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7"/>
  </p:notesMasterIdLst>
  <p:sldIdLst>
    <p:sldId id="256" r:id="rId2"/>
    <p:sldId id="266" r:id="rId3"/>
    <p:sldId id="280" r:id="rId4"/>
    <p:sldId id="257" r:id="rId5"/>
    <p:sldId id="258" r:id="rId6"/>
    <p:sldId id="259" r:id="rId7"/>
    <p:sldId id="260" r:id="rId8"/>
    <p:sldId id="339" r:id="rId9"/>
    <p:sldId id="340" r:id="rId10"/>
    <p:sldId id="34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30" r:id="rId20"/>
    <p:sldId id="342" r:id="rId21"/>
    <p:sldId id="343" r:id="rId22"/>
    <p:sldId id="344" r:id="rId23"/>
    <p:sldId id="34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77" r:id="rId44"/>
    <p:sldId id="278" r:id="rId45"/>
    <p:sldId id="27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28" autoAdjust="0"/>
  </p:normalViewPr>
  <p:slideViewPr>
    <p:cSldViewPr snapToGrid="0" showGuides="1">
      <p:cViewPr varScale="1">
        <p:scale>
          <a:sx n="73" d="100"/>
          <a:sy n="73" d="100"/>
        </p:scale>
        <p:origin x="4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FCDF079C-E2FC-43CB-B9FF-ECD94D8F2229}"/>
    <pc:docChg chg="custSel modSld">
      <pc:chgData name="mnats" userId="2d5df061-6255-4755-935c-bfd826af269a" providerId="ADAL" clId="{FCDF079C-E2FC-43CB-B9FF-ECD94D8F2229}" dt="2025-10-14T22:58:10.459" v="193" actId="962"/>
      <pc:docMkLst>
        <pc:docMk/>
      </pc:docMkLst>
      <pc:sldChg chg="addSp modSp mod">
        <pc:chgData name="mnats" userId="2d5df061-6255-4755-935c-bfd826af269a" providerId="ADAL" clId="{FCDF079C-E2FC-43CB-B9FF-ECD94D8F2229}" dt="2025-10-14T22:56:04.613" v="2" actId="962"/>
        <pc:sldMkLst>
          <pc:docMk/>
          <pc:sldMk cId="1197645054" sldId="257"/>
        </pc:sldMkLst>
        <pc:inkChg chg="add mod">
          <ac:chgData name="mnats" userId="2d5df061-6255-4755-935c-bfd826af269a" providerId="ADAL" clId="{FCDF079C-E2FC-43CB-B9FF-ECD94D8F2229}" dt="2025-10-14T22:56:04.613" v="2" actId="962"/>
          <ac:inkMkLst>
            <pc:docMk/>
            <pc:sldMk cId="1197645054" sldId="257"/>
            <ac:inkMk id="2" creationId="{685510C6-1354-48EF-B742-57A47C55604C}"/>
          </ac:inkMkLst>
        </pc:inkChg>
      </pc:sldChg>
      <pc:sldChg chg="addSp modSp mod">
        <pc:chgData name="mnats" userId="2d5df061-6255-4755-935c-bfd826af269a" providerId="ADAL" clId="{FCDF079C-E2FC-43CB-B9FF-ECD94D8F2229}" dt="2025-10-14T22:56:08.526" v="3" actId="962"/>
        <pc:sldMkLst>
          <pc:docMk/>
          <pc:sldMk cId="3995706585" sldId="258"/>
        </pc:sldMkLst>
        <pc:inkChg chg="add mod">
          <ac:chgData name="mnats" userId="2d5df061-6255-4755-935c-bfd826af269a" providerId="ADAL" clId="{FCDF079C-E2FC-43CB-B9FF-ECD94D8F2229}" dt="2025-10-14T22:56:08.526" v="3" actId="962"/>
          <ac:inkMkLst>
            <pc:docMk/>
            <pc:sldMk cId="3995706585" sldId="258"/>
            <ac:inkMk id="4" creationId="{81B5A899-3E0B-457E-A20E-F6A8334FF7DC}"/>
          </ac:inkMkLst>
        </pc:inkChg>
      </pc:sldChg>
      <pc:sldChg chg="addSp modSp mod">
        <pc:chgData name="mnats" userId="2d5df061-6255-4755-935c-bfd826af269a" providerId="ADAL" clId="{FCDF079C-E2FC-43CB-B9FF-ECD94D8F2229}" dt="2025-10-14T22:56:13.020" v="4" actId="962"/>
        <pc:sldMkLst>
          <pc:docMk/>
          <pc:sldMk cId="3790961472" sldId="259"/>
        </pc:sldMkLst>
        <pc:inkChg chg="add mod">
          <ac:chgData name="mnats" userId="2d5df061-6255-4755-935c-bfd826af269a" providerId="ADAL" clId="{FCDF079C-E2FC-43CB-B9FF-ECD94D8F2229}" dt="2025-10-14T22:56:13.020" v="4" actId="962"/>
          <ac:inkMkLst>
            <pc:docMk/>
            <pc:sldMk cId="3790961472" sldId="259"/>
            <ac:inkMk id="6" creationId="{733BA0FC-0F9B-447D-813A-B446E06A8624}"/>
          </ac:inkMkLst>
        </pc:inkChg>
      </pc:sldChg>
      <pc:sldChg chg="addSp modSp mod">
        <pc:chgData name="mnats" userId="2d5df061-6255-4755-935c-bfd826af269a" providerId="ADAL" clId="{FCDF079C-E2FC-43CB-B9FF-ECD94D8F2229}" dt="2025-10-14T22:57:05.194" v="70" actId="962"/>
        <pc:sldMkLst>
          <pc:docMk/>
          <pc:sldMk cId="1949991406" sldId="260"/>
        </pc:sldMkLst>
        <pc:inkChg chg="add mod">
          <ac:chgData name="mnats" userId="2d5df061-6255-4755-935c-bfd826af269a" providerId="ADAL" clId="{FCDF079C-E2FC-43CB-B9FF-ECD94D8F2229}" dt="2025-10-14T22:57:05.194" v="70" actId="962"/>
          <ac:inkMkLst>
            <pc:docMk/>
            <pc:sldMk cId="1949991406" sldId="260"/>
            <ac:inkMk id="12" creationId="{98129425-34FE-4EBB-8737-669E61434438}"/>
          </ac:inkMkLst>
        </pc:inkChg>
        <pc:inkChg chg="add mod">
          <ac:chgData name="mnats" userId="2d5df061-6255-4755-935c-bfd826af269a" providerId="ADAL" clId="{FCDF079C-E2FC-43CB-B9FF-ECD94D8F2229}" dt="2025-10-14T22:57:02.982" v="69" actId="962"/>
          <ac:inkMkLst>
            <pc:docMk/>
            <pc:sldMk cId="1949991406" sldId="260"/>
            <ac:inkMk id="13" creationId="{E500404D-CB82-4790-A4B0-A231D3A07BB8}"/>
          </ac:inkMkLst>
        </pc:inkChg>
      </pc:sldChg>
      <pc:sldChg chg="addSp delSp mod">
        <pc:chgData name="mnats" userId="2d5df061-6255-4755-935c-bfd826af269a" providerId="ADAL" clId="{FCDF079C-E2FC-43CB-B9FF-ECD94D8F2229}" dt="2025-10-14T22:55:56.413" v="1" actId="478"/>
        <pc:sldMkLst>
          <pc:docMk/>
          <pc:sldMk cId="1942474400" sldId="280"/>
        </pc:sldMkLst>
        <pc:inkChg chg="add del">
          <ac:chgData name="mnats" userId="2d5df061-6255-4755-935c-bfd826af269a" providerId="ADAL" clId="{FCDF079C-E2FC-43CB-B9FF-ECD94D8F2229}" dt="2025-10-14T22:55:56.413" v="1" actId="478"/>
          <ac:inkMkLst>
            <pc:docMk/>
            <pc:sldMk cId="1942474400" sldId="280"/>
            <ac:inkMk id="3" creationId="{095633E1-E5F3-41C9-B91C-AB7C2159126C}"/>
          </ac:inkMkLst>
        </pc:inkChg>
      </pc:sldChg>
      <pc:sldChg chg="addSp modSp mod">
        <pc:chgData name="mnats" userId="2d5df061-6255-4755-935c-bfd826af269a" providerId="ADAL" clId="{FCDF079C-E2FC-43CB-B9FF-ECD94D8F2229}" dt="2025-10-14T22:57:11.690" v="73" actId="1036"/>
        <pc:sldMkLst>
          <pc:docMk/>
          <pc:sldMk cId="584453519" sldId="301"/>
        </pc:sldMkLst>
        <pc:inkChg chg="add mod">
          <ac:chgData name="mnats" userId="2d5df061-6255-4755-935c-bfd826af269a" providerId="ADAL" clId="{FCDF079C-E2FC-43CB-B9FF-ECD94D8F2229}" dt="2025-10-14T22:57:11.690" v="73" actId="1036"/>
          <ac:inkMkLst>
            <pc:docMk/>
            <pc:sldMk cId="584453519" sldId="301"/>
            <ac:inkMk id="3" creationId="{7306A602-AFD3-42C8-A72F-14B93231119A}"/>
          </ac:inkMkLst>
        </pc:inkChg>
      </pc:sldChg>
      <pc:sldChg chg="addSp modSp mod">
        <pc:chgData name="mnats" userId="2d5df061-6255-4755-935c-bfd826af269a" providerId="ADAL" clId="{FCDF079C-E2FC-43CB-B9FF-ECD94D8F2229}" dt="2025-10-14T22:57:18.317" v="74" actId="962"/>
        <pc:sldMkLst>
          <pc:docMk/>
          <pc:sldMk cId="2430303556" sldId="302"/>
        </pc:sldMkLst>
        <pc:inkChg chg="add mod">
          <ac:chgData name="mnats" userId="2d5df061-6255-4755-935c-bfd826af269a" providerId="ADAL" clId="{FCDF079C-E2FC-43CB-B9FF-ECD94D8F2229}" dt="2025-10-14T22:57:18.317" v="74" actId="962"/>
          <ac:inkMkLst>
            <pc:docMk/>
            <pc:sldMk cId="2430303556" sldId="302"/>
            <ac:inkMk id="4" creationId="{99BD7B10-7914-4B31-82CC-FD4722326FAD}"/>
          </ac:inkMkLst>
        </pc:inkChg>
      </pc:sldChg>
      <pc:sldChg chg="addSp modSp mod">
        <pc:chgData name="mnats" userId="2d5df061-6255-4755-935c-bfd826af269a" providerId="ADAL" clId="{FCDF079C-E2FC-43CB-B9FF-ECD94D8F2229}" dt="2025-10-14T22:57:22.197" v="75" actId="962"/>
        <pc:sldMkLst>
          <pc:docMk/>
          <pc:sldMk cId="523534996" sldId="303"/>
        </pc:sldMkLst>
        <pc:inkChg chg="add mod">
          <ac:chgData name="mnats" userId="2d5df061-6255-4755-935c-bfd826af269a" providerId="ADAL" clId="{FCDF079C-E2FC-43CB-B9FF-ECD94D8F2229}" dt="2025-10-14T22:57:22.197" v="75" actId="962"/>
          <ac:inkMkLst>
            <pc:docMk/>
            <pc:sldMk cId="523534996" sldId="303"/>
            <ac:inkMk id="4" creationId="{B79E92D6-486D-400C-9370-7ADA52D94261}"/>
          </ac:inkMkLst>
        </pc:inkChg>
      </pc:sldChg>
      <pc:sldChg chg="addSp modSp mod">
        <pc:chgData name="mnats" userId="2d5df061-6255-4755-935c-bfd826af269a" providerId="ADAL" clId="{FCDF079C-E2FC-43CB-B9FF-ECD94D8F2229}" dt="2025-10-14T22:57:25.381" v="76" actId="962"/>
        <pc:sldMkLst>
          <pc:docMk/>
          <pc:sldMk cId="1953806147" sldId="304"/>
        </pc:sldMkLst>
        <pc:inkChg chg="add mod">
          <ac:chgData name="mnats" userId="2d5df061-6255-4755-935c-bfd826af269a" providerId="ADAL" clId="{FCDF079C-E2FC-43CB-B9FF-ECD94D8F2229}" dt="2025-10-14T22:57:25.381" v="76" actId="962"/>
          <ac:inkMkLst>
            <pc:docMk/>
            <pc:sldMk cId="1953806147" sldId="304"/>
            <ac:inkMk id="5" creationId="{BE59CD04-7BE3-4A78-BC46-C4ADFB3EFEE9}"/>
          </ac:inkMkLst>
        </pc:inkChg>
      </pc:sldChg>
      <pc:sldChg chg="addSp modSp mod">
        <pc:chgData name="mnats" userId="2d5df061-6255-4755-935c-bfd826af269a" providerId="ADAL" clId="{FCDF079C-E2FC-43CB-B9FF-ECD94D8F2229}" dt="2025-10-14T22:57:43.700" v="186" actId="962"/>
        <pc:sldMkLst>
          <pc:docMk/>
          <pc:sldMk cId="2035616268" sldId="305"/>
        </pc:sldMkLst>
        <pc:inkChg chg="add mod">
          <ac:chgData name="mnats" userId="2d5df061-6255-4755-935c-bfd826af269a" providerId="ADAL" clId="{FCDF079C-E2FC-43CB-B9FF-ECD94D8F2229}" dt="2025-10-14T22:57:43.700" v="186" actId="962"/>
          <ac:inkMkLst>
            <pc:docMk/>
            <pc:sldMk cId="2035616268" sldId="305"/>
            <ac:inkMk id="18" creationId="{5E877FA8-4FC7-4946-808B-0EA9EDFEF5C0}"/>
          </ac:inkMkLst>
        </pc:inkChg>
      </pc:sldChg>
      <pc:sldChg chg="addSp modSp mod">
        <pc:chgData name="mnats" userId="2d5df061-6255-4755-935c-bfd826af269a" providerId="ADAL" clId="{FCDF079C-E2FC-43CB-B9FF-ECD94D8F2229}" dt="2025-10-14T22:57:45.883" v="187" actId="962"/>
        <pc:sldMkLst>
          <pc:docMk/>
          <pc:sldMk cId="2834064563" sldId="306"/>
        </pc:sldMkLst>
        <pc:inkChg chg="add mod">
          <ac:chgData name="mnats" userId="2d5df061-6255-4755-935c-bfd826af269a" providerId="ADAL" clId="{FCDF079C-E2FC-43CB-B9FF-ECD94D8F2229}" dt="2025-10-14T22:57:45.883" v="187" actId="962"/>
          <ac:inkMkLst>
            <pc:docMk/>
            <pc:sldMk cId="2834064563" sldId="306"/>
            <ac:inkMk id="4" creationId="{0884D235-A010-46FF-8B75-CC17552A8200}"/>
          </ac:inkMkLst>
        </pc:inkChg>
      </pc:sldChg>
      <pc:sldChg chg="addSp modSp mod">
        <pc:chgData name="mnats" userId="2d5df061-6255-4755-935c-bfd826af269a" providerId="ADAL" clId="{FCDF079C-E2FC-43CB-B9FF-ECD94D8F2229}" dt="2025-10-14T22:57:48.137" v="188" actId="962"/>
        <pc:sldMkLst>
          <pc:docMk/>
          <pc:sldMk cId="2303077432" sldId="307"/>
        </pc:sldMkLst>
        <pc:inkChg chg="add mod">
          <ac:chgData name="mnats" userId="2d5df061-6255-4755-935c-bfd826af269a" providerId="ADAL" clId="{FCDF079C-E2FC-43CB-B9FF-ECD94D8F2229}" dt="2025-10-14T22:57:48.137" v="188" actId="962"/>
          <ac:inkMkLst>
            <pc:docMk/>
            <pc:sldMk cId="2303077432" sldId="307"/>
            <ac:inkMk id="4" creationId="{0F687FFD-ECCA-446D-9BAF-1918CE777B17}"/>
          </ac:inkMkLst>
        </pc:inkChg>
      </pc:sldChg>
      <pc:sldChg chg="addSp modSp mod">
        <pc:chgData name="mnats" userId="2d5df061-6255-4755-935c-bfd826af269a" providerId="ADAL" clId="{FCDF079C-E2FC-43CB-B9FF-ECD94D8F2229}" dt="2025-10-14T22:57:50.346" v="189" actId="962"/>
        <pc:sldMkLst>
          <pc:docMk/>
          <pc:sldMk cId="2231414875" sldId="330"/>
        </pc:sldMkLst>
        <pc:inkChg chg="add mod">
          <ac:chgData name="mnats" userId="2d5df061-6255-4755-935c-bfd826af269a" providerId="ADAL" clId="{FCDF079C-E2FC-43CB-B9FF-ECD94D8F2229}" dt="2025-10-14T22:57:50.346" v="189" actId="962"/>
          <ac:inkMkLst>
            <pc:docMk/>
            <pc:sldMk cId="2231414875" sldId="330"/>
            <ac:inkMk id="6" creationId="{2E63352B-330F-4AD5-BCD9-B5DA4A3FC28A}"/>
          </ac:inkMkLst>
        </pc:inkChg>
      </pc:sldChg>
      <pc:sldChg chg="addSp delSp mod">
        <pc:chgData name="mnats" userId="2d5df061-6255-4755-935c-bfd826af269a" providerId="ADAL" clId="{FCDF079C-E2FC-43CB-B9FF-ECD94D8F2229}" dt="2025-10-14T22:57:55.690" v="190" actId="478"/>
        <pc:sldMkLst>
          <pc:docMk/>
          <pc:sldMk cId="2149497792" sldId="342"/>
        </pc:sldMkLst>
        <pc:inkChg chg="add del">
          <ac:chgData name="mnats" userId="2d5df061-6255-4755-935c-bfd826af269a" providerId="ADAL" clId="{FCDF079C-E2FC-43CB-B9FF-ECD94D8F2229}" dt="2025-10-14T22:57:55.690" v="190" actId="478"/>
          <ac:inkMkLst>
            <pc:docMk/>
            <pc:sldMk cId="2149497792" sldId="342"/>
            <ac:inkMk id="6" creationId="{92E797FE-65D6-4F6A-859C-F9E127B57655}"/>
          </ac:inkMkLst>
        </pc:inkChg>
      </pc:sldChg>
      <pc:sldChg chg="addSp modSp mod">
        <pc:chgData name="mnats" userId="2d5df061-6255-4755-935c-bfd826af269a" providerId="ADAL" clId="{FCDF079C-E2FC-43CB-B9FF-ECD94D8F2229}" dt="2025-10-14T22:58:01.018" v="191" actId="962"/>
        <pc:sldMkLst>
          <pc:docMk/>
          <pc:sldMk cId="936761822" sldId="343"/>
        </pc:sldMkLst>
        <pc:inkChg chg="add mod">
          <ac:chgData name="mnats" userId="2d5df061-6255-4755-935c-bfd826af269a" providerId="ADAL" clId="{FCDF079C-E2FC-43CB-B9FF-ECD94D8F2229}" dt="2025-10-14T22:58:01.018" v="191" actId="962"/>
          <ac:inkMkLst>
            <pc:docMk/>
            <pc:sldMk cId="936761822" sldId="343"/>
            <ac:inkMk id="6" creationId="{4735E131-C493-4992-BFC7-4EE29AC2831B}"/>
          </ac:inkMkLst>
        </pc:inkChg>
      </pc:sldChg>
      <pc:sldChg chg="addSp modSp mod">
        <pc:chgData name="mnats" userId="2d5df061-6255-4755-935c-bfd826af269a" providerId="ADAL" clId="{FCDF079C-E2FC-43CB-B9FF-ECD94D8F2229}" dt="2025-10-14T22:58:06.224" v="192" actId="962"/>
        <pc:sldMkLst>
          <pc:docMk/>
          <pc:sldMk cId="3664928444" sldId="344"/>
        </pc:sldMkLst>
        <pc:inkChg chg="add mod">
          <ac:chgData name="mnats" userId="2d5df061-6255-4755-935c-bfd826af269a" providerId="ADAL" clId="{FCDF079C-E2FC-43CB-B9FF-ECD94D8F2229}" dt="2025-10-14T22:58:06.224" v="192" actId="962"/>
          <ac:inkMkLst>
            <pc:docMk/>
            <pc:sldMk cId="3664928444" sldId="344"/>
            <ac:inkMk id="6" creationId="{11FF8D42-2439-4F62-AC4D-D5C9143E7823}"/>
          </ac:inkMkLst>
        </pc:inkChg>
      </pc:sldChg>
      <pc:sldChg chg="addSp modSp mod">
        <pc:chgData name="mnats" userId="2d5df061-6255-4755-935c-bfd826af269a" providerId="ADAL" clId="{FCDF079C-E2FC-43CB-B9FF-ECD94D8F2229}" dt="2025-10-14T22:58:10.459" v="193" actId="962"/>
        <pc:sldMkLst>
          <pc:docMk/>
          <pc:sldMk cId="1678825313" sldId="345"/>
        </pc:sldMkLst>
        <pc:inkChg chg="add mod">
          <ac:chgData name="mnats" userId="2d5df061-6255-4755-935c-bfd826af269a" providerId="ADAL" clId="{FCDF079C-E2FC-43CB-B9FF-ECD94D8F2229}" dt="2025-10-14T22:58:10.459" v="193" actId="962"/>
          <ac:inkMkLst>
            <pc:docMk/>
            <pc:sldMk cId="1678825313" sldId="345"/>
            <ac:inkMk id="4" creationId="{3830AB6D-05CF-4488-9D7B-116434B96EF3}"/>
          </ac:inkMkLst>
        </pc:inkChg>
      </pc:sldChg>
    </pc:docChg>
  </pc:docChgLst>
  <pc:docChgLst>
    <pc:chgData name="mnats" userId="2d5df061-6255-4755-935c-bfd826af269a" providerId="ADAL" clId="{124AAFAA-0E90-4D92-A21D-80EE971F119E}"/>
    <pc:docChg chg="undo custSel addSld delSld modSld sldOrd">
      <pc:chgData name="mnats" userId="2d5df061-6255-4755-935c-bfd826af269a" providerId="ADAL" clId="{124AAFAA-0E90-4D92-A21D-80EE971F119E}" dt="2025-10-13T17:41:53.214" v="3120" actId="20577"/>
      <pc:docMkLst>
        <pc:docMk/>
      </pc:docMkLst>
      <pc:sldChg chg="modSp mod">
        <pc:chgData name="mnats" userId="2d5df061-6255-4755-935c-bfd826af269a" providerId="ADAL" clId="{124AAFAA-0E90-4D92-A21D-80EE971F119E}" dt="2025-10-13T00:48:41.330" v="15" actId="404"/>
        <pc:sldMkLst>
          <pc:docMk/>
          <pc:sldMk cId="1908224078" sldId="256"/>
        </pc:sldMkLst>
        <pc:spChg chg="mod">
          <ac:chgData name="mnats" userId="2d5df061-6255-4755-935c-bfd826af269a" providerId="ADAL" clId="{124AAFAA-0E90-4D92-A21D-80EE971F119E}" dt="2025-10-13T00:48:41.330" v="15" actId="404"/>
          <ac:spMkLst>
            <pc:docMk/>
            <pc:sldMk cId="1908224078" sldId="256"/>
            <ac:spMk id="2" creationId="{00000000-0000-0000-0000-000000000000}"/>
          </ac:spMkLst>
        </pc:spChg>
        <pc:spChg chg="mod">
          <ac:chgData name="mnats" userId="2d5df061-6255-4755-935c-bfd826af269a" providerId="ADAL" clId="{124AAFAA-0E90-4D92-A21D-80EE971F119E}" dt="2025-10-13T00:30:40.591" v="0" actId="20577"/>
          <ac:spMkLst>
            <pc:docMk/>
            <pc:sldMk cId="1908224078" sldId="256"/>
            <ac:spMk id="3" creationId="{00000000-0000-0000-0000-000000000000}"/>
          </ac:spMkLst>
        </pc:spChg>
      </pc:sldChg>
      <pc:sldChg chg="modSp mod">
        <pc:chgData name="mnats" userId="2d5df061-6255-4755-935c-bfd826af269a" providerId="ADAL" clId="{124AAFAA-0E90-4D92-A21D-80EE971F119E}" dt="2025-10-13T17:35:15.747" v="2832" actId="20577"/>
        <pc:sldMkLst>
          <pc:docMk/>
          <pc:sldMk cId="3995706585" sldId="258"/>
        </pc:sldMkLst>
        <pc:spChg chg="mod">
          <ac:chgData name="mnats" userId="2d5df061-6255-4755-935c-bfd826af269a" providerId="ADAL" clId="{124AAFAA-0E90-4D92-A21D-80EE971F119E}" dt="2025-10-13T17:35:15.747" v="2832" actId="20577"/>
          <ac:spMkLst>
            <pc:docMk/>
            <pc:sldMk cId="3995706585" sldId="258"/>
            <ac:spMk id="2" creationId="{B3D711B3-2825-4C77-90DB-6CB045A33FCF}"/>
          </ac:spMkLst>
        </pc:spChg>
        <pc:picChg chg="mod">
          <ac:chgData name="mnats" userId="2d5df061-6255-4755-935c-bfd826af269a" providerId="ADAL" clId="{124AAFAA-0E90-4D92-A21D-80EE971F119E}" dt="2025-10-13T17:12:18.622" v="542" actId="962"/>
          <ac:picMkLst>
            <pc:docMk/>
            <pc:sldMk cId="3995706585" sldId="258"/>
            <ac:picMk id="47" creationId="{F0EDA9D3-BF78-446B-93CB-5BB1E189EDEF}"/>
          </ac:picMkLst>
        </pc:picChg>
      </pc:sldChg>
      <pc:sldChg chg="modSp mod">
        <pc:chgData name="mnats" userId="2d5df061-6255-4755-935c-bfd826af269a" providerId="ADAL" clId="{124AAFAA-0E90-4D92-A21D-80EE971F119E}" dt="2025-10-13T17:35:21.931" v="2853" actId="20577"/>
        <pc:sldMkLst>
          <pc:docMk/>
          <pc:sldMk cId="3790961472" sldId="259"/>
        </pc:sldMkLst>
        <pc:spChg chg="mod">
          <ac:chgData name="mnats" userId="2d5df061-6255-4755-935c-bfd826af269a" providerId="ADAL" clId="{124AAFAA-0E90-4D92-A21D-80EE971F119E}" dt="2025-10-13T17:35:21.931" v="2853" actId="20577"/>
          <ac:spMkLst>
            <pc:docMk/>
            <pc:sldMk cId="3790961472" sldId="259"/>
            <ac:spMk id="2" creationId="{B3D711B3-2825-4C77-90DB-6CB045A33FCF}"/>
          </ac:spMkLst>
        </pc:spChg>
      </pc:sldChg>
      <pc:sldChg chg="modSp mod">
        <pc:chgData name="mnats" userId="2d5df061-6255-4755-935c-bfd826af269a" providerId="ADAL" clId="{124AAFAA-0E90-4D92-A21D-80EE971F119E}" dt="2025-10-13T17:21:19.979" v="2693" actId="13244"/>
        <pc:sldMkLst>
          <pc:docMk/>
          <pc:sldMk cId="1949991406" sldId="260"/>
        </pc:sldMkLst>
        <pc:spChg chg="mod">
          <ac:chgData name="mnats" userId="2d5df061-6255-4755-935c-bfd826af269a" providerId="ADAL" clId="{124AAFAA-0E90-4D92-A21D-80EE971F119E}" dt="2025-10-13T00:41:31.320" v="5"/>
          <ac:spMkLst>
            <pc:docMk/>
            <pc:sldMk cId="1949991406" sldId="260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19.979" v="2693" actId="13244"/>
          <ac:spMkLst>
            <pc:docMk/>
            <pc:sldMk cId="1949991406" sldId="260"/>
            <ac:spMk id="11" creationId="{00000000-0000-0000-0000-000000000000}"/>
          </ac:spMkLst>
        </pc:spChg>
        <pc:grpChg chg="mod">
          <ac:chgData name="mnats" userId="2d5df061-6255-4755-935c-bfd826af269a" providerId="ADAL" clId="{124AAFAA-0E90-4D92-A21D-80EE971F119E}" dt="2025-10-13T17:12:34.364" v="544" actId="962"/>
          <ac:grpSpMkLst>
            <pc:docMk/>
            <pc:sldMk cId="1949991406" sldId="260"/>
            <ac:grpSpMk id="5" creationId="{00000000-0000-0000-0000-000000000000}"/>
          </ac:grpSpMkLst>
        </pc:grpChg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822744949" sldId="261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320118713" sldId="262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967852657" sldId="263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192527854" sldId="264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4249522071" sldId="265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302937363" sldId="266"/>
        </pc:sldMkLst>
      </pc:sldChg>
      <pc:sldChg chg="add ord">
        <pc:chgData name="mnats" userId="2d5df061-6255-4755-935c-bfd826af269a" providerId="ADAL" clId="{124AAFAA-0E90-4D92-A21D-80EE971F119E}" dt="2025-10-13T00:49:14.488" v="18"/>
        <pc:sldMkLst>
          <pc:docMk/>
          <pc:sldMk cId="3873078038" sldId="266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71588676" sldId="267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099197601" sldId="268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76526164" sldId="269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628643826" sldId="270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935854529" sldId="271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137445403" sldId="272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782130541" sldId="273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440190173" sldId="274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3887413339" sldId="275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727058346" sldId="276"/>
        </pc:sldMkLst>
      </pc:sldChg>
      <pc:sldChg chg="modSp mod">
        <pc:chgData name="mnats" userId="2d5df061-6255-4755-935c-bfd826af269a" providerId="ADAL" clId="{124AAFAA-0E90-4D92-A21D-80EE971F119E}" dt="2025-10-13T17:41:48.296" v="3107" actId="20577"/>
        <pc:sldMkLst>
          <pc:docMk/>
          <pc:sldMk cId="2214196399" sldId="278"/>
        </pc:sldMkLst>
        <pc:spChg chg="mod">
          <ac:chgData name="mnats" userId="2d5df061-6255-4755-935c-bfd826af269a" providerId="ADAL" clId="{124AAFAA-0E90-4D92-A21D-80EE971F119E}" dt="2025-10-13T17:41:48.296" v="3107" actId="20577"/>
          <ac:spMkLst>
            <pc:docMk/>
            <pc:sldMk cId="2214196399" sldId="278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24AAFAA-0E90-4D92-A21D-80EE971F119E}" dt="2025-10-13T17:41:53.214" v="3120" actId="20577"/>
        <pc:sldMkLst>
          <pc:docMk/>
          <pc:sldMk cId="1841149836" sldId="279"/>
        </pc:sldMkLst>
        <pc:spChg chg="mod">
          <ac:chgData name="mnats" userId="2d5df061-6255-4755-935c-bfd826af269a" providerId="ADAL" clId="{124AAFAA-0E90-4D92-A21D-80EE971F119E}" dt="2025-10-13T17:41:53.214" v="3120" actId="20577"/>
          <ac:spMkLst>
            <pc:docMk/>
            <pc:sldMk cId="1841149836" sldId="279"/>
            <ac:spMk id="2" creationId="{00000000-0000-0000-0000-000000000000}"/>
          </ac:spMkLst>
        </pc:spChg>
      </pc:sldChg>
      <pc:sldChg chg="addSp delSp modSp mod">
        <pc:chgData name="mnats" userId="2d5df061-6255-4755-935c-bfd826af269a" providerId="ADAL" clId="{124AAFAA-0E90-4D92-A21D-80EE971F119E}" dt="2025-10-13T17:21:06.925" v="2692" actId="13244"/>
        <pc:sldMkLst>
          <pc:docMk/>
          <pc:sldMk cId="1942474400" sldId="280"/>
        </pc:sldMkLst>
        <pc:spChg chg="ord">
          <ac:chgData name="mnats" userId="2d5df061-6255-4755-935c-bfd826af269a" providerId="ADAL" clId="{124AAFAA-0E90-4D92-A21D-80EE971F119E}" dt="2025-10-13T17:20:52.717" v="2687" actId="13244"/>
          <ac:spMkLst>
            <pc:docMk/>
            <pc:sldMk cId="1942474400" sldId="280"/>
            <ac:spMk id="10" creationId="{5AB39910-33E3-47DA-8D70-4145532471A9}"/>
          </ac:spMkLst>
        </pc:spChg>
        <pc:spChg chg="ord">
          <ac:chgData name="mnats" userId="2d5df061-6255-4755-935c-bfd826af269a" providerId="ADAL" clId="{124AAFAA-0E90-4D92-A21D-80EE971F119E}" dt="2025-10-13T17:20:55.313" v="2688" actId="13244"/>
          <ac:spMkLst>
            <pc:docMk/>
            <pc:sldMk cId="1942474400" sldId="280"/>
            <ac:spMk id="17" creationId="{0F31D0BF-9187-4A84-9FBE-99EC6CD52FCF}"/>
          </ac:spMkLst>
        </pc:spChg>
        <pc:spChg chg="ord">
          <ac:chgData name="mnats" userId="2d5df061-6255-4755-935c-bfd826af269a" providerId="ADAL" clId="{124AAFAA-0E90-4D92-A21D-80EE971F119E}" dt="2025-10-13T17:20:58.600" v="2689" actId="13244"/>
          <ac:spMkLst>
            <pc:docMk/>
            <pc:sldMk cId="1942474400" sldId="280"/>
            <ac:spMk id="24" creationId="{E1DD6D42-B067-4D35-9422-EBA2D8CEBF85}"/>
          </ac:spMkLst>
        </pc:spChg>
        <pc:spChg chg="ord">
          <ac:chgData name="mnats" userId="2d5df061-6255-4755-935c-bfd826af269a" providerId="ADAL" clId="{124AAFAA-0E90-4D92-A21D-80EE971F119E}" dt="2025-10-13T17:21:00.939" v="2690" actId="13244"/>
          <ac:spMkLst>
            <pc:docMk/>
            <pc:sldMk cId="1942474400" sldId="280"/>
            <ac:spMk id="31" creationId="{0AE996BB-40D1-4DEE-A493-08E45A8D6C1F}"/>
          </ac:spMkLst>
        </pc:spChg>
        <pc:spChg chg="ord">
          <ac:chgData name="mnats" userId="2d5df061-6255-4755-935c-bfd826af269a" providerId="ADAL" clId="{124AAFAA-0E90-4D92-A21D-80EE971F119E}" dt="2025-10-13T17:21:04.217" v="2691" actId="13244"/>
          <ac:spMkLst>
            <pc:docMk/>
            <pc:sldMk cId="1942474400" sldId="280"/>
            <ac:spMk id="36" creationId="{11256CB7-A972-4FA7-BD63-24A12AFC0EEB}"/>
          </ac:spMkLst>
        </pc:spChg>
        <pc:spChg chg="ord">
          <ac:chgData name="mnats" userId="2d5df061-6255-4755-935c-bfd826af269a" providerId="ADAL" clId="{124AAFAA-0E90-4D92-A21D-80EE971F119E}" dt="2025-10-13T17:21:06.925" v="2692" actId="13244"/>
          <ac:spMkLst>
            <pc:docMk/>
            <pc:sldMk cId="1942474400" sldId="280"/>
            <ac:spMk id="43" creationId="{F8164D1F-210B-49F4-9E68-95AD23973860}"/>
          </ac:spMkLst>
        </pc:spChg>
        <pc:spChg chg="add del mod">
          <ac:chgData name="mnats" userId="2d5df061-6255-4755-935c-bfd826af269a" providerId="ADAL" clId="{124AAFAA-0E90-4D92-A21D-80EE971F119E}" dt="2025-10-13T17:11:16.933" v="242" actId="478"/>
          <ac:spMkLst>
            <pc:docMk/>
            <pc:sldMk cId="1942474400" sldId="280"/>
            <ac:spMk id="45" creationId="{3B81AA2E-4768-4379-A016-774F8C45BEDC}"/>
          </ac:spMkLst>
        </pc:spChg>
        <pc:spChg chg="add del">
          <ac:chgData name="mnats" userId="2d5df061-6255-4755-935c-bfd826af269a" providerId="ADAL" clId="{124AAFAA-0E90-4D92-A21D-80EE971F119E}" dt="2025-10-13T17:11:38.440" v="250" actId="22"/>
          <ac:spMkLst>
            <pc:docMk/>
            <pc:sldMk cId="1942474400" sldId="280"/>
            <ac:spMk id="47" creationId="{20E79E2F-5091-4823-A5AF-B90DEA2042A8}"/>
          </ac:spMkLst>
        </pc:spChg>
        <pc:grpChg chg="mod">
          <ac:chgData name="mnats" userId="2d5df061-6255-4755-935c-bfd826af269a" providerId="ADAL" clId="{124AAFAA-0E90-4D92-A21D-80EE971F119E}" dt="2025-10-13T17:10:56.770" v="234" actId="962"/>
          <ac:grpSpMkLst>
            <pc:docMk/>
            <pc:sldMk cId="1942474400" sldId="280"/>
            <ac:grpSpMk id="4" creationId="{A7DF9E7D-C6B0-4539-8E3B-DFE9D030B642}"/>
          </ac:grpSpMkLst>
        </pc:grpChg>
        <pc:grpChg chg="mod">
          <ac:chgData name="mnats" userId="2d5df061-6255-4755-935c-bfd826af269a" providerId="ADAL" clId="{124AAFAA-0E90-4D92-A21D-80EE971F119E}" dt="2025-10-13T17:11:06.104" v="236" actId="962"/>
          <ac:grpSpMkLst>
            <pc:docMk/>
            <pc:sldMk cId="1942474400" sldId="280"/>
            <ac:grpSpMk id="11" creationId="{9BF0EABD-37B1-43C3-9369-67CFB77C16E0}"/>
          </ac:grpSpMkLst>
        </pc:grpChg>
        <pc:grpChg chg="mod">
          <ac:chgData name="mnats" userId="2d5df061-6255-4755-935c-bfd826af269a" providerId="ADAL" clId="{124AAFAA-0E90-4D92-A21D-80EE971F119E}" dt="2025-10-13T17:11:20.467" v="244" actId="962"/>
          <ac:grpSpMkLst>
            <pc:docMk/>
            <pc:sldMk cId="1942474400" sldId="280"/>
            <ac:grpSpMk id="18" creationId="{A0106BC8-0D4D-46CF-BFF2-D3EAD38906F4}"/>
          </ac:grpSpMkLst>
        </pc:grpChg>
        <pc:grpChg chg="mod">
          <ac:chgData name="mnats" userId="2d5df061-6255-4755-935c-bfd826af269a" providerId="ADAL" clId="{124AAFAA-0E90-4D92-A21D-80EE971F119E}" dt="2025-10-13T17:11:27.667" v="246" actId="962"/>
          <ac:grpSpMkLst>
            <pc:docMk/>
            <pc:sldMk cId="1942474400" sldId="280"/>
            <ac:grpSpMk id="25" creationId="{55AF9221-6CFF-43C3-9CB0-959DF7D33ED3}"/>
          </ac:grpSpMkLst>
        </pc:grpChg>
        <pc:grpChg chg="mod">
          <ac:chgData name="mnats" userId="2d5df061-6255-4755-935c-bfd826af269a" providerId="ADAL" clId="{124AAFAA-0E90-4D92-A21D-80EE971F119E}" dt="2025-10-13T17:11:33.098" v="248" actId="962"/>
          <ac:grpSpMkLst>
            <pc:docMk/>
            <pc:sldMk cId="1942474400" sldId="280"/>
            <ac:grpSpMk id="32" creationId="{22E81C36-0FCA-4B1C-B359-B2E91943E284}"/>
          </ac:grpSpMkLst>
        </pc:grpChg>
        <pc:grpChg chg="mod">
          <ac:chgData name="mnats" userId="2d5df061-6255-4755-935c-bfd826af269a" providerId="ADAL" clId="{124AAFAA-0E90-4D92-A21D-80EE971F119E}" dt="2025-10-13T17:11:40.678" v="252" actId="962"/>
          <ac:grpSpMkLst>
            <pc:docMk/>
            <pc:sldMk cId="1942474400" sldId="280"/>
            <ac:grpSpMk id="37" creationId="{009514B8-FCEC-4E8A-B035-E006DD765364}"/>
          </ac:grpSpMkLst>
        </pc:grpChg>
      </pc:sldChg>
      <pc:sldChg chg="modSp mod">
        <pc:chgData name="mnats" userId="2d5df061-6255-4755-935c-bfd826af269a" providerId="ADAL" clId="{124AAFAA-0E90-4D92-A21D-80EE971F119E}" dt="2025-10-13T17:40:04.791" v="2865" actId="20577"/>
        <pc:sldMkLst>
          <pc:docMk/>
          <pc:sldMk cId="2305858299" sldId="283"/>
        </pc:sldMkLst>
        <pc:spChg chg="mod">
          <ac:chgData name="mnats" userId="2d5df061-6255-4755-935c-bfd826af269a" providerId="ADAL" clId="{124AAFAA-0E90-4D92-A21D-80EE971F119E}" dt="2025-10-13T17:40:04.791" v="2865" actId="20577"/>
          <ac:spMkLst>
            <pc:docMk/>
            <pc:sldMk cId="2305858299" sldId="283"/>
            <ac:spMk id="2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04.811" v="772" actId="962"/>
          <ac:picMkLst>
            <pc:docMk/>
            <pc:sldMk cId="2305858299" sldId="283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10.082" v="2884" actId="20577"/>
        <pc:sldMkLst>
          <pc:docMk/>
          <pc:sldMk cId="834011937" sldId="284"/>
        </pc:sldMkLst>
        <pc:spChg chg="mod">
          <ac:chgData name="mnats" userId="2d5df061-6255-4755-935c-bfd826af269a" providerId="ADAL" clId="{124AAFAA-0E90-4D92-A21D-80EE971F119E}" dt="2025-10-13T17:40:10.082" v="2884" actId="20577"/>
          <ac:spMkLst>
            <pc:docMk/>
            <pc:sldMk cId="834011937" sldId="284"/>
            <ac:spMk id="2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21.905" v="774" actId="962"/>
          <ac:picMkLst>
            <pc:docMk/>
            <pc:sldMk cId="834011937" sldId="284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19.280" v="2926" actId="20577"/>
        <pc:sldMkLst>
          <pc:docMk/>
          <pc:sldMk cId="2517716521" sldId="285"/>
        </pc:sldMkLst>
        <pc:spChg chg="mod ord">
          <ac:chgData name="mnats" userId="2d5df061-6255-4755-935c-bfd826af269a" providerId="ADAL" clId="{124AAFAA-0E90-4D92-A21D-80EE971F119E}" dt="2025-10-13T17:40:19.280" v="2926" actId="20577"/>
          <ac:spMkLst>
            <pc:docMk/>
            <pc:sldMk cId="2517716521" sldId="285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28.614" v="2695" actId="13244"/>
          <ac:spMkLst>
            <pc:docMk/>
            <pc:sldMk cId="2517716521" sldId="285"/>
            <ac:spMk id="3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41.533" v="988" actId="962"/>
          <ac:picMkLst>
            <pc:docMk/>
            <pc:sldMk cId="2517716521" sldId="285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25.789" v="2948" actId="20577"/>
        <pc:sldMkLst>
          <pc:docMk/>
          <pc:sldMk cId="2197121773" sldId="286"/>
        </pc:sldMkLst>
        <pc:spChg chg="mod ord">
          <ac:chgData name="mnats" userId="2d5df061-6255-4755-935c-bfd826af269a" providerId="ADAL" clId="{124AAFAA-0E90-4D92-A21D-80EE971F119E}" dt="2025-10-13T17:40:25.789" v="2948" actId="20577"/>
          <ac:spMkLst>
            <pc:docMk/>
            <pc:sldMk cId="2197121773" sldId="286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38.207" v="2697" actId="13244"/>
          <ac:spMkLst>
            <pc:docMk/>
            <pc:sldMk cId="2197121773" sldId="286"/>
            <ac:spMk id="3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50.536" v="990" actId="962"/>
          <ac:picMkLst>
            <pc:docMk/>
            <pc:sldMk cId="2197121773" sldId="286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32.183" v="2959" actId="20577"/>
        <pc:sldMkLst>
          <pc:docMk/>
          <pc:sldMk cId="1586761670" sldId="287"/>
        </pc:sldMkLst>
        <pc:spChg chg="mod">
          <ac:chgData name="mnats" userId="2d5df061-6255-4755-935c-bfd826af269a" providerId="ADAL" clId="{124AAFAA-0E90-4D92-A21D-80EE971F119E}" dt="2025-10-13T17:40:32.183" v="2959" actId="20577"/>
          <ac:spMkLst>
            <pc:docMk/>
            <pc:sldMk cId="1586761670" sldId="287"/>
            <ac:spMk id="2" creationId="{F5AF14CB-6FCF-4794-B3C6-4B51280C5E7A}"/>
          </ac:spMkLst>
        </pc:spChg>
        <pc:grpChg chg="mod">
          <ac:chgData name="mnats" userId="2d5df061-6255-4755-935c-bfd826af269a" providerId="ADAL" clId="{124AAFAA-0E90-4D92-A21D-80EE971F119E}" dt="2025-10-13T17:14:19.564" v="1238" actId="962"/>
          <ac:grpSpMkLst>
            <pc:docMk/>
            <pc:sldMk cId="1586761670" sldId="287"/>
            <ac:grpSpMk id="4" creationId="{8B8E1FDC-9FAD-4BF4-9068-726D58FFA8C8}"/>
          </ac:grpSpMkLst>
        </pc:grpChg>
      </pc:sldChg>
      <pc:sldChg chg="modSp mod">
        <pc:chgData name="mnats" userId="2d5df061-6255-4755-935c-bfd826af269a" providerId="ADAL" clId="{124AAFAA-0E90-4D92-A21D-80EE971F119E}" dt="2025-10-13T17:40:36.049" v="2968" actId="20577"/>
        <pc:sldMkLst>
          <pc:docMk/>
          <pc:sldMk cId="1050192577" sldId="288"/>
        </pc:sldMkLst>
        <pc:spChg chg="mod">
          <ac:chgData name="mnats" userId="2d5df061-6255-4755-935c-bfd826af269a" providerId="ADAL" clId="{124AAFAA-0E90-4D92-A21D-80EE971F119E}" dt="2025-10-13T17:40:36.049" v="2968" actId="20577"/>
          <ac:spMkLst>
            <pc:docMk/>
            <pc:sldMk cId="1050192577" sldId="288"/>
            <ac:spMk id="2" creationId="{F5AF14CB-6FCF-4794-B3C6-4B51280C5E7A}"/>
          </ac:spMkLst>
        </pc:spChg>
        <pc:grpChg chg="mod">
          <ac:chgData name="mnats" userId="2d5df061-6255-4755-935c-bfd826af269a" providerId="ADAL" clId="{124AAFAA-0E90-4D92-A21D-80EE971F119E}" dt="2025-10-13T17:14:46.830" v="1240" actId="962"/>
          <ac:grpSpMkLst>
            <pc:docMk/>
            <pc:sldMk cId="1050192577" sldId="288"/>
            <ac:grpSpMk id="4" creationId="{8B8E1FDC-9FAD-4BF4-9068-726D58FFA8C8}"/>
          </ac:grpSpMkLst>
        </pc:grpChg>
      </pc:sldChg>
      <pc:sldChg chg="modSp mod">
        <pc:chgData name="mnats" userId="2d5df061-6255-4755-935c-bfd826af269a" providerId="ADAL" clId="{124AAFAA-0E90-4D92-A21D-80EE971F119E}" dt="2025-10-13T17:40:41.804" v="2992" actId="20577"/>
        <pc:sldMkLst>
          <pc:docMk/>
          <pc:sldMk cId="1439325690" sldId="289"/>
        </pc:sldMkLst>
        <pc:spChg chg="mod">
          <ac:chgData name="mnats" userId="2d5df061-6255-4755-935c-bfd826af269a" providerId="ADAL" clId="{124AAFAA-0E90-4D92-A21D-80EE971F119E}" dt="2025-10-13T17:40:41.804" v="2992" actId="20577"/>
          <ac:spMkLst>
            <pc:docMk/>
            <pc:sldMk cId="1439325690" sldId="289"/>
            <ac:spMk id="2" creationId="{F5AF14CB-6FCF-4794-B3C6-4B51280C5E7A}"/>
          </ac:spMkLst>
        </pc:spChg>
        <pc:spChg chg="ord">
          <ac:chgData name="mnats" userId="2d5df061-6255-4755-935c-bfd826af269a" providerId="ADAL" clId="{124AAFAA-0E90-4D92-A21D-80EE971F119E}" dt="2025-10-13T17:22:02.902" v="2700" actId="13244"/>
          <ac:spMkLst>
            <pc:docMk/>
            <pc:sldMk cId="1439325690" sldId="289"/>
            <ac:spMk id="10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59.693" v="2699" actId="13244"/>
          <ac:spMkLst>
            <pc:docMk/>
            <pc:sldMk cId="1439325690" sldId="289"/>
            <ac:spMk id="12" creationId="{00000000-0000-0000-0000-000000000000}"/>
          </ac:spMkLst>
        </pc:spChg>
        <pc:grpChg chg="mod ord">
          <ac:chgData name="mnats" userId="2d5df061-6255-4755-935c-bfd826af269a" providerId="ADAL" clId="{124AAFAA-0E90-4D92-A21D-80EE971F119E}" dt="2025-10-13T17:21:46.394" v="2698" actId="13244"/>
          <ac:grpSpMkLst>
            <pc:docMk/>
            <pc:sldMk cId="1439325690" sldId="289"/>
            <ac:grpSpMk id="4" creationId="{8B8E1FDC-9FAD-4BF4-9068-726D58FFA8C8}"/>
          </ac:grpSpMkLst>
        </pc:grpChg>
      </pc:sldChg>
      <pc:sldChg chg="addSp modSp mod">
        <pc:chgData name="mnats" userId="2d5df061-6255-4755-935c-bfd826af269a" providerId="ADAL" clId="{124AAFAA-0E90-4D92-A21D-80EE971F119E}" dt="2025-10-13T17:40:52.074" v="3004" actId="20577"/>
        <pc:sldMkLst>
          <pc:docMk/>
          <pc:sldMk cId="335603021" sldId="290"/>
        </pc:sldMkLst>
        <pc:spChg chg="mod">
          <ac:chgData name="mnats" userId="2d5df061-6255-4755-935c-bfd826af269a" providerId="ADAL" clId="{124AAFAA-0E90-4D92-A21D-80EE971F119E}" dt="2025-10-13T17:40:52.074" v="3004" actId="20577"/>
          <ac:spMkLst>
            <pc:docMk/>
            <pc:sldMk cId="335603021" sldId="290"/>
            <ac:spMk id="2" creationId="{C9411498-F9B3-462B-B5F6-E570662C0876}"/>
          </ac:spMkLst>
        </pc:spChg>
        <pc:grpChg chg="mod ord">
          <ac:chgData name="mnats" userId="2d5df061-6255-4755-935c-bfd826af269a" providerId="ADAL" clId="{124AAFAA-0E90-4D92-A21D-80EE971F119E}" dt="2025-10-13T17:22:10.595" v="2701" actId="13244"/>
          <ac:grpSpMkLst>
            <pc:docMk/>
            <pc:sldMk cId="335603021" sldId="290"/>
            <ac:grpSpMk id="4" creationId="{C7415E05-E58C-40A5-B09A-F5CCAE4810A3}"/>
          </ac:grpSpMkLst>
        </pc:grpChg>
        <pc:grpChg chg="add mod">
          <ac:chgData name="mnats" userId="2d5df061-6255-4755-935c-bfd826af269a" providerId="ADAL" clId="{124AAFAA-0E90-4D92-A21D-80EE971F119E}" dt="2025-10-13T17:19:42.800" v="2464" actId="962"/>
          <ac:grpSpMkLst>
            <pc:docMk/>
            <pc:sldMk cId="335603021" sldId="290"/>
            <ac:grpSpMk id="7" creationId="{FEEB8E77-6323-49A3-B29C-308C6EA607E8}"/>
          </ac:grpSpMkLst>
        </pc:grpChg>
        <pc:grpChg chg="mod">
          <ac:chgData name="mnats" userId="2d5df061-6255-4755-935c-bfd826af269a" providerId="ADAL" clId="{124AAFAA-0E90-4D92-A21D-80EE971F119E}" dt="2025-10-13T17:19:23.801" v="2304" actId="164"/>
          <ac:grpSpMkLst>
            <pc:docMk/>
            <pc:sldMk cId="335603021" sldId="290"/>
            <ac:grpSpMk id="30" creationId="{8AD595F8-4D2C-4A95-A5D0-4A7B702F9FC4}"/>
          </ac:grpSpMkLst>
        </pc:grp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8" creationId="{8EC548E3-FEBA-40AF-8DD7-4D5ED9DC9E8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9" creationId="{35208F5F-D012-43A7-A878-1AF5E3178F67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0" creationId="{2EEE4486-440F-44BE-A2D0-888AB109552D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2" creationId="{4D0AAE79-DC35-4E3C-B789-A91DE0D374F8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8" creationId="{C53B5802-8F73-446A-9080-572C7E37A86E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9" creationId="{6BEF8C26-7216-4614-8987-759180BE06C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0" creationId="{ED42343D-4BF4-49D1-B769-E999D7C4D645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4" creationId="{A4AE949B-5EBF-422B-B3C4-C3892D38BEF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5" creationId="{2F9D2D38-936D-44E2-9DC7-2F8379997470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6" creationId="{6C95C44F-02A4-4D36-815E-9CACAB18BDB4}"/>
          </ac:inkMkLst>
        </pc:inkChg>
      </pc:sldChg>
      <pc:sldChg chg="modSp mod">
        <pc:chgData name="mnats" userId="2d5df061-6255-4755-935c-bfd826af269a" providerId="ADAL" clId="{124AAFAA-0E90-4D92-A21D-80EE971F119E}" dt="2025-10-13T17:15:53.849" v="1668" actId="962"/>
        <pc:sldMkLst>
          <pc:docMk/>
          <pc:sldMk cId="397507728" sldId="291"/>
        </pc:sldMkLst>
        <pc:grpChg chg="mod">
          <ac:chgData name="mnats" userId="2d5df061-6255-4755-935c-bfd826af269a" providerId="ADAL" clId="{124AAFAA-0E90-4D92-A21D-80EE971F119E}" dt="2025-10-13T17:15:53.849" v="1668" actId="962"/>
          <ac:grpSpMkLst>
            <pc:docMk/>
            <pc:sldMk cId="397507728" sldId="291"/>
            <ac:grpSpMk id="4" creationId="{D5412F3D-F020-4711-B82B-3F855B2CFAED}"/>
          </ac:grpSpMkLst>
        </pc:grpChg>
      </pc:sldChg>
      <pc:sldChg chg="modSp mod">
        <pc:chgData name="mnats" userId="2d5df061-6255-4755-935c-bfd826af269a" providerId="ADAL" clId="{124AAFAA-0E90-4D92-A21D-80EE971F119E}" dt="2025-10-13T17:41:03.528" v="3023" actId="20577"/>
        <pc:sldMkLst>
          <pc:docMk/>
          <pc:sldMk cId="2109103471" sldId="292"/>
        </pc:sldMkLst>
        <pc:spChg chg="mod">
          <ac:chgData name="mnats" userId="2d5df061-6255-4755-935c-bfd826af269a" providerId="ADAL" clId="{124AAFAA-0E90-4D92-A21D-80EE971F119E}" dt="2025-10-13T17:41:03.528" v="3023" actId="20577"/>
          <ac:spMkLst>
            <pc:docMk/>
            <pc:sldMk cId="2109103471" sldId="292"/>
            <ac:spMk id="2" creationId="{C9411498-F9B3-462B-B5F6-E570662C0876}"/>
          </ac:spMkLst>
        </pc:spChg>
        <pc:grpChg chg="mod ord">
          <ac:chgData name="mnats" userId="2d5df061-6255-4755-935c-bfd826af269a" providerId="ADAL" clId="{124AAFAA-0E90-4D92-A21D-80EE971F119E}" dt="2025-10-13T17:29:28.639" v="2702" actId="13244"/>
          <ac:grpSpMkLst>
            <pc:docMk/>
            <pc:sldMk cId="2109103471" sldId="292"/>
            <ac:grpSpMk id="4" creationId="{C7415E05-E58C-40A5-B09A-F5CCAE4810A3}"/>
          </ac:grpSpMkLst>
        </pc:grpChg>
      </pc:sldChg>
      <pc:sldChg chg="modSp mod">
        <pc:chgData name="mnats" userId="2d5df061-6255-4755-935c-bfd826af269a" providerId="ADAL" clId="{124AAFAA-0E90-4D92-A21D-80EE971F119E}" dt="2025-10-13T17:41:10.477" v="3033" actId="20577"/>
        <pc:sldMkLst>
          <pc:docMk/>
          <pc:sldMk cId="647149226" sldId="294"/>
        </pc:sldMkLst>
        <pc:spChg chg="mod">
          <ac:chgData name="mnats" userId="2d5df061-6255-4755-935c-bfd826af269a" providerId="ADAL" clId="{124AAFAA-0E90-4D92-A21D-80EE971F119E}" dt="2025-10-13T17:41:10.477" v="3033" actId="20577"/>
          <ac:spMkLst>
            <pc:docMk/>
            <pc:sldMk cId="647149226" sldId="294"/>
            <ac:spMk id="2" creationId="{5A8D5534-88BE-454A-A747-42A3928C0703}"/>
          </ac:spMkLst>
        </pc:spChg>
      </pc:sldChg>
      <pc:sldChg chg="modSp mod">
        <pc:chgData name="mnats" userId="2d5df061-6255-4755-935c-bfd826af269a" providerId="ADAL" clId="{124AAFAA-0E90-4D92-A21D-80EE971F119E}" dt="2025-10-13T17:41:15.087" v="3042" actId="20577"/>
        <pc:sldMkLst>
          <pc:docMk/>
          <pc:sldMk cId="139375661" sldId="295"/>
        </pc:sldMkLst>
        <pc:spChg chg="mod">
          <ac:chgData name="mnats" userId="2d5df061-6255-4755-935c-bfd826af269a" providerId="ADAL" clId="{124AAFAA-0E90-4D92-A21D-80EE971F119E}" dt="2025-10-13T17:41:15.087" v="3042" actId="20577"/>
          <ac:spMkLst>
            <pc:docMk/>
            <pc:sldMk cId="139375661" sldId="295"/>
            <ac:spMk id="2" creationId="{857F1226-A3F1-4CC2-AD5D-623C6DE7412A}"/>
          </ac:spMkLst>
        </pc:spChg>
      </pc:sldChg>
      <pc:sldChg chg="modSp mod">
        <pc:chgData name="mnats" userId="2d5df061-6255-4755-935c-bfd826af269a" providerId="ADAL" clId="{124AAFAA-0E90-4D92-A21D-80EE971F119E}" dt="2025-10-13T17:41:35.106" v="3072" actId="20577"/>
        <pc:sldMkLst>
          <pc:docMk/>
          <pc:sldMk cId="1188936776" sldId="296"/>
        </pc:sldMkLst>
        <pc:spChg chg="mod">
          <ac:chgData name="mnats" userId="2d5df061-6255-4755-935c-bfd826af269a" providerId="ADAL" clId="{124AAFAA-0E90-4D92-A21D-80EE971F119E}" dt="2025-10-13T17:41:35.106" v="3072" actId="20577"/>
          <ac:spMkLst>
            <pc:docMk/>
            <pc:sldMk cId="1188936776" sldId="296"/>
            <ac:spMk id="2" creationId="{A1558B99-8130-498D-AF4B-5ABE22EC3394}"/>
          </ac:spMkLst>
        </pc:spChg>
      </pc:sldChg>
      <pc:sldChg chg="modSp mod">
        <pc:chgData name="mnats" userId="2d5df061-6255-4755-935c-bfd826af269a" providerId="ADAL" clId="{124AAFAA-0E90-4D92-A21D-80EE971F119E}" dt="2025-10-13T17:41:41.392" v="3099" actId="20577"/>
        <pc:sldMkLst>
          <pc:docMk/>
          <pc:sldMk cId="1654595123" sldId="297"/>
        </pc:sldMkLst>
        <pc:spChg chg="mod">
          <ac:chgData name="mnats" userId="2d5df061-6255-4755-935c-bfd826af269a" providerId="ADAL" clId="{124AAFAA-0E90-4D92-A21D-80EE971F119E}" dt="2025-10-13T17:41:41.392" v="3099" actId="20577"/>
          <ac:spMkLst>
            <pc:docMk/>
            <pc:sldMk cId="1654595123" sldId="297"/>
            <ac:spMk id="2" creationId="{A1558B99-8130-498D-AF4B-5ABE22EC3394}"/>
          </ac:spMkLst>
        </pc:spChg>
        <pc:grpChg chg="mod">
          <ac:chgData name="mnats" userId="2d5df061-6255-4755-935c-bfd826af269a" providerId="ADAL" clId="{124AAFAA-0E90-4D92-A21D-80EE971F119E}" dt="2025-10-13T17:16:34.512" v="2048" actId="962"/>
          <ac:grpSpMkLst>
            <pc:docMk/>
            <pc:sldMk cId="1654595123" sldId="297"/>
            <ac:grpSpMk id="4" creationId="{535AE219-706E-4599-84F6-BC88D32C1CEB}"/>
          </ac:grpSpMkLst>
        </pc:grpChg>
      </pc:sldChg>
      <pc:sldChg chg="addSp modSp mod modAnim">
        <pc:chgData name="mnats" userId="2d5df061-6255-4755-935c-bfd826af269a" providerId="ADAL" clId="{124AAFAA-0E90-4D92-A21D-80EE971F119E}" dt="2025-10-13T17:31:07.174" v="2824" actId="962"/>
        <pc:sldMkLst>
          <pc:docMk/>
          <pc:sldMk cId="1781529173" sldId="299"/>
        </pc:sldMkLst>
        <pc:spChg chg="ord">
          <ac:chgData name="mnats" userId="2d5df061-6255-4755-935c-bfd826af269a" providerId="ADAL" clId="{124AAFAA-0E90-4D92-A21D-80EE971F119E}" dt="2025-10-13T17:29:51.336" v="2703" actId="13244"/>
          <ac:spMkLst>
            <pc:docMk/>
            <pc:sldMk cId="1781529173" sldId="299"/>
            <ac:spMk id="2" creationId="{CE427BA7-1F3C-416F-AC1D-BC08ED5F1CAE}"/>
          </ac:spMkLst>
        </pc:spChg>
        <pc:spChg chg="ord">
          <ac:chgData name="mnats" userId="2d5df061-6255-4755-935c-bfd826af269a" providerId="ADAL" clId="{124AAFAA-0E90-4D92-A21D-80EE971F119E}" dt="2025-10-13T17:17:10.993" v="2049" actId="171"/>
          <ac:spMkLst>
            <pc:docMk/>
            <pc:sldMk cId="1781529173" sldId="299"/>
            <ac:spMk id="3" creationId="{3F2A5DEB-B550-4C35-A04B-FF1386F59FF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" creationId="{B972BBCA-1AD4-434A-B5EB-781B4749120F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5" creationId="{CB4892A4-5D42-42CA-8F7E-9A0A3EFF73AC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6" creationId="{5D00FBA1-B277-4904-BEB9-BE3D7A8A9CD0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7" creationId="{395740DE-3F1E-4923-A09E-B71803866B54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8" creationId="{177D41AF-AD6E-40B2-9BE2-D280A5252FB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9" creationId="{DFB7B361-4D41-45A3-8547-AE841EA3F88F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0" creationId="{6778595E-0C0A-452C-A0E0-498F386C415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1" creationId="{DF0DF8D4-B6D4-4FB0-8E9D-8C42C2A0657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2" creationId="{8E0B7AF9-5AAC-4BD3-9E7E-E4B75CBA63D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3" creationId="{4535D79D-8629-4F93-9E21-77F38F26D8CA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4" creationId="{0D001239-10E5-42B6-B96B-0B5EC3710F7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5" creationId="{685F6379-5F88-457E-8092-2CF4CECCC6D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6" creationId="{0BC28970-24A7-49C7-A7BA-C2562D55B0D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7" creationId="{F7EA9761-B587-4D48-8A13-CDED06E2FB15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8" creationId="{6B819AD9-ED6C-4AD0-A85D-3CBE1C024F6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9" creationId="{860C07A4-EA1F-4C9D-A3BA-162A795425E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0" creationId="{8B364EA6-AD98-4F99-8E2D-9AAB57C9ECF7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1" creationId="{CB8412A8-00AF-40C1-9731-66A98E117BA0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2" creationId="{FA06D22F-DDCB-48F9-B2D0-F11C79DC44D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3" creationId="{8E9721E3-7707-40EE-BD97-9B01ED86D801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4" creationId="{FDA3AE9B-3F97-43B3-8AAA-60D6EFD1F50A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5" creationId="{03D2FF54-7CC6-4AB4-BBD7-0E761D4E050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6" creationId="{0C99F6C0-B668-47EA-B192-33C37E8BAAA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7" creationId="{E05ECA2D-3F47-44C7-A30C-4A4C2255C477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28" creationId="{13C41626-C33B-4443-ADD5-C27CF200690E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29" creationId="{B7288346-0C12-49FA-A3BA-84C43A9C8970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0" creationId="{DA5D8A0D-DB50-421E-8BE0-0A40C40691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1" creationId="{1CF5A142-F36C-4134-ABB8-153916DFDEBA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2" creationId="{B8B60126-1354-44A7-9341-C1A924087B9D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3" creationId="{4D42E7C3-9A1A-43AA-826A-957C222EF081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4" creationId="{F3343D89-F345-4E27-87A3-937829723E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5" creationId="{7A7553EB-8D70-4BE5-A79B-BA9AF0CDAFF7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6" creationId="{CBE63010-980B-4959-89CE-7C09DA7F9762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7" creationId="{59BD353D-2083-46EB-A9EA-E26A51C8CBB4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8" creationId="{7EB69437-3466-4E30-830C-8E19744826C6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9" creationId="{6867510F-111B-4E58-B9B7-1EC934787407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0" creationId="{3EC42D92-9963-4C09-800D-0C22BAF9488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1" creationId="{3B1F4DBF-D82D-4EF8-AB03-8861D5B1D53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2" creationId="{8F714A63-758D-4E17-8A84-610754805F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3" creationId="{C1B946FF-42FB-4DB3-AD61-419D50DDFF15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4" creationId="{B05E63DC-D3B7-42DE-884A-1BA86475B28B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5" creationId="{E7AD8C38-2C67-4127-91F1-72765A19DDF8}"/>
          </ac:spMkLst>
        </pc:spChg>
        <pc:spChg chg="ord">
          <ac:chgData name="mnats" userId="2d5df061-6255-4755-935c-bfd826af269a" providerId="ADAL" clId="{124AAFAA-0E90-4D92-A21D-80EE971F119E}" dt="2025-10-13T17:30:08.272" v="2705" actId="13244"/>
          <ac:spMkLst>
            <pc:docMk/>
            <pc:sldMk cId="1781529173" sldId="299"/>
            <ac:spMk id="46" creationId="{A24CF743-D18A-4119-BC00-047ABC6147DD}"/>
          </ac:spMkLst>
        </pc:spChg>
        <pc:spChg chg="ord">
          <ac:chgData name="mnats" userId="2d5df061-6255-4755-935c-bfd826af269a" providerId="ADAL" clId="{124AAFAA-0E90-4D92-A21D-80EE971F119E}" dt="2025-10-13T17:30:13.876" v="2707" actId="13244"/>
          <ac:spMkLst>
            <pc:docMk/>
            <pc:sldMk cId="1781529173" sldId="299"/>
            <ac:spMk id="47" creationId="{C4BBF036-21AA-46FD-9F51-3A78B40714C4}"/>
          </ac:spMkLst>
        </pc:spChg>
        <pc:spChg chg="ord">
          <ac:chgData name="mnats" userId="2d5df061-6255-4755-935c-bfd826af269a" providerId="ADAL" clId="{124AAFAA-0E90-4D92-A21D-80EE971F119E}" dt="2025-10-13T17:30:38.417" v="2709" actId="13244"/>
          <ac:spMkLst>
            <pc:docMk/>
            <pc:sldMk cId="1781529173" sldId="299"/>
            <ac:spMk id="48" creationId="{557CFD73-BE76-407D-9653-88FD3371459A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49" creationId="{50E750B2-15EF-40B4-B80E-19435D94995F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0" creationId="{2D293F7F-5D19-4E87-97C6-2AD587D674E0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1" creationId="{AA14228D-A84B-4AB4-9DCB-80A854B6A4C0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2" creationId="{B6C5253B-2B37-4944-8D73-23D483C75929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3" creationId="{C400ACB6-18B1-4AAC-B091-0BB17C1F9481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4" creationId="{A4E2CCC8-A191-45E2-886A-763A5D9EF708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5" creationId="{87D7AB71-24AC-4D18-B1E9-54D0823EFD46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6" creationId="{68C9A5E2-235F-4F94-8216-41CD93532E22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7" creationId="{D18E35CB-9C80-4F6C-8171-349BC6BB3C75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8" creationId="{081DF086-A833-4234-A545-7EDB090ABD98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9" creationId="{568C682F-552A-42EC-BF47-FE8E9A08E783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60" creationId="{0629B1E1-5034-47BF-8D29-A06A80A52A0F}"/>
          </ac:spMkLst>
        </pc:spChg>
        <pc:grpChg chg="add mod">
          <ac:chgData name="mnats" userId="2d5df061-6255-4755-935c-bfd826af269a" providerId="ADAL" clId="{124AAFAA-0E90-4D92-A21D-80EE971F119E}" dt="2025-10-13T17:17:37.697" v="2084" actId="962"/>
          <ac:grpSpMkLst>
            <pc:docMk/>
            <pc:sldMk cId="1781529173" sldId="299"/>
            <ac:grpSpMk id="62" creationId="{7C15839A-85A3-491A-89FE-2643E7E7003B}"/>
          </ac:grpSpMkLst>
        </pc:grpChg>
        <pc:grpChg chg="add mod ord">
          <ac:chgData name="mnats" userId="2d5df061-6255-4755-935c-bfd826af269a" providerId="ADAL" clId="{124AAFAA-0E90-4D92-A21D-80EE971F119E}" dt="2025-10-13T17:30:11.207" v="2706" actId="13244"/>
          <ac:grpSpMkLst>
            <pc:docMk/>
            <pc:sldMk cId="1781529173" sldId="299"/>
            <ac:grpSpMk id="63" creationId="{2FB90BAF-3347-4D26-AE6E-45F7CCF4D63D}"/>
          </ac:grpSpMkLst>
        </pc:grpChg>
        <pc:grpChg chg="add mod">
          <ac:chgData name="mnats" userId="2d5df061-6255-4755-935c-bfd826af269a" providerId="ADAL" clId="{124AAFAA-0E90-4D92-A21D-80EE971F119E}" dt="2025-10-13T17:31:07.174" v="2824" actId="962"/>
          <ac:grpSpMkLst>
            <pc:docMk/>
            <pc:sldMk cId="1781529173" sldId="299"/>
            <ac:grpSpMk id="64" creationId="{9A84A6ED-BD86-48A4-8222-EB90B48F0F74}"/>
          </ac:grpSpMkLst>
        </pc:grpChg>
        <pc:cxnChg chg="mod ord">
          <ac:chgData name="mnats" userId="2d5df061-6255-4755-935c-bfd826af269a" providerId="ADAL" clId="{124AAFAA-0E90-4D92-A21D-80EE971F119E}" dt="2025-10-13T17:30:33.909" v="2708" actId="13244"/>
          <ac:cxnSpMkLst>
            <pc:docMk/>
            <pc:sldMk cId="1781529173" sldId="299"/>
            <ac:cxnSpMk id="68" creationId="{4F92AA98-088E-4D2C-9AA9-0933BDBBA95A}"/>
          </ac:cxnSpMkLst>
        </pc:cxnChg>
      </pc:sldChg>
      <pc:sldChg chg="modSp add mod">
        <pc:chgData name="mnats" userId="2d5df061-6255-4755-935c-bfd826af269a" providerId="ADAL" clId="{124AAFAA-0E90-4D92-A21D-80EE971F119E}" dt="2025-10-13T01:02:46.802" v="39" actId="404"/>
        <pc:sldMkLst>
          <pc:docMk/>
          <pc:sldMk cId="3657846419" sldId="300"/>
        </pc:sldMkLst>
        <pc:spChg chg="mod">
          <ac:chgData name="mnats" userId="2d5df061-6255-4755-935c-bfd826af269a" providerId="ADAL" clId="{124AAFAA-0E90-4D92-A21D-80EE971F119E}" dt="2025-10-13T01:02:46.802" v="39" actId="404"/>
          <ac:spMkLst>
            <pc:docMk/>
            <pc:sldMk cId="3657846419" sldId="300"/>
            <ac:spMk id="2" creationId="{F7B38C43-B25C-4C0F-AAF0-71F7D1A589FD}"/>
          </ac:spMkLst>
        </pc:sp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584453519" sldId="301"/>
        </pc:sldMkLst>
      </pc:sldChg>
      <pc:sldChg chg="modSp add mod">
        <pc:chgData name="mnats" userId="2d5df061-6255-4755-935c-bfd826af269a" providerId="ADAL" clId="{124AAFAA-0E90-4D92-A21D-80EE971F119E}" dt="2025-10-13T01:03:18.529" v="51" actId="20577"/>
        <pc:sldMkLst>
          <pc:docMk/>
          <pc:sldMk cId="2430303556" sldId="302"/>
        </pc:sldMkLst>
        <pc:spChg chg="mod">
          <ac:chgData name="mnats" userId="2d5df061-6255-4755-935c-bfd826af269a" providerId="ADAL" clId="{124AAFAA-0E90-4D92-A21D-80EE971F119E}" dt="2025-10-13T01:03:18.529" v="51" actId="20577"/>
          <ac:spMkLst>
            <pc:docMk/>
            <pc:sldMk cId="2430303556" sldId="302"/>
            <ac:spMk id="2" creationId="{A131F64E-5A2B-447E-92BF-6F61821EE7B9}"/>
          </ac:spMkLst>
        </pc:spChg>
      </pc:sldChg>
      <pc:sldChg chg="modSp add mod">
        <pc:chgData name="mnats" userId="2d5df061-6255-4755-935c-bfd826af269a" providerId="ADAL" clId="{124AAFAA-0E90-4D92-A21D-80EE971F119E}" dt="2025-10-13T01:03:22.525" v="59" actId="20577"/>
        <pc:sldMkLst>
          <pc:docMk/>
          <pc:sldMk cId="523534996" sldId="303"/>
        </pc:sldMkLst>
        <pc:spChg chg="mod">
          <ac:chgData name="mnats" userId="2d5df061-6255-4755-935c-bfd826af269a" providerId="ADAL" clId="{124AAFAA-0E90-4D92-A21D-80EE971F119E}" dt="2025-10-13T01:03:22.525" v="59" actId="20577"/>
          <ac:spMkLst>
            <pc:docMk/>
            <pc:sldMk cId="523534996" sldId="303"/>
            <ac:spMk id="2" creationId="{A131F64E-5A2B-447E-92BF-6F61821EE7B9}"/>
          </ac:spMkLst>
        </pc:spChg>
      </pc:sldChg>
      <pc:sldChg chg="modSp add mod">
        <pc:chgData name="mnats" userId="2d5df061-6255-4755-935c-bfd826af269a" providerId="ADAL" clId="{124AAFAA-0E90-4D92-A21D-80EE971F119E}" dt="2025-10-13T01:10:37.184" v="86" actId="20577"/>
        <pc:sldMkLst>
          <pc:docMk/>
          <pc:sldMk cId="1953806147" sldId="304"/>
        </pc:sldMkLst>
        <pc:spChg chg="mod">
          <ac:chgData name="mnats" userId="2d5df061-6255-4755-935c-bfd826af269a" providerId="ADAL" clId="{124AAFAA-0E90-4D92-A21D-80EE971F119E}" dt="2025-10-13T01:10:37.184" v="86" actId="20577"/>
          <ac:spMkLst>
            <pc:docMk/>
            <pc:sldMk cId="1953806147" sldId="304"/>
            <ac:spMk id="2" creationId="{DD29E13D-F4B1-4644-A2F0-2613E13C8FE2}"/>
          </ac:spMkLst>
        </pc:sp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035616268" sldId="305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834064563" sldId="306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303077432" sldId="307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231414875" sldId="330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4102287851" sldId="339"/>
        </pc:sldMkLst>
      </pc:sldChg>
      <pc:sldChg chg="modSp add mod">
        <pc:chgData name="mnats" userId="2d5df061-6255-4755-935c-bfd826af269a" providerId="ADAL" clId="{124AAFAA-0E90-4D92-A21D-80EE971F119E}" dt="2025-10-13T00:56:46.744" v="38" actId="20577"/>
        <pc:sldMkLst>
          <pc:docMk/>
          <pc:sldMk cId="2251191340" sldId="340"/>
        </pc:sldMkLst>
        <pc:spChg chg="mod">
          <ac:chgData name="mnats" userId="2d5df061-6255-4755-935c-bfd826af269a" providerId="ADAL" clId="{124AAFAA-0E90-4D92-A21D-80EE971F119E}" dt="2025-10-13T00:56:46.744" v="38" actId="20577"/>
          <ac:spMkLst>
            <pc:docMk/>
            <pc:sldMk cId="2251191340" sldId="340"/>
            <ac:spMk id="2" creationId="{A131F64E-5A2B-447E-92BF-6F61821EE7B9}"/>
          </ac:spMkLst>
        </pc:sp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174636609" sldId="341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149497792" sldId="342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936761822" sldId="343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3664928444" sldId="344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1678825313" sldId="345"/>
        </pc:sldMkLst>
      </pc:sldChg>
      <pc:sldChg chg="addSp modSp add del mod">
        <pc:chgData name="mnats" userId="2d5df061-6255-4755-935c-bfd826af269a" providerId="ADAL" clId="{124AAFAA-0E90-4D92-A21D-80EE971F119E}" dt="2025-10-13T02:01:58.074" v="232" actId="47"/>
        <pc:sldMkLst>
          <pc:docMk/>
          <pc:sldMk cId="1049634781" sldId="346"/>
        </pc:sldMkLst>
        <pc:spChg chg="mod">
          <ac:chgData name="mnats" userId="2d5df061-6255-4755-935c-bfd826af269a" providerId="ADAL" clId="{124AAFAA-0E90-4D92-A21D-80EE971F119E}" dt="2025-10-13T02:00:58.576" v="105" actId="13926"/>
          <ac:spMkLst>
            <pc:docMk/>
            <pc:sldMk cId="1049634781" sldId="346"/>
            <ac:spMk id="3" creationId="{55C7FA7B-AD5E-47FF-86BE-C20EAAC76B6A}"/>
          </ac:spMkLst>
        </pc:spChg>
        <pc:spChg chg="mod">
          <ac:chgData name="mnats" userId="2d5df061-6255-4755-935c-bfd826af269a" providerId="ADAL" clId="{124AAFAA-0E90-4D92-A21D-80EE971F119E}" dt="2025-10-13T02:00:35.690" v="93" actId="13926"/>
          <ac:spMkLst>
            <pc:docMk/>
            <pc:sldMk cId="1049634781" sldId="346"/>
            <ac:spMk id="5" creationId="{2F0054D9-3E63-4979-BD73-D4223D7D2783}"/>
          </ac:spMkLst>
        </pc:spChg>
        <pc:spChg chg="add mod">
          <ac:chgData name="mnats" userId="2d5df061-6255-4755-935c-bfd826af269a" providerId="ADAL" clId="{124AAFAA-0E90-4D92-A21D-80EE971F119E}" dt="2025-10-13T02:01:49.273" v="231" actId="20577"/>
          <ac:spMkLst>
            <pc:docMk/>
            <pc:sldMk cId="1049634781" sldId="346"/>
            <ac:spMk id="6" creationId="{B51628C0-5B7B-434F-8416-F1E73040C86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33:05.43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2286 11514 5519 0,'0'-10'496'0,"0"1"-496"0,0 5 0 0,0 2 0 0,0 2 1376 0,0-7 176 0,0-3 48 0,0-7 0 16,-3 2 352-16,3-2 80 0,3 0 16 0,-3 6 0 15,2 7-832-15,0 0-176 0,0 8-16 0,0-2-16 0,0 9 144 16,-2 8 16-16,0 4 16 0,0 5 0 0,0 4-192 0,-2 2-32 15,4 4-16-15,-2 3 0 16,0-3-384-16,2 5-80 0,0 1-16 0,1 5 0 0,-1-4-272 0,0 0-64 16,0 2-128-16,0 2 192 0,0 2-192 0,-2 2 0 15,0 0 0-15,0-4 0 0,-2 4 0 0,0 5 128 16,-2 1-128-16,-1 5 0 0,1 2 400 0,-2 0-16 16,2 2 0-16,-1 0 0 0,1 1-384 0,0 1 128 15,0-2-128-15,-1 2 0 0,3-4 0 0,0 2 0 0,0 0 128 0,2-2-128 16,0-2 192-16,0 0 0 0,0 4 0 15,0 0 0-15,0 1-64 0,0-1-128 0,0-9 192 0,0-1-64 16,-2 4-128 0,2-3 0-16,-2 1 0 0,2-3 128 0,-3-4-128 0,1-1 192 0,0 1-192 0,0-9 192 15,2-3 416-15,0-3 96 0,2 1 0 0,0-1 16 16,3-8-192-16,-3-1-32 0,2-1-16 0,-2-7 0 16,5 3-176-16,-1 1-48 0,2-3 0 0,1-3 0 15,-1 0-128-15,1-2-128 0,2-4 144 0,-3 0-144 16,1-1 0-16,1 1 0 0,1 0 0 0,0 0 0 15,-3 2 0-15,3 2 0 0,-3 0 0 0,1 0 0 16,-3 2 0-16,-2-2 0 0,1 0-144 0,-1 0 144 16,-2-6-720-16,-2-5-48 0,0-2-16 0,-2-4-16432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04:47.2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13832 4051 6447 0,'-19'-7'576'0,"2"1"-576"0,4 2 0 0,2-1 0 0,3 3 576 0,-5-4 0 0,-15-3 0 0,-14-4 0 0,-14-8 256 0,-7-4 48 0,-1 1 16 0,2-1 0 16,2 3-480-16,3-3-96 0,3 1 0 0,1-1-16 16,4 1 672-16,0-1 144 0,2-1 32 0,-2-6 0 31,3 5-192-31,-6-5-16 0,1 4-16 0,0 0 0 0,4 5-368 0,-4 0-80 0,0-1-16 0,-6 1 0 15,1 1-464-15,-6 1 128 0,-2 0-128 0,1-3 0 16,-1 10 224-16,-11-3 0 16,-10-3 0-16,-7 1 0 0,7 2 80 0,-6 2 16 0,-7 0 0 0,-3 3 0 15,8 1-320-15,-3 5 160 0,-2 1-160 0,-2 1 128 16,2-2-128-16,-4-1 0 0,-5-1 0 0,-1 1 0 31,1 1 0-31,-2 2 0 0,7 2 0 0,-6-1 128 0,-5 1 128 16,-7-6 0-16,1 1 16 0,6 1 0 0,7 4 112 15,-9 0 32-15,-9 4 0 0,-6-2 0 0,-2 0-224 0,0 0-32 16,6 2-16-16,-6 2 0 0,-8 3-144 0,-1 3 0 16,-1-5 0-16,3 1 0 0,3-4-128 0,-1 2 128 15,1 5-160-15,4 4 160 0,13-3 0 0,-11-3 0 16,-9-1 0-16,-1 3 0 0,18 1 0 0,-10 3 0 16,-12 4 0-16,-8 2 0 0,7-2 0 0,7 0 0 0,0 5 0 0,6-1 0 15,2 0 0-15,2 3 0 0,0-1 0 0,-6 3 0 16,-2 1 0-16,-7 1 0 0,-8 2 0 0,-1 4 0 15,3 0 0-15,2 4 0 0,2 5 0 0,-2-1 0 16,1 7 0-16,1-6 0 0,17-7-128 0,2-4 128 16,-2 6 0-16,-6 5 0 0,-2 4 0 0,0 2 0 15,1 0 0-15,5 0 0 0,15-3 0 0,-4 6 0 16,-4 5 0-16,-1 5 0 0,1 10 0 0,1 3 0 16,3 1 0-16,6 1 0 0,9-5 0 0,1 3 0 15,1 4 0-15,6-1 0 0,9-1 0 0,-7 10 0 0,1 5 0 16,-3 12 0-16,4-6 0 0,7 2-144 0,15-15 144 0,4 3 0 15,-3 5 0-15,3 9 0 0,5-2 0 0,3 7 0 16,7-1 0-16,6 1 128 0,11-14-128 0,4-1 0 16,7 0 0-16,4-12 0 15,8-7 0-15,5 3 0 0,8 8 0 0,9 3 0 0,6 2 0 16,6-2 0-16,5-10 0 0,6 0 0 0,2-3 384 0,-2-14 16 16,-6-7 0-16,12 5 0 0,13 8-208 0,9 6-64 15,9 2 0-15,5 1 0 0,1-5 32 0,6 3 0 16,6-7 0-16,3-7 0 0,-9-6 96 0,13-4 32 0,10-4 0 15,7-2 0-15,4 1 64 0,3-1 16 0,-1-5 0 0,-4 1 0 16,-2-7-80-16,15-5-16 0,19 5 0 0,12-11 0 16,8 3-48-16,-1-3-16 0,0 0 0 0,-4-4 0 15,-5 5-16-15,1-9-16 16,4 1 0-16,0-3 0 0,-7 0-176 0,3-1 192 0,2-3-192 0,1-3 192 16,3 5-16-16,-2-1 0 0,-4-4 0 0,4 3 0 15,4-1-176-15,0-2 192 0,-2 3-192 0,-4-5 192 16,0 0-192-16,4-6 0 0,10-3 0 0,-3-1 0 15,-14 1 192-15,14-3-32 0,10-3-16 0,2 2 0 16,-4 1 192-16,-7-1 48 0,-10 3 0 0,2 1 0 0,0-1-384 0,4 3 128 16,5-1-128-16,2 2 0 0,1 0 0 0,-1-1 0 15,-2 5 0-15,-14-2 128 0,-10 2-128 0,9-4 0 16,8-3 0-16,0 3 0 0,-6 2 128 0,2-2-128 16,4 0 128-16,2-3-128 15,3 1 176-15,-7-9-48 0,-11 4 0 0,-6-2 0 16,0-1 64-16,0-3 0 0,0 0 0 0,-11-5 0 0,-10 5-32 15,-3-4 0-15,7 0 0 0,5-3 0 0,9-1-160 0,-3-7 192 16,-7 0-192-16,-6-7 192 0,-7 1-64 0,3-2 0 16,6-3 0-16,0-4 0 0,-2 3-128 0,-5-8 160 0,-4-1-160 0,-4-2 160 31,-6 2-160-31,-7-1 0 0,-4-1 0 0,-10 2 128 0,-5 2-128 0,4-9 0 16,5-8 0-16,3-9 0 0,1 1 0 0,-6-1 128 0,-5 5-128 0,-4-7 0 15,-7-4 144-15,-3 2-144 0,-7 9 160 0,-7-1-160 31,1-1 176-31,-1-9-176 0,1-2 192 0,-7 2-192 0,-7 2 128 0,-5 0-128 0,-5 4 0 0,-9-4 0 16,-3 9 0-16,-7 4 0 0,-3 6 128 0,-5-15-128 16,-3-8 0-16,-6-8 0 0,-4-1 0 0,-5-2 0 15,-4 5 0-15,-6 1 0 16,-3 13 0-16,-3 1 0 0,-7-5 128 0,-9-4-128 0,0 6 192 0,-10-6-192 16,-11-5 176-16,-10-1-176 0,-5-7 160 0,-9 6-160 0,8 12 128 0,-8 3-128 15,-3 5 0-15,-9-3 144 0,-9 3-144 0,-13-3 0 16,-10 5 0-16,-2 4 0 0,2 2 0 0,-4 9 0 15,-7 6 0-15,5 2-176 0,6 4 176 0,6 1 0 16,2 3-144 0,9 1 144-16,11 4 0 0,0 2 0 0,-3 0 0 0,11 0 0 15,11 5 0-15,-2-1-144 0,-5-2 144 0,1 2 0 0,3 1-320 0,10 5 32 0,3 3 16 0,3 0 0 47,6 6-1184-47,8-4-224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03:09.28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1359 4930 11055 0,'0'-9'976'0,"0"3"-784"0,0 2-192 0,0 1 0 0,0 3 576 0,2 0 80 0,0-6 16 0,-2 2 0 0,5-7 784 0,-3 5 144 0,2 4 48 0,-2 6 0 32,0 4-688-32,0 9-128 0,0 7-16 0,-2 12-16 0,0 5 544 0,-6 16 96 0,0 9 32 15,-5 11 0-15,0 14-512 0,-1 7-80 0,-1 11-32 0,0 10 0 16,-2 13-352-16,0-6-80 0,5-18-16 0,-1 18 0 15,-2 16 80-15,0 3 16 0,3-7 0 0,-1-18 0 32,3-7-240-32,-1-13-64 0,7-5 0 0,0-7 0 0,4-14 112 15,2-10 16-15,0-11 0 0,3-17 0 0,-1-14-112 0,-2-12-16 16,3-7 0-16,-3-14 0 0,0-6 128 0,3-17 32 0,-3-5 0 0,0-3 0 16,1-5-64-16,-3-8-16 0,2-9 0 0,0-15 0 0,0-19-80 0,1-15-32 15,1-14 0-15,0-12 0 16,3 1 16-16,2-3 0 0,1-3 0 0,3-8 0 0,5-7-176 0,-1 1 0 15,2 9 0-15,0 7 0 16,1 12 0-16,-3 13 0 16,-2 12 0-16,-2 12 0 0,-5 10 0 0,-1 12 0 0,-5 12-176 0,0 5 176 0,-4 20 0 0,-2 2 0 15,0 11 0-15,-2 8 0 0,0 9-192 0,-3 4 64 16,3 11 0-16,-2 6 0 0,-3 15-64 0,1 12 0 16,1 20 0-16,-3 4 0 0,1 7 192 0,-4 21-192 15,0 19 192-15,-1 21-192 0,-4 13 192 0,4 4 0 16,1-8 0-16,2-7 128 15,0 18-128-15,3-5 192 0,-1 4-64 0,3-10 0 0,4-19-128 0,0-7 192 0,4-10-64 0,4-1 0 16,1-4-128-16,-1-14 0 0,3-5 128 0,-3-19-128 16,0-11 0-16,-1-16 0 0,-3-14 0 0,0-12 0 15,0-4 128-15,-4-9-128 0,2-9 160 0,-2-10-160 32,0-2 272-32,2-7-32 0,-2-4-16 0,-1-11 0 15,3-1-224-15,-2-22 176 0,2-13-176 0,0-19 160 16,0-13-160-16,5-14 0 0,-1-22 0 0,4-11 0 15,3-10 0-15,4-7 0 0,4-3 0 0,0 7 0 16,-2 16 0-16,-2 27 128 0,-2 11-128 0,-2 6 128 16,-1 1-272-16,-3 18-64 0,-5 18-16 0,-2 18 0 15,-2 22-160-15,-3 15-16 0,1 15-16 0,-4 12 0 16,1 5 416-16,1 11 0 0,-1 14 0 0,-1 24 0 0,-1 18 192 0,-1 18 64 16,-1 13 0-16,0 15 16 0,-1 12-32 0,-1 5-16 15,4-7 0-15,1-10 0 0,1-1-96 0,3 9 0 16,2 9-128-16,4-13 192 0,5-22-192 0,1-10 0 15,3-8 0-15,8-12-12032 16,4-12-2464-16</inkml:trace>
  <inkml:trace contextRef="#ctx0" brushRef="#br0" timeOffset="54133.65">18115 4555 12895 0,'-15'-17'1152'0,"9"6"-928"0,0 3-224 0,1 2 0 0,3 1 1072 0,2 3 160 0,-2-4 48 0,2 1 0 0,0-7 1120 16,4 3 224-16,3 3 64 0,1 2 0 0,3 8-1408 0,0 9-288 15,1 4-48-15,1 8-16 0,0 13-368 0,-5 11-80 16,1 11-16-16,-3 12 0 0,-1 9 304 0,-5 9 48 16,0 14 16-16,-3 5 0 0,1 16-256 0,0 5-32 15,-2 15-16-15,0 0 0 0,-1-13-208 0,-1 19-32 16,0 17-16-16,-1 7 0 0,9-7 0 0,-2-15 0 16,5-13 0-16,-1-8 0 0,0-6-128 0,3-9-16 0,1-6-128 15,-2-20 192-15,3-14-192 0,-5-17 176 0,1-11-176 0,-1-15 160 16,-2-2 16-16,0-11 0 0,0 0 0 0,0-4 0 15,0-6-176-15,3 0-224 0,-1-5 48 0,2-6-17616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00:37.3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10897 3774 6447 0,'-6'-2'576'0,"-1"2"-576"0,3-5 0 0,2 3 0 0,0 2 800 0,0 0 48 0,-5-6 16 0,-1 2 0 16,-1-3 272-16,-2 3 48 0,3 0 16 0,2-1 0 16,3 3-752-16,1 2-160 0,4 0-32 0,1 0 0 15,-1 2 96-15,2 3 16 0,0 1 0 0,0 3 0 16,1-3-368-16,-1 5 144 0,0-1-144 0,0-3 0 15,-1 1 0-15,-1 3 0 0,0 2 0 0,-2-3 0 16,0 1 0-16,-2 0 0 0,-3-1 0 0,1-1 0 16,-2-1 0-16,2-4 0 0,-3-1 0 0,1-3 0 15,2-3 384-15,-1-1 32 0,3-2 0 0,0 2 0 16,0-9-176-16,0 2-48 0,0 1 0 0,2-3 0 16,-3 0-192-16,3-2 0 0,0 4 0 0,3-1 0 0,1 1 0 0,0 5 0 15,3-5-128-15,-1 0 128 0,5 5 0 0,-1-3 0 16,7 1-128-16,2-1 128 0,1 3 0 0,3-5 0 15,5 1 0-15,-1 3 0 0,-1-1-128 0,2 1 128 16,6 1 0-16,2 0 0 0,4 1 0 16,1 1-128-16,1 0 128 0,-1 2 0 0,-3 2 0 0,5 0-192 0,2 2 192 15,1 0-160-15,-3 0 160 0,6 2 0 0,2-4 0 0,2-6 0 16,3 2 0-16,3-3 0 0,-1 1 0 0,-1-3 0 16,7-1 0-16,0-1 0 0,-2 1 0 0,0 1 128 15,-5-2 144-15,-1 3 48 0,-5 1 0 0,0-1 0 16,0-1-128-16,2-1-32 0,5 1 0 0,-3-3 0 15,-6 1-160-15,9 0 0 0,8-4 0 0,6 3 128 16,1-5 192-16,-3 2 48 16,4 0 0-16,-1-2 0 0,-11 4-160 0,4-4-16 0,6 0-16 0,0 2 0 15,-10 4-176-15,2 1 128 0,4 1-128 0,0 5 128 16,3 0-128-16,-7 4 192 0,-9 0-192 0,0 0 192 16,5 0-192-16,-3 0 0 0,-8 0 0 0,0 0 0 15,5 2 0-15,3 2 0 0,5 2 0 0,4 1 0 16,2 6 0-16,-2-1 0 0,-4 1 0 0,0 2 0 0,0 0 0 15,-1 0 0-15,-1-2 0 0,-3-1 0 0,-1 1 128 0,-3 0-128 16,0-7 128-16,3 1-128 0,5 1 160 0,3-4-160 16,-2 3 192-16,2-5-192 0,2 0 512 0,0 0 0 15,-6-2 0-15,-13 0 0 0,-9 0-272 0,2 0-64 16,9-2-16-16,0 0 0 16,2 2-160-16,-6 2 0 0,0 0 0 0,-7 2 128 0,-2 3-128 0,-4 4-176 0,-6 1 48 15,-5 3 0-15,-4 2 128 0,-4 0 0 0,-2-2 0 0,-7 2-128 16,0 0 128-16,-2-2 0 0,-2 2 0 0,-2-2 0 15,-2 2 0-15,0 0-128 0,-3-2 128 0,-1 2 0 16,1 4-400-16,1-6 0 0,4 2 0 0,0 0-10112 16</inkml:trace>
  <inkml:trace contextRef="#ctx0" brushRef="#br0" timeOffset="1127.19">18537 3863 5519 0,'-6'-10'496'0,"4"5"-496"0,-1 3 0 0,1 0 0 0,0 2 448 0,0 0 0 0,2 2 0 0,-4 5 0 0,-1-3 1072 0,-3 4 208 0,2 7 32 0,-5 0 16 16,5 2-1136-16,-1 0-240 0,3-2-32 0,0 0-16 16,2 0-128-16,2 0-32 0,0 0 0 0,2-3 0 15,4-1-32-15,-4 0-16 0,0-7 0 0,3 2 0 16,-3-3 0-16,0-3 0 0,2 0 0 0,-2-3 0 15,-2 3-144-15,2-8-144 0,-2-1 144 0,0-3-208 16,0-1 208-16,-2-4 0 0,0 0 0 0,0-2-144 16,0-3 144-16,-2 1 0 0,-1 2-144 0,3-2 144 15,-2 4 0-15,2-5 0 0,2 5 0 0,0-2 128 0,0 6-128 0,2-4 0 16,2 2 0-16,5 0 0 0,-1 3 0 0,3-3 0 16,-3 4 0-16,3 3 0 0,4-3 0 0,2 2 0 15,0-1 0-15,4 1-176 0,1 1 176 0,-1 1 0 16,2 3 0-16,5-2 0 0,2 2 0 0,4 1 0 15,-2-1 0-15,2 2-128 0,4 2 128 0,5 2 0 16,6-2 0-16,4 0 0 0,-6 4 0 0,6-4 0 16,9 0 0-16,4 0 0 0,2 0 432 0,2-6 16 0,1 4 0 0,-1 0 0 15,-6 2 16-15,4 0 16 0,7-5 0 0,1 5 0 16,3-2-352-16,2 2-128 16,-11-2 0-16,-4 0 144 0,-2 2 48 0,7 0 16 15,5-6 0-15,7 1 0 0,3-1 48 0,-3 2 0 0,0 4 0 0,-5-7 0 16,-5 7-32-16,-3 0 0 0,0-4 0 0,-1 4 0 15,-8 0 16-15,5-2 0 0,5-2 0 0,1 0 0 16,-2-1 32-16,1-1 16 0,5-1 0 0,-1-1 0 16,-1-1 16-16,-3 3 0 0,-3-2 0 0,-2 1 0 15,-2 1 16-15,0 2 0 0,2-3 0 0,-2 3 0 16,0-3-320-16,-5 7 0 0,-8 0 0 0,3 0 0 16,-1 3 0-16,0 1 0 0,-6-2 0 0,-2 2 0 0,-1 3 0 0,-1-3 0 15,0 2 0-15,-3 3 0 0,1-3 0 0,-5 1 0 16,-6-1 0-16,1 2 0 0,-1-1 128 0,2 1-128 15,-2 1 0-15,0-1 0 0,-5-1 0 0,3-1 0 16,4 1 0-16,2-5 0 0,5 0 0 0,-3-4 0 16,2 2 0-16,-6-2 0 0,2-1 0 0,-6-1 0 15,-7 2 0-15,-2 0 0 0,0 2 0 0,-2 0 0 0,-2 2 0 0,-2 0 0 16,-2 2 0-16,-3 1 0 0,-1 1 0 0,-3-2 0 31,-2 3 272-31,0-1-48 0,0 1-16 0,0 1 0 0,3 3 368 0,-3-3 80 0,2 3 16 0,0-1 0 16,3 5-480-16,-1-2-192 0,3 2 176 0,-3 2-176 15,0 2 0-15,-1 0 0 16,-1 3 0-16,-2-1-160 16,-2 2-400-16,0-1-80 0,0 3 0 0,-2-3-16 0,2-1-528 15,0 0-96-15,0 5-32 0,0 3-5888 0,2 10-1184 0</inkml:trace>
  <inkml:trace contextRef="#ctx0" brushRef="#br0" timeOffset="43927.44">18693 5664 4607 0,'-22'-13'400'0,"7"5"-400"0,3-1 0 0,3 7 0 0,5-4 1824 0,0 4 288 0,1 0 48 0,-5-7 16 0,-3-1-640 0,-4-8-128 0,0-1-32 0,0 0 0 16,7 0-288-16,-1 0-64 0,3 2-16 0,0 0 0 15,6 2-240-15,-2 2-32 0,-1 7-16 0,3 1 0 16,-4 1-48-16,2 8-16 0,-2 1 0 0,2 5 0 15,2 3 0-15,0 2 0 16,6 2 0-16,5 0 0 0,4 0-352 0,4 0-80 16,2 0-16-16,5-4 0 0,1-2-208 0,1 1 0 0,0-7 0 0,-1-3 0 0,-1-2 0 0,-1-4 0 15,1-3 0-15,-5-4 0 0,-1-1 528 0,-6-3 112 16,-1-2 32-16,-2 0 0 16,-1 0-192-16,-3 0-32 0,-3 2-16 0,-2 0 0 15,-2-4-288-15,-4 0-144 0,-2-1 160 0,-3 1-160 16,-2 4 0-16,-1 0 0 0,1 3 0 0,-4 1 0 0,-2 2 0 0,-2 5 0 15,0 0 0-15,-3 8 0 16,3-4-192-16,-2 7 0 0,0 3 16 0,-1 5 0 0,3-4 176 0,2 6 0 16,4-4 0-16,3 4 0 0,3 2 0 0,5-2 128 15,2 4-128-15,0 0 128 0,4-4-128 0,1 5 0 0,-1-5 0 0,2-2 128 16,1-3-128-16,1 3 0 0,1-8 0 0,1 3 0 31,-1-7 0-31,4 1 0 0,-3-4 160 0,3 0-160 0,0-4 288 0,2-3-32 16,-2-1-16-16,-1-3 0 0,-1 0-16 0,0-1 0 0,-5-1 0 0,1 0 0 31,-5 2-224-31,-2 1 0 0,-2-1 0 0,-3 3 0 16,-3-1 0-16,-1 5 0 0,-1-3 0 0,-3 3 0 0,-4 0 0 0,-5 2 0 15,3 2 0-15,-2 2 0 0,0 2 0 0,-1 0 0 0,3 5 0 0,4-1 0 0,3 3 144 0,3-2-16 32,0-1 0-32,5-2 0 0,2 1-128 0,0 1 0 15,2-1 144-15,2-1-144 0,0-2 0 0,0-1 144 16,5-1-144-16,-1-2 0 0,5-5 192 0,-1-1-192 15,7-5 192-15,-2 1-192 0,5-5 288 0,-3 2-48 16,0-2-16-16,-2 5 0 0,-5-1-224 0,-3 4 0 16,-3 5 0-16,-6 2 0 0,-5 7 0 0,-5 3 0 0,-6 3 0 0,-3 8 0 15,-2 1 0-15,-1-1 0 0,1-2 0 0,2 0 0 16,1-2 192-16,3 0 80 0,7-2 32 0,8-4 0 16,4-5-304-16,6-1 0 0,3 1 128 0,6-2-16896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02:00.66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10722 5407 6447 0,'-2'-20'576'0,"0"10"-576"0,2-1 0 0,0 3 0 0,0 1 352 0,0 5-32 0,2-4-16 0,-2-5 0 0,2-2 1616 0,3-6 336 15,-1 0 64-15,-2 2 16 0,2 4-320 0,-2 5-64 16,3 6-16-16,-3 2 0 0,-2 2-624 0,2 6-128 16,-2-1-32-16,0 5 0 0,0 8-192 0,0-6-32 15,0 6-16-15,-2 1 0 0,2 2-448 0,0-1-80 0,0 3-32 16,0-4 0-16,2-4-352 0,0 1 144 0,2-4-144 0,-2-1 0 15,3 2 0-15,-3-9 0 0,0 3 0 0,0 0 0 16,0-1 0-16,0-2 0 16,0-3 0-16,-2-1-144 0,3 0 144 0,-1-2 0 0,0-2 0 0,2 0 0 15,0-1 0-15,3-3 0 0,-1-2 0 0,3-1-128 16,-1 5 128-16,3-7 0 0,4 5 0 0,-3 1 0 16,3-1 0-16,2-2 0 0,0 5 0 0,0-3 0 15,1 4 0-15,1 0 0 0,0 2 0 0,2 0-128 16,0 0 128-16,1-4 0 0,3 4 0 0,1 0 0 15,2 0 0-15,-1 0 0 0,3 0 0 0,2 0 0 16,-4 0 0-16,2 0 0 0,1 4 0 0,1-4 0 0,0 0 0 0,-4 2 176 16,0-2-48-16,4 0 0 0,4 0 0 0,2 0-128 15,5 0 192-15,-1-2-64 0,1 2 48 16,0-7 0-16,4 5 0 0,2 0 0 0,-3-4-176 0,3 4 160 16,0-1-160-16,0 1 160 0,0 0-160 0,-2 0 0 15,-2 4 0-15,0-2 0 0,-3 4 128 0,1 3-128 16,-1-1 128-16,-1 3-128 0,2 1 160 0,-3-3-160 15,0-1 192-15,1 3-192 0,-1-3 144 0,1-2-144 16,4 3 0-16,6-7 144 0,0 2-144 0,0-2 0 0,4-2 0 16,1-5 128-16,-3 3 80 0,0-2 16 0,-2 1 0 0,-4-1 0 15,0-2-32-15,-2 5 0 0,-3-3 0 0,5 2 0 16,2 4-48-16,0 0-16 0,0-4 0 0,-2 4 0 16,0 0 16-16,2-3 0 0,-2 3 0 0,0-2 0 15,-1 0-16-15,1-2 0 0,2-3 0 0,0 3 0 16,-4-2-128-16,-2 2 0 0,-1 1 0 0,-3-3 0 15,-1 2 0-15,2 4 0 0,3-4 128 0,0 1-128 16,-1 1 0-16,1 0 0 0,-1 2 0 0,1-4 0 16,0 2 0-16,-3 0 0 0,1 0 0 0,-1 2 0 15,-2 0 0-15,1 0 0 0,1 2 0 0,1 0 0 0,-5 0 0 0,0 2 0 16,2-2 0-16,1 3 0 0,-1 1 0 0,-2 2 0 16,0-3 0-16,1 1 0 0,3-2 0 0,1 3 0 15,-1-1 0-15,3-6 0 16,-1 4 0-16,3-1 0 0,2 1 0 0,2-4 0 0,0 0 0 0,2 0 0 15,0 0 176-15,-2-4-176 0,-2 1 144 0,-4 3-144 16,-5 0 128-16,0 3-128 0,-2-3 0 0,1 0 0 16,-3 4 0-16,0-4 0 0,-2 2 0 0,-2 0 0 15,1-2 128-15,1 2-128 16,-2-2 0-16,2 0 0 0,4 0 144 0,1 0-144 0,3 0 0 0,1-2 144 0,3 2-144 0,1 0 0 16,-2 0 128-16,-1 0-128 0,3 2 0 0,-7 2 0 15,1-4 0-15,-3 5 0 0,0 1 0 0,-2 0 0 16,0-3 0-16,-4 5 0 0,-2-6 0 0,-3 2 0 15,1 1 0-15,-3-1 0 0,-1 2 0 0,-1-1 0 16,0-3 0-16,-4 2 0 0,0-4 128 0,-2 0-128 16,2-4 0-16,-2-3 0 0,0 1 0 0,0-5 0 15,0 1 128-15,0-5-128 16,-2-2 144-16,-5 0-144 0,3-2 288 0,-5-1-32 16,-2-1-16-16,1 0 0 0,-3 0-48 0,-2 4 0 0,0-5 0 0,0 5 0 0,-2 0-64 0,-3-2 0 15,1 0-128-15,-2 0 192 0,-3 2-192 0,3 4 0 16,-1 2 0-16,1 7 0 31,0-2-1104-31,1 6-320 0,3 6-64 0,0-2-14960 0</inkml:trace>
  <inkml:trace contextRef="#ctx0" brushRef="#br0" timeOffset="1304.1">19587 8366 2751 0,'2'4'256'0,"-2"-4"-256"0,2 0 0 0,1 0 0 0,-1 0 960 0,0 0 128 0,0 0 48 0,4 0 0 16,1-4 384-16,1 0 80 0,1 1 0 0,-1-5 16 16,1 2 288-16,-3-1 48 0,-2 1 16 0,1-1 0 15,-3 3 32-15,-2-4 16 0,0 5 0 0,0-3 0 16,-4 2-592-16,1 0-112 0,-1-3-32 0,-2 3 0 16,-1 2-560-16,1-7-112 0,0 7-32 0,-1-2 0 15,-1 0-320-15,-1 1-80 0,-1 6-16 0,-1-3 0 16,-2 4-160-16,2 2 128 0,-1 3-128 0,1 1 128 15,0-1 48-15,3 2 0 0,1 1 0 0,1 5 0 0,2 0-16 0,2-2 0 16,0 4 0-16,2-1 0 16,0 1-160-16,4-2 0 0,0 4 0 0,2 0 128 0,3-4-128 15,2-4 0-15,-3-2 0 0,5-3 0 0,2-6 0 0,2 3 0 16,2-12 0-16,2 1 0 0,1-3 352 0,-3-1-16 16,-4 3 0-16,0-8 0 0,0 3-208 0,-3-10-128 15,1 1 128-15,-2-2-128 0,-3 1 0 0,-3 1 0 16,-5 4 0-16,-3 0 128 0,-1 2-128 0,-2 4 0 15,-5 3 0-15,-2 2 0 0,1 3-160 0,-3 3 160 16,0 7-192-16,-2-5 192 0,2 9-320 0,0-1 64 16,0 5 0-16,2 0 0 0,7 4 256 0,-1 0 0 15,7-2 176-15,3 5-176 0,3-5 128 0,0 0-128 0,3-2 0 16,-1-5 0-16,7-1 0 0,4-1 0 0,7-3 0 0,4-5 0 16,0-5 192-16,-3-3-32 0,1-1 0 0,0-8 0 15,-1-2-160-15,-3-2 0 0,-9 4 144 0,-3 0-144 16,-1-5 0-16,-4 5-208 0,-7 0 16 0,-5 7 16 15,-1-1 16-15,-7 3 0 0,-4 1 0 0,-4 3 0 16,-3 2 416-16,-1 2 96 0,-1 4 16 0,1 5 0 16,1-1 208-16,1 5 64 0,-3 4 0 0,3 2 0 15,4 2-320-15,2-4-48 0,6-4-16 0,5-4 0 16,8-3-256-16,8-6-144 0,7-6 16 0,13-9-17744 16</inkml:trace>
  <inkml:trace contextRef="#ctx0" brushRef="#br0" timeOffset="43492.19">7987 10116 6447 0,'0'0'576'0,"0"0"-576"0,3 0 0 0,-3-2 0 0,0 2 704 0,2-3 48 0,0 3 0 0,0-4 0 0,2-2 800 0,3-1 176 0,-1 3 16 0,-2-2 16 16,5-1-672-16,-5 3-144 0,0 0-32 0,-2 2 0 15,-2 2 240-15,0 2 64 0,-2 2 0 0,0-2 0 16,-4 7-64-16,-1-3-16 16,7-6 0-16,0 0 0 0,0 0-64 0,-34 24-16 0,24-20 0 0,-3 0 0 0,2-4-192 15,1 0-32-15,-5 0-16 0,-2 0 0 16,0-4-176-16,-5 0-48 0,1 1 0 16,-2-5 0-16,-1 6-112 0,-1-7-32 0,1 7 0 0,1-2 0 0,-3 2-192 0,3 2-64 15,-1 2 0-15,5-2 0 0,4 0-48 0,2 0-16 16,5 0 0-16,2 0 0 15,1 0-128-15,5 0 128 16,2-2-128-16,5-2 128 0,3 1-128 0,3 1-176 0,4 2 48 0,2-2 0 16,-2 2 128-16,3 0 128 0,3 0-128 0,3 0 176 15,1 0-176-15,3 0 0 0,0 0 0 0,-2 0 0 16,-5 2 0-16,0 0 0 0,1 1 0 0,1-3 0 16,-5 4 0-16,1-4 0 0,2 0 0 0,-1 0 0 15,-3 0 0-15,-4 0 0 0,0 0 0 0,-5 0 0 16,1 2 0-16,-7-2 0 0,0 4 0 0,-4-4 0 15,0 2 0-15,-6 0 0 0,2 1 0 0,-5 1 0 16,-1-4 0-16,-1 0 0 0,-4-4 0 0,0 1 0 16,-2-1 0-16,-2 0 0 0,0 2 128 0,0-5-128 15,-5 3 0-15,1-2 0 0,-1 2 0 0,1-3 0 16,-3 3 0-16,1 0 0 0,-3-1 0 0,0 3 0 16,5 2 0-16,0 0 0 0,3 2 0 0,3 0 0 0,5 5 0 0,3-7 0 15,3 4 0-15,4-2 0 0,2 3 0 0,2-5 0 16,4 0 0-16,0 2 0 0,7 0 0 15,0-2 0-15,2 6 0 0,4-6 0 0,-2 0 192 0,2 0-32 16,5 2-16-16,1-2 0 0,3 0-144 0,-2-2 192 16,-1 4-192-16,-1-2 192 0,-3 0-64 0,-2 2 0 15,-2-2 0-15,0 3 0 0,-2 1-128 0,0-4-176 16,-2 0 48-16,-5 2 0 0,-1-2 128 0,-3 0 0 0,-2-2 0 0,-4 2 0 16,0-7 0-16,-5 3 0 0,-1-4 0 0,-3-1 0 15,-2 1 0-15,-2 1 0 0,-6-6 0 0,-2 3 0 16,4 1 0-16,-5 3 0 0,-1 0 0 0,-1 1 0 15,-4 5-208-15,0 2 32 0,1 1 16 0,-1 3 0 16,-2-2 16-16,4 3 0 0,5-1 0 0,1 0 0 16,5 3 144-16,5-3 0 0,3 5 0 0,5-9-128 15,6 7 128-15,2-5 0 0,3 2 0 0,1-6 0 16,5 4 0-16,2-1 0 0,4 1 0 0,4-4 0 16,1 0 0-16,1 0 0 0,1 0 0 0,-1-4-128 15,-1 4 128-15,-1 0 0 0,1 4 0 0,1-2 0 16,-1 2-448-16,-1 0-48 0,1 3-16 0,-3-1-16144 15</inkml:trace>
  <inkml:trace contextRef="#ctx0" brushRef="#br0" timeOffset="59039.51">19023 9611 10127 0,'2'-8'896'0,"-2"1"-704"0,2 5-192 15,-2-2 0-15,0 2 0 0,-2 0 0 0,2-5 0 0,0 1 0 0,0-9 1216 0,-2 4 384 16,-3 3 64-16,1 4 0 0,-2-1 144 0,-3 5 32 16,1 5 0-16,-1-3 0 0,3 6-384 0,-5 1-80 15,5 3-16-15,-3 1 0 0,3 2-528 0,2 2-96 0,-3-2-32 0,3 4 0 16,2 0-80-16,0-2-32 0,4-4 0 0,0 2 0 15,4-2-336-15,1 0-64 0,1-1 0 0,1-5-16 16,1-1-48-16,-1-2 0 0,-1 1 0 0,-1-3 0 16,-3 0 64-16,0-4 0 0,1 0 0 0,-3-7 0 15,0 1 192-15,2-3 64 0,-2-4 0 0,3 0 0 16,-3-2-176-16,0 4-16 0,0-8-16 0,-2 4 0 16,0 0-240-16,-2 4 0 0,0 1 0 0,-5 1 0 15,3 5 0-15,-4-5 0 0,-1 7 0 0,-2-1 0 16,1 3 272-16,-1 2 16 0,0 4 0 0,3 3 0 15,1-5 128-15,-1 7 32 0,2-5 0 0,-1 2 0 0,3 3-192 0,2-1-16 16,0 3-16-16,2-1 0 0,2-3-224 0,2 4 144 16,2-7-144-16,1 4 128 0,1 1-128 0,3-5 0 15,0 2 0-15,-3-1 0 0,1 1 0 0,-3-6 0 16,-2 2 0-16,1-2 0 0,-5-2 0 0,0-2 0 16,0 0 0-16,-3-3 0 0,-1 1 0 0,-2-3 0 15,2 1 0-15,-3-1 0 0,3 3 0 0,-2-1 0 16,-1 1 0-16,-1 2 0 0,1 4 0 0,-1-4 0 15,-1 8 0-15,3-4 0 0,-3 6 0 0,3-2 0 0,2 7 0 0,-3-4 0 16,3-3 176-16,0 2 0 16,2-2 0-16,2 3 0 0,0-3-176 0,0 2 0 0,4-1 144 0,0 1-144 15,0 0-224-15,3-1-112 0</inkml:trace>
  <inkml:trace contextRef="#ctx0" brushRef="#br0" timeOffset="82281.8">19168 12023 11967 0,'2'-4'1072'0,"0"2"-864"0,2-5-208 0,-2 7 0 0,0-4 288 0,0-2 16 0,5-3 0 0,1-3 0 0,3-6 1520 0,2-3 304 15,-3 2 64-15,-1 2 16 0,-3 4-384 0,-1-2-80 16,-3 5-16-16,-2-1 0 0,0 3-48 0,-2 3-16 16,-1-3 0-16,-3 6 0 15,0 2-480-15,-1 0-96 0,-1 2-32 0,-1 2 0 16,3 2-480-16,-1 3-112 0,3 2-16 0,0-3 0 0,4 3-224 0,0 2-48 0,0-1-16 0,2 3 0 16,-2 2-160-16,2 4 0 15,0-1 0-15,-2-1 0 0,0-2 0 16,2 0 0-16,3 8 0 0,-1-5 0 0,0 1 0 0,1-4 0 0,1-4 0 0,0-5 0 15,3 1 160-15,-1-9 48 0,1 0 16 0,-3-7 0 16,1 3-32-16,1-7 0 0,3-6 0 0,-3-4 0 16,3 0-192-16,-3-5 176 0,1 3-176 0,-3-5 160 15,1 7-160-15,-5-3 0 0,-2 3 0 0,-4 6 0 16,-3 3 0-16,-3 7 0 16,-5 1 0-16,2 2 0 0,2 2-192 0,-4 6 192 0,-6 1-192 0,-2 8 192 15,-1-5 0-15,1 7 0 0,-1 4 0 0,3-1 0 0,2 3 0 0,4 0 0 16,2-1 160-16,5-5-160 0,3 4 128 0,5-6-128 31,3 2 0-31,3-4 0 0,2 2 128 0,5-9-128 0,2 0 0 0,0-1 0 0,2-5 192 16,2-7-192-16,5-3 192 0,1-5-192 0,1-2 176 0,-1-7-176 15,-3 3 160-15,-1 0-160 0,0-7 0 0,-6 7 0 0,0-5 0 16,-4 5 0 0,-3-2 0-16,-1 1 0 0,-5 5 0 0,-2 0 0 0,-2 7 0 0,-5-1 0 0,-1 2 0 0,-3 7 0 15,-4 2 0-15,-2 0 0 16,-2 7 0-16,-4 1 0 0,-5 7 0 0,0 0 0 0,0 4 0 0,3 0 0 15,-1 0 0-15,7 1 224 0,6-3-64 0,5-2-16 16,6-1-144-16,2-5 128 0,4-1-128 0,0-5 128 31,5-1-128-31,4-2 0 0,4 0 0 0,8-5-12592 16,5 1-2432-16</inkml:trace>
  <inkml:trace contextRef="#ctx0" brushRef="#br0" timeOffset="108676.42">18166 4187 5519 0,'0'0'496'0,"3"0"-496"0,-1 2 0 0,-2-2 0 0,0 2 576 0,2-2 0 0,0 0 16 0,0 4 0 0,2-4 1152 0,3 2 240 0,-3 5 32 0,2-3 16 16,1 0-944-16,-3 1-176 0,0 1-32 0,1-4-16 15,-1 2-448-15,-2 1-96 16,0-5 0-16,-2 2-16 0,0 0 144 0,0-2 48 0,0 0 0 0,-2 0 0 16,-2 0-48-16,2-2 0 0,-3 0 0 0,-1-3 0 15,2 3-240-15,4 2-48 0,0 0-16 0,0 0 0 16,0 0-144-16,-28-32 128 0,22 22-128 0,1-1 128 15,3 0-128-15,0-4 0 0,0 3 0 0,2 1 128 16,0 0-128-16,2-3 0 0,0 1 0 0,0 2 0 16,3 0 0-16,-1-3 0 0,2 3 0 0,1 2 0 0,-1 1 0 0,-2 4 0 15,1 1 0-15,-1-3 0 0,2 4 256 0,-2 2-16 16,3 0-16-16,1 2 0 16,1-2 128-16,-1 2 32 0,3 2 0 0,2-4 0 0,4 0-192 0,-2 0-16 15,2 0-16-15,2-4 0 0,4 0-160 0,5 0 0 0,2-1 0 0,4-1 128 16,2 2-128-16,0 0 0 0,-2-1 0 0,3 3 0 15,-3-2 0-15,2 4 0 0,2 0 0 0,3-2 0 32,-1 2 128-32,3-2-128 0,-5 2 0 0,5-2 128 0,6 2 192 0,4-9 16 0,5 3 16 0,3-3 0 15,-1 1 272-15,0-3 48 0,-1 0 16 0,-1 3 0 16,-3 4-272-16,-6-5-48 0,-2 7-16 0,-2-2 0 16,4 4-352-16,-2 0 0 0,2 0 0 0,-3-3 128 15,1 3-128-15,0-2 0 0,2 0 0 0,0-4 0 16,-2 2 128-16,-4-1 16 0,-3 3 0 15,-2-2 0-15,-4 2 32 0,-2 0 0 0,-2 2 0 0,-2 0 0 16,-3 2-32-16,-1-2 0 0,-1 2 0 0,-4-2 0 16,1 4-144-16,-3-4 128 0,-2 2-128 0,-1-2 128 0,4 5 16 15,-1-5 0-15,-3 2 0 0,1 0 0 16,0 0 160-16,0 2 16 0,0 0 16 0,0 3 0 0,4-5-112 0,-2 2-32 16,2 1 0-16,-2-1 0 0,3 2 64 0,-5 1 0 15,2-3 0-15,-3 2 0 16,-1-4-80-16,-2 7-16 0,2-7 0 0,-7 6 0 0,0-1-160 0,-1 4 192 15,-3-1-192-15,0 1 192 0,0 2-192 0,0 1 0 16,0-1 0-16,-2 6 0 0,3-2 0 0,-3-4 0 0,0 0 0 16,0 0 0-1,2-3 0-15,0 1 0 0,2-7-192 0,0 5 192 32,3-1-1328-32,1-1-144 0</inkml:trace>
  <inkml:trace contextRef="#ctx0" brushRef="#br0" timeOffset="109498.28">20565 3114 4607 0,'0'-4'400'0,"0"1"-400"0,0-1 0 0,0 2 0 0,0 0 1296 0,0 0 176 16,0-2 48-16,0-5 0 0,0 1 768 0,-2 1 144 0,-3 1 48 0,-1 4 0 16,-3 2-1104-16,-1 8-224 0,-3-4-32 0,-2 9-16 15,-2 2-592-15,-4 6-112 0,-1 3-16 0,-3 8-16 16,-1-5-80-16,5 3-16 16,0 0 0-16,-1-2 0 0,-1 4-272 0,4 2 0 0,0-2 0 0,2 2 0 15,-3 2 160-15,1-4-32 16,4 2 0-16,0-9 0 0,3-1-128 0,3-7-176 0,1-2 48 0,3-11 0 15,1-2 128-15,0 2 0 0,2-8 0 0,0 0 0 16,0 2 0-16,-3-5 176 0,1-1-48 0,0-3 0 16,-1 1-128-16,1-3 0 0,0-9 0 0,0-1 0 15,2 0 0-15,-3-1 0 16,3-1 144-16,0-3-144 0,0-2 240 0,0 3-32 16,2-3 0-16,-2 6 0 0,2 3-208 0,0 6 0 0,0 2 0 0,0 5 0 0,0 1 0 15,-2 5 0-15,2 0 0 0,0 4 0 0,0 5 0 0,-3-1 0 16,3 9 0-16,3-2 0 0,-3 4 0 0,2-2 0 15,-2 0 0-15,2-3 0 0,0 8 0 0,2 1 0 16,0 4 0-16,1 1 0 16,1-1 0-16,0-1 0 0,1 1 0 0,-1 1 144 0,3-3-144 0,1 1 0 15,1-3 0-15,2-6 0 0,2-2 0 0,4-3 0 16,0-7 144-16,0-1-144 0,-2-2 384 0,0-2 16 0,3-1 0 0,-3-1 0 16,0-2 384-16,0-1 80 0,-2 1 16 0,-1-3 0 15,3 3-448-15,-4-5-96 0,2 3-16 0,0-1 0 16,-2 1-320-16,2-1 0 15,-5 5 0-15,1-4-14528 0</inkml:trace>
  <inkml:trace contextRef="#ctx0" brushRef="#br0" timeOffset="136063.21">19398 13247 1839 0,'4'-4'160'0,"-2"2"-160"0,0-2 0 0,-2 4 0 0,0-2 992 0,0-1 160 0,2 1 48 0,2-6 0 15,1-1 1296-15,-1-1 272 0,0-1 48 0,-4 0 16 16,2 1-864-16,-2-1-176 0,2 5-48 0,-2-9 0 16,3 4-416-16,-3 0-96 15,0 1-16-15,0 1 0 0,0 5-336 0,-3-4-80 0,1 5-16 0,-2-3 0 16,-2 6 48-16,1-2 0 15,-1 6 0-15,0 0 0 0,1 3-192 0,-1 3-48 0,2 5 0 0,2 2 0 16,-3 5-288-16,5-1-64 0,3 7-16 0,1-5 0 16,0 3-224-16,5-7 0 15,1 2 0-15,3-2 0 0,0 0 0 0,-3-4 0 0,3-6 0 0,-2-3 0 16,4 1 0-16,-2-7 0 0,-1-5 0 0,1-1 0 0,2 0 0 0,-2-9 0 16,0 0 0-16,-3-4 0 0,1-1 0 0,-3 1 0 15,1-2 0-15,-5 0 0 16,0-3 0-16,-4 1 0 0,0-1 0 0,-4 3 0 0,-2 8 0 0,-3-2-128 15,-4 9 128-15,-1-2 0 16,-6 8 0-16,1 4 0 0,-2 6 0 0,0 5 0 0,-1 2 0 0,-1 5 0 16,-1 5 0-16,3-1 0 0,2-1 0 0,4 1 272 0,2-3-16 0,3-1-16 15,5-5 0-15,3 2 0 16,4-6 0-16,5-3 0 0,-1 1-80 0,5-5-16 16,-1-1 0-16,3-5 0 0,6-5-144 15,3-7 0-15,1-5 0 0,1-5 0 0,-1-3 176 0,0-5 0 0,-1 2 0 0,-7 3 0 16,0-3-176-16,-9 9 160 0,-4 4-160 0,-6 6 160 15,-5 7-160-15,-3 2 0 16,-8 7 0-16,-1 3 0 16,0 3 0-16,-3 4 0 0,1 2 0 0,-1 0 0 15,5 1 0-15,4-3 0 0,7 0 0 0,4-2 0 16,1-5 0-16,3-1 0 0,3-1 0 0,1 3 0 16,4 0 0-16,1-1 0 0,2 1 0 0,1 2 0 0,3 1-256 0</inkml:trace>
  <inkml:trace contextRef="#ctx0" brushRef="#br0" timeOffset="179784.58">2545 10914 11055 0,'-6'-2'976'0,"2"2"-784"0,0 0-192 0,-1 0 0 0,1 0 1920 0,-2-4 352 0,-7 2 64 0,-6-5 16 15,-5 3 336-15,-6-7 80 0,1 3 16 0,-1-3 0 16,-2 3-1328-16,-2-1-272 0,0 1-48 0,0-1-16 16,-3 3-272-16,-1-3-48 0,-2 3-16 0,-1-1 0 15,1 3-208-15,-1 2-64 0,3 2 0 0,-1 0 0 16,1 6-224-16,-2-1-48 0,3 3-16 0,6 1 0 15,-4 1-64-15,6 1-16 0,1-5 0 0,0 1 0 16,9-3-144-16,0 0 160 0,2-2-160 0,2 3 160 16,4-5-160-16,3 0 0 0,1 0 0 0,5-5 128 15,0 3-128-15,2 0 0 0,2 0 0 0,5 2 128 16,-3-6-128-16,7 3 192 0,1-1-192 0,5 0 192 0,5-5-192 0,1 3 0 16,5 0 0-16,4-5 0 0,0 5 160 0,2-5-160 15,6 0 192-15,1 3-192 0,1-1 0 0,-1 1 0 16,1-1 0-16,-1 1-144 0,-1 1 144 0,1-3 0 15,-3-1-144-15,0 0 144 0,-3 1 0 0,-1-3-176 16,-5 2 176-16,-1 1-128 0,-4-1 128 0,-7 0 0 16,0 3 0-16,-5-1-128 0,1 5 128 0,-4-2 0 15,-1-3 0-15,1 7 0 0,-3-4 0 0,-2 1 0 0,-1-1 0 16,-1 2 0-16,-2 0 0 0,0-3 0 0,-2 3 0 0,-1-5 0 16,-1 1 0-16,-2 2 0 0,-3-5 0 0,1 0 0 15,-3 5 0-15,-2-3 0 0,1 1 0 0,-3 4 0 16,2-3 0-16,-4 3 0 0,-5-5 0 0,-1 3 0 15,-5 0 0-15,3 1 0 0,-1 3 0 0,1-4 0 16,1 2 0-16,5-3 0 0,2 5 0 0,2 0 0 16,2-2 0-16,3 2 0 0,3 2 0 0,1 0 0 15,2 0 0-15,2 0 0 0,2 2 0 0,0 2 0 16,4-2 0-16,0 2 0 0,5 1 0 0,-1-1 0 16,3 2 0-16,4 5 0 0,-3-5 0 0,5 1 0 15,5-1 0-15,5 3 0 0,5-3 0 0,7 0 0 16,-1 3 0-16,3-3 0 0,-1-2 0 0,-2 3 0 0,1-3 0 0,-7 3 0 15,0-3 0-15,-7 2-128 0,-4 1 128 0,-1-1 0 16,-1 0 0-16,-2 3 0 0,-2-5 0 0,-2 7 0 16,-5-1 0-16,1 3 0 0,-1 0 0 0,-2 0 0 15,1-1 0-15,-3 3 0 16,0 2 0-16,1 0 0 0,-3 0 0 0,0 1 0 16,-4-4 0-16,-5 1 0 0,1 2 0 0,-7-2 0 0,0 0 0 0,-4 0 144 15,-6 4-144-15,-3 0 160 0,1 1 32 0,-5-1 0 0,-2 0 0 0,-2-2 0 16,6 0-192-16,1-4 160 0,-3 2-160 0,0-1 160 15,-2 4-32-15,4-6 0 0,3 3 0 0,3-2 0 16,8-5-128-16,1-1 0 0,4-1 0 0,3-1 0 16,2-1 0-16,6-4 0 0,2 0-224 0,2-7-18224 15</inkml:trace>
  <inkml:trace contextRef="#ctx0" brushRef="#br0" timeOffset="192067.67">19530 14297 8287 0,'0'-6'736'0,"0"1"-592"0,0-1-144 0,0 6 0 0,0 0 480 0,0 0 64 0,0-7 16 0,0 3 0 0,-3 4 1296 0,3 0 272 0,-2 7 48 0,2-7 16 16,0 0-272-16,-8 42-64 0,6-25-16 0,2 4 0 15,0-6-704-15,2 0-144 0,2 0-32 0,5 0 0 16,-1-9-304-16,5 1-64 0,2-7-16 0,2-2 0 15,-2-5 320-15,2-3 64 0,-2-1 16 0,0-4 0 16,0 2-336-16,-3-2-80 0,-1-4-16 0,-3 2 0 31,1-2-400-31,-7 4-144 0,0-2 0 0,-2 7 144 0,-4-7-144 0,-2 6 0 0,-1 0 0 0,-6 3 0 16,3 1 0-16,-3 1 0 16,0 0 0-16,-2 1 0 0,5 1 0 0,-3 2 0 15,0 2 0-15,0 0 0 0,3 0 0 0,-3 6 0 16,2-1 0-16,3 3 0 0,-1 1 160 0,1 1 48 0,1 3 16 0,1 2 0 0,2-2-224 0,2-1 144 31,2 6-144-31,2-1 128 0,4-5-128 0,5 3 192 16,-1-4-192-16,3-5 192 0,2-2-192 0,2 1 0 15,0-5 0-15,2 0 0 0,0-2 192 0,-2-1 16 0,1-5 0 16,-4-1 0-16,-1 1 64 0,-2-3 16 0,-3 3 0 0,-1-3 0 16,-3 3-160-16,0 1-128 0,-2-8 192 0,-2 5-192 15,-2-1 128-15,0 0-128 0,-2 3 0 0,0 2 0 16,-3 1 0-16,-1-1 0 0,-1 2 0 0,-1 4 0 15,-1 0-336-15,-2 0-32 0,2 0 0 0,-1 4 0 16,1 2 64-16,3 1 16 0,-1-1 0 0,3 0 0 16,-1 5 288-16,3 0 0 0,0 1 128 0,2 1-128 15,4-2 128-15,0 2-128 0,2 2 0 0,3-3 0 16,1 1 0-16,3 0 0 0,4-2 0 0,-1-1 0 16,4-6 0-16,-1-1 128 0,2-3-128 0,0-5 0 15,0-3 368-15,-4-3 16 0,2-4 16 0,-2-2 0 16,-2-4-144-16,-5 4-48 0,-1 0 0 0,-3-2 0 0,-4 0-208 15,-2-1-192-15,-3 8 48 0,-1-3 0 16,-2 2-320-16,-5 4-64 0,-2 3-16 0,-2 4 0 16,2 4-256-16,-4 4-48 0,0 9-16 0,-1 0 0 0,1 7 864 0,0 1 0 15,2 2 256-15,2-1-64 0,2-3 384 0,5-2 64 16,4 0 32-16,4-8 0 0,4 0-448 0,2-5-96 16,5 1 0-16,4-3-11200 15,4-2-2240-15</inkml:trace>
  <inkml:trace contextRef="#ctx0" brushRef="#br0" timeOffset="201550.5">21877 7821 13823 0,'0'-7'1216'0,"-2"1"-960"0,0 2-256 0,-1 0 0 0,3 1 1904 0,-2-1 336 0,0-4 64 0,-2-3 0 15,0-4 240-15,-1 0 32 0,3-2 16 0,2 6 0 16,2 1-1136-16,5 1-240 0,-1 7-32 0,5 2-16 16,4 0-496-16,2 0-96 0,6 2-32 0,5 3 0 15,2 1-128-15,2 2-32 0,2-1 0 0,-4-3 0 16,-3 3-208-16,5-7-48 0,0 2-128 0,0 0 192 15,-2-2-192-15,-2 0 144 0,-3 0-144 0,-4-2 128 0,1 2-128 0,-7-2 0 32,0 2 0-32,-3 0 128 0,-1 0-128 0,-2-5 0 0,-5 5 0 15,0 5 0-15,-2-5 0 0,-2 0 0 0,0 2 0 0,-4 2 0 0,0 0 0 0,-5 0-176 16,3 3 176-16,6-7-192 16,0 0-64-16,-30 17 0 0,19-13-16 0,1 2 0 15,1-3 272-15,1 1-192 0,-1-4 192 0,3 0-160 16,1 0 160-16,-1 0 0 0,2-2 0 0,-1 0 0 15,1-1 0-15,0-1 0 0,0 2 0 0,2 0 0 0,-3 2 0 0,3 0-128 16,0 0 128-16,-2 0 0 0,2 2-176 0,0 0 176 16,-1 2-208-16,1-4 80 0,0 3-32 0,2-1 0 15,2 0 0-15,0 2 0 0,1-4 32 0,-1 0 0 0,2 0 0 0,0 0 0 16,3-4-64-16,-3 4-16 0,-4 0 0 0,0 0 0 16,0 0 16-16,0 0 0 0,0 0 0 0,0 0 0 15,0 0 192-15,0 0 0 0,0 0 0 0,0 0 0 16,0 0 0-16,0 0 0 0,0 0 0 0,0 0 0 15,34 8 128-15,-34-8-128 0,2 0 192 0,0 3-192 16,0 1 128-16,0-4-128 0,-2 2 0 0,0 6 0 16,-2-1 0-16,-2-3 0 0,-2 5 0 0,-1 3 0 0,1-1 0 0,-5 4 0 31,-2 4 0-31,1-4 0 0,-3 8 224 0,-2-1-64 16,2-3-16-16,-2 2 0 0,2 5 0 0,-2-5 0 0,0 7 0 0,0-5 0 0,2 3-144 0,0-5 128 15,2 2-128-15,2-1 128 16,3 1-128-16,2-2 0 0,1-2 144 0,5 1-144 15,0-1 0-15,2-2 0 0,5-2 0 0,1 2 0 0,1-4 0 0,6 1 0 16,4-1 0-16,4 0 0 16,5 2 0-16,-2 0 0 0,1 0 0 0,1-3 0 0,2 3 0 0,-2 0-128 15,-5 2 128-15,-4-4-128 0,-2 2 128 0,0 0 0 0,-2 2 0 0,-2 4 0 32,0 3 0-32,-3 1 0 0,-3 1 0 0,-3-1 0 15,-2 1 0-15,-2 1 0 0,-4 3 0 0,-5 0 0 16,1 0 0-16,-5 6 144 0,0-6-144 0,-2 4 160 15,-4 2 16-15,2 0 0 0,0-2 0 0,0-4 0 16,2-2-176-16,-2 2 0 0,2-1 0 0,0 1 0 16,3-4 0-16,3 1 0 0,0-5 144 0,1 1-144 15,2 3 0-15,-3 1 0 0,5-1 0 0,0-3 0 16,4-1 0-16,0-5 0 0,4 0 0 0,0-2 0 16,2-3 0-16,3-1 0 0,2 0 0 0,-1-1 0 15,3-1 0-15,0-1 0 0,0 1-144 0,-3-3 144 0,1 1 0 16,2 1-176-16,-3 1 176 0,1 1-128 0,0 1 128 15,-3 0 0-15,1 4 0 0,-3-1 0 0,0 1 0 0,-1 4 0 16,-1 5 0-16,-2-3 0 0,-2 5 0 0,-2 1 0 16,-2 5 0-16,-3 2 0 0,-1-2 144 0,-1 2-144 15,1-2 192-15,-3 0-192 0,-2 2 256 0,1 3-48 16,1-3-16-16,-4-2 0 0,4 2-64 0,-1 0 0 16,1-2-128-16,-2-3 192 0,2 3-192 0,3 2 0 15,-1-6 0-15,1-2 0 0,4-1 0 0,-1 1 0 0,3-3 0 16,2-2 0-16,0 1 0 0,0-3 0 0,2 0 0 0,-2 0 0 15,0 2 0-15,0 3 0 0,0-3 0 0,0-2 0 16,0 5 0-16,0-1 0 0,0-2 0 16,3-4 0-16,-3 5 0 0,2-7 0 0,2 4 0 0,0 0 0 15,0-2 0-15,1 2 0 0,-1 2 0 0,-2-1 0 16,2-3 0-16,-2 4 0 0,1 0 0 0,-1 3 0 16,-2 3 0-16,0 1 0 0,0 0 0 0,0-3 0 15,-2 1 0-15,2-3 0 0,0-2 0 0,0 1 0 16,0-1 0-16,0 2 0 0,0 1 0 0,-3-1 0 15,3 1 0-15,0-3 0 0,0 0 0 0,-2 3 0 16,2-1 0-16,0 1 0 0,2 1 0 0,1-4 0 16,1 5 0-16,2-9 0 0,3 4 144 0,1 1-144 0,1-5 0 0,0 4 0 15,-1-4 0-15,1 0 0 0,-2 2 0 0,-1 0 0 16,-2-2 0-16,-1 2 0 0,-1-2 0 0,-4 1 0 16,2-1 0-16,-2 2 0 0,0 2 128 0,-2 0-128 15,2 3 0-15,0-3 128 0,-2 2 16 0,2 3 0 16,0-3 0-16,0 3 0 0,-2-7-144 0,2 5 0 15,-2 3 0-15,-3 7 0 16,3-2 0-16,0 2 0 0,0 2 0 0,2-6 0 0,0 0 0 0,0 0 0 16,2-2 0-16,2 1 0 0,1-1 0 0,-1-7 128 0,2 7-128 0,3-7 128 15,-3 7-128-15,3 0 0 16,-1-5 0-16,1 3-176 0,-1-3 176 0,-1 3 0 0,1 1 0 0,-1 1 0 16,1 0 0-16,-2-1 0 0,3 3 0 0,-3-2 0 15,3-1 0-15,-3-3 0 0,3 3 0 0,-3-1 0 16,-2 0 0-16,3 1 0 0,-3-3 0 0,-2 3-128 15,0 3 128-15,-2 0 0 0,0 4 0 0,-4 2 0 16,2 7 0-16,-4-3 0 0,-1 7 0 0,1-4 0 16,-3 3 0-16,3 1 0 0,-1-6 0 0,3-1 0 15,-2-1 0-15,2-1 0 0,1 0 0 0,-1 0 128 0,2-10-128 16,2 6 0-16,-2 2 0 0,2-2 0 0,2 3 0 0,0-10 0 16,0 5 0-16,3-4 0 0,-1 0 0 0,-2-3 0 15,2 1 0-15,0 4 0 0,1-3 0 0,-3-1 0 16,0 1 128-16,-2 1-128 0,0 0 0 0,0-1 0 15,0 5 0-15,0-4 0 0,-2-5 0 0,2 3 0 16,0-3 0-16,-2 3 0 0,2-5 0 0,0-4 0 16,-2 5 0-16,2-7 0 0,-3-1 0 0,3 1 0 15,-2 0 0-15,0-4 0 0,-2 2 0 0,0-5 0 0,-1 3 0 16,-1-3 0-16,4 1 0 0,-4-3 0 16,1 1 0-16,-1-3 0 0,-3 2 0 15,3-2 0-15,0-1 0 0,1-3 0 0,-1 0 0 0,0-3 176 16,-3-3-176-16,0-2 192 0,1 1-32 0,-3-8 0 15,1 3 0-15,-1-5 0 0,0-1-160 0,1-1 0 0,-5-4 0 0,2-3 0 16,0 3 0-16,-2-3 0 0,-2 5 0 0,2-2 0 16,0 1 0-16,-2-1 0 0,3 0 0 0,1 3 0 15,0 1 0-15,0 2 0 0,0 0 0 0,3 2 0 16,1 7 0-16,3-1 0 0,-1 3 0 0,3 4 0 16,4 0 0-16,2 2 0 0,3 2 0 0,-1 4 0 15,2 0-128-15,3 1 128 0,1 8 0 0,3-2 0 16,-2 6 0-16,2 2 0 0,2 2 0 0,-1 3 0 0,3 2-128 0,1-1 128 15,-1 1 0-15,0-7 0 0,-2-2 0 0,2 7 0 16,0 0 0 0,2 1 0-16,-2 1 0 0,-2-3 0 0,-3-1 0 0,1-3 0 0,2-2 0 0,-2-4 0 15,0-4 0-15,4-3 0 16,0-1 0-16,0-1 0 0,0-6 0 0,-2-4 0 16,-2 0 0-16,-3-1 0 0,3 1 0 0,-4-2 0 15,-3 1 0-15,2 1 0 0,-1-2 0 0,-1-1 0 0,-2 3 0 0,3-6 0 0,-1 3 0 16,3-4 0-16,-1-3 0 0,1-1 128 15,4-4-128-15,2-3 0 0,2-5 0 0,0 1 128 0,-3 5-128 0,4-3 0 16,-1 1 0-16,0 4 0 0,-5 2 0 0,1 2 0 31,0 2-448-31,-5 2-192 0,3 5-16 0,0 0-16 16,-3 3-1248-16,1 3-240 0</inkml:trace>
  <inkml:trace contextRef="#ctx0" brushRef="#br0" timeOffset="209860.52">1606 15010 16415 0,'-8'-28'352'0,"3"13"80"0,1 3 16 0,2 1 16 0,0 5-464 0,-2 1 0 0,-1-1 0 0,-1-5 0 0,-3 1 1152 0,-1-1 144 0,-1 3 32 0,0 8 0 0,3 10-48 0,2 7 0 0,-1 9 0 0,5 6 0 0,0 6-288 0,2 5-64 15,-2 6-16-15,2 6 0 0,2-2-128 0,-2 9-16 16,0 10-16-16,2 9 0 0,0 11-432 0,-2 4-64 15,2 4-32-15,-2-7 0 16,2-8-224-16,1-14 0 0,1-14 0 0,2-10 0 0,1-11 0 0,-1-10 0 16,2-7 0-16,1-15-160 15,0-4 160-15,-1-4-160 0,1-13 160 0,-3-4-160 0,0-11-80 0,-1-7-16 16,-1-8 0-16,-2-4 0 0,0-8 448 0,-2-7 96 16,0-4 16-16,0-5 0 0,0 3-48 0,0 6 0 0,-2 6 0 0,2 3 0 15,0 5 32-15,0 4 0 0,0 9 0 0,0 3 0 16,0 13-288-16,0 3 160 0,-2 12-160 0,0 4 128 15,0 8-128-15,-3 2 192 16,1 9-192-16,-2 6 192 0,-1 5 64 0,1 10 32 0,-3-2 0 0,1 9 0 16,-1-1-288-16,1 12-224 0,-3 3 32 0,1 7 16 15,-1 0-80-15,0 4-32 0,1-2 0 0,1-9 0 16,5-5 288-16,0-12 0 0,1-6 0 0,1-11 0 16,2-3 0-16,2-12 128 0,-2-8-128 0,3-6 192 0,-1-7-192 15,0-15 0-15,0-8 0 0,2-9-160 16,-2-14 160-16,3-7 0 0,-3-4-144 0,2-5 144 0,-2 3 0 0,0-1-144 15,0 12 144-15,0 1 0 0,-2 9 0 0,3 4 0 16,-6 13 0-16,1 11 0 0,2 8 0 0,-4 8 0 16,2 7 0-16,-4 5 0 0,-1 7 192 0,1 10 160 31,-3 1 32-31,3 9 0 0,-3 6-32 0,3 7 0 16,0 2 0-16,1 4 0 0,-1 6-352 0,2-1 128 15,2 8-128-15,-1-3 0 0,3 3 0 0,5 2 0 0,-1-2 0 16,2-4 0-1,3-1-368-15,4-1-32 0,6 1-16 0,2-1-15456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08:38.07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11319 1343 3455 0,'-5'6'304'0,"3"-6"-304"0,2 2 0 0,0-2 0 0,0 0 0 0,0 0 0 16,0 4 256-16,-2-2 16 0,0 7 16 0,-2-5 32 15,-1 3 0-15,1 3 0 0,2-5 0 0,0 1 48 16,-2 0-64-16,2 1-16 0,-3-3 0 0,3 0 32 16,0 3 224-16,0-5 32 0,2 0 16 0,-2-2 48 15,4 0 0-15,0 0 0 0,0-2 0 0,2 0 32 0,1-3-192 16,-5 5-32-16,0 0-16 0,0 0 0 15,19-27-288-15,-15 20-144 0,0-3 160 0,-1-1-32 16,1 0-128-16,-4 1 0 0,2-1 144 0,-2 5-144 0,0-5 160 0,-2 0-160 16,0 5 128-16,-3-3 0 15,1 3-128-15,-2 2 176 0,-1 2-176 0,-1 2 224 0,1 0-224 0,-1 2 0 16,-3 2 0-16,3 0 0 16,-1 1 0-16,3 1-176 0,-1 0 176 0,1-1 0 0,0 3 0 0,-1 1 0 15,3 1 0-15,-2 3 0 0,1 2 0 0,-1-2 0 16,2 2 128-16,-1 2-128 0,1 0 272 0,0 2-16 0,0-2-16 0,4 0 0 31,0-2 272-31,4-4 48 0,2-3 16 0,1-4 0 0,1 1-192 0,1-10-48 0,4-1 0 0,-1-3 0 16,3 1 176-16,-2-3 16 0,2-6 16 0,-2 2 0 15,-1-2-224-15,1 0-64 0,-4-2 0 0,-1 2 0 16,-3 0-256-16,-1 0 0 16,-4 6 0-16,0-6 0 0,-4 7 0 0,-3 1 0 0,1 1-128 0,-5 3 128 15,-2 1 0-15,1 0 0 0,-3 6-160 0,0 0 160 16,-2 2 0-16,0 7 0 0,2-2 0 0,-2 3 0 15,0 1 128-15,2 2 112 0,2 2 16 0,0-2 0 0,3 2-16 16,1 0 0-16,1 4 0 0,3-4 0 0,3-2-240 0,2 2 0 16,4 0 0-16,3-4-6640 15,8-2-1328 1</inkml:trace>
  <inkml:trace contextRef="#ctx0" brushRef="#br0" timeOffset="5579.94">11210 2311 1839 0,'0'-4'160'0,"2"4"-160"0,-2-4 0 15,2 4 0-15,-2 0 256 0,0 0 0 0,2-2 16 0,1-3 0 0,-1 1-48 0,2-2-16 0,0-3 0 0,-2 1 0 16,3 1 448-16,-1 3 96 0,0-7 16 0,0 5 0 15,1 2-192-15,-3-3-16 0,2 3-16 0,0 0 0 0,-2 2-48 0,3-3-16 0,-1 3 0 0,-2-2 0 16,4 0-288-16,-1 0-64 16,-1 1-128-16,2-1 192 0,1 2 64 0,-3 0 16 15,2 2 0-15,-3 2 0 16,-3 4-272-16,0-1 0 0,-3 5 0 0,1 3 0 0,0 2 208 0,-2 2-64 0,4 0-16 0,-2 0 0 16,0 2 256-16,2-2 32 0,0 0 16 0,2-2 0 15,2 0-112-15,0-2-32 0,3-2 0 0,1-1 0 16,3-1-96-16,-1-5-32 0,3-2 0 0,0-2 0 31,4-2 144-31,-2-4 16 0,2-3 16 0,-2-2 0 16,-2 1 64-16,2-3 16 0,-3-2 0 0,-1 2 0 0,0-2-208 15,-5 3-32-15,0-3-16 0,1 0 0 0,-5 2-160 0,0-4 0 16,-2 6 0-16,-2 1 0 0,-2-5 0 0,-3 6-144 16,-1 1 144-16,-1 1-160 0,-3 7 160 0,-1-4-192 15,0 4 192-15,-4 4-192 0,2 1 192 0,0 1 0 16,0 5 0-16,0-5-128 0,0 7 256 0,3 0 64 15,-1 4 16-15,2-5 0 0,1 5 112 0,1-2 0 16,3 2 16-16,-1-2 0 0,5 2-32 0,0-4-16 0,4 0 0 0,0 0 0 16,2-5-64-16,3-1-16 0,1-1 0 0,3-4 0 15,2-2-48-15,0-2-16 0,4-4 0 0,-2-1 0 16,-1-1-144-16,1-3 160 0,-2 0-160 0,-2 1 160 16,-3 1-160-16,-1-1 0 0,-3-1 0 0,-2 0 0 15,-4 1 0-15,0-1 0 0,-2 0 0 0,-3 5 0 16,-1-3 0-16,-5 5-224 0,0 2 80 0,-4 2 16 15,0 0 128-15,0 2 0 0,0 2 0 0,-2 1 0 16,4-1 0-16,0 2 0 0,2-1 128 0,0 1-128 16,1 5 0-16,1-5 0 0,2 5 0 0,3-5 0 0,0 3 0 15,4-1 0-15,-1 3 0 0,3-5 0 0,5 3 0 0,-3-5 0 16,4 2 0-16,1-4 0 0,1 3 0 0,3-5 0 16,2 0 0-16,-1-2 0 0,1-1 0 0,0 1 0 15,-2 2 0-15,-1-4-128 0,-1 2-112 0,-1 2-16 16,-1-2 0-16,-1 2-5984 15,-2 2-1200-15</inkml:trace>
  <inkml:trace contextRef="#ctx0" brushRef="#br0" timeOffset="24240.41">11368 3320 7359 0,'-5'-6'656'0,"1"0"-528"0,2 1-128 0,2 1 0 0,-2 2 768 0,0-2 112 0,-3-7 16 0,-1-2 16 0,0-2 848 0,-3-8 160 15,3 4 48-15,-1 2 0 16,3 0-816-16,2 0-144 0,0 2-48 0,0 4 0 0,2 5 48 0,0-3 0 0,2 7 0 16,0-2 0-16,2 4-240 0,-2 4-64 0,3 0 0 0,-3 3 0 15,4 3-144-15,-2-3-48 16,-4-7 0-16,0 0 0 0,0 0-192 0,28 32-32 0,-21-30-16 0,-1 2 0 15,2 0 0-15,-1-2 0 0,1-2 0 0,-1-2 0 16,-1-2 96-16,1-2 16 0,-3-1 0 0,0 3 0 16,-2-4-256-16,0 1-128 0,-2 3 128 0,0 2-128 15,-2-5 0-15,-2-1 0 16,-5 6 0-16,1-5 0 0,-5 7 0 0,-2 0 0 0,-2 7 0 0,-4-5-128 16,4 6 128-16,-2-1 0 0,-5 3 0 0,1 3 0 15,-3 2 416-15,3 2 64 0,-1-2 16 0,7-2 0 16,2-3 128-16,7-1 16 0,1-1 16 0,7-3 0 0,0-1-304 0,5-2-64 15,1 0-16-15,1-2 0 16,-1 0-272-16,5 2 0 0,3-2 0 0,4 5 0 16,1-3-736-16,6 0-208 0,9 0-32 0,11-2-16 0</inkml:trace>
  <inkml:trace contextRef="#ctx0" brushRef="#br0" timeOffset="25084.19">19913 3669 3679 0,'-6'0'320'0,"1"0"-320"0,1 0 0 0,2 0 0 0,0 0 432 0,-5 0 16 0,-1 0 0 0,-7 5 0 16,-2-5 1184-16,0 0 240 0,2 0 48 0,2 0 16 15,5-5-144-15,3 5-48 16,1 0 0-16,2-2 0 0,2 2 64 0,2 0 16 0,0 0 0 0,3-4 0 16,-1 4-208-16,2 0-32 0,3-2-16 0,1 2 0 15,5-2-448-15,2 0-96 0,3 2 0 0,-1-7-16 16,6 3-304-16,7 0-64 0,4-3-16 0,-2-3 0 15,-4 3-96-15,9-1-16 0,12-1 0 0,13-6 0 16,4 5-64-16,4-7-32 0,3 0 0 0,-5 2 0 16,-8 4-208-16,-3 1-32 0,-1-1-16 0,-5 0 0 0,-4 5-160 15,-4-1 0-15,-5 1 0 0,-5 2 128 0,-8 0-128 0,-3-1 0 16,-5 3 0-16,-2 2 0 0,-4 0 0 0,-3 2 0 16,-1 0 0-16,-3 5 0 0,1-5 0 0,-5 2 0 15,0 0 0-15,0 3 0 0,-2-3 0 0,0 3 0 16,0-3 0-16,0-2 0 15,0 2-1376-15,0-4-160 0,2 0-16 0,2-4-14880 0</inkml:trace>
  <inkml:trace contextRef="#ctx0" brushRef="#br0" timeOffset="90497.77">19468 4842 11055 0,'-7'0'976'0,"3"-2"-784"0,2 0-192 0,0 2 0 0,0 0 0 0,2-4 0 0,0 2-192 0,-2-2 192 0,2-3 1344 0,0-3 368 0,2-1 80 0,0-6 0 16,-2 2-1104-16,2 0-240 0,-2 4-32 0,2 1-16 16,-2 1-16-16,0-1 0 0,0 1 0 0,0 3 0 15,-2-1 384-15,0-1 64 0,0 4 0 0,0 1 16 16,-3 1-64-16,3 2-16 0,-2 0 0 0,2 0 0 16,2 0-176-16,-2 2-32 0,2 3-16 0,0-5 0 15,0 0-224-15,0 0-32 0,0 0-16 0,0 0 0 16,19 34 16-16,-11-26 0 0,3-3 0 0,0 1 0 15,2 0-96-15,-3-1-32 0,3 1 0 0,0-6 0 16,0 2-160-16,-1-2 128 0,1 0-128 0,-2-2 128 0,-1 2 144 0,1-6 32 16,0 1 0-16,-3-3 0 0,3-1-16 0,-3-1 0 15,3-1 0-15,-2-4 0 0,-3 2-288 0,0-6 160 16,1 2-160-16,-5-2 128 0,-2 4-128 0,-2 0 0 16,0 2 0-16,-3 3 0 0,-1-1 0 0,-5 3 0 0,1 5 0 15,-1-3 0-15,0 6 0 0,-1 0 0 0,-1 0 0 0,0 6 0 16,0-1 128-16,3 1-128 0,-1 5 128 0,-2-1-128 15,5 7 0-15,-3 0-176 0,5 0 16 0,-1 5 0 16,1-1 16-16,4 2 0 0,0 1 0 0,2-1 0 16,0-1 144-16,0-1 0 0,4 0 0 0,-2 3 128 15,4-10-128-15,3-1 176 16,-1-2-176-16,3 0 192 0,2-9-64 0,0-2 0 16,1-2 0-16,4-3 0 0,-4-1 384 0,1 0 80 15,2-5 16-15,0-6 0 0,0 2-384 0,-2-2-80 0,-2-2-16 0,-2-5 0 16,-3 7-128-16,-1-6 0 0,-5 4-192 0,-4 0 192 15,0 4-240-15,-5-7 80 0,-1 5 16 0,-3 2 0 16,0 3 144-16,-1 1-208 0,-3 5 80 0,0 1 128 16,-2 5-240-16,0 0 80 0,0 3 16 0,-3 1 0 15,3 6-256-15,-2 1-48 0,2 0-16 0,2 4 0 0,3 0 112 0,-1 4 32 16,0-2 0-16,4 4 0 0,1-4 320 0,2 4 0 16,-1 1-144-16,3 5 144 0,4 1 0 0,2-3-160 15,2 3 160-15,3-9-128 0,-1 0 128 0,5-6 0 16,1 2 0-16,6-4 128 0,-1-5-128 0,2-2 0 15,0-4 0-15,2-4 128 0,3-2 368 0,-3-5 80 16,0 1 0-16,-2-8 16 0,-2 1-288 0,-2-2-64 0,-2 0-16 0,-2-4 0 16,-3 4-224-16,-3-7 128 0,-5 3-128 0,0 3 0 15,-5 3 0-15,-1 5 0 0,-5-3 0 0,-4 4 0 32,-2 5-128-32,-4-1-80 0,2 7-16 0,0 0 0 0,-3 2-128 0,1 5-32 0,0 1 0 0,-1 3 0 15,3 2 384-15,0 2 0 16,2 0 128-16,2 2-128 0,5-7 160 0,1 7-160 0,3-2 192 0,-1 2-192 15,7-4 144-15,4 2-144 16,3-4 0-16,-1-7 144 0,3 2-144 0,1-4 0 0,3 3 0 0,4-5 0 16,2 0 0-16,1-7 160 0,1 1-16 0,-2-3 0 15,2-4-144-15,-1 1 128 0,-1-5-128 0,-2 0 128 0,-2-5-400 0,-3 3-96 32,-1 4-16-32,-2-6 0 15,-3 4-432-15,-6 2-80 0,-4 4-32 0,-3 3 0 16,-3 4 400-16,-3 4 80 0,-2 0 0 0,-4 6 16 0,-2 5 1248 0,-3 1 240 15,-1 8 48-15,-1-3 16 0,0 4-64 0,3 0-16 16,2 7 0-16,-1-11 0 0,10 0-624 0,3-2-128 16,3-4-32-16,6-1 0 0,2-3-256 0,6 3-144 15,3-6 16-15,4 3-15696 0</inkml:trace>
  <inkml:trace contextRef="#ctx0" brushRef="#br0" timeOffset="94217.88">15715 8621 5519 0,'0'0'496'0,"0"0"-496"0,2 0 0 0,-2 0 0 0,0 0 960 0,2 0 112 0,2-2 16 0,3 2 0 0,1-2 800 0,3 0 160 0,6 2 48 0,0-4 0 16,4-1-768-16,3 3-160 0,6-6-16 0,2 1-16 16,4 1 192-16,2 0 32 0,5-3 16 0,-3 3 0 15,-2 1-384-15,3 3-80 0,8-4-16 0,2 4 0 16,-2 0-384-16,2 2-64 0,7 0-32 0,-1-5 0 15,-6 5-96-15,3-2-32 0,9 2 0 0,3-6 0 16,7 2 32-16,1-3 16 0,-8 3 0 0,3-2 0 16,5 3 32-16,1 1 0 0,1 4 0 0,-7 3 0 15,-18-1-208-15,0 2-32 0,6 5-128 0,1 4 192 16,-1 2-192-16,-3 4 0 0,-8-4 0 0,-5 0 0 0,-3 0 0 16,-4 0 0-16,-2-4 0 0,0 0 0 0,-6-2 0 0,-1-1 0 15,-3-3 0-15,-1-3 0 0,-2-4 0 0,-4 0 0 16,0-4 0-16,-2-1 0 0,-1 3 0 0,-3-6 0 15,0-1 0-15,-1 3 0 0,-2 1-272 0,-3-3-48 16,-1 6-16-16,-2-2-14752 16</inkml:trace>
  <inkml:trace contextRef="#ctx0" brushRef="#br0" timeOffset="103143.56">10401 8387 3791 0,'0'4'336'0,"-2"-2"-336"0,2-2 0 0,0 0 0 0,0 0 0 0,0 0 0 0,2-2 720 0,0-2 128 0,2 0 32 0,0-5 0 16,5-1 304-16,-3-3 64 0,3 4 16 0,-1-1 0 16,3-1 176-16,-5 0 32 0,3 1 16 0,-5 3 0 31,2 1-16-31,-1 2 0 0,-1-3 0 0,-2 5 0 0,0 0-320 0,0 2-64 0,-2 0 0 0,-2-4-16 16,0 8-272-16,-2-4-48 15,-3 2-16-15,-1 0 0 0,8-2-400 0,0 0-80 0,-36 17 0 0,19-8-16 16,4-1-96-16,-4-3-16 15,0 1 0-15,-4 0 0 0,-1 1-128 0,-1 1 0 16,2-1 0-16,-1-5 128 0,3 2-128 0,0 0 192 16,6-4-192-16,0 0 192 0,3 3-192 0,1-3 0 15,5 0 0-15,0 0 0 0,1 2 0 0,3 0-144 16,3 2 144-16,3-4 0 0,3 2 0 0,-1 0 0 16,5 0 160-16,4 3-32 0,0-3 192 0,4 2 64 0,-2 0 0 15,1-2 0-15,1 3-208 0,2-3-48 0,5 0 0 0,0-2 0 16,-3 0-128-16,1-2 0 0,1 0 0 0,1-5 128 15,-2 1-128-15,-1 2 0 0,1-5 0 0,-5 1 0 16,-2 3 0-16,-2-3 0 0,-2 6 0 0,-4-5 0 16,-5 7 0-16,-1-4 0 0,-3 4 0 0,-7 4 0 15,-1-1 0-15,-5 1 0 0,-1 0 0 0,-3 2 0 16,0-1 0-16,-4 1 0 0,-5 0 0 0,-4 3 0 16,-1-3 0-16,1 1 0 0,0-1 0 0,3-2 0 15,-1 1 0-15,1 1 0 0,1-6 0 0,3 2 0 0,6 0 0 16,2-2 0-16,5-2 0 0,3 0 0 0,3 2 0 0,2-4 0 15,5 2 128-15,1 0-128 0,2-1 0 0,5 3 0 16,0 0 0-16,4 0 0 0,0-4 0 0,2 4 0 16,-2-2 0-16,5 0 0 0,-1 0 0 0,4-3 0 15,-3 3 176-15,1-2-176 0,1-2 560 0,1-1 16 16,1 3 0-16,-3-4 0 0,-4 5-352 0,1-5-64 16,-1 6-16-16,-2-5 0 0,-2 3-144 0,-3 2 0 15,-1 0 144-15,-5 2-144 0,-1 2 0 0,-7 0 0 16,-3 2 0-16,-5 3-192 0,-1-1 192 0,-6 1 0 0,-6 3 0 15,-3 1-128-15,-4-1-96 0,0 5-16 0,-4-4 0 0,2-5 0 16,3 1 112-16,-3 1 128 0,2-8-208 0,2 2 80 16,7-2 128-16,2-2 0 0,4-2 0 0,2-2 0 31,4-3-656-31,3 1-208 0,6-1-32 0,4 3-13328 0</inkml:trace>
  <inkml:trace contextRef="#ctx0" brushRef="#br0" timeOffset="118377.84">16294 9965 1839 0,'-13'-11'160'0,"3"0"-160"0,1 5 0 0,1 0 0 0,3 3 432 0,1 1 48 0,-2 2 16 0,-3-6 0 0,-6 2 784 0,-2-5 176 0,-2 3 16 0,0 1 16 16,4 3-656-16,-2-4-144 0,4 6-32 0,-2 0 0 16,5-4-16-16,-1 4-16 15,3 0 0-15,-1 0 0 0,3 0 304 0,-1 0 64 16,1 4 16-16,2-2 0 0,1 2-208 0,1-2-32 0,0 3-16 0,2-1 0 16,4 0-176-16,-1 3-48 0,3-7 0 0,3 4 0 15,-1-2 32-15,5 2 0 0,4-2 0 0,4 1 0 16,0-1 160-16,7-2 48 0,8 4 0 0,9-4 0 15,4-4-256-15,9 2-32 0,1-3-16 0,7-3 0 16,5-3-112-16,3 3-32 0,5-3 0 0,0 2 0 16,-3 1 0-16,10 4 0 0,3-1 0 0,5 3 0 15,-1-2-96-15,-1-2-32 0,-5 1 0 0,-1-1 0 0,-3-3 64 0,-7 3 0 16,-1 2 0-16,-5 2 0 16,-2 2-256-16,-6 2 176 0,-4 0-176 0,-5 4 160 0,-2-4-160 0,-6 3 0 15,-7-1 0-15,-2-2 0 0,-4 5 0 0,-2-3 0 16,-4 0 0-16,-5-2 0 0,0 0 0 0,-4 0 0 15,-2 3 0-15,-2-5 0 0,-2 2 144 0,-3-2-144 16,-2 2 160-16,1-2-160 16,-3 2 0-16,-2-2 128 0,-2 0-128 0,0 0 0 0,0 4 0 0,-2-8 0 15,0 4 0-15,-2-2 0 0,4 2-176 0,0 0-16 0,0 0-16 16,0 0-14192-16</inkml:trace>
  <inkml:trace contextRef="#ctx0" brushRef="#br0" timeOffset="139345.4">19981 9360 5519 0,'-6'-4'496'0,"2"2"-496"0,-1-1 0 0,3 1 0 0,0 2 1408 0,0-4 192 0,0 4 48 0,0-2 0 0,-1-2 1392 0,-1 4 288 0,-2-7 48 0,2 5 16 16,1 0-864-16,1 2-160 0,4 0-48 0,-2 0 0 15,5 0-1104-15,1 0-208 0,3 4-48 0,-3 3-16 16,-6-7-304-16,0 0-48 0,0 0-16 0,34 30 0 15,-23-18-192-15,-1 5-64 0,1-4 0 0,-2 2 0 16,-1 0 0-16,-2 0-16 0,1 0 0 0,1 0 0 16,-1-1-128-16,1-1-32 0,1-2 0 0,-1-5 0 15,5-1-144-15,0-10 160 0,4-1-160 0,0-11 160 16,4-2 80-16,-2-5 16 0,3-1 0 0,5-11 0 16,10-13-112-16,7-13-16 0,10-6 0 0,1-7 0 15,9-1-128-15,-2-7 0 0,2 2 0 0,-7 0 0 16,1 4 0-16,-5 3 0 0,-4 3-128 0,-4 5 128 15,-3 9-336-15,-4 4 0 0,1 4 0 0,-1 4-17872 16</inkml:trace>
  <inkml:trace contextRef="#ctx0" brushRef="#br0" timeOffset="157577.92">20411 11010 15663 0,'11'-13'1392'0,"-2"-2"-1120"0,-1 5-272 0,1 1 0 0,-1 7 1600 0,5-11 256 0,8-8 48 0,18-11 16 0,12-11 576 0,8-1 112 16,-1 1 16-16,-9 11 16 0,-7 9-1424 0,-10 8-272 16,-2 8-64-16,-6 7-16 0,-3 0-320 0,-2 11-64 15,-4 0-16-15,-2 1 0 0,-3 6-256 0,-3 3-48 16,-5 4-16-16,-4 3 0 0,0-2-144 0,-7 1 0 16,1 1 0-16,-7 0 128 0,-2 6-128 0,-5-2 0 15,3-5 0-15,0-5 0 0,2-1 0 0,0-4 0 16,2-2 0-16,0 2 0 15,2-7-1344-15,1 1-192 0,-1 0-32 0,2 2-13472 0</inkml:trace>
  <inkml:trace contextRef="#ctx0" brushRef="#br0" timeOffset="157959.63">20827 11798 8287 0,'2'2'736'0,"0"-2"-592"0,2-2-144 0,1-1 0 16,-3 1 272-16,0-2 32 0,2 0 0 0,5-3 0 16,3-5 1552-16,3-5 304 0,7-5 64 0,-3 1 16 15,0 2-944-15,-4 2-176 0,-2 4-32 0,-5-4-16 16,-2 9-752-16,-6 1-128 0,-2 3-48 0,-6 4 0 16,-1 2-144-16,-3 4 0 0,-3 3 0 0,-2 2 0 15,0 3 496-15,0 3 64 0,-3 3 16 0,5-1 0 16,1 0 192-16,1 0 32 0,2 0 16 0,3 0 0 15,1 1 304-15,5-8 64 0,2 3 16 0,0 2 0 16,6-4-496-16,3 0-80 0,-1-5-32 0,5 1 0 16,2-9-176-16,4 0-32 0,5-4-16 0,-1-7 0 0,1 0-368 0,-3-1 0 15,-2-5 0-15,-2 2 0 0,-4 4 0 0,-5-6 0 16,-1 6 0-16,-5 1 0 0,-4-1-128 0,-5 5 0 16,-3-3 0-16,-5 7 0 15,-2-2-512-15,-2 4-112 0,-3 4-16 0,-1-2 0 0,6-2 304 0,-2 2 48 16,2 0 16-16,2-2 0 0,6 0 400 0,3-4 0 15,4-2 0-15,8-1-13328 0</inkml:trace>
  <inkml:trace contextRef="#ctx0" brushRef="#br0" timeOffset="179184.33">20160 12947 8287 0,'-4'2'736'0,"0"0"-592"0,1 1-144 0,1-3 0 16,2 0 496-16,0 0 64 0,0 0 16 0,0 0 0 0,2-3 1808 0,1 1 368 0,1 0 80 0,-4 2 16 0,0 0-704 0,0 0-144 0,0 0-16 0,40-6-16 15,-29 6-656-15,0 2-128 0,-1 2-32 0,1 3 0 0,-3-1-160 16,1 2-32 0,-1-1-16-16,-1 3 0 0,-1 1-368 0,-2 2-80 15,1-2-16-15,-1-1 0 0,0 5-112 0,-2-4-32 0,3-5 0 0,-1 3 0 0,0-1-96 0,3-4-32 31,-1 1 0-31,2-5 0 0,3-2 0 0,2-1 0 16,4-7 0-16,0-3 0 0,2 0 48 0,5-6 16 16,5-6 0-16,5-7 0 0,5-7-96 0,3-3-32 15,5-3 0-15,2-4 0 0,0-2-16 0,0 0-128 0,-2 0 192 0,0 2-64 16,-2 4-128-16,-5 2 0 0,-4 7 144 16,-2 6-144-16,-2 1 0 0,0 3 0 0,-2 5 0 0,-2 0 128 15,-3 1-304-15,-1 3-48 0,1 0-16 0,-3 2 0 31,-1 3-1024-31,-2-1-208 0,-2 4-32 0,-2 3-15184 0</inkml:trace>
  <inkml:trace contextRef="#ctx0" brushRef="#br0" timeOffset="-201081.55">16390 10220 1839 0,'-28'-6'160'0,"5"1"-160"16,4 5 0-16,6-4 0 0,2 2 256 0,-8 0 0 0,-19 0 16 0,-24-7 0 0,-21 1 768 0,-9-1 160 0,-1 3 16 0,3-1 16 16,3 7-272-16,-3-6-48 0,1 2-16 0,2 0 0 15,4-3-256-15,0 3-64 16,-1 0-16-16,1 2 0 0,11-1 64 0,-9 1 16 0,-13 4 0 0,-6 1 0 16,0-1-272-16,-4-4-48 0,-1-1-16 0,1 1 0 15,8 4-144-15,-4-2-32 0,-4 7 0 0,-7-1 0 16,-4 1 160-16,-4-1 32 0,8-2 0 0,-6 0 0 15,0 1 0-15,-1 1 0 0,8 0 0 0,3 1 0 16,1-3-96-16,-7-4-16 0,-6 0 0 0,-5-6 0 16,11 1 16-16,-2 3 0 0,-2 2 0 0,-9 0 0 15,-2 0 160-15,3-2 48 0,8 2 0 0,2 2 0 16,-5 0-48-16,-1 3 0 16,0 1 0-16,-7-6 0 0,-2 0-64 0,-4 0-32 0,4 0 0 0,-2 0 0 0,2-4-160 0,0 2-128 15,2-3 144-15,0-1-144 0,0-2 272 0,1 5-32 16,-3-3-16-16,-2 2 0 15,-3-3-224-15,-1 3 0 0,-4-6 128 0,1 3-128 16,13 7 0-16,-10-4 0 0,-4 8 0 0,1-4 0 16,18-4 0-16,-13 4-128 0,-16 4 128 0,-1 3 0 15,0 3 0-15,4-8-128 0,6-2 128 0,5 5 0 16,2-1-384-16,-5 2-32 0,-7 3 0 0,-4-3 0 0,3 0 160 0,13 1 48 0,15 1 0 16,-9 1 0-16,-8 2 208 0,-7-1 0 15,-4-3 0-15,-2 1-144 0,9-2 144 0,-1 1 128 16,-2 4-128-16,3-3 176 0,1 1 96 0,5 1 32 0,2-1 0 0,6 1 0 15,5 1 16-15,-1-5 0 0,3 1 0 0,-2-1 0 32,4 3-192-32,0-7-128 0,6 6 192 0,-2-3-192 0,6 1 320 0,1 0-64 0,4-4 0 0,-1 7 0 31,1 2 64-31,-2-1 0 0,6 1 0 0,2 0 0 0,2 1-320 0,5-3 0 0,4-1 0 0,-3 1 0 16,3-3 0-1,0-1 0-15,2 3 0 0,4 1 0 0,7 1 0 0,-5 1 0 0,-4 6 0 0,-2-2 0 0,0 8 0 16,0-2 0-1,0 7 0-15,2-7 0 0,2 7 0 0,2-7 0 16,9 1 0-16,0 5 0 0,-4 1 0 0,1 4 0 0,5-4-128 0,7 4 128 16,1-3 0-16,-2 8 0 0,1-3 0 0,1 2-144 15,5-4 144-15,4 2 0 16,4-2 0-16,-2 2 0 0,9 0 0 0,2 2 0 16,6 2 0-16,7-1 0 0,6-3 240 0,2 0 16 15,8-2 16-15,3 0 0 0,4-5 80 0,2 1 16 16,7 0 0-16,3-3 0 0,3 3-368 0,7-7 144 0,1-2-144 15,5 0 0-15,8 3 0 0,2-1 0 0,1-2 0 0,3 0-144 16,9 3 144-16,3 1-192 0,1-6 192 16,-2 0-192-16,5-2 192 0,-1-2 0 0,1-3 0 0,4 1 0 15,1-2 176-15,1 1 16 0,0 1 0 0,7 0 0 16,5 1-32-16,3 3 0 0,2-2 0 0,4-2 0 16,0-1 32-16,5-3 0 0,4-3 0 0,4-2 0 15,6 2 16-15,2 1 16 0,5 5 0 0,0-6 0 16,-13 5-224-16,4-1 176 0,7-1-176 0,-1 4 160 15,-3-5-160-15,1 2 0 0,7 3 0 0,2 2 128 16,7-3-128-16,-1 1 0 0,3 2 144 0,1-5-144 16,5 1 128-16,2-5-128 0,4 3 160 0,3-3-160 0,-1 0 272 0,5-2-32 15,4 0-16-15,2-2 0 0,-2 7-96 0,-4-5 0 16,-5 2-128-16,1 0 192 0,-3 3-192 0,5 3 176 16,-1-3-176-16,-1 8 160 0,-5-3 0 0,-4 6 0 15,-11 1 0-15,5-7 0 0,5 3-160 0,4-2 0 16,1 0 144-16,-2-5-144 0,-9-1 128 0,9-5-128 15,9-2 128-15,2 0-128 0,-3-2 128 0,-3 0-128 16,-3 2 160-16,-4 2-160 0,2-2 128 0,-2 0-128 16,4 4 0-16,-6 0 144 0,-5-4-144 0,5 5 0 0,2-5 0 15,4 0 0-15,5 0 0 0,-3 0 0 16,-4 0 0-16,-6 0 0 0,-7 2 0 0,9 2 0 16,4 0 0-16,0 3 0 0,0-3 0 0,-2 0 0 15,2 5 0-15,0-9 0 0,2 4 0 0,0-2 0 0,0 2 0 16,-4-2 0-16,-2 1 0 0,0-3 0 0,4 0 0 0,2 0 0 15,7 0 224-15,-1-3-32 0,-1 1-16 0,-3-6 0 16,3 1 64-16,5-3 16 0,8 1 0 0,-3-1 0 16,-9 5-256-16,-1-5 144 0,1-1-144 0,3 5 128 15,2-5-128-15,2 0 0 0,4 1 0 0,-2-1 0 16,0 0 0-16,-4-3 0 0,-4 1 0 0,10-4 0 0,4 0 0 0,-3 2 0 16,-16 0 0-16,13 2 0 0,11-2 0 0,-3 2 0 15,-14 5 0-15,-2-1 0 0,3 5 0 0,6-2 0 16,-1 1 0-16,-2 1 0 15,-9 2 128-15,3-2-128 0,6 4 0 0,0-4 128 0,2 4-128 0,-7 0 0 16,-3 0 0-16,-3 4 0 0,0-2 0 0,-1 2 0 16,-1 3 0-16,-6 1 0 0,-11-4 0 0,-2 5 0 15,0-1 0-15,4-5 0 16,5 1 128-16,-3 0-128 0,5-2 128 0,-5 2-128 0,-10-4 144 0,4 3-144 16,2-3 160-16,2-3-160 0,-6-3 0 0,0 2 128 0,-2-7-128 0,6-2 0 15,4-2 0-15,9 1 0 0,7-6 0 0,-1 6 0 16,-15-4 192-16,1 1-48 0,3-4-16 0,3 0 0 15,0-7 0-15,-2 7-128 16,-3-5 192-16,-4 3-64 0,1-3-128 0,-3-3 0 0,2-1 0 0,-6 0 0 16,-2 0 144-16,-5 7 0 0,1-3 0 0,-7 3 0 15,-4-3-144-15,-7 3 0 0,-1-5 0 0,-7-4 0 16,-13 5 176-16,0-1-48 0,-4-4-128 0,-5-4 192 16,-5 6-192-16,-8-6 0 0,-5 4 0 0,-7-2 0 15,-6 0 0-15,-5-5 0 0,-6 1 0 0,-6-5 0 16,-5 5 0-16,-8-9 0 0,-4 3 0 0,-9-1 0 0,-4-4 0 15,-11 0 0-15,-4 0 0 0,-11 0 0 0,-10 2 0 0,-5 3 0 16,-4 5-128-16,-10-3 128 0,-10 1-416 0,-9 3 32 16,-7 2 0-16,-7 4 0 31,-4 4-64-31,1 3 0 0,3 5 0 0,-6 1 0 0,-6 2 448 0,0 4 0 0,2-6 0 0,-1 2 0 16,3 0 0-16,-6-4 0 0,-3-3 0 0,-3 3 128 15,-1 4-128-15,0-2 144 0,-2 0-144 0,0 0 160 16,-4-1-160-16,-4 6 0 0,-1 1 144 0,1 2-144 15,3 3 0-15,3-3 0 0,-4 0 0 0,-2 3 0 0,-3 4 0 0,-4 4 128 0,-6 2-128 0,-2 2 128 16,-3 0-128-16,3 9 0 0,-3 4-176 0,-8 9 176 16,-6 1-192-16,0 1 192 15,16-3-208-15,20 3 80 0,13-7 128 0,-18 11 0 16,-23 7 0-16,-10 5-128 0,3 1 128 0,14 2 0 0,6-4 0 0,10-3 0 31,16-6-464-31,14-4-16 0,13-11 0 0,18-10-15584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21:41.47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13T23:23:08.041"/>
    </inkml:context>
  </inkml:definitions>
  <inkml:trace contextRef="#ctx0" brushRef="#br0">19709 10239 5519 0,'-26'-2'496'0,"5"2"-496"0,6 0 0 0,6-4 0 0,3 4 720 0,-7 0 48 0,-10-2 16 0,-14-3 0 0,-12-1 880 0,-8 2 160 16,-7-3 32-16,0-1 16 0,0-1-784 0,2 5-176 15,5-4-16-15,2 1-16 0,1-1-352 0,3 3-64 16,-2-1-16-16,2-2 0 0,0 1 192 0,-3-1 48 16,-3 1 0-16,-5 1 0 0,0-1-272 0,1 3-48 15,-3 2-16-15,0 0 0 0,-2 2-144 0,-2-2-16 16,0 2-16-16,-7-4 0 0,-2-1 48 0,1-1 16 0,7 0 0 15,3-1 0-15,-6 1 112 0,-5 4 32 0,-4 0 0 0,-6 2 0 16,-2 0-224-16,-5 0-32 0,4 0-128 0,1-5 192 16,10-1-192-16,-4-3 0 0,-2 3 0 0,-2 0 0 15,-1 1 0-15,1-1 0 0,8 4-128 0,-4 0 128 16,-2-5 0-16,-2 1 0 0,-5-5 0 0,0 5 0 16,3-5 0-16,-1 5 0 0,3 2 0 0,-2-1 0 15,-3 1 0-15,3 2 128 0,1-7-128 0,3 1 192 16,-2-1-192-16,-1 1-288 0,7-1 64 0,-2 3 16 15,0 0 208-15,2 1 0 0,0 1 0 0,-2 2-144 16,0-2 144-16,-4 2 0 0,2-3 0 0,0 5 0 16,-1 0 0-16,-3 0 0 0,-3 7 0 0,-3-1-128 15,3 3 128-15,-2-3 0 0,0 0 160 0,3-6-160 0,4 0 384 0,4 0 0 16,2-2-16-16,-7 2 0 16,-5 7-32-16,-3-5 0 0,4 6 0 0,-2-6 0 15,-1 1-208-15,-1-3-128 0,8 0 160 0,-3-3-160 0,1 3 144 0,-1 0-144 16,1 3 128-16,3-1-128 0,-5 2 0 0,-1-8 0 15,1-1 0-15,-2 3-176 0,5-4 176 0,-1 2 0 16,3 4 0-16,2 0-128 0,2 0 128 0,-5 0 0 16,-5 0 0-16,-3-5 0 0,0 3 0 0,0-2 0 0,0-5 0 15,5 1 128-15,6 4 96 0,-1-3 32 0,3 3 0 0,-2-2 0 16,0 1 0-16,0-5 16 16,0 3 0-16,-1-8 0 0,3 5-272 0,4-1 128 15,3 3-128-15,-5-1 0 0,-2 3 0 0,-2-1 0 0,4-3 0 0,0 1 0 16,4-1 0-16,-2 1 0 0,0-2 0 0,1-3 0 15,5 3 0-15,1 0 0 16,-3 3 0-16,1-3 0 0,1 7 0 0,-3-5 0 0,-1 1 0 0,-2-1 0 16,9 3 0-16,-5-1 0 0,1 1 0 0,-5 2 0 15,2-3 0-15,-2 3 0 0,3 0 0 0,-3-2 0 16,2 1 0-16,-2-1 0 0,3 2 0 0,-1-3 0 16,0 3 0-16,7 2 0 0,4-5 0 0,-4 3 0 15,-5-2 0-15,-1-1 0 0,7 3 0 0,-5-2 0 16,-3-3 0-16,-4 3 0 0,2 0 0 0,1 1 0 0,3-1 0 15,-2 4 0-15,3 0 160 0,-7 2-160 0,0 0 256 0,0 0-48 16,4 2 0-16,-1-2 0 0,-3-2-208 0,-2 2 0 16,-1 0 0-16,4 0 0 15,3-3 0-15,2 3 0 0,7-2 0 0,-2 2 0 0,0-2 0 0,-5 2 0 16,0 0 0-16,1-4 0 0,-3 2 0 0,1 2 0 16,1 0 0-16,3 0 0 0,1 0 0 0,1 0 0 0,0 2 0 15,-1 2-160-15,1-2 160 0,0 0 0 0,0 3 0 0,1-1 0 31,3 0 0-31,0 1 0 0,-2 1 0 0,0 5 0 0,2-7 0 0,-2 2 0 16,0-2 0-16,-3 3 0 0,3-1 0 0,0-2 0 0,2 3 0 0,0-3 0 16,-2 3 0-16,0 3 0 0,-3-3-160 0,3 3 160 15,0 1 0-15,-2-1-128 0,0 3 128 0,-1 2 0 16,5-2 0-16,-4 0 0 0,0 2 0 0,-3 4 0 16,1-4 0-16,-5 4 0 0,0 2 0 0,-1 0 0 15,7-4 0-15,1 0 0 0,-4 1-128 0,1 1 128 16,5-2 0-16,-4 4 0 0,-3 2 0 0,-4 3 0 15,5 2 0-15,-1-3 0 0,-2-1 0 0,3-3 0 16,8 0 0-16,0-4-160 0,0 4 160 0,4 1-128 0,2-1-96 0,1 5-16 16,-3 3 0-16,0 1 0 0,3 2 240 0,3-2 0 15,1 4 0-15,2-2 0 0,-1-2 0 0,3 6 0 16,4-2-128-16,3 2 128 0,1 3 0 0,3-1 0 16,1 0 0-16,7-4 0 15,7 2 0-15,1-6 0 0,7 2 0 0,4-4 0 0,1-3 0 0,5 3 0 16,1 0-128-16,4-1 128 0,0-1 0 0,2-3 0 15,4 3 0-15,0 2 0 0,3-7-128 0,1 2 128 0,3 3 0 16,4-1-144-16,0 1 144 0,2-1-128 0,4 1 128 16,-2 2-128-16,4-7 128 0,1 2-128 0,1-1 128 0,3-1-128 15,2 0-176-15,0-2-16 16,2 1-16-16,0-3 0 0,2 0 112 0,-2 0 32 0,2 0 0 0,0 2 0 16,-2 0 192-16,0 0-192 0,2-2 192 0,-2 0-192 31,0-2 192-31,2 0 0 0,2-2 0 0,2 0-144 15,-1-3 144-15,-1 1 0 0,2 4 0 0,-2-5 0 16,1 1 0-16,-1 0-192 0,0-1 192 0,2 7-192 16,3-4 192-16,-3 2 0 0,5 6 0 0,-3-4 0 15,1 5 0-15,-3-7-160 0,0 2 160 0,3 0-160 16,1-2 160-16,3 2 0 0,-2 0 0 0,-7-7 0 16,2 1 0-16,3 2 0 0,6-3 0 0,-1 1-128 0,1-2 128 15,4-1 0-15,5 1 0 0,3-3 0 0,7 5 0 0,1-7 0 16,-1 2 0-16,2-2 0 0,-2 3 0 0,-2-3 0 15,-11 2 0-15,-4-3 128 0,0 1-128 0,4 0 0 16,7 3 0-16,2-1 0 0,1 2 0 0,-1 1 0 16,2-1 0-16,2 3 128 0,2-2-128 0,-4-1 0 15,2 3 0-15,-4-1 0 0,-2-1 0 0,3-1 0 0,6-1 0 16,1-1 128-16,2 3-128 0,1-7 0 0,1 2 0 0,5 0 0 16,4-1 0-16,0-6 0 0,-2 3 0 0,-4 0 128 15,2 0 0-15,-5-4 16 0,-1 4 0 0,1-2 0 16,5 2-144-16,6 0 0 0,7-2 0 0,4 2 128 15,-3 0-128-15,-5 2 0 0,-10 0 0 0,1 2 128 16,7-4-128-16,1 0 0 0,2 0 144 0,3 0-144 16,-5 0 0-16,1 3 128 0,3 1-128 0,-1 0 0 15,-3 2 0-15,0-3 0 0,1-1 0 0,-1 0 0 16,0 2 0-16,3-4 0 0,3 0 0 0,-1 0 128 16,-3 0-128-16,-1 2 128 0,-1 0-128 0,-2 0 128 15,-8 3-128-15,4-5 0 0,2 2 128 0,2 0-128 0,2 4 128 0,1-4-128 16,-1 5 160-16,-6 1-160 0,-2-1 160 15,-2-1-160-15,-1 3 160 0,3-3-160 0,4 5 320 0,0-5-48 16,2 0 0-16,1 3 0 0,3 2-64 0,1-7-16 16,3 2 0-16,-1 1 0 0,-1-5-64 0,1-2-128 15,6 0 176-15,4-2-176 0,11-7 256 0,-4 5-64 16,-13 2-16-16,-3 0 0 0,5 2-48 0,4-7-128 16,5 3 192-16,-1-5-64 0,3 3-128 0,2 0 0 0,-5-1 0 15,-1 1 128-15,-5 2-128 0,-2-3 0 0,-2 3 0 0,4-2 0 16,2 1 0-16,0-3 0 0,-4 6 0 0,-2 2 0 15,-2 0 0-15,-5 0 0 0,-6 2 0 0,-6 2 0 16,0 0 0-16,4-4 0 0,4 3 0 0,-2 1 0 16,2 0 0-16,-2-2 0 15,0 2 0-15,0 1 0 0,2-1 0 0,-1 2 0 0,-4 1 0 0,1-5 0 16,0 0 0-16,0 4 0 0,0-4 0 0,0 3 0 16,-2 3 0-16,-4-1 0 0,-3 1 0 0,-2 1 0 15,-2-3 0-15,3 0 0 0,-1 3 0 0,2 2 0 16,-1-7 0-16,1 4 0 0,1 3 0 0,-1-2 0 15,0-1 0-15,-1-4 0 0,1 1 0 0,-2-3 0 16,3-2 0-16,1-2 0 0,3-3 0 0,0 1 0 0,-3 2 0 0,11-7 0 16,3 3 0-16,1-5 0 0,3 1 0 0,-3 1 0 15,1-1 0-15,1 1 0 0,-1-2 0 0,1 1 0 16,1 1 0-16,2 1 0 0,1 1 0 0,-1 1 0 16,-9 2 0-16,-2-1 0 0,3-1 0 0,5 0 0 15,3-1 0-15,2-1 0 0,0 1 0 0,0 3 0 0,-1 0 128 16,1 2-128-16,0 2 0 0,-2-5 0 0,-7 3 0 0,3 2 0 15,3-4 0-15,3 2 0 0,4 0 0 0,-2 0 0 16,2 2 0-16,-2-7 0 0,-6 5 0 0,-3 0 0 16,1-2 0-16,6 0 0 0,4 1 0 0,2-3 128 15,2 2-128-15,-1 0 0 0,-1 1 0 0,0-5 128 16,-8 1-128-16,4 1 128 0,6-5-128 0,3 1 128 16,3 3-128-16,-3-3 0 15,-22 3 144-15,0 3-144 0,9-7 128 0,4 1-128 0,4-1 160 0,-4 5-160 16,-23-3 144-16,6 3-144 0,8 0 128 0,9-5-128 0,0 0 0 0,-6-2 0 15,-9 3 0-15,2-3 0 0,4-2 0 0,1 0 0 16,-1 5 0-16,-3-7 0 0,-6-3 0 0,-1-1 128 16,-6 2-128-16,-3-9 0 0,2 7 128 0,-1-7-128 31,-5 7 0-31,-5-5 128 0,3 5 0 0,-4 0-128 16,0 2 192-16,-5-9-64 0,-2 7-128 0,-4-7 0 15,-4-2 0-15,-7 0 0 0,-1-1 0 0,-6 3 0 16,-5 0 128-16,-5 1-128 0,-1-3 0 0,-6 0 0 15,-3 4 0-15,-2-1 0 0,-5-1 0 0,-4-2 0 16,-2 3 0-16,-5 3 0 0,1-4 0 0,-7 1 0 0,-4-5 0 0,-8 0 128 16,-3 2 48-16,-6 0 0 0,0 1 0 15,-9-1 0-15,-2 2 272 0,-6-2 48 0,-2 5 16 0,-7-3 0 16,5 0-384-16,-7 3-128 0,-4 1 0 0,-2 3 0 16,-2 0 192-16,2-1-64 0,-5 5-128 0,3-4 192 15,4 0-64-15,-2-5 0 0,0 3-128 0,6-3 192 16,6 7-64-16,3-2 0 0,-4-5-128 0,1-1 192 15,1-1-192-15,2 0 176 0,4 1-176 0,0-1 160 16,8 7-16-16,-1-5 0 0,-3 3 0 0,-2-3 0 16,2 5-144-16,-2 0 0 0,-2 1 0 0,0 1 0 15,3 7 0-15,-3-1 0 0,2 2 0 0,2 3 0 0,0 3-256 16,3 3-16-16,3 2-16 0,5 0 0 16,4 2-1152-16,5 0-224 0,4 5-64 0,8-3-13360 15</inkml:trace>
  <inkml:trace contextRef="#ctx1" brushRef="#br0">24729 16686 0,'409'649'15,"-275"-313"-15,-140-266 0,-26-70 16,-5-70-1,-1-4-15,2 14 16</inkml:trace>
  <inkml:trace contextRef="#ctx1" brushRef="#br0" timeOffset="10417.01">25038 13105 0</inkml:trace>
  <inkml:trace contextRef="#ctx0" brushRef="#br0" timeOffset="97713.93">5791 5698 2751 0,'0'-6'256'0,"3"-3"-256"0,-1 7 0 0,-2-4 0 0,2 2 224 0,0-1 0 0,2-5 0 0,5-9 0 16,1-5 528-16,3-6 96 0,2 5 32 0,0 1 0 15,2-1-208-15,-2 6-32 0,2 0-16 0,0 1 0 16,0 4 256-16,-2-3 48 0,4 2 16 0,-2 2 0 0,2 0 208 0,-2 2 64 16,0 1 0-16,3-1 0 0,-3 1-256 0,4-1-32 15,0 2-16-15,5 1 0 16,-3 1-144-16,1 3-16 0,1 0-16 0,-1 4 0 0,-3 0-240 0,5 4-48 15,1-4-16-15,3 4 0 0,2 1-48 0,2 3-16 16,-2-4 0-16,2 5 0 0,-2 0-16 0,4-3 0 0,5 2 0 0,1 1 0 16,1-1-176-16,6-1-48 0,6-1 0 0,3 1 0 15,1 1-128-15,-3-4 0 0,1 3 0 0,-1-1 0 16,1 1 0-16,1-3 0 0,1 6 0 0,5-5 0 16,0 3-144-16,2 1 144 0,4-1 0 0,3 3 0 15,4 0 0-15,-5 3-128 16,-2-3 128-16,-2 2 0 0,-6-2 0 0,4-1-128 15,0 1 128-15,2 4 0 0,5-5 0 0,-1 3 0 0,5 2 128 0,0 2-128 16,4 4 512-16,-3 1 16 0,-3-1 0 0,-5-2 0 16,0 0-272-16,-8-2-48 0,-4-2-16 0,6 2 0 15,8 0-64-15,7 0-128 0,6 0 176 0,7-2-176 0,6-4 352 0,-3-1-32 16,-5-10-16-16,-22 0 0 16,-8 0 96-16,6 0 32 0,8-6 0 0,9 4 0 15,3 0-64-15,-1 2-16 0,-4-7 0 0,-5 5 0 0,-7 0-160 0,-8-4-48 16,-7 2 0-16,-8-1 0 0,-5 3-144 0,-7-2 0 15,-6 2 0-15,-5 0 0 0,-2 2 0 0,-4 0 0 16,-6 2 0-16,-5 0 0 16,1 2-448-16,-7 7 16 0,-4-5 16 0,-5 5-14432 0</inkml:trace>
  <inkml:trace contextRef="#ctx0" brushRef="#br0" timeOffset="131036.37">24797 1915 14735 0,'-9'-10'1312'0,"1"3"-1056"0,-1 5-256 0,3 2 0 0,2 0 2176 0,-5 0 384 15,-6-2 80-15,-8-4 16 0,-7 3-480 0,-6 1-80 0,-2 7-32 0,1 5 0 16,5 7-480-16,0 2-112 0,7 7 0 0,-1 8-16 16,7 4-576-16,4 5-112 0,7 0-32 0,3-1 0 15,10-4-288-15,3 1-64 16,5-7-16-16,8-5 0 0,7-5-368 0,4-5 0 0,-7-7 0 0,5-5 0 15,7-10 0-15,1-5 0 0,0-7 0 0,1-5 0 16,-3-5 0-16,-2-5 0 0,-4 0 0 0,-7-2 0 16,-4-2 0-16,-6 1 0 0,-4 1 0 0,-7 5 0 15,-2 5 0-15,-7-3-192 0,-3 1 192 0,-5 0-192 16,-2 1-256-16,-2 4-64 0,1 4-16 16,1 2 0-16,-2 4-688 0,-2 5-128 0,2 1-16 0,-2 5-16 15,-1 7-1024-15,3 1-208 0,2 9-32 0,0-2-9648 16</inkml:trace>
  <inkml:trace contextRef="#ctx0" brushRef="#br0" timeOffset="131258.79">24646 2396 14735 0,'-2'-2'1312'0,"2"-2"-1056"0,0 2-256 0,0 0 0 15,0 2 832-15,0 0 128 0,0-2 0 0,0 2 16 16,0 0 2240-16,0 6 448 0,0 5 96 0,0-11 16 15,6 42-2240-15,-4-12-432 0,0 8-80 0,3 9-32 16,-3 6-32-16,2 7-16 0,-2 6 0 0,-2 0 0 16,0 4-432-16,0 1-96 0,-2-3-16 0,-2 0 0 15,2-9-272-15,-3-1-128 0,3-5 0 0,0 7 128 16,0 4-128-16,0 2 0 0,0-11-192 0,2-2 192 31,-3-12-736-31,3-5-32 0,-2-13 0 0,0-4-10640 0,0-8-2144 0</inkml:trace>
  <inkml:trace contextRef="#ctx0" brushRef="#br0" timeOffset="131575.74">24175 3542 11055 0,'0'6'976'0,"0"-6"-784"0,4 0-192 0,1 0 0 0,-3 0 1456 0,4 0 240 0,3-4 48 0,8 2 16 15,6-7 1776-15,9-1 368 0,4-7 64 0,0 0 0 16,3-11-2048-16,3 0-400 0,1-2-96 0,-3 1-16 31,-1 1-768-31,-3 7-176 0,-2-5-16 0,-4 9-16 16,-2 4-432-16,-5 5 0 0,-2 6 0 0,-4 8 0 16,0 9 0-16,-4 8 0 0,-2 5 0 0,-1 15 0 15,1 1 160-15,-2 9 0 0,1 3 0 0,-1 6 0 16,1 1 64-16,1 1 16 0,-2 2 0 0,-3-6 0 15,3-9 64-15,-1 0 16 0,1-4 0 0,-3 0 0 16,-2-9-320-16,0-4 0 0,1-6 0 0,-1-11 0 16,2-9-576-16,-1-6-208 0,-1-12-48 15,2-9-16528-15</inkml:trace>
  <inkml:trace contextRef="#ctx0" brushRef="#br0" timeOffset="131845.42">24211 3107 16575 0,'2'0'736'0,"3"0"160"0,1-4-720 0,0 2-176 0,1-2 0 0,-1 0 0 15,7 1 2512-15,8-7 480 0,13-7 80 0,17-5 32 16,13-9-304-16,-2-4-64 0,0 6-16 0,-7-1 0 16,-4 4-1552-16,-6 1-304 0,0 6-64 0,-9-3-16 15,-2 3-656-15,-2 4-128 0,-6 5 0 0,-3 5-11984 16,-4 5-2352-16</inkml:trace>
  <inkml:trace contextRef="#ctx0" brushRef="#br0" timeOffset="132399.72">24859 5038 11055 0,'-5'0'976'0,"-1"0"-784"0,2 2-192 0,0 3 0 0,-1-3 1440 0,-3 6 240 0,-5 3 48 0,-6 10 16 0,-7 13 32 0,-4 5 0 0,7 8 0 0,4 1 0 16,8 4 16-16,5-1 0 0,10-4 0 0,9-3 0 15,6-3-288-15,7-7-48 16,6-11-16-16,6-8 0 0,7-9-672 0,-1-8-144 0,3-10-32 0,0-8 0 15,-4-9-352-15,-7-1-80 16,-6-6-16-16,-9 4 0 0,0 4-144 0,-8-6 0 0,-4-2-160 0,-9 0 160 16,-3 4-256-16,-5-5 32 0,-3 5 16 0,-2 5 0 15,-4 3-64-15,-4-1-16 0,0 6 0 0,-5 2 0 16,1 2-352-16,-3 4-64 16,2 3 0-16,7 1-16 0,2 5-496 0,0-4-80 0,2 6-32 0,0 2 0 15,7 2-176-15,4 5-32 0,2 3-16 0,4 5-9600 16</inkml:trace>
  <inkml:trace contextRef="#ctx0" brushRef="#br0" timeOffset="132653.82">24889 5534 14735 0,'-3'0'1312'0,"1"3"-1056"16,2-1-256-16,0 0 0 0,0 2 1232 0,0 2 192 0,0 5 48 0,-2 10 0 16,2 7 1776-16,2 10 352 0,3 11 80 0,-1 5 16 15,2 5-1840-15,-2 7-384 0,3-4-64 0,-3 4 0 16,-2 2-656-16,0-6-128 0,3 2-32 0,-3-3 0 16,0-1-368-16,2-5-80 0,0-6-16 0,1-2 0 15,1-4-128-15,0-5 0 0,1-4 0 0,-1-2 0 31,1-9-1184-31,-3-1-160 0,0-5-48 0,-4-5-15376 0</inkml:trace>
  <inkml:trace contextRef="#ctx0" brushRef="#br0" timeOffset="133019.64">24584 7195 18431 0,'11'-4'816'0,"-5"2"160"0,3-5-784 0,-1 3-192 0,-2 0 0 0,-1-1 0 16,3-1 2672-16,5-7 480 0,8-6 112 0,7-11 0 15,8-8-752-15,0-5-144 0,-2-1-48 0,1-3 0 16,-1 2-1344-16,-5 7-272 0,-3 6-48 0,-3 4-16 15,-3 9-480-15,-3 6-160 0,0 7 0 0,-2 6 0 16,0 2 128-16,-3 6-128 0,-1 3 0 0,0 2 0 16,-1 4 128-16,1 2-128 0,0 2 192 0,-1 3-192 15,-1-3 208-15,-1 0-64 0,1 1-16 0,-1 1 0 16,1-6-128-16,-3 2-176 0,1 0 48 0,-1-2 0 0,2 3-48 0,-3-8 0 16,-1 3 0-16,0-4 0 15,-2 0-1024-15,-2-5-208 0,0-4-32 0,-2-2-15232 16</inkml:trace>
  <inkml:trace contextRef="#ctx0" brushRef="#br0" timeOffset="133226.74">24473 6388 35007 0,'2'6'1552'0,"3"-6"320"0,-1 3-1488 0,2-3-384 0,1 0 0 0,1-3 0 15,5 3 1088-15,10-6 160 0,20 2 32 0,19-13 0 16,21-5-368-16,4-5-64 0,3-5-16 0,-7-4 0 16,-2 2-464-16,-7 0-112 0,-1 2 0 0,-10 4-16 15,-7 2-240-15,-11 9-240 0,-5 5 48 0,-4 7-18960 16</inkml:trace>
  <inkml:trace contextRef="#ctx0" brushRef="#br0" timeOffset="133785.23">27985 2041 11967 0,'5'-4'1072'0,"-3"1"-864"0,-2 1-208 0,0 4 0 0,0 1 1712 0,0 1 288 0,0 0 64 0,2 7 16 0,-2 8 864 0,0 9 160 0,0 12 32 0,2 5 16 16,2 4-1040-16,3 0-192 0,3 0-64 0,3 0 0 16,2 0-992-16,4-7-208 0,5-1-32 0,1-12-16 15,1-5-320-15,2-11-64 0,3-9-16 0,-1-11 0 16,0-3 64-16,0-16 16 0,2-6 0 0,-4-6 0 15,-3 0-160-15,-1-3-128 0,-5-8 192 0,-6-4-192 16,-7 4 0-16,-8 7 0 0,-7 1 0 0,-10 3 0 16,-9 6 0-16,-6 6 0 0,-8 7-240 0,-1 6 80 15,5 5-128-15,-5 4-32 0,1 4 0 0,-1 4 0 16,7 2 112-16,2 5 16 0,6 2 0 0,5 2 0 16,3 2-336-16,5 2-64 0,7 0-16 0,4 0 0 15,6 2-608-15,4 3-128 0,7-1-32 0,4 5-8848 16,2-3-1760-16</inkml:trace>
  <inkml:trace contextRef="#ctx0" brushRef="#br0" timeOffset="134042.68">28328 2656 6447 0,'3'-6'576'0,"-3"-1"-576"0,0 5 0 0,0 2 0 16,0 2 1792-16,0 0 240 0,0 3 48 0,0 5 16 16,0 7 1424-16,0 11 272 0,0 8 64 0,0 9 16 15,6 4-1344-15,-2 4-272 0,0 3-48 0,1-1-16 16,3 0-944-16,-1-2-192 0,-1-10-32 0,3 6-16 16,-1 0-608-16,1 0-112 0,-1-9-32 0,-2-3 0 15,1 1-256-15,-1-8 0 0,1-1 0 0,-3-5 0 16,0-3-864-16,-2-4-224 0,-2-2-64 0,0-11-10112 15,0 3-2048-15</inkml:trace>
  <inkml:trace contextRef="#ctx0" brushRef="#br0" timeOffset="134292.22">27945 3244 28559 0,'0'4'1264'15,"2"-4"272"-15,2 2-1232 0,1-2-304 0,-1 0 0 0,2-2 0 0,3 0 1600 0,8 0 272 0,8-9 48 0,16-2 16 16,12-6-512-16,9-4-96 0,6 1-32 0,-6-3 0 16,-3 4-848-16,-3 1-160 0,-9 10-32 0,-7-1-16 31,-6 3-576-31,-6 5-112 0,-5 6-32 0,-3 1 0 0,-6 7-1840 0,-5 3-368 15,0 3-80-15,-7 5-11936 0</inkml:trace>
  <inkml:trace contextRef="#ctx0" brushRef="#br0" timeOffset="134602.56">28094 4202 18431 0,'-4'-11'816'0,"4"5"160"0,2-1-784 0,2-1-192 0,1 1 0 15,-1-1 0-15,2-1 1088 0,5-6 160 0,8-8 32 0,11-9 16 16,4-6 2304-16,4-5 464 0,-2 3 96 0,1-1 0 16,-3 7-2896-16,-4-4-592 0,-1 2-112 0,-1 2-32 15,0 2-336-15,-3 0-192 0,1 8 192 0,-1-1-192 16,-3 8 144-16,1 2-144 0,-4 9 0 0,3 3 144 15,-1 3-144-15,-2 3 192 0,2 3-192 0,-1 2 192 16,-3 3-64-16,0 0-128 0,0 6 192 0,2 0-64 16,0 2-128-16,-4 0 0 0,0 2 144 0,-2 1-144 15,-1-1 0-15,-3 2-160 0,-1-1 16 0,1-1-12064 16,-3 0-2400-16</inkml:trace>
  <inkml:trace contextRef="#ctx0" brushRef="#br0" timeOffset="135103.1">28456 5247 12895 0,'-15'0'576'0,"7"0"112"0,-1 4-560 0,1-4-128 0,1 4 0 0,3 3 0 0,-4-1 1744 0,-5 5 320 0,-6 10 64 0,-7 7 16 0,3 6 704 0,3 2 144 16,6-2 16-16,7 2 16 0,9-2-1232 0,5-2-240 16,3-2-48-16,7 0-16 0,7-2-512 0,1-7-96 15,3-2-32-15,2-4 0 0,4-4-416 0,0-7-96 16,0-8-16-16,0-9 0 0,0-2-128 0,-4-6-16 16,0-7-16-16,-5-4 0 0,-3 0-160 0,-5-2 0 15,-7-2 0-15,-3 2 128 0,-5 2-128 0,-4 0 0 0,-2 4 0 0,-7-4 0 16,-2 3 0-16,-4-3 0 0,-2 4 0 0,0 0 0 15,-3-2-352-15,3 7 48 0,0 2 16 0,4 4 0 32,0 2-720-32,5 6-144 0,1 5-16 0,1 4-16 0,3 4-256 0,1 13-48 15,2 0-16-15,2 15-13120 0</inkml:trace>
  <inkml:trace contextRef="#ctx0" brushRef="#br0" timeOffset="135355.35">28049 6429 15663 0,'0'-7'688'0,"3"3"144"0,-1 2-656 0,2-3-176 0,2 3 0 0,3-2 0 0,4 0 2064 0,10-3 384 0,20-3 80 0,16-11 16 16,16-1 1056-16,-1-1 224 0,3 2 32 0,-9-1 16 15,-2 5-2576-15,-8 0-512 16,-3-2-96-16,-2 0-32 16,-6 4-368-16,-4-2-80 0,-1-2-16 0,-3 2 0 0,-7 0-192 0,-5 2-160 0,-3 2 32 0,-9 2 0 31,-5 5-1152-31,-5-3-240 0,-5 3-32 0,-9 2-15264 0</inkml:trace>
  <inkml:trace contextRef="#ctx0" brushRef="#br0" timeOffset="135560.6">28443 5781 11055 0,'7'-2'480'0,"-3"2"112"0,0 0-464 0,1 0-128 15,-3 0 0-15,0 4 0 0,2 5 2240 0,3 6 448 16,3 6 64-16,3 17 32 0,4 11-320 0,-2 11-64 16,-2 8-16-16,-3 7 0 0,-1 6-432 0,-3-3-96 15,-2 1 0-15,-1-11-16 0,1-6-880 0,0-2-160 16,-2-3-32-16,3-6-16 0,-3-10-368 0,0 1-80 15,2-3-16-15,0-1 0 0,3-2-480 0,-3 0-80 0,0 0-32 0,0-2-17184 16</inkml:trace>
  <inkml:trace contextRef="#ctx0" brushRef="#br0" timeOffset="135845.97">28179 7027 23951 0,'0'-2'2128'0,"0"-1"-1696"0,2 1-432 0,1 2 0 16,-1 0 1088-16,0-4 144 0,4 0 32 0,3-3 0 15,8-3 1536-15,4-9 304 0,5-3 64 0,1-5 16 0,5-5-2304 0,2-11-464 16,3-4-96-16,-1-2 0 0,2 0-128 0,-4-2 0 16,0 2-16-16,-4 7 0 0,-2 8-48 0,-7 0-128 15,-2 12 192-15,-6 5-64 0,0 9-128 0,-3 4 0 16,1 6 0-16,0 4 0 0,-3 5 160 0,3-1 0 15,2 12 0-15,-1 1 0 0,-1-2 32 0,2 1 0 16,4 5 0-16,0 3 0 0,0 0-32 0,0-2 0 16,0 1 0-16,0-3 0 0,2-5-160 0,0 1-176 15,-1-12 48-15,-1 1-12816 0,0-7-2560 16</inkml:trace>
  <inkml:trace contextRef="#ctx0" brushRef="#br0" timeOffset="136355.88">26028 6152 11967 0,'-17'0'1072'0,"9"0"-864"0,-1 2-208 0,3-2 0 0,3 0 1648 0,3 2 272 0,0-2 64 0,3 4 16 0,3-4 688 0,7 0 128 0,10 0 16 0,13 0 16 16,11-6-736-16,11 2-128 0,6-7-48 0,8-2 0 16,13 0-848-16,9-4-160 15,8 0-32-15,3 2-16 0,-1 5-304 0,-4-1-64 0,-10 5-16 0,-5 2 0 16,-2-1-240-16,6 3-64 0,5 2 0 0,-2-2 0 0,-7 2-192 0,-9 0 0 15,-12 4 0-15,-10 3 0 16,-14 5 0-16,-10-1 0 0,-7 4-208 0,-8-4 64 31,-4-1-656-31,-3-1-128 0,-8-1-32 0,-2-3 0 0,-6-3-1056 0,-5-2-224 0</inkml:trace>
  <inkml:trace contextRef="#ctx0" brushRef="#br0" timeOffset="136767">25312 3512 19343 0,'9'-21'848'0,"-3"10"192"0,3 2-832 0,-3-1-208 0,1 6 0 0,1-1 0 0,3 3 1344 0,6-4 208 0,11-3 48 0,16-3 16 0,29-8 752 0,27-3 128 0,13 0 48 0,4-3 0 15,2 3-976-15,2-1-192 0,5 5-32 0,0 0-16 16,2 6-592-16,-1 7-112 0,3-1-32 0,-6 5 0 16,-13 0-256-16,-5 2-48 0,1 0-16 0,-12 2 0 15,-18 2-144-15,-2 1-128 0,1 1 192 0,-3 0-192 16,-14-1 0-16,-10 1 0 0,-8-2 0 0,-11 1 0 16,-9 1-192-16,-8-4-112 0,-7 7-16 0,-6-5-18240 15</inkml:trace>
  <inkml:trace contextRef="#ctx0" brushRef="#br0" timeOffset="138995.28">26149 9460 7359 0,'-4'-4'656'0,"-2"0"-528"0,2-1-128 0,1 5 0 0,1 0 1408 0,-2-6 256 0,-4 2 64 0,-3-5 0 15,-4-4 992-15,2 3 208 0,-2-1 32 0,7 0 16 16,1 5-752-16,7-2-160 0,7 1-16 0,8 5-16 16,8-4-464-16,13 1-96 0,-4 5 0 0,15-6-16 15,21 6-560-15,22-2-128 0,10 0 0 0,6 2-16 16,3 0-304-16,4-7-64 15,-2 3-16-15,-5 0 0 0,-16 0-144 0,-1 1-32 16,7 3 0-16,-7 0 0 0,-6 0 16 0,-10 0 0 0,-9 3 0 0,-11-3 0 0,-10 0-208 0,-7 0-160 16,-6-3 32-16,-11 3 0 15,-6 0-160-15,-7 3-32 0,-8-1 0 0,-7 4 0 16,-10 0-1520-16,-9 3-304 0</inkml:trace>
  <inkml:trace contextRef="#ctx0" brushRef="#br0" timeOffset="139266.47">25930 9684 11055 0,'6'-7'480'0,"-1"5"112"0,1 0-464 0,3 2-128 0,-3 0 0 0,0 4 0 16,5 0 656-16,8 7 112 0,13 8 32 0,17 11 0 15,9 8 2064-15,3 11 400 0,10 5 96 0,3 7 16 16,5 10-1104-16,4 5-224 0,9 7-32 0,-1 7-16 16,-3-7-800-16,-3-5-176 0,-2 1-16 0,-4-9-16 15,0 1-512-15,-3-3-96 0,-1-2-32 0,-7 2 0 0,-4-2-352 0,-13-11 0 16,-2 3 0-16,-4-1 0 16,-5 7-320-16,-6-9-64 0,-4-1-32 0,-9-5 0 15,-4-5-1056-15,-6-1-192 0,-7-11-64 0,-8-2-12800 0</inkml:trace>
  <inkml:trace contextRef="#ctx0" brushRef="#br0" timeOffset="139519.94">25790 10058 16575 0,'0'17'1472'0,"2"2"-1168"0,4-2-304 0,0-2 0 16,1 2 192-16,6 17 0 0,10 30-16 0,17 43 0 16,18 40 2160-16,14 21 432 0,5-4 96 0,4-2 16 15,2-5-896-15,0-10-160 0,2 0-32 0,-2-7-16 16,-2-3-944-16,-2-5-176 0,-6-2-32 0,-3 2-16 16,-4 4-368-16,-4-2-80 0,-7-13-16 0,-6-8 0 0,-4-2-144 0,-3-15 0 15,-3-9-192-15,-1-8-16048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3:13:37.99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797 5969 23951 0,'-5'-5'2128'0,"3"5"-1696"0,0 0-432 0,2 3 0 0,0 5 1824 0,-2-4 288 0,0 9 48 0,-2 8 16 0,-3 13-288 0,-1 20-48 15,1 16-16-15,-1 11 0 0,1 12-928 0,1 5-192 16,-2-6-48-16,1 2 0 0,3-7-320 0,0 11-64 16,-1 10-16-16,3 5 0 0,2 2-80 0,5-8-32 0,-1-1 0 15,2-8 0 1,3-4-144-16,-1-9 0 0,3-6 0 0,-3-16 0 0,1-18 0 15,-3-13 0-15,1-11-192 0,-1-14 192 0,0-7-240 0,1-7 80 0,-1-10 16 0,-1-10 0 16,-1-5 144-16,-2-15 0 0,2-11-144 0,-4-12 144 16,0-15 0-1,-4-15 0-15,2-9 0 0,-2-6 0 16,1 3 0-16,1 5 0 0,4 7 0 0,1-15 0 0,1-15 0 0,4-6 0 0,-1 2 0 0,1 17 0 16,-1 8 0-16,-1 18 0 0,0 14 0 0,1 11 0 15,-1 9 0-15,-2 10 0 0,-1 8 0 0,-1 14 0 0,-2 10 0 16,-2 13 0-1,-3 8 0-15,-1 7 0 0,-3 13 0 0,1 6 0 0,-1 6 176 0,-1 15-176 16,-3 22 304-16,-2 18-48 0,0 22 0 0,0 17 0 0,2 0-256 0,-2 4 128 31,5-1-128-31,1 3 0 0,1 11 208 0,4-6-64 16,1-18-16-16,3-16 0 0,7-16-128 0,-3-16-256 16,2-17 64-16,3-13 16 0,2-13 176 0,-1-7 256 0,1-5-64 15,0-5-16 1,1-7-512-16,-1-6-112 0</inkml:trace>
  <inkml:trace contextRef="#ctx0" brushRef="#br0" timeOffset="25868.24">16940 12813 6447 0,'-9'0'576'0,"5"0"-576"0,0 0 0 0,-1 0 0 0,3 2 880 0,2-2 64 0,-2 2 16 0,0-2 0 0,0 5 672 0,0-3 144 15,0 0 16-15,-1 0 16 0,3 2-176 0,0-2-32 16,5-2-16-16,-3 5 0 0,4-5-816 0,-2 0-144 16,3 0-48-16,-1 0 0 15,3 0 112-15,-1 0 16 0,3-5 0 0,0 3 0 16,-1-2-80-16,3 2-16 0,-2-2 0 0,4-1 0 16,-3 1-112-16,3 2-32 0,-2-7 0 0,2 3 0 0,0 2-272 0,2 2-64 15,2-5-128-15,-2 3 192 0,4 2-64 0,-1-2 0 16,3 4-128-16,-4-7 192 0,2 7-192 0,1-2 0 0,3 0 128 15,1 2-128 1,2 0 0-16,-3 0 144 0,1 0-144 0,-1 0 128 16,1 0-128-16,-3-4 0 0,-1 4 0 0,3-5 0 0,3 3 176 0,4-6 0 0,0 1 0 0,0-1 0 15,0 4 16-15,0-5 0 0,2 3 0 0,2-1 0 16,0 1-192-16,0 2 0 0,-4-3 0 0,2 3 128 16,0 0 0-16,0 2-128 0,3 2 192 0,-1-7-64 15,0 7-128-15,-4 0 0 0,0 0 0 0,-2-2 0 16,-3 2 0-1,-1 0 0-15,-3 0 0 0,1 0 0 0,4 0 0 0,-1 2 0 16,-1-2 0-16,1 2 0 0,1 3-128 0,0-5 128 0,0 2 0 16,-1 0 0-16,-1 0 0 0,-1 2 0 0,5-2 0 0,0 3 128 0,2-3-128 15,0 2 192 1,2 0-192-16,-4-2 192 0,-3 3 0 0,3-1 0 0,7-2 0 0,-1 2 0 0,2 1 48 0,-2-1 16 16,5 2 0-16,-3 1 0 15,-2-7-128-15,-2 4 0 16,3-2-128-16,-1 2 192 0,0-2-192 0,2 1 128 15,-1-1-128-15,-6-2 0 0,-3 4 128 0,2-4-128 16,4 2 0-16,7 0 144 0,1 0-144 0,1 3 128 16,-1-5-128-16,3 0 128 0,0 0 0 0,4 0 0 15,4-5 0-15,-2 1 0 0,-2 2 96 0,0-2 16 16,7 2 0-16,-5-1 0 0,0 1-112 0,-7 2 0 0,1 0-128 0,-4 2 192 16,-1 1-192-16,3 3 0 0,1-4 0 0,1 7 0 15,4-3 0-15,-2 0 0 0,2 5 0 0,0-5 0 16,-4 3 0-16,2 2 0 0,2-5 0 0,-3 5 0 15,-5-5 0-15,-1-2 0 0,3 3 0 0,2-3 0 16,-1-2 144-16,3 2-144 0,-2 1 128 0,0-3-128 16,4 2 160-16,0 0-160 0,4-4 192 0,0 2-192 15,-8 3 128-15,2-3-128 0,6 2 0 0,-2 0 0 16,0-2 128-16,0 0-128 0,-2-2 0 0,-2 0 0 16,-6 0 0-16,-1 0 0 0,5-2 0 0,2 0 0 15,-5-2 208-15,3 0-64 0,2 2-16 0,2-3 0 16,-2 3-128-16,0 2 192 0,0-4-192 0,-3 2 192 15,1 4-192-15,0-2 0 0,2 0 0 0,-1 0 128 0,-3 0-128 0,-5 0 0 16,-1-2 0-16,3 0 0 0,5 0 0 0,4 2 0 16,2-5 0-16,-2 3 0 0,0 2 0 0,-4-2 0 15,1 4 0-15,1-2 0 0,0 2 0 0,0-2 0 16,2 5 0-16,0-5 0 0,0 2 0 0,-2 0 0 16,2-2 0-16,-2 0 0 0,-3 0 128 0,-3 0-128 15,-1 0 0-15,1-2 128 0,1 0-128 0,3-3 0 16,-2 3 0-16,-5-2 0 0,3 4 0 0,-3-4 0 15,2 2 0-15,3 2 0 0,0 2 0 0,-5 2 0 0,2-4 0 0,-3 4 128 16,1 3-128-16,0-7 0 0,3 2 0 0,1-2 128 16,-1 2-128-16,4-2 0 0,-1-2 144 0,1 0-144 15,0 2 0-15,-5 0 0 0,-1 0 0 0,1 0 0 16,0 0 0-16,5 0 0 0,0 0 0 0,2 0 0 16,-5-5 0-16,1 3 0 0,4 0 0 0,-5 0 0 15,3 2 0-15,-6 0 0 0,-8 0 0 0,4-4 0 16,-3 2 0-16,-3 2 0 0,1-3 0 0,-2 3 0 15,-3-2 0-15,-3 2 0 0,-5 0 0 0,-2 0 128 0,2 0-128 16,-2 0 0-16,-3 0 0 0,1 0 0 16,-2 0 0-16,-1-4 0 0,-1 8 0 0,-3-4 0 0,1 0 0 0,-3 0 0 15,0 0 0-15,1 2 0 16,-3-2 0-16,0 3 0 0,-2 3 0 0,2-6 0 16,-2 4-400-16,0-2-48 0,2 5-16 0,-2-3-17152 0</inkml:trace>
  <inkml:trace contextRef="#ctx0" brushRef="#br0" timeOffset="33375.94">2897 14331 2751 0,'-7'0'256'0,"3"0"-256"0,2 0 0 0,0 0 0 0,0 0 640 0,2 4 96 0,0-4 16 0,-2 0 0 0,0 2 144 0,-3 3 16 0,3-1 16 0,0-2 0 16,0 0-32-16,2-2-16 0,0 0 0 0,0-2 0 31,0 0-368-31,0-5-64 0,2 3 0 0,-2-4-16 0,2 1 16 0,0 1 16 0,-2 2 0 0,2 2 0 16,-2-5 32-16,3 3 0 0,-3 4 0 0,0-4 0 16,0 4 176-16,0 0 32 0,0-2 16 0,0 4 0 15,0-2-80-15,0 0 0 16,0 0-16-16,0 0 0 0,0 0-32 0,0 0 0 0,0 0 0 0,0 0 0 15,0 0-96-15,27-30-32 16,-20 26 0-16,1-3 0 0,1 3-192 0,-1-2-32 16,3 1-16-16,-3 5 0 0,5-6-224 0,-2 2 0 15,2 2 128-15,-1-1-128 0,3 1 0 0,-2-2-160 16,2 4 32-16,-4 0 0 0,4 0 128 0,-3 0 0 0,3 0 0 0,2 0 0 16,0 4 0-16,0-4 144 0,0 0-144 0,0 0 0 15,3 0 0-15,1 0 0 0,-2 0 0 0,4 0 0 16,-1-4 0-16,-1 4 0 0,3 4 0 0,-1-2 0 15,2 3 0-15,-1-1 0 0,-3 2 0 0,-2-4 0 16,-2 1 0-16,3-3 0 0,1 2 0 0,2-2 0 16,3 0 0-16,-1-2 0 0,-1 4 0 0,-1 2 0 15,-1-2 160-15,-1 0-160 0,-2 5 128 0,-2-7-128 16,2 4 0-16,-2 2 0 0,5-4 0 0,-1 3 0 16,0 1 0-16,-2-2 0 0,3 3 0 0,-3-3 0 15,0 2 0-15,0-1 0 0,3-3 0 0,-1 2 0 16,2 0 0-16,1-2 0 0,-3 0 0 0,0-4 0 0,3 4 0 15,1-4 0-15,5 2 0 0,0-2 128 0,-7 2-128 0,3 0 128 16,2 0-128-16,1-4 128 0,-1 2-128 0,-2 0 160 16,1 0-160-16,-1 2 160 0,-1 0-160 0,-3-7 0 15,1 5 144-15,1 0-144 0,1 2 0 0,-1-4 144 16,1-1-144-16,1 3 0 0,1-2 128 0,1 2-128 16,-7-2 0-16,1 1 0 0,1 3 0 0,3-2 0 15,-1 0 0-15,1 2 0 0,4 0 0 0,-1 0 0 0,-1 0 128 16,2 0-128-16,-2 0 0 0,1 2 0 0,3-2 0 0,2 2 0 15,1-2 176-15,-3 0-176 0,2 0 160 0,0 0-160 16,0-2 0-16,0 0 0 0,0-2 0 0,-2 2 0 16,-4 0 0-16,3 0 0 0,4 2 0 0,-1-5 0 15,2 3 0-15,-4 2 0 0,-2 0 0 0,2 0 0 16,-5 2 0-16,3 3 0 0,2-5 0 0,4 0 0 16,3 2 0-16,1 0 0 0,-2 4 0 0,3-4 0 15,-3 3 0-15,1-1 0 0,1 2 0 0,-2-4 0 16,-1 1 0-16,-3 3 0 0,2-4 0 0,-2 2 0 15,0 1 0-15,-2-3 0 0,-2 2 0 0,0-4 0 16,-3 4 0-16,1 0 0 0,0 1 0 0,-1 3 144 16,3-4-144-16,0 5 0 0,0-1 0 0,-3 3 0 15,3-4 0-15,0 3 0 0,4-3 0 0,0 1 0 0,0-2 0 16,3 1 0-16,-1-1 0 0,0-2 0 16,-6-1 0-16,6 1 0 0,7 0 128 0,-5 0-128 0,-8-1 0 0,2 1 0 15,4-2 0-15,4-2 0 0,1 0 0 0,-1 0 128 16,-3 0-128-16,-3-2 0 0,2 2 144 0,-2-4-144 15,-6 4 160-15,4-3-160 0,0 1 144 0,2 0-144 16,4 2 128-16,-2 2-128 0,2-2 0 0,1 2 128 16,-1 5-128-16,0-5 0 15,-1 6 0-15,-1-5 0 0,0 1 0 0,-4 0 0 16,2-2 0-16,-4 2 128 0,0-1-128 0,0 1 0 0,-5 0 0 0,1-2 0 0,-3 2 0 0,1 3 0 16,3-3 0-16,3 0 0 0,2-4 128 0,2 3-128 15,0-1 0-15,0 0 0 0,0 2 0 0,5-2 0 16,-1 2 0-16,2-1 0 0,1 1 0 0,-3 0 0 15,-4 0 0-15,0 3 0 0,5-3 0 0,-1 2 0 16,0 1 0-16,1-3 0 0,-3 2 0 0,2-1 0 16,-1 1 0-16,-3-6 0 0,0 2 0 0,0-2 0 15,-2 0 160-15,0-2-160 0,2 2 192 0,4-4-192 16,3 2 192-16,1 0-64 0,-1-1 0 0,-1 3-128 0,3 0 192 16,-1 0-192-16,1 0 192 0,0 0-192 0,-3 0 144 15,0 3-144-15,3-1 0 0,-5 0 144 0,3 2-144 0,-5-2 0 16,-2 2 0-16,0-4 128 15,-4 5-128-15,4-5 0 0,2-5 0 0,1 3 0 0,-1 0 160 0,0 0-160 16,2-4 192-16,3 1-192 0,1 1 288 0,-1 2-48 16,1-4-16-16,1 3 0 0,-7 3-224 0,3 0 144 0,1 0-144 15,1 0 128-15,-5 0-128 0,0 3 0 0,0-1 0 0,0-2 0 32,3 4 0-32,-3-4 0 0,-2-4 0 0,0 4 0 15,2-2 0-15,-2-1 0 0,3 1 0 0,-5 2 0 0,-1-4 0 0,1 4 0 0,-2 0 0 0,2 0 0 31,0-2 0-31,0 0 0 0,0 2 0 0,0-2 0 0,2 2 0 0,-2 0 0 0,4 0 0 0,-2 0 0 16,0 0 0-16,0 0 0 0,-2 2 0 0,0 0 128 16,-2 0-128-16,2-2 0 15,4 4 0-15,-2-4 0 0,0-4 0 0,-4 4 0 0,2 4 0 0,0-4 0 32,0 2 0-32,0 1 0 0,0-1 0 0,0 2 0 0,0-2 0 0,-2 2 0 15,2-1 0-15,-2-1 0 0,-1 4 0 0,1-6 0 16,0 4 0-16,-2-2 0 0,-3 3 0 0,-3-5 0 15,-1 2 0-15,-2-2 0 0,0 0 0 0,-2-2 0 16,0 2 0-16,-2-5 0 0,-4 1 0 0,-1 2 0 16,1-6 0-16,-2 1 0 0,-3 1 0 0,0-1 0 15,-3 1 0-15,-1 2 128 0,0-3-128 0,-2 3 0 16,0-4 0-16,-4 1 0 0,-1 5 0 0,1-4 0 16,0 4-144-16,0-1 144 15,-3 3-832-15,1 3-96 0,-1-1-32 0,1 4-12336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34:27.03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4829 4274 3679 0,'0'-2'320'0,"0"-4"-320"0,0 1 0 0,0 5 0 0,0 0 864 0,2-6 96 0,-2 2 32 0,2-7 0 0,0 0 496 0,2-1 112 16,-1-1 0-16,-1 4 16 15,0-1 0-15,-2 1 0 0,0 3 0 0,0-1 0 0,-2 3-240 0,0 2-48 0,-1 2-16 0,1 2 0 16,0 2-224-16,-2 3-32 15,2 1-16-15,0 1 0 0,-1-1-528 0,1 1-128 16,0 6 0-16,0 2-16 0,-2 8-240 0,2-3-128 0,0 1 160 0,-1 3-160 16,1-3 0-16,2-2 0 0,0 1 0 0,0-1 0 15,2-4 0-15,-2 0 0 0,3 2 0 0,-1-2 0 16,0 2 0-16,-2 0-160 0,0 1 0 0,0-1 0 16,-2-4 160-16,0-3 0 0,2-1 0 0,-3-5 0 15,3 1 0-15,-2-5 0 0,0-2 0 0,0-2 0 16,0-5 0-16,0-3 0 0,2-1 0 0,-2-2 0 15,2 3 0-15,-2-9 0 0,2-1 0 0,2-7-128 16,0 1 128-16,0-1 0 0,2-1 0 0,-2 7-128 0,3-3-192 16,-3 5-16-16,2 0-16 0,2 0 0 15,-1 2-96-15,1 0-32 0,-2-3 0 0,3 8 0 0,-3-3 480 0,2 6-144 16,-1 5 144-16,-3-5 0 16,2 7 0-16,-2 2 0 0,2-4 0 0,-2 4-128 15,3 0 128-15,-1-2 0 0,2 0 0 0,-1 0 0 16,1 2 0-16,0-5 0 0,1 3 0 0,1 2 0 15,-1 0 0-15,-1 0 0 0,0 0 0 0,1 2 0 0,-3 3 0 0,-2-5 0 0,3 2 0 0,-1 0 128 16,2 0-128-16,1 2 144 0,-1-2-144 0,0 1 160 16,3 3 0-16,-1-6 0 15,5 6 0-15,0-1 0 0,0-1 128 0,0-2 32 16,1 2 0-16,1-2 0 0,2 3-80 0,0-5-16 16,0 0 0-16,3 0 0 0,-5 0-16 0,4-5 0 0,4-1 0 0,1 0 0 15,-7 6 32-15,2-7 0 0,-2 3 0 0,4 4 0 16,5-6-240-16,6 1 0 0,2-1 128 0,0 2-128 15,-2-3 0-15,0-3 144 0,2 3-144 0,0-1 128 16,2 1 32-16,-2-1 0 0,2-1 0 0,-2 1 0 16,5 1 16-16,-1-3 0 0,5 3 0 0,-5-3 0 15,-4-1 48-15,2 5 16 0,-2-3 0 0,3 3 0 0,-3-1-240 0,0 3 176 32,-4 0-176-32,-3 2 160 0,1 0-160 0,-2-3 0 15,-1 5 0-15,-4-4 0 0,-1 2 0 0,3 0 128 0,3 0-128 0,-1 2 128 0,1-4-128 0,-1 1 0 16,-1 1 0-16,1 0 128 15,-4 2 32-15,5 0 0 0,0 4 0 0,1-1 0 16,-3 1 32-16,1-2 0 0,5 2 0 0,0 0 0 16,2 3-192-16,-2-3 192 0,-3-2-192 0,1 2 192 15,4-4 16-15,0 0 16 0,4 3 0 0,-4-6 0 16,0 3 16-16,0 0 0 0,-2 0 0 0,0-4 0 0,-3 4-240 16,-1-2 0-16,-5 2 0 0,1 0 0 0,-1 2 0 0,2 2 128 15,1-4-128-15,-3 5 0 0,-2 1 0 0,-2 0 0 16,-2 1 0-16,-2 1 0 0,0 3 128 0,-5-2-128 0,1 1 176 0,-5-1-176 15,0-3 448-15,-2 5-32 0,-2-1 0 0,2-3 0 16,-2 1-48-16,3 1-16 0,-1-1 0 0,0 1 0 16,-2-1-96-16,2 3 0 0,0-5-16 0,0 3 0 31,0-1-240-31,1 1 0 0,-1 2 0 0,0-1 0 16,0 3 0-16,0 0 128 0,0 0-128 0,0-1 0 15,3 3 0-15,-3 2 128 0,2-4-128 0,0 0 0 16,0 2 0-16,1-3 0 0,-1 1 0 0,0 2 0 0,0-4-224 15,1 6-32-15,1-7-16 0,1 1-11488 16,1-2-2288-16</inkml:trace>
  <inkml:trace contextRef="#ctx0" brushRef="#br0" timeOffset="2837.34">7738 4087 3679 0,'-6'-5'320'0,"2"3"-320"0,1 2 0 0,1 0 0 0,2 0 976 0,0 0 128 0,-2-2 32 0,-2 2 0 16,0-2 704-16,-1 2 144 0,1 0 16 0,0 2 16 16,4 2-592-16,-2 5-112 0,2 0-32 0,0 1 0 15,2 1-320-15,-2 4-80 0,0-3-16 0,0 3 0 16,2 7-336-16,0-5-64 0,-2-2-16 0,2 2 0 16,-2 2-272-16,0 0-176 0,0 2 192 0,0-4-192 15,-2-2 0-15,0-2 0 0,2-2 0 0,-2-9 0 16,2 2 0-16,0 0 0 0,-2-4 144 0,2-6-144 15,0 2 304-15,0-7-48 0,-2 0 0 0,2-4 0 16,0 3-64-16,0-5 0 0,0-3-16 0,0 1 0 16,0 0-176-16,0 0-224 0,2 2 48 0,-2 2 16 15,0-2-352-15,0 6-64 16,2-4 0-16,-2 3-16 0,0 3 336 0,0-1 80 0,2 3 16 0,-2 1 0 16,2 1 160-16,0 1 0 0,0 2 0 0,3 2 0 15,-1 0 0-15,2-4 0 0,3 2 0 0,1 0-128 16,3-1 128-16,-2-1 0 0,4 2 0 0,0-4 0 15,2 1 0-15,2 1 0 0,-2-2 0 0,-2 2 0 0,-2-3 176 0,-1 7 64 16,5-6 16-16,1 1 0 0,1 1 352 0,0 0 80 16,0-2 16-16,-2 3 0 0,0-3-160 0,0 2-32 15,2 0 0-15,1-1 0 0,-1 3-64 0,-2-4 0 16,2 2-16-16,0-3 0 0,0 3-80 0,-2 0-16 16,0 1 0-16,2 3 0 0,-1-4-208 0,-1 4-128 15,0 0 128-15,-3 0-128 0,4 4 144 0,-1-4-144 16,-3 0 192-16,1 3-192 0,2-1 128 0,3 0-128 0,-5 0 0 0,4-2 0 15,-2 0 128-15,2-2-128 0,0 2 144 0,0 0-144 16,0-2 256-16,1 2-64 16,1 2 0-16,-2-2 0 0,0 2-192 0,-2-2 128 0,2 0-128 0,-2-2 0 15,-2 2 0-15,2-2 128 0,3 0-128 0,1-1 0 16,-2-1 0-16,4 0 128 16,1 2-128-16,1-7 0 0,1 7 208 0,0-6-48 0,3-1-16 0,1 3 0 15,2-3-144-15,-2 3 192 0,2-5-192 0,-2 7 192 16,-3 0-192-16,-1 2 160 0,0-3-160 0,-1 3 160 15,3 2-160-15,-3-4 0 0,3 2 0 0,-2 0 0 16,-1 2 0-16,1-2 0 0,-1 2 0 0,5 0 0 16,-4-5 192-16,-1 3-64 0,3-2 0 0,0 4 0 15,-3 0 0-15,1-6-128 0,-3 3 192 0,1 1-64 0,-1-2-128 0,-2 2 160 16,1 2-160-16,-1 0 160 0,0 0-160 0,1 0 0 16,-5 0 0-16,0 2 0 0,2 2 256 0,-2-4-48 15,4 5 0-15,-2 1 0 0,0-6-16 0,1 4 0 16,-1-2 0-16,2 3 0 0,0-5-192 0,3 2 128 15,1 0-128-15,1 0 0 0,-1 2 128 0,-1-4-128 16,1 2 0-16,1 3 144 0,2-5-144 0,2 2 0 0,-3-2 0 16,3 2 0-16,2-2 0 0,0 2 0 0,-2-2 0 0,2 0 0 15,-5 0 0-15,3-2 0 0,0 0 0 0,0 0 0 16,0-5 0-16,-3 3 0 16,3 0 0-16,-2 2 0 0,-3-3 0 0,3 1 0 0,4-2 0 0,-2 1 0 15,-2 3 0-15,-1 2 0 0,1-4 144 0,-2 2-144 16,-1 0 0-16,1 2 0 15,-1 0 0-15,3-2 128 0,-3 2-128 0,3 0 0 0,0 0 0 0,-3-5 0 16,3 3 0-16,-2 2 0 0,-1 0 160 0,1 0-160 16,-1-4 192-16,-1 4-48 0,1-2-16 0,-1 0 0 15,-3 2-128-15,-2 2 160 0,0-2-160 0,-2 0 160 16,0 0-160-16,0 2 0 0,1 2 0 0,1-4 0 16,0 0 0-16,0 0 0 0,2 0 0 0,1 0 0 0,-1 0 0 15,-2 0 0-15,2 0 0 0,1 0 0 0,-1 0 0 16,0 0 0-16,-2 0 0 0,1 0 0 0,-3 0 0 0,0 2 0 15,-2 3 0-15,2-5 0 0,-2 0 0 0,-1 2 0 16,-1 2 0-16,2 0 0 16,2-4 0-16,-2 2 0 0,0 3 0 0,0-1 0 15,-2-4 0-15,0 0 0 0,4 2 0 0,-3 0 0 16,4 0 0-16,-1-2 0 0,2 0 0 0,2 0 0 16,-2 0 0-16,0 0 0 0,-2 0 0 0,-2 0 0 0,0 0 0 0,-2 0 0 0,-2 0 0 0,-3 5 0 15,-1-5 0-15,-3 0 0 0,0 0 0 0,0 0 0 16,-2 2 0-16,1 0 128 15,-3 0-128-15,0 2 128 0,2-2 144 0,-2 3 32 16,2-3 0-16,-2 0 0 0,2 0-304 0,0 2 160 0,0-4-160 0,0 0 128 16,3 2-128-16,1-2 0 0,0 2 0 0,1-2 128 15,1 0-128-15,3 0 128 0,2 0-128 0,-3 0 128 16,3 0-128-16,2 0 0 0,2 0 0 0,0 0 128 16,2 0-128-16,3 0 0 0,-1-2 0 0,2 0 0 15,-3 2 0-15,-3 0 0 0,2-4 0 0,-2 4 0 16,-2 0 0-16,0 0 0 0,-5-2 0 0,1 2 0 15,0 2 0-15,-3-2 0 0,-2 4 0 0,1-4 0 16,-3 2 0-16,2 0 0 0,-3 5 0 0,1-7 0 0,-2 4 0 16,0-2 0-16,-2 3 0 0,0-5 0 0,2 4 0 15,0-4 0-15,1 0 0 0,-1 0 0 0,2 2 128 0,-2-2-128 16,2 2 0-16,-2 0 128 16,-2-2-128-16,0 0 0 0,0 0 0 0,0 0 0 0,0 0 0 0,0 0 0 15,0 0 0-15,0 0 0 0,0 0 0 0,0 0 0 16,13 32 0-16,-11-26 0 15,3-3 0-15,1 1 0 0,0 0 0 0,3 3 0 16,2-5 0-16,-1 2 0 0,3 0 0 0,2 0 0 16,-2 3 0-16,2-5 0 0,2 2 0 0,0 0 0 0,0 3 0 0,0-3 0 15,-2 2 0-15,-3-3 0 0,5 5 0 0,-4-4 0 0,-2 3 0 0,0-3 0 16,-1 2 0-16,-1-1 0 16,-3 1 0-16,3 0 0 0,1-3 0 0,1 1 0 0,0 0 0 0,1-4 0 15,-1 0 0-15,4-4 0 0,2 0 0 0,0 1 0 16,-2-3 0-16,0 2 0 0,0-3 0 0,-2 3 0 15,-3 2 0-15,1 0 0 0,-3 0 0 0,-3 2 0 32,1 0 0-32,-4 0 0 0,0 0 0 0,0 0 0 0,-2 2 0 0,3 0 0 0,-1 4 0 0,0-3 0 31,0 3 0-31,2 2 0 0,-2-3 0 0,3 3 0 0,-1 1 0 0,0 1 0 0,2-3 0 0,-1 3 0 16,-1 1 0-16,0-5 0 0,0 3 0 0,1 4 0 0,1-3 0 15,1 5 0 1,-5-2 0-16,2-2 0 0,-2-1 0 0,0 3 0 0,0 0 0 0,-2 2 0 15,2 0 0-15,1 0 0 0,-3 2 0 0,2-2 0 0,-2 2 0 0,2-5 0 16,2 3 0-16,0 0 0 16,1 2 0-16,-1-4 0 0,0 4 0 0,0-2 0 0,1-2 0 0,-1-1 0 31,-2-3 128-31,2-1-128 0,-2-1 0 0,1-3 0 16,-1 2 0-16,0-6 0 0,-2 0-352 0,2 3 48 0,0-3 16 0,2-3 0 31,1 3-1376-31,-1 0-288 0</inkml:trace>
  <inkml:trace contextRef="#ctx0" brushRef="#br0" timeOffset="4867.08">13412 4176 6447 0,'-4'-2'576'0,"2"-2"-576"0,2 4 0 0,0 0 0 0,-2 0 256 0,2-2-48 0,-2-1-16 0,-3 1 0 0,1 2 1056 0,0-4 208 0,0 4 32 0,-1 4 16 15,1 1-672-15,2 1-144 0,-2 5-32 0,2-1 0 32,-3 7-128-32,3 0-16 0,-2 7-16 0,0-1 0 15,0 1-16-15,-1 1 0 0,1 1 0 0,0 4 0 16,-1-3-112-16,1-1-32 0,4-1 0 0,-4 1 0 16,0-5-192-16,2 0-144 0,-1-8 192 0,1-4-192 15,2-3 144-15,0-4-144 0,2-4 0 0,-2-2 144 16,3-3 448-16,-1-3 96 0,2-3 16 0,0-2 0 15,-2-2-80-15,3-4-16 0,-3 6 0 0,2-4 0 16,-2 0-320-16,0-3-64 0,0 5-16 0,-2 0 0 16,0-4-208-16,0 0 144 0,3 4-144 0,-3 0 128 0,0 2-128 0,0 0 0 15,0-2 0-15,0-2 0 16,-3 4 0-16,6-2 0 0,-3-3 0 0,2 3 0 0,0 5 0 0,2 1 0 16,-2 0 0-16,0 5 0 0,3 2 0 0,-3-3 0 15,4 7 0-15,-2 0 0 0,-2 0 0 0,5 0 192 16,-1 0-192-16,3 3 192 0,1 1 0 0,3-4 16 15,2 0 0-15,4 0 0 0,3 0 0 0,5-4 0 0,1 1 0 0,2-1 0 16,-3 0-208-16,5 2 0 0,2-7 0 0,5 7 0 16,-3-6 160-16,2-1-160 0,-1 1 160 0,-1-1-160 15,-6 5 256-15,-1-5-64 0,3 1 0 0,0-1 0 16,-4 3-48-16,0-1-16 0,2-1 0 0,-5 2 0 16,-4-1-128-16,-1 7 192 15,-6-4-192-15,1 2 192 0,-2 2 128 0,-2 2 48 0,-3 2 0 0,1 0 0 16,-1 3 80-16,-1-3 0 0,1 2 16 0,-1-3 0 15,-3 1-224-15,2 0-48 0,1-2-16 0,1 2 0 16,1-1-176-16,-1-3 160 0,1 2-160 0,-1 0 160 16,1 2-160-16,-1 0 0 0,1-1 0 0,-3 1 0 15,3 6 0-15,-3-3 0 0,1 3 0 0,-3 5 0 16,2 2 0-16,-2 3 0 0,-1 3 128 0,-3 2-128 0,2-1 208 0,-2-1 16 16,0-1 0-16,0 5 0 0,0 5-16 0,0-4 0 15,0 0 0-15,0-3 0 16,2-6-80-16,0 0 0 0,2-2-128 0,0 1 192 15,3-1-192-15,-1 0 0 0,1-3 0 0,1 1 0 16,3-2-720-16,-1 2-240 0</inkml:trace>
  <inkml:trace contextRef="#ctx0" brushRef="#br0" timeOffset="14297.03">25502 1751 7359 0,'-9'-15'656'0,"3"9"-528"0,0-2-128 0,1 5 0 0,3-3 384 0,2 6 64 0,-2 0 0 0,0-2 0 16,0 0 1280-16,0 2 272 0,-2 0 48 0,-1-4 16 15,3 4-432-15,0 4-96 0,2-4 0 0,0 0-16 16,0 0-176-16,6 32-48 0,1-15 0 0,-1 4 0 16,5 0-368-16,2 7-80 0,1 2-16 0,6 6 0 31,1-2-320-31,0 6-80 0,5 5-16 0,-3 0 0 0,1 0-240 0,-5-3-48 0,0 1-128 0,-2-5 192 16,-2-2-192-16,-2-2 0 0,0 0 0 0,-3-4 0 15,1-4 0-15,-3-7 0 0,-1-2 0 0,-1-11 144 16,-2 1 432-16,1-5 64 0,-3-2 32 0,0-4 0 15,-4-3 32-15,-2-3 16 0,-1-1 0 0,-3-4 0 0,-3 0-352 0,-2-2-80 16,-4-2-16-16,-2 0 0 16,-2-3-272-16,-5 1 0 0,-4 2 0 0,1-2 0 0,-3-3 0 0,-5 5 0 15,1 2-160-15,-4-4 160 0,1 4-192 0,-1 2 16 32,2 2 16-32,-1-2 0 15,1 9-224-15,2-5-64 0,2 7 0 0,2 2 0 0,6 2 256 0,3 2 32 0,4-2 16 0,4 0 0 0,6 4 144 0,5-4 0 0,6 0 0 16,2 0-128-1,9-4 128-15,2 4 0 0,4-2 0 0,5 2 0 16,1 0 0-16,3-4 0 0,4 1 0 0,2-1 0 16,4 0 0-16,3-2 128 0,3-5-128 0,3 0 128 15,4-4 256-15,-4 3 48 0,0-3 16 0,-4 2 0 0,-1 2-272 0,-6 1-48 16,1-1-128-16,-12 5 192 0,-3 1-192 0,-3 1 0 16,-2 4 0-16,-4 0 0 0,-5 2 0 0,-2 2 0 15,-1 1 0-15,-5 1 0 16,-2 3 0-16,-3-3 0 0,-3 9 0 0,-3-4 0 0,-6 6 0 0,-4 4 0 0,-3 0 0 0,-1 7 0 31,-5-1-208-31,2 1 64 0,3-4 16 0,-3 3 0 16,-6 7 128-16,-2 2 0 0,-3 5 0 0,3-3 0 15,4-4 0-15,-2 3 0 0,0 1-160 0,0 0 160 16,4-4 0-16,5-2 0 0,8-13 192 0,4-6-48 16,9-4-144-16,1-7 0 0,3-4 0 0,3-1 0 0,5-7 304 15,3-7 16-15,6-13 16 0,6-10 0 0,11-14 176 0,0-5 48 16,-4 8 0-16,0-5 0 0,0 3-352 0,-5 0-64 15,-1 2-16-15,-7 8 0 0,-4 5-128 0,-5 6 0 16,-4 4 0-16,1-2 0 0,-3 7 0 0,-4 6-176 16,0-4 176-16,-1 6-128 15,1 4-384-15,0-2-80 0,-2 7-16 0,0-5 0 16,1 3-928-16,-1-1-176 0,2 5-32 0,0 0-8304 0,2 2-1664 16</inkml:trace>
  <inkml:trace contextRef="#ctx0" brushRef="#br0" timeOffset="14741.12">25700 1372 4607 0,'-21'-15'0'0,"4"7"192"0,0-3-48 0,2 3-16 0,4 6-128 0,3-3 0 0,-3 3 0 0,-2 0 0 0,-19-4 992 0,-15-1 160 0,-8 3 48 0,-7 4 0 0,3 7-512 15,-1 5-112-15,0 5 0 0,5 5-16 0,2 5 272 0,-1 3 64 16,3 8 16-16,2 3 0 0,5-3-208 15,3 1-64-15,1 5 0 0,-1 9 0 0,1 7 320 0,-1 2 48 16,1 8 16-16,6 2 0 0,6 7 192 0,5-9 64 16,8-4 0-16,6-4 0 0,5-2-496 0,6-3-80 15,2 1-32-15,9 3 0 0,8 8-80 0,9 1-16 16,11 2 0-16,8-4 0 0,8-4-192 0,5-8-64 16,4-7 0-16,2-11 0 0,0-17 96 0,-2-10 16 0,2-13 0 15,-2-9 0-15,0-8 320 0,1-11 64 16,-4 0 16-16,3-8 0 0,5-11-64 0,3-11 0 0,5-10 0 0,0 0 0 15,-9 4-128-15,-2-4-16 0,-2-3-16 0,-6 3 0 16,-5-5-272-16,-8 3-48 0,-4-2-16 0,-9 3 0 16,-9 12-272-16,-5 1 0 0,-5 1 0 0,-7-5 0 15,-6 2 0-15,-8-6 0 0,-9 9 0 0,-9 6 0 16,-7 4-416-16,-8 9-144 0,-6 4-16 16,-8 6-16-16,-6 7 272 0,-7 4 64 0,0 6 16 0,0 2 0 15,2 7 240-15,-2 4 0 0,6 3 0 0,2 5 0 16,5 1 0-16,6 0 0 0,7-1 0 0,2 1 0 15,8 2-464 1,8 2-48-16,7-5-16 0,13 3-15824 0</inkml:trace>
  <inkml:trace contextRef="#ctx0" brushRef="#br0" timeOffset="15552.71">30558 2826 4607 0,'-8'0'400'0,"4"0"-400"0,-1 3 0 0,-1-3 0 0,2 0-384 0,2 0-144 0,-3 2-48 0,1-2 0 0,-7 4 1568 16,-1-4 304-16,-1 2 64 0,0 0 16 0,2-2 160 0,5 2 16 15,0-2 16-15,4 5 0 16,2-5-192-16,-3 0-32 0,3 0-16 0,-2 0 0 0,4 0-208 0,-2 2-32 16,0 2-16-16,3-2 0 0,-1 2-176 0,2 1-48 15,-4-5 0-15,0 0 0 0,0 0-336 0,38 15-80 16,-23-13-16-16,7 2 0 0,1-2 48 0,7 0 16 15,0 5 0-15,2-7 0 0,4 6 0 0,4-4 0 16,-1 2 0-16,5 1 0 0,7-3-160 0,7 0-48 0,8-2 0 0,0 2 0 16,4-2 304-16,3-2 64 0,-1 0 16 0,3 0 0 15,-1 2-272-15,3-5-48 0,2 1-16 0,-3-2 0 16,-1-3-48-16,8 1-16 0,9 1 0 0,-1-3 0 16,-10-1 16-16,0 5 0 0,0-1 0 0,-4 3 0 15,-5 0-80-15,-2 2 0 0,-4-1-16 0,-4 3 0 16,-4 0-176-16,-5 0 0 0,-2 3 0 0,-8-1 0 15,-7 2 128-15,-6-4-128 0,-7 4 0 0,-4-4 128 16,-4 2-128-16,-4 3 0 0,-5-5 0 0,-4 6 0 16,-2-6 0-16,-4 6 0 0,-2-1 0 0,-7 1 0 15,0 0-320-15,-4 3-32 0,2-5-16 0,-4 3-10368 16,2-1-2064-16</inkml:trace>
  <inkml:trace contextRef="#ctx0" brushRef="#br0" timeOffset="-90045.79">14200 5645 7359 0,'3'-8'656'0,"-1"3"-528"0,0 1-128 0,0 4 0 0,-2 0 0 0,2 0 0 0,0-2 0 0,3 0 0 16,-1 0 960-16,2-3 192 0,1 10 64 0,-1-1 0 15,0 7 160-15,-1 1 32 0,-1 5 16 0,0 5 0 32,0 1-464-32,-1 3-112 0,-1 8-16 0,0 4 0 0,0 9 0 0,0 4-16 0,0 6 0 0,0 5 0 15,0 6-304-15,-2 3-64 0,3 7-16 0,-3-1 0 0,0-7-144 16,-3 0-32-16,3 7 0 0,0 4 0 15,0 0 272-15,0 6 48 0,0 7 16 0,5 2 0 16,-1 8-32-16,0-6-16 0,3-7 0 0,-3-8 0 0,0-17-352 0,0-2-64 16,1-6 0-16,-1-9-128 15,-2-11 256-15,0-8-64 16,-2-9-16-16,0-8 0 0,2-7 688 0,0-8 144 16,-2-4 16-16,0-9 16 0,3-6 16 0,-1-5 0 15,2-4 0-15,0-8 0 0,3-7-464 0,-1-6-80 16,0-4-32-16,1-7 0 0,1-4-240 0,3-4-48 0,-3 0-16 0,3-7 0 15,0-4-176-15,2-6 0 0,-1-7 0 0,3-4 0 16,0-4 0-16,-2-7 0 0,0 3 0 0,-3 10 0 16,-3 11 0-16,-3 8 0 0,0 1 128 0,-2-1-128 15,0-2 0-15,-2 1 0 0,0 7 0 0,-2 5 128 16,0 11-128-16,-2 8 0 0,2 9 0 0,-2 6 0 16,1 8 0-16,-1 5 0 0,2 6 0 0,0 7 0 15,-2 6 0-15,-1 6-192 0,1 7 32 0,-4 11 16 16,-1 5-80-16,1 10-16 0,-3 10 0 0,2 6 0 15,3-2 240-15,-2 15 0 0,-1 26 0 0,0 8 0 16,3 11 0-16,0 6 0 0,1 7 0 0,1 2 0 0,2-3 0 16,0 3-144-16,0 2 144 0,0-4 0 0,0-3 0 0,2-14 0 15,0-20 0-15,0-6 0 0,2-8 0 0,0-12 0 16,0-7 0-16,0-14-128 16,2-8-768-16,1-8-128 0,-1-5-48 0,0-4-15136 0</inkml:trace>
  <inkml:trace contextRef="#ctx0" brushRef="#br0" timeOffset="-12582.59">14573 3657 6447 0,'-8'-15'576'0,"1"2"-576"0,3 2 0 0,2 5 0 0,-2-3 704 0,2-3 48 0,-5-10 0 0,-1-14 0 0,-5-15 432 0,0-8 96 15,5 1 0-15,-1 3 16 0,5 4-224 0,2 8-48 16,2 5-16-16,4 2 0 0,2 12 464 0,3 5 80 0,-1 10 32 16,-1 1 0-1,1 8-464-15,-1 8-96 0,-1 5 0 0,0 8-16 16,-1 11-48-16,-3 2-16 0,-2 11 0 0,0 6 0 15,0 0-128-15,-2 7-32 0,0 8 0 0,-1 6 0 16,3 7-416-16,3 4-96 0,1 6-16 0,0 1 0 16,-2-14-256-16,2 12 160 0,1 5-160 0,-3 10 128 15,0 1-128-15,-2 0 0 0,-2 3 0 0,0-9 0 16,-3-17 0-16,-1-3 0 0,-2-3 0 0,1-9 0 16,-1-11 0-16,1-10 0 0,5-9 0 0,-2-10 0 15,0-7 128-15,4-11 0 0,0-6 0 0,0-8 0 16,2-5 608-16,0-10 112 0,2-11 32 0,0-6 0 15,3 4-240-15,-3-15-32 0,0-4-16 0,1-13 0 16,-1-9-336-16,-4-4-80 0,-2-6-16 0,0 9 0 0,-1 12-160 16,-3-11 0-16,0-12 0 0,-3-5 0 0,3 1 0 0,1 8 0 15,1 6 0-15,0 3 0 0,4-1 0 0,0 3 0 16,4 1 0-16,-4 16 0 0,4 6-224 0,1 0 80 16,3 0 16-16,1 2 0 0,4 7-160 0,-3 4-32 15,1 8 0-15,-1 7 0 16,-1 4-176-16,-3 6-32 0,1 7-16 0,-5 4 0 0,0 4 160 0,0 5 48 0,-2 10 0 0,-2 6 0 15,0-3-48-15,0 7 0 0,0 18 0 0,-5 13 0 16,3 12 384-16,-2 13 0 0,-1 13 0 0,1 0 0 16,-1 7 0-16,1-18 0 0,2-6 0 0,-3 8 0 15,1 18 0-15,0-3 0 0,3-6 0 0,1-13 0 16,2-10 0-16,0-16 0 0,2-12 0 0,1-9 0 16,-1-6 0-16,-2-4 0 0,0-11 0 0,2 0 0 15,-2-6 0-15,-2-3 0 0,2-6 160 0,-5-4-160 16,3-2 400-16,0-7-16 0,0-6-16 0,0-8 0 15,2-5 464-15,0-4 80 0,0-13 32 0,2-8 0 16,2 1-688-16,1-5-128 0,1-12-128 0,0-5 192 16,3-5-192-16,-1-11-176 0,3-8 48 0,0-6 0 15,-3 6-352-15,-1 6-64 0,-3 7-16 0,-2 12 0 16,-2 9-832-16,0 9-160 0,0 6-48 0,-2 12 0 16,0 12 528-16,2 6 112 0,0 1 0 0,-2 12 16 15,2 4 112-15,2 6 32 0,-2 8 0 0,2 10 0 16,0 7 592-16,0 7 208 0,0 15-144 0,0 11 144 0,1 14 576 0,-1 3 208 15,0 10 48-15,0-6 0 0,4-11-336 0,-1 5-64 0,1 10-16 16,0 7 0-16,1-5-416 0,1 4 0 0,1 3 128 0,-3-7-128 16,3 1-240-16,-7-7-80 0,0-9 0 0,-4-6-8192 15,0-6-1616-15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38:30.93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13T22:39:37.114"/>
    </inkml:context>
  </inkml:definitions>
  <inkml:trace contextRef="#ctx0" brushRef="#br0">13246 7453 5519 0,'0'-3'496'0,"0"3"-496"0,0-4 0 0,0 4 0 0,2 0 1072 0,-2-2 112 0,3 0 32 0,-1 0 0 0,0-3 544 0,0 1 112 0,2 0 32 0,0 0 0 16,1-1-496-16,-3 3-112 0,2 0-16 0,-2 2 0 15,0-2 240-15,0 4 32 0,1 0 16 0,-1 5 0 16,0 1-608-16,0 3-128 0,-2 2-32 0,2 4 0 16,-2 4-128-16,2 2-32 0,-2 3 0 0,0 4 0 15,0-3-240-15,2 3-48 0,-2 0-16 0,0 2 0 16,3 2 64-16,-3 2 16 0,-3 3 0 0,3-1 0 15,-2 4-112-15,2-3-32 0,0 3 0 0,0 1 0 16,0 4-64-16,0 0-16 0,0-3 0 0,0 3 0 16,2 0-48-16,-2 0-16 0,0 2 0 0,0 2 0 15,0 2 0-15,0-4-128 0,3-2 192 0,-1 0-64 0,0 4 0 0,0 4 0 16,0 0 0-16,-2-1 0 0,4 3-128 16,-2 1 128-16,1-3-128 0,-1-2 128 15,0-2-128-15,-2-4 0 0,0 2 0 0,0 0 0 0,0 6 144 0,0-1-144 16,-2-3 160-16,0 2-160 0,2 7 176 0,-3-7-176 15,3 2 192-15,-2-4-192 0,2 2 272 0,0-4-48 16,0 0-16-16,0-6 0 0,0-5-208 0,2-8-256 16,1 0 48-16,1-2 16 0,0-1 384 0,0-1 96 0,1-1 16 15,-1 1 0-15,2 6-304 0,1-2 0 16,-3-1 0-16,2-1 0 0,-1-4 0 0,1-7 0 0,2 2 0 0,1-9 0 31,-1-3 208-31,1-3-64 0,-3-4-16 0,3-4 0 0,-3-3-128 0,1-3 128 0,-1-5-128 0,-2-2 128 16,1 0-128-16,-3-11 0 0,-2-4 0 0,0-6 0 15,-2-9 0-15,-1-4 0 0,1-9 128 0,-2-6-128 16,4-2 0-16,-2 2 0 0,0 4 0 0,2 3 0 16,0 1 0-16,2-10 0 0,0-8 0 0,-2-5 0 15,4-2 0-15,-2 2 0 0,3 4 0 0,-3 3 0 16,0-3 0-16,2 0 0 0,-2 3 0 0,3 1 0 0,-3 3 0 0,0-6 0 16,2 1 0-16,-2-2 0 0,3 5 0 0,-3 2 0 31,2 2 0-31,-2 4 0 0,-2 11 0 0,2 4 0 15,0 0 0-15,-2 10 0 0,2 1 0 0,3 6 0 16,-3-2 0-16,0 4 0 0,0 7 0 0,0 1 0 16,-2 5 0-16,2-2 0 0,-2 2 0 0,0 4 0 15,-2-4 0-15,2 7 0 0,-2 1 0 0,0 3 0 0,-2 6 0 0,2 4 0 16,-3 5 0-16,-1 6 0 0,2 6 0 16,-1 0 0-16,3 3-208 0,-2 1 80 0,0-1 128 15,0 1-208-15,-3 3 208 0,3-3 0 0,2-1 0 0,0 1 0 16,-1-1 0-16,1-1 0 0,0 3 0 0,2-3 0 15,0 7 0-15,-2 2 0 0,2 4 0 0,0 0 0 16,0 5 0-16,0 5 0 0,-2 3 0 0,2 13 0 16,2 13 0-16,-2 8 0 0,2 13 0 0,0 12 0 15,5 11 0-15,-1 7 0 0,3 0 0 0,3-1 0 16,-1-1 0-16,4-9 0 0,-2-11 0 0,0-10 0 16,-3-11 0-16,-1-9 0 0,-1-4 0 0,-6-14 0 15,3-7 0-15,-7-7 0 0,-1 1 0 0,1-5 0 0,0 0 0 0,-2-3 0 16,0 1 0-16,-1-2 0 0,1 0 0 0,-2-9 0 15,4-3 0-15,-1-7 0 0,3-3 0 0,0-7 0 16,-2-5 0-16,2-3 0 16,2 1-416-16,-2-10-96 0,0 1 0 0,0-4-16896 15</inkml:trace>
  <inkml:trace contextRef="#ctx1" brushRef="#br0">18471 15336 0</inkml:trace>
  <inkml:trace contextRef="#ctx0" brushRef="#br0" timeOffset="67370.8">3016 10595 8287 0,'0'-9'736'0,"0"5"-592"0,-2 4-144 0,2 2 0 0,-2-2 1088 0,2 2 192 0,-2-2 48 0,0 0 0 16,-1 0 176-16,1 4 32 0,0 1 16 0,2-5 0 15,0 0-288-15,0 0-64 0,-6 38-16 0,6-21 0 16,-2-4-256-16,0 4-48 0,-1 2-16 0,1-2 0 16,-2 0-320-16,0 4-64 0,-3 3-16 0,3 6 0 15,0-3-272-15,0 1-48 0,2 4-16 0,-3-2 0 0,3 2 0 0,0 4-128 16,-2-6 192-16,2 2-64 16,-1 4 384-16,1-4 80 0,0 2 16 0,2 0 0 15,-2 2-64-15,2-2-16 0,-2 2 0 0,0-2 0 0,0-2-400 0,2 2-128 16,-2 3 0-16,2 1 0 0,-3 0 128 0,1 0-128 15,2 1 0-15,0-5 0 0,0 2 320 0,0-4-32 16,2 2-16-16,-2 2 0 0,3 3-144 0,-1 1-128 16,0 7 144-16,2 2-144 0,-2 2 0 0,0-2 0 15,3 0 0-15,-3-2 0 0,0 0 0 0,0-1 0 16,-2 3 0-16,0 2 0 0,2 3 0 0,-2-1 0 0,0-4 128 0,2-4-128 31,-2 1 256-31,0 1 16 0,0 2 0 0,2-2 0 16,-2-2 32-16,3 4 0 0,-3 4 0 0,2 0 0 0,0-2-48 0,2 2-16 0,-2-1 0 0,0 1 0 15,0 6-96-15,1-5-16 0,-1 1 0 0,-2-6 0 16,0-4-128-16,0-1 0 16,-2 3 0-16,-3 2 0 0,3 0 0 0,-4 0 0 15,2 2 0-15,-3-2 0 0,3-2 144 0,0 2 0 0,-3 0 0 0,3 0 0 16,0 0 96-16,-1 0 16 0,3 0 0 0,0 4 0 16,0-2-256-16,0-2 0 0,2-2 0 0,-2 0 0 15,0 2 0-15,2-3 0 0,0-1 0 0,-2 2 0 16,2 2 0-16,-3 2 0 0,1 4 0 0,0-1 0 15,2-1 0-15,-2 2 0 0,0-2 0 0,0-1 0 16,0 1 0-16,-1-4 0 0,-1 0-192 0,0-5 192 0,2 3 0 0,0 0 176 16,-3-4 0-16,1-1 0 0,2 1 64 0,0-5 16 15,0 0 0-15,2 1 0 0,0-5-80 0,2-2-16 16,0 0 0-16,2 0 0 0,1-5-160 0,-1-3 0 31,-2 1 144-31,2-8-144 0,0 5 128 0,3-5-128 16,-3 0 128-16,0 0-128 0,1 2 0 0,-3-2 0 0,0 0 0 0,-2-2 0 15,0 2 0-15,0-2 0 0,0-5 0 0,-2 1 0 16,0-7 0-16,0 1-160 0,-1-1 160 0,1-8-208 31,2-1-1328-31,-2-1-256 0</inkml:trace>
  <inkml:trace contextRef="#ctx0" brushRef="#br0" timeOffset="89543.26">15557 12128 3679 0,'0'-3'320'0,"-2"3"-320"0,2 0 0 0,-2-4 0 0,2 4 720 0,-2-2 80 0,0-2 16 0,0-3 0 15,-3-3 720-15,1-7 160 0,0 2 32 0,-3-2 0 16,5 2-32-16,-2-2 0 0,0 2 0 0,2 2 0 15,0-2-368-15,-1 5-80 16,1-1-16-16,0 5 0 0,0-1-512 0,0 3-96 0,-2 4-32 0,1 0 0 16,-1 4-144-16,2-4-48 15,0 4 0-15,-2 5 0 0,2-1-96 0,2-8-32 0,0 0 0 0,0 0 0 0,0 43 16 16,2-26 0-16,2 0 0 0,0 0 0 0,3 4-160 16,-1-6-128-16,3 5 192 0,1-3-192 15,-1-5 144-15,-1 1-144 0,1-2 0 0,1-5 144 0,-1-2-144 0,2-1 0 16,-3-1 0-16,-2-4 0 0,3-1 0 0,0-3 0 15,-1-3 0-15,1-1 0 16,-3-1 160-16,-2 1-160 0,3-1 192 0,-5-4-192 16,2 2 224-16,-2 0-64 0,-2 3-16 0,0-5 0 15,-2 2-144-15,-2-4 0 0,-1 2 0 0,-1 0 128 0,2 3-128 0,-3 3 0 0,3 3 0 0,-2 3 0 16,-1-1 0-16,-1 4 0 0,-1 4 0 0,1 5 0 31,1 0 0-31,-1-3 0 0,2 9 0 0,-3-2 0 0,3 1 0 0,-1 1 336 0,3 5-32 0,0 1-16 16,-1 0 272-16,5 3 48 0,3-1 16 0,-1 0 0 15,4-1-224-15,3-1-32 0,-1-4-16 0,5-6 0 16,0-3-352-16,-1-6 144 0,1 0-144 0,0-4 0 16,2-4 352-16,0-7-32 15,2 0-16-15,-4-4 0 0,-1 2 0 0,-1-2 0 0,0-4 0 0,-3 0 0 16,1 4-144-16,-3-5-32 0,-2-1 0 0,-1 2 0 16,-3-1-128-16,-3 1-224 15,-1 0 48-15,-2 4 16 0,2 0 160 0,-5 2 0 0,-2 0 0 0,1 7 0 0,-1 3 0 0,-2 3 0 16,0 2 0-16,3 7 0 0,-1-1 0 0,-2 5 0 31,5 1 0-31,-1 3 0 0,3 7 0 0,0-1 0 16,1-2 0-16,3 2 0 0,0 5 0 0,2-3 0 15,2-1 0-15,2-3 0 0,3-2 0 0,1-7 0 16,3-1 0-16,2-5 0 0,2 0-144 0,4-4-112 16</inkml:trace>
  <inkml:trace contextRef="#ctx0" brushRef="#br0" timeOffset="141575.54">19651 13269 5519 0,'-9'0'496'0,"5"-5"-496"0,0 3 0 0,2 2 0 0,0 0 688 0,-3-4 32 16,3 2 16-16,-4-2 0 0,0-3 928 0,-5-1 192 0,0 1 48 0,-2-3 0 0,3-1-368 0,1 5-64 0,-1-3 0 0,-1 7-16 15,2 2-96-15,1 0-16 0,-1 0 0 0,1 4 0 16,2 3-160-16,-1 3-32 0,3 3-16 0,2 2 0 15,0-4-272-15,2-1-48 0,2 3-16 0,0-2 0 16,2 4-384-16,0-5-80 16,5 7-16-16,2-6 0 0,-1 0-160 0,1-1-32 15,0-3-128-15,1-5 192 0,3 2 96 0,-2-4 16 0,2-2 0 0,0-2 0 0,0-3 112 0,0-1 32 16,-3-3 0-16,1 0 0 0,-2 1-272 0,-5 1-48 31,1 1-128-31,-5-3 192 0,0 3-192 0,-2-1 0 0,-2 3 0 0,-5-5 0 0,1 5 0 0,-3-1 0 16,1 3 0-16,-3-2 0 15,1 1-144-15,-3 5 144 0,0 2 0 0,2 7-144 0,1-5-16 0,-1 5 0 16,3-1 0-16,-1 3 0 0,3 0 160 0,1 1 0 0,3 3 0 0,0-2 0 16,4 2 0-16,0 0 192 0,5 0-64 0,1-3 0 15,1 1 64-15,2 2 32 0,3-2 0 0,1-2 0 32,2-1 0-32,0-3 0 0,0-3 0 0,3-4 0 15,-1-2-96-15,2-3 0 0,-2-3-128 0,0-3 192 16,-4-1-48-16,0-1-16 0,-2 0 0 0,-4 0 0 15,-5 3-128-15,-2-5 0 0,-4 4 0 0,-5-2 128 16,-3 5-128-16,-3-1 0 0,-2 1-192 0,0 1 192 16,-2 3-160-16,0 4 160 0,-2 0 0 0,0 9-144 15,0-3 144-15,2 5 0 0,2-1 0 0,4-3 128 16,0 8 16-16,5-5 16 0,0 3 0 0,1 2 0 0,1 6-160 16,4-4 0-16,0-2 0 0,0 4 0 15,6 3 0-15,1-1 0 0,1-4 0 0,3-7 0 0,4-3-144 0,4-9-64 16</inkml:trace>
  <inkml:trace contextRef="#ctx0" brushRef="#br0" timeOffset="183437.21">17566 14591 6447 0,'-2'0'576'0,"0"-5"-576"0,2 3 0 0,-3 2 0 0,3 0 1408 0,-2-2 160 0,0 0 32 0,-4-4 16 0,-1-3 432 0,1 1 64 0,0-3 32 0,-1 0 0 15,3 1-992-15,0-1-192 0,-1 0-32 0,3-4-16 16,0 9 128-16,-2-5 32 0,2 5 0 0,-2 0 0 15,-1 1-432-15,-1 1-64 0,2 4-32 0,-3 0 0 16,1 4-48-16,2-1-16 16,-3 5 0-16,3-6 0 0,0 7-32 0,-1-1-16 15,3 3 0-15,-2-3 0 0,0 5-176 0,-1 2-48 0,1-2 0 0,2 2 0 16,4-2-80-16,-2 1-128 0,4 1 176 0,3-2-176 16,1 2 144-16,1-4-144 0,2-5 0 0,-1 3 144 0,3-1-144 15,-2-4 0-15,1 1 0 0,-1-3 0 0,-2 2 0 0,1-4 0 16,1-4 0-16,-5-1 0 15,3 3 256-15,-3 2 64 0,1-4 0 0,-3 2 16 0,0-4-128 0,-2 1-16 32,0-1-16-32,-2-3 0 0,0 3-176 0,-4-5 0 15,0 1 0-15,-3-3 128 0,-1 2-128 0,-1-1 0 16,-1 3 0-16,-1-2 0 0,0 3 0 0,1-1 0 0,-3 5 0 16,2 0 0-16,1 2 0 0,1 0 0 0,1 2 0 0,1 2 0 15,-1 4 0-15,1-4 0 0,1 7 0 0,0 1 0 16,-1 3 0-16,3 4 0 0,0 2 0 0,2-2 0 15,-1 5 0-15,6-1 128 0,-1 2 32 0,0-1 0 16,4 1-160-16,1-4 160 0,1-2-160 0,1-2 160 16,-1-2-160-16,3-5 0 0,-1-1 0 0,3-7 0 15,2 0 0-15,-2-9 0 0,2 1 0 0,-2-3 0 16,-3-2 192-16,1-2-64 0,0 1 0 0,-3-3 0 16,1-3 64-16,-5 1 16 0,-2 4 0 0,0-2 0 15,-4-2-208-15,0 0 0 0,-2 0 0 0,-5 2 0 16,1 0-464-16,-3 4-48 0,-2 2 0 0,0 7 0 0,1 0 112 0,-3 4 16 15,0 6 0-15,-2 3 0 0,0 3 192 0,0 3 64 16,-3 7 0-16,3-5 0 0,3 6 464 0,-1 1 112 16,4 1 0-16,2-1 16 0,3-1 112 0,2-6 0 15,4-2 16-15,4-4 0 0,2-3-176 0,3-8-32 16,2-2-16-16,-1-4 0 0,3-3-176 0,0-2-48 16,4-1 0-16,0-3 0 15,-2 2-448-15,2-4-80 0,0 2-32 0,0 4-16656 0</inkml:trace>
  <inkml:trace contextRef="#ctx0" brushRef="#br0" timeOffset="192372.67">18693 15738 4607 0,'0'0'400'0,"0"0"-400"0,-3-2 0 0,3 2 0 0,-2-2 1072 0,0 2 128 0,0-6 16 0,-4-1 16 16,1-4 496-16,-1-3 80 0,0 3 32 0,-1-4 0 16,3 2-480-16,-2 3-80 0,3-5-32 0,-1 2 0 15,0 2 144-15,2-4 16 0,0 3 16 0,0 1 0 16,2-4-448-16,-3 2-80 0,1 3-32 0,0-1 0 0,0 0-560 16,0 1-112-16,0 3-32 0,-3 5 0 0,3 2 32 0,-2 2 0 15,0 5 0 1,0-5 0-16,-1 6 176 0,1-1 32 0,2-1 16 0,-2 5 0 0,4-3-112 0,-2 5-32 15,-1 2 0-15,3 2 0 0,0 4-48 0,0 1-16 16,0-1 0-16,3 0 0 0,1 3 240 0,0-7 32 16,0 4 16-16,3-4 0 0,1 0 112 0,1-6 32 15,1-3 0-15,1-1 0 0,2-5-192 0,0-4-16 16,1-3-16-16,-1-1 0 16,0-3-112-16,-2-3-32 0,1-5 0 0,-1-3 0 0,0 1-96 0,-3-2-32 0,1 0 0 0,-3-1 0 15,-2 1-144-15,1 2 0 0,-3 4 0 0,-4-6 0 16,0 4 0-16,-3 0 0 0,-3-3 0 0,-3 8 0 15,-2-3 0-15,1 2 0 0,-3 5 0 0,-2 1 0 16,0 3 0-16,2 2 0 0,-2 2 0 0,2 0 0 16,2 2 0-16,0 6 0 0,3 3 0 0,1 0 0 15,1-1 0-15,1 7 192 0,3 0-64 0,0 0 0 32,1 3-128-32,3-1 128 0,3 2-128 0,3 0 128 15,0 1-128-15,3-5 0 0,2-2 0 0,1-3 0 0,1-1 0 16,2-3 0-16,0-1 128 0,0-7-128 0,-2 0 0 0,-1-9 128 15,3 1-128-15,-4-3 128 0,2 1 0 0,-5-7 0 16,1 2 0-16,-1-2 0 0,-1 0-128 0,-3-3 0 16,-2 1 0-16,-2 0 0 0,0 2 0 0,-4-6 0 15,0 8 0-15,-3-7 0 0,-1 5-128 0,-1 2 128 16,-2 3 0-16,-1 3 0 0,-1 7 0 0,0 2 0 16,0 0 0-16,1 4 128 0,-3 5-128 0,2 1-176 0,2 1 48 15,3 4 0-15,-1 2 128 0,1 4 0 16,1 1 0-16,3-1 0 0,2 7 0 0,0-1 0 0,2-3 0 15,2 1 0-15,0-1 0 0,2-7 0 0,3-5 0 0,-1-3 0 16,3-5 0-16,1-2 0 0,3-2 0 0,2-6-12176 16,2-3-2384-16</inkml:trace>
  <inkml:trace contextRef="#ctx0" brushRef="#br0" timeOffset="208093.85">18092 16930 11967 0,'-2'2'1072'0,"0"-4"-864"0,4 2-208 0,-2-4 0 0,-2 2 816 0,0-2 112 0,-1-5 32 0,1-1 0 0,2-3 1872 0,-2-2 384 16,4 2 80-16,-2-2 16 0,5 5-1184 0,-1-3-224 16,0 4-48-16,5 3-16 15,-5 4-704-15,0 0-144 0,2 4-32 0,-1-2 0 0,1 8-192 0,0 3-32 16,1 4-16-16,-3 6 0 0,3-4-368 0,-3 7-80 15,0 1-16-15,-2 1 0 0,2-5-256 0,1 2 0 16,-3 3 0-16,2-1 0 0,0 1 192 0,3 0-64 16,-1-1 0-16,1-4-128 0,-1-1 0 0,2-10 0 0,1-1 0 0,2-7 0 15,1 0 208-15,1-6-64 0,0-5-16 0,4-1 0 16,0-5 112-16,2-2 16 0,2-9 0 0,5-8 0 16,2-2-128-16,4-9 0 15,6-8-128-15,5-11 192 0,6-15-64 0,4-4-128 0,2-8 176 0,-2 1-176 16,1 5 208-16,-7 8-64 0,-3 7-16 0,-5 15 0 15,-5 6-128-15,-7 11 0 0,-3 6 0 0,-5 10-13088 16,-4 12-2528-16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13T22:45:12.63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13T22:45:14.123"/>
    </inkml:context>
  </inkml:definitions>
  <inkml:trace contextRef="#ctx0" brushRef="#br0">31082 14595 0,'420'296'0,"-51"-36"0,-218-260 15,-111-113-15,-8 32 16,13 49 0,23 55-16,15 39 15,24 42-15,12 26 16</inkml:trace>
  <inkml:trace contextRef="#ctx1" brushRef="#br0">13606 10233 4607 0,'-2'-2'400'0,"0"2"-400"0,2 0 0 0,0 0 0 0,0 0 784 0,-2 0 80 0,0 2 16 0,0-2 0 0,-3 4 128 0,3-4 16 16,-2 4 16-16,4-4 0 0,0 0-96 0,0 0-32 16,-6 39 0-16,3-22 0 0,3-2-528 0,-2 4-96 15,0 6-32-15,-2-1 0 0,2 6 176 0,-5 4 16 16,1-5 16-16,0 5 0 0,-1 3 240 0,1-1 32 16,2-2 16-16,-1-4 0 0,1-3-48 0,0-5 0 15,0-3 0-15,-1-4 0 0,3 0 64 0,2-7 0 16,0-4 0-16,0-4 0 0,2-4-128 0,0-6 0 15,3-3-16-15,1-11 0 0,3 1 16 0,-3-7 0 0,0 0 0 16,-1 0 0-16,1 3-464 0,-2-5-176 0,1 0 128 0,-1 0-128 16,-2 2 0-16,0 3 0 0,-2 1 128 0,2 3-128 15,-2 8 0-15,0-4 0 0,0 4 0 0,0 4 0 16,0 0 0-16,-2 7 0 0,2-2-128 0,0 1 128 16,0 5 0-16,0 0 0 0,2 5 0 15,-2 1 0-15,2 5-128 0,-2-1 128 0,2 3-160 0,1 4 160 16,-3 7 0-16,2 3 0 0,-2 7 0 0,0-2 0 15,0 2 0-15,0 0 0 0,0 7 0 0,0-3 0 16,2 0 0-16,0-3 0 0,0-4 0 0,0 1 0 0,0-4 144 0,0-7-16 16,1-4-128-16,-1-6 192 0,-2-9-192 0,2-2 0 15,-2-2 0-15,2-11 0 0,-2 0 304 0,2-6 64 16,-2-2 16-16,2-9 0 0,-2 0 0 0,0-8 16 16,0 0 0-16,0 2 0 0,0 2-400 0,-2-5 128 15,-2 1-128-15,2-3 0 0,2 12 0 0,-2 1 0 16,-3 2 0-16,3 5 0 15,0 4 0-15,-2 4 0 0,2 3 0 0,0 3 0 0,-3 3-192 0,3 4 192 16,0 0-160-16,0 2 160 0,0 5 0 0,-2 3-144 0,1 3 144 0,3 4 0 16,-2 0 0-16,2 4 0 15,-2 1 0-15,2 5-128 0,0 1 128 0,2 4 0 16,0-2 0-16,1 2 0 0,1 0 0 0,0-1 0 0,2 1 0 0,3 0 0 16,-3-2 0-16,1 2 0 0,-1-8 0 0,3 5-9664 15,-1 5-1888-15</inkml:trace>
  <inkml:trace contextRef="#ctx1" brushRef="#br0" timeOffset="1001.32">13604 11561 6447 0,'-2'-10'576'0,"0"3"-576"0,0 1 0 0,2-1 0 0,0 1-128 0,0 2-144 0,-2-7-32 0,2 1 0 16,0-12 2000-16,-3-3 400 0,3-5 80 0,0-2 0 15,3 4-144-15,-3 1-48 0,2 5 0 0,0 7 0 16,0 9-768-16,-2 0-144 0,2 6-48 0,0 6 0 0,0 7-448 16,-2 8-80-16,2 5-32 0,1 6 0 0,-3 6 0 0,0 4 0 15,0 7 0-15,-3 3 0 0,1 1-128 0,0-4-16 16,0-7-16-16,0 5 0 0,2 2-32 15,-2-2 0-15,2-9 0 0,2-4 0 0,0 2-80 0,0-4 0 16,0-4-16-16,0-7 0 0,1-4-176 0,-1-10 0 16,0-5 144-16,0-2-144 0,-2-6 432 0,0-7 16 15,0 2 0-15,2-10 0 0,-2 0 176 0,0-5 32 16,0-2 16-16,-2 1 0 0,0-5-320 0,2 2-64 16,-2 0-16-16,2 0 0 0,0-2-272 0,0-4 0 0,2-2 0 15,0-3 0-15,0 3 0 0,0-4 0 0,0-1 0 0,3 9 0 16,-3 0 0-16,0 8 0 0,0 5-128 0,0 6 128 15,0 7-368-15,-2 3 32 0,0 10 0 0,2-3 0 16,-2 6 96-16,0 5 32 0,0 6 0 0,0 0 0 16,3 7-16-16,-6 2 0 0,3 3 0 0,0 1 0 15,-2 2 224-15,2-4 0 0,0 2-160 0,0 4 160 16,-2 3 0-16,2-7 0 16,0 2 0-16,0-2 0 0,2-5 256 0,-2-5-16 0,2-1-16 0,1-8 0 0,-1-3-64 15,2-1-16-15,-2-7 0 0,2-2 0 0,3-6-144 0,-1-11 192 16,3-3-192-16,-3-7 192 0,3-5 64 0,-3-2 32 15,-2 6 0-15,0 0 0 0,1 1-288 0,-5 5 0 16,0 3-128-16,-5 11 128 0,1 3-352 0,-2 5 32 16,2 5 0-16,-3 3 0 15,1 7 80-15,-1 4 32 0,-1 7 0 0,1 4 0 16,1-3 208-16,0 3 256 0,4 0-48 0,-1-2-16 0,1 4 176 0,2-5 16 16,2 1 16-16,3 0 0 0,1 3-400 0,3 1 0 15,1-4-144-15,5-7-15280 0</inkml:trace>
  <inkml:trace contextRef="#ctx1" brushRef="#br0" timeOffset="9626.87">28405 11167 6447 0,'0'0'576'0,"-2"-4"-576"0,2 2 0 0,-2 2 0 0,2 0 992 0,-2-2 96 0,-3 0 0 0,1-2 16 15,-4-3 112-15,-3 1 32 0,-4-3 0 0,-4 3 0 16,2 2 64-16,-4 1 16 0,-3 3 0 0,1 0 0 16,-5 5-16-16,0 1 0 0,1-2 0 0,-1 3 0 15,0 3-544-15,-2-1-96 0,3-1-32 0,1 3 0 16,3-7-160-16,-1 3-32 0,3-5-16 0,2-2 0 15,4 4-128-15,0-4-32 0,4-6 0 0,3 1 0 0,4 1 144 0,4 2 32 16,4-6 0-16,2 1 0 0,3 1-64 16,4-1 0-16,6 3 0 0,2-7 0 15,7 1-384-15,6 3 128 0,0-3-128 0,4 3 0 0,5-1 0 0,2 2 0 16,-1-1 0-16,-1 1 0 0,-3 1-176 0,-3 1 176 16,-5 2-128-16,-5 0 128 0,-3 2-176 0,-3 0 176 15,-2 0-208-15,-2 0 80 16,-4 0-32-16,-2-2 0 0,-7 2 0 0,0 0 0 15,-4-4 160-15,-2-1 0 0,-2 3 0 0,-7-4 0 0,-2-1 0 0,-6 5 0 0,-4 0 0 0,-7 2 128 16,-2 2 160-16,-2 0 32 0,-2 5 16 0,-3-1 0 16,1 5-32-16,4-5-16 0,4 3 0 15,-2 4 0-15,-2 1-160 0,0 3-128 0,2-2 144 0,2-2-144 16,5 0 0-16,5-2 0 0,6-3 0 0,5-2 0 16,5-1 0-16,2-5 0 0,6 0 0 0,2-7 0 15,7 3 0-15,2-2-256 0,4 1 48 0,-4-3-9632 16,2 6-1920-16</inkml:trace>
  <inkml:trace contextRef="#ctx1" brushRef="#br0" timeOffset="10866.14">26431 13017 3679 0,'-9'0'320'0,"3"-4"-320"0,1 4 0 0,3-2 0 0,0 0 1344 0,-2 0 192 0,-5-2 32 0,-1-3 16 16,-5-4 800-16,2-6 176 0,2 3 16 0,3-1 16 16,2 0-624-16,3 2-128 15,3 0-32-15,3 5 0 0,1-1-576 0,2 1-112 0,3 6-32 0,-1-5 0 32,3 3-528-32,2 4-112 0,-1 0-32 0,3 0 0 0,0 2-64 0,0 0-16 0,6 5 0 0,3-5 0 15,4 2-32-15,4 0-16 0,6-2 0 0,2 3 0 31,5-5-16-31,2 2 0 0,0-2 0 0,8 0 0 16,7 0-144-16,2 0-128 0,4-2 192 0,2 2-192 0,3-5 304 0,5 3-48 0,-3-2-16 0,4 0 0 31,2 2-240-31,-2-7 128 0,-1 3-128 0,-3-1 0 16,-3-3 144-16,5-1-144 0,4-4 128 0,-2 2-128 0,-3-2 272 16,5 5-16-16,5-1-16 0,-1 3 0 0,2 3-96 0,-12 1-16 15,-7 4 0-15,-6 0 0 0,-7 0-128 0,0 4 0 16,-1-4 0-16,-3 2 0 0,-7 3 0 0,1-1 0 15,4 7 128-15,-2-5-128 0,-7 5 304 0,-1 1-32 16,-3 3 0-16,-4 7 0 0,-2-7-80 0,-5 2 0 16,1 0-16-16,-5-7 0 0,-2 1-176 0,-2-1 0 15,0-3 0-15,1-3 0 0,-4 3 0 0,3-7 0 16,3 0 0-16,-3 0 0 0,0 0 0 0,-2-5 0 0,-3 3 0 0,1 2 0 16,-2 2 0-16,-5 3 0 15,1-3 0-15,-3 6-11472 16,-2 3-2224-16</inkml:trace>
  <inkml:trace contextRef="#ctx1" brushRef="#br0" timeOffset="13398.02">3372 10944 2751 0,'-7'-9'256'0,"3"7"-256"15,2-4 0-15,0 2 0 0,0 4 560 0,-2 0 64 0,1-5 16 0,-3 1 0 0,-7-4 640 0,-6-1 128 16,-4-4 16-16,-5 3 16 0,-2-1 592 0,0 0 112 0,3 5 32 0,-3-5 0 15,4 5-272-15,1 2-48 0,1 4-16 0,3-5 0 16,4 10-1120-16,0-5-208 0,0 4-64 0,4 2 0 16,0 1-176-16,3-1-32 0,3 3-16 0,3-1 0 15,4 1-32-15,4-7 0 0,5 2 0 0,4 2 0 16,6-1-16-16,4 1-16 0,7 0 0 0,0-1 0 16,0-1-160-16,6-2 0 0,9 2 0 0,4 1 0 0,4-5 0 0,0-5 128 15,0 1-128-15,-4-4 128 0,-8-1-128 0,-5-4 0 16,-2 3 0-16,-6-1 128 0,-5 2-128 0,-8 3 0 15,-2 4 0-15,-7-2 128 0,-4 2-128 0,-4 4 0 16,-2-2 0-16,-7 4 0 0,-1-4 0 0,-10 4 0 16,-3 3 0-16,-7-1 0 0,-7 0 256 0,-3-1-16 15,-3 1-16-15,-4-2 0 0,-2-2 144 0,0 1 16 0,-2-3 16 16,8 0 0-16,9-3-16 0,2 3 0 0,-1-2 0 0,8-2 0 16,3 0-384-16,9 2 0 0,5-5 128 0,6 3-128 31,4-2-464-31,6-1-128 0,9 3-32 0,4 0-13248 15</inkml:trace>
  <inkml:trace contextRef="#ctx1" brushRef="#br0" timeOffset="14754.77">5180 13888 3679 0,'9'0'320'0,"-5"0"-320"0,2 2 0 0,-1-2 0 0,-3 0-192 0,0 0-96 0,2 0-32 0,3-2 0 0,-1 2 976 0,5 0 192 0,-3 0 48 0,1 0 0 15,-5 0 720-15,-2 0 160 0,0 0 16 0,-2-4 16 16,-2 4 192-16,-2 4 48 0,-1-4 0 0,-3 0 0 0,-1 7-384 16,-1-7-80-16,-5 6-16 0,-2 0 0 0,0 3-400 0,-5 1-80 15,-1-3 0-15,-3 3-16 0,-1-3-208 0,-1-1-32 16,-6 3-16-16,0-7 0 0,-2 6-128 0,-3-5-32 16,1 5 0-16,0-6 0 0,-1 2-80 0,-1 1-32 15,-1-3 0-15,1 2 0 16,-3-4-32-16,1 2-16 0,-1 0 0 0,1 5 0 0,-1-5-208 0,-2 0-32 15,1 0-16-15,-1 2 0 0,-2-4-48 0,0 3 0 0,0 1 0 0,0 0 0 16,-2-4-16-16,3 0-16 16,1-4 0-16,0 2 0 0,0 0-32 0,3-5 0 15,1 1 0-15,3-3 0 0,4 1 0 0,-2-3-128 16,-1 0 192-16,3 1-64 0,5-1-128 0,-3-4 160 0,2 5-160 0,0-1 160 16,4 2-160-16,3-1 0 0,0 1 0 0,1-1 0 15,5 1 0-15,4 1 0 0,3 1 0 0,5-1 0 16,1 1 0-16,6-3 0 0,3-1 0 0,5 0 0 15,3 1 0-15,4 1 0 0,7-1 0 0,1 1 0 16,3 1 0-16,6 3 0 0,4-5 0 0,5 3 0 16,-1 3-144-16,1-2-16 0,4-1 0 0,6 3 0 0,7-5 160 15,4 7-192-15,2-6 192 0,2 4-192 0,6-1 64 0,-1 5 0 16,-7-4 0-16,-2 4 0 0,0 4-176 0,-3-2-16 16,-3 5-16-16,2 1 0 0,-1 3 96 0,1 0 32 15,-1-1 0-15,-5 1 0 16,-1 2-80-16,-6-3-16 0,-2 5 0 0,-5-2 0 15,-2 2 304-15,-1-4-128 0,-6 1 128 0,-3-1 0 16,-7-3 0-16,-6-1 0 0,0 4 0 0,-6-5 0 16,-1 5 0-16,-3-9 0 0,-5 6 0 0,0-8 0 0,-5 0 0 0,-1 0 0 0,0 0 0 0,-5-4 0 15,-2-2 0-15,0 1 0 0,-2-1 128 0,-4 0-128 16,-2-3 0-16,-7 0 0 0,3 5 0 0,-7-4 0 16,-7 1 0-16,-1-1 0 15,-5 4 0-15,-4-1 0 0,2 1 0 0,-4 2 0 16,0 2 0-16,-4 0 0 0,-9 0 0 0,-4 0 0 0,-3 0 128 0,-5 0-128 15,-3 0 192-15,-2 2-64 0,-2 2-128 0,0 5 192 16,0-1-192-16,4 7 0 0,4-4 128 0,3 4-128 16,10 2 0-16,0-4 0 0,3-3-192 0,6-3 192 15,4 1-208-15,8-2 64 0,9-1 16 0,5-3 0 16,9-2 128-16,6-2 0 0,7 0 0 0,8-1 0 16,1-3 0-16,9-5 0 0,10 1 0 0,7-1 0 0,2-4 128 15,13 3 64 1,8-10 16-16,11 5 0 0,6-2-32 0,2 6-16 15,3-2 0-15,4 7 0 0,8-1-160 0,5 5 0 16,3 2 0-16,1 2 0 0,-4 0 0 0,-5 4 0 16,-8-2 0-16,2 3 0 0,0-1 0 0,0-2 0 0,0 2 0 0,-5-4 0 15,-3 7-128-15,-9-7 128 0,-11 4-160 0,0 2 160 16,-2-4-384-16,-4 7 0 0,-4-7 16 0,-7 2 0 16,-4 1-128-16,-2-3-16 0,-9-2-16 0,-4 2 0 15,-2 0-176-15,-2 2-48 0,-5-4 0 0,-1 2-13904 16</inkml:trace>
  <inkml:trace contextRef="#ctx1" brushRef="#br0" timeOffset="68459.98">3453 10929 9215 0,'0'-4'816'0,"0"2"-656"0,0-3-160 0,0 3 0 0,0 0 1792 0,-2 0 336 0,0-9 64 0,-3 1 16 0,1-3 64 0,-2-2 16 16,-3 0 0-16,-2 2 0 0,1 3-784 0,-5-1-160 15,0 5-16-15,-2-1-16 16,-2 3-288-16,-3-2-48 0,-1 3-16 0,0 3 0 16,-3-2-464-16,-2 2-112 0,1 0 0 0,-1 0-16 0,2 2-208 0,3-2-32 15,2 0-128-15,-1 0 192 0,5 3-192 0,5-1 0 16,1-2 0-16,5 0 0 0,1 4 0 0,3-4 0 0,2 2 0 0,2-2 0 15,3 0 0-15,3 0 0 0,3 2 0 0,4 0 0 16,4 3 0-16,4-5 0 0,5 6 0 0,2-4 0 16,2 2 0-16,2 3 0 0,0-3 0 0,2 0 0 15,-2 1 0-15,-2-3 0 0,2 2 0 0,-4-4 0 16,-2 0 0-16,-3 0 0 0,1-6 0 0,-5 1 0 31,2 1 272-31,-3 0-32 0,-3 2-16 0,-2-5 0 16,-3 3 0-16,-3 0 0 0,-3 2 0 0,-1-3 0 0,-5 3-224 0,-3 0 0 0,-3 2 0 0,-2 0 0 15,-5 0 0-15,-4 0 0 0,-2 0 0 0,-5 2 0 0,-4 5 0 0,-4-5 0 32,5 2 0-32,-5-2 0 0,-2 7 0 0,-2-3 0 0,-3 3 0 0,7-1 0 15,5 1 0-15,-3-3 144 0,-2 5-144 0,4-7 192 16,5 2-192-16,4-1 0 0,4 1 144 0,2-2-144 0,6 0 0 0,5-1 0 31,2 3 0-31,5-4 0 0,1 2 0 0,5 1 0 16,4-3 0-16,2 0 0 0,0 4 0 0,4-6 0 15,7 0 0-15,1 0 0 0,1 0 0 0,2 0 0 0,2-4 160 0,0-2-160 16,3-1 0-16,-3 3 0 0,0-9 0 0,-2 5 0 16,-5 1 208-16,1-3-48 0,-2 3-16 0,-3 3 0 15,0 4-384-15,-6 0-80 0</inkml:trace>
  <inkml:trace contextRef="#ctx1" brushRef="#br0" timeOffset="92389.74">28671 9848 8287 0,'-6'-7'736'0,"0"1"-592"0,-1 1-144 0,3 3 0 0,0-2 1600 0,-5 0 304 16,-6-5 48-16,-8-3 16 0,-11-8 256 0,-5 1 48 0,-1 0 16 0,-1 2 0 16,1 4-384-16,-1 5-80 0,1 3-16 0,0 1 0 15,1 8-736-15,-1 3-160 0,-9 8-16 0,-2 2-16 16,-5 10-688-16,-1 5-192 0,1 0 0 0,5 7 128 15,2-1-128-15,2 2 0 0,1 7 128 0,1 4-128 16,4 7 320-16,1 1 0 16,8-3 0-16,-2 8 0 0,4 8-144 0,4 5-48 0,9 1 0 0,7-1 0 15,8 6-128-15,8-10 0 0,5-3 0 0,10-2 0 16,7 0 0-16,6-4 0 0,2-13 0 0,9 0 0 16,8-2 0-16,7-4 0 0,8-5 176 0,-2-8-176 15,-2-6 0-15,4-9 0 0,2-9-128 0,3-8 128 16,-3-4 0-16,4-15 320 0,3-5-32 0,-5-10-16 0,-6 2 624 0,-2-12 128 15,-2-3 32-15,-4-4 0 0,-9 4-432 0,-2-8-96 16,2-3-16-16,-5-6 0 16,-1 0-256-16,-3-6-64 0,-3 0-16 0,-6-7 0 0,-3 5-176 0,-4-9 0 15,-3-6 0-15,-6-1-176 0,-9 7 176 0,-6 5-208 16,-4 6 80-16,-13 4 128 0,-7 8-448 0,-8 7 48 0,-8 8 0 16,-11 5 0-16,-4 6 16 0,-7 7 0 0,-4 8 0 0,-2 6 0 15,-1 9 192-15,1 2 64 0,9 6 0 0,-3 5-11328 16,0 4-2240-16</inkml:trace>
  <inkml:trace contextRef="#ctx1" brushRef="#br0" timeOffset="137330.29">2650 9556 6447 0,'-4'6'576'0,"1"-4"-576"0,3 3 0 0,0-1 0 0,0-4 1392 0,0 4 160 0,0 3 48 0,0 3 0 16,0 7 896-16,3-6 176 0,1-1 32 0,2 3 16 15,-2-6-1104-15,3-3-208 0,-1-4-64 0,1-2 0 16,1-2-672-16,-1-7-144 16,1-2-16-16,-2 0-16 0,3-2 48 0,-5 1 16 0,3-6 0 0,-3 3 0 15,0 5-432-15,-2-5-128 0,-2 2 0 0,-2 2 0 16,0 0 0-16,-4 7 0 0,-3 1 0 0,-2 3-144 15,1 7 144-15,-5 1 0 0,-2 7 0 0,0 2 0 16,-2 6 688-16,-1 0 160 0,8-4 48 0,-1 5 0 16,7-8-176-16,6-1-16 0,2-2-16 0,6-7 0 15,5 2-688-15,4-6 0 0,0 0 0 0,4-4-16064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4T22:56:28.2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16039 1321 13823 0,'4'-4'1216'0,"-2"0"-960"0,0 0-256 0,0 1 0 0,0-1 2432 0,1 2 432 0,1-7 80 0,2-3 32 0,5-3 96 0,-3 2 32 15,3-4 0-15,-5 4 0 0,-1 5-1568 0,-3 1-320 16,-2 3-64-16,-4 4-16 0,-1 2-640 0,-3 2-128 16,-1 7-32-16,-4 0 0 0,3-1-192 0,-5 3-144 15,-2 6 192-15,-2 3-192 0,-3 1 128 0,-3 9-128 16,-1-2 0-16,-4 8 0 0,-4 5 128 0,-2 10-128 0,-2 2 0 16,-1 9 0-16,-1 4 128 0,0 11-128 15,3 0 0-15,3 6 0 0,9 2 128 0,8-6-128 0,4-4 144 0,6-7-144 16,7-4 128-16,5-11-128 0,5-1 0 0,5-3 0 15,9 0 0-15,3-7 0 0,3-1 0 0,2-7 0 16,2-4 0-16,-2-4 128 0,0-5-128 0,-2-4 0 16,-4-2 240-16,-1 3-48 0,1-8-16 0,-3 3 0 15,-4-2-480 1,0 2-80-16,-2-4-32 0,-2-1-18192 0</inkml:trace>
  <inkml:trace contextRef="#ctx0" brushRef="#br0" timeOffset="1">16601 2056 19343 0,'4'-9'1728'0,"0"3"-1392"16,1 6-336-16,-3 0 0 0,-2 0 400 0,2 2 16 0,2-2 0 0,3 4 0 15,-1 5 2128-15,3 4 416 0,-1 12 96 0,-2 5 16 16,1 6-1536-16,-5 2-320 0,0 13-48 0,-2 7-16 15,0-5-48-15,-4 11-16 16,0 15 0-16,-3 12 0 0,-1 7-512 0,1 7-96 0,3-1-32 0,0-6 0 16,4-15-144-16,2-4-48 0,2 4 0 0,3-9 0 15,1 1-256-15,-2-7 0 0,3-9 128 0,-1-3-128 16,3-7 0-16,0-13 0 0,-5-8 0 0,3-7 0 16,-1-6-144-16,-1-5-48 0,-1-5 0 0,0-5 0 15,-1-2-1360-15,-3-7-288 0</inkml:trace>
  <inkml:trace contextRef="#ctx0" brushRef="#br0" timeOffset="2">16497 1986 12895 0,'2'-9'576'0,"2"3"112"0,2-1-560 0,1 3-128 0,-3 2 0 0,0 0 0 16,5 2 2432-16,1-2 464 0,12-3 96 0,5 1 16 16,10 2-208-16,7 2-48 0,5 0 0 0,2 6 0 15,5 5-1344-15,1 4-288 0,3 2-48 0,2 6-16 16,0 5-448-16,-5 2-96 0,-6 8 0 0,-8-4-16 16,-11-2-240-16,-7 4-64 0,-1 3 0 0,-9 1 0 15,-5-2-192-15,-5 5 0 0,-5-5 0 0,-7 1 0 16,-4-3 0-16,-8-2-128 15,-6 0 128-15,-7-4-208 0,-2-5 208 0,-3-6 0 0,-1 3 0 0,-2-9 0 16,-7 1 0-16,-2-9 320 0,0 1-64 0,0-2 0 16,6-2-64-16,5-2 0 0,2-2-16 0,4-2 0 0,0-7-176 0,6 3 0 15,7-3-192-15,6 5-11920 32,3-3-2384-32</inkml:trace>
  <inkml:trace contextRef="#ctx0" brushRef="#br0" timeOffset="3">17932 2341 8287 0,'0'-4'736'0,"0"2"-592"0,0-3-144 0,0 3 0 0,0 0 976 0,0 0 176 0,0-4 16 0,-2-3 16 0,2-2 2720 0,2-1 528 16,0 1 112-16,3-2 32 0,1 5-1536 0,5 1-304 15,3-1-64-15,4 1-16 0,1 3-1440 0,4 2-304 16,7 2-48-16,8 0-16 0,5 2-352 0,2 0-80 16,1 0-16-16,-1 3 0 0,0-5-128 0,0 2-16 15,-1 0-16-15,3 0 0 0,0 2-240 0,2-4 144 0,0 0-144 16,0 0 128-16,-2 0-128 0,-2-6 0 0,-1 2-160 0,-1-3 160 16,-3 3-400-16,-8-7 16 0,-2 5 0 0,-6-5 0 31,-7 1-128-31,-9 1 0 0,-4 1-16 0,-4 1 0 15,-6-1-1328-15,-2 1-256 0,-7-1-48 0,-7-3-13712 0</inkml:trace>
  <inkml:trace contextRef="#ctx0" brushRef="#br0" timeOffset="4">18518 1926 8287 0,'-15'-11'368'0,"9"7"80"0,-1 0-448 0,5 2 0 16,2-3 0-16,0 5 0 0,2-2 2240 0,2 2 384 16,3-2 64-16,3 0 0 0,5-2 960 0,9 2 192 15,4 2 48-15,3-3 0 0,8 6-1408 0,1 3-288 16,3-4-48-16,4 7-16 0,0-3-1232 0,-1 3-240 15,6 3-48-15,-1 1-16 16,0 0-304-16,4 0-64 0,-2-1-16 0,-4 3 0 0,-2 0-208 0,-6 2 0 16,-5 5 128-16,-8-1-128 0,-7-2 0 0,-6 2 0 15,-7 5 0-15,-5 1 0 0,-10 5 0 0,-1-4 144 0,-5 4-144 0,-6-4 128 32,-1 4-128-32,-3-5 192 0,2 1-192 0,-3 4 192 15,-1-2-192-15,1 0 0 0,5-3 0 0,2-3 128 0,4 1-128 0,1-6 0 16,1 0 0-16,2-6 0 15,5 0-576-15,2 0-112 0,2-3-16 0,4-3-17840 0</inkml:trace>
  <inkml:trace contextRef="#ctx0" brushRef="#br0" timeOffset="5">20399 2139 19343 0,'2'0'1728'0,"0"-4"-1392"0,0 1-336 0,-2 1 0 0,0 0 544 0,-2-2 32 0,2 2 16 0,0-9 0 16,-2 0 1728-16,0-6 352 0,-1 3 64 0,1-3 16 16,-4-1-1344-16,0 1-272 0,-3 3-48 0,1-6-16 15,-3 5-144-15,0 3-32 0,-4-1 0 0,-2 2 0 0,0 5-368 0,-4 0-80 0,0 3 0 0,-5 1-16 16,1 4-272-1,-5 3-160-15,-2 3 192 0,2 5-192 0,-2 0 0 0,2 6 0 16,2-2 0-16,1 4 0 0,6 0 0 0,3 3 0 16,4-1 0-16,3 1 0 0,7-1 0 0,2-2 0 15,4 1 0-15,2-5 0 0,7-2 0 0,-1-3 0 16,7-1 0-16,5 0 0 0,3-9 0 0,5 0 0 16,8-6 144-16,7-5-144 0,4-4 304 0,0 1-48 0,-4-3 0 15,-1 0 0-15,5 4-256 0,-4 3 0 0,-4 3 0 0,-7 1 0 16,-9 4 0-16,-3 7 0 0,-8 1 0 0,-5 3-144 15,-3 6 144-15,-6 4 0 0,-4 0 0 0,0 7 0 16,-3 0 0-16,-1 4 0 0,-3 6 0 0,1 5 128 16,1 1-128-16,-2 9 0 0,3 13 0 0,-1 11 128 15,3-5-128-15,0 7 0 0,1 0 0 0,-1 2 0 16,2-11 0-16,-1-10 0 0,5-5 0 0,3-2 0 16,3-4 0-16,5-6 0 0,6-5 0 0,6-8 0 15,5-4 0-15,4-14 0 0,-2-3 0 0,6-7 0 16,13-8 0-16,6-7 0 0,1-6-176 0,-3-5 176 15,2-6-496-15,-4-4 0 0,-4 0 0 0,-4-2-17312 16</inkml:trace>
  <inkml:trace contextRef="#ctx0" brushRef="#br0" timeOffset="6">21327 910 11055 0,'39'-6'976'0,"-18"4"-784"0,4 8-192 0,-1-4 0 0,-7 3 592 0,-4 1 80 0,4 5 16 0,15 10 0 0,17 17 2768 0,15 20 544 0,4 18 112 0,-11 14 32 16,-12 6-1616-16,-13 10-320 0,-13 11-64 0,-12 15-16 15,-12 19-1056-15,-14-4-224 16,-6-4-32-16,-10-13-16 0,-3-15-384 0,-4-7-80 0,-1-8-16 0,0-10 0 15,5-14-320-15,4-14 0 0,8-4 0 0,3-14 128 16,8-5-128-16,6-7-160 0</inkml:trace>
  <inkml:trace contextRef="#ctx0" brushRef="#br0" timeOffset="7">23159 1355 19343 0,'-2'-10'1728'0,"2"3"-1392"0,0 1-336 0,0 4 0 0,0 0 640 0,0 2 64 0,2-7 16 0,-2-1 0 16,2-3 1584-16,0 0 320 0,0 5 64 0,3 2 16 16,-1 4-1472-16,0 2-288 0,5 4-64 0,-3 5-16 15,3 0-96-15,1 6 0 0,1 4-16 0,2 2 0 16,2 3-176-16,0 6-16 0,-1 4-16 0,1 0 0 15,-2 0-272-15,4 9-48 0,0 4-16 0,2 4 0 16,-2 5-16-16,3 6-16 0,-3 2 0 0,0 0 0 0,-2 2-176 0,-1-2 0 16,-3 0 0-16,2-13 128 0,-2-8-128 0,-1-5 0 15,1 1 0-15,0-3 0 0,-3-8 0 0,1 0 0 16,-1 1 0-16,1-5 0 16,-3 0 0-16,0-9 0 0,1-2 0 0,-1-5 0 15,1-3 0-15,-1-3 0 0,2-4 0 0,1-4 0 16,2-3 208-16,4-8 64 0,-1-4 16 0,3-6 0 0,5-7 64 0,3-9 16 0,3-1 0 0,4-16 0 15,6-4-128-15,3-12-32 0,4 1 0 0,-3-10 0 32,-8 20-48-32,2-10-16 0,3-1 0 0,-1-11 0 0,-2 6-144 0,-2 0 0 0,-4 7 0 0,-2 8 0 31,-5 6 0-31,-4 7 0 0,-1 6-192 0,-8 5 192 16,-1 8-656-16,-5 0-16 0,-2 11 0 0,-2 4-12016 15,0 2-2416-15</inkml:trace>
  <inkml:trace contextRef="#ctx0" brushRef="#br0" timeOffset="8">25236 1779 17503 0,'8'17'768'0,"1"-4"176"0,-1 6-752 0,-1-2-192 0,-3-6 0 0,-2-1 0 0,2 3 768 0,3 13 112 0,1 12 16 0,5 13 16 0,-2 7 368 16,-5-5 64-16,-2-4 0 0,-4-5 16 0,0-5-656 15,-4-5-144-15,0-7-32 0,-3-7 0 0,3-3 560 0,-2-7 96 16,-1-8 32-16,3-4 0 0,0-2 336 0,0-7 80 16,1-1 16-16,6-10 0 0,1 1-640 0,4-7-128 15,3-6-32-15,2-2 0 16,6-6-528-16,4-1-96 0,3 3-32 0,0-7 0 0,3 6-192 0,3-3 144 15,2 1-144-15,0 2 128 16,1 5-128-16,3 0 192 0,2 2-192 0,5-2 192 0,4 4-192 0,0 4 0 0,-4 9 0 0,-3 4 0 16,5 2-128-16,0 3-128 0,-4 6 0 0,1-7-12112 15,8 4-2416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49:43.13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5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13T22:51:07.037"/>
    </inkml:context>
  </inkml:definitions>
  <inkml:trace contextRef="#ctx0" brushRef="#br0">1593 6946 11055 0,'-6'-13'976'0,"2"2"-784"0,-1 3-192 0,1 2 0 0,2 1-400 0,0 3-128 0,-2-4-32 0,-3-1 0 0,-1-3 1504 0,-5-3 288 0,-2 2 64 0,2 3 16 15,-2-1-160-15,3 7-16 0,-1-4-16 0,2 4 0 16,1 2 304-16,3 2 64 0,1 0 16 0,1 2 0 15,1-2-336-15,0 0-64 0,2 7-16 0,2-3 0 16,2 3-496-16,0 1-96 0,2-3-32 0,3 3 0 16,-1 1-32-16,3 0-16 0,1-5 0 0,1 3 0 15,2-1-160-15,-3 1-16 0,1-7-16 0,0 2 0 16,-1-4-224-16,1-4 0 0,0 2 0 0,-5-5 0 16,0 3 192-16,-1-4-48 0,-3 1-16 0,0 3 0 15,-2-2 0-15,-2-1-128 0,-5 1 192 0,1-5-64 16,-3 3-128-16,1-1 0 0,-3 1 0 0,1 1 0 15,1 1 0-15,-2 2-144 0,3 4 144 0,-3 0 0 16,3 0-128-16,-1 4 128 0,1 2 0 0,-3 5 0 0,5-1-144 0,-1 1 144 16,-1 6 0-16,4 0-144 15,-1 4 288-15,3 1 64 0,2-1 16 0,2-2 0 16,0 0 240-16,5-4 48 0,1 0 16 0,1-4 0 16,2-3-80-16,-1-3-32 0,5-5 0 0,0-3 0 0,-2 1-160 0,0-6-16 15,-1-3-16-15,-1 3 0 0,2-9-96 0,-3 2 0 0,-1 0-128 16,-5-2 192-16,0 4-192 0,-4-2 0 15,0 2 0-15,-2 1 0 16,0 3 0-16,-4-2-160 0,-3 3 32 0,1-3 0 16,-3 5-640-16,-2-1-128 0,3 3-32 0,-3 0 0 15,0 2 288-15,0 2 48 0,1 0 16 0,3 4 0 0,-2 2 576 0,3 5 0 0,-1 6 0 0,-1-2 0 16,3 6 128 0,1 3 128-16,0-3 48 0,3 2 0 0,1 3 352 0,2-5 80 0,2-2 16 0,5 1 0 15,3-12-272-15,5-4-48 0,2-4-16 0,3-6 0 16,1-5-224-16,-2-4-32 0,-2-2-16 0,0-2 0 15,-2 0-144-15,-2-2 0 0,-5 4 0 0,-1 0 0 16,-5 2-160-16,-4 2 160 0,-7-4-208 0,-1 2 80 0,-5 2 0 0,-2 3 0 16,0 5 0-16,-1 1 0 15,4 4 128-15,-3 4 0 16,2-1 0-16,-2 5 0 0,0 3 576 0,2-3 32 0,2 5 16 0,0 0 0 0,2 2-288 0,3 2-48 16,4-7-16-16,-1 3 0 15,8-2-272-15,1-3-192 0,4-1 16 0,5-3-17072 16</inkml:trace>
  <inkml:trace contextRef="#ctx0" brushRef="#br0" timeOffset="5662.92">20130 11534 11055 0,'2'-3'976'0,"1"1"-784"0,-3 2-192 0,2-2 0 0,0 2 1360 0,0-2 240 0,4-2 32 0,3-3 16 15,8-1 112-15,2 2 32 0,4-5 0 0,3-2 0 16,2 5-640-16,-1 1-128 0,1 1-32 0,4 4 0 16,-2 0-16-16,4 2 0 0,4 2 0 0,3 2 0 15,3 0-304-15,3 3-64 0,4-1-16 0,1 2 0 16,5 1 16-16,3 0 0 0,4-3 0 0,2-2 0 16,4-2-112-16,4-2-32 0,7 0 0 0,5-2 0 15,5-6-80-15,7-1 0 0,9-2-16 0,-7-3 0 16,-11 1 80-16,11-2 32 0,9-2 0 0,4-4 0 15,-2 4-112-15,-3 2-32 0,3 2 0 0,-7 4 0 16,-12 3-144-16,-5 0-48 0,1 1 0 0,-5 3 0 16,-5 4-144-16,-1-4 0 0,-2 2 0 0,-3 0 0 0,3-2 0 0,-7 4 0 15,-6 0 0-15,-5 5 0 0,1-3 0 0,-5 0 0 16,-8 3 0-16,-5-5 0 0,-4 6 0 0,-4-3 128 16,-2 1-128-16,-9 0 0 0,-1 5 0 0,-6-7 0 15,-1 9 0-15,-4-4 0 0,-3-1 0 0,-2 1 0 16,-2-3 128-16,-2 0-128 0,0 1 0 0,-4-3 192 15,-4 2-192-15,-3 3 192 0,0-5-192 0,-6 2 0 0,-4 1 0 16,0-3 0-16,-5 3 0 0,-6-5 0 0,-8 0 0 0,-5 0 0 16,-4-4 0-16,-4 0-192 0,-3-5 32 0,-7 1 16 15,-3-1 144-15,-7-1-128 0,-4-1 128 0,-6 1-128 16,0 2 128-16,-8-3 0 0,-1 7 0 0,1-4-128 16,5 1 128-16,-10-1 0 0,-6 6 0 0,-6-4-128 15,-1 4 128-15,-2 0 0 0,0 4 0 0,-1-2 0 16,-1 7 0-16,0-7 0 0,6 4 0 0,3 3 0 15,4-3 0-15,4 0 0 0,7 3 0 0,5-5-128 16,8-4 128-16,3 6 0 0,7-6 0 0,7 0 128 16,5 0-128-16,8 0 0 0,3 0-128 0,9-4 128 15,6 2 0-15,5-2 0 0,6 0 0 0,4-1 0 16,4 3 0-16,7-2 0 0,0 2 0 0,4-2 0 16,7 4 0-16,-1 0 0 0,9 0 0 0,0 0 0 0,7 2 0 0,4 2 0 15,4 0 0-15,6 3 128 0,9-3 0 0,4 0 0 16,8 2 0-16,3-3 0 0,9 1-128 0,3 0 0 15,9-2 0-15,4 3-128 0,7-5 128 0,2 0 0 16,6 0 0-16,3-5 0 0,-1 1 128 0,5-2-128 16,8-1 160-16,0 1-160 0,2-5 240 0,3 3-48 15,-1 1-16-15,-2 1 0 0,-4-7-32 0,-4 5 0 16,2 1 0-16,-2 1 0 0,2 4-144 0,-7 2 0 0,1 2 0 0,-7-4 0 16,-4 0 0-16,-3 2 0 15,-5-7 0-15,-10 3 0 0,-3-2 0 0,-3-1 0 0,-3-3 0 0,-8-1 0 16,-10 7 0-16,-4-5 0 15,-8 3 0-15,-7 4 0 0,-7 2 0 0,-8 0 0 16,-2 0 0-16,-9 2 0 16,-6 4-448-16,-6 3 0 0,-7 1-16 0,-8 3-11904 0,-7 2-2384 0</inkml:trace>
  <inkml:trace contextRef="#ctx0" brushRef="#br0" timeOffset="21341.06">30622 11925 7359 0,'2'-6'656'0,"-2"-7"-528"0,3 9-128 0,-3-2 0 0,0 3 480 0,0 1 64 0,0-8 16 0,2-7 0 0,-2-3 640 0,0-1 128 31,-2-2 16-31,-1 6 16 0,-1 2-528 0,2 2-96 0,-2 2-32 0,0 3 0 0,1 1-528 0,-1 3-176 16,-2 2 0-16,2 2 0 15,-3 0 272-15,1 0-48 0,-1 0-16 0,1 0 0 16,-5 4 208-16,1 3 32 0,-1-5 16 0,-2 0 0 16,3 0 384-16,-1 2 80 0,-2-2 16 0,0 1 0 0,1-1 224 0,-1 2 48 15,4-4 16-15,1 0 0 16,4 0-304-16,1-4-64 0,1 4-16 0,2-2 0 0,0-3-160 0,5 5-48 15,1-6 0-15,5 2 0 0,-3 4-208 0,-8 0-48 16,0 0-16-16,51-11 0 0,-29 11-208 0,3-4-32 16,1 2-128-16,1-3 192 0,5 1-16 0,4 2-16 0,7-6 0 0,2 1 0 15,6 3 256-15,4 2 48 0,3-5 16 0,4 3 0 16,4 0-176-16,0-3-48 0,2 3 0 0,-4-4 0 16,-7 3-48-16,5-1-16 0,0 2 0 0,-3 4 0 15,-1-4-192-15,-3 4 0 0,-1 4 0 0,-1-4 0 16,0 2 0-16,2 0 0 0,-1 4 0 0,-3-3 0 31,-4 1 0-31,-5 0-128 0,-3 0 128 0,-10 3 0 16,-3-5 0-16,-3 2 0 0,-3 0 0 0,-6 3 0 15,-1-5 0-15,-4 0 0 0,-3 4 0 0,-2-6 144 0,-4 3-16 0,0-1 0 16,-4 0 0-16,-2 2 0 0,-1-4 208 0,-3 0 48 16,-1 0 0-16,-2 0 0 0,-2 0-240 0,-2-6-144 15,0 4 192-15,-2-1-192 0,-2-1 128 0,-3 0-128 16,1 2 0-16,-5-7 0 0,-4 5 0 0,-4 0 0 15,-6 4 0-15,-3-5 0 0,4 5 0 0,-8-2 0 16,-8 4 0-16,-5 3 0 0,2-1 0 0,-3 0 0 0,-8 5 0 16,-3-5 0-16,-3 5 0 0,-4-1 0 0,4-4 0 0,3-2 0 15,4-2 0-15,8 0 128 0,9-2-128 0,6 0 160 16,4 0-160-16,5 2 128 0,2-4-128 0,-1 2 128 16,3 0-128-16,2-1 0 0,2 3 0 0,1 0 0 15,-1 3 0-15,6-3 0 0,1 2 0 0,4-2 0 16,4 2 0-16,4-2 0 0,3-2 0 0,1 2 0 15,3 0 0-15,2 0 0 0,2-2 0 0,2 2 0 16,2 0 0-16,1-3 0 0,1 3 0 0,5 0 0 16,-11 0 0-16,0 0 0 0,49-8 0 0,-28 8 0 15,0 0 0-15,3 0 0 0,1 0 0 0,5 2 0 16,-4 0 0-16,8 2 0 0,4-4 0 0,7 0 0 16,6 3 0-16,2-1 0 0,5 4 0 0,3-6 0 0,1 2-128 0,4 0 128 15,-2-2 0-15,-2 0 0 0,-5 0 0 0,-3 0 0 16,-8 2 0-16,-1-2 0 0,0 5-144 0,-7 1-16 15,-2-4 0-15,-6 7 0 0,-4-7-80 0,-1 6-16 16,-1-3 0-16,-3 3 0 0,3 1 256 0,-3-3-144 16,-2-4 144-16,2 2-128 0,3 1 128 0,-5-5 0 15,0 0 0-15,-2 0 0 16,-2 0-944-16,-4 0-96 0,-3 0-32 0,-4-5 0 16,-4 5-944-16,-2 0-192 0</inkml:trace>
  <inkml:trace contextRef="#ctx0" brushRef="#br0" timeOffset="50754.35">1412 8217 6447 0,'-2'0'576'0,"0"0"-576"0,0 0 0 0,0 0 0 0,2 0 1216 0,-2-2 144 0,0 0 32 0,-3-5 0 15,-1 1 480-15,2 1 112 0,-1-5 0 0,3-1 16 16,2 5-464-16,0-3-112 0,0 3-16 0,0 0 0 16,0 6-160-16,-2 0-32 0,2 0-16 0,-2 6 0 0,0 0-400 0,0 3-80 15,-3-1-16-15,3 3 0 0,2 4 32 0,0-2 0 16,2-3 0-16,1-1 0 0,1 1-240 0,2-3-48 16,1-5-16-16,1 0 0 0,-1 0-112 0,3-4-32 15,1 0 0-15,2 0 0 0,-3-5-128 0,3-3-32 16,0 1 0-16,-5-3 0 0,3-1-128 0,-5 0 0 15,1 2 0-15,-7-1 0 0,0 3 0 0,-2 1 0 16,-3-1 0-16,-1 3 0 0,-3 1 0 0,-1-1 128 16,-1 0-128-16,-2 1 0 0,3 1 224 0,-5 2-32 0,2 2-16 0,0 0 0 15,0 4-176-15,1-2 160 0,-1 5-160 0,0 1 160 16,2-1-160-16,1 1 0 0,3 3 0 0,1 2 0 16,2-7 0-16,0 9 0 0,4-5 0 0,0 3 0 15,2-2 144-15,-2 0-144 0,4 3 160 0,0-5-160 16,0 2 192-16,3-3-64 0,1-1-128 0,-1-3 192 15,1-4 64-15,1-7 16 0,4-1 0 0,-3-7 0 16,1 0-32-16,-3-4-16 0,-1-5 0 0,-1 3 0 16,-2-6-224-16,-1-1 128 0,-3 2-128 0,-3 1 0 15,-3-1 0-15,-2 3 0 0,1 6 0 0,-1 4 0 16,-1 2 0-16,-2 3 0 0,1 6 0 0,-1 2 0 16,-2 4 144-16,-2 4-16 0,5 5 0 0,-3 4 0 0,2 2 32 15,1 5 0-15,3 1 0 0,3 1 0 0,6-1-400 0,2-1-80 16</inkml:trace>
  <inkml:trace contextRef="#ctx0" brushRef="#br0" timeOffset="68380.05">20580 14667 5519 0,'-2'-6'496'0,"-1"2"-496"0,1 2 0 0,0-1 0 0,2 1 768 0,0 2 64 0,-2-4 16 0,2 2 0 0,-2 0 1136 0,2 0 240 0,0-7 32 0,0 7 16 0,2-2-512 0,2-1-96 15,1 3-32-15,-1 2 0 16,4 0-192-16,-1-4-32 0,1 2-16 0,3 2 0 0,0 0-272 0,3 0-48 15,1 2-16-15,5 2 0 0,-3 1-624 0,2 1-128 16,-2 5-32-16,0-5 0 16,0 5 48-16,2-1 16 0,0 1 0 0,-2 0 0 0,0-5 112 0,2 3 0 15,3-1 16-15,1-2 0 0,1 3 16 0,-1-5 0 0,5 3 0 0,-3-1 0 32,1 0-288-32,-1 3-64 0,3-7-128 0,0 2 192 15,-1 1-192-15,1 1 128 0,4-6-128 0,0 2 0 16,2 0 160-16,2-2-160 0,-2 2 160 0,3 3-160 15,-3-5 192-15,2 4-48 0,2 2-16 0,1-4 0 16,1 3 80-16,-2-1 16 0,1-2 0 0,-1 2 0 16,0-4 0-16,-1 0 0 0,3 0 0 0,-2 0 0 15,3 0-80-15,-3-6-16 0,3 2 0 0,-1-3 0 0,3 1-128 0,-1 2 0 16,1-5 0-16,-3-2 128 16,5 3-128-16,2-3 0 0,0 1 0 0,2-5 0 0,2 2 0 15,-2 2 0-15,0 1 0 0,-2-1 0 0,-2 2 0 0,-5 1 0 16,-2 4 0-16,3-3 0 0,-1 1 0 0,1 2 0 15,-1-3 128-15,3 3-128 0,-1 0 0 0,1 2 160 16,0-1-160-16,-1 3 160 0,-1 0-160 0,-1 0 0 16,5 0 144-16,-2 3-144 0,-1-1 0 0,1 2 0 15,4-2 0-15,-3 0 128 0,1 5-128 0,-2-7 0 16,1 6 0-16,-1-2 0 0,0-2 0 0,-1 3 0 16,5-1 0-16,4-4 128 0,-4 2-128 0,4 2 0 0,7-4 128 0,-3 5-128 15,2 1 128-15,-3-2-128 0,3 5 128 0,-4-1-128 16,-1 3 0-16,-6 0 128 0,-3-1-128 0,-2-1 0 15,-3-1 0-15,-2 3 0 0,0-5 0 0,-2-6 0 16,0 0 0-16,1 0 0 0,-4-4 0 0,1 2 0 16,-2-7 128-16,-2 3-128 0,-2 0 128 0,-1-5-128 15,1 5 0-15,-5-3 128 0,0 1-128 0,-2-1 0 16,3 5 0-16,-3 2 144 0,-4-5-144 0,0 5 0 16,-3 0 0-16,1 2 0 0,-2 2 0 0,-3 0-144 0,1 0-48 15,-3 3-16-15,1 1 0 0,-5 0 0 16,0 5-880-16,-2 0-192 0</inkml:trace>
  <inkml:trace contextRef="#ctx1" brushRef="#br0">17061 15604 0,'0'0'0,"215"281"16,-8 102-16,-88-63 15,-334-263 1</inkml:trace>
  <inkml:trace contextRef="#ctx0" brushRef="#br0" timeOffset="84953.55">1257 9454 8287 0,'-4'-2'736'0,"1"-1"-592"0,3 3-144 0,0 0 0 0,-2-2 704 0,2 2 96 0,-2 0 32 0,-2-6 0 15,0 4 880-15,-1 0 176 0,1 2 32 0,2-5 16 16,-2 5-1376-16,2 5-288 0,-3-1-48 0,3 2-16 16,2 3 304-16,-2 1 64 0,2 3 16 0,-2 4 0 15,2-6 96-15,0 6 16 0,2-6 0 0,0 3 0 16,2-1-80-16,1-2-16 0,1-7 0 0,3-2 0 0,-1-2 32 0,3-4 16 31,2-2 0-31,1-5 0 0,4-2 16 0,-1-2 0 16,2-2 0-16,-2-4 0 0,4 0-336 0,-4-1-64 0,0 1-16 0,-4 2 0 0,2 0-112 0,-4-2-16 31,-3 1-128-31,-2 3 192 0,-1 2-192 0,-5 1 0 0,-2 5 0 0,-5 0 0 16,-1 3 0-16,-5 2 0 15,-2 0 128-15,-2 1-128 0,-2 3 0 0,0 5 0 16,-3 3 0-16,3 1 0 0,0 1 368 0,4 1 80 0,0 0 0 0,0 6 16 15,0-2-32-15,3 8-16 0,1-2 0 0,2-2 0 16,5 5-80-16,2-1-16 0,4-1 0 0,0-5 0 16,5 4-144-16,-1-8-48 0,5-1 0 0,-1 1 0 15,3-6-128-15,0-3 160 0,2-4-160 0,0-7 160 16,2-1-32-16,-2-3 0 0,0-1 0 0,-3 1 0 16,-1-4-128-16,0 2 192 0,-3-6-192 0,1 2 192 15,-5 4-192-15,-2-2 0 0,-2 3 0 0,-4-3 0 16,0 4 0-16,-5 0 0 0,-2 5 0 0,-1 0 0 15,-1 1 0-15,-2 5 0 0,0 0 128 0,-2 0-128 16,2 5 0-16,0 1 0 0,2-2 0 0,-2 5 0 16,1 1 0-16,-1 5 0 0,2 0 0 0,2 2 128 15,1 5 224-15,1-1 32 0,3 2 16 0,3-1 0 0,6-5-400 16,1-3 0-16,7-1 0 0,6-6-17504 16</inkml:trace>
  <inkml:trace contextRef="#ctx0" brushRef="#br0" timeOffset="86988.53">1512 10646 3679 0,'0'-4'320'16,"0"1"-320"-16,0-3 0 0,0 4 0 0,0 0 800 0,0-2 96 0,0-3 0 0,0-6 16 0,0-2 192 0,-2-2 48 0,2 7 0 0,-2-5 0 0,2 4-384 0,-2 1-80 15,2 3-16-15,-2-6 0 16,2 5-208-16,-2 2-32 0,2-5-16 0,-2 0 0 0,2 5 304 0,-3-5 64 0,1 1 16 0,-2-1 0 15,2 0 80-15,0 1 16 0,0-1 0 0,0 5 0 32,-1-5-176-32,1 2-16 0,-2 3-16 0,2 0 0 0,-2-1-128 0,2 1-32 0,-3 4 0 0,3 0 0 15,-2 2-80-15,0 0-32 0,-1 0 0 0,1 4 0 16,0-2-96-16,0 4 0 0,-1 3-16 0,3 2 0 31,0-1-80-31,2 7-16 0,0 0 0 0,2-4 0 0,0 6 32 0,3-2 0 0,1 0 0 0,3 0 0 16,-1 2 16-16,3-1 0 0,1-1 0 0,1-3 0 15,0-1-112-15,0-4-16 0,0-3 0 0,-3-2 0 16,5-1-128-16,-4-6 0 0,-1-1 144 0,1-4-144 16,0-1 240-16,-5-2-32 15,3 1 0-15,-3-1 0 0,0-6 112 0,-1 2 32 16,-1 2 0-16,-2-1 0 0,0-3-352 0,-4-3 144 16,2-1-144-16,-4 2 0 0,0-2 128 0,-5 4-128 15,1 2 0-15,-3 4 0 0,0 5 0 0,-2-1 0 16,-4 3 0-16,0 4 0 0,-2 4 0 0,0 3 0 15,2 3 0-15,0-3 0 0,0 5 0 0,2 3 0 16,2 0 0-16,0 2 0 0,5 5 144 0,2-5 32 0,1 4 0 0,5 0 0 16,2-2 64-16,1 1 16 0,3 1 0 15,2 0 0-15,3-2-256 0,2 0 0 0,0-2 128 0,2-2-128 16,-1-2 0-16,1-2 0 0,2-7 128 0,0-2-128 16,3-4 0-16,-3-2 0 0,-2-3 0 0,-1-1 0 15,1-3 192-15,-2-2-48 0,-2-1-16 0,-3-3 0 16,-1 2 0-16,-5 2-128 0,2-4 192 0,-4 0-64 15,-2 2-128-15,-2-2 0 0,-1-2 0 0,-5 2 0 16,-1 4 0-16,1 2 0 0,1 1 0 0,-2 3 0 16,1 3 0-16,-5 4 0 0,2 0 0 0,-2 4 0 15,0 3 0-15,2-1 0 0,1 5 0 0,-3 1 0 16,4 1 0-16,0 0 0 0,1 2 0 0,1 2 0 0,3-4 0 16,2 6 128-16,4-2-128 0,4-2 192 0,2 2 144 0,3 0 48 15,6-7 0-15,0 1 0 0,4 0-384 0,-2-11 0 16,2 0 0-16,0 0 0 0,-4-7 0 0,-2-1 0 15,0 1 0-15,-5-7 0 0,1 1 0 0,-5-6 0 16,0 6 0-16,-4-2 0 0,-4 2 0 0,0 3 0 16,-5-5 0-16,-2 8 0 0,3-3 0 0,-5 5 0 15,0 3 0-15,-2 2 0 0,1 2 128 0,-1 3-128 16,-2 1 160-16,-3 2-160 0,3 5 416 0,0 2-16 0,-2 4 0 16,4 0 0-16,5-4-400 0,5-2 0 0</inkml:trace>
  <inkml:trace contextRef="#ctx0" brushRef="#br0" timeOffset="115668.22">5615 8049 2751 0,'0'-5'256'0,"-2"3"-256"0,2 0 0 0,-3 0 0 0,3 2 736 0,0 0 96 0,-2 0 32 0,0-4 0 15,0-3 608-15,-2 1 128 0,0-3 32 0,-1 1 0 0,1-1-224 0,0 3-64 16,-1-5 0-16,1 3 0 0,0 1-288 0,0-1-64 16,-3 4-16-16,1-3 0 0,2 5-144 0,-5 2-48 0,1 4 0 0,-1 5 0 15,1 4-32-15,-3-1-16 0,2 10 0 16,-1 3 0-16,1-1-368 0,3 1-80 0,2-1-16 0,-1-3 0 15,5 0 64-15,2 1 16 0,3-1 0 0,1-4 0 16,3 4-176-16,-1-8-48 16,3 2 0-16,4-2 0 0,0-1-128 0,2-3 0 0,-2-5 0 0,2 0 0 15,0-4 0-15,-2 0 0 0,4 0 0 0,-2-8 0 16,0-1 0-16,0-1 160 0,-2-5 16 0,0-2 0 16,-3-4 160-16,1-3 48 0,-2 1 0 0,-5-3 0 15,1 1-176-15,-5-1-16 0,-2 3-16 0,-4-5 0 16,-1 7-176-16,-1-3 0 0,-3 5 0 0,-1 2 0 15,-1 2 0-15,-4 5 0 0,0 1 0 0,-4 5 0 16,0 4 0-16,-2 2 0 0,-1 6 0 0,1 3 0 16,-2 2 0-16,1 4-272 0,1 2 32 0,0 4 16 15,1 5 32-15,3 2 0 0,3 2 0 0,3-2 0 16,5 2 192-16,3-7 0 0,3 3 144 0,5-5-144 0,3 1 272 0,1-5-32 16,3-2-16-16,5-4 0 15,1-5-224-15,1-2 0 0,2-6 128 0,5-4-128 16,-1-4 416-16,-1-3 32 0,3-6 16 0,-3-2 0 0,1-2-160 0,-1-3-48 15,-5 1 0-15,-2-3 0 0,-4 3-256 0,-3-1 128 0,-3 1-128 16,-5 0 0-16,-2 1 0 0,-7 1 0 0,1 0 0 16,-5 4 0-16,3 6 0 0,-3-4 0 0,-4 9 0 0,0 1 0 15,-2 3-128-15,-2 4-48 0,2 3 0 0,-2-1 0 32,2 4-224-32,-2 3-48 0,2 0-16 0,0 4 0 0,4-3 464 0,0 1 0 0,7-2-128 0,-1 2 128 15,1-1 192-15,4 1 64 0,2 0 32 0,0 2 0 31,2-2-112-31,2 2-32 0,0-7 0 0,3 3 0 0,-1-3-144 0,3 3 0 0,-1-9 0 0,3 2 0 32,2-4-704-32,0-2-128 0</inkml:trace>
  <inkml:trace contextRef="#ctx0" brushRef="#br0" timeOffset="116687.76">9170 10654 3679 0,'2'-4'320'0,"0"-4"-320"0,0 5 0 0,-2-1 0 0,0 2 208 0,2-2-16 0,0-11-16 0,2-2 0 16,3-7 720-16,-5 3 128 0,0 2 48 0,-4 2 0 0,0 4 224 15,-2-2 48-15,-3 5 16 0,1 3 0 0,-1-3 368 0,1 5 80 16,-2 3 16-16,-1-4 0 0,-2 6-704 0,1-2-144 16,-1 2-16-16,3 2-16 0,1 4-384 0,-1-4-80 15,3 7-16-15,-1-3 0 0,2 5-192 0,2 2-32 16,-1 2-16-16,3 2 0 0,-2 2-224 0,4 4 0 16,1 1 128-16,-1 1-128 0,4-1 320 0,0 1 32 15,3-4 0-15,2-4 0 0,1-2-16 0,3-2 0 0,5-2 0 0,-3-3 0 16,4-1-208-1,-2-7-128-15,2 0 128 0,3-9-128 16,-5 1 352-16,2-3 0 0,3-4 0 0,-3-8 0 0,0-1-64 0,1 1-16 16,-5-5 0-16,-5 0 0 0,1 1-272 0,-6 1 0 0,-1 3 0 0,-6 2 0 15,-4 6 0-15,-3 2-256 0,-1-4 80 0,-3 6 16 16,-2 7 16-16,-2-2 0 0,-2 3 0 0,2 3 0 16,1 3 144-16,-3-1 0 15,-3 6 0-15,3 1 0 0,-2 1 0 0,2 5 0 16,2-4 0-16,2 6-128 0,3 0 128 0,-1 2 0 0,5 0 0 0,4 7 0 0,-1-5 176 0,6 0-48 31,1 7 0-31,4-7 0 0,5 3 64 0,0-3 16 0,2-4 0 0,2-2 0 16,4-2-80-16,3-5 0 0,-3-6-128 0,2-4 192 0,3-6 48 0,-3-3 0 15,1-6 0-15,-1 0 0 0,-2-6 80 0,-1-3 32 16,-5 1 0-16,-5 1 0 0,-1-4-352 0,-7 3 0 16,-2 4 0-16,-2-1 0 0,-5 3-176 0,-1 0-96 31,-5 2-32-31,-4 4 0 0,-2 5-368 0,-5 6-80 0,3 2-16 0,-4 0 0 0,-1 10 768 0,0-3 160 0,1 5 32 0,4 1 0 15,-1 4 640-15,5-4 144 0,2 2 32 0,3 2 0 16,1 0-432-16,5 2-96 0,-1-2-16 0,3 2 0 16,4 0-592-16,0-2-128 0</inkml:trace>
  <inkml:trace contextRef="#ctx0" brushRef="#br0" timeOffset="125339.55">1453 11717 11967 0,'0'-5'1072'16,"0"1"-864"-16,0 2-208 0,0-2 0 0,-2 2 1184 0,2 0 192 0,0-5 32 0,-2 1 16 0,-1-7 272 0,1 2 48 0,-2 7 16 0,0-4 0 0,-1 5-640 0,1-1-128 15,2 2-32-15,0 4 0 0,0 2-256 0,0-4-48 16,-3 11-16-16,3-5 0 0,2 5-144 0,-2 2-48 16,2 6 0-16,0-2 0 0,0-4-16 0,0 6-16 15,2-6 0-15,3 4 0 0,1-2-48 0,0 0-16 16,3-5 0-16,-1 3 0 0,1-4-160 0,-1-3-16 16,5-2-16-16,-2-6 0 0,-1 0-160 0,1-4 0 0,-2-3 0 0,-1-2 0 15,1-1 144-15,-3-3 48 0,-2 2 16 0,-2-2 0 31,1-6-208-31,-6-1 176 0,-1 3-176 0,-2 0 160 0,-3 0-160 0,-1 4 0 16,-3 0 144-16,-2 5-144 0,0 1 0 0,-2 5 0 16,0 4 0-16,0 0 0 0,0 2 0 0,0 4 0 15,2 3 0-15,-2 1 128 0,2 1 96 0,2 0 32 16,0 6 0-16,1-2 0 0,1 8-112 0,5-2-16 0,-1 1 0 0,5-1 0 16,0 2-128-16,4-1 192 0,2-1-192 0,3 0 192 15,1-2-192-15,3-4 128 0,4-2-128 0,0-4 128 16,0-7-128-16,2-2 0 0,0-2 144 0,-2-5-144 15,0-1 0-15,-3-5 144 0,1-6-144 0,-2 2 0 0,-3-2 256 16,-1-1-64-16,-1-1-16 0,-2 2 0 16,1 4-176-16,-5-2 0 0,0-2 0 0,-5 6 128 0,-1 0-128 0,0 3 0 15,-3 1 0-15,-2 5 0 0,1 2 0 0,-1 2 0 16,0 0 0-16,1 4 0 0,-3 2 0 0,0 5 0 16,3-5 0-16,-1 5 0 0,2 0 0 0,3 1 0 15,2 3 0-15,-1 0 0 0,3 4 0 0,4 3 0 16,1-1 0-16,-1 5 128 15,4-5-128-15,5 2 128 0,2 3-128 0,1-7 128 16,-3-4-128-16,2-2 128 0,2-5-128 0,0-1 128 16,2-7-128-16,-2-3 0 0,2-5 0 0,-2-3 0 15,0-2 0-15,-5-6 0 0,1 0 144 0,-3-2-144 0,-1-5 160 0,-3 3-32 16,-4-5-128-16,-4 7 192 0,-3 0-192 0,-3-3 0 16,-1 5 0-16,0 4 0 0,-1 2 0 0,-1 7-192 15,-2 2 48-15,0 4 0 0,0 8-32 0,2-1 0 16,1 5 0-16,-1 3 0 0,2-2 320 0,3 4 64 0,3-2 16 0,5 2 0 15,2 0 32-15,3-2 0 0,3 2 0 0,-1 0 0 16,1 2-256-16,1-4 128 0,-1 0-128 0,3-2 0 16,-3-5 0-16,3 1 0 0,0-7 0 0,1 0 0 15,1-4 0-15,0 0-128 0,0-7 128 0,0 7-17888 16</inkml:trace>
  <inkml:trace contextRef="#ctx0" brushRef="#br0" timeOffset="132510.48">29240 3618 8287 0,'2'-6'736'0,"-2"2"-592"0,0-1-144 0,0 1 0 0,0 2 944 0,0-2 144 0,2-3 48 0,-2-7 0 0,0-3 944 0,2-5 192 0,-2 3 32 0,-2-2 16 31,2 6-1008-31,-4-2-208 0,2-2-32 0,-4 6-16 0,1 2-160 0,-3-2-48 16,-3 1 0-16,0 1 0 0,-3-2-64 0,-6 1-16 0,1 1 0 0,-2 0 0 0,-3 5-352 0,-1 2-80 16,-1-5-16-16,1 7 0 0,3 2-320 0,-3-4 0 31,-7 4 0-31,-9 4-128 0,-5-4 128 0,-5 2 0 16,-1 2 0-16,1 1 0 0,-2-3-160 0,-4 2 160 15,1 0-192-15,3 3 192 0,0-3-192 0,-1 4 192 16,3 1-192-16,2 2 192 0,9-5-384 0,-3 0 48 15,-2 9 0-15,-3 0 0 0,-4 2 144 0,-1 4 48 16,-2 5 0-16,-1 0 0 0,5 1 144 0,2-1 0 16,5 1 0-16,1-1 0 0,2 2 0 0,3-1 0 0,2 3 0 0,0 0 0 15,2 2 0-15,2 2 0 0,2-2 0 0,2-2 0 16,5-3 0-16,-3 3 0 0,1 4 0 0,-3 2 0 16,2 1 0-16,3-1 0 0,0 0 0 0,3 2 128 15,-1 1-128-15,2-1 0 0,0 2 0 0,4-1 0 16,0 1 0-16,0 5 0 0,2-3 0 0,3 7 0 15,-3 3 208-15,2 1-16 0,0 0-16 0,3-4 0 16,2 0 224-16,3-4 48 0,1-3 16 0,4-6 0 16,5-4 112-16,1-2 0 0,5 0 16 0,4-2 0 15,0-7-16-15,5 4-16 0,3-5 0 0,-2 1 0 16,-1 0-256-16,5 0-48 0,1 5-16 0,6 2 0 0,0 4-96 0,3 0-16 16,-3 2 0-16,2-5 0 0,2 5-128 0,1 3 0 15,1-1 144-15,0 2-144 0,3 0 128 0,-2 1-128 16,1-1 160-16,-1-4-160 0,1-4 144 0,1-7-144 15,2-1 128-15,-1-1-128 0,1-8 192 0,6-3-64 16,4 1 0-16,9-5 0 0,5-1 128 0,3-5 32 16,7 0 0-16,2-5 0 0,0 3-16 0,0-2 0 15,-3 2 0-15,-1 2 0 0,-13 0-96 0,0 0-32 16,4 6 0-16,-2-4 0 0,2 3-144 0,0 1 0 0,1-2 0 16,-1 1-176-16,4-3 176 0,-4 0 0 0,0-2 0 0,-10 0 0 15,-5-2 0-15,3 0 0 0,3-3 128 0,5 1-128 16,-2 2 0-16,2-4 0 0,-2 3 0 0,1 1 0 15,3-4 0-15,3-5 176 0,1 1-176 0,-4-12 192 16,-4 5-192-16,2-10 160 0,4-1-160 0,-4-2 160 16,0 0-160-16,-5 1 128 0,-1-3-128 0,-5 2 128 15,-6 2-128-15,2-4 0 0,-2-6 0 0,-3 4 0 16,-7 2 0-16,1 0 0 0,0-6 0 0,1-5 0 16,-3 0 0-16,-2-1 0 0,0-1 0 0,-4-4 0 0,-7 2 192 0,1-2-64 15,-1-6 0-15,-2-9 0 0,-4 2 64 0,-2-2 16 16,-4-2 0-16,-5 3 0 0,-4 1-80 0,-2 2-128 15,-2-1 176-15,-6-8-176 0,-1-1 128 0,-6-2-128 16,-6-5 0-16,-7 3 0 16,-6 3 144-16,-6 5-144 0,-7 0 0 0,-6 7 144 15,-7 3 48-15,-8 10 0 0,-2 5 0 0,-9 5 0 16,-2 8-64-16,-15 5-128 0,-13 2 192 0,3 6-64 0,21 6-128 0,-9 7 0 0,-12 2 0 0,-5 2 0 31,19 5 0-31,-4-5 0 0,-2 6 0 0,0-1 0 0,9-3 0 0,14 2 0 0,11-2 0 0,11 3 0 31,9-3-192-31,7 2 0 0,7-3-16 0,5 1-19248 0</inkml:trace>
  <inkml:trace contextRef="#ctx0" brushRef="#br0" timeOffset="138890.94">19721 7184 11055 0,'-4'-6'976'0,"2"-1"-784"0,0 3-192 0,0 4 0 0,2-4 1648 0,-2-2 272 0,-1-3 64 0,-3-8 16 0,0-2-16 0,-1-2-16 15,3-5 0-15,0 5 0 16,2 2-688-16,-1 4-144 0,1-2-32 0,2 2 0 0,-2 8-624 15,-2-3-128-15,2 3-32 0,-5 5 0 0,3 2 0 0,-2 2-16 16,-3 5 0-16,1 3 0 0,1-3 16 0,1 8 0 16,0 2 0-16,-1 0 0 0,3 4-320 0,0-4 0 15,4 4 0-15,0 1 0 0,0-1 0 0,4 0 0 16,2-2 0-16,5 1 0 0,0-8 0 0,1 3 0 0,5-4 128 0,0-5-128 16,3 1 0-16,-1-3 0 0,0-8 0 0,0 1 0 31,-2-1 0-31,-2-2 0 0,2-5 128 0,-4 1-128 15,0-1 0-15,-1-6 0 0,-3 2 0 0,-1 0 0 0,-3 0 0 0,-1 0 0 0,-2-4 0 0,0 0 0 16,-2 2 128-16,0-2-128 0,-2 2 0 0,-4 0 0 31,1 6 0-31,-3 0 0 0,-1 5 0 0,-1-2 0 0,-1 5 0 0,-2 3 0 0,-2 0 0 0,-2 5 0 16,-4 3 192-16,2 3 0 0,-2 4-16 16,1 0 0-16,6 2 288 0,-1 0 64 0,2-2 16 0,0 4 0 0,5 0-208 0,3-2-32 31,3 0-16-31,4 0 0 0,0 0-112 0,5-2-32 0,1 0 0 0,3-7 0 15,2 1-144-15,2-9 128 0,0 0-128 0,0-7 128 0,2 3 224 0,0-6 32 16,-2-1 16-16,-3-4 0 16,1-2-176-16,-2 0-32 15,-1-4-16-15,-3 4 0 0,-3 0-176 0,-2 0 0 16,-2 4 0-16,-2 2 0 0,-4 3 0 0,-1 3 0 0,-3 5 0 16,-3 5 0-16,-4 1-160 0,-5 5 160 0,3 6 0 0,0 4-144 15,-2 0 144-15,2 7 0 0,-3-3 128 0,3 1-128 16,2-3 256-16,4 1 0 0,5-7-16 0,4-2 0 15,4-2-240-15,4 1 0 0</inkml:trace>
  <inkml:trace contextRef="#ctx0" brushRef="#br0" timeOffset="168895.97">1414 12685 4607 0,'-2'2'400'0,"0"-2"-400"0,2 0 0 0,0 0 0 0,0 5 1152 0,0-5 128 0,0 2 48 0,-2 0 0 31,4 4-240-31,-2-1-64 0,4 1 0 0,-4-6 0 16,0 0-832-16,0 0-192 0,0 0 0 0,0 0 0 16,37 15 0-16,-31-13 0 0,-2 2 0 0,1-2 0 15,-3 3 832-15,0-3 128 0,0 6 0 0,0-6 16 16,-2 3-128-16,0 1-16 0,0-2-16 0,-2 1 0 16,2-3 144-16,-2 0 48 0,0 4 0 0,0-6 0 15,-1 0-432-15,-1 0-64 0,-2 0-32 0,-1 0 0 16,-3-6 272-16,-3 2 48 0,2-7 16 0,1-4 0 15,1 4 0-15,3 1 0 0,-1-3 0 0,-1 2 0 16,-1-4-224-16,1 3-32 0,1 3-16 0,-1 3 0 16,-3-1-544-16,3 7 0 0,-1 0 0 0,-1 0 0 15,1 3 0-15,3 5 128 0,-1 3-128 0,3-1 0 16,2-1 368-16,0 4-48 0,2 4 0 0,0-5 0 0,2 3-176 0,2-2-144 16,2 2 192-16,3 0-192 0,2 2 160 0,1-6-160 15,1-1 128-15,0-3-128 16,2-5 160-16,0-2-160 0,2-2 192 0,0-3-192 0,0-1 288 15,-2-5-48-15,0 1-16 0,-2-1 0 0,-1-2-48 0,-1 3-16 16,-3-7 0-16,-3 2 0 0,-3 0-160 0,-2 2 160 16,0-6-160-16,-2 2 160 0,-3 0-160 0,-3 2 0 0,-1 2 0 0,1 0 0 15,-3 5 0-15,1 1-144 0,-3 1 144 0,-2 4 0 16,0 4-160-16,0 4 160 0,0-1-128 0,-2 3 128 16,0 5 0-16,0 0 0 0,4-3 0 0,-2 5 0 15,3 2 240-15,-1 2 16 0,2 3 16 0,3-3 0 16,1 0 112-16,5 0 0 0,2-2 16 0,2-4 0 15,5 0-240-15,-1-5-160 0,7-1 192 0,-3-5-192 16,5 0 0-16,-2-4 0 0,0-2 0 0,-2-3 0 16,-1-1 0-16,-1-1 0 0,-3-1 0 0,-2 1 0 15,-1 3 0-15,-6-5 0 0,-1 5 0 0,0 1-144 16,0 5 144-16,-5 0 0 0,-2 5 0 0,1-1-128 16,-3 9 128-16,0-3 0 0,0 5 0 0,1 4 0 0,-1-2 144 0,0 3 16 15,3-1 0-15,3 0 0 0,3-2-32 0,4-2 0 16,0-2 0-16,4 1 0 0,3-7-128 0,7-3-224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54:21.47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1964 12138 4607 0,'0'4'400'0,"2"1"-400"0,0-3 0 0,-2 2 0 0,0 0 384 0,2 3-16 0,0 3 0 0,3 12 0 0,-1 10 912 0,2 8 176 0,1 5 32 0,-1 2 16 15,-4-3-352-15,3 3-64 0,-1 8 0 0,0-1-16 16,2 5 464-16,-1 7 80 0,-1 5 32 0,0 7 0 15,0 14-608-15,1 4-112 0,-3 6-32 0,-2 4 0 16,0 3-400-16,-2 6-96 0,-5 6-16 0,5 3 0 16,0-1 256-16,0-2 32 0,2-8 16 0,2-2 0 15,4-9 96-15,-1-8 32 0,3-9 0 0,1-10 0 16,-1 3-432-16,5-16-96 0,-2-7-16 0,-1-8 0 16,-1-19-272-16,-3-5 160 0,1-10-160 0,-3-4 128 15,-2-7 128-15,-2-6 0 0,0-5 16 0,-2-4 0 0,-2-8 128 16,-1-7 32-16,-1-10 0 0,-2-5 0 0,-1-1 80 15,0-16 0-15,1-4 16 0,-3-17 0 0,3-19-80 0,-1-19-32 16,5 0 0-16,2-3 0 0,0 7-240 0,4-12-48 16,2-12-128-16,3-3 192 0,1 1-64 0,-2 11 0 15,3 9-128-15,2 0 192 0,1 4-192 0,-1-1-160 16,0 12 32-16,-3 14 0 0,-1 7 128 0,-1 9 0 0,-2 5 0 16,-4 10 0-16,0 5 0 0,-2 14-128 0,0 6 128 0,-2 6-128 15,-1 4-80-15,-1 5-16 0,2 4 0 0,0 6 0 16,1 5 0-16,-1 6 0 0,2 2 0 0,-2 7 0 31,2 1-16-31,0 7 0 0,-1 7 0 0,1 5 0 16,0 10 32-16,2 1 0 0,0 11 0 0,0 9 0 0,2 4 208 0,0 6-144 0,1 9 144 0,-3 6-128 15,2-2 128-15,-2 11 0 0,0 10-144 0,0 11 144 16,0 8 0-16,0 3 0 0,0 2-144 0,0-1 144 16,-2-1 0-16,2 6 0 0,-3 4 0 0,1-8 0 15,0-7 0-15,-4-12 0 0,1-9-160 0,-1-8 160 16,0-9-208-16,-1-5 32 0,3-7 16 0,-2-10 0 0,-1-7 160 0,3-12 0 31,0-6 0-31,-1-6 0 0,5-9 336 0,-2-4 0 0,4-6 0 0,-2-7 0 0,5-4-64 16,-3-8-16-16,2-9 0 0,0-7 0 0,1-1-256 0,-1-18 128 15,0-6-128-15,0-15 0 0,1-14 224 0,-1-10-64 16,0-5-16-16,0-5 0 0,3-9 160 0,-1-8 16 16,-1-8 16-16,-1-5 0 15,0 0-112-15,0 1-32 0,1 1 0 0,-3-2 0 0,-2 7-64 0,0 6-128 16,-2 13 176-16,2-2-176 0,-3-1 0 0,1 3 0 0,2 11 0 0,0 7 0 15,0 10 0-15,0 8-304 0,0 11 48 0,0 8 0 32,0 8-672-32,0 12-128 0,2 3-32 0,1 7 0 15,-1 7 48-15,0 3 0 0,0 9 0 0,0 3 0 16,2 5 480-16,-2 7 112 0,3 5 0 0,-1 5 16 0,0 5 112 0,1 11 32 0,-1 10 0 0,0 11 0 16,-2 10 112-16,2 7 32 0,-1 13 0 0,-1 0 0 15,-2 4 464-15,0 19 80 0,2 19 32 0,-2 7 0 31,0-22-96-31,0 13-16 0,0 7 0 0,-2 1 0 16,0-1-160-16,-1-14-32 0,-1-12-128 0,0-15 192 16,2-12-64-16,-2-20-128 0,-1-13 176 0,1-8-176 0,0-6 128 0,-3-10-128 15,3-5 0-15,0-13 0 0,0-5 0 0,4-6 0 16,0-4-176-16,2-13-13488 16</inkml:trace>
  <inkml:trace contextRef="#ctx0" brushRef="#br0" timeOffset="42780.89">2145 12502 2751 0,'-11'-10'256'0,"5"3"-256"0,0 3 0 0,1 2 0 0,3-5 1152 0,0 5 192 0,2 0 48 0,-4-2 0 0,-3-2 496 0,1-3 96 16,-3 0 32-16,1 5 0 0,-1 0-288 0,3 6-64 15,0 4-16-15,-1 1 0 0,1 6-112 0,-1 6-32 16,1 0 0-16,2 7 0 0,0 1-400 0,-1 9-80 16,3 13 0-16,-2 9-16 0,2 1-336 0,0 10-64 0,0 11-16 15,-1 10 0-15,3 12-352 0,-2-2-80 0,2 7-16 0,0-5 0 16,0-9-144-16,5 12 192 16,1 10-192-16,0 4 192 0,5 0-192 0,2-15 0 0,-3-6 144 0,1-15-144 15,0-4 0-15,-3-13-256 0,-1-17 32 0,-5-8 16 16,2-12 336-16,0-5 64 0,-2-7 0 0,3-4 16 15,-1-7 224-15,-2-4 32 16,2-4 16-16,-2-7 0 0,-2-3 192 0,3-10 32 16,-3-3 16-16,-3-9 0 0,3-7-272 0,-2-10-48 15,2-8-16-15,-2-12 0 0,4-7-384 0,-2-14 0 0,0 3 0 0,2-18 0 16,3-16 240-16,1-13 16 0,3-1 0 0,1-1 0 0,1 2-256 16,0-7 0-16,-3 2 0 0,1-5 0 15,-1-6 0-15,1 10 0 0,-1 6 0 0,-1 16 0 16,-1 5 0-16,2 17 0 0,-1 11 0 0,-1 13 0 15,-2 14 0-15,-1 15 0 0,-3 9 0 0,-5 17 0 16,-3 8 0-16,-1 11 0 0,-1 11 0 0,-5 10 0 16,4 9-128-16,-2 8-32 0,1 16 0 0,1 5 0 0,0 7-80 0,3 19-16 15,-3 22 0-15,3 12 0 16,1 13 256-16,1 6-144 0,2-10 144 0,-3 17-128 0,3 12 128 0,-3 3 0 16,5-9 0-16,0-8 0 0,0-9-192 0,6-6 32 0,5 0 16 15,2-7-10992-15,3-6-2208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55:27.51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16965 12432 12895 0,'0'0'1152'0,"-2"2"-928"0,2 0-224 0,0 2 0 0,0 3 880 0,0-3 128 0,0 9 16 0,0 6 16 0,0 11 480 0,2 8 80 15,2 9 32-15,1 8 0 0,-1 5-672 0,2 10-128 16,-1 9-16-16,1 6-16 0,0 7-128 0,-1 8-32 15,-5 6 0-15,0 9 0 0,4 2-288 16,0 11-64-16,-2 2-16 0,3 2 0 0,-1 4-32 0,0-21-16 16,5-19 0-16,-5-19 0 0,0-22-224 0,0-17 0 0,1-12 0 15,1-11 0-15,0-13 192 0,1-7 112 16,-3-5 16-16,0-11 0 0,-4-7 64 0,0-8 32 0,0-9 0 0,-2-6 0 16,0-9 48-16,-2-6 16 0,0-4 0 0,1 0 0 15,3 0-160-15,-2-18-16 0,2-10-16 0,0-12 0 16,0-12 128-16,0 1 32 0,5 2 0 0,-5 4 0 15,2 4 80-15,0-2 32 0,2-2 0 0,-2 0 0 16,0 7-176-16,0 10-16 0,-2 13-16 0,0 14 0 16,0 18-352-16,-4 15 0 0,0 12 0 0,-5 16 128 15,1 10-128-15,-3 17 0 0,-4 10 0 0,0 14 0 16,-2 16-128-16,0 9 128 0,2 7-128 0,-2 12 128 16,0 2 0-16,2 15 0 0,-2 13 0 0,-2 11 0 0,2 10 0 0,0 0 0 15,2-2-144-15,2-2 144 0,5-10 0 0,2 3 0 16,3 3 0-16,6-7 0 0,-1-8 0 0,0-15 0 15,2-10 0-15,0-12 0 16,1-10 0-16,-1-13 0 0,2-14 0 0,1-12 0 16,1-10 0-16,3-8 0 0,-1-11 0 0,1-11 0 0,0-10 0 0,2-14 0 15,1-12 144-15,1-17-16 16,5-17 0-16,-1-12 16 0,-2-10 0 0,2-3 0 0,-4 1-144 0,0-10 0 16,-3-17 144-16,1-9-144 0,-4-1 0 0,-5-5 128 15,0 6-128-15,-2 9 0 0,1 8 0 0,-6 11 0 0,1 9 0 16,-2 16 0-16,0 14 0 0,-5 16 0 0,1 11 0 15,-1 11 0-15,1 17 0 0,-3 8 0 0,3 13-144 0,-3 13 144 16,2 4-224-16,-3 17 32 0,1 17 0 0,-2 15 0 16,3-7 32-16,-1 24 16 0,-4 26 0 0,0 21 0 15,0 13 144-15,-2 3-128 0,4 6 128 0,5-6-128 16,4-9 128-16,1-1 0 0,8 0 0 0,3-6 0 16,5-11 0-16,2-14 0 0,0-7 0 0,0-22-128 15,0-14-32-15,-5-13 0 16,1-7 0-16,0-5 0 0,-3-10-1184 0,-2-10-256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2:57:30.90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11101 7103 9215 0,'-4'0'816'0,"0"-2"-656"0,2 2-160 0,0 0 0 0,0-2 896 0,-3 0 128 0,1 2 48 0,-5-6 0 15,-1-3 784-15,-1-2 176 0,1 3 16 0,1-1 16 16,0 3-1376-16,1 0-288 0,2-3-48 0,-3 7-16 16,3 2 304-16,-5 4 48 0,5 5 16 0,-5 1 0 15,0 5 320-15,1 2 80 16,1 7 16-16,-2-1 0 0,3 3-544 0,2-1-96 0,1 1-32 0,5-3 0 16,2-1-208-16,3-1-48 0,-1-4-16 0,4-4 0 15,3 2-176-15,2-5 0 0,2 1 0 0,4-5 128 16,0 1-128-16,2-5 0 0,1-4 0 0,1-1 0 15,-1-3 0-15,-3 2 0 0,2-7 0 0,-4 5 0 16,-2-5-144-16,0 0 144 0,-5-3 0 0,-3 1 0 16,1-6 0-16,-5-1 0 0,-1-1 0 0,-2 0 0 0,-2-3 0 15,-5 1 0-15,1 4 0 0,-3-2 0 16,1 4 0-16,-3 0 0 0,0 4 0 0,-1 2 0 0,-1 5 0 0,0 4 0 16,-2 2 0-16,0 6 0 15,0 0 336-15,-2 5 80 0,0 6 16 0,0 2 0 16,0 5 288-16,4 3 64 0,1 3 16 0,1-2 0 0,5-1-416 0,3-7-96 15,8-1-16-15,-1-2 0 0,2-7-112 0,3 1-32 0,4 0 0 16,-3-9 0 0,5 2-128-16,0-4-192 0,-2-2 32 0,0-2 16 15,-1-7 144-15,-1 0 0 0,-2 1 0 0,-5-5 0 0,0 2 0 0,-4-4 0 0,0 2 0 0,-4 2 0 16,0 3 0-16,-5-1 0 0,3 7 0 0,-5 0 0 16,0 4 0-16,1 4 0 0,-5 7 0 0,2-1 0 31,0 3 0-31,1 2 144 0,1-2 0 0,0-1 0 0,3-1 432 0,1-2 64 15,3-1 32-15,2-2 0 0,4-1-544 16,2 1-128-16,3-6 0 0,5 0-17200 0</inkml:trace>
  <inkml:trace contextRef="#ctx0" brushRef="#br0" timeOffset="7698.61">19796 9871 10127 0,'-4'-2'896'0,"-1"2"-704"0,3 0-192 0,0 0 0 0,0 2 560 0,0-2 80 15,-2 2 0-15,-1-2 16 0,-3 4 1712 0,-1 1 352 0,-1 1 64 0,3 2 16 16,1 3-944-16,-1 0-192 0,3 8-48 0,0-2 0 16,2 4-128-16,0 7-16 0,2 0-16 0,-2 8 0 15,2 0-800-15,0 4-144 0,0 12-48 0,0 3 0 16,0 13-144-16,0 2-16 0,0 9-16 0,2 2 0 15,0 2-288-15,2-4 160 0,-2 2-160 0,0 2 128 16,0-13 16-16,1 9 0 0,-1 6 0 0,0 4 0 16,2 1 16-16,-2-7 0 0,0-2 0 0,0-15 0 15,1-7-160-15,1-8 0 0,-2-6 144 0,0-7-144 16,0-4 0-16,-2-2 128 0,2-4-128 0,-2-5 0 16,0-1 304-16,-2-7-16 0,2-7 0 0,-2-4 0 15,0-6-96-15,2-8 0 0,0-5-16 0,0-9 0 0,2-8 64 0,0-17 16 16,0-8 0-16,3-9 0 0,1-11-128 0,-4-6 0 15,0-10-128-15,0 3 192 0,-2 9-192 0,0-8 128 16,3-9-128-16,-3-6 0 0,0-9 0 0,2 0 0 16,0 4 0-16,0 9 0 0,0 2 0 0,0 7 0 15,-2 1 0-15,2 3 0 0,0 0 0 0,3 2 0 16,-1 8 0-16,0 0 0 0,3 7 0 0,-3 4 0 16,2 11 0-16,1 12 0 0,-1 11 0 0,-2 5 0 0,3 1 0 15,-3 9 0-15,0 4 0 0,-2 5 0 16,3 3 0-16,-3 8 0 0,2 3 0 0,-2 5 0 0,0 4 0 0,0 10 0 15,-2 5-144-15,0 12 144 16,0 14 0-16,-4 20-144 0,0 12 144 0,-5 5 0 0,-1 10 0 0,-1-5 0 16,0-9 0-16,-1 17 0 0,-3 22 0 0,-2 8-128 15,2-2 128-15,0-4 0 0,0-4 0 0,2-3 0 16,3-1 0-16,-1-9 0 0,2-3 0 0,3-5 0 16,2-12 0-16,-1-12 0 0,3-11 0 0,2-6 0 15,0-13 0-15,0-4 0 0,2-13 0 0,-2-8 0 16,3-7 0-16,-1-6 0 0,0-5 0 0,-2-8 0 15,0-2 0-15,0-8 224 0,2-5-48 0,-2-7-16 16,0-1 96-16,0-13 0 0,0-9 16 0,0-10 0 0,2-11-112 0,0-11-32 16,0-4 0-16,3-13 0 0,1-1-128 0,0-10 0 15,7-10 0-15,2-4 0 0,0 0 0 0,0-7-256 16,2-4 48-16,0 7 0 0,-6 17-144 0,-1 3-32 16,1 5 0-16,-3 11 0 0,3 11 192 0,-5 5 48 15,3 16 0-15,-5 2 0 0,1 14 144 0,-3 5 0 16,0 9 0-16,-4 12-128 0,2 9-128 0,-5 8 0 15,3 9-16-15,-2 10 0 16,0 13 96-16,2 3 32 0,-1 3 0 0,1 9 0 16,-2 20 144-16,0 10 256 0,2-5-64 0,-5 18-16 0,-1 14 16 0,-3 16 0 0,-2 1 0 0,-2 5 0 15,1-13-192-15,3 1 0 16,2 1 0-16,3-4 0 0,4 0 0 0,2-13 0 16,8-15 0-16,3-17-11776 15,4-4-2336-15</inkml:trace>
  <inkml:trace contextRef="#ctx0" brushRef="#br0" timeOffset="26727.81">14305 8960 5519 0,'-2'15'496'0,"0"-5"-496"0,2-5 0 0,0-3 0 0,2 2 1488 0,0-4 208 0,2 11 32 0,3-1 16 0,3 7-528 0,5-6-96 16,6-9-32-16,1-4 0 0,-1-7-160 0,0-3-32 15,1-5-16-15,-1-5 0 16,-4 1 320-16,-2-5 64 15,-2 7 16-15,-3-6 0 0,-1 1-192 0,-5 5-16 0,-2 2-16 0,-2 0 0 0,-2 6-560 0,-2-1-112 16,-3 3-32-16,-3 3 0 0,-1 2 288 0,-4 1 64 16,0 6 16-16,-2 1 0 0,2 0 32 0,-2 5 0 15,2-1 0-15,0 3 0 0,3 2-16 0,-1 1 0 0,2-1 0 0,1 0 0 32,3 0-256-32,3 0-48 0,2-1-16 0,2-1 0 0,2-3-288 0,4-1-128 0,3 1 128 0,1-8-128 46,1 2-384-46,4-2-176 0,4 0-16 0,3 0-15840 0</inkml:trace>
  <inkml:trace contextRef="#ctx0" brushRef="#br0" timeOffset="27038.13">14969 8781 19343 0,'0'0'1728'0,"3"0"-1392"15,-1 2-336-15,-2 0 0 0,2 2 160 0,0-4-32 16,0 5-128-16,4 1 192 0,3 5 2672 0,4 4 528 16,-3 2 96-16,1 2 32 0,0-2-1840 0,-1 2-352 15,1 2-80-15,2 1-16 0,0-3-400 0,-3-2-64 16,3 2-32-16,-2-6 0 0,1 2-352 0,1-9-80 16,2 5-16-16,-2-5 0 0,2-4-96 0,0 0 0 0,-3-4-16 15,3-2 0-15,-2-2 48 0,2-5 16 0,2-4 0 16,0-6 0-16,0-3 48 0,2-8 16 0,1-6 0 0,1 0 0 15,-2-1-32-15,-2-5 0 0,2 1 0 0,0-4 0 16,1 3-272-16,-1-5 0 0,0 6 0 0,-2-6 0 16,4-6-192-16,3-1-128 0,-1 1-48 0,3-2 0 15,1 1-1552-15,5-3-320 16</inkml:trace>
  <inkml:trace contextRef="#ctx0" brushRef="#br0" timeOffset="34920.61">19674 16353 6447 0,'-10'-17'576'0,"3"9"-576"0,3-3 0 0,2 5 0 0,0-1 1456 0,2 3 176 0,-2 2 32 0,0-2 16 0,-3-7-224 0,-1 5-48 16,0 2-16-16,-1-3 0 0,3 7 256 0,0 2 48 15,-1 3 16-15,3 5 0 0,-2 1-448 0,4-1-96 16,-2 7-16-16,2 5 0 0,0-1-112 0,0 9-16 16,0 12-16-16,2 12 0 0,-2 12-336 0,0 6-64 0,-2 9-16 0,0 10 0 15,-2 7-208-15,-1 7-32 0,1 10-16 0,0 4 0 16,-1-2 32-16,5-4 0 0,0-7 0 0,0-8 0 15,3-11 64-15,-1-1 16 0,2-1 0 0,0-6 0 16,1-11-240-16,1-4-32 0,2-11-16 0,-1 2 0 16,1 0-160-16,-1-1 0 15,-1-3 0-15,-2-9 128 0,1-5-128 0,1-10 0 0,0 1 0 0,3-7-11392 16,-1-4-2240-16</inkml:trace>
  <inkml:trace contextRef="#ctx0" brushRef="#br0" timeOffset="36272.22">25106 16175 4607 0,'-2'-5'400'0,"2"5"-400"0,0 0 0 0,-2-2 0 0,2 2 832 0,0 0 96 0,-3 0 16 0,1 0 0 15,0 7 752-15,-2-3 160 0,2 4 16 0,2-8 16 16,0 0-688-16,-2 43-144 0,2-24-32 0,-2 0 0 16,2 3 0-16,0-1 0 0,0 0 0 0,0 3 0 15,0 1-288-15,0 3-64 0,-3-3-16 0,3 3 0 16,-2 0-400-16,0-9-96 0,0 0-16 0,2-6 0 0,-2-3-144 15,0-3 0-15,-3-3 0 0,3-6 0 0,-2 0 0 0,2-7 0 32,-2-1 0-32,-1-10 0 0,3 3 0 0,-2-6 0 0,2 2 0 0,-2-7 0 0,2 7 208 0,-3-7 16 15,1-6 0-15,2 4 0 0,0 3-224 0,0 1 0 32,2 3 0-32,0-1 0 0,0 3 0 0,0 0 0 0,0-1 0 0,2 5 0 0,0-4 0 0,4 4 0 15,-1 0 0-15,1 2 0 0,-2 2 0 0,0 0 0 16,3 3 0-1,-3-1 0-15,0 3 0 0,3 1 0 0,-1 3 0 0,3-5 0 16,-3 7 0-16,3-4 144 0,-1 4-144 0,1 2 128 0,-1 0 176 0,3 2 16 0,-1 4 16 0,3-6 0 31,0 0 48-31,2 0 16 0,0 0 0 0,0 0 0 16,4 0-208-16,0-6-32 0,4 2-16 0,1-3 0 16,1-1-144-16,3 1 0 0,0 1 0 0,2 0 0 15,-3 1 0-15,1-1 128 0,2 2-128 0,0-1 0 16,2 1 0-16,0 2 0 0,2-2 0 0,2 2 0 15,0-3 0-15,0 1 0 0,0 2 0 0,3-2 0 16,1 2 0-16,-1 2 0 0,-1 2 0 0,-2 2 0 16,-2-4 0-16,0 6 0 0,-4-1 0 0,0 1 128 15,2 5-128-15,2-7 0 0,0 5 0 0,2-1 0 0,0-2 0 0,3 1 0 16,-1-3 0-16,3-2 0 0,-1-4 0 0,1-2 0 16,-1 2 0-16,3-7 0 0,-1 3 0 0,1-1 0 15,2-1 128-15,-3 1-128 0,1 1 224 0,-5 0-32 16,-2 1-16-16,-4 3 0 0,-2 0-176 0,-4 2 0 15,-1 2 0-15,-3 0 0 0,-1 3 0 0,-2 1 0 16,-2-4 128-16,0 7-128 0,-2-7 0 0,0 6 128 16,0-3-128-16,0 1 128 0,-3-2 320 0,3 3 64 15,0-1 16-15,-2-4 0 0,2 0-224 0,-4 0-48 0,1 3-16 0,-1-5 0 16,0 2-48-16,-1 0-16 0,-1 4 0 0,-1-1 0 16,1 1 80-16,-1 0 32 0,1 5 0 0,2 0 0 15,-3-1 192-15,1 1 32 0,1 2 16 0,-1 4 0 16,-1 2-192-16,-1 0-32 0,1 5-16 0,-3-1 0 15,-3-2-160-15,0 1-128 0,-2-1 192 0,4-2-192 16,-4 2 192-16,2-4-192 0,2 2 192 0,-1-6-192 16,1-2 0-16,0-1 0 0,2 1 0 0,3 0-17120 15</inkml:trace>
  <inkml:trace contextRef="#ctx0" brushRef="#br0" timeOffset="38765.01">31091 15859 10127 0,'-21'-12'896'0,"8"3"-704"0,2 3-192 0,1-1 0 0,3 1 528 0,1 2 80 0,-5-5 16 0,-2-3 0 0,-12-8 960 0,-9-5 192 16,-5-3 32-16,1 3 16 0,0-3-32 0,4 0-16 15,0 1 0-15,-1 1 0 0,4 0-688 0,-4 3-144 16,1-3-32-16,-2 3 0 0,0-2-144 0,-2 1-48 15,-1-4 0-15,-3 3 0 0,-1 1 16 0,-4 3 0 16,-2 4 0-16,-2-4 0 0,-4 4-288 0,-5-4-48 16,3 4-16-16,1 2 0 0,1 2-384 0,-7 0 128 0,-2 0-128 0,-4 1 0 15,2 1-128-15,-2 7-128 0,2-3 0 0,0 7-16 16,-2 2 96-16,-5 3 32 0,-6 5 0 0,3 1 0 16,10-3 144-16,-5 7-160 0,-3 7 160 0,-7 5-160 15,0 7 160-15,0 0 0 0,2 5-144 0,0-1 144 16,3 2 0-16,-1 3 0 0,0 0 0 0,5-1 0 15,8 3 0-15,0-2 0 0,0 1 0 0,5-3 0 16,5-3 0-16,5-4 0 0,5 2 0 0,3-6 0 16,9 0 0-16,0-2 0 0,5 3 0 0,3 1 0 0,3 0 0 15,2 0 0-15,2 0 0 0,2-2 0 0,0-4 0 0,2 5 0 16,-2 4-144-16,-2 3 144 0,2-2 0 0,0 0 0 16,2 0 0-16,1 3 0 0,-1-1 0 0,0 5 0 15,5-1 0-15,-1-1 0 0,7 1 0 0,0-3 0 16,2-1 0-16,4-2 0 0,5 2 0 0,-1 1 0 15,5-5 0-15,0 2 0 0,4 4 0 0,2-1 0 16,2 3 0-16,-2-3 0 0,5-3 0 0,1 0 0 16,5 0 0-16,4-2 0 0,5 2 0 0,3-1 0 15,9-1 0-15,3-2 0 0,5 4 240 0,3-9 96 16,-2-1 32-16,6 2 0 0,8-1-112 0,9-3 0 0,9 1-16 16,2-3 0-16,4-1 144 0,0-4 16 0,0 0 16 0,-3-6 0 15,5 1-240-15,3 3-48 0,5-4-128 0,3 0 192 16,0-1-192-16,2-8 0 0,-3-2 0 0,3-2 0 15,7-2-144-15,5 0 144 0,7-3 0 0,-2 1-144 16,-6-5 144-16,-3 1-128 0,-4-7 128 0,1-3-128 16,-3 1-128-16,-3-2-32 0,6-7 0 0,-12 1 0 15,-4-3 96-15,-12 0 0 0,-5 0 16 0,-6 0 0 16,-7-2 176-16,3-6 0 0,-3 0 0 0,-4-7 0 0,-4 5 0 16,-6-3 0-16,-7 3 0 0,-9-7 128 0,-3 2-128 0,-9 0 0 15,-5-4 0-15,-4 0 128 0,-1 0-128 0,-10-4 0 16,1 4 0-16,-9 0 0 0,-2 5 0 0,-8-3 0 15,-1 6 0-15,-6-1 128 0,-6-1-128 0,2 5 176 16,-1 4-176-16,-5-5 192 16,-9-5 48-16,-11-3 16 0,-6 2 0 0,-4-2 0 15,-3 7 16-15,-6-3 16 0,-2 5 0 0,-4 0 0 0,0-1-64 0,-7 3-16 0,0 2 0 0,-2 0 0 16,-1 2 48-16,-4-4 16 0,6 4 0 0,-3 2 0 16,6 9-80-16,-2-2-32 15,1 3 0-15,1 3 0 16,3 5-160-16,-1 1 0 0,1 0 144 0,0 7-144 0,3 0 0 0,-1 2 0 0,-2 2-160 0,4 2 160 15,6-2-432-15,4 4 32 0,7-8 0 0,9 2 0 16,7-3-592 0,12-1-112-16</inkml:trace>
  <inkml:trace contextRef="#ctx0" brushRef="#br0" timeOffset="60926.06">12663 9911 23951 0,'0'-4'2128'0,"0"2"-1696"0,-2-2-432 0,2 4 0 0,0 0 1408 0,0-2 208 0,2-1 48 0,2 1 0 15,2 4 256-15,5 3 48 0,6 5 16 0,2 7 0 16,7 3-1088-16,1 7-192 0,8 1-64 0,-1 0 0 16,2 4-192-16,4-3-64 0,5 8 0 0,2 1 0 15,2 0-176-15,-2 0-32 0,0 1-16 0,-7-3 0 16,-2 2-160-16,-4-4 0 0,-2 3 0 0,-2 1 128 0,-2 0-128 0,-3 1 0 15,-1-1 0-15,-5-6 0 0,0-5 0 0,-4-5 0 16,-2-5 0-16,-2-4 0 0,-3-3 0 0,-4-1-224 16,1-7 80-16,-5-2 16 15,0-2-864-15,-3-3-160 0,-1-1-48 0,-2-9-10208 16,-1 0-2048-16</inkml:trace>
  <inkml:trace contextRef="#ctx0" brushRef="#br0" timeOffset="61155.07">13513 9650 8287 0,'-13'-7'736'0,"6"7"-592"0,1 0-144 0,0 0 0 15,1 0 1984-15,1 7 384 0,-4-1 64 0,-5 9 0 16,-6 6 256-16,-13 17 32 0,-5 11 16 0,-3 7 0 16,-1 3-240-16,-3 12-32 0,-3 1-16 0,-2 2 0 15,6-3-864-15,-4 5-176 0,1 7-48 0,-8 5 0 0,5-3-800 0,5-9-176 16,1-3-16-16,5-9-16 0,8-15-208 0,2-7-144 31,5-1 192-31,6-9-192 0,2-5 0 0,4-5 0 16,3-7 0-16,-1-3 0 0,5-3-384 0,6-3-192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8340-5FE8-46A7-9F01-CF71A212322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A3C0-5C12-4171-9F7A-D2351B1F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3AD4CFF-3F4D-4F61-9550-7E98A6C190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15" Type="http://schemas.openxmlformats.org/officeDocument/2006/relationships/image" Target="../media/image313.png"/><Relationship Id="rId5" Type="http://schemas.openxmlformats.org/officeDocument/2006/relationships/image" Target="../media/image211.png"/><Relationship Id="rId19" Type="http://schemas.openxmlformats.org/officeDocument/2006/relationships/image" Target="../media/image352.png"/><Relationship Id="rId10" Type="http://schemas.openxmlformats.org/officeDocument/2006/relationships/image" Target="../media/image260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3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21" Type="http://schemas.openxmlformats.org/officeDocument/2006/relationships/image" Target="../media/image211.png"/><Relationship Id="rId12" Type="http://schemas.openxmlformats.org/officeDocument/2006/relationships/image" Target="../media/image280.png"/><Relationship Id="rId17" Type="http://schemas.openxmlformats.org/officeDocument/2006/relationships/image" Target="../media/image3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8.png"/><Relationship Id="rId5" Type="http://schemas.openxmlformats.org/officeDocument/2006/relationships/image" Target="../media/image371.png"/><Relationship Id="rId15" Type="http://schemas.openxmlformats.org/officeDocument/2006/relationships/image" Target="../media/image313.png"/><Relationship Id="rId23" Type="http://schemas.openxmlformats.org/officeDocument/2006/relationships/customXml" Target="../ink/ink6.xml"/><Relationship Id="rId19" Type="http://schemas.openxmlformats.org/officeDocument/2006/relationships/image" Target="../media/image342.png"/><Relationship Id="rId10" Type="http://schemas.openxmlformats.org/officeDocument/2006/relationships/image" Target="../media/image260.png"/><Relationship Id="rId4" Type="http://schemas.openxmlformats.org/officeDocument/2006/relationships/image" Target="../media/image361.png"/><Relationship Id="rId14" Type="http://schemas.openxmlformats.org/officeDocument/2006/relationships/image" Target="../media/image301.png"/><Relationship Id="rId22" Type="http://schemas.openxmlformats.org/officeDocument/2006/relationships/image" Target="../media/image11.png"/><Relationship Id="rId9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19" Type="http://schemas.openxmlformats.org/officeDocument/2006/relationships/customXml" Target="../ink/ink7.xml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26" Type="http://schemas.openxmlformats.org/officeDocument/2006/relationships/image" Target="../media/image15.png"/><Relationship Id="rId21" Type="http://schemas.openxmlformats.org/officeDocument/2006/relationships/image" Target="../media/image432.png"/><Relationship Id="rId3" Type="http://schemas.openxmlformats.org/officeDocument/2006/relationships/image" Target="../media/image412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5" Type="http://schemas.openxmlformats.org/officeDocument/2006/relationships/customXml" Target="../ink/ink9.xml"/><Relationship Id="rId2" Type="http://schemas.openxmlformats.org/officeDocument/2006/relationships/image" Target="../media/image401.png"/><Relationship Id="rId20" Type="http://schemas.openxmlformats.org/officeDocument/2006/relationships/image" Target="../media/image422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1.png"/><Relationship Id="rId15" Type="http://schemas.openxmlformats.org/officeDocument/2006/relationships/image" Target="../media/image313.png"/><Relationship Id="rId23" Type="http://schemas.openxmlformats.org/officeDocument/2006/relationships/image" Target="../media/image10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22" Type="http://schemas.openxmlformats.org/officeDocument/2006/relationships/image" Target="../media/image441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12" Type="http://schemas.openxmlformats.org/officeDocument/2006/relationships/image" Target="../media/image17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customXml" Target="../ink/ink10.xml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20.png"/><Relationship Id="rId2" Type="http://schemas.openxmlformats.org/officeDocument/2006/relationships/image" Target="../media/image541.pn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4" Type="http://schemas.openxmlformats.org/officeDocument/2006/relationships/image" Target="../media/image200.png"/><Relationship Id="rId14" Type="http://schemas.openxmlformats.org/officeDocument/2006/relationships/image" Target="../media/image3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3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4.xml"/><Relationship Id="rId4" Type="http://schemas.openxmlformats.org/officeDocument/2006/relationships/image" Target="../media/image70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0.png"/><Relationship Id="rId9" Type="http://schemas.openxmlformats.org/officeDocument/2006/relationships/image" Target="../media/image35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210.png"/><Relationship Id="rId26" Type="http://schemas.openxmlformats.org/officeDocument/2006/relationships/image" Target="../media/image370.png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151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image" Target="../media/image411.png"/><Relationship Id="rId2" Type="http://schemas.openxmlformats.org/officeDocument/2006/relationships/image" Target="../media/image250.png"/><Relationship Id="rId16" Type="http://schemas.openxmlformats.org/officeDocument/2006/relationships/image" Target="../media/image201.png"/><Relationship Id="rId20" Type="http://schemas.openxmlformats.org/officeDocument/2006/relationships/image" Target="../media/image220.png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customXml" Target="../ink/ink21.xml"/><Relationship Id="rId24" Type="http://schemas.openxmlformats.org/officeDocument/2006/relationships/image" Target="../media/image360.png"/><Relationship Id="rId32" Type="http://schemas.openxmlformats.org/officeDocument/2006/relationships/image" Target="../media/image400.png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38.png"/><Relationship Id="rId10" Type="http://schemas.openxmlformats.org/officeDocument/2006/relationships/image" Target="../media/image131.png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70.png"/><Relationship Id="rId9" Type="http://schemas.openxmlformats.org/officeDocument/2006/relationships/customXml" Target="../ink/ink20.xml"/><Relationship Id="rId14" Type="http://schemas.openxmlformats.org/officeDocument/2006/relationships/image" Target="../media/image171.png"/><Relationship Id="rId22" Type="http://schemas.openxmlformats.org/officeDocument/2006/relationships/image" Target="../media/image231.png"/><Relationship Id="rId27" Type="http://schemas.openxmlformats.org/officeDocument/2006/relationships/customXml" Target="../ink/ink29.xml"/><Relationship Id="rId30" Type="http://schemas.openxmlformats.org/officeDocument/2006/relationships/image" Target="../media/image39.png"/><Relationship Id="rId8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1.png"/><Relationship Id="rId7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6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5.xml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Quantified Inference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190822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Proof Using Quantifiers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Proof Using Quantifiers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17F895A6-7CA4-4B4C-A4BB-C0B877D40A92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88851B-5BA4-421D-A86F-09199C7FE0E9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647BCDC-9FC2-44D8-A305-374076F6B14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B9371E9-C200-4FFA-9A41-FF10EBE137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560DF22-7F7D-4ACF-8FD2-0569BC6F7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CCB435-B2BE-409D-98D0-107D4CF69083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7E12C9F-651B-45D2-AD7F-2E513ED7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23">
                  <a:extLst>
                    <a:ext uri="{FF2B5EF4-FFF2-40B4-BE49-F238E27FC236}">
                      <a16:creationId xmlns:a16="http://schemas.microsoft.com/office/drawing/2014/main" id="{C8E3F9E9-F2FD-405F-9900-D1744715053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3B1688BD-0BC5-4B9A-A44C-23309576AB23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D732871-393C-4E26-9450-D3B90E943B6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4E88FCA-EFFA-4F13-9C61-7CEAF35E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E7BC229-4E1A-4E42-BB8B-F6F13BE1C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364CFEB-6F1A-4002-BDD4-5894007C6B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1A3C313-5408-4A91-A5C9-236CD8D8D1A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109A9F0D-4D79-4E65-88E9-6742438B02C2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F2A856-B2EB-4725-A690-DFEAA836D76A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3D75D36-CC3D-4A47-B7D0-884AF7EF4837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0D278D7-577F-4007-ADFB-D42116E235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0F9A8EB-D69F-4796-BE13-8011D60B3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75B0DEA-40E7-4DB4-8EB4-37AFA9981BA9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E2A937A-2A08-4663-80F0-7D4B27A40D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9">
                  <a:extLst>
                    <a:ext uri="{FF2B5EF4-FFF2-40B4-BE49-F238E27FC236}">
                      <a16:creationId xmlns:a16="http://schemas.microsoft.com/office/drawing/2014/main" id="{A56F4974-11BA-413B-A923-54F000FE9B9F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2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467BB8A-C91F-46F8-B186-FD80DA9CA580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C0C7B7-0E3A-484D-9843-8FA4E06F5B5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B4BD20-E680-4E26-8598-868D7E6FB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0AC5F2-54C8-4819-9E26-17E46ED53F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4178E8-3DEE-4023-9E0F-40248F6454C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3465BE-48FB-4729-8FD3-569C0EF1007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06A602-AFD3-42C8-A72F-14B932311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20840" y="1204662"/>
              <a:ext cx="11170080" cy="480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06A602-AFD3-42C8-A72F-14B932311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1480" y="1195302"/>
                <a:ext cx="11188800" cy="48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("arbitrary")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E921650-763E-45C2-8068-6ECCD8E1B4DC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6BFC33-1133-4991-AD0A-3182B7F9DB44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26B447-AB19-4FDB-90F1-5D5E459BB0D2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61CFEA1-E1A9-4133-ADC3-ED3D687ED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44FF9A3-618F-42E8-9172-8478BF749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A2DD0-975C-4391-83E2-7AE6684477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C1C7067-F82E-4B51-BCEC-46DE5F46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2787CE1B-BC55-409B-B799-6A8787F4234A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2F1E1F4A-3328-4061-8AFC-396F477D349F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0D5C25-DB0E-4A5D-B9F4-993F78E5CA9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C1CBC72-BBFE-4E0E-9EB9-34816CF56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8446BE8-5B67-4EDA-9F56-557BA87F47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18AD7F-C20B-442C-A341-31596B7D510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36793C5-98B2-42DD-9E56-B49D08063B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0786FB-C57E-4F77-81DC-E57C4C5FD9D4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1164B-AA8F-4835-B3E8-A46A56DFDD07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F0CDD98-B95F-473D-86B7-A98ADE071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34E65D4-AD96-44C9-92BF-C1DA0F03F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18DB60-5455-41B9-AAAC-F0EAAEC8FA9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16FE51-3789-4919-A467-64C63EA7082A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49C3DA9-806B-48D0-ADCE-DE6A038DA2A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7F60CA-DAEC-4BEE-AC2B-161054235A47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D178923-824E-469B-AE86-774FF75B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E063801-49B8-44D3-92A6-FA06AABDD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FF34B7-642A-4721-A398-C0E5A033044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A7F6B3-2AF8-462E-A4A8-22F5D7DD234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BD7B10-7914-4B31-82CC-FD4722326F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07040" y="4204080"/>
              <a:ext cx="104760" cy="115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BD7B10-7914-4B31-82CC-FD4722326F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7680" y="4194720"/>
                <a:ext cx="123480" cy="11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("fresh")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357C375-5E7E-4343-8279-28A8A1D8CC74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7EABB7-15D9-4169-8CDC-B5F903ADD0C8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4CA253-A767-4DF4-B334-82F45DD5D9E6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BC1B140-EC9D-4810-A24A-84C98C5C3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07BEEA6-FCCD-4724-882F-8485ECA74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4D9A819-6BF9-45D2-B060-459E9FBA1A8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381B8BE-551D-4D09-96C2-2052CA3B13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1940A52D-D954-4CB0-882A-DCBD4D07EC44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4AF2A5C6-D57C-4D84-8097-441299DB0956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22A25-6F28-4C57-9EE3-127EBDAE7E4B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A0C2D3-B71D-480A-AA5E-651F2CD4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EAF056B-F731-4235-AA00-97DAAE132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4AE871-34F3-4205-A654-4E2B2CC0BC7A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0008677-5D19-4AE2-A753-1BCB26A5F62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874C11A3-5438-49A2-95FF-D726C80F30F9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7A5D6C-7AC5-4F37-813E-296E33F93C6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7A3435-B03B-4FF8-9C65-D9E024A0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1460B13-622F-452E-B2E8-8AC42095C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712166-E3DE-4C04-B7E7-D8E1A0F162F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FE9D96D-3CA9-4463-9681-E3F8C23D3BAF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5EECE19-21A1-47DC-9EDC-37C78050B87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C6D7D49-AC12-4107-9A77-05CE60CFDA9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4F3D694-BD30-4E6D-8666-8B880D4B3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6D4C741-6B5E-4B68-A978-A2D0A83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CE573FC-1896-4F17-AFA4-D7B88A54DB5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5BF4D98-4E7E-4CED-BE0D-D670739DDA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9E92D6-486D-400C-9370-7ADA52D94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49800" y="4384440"/>
              <a:ext cx="101880" cy="87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9E92D6-486D-400C-9370-7ADA52D94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0440" y="4375080"/>
                <a:ext cx="12060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6F9347-5742-474B-8EB3-CE734CAFA71A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3F080F-B3FA-4520-89EC-DF0AAD3A1485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D05EB9-D47F-4019-9A1C-D36C4E4F37E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F2F4B27-BAA5-400B-BB3E-2E41FC652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C2C3E9B-82D1-4E8D-833A-F5BC27CD91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9A5DFD-727E-41C8-AF58-A28439E3EA77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98B596-E3B9-475B-8A4F-B4E8481FED2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3">
                  <a:extLst>
                    <a:ext uri="{FF2B5EF4-FFF2-40B4-BE49-F238E27FC236}">
                      <a16:creationId xmlns:a16="http://schemas.microsoft.com/office/drawing/2014/main" id="{0B39B1ED-5D4B-4DF0-81E9-D9A3AD729C36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E9EEC17B-49E2-432F-B739-4B47B4B34E3A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0D9EDF-5B12-401E-8E9A-D54B8DCF750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DA65233-4CD3-44B2-883D-463D0D853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159C403-E0D6-4481-AB56-CE7ED60CA1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365728-DB5B-426F-ACF9-9FCF092D598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3B216E-6012-4672-B93B-B33A4BC3E58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D787D43-3C9B-44E1-BE3E-93FDCF26E48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8DC9D0-D1EF-46D3-868E-37B0143DE8B3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C15E318-5760-401D-820B-8E53CDC84DAB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C620666-47DD-48C3-A06D-89AEB06BE3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BE6C3F0-29BB-4CFD-9EEA-2E2F6C3D55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36E6E03-A045-421B-9482-442B287B11D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9EB98B-7F60-43D9-9E52-E1517FFD60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9">
                  <a:extLst>
                    <a:ext uri="{FF2B5EF4-FFF2-40B4-BE49-F238E27FC236}">
                      <a16:creationId xmlns:a16="http://schemas.microsoft.com/office/drawing/2014/main" id="{B725785E-EAFB-4D52-BC9F-B4B53876EF16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9467CC5-CED1-429C-8087-E4200D6D8E21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479A30-E2C6-41C2-AAA8-1C1D61F0AE7A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FFCFD05-9CC1-4775-B495-FEA4800867D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6864DC-C334-46A0-8E39-522CF8074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561A6AB-6192-42ED-A846-98FC95752748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A2992-D82E-4A4D-9928-24AC18B7088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59CD04-7BE3-4A78-BC46-C4ADFB3EF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25080" y="2531160"/>
              <a:ext cx="7675920" cy="415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59CD04-7BE3-4A78-BC46-C4ADFB3EF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15720" y="2521800"/>
                <a:ext cx="7694640" cy="41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 descr="circle around the Intro FOR-ALL inference rule">
                <a:extLst>
                  <a:ext uri="{FF2B5EF4-FFF2-40B4-BE49-F238E27FC236}">
                    <a16:creationId xmlns:a16="http://schemas.microsoft.com/office/drawing/2014/main" id="{5E877FA8-4FC7-4946-808B-0EA9EDFEF5C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251640" y="1144800"/>
              <a:ext cx="5495760" cy="2052720"/>
            </p14:xfrm>
          </p:contentPart>
        </mc:Choice>
        <mc:Fallback>
          <p:pic>
            <p:nvPicPr>
              <p:cNvPr id="18" name="Ink 17" descr="circle around the Intro FOR-ALL inference rule">
                <a:extLst>
                  <a:ext uri="{FF2B5EF4-FFF2-40B4-BE49-F238E27FC236}">
                    <a16:creationId xmlns:a16="http://schemas.microsoft.com/office/drawing/2014/main" id="{5E877FA8-4FC7-4946-808B-0EA9EDFEF5C0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280" y="1135440"/>
                <a:ext cx="5514480" cy="20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C56B98F0-29DE-4871-ADF9-1F04AA4F4B0C}"/>
              </a:ext>
            </a:extLst>
          </p:cNvPr>
          <p:cNvGrpSpPr/>
          <p:nvPr/>
        </p:nvGrpSpPr>
        <p:grpSpPr>
          <a:xfrm>
            <a:off x="719724" y="1588418"/>
            <a:ext cx="4586421" cy="1453116"/>
            <a:chOff x="1025203" y="3277355"/>
            <a:chExt cx="4586421" cy="14531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A086FC-C715-4512-B465-D48127516FE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8E68082-072E-42F9-9BAE-98F477434B4F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A2A44CEA-6E45-4AFE-8F17-2F3A9FCDC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C71196D-82CF-4EB0-B435-7DDFCD86A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2FE2CC7-35F0-4E86-BDFF-EB5EB98ACAB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ECCD7AF-F2C8-4AF7-94F6-1F8B6A0F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9">
                  <a:extLst>
                    <a:ext uri="{FF2B5EF4-FFF2-40B4-BE49-F238E27FC236}">
                      <a16:creationId xmlns:a16="http://schemas.microsoft.com/office/drawing/2014/main" id="{49027ECE-388C-4696-AB94-D0C93FD9ED8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BAD81F05-1AFC-4A0F-8A8E-7D4B9D3D48C8}"/>
              </a:ext>
            </a:extLst>
          </p:cNvPr>
          <p:cNvGrpSpPr/>
          <p:nvPr/>
        </p:nvGrpSpPr>
        <p:grpSpPr>
          <a:xfrm>
            <a:off x="6677298" y="1564265"/>
            <a:ext cx="4550224" cy="1083206"/>
            <a:chOff x="6342365" y="2666314"/>
            <a:chExt cx="4550224" cy="10832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2B34365-0355-49F8-8D6A-30DA4F73422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C2F34EF-1413-4152-82F5-50E42FBE06F1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84DEA540-8BE1-473D-A003-CC550EA1F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E840261-0863-4B56-AD40-688994235F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C3FE54F-EED8-43C3-8CD5-33551389414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7E31160-168A-4722-B144-09E1FA3C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23">
                  <a:extLst>
                    <a:ext uri="{FF2B5EF4-FFF2-40B4-BE49-F238E27FC236}">
                      <a16:creationId xmlns:a16="http://schemas.microsoft.com/office/drawing/2014/main" id="{BE2109AE-83A6-48F3-9B39-F11785F2919F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84D235-A010-46FF-8B75-CC17552A8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28760" y="1604520"/>
              <a:ext cx="6134400" cy="115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84D235-A010-46FF-8B75-CC17552A8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9400" y="1595160"/>
                <a:ext cx="6153120" cy="11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687FFD-ECCA-446D-9BAF-1918CE777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890520" y="1179360"/>
              <a:ext cx="4559760" cy="86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687FFD-ECCA-446D-9BAF-1918CE777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1160" y="1170000"/>
                <a:ext cx="4578480" cy="8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63352B-330F-4AD5-BCD9-B5DA4A3FC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09040" y="1101960"/>
              <a:ext cx="7697520" cy="4722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63352B-330F-4AD5-BCD9-B5DA4A3FC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680" y="1092600"/>
                <a:ext cx="7716240" cy="47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35E131-C493-4992-BFC7-4EE29AC2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3480" y="460440"/>
              <a:ext cx="8262360" cy="425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35E131-C493-4992-BFC7-4EE29AC2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120" y="451080"/>
                <a:ext cx="8281080" cy="42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 (with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FF8D42-2439-4F62-AC4D-D5C9143E7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5200" y="660240"/>
              <a:ext cx="10332720" cy="5726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FF8D42-2439-4F62-AC4D-D5C9143E7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840" y="650880"/>
                <a:ext cx="10351440" cy="57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30AB6D-05CF-4488-9D7B-116434B96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54520" y="2066760"/>
              <a:ext cx="8862120" cy="318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30AB6D-05CF-4488-9D7B-116434B96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160" y="2057400"/>
                <a:ext cx="8880840" cy="32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(keygen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page for RSA encryption, about the steps for the RSA algorithm for generating ke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9582"/>
            <a:ext cx="11187259" cy="1014667"/>
          </a:xfrm>
        </p:spPr>
        <p:txBody>
          <a:bodyPr/>
          <a:lstStyle/>
          <a:p>
            <a:r>
              <a:rPr lang="en-US" dirty="0"/>
              <a:t>Framing Device (keygen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page for RSA encryption, about the steps for the RSA algorithm for generating ke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</a:t>
            </a:r>
            <a:r>
              <a:rPr lang="en-US" dirty="0" err="1"/>
              <a:t>en</a:t>
            </a:r>
            <a:r>
              <a:rPr lang="en-US" dirty="0"/>
              <a:t>/decryption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encryption and decryption sections of wikipedia page on RSA en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</a:t>
            </a:r>
            <a:r>
              <a:rPr lang="en-US" dirty="0" err="1"/>
              <a:t>en</a:t>
            </a:r>
            <a:r>
              <a:rPr lang="en-US" dirty="0"/>
              <a:t>/decryption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encryption and decryption sections of wikipedia page on RSA en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2" name="Group 31" descr="Notation for &quot;Direct Proof rule&quot; law of inference: &quot;A DOUBLE-RIGHT-ARROW B&quot; above the dividing line; &quot;therefore&quot; symbol, then &quot;A RIGHT-ARROW B&quot; below the dividing line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grpSp>
        <p:nvGrpSpPr>
          <p:cNvPr id="37" name="Group 36" descr="Notation for &quot;Modus Ponens&quot; law of inference: &quot;p RIGHT-ARROW q, p&quot; above the dividing line; &quot;therefore&quot; symbol, then &quot;q&quot; below the dividing line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1942474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(essentially) the 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“The small number goes first*”</a:t>
                </a:r>
                <a:r>
                  <a:rPr lang="en-US" sz="2000" dirty="0"/>
                  <a:t> *when both are positive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192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Examples (with answers)</a:t>
            </a:r>
          </a:p>
        </p:txBody>
      </p:sp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2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(intuition) </a:t>
            </a:r>
          </a:p>
        </p:txBody>
      </p:sp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7" name="Group 6" descr="long division of 33 divided by 7, showing result as 4 with remainder 5">
            <a:extLst>
              <a:ext uri="{FF2B5EF4-FFF2-40B4-BE49-F238E27FC236}">
                <a16:creationId xmlns:a16="http://schemas.microsoft.com/office/drawing/2014/main" id="{FEEB8E77-6323-49A3-B29C-308C6EA607E8}"/>
              </a:ext>
            </a:extLst>
          </p:cNvPr>
          <p:cNvGrpSpPr/>
          <p:nvPr/>
        </p:nvGrpSpPr>
        <p:grpSpPr>
          <a:xfrm>
            <a:off x="859706" y="4415301"/>
            <a:ext cx="3182400" cy="2761200"/>
            <a:chOff x="859706" y="4415301"/>
            <a:chExt cx="3182400" cy="27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0AAE79-DC35-4E3C-B789-A91DE0D374F8}"/>
                    </a:ext>
                  </a:extLst>
                </p14:cNvPr>
                <p14:cNvContentPartPr/>
                <p14:nvPr/>
              </p14:nvContentPartPr>
              <p14:xfrm>
                <a:off x="1771946" y="5141781"/>
                <a:ext cx="359280" cy="44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0AAE79-DC35-4E3C-B789-A91DE0D374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62946" y="5132781"/>
                  <a:ext cx="376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C548E3-FEBA-40AF-8DD7-4D5ED9DC9E81}"/>
                    </a:ext>
                  </a:extLst>
                </p14:cNvPr>
                <p14:cNvContentPartPr/>
                <p14:nvPr/>
              </p14:nvContentPartPr>
              <p14:xfrm>
                <a:off x="1049066" y="5151861"/>
                <a:ext cx="371160" cy="49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C548E3-FEBA-40AF-8DD7-4D5ED9DC9E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0057" y="5142861"/>
                  <a:ext cx="388817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208F5F-D012-43A7-A878-1AF5E3178F67}"/>
                    </a:ext>
                  </a:extLst>
                </p14:cNvPr>
                <p14:cNvContentPartPr/>
                <p14:nvPr/>
              </p14:nvContentPartPr>
              <p14:xfrm>
                <a:off x="1086506" y="5385861"/>
                <a:ext cx="294480" cy="3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208F5F-D012-43A7-A878-1AF5E3178F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7506" y="5376861"/>
                  <a:ext cx="31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EE4486-440F-44BE-A2D0-888AB109552D}"/>
                    </a:ext>
                  </a:extLst>
                </p14:cNvPr>
                <p14:cNvContentPartPr/>
                <p14:nvPr/>
              </p14:nvContentPartPr>
              <p14:xfrm>
                <a:off x="1324466" y="4909221"/>
                <a:ext cx="1768320" cy="69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EE4486-440F-44BE-A2D0-888AB10955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5466" y="4900221"/>
                  <a:ext cx="17859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3B5802-8F73-446A-9080-572C7E37A86E}"/>
                    </a:ext>
                  </a:extLst>
                </p14:cNvPr>
                <p14:cNvContentPartPr/>
                <p14:nvPr/>
              </p14:nvContentPartPr>
              <p14:xfrm>
                <a:off x="1841066" y="5721381"/>
                <a:ext cx="331920" cy="262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3B5802-8F73-446A-9080-572C7E37A8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2066" y="5712381"/>
                  <a:ext cx="349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EF8C26-7216-4614-8987-759180BE06C1}"/>
                    </a:ext>
                  </a:extLst>
                </p14:cNvPr>
                <p14:cNvContentPartPr/>
                <p14:nvPr/>
              </p14:nvContentPartPr>
              <p14:xfrm>
                <a:off x="2314466" y="5651541"/>
                <a:ext cx="258480" cy="33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EF8C26-7216-4614-8987-759180BE0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05453" y="5642541"/>
                  <a:ext cx="276145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42343D-4BF4-49D1-B769-E999D7C4D645}"/>
                    </a:ext>
                  </a:extLst>
                </p14:cNvPr>
                <p14:cNvContentPartPr/>
                <p14:nvPr/>
              </p14:nvContentPartPr>
              <p14:xfrm>
                <a:off x="1417346" y="5968341"/>
                <a:ext cx="1696320" cy="15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42343D-4BF4-49D1-B769-E999D7C4D6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8346" y="5959362"/>
                  <a:ext cx="1713960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AE949B-5EBF-422B-B3C4-C3892D38BEF1}"/>
                    </a:ext>
                  </a:extLst>
                </p14:cNvPr>
                <p14:cNvContentPartPr/>
                <p14:nvPr/>
              </p14:nvContentPartPr>
              <p14:xfrm>
                <a:off x="2384666" y="5072301"/>
                <a:ext cx="311040" cy="34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AE949B-5EBF-422B-B3C4-C3892D38BE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75666" y="5063292"/>
                  <a:ext cx="328680" cy="36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9D2D38-936D-44E2-9DC7-2F8379997470}"/>
                    </a:ext>
                  </a:extLst>
                </p14:cNvPr>
                <p14:cNvContentPartPr/>
                <p14:nvPr/>
              </p14:nvContentPartPr>
              <p14:xfrm>
                <a:off x="859706" y="7169301"/>
                <a:ext cx="1764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9D2D38-936D-44E2-9DC7-2F83799974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0706" y="7160301"/>
                  <a:ext cx="3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95C44F-02A4-4D36-815E-9CACAB18BDB4}"/>
                    </a:ext>
                  </a:extLst>
                </p14:cNvPr>
                <p14:cNvContentPartPr/>
                <p14:nvPr/>
              </p14:nvContentPartPr>
              <p14:xfrm>
                <a:off x="2198186" y="6257781"/>
                <a:ext cx="407520" cy="35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95C44F-02A4-4D36-815E-9CACAB18BD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89186" y="6248790"/>
                  <a:ext cx="425160" cy="37438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D595F8-4D2C-4A95-A5D0-4A7B702F9FC4}"/>
                </a:ext>
              </a:extLst>
            </p:cNvPr>
            <p:cNvGrpSpPr/>
            <p:nvPr/>
          </p:nvGrpSpPr>
          <p:grpSpPr>
            <a:xfrm>
              <a:off x="2368106" y="4415301"/>
              <a:ext cx="1674000" cy="515520"/>
              <a:chOff x="2368106" y="4415301"/>
              <a:chExt cx="1674000" cy="515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7B4D000-B156-4E72-84A1-9714D0DB90D5}"/>
                      </a:ext>
                    </a:extLst>
                  </p14:cNvPr>
                  <p14:cNvContentPartPr/>
                  <p14:nvPr/>
                </p14:nvContentPartPr>
                <p14:xfrm>
                  <a:off x="2368106" y="4464981"/>
                  <a:ext cx="319680" cy="22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7B4D000-B156-4E72-84A1-9714D0DB90D5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359106" y="4455981"/>
                    <a:ext cx="337320" cy="23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D752228-7F03-4063-9A53-D560D70084CC}"/>
                      </a:ext>
                    </a:extLst>
                  </p14:cNvPr>
                  <p14:cNvContentPartPr/>
                  <p14:nvPr/>
                </p14:nvContentPartPr>
                <p14:xfrm>
                  <a:off x="2550986" y="4415301"/>
                  <a:ext cx="76680" cy="5155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D752228-7F03-4063-9A53-D560D70084C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41986" y="4406661"/>
                    <a:ext cx="94320" cy="53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2992F82-F394-4D34-A2A1-52A0BD18F6CC}"/>
                      </a:ext>
                    </a:extLst>
                  </p14:cNvPr>
                  <p14:cNvContentPartPr/>
                  <p14:nvPr/>
                </p14:nvContentPartPr>
                <p14:xfrm>
                  <a:off x="3191066" y="4520421"/>
                  <a:ext cx="62280" cy="364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2992F82-F394-4D34-A2A1-52A0BD18F6C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182426" y="4511781"/>
                    <a:ext cx="79920" cy="38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CB96BD1-2A28-40DE-B0F0-699E513A9254}"/>
                      </a:ext>
                    </a:extLst>
                  </p14:cNvPr>
                  <p14:cNvContentPartPr/>
                  <p14:nvPr/>
                </p14:nvContentPartPr>
                <p14:xfrm>
                  <a:off x="2999906" y="4431861"/>
                  <a:ext cx="533160" cy="3898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CB96BD1-2A28-40DE-B0F0-699E513A925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990906" y="4422861"/>
                    <a:ext cx="550800" cy="40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F83B2F5-4863-493A-AC3F-253DE8758CBC}"/>
                      </a:ext>
                    </a:extLst>
                  </p14:cNvPr>
                  <p14:cNvContentPartPr/>
                  <p14:nvPr/>
                </p14:nvContentPartPr>
                <p14:xfrm>
                  <a:off x="3681746" y="4431861"/>
                  <a:ext cx="360360" cy="408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F83B2F5-4863-493A-AC3F-253DE8758CB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672746" y="4423221"/>
                    <a:ext cx="378000" cy="426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3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07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(compared to Java) </a:t>
            </a:r>
          </a:p>
        </p:txBody>
      </p:sp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03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79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647149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75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(need a 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5510C6-1354-48EF-B742-57A47C5560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08200" y="4099320"/>
              <a:ext cx="65520" cy="123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5510C6-1354-48EF-B742-57A47C5560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840" y="4089960"/>
                <a:ext cx="84240" cy="12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45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Equivalence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Definition of equivalence in modular arithmetic: &quot;Let a IN INTEGERS, b IN INTEGERS, n IN INTEGERS and n &gt; 0. We say a EQUIVALENT b (mod n) if and only if n | (b-a).&quot;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165459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2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Tas will take a bit of time in section on this.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24 purple squares and 3 gold squares (27 squares total)">
            <a:extLst>
              <a:ext uri="{FF2B5EF4-FFF2-40B4-BE49-F238E27FC236}">
                <a16:creationId xmlns:a16="http://schemas.microsoft.com/office/drawing/2014/main" id="{2FB90BAF-3347-4D26-AE6E-45F7CCF4D63D}"/>
              </a:ext>
            </a:extLst>
          </p:cNvPr>
          <p:cNvGrpSpPr/>
          <p:nvPr/>
        </p:nvGrpSpPr>
        <p:grpSpPr>
          <a:xfrm>
            <a:off x="2318658" y="3585284"/>
            <a:ext cx="5853983" cy="768376"/>
            <a:chOff x="2318658" y="3585284"/>
            <a:chExt cx="5853983" cy="7683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72BBCA-1AD4-434A-B5EB-781B4749120F}"/>
                </a:ext>
              </a:extLst>
            </p:cNvPr>
            <p:cNvSpPr/>
            <p:nvPr/>
          </p:nvSpPr>
          <p:spPr>
            <a:xfrm>
              <a:off x="231865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4892A4-5D42-42CA-8F7E-9A0A3EFF73AC}"/>
                </a:ext>
              </a:extLst>
            </p:cNvPr>
            <p:cNvSpPr/>
            <p:nvPr/>
          </p:nvSpPr>
          <p:spPr>
            <a:xfrm>
              <a:off x="268566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00FBA1-B277-4904-BEB9-BE3D7A8A9CD0}"/>
                </a:ext>
              </a:extLst>
            </p:cNvPr>
            <p:cNvSpPr/>
            <p:nvPr/>
          </p:nvSpPr>
          <p:spPr>
            <a:xfrm>
              <a:off x="305111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5740DE-3F1E-4923-A09E-B71803866B54}"/>
                </a:ext>
              </a:extLst>
            </p:cNvPr>
            <p:cNvSpPr/>
            <p:nvPr/>
          </p:nvSpPr>
          <p:spPr>
            <a:xfrm>
              <a:off x="341811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7D41AF-AD6E-40B2-9BE2-D280A5252FB8}"/>
                </a:ext>
              </a:extLst>
            </p:cNvPr>
            <p:cNvSpPr/>
            <p:nvPr/>
          </p:nvSpPr>
          <p:spPr>
            <a:xfrm>
              <a:off x="378511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B7B361-4D41-45A3-8547-AE841EA3F88F}"/>
                </a:ext>
              </a:extLst>
            </p:cNvPr>
            <p:cNvSpPr/>
            <p:nvPr/>
          </p:nvSpPr>
          <p:spPr>
            <a:xfrm>
              <a:off x="415212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78595E-0C0A-452C-A0E0-498F386C4153}"/>
                </a:ext>
              </a:extLst>
            </p:cNvPr>
            <p:cNvSpPr/>
            <p:nvPr/>
          </p:nvSpPr>
          <p:spPr>
            <a:xfrm>
              <a:off x="451757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DF8D4-B6D4-4FB0-8E9D-8C42C2A0657E}"/>
                </a:ext>
              </a:extLst>
            </p:cNvPr>
            <p:cNvSpPr/>
            <p:nvPr/>
          </p:nvSpPr>
          <p:spPr>
            <a:xfrm>
              <a:off x="488457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0B7AF9-5AAC-4BD3-9E7E-E4B75CBA63DD}"/>
                </a:ext>
              </a:extLst>
            </p:cNvPr>
            <p:cNvSpPr/>
            <p:nvPr/>
          </p:nvSpPr>
          <p:spPr>
            <a:xfrm>
              <a:off x="525157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35D79D-8629-4F93-9E21-77F38F26D8CA}"/>
                </a:ext>
              </a:extLst>
            </p:cNvPr>
            <p:cNvSpPr/>
            <p:nvPr/>
          </p:nvSpPr>
          <p:spPr>
            <a:xfrm>
              <a:off x="561858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D001239-10E5-42B6-B96B-0B5EC3710F78}"/>
                </a:ext>
              </a:extLst>
            </p:cNvPr>
            <p:cNvSpPr/>
            <p:nvPr/>
          </p:nvSpPr>
          <p:spPr>
            <a:xfrm>
              <a:off x="598403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85F6379-5F88-457E-8092-2CF4CECCC6DD}"/>
                </a:ext>
              </a:extLst>
            </p:cNvPr>
            <p:cNvSpPr/>
            <p:nvPr/>
          </p:nvSpPr>
          <p:spPr>
            <a:xfrm>
              <a:off x="635103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C28970-24A7-49C7-A7BA-C2562D55B0D8}"/>
                </a:ext>
              </a:extLst>
            </p:cNvPr>
            <p:cNvSpPr/>
            <p:nvPr/>
          </p:nvSpPr>
          <p:spPr>
            <a:xfrm>
              <a:off x="231865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7EA9761-B587-4D48-8A13-CDED06E2FB15}"/>
                </a:ext>
              </a:extLst>
            </p:cNvPr>
            <p:cNvSpPr/>
            <p:nvPr/>
          </p:nvSpPr>
          <p:spPr>
            <a:xfrm>
              <a:off x="268566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819AD9-ED6C-4AD0-A85D-3CBE1C024F63}"/>
                </a:ext>
              </a:extLst>
            </p:cNvPr>
            <p:cNvSpPr/>
            <p:nvPr/>
          </p:nvSpPr>
          <p:spPr>
            <a:xfrm>
              <a:off x="305111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60C07A4-EA1F-4C9D-A3BA-162A795425ED}"/>
                </a:ext>
              </a:extLst>
            </p:cNvPr>
            <p:cNvSpPr/>
            <p:nvPr/>
          </p:nvSpPr>
          <p:spPr>
            <a:xfrm>
              <a:off x="341811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364EA6-AD98-4F99-8E2D-9AAB57C9ECF7}"/>
                </a:ext>
              </a:extLst>
            </p:cNvPr>
            <p:cNvSpPr/>
            <p:nvPr/>
          </p:nvSpPr>
          <p:spPr>
            <a:xfrm>
              <a:off x="378511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8412A8-00AF-40C1-9731-66A98E117BA0}"/>
                </a:ext>
              </a:extLst>
            </p:cNvPr>
            <p:cNvSpPr/>
            <p:nvPr/>
          </p:nvSpPr>
          <p:spPr>
            <a:xfrm>
              <a:off x="415212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06D22F-DDCB-48F9-B2D0-F11C79DC44DE}"/>
                </a:ext>
              </a:extLst>
            </p:cNvPr>
            <p:cNvSpPr/>
            <p:nvPr/>
          </p:nvSpPr>
          <p:spPr>
            <a:xfrm>
              <a:off x="451757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E9721E3-7707-40EE-BD97-9B01ED86D801}"/>
                </a:ext>
              </a:extLst>
            </p:cNvPr>
            <p:cNvSpPr/>
            <p:nvPr/>
          </p:nvSpPr>
          <p:spPr>
            <a:xfrm>
              <a:off x="488457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DA3AE9B-3F97-43B3-8AAA-60D6EFD1F50A}"/>
                </a:ext>
              </a:extLst>
            </p:cNvPr>
            <p:cNvSpPr/>
            <p:nvPr/>
          </p:nvSpPr>
          <p:spPr>
            <a:xfrm>
              <a:off x="525157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3D2FF54-7CC6-4AB4-BBD7-0E761D4E050D}"/>
                </a:ext>
              </a:extLst>
            </p:cNvPr>
            <p:cNvSpPr/>
            <p:nvPr/>
          </p:nvSpPr>
          <p:spPr>
            <a:xfrm>
              <a:off x="561858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C99F6C0-B668-47EA-B192-33C37E8BAAA3}"/>
                </a:ext>
              </a:extLst>
            </p:cNvPr>
            <p:cNvSpPr/>
            <p:nvPr/>
          </p:nvSpPr>
          <p:spPr>
            <a:xfrm>
              <a:off x="598403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5ECA2D-3F47-44C7-A30C-4A4C2255C477}"/>
                </a:ext>
              </a:extLst>
            </p:cNvPr>
            <p:cNvSpPr/>
            <p:nvPr/>
          </p:nvSpPr>
          <p:spPr>
            <a:xfrm>
              <a:off x="635103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EC42D92-9963-4C09-800D-0C22BAF94888}"/>
                </a:ext>
              </a:extLst>
            </p:cNvPr>
            <p:cNvSpPr/>
            <p:nvPr/>
          </p:nvSpPr>
          <p:spPr>
            <a:xfrm>
              <a:off x="7150940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B1F4DBF-D82D-4EF8-AB03-8861D5B1D53E}"/>
                </a:ext>
              </a:extLst>
            </p:cNvPr>
            <p:cNvSpPr/>
            <p:nvPr/>
          </p:nvSpPr>
          <p:spPr>
            <a:xfrm>
              <a:off x="7516388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F714A63-758D-4E17-8A84-610754805FC8}"/>
                </a:ext>
              </a:extLst>
            </p:cNvPr>
            <p:cNvSpPr/>
            <p:nvPr/>
          </p:nvSpPr>
          <p:spPr>
            <a:xfrm>
              <a:off x="7883392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 descr="12 purple squares and 3 gold squares (15 squares total)">
            <a:extLst>
              <a:ext uri="{FF2B5EF4-FFF2-40B4-BE49-F238E27FC236}">
                <a16:creationId xmlns:a16="http://schemas.microsoft.com/office/drawing/2014/main" id="{9A84A6ED-BD86-48A4-8222-EB90B48F0F74}"/>
              </a:ext>
            </a:extLst>
          </p:cNvPr>
          <p:cNvGrpSpPr/>
          <p:nvPr/>
        </p:nvGrpSpPr>
        <p:grpSpPr>
          <a:xfrm>
            <a:off x="2320209" y="4790799"/>
            <a:ext cx="5852432" cy="309684"/>
            <a:chOff x="2320209" y="4790799"/>
            <a:chExt cx="5852432" cy="309684"/>
          </a:xfrm>
        </p:grpSpPr>
        <p:sp>
          <p:nvSpPr>
            <p:cNvPr id="28" name="Rectangle: Rounded Corners 27" descr="12 purple squares, 3 gold squares (15 squares total)">
              <a:extLst>
                <a:ext uri="{FF2B5EF4-FFF2-40B4-BE49-F238E27FC236}">
                  <a16:creationId xmlns:a16="http://schemas.microsoft.com/office/drawing/2014/main" id="{13C41626-C33B-4443-ADD5-C27CF200690E}"/>
                </a:ext>
              </a:extLst>
            </p:cNvPr>
            <p:cNvSpPr/>
            <p:nvPr/>
          </p:nvSpPr>
          <p:spPr>
            <a:xfrm>
              <a:off x="2320209" y="479723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 descr="12 purple squares, 3 gold squares (15 squares total)">
              <a:extLst>
                <a:ext uri="{FF2B5EF4-FFF2-40B4-BE49-F238E27FC236}">
                  <a16:creationId xmlns:a16="http://schemas.microsoft.com/office/drawing/2014/main" id="{B7288346-0C12-49FA-A3BA-84C43A9C8970}"/>
                </a:ext>
              </a:extLst>
            </p:cNvPr>
            <p:cNvSpPr/>
            <p:nvPr/>
          </p:nvSpPr>
          <p:spPr>
            <a:xfrm>
              <a:off x="268721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 descr="12 purple squares, 3 gold squares (15 squares total)">
              <a:extLst>
                <a:ext uri="{FF2B5EF4-FFF2-40B4-BE49-F238E27FC236}">
                  <a16:creationId xmlns:a16="http://schemas.microsoft.com/office/drawing/2014/main" id="{DA5D8A0D-DB50-421E-8BE0-0A40C40691C8}"/>
                </a:ext>
              </a:extLst>
            </p:cNvPr>
            <p:cNvSpPr/>
            <p:nvPr/>
          </p:nvSpPr>
          <p:spPr>
            <a:xfrm>
              <a:off x="305266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 descr="12 purple squares, 3 gold squares (15 squares total)">
              <a:extLst>
                <a:ext uri="{FF2B5EF4-FFF2-40B4-BE49-F238E27FC236}">
                  <a16:creationId xmlns:a16="http://schemas.microsoft.com/office/drawing/2014/main" id="{1CF5A142-F36C-4134-ABB8-153916DFDEBA}"/>
                </a:ext>
              </a:extLst>
            </p:cNvPr>
            <p:cNvSpPr/>
            <p:nvPr/>
          </p:nvSpPr>
          <p:spPr>
            <a:xfrm>
              <a:off x="341966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 descr="12 purple squares, 3 gold squares (15 squares total)">
              <a:extLst>
                <a:ext uri="{FF2B5EF4-FFF2-40B4-BE49-F238E27FC236}">
                  <a16:creationId xmlns:a16="http://schemas.microsoft.com/office/drawing/2014/main" id="{B8B60126-1354-44A7-9341-C1A924087B9D}"/>
                </a:ext>
              </a:extLst>
            </p:cNvPr>
            <p:cNvSpPr/>
            <p:nvPr/>
          </p:nvSpPr>
          <p:spPr>
            <a:xfrm>
              <a:off x="3786669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 descr="12 purple squares, 3 gold squares (15 squares total)">
              <a:extLst>
                <a:ext uri="{FF2B5EF4-FFF2-40B4-BE49-F238E27FC236}">
                  <a16:creationId xmlns:a16="http://schemas.microsoft.com/office/drawing/2014/main" id="{4D42E7C3-9A1A-43AA-826A-957C222EF081}"/>
                </a:ext>
              </a:extLst>
            </p:cNvPr>
            <p:cNvSpPr/>
            <p:nvPr/>
          </p:nvSpPr>
          <p:spPr>
            <a:xfrm>
              <a:off x="415367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 descr="12 purple squares, 3 gold squares (15 squares total)">
              <a:extLst>
                <a:ext uri="{FF2B5EF4-FFF2-40B4-BE49-F238E27FC236}">
                  <a16:creationId xmlns:a16="http://schemas.microsoft.com/office/drawing/2014/main" id="{F3343D89-F345-4E27-87A3-937829723EC8}"/>
                </a:ext>
              </a:extLst>
            </p:cNvPr>
            <p:cNvSpPr/>
            <p:nvPr/>
          </p:nvSpPr>
          <p:spPr>
            <a:xfrm>
              <a:off x="451912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 descr="12 purple squares, 3 gold squares (15 squares total)">
              <a:extLst>
                <a:ext uri="{FF2B5EF4-FFF2-40B4-BE49-F238E27FC236}">
                  <a16:creationId xmlns:a16="http://schemas.microsoft.com/office/drawing/2014/main" id="{7A7553EB-8D70-4BE5-A79B-BA9AF0CDAFF7}"/>
                </a:ext>
              </a:extLst>
            </p:cNvPr>
            <p:cNvSpPr/>
            <p:nvPr/>
          </p:nvSpPr>
          <p:spPr>
            <a:xfrm>
              <a:off x="488612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 descr="12 purple squares, 3 gold squares (15 squares total)">
              <a:extLst>
                <a:ext uri="{FF2B5EF4-FFF2-40B4-BE49-F238E27FC236}">
                  <a16:creationId xmlns:a16="http://schemas.microsoft.com/office/drawing/2014/main" id="{CBE63010-980B-4959-89CE-7C09DA7F9762}"/>
                </a:ext>
              </a:extLst>
            </p:cNvPr>
            <p:cNvSpPr/>
            <p:nvPr/>
          </p:nvSpPr>
          <p:spPr>
            <a:xfrm>
              <a:off x="5253129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 descr="12 purple squares, 3 gold squares (15 squares total)">
              <a:extLst>
                <a:ext uri="{FF2B5EF4-FFF2-40B4-BE49-F238E27FC236}">
                  <a16:creationId xmlns:a16="http://schemas.microsoft.com/office/drawing/2014/main" id="{59BD353D-2083-46EB-A9EA-E26A51C8CBB4}"/>
                </a:ext>
              </a:extLst>
            </p:cNvPr>
            <p:cNvSpPr/>
            <p:nvPr/>
          </p:nvSpPr>
          <p:spPr>
            <a:xfrm>
              <a:off x="562013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 descr="12 purple squares, 3 gold squares (15 squares total)">
              <a:extLst>
                <a:ext uri="{FF2B5EF4-FFF2-40B4-BE49-F238E27FC236}">
                  <a16:creationId xmlns:a16="http://schemas.microsoft.com/office/drawing/2014/main" id="{7EB69437-3466-4E30-830C-8E19744826C6}"/>
                </a:ext>
              </a:extLst>
            </p:cNvPr>
            <p:cNvSpPr/>
            <p:nvPr/>
          </p:nvSpPr>
          <p:spPr>
            <a:xfrm>
              <a:off x="598558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 descr="12 purple squares, 3 gold squares (15 squares total)">
              <a:extLst>
                <a:ext uri="{FF2B5EF4-FFF2-40B4-BE49-F238E27FC236}">
                  <a16:creationId xmlns:a16="http://schemas.microsoft.com/office/drawing/2014/main" id="{6867510F-111B-4E58-B9B7-1EC934787407}"/>
                </a:ext>
              </a:extLst>
            </p:cNvPr>
            <p:cNvSpPr/>
            <p:nvPr/>
          </p:nvSpPr>
          <p:spPr>
            <a:xfrm>
              <a:off x="635258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 descr="12 purple squares, 3 gold squares (15 squares total)">
              <a:extLst>
                <a:ext uri="{FF2B5EF4-FFF2-40B4-BE49-F238E27FC236}">
                  <a16:creationId xmlns:a16="http://schemas.microsoft.com/office/drawing/2014/main" id="{C1B946FF-42FB-4DB3-AD61-419D50DDFF15}"/>
                </a:ext>
              </a:extLst>
            </p:cNvPr>
            <p:cNvSpPr/>
            <p:nvPr/>
          </p:nvSpPr>
          <p:spPr>
            <a:xfrm>
              <a:off x="7150940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 descr="12 purple squares, 3 gold squares (15 squares total)">
              <a:extLst>
                <a:ext uri="{FF2B5EF4-FFF2-40B4-BE49-F238E27FC236}">
                  <a16:creationId xmlns:a16="http://schemas.microsoft.com/office/drawing/2014/main" id="{B05E63DC-D3B7-42DE-884A-1BA86475B28B}"/>
                </a:ext>
              </a:extLst>
            </p:cNvPr>
            <p:cNvSpPr/>
            <p:nvPr/>
          </p:nvSpPr>
          <p:spPr>
            <a:xfrm>
              <a:off x="7516388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 descr="12 purple squares, 3 gold squares (15 squares total)">
              <a:extLst>
                <a:ext uri="{FF2B5EF4-FFF2-40B4-BE49-F238E27FC236}">
                  <a16:creationId xmlns:a16="http://schemas.microsoft.com/office/drawing/2014/main" id="{E7AD8C38-2C67-4127-91F1-72765A19DDF8}"/>
                </a:ext>
              </a:extLst>
            </p:cNvPr>
            <p:cNvSpPr/>
            <p:nvPr/>
          </p:nvSpPr>
          <p:spPr>
            <a:xfrm>
              <a:off x="7883392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 descr="horizontal line showing the result of combining 27 and 15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 descr="12 purple squares">
            <a:extLst>
              <a:ext uri="{FF2B5EF4-FFF2-40B4-BE49-F238E27FC236}">
                <a16:creationId xmlns:a16="http://schemas.microsoft.com/office/drawing/2014/main" id="{7C15839A-85A3-491A-89FE-2643E7E7003B}"/>
              </a:ext>
            </a:extLst>
          </p:cNvPr>
          <p:cNvGrpSpPr/>
          <p:nvPr/>
        </p:nvGrpSpPr>
        <p:grpSpPr>
          <a:xfrm>
            <a:off x="2320210" y="5379560"/>
            <a:ext cx="4321625" cy="303245"/>
            <a:chOff x="2320210" y="5379560"/>
            <a:chExt cx="4321625" cy="30324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0E750B2-15EF-40B4-B80E-19435D94995F}"/>
                </a:ext>
              </a:extLst>
            </p:cNvPr>
            <p:cNvSpPr/>
            <p:nvPr/>
          </p:nvSpPr>
          <p:spPr>
            <a:xfrm>
              <a:off x="232021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D293F7F-5D19-4E87-97C6-2AD587D674E0}"/>
                </a:ext>
              </a:extLst>
            </p:cNvPr>
            <p:cNvSpPr/>
            <p:nvPr/>
          </p:nvSpPr>
          <p:spPr>
            <a:xfrm>
              <a:off x="268721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A14228D-A84B-4AB4-9DCB-80A854B6A4C0}"/>
                </a:ext>
              </a:extLst>
            </p:cNvPr>
            <p:cNvSpPr/>
            <p:nvPr/>
          </p:nvSpPr>
          <p:spPr>
            <a:xfrm>
              <a:off x="305266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6C5253B-2B37-4944-8D73-23D483C75929}"/>
                </a:ext>
              </a:extLst>
            </p:cNvPr>
            <p:cNvSpPr/>
            <p:nvPr/>
          </p:nvSpPr>
          <p:spPr>
            <a:xfrm>
              <a:off x="341966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400ACB6-18B1-4AAC-B091-0BB17C1F9481}"/>
                </a:ext>
              </a:extLst>
            </p:cNvPr>
            <p:cNvSpPr/>
            <p:nvPr/>
          </p:nvSpPr>
          <p:spPr>
            <a:xfrm>
              <a:off x="378667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4E2CCC8-A191-45E2-886A-763A5D9EF708}"/>
                </a:ext>
              </a:extLst>
            </p:cNvPr>
            <p:cNvSpPr/>
            <p:nvPr/>
          </p:nvSpPr>
          <p:spPr>
            <a:xfrm>
              <a:off x="415367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7D7AB71-24AC-4D18-B1E9-54D0823EFD46}"/>
                </a:ext>
              </a:extLst>
            </p:cNvPr>
            <p:cNvSpPr/>
            <p:nvPr/>
          </p:nvSpPr>
          <p:spPr>
            <a:xfrm>
              <a:off x="451912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8C9A5E2-235F-4F94-8216-41CD93532E22}"/>
                </a:ext>
              </a:extLst>
            </p:cNvPr>
            <p:cNvSpPr/>
            <p:nvPr/>
          </p:nvSpPr>
          <p:spPr>
            <a:xfrm>
              <a:off x="488612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18E35CB-9C80-4F6C-8171-349BC6BB3C75}"/>
                </a:ext>
              </a:extLst>
            </p:cNvPr>
            <p:cNvSpPr/>
            <p:nvPr/>
          </p:nvSpPr>
          <p:spPr>
            <a:xfrm>
              <a:off x="525313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81DF086-A833-4234-A545-7EDB090ABD98}"/>
                </a:ext>
              </a:extLst>
            </p:cNvPr>
            <p:cNvSpPr/>
            <p:nvPr/>
          </p:nvSpPr>
          <p:spPr>
            <a:xfrm>
              <a:off x="562013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68C682F-552A-42EC-BF47-FE8E9A08E783}"/>
                </a:ext>
              </a:extLst>
            </p:cNvPr>
            <p:cNvSpPr/>
            <p:nvPr/>
          </p:nvSpPr>
          <p:spPr>
            <a:xfrm>
              <a:off x="598558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629B1E1-5034-47BF-8D29-A06A80A52A0F}"/>
                </a:ext>
              </a:extLst>
            </p:cNvPr>
            <p:cNvSpPr/>
            <p:nvPr/>
          </p:nvSpPr>
          <p:spPr>
            <a:xfrm>
              <a:off x="635258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</p:spTree>
    <p:extLst>
      <p:ext uri="{BB962C8B-B14F-4D97-AF65-F5344CB8AC3E}">
        <p14:creationId xmlns:p14="http://schemas.microsoft.com/office/powerpoint/2010/main" val="17815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96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</a:t>
            </a:r>
            <a:r>
              <a:rPr lang="en-US"/>
              <a:t>(complete)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4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summary of inference rules, copied from slide 3 (eliminate AND, eliminate OR, intro AND, intro OR, Direct Proof rule, Modus Ponens)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B5A899-3E0B-457E-A20E-F6A8334FF7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25480" y="468720"/>
              <a:ext cx="10124640" cy="230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B5A899-3E0B-457E-A20E-F6A8334FF7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6120" y="459360"/>
                <a:ext cx="10143360" cy="23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7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3BA0FC-0F9B-447D-813A-B446E06A8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30680" y="2668320"/>
              <a:ext cx="6108480" cy="351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3BA0FC-0F9B-447D-813A-B446E06A8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320" y="2658960"/>
                <a:ext cx="6127200" cy="35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96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⚠️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(our propositional equivalences could apply to subexpressions). Why not for inference rules?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otation for &quot;Intro OR&quot; law of inference: &quot;A&quot; above the dividing line; &quot;therefore&quot; symbol, then &quot;A OR B, B OR A&quot; below the dividing line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8129425-34FE-4EBB-8737-669E61434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28800" y="3407040"/>
              <a:ext cx="10777320" cy="208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8129425-34FE-4EBB-8737-669E61434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440" y="3397680"/>
                <a:ext cx="10796040" cy="20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 descr="(p RIGHT-ARROW q) OR r">
                <a:extLst>
                  <a:ext uri="{FF2B5EF4-FFF2-40B4-BE49-F238E27FC236}">
                    <a16:creationId xmlns:a16="http://schemas.microsoft.com/office/drawing/2014/main" id="{E500404D-CB82-4790-A4B0-A231D3A07BB8}"/>
                  </a:ext>
                </a:extLst>
              </p14:cNvPr>
              <p14:cNvContentPartPr/>
              <p14:nvPr/>
            </p14:nvContentPartPr>
            <p14:xfrm>
              <a:off x="6096000" y="309477"/>
              <a:ext cx="3807000" cy="1022040"/>
            </p14:xfrm>
          </p:contentPart>
        </mc:Choice>
        <mc:Fallback>
          <p:pic>
            <p:nvPicPr>
              <p:cNvPr id="13" name="Ink 12" descr="(p RIGHT-ARROW q) OR r">
                <a:extLst>
                  <a:ext uri="{FF2B5EF4-FFF2-40B4-BE49-F238E27FC236}">
                    <a16:creationId xmlns:a16="http://schemas.microsoft.com/office/drawing/2014/main" id="{E500404D-CB82-4790-A4B0-A231D3A07B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6640" y="300117"/>
                <a:ext cx="3825720" cy="10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99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for 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08-inference-proofs</Template>
  <TotalTime>2617</TotalTime>
  <Words>3355</Words>
  <Application>Microsoft Office PowerPoint</Application>
  <PresentationFormat>Widescreen</PresentationFormat>
  <Paragraphs>513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Quantified Inference Proofs</vt:lpstr>
      <vt:lpstr>Inference Proofs Overview</vt:lpstr>
      <vt:lpstr>Inference Rules</vt:lpstr>
      <vt:lpstr>Given: ((p→q)∧(q→r))  Show: (p→r)</vt:lpstr>
      <vt:lpstr>Try it! (setup)</vt:lpstr>
      <vt:lpstr>Try it! (complete)</vt:lpstr>
      <vt:lpstr>Caution ⚠️</vt:lpstr>
      <vt:lpstr>Inference Proofs in Predicate Logic</vt:lpstr>
      <vt:lpstr>Inference Rules for Proofs with Quantifiers</vt:lpstr>
      <vt:lpstr>Proof Using Quantifiers</vt:lpstr>
      <vt:lpstr>Example Proof Using Quantifiers (setup)</vt:lpstr>
      <vt:lpstr>Example Proof Using Quantifiers (Complete)</vt:lpstr>
      <vt:lpstr>Proofs with Quantifiers ("arbitrary")</vt:lpstr>
      <vt:lpstr>Proofs with Quantifiers ("fresh")</vt:lpstr>
      <vt:lpstr>Fresh and Arbitrary (example)</vt:lpstr>
      <vt:lpstr>Fresh and Arbitrary (notes 1)</vt:lpstr>
      <vt:lpstr>Fresh and Arbitrary (notes 2)</vt:lpstr>
      <vt:lpstr>Arbitrary Practice (1)</vt:lpstr>
      <vt:lpstr>Arbitrary Practice (2)</vt:lpstr>
      <vt:lpstr>Arbitrary Practice (3)</vt:lpstr>
      <vt:lpstr>Find The Bug</vt:lpstr>
      <vt:lpstr>Find The Bug (with notes)</vt:lpstr>
      <vt:lpstr>Bug Found</vt:lpstr>
      <vt:lpstr>Number Theory</vt:lpstr>
      <vt:lpstr>Why Number Theory?</vt:lpstr>
      <vt:lpstr>Framing Device (keygen 1)</vt:lpstr>
      <vt:lpstr>Framing Device (keygen 2)</vt:lpstr>
      <vt:lpstr>Framing Device (en/decryption 1)</vt:lpstr>
      <vt:lpstr>Framing Device (en/decryption 2)</vt:lpstr>
      <vt:lpstr>Divides Definition</vt:lpstr>
      <vt:lpstr>Divides Examples</vt:lpstr>
      <vt:lpstr>Divides Examples (with answers)</vt:lpstr>
      <vt:lpstr>A useful theorem (intuition) </vt:lpstr>
      <vt:lpstr>Unique</vt:lpstr>
      <vt:lpstr>A useful theorem (compared to Java) </vt:lpstr>
      <vt:lpstr>Terminology</vt:lpstr>
      <vt:lpstr>Modular Arithmetic Intuition</vt:lpstr>
      <vt:lpstr>Modular Arithmetic Notation</vt:lpstr>
      <vt:lpstr>Modular Arithmetic (need a definition)</vt:lpstr>
      <vt:lpstr>Modular Arithmetic Equivalence Definition</vt:lpstr>
      <vt:lpstr>Long Pause</vt:lpstr>
      <vt:lpstr>Why? </vt:lpstr>
      <vt:lpstr>Extra Practice</vt:lpstr>
      <vt:lpstr>One more Proof (setup)</vt:lpstr>
      <vt:lpstr>One more Proof (complete)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11</cp:revision>
  <dcterms:created xsi:type="dcterms:W3CDTF">2024-10-11T22:06:25Z</dcterms:created>
  <dcterms:modified xsi:type="dcterms:W3CDTF">2025-10-14T22:58:14Z</dcterms:modified>
</cp:coreProperties>
</file>