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1.xml" ContentType="application/vnd.openxmlformats-officedocument.presentationml.notesSlide+xml"/>
  <Override PartName="/ppt/ink/ink6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47"/>
  </p:notesMasterIdLst>
  <p:sldIdLst>
    <p:sldId id="256" r:id="rId2"/>
    <p:sldId id="266" r:id="rId3"/>
    <p:sldId id="280" r:id="rId4"/>
    <p:sldId id="257" r:id="rId5"/>
    <p:sldId id="258" r:id="rId6"/>
    <p:sldId id="259" r:id="rId7"/>
    <p:sldId id="260" r:id="rId8"/>
    <p:sldId id="339" r:id="rId9"/>
    <p:sldId id="340" r:id="rId10"/>
    <p:sldId id="341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30" r:id="rId20"/>
    <p:sldId id="342" r:id="rId21"/>
    <p:sldId id="343" r:id="rId22"/>
    <p:sldId id="344" r:id="rId23"/>
    <p:sldId id="345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277" r:id="rId44"/>
    <p:sldId id="278" r:id="rId45"/>
    <p:sldId id="279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6" autoAdjust="0"/>
    <p:restoredTop sz="94628" autoAdjust="0"/>
  </p:normalViewPr>
  <p:slideViewPr>
    <p:cSldViewPr snapToGrid="0" showGuides="1">
      <p:cViewPr>
        <p:scale>
          <a:sx n="76" d="100"/>
          <a:sy n="76" d="100"/>
        </p:scale>
        <p:origin x="51" y="42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nats" userId="2d5df061-6255-4755-935c-bfd826af269a" providerId="ADAL" clId="{124AAFAA-0E90-4D92-A21D-80EE971F119E}"/>
    <pc:docChg chg="undo custSel addSld delSld modSld sldOrd">
      <pc:chgData name="mnats" userId="2d5df061-6255-4755-935c-bfd826af269a" providerId="ADAL" clId="{124AAFAA-0E90-4D92-A21D-80EE971F119E}" dt="2025-10-14T22:54:54.684" v="3277" actId="962"/>
      <pc:docMkLst>
        <pc:docMk/>
      </pc:docMkLst>
      <pc:sldChg chg="modSp mod">
        <pc:chgData name="mnats" userId="2d5df061-6255-4755-935c-bfd826af269a" providerId="ADAL" clId="{124AAFAA-0E90-4D92-A21D-80EE971F119E}" dt="2025-10-13T00:48:41.330" v="15" actId="404"/>
        <pc:sldMkLst>
          <pc:docMk/>
          <pc:sldMk cId="1908224078" sldId="256"/>
        </pc:sldMkLst>
        <pc:spChg chg="mod">
          <ac:chgData name="mnats" userId="2d5df061-6255-4755-935c-bfd826af269a" providerId="ADAL" clId="{124AAFAA-0E90-4D92-A21D-80EE971F119E}" dt="2025-10-13T00:48:41.330" v="15" actId="404"/>
          <ac:spMkLst>
            <pc:docMk/>
            <pc:sldMk cId="1908224078" sldId="256"/>
            <ac:spMk id="2" creationId="{00000000-0000-0000-0000-000000000000}"/>
          </ac:spMkLst>
        </pc:spChg>
        <pc:spChg chg="mod">
          <ac:chgData name="mnats" userId="2d5df061-6255-4755-935c-bfd826af269a" providerId="ADAL" clId="{124AAFAA-0E90-4D92-A21D-80EE971F119E}" dt="2025-10-13T00:30:40.591" v="0" actId="20577"/>
          <ac:spMkLst>
            <pc:docMk/>
            <pc:sldMk cId="1908224078" sldId="256"/>
            <ac:spMk id="3" creationId="{00000000-0000-0000-0000-000000000000}"/>
          </ac:spMkLst>
        </pc:spChg>
      </pc:sldChg>
      <pc:sldChg chg="addSp modSp mod">
        <pc:chgData name="mnats" userId="2d5df061-6255-4755-935c-bfd826af269a" providerId="ADAL" clId="{124AAFAA-0E90-4D92-A21D-80EE971F119E}" dt="2025-10-14T22:52:26.482" v="3123" actId="962"/>
        <pc:sldMkLst>
          <pc:docMk/>
          <pc:sldMk cId="1197645054" sldId="257"/>
        </pc:sldMkLst>
        <pc:inkChg chg="add mod">
          <ac:chgData name="mnats" userId="2d5df061-6255-4755-935c-bfd826af269a" providerId="ADAL" clId="{124AAFAA-0E90-4D92-A21D-80EE971F119E}" dt="2025-10-14T22:52:26.482" v="3123" actId="962"/>
          <ac:inkMkLst>
            <pc:docMk/>
            <pc:sldMk cId="1197645054" sldId="257"/>
            <ac:inkMk id="2" creationId="{D3893790-3038-4FF9-88EC-9AB00CFDC935}"/>
          </ac:inkMkLst>
        </pc:inkChg>
      </pc:sldChg>
      <pc:sldChg chg="addSp modSp mod">
        <pc:chgData name="mnats" userId="2d5df061-6255-4755-935c-bfd826af269a" providerId="ADAL" clId="{124AAFAA-0E90-4D92-A21D-80EE971F119E}" dt="2025-10-14T22:52:29.756" v="3124" actId="962"/>
        <pc:sldMkLst>
          <pc:docMk/>
          <pc:sldMk cId="3995706585" sldId="258"/>
        </pc:sldMkLst>
        <pc:spChg chg="mod">
          <ac:chgData name="mnats" userId="2d5df061-6255-4755-935c-bfd826af269a" providerId="ADAL" clId="{124AAFAA-0E90-4D92-A21D-80EE971F119E}" dt="2025-10-13T17:35:15.747" v="2832" actId="20577"/>
          <ac:spMkLst>
            <pc:docMk/>
            <pc:sldMk cId="3995706585" sldId="258"/>
            <ac:spMk id="2" creationId="{B3D711B3-2825-4C77-90DB-6CB045A33FCF}"/>
          </ac:spMkLst>
        </pc:spChg>
        <pc:picChg chg="mod">
          <ac:chgData name="mnats" userId="2d5df061-6255-4755-935c-bfd826af269a" providerId="ADAL" clId="{124AAFAA-0E90-4D92-A21D-80EE971F119E}" dt="2025-10-13T17:12:18.622" v="542" actId="962"/>
          <ac:picMkLst>
            <pc:docMk/>
            <pc:sldMk cId="3995706585" sldId="258"/>
            <ac:picMk id="47" creationId="{F0EDA9D3-BF78-446B-93CB-5BB1E189EDEF}"/>
          </ac:picMkLst>
        </pc:picChg>
        <pc:inkChg chg="add mod">
          <ac:chgData name="mnats" userId="2d5df061-6255-4755-935c-bfd826af269a" providerId="ADAL" clId="{124AAFAA-0E90-4D92-A21D-80EE971F119E}" dt="2025-10-14T22:52:29.756" v="3124" actId="962"/>
          <ac:inkMkLst>
            <pc:docMk/>
            <pc:sldMk cId="3995706585" sldId="258"/>
            <ac:inkMk id="4" creationId="{18C601C7-0B44-4B53-B7AF-418AF920FA19}"/>
          </ac:inkMkLst>
        </pc:inkChg>
      </pc:sldChg>
      <pc:sldChg chg="addSp modSp mod">
        <pc:chgData name="mnats" userId="2d5df061-6255-4755-935c-bfd826af269a" providerId="ADAL" clId="{124AAFAA-0E90-4D92-A21D-80EE971F119E}" dt="2025-10-14T22:52:35.187" v="3125" actId="962"/>
        <pc:sldMkLst>
          <pc:docMk/>
          <pc:sldMk cId="3790961472" sldId="259"/>
        </pc:sldMkLst>
        <pc:spChg chg="mod">
          <ac:chgData name="mnats" userId="2d5df061-6255-4755-935c-bfd826af269a" providerId="ADAL" clId="{124AAFAA-0E90-4D92-A21D-80EE971F119E}" dt="2025-10-13T17:35:21.931" v="2853" actId="20577"/>
          <ac:spMkLst>
            <pc:docMk/>
            <pc:sldMk cId="3790961472" sldId="259"/>
            <ac:spMk id="2" creationId="{B3D711B3-2825-4C77-90DB-6CB045A33FCF}"/>
          </ac:spMkLst>
        </pc:spChg>
        <pc:inkChg chg="add mod">
          <ac:chgData name="mnats" userId="2d5df061-6255-4755-935c-bfd826af269a" providerId="ADAL" clId="{124AAFAA-0E90-4D92-A21D-80EE971F119E}" dt="2025-10-14T22:52:35.187" v="3125" actId="962"/>
          <ac:inkMkLst>
            <pc:docMk/>
            <pc:sldMk cId="3790961472" sldId="259"/>
            <ac:inkMk id="6" creationId="{5CF46D5F-0304-48F8-958A-60612BA51384}"/>
          </ac:inkMkLst>
        </pc:inkChg>
      </pc:sldChg>
      <pc:sldChg chg="addSp modSp mod">
        <pc:chgData name="mnats" userId="2d5df061-6255-4755-935c-bfd826af269a" providerId="ADAL" clId="{124AAFAA-0E90-4D92-A21D-80EE971F119E}" dt="2025-10-14T22:53:15.821" v="3168" actId="962"/>
        <pc:sldMkLst>
          <pc:docMk/>
          <pc:sldMk cId="1949991406" sldId="260"/>
        </pc:sldMkLst>
        <pc:spChg chg="mod">
          <ac:chgData name="mnats" userId="2d5df061-6255-4755-935c-bfd826af269a" providerId="ADAL" clId="{124AAFAA-0E90-4D92-A21D-80EE971F119E}" dt="2025-10-13T00:41:31.320" v="5"/>
          <ac:spMkLst>
            <pc:docMk/>
            <pc:sldMk cId="1949991406" sldId="260"/>
            <ac:spMk id="2" creationId="{00000000-0000-0000-0000-000000000000}"/>
          </ac:spMkLst>
        </pc:spChg>
        <pc:spChg chg="ord">
          <ac:chgData name="mnats" userId="2d5df061-6255-4755-935c-bfd826af269a" providerId="ADAL" clId="{124AAFAA-0E90-4D92-A21D-80EE971F119E}" dt="2025-10-13T17:21:19.979" v="2693" actId="13244"/>
          <ac:spMkLst>
            <pc:docMk/>
            <pc:sldMk cId="1949991406" sldId="260"/>
            <ac:spMk id="11" creationId="{00000000-0000-0000-0000-000000000000}"/>
          </ac:spMkLst>
        </pc:spChg>
        <pc:grpChg chg="mod">
          <ac:chgData name="mnats" userId="2d5df061-6255-4755-935c-bfd826af269a" providerId="ADAL" clId="{124AAFAA-0E90-4D92-A21D-80EE971F119E}" dt="2025-10-13T17:12:34.364" v="544" actId="962"/>
          <ac:grpSpMkLst>
            <pc:docMk/>
            <pc:sldMk cId="1949991406" sldId="260"/>
            <ac:grpSpMk id="5" creationId="{00000000-0000-0000-0000-000000000000}"/>
          </ac:grpSpMkLst>
        </pc:grpChg>
        <pc:inkChg chg="add mod">
          <ac:chgData name="mnats" userId="2d5df061-6255-4755-935c-bfd826af269a" providerId="ADAL" clId="{124AAFAA-0E90-4D92-A21D-80EE971F119E}" dt="2025-10-14T22:53:15.821" v="3168" actId="962"/>
          <ac:inkMkLst>
            <pc:docMk/>
            <pc:sldMk cId="1949991406" sldId="260"/>
            <ac:inkMk id="12" creationId="{B0936F83-8F96-4E0B-8385-6C906FB8281A}"/>
          </ac:inkMkLst>
        </pc:inkChg>
        <pc:inkChg chg="add mod">
          <ac:chgData name="mnats" userId="2d5df061-6255-4755-935c-bfd826af269a" providerId="ADAL" clId="{124AAFAA-0E90-4D92-A21D-80EE971F119E}" dt="2025-10-14T22:53:12.625" v="3167" actId="962"/>
          <ac:inkMkLst>
            <pc:docMk/>
            <pc:sldMk cId="1949991406" sldId="260"/>
            <ac:inkMk id="13" creationId="{418DA952-5457-4EA9-BDC0-1835A26B6701}"/>
          </ac:inkMkLst>
        </pc:inkChg>
      </pc:sldChg>
      <pc:sldChg chg="del">
        <pc:chgData name="mnats" userId="2d5df061-6255-4755-935c-bfd826af269a" providerId="ADAL" clId="{124AAFAA-0E90-4D92-A21D-80EE971F119E}" dt="2025-10-13T00:32:01.005" v="2" actId="47"/>
        <pc:sldMkLst>
          <pc:docMk/>
          <pc:sldMk cId="822744949" sldId="261"/>
        </pc:sldMkLst>
      </pc:sldChg>
      <pc:sldChg chg="del">
        <pc:chgData name="mnats" userId="2d5df061-6255-4755-935c-bfd826af269a" providerId="ADAL" clId="{124AAFAA-0E90-4D92-A21D-80EE971F119E}" dt="2025-10-13T00:32:01.005" v="2" actId="47"/>
        <pc:sldMkLst>
          <pc:docMk/>
          <pc:sldMk cId="1320118713" sldId="262"/>
        </pc:sldMkLst>
      </pc:sldChg>
      <pc:sldChg chg="del">
        <pc:chgData name="mnats" userId="2d5df061-6255-4755-935c-bfd826af269a" providerId="ADAL" clId="{124AAFAA-0E90-4D92-A21D-80EE971F119E}" dt="2025-10-13T00:32:01.005" v="2" actId="47"/>
        <pc:sldMkLst>
          <pc:docMk/>
          <pc:sldMk cId="967852657" sldId="263"/>
        </pc:sldMkLst>
      </pc:sldChg>
      <pc:sldChg chg="del">
        <pc:chgData name="mnats" userId="2d5df061-6255-4755-935c-bfd826af269a" providerId="ADAL" clId="{124AAFAA-0E90-4D92-A21D-80EE971F119E}" dt="2025-10-13T00:32:01.005" v="2" actId="47"/>
        <pc:sldMkLst>
          <pc:docMk/>
          <pc:sldMk cId="2192527854" sldId="264"/>
        </pc:sldMkLst>
      </pc:sldChg>
      <pc:sldChg chg="del">
        <pc:chgData name="mnats" userId="2d5df061-6255-4755-935c-bfd826af269a" providerId="ADAL" clId="{124AAFAA-0E90-4D92-A21D-80EE971F119E}" dt="2025-10-13T00:32:01.005" v="2" actId="47"/>
        <pc:sldMkLst>
          <pc:docMk/>
          <pc:sldMk cId="4249522071" sldId="265"/>
        </pc:sldMkLst>
      </pc:sldChg>
      <pc:sldChg chg="del">
        <pc:chgData name="mnats" userId="2d5df061-6255-4755-935c-bfd826af269a" providerId="ADAL" clId="{124AAFAA-0E90-4D92-A21D-80EE971F119E}" dt="2025-10-13T00:32:01.005" v="2" actId="47"/>
        <pc:sldMkLst>
          <pc:docMk/>
          <pc:sldMk cId="302937363" sldId="266"/>
        </pc:sldMkLst>
      </pc:sldChg>
      <pc:sldChg chg="add ord">
        <pc:chgData name="mnats" userId="2d5df061-6255-4755-935c-bfd826af269a" providerId="ADAL" clId="{124AAFAA-0E90-4D92-A21D-80EE971F119E}" dt="2025-10-13T00:49:14.488" v="18"/>
        <pc:sldMkLst>
          <pc:docMk/>
          <pc:sldMk cId="3873078038" sldId="266"/>
        </pc:sldMkLst>
      </pc:sldChg>
      <pc:sldChg chg="del">
        <pc:chgData name="mnats" userId="2d5df061-6255-4755-935c-bfd826af269a" providerId="ADAL" clId="{124AAFAA-0E90-4D92-A21D-80EE971F119E}" dt="2025-10-13T00:32:01.005" v="2" actId="47"/>
        <pc:sldMkLst>
          <pc:docMk/>
          <pc:sldMk cId="171588676" sldId="267"/>
        </pc:sldMkLst>
      </pc:sldChg>
      <pc:sldChg chg="del">
        <pc:chgData name="mnats" userId="2d5df061-6255-4755-935c-bfd826af269a" providerId="ADAL" clId="{124AAFAA-0E90-4D92-A21D-80EE971F119E}" dt="2025-10-13T00:32:01.005" v="2" actId="47"/>
        <pc:sldMkLst>
          <pc:docMk/>
          <pc:sldMk cId="1099197601" sldId="268"/>
        </pc:sldMkLst>
      </pc:sldChg>
      <pc:sldChg chg="del">
        <pc:chgData name="mnats" userId="2d5df061-6255-4755-935c-bfd826af269a" providerId="ADAL" clId="{124AAFAA-0E90-4D92-A21D-80EE971F119E}" dt="2025-10-13T00:32:01.005" v="2" actId="47"/>
        <pc:sldMkLst>
          <pc:docMk/>
          <pc:sldMk cId="76526164" sldId="269"/>
        </pc:sldMkLst>
      </pc:sldChg>
      <pc:sldChg chg="del">
        <pc:chgData name="mnats" userId="2d5df061-6255-4755-935c-bfd826af269a" providerId="ADAL" clId="{124AAFAA-0E90-4D92-A21D-80EE971F119E}" dt="2025-10-13T00:32:01.005" v="2" actId="47"/>
        <pc:sldMkLst>
          <pc:docMk/>
          <pc:sldMk cId="2628643826" sldId="270"/>
        </pc:sldMkLst>
      </pc:sldChg>
      <pc:sldChg chg="del">
        <pc:chgData name="mnats" userId="2d5df061-6255-4755-935c-bfd826af269a" providerId="ADAL" clId="{124AAFAA-0E90-4D92-A21D-80EE971F119E}" dt="2025-10-13T00:32:01.005" v="2" actId="47"/>
        <pc:sldMkLst>
          <pc:docMk/>
          <pc:sldMk cId="2935854529" sldId="271"/>
        </pc:sldMkLst>
      </pc:sldChg>
      <pc:sldChg chg="del">
        <pc:chgData name="mnats" userId="2d5df061-6255-4755-935c-bfd826af269a" providerId="ADAL" clId="{124AAFAA-0E90-4D92-A21D-80EE971F119E}" dt="2025-10-13T00:32:01.005" v="2" actId="47"/>
        <pc:sldMkLst>
          <pc:docMk/>
          <pc:sldMk cId="1137445403" sldId="272"/>
        </pc:sldMkLst>
      </pc:sldChg>
      <pc:sldChg chg="del">
        <pc:chgData name="mnats" userId="2d5df061-6255-4755-935c-bfd826af269a" providerId="ADAL" clId="{124AAFAA-0E90-4D92-A21D-80EE971F119E}" dt="2025-10-13T00:32:01.005" v="2" actId="47"/>
        <pc:sldMkLst>
          <pc:docMk/>
          <pc:sldMk cId="782130541" sldId="273"/>
        </pc:sldMkLst>
      </pc:sldChg>
      <pc:sldChg chg="del">
        <pc:chgData name="mnats" userId="2d5df061-6255-4755-935c-bfd826af269a" providerId="ADAL" clId="{124AAFAA-0E90-4D92-A21D-80EE971F119E}" dt="2025-10-13T00:32:01.005" v="2" actId="47"/>
        <pc:sldMkLst>
          <pc:docMk/>
          <pc:sldMk cId="1440190173" sldId="274"/>
        </pc:sldMkLst>
      </pc:sldChg>
      <pc:sldChg chg="del">
        <pc:chgData name="mnats" userId="2d5df061-6255-4755-935c-bfd826af269a" providerId="ADAL" clId="{124AAFAA-0E90-4D92-A21D-80EE971F119E}" dt="2025-10-13T00:32:01.005" v="2" actId="47"/>
        <pc:sldMkLst>
          <pc:docMk/>
          <pc:sldMk cId="3887413339" sldId="275"/>
        </pc:sldMkLst>
      </pc:sldChg>
      <pc:sldChg chg="del">
        <pc:chgData name="mnats" userId="2d5df061-6255-4755-935c-bfd826af269a" providerId="ADAL" clId="{124AAFAA-0E90-4D92-A21D-80EE971F119E}" dt="2025-10-13T00:32:01.005" v="2" actId="47"/>
        <pc:sldMkLst>
          <pc:docMk/>
          <pc:sldMk cId="1727058346" sldId="276"/>
        </pc:sldMkLst>
      </pc:sldChg>
      <pc:sldChg chg="modSp mod">
        <pc:chgData name="mnats" userId="2d5df061-6255-4755-935c-bfd826af269a" providerId="ADAL" clId="{124AAFAA-0E90-4D92-A21D-80EE971F119E}" dt="2025-10-13T17:41:48.296" v="3107" actId="20577"/>
        <pc:sldMkLst>
          <pc:docMk/>
          <pc:sldMk cId="2214196399" sldId="278"/>
        </pc:sldMkLst>
        <pc:spChg chg="mod">
          <ac:chgData name="mnats" userId="2d5df061-6255-4755-935c-bfd826af269a" providerId="ADAL" clId="{124AAFAA-0E90-4D92-A21D-80EE971F119E}" dt="2025-10-13T17:41:48.296" v="3107" actId="20577"/>
          <ac:spMkLst>
            <pc:docMk/>
            <pc:sldMk cId="2214196399" sldId="278"/>
            <ac:spMk id="2" creationId="{00000000-0000-0000-0000-000000000000}"/>
          </ac:spMkLst>
        </pc:spChg>
      </pc:sldChg>
      <pc:sldChg chg="modSp mod">
        <pc:chgData name="mnats" userId="2d5df061-6255-4755-935c-bfd826af269a" providerId="ADAL" clId="{124AAFAA-0E90-4D92-A21D-80EE971F119E}" dt="2025-10-13T17:41:53.214" v="3120" actId="20577"/>
        <pc:sldMkLst>
          <pc:docMk/>
          <pc:sldMk cId="1841149836" sldId="279"/>
        </pc:sldMkLst>
        <pc:spChg chg="mod">
          <ac:chgData name="mnats" userId="2d5df061-6255-4755-935c-bfd826af269a" providerId="ADAL" clId="{124AAFAA-0E90-4D92-A21D-80EE971F119E}" dt="2025-10-13T17:41:53.214" v="3120" actId="20577"/>
          <ac:spMkLst>
            <pc:docMk/>
            <pc:sldMk cId="1841149836" sldId="279"/>
            <ac:spMk id="2" creationId="{00000000-0000-0000-0000-000000000000}"/>
          </ac:spMkLst>
        </pc:spChg>
      </pc:sldChg>
      <pc:sldChg chg="addSp delSp modSp mod">
        <pc:chgData name="mnats" userId="2d5df061-6255-4755-935c-bfd826af269a" providerId="ADAL" clId="{124AAFAA-0E90-4D92-A21D-80EE971F119E}" dt="2025-10-13T17:21:06.925" v="2692" actId="13244"/>
        <pc:sldMkLst>
          <pc:docMk/>
          <pc:sldMk cId="1942474400" sldId="280"/>
        </pc:sldMkLst>
        <pc:spChg chg="ord">
          <ac:chgData name="mnats" userId="2d5df061-6255-4755-935c-bfd826af269a" providerId="ADAL" clId="{124AAFAA-0E90-4D92-A21D-80EE971F119E}" dt="2025-10-13T17:20:52.717" v="2687" actId="13244"/>
          <ac:spMkLst>
            <pc:docMk/>
            <pc:sldMk cId="1942474400" sldId="280"/>
            <ac:spMk id="10" creationId="{5AB39910-33E3-47DA-8D70-4145532471A9}"/>
          </ac:spMkLst>
        </pc:spChg>
        <pc:spChg chg="ord">
          <ac:chgData name="mnats" userId="2d5df061-6255-4755-935c-bfd826af269a" providerId="ADAL" clId="{124AAFAA-0E90-4D92-A21D-80EE971F119E}" dt="2025-10-13T17:20:55.313" v="2688" actId="13244"/>
          <ac:spMkLst>
            <pc:docMk/>
            <pc:sldMk cId="1942474400" sldId="280"/>
            <ac:spMk id="17" creationId="{0F31D0BF-9187-4A84-9FBE-99EC6CD52FCF}"/>
          </ac:spMkLst>
        </pc:spChg>
        <pc:spChg chg="ord">
          <ac:chgData name="mnats" userId="2d5df061-6255-4755-935c-bfd826af269a" providerId="ADAL" clId="{124AAFAA-0E90-4D92-A21D-80EE971F119E}" dt="2025-10-13T17:20:58.600" v="2689" actId="13244"/>
          <ac:spMkLst>
            <pc:docMk/>
            <pc:sldMk cId="1942474400" sldId="280"/>
            <ac:spMk id="24" creationId="{E1DD6D42-B067-4D35-9422-EBA2D8CEBF85}"/>
          </ac:spMkLst>
        </pc:spChg>
        <pc:spChg chg="ord">
          <ac:chgData name="mnats" userId="2d5df061-6255-4755-935c-bfd826af269a" providerId="ADAL" clId="{124AAFAA-0E90-4D92-A21D-80EE971F119E}" dt="2025-10-13T17:21:00.939" v="2690" actId="13244"/>
          <ac:spMkLst>
            <pc:docMk/>
            <pc:sldMk cId="1942474400" sldId="280"/>
            <ac:spMk id="31" creationId="{0AE996BB-40D1-4DEE-A493-08E45A8D6C1F}"/>
          </ac:spMkLst>
        </pc:spChg>
        <pc:spChg chg="ord">
          <ac:chgData name="mnats" userId="2d5df061-6255-4755-935c-bfd826af269a" providerId="ADAL" clId="{124AAFAA-0E90-4D92-A21D-80EE971F119E}" dt="2025-10-13T17:21:04.217" v="2691" actId="13244"/>
          <ac:spMkLst>
            <pc:docMk/>
            <pc:sldMk cId="1942474400" sldId="280"/>
            <ac:spMk id="36" creationId="{11256CB7-A972-4FA7-BD63-24A12AFC0EEB}"/>
          </ac:spMkLst>
        </pc:spChg>
        <pc:spChg chg="ord">
          <ac:chgData name="mnats" userId="2d5df061-6255-4755-935c-bfd826af269a" providerId="ADAL" clId="{124AAFAA-0E90-4D92-A21D-80EE971F119E}" dt="2025-10-13T17:21:06.925" v="2692" actId="13244"/>
          <ac:spMkLst>
            <pc:docMk/>
            <pc:sldMk cId="1942474400" sldId="280"/>
            <ac:spMk id="43" creationId="{F8164D1F-210B-49F4-9E68-95AD23973860}"/>
          </ac:spMkLst>
        </pc:spChg>
        <pc:spChg chg="add del mod">
          <ac:chgData name="mnats" userId="2d5df061-6255-4755-935c-bfd826af269a" providerId="ADAL" clId="{124AAFAA-0E90-4D92-A21D-80EE971F119E}" dt="2025-10-13T17:11:16.933" v="242" actId="478"/>
          <ac:spMkLst>
            <pc:docMk/>
            <pc:sldMk cId="1942474400" sldId="280"/>
            <ac:spMk id="45" creationId="{3B81AA2E-4768-4379-A016-774F8C45BEDC}"/>
          </ac:spMkLst>
        </pc:spChg>
        <pc:spChg chg="add del">
          <ac:chgData name="mnats" userId="2d5df061-6255-4755-935c-bfd826af269a" providerId="ADAL" clId="{124AAFAA-0E90-4D92-A21D-80EE971F119E}" dt="2025-10-13T17:11:38.440" v="250" actId="22"/>
          <ac:spMkLst>
            <pc:docMk/>
            <pc:sldMk cId="1942474400" sldId="280"/>
            <ac:spMk id="47" creationId="{20E79E2F-5091-4823-A5AF-B90DEA2042A8}"/>
          </ac:spMkLst>
        </pc:spChg>
        <pc:grpChg chg="mod">
          <ac:chgData name="mnats" userId="2d5df061-6255-4755-935c-bfd826af269a" providerId="ADAL" clId="{124AAFAA-0E90-4D92-A21D-80EE971F119E}" dt="2025-10-13T17:10:56.770" v="234" actId="962"/>
          <ac:grpSpMkLst>
            <pc:docMk/>
            <pc:sldMk cId="1942474400" sldId="280"/>
            <ac:grpSpMk id="4" creationId="{A7DF9E7D-C6B0-4539-8E3B-DFE9D030B642}"/>
          </ac:grpSpMkLst>
        </pc:grpChg>
        <pc:grpChg chg="mod">
          <ac:chgData name="mnats" userId="2d5df061-6255-4755-935c-bfd826af269a" providerId="ADAL" clId="{124AAFAA-0E90-4D92-A21D-80EE971F119E}" dt="2025-10-13T17:11:06.104" v="236" actId="962"/>
          <ac:grpSpMkLst>
            <pc:docMk/>
            <pc:sldMk cId="1942474400" sldId="280"/>
            <ac:grpSpMk id="11" creationId="{9BF0EABD-37B1-43C3-9369-67CFB77C16E0}"/>
          </ac:grpSpMkLst>
        </pc:grpChg>
        <pc:grpChg chg="mod">
          <ac:chgData name="mnats" userId="2d5df061-6255-4755-935c-bfd826af269a" providerId="ADAL" clId="{124AAFAA-0E90-4D92-A21D-80EE971F119E}" dt="2025-10-13T17:11:20.467" v="244" actId="962"/>
          <ac:grpSpMkLst>
            <pc:docMk/>
            <pc:sldMk cId="1942474400" sldId="280"/>
            <ac:grpSpMk id="18" creationId="{A0106BC8-0D4D-46CF-BFF2-D3EAD38906F4}"/>
          </ac:grpSpMkLst>
        </pc:grpChg>
        <pc:grpChg chg="mod">
          <ac:chgData name="mnats" userId="2d5df061-6255-4755-935c-bfd826af269a" providerId="ADAL" clId="{124AAFAA-0E90-4D92-A21D-80EE971F119E}" dt="2025-10-13T17:11:27.667" v="246" actId="962"/>
          <ac:grpSpMkLst>
            <pc:docMk/>
            <pc:sldMk cId="1942474400" sldId="280"/>
            <ac:grpSpMk id="25" creationId="{55AF9221-6CFF-43C3-9CB0-959DF7D33ED3}"/>
          </ac:grpSpMkLst>
        </pc:grpChg>
        <pc:grpChg chg="mod">
          <ac:chgData name="mnats" userId="2d5df061-6255-4755-935c-bfd826af269a" providerId="ADAL" clId="{124AAFAA-0E90-4D92-A21D-80EE971F119E}" dt="2025-10-13T17:11:33.098" v="248" actId="962"/>
          <ac:grpSpMkLst>
            <pc:docMk/>
            <pc:sldMk cId="1942474400" sldId="280"/>
            <ac:grpSpMk id="32" creationId="{22E81C36-0FCA-4B1C-B359-B2E91943E284}"/>
          </ac:grpSpMkLst>
        </pc:grpChg>
        <pc:grpChg chg="mod">
          <ac:chgData name="mnats" userId="2d5df061-6255-4755-935c-bfd826af269a" providerId="ADAL" clId="{124AAFAA-0E90-4D92-A21D-80EE971F119E}" dt="2025-10-13T17:11:40.678" v="252" actId="962"/>
          <ac:grpSpMkLst>
            <pc:docMk/>
            <pc:sldMk cId="1942474400" sldId="280"/>
            <ac:grpSpMk id="37" creationId="{009514B8-FCEC-4E8A-B035-E006DD765364}"/>
          </ac:grpSpMkLst>
        </pc:grpChg>
      </pc:sldChg>
      <pc:sldChg chg="modSp mod">
        <pc:chgData name="mnats" userId="2d5df061-6255-4755-935c-bfd826af269a" providerId="ADAL" clId="{124AAFAA-0E90-4D92-A21D-80EE971F119E}" dt="2025-10-13T17:40:04.791" v="2865" actId="20577"/>
        <pc:sldMkLst>
          <pc:docMk/>
          <pc:sldMk cId="2305858299" sldId="283"/>
        </pc:sldMkLst>
        <pc:spChg chg="mod">
          <ac:chgData name="mnats" userId="2d5df061-6255-4755-935c-bfd826af269a" providerId="ADAL" clId="{124AAFAA-0E90-4D92-A21D-80EE971F119E}" dt="2025-10-13T17:40:04.791" v="2865" actId="20577"/>
          <ac:spMkLst>
            <pc:docMk/>
            <pc:sldMk cId="2305858299" sldId="283"/>
            <ac:spMk id="2" creationId="{00000000-0000-0000-0000-000000000000}"/>
          </ac:spMkLst>
        </pc:spChg>
        <pc:picChg chg="mod">
          <ac:chgData name="mnats" userId="2d5df061-6255-4755-935c-bfd826af269a" providerId="ADAL" clId="{124AAFAA-0E90-4D92-A21D-80EE971F119E}" dt="2025-10-13T17:13:04.811" v="772" actId="962"/>
          <ac:picMkLst>
            <pc:docMk/>
            <pc:sldMk cId="2305858299" sldId="283"/>
            <ac:picMk id="4" creationId="{00000000-0000-0000-0000-000000000000}"/>
          </ac:picMkLst>
        </pc:picChg>
      </pc:sldChg>
      <pc:sldChg chg="modSp mod">
        <pc:chgData name="mnats" userId="2d5df061-6255-4755-935c-bfd826af269a" providerId="ADAL" clId="{124AAFAA-0E90-4D92-A21D-80EE971F119E}" dt="2025-10-13T17:40:10.082" v="2884" actId="20577"/>
        <pc:sldMkLst>
          <pc:docMk/>
          <pc:sldMk cId="834011937" sldId="284"/>
        </pc:sldMkLst>
        <pc:spChg chg="mod">
          <ac:chgData name="mnats" userId="2d5df061-6255-4755-935c-bfd826af269a" providerId="ADAL" clId="{124AAFAA-0E90-4D92-A21D-80EE971F119E}" dt="2025-10-13T17:40:10.082" v="2884" actId="20577"/>
          <ac:spMkLst>
            <pc:docMk/>
            <pc:sldMk cId="834011937" sldId="284"/>
            <ac:spMk id="2" creationId="{00000000-0000-0000-0000-000000000000}"/>
          </ac:spMkLst>
        </pc:spChg>
        <pc:picChg chg="mod">
          <ac:chgData name="mnats" userId="2d5df061-6255-4755-935c-bfd826af269a" providerId="ADAL" clId="{124AAFAA-0E90-4D92-A21D-80EE971F119E}" dt="2025-10-13T17:13:21.905" v="774" actId="962"/>
          <ac:picMkLst>
            <pc:docMk/>
            <pc:sldMk cId="834011937" sldId="284"/>
            <ac:picMk id="4" creationId="{00000000-0000-0000-0000-000000000000}"/>
          </ac:picMkLst>
        </pc:picChg>
      </pc:sldChg>
      <pc:sldChg chg="modSp mod">
        <pc:chgData name="mnats" userId="2d5df061-6255-4755-935c-bfd826af269a" providerId="ADAL" clId="{124AAFAA-0E90-4D92-A21D-80EE971F119E}" dt="2025-10-13T17:40:19.280" v="2926" actId="20577"/>
        <pc:sldMkLst>
          <pc:docMk/>
          <pc:sldMk cId="2517716521" sldId="285"/>
        </pc:sldMkLst>
        <pc:spChg chg="mod ord">
          <ac:chgData name="mnats" userId="2d5df061-6255-4755-935c-bfd826af269a" providerId="ADAL" clId="{124AAFAA-0E90-4D92-A21D-80EE971F119E}" dt="2025-10-13T17:40:19.280" v="2926" actId="20577"/>
          <ac:spMkLst>
            <pc:docMk/>
            <pc:sldMk cId="2517716521" sldId="285"/>
            <ac:spMk id="2" creationId="{00000000-0000-0000-0000-000000000000}"/>
          </ac:spMkLst>
        </pc:spChg>
        <pc:spChg chg="ord">
          <ac:chgData name="mnats" userId="2d5df061-6255-4755-935c-bfd826af269a" providerId="ADAL" clId="{124AAFAA-0E90-4D92-A21D-80EE971F119E}" dt="2025-10-13T17:21:28.614" v="2695" actId="13244"/>
          <ac:spMkLst>
            <pc:docMk/>
            <pc:sldMk cId="2517716521" sldId="285"/>
            <ac:spMk id="3" creationId="{00000000-0000-0000-0000-000000000000}"/>
          </ac:spMkLst>
        </pc:spChg>
        <pc:picChg chg="mod">
          <ac:chgData name="mnats" userId="2d5df061-6255-4755-935c-bfd826af269a" providerId="ADAL" clId="{124AAFAA-0E90-4D92-A21D-80EE971F119E}" dt="2025-10-13T17:13:41.533" v="988" actId="962"/>
          <ac:picMkLst>
            <pc:docMk/>
            <pc:sldMk cId="2517716521" sldId="285"/>
            <ac:picMk id="7" creationId="{00000000-0000-0000-0000-000000000000}"/>
          </ac:picMkLst>
        </pc:picChg>
      </pc:sldChg>
      <pc:sldChg chg="modSp mod">
        <pc:chgData name="mnats" userId="2d5df061-6255-4755-935c-bfd826af269a" providerId="ADAL" clId="{124AAFAA-0E90-4D92-A21D-80EE971F119E}" dt="2025-10-13T17:40:25.789" v="2948" actId="20577"/>
        <pc:sldMkLst>
          <pc:docMk/>
          <pc:sldMk cId="2197121773" sldId="286"/>
        </pc:sldMkLst>
        <pc:spChg chg="mod ord">
          <ac:chgData name="mnats" userId="2d5df061-6255-4755-935c-bfd826af269a" providerId="ADAL" clId="{124AAFAA-0E90-4D92-A21D-80EE971F119E}" dt="2025-10-13T17:40:25.789" v="2948" actId="20577"/>
          <ac:spMkLst>
            <pc:docMk/>
            <pc:sldMk cId="2197121773" sldId="286"/>
            <ac:spMk id="2" creationId="{00000000-0000-0000-0000-000000000000}"/>
          </ac:spMkLst>
        </pc:spChg>
        <pc:spChg chg="ord">
          <ac:chgData name="mnats" userId="2d5df061-6255-4755-935c-bfd826af269a" providerId="ADAL" clId="{124AAFAA-0E90-4D92-A21D-80EE971F119E}" dt="2025-10-13T17:21:38.207" v="2697" actId="13244"/>
          <ac:spMkLst>
            <pc:docMk/>
            <pc:sldMk cId="2197121773" sldId="286"/>
            <ac:spMk id="3" creationId="{00000000-0000-0000-0000-000000000000}"/>
          </ac:spMkLst>
        </pc:spChg>
        <pc:picChg chg="mod">
          <ac:chgData name="mnats" userId="2d5df061-6255-4755-935c-bfd826af269a" providerId="ADAL" clId="{124AAFAA-0E90-4D92-A21D-80EE971F119E}" dt="2025-10-13T17:13:50.536" v="990" actId="962"/>
          <ac:picMkLst>
            <pc:docMk/>
            <pc:sldMk cId="2197121773" sldId="286"/>
            <ac:picMk id="7" creationId="{00000000-0000-0000-0000-000000000000}"/>
          </ac:picMkLst>
        </pc:picChg>
      </pc:sldChg>
      <pc:sldChg chg="modSp mod">
        <pc:chgData name="mnats" userId="2d5df061-6255-4755-935c-bfd826af269a" providerId="ADAL" clId="{124AAFAA-0E90-4D92-A21D-80EE971F119E}" dt="2025-10-13T17:40:32.183" v="2959" actId="20577"/>
        <pc:sldMkLst>
          <pc:docMk/>
          <pc:sldMk cId="1586761670" sldId="287"/>
        </pc:sldMkLst>
        <pc:spChg chg="mod">
          <ac:chgData name="mnats" userId="2d5df061-6255-4755-935c-bfd826af269a" providerId="ADAL" clId="{124AAFAA-0E90-4D92-A21D-80EE971F119E}" dt="2025-10-13T17:40:32.183" v="2959" actId="20577"/>
          <ac:spMkLst>
            <pc:docMk/>
            <pc:sldMk cId="1586761670" sldId="287"/>
            <ac:spMk id="2" creationId="{F5AF14CB-6FCF-4794-B3C6-4B51280C5E7A}"/>
          </ac:spMkLst>
        </pc:spChg>
        <pc:grpChg chg="mod">
          <ac:chgData name="mnats" userId="2d5df061-6255-4755-935c-bfd826af269a" providerId="ADAL" clId="{124AAFAA-0E90-4D92-A21D-80EE971F119E}" dt="2025-10-13T17:14:19.564" v="1238" actId="962"/>
          <ac:grpSpMkLst>
            <pc:docMk/>
            <pc:sldMk cId="1586761670" sldId="287"/>
            <ac:grpSpMk id="4" creationId="{8B8E1FDC-9FAD-4BF4-9068-726D58FFA8C8}"/>
          </ac:grpSpMkLst>
        </pc:grpChg>
      </pc:sldChg>
      <pc:sldChg chg="modSp mod">
        <pc:chgData name="mnats" userId="2d5df061-6255-4755-935c-bfd826af269a" providerId="ADAL" clId="{124AAFAA-0E90-4D92-A21D-80EE971F119E}" dt="2025-10-13T17:40:36.049" v="2968" actId="20577"/>
        <pc:sldMkLst>
          <pc:docMk/>
          <pc:sldMk cId="1050192577" sldId="288"/>
        </pc:sldMkLst>
        <pc:spChg chg="mod">
          <ac:chgData name="mnats" userId="2d5df061-6255-4755-935c-bfd826af269a" providerId="ADAL" clId="{124AAFAA-0E90-4D92-A21D-80EE971F119E}" dt="2025-10-13T17:40:36.049" v="2968" actId="20577"/>
          <ac:spMkLst>
            <pc:docMk/>
            <pc:sldMk cId="1050192577" sldId="288"/>
            <ac:spMk id="2" creationId="{F5AF14CB-6FCF-4794-B3C6-4B51280C5E7A}"/>
          </ac:spMkLst>
        </pc:spChg>
        <pc:grpChg chg="mod">
          <ac:chgData name="mnats" userId="2d5df061-6255-4755-935c-bfd826af269a" providerId="ADAL" clId="{124AAFAA-0E90-4D92-A21D-80EE971F119E}" dt="2025-10-13T17:14:46.830" v="1240" actId="962"/>
          <ac:grpSpMkLst>
            <pc:docMk/>
            <pc:sldMk cId="1050192577" sldId="288"/>
            <ac:grpSpMk id="4" creationId="{8B8E1FDC-9FAD-4BF4-9068-726D58FFA8C8}"/>
          </ac:grpSpMkLst>
        </pc:grpChg>
      </pc:sldChg>
      <pc:sldChg chg="modSp mod">
        <pc:chgData name="mnats" userId="2d5df061-6255-4755-935c-bfd826af269a" providerId="ADAL" clId="{124AAFAA-0E90-4D92-A21D-80EE971F119E}" dt="2025-10-13T17:40:41.804" v="2992" actId="20577"/>
        <pc:sldMkLst>
          <pc:docMk/>
          <pc:sldMk cId="1439325690" sldId="289"/>
        </pc:sldMkLst>
        <pc:spChg chg="mod">
          <ac:chgData name="mnats" userId="2d5df061-6255-4755-935c-bfd826af269a" providerId="ADAL" clId="{124AAFAA-0E90-4D92-A21D-80EE971F119E}" dt="2025-10-13T17:40:41.804" v="2992" actId="20577"/>
          <ac:spMkLst>
            <pc:docMk/>
            <pc:sldMk cId="1439325690" sldId="289"/>
            <ac:spMk id="2" creationId="{F5AF14CB-6FCF-4794-B3C6-4B51280C5E7A}"/>
          </ac:spMkLst>
        </pc:spChg>
        <pc:spChg chg="ord">
          <ac:chgData name="mnats" userId="2d5df061-6255-4755-935c-bfd826af269a" providerId="ADAL" clId="{124AAFAA-0E90-4D92-A21D-80EE971F119E}" dt="2025-10-13T17:22:02.902" v="2700" actId="13244"/>
          <ac:spMkLst>
            <pc:docMk/>
            <pc:sldMk cId="1439325690" sldId="289"/>
            <ac:spMk id="10" creationId="{00000000-0000-0000-0000-000000000000}"/>
          </ac:spMkLst>
        </pc:spChg>
        <pc:spChg chg="ord">
          <ac:chgData name="mnats" userId="2d5df061-6255-4755-935c-bfd826af269a" providerId="ADAL" clId="{124AAFAA-0E90-4D92-A21D-80EE971F119E}" dt="2025-10-13T17:21:59.693" v="2699" actId="13244"/>
          <ac:spMkLst>
            <pc:docMk/>
            <pc:sldMk cId="1439325690" sldId="289"/>
            <ac:spMk id="12" creationId="{00000000-0000-0000-0000-000000000000}"/>
          </ac:spMkLst>
        </pc:spChg>
        <pc:grpChg chg="mod ord">
          <ac:chgData name="mnats" userId="2d5df061-6255-4755-935c-bfd826af269a" providerId="ADAL" clId="{124AAFAA-0E90-4D92-A21D-80EE971F119E}" dt="2025-10-13T17:21:46.394" v="2698" actId="13244"/>
          <ac:grpSpMkLst>
            <pc:docMk/>
            <pc:sldMk cId="1439325690" sldId="289"/>
            <ac:grpSpMk id="4" creationId="{8B8E1FDC-9FAD-4BF4-9068-726D58FFA8C8}"/>
          </ac:grpSpMkLst>
        </pc:grpChg>
      </pc:sldChg>
      <pc:sldChg chg="addSp modSp mod">
        <pc:chgData name="mnats" userId="2d5df061-6255-4755-935c-bfd826af269a" providerId="ADAL" clId="{124AAFAA-0E90-4D92-A21D-80EE971F119E}" dt="2025-10-13T17:40:52.074" v="3004" actId="20577"/>
        <pc:sldMkLst>
          <pc:docMk/>
          <pc:sldMk cId="335603021" sldId="290"/>
        </pc:sldMkLst>
        <pc:spChg chg="mod">
          <ac:chgData name="mnats" userId="2d5df061-6255-4755-935c-bfd826af269a" providerId="ADAL" clId="{124AAFAA-0E90-4D92-A21D-80EE971F119E}" dt="2025-10-13T17:40:52.074" v="3004" actId="20577"/>
          <ac:spMkLst>
            <pc:docMk/>
            <pc:sldMk cId="335603021" sldId="290"/>
            <ac:spMk id="2" creationId="{C9411498-F9B3-462B-B5F6-E570662C0876}"/>
          </ac:spMkLst>
        </pc:spChg>
        <pc:grpChg chg="mod ord">
          <ac:chgData name="mnats" userId="2d5df061-6255-4755-935c-bfd826af269a" providerId="ADAL" clId="{124AAFAA-0E90-4D92-A21D-80EE971F119E}" dt="2025-10-13T17:22:10.595" v="2701" actId="13244"/>
          <ac:grpSpMkLst>
            <pc:docMk/>
            <pc:sldMk cId="335603021" sldId="290"/>
            <ac:grpSpMk id="4" creationId="{C7415E05-E58C-40A5-B09A-F5CCAE4810A3}"/>
          </ac:grpSpMkLst>
        </pc:grpChg>
        <pc:grpChg chg="add mod">
          <ac:chgData name="mnats" userId="2d5df061-6255-4755-935c-bfd826af269a" providerId="ADAL" clId="{124AAFAA-0E90-4D92-A21D-80EE971F119E}" dt="2025-10-13T17:19:42.800" v="2464" actId="962"/>
          <ac:grpSpMkLst>
            <pc:docMk/>
            <pc:sldMk cId="335603021" sldId="290"/>
            <ac:grpSpMk id="7" creationId="{FEEB8E77-6323-49A3-B29C-308C6EA607E8}"/>
          </ac:grpSpMkLst>
        </pc:grpChg>
        <pc:grpChg chg="mod">
          <ac:chgData name="mnats" userId="2d5df061-6255-4755-935c-bfd826af269a" providerId="ADAL" clId="{124AAFAA-0E90-4D92-A21D-80EE971F119E}" dt="2025-10-13T17:19:23.801" v="2304" actId="164"/>
          <ac:grpSpMkLst>
            <pc:docMk/>
            <pc:sldMk cId="335603021" sldId="290"/>
            <ac:grpSpMk id="30" creationId="{8AD595F8-4D2C-4A95-A5D0-4A7B702F9FC4}"/>
          </ac:grpSpMkLst>
        </pc:grpChg>
        <pc:inkChg chg="mod">
          <ac:chgData name="mnats" userId="2d5df061-6255-4755-935c-bfd826af269a" providerId="ADAL" clId="{124AAFAA-0E90-4D92-A21D-80EE971F119E}" dt="2025-10-13T17:19:23.801" v="2304" actId="164"/>
          <ac:inkMkLst>
            <pc:docMk/>
            <pc:sldMk cId="335603021" sldId="290"/>
            <ac:inkMk id="8" creationId="{8EC548E3-FEBA-40AF-8DD7-4D5ED9DC9E81}"/>
          </ac:inkMkLst>
        </pc:inkChg>
        <pc:inkChg chg="mod">
          <ac:chgData name="mnats" userId="2d5df061-6255-4755-935c-bfd826af269a" providerId="ADAL" clId="{124AAFAA-0E90-4D92-A21D-80EE971F119E}" dt="2025-10-13T17:19:23.801" v="2304" actId="164"/>
          <ac:inkMkLst>
            <pc:docMk/>
            <pc:sldMk cId="335603021" sldId="290"/>
            <ac:inkMk id="9" creationId="{35208F5F-D012-43A7-A878-1AF5E3178F67}"/>
          </ac:inkMkLst>
        </pc:inkChg>
        <pc:inkChg chg="mod">
          <ac:chgData name="mnats" userId="2d5df061-6255-4755-935c-bfd826af269a" providerId="ADAL" clId="{124AAFAA-0E90-4D92-A21D-80EE971F119E}" dt="2025-10-13T17:19:23.801" v="2304" actId="164"/>
          <ac:inkMkLst>
            <pc:docMk/>
            <pc:sldMk cId="335603021" sldId="290"/>
            <ac:inkMk id="10" creationId="{2EEE4486-440F-44BE-A2D0-888AB109552D}"/>
          </ac:inkMkLst>
        </pc:inkChg>
        <pc:inkChg chg="mod">
          <ac:chgData name="mnats" userId="2d5df061-6255-4755-935c-bfd826af269a" providerId="ADAL" clId="{124AAFAA-0E90-4D92-A21D-80EE971F119E}" dt="2025-10-13T17:19:23.801" v="2304" actId="164"/>
          <ac:inkMkLst>
            <pc:docMk/>
            <pc:sldMk cId="335603021" sldId="290"/>
            <ac:inkMk id="12" creationId="{4D0AAE79-DC35-4E3C-B789-A91DE0D374F8}"/>
          </ac:inkMkLst>
        </pc:inkChg>
        <pc:inkChg chg="mod">
          <ac:chgData name="mnats" userId="2d5df061-6255-4755-935c-bfd826af269a" providerId="ADAL" clId="{124AAFAA-0E90-4D92-A21D-80EE971F119E}" dt="2025-10-13T17:19:23.801" v="2304" actId="164"/>
          <ac:inkMkLst>
            <pc:docMk/>
            <pc:sldMk cId="335603021" sldId="290"/>
            <ac:inkMk id="18" creationId="{C53B5802-8F73-446A-9080-572C7E37A86E}"/>
          </ac:inkMkLst>
        </pc:inkChg>
        <pc:inkChg chg="mod">
          <ac:chgData name="mnats" userId="2d5df061-6255-4755-935c-bfd826af269a" providerId="ADAL" clId="{124AAFAA-0E90-4D92-A21D-80EE971F119E}" dt="2025-10-13T17:19:23.801" v="2304" actId="164"/>
          <ac:inkMkLst>
            <pc:docMk/>
            <pc:sldMk cId="335603021" sldId="290"/>
            <ac:inkMk id="19" creationId="{6BEF8C26-7216-4614-8987-759180BE06C1}"/>
          </ac:inkMkLst>
        </pc:inkChg>
        <pc:inkChg chg="mod">
          <ac:chgData name="mnats" userId="2d5df061-6255-4755-935c-bfd826af269a" providerId="ADAL" clId="{124AAFAA-0E90-4D92-A21D-80EE971F119E}" dt="2025-10-13T17:19:23.801" v="2304" actId="164"/>
          <ac:inkMkLst>
            <pc:docMk/>
            <pc:sldMk cId="335603021" sldId="290"/>
            <ac:inkMk id="20" creationId="{ED42343D-4BF4-49D1-B769-E999D7C4D645}"/>
          </ac:inkMkLst>
        </pc:inkChg>
        <pc:inkChg chg="mod">
          <ac:chgData name="mnats" userId="2d5df061-6255-4755-935c-bfd826af269a" providerId="ADAL" clId="{124AAFAA-0E90-4D92-A21D-80EE971F119E}" dt="2025-10-13T17:19:23.801" v="2304" actId="164"/>
          <ac:inkMkLst>
            <pc:docMk/>
            <pc:sldMk cId="335603021" sldId="290"/>
            <ac:inkMk id="24" creationId="{A4AE949B-5EBF-422B-B3C4-C3892D38BEF1}"/>
          </ac:inkMkLst>
        </pc:inkChg>
        <pc:inkChg chg="mod">
          <ac:chgData name="mnats" userId="2d5df061-6255-4755-935c-bfd826af269a" providerId="ADAL" clId="{124AAFAA-0E90-4D92-A21D-80EE971F119E}" dt="2025-10-13T17:19:23.801" v="2304" actId="164"/>
          <ac:inkMkLst>
            <pc:docMk/>
            <pc:sldMk cId="335603021" sldId="290"/>
            <ac:inkMk id="25" creationId="{2F9D2D38-936D-44E2-9DC7-2F8379997470}"/>
          </ac:inkMkLst>
        </pc:inkChg>
        <pc:inkChg chg="mod">
          <ac:chgData name="mnats" userId="2d5df061-6255-4755-935c-bfd826af269a" providerId="ADAL" clId="{124AAFAA-0E90-4D92-A21D-80EE971F119E}" dt="2025-10-13T17:19:23.801" v="2304" actId="164"/>
          <ac:inkMkLst>
            <pc:docMk/>
            <pc:sldMk cId="335603021" sldId="290"/>
            <ac:inkMk id="26" creationId="{6C95C44F-02A4-4D36-815E-9CACAB18BDB4}"/>
          </ac:inkMkLst>
        </pc:inkChg>
      </pc:sldChg>
      <pc:sldChg chg="modSp mod">
        <pc:chgData name="mnats" userId="2d5df061-6255-4755-935c-bfd826af269a" providerId="ADAL" clId="{124AAFAA-0E90-4D92-A21D-80EE971F119E}" dt="2025-10-13T17:15:53.849" v="1668" actId="962"/>
        <pc:sldMkLst>
          <pc:docMk/>
          <pc:sldMk cId="397507728" sldId="291"/>
        </pc:sldMkLst>
        <pc:grpChg chg="mod">
          <ac:chgData name="mnats" userId="2d5df061-6255-4755-935c-bfd826af269a" providerId="ADAL" clId="{124AAFAA-0E90-4D92-A21D-80EE971F119E}" dt="2025-10-13T17:15:53.849" v="1668" actId="962"/>
          <ac:grpSpMkLst>
            <pc:docMk/>
            <pc:sldMk cId="397507728" sldId="291"/>
            <ac:grpSpMk id="4" creationId="{D5412F3D-F020-4711-B82B-3F855B2CFAED}"/>
          </ac:grpSpMkLst>
        </pc:grpChg>
      </pc:sldChg>
      <pc:sldChg chg="modSp mod">
        <pc:chgData name="mnats" userId="2d5df061-6255-4755-935c-bfd826af269a" providerId="ADAL" clId="{124AAFAA-0E90-4D92-A21D-80EE971F119E}" dt="2025-10-13T17:41:03.528" v="3023" actId="20577"/>
        <pc:sldMkLst>
          <pc:docMk/>
          <pc:sldMk cId="2109103471" sldId="292"/>
        </pc:sldMkLst>
        <pc:spChg chg="mod">
          <ac:chgData name="mnats" userId="2d5df061-6255-4755-935c-bfd826af269a" providerId="ADAL" clId="{124AAFAA-0E90-4D92-A21D-80EE971F119E}" dt="2025-10-13T17:41:03.528" v="3023" actId="20577"/>
          <ac:spMkLst>
            <pc:docMk/>
            <pc:sldMk cId="2109103471" sldId="292"/>
            <ac:spMk id="2" creationId="{C9411498-F9B3-462B-B5F6-E570662C0876}"/>
          </ac:spMkLst>
        </pc:spChg>
        <pc:grpChg chg="mod ord">
          <ac:chgData name="mnats" userId="2d5df061-6255-4755-935c-bfd826af269a" providerId="ADAL" clId="{124AAFAA-0E90-4D92-A21D-80EE971F119E}" dt="2025-10-13T17:29:28.639" v="2702" actId="13244"/>
          <ac:grpSpMkLst>
            <pc:docMk/>
            <pc:sldMk cId="2109103471" sldId="292"/>
            <ac:grpSpMk id="4" creationId="{C7415E05-E58C-40A5-B09A-F5CCAE4810A3}"/>
          </ac:grpSpMkLst>
        </pc:grpChg>
      </pc:sldChg>
      <pc:sldChg chg="modSp mod">
        <pc:chgData name="mnats" userId="2d5df061-6255-4755-935c-bfd826af269a" providerId="ADAL" clId="{124AAFAA-0E90-4D92-A21D-80EE971F119E}" dt="2025-10-13T17:41:10.477" v="3033" actId="20577"/>
        <pc:sldMkLst>
          <pc:docMk/>
          <pc:sldMk cId="647149226" sldId="294"/>
        </pc:sldMkLst>
        <pc:spChg chg="mod">
          <ac:chgData name="mnats" userId="2d5df061-6255-4755-935c-bfd826af269a" providerId="ADAL" clId="{124AAFAA-0E90-4D92-A21D-80EE971F119E}" dt="2025-10-13T17:41:10.477" v="3033" actId="20577"/>
          <ac:spMkLst>
            <pc:docMk/>
            <pc:sldMk cId="647149226" sldId="294"/>
            <ac:spMk id="2" creationId="{5A8D5534-88BE-454A-A747-42A3928C0703}"/>
          </ac:spMkLst>
        </pc:spChg>
      </pc:sldChg>
      <pc:sldChg chg="modSp mod">
        <pc:chgData name="mnats" userId="2d5df061-6255-4755-935c-bfd826af269a" providerId="ADAL" clId="{124AAFAA-0E90-4D92-A21D-80EE971F119E}" dt="2025-10-13T17:41:15.087" v="3042" actId="20577"/>
        <pc:sldMkLst>
          <pc:docMk/>
          <pc:sldMk cId="139375661" sldId="295"/>
        </pc:sldMkLst>
        <pc:spChg chg="mod">
          <ac:chgData name="mnats" userId="2d5df061-6255-4755-935c-bfd826af269a" providerId="ADAL" clId="{124AAFAA-0E90-4D92-A21D-80EE971F119E}" dt="2025-10-13T17:41:15.087" v="3042" actId="20577"/>
          <ac:spMkLst>
            <pc:docMk/>
            <pc:sldMk cId="139375661" sldId="295"/>
            <ac:spMk id="2" creationId="{857F1226-A3F1-4CC2-AD5D-623C6DE7412A}"/>
          </ac:spMkLst>
        </pc:spChg>
      </pc:sldChg>
      <pc:sldChg chg="modSp mod">
        <pc:chgData name="mnats" userId="2d5df061-6255-4755-935c-bfd826af269a" providerId="ADAL" clId="{124AAFAA-0E90-4D92-A21D-80EE971F119E}" dt="2025-10-13T17:41:35.106" v="3072" actId="20577"/>
        <pc:sldMkLst>
          <pc:docMk/>
          <pc:sldMk cId="1188936776" sldId="296"/>
        </pc:sldMkLst>
        <pc:spChg chg="mod">
          <ac:chgData name="mnats" userId="2d5df061-6255-4755-935c-bfd826af269a" providerId="ADAL" clId="{124AAFAA-0E90-4D92-A21D-80EE971F119E}" dt="2025-10-13T17:41:35.106" v="3072" actId="20577"/>
          <ac:spMkLst>
            <pc:docMk/>
            <pc:sldMk cId="1188936776" sldId="296"/>
            <ac:spMk id="2" creationId="{A1558B99-8130-498D-AF4B-5ABE22EC3394}"/>
          </ac:spMkLst>
        </pc:spChg>
      </pc:sldChg>
      <pc:sldChg chg="modSp mod">
        <pc:chgData name="mnats" userId="2d5df061-6255-4755-935c-bfd826af269a" providerId="ADAL" clId="{124AAFAA-0E90-4D92-A21D-80EE971F119E}" dt="2025-10-13T17:41:41.392" v="3099" actId="20577"/>
        <pc:sldMkLst>
          <pc:docMk/>
          <pc:sldMk cId="1654595123" sldId="297"/>
        </pc:sldMkLst>
        <pc:spChg chg="mod">
          <ac:chgData name="mnats" userId="2d5df061-6255-4755-935c-bfd826af269a" providerId="ADAL" clId="{124AAFAA-0E90-4D92-A21D-80EE971F119E}" dt="2025-10-13T17:41:41.392" v="3099" actId="20577"/>
          <ac:spMkLst>
            <pc:docMk/>
            <pc:sldMk cId="1654595123" sldId="297"/>
            <ac:spMk id="2" creationId="{A1558B99-8130-498D-AF4B-5ABE22EC3394}"/>
          </ac:spMkLst>
        </pc:spChg>
        <pc:grpChg chg="mod">
          <ac:chgData name="mnats" userId="2d5df061-6255-4755-935c-bfd826af269a" providerId="ADAL" clId="{124AAFAA-0E90-4D92-A21D-80EE971F119E}" dt="2025-10-13T17:16:34.512" v="2048" actId="962"/>
          <ac:grpSpMkLst>
            <pc:docMk/>
            <pc:sldMk cId="1654595123" sldId="297"/>
            <ac:grpSpMk id="4" creationId="{535AE219-706E-4599-84F6-BC88D32C1CEB}"/>
          </ac:grpSpMkLst>
        </pc:grpChg>
      </pc:sldChg>
      <pc:sldChg chg="addSp modSp mod modAnim">
        <pc:chgData name="mnats" userId="2d5df061-6255-4755-935c-bfd826af269a" providerId="ADAL" clId="{124AAFAA-0E90-4D92-A21D-80EE971F119E}" dt="2025-10-13T17:31:07.174" v="2824" actId="962"/>
        <pc:sldMkLst>
          <pc:docMk/>
          <pc:sldMk cId="1781529173" sldId="299"/>
        </pc:sldMkLst>
        <pc:spChg chg="ord">
          <ac:chgData name="mnats" userId="2d5df061-6255-4755-935c-bfd826af269a" providerId="ADAL" clId="{124AAFAA-0E90-4D92-A21D-80EE971F119E}" dt="2025-10-13T17:29:51.336" v="2703" actId="13244"/>
          <ac:spMkLst>
            <pc:docMk/>
            <pc:sldMk cId="1781529173" sldId="299"/>
            <ac:spMk id="2" creationId="{CE427BA7-1F3C-416F-AC1D-BC08ED5F1CAE}"/>
          </ac:spMkLst>
        </pc:spChg>
        <pc:spChg chg="ord">
          <ac:chgData name="mnats" userId="2d5df061-6255-4755-935c-bfd826af269a" providerId="ADAL" clId="{124AAFAA-0E90-4D92-A21D-80EE971F119E}" dt="2025-10-13T17:17:10.993" v="2049" actId="171"/>
          <ac:spMkLst>
            <pc:docMk/>
            <pc:sldMk cId="1781529173" sldId="299"/>
            <ac:spMk id="3" creationId="{3F2A5DEB-B550-4C35-A04B-FF1386F59FF8}"/>
          </ac:spMkLst>
        </pc:spChg>
        <pc:spChg chg="mod">
          <ac:chgData name="mnats" userId="2d5df061-6255-4755-935c-bfd826af269a" providerId="ADAL" clId="{124AAFAA-0E90-4D92-A21D-80EE971F119E}" dt="2025-10-13T17:18:46.246" v="2193" actId="164"/>
          <ac:spMkLst>
            <pc:docMk/>
            <pc:sldMk cId="1781529173" sldId="299"/>
            <ac:spMk id="4" creationId="{B972BBCA-1AD4-434A-B5EB-781B4749120F}"/>
          </ac:spMkLst>
        </pc:spChg>
        <pc:spChg chg="mod">
          <ac:chgData name="mnats" userId="2d5df061-6255-4755-935c-bfd826af269a" providerId="ADAL" clId="{124AAFAA-0E90-4D92-A21D-80EE971F119E}" dt="2025-10-13T17:18:46.246" v="2193" actId="164"/>
          <ac:spMkLst>
            <pc:docMk/>
            <pc:sldMk cId="1781529173" sldId="299"/>
            <ac:spMk id="5" creationId="{CB4892A4-5D42-42CA-8F7E-9A0A3EFF73AC}"/>
          </ac:spMkLst>
        </pc:spChg>
        <pc:spChg chg="mod">
          <ac:chgData name="mnats" userId="2d5df061-6255-4755-935c-bfd826af269a" providerId="ADAL" clId="{124AAFAA-0E90-4D92-A21D-80EE971F119E}" dt="2025-10-13T17:18:46.246" v="2193" actId="164"/>
          <ac:spMkLst>
            <pc:docMk/>
            <pc:sldMk cId="1781529173" sldId="299"/>
            <ac:spMk id="6" creationId="{5D00FBA1-B277-4904-BEB9-BE3D7A8A9CD0}"/>
          </ac:spMkLst>
        </pc:spChg>
        <pc:spChg chg="mod">
          <ac:chgData name="mnats" userId="2d5df061-6255-4755-935c-bfd826af269a" providerId="ADAL" clId="{124AAFAA-0E90-4D92-A21D-80EE971F119E}" dt="2025-10-13T17:18:46.246" v="2193" actId="164"/>
          <ac:spMkLst>
            <pc:docMk/>
            <pc:sldMk cId="1781529173" sldId="299"/>
            <ac:spMk id="7" creationId="{395740DE-3F1E-4923-A09E-B71803866B54}"/>
          </ac:spMkLst>
        </pc:spChg>
        <pc:spChg chg="mod">
          <ac:chgData name="mnats" userId="2d5df061-6255-4755-935c-bfd826af269a" providerId="ADAL" clId="{124AAFAA-0E90-4D92-A21D-80EE971F119E}" dt="2025-10-13T17:18:46.246" v="2193" actId="164"/>
          <ac:spMkLst>
            <pc:docMk/>
            <pc:sldMk cId="1781529173" sldId="299"/>
            <ac:spMk id="8" creationId="{177D41AF-AD6E-40B2-9BE2-D280A5252FB8}"/>
          </ac:spMkLst>
        </pc:spChg>
        <pc:spChg chg="mod">
          <ac:chgData name="mnats" userId="2d5df061-6255-4755-935c-bfd826af269a" providerId="ADAL" clId="{124AAFAA-0E90-4D92-A21D-80EE971F119E}" dt="2025-10-13T17:18:46.246" v="2193" actId="164"/>
          <ac:spMkLst>
            <pc:docMk/>
            <pc:sldMk cId="1781529173" sldId="299"/>
            <ac:spMk id="9" creationId="{DFB7B361-4D41-45A3-8547-AE841EA3F88F}"/>
          </ac:spMkLst>
        </pc:spChg>
        <pc:spChg chg="mod">
          <ac:chgData name="mnats" userId="2d5df061-6255-4755-935c-bfd826af269a" providerId="ADAL" clId="{124AAFAA-0E90-4D92-A21D-80EE971F119E}" dt="2025-10-13T17:18:46.246" v="2193" actId="164"/>
          <ac:spMkLst>
            <pc:docMk/>
            <pc:sldMk cId="1781529173" sldId="299"/>
            <ac:spMk id="10" creationId="{6778595E-0C0A-452C-A0E0-498F386C4153}"/>
          </ac:spMkLst>
        </pc:spChg>
        <pc:spChg chg="mod">
          <ac:chgData name="mnats" userId="2d5df061-6255-4755-935c-bfd826af269a" providerId="ADAL" clId="{124AAFAA-0E90-4D92-A21D-80EE971F119E}" dt="2025-10-13T17:18:46.246" v="2193" actId="164"/>
          <ac:spMkLst>
            <pc:docMk/>
            <pc:sldMk cId="1781529173" sldId="299"/>
            <ac:spMk id="11" creationId="{DF0DF8D4-B6D4-4FB0-8E9D-8C42C2A0657E}"/>
          </ac:spMkLst>
        </pc:spChg>
        <pc:spChg chg="mod">
          <ac:chgData name="mnats" userId="2d5df061-6255-4755-935c-bfd826af269a" providerId="ADAL" clId="{124AAFAA-0E90-4D92-A21D-80EE971F119E}" dt="2025-10-13T17:18:46.246" v="2193" actId="164"/>
          <ac:spMkLst>
            <pc:docMk/>
            <pc:sldMk cId="1781529173" sldId="299"/>
            <ac:spMk id="12" creationId="{8E0B7AF9-5AAC-4BD3-9E7E-E4B75CBA63DD}"/>
          </ac:spMkLst>
        </pc:spChg>
        <pc:spChg chg="mod">
          <ac:chgData name="mnats" userId="2d5df061-6255-4755-935c-bfd826af269a" providerId="ADAL" clId="{124AAFAA-0E90-4D92-A21D-80EE971F119E}" dt="2025-10-13T17:18:46.246" v="2193" actId="164"/>
          <ac:spMkLst>
            <pc:docMk/>
            <pc:sldMk cId="1781529173" sldId="299"/>
            <ac:spMk id="13" creationId="{4535D79D-8629-4F93-9E21-77F38F26D8CA}"/>
          </ac:spMkLst>
        </pc:spChg>
        <pc:spChg chg="mod">
          <ac:chgData name="mnats" userId="2d5df061-6255-4755-935c-bfd826af269a" providerId="ADAL" clId="{124AAFAA-0E90-4D92-A21D-80EE971F119E}" dt="2025-10-13T17:18:46.246" v="2193" actId="164"/>
          <ac:spMkLst>
            <pc:docMk/>
            <pc:sldMk cId="1781529173" sldId="299"/>
            <ac:spMk id="14" creationId="{0D001239-10E5-42B6-B96B-0B5EC3710F78}"/>
          </ac:spMkLst>
        </pc:spChg>
        <pc:spChg chg="mod">
          <ac:chgData name="mnats" userId="2d5df061-6255-4755-935c-bfd826af269a" providerId="ADAL" clId="{124AAFAA-0E90-4D92-A21D-80EE971F119E}" dt="2025-10-13T17:18:46.246" v="2193" actId="164"/>
          <ac:spMkLst>
            <pc:docMk/>
            <pc:sldMk cId="1781529173" sldId="299"/>
            <ac:spMk id="15" creationId="{685F6379-5F88-457E-8092-2CF4CECCC6DD}"/>
          </ac:spMkLst>
        </pc:spChg>
        <pc:spChg chg="mod">
          <ac:chgData name="mnats" userId="2d5df061-6255-4755-935c-bfd826af269a" providerId="ADAL" clId="{124AAFAA-0E90-4D92-A21D-80EE971F119E}" dt="2025-10-13T17:18:46.246" v="2193" actId="164"/>
          <ac:spMkLst>
            <pc:docMk/>
            <pc:sldMk cId="1781529173" sldId="299"/>
            <ac:spMk id="16" creationId="{0BC28970-24A7-49C7-A7BA-C2562D55B0D8}"/>
          </ac:spMkLst>
        </pc:spChg>
        <pc:spChg chg="mod">
          <ac:chgData name="mnats" userId="2d5df061-6255-4755-935c-bfd826af269a" providerId="ADAL" clId="{124AAFAA-0E90-4D92-A21D-80EE971F119E}" dt="2025-10-13T17:18:46.246" v="2193" actId="164"/>
          <ac:spMkLst>
            <pc:docMk/>
            <pc:sldMk cId="1781529173" sldId="299"/>
            <ac:spMk id="17" creationId="{F7EA9761-B587-4D48-8A13-CDED06E2FB15}"/>
          </ac:spMkLst>
        </pc:spChg>
        <pc:spChg chg="mod">
          <ac:chgData name="mnats" userId="2d5df061-6255-4755-935c-bfd826af269a" providerId="ADAL" clId="{124AAFAA-0E90-4D92-A21D-80EE971F119E}" dt="2025-10-13T17:18:46.246" v="2193" actId="164"/>
          <ac:spMkLst>
            <pc:docMk/>
            <pc:sldMk cId="1781529173" sldId="299"/>
            <ac:spMk id="18" creationId="{6B819AD9-ED6C-4AD0-A85D-3CBE1C024F63}"/>
          </ac:spMkLst>
        </pc:spChg>
        <pc:spChg chg="mod">
          <ac:chgData name="mnats" userId="2d5df061-6255-4755-935c-bfd826af269a" providerId="ADAL" clId="{124AAFAA-0E90-4D92-A21D-80EE971F119E}" dt="2025-10-13T17:18:46.246" v="2193" actId="164"/>
          <ac:spMkLst>
            <pc:docMk/>
            <pc:sldMk cId="1781529173" sldId="299"/>
            <ac:spMk id="19" creationId="{860C07A4-EA1F-4C9D-A3BA-162A795425ED}"/>
          </ac:spMkLst>
        </pc:spChg>
        <pc:spChg chg="mod">
          <ac:chgData name="mnats" userId="2d5df061-6255-4755-935c-bfd826af269a" providerId="ADAL" clId="{124AAFAA-0E90-4D92-A21D-80EE971F119E}" dt="2025-10-13T17:18:46.246" v="2193" actId="164"/>
          <ac:spMkLst>
            <pc:docMk/>
            <pc:sldMk cId="1781529173" sldId="299"/>
            <ac:spMk id="20" creationId="{8B364EA6-AD98-4F99-8E2D-9AAB57C9ECF7}"/>
          </ac:spMkLst>
        </pc:spChg>
        <pc:spChg chg="mod">
          <ac:chgData name="mnats" userId="2d5df061-6255-4755-935c-bfd826af269a" providerId="ADAL" clId="{124AAFAA-0E90-4D92-A21D-80EE971F119E}" dt="2025-10-13T17:18:46.246" v="2193" actId="164"/>
          <ac:spMkLst>
            <pc:docMk/>
            <pc:sldMk cId="1781529173" sldId="299"/>
            <ac:spMk id="21" creationId="{CB8412A8-00AF-40C1-9731-66A98E117BA0}"/>
          </ac:spMkLst>
        </pc:spChg>
        <pc:spChg chg="mod">
          <ac:chgData name="mnats" userId="2d5df061-6255-4755-935c-bfd826af269a" providerId="ADAL" clId="{124AAFAA-0E90-4D92-A21D-80EE971F119E}" dt="2025-10-13T17:18:46.246" v="2193" actId="164"/>
          <ac:spMkLst>
            <pc:docMk/>
            <pc:sldMk cId="1781529173" sldId="299"/>
            <ac:spMk id="22" creationId="{FA06D22F-DDCB-48F9-B2D0-F11C79DC44DE}"/>
          </ac:spMkLst>
        </pc:spChg>
        <pc:spChg chg="mod">
          <ac:chgData name="mnats" userId="2d5df061-6255-4755-935c-bfd826af269a" providerId="ADAL" clId="{124AAFAA-0E90-4D92-A21D-80EE971F119E}" dt="2025-10-13T17:18:46.246" v="2193" actId="164"/>
          <ac:spMkLst>
            <pc:docMk/>
            <pc:sldMk cId="1781529173" sldId="299"/>
            <ac:spMk id="23" creationId="{8E9721E3-7707-40EE-BD97-9B01ED86D801}"/>
          </ac:spMkLst>
        </pc:spChg>
        <pc:spChg chg="mod">
          <ac:chgData name="mnats" userId="2d5df061-6255-4755-935c-bfd826af269a" providerId="ADAL" clId="{124AAFAA-0E90-4D92-A21D-80EE971F119E}" dt="2025-10-13T17:18:46.246" v="2193" actId="164"/>
          <ac:spMkLst>
            <pc:docMk/>
            <pc:sldMk cId="1781529173" sldId="299"/>
            <ac:spMk id="24" creationId="{FDA3AE9B-3F97-43B3-8AAA-60D6EFD1F50A}"/>
          </ac:spMkLst>
        </pc:spChg>
        <pc:spChg chg="mod">
          <ac:chgData name="mnats" userId="2d5df061-6255-4755-935c-bfd826af269a" providerId="ADAL" clId="{124AAFAA-0E90-4D92-A21D-80EE971F119E}" dt="2025-10-13T17:18:46.246" v="2193" actId="164"/>
          <ac:spMkLst>
            <pc:docMk/>
            <pc:sldMk cId="1781529173" sldId="299"/>
            <ac:spMk id="25" creationId="{03D2FF54-7CC6-4AB4-BBD7-0E761D4E050D}"/>
          </ac:spMkLst>
        </pc:spChg>
        <pc:spChg chg="mod">
          <ac:chgData name="mnats" userId="2d5df061-6255-4755-935c-bfd826af269a" providerId="ADAL" clId="{124AAFAA-0E90-4D92-A21D-80EE971F119E}" dt="2025-10-13T17:18:46.246" v="2193" actId="164"/>
          <ac:spMkLst>
            <pc:docMk/>
            <pc:sldMk cId="1781529173" sldId="299"/>
            <ac:spMk id="26" creationId="{0C99F6C0-B668-47EA-B192-33C37E8BAAA3}"/>
          </ac:spMkLst>
        </pc:spChg>
        <pc:spChg chg="mod">
          <ac:chgData name="mnats" userId="2d5df061-6255-4755-935c-bfd826af269a" providerId="ADAL" clId="{124AAFAA-0E90-4D92-A21D-80EE971F119E}" dt="2025-10-13T17:18:46.246" v="2193" actId="164"/>
          <ac:spMkLst>
            <pc:docMk/>
            <pc:sldMk cId="1781529173" sldId="299"/>
            <ac:spMk id="27" creationId="{E05ECA2D-3F47-44C7-A30C-4A4C2255C477}"/>
          </ac:spMkLst>
        </pc:spChg>
        <pc:spChg chg="mod">
          <ac:chgData name="mnats" userId="2d5df061-6255-4755-935c-bfd826af269a" providerId="ADAL" clId="{124AAFAA-0E90-4D92-A21D-80EE971F119E}" dt="2025-10-13T17:30:56.703" v="2710" actId="164"/>
          <ac:spMkLst>
            <pc:docMk/>
            <pc:sldMk cId="1781529173" sldId="299"/>
            <ac:spMk id="28" creationId="{13C41626-C33B-4443-ADD5-C27CF200690E}"/>
          </ac:spMkLst>
        </pc:spChg>
        <pc:spChg chg="mod">
          <ac:chgData name="mnats" userId="2d5df061-6255-4755-935c-bfd826af269a" providerId="ADAL" clId="{124AAFAA-0E90-4D92-A21D-80EE971F119E}" dt="2025-10-13T17:30:56.703" v="2710" actId="164"/>
          <ac:spMkLst>
            <pc:docMk/>
            <pc:sldMk cId="1781529173" sldId="299"/>
            <ac:spMk id="29" creationId="{B7288346-0C12-49FA-A3BA-84C43A9C8970}"/>
          </ac:spMkLst>
        </pc:spChg>
        <pc:spChg chg="mod">
          <ac:chgData name="mnats" userId="2d5df061-6255-4755-935c-bfd826af269a" providerId="ADAL" clId="{124AAFAA-0E90-4D92-A21D-80EE971F119E}" dt="2025-10-13T17:30:56.703" v="2710" actId="164"/>
          <ac:spMkLst>
            <pc:docMk/>
            <pc:sldMk cId="1781529173" sldId="299"/>
            <ac:spMk id="30" creationId="{DA5D8A0D-DB50-421E-8BE0-0A40C40691C8}"/>
          </ac:spMkLst>
        </pc:spChg>
        <pc:spChg chg="mod">
          <ac:chgData name="mnats" userId="2d5df061-6255-4755-935c-bfd826af269a" providerId="ADAL" clId="{124AAFAA-0E90-4D92-A21D-80EE971F119E}" dt="2025-10-13T17:30:56.703" v="2710" actId="164"/>
          <ac:spMkLst>
            <pc:docMk/>
            <pc:sldMk cId="1781529173" sldId="299"/>
            <ac:spMk id="31" creationId="{1CF5A142-F36C-4134-ABB8-153916DFDEBA}"/>
          </ac:spMkLst>
        </pc:spChg>
        <pc:spChg chg="mod">
          <ac:chgData name="mnats" userId="2d5df061-6255-4755-935c-bfd826af269a" providerId="ADAL" clId="{124AAFAA-0E90-4D92-A21D-80EE971F119E}" dt="2025-10-13T17:30:56.703" v="2710" actId="164"/>
          <ac:spMkLst>
            <pc:docMk/>
            <pc:sldMk cId="1781529173" sldId="299"/>
            <ac:spMk id="32" creationId="{B8B60126-1354-44A7-9341-C1A924087B9D}"/>
          </ac:spMkLst>
        </pc:spChg>
        <pc:spChg chg="mod">
          <ac:chgData name="mnats" userId="2d5df061-6255-4755-935c-bfd826af269a" providerId="ADAL" clId="{124AAFAA-0E90-4D92-A21D-80EE971F119E}" dt="2025-10-13T17:30:56.703" v="2710" actId="164"/>
          <ac:spMkLst>
            <pc:docMk/>
            <pc:sldMk cId="1781529173" sldId="299"/>
            <ac:spMk id="33" creationId="{4D42E7C3-9A1A-43AA-826A-957C222EF081}"/>
          </ac:spMkLst>
        </pc:spChg>
        <pc:spChg chg="mod">
          <ac:chgData name="mnats" userId="2d5df061-6255-4755-935c-bfd826af269a" providerId="ADAL" clId="{124AAFAA-0E90-4D92-A21D-80EE971F119E}" dt="2025-10-13T17:30:56.703" v="2710" actId="164"/>
          <ac:spMkLst>
            <pc:docMk/>
            <pc:sldMk cId="1781529173" sldId="299"/>
            <ac:spMk id="34" creationId="{F3343D89-F345-4E27-87A3-937829723EC8}"/>
          </ac:spMkLst>
        </pc:spChg>
        <pc:spChg chg="mod">
          <ac:chgData name="mnats" userId="2d5df061-6255-4755-935c-bfd826af269a" providerId="ADAL" clId="{124AAFAA-0E90-4D92-A21D-80EE971F119E}" dt="2025-10-13T17:30:56.703" v="2710" actId="164"/>
          <ac:spMkLst>
            <pc:docMk/>
            <pc:sldMk cId="1781529173" sldId="299"/>
            <ac:spMk id="35" creationId="{7A7553EB-8D70-4BE5-A79B-BA9AF0CDAFF7}"/>
          </ac:spMkLst>
        </pc:spChg>
        <pc:spChg chg="mod">
          <ac:chgData name="mnats" userId="2d5df061-6255-4755-935c-bfd826af269a" providerId="ADAL" clId="{124AAFAA-0E90-4D92-A21D-80EE971F119E}" dt="2025-10-13T17:30:56.703" v="2710" actId="164"/>
          <ac:spMkLst>
            <pc:docMk/>
            <pc:sldMk cId="1781529173" sldId="299"/>
            <ac:spMk id="36" creationId="{CBE63010-980B-4959-89CE-7C09DA7F9762}"/>
          </ac:spMkLst>
        </pc:spChg>
        <pc:spChg chg="mod">
          <ac:chgData name="mnats" userId="2d5df061-6255-4755-935c-bfd826af269a" providerId="ADAL" clId="{124AAFAA-0E90-4D92-A21D-80EE971F119E}" dt="2025-10-13T17:30:56.703" v="2710" actId="164"/>
          <ac:spMkLst>
            <pc:docMk/>
            <pc:sldMk cId="1781529173" sldId="299"/>
            <ac:spMk id="37" creationId="{59BD353D-2083-46EB-A9EA-E26A51C8CBB4}"/>
          </ac:spMkLst>
        </pc:spChg>
        <pc:spChg chg="mod">
          <ac:chgData name="mnats" userId="2d5df061-6255-4755-935c-bfd826af269a" providerId="ADAL" clId="{124AAFAA-0E90-4D92-A21D-80EE971F119E}" dt="2025-10-13T17:30:56.703" v="2710" actId="164"/>
          <ac:spMkLst>
            <pc:docMk/>
            <pc:sldMk cId="1781529173" sldId="299"/>
            <ac:spMk id="38" creationId="{7EB69437-3466-4E30-830C-8E19744826C6}"/>
          </ac:spMkLst>
        </pc:spChg>
        <pc:spChg chg="mod">
          <ac:chgData name="mnats" userId="2d5df061-6255-4755-935c-bfd826af269a" providerId="ADAL" clId="{124AAFAA-0E90-4D92-A21D-80EE971F119E}" dt="2025-10-13T17:30:56.703" v="2710" actId="164"/>
          <ac:spMkLst>
            <pc:docMk/>
            <pc:sldMk cId="1781529173" sldId="299"/>
            <ac:spMk id="39" creationId="{6867510F-111B-4E58-B9B7-1EC934787407}"/>
          </ac:spMkLst>
        </pc:spChg>
        <pc:spChg chg="mod">
          <ac:chgData name="mnats" userId="2d5df061-6255-4755-935c-bfd826af269a" providerId="ADAL" clId="{124AAFAA-0E90-4D92-A21D-80EE971F119E}" dt="2025-10-13T17:18:46.246" v="2193" actId="164"/>
          <ac:spMkLst>
            <pc:docMk/>
            <pc:sldMk cId="1781529173" sldId="299"/>
            <ac:spMk id="40" creationId="{3EC42D92-9963-4C09-800D-0C22BAF94888}"/>
          </ac:spMkLst>
        </pc:spChg>
        <pc:spChg chg="mod">
          <ac:chgData name="mnats" userId="2d5df061-6255-4755-935c-bfd826af269a" providerId="ADAL" clId="{124AAFAA-0E90-4D92-A21D-80EE971F119E}" dt="2025-10-13T17:18:46.246" v="2193" actId="164"/>
          <ac:spMkLst>
            <pc:docMk/>
            <pc:sldMk cId="1781529173" sldId="299"/>
            <ac:spMk id="41" creationId="{3B1F4DBF-D82D-4EF8-AB03-8861D5B1D53E}"/>
          </ac:spMkLst>
        </pc:spChg>
        <pc:spChg chg="mod">
          <ac:chgData name="mnats" userId="2d5df061-6255-4755-935c-bfd826af269a" providerId="ADAL" clId="{124AAFAA-0E90-4D92-A21D-80EE971F119E}" dt="2025-10-13T17:18:46.246" v="2193" actId="164"/>
          <ac:spMkLst>
            <pc:docMk/>
            <pc:sldMk cId="1781529173" sldId="299"/>
            <ac:spMk id="42" creationId="{8F714A63-758D-4E17-8A84-610754805FC8}"/>
          </ac:spMkLst>
        </pc:spChg>
        <pc:spChg chg="mod">
          <ac:chgData name="mnats" userId="2d5df061-6255-4755-935c-bfd826af269a" providerId="ADAL" clId="{124AAFAA-0E90-4D92-A21D-80EE971F119E}" dt="2025-10-13T17:30:56.703" v="2710" actId="164"/>
          <ac:spMkLst>
            <pc:docMk/>
            <pc:sldMk cId="1781529173" sldId="299"/>
            <ac:spMk id="43" creationId="{C1B946FF-42FB-4DB3-AD61-419D50DDFF15}"/>
          </ac:spMkLst>
        </pc:spChg>
        <pc:spChg chg="mod">
          <ac:chgData name="mnats" userId="2d5df061-6255-4755-935c-bfd826af269a" providerId="ADAL" clId="{124AAFAA-0E90-4D92-A21D-80EE971F119E}" dt="2025-10-13T17:30:56.703" v="2710" actId="164"/>
          <ac:spMkLst>
            <pc:docMk/>
            <pc:sldMk cId="1781529173" sldId="299"/>
            <ac:spMk id="44" creationId="{B05E63DC-D3B7-42DE-884A-1BA86475B28B}"/>
          </ac:spMkLst>
        </pc:spChg>
        <pc:spChg chg="mod">
          <ac:chgData name="mnats" userId="2d5df061-6255-4755-935c-bfd826af269a" providerId="ADAL" clId="{124AAFAA-0E90-4D92-A21D-80EE971F119E}" dt="2025-10-13T17:30:56.703" v="2710" actId="164"/>
          <ac:spMkLst>
            <pc:docMk/>
            <pc:sldMk cId="1781529173" sldId="299"/>
            <ac:spMk id="45" creationId="{E7AD8C38-2C67-4127-91F1-72765A19DDF8}"/>
          </ac:spMkLst>
        </pc:spChg>
        <pc:spChg chg="ord">
          <ac:chgData name="mnats" userId="2d5df061-6255-4755-935c-bfd826af269a" providerId="ADAL" clId="{124AAFAA-0E90-4D92-A21D-80EE971F119E}" dt="2025-10-13T17:30:08.272" v="2705" actId="13244"/>
          <ac:spMkLst>
            <pc:docMk/>
            <pc:sldMk cId="1781529173" sldId="299"/>
            <ac:spMk id="46" creationId="{A24CF743-D18A-4119-BC00-047ABC6147DD}"/>
          </ac:spMkLst>
        </pc:spChg>
        <pc:spChg chg="ord">
          <ac:chgData name="mnats" userId="2d5df061-6255-4755-935c-bfd826af269a" providerId="ADAL" clId="{124AAFAA-0E90-4D92-A21D-80EE971F119E}" dt="2025-10-13T17:30:13.876" v="2707" actId="13244"/>
          <ac:spMkLst>
            <pc:docMk/>
            <pc:sldMk cId="1781529173" sldId="299"/>
            <ac:spMk id="47" creationId="{C4BBF036-21AA-46FD-9F51-3A78B40714C4}"/>
          </ac:spMkLst>
        </pc:spChg>
        <pc:spChg chg="ord">
          <ac:chgData name="mnats" userId="2d5df061-6255-4755-935c-bfd826af269a" providerId="ADAL" clId="{124AAFAA-0E90-4D92-A21D-80EE971F119E}" dt="2025-10-13T17:30:38.417" v="2709" actId="13244"/>
          <ac:spMkLst>
            <pc:docMk/>
            <pc:sldMk cId="1781529173" sldId="299"/>
            <ac:spMk id="48" creationId="{557CFD73-BE76-407D-9653-88FD3371459A}"/>
          </ac:spMkLst>
        </pc:spChg>
        <pc:spChg chg="mod">
          <ac:chgData name="mnats" userId="2d5df061-6255-4755-935c-bfd826af269a" providerId="ADAL" clId="{124AAFAA-0E90-4D92-A21D-80EE971F119E}" dt="2025-10-13T17:17:33.795" v="2050" actId="164"/>
          <ac:spMkLst>
            <pc:docMk/>
            <pc:sldMk cId="1781529173" sldId="299"/>
            <ac:spMk id="49" creationId="{50E750B2-15EF-40B4-B80E-19435D94995F}"/>
          </ac:spMkLst>
        </pc:spChg>
        <pc:spChg chg="mod">
          <ac:chgData name="mnats" userId="2d5df061-6255-4755-935c-bfd826af269a" providerId="ADAL" clId="{124AAFAA-0E90-4D92-A21D-80EE971F119E}" dt="2025-10-13T17:17:33.795" v="2050" actId="164"/>
          <ac:spMkLst>
            <pc:docMk/>
            <pc:sldMk cId="1781529173" sldId="299"/>
            <ac:spMk id="50" creationId="{2D293F7F-5D19-4E87-97C6-2AD587D674E0}"/>
          </ac:spMkLst>
        </pc:spChg>
        <pc:spChg chg="mod">
          <ac:chgData name="mnats" userId="2d5df061-6255-4755-935c-bfd826af269a" providerId="ADAL" clId="{124AAFAA-0E90-4D92-A21D-80EE971F119E}" dt="2025-10-13T17:17:33.795" v="2050" actId="164"/>
          <ac:spMkLst>
            <pc:docMk/>
            <pc:sldMk cId="1781529173" sldId="299"/>
            <ac:spMk id="51" creationId="{AA14228D-A84B-4AB4-9DCB-80A854B6A4C0}"/>
          </ac:spMkLst>
        </pc:spChg>
        <pc:spChg chg="mod">
          <ac:chgData name="mnats" userId="2d5df061-6255-4755-935c-bfd826af269a" providerId="ADAL" clId="{124AAFAA-0E90-4D92-A21D-80EE971F119E}" dt="2025-10-13T17:17:33.795" v="2050" actId="164"/>
          <ac:spMkLst>
            <pc:docMk/>
            <pc:sldMk cId="1781529173" sldId="299"/>
            <ac:spMk id="52" creationId="{B6C5253B-2B37-4944-8D73-23D483C75929}"/>
          </ac:spMkLst>
        </pc:spChg>
        <pc:spChg chg="mod">
          <ac:chgData name="mnats" userId="2d5df061-6255-4755-935c-bfd826af269a" providerId="ADAL" clId="{124AAFAA-0E90-4D92-A21D-80EE971F119E}" dt="2025-10-13T17:17:33.795" v="2050" actId="164"/>
          <ac:spMkLst>
            <pc:docMk/>
            <pc:sldMk cId="1781529173" sldId="299"/>
            <ac:spMk id="53" creationId="{C400ACB6-18B1-4AAC-B091-0BB17C1F9481}"/>
          </ac:spMkLst>
        </pc:spChg>
        <pc:spChg chg="mod">
          <ac:chgData name="mnats" userId="2d5df061-6255-4755-935c-bfd826af269a" providerId="ADAL" clId="{124AAFAA-0E90-4D92-A21D-80EE971F119E}" dt="2025-10-13T17:17:33.795" v="2050" actId="164"/>
          <ac:spMkLst>
            <pc:docMk/>
            <pc:sldMk cId="1781529173" sldId="299"/>
            <ac:spMk id="54" creationId="{A4E2CCC8-A191-45E2-886A-763A5D9EF708}"/>
          </ac:spMkLst>
        </pc:spChg>
        <pc:spChg chg="mod">
          <ac:chgData name="mnats" userId="2d5df061-6255-4755-935c-bfd826af269a" providerId="ADAL" clId="{124AAFAA-0E90-4D92-A21D-80EE971F119E}" dt="2025-10-13T17:17:33.795" v="2050" actId="164"/>
          <ac:spMkLst>
            <pc:docMk/>
            <pc:sldMk cId="1781529173" sldId="299"/>
            <ac:spMk id="55" creationId="{87D7AB71-24AC-4D18-B1E9-54D0823EFD46}"/>
          </ac:spMkLst>
        </pc:spChg>
        <pc:spChg chg="mod">
          <ac:chgData name="mnats" userId="2d5df061-6255-4755-935c-bfd826af269a" providerId="ADAL" clId="{124AAFAA-0E90-4D92-A21D-80EE971F119E}" dt="2025-10-13T17:17:33.795" v="2050" actId="164"/>
          <ac:spMkLst>
            <pc:docMk/>
            <pc:sldMk cId="1781529173" sldId="299"/>
            <ac:spMk id="56" creationId="{68C9A5E2-235F-4F94-8216-41CD93532E22}"/>
          </ac:spMkLst>
        </pc:spChg>
        <pc:spChg chg="mod">
          <ac:chgData name="mnats" userId="2d5df061-6255-4755-935c-bfd826af269a" providerId="ADAL" clId="{124AAFAA-0E90-4D92-A21D-80EE971F119E}" dt="2025-10-13T17:17:33.795" v="2050" actId="164"/>
          <ac:spMkLst>
            <pc:docMk/>
            <pc:sldMk cId="1781529173" sldId="299"/>
            <ac:spMk id="57" creationId="{D18E35CB-9C80-4F6C-8171-349BC6BB3C75}"/>
          </ac:spMkLst>
        </pc:spChg>
        <pc:spChg chg="mod">
          <ac:chgData name="mnats" userId="2d5df061-6255-4755-935c-bfd826af269a" providerId="ADAL" clId="{124AAFAA-0E90-4D92-A21D-80EE971F119E}" dt="2025-10-13T17:17:33.795" v="2050" actId="164"/>
          <ac:spMkLst>
            <pc:docMk/>
            <pc:sldMk cId="1781529173" sldId="299"/>
            <ac:spMk id="58" creationId="{081DF086-A833-4234-A545-7EDB090ABD98}"/>
          </ac:spMkLst>
        </pc:spChg>
        <pc:spChg chg="mod">
          <ac:chgData name="mnats" userId="2d5df061-6255-4755-935c-bfd826af269a" providerId="ADAL" clId="{124AAFAA-0E90-4D92-A21D-80EE971F119E}" dt="2025-10-13T17:17:33.795" v="2050" actId="164"/>
          <ac:spMkLst>
            <pc:docMk/>
            <pc:sldMk cId="1781529173" sldId="299"/>
            <ac:spMk id="59" creationId="{568C682F-552A-42EC-BF47-FE8E9A08E783}"/>
          </ac:spMkLst>
        </pc:spChg>
        <pc:spChg chg="mod">
          <ac:chgData name="mnats" userId="2d5df061-6255-4755-935c-bfd826af269a" providerId="ADAL" clId="{124AAFAA-0E90-4D92-A21D-80EE971F119E}" dt="2025-10-13T17:17:33.795" v="2050" actId="164"/>
          <ac:spMkLst>
            <pc:docMk/>
            <pc:sldMk cId="1781529173" sldId="299"/>
            <ac:spMk id="60" creationId="{0629B1E1-5034-47BF-8D29-A06A80A52A0F}"/>
          </ac:spMkLst>
        </pc:spChg>
        <pc:grpChg chg="add mod">
          <ac:chgData name="mnats" userId="2d5df061-6255-4755-935c-bfd826af269a" providerId="ADAL" clId="{124AAFAA-0E90-4D92-A21D-80EE971F119E}" dt="2025-10-13T17:17:37.697" v="2084" actId="962"/>
          <ac:grpSpMkLst>
            <pc:docMk/>
            <pc:sldMk cId="1781529173" sldId="299"/>
            <ac:grpSpMk id="62" creationId="{7C15839A-85A3-491A-89FE-2643E7E7003B}"/>
          </ac:grpSpMkLst>
        </pc:grpChg>
        <pc:grpChg chg="add mod ord">
          <ac:chgData name="mnats" userId="2d5df061-6255-4755-935c-bfd826af269a" providerId="ADAL" clId="{124AAFAA-0E90-4D92-A21D-80EE971F119E}" dt="2025-10-13T17:30:11.207" v="2706" actId="13244"/>
          <ac:grpSpMkLst>
            <pc:docMk/>
            <pc:sldMk cId="1781529173" sldId="299"/>
            <ac:grpSpMk id="63" creationId="{2FB90BAF-3347-4D26-AE6E-45F7CCF4D63D}"/>
          </ac:grpSpMkLst>
        </pc:grpChg>
        <pc:grpChg chg="add mod">
          <ac:chgData name="mnats" userId="2d5df061-6255-4755-935c-bfd826af269a" providerId="ADAL" clId="{124AAFAA-0E90-4D92-A21D-80EE971F119E}" dt="2025-10-13T17:31:07.174" v="2824" actId="962"/>
          <ac:grpSpMkLst>
            <pc:docMk/>
            <pc:sldMk cId="1781529173" sldId="299"/>
            <ac:grpSpMk id="64" creationId="{9A84A6ED-BD86-48A4-8222-EB90B48F0F74}"/>
          </ac:grpSpMkLst>
        </pc:grpChg>
        <pc:cxnChg chg="mod ord">
          <ac:chgData name="mnats" userId="2d5df061-6255-4755-935c-bfd826af269a" providerId="ADAL" clId="{124AAFAA-0E90-4D92-A21D-80EE971F119E}" dt="2025-10-13T17:30:33.909" v="2708" actId="13244"/>
          <ac:cxnSpMkLst>
            <pc:docMk/>
            <pc:sldMk cId="1781529173" sldId="299"/>
            <ac:cxnSpMk id="68" creationId="{4F92AA98-088E-4D2C-9AA9-0933BDBBA95A}"/>
          </ac:cxnSpMkLst>
        </pc:cxnChg>
      </pc:sldChg>
      <pc:sldChg chg="modSp add mod">
        <pc:chgData name="mnats" userId="2d5df061-6255-4755-935c-bfd826af269a" providerId="ADAL" clId="{124AAFAA-0E90-4D92-A21D-80EE971F119E}" dt="2025-10-13T01:02:46.802" v="39" actId="404"/>
        <pc:sldMkLst>
          <pc:docMk/>
          <pc:sldMk cId="3657846419" sldId="300"/>
        </pc:sldMkLst>
        <pc:spChg chg="mod">
          <ac:chgData name="mnats" userId="2d5df061-6255-4755-935c-bfd826af269a" providerId="ADAL" clId="{124AAFAA-0E90-4D92-A21D-80EE971F119E}" dt="2025-10-13T01:02:46.802" v="39" actId="404"/>
          <ac:spMkLst>
            <pc:docMk/>
            <pc:sldMk cId="3657846419" sldId="300"/>
            <ac:spMk id="2" creationId="{F7B38C43-B25C-4C0F-AAF0-71F7D1A589FD}"/>
          </ac:spMkLst>
        </pc:spChg>
      </pc:sldChg>
      <pc:sldChg chg="addSp modSp add mod">
        <pc:chgData name="mnats" userId="2d5df061-6255-4755-935c-bfd826af269a" providerId="ADAL" clId="{124AAFAA-0E90-4D92-A21D-80EE971F119E}" dt="2025-10-14T22:54:09.170" v="3170" actId="962"/>
        <pc:sldMkLst>
          <pc:docMk/>
          <pc:sldMk cId="584453519" sldId="301"/>
        </pc:sldMkLst>
        <pc:inkChg chg="add mod">
          <ac:chgData name="mnats" userId="2d5df061-6255-4755-935c-bfd826af269a" providerId="ADAL" clId="{124AAFAA-0E90-4D92-A21D-80EE971F119E}" dt="2025-10-14T22:54:09.170" v="3170" actId="962"/>
          <ac:inkMkLst>
            <pc:docMk/>
            <pc:sldMk cId="584453519" sldId="301"/>
            <ac:inkMk id="3" creationId="{89B693D7-ED59-4AE6-85CF-F545A0F14E31}"/>
          </ac:inkMkLst>
        </pc:inkChg>
      </pc:sldChg>
      <pc:sldChg chg="addSp modSp add mod">
        <pc:chgData name="mnats" userId="2d5df061-6255-4755-935c-bfd826af269a" providerId="ADAL" clId="{124AAFAA-0E90-4D92-A21D-80EE971F119E}" dt="2025-10-14T22:54:12.903" v="3171" actId="962"/>
        <pc:sldMkLst>
          <pc:docMk/>
          <pc:sldMk cId="2430303556" sldId="302"/>
        </pc:sldMkLst>
        <pc:spChg chg="mod">
          <ac:chgData name="mnats" userId="2d5df061-6255-4755-935c-bfd826af269a" providerId="ADAL" clId="{124AAFAA-0E90-4D92-A21D-80EE971F119E}" dt="2025-10-13T01:03:18.529" v="51" actId="20577"/>
          <ac:spMkLst>
            <pc:docMk/>
            <pc:sldMk cId="2430303556" sldId="302"/>
            <ac:spMk id="2" creationId="{A131F64E-5A2B-447E-92BF-6F61821EE7B9}"/>
          </ac:spMkLst>
        </pc:spChg>
        <pc:inkChg chg="add mod">
          <ac:chgData name="mnats" userId="2d5df061-6255-4755-935c-bfd826af269a" providerId="ADAL" clId="{124AAFAA-0E90-4D92-A21D-80EE971F119E}" dt="2025-10-14T22:54:12.903" v="3171" actId="962"/>
          <ac:inkMkLst>
            <pc:docMk/>
            <pc:sldMk cId="2430303556" sldId="302"/>
            <ac:inkMk id="4" creationId="{B0754DA3-8E80-469F-B895-AB43F17890EE}"/>
          </ac:inkMkLst>
        </pc:inkChg>
      </pc:sldChg>
      <pc:sldChg chg="modSp add mod">
        <pc:chgData name="mnats" userId="2d5df061-6255-4755-935c-bfd826af269a" providerId="ADAL" clId="{124AAFAA-0E90-4D92-A21D-80EE971F119E}" dt="2025-10-13T01:03:22.525" v="59" actId="20577"/>
        <pc:sldMkLst>
          <pc:docMk/>
          <pc:sldMk cId="523534996" sldId="303"/>
        </pc:sldMkLst>
        <pc:spChg chg="mod">
          <ac:chgData name="mnats" userId="2d5df061-6255-4755-935c-bfd826af269a" providerId="ADAL" clId="{124AAFAA-0E90-4D92-A21D-80EE971F119E}" dt="2025-10-13T01:03:22.525" v="59" actId="20577"/>
          <ac:spMkLst>
            <pc:docMk/>
            <pc:sldMk cId="523534996" sldId="303"/>
            <ac:spMk id="2" creationId="{A131F64E-5A2B-447E-92BF-6F61821EE7B9}"/>
          </ac:spMkLst>
        </pc:spChg>
      </pc:sldChg>
      <pc:sldChg chg="addSp modSp add mod">
        <pc:chgData name="mnats" userId="2d5df061-6255-4755-935c-bfd826af269a" providerId="ADAL" clId="{124AAFAA-0E90-4D92-A21D-80EE971F119E}" dt="2025-10-14T22:54:17.628" v="3172" actId="962"/>
        <pc:sldMkLst>
          <pc:docMk/>
          <pc:sldMk cId="1953806147" sldId="304"/>
        </pc:sldMkLst>
        <pc:spChg chg="mod">
          <ac:chgData name="mnats" userId="2d5df061-6255-4755-935c-bfd826af269a" providerId="ADAL" clId="{124AAFAA-0E90-4D92-A21D-80EE971F119E}" dt="2025-10-13T01:10:37.184" v="86" actId="20577"/>
          <ac:spMkLst>
            <pc:docMk/>
            <pc:sldMk cId="1953806147" sldId="304"/>
            <ac:spMk id="2" creationId="{DD29E13D-F4B1-4644-A2F0-2613E13C8FE2}"/>
          </ac:spMkLst>
        </pc:spChg>
        <pc:inkChg chg="add mod">
          <ac:chgData name="mnats" userId="2d5df061-6255-4755-935c-bfd826af269a" providerId="ADAL" clId="{124AAFAA-0E90-4D92-A21D-80EE971F119E}" dt="2025-10-14T22:54:17.628" v="3172" actId="962"/>
          <ac:inkMkLst>
            <pc:docMk/>
            <pc:sldMk cId="1953806147" sldId="304"/>
            <ac:inkMk id="5" creationId="{E36AD1D0-7436-4EED-BF2C-99314BDB5E1A}"/>
          </ac:inkMkLst>
        </pc:inkChg>
      </pc:sldChg>
      <pc:sldChg chg="addSp modSp add mod">
        <pc:chgData name="mnats" userId="2d5df061-6255-4755-935c-bfd826af269a" providerId="ADAL" clId="{124AAFAA-0E90-4D92-A21D-80EE971F119E}" dt="2025-10-14T22:54:23.154" v="3173" actId="962"/>
        <pc:sldMkLst>
          <pc:docMk/>
          <pc:sldMk cId="2035616268" sldId="305"/>
        </pc:sldMkLst>
        <pc:inkChg chg="add mod">
          <ac:chgData name="mnats" userId="2d5df061-6255-4755-935c-bfd826af269a" providerId="ADAL" clId="{124AAFAA-0E90-4D92-A21D-80EE971F119E}" dt="2025-10-14T22:54:23.154" v="3173" actId="962"/>
          <ac:inkMkLst>
            <pc:docMk/>
            <pc:sldMk cId="2035616268" sldId="305"/>
            <ac:inkMk id="18" creationId="{8DF80051-0FB2-4C17-A3BB-E067DDEC55BB}"/>
          </ac:inkMkLst>
        </pc:inkChg>
      </pc:sldChg>
      <pc:sldChg chg="addSp modSp add mod">
        <pc:chgData name="mnats" userId="2d5df061-6255-4755-935c-bfd826af269a" providerId="ADAL" clId="{124AAFAA-0E90-4D92-A21D-80EE971F119E}" dt="2025-10-14T22:54:26.728" v="3174" actId="962"/>
        <pc:sldMkLst>
          <pc:docMk/>
          <pc:sldMk cId="2834064563" sldId="306"/>
        </pc:sldMkLst>
        <pc:inkChg chg="add mod">
          <ac:chgData name="mnats" userId="2d5df061-6255-4755-935c-bfd826af269a" providerId="ADAL" clId="{124AAFAA-0E90-4D92-A21D-80EE971F119E}" dt="2025-10-14T22:54:26.728" v="3174" actId="962"/>
          <ac:inkMkLst>
            <pc:docMk/>
            <pc:sldMk cId="2834064563" sldId="306"/>
            <ac:inkMk id="4" creationId="{E5BCC178-4C05-4735-B8B2-570E8DC7EE6D}"/>
          </ac:inkMkLst>
        </pc:inkChg>
      </pc:sldChg>
      <pc:sldChg chg="addSp modSp add mod">
        <pc:chgData name="mnats" userId="2d5df061-6255-4755-935c-bfd826af269a" providerId="ADAL" clId="{124AAFAA-0E90-4D92-A21D-80EE971F119E}" dt="2025-10-14T22:54:29.932" v="3175" actId="962"/>
        <pc:sldMkLst>
          <pc:docMk/>
          <pc:sldMk cId="2303077432" sldId="307"/>
        </pc:sldMkLst>
        <pc:inkChg chg="add mod">
          <ac:chgData name="mnats" userId="2d5df061-6255-4755-935c-bfd826af269a" providerId="ADAL" clId="{124AAFAA-0E90-4D92-A21D-80EE971F119E}" dt="2025-10-14T22:54:29.932" v="3175" actId="962"/>
          <ac:inkMkLst>
            <pc:docMk/>
            <pc:sldMk cId="2303077432" sldId="307"/>
            <ac:inkMk id="4" creationId="{EE6CF4A4-8717-475A-931C-8E5E4F9215F3}"/>
          </ac:inkMkLst>
        </pc:inkChg>
      </pc:sldChg>
      <pc:sldChg chg="addSp modSp add mod">
        <pc:chgData name="mnats" userId="2d5df061-6255-4755-935c-bfd826af269a" providerId="ADAL" clId="{124AAFAA-0E90-4D92-A21D-80EE971F119E}" dt="2025-10-14T22:54:33.962" v="3176" actId="962"/>
        <pc:sldMkLst>
          <pc:docMk/>
          <pc:sldMk cId="2231414875" sldId="330"/>
        </pc:sldMkLst>
        <pc:inkChg chg="add mod">
          <ac:chgData name="mnats" userId="2d5df061-6255-4755-935c-bfd826af269a" providerId="ADAL" clId="{124AAFAA-0E90-4D92-A21D-80EE971F119E}" dt="2025-10-14T22:54:33.962" v="3176" actId="962"/>
          <ac:inkMkLst>
            <pc:docMk/>
            <pc:sldMk cId="2231414875" sldId="330"/>
            <ac:inkMk id="6" creationId="{A1A99868-6C83-49F3-82BE-58201DCA84FD}"/>
          </ac:inkMkLst>
        </pc:inkChg>
      </pc:sldChg>
      <pc:sldChg chg="add">
        <pc:chgData name="mnats" userId="2d5df061-6255-4755-935c-bfd826af269a" providerId="ADAL" clId="{124AAFAA-0E90-4D92-A21D-80EE971F119E}" dt="2025-10-13T00:31:48.720" v="1"/>
        <pc:sldMkLst>
          <pc:docMk/>
          <pc:sldMk cId="4102287851" sldId="339"/>
        </pc:sldMkLst>
      </pc:sldChg>
      <pc:sldChg chg="modSp add mod">
        <pc:chgData name="mnats" userId="2d5df061-6255-4755-935c-bfd826af269a" providerId="ADAL" clId="{124AAFAA-0E90-4D92-A21D-80EE971F119E}" dt="2025-10-13T00:56:46.744" v="38" actId="20577"/>
        <pc:sldMkLst>
          <pc:docMk/>
          <pc:sldMk cId="2251191340" sldId="340"/>
        </pc:sldMkLst>
        <pc:spChg chg="mod">
          <ac:chgData name="mnats" userId="2d5df061-6255-4755-935c-bfd826af269a" providerId="ADAL" clId="{124AAFAA-0E90-4D92-A21D-80EE971F119E}" dt="2025-10-13T00:56:46.744" v="38" actId="20577"/>
          <ac:spMkLst>
            <pc:docMk/>
            <pc:sldMk cId="2251191340" sldId="340"/>
            <ac:spMk id="2" creationId="{A131F64E-5A2B-447E-92BF-6F61821EE7B9}"/>
          </ac:spMkLst>
        </pc:spChg>
      </pc:sldChg>
      <pc:sldChg chg="addSp modSp add mod">
        <pc:chgData name="mnats" userId="2d5df061-6255-4755-935c-bfd826af269a" providerId="ADAL" clId="{124AAFAA-0E90-4D92-A21D-80EE971F119E}" dt="2025-10-14T22:54:03.178" v="3169" actId="962"/>
        <pc:sldMkLst>
          <pc:docMk/>
          <pc:sldMk cId="174636609" sldId="341"/>
        </pc:sldMkLst>
        <pc:inkChg chg="add mod">
          <ac:chgData name="mnats" userId="2d5df061-6255-4755-935c-bfd826af269a" providerId="ADAL" clId="{124AAFAA-0E90-4D92-A21D-80EE971F119E}" dt="2025-10-14T22:54:03.178" v="3169" actId="962"/>
          <ac:inkMkLst>
            <pc:docMk/>
            <pc:sldMk cId="174636609" sldId="341"/>
            <ac:inkMk id="4" creationId="{4F2D615D-4694-4F45-B197-CE1BE7FC142D}"/>
          </ac:inkMkLst>
        </pc:inkChg>
      </pc:sldChg>
      <pc:sldChg chg="add">
        <pc:chgData name="mnats" userId="2d5df061-6255-4755-935c-bfd826af269a" providerId="ADAL" clId="{124AAFAA-0E90-4D92-A21D-80EE971F119E}" dt="2025-10-13T00:31:48.720" v="1"/>
        <pc:sldMkLst>
          <pc:docMk/>
          <pc:sldMk cId="2149497792" sldId="342"/>
        </pc:sldMkLst>
      </pc:sldChg>
      <pc:sldChg chg="addSp modSp add mod">
        <pc:chgData name="mnats" userId="2d5df061-6255-4755-935c-bfd826af269a" providerId="ADAL" clId="{124AAFAA-0E90-4D92-A21D-80EE971F119E}" dt="2025-10-14T22:54:39.305" v="3177" actId="962"/>
        <pc:sldMkLst>
          <pc:docMk/>
          <pc:sldMk cId="936761822" sldId="343"/>
        </pc:sldMkLst>
        <pc:inkChg chg="add mod">
          <ac:chgData name="mnats" userId="2d5df061-6255-4755-935c-bfd826af269a" providerId="ADAL" clId="{124AAFAA-0E90-4D92-A21D-80EE971F119E}" dt="2025-10-14T22:54:39.305" v="3177" actId="962"/>
          <ac:inkMkLst>
            <pc:docMk/>
            <pc:sldMk cId="936761822" sldId="343"/>
            <ac:inkMk id="6" creationId="{9383E507-7F9E-4D17-9CA2-DF3859DCAC92}"/>
          </ac:inkMkLst>
        </pc:inkChg>
      </pc:sldChg>
      <pc:sldChg chg="addSp modSp add mod">
        <pc:chgData name="mnats" userId="2d5df061-6255-4755-935c-bfd826af269a" providerId="ADAL" clId="{124AAFAA-0E90-4D92-A21D-80EE971F119E}" dt="2025-10-14T22:54:54.684" v="3277" actId="962"/>
        <pc:sldMkLst>
          <pc:docMk/>
          <pc:sldMk cId="3664928444" sldId="344"/>
        </pc:sldMkLst>
        <pc:inkChg chg="add mod">
          <ac:chgData name="mnats" userId="2d5df061-6255-4755-935c-bfd826af269a" providerId="ADAL" clId="{124AAFAA-0E90-4D92-A21D-80EE971F119E}" dt="2025-10-14T22:54:54.684" v="3277" actId="962"/>
          <ac:inkMkLst>
            <pc:docMk/>
            <pc:sldMk cId="3664928444" sldId="344"/>
            <ac:inkMk id="6" creationId="{8E2383BE-3941-475A-9969-EBB7DCD9BC46}"/>
          </ac:inkMkLst>
        </pc:inkChg>
      </pc:sldChg>
      <pc:sldChg chg="modSp add mod">
        <pc:chgData name="mnats" userId="2d5df061-6255-4755-935c-bfd826af269a" providerId="ADAL" clId="{124AAFAA-0E90-4D92-A21D-80EE971F119E}" dt="2025-10-14T22:52:50.167" v="3127" actId="27636"/>
        <pc:sldMkLst>
          <pc:docMk/>
          <pc:sldMk cId="1678825313" sldId="345"/>
        </pc:sldMkLst>
        <pc:spChg chg="mod">
          <ac:chgData name="mnats" userId="2d5df061-6255-4755-935c-bfd826af269a" providerId="ADAL" clId="{124AAFAA-0E90-4D92-A21D-80EE971F119E}" dt="2025-10-14T22:52:50.167" v="3127" actId="27636"/>
          <ac:spMkLst>
            <pc:docMk/>
            <pc:sldMk cId="1678825313" sldId="345"/>
            <ac:spMk id="3" creationId="{A99F0BAF-58AB-4CFD-84B6-F991D3974CC0}"/>
          </ac:spMkLst>
        </pc:spChg>
      </pc:sldChg>
      <pc:sldChg chg="addSp modSp add del mod">
        <pc:chgData name="mnats" userId="2d5df061-6255-4755-935c-bfd826af269a" providerId="ADAL" clId="{124AAFAA-0E90-4D92-A21D-80EE971F119E}" dt="2025-10-13T02:01:58.074" v="232" actId="47"/>
        <pc:sldMkLst>
          <pc:docMk/>
          <pc:sldMk cId="1049634781" sldId="346"/>
        </pc:sldMkLst>
        <pc:spChg chg="mod">
          <ac:chgData name="mnats" userId="2d5df061-6255-4755-935c-bfd826af269a" providerId="ADAL" clId="{124AAFAA-0E90-4D92-A21D-80EE971F119E}" dt="2025-10-13T02:00:58.576" v="105" actId="13926"/>
          <ac:spMkLst>
            <pc:docMk/>
            <pc:sldMk cId="1049634781" sldId="346"/>
            <ac:spMk id="3" creationId="{55C7FA7B-AD5E-47FF-86BE-C20EAAC76B6A}"/>
          </ac:spMkLst>
        </pc:spChg>
        <pc:spChg chg="mod">
          <ac:chgData name="mnats" userId="2d5df061-6255-4755-935c-bfd826af269a" providerId="ADAL" clId="{124AAFAA-0E90-4D92-A21D-80EE971F119E}" dt="2025-10-13T02:00:35.690" v="93" actId="13926"/>
          <ac:spMkLst>
            <pc:docMk/>
            <pc:sldMk cId="1049634781" sldId="346"/>
            <ac:spMk id="5" creationId="{2F0054D9-3E63-4979-BD73-D4223D7D2783}"/>
          </ac:spMkLst>
        </pc:spChg>
        <pc:spChg chg="add mod">
          <ac:chgData name="mnats" userId="2d5df061-6255-4755-935c-bfd826af269a" providerId="ADAL" clId="{124AAFAA-0E90-4D92-A21D-80EE971F119E}" dt="2025-10-13T02:01:49.273" v="231" actId="20577"/>
          <ac:spMkLst>
            <pc:docMk/>
            <pc:sldMk cId="1049634781" sldId="346"/>
            <ac:spMk id="6" creationId="{B51628C0-5B7B-434F-8416-F1E73040C86C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3T20:32:47.422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2354 11685 12895 0,'-2'-11'272'0,"-1"5"64"0,3-3 16 0,0 7 32 0,0-4-384 0,0-5 0 0,0-10 0 0,0-11 0 0,0-11 896 0,0 1 96 0,3 5 32 0,-3 8 0 0,2 5-64 0,0 7-16 0,2 7 0 0,-2-1 0 0,0 11-224 0,3 2-32 16,-5 9-16-16,2 6 0 0,-2 8-192 0,0 11-32 0,2 9-16 0,-2 4 0 16,0 0 160-16,-2 4 48 15,0 5 0-15,0 6 0 0,-1 6-208 0,1 0-48 0,-2 3 0 16,0 3 0-16,-3 5-384 0,-1 4 0 15,-1 9 0-15,-3-3 0 0,3-5 0 0,-2 3 0 0,1 9 0 0,-3 6 0 16,2 5 544-16,1 2 32 16,3 8 0-16,1-6 0 0,-1-9-112 0,5-10-16 0,-2-3 0 0,2 1 0 15,4-5-448-15,-2-8 0 0,2 0 0 0,0-11 0 16,0-7 0-16,1-5 0 0,-1-16 0 16,-2-4 0-16,-2-14 0 0,2-5 0 0,0-7 0 0,0 1 0 15,-3-7 0-15,3-2 0 16,-4 3 0-16,2-5 0 0,-2-5 0 0,0 1 0 15,-1-2 0-15,-1-5 0 0,0-2-128 0,1-8 128 16,1-7 0-16,0-4 0 0,2-6-208 0,2 0 64 16,0-7 16-16,0-8 0 0,0-7 128 0,0-12 0 0,2-3 0 0,-2-8 0 15,0-6 208-15,0-11-16 0,2-4-16 0,2-3 0 16,3 5-176-16,1 8 0 0,1 1 0 0,-1 5 0 16,3 3 592-16,-1 0 48 0,-1 0 0 0,2 4 0 15,-3 4-512-15,1 7-128 0,-3 4 0 0,0 6 0 16,-1 7 0-16,-3 2 0 0,0 2 0 0,0 4 0 15,-2 3 0-15,0-3 0 0,0-2 0 0,0 3 0 16,0-5 0-16,0 0 0 0,4 2 0 0,1 6 0 16,-1 5-528-16,0 6-80 0,2 7-16 0,-1 8 0 15,-3 7 96-15,-2 3 16 0,2 5 0 0,-4 5 0 16,2 3 304-16,-2 1 64 0,0 1 16 0,-3 5 0 0,3 2 304 0,0 4 64 16,0 3 16-16,-2 8 0 0,2 6-16 0,-3 7 0 15,1 4 0-15,0 8 0 0,-1-1-240 0,1 7 128 16,0 3-128-16,-2 7 0 0,-1 8 144 0,1 4-144 15,-1 4 128-15,3-4-128 0,0-4 0 0,0 13 128 16,-1 4-128-16,1 4 0 0,2 11 0 0,0 0 0 16,0 4 0-16,-3-6 0 0,3-13 0 0,2 4 0 15,0 8 0-15,0 5 0 0,2-2 0 0,-2-4 0 16,3-7 0-16,-1-8 0 0,0-22 0 0,0-6 0 0,2-9 0 16,0-5 0-16,1-6 384 0,-1-12 0 15,0-6 0-15,1-7 0 0,1-4 112 0,-2-8 16 0,3-3 0 0,-1-3 0 16,-2-3-320-16,3-3-48 15,1-1-16-15,-1-2 0 0,-1-1-128 0,2-1 0 0,-1-3 0 0,-1-2 0 16,-2 3 336-16,1-3 48 16,-1-8 0-16,-2-7 0 0,0-8-176 0,-2-9-16 0,0-8-16 0,-4-11 0 15,2-13-176-15,-2-10 128 0,-1-11-128 0,-1-2 128 16,2 4-128-16,-3-4 0 0,1-17 0 0,0-11 0 16,-1-18 0-16,3-6 0 0,2 6 0 0,0-1 128 15,2 4-128-15,-3 0 0 0,6 5 0 0,-3 10 0 16,2 15 0-16,0 15 0 0,0 15 0 0,0 3 0 0,-2 5 0 0,0 13 0 15,0 13 0-15,-4 11 0 16,0 12 0-16,-3 7 0 0,-1 9 0 0,-1 5 0 0,1 5 0 0,-1 3-224 16,1 5 80-16,1 3 16 15,1 1 128-15,2 6 0 0,-1 3 0 0,3 4 0 16,2 9-400-16,0 5-112 0,2 1 0 0,0 16-16 0,5 5 528 0,-3 14 0 16,5 14 0-16,-5 9 0 0,2 9 128 0,-1 8 144 15,-3-1 32-15,2 6 0 0,-2-5-176 0,2 19-128 0,1 19 192 0,1-2-192 16,-2-15 192-16,0-4-192 15,1-10 192-15,-3-7-192 0,0-7 0 0,-2-12 0 0,0-13 0 16,-2-8 0-16,0-16-144 0,0-8 144 16,-1-8-128-16,1-7 128 15,-2-6-912-15,0-11-112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3T21:09:51.91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1836 4823 12895 0,'-6'-2'1152'0,"2"-2"-928"0,-1 2-224 0,3 2 0 0,0 2 688 0,0 2 80 15,0-4 32-15,-5 7 0 0,-1-1 800 0,-1 9 144 0,3 2 48 0,2 6 0 16,2 14-400-16,-1 5-80 0,1 16-16 0,2 12 0 16,0 6 240-16,0 14 32 0,2 21 16 0,-4 6 0 15,0-7-528-15,-2 3-96 0,0 13-32 0,-3 21 0 16,3 19-336-16,-2 0-64 0,3-26-16 0,-1-8 0 15,2 0-288-15,2-12-64 0,4-16-16 0,-2-23 0 16,5-17-16-16,-5-22 0 0,0-8 0 0,-2-12 0 16,0-10 208-16,-2-7 48 0,4-12 0 0,-2-3 0 15,2-12-96-15,2-12-16 0,-1-2 0 0,-1-11 0 16,2-2-112-16,0-8-32 0,-2-18 0 0,1-8 0 0,1-11-128 0,-4-6 0 16,0-4 0-16,-2 0 0 0,-3 8 0 0,1 2 0 15,0-4 0-15,0-12 0 0,1-5-224 0,1-9 80 16,2-12 16-16,2 2 0 0,3 6 128 0,1 9 0 15,3 4 0-15,1 2-128 0,3 11-64 0,-2 8 0 16,-3 11 0-16,-1 7 0 0,-1 10-160 0,-2 15-32 16,-2 10-16-16,1 5 0 15,-1 8 240-15,-2 11 160 0,2 7-192 0,-2 3 192 0,2 7-128 0,-2 7 128 16,0 3 0-16,0 16 0 0,0 8 0 0,-2 15-128 0,0 13 128 0,-5 12 0 16,1 9 0-16,-5 15 128 15,-2 11-128-15,1 20 192 0,1 23-32 0,-2 14-16 0,3 10 0 16,-1 5 0-16,5-13-144 0,1 3 0 15,3 5 144-15,2-16-144 0,2-39 0 0,0-3 0 0,3-10 0 0,-1-12 0 16,0-17 0-16,-2-11 0 16,3-11 0-16,-5-8 0 0,0-17 0 0,0-11 0 0,0-8 0 0,-3-8 128 15,1-10 144-15,2-8 48 0,-2-1 0 0,2-12 0 16,2-2-80-16,0-4-16 0,3-6 0 0,-1-9 0 16,5-6-224-16,1-15 176 0,1-4-176 0,4-16 160 0,2-10-160 15,0-14 0-15,2-6 0 0,-2-5 0 16,0 8 0-16,0-19 0 0,0-13 0 0,2-11 0 15,-2-3 0-15,-2-1 0 0,-4 4 0 0,-3 14 0 16,1 26-208-16,-3 1 80 0,1 7 128 0,-1 14-208 31,-2 17-208-31,1 13-32 0,-1 11-16 0,-2 12 0 0,2 13-16 0,-2 11 0 0,1 4 0 0,-1 11 0 16,-2 8 160-16,2 11 48 0,-2 6 0 0,-2 18 0 16,0 18 272-16,-5 24 192 0,-1 17-16 0,-3 19-16 0,-2 15 160 15,-2 19 16-15,0 24 16 0,0-1 0 0,3-24 16 0,1 16 0 16,-2 21 0-16,5 2 0 15,1 1-176-15,3-13-16 0,0-11-16 0,0-17 0 0,1-22-160 0,1-16 0 16,0-11 0-16,0-17 0 16,-2-17 0-16,2-11-144 0,0-16 144 0,-1-18-208 15,3-4-304-15,5-10-48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3T21:09:24.150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17973 4508 4607 0,'2'-2'400'0,"-2"-4"-400"0,2 4 0 0,-2 2 0 0,0 0 1184 0,0 0 160 0,2 0 16 0,-2-3 16 0,2 3 736 0,0 3 160 16,-2 1 32-16,0-4 0 0,0 0-576 0,0 0-96 15,0 42-32-15,-2-20 0 0,4 5-576 0,-2 5-112 16,0 9-16-16,0 8-16 0,-2 15-384 0,2 2-80 16,0 4-16-16,-2 21 0 15,-2 12 80-15,-1 22 16 0,1 18 0 0,-2 6 0 0,-3-9-160 0,1 3-16 16,-1 8-16-16,-1 0 0 0,1-4 112 0,3-15 32 0,4-13 0 16,-1-16 0-16,1-16 48 0,0 2 16 15,2 7 0-15,0-6 0 0,0-3-240 0,2-8-32 0,-2-7-16 0,0-8 0 16,0-13 32-16,0-4 0 15,2-9 0-15,1-10 0 0,1-7-16 0,0-6 0 0,2-9 0 0,1-4 0 16,1-4-64-16,1-8-16 16,-3-1 0-16,3-15 0 0,-3-3-160 0,1-14 0 0,-3-14 0 0,0-12 128 15,-2 6-128-15,-2-14 128 16,2-17-128-16,-2-14 128 0,3-18-128 0,-3-12 0 0,4-11 0 0,-2-5 0 16,2 35 0-16,3-21 0 0,3-24 0 0,3-17 128 15,6 2-128-15,2 2 0 0,1 22 0 0,1 8 0 16,3 9 0-16,-3 12 0 0,1 9 0 0,-7 13 0 15,-5 18-144-15,-1 12 144 0,0 12 0 0,-5 3 0 16,-2 10-128-16,-1 12 128 0,-3 14 0 0,-3 10 0 0,-3 11 0 0,0 11 0 16,-3 1 0-16,1 7 0 15,-3 15 0-15,-4 19-160 0,0 24 160 0,-4 16-128 0,0 18 128 0,0 12 0 16,2 1 128-16,0 3-128 0,4 9 0 0,2 7 128 16,3 6-128-16,3 8 0 0,5 3 0 0,0-9 144 15,2-2-144-15,3 12 0 0,1 16 0 0,0-11 0 16,-1-26 0-16,1 1 0 15,-2 1 0-15,-1 1 0 0,-1-5 0 0,2-15 0 0,-2-16 0 0,2-16 0 16,1-12 0-16,1-20 0 0,-2-17 0 16,5-12 0-16,-3-11 128 0,0-10-128 0,3-3 208 0,-3-13-16 15,1-3 0-15,-1-12 0 0,1-10 80 0,-1-11 16 0,-2-8 0 0,0-15 0 16,1-13-96-16,-1-13-32 16,0-14 0-16,-2-1 0 0,1 16-160 0,-1-20 0 0,4-32 0 0,0-17 0 15,3-8 0-15,-1-7 0 16,5 3 0-16,2-12 0 0,4-3 0 0,-2-7 0 0,0 22 0 0,0-12 0 31,5 1-432-31,-5 11-112 0,-4 35-32 0,-5 22 0 16,-2 9-224-16,-1 10-48 0,-3 17-16 0,0 15 0 0,-2 10 544 0,-2 16 96 15,-2 16 32-15,-1 10 0 0,1 11 32 0,-2 8 16 0,-1 10 0 0,-1 14 0 16,-1 20 144-16,-1 11-208 0,1 10 80 0,-2 26 128 0,1 32 0 0,-1 25 288 16,0 15-32-16,1 3 0 15,1-5 240-15,5 15 32 0,2 10 16 0,0 9 0 0,4-8-128 0,4-3-32 16,7-1 0-16,0-22 0 15,-2-41-384-15,-1-5 128 0,3-14-128 0,-2-10 0 16,-1-15 0-16,1-9 0 0,2-4-192 0,-5-6 192 16,1-2-976-16,-1-16-80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3T21:06:12.72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10773 5698 911 0,'3'-12'0'0,"-1"1"0"0,0 2 0 0,-2 3 0 0,2 2 864 0,-2 2 96 0,0-1 0 0,0 1 16 0,2-4 784 0,-2-5 160 16,0 3 16-16,0-1 16 0,0 5-480 0,-2 0-80 0,-2 2-32 0,2 2 0 15,-1 0-480-15,-1 0-112 16,2 2 0-16,-2-2-16 0,2 4-48 0,-1-2 0 0,3-2 0 0,0 0 0 15,0 0-256-15,0 0-48 16,-17 36-16-16,11-25 0 0,2 2-384 0,-3 0 0 0,3-1 0 0,2 1 0 16,0-4 176-16,-2 1-48 15,4 3-128-15,-2-2 192 0,2-1-192 0,0-1 0 0,0-1 0 0,2 1 0 16,-2-1 0-16,2 1 0 16,-2-7 0-16,0 7 0 0,2-9 0 0,0 2 0 0,0 2 0 15,0-4 144-15,3 4 160 0,-1-4 16 0,0 0 16 0,0 0 0 16,1 0-336-16,1 0 144 15,-2 2-144-15,0-2 0 0,3 2 0 0,-3-2 0 0,3 3 0 0,-3-3 0 16,2 0 0-16,1-3 0 0,1 3 0 0,3-2 0 16,-1 2 0-16,3-2 0 0,0 2 0 0,0-4 0 15,2 0 0-15,2 2 0 0,2-3 0 16,2 1 0-16,0 2 0 0,1-2 0 0,-1 1 0 0,0 1 0 16,3 4 176-16,-5-2-32 0,-2 3 0 0,2-3 0 15,-2 0-144-15,2 4 0 0,1-4 144 0,-1 0-144 16,0 2 128-16,2-2-128 0,-2 2 128 0,3-2-128 0,-1 0 0 0,2 0 0 15,-3 0 0-15,3 0 128 16,0 0-128-16,3 0 128 0,-5 0-128 0,1 0 128 0,-1 0-128 0,2 2 0 16,3-2 128-16,-1 0-128 15,1 5 224-15,0-5-32 0,-1 0 0 0,-1 0 0 0,1 0 208 0,1 0 48 16,1 2 0-16,3-2 0 16,0 0-64-16,0 0 0 0,4 2 0 0,-2 0 0 15,-2 2-192-15,-1 0-64 0,1 3 0 0,0-5 0 16,0 2-128-16,0 3 0 0,0-3 0 0,-3-2 0 15,-3 0 0-15,-1 0 0 0,5 2 0 0,-1-4 0 0,5 0 0 0,0 0 0 16,0 0 0-16,-2 0 0 0,0 0 0 0,0 0 0 16,0-4 0-16,-1 4 0 0,-1 0 0 0,-2 0 160 15,-1 0-16-15,1 0 0 0,4 0 176 0,2 0 48 16,4 4 0-16,-4-4 0 0,2 0-176 0,0 0-48 16,2-4 0-16,-2 2 0 0,2-2-16 0,-2 4-128 15,1-7 192-15,-6 3-64 0,-3 0-128 0,2 2 0 16,1-7 144-16,1 3-144 0,-6 2 0 0,1 2 128 15,5-7-128-15,4 3 0 0,0-1 192 0,0 3-48 16,-2 2 0-16,-2-5 0 0,0 3 48 0,-2 4 0 16,-1-6 0-16,3 4 0 0,2 0 16 0,-2-3 16 15,-2 5 0-15,1-2 0 0,-1 2-224 0,2-2 144 0,2 2-144 0,0 0 128 16,-2 0-128-16,2-2 0 0,-5 2 0 0,1 0 0 16,2 0 0-16,2 0 0 0,2-6 128 0,-2 1-128 15,4 1 0-15,-2 2 0 0,0-5 0 0,-2 3 0 16,-6 4 0-16,1-4 0 0,5 2 0 0,-2 2 0 15,0 2 0-15,0-2 0 0,-1 4 0 0,1-4 0 16,4 4 0-16,-2 3 0 0,2-5 0 0,0 2 0 16,1-2-128-16,-1 3 128 0,4-1 0 0,-6 0 0 15,4 3 0-15,-4-7 0 0,-2 2 0 0,0 0 0 16,4-2 0-16,2-2 0 0,2 2 0 0,-1-2 0 0,-3 2 0 0,0-5 0 16,0 3 0-16,2 2 128 0,0-2 192 0,0 2 48 15,-6-2 0-15,2 2 0 0,0 2-368 0,2-2 144 16,5 2-144-16,-1-2 0 0,0 2 128 0,1 3-128 15,1-5 0-15,-2 0 0 0,1 2 176 0,-3 0-32 16,-6 0 0-16,0 2 0 0,2-2 240 0,-1 3 32 16,1-1 16-16,0 2 0 0,-4-2-432 0,0 3 0 15,2-7 0-15,-1 4 0 0,-1 3 0 0,2-7 0 16,2 4 0-16,0-2 0 0,-5 2 128 0,3-2-128 16,0 0 128-16,-2 1-128 0,-1 1 176 0,-1 2-48 15,2-4-128-15,-3 3 192 0,-1 1-16 0,-1 2-16 0,5-1 0 0,-3 1 0 16,-1 1-160-16,1 2 0 0,1-3 0 0,2-2 0 15,-3-1 0-15,1 1 0 0,6-6-160 0,0 0 160 16,-3-4 0-16,1 0 0 0,2-3 0 0,-2 1 0 16,-4-5 0-16,-5 5 192 0,-4-3-48 0,0 3 0 15,0-1 64-15,-2-1 16 0,0-3 0 0,0 3 0 16,0-3-48-16,0-4-16 0,0 2 0 0,-3 3 0 16,1-7-160-16,-2 2 0 0,-3 0 0 0,1 2 128 15,-3-6-128-15,1 0 0 0,-3 0 0 0,0 2 0 16,0-2 192-16,-2 4-64 0,-2-4 0 0,0 4 0 0,0 0-128 0,0 4 0 15,0-6 0-15,0 6 0 16,0 1 0-16,0-1 0 0,0 0 0 0,0 5 0 31,3 2-480-31,-1 2-128 0,-2 2-32 0,-2 6-17728 0</inkml:trace>
  <inkml:trace contextRef="#ctx0" brushRef="#br0" timeOffset="15514.07">18205 5786 5519 0,'-4'-7'496'0,"1"-1"-496"0,1 6 0 0,0-5 0 0,2 3 1040 0,0 0 112 16,0-3 32-16,-2-10 0 0,0-4 640 0,2-2 128 16,2 1 32-16,0 1 0 0,2 6-768 0,1 0-160 15,-1 5-32-15,0 1 0 0,3 9 192 0,-3-4 48 16,0 8 0-16,2-2 0 0,-1 9-288 0,-1-1-48 16,0 5-16-16,1 2 0 0,-3 5-528 0,0-5-96 0,0 4-32 0,0 0 0 15,0 1-256-15,0-1 0 0,3 2 0 0,-3-6 0 16,2 2 0-16,-2-4 0 15,0 0 128-15,2 0-128 0,-1-2 0 0,1 2 0 0,-2-5 0 0,2 3 0 16,0 2 0-16,1-2 0 0,1-2 0 0,-2 1-144 16,1-3 144-16,1-1 0 0,0 3 0 0,1-5 0 15,-1-1 0-15,1 1 0 0,-1-6 0 0,3 0 0 16,-1 0 176-16,3-4 16 0,-1 2 0 0,5-3 0 16,0-1 240-16,2 2 48 0,2-7 16 0,1 3 0 15,1 1-160-15,-2-1-16 0,0 3-16 0,0-3 0 16,3 6-176-16,1-5-128 0,3 3 192 0,3-2-192 15,6 1 144-15,1-1-144 0,-2 2 0 0,4 2 144 16,3 0-144-16,1-1 0 0,5 3 0 0,-4 0 0 0,-11 0 0 0,2 0 0 16,4 0 0-16,5 0 0 15,1 0 0-15,-1-4 0 0,2 2 0 0,-1-2 0 0,-3 4 0 0,-3 0 0 16,5-4 0-16,-1 4 0 16,-1-3 0-16,-3 3 0 0,5 3 0 0,-3-3 0 0,-6 4 192 0,3-4 16 15,1 0 0-15,0 0 0 0,5 0 64 0,-3 0 16 16,1-4 0-16,1 4 0 0,-3-3-112 0,1-1-32 15,-1 4 0-15,-3-6 0 0,-4-1-144 0,0 3 0 0,4-2 0 0,0 1 0 16,2 5 128-16,3-4-128 16,2 2 0-16,1 4 128 0,5 2-128 0,-2 1 0 15,-2 1 0-15,-3-4 128 0,3 7-128 0,-4-3 0 16,-7-4 144-16,2 3-144 0,4-1 160 0,3-2-32 0,4-4-128 0,-2 2 192 16,-5 0 96-16,0-4 16 0,1 1 0 0,2 1 0 15,1 0-112-15,3-2 0 0,0 4-16 0,-2-2 0 16,-5 2-176-16,3 0 192 0,6-4-192 0,0 4 192 15,-2 0-192-15,-3 0 192 0,5 0-192 0,0-3 192 16,0 1-192-16,0 0 128 0,5-4-128 0,-1-3 128 16,2 3-128-16,3-5 0 0,-1 5 0 15,1-3 0-15,-5 3 0 0,-6 2 0 0,-7 2 128 0,5 2-128 16,6 0 0-16,5 0 0 0,-1 2 0 16,2 0 0-16,-3 0 0 0,1-2 0 0,0 0 176 0,3 4-176 15,-3-4 288-15,-6 2-32 0,0 0-16 0,2 1 0 0,7 1-240 0,-3-2-128 16,-4 2 128-16,1-2-208 15,1 3 208-15,-2-1 0 0,-4 0 0 0,-5 2 0 0,-1-1 0 0,-3 1 0 16,-4 5 0-16,-4-5 0 16,-7-4 0-16,-1 3 0 0,-1-1 0 0,-2-4 0 0,-2 0 272 0,-2-4 48 15,0-3 16-15,-2 1 0 16,0-9 128-16,-1 2 32 0,1-2 0 0,-2 0 0 0,0-2-144 0,1 0-32 16,1 0 0-16,0-4 0 0,0-3-176 0,-1 1-144 15,-1 4 192-15,0-2-192 0,-1-1 0 0,1 5 0 16,2 0 0-16,-3 2 0 0,3 3 0 0,-4 1 0 0,1 2 0 0,-1-1 0 15,2 3-320-15,-3 1-64 16,3-2 0-16,-3 5-16 16,1-5-48-16,-1 6-16 0,1-7 0 0,-5 7 0 15,0-2-368-15,-2 4-80 0,1 4-16 0,-3-4-16544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3T21:07:42.58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19677 8496 5519 0,'-5'-15'496'0,"3"8"-496"0,0 1 0 0,0 2 0 0,0 4 800 0,0 0 64 0,-3 0 16 0,-1-2 0 0,-3 2 848 0,-1 0 160 16,-1 0 32-16,-4 2 16 0,5 2 352 0,-3-2 64 15,4 2 16-15,3 1 0 0,0 1-512 0,3 0-80 16,1 1-32-16,0 1 0 0,4-1-512 0,3 1-96 15,-1 1-32-15,0-1 0 0,7-1-608 0,-1-5-128 16,3 0-32-16,0-2 0 0,2-2-192 0,0 0-144 16,0-9 192-16,0 5-192 0,-7-5 240 0,3 0-64 15,-3 1-16-15,-1-3 0 0,-3 0 64 0,-4 0 16 0,0 3 0 0,0-7 0 16,-4 6 0-16,-1-4 0 0,-1 4 0 0,-3 1 0 16,3 1-240-16,-2 1 128 15,1 1-128-15,-1 1 0 0,-1 2 0 0,3 0 0 16,-3 1 0-16,3 3 0 0,-1 0 0 0,1 3 0 15,0 1 0-15,1-2 0 0,1 6 0 0,0-1-160 0,2 1 160 0,0 5-128 16,0 4 128-16,2 0 128 16,2 2-128-16,2 3 176 0,2 5 80 0,3 1 32 0,4-5 0 0,-1 3 0 15,3-9-160-15,0-2-128 16,2-2 144-16,0-5-144 0,0-1 0 0,0-7 128 0,0-9-128 0,0-2 0 16,-4 1 192-16,0-3-16 0,-5-4 0 0,-1-4 0 0,-3 8-176 0,-2-2 0 15,-4-2 0-15,-2 0 128 16,-5 2-128-16,-1-2 0 0,-5 2 0 0,0 2 0 0,0 3 0 0,0 1 0 15,-2 3 0-15,2 1 0 16,0 3 0-16,2 4 0 0,5 3 0 0,-3 1 0 16,-2 9 0-16,3 6 0 0,-1 1 0 0,5 5 0 15,-1 3 0-15,5 0 0 0,2-2 160 0,2-7-160 16,5 2 160-16,-1-1-160 0,3-12 128 0,1 1-128 0,3-1 0 0,0-7 0 0,2-1 0 0,-2-4 0 16,2-1 0-16,-3-3-256 15,3-2 64-15,-2-3 16 16,-2 0-640-16,1-1-128 0,-1-6-16 0,0 4-16000 15</inkml:trace>
  <inkml:trace contextRef="#ctx0" brushRef="#br0" timeOffset="19459.9">8028 10065 5519 0,'4'2'496'0,"0"-2"-496"0,1 0 0 0,-3-2 0 0,0 0 1088 0,0 2 128 16,2-5 32-16,5-1 0 0,6-1 752 0,0-1 160 15,2-3 16-15,-5 1 16 0,1 1-496 0,-2 5-96 16,-3-5-32-16,1 7 0 0,-5 2-208 0,0-4-32 0,1 8-16 0,-5-4 0 15,2 0-464-15,-4 2-80 16,2 1-32-16,-5 3 0 0,-1-4-112 0,6-2-32 16,0 0 0-16,0 0 0 0,-45 19-16 0,28-19-16 15,0 0 0-15,-2 0 0 0,-2-6 80 0,-3 2 0 0,-3-1 16 0,1 1 0 16,-2-2 32-16,1 1 0 0,-1 3 0 0,0 2 0 16,1-4-464-16,1 2-96 0,5 2 0 0,4 0-128 15,2 0 0-15,0 0 0 0,4 0 0 0,3 2 0 16,1-2 0-16,3 4 0 0,2-4-128 0,2 0 128 15,4 0 0-15,3 0 0 0,3-4 0 0,1 2 0 16,2-2 0-16,-13 4 0 0,36-11 192 0,-13 7-192 16,5 2 208-16,0-5-64 0,2 3-16 0,2 0 0 15,-3 2-128-15,1-3 0 0,0 5 0 0,0-4 128 16,2 2-128-16,0 2 0 0,0-4 0 0,0 4 0 16,-3-2 0-16,-3-1 0 0,-3 1 0 0,-3 2 0 0,-3 2 0 0,-5-2 0 15,-3 0 0-15,-5 0 0 16,-2 3 0-16,-4-3 0 0,-2 2 0 0,-2-2 0 15,-5 4 0-15,-4-2 0 0,0 2 0 0,-4 1 0 16,-5 1 0-16,-3 5 0 0,1-7 0 0,-6 2 0 0,0 1 0 0,-2-1 0 16,2-2 0-16,0-2 0 15,5 1 0-15,-1-1 0 0,5 2 0 0,-1-4 0 0,7 0 0 0,0 2 0 16,4 0 0-16,5 0 0 16,-1 3-128-16,3-5 128 0,2 0 0 0,1 2 0 0,6 0 0 0,-1 0 0 15,0 2 0-15,4-4 0 0,3 2 0 0,-1 3 0 0,7-1 0 0,2 2 0 16,2-6 0-16,1 2 0 15,-1 0 0-15,2-2 128 0,5 3-128 0,-1-3 128 16,1 0-128-16,-3-3 128 0,-2 3-128 0,-1 0 0 16,-3-2 0-16,-5 0 0 0,-1 2 0 0,-2-4 0 15,-5 2 0-15,-2-2 0 0,-2-3 0 0,-4 3 0 16,-5 0 0-16,-1 2 0 0,-1-5 0 0,-6 5 0 0,-2 0 0 0,-5 2 0 16,-1 2 0-16,-5 2 128 0,-2 3-128 0,-4 1 128 15,-3 3-128-15,1-1 0 0,2 1 0 0,2 0 0 16,4-3 0-16,4 1 0 0,3-3-176 0,6-2 176 15,6 3 0-15,3-7 0 0,3 0 0 0,8 0 0 16,3 0 0-16,5-4 0 0,4-1 0 0,2 3 0 16,4-4 0-16,-2 2 0 0,-2-1 0 0,2 3 0 15,3 2 0-15,1 0 0 0,-4 2 0 0,2 7 128 16,1-3-304-16,-1 5-48 0,-2 2-16 0,-2 6-17904 0</inkml:trace>
  <inkml:trace contextRef="#ctx0" brushRef="#br0" timeOffset="25745.41">19185 9477 5519 0,'0'-2'496'0,"2"2"-496"0,-2-4 0 0,0 4 0 0,2-2 896 0,-2-1 64 0,2 1 32 0,2-4 0 0,3-3 864 0,1-1 160 0,5-3 32 0,0-2 16 16,-1 2-1344-16,1-8-272 0,2 4-48 0,-4-2-16 16,-1 2 320-16,-1-2 48 0,-1 4 16 0,-3-4 0 15,-1 6 304-15,-2-2 64 0,0 6 16 0,-2 1 0 16,0 1-320-16,-2 3-48 0,-2 2-16 0,0 4 0 16,-1-2-192-16,-1 4-32 0,-3 7-16 0,-1 0 0 15,-1 2-128-15,0 6-16 0,1 0-16 0,1 2 0 0,3-4 80 0,0 2 0 16,1 5 16-16,3 1 0 15,4-1-240-15,-2 1-48 0,5-3-16 0,1-1 0 0,0 2-160 0,1-8 0 16,3 2 0-16,1-6 0 16,2-1 0-16,0-3 0 0,4-7 0 0,0 0 0 0,0-7 416 0,-2 3 48 15,-3-2 16-15,1-3 0 16,2-1-480-16,-2-3 128 0,-3-2-128 0,-1-2 0 0,-3 0 0 0,1-2-128 16,-3 2 128-16,-2-2-208 0,0-1 32 0,-2 1 16 0,-2 4 0 0,0-2 0 15,-4 2-48-15,-3 5-16 16,-2 3 0-16,-1 7 0 0,-3 0 224 0,0 3 0 0,0 1 0 0,-2 4 0 15,0 5 192-15,-2 2 64 16,0 4 32-16,4 0 0 0,0-2 32 0,2-2 16 0,2 7 0 0,3-3 0 16,1 0 16-16,5-2 0 15,4 0 0-15,5-4 0 0,1-1-32 0,3 1 0 0,4-6 0 0,0-3 0 16,4 0-128-16,2-2-16 0,3-2-16 0,-3-4 0 16,2 2-32-16,-3-7 0 0,-3 1 0 15,-2-3 0-15,-3 3-128 0,-3-3-176 0,-3 0 48 0,-4 1 0 16,0-3 128-16,-2 0 0 0,0-2 0 0,-4 0-128 15,2 3 128-15,-4-3 0 0,1 8 0 0,-1-3 0 16,-2 3 0-16,-5-1-192 0,2 6 192 0,-2 2-192 16,1 0 32-16,-5 2 0 0,2 6 0 0,-2-1 0 15,0 3 160-15,2 1 256 0,4 4-64 0,0 0-16 16,5 0-48-16,2 0-128 0,4-3 192 0,2 3-64 16,2-4-128-16,2 0 0 0,3-1 0 0,2-3 0 15,1-3 0-15,3-2 0 0,4-2 0 0,3-2 0 16,-1-5 0-16,0-1 0 0,1-5-176 0,-1 0 176 0,-4-2-256 15,-2 1 48-15,-2-6 0 0,-3 3 0 16,-3 0-48-16,-5 0-16 0,0 0 0 0,-6 0 0 0,-1 7-64 0,-1-1-16 16,-5 5 0-16,1 1 0 15,-7 5 352-15,0 0-144 0,0 5 144 0,0 1 0 0,-3 3 368 0,1 5 176 16,0 3 32-16,0 3 16 0,4 1 32 0,2 2 0 16,3-1 0-16,5-5 0 0,5-2-432 0,7-3-64 15,3-3-128-15,5-3-11600 16,4-6-2416-16</inkml:trace>
  <inkml:trace contextRef="#ctx0" brushRef="#br0" timeOffset="54634.32">19155 11772 1839 0,'2'-4'160'0,"0"2"-160"0,0-5 0 0,-2 5 0 0,0 0 352 0,2 2 32 0,3-9 16 16,-1 1 0-16,0-3 1504 0,-2 3 288 0,0-1 64 0,-4 5 16 0,0 0-160 0,-2 4-48 15,0 4 0-15,-1-2 0 0,-1 7-352 0,2-3-80 16,-3-4-16-16,3 7 0 0,2-5-400 0,0 2-96 16,-3-1-16-16,3 1 0 0,0 0-144 0,2 1-48 15,-2 1 0-15,2 1 0 0,-2 1-48 0,2 1-16 0,0 4 0 0,2-2 0 16,0 2-336-16,0 0-64 0,3-7 0 0,-1 1-16 16,0 1-208-16,2-3-32 0,1-3-16 15,-1 0 0-15,3 3-176 0,-1-7 0 0,3 0 0 0,-3-5 0 16,3 1 0-16,-2-2 0 0,-1-1 0 0,-1 1 0 15,-3-3 0-15,0-1 0 0,0-1 0 0,-2 0 0 16,-2 3 0-16,0-3 0 0,0 1 0 0,-4-1 0 16,2 0 0-16,-4 1 0 0,1-1 0 0,1 5 0 15,-2-5 0-15,-1 7 0 0,1-1 0 0,-3 3 0 16,3 2 192-16,-2 5 48 0,1 3 16 0,-3 7 0 16,1 2-80-16,0 4-16 0,1 7 0 0,-1-2 0 0,3 1-160 15,4 1 128-15,0 0-128 0,4-5 128 16,0-4-128-16,4-2 0 0,3-2 0 0,2-4 128 0,-1-5-128 0,1-4 0 15,4-2 0-15,-2-2 0 16,-1-6 0-16,-1-1 0 0,2-2 0 0,-3-3 128 0,1-1-128 0,-2 2 192 16,-3 0-192-16,-2-2 192 15,1 5-192-15,-1-7 0 0,-4 0 0 0,0 2 0 0,-2 4-128 0,-3-6 128 16,1 6 0-16,-4 1 0 0,-3-1 0 0,0 5-144 0,-1-3 144 0,-3 9 0 16,2 0-192-16,-2 9 64 15,-2-3 128-15,2 7-208 0,2 2 208 0,3 0 0 0,1-5 192 0,3 3-192 16,1 4 256-16,1 4-64 15,2 5-16-15,2-3 0 0,2-1-48 0,0-1-128 0,5-4 192 0,1 0-64 16,5-2 64-16,0-11 16 16,2-2 0-16,2-6 0 0,2-5-208 0,2-12 144 0,-2 0-144 0,-2 0 128 15,-2-1-128-15,0-5 0 16,0-7 0-16,-2-3-176 16,-2 3-592-16,-7-2-128 0,-2 8-32 0,-6 7 0 0,-1 4-832 15,-5 11-160-15,-1 1-48 0,-2 10 0 16,-4 5 352-16,-2 7 64 0,2 5 16 0,0-1-10432 0</inkml:trace>
  <inkml:trace contextRef="#ctx0" brushRef="#br0" timeOffset="80640.97">18445 5673 4607 0,'3'-9'400'0,"-3"1"-400"0,0 1 0 0,2 1 0 0,0 2 880 0,0-3 80 0,2-3 32 0,1-9 0 16,3-7 176-16,1-4 48 0,-1-2 0 0,3 5 0 15,-1 3-432-15,1 3-80 0,0 4 0 0,-3 2-16 16,-1 2-336-16,-1 5-64 0,0 1-16 0,-4 3 0 16,3 2 288-16,-3 4 48 0,-2 2 16 0,0 3 0 15,0 1 448-15,-2 5 80 0,0 2 32 0,2 6 0 16,-5-2-176-16,-1 3-48 0,0 3 0 0,-3-1 0 0,5-3-352 16,-3 0-80-16,1 0-16 0,2 1 0 15,2-7-112-15,-1 4-16 0,1 0-16 0,0 0 0 0,2-2-240 16,-2 2-128-16,2 3 128 0,0-3-128 15,-2-4 0-15,0-3 0 0,0-1 0 0,0-2 0 16,-1 1 0-16,3-8 0 0,-2 3 0 0,2-1 0 0,0-4 0 16,2-4 256-16,1 1-48 0,-1 1 0 15,2-4 176-15,2 0 48 0,1-1 0 0,3 3 0 16,3-5-192-16,2 1-48 0,2 1 0 0,0 3 0 0,2-4-192 0,-2 6 0 16,0-7 0-16,0 7 0 0,0-2 0 0,1 2 0 15,1-1 0-15,2 1 0 0,-4 2 0 0,2 0 0 16,0 0 0-16,5 2 0 0,-1-2 0 0,1 3 0 15,3-1 0-15,1-2 0 0,0 4-128 0,-3-4 128 16,-6 2 0-16,3 0 0 0,5-2 0 0,3 2 0 16,2 3 0-16,2-5 0 0,-4 2 0 0,2-2 0 15,2 2 0-15,0-2 0 0,2 0 0 0,-4 0 0 0,0 2 0 0,-2-2 0 16,2 4 0-16,2-4 0 0,0 4 144 0,2 3-144 16,1-1 0-16,-5-2 0 0,-3 3 128 0,3-1-128 15,0 3 0-15,5-3 0 0,-1 1 0 0,0-3 0 16,0 2 0-16,3-6 0 0,-3 0 0 0,4-6 128 15,-1-1 64-15,-1 3 0 0,0-6 0 0,-2 3 0 16,1 3 0-16,-1-3 0 0,0 3 0 0,-2 0 0 16,-2 2-192-16,0 2 128 0,-2 0-128 0,2 0 128 15,0-4-128-15,2 4 0 0,2-3 0 0,2 3 0 16,-1 0 0-16,1 0 208 0,5-2-16 0,1 2-16 16,-5-2 32-16,-1 2 16 0,2 0 0 0,3 2 0 15,-5-2-96-15,-4-2-128 0,0 2 176 0,-2 0-176 0,-4-4 128 0,-4 0-128 16,-3 2 0-16,-4-3 0 15,0-1 128-15,-2 0-128 0,-2 1 144 0,-1-8-144 0,-1 3 512 0,0-3 0 16,-1 0 0-16,-3-4 0 16,-3 0-64-16,0 2 0 0,-2-2 0 0,-2-2 0 0,0 2-144 0,-2 4-48 15,0-4 0-15,-2 5 0 0,-3-1-256 0,3 2 128 0,2-2-128 0,0 3 0 16,2-1 0-16,0 0 0 16,0 1 0-16,0 1 0 0,0 1 0 0,2-1 0 0,0 3-160 0,-2 2 160 31,2 1-1520-31,0 3-176 0,3 3-32 0,-3 5-14400 0</inkml:trace>
  <inkml:trace contextRef="#ctx0" brushRef="#br0" timeOffset="91845.78">19538 13156 5519 0,'-2'-2'496'0,"0"-5"-496"0,0 3 0 0,2 0 0 0,0 2 736 0,-2-3 48 0,-3-3 16 0,1-5 0 16,0-4 848-16,-3 0 160 0,1 2 48 0,2 0 0 0,0 5-336 0,-1 1-64 15,1 5-16-15,0 0 0 16,2 4 192-16,-5 0 32 0,3 4 16 0,-2 0 0 0,1 2-352 0,1 5-80 16,2 0-16-16,2-1 0 0,2 3-816 0,0-2-160 15,0-1-48-15,3 1 0 0,1 0 432 0,0-1 64 16,1-3 32-16,-1 1 0 0,5 1-352 0,-3-1-80 15,3 1-16-15,0-5 0 0,-1 0-288 0,1-2 0 16,0 1 0-16,-1-6 0 0,-1 1 0 0,-1-6 0 0,1-1 0 0,-5-6 0 16,0 3 480-16,-2-3 96 15,1-7 0-15,-6 5 16 0,3-6-400 0,-4 2-64 0,0-1-128 0,-2 1 176 16,-3 0-176-16,0 4 0 0,1-2-192 0,-3 4 192 16,-1 4-256-16,-1 3 64 0,2 5 0 0,-4 1 16 15,2 11 176-15,-4-3 0 0,2 9 0 0,1 2 128 16,-1 4 208-16,2 3 48 0,2 1 16 0,5 3 0 15,-3-2-32-15,5 1-16 0,2-1 0 0,4-5 0 16,2 0-144-16,1-1-16 0,3-3-16 0,1-5 0 16,3-1-176-16,3-5 0 0,0-1 144 0,0-7-144 15,2-3 0-15,0-3 0 0,0-1 0 0,0-1 128 0,-2-5-128 0,0 0 0 16,-2-4 0-16,-2 0 0 16,-3-1-160-16,-2 3 0 0,1-2 0 0,-3 0 0 0,-4 4-48 0,0-4-16 15,-2 4 0-15,-4 4 0 16,-1 1 48-16,-3 1 16 0,-1 5 0 0,-2 0 0 0,2 4 160 0,-1 2-160 15,-1 4 160-15,2 1-160 16,1 3 160-16,-1 1 0 0,2 4 0 0,3 2 0 0,0-2 192 0,3 2 80 16,1-2 16-16,0 2 0 15,2-5-32-15,0 3-16 0,2-4 0 0,3 0 0 0,-1-7-240 0,4 2 176 16,1-6-176-16,2-4 160 0,-1-2-160 0,3-5 0 0,0 0 0 0,-3-4 0 16,3-4-224-16,-2-2-32 15,-3 0 0-15,-3-1 0 16,-1 5-240-16,-2-2-48 0,0 6-16 0,-4 5 0 15,-2 2 32-15,0 3 0 0,-3 6 0 0,1 3 0 0,-3 5 528 0,1 1 304 0,-1 5-48 0,-1 3 0 16,1-1 512-16,3 0 112 16,-1-4 16-16,3 0 0 0,6-5-448 0,0-3-64 0,7-7-32 0,1-7 0 15,5 7-576-15,2-10-112 0,5-7-32 16,1-5 0-16</inkml:trace>
  <inkml:trace contextRef="#ctx0" brushRef="#br0" timeOffset="124755.85">19508 14469 8287 0,'0'-4'736'0,"2"-2"-592"0,1 1-144 0,-3 5 0 0,0-4 1120 0,0 2 192 0,0-2 32 0,0-7 16 0,0-4 1168 0,0 5 224 0,-3-1 64 0,1 5 0 15,0 1-848-15,0 3-176 16,0-2-16-16,0 4-16 0,2 4-736 0,-2-2-128 16,0 7-48-16,-1-5 0 0,1 5-128 0,-2 3-16 15,0 3-16-15,-1 0 0 0,1 0-48 0,0 2-16 16,4 0 0-16,-2-2 0 0,4-2-240 0,0-3-32 16,4 1-16-16,1-5 0 0,1-1-336 0,3-7 128 0,2-1-128 0,0-5 0 15,6-7 0-15,0-2 128 0,0-4-128 0,-2-7 0 16,-2 7 0-16,-4-3 0 0,-3-1 0 0,-1-3 128 15,-3 3-128-15,-6 1-160 0,-5-1 160 0,-1 3-208 16,-3 5 208-16,-4 2 0 0,0 3 0 0,-4 5-144 16,2 3 144-16,-2 4 0 0,-2 0 0 0,-3 6 0 15,3 3 0-15,2 4 128 0,0 2-128 0,2 6 176 16,2-4 48-16,2 0 16 0,7 4 0 0,-1 0 0 16,5 1-16-16,0 1 0 0,6-2 0 0,3-3 0 15,1-8-80-15,7-1-16 0,4-3 0 0,7-6 0 16,3-11-128-16,3 1 0 0,5-12 144 0,-3 1-144 0,-7 0 0 15,1-3 0-15,0-1 0 0,-5-3 128 16,-6 5-128-16,-8 2 0 0,-5 1 0 0,-10 6-128 16,-3 3-16-16,-8 7 0 0,-4 4 0 0,-5 0 0 15,-4 10 144-15,-2 3-128 0,5 2 128 0,-3 8-128 0,-2 5 288 0,2 2 64 16,5-3 16-16,-1 1 0 0,7 4 0 0,6-4 0 16,5-7 0-16,3-4 0 0,7 0-240 0,5-6-208 15</inkml:trace>
  <inkml:trace contextRef="#ctx0" brushRef="#br0" timeOffset="142477.07">2469 10850 7359 0,'0'-4'656'0,"0"-2"-528"0,0 1-128 0,2 1 0 0,-2 0 256 0,2-7 0 15,2-6 16-15,3-15 0 16,1-8 560-16,1-9 96 0,-1 2 32 0,-1 6 0 0,-3 7-240 0,-4 9-32 15,0 1-16-15,-4 10 0 16,-1 3 848-16,-1 5 160 0,-3 3 48 0,-1 1 0 0,-1 7 432 0,-2 1 80 16,-2 5 32-16,1 1 0 15,-4 5-1376-15,1 5-256 0,0 3-64 0,0 1-16 0,-2 8-304 0,2-2-64 16,4-2-16-16,1 1 0 0,3 1 16 0,3 2 0 16,1 5 0-16,5-3 0 0,3-2 336 0,1-2 80 15,6 0 16-15,8-7 0 0,-1-1-336 0,4-11-64 0,7-1-16 0,1-5 0 16,3-7-80-16,0-11-128 15,-2-4 176-15,-4-4-176 0,-5 0 336 0,0-7-32 0,1-10-16 0,-5-6 0 16,0-1 48-16,-2-2 16 16,-5-1 0-16,-6 1 0 0,1 0-112 0,-7 3-32 0,-3 5 0 0,-1 3 0 15,-5 2-208-15,1 9 0 0,-3 2 0 0,-2 10 0 16,0 5 128-16,-2 1-128 0,2 10 0 0,0-1 0 16,-4 9 224-16,-2 4-48 0,-1 8-16 0,-1 3 0 15,0 4-32-15,1-2 0 0,3 6 0 0,2-2 0 16,4 2 0-16,3-8 0 0,3-1 0 0,1 1 0 15,6-2 0-15,2 1 0 0,6-3 0 0,3-7 0 16,8-2-128-16,0-9 0 0,9-4 0 0,2-6 0 16,2-7 0-16,0-10 0 0,0-2 0 0,-2-7 0 15,-1 0 0-15,-3-6 0 0,0 2 0 0,-5-7 0 16,-4 7 0-16,-2-4 0 0,-2 0 0 0,-5 1 0 0,-4 8-208 0,-4 1-32 16,-2 0 0-16,-8 9 0 15,-3 6-272-15,-2 3-48 0,-4 5-16 0,-7 10 0 0,-2 5 352 0,-3 7 64 16,-4 9 16-16,-1 10 0 15,-6 11 400-15,1 2 64 0,1 2 32 0,6-2 0 16,0 4 96-16,6-4 0 0,4 0 16 0,5-2 0 16,6-2-144-16,5-5-16 0,6-10-16 0,6-2 0 15,5-7-144-15,6-11-16 0,6-3-128 0,4-11 192 16,3-7-192-16,6-10 0 0,7-13 0 0,1-11 0 0,3-4 0 16,-7-4 0-16,-1 4-144 0,-10 4 144 0,-6 0-304 0,-6 5 48 15,-4 6 0-15,-9 6 0 16,-2 0-240-16,-6 7-32 0,-1 6-16 0,-8 5 0 15,3 3-112-15,-3 9-32 0,-4 7 0 0,-5 8 0 0,1 4 688 0,-7 13 176 16,0 7 16-16,-4 8 0 0,6-2 720 0,1 1 160 16,-1 10 16-16,7-7 16 0,6-4-624 0,4-9-128 15,11-10-32-15,9-13 0 0,10-9-320 0,9-16 0 16,8-12-192-16,11-16-18176 0</inkml:trace>
  <inkml:trace contextRef="#ctx0" brushRef="#br0" timeOffset="152666.47">19500 14469 3679 0,'-2'-4'320'0,"0"0"-320"0,-1 2 0 0,3 0 0 0,-2-1 832 0,0-1 112 15,0-2 16-15,-4-9 0 0,-1 2 736 0,1-4 160 16,-1 4 16-16,1 3 16 0,0 1-16 0,1 1 0 0,-1 5 0 0,2-3 0 16,-3 4-784-16,3 2-176 15,0 2-16-15,-3 4-16 0,3-3-96 0,0 5-16 0,0 5 0 0,2 4 0 16,-1 2-320-16,1-2-64 0,2 0 0 0,0 4-16 16,2 3 80-16,3-5 32 0,-1 2 0 0,2-2 0 15,3-1-16-15,-1-6 0 0,1-3 0 0,4-5 0 16,-1-6-48-16,1-7-16 0,2-1 0 0,0-7 0 15,2-5-48-15,-2-1-16 0,-2-5 0 0,0 3 0 16,-5-3-336-16,-2 5 0 0,-3 1-192 0,-3 3 64 16,-5 2-32-16,-1 2 0 0,0 3 0 0,-5 1 0 0,0 5 160 0,-4-1-208 15,0 7 80-15,3 2 128 0,-3 3-320 0,0 5 48 16,0 3 16-16,0 4 0 16,2 2 256-16,0-2 0 0,5-2 0 0,2 2 144 0,1-4 320 0,3 2 64 15,2 0 16-15,4-3 0 16,1-1-336-16,1-7-64 0,5 5-16 0,4-1 0 15,2-8-800-15,2 3-160 0</inkml:trace>
  <inkml:trace contextRef="#ctx0" brushRef="#br0" timeOffset="153076.47">19947 14244 11967 0,'-2'-5'1072'0,"0"3"-864"0,2 2-208 0,0-4 0 0,0 4 1232 16,-2-2 208-16,0 2 32 0,-1-6 16 0,3 3 1920 0,0 1 384 0,5 2 80 0,-5 0 16 15,0 0-1680-15,19 32-336 0,-8-11-64 0,-1 3-16 16,3 4-832-16,-2-1-192 0,1 1-16 0,-1 2-16 15,0 4-432-15,-1-2-96 0,-1-2-16 0,-1-1 0 16,1 1-32-16,-1 0-16 0,-1 0 0 0,1-3 0 16,1-1 0-16,-1-5 0 0,1-2 0 0,2-8 0 15,-1-2 0-15,3-9 0 0,2-7 0 0,2-1 0 16,-2-9 32-16,4-5 0 0,0-5 0 0,2-12 0 0,5-14-176 0,4-9 192 16,-2-8-192-16,3-2 192 15,1-3-48-15,0-1 0 0,2-1 0 0,-2 2 0 0,2 3-144 0,-4 2 0 16,-2 12 0-16,-2 7 0 15,-3 4 0-15,-2 9 0 0,-4 8 0 0,0 0 0 16,0 7-384-16,-2 6-96 0,0 0-32 0,-2 6 0 16,0 1-736-16,2 1-160 0,0 7-16 0,2 4-16 0</inkml:trace>
  <inkml:trace contextRef="#ctx0" brushRef="#br0" timeOffset="158207.78">20986 8470 911 0,'-8'-2'0'0,"4"2"0"0,-1 0 0 0,1 0 0 0,2-4 976 0,-2 4 112 0,2 0 32 0,-5-2 0 16,-1-1 512-16,-3 1 96 0,0-4 32 0,1 2 0 15,-1-1-480-15,5-1-80 0,-3 0-32 0,3-5 0 16,2 3-528-16,-1-3-128 0,1 2 0 0,0-1-16 16,2-1 224-16,0 0 48 0,-3 3 16 0,3 2 0 15,0 3 304-15,-2-1 48 0,2 4 16 0,0 0 0 0,2 4-208 16,0 3-48-16,2-3 0 0,0 5 0 0,4 1-416 0,1 1-96 15,5 4 0-15,3-9-16 16,0 3-128-16,9-3-32 0,3-2 0 0,9 3 0 0,3-7-80 0,3-5 0 16,1 3-128-16,-3-2 192 15,-3 4-64-15,1-6-128 0,3 1 176 0,1-1-176 0,-8 2 0 0,-2-1 0 16,2 3 0-16,-2 2 0 0,-4-4 0 0,-9 4 0 16,-4 4 0-16,-4-4 0 0,-3 0 0 0,-4 0 0 15,-4 2 0-15,-2 3 0 0,-2-5 128 0,-2 0-128 16,-1-5 144-16,-1 3-144 0,-1 2 192 0,-1-6-48 15,-3 2-16-15,-2-5 0 0,0 3-128 0,-2-1 0 16,-2-3 0-16,0 3 0 0,-3-3 0 0,1 1 0 16,0 1 0-16,1 3-176 0,-1-1 176 0,0 2 0 0,2 4 0 15,0 0 0-15,1-4 0 0,1 8 128 0,0-2-128 0,0 2 176 16,5 0-176-16,-3 1 0 0,4 1 0 0,0-2-176 16,1 3 176-16,1-3 0 0,3 2 0 0,2-3-128 15,-1 1 128-15,3-4 0 0,2 0 0 0,0 0 0 16,2 0 0-16,0 0 0 0,3 0 0 0,-1 0-128 15,-2-4 128-15,-2 4 0 0,0 0 0 0,0 0 0 16,0 0 0-16,0 0 0 0,0 0 0 0,0 0 0 16,0 0 0-16,0 0 0 0,0 0 0 0,28-20 0 15,-26 20 0-15,0 0 0 0,0 0 0 0,2 0 0 16,3 2-128-16,-3-4 0 0,0 2 0 0,1 0 0 16,1 0-368-16,-4-2-64 0,2 0-16 0,1 2 0 15,-3 0 320-15,-2 0 48 0,2 0 16 0,0-4 0 16,-2 4 192-16,2 0 0 0,0 0 0 0,0-2 0 15,-2 2 0-15,0 0 0 0,0 0 0 0,0 0 0 0,0 0 144 0,0 0-144 16,0 0 0-16,0 0 144 16,0 0 32-16,0 0 0 0,0 0 0 0,0 0 0 0,0 0 32 0,0 0 16 15,0 0 0-15,0 0 0 0,0 0-224 0,0 0 0 0,0 0 0 16,0 0 0-16,0 0 0 0,0 0 0 16,0 0 0-16,0 0 0 0,0 0 0 0,0 0 176 0,0 0-176 15,0 0 160-15,0 0-32 0,0 0 0 16,0 0 0-16,0 0 0 0,0 0-128 0,0 0 0 0,34-13 0 0,-27 11 0 15,-3 2-304-15,3 0-32 16,-1 0-16-16,0 0 0 16,1 2-1312-16,-3 0-256 0,2 0-48 0,-4 2-16 15,3-1-448-15,-3 1-80 0</inkml:trace>
  <inkml:trace contextRef="#ctx0" brushRef="#br0" timeOffset="161610.31">21268 8664 4607 0,'-2'-9'400'0,"-1"7"-400"0,3-4 0 0,0 2 0 0,-2-1 0 0,2 3-304 0,0-2 48 0,0 0 16 0,0-5 1568 0,-2-4 304 0,2 1 64 0,0-1 16 0,0 2-128 0,0 1-32 16,0-1 0-16,0 0 0 15,4 1-576-15,-4-1-112 0,0 0-32 0,0 1 0 0,0-1-80 0,0 5-32 16,3-5 0-16,-1 2 0 0,0 7-192 0,0-4-32 16,-2 4-16-16,2 2 0 0,-2 4 0 0,2 5 0 15,0-1 0-15,-2 5 0 16,2 6 176-16,-2 7 48 0,0 1 0 0,3 7 0 0,-3 7-224 0,2-1-32 15,-2 5-16-15,0-2 0 0,0-1-240 0,0 1-32 0,0 1-16 0,0-3 0 16,-2-1-144-16,2 3 160 16,0 2-160-16,0-7 160 0,-3-4-160 0,3 2 128 0,-2 9-128 0,2 4 128 15,-2 4-128-15,0 2 160 0,-2 5-160 0,2-5 160 16,0 5 32-16,-1 0 0 0,-1 3 0 0,2-1 0 16,-2-2-192-16,2 2 128 0,-3-1-128 0,1-1 128 15,0-5-128-15,2-6 160 0,-3 2-160 0,1 9 160 16,-2 4 32-16,2 0 0 0,-1 4 0 0,-1-2 0 15,4 2 64-15,0-9 32 0,-1 3 0 0,3-2 0 16,0-3-288-16,0-1 0 0,0-1 128 16,-2-2-128-16,2 5 0 0,-2 3 0 0,0 3 0 15,2 4 0-15,4-2 0 0,-4 5 0 0,0 3 0 0,0-1 0 16,0-3 160-16,0-4-160 0,0-13 128 0,2 2-128 0,3-1 272 0,1-3-16 16,1-7-16-16,-1 5 0 15,5 9-48-15,-1 1-16 0,1 1 0 0,-3 0 0 0,3-1-176 0,-5-1 0 16,3-3 144-16,-1 3-144 15,1-5 144-15,-3 2-144 0,1 1 192 0,-3-8-192 0,0-5 256 0,1 2-64 16,-3 8-16-16,0 2 0 16,-2 3-16-16,0-1 0 0,0 3 0 0,0-5 0 0,0 3-160 0,0-9 160 15,0 0-160-15,2 0 160 0,0-7-16 0,0 3 0 16,5-2 0-16,-1 1 0 0,0-3 96 0,3 1 16 16,-1 5 0-16,1 2 0 15,2-4-128-15,-5 4-128 0,0 0 176 0,1 0-176 16,1 0 128-16,-3 0-128 0,-1 0 0 0,0-1 0 0,-2 1 0 15,0 0 0-15,0-4 0 0,-4 2 0 0,2-7 0 16,-4 3 0-16,2 0 0 0,-2-9 0 0,2-5 0 16,-1-1 0-16,1 0 128 0,0-1-128 0,2-5 192 15,-2-3 0-15,2-4-16 0,0-2 0 0,2 1-48 0,0 1 0 16,0-2 0-16,1 4 0 0,1 2-128 0,-2-2 0 16,2 0 144-16,-4 0-144 0,2 0 128 0,-2 3-128 15,0-8 128-15,0 3-128 0,-2-2 128 0,0 0-128 16,0-2 160-16,0 1-160 0,-2-1 128 0,1 0-128 15,1-7 0-15,-2 2 144 0,2-4-144 0,0 0 0 16,0-2 144-16,-1-2-144 0,1 0 0 0,-2-4 128 16,2-3-128-16,-2-1 0 0,-3-3 0 0,1 2 0 0,0 1 0 15,-1-5 128-15,-1 2-128 0,-1 2 0 0,-2-6 0 0,3 2 0 16,-5 0 0-16,2 3 0 0,3-5 0 0,-1 2 0 16,-1 0 0-16,-1 2 0 0,1 2 0 0,-1-6 0 15,2 2 0-15,-1 1 0 0,-1-1 0 0,3 0 0 16,-3 4 0-16,2 3-128 0,3 1 128 0,2 5 0 15,-1-2 0-15,3 8-128 0,0-4 128 0,2 6 0 16,0 1 0-16,4 1 0 0,1 5 0 0,1 2 0 16,0 2 0-16,3 0 0 0,2 0 0 0,1 0 0 15,3 2 0-15,-2-6 0 0,2 2 0 0,0 0 0 16,0-2 0-16,0-3 0 0,0 3 0 0,-3-2 0 0,1-1 0 16,0 1 0-16,0 0 0 0,-3-1-128 0,3-1 128 0,-2-1 0 15,2 1 0-15,-1-3 0 0,1 1 0 0,2-3 0 16,2-4 0-16,0-9 0 0,0 1 0 0,0-3 0 15,0-8 0-15,2-4 0 0,1-5 0 0,1-4 0 16,0-6 0-16,5-1 0 0,-3 1 0 0,-4 6 0 16,-4 9 0-16,4-3 0 0,3-4 0 0,3-2 0 15,3 3 0-15,0-1 0 16,-3 4-960-16,-1 3-144 0</inkml:trace>
  <inkml:trace contextRef="#ctx0" brushRef="#br0" timeOffset="162929.26">17615 16424 5519 0,'2'0'496'0,"2"0"-496"0,0-2 0 0,-1 2 0 0,-1 0 448 0,2-3 0 0,4 3 0 0,7-6 0 0,5 2 832 0,3-5 176 16,5 1 16-16,-1-1 16 0,1 3-32 0,4-1-16 15,-2-3 0-15,4 3 0 0,2-3-160 0,0 5-16 16,3 1-16-16,1 2 0 16,7 4-528-16,0 2-96 0,4 5-32 0,-2 0 0 15,4 1-352-15,3 1-80 0,-1 4-16 0,9-5 0 0,6 7 176 0,7-6 16 16,2-5 16-16,8 3 0 0,9-5 288 0,4-2 64 16,9 5 16-16,1-7 0 0,5-7-304 0,7 3-64 15,6-2-16-15,8-5 0 0,4 0-96 0,3-6-32 16,-4 2 0-16,-7 1 0 0,-5 1 80 0,20-9 16 15,15-1 0-15,-2 2 0 0,-15 0 48 0,0 3 16 16,6 1 0-16,-2 5 0 0,2 1 0 0,-6 3 0 16,-2 1 0-16,-13 3 0 0,-13 0-224 0,4-1-144 15,7 3 192-15,-4 2-192 0,-1-8 0 0,-10-1 0 0,-7-1 0 16,-10-1 0-16,-2 0 0 0,-11 5 0 0,-6 2 0 0,-9 6 0 16,-6 2 0-16,-13 2 0 0,-11 3 0 0,-8 2 0 15,-7-1 0-15,-6 7 0 0,-6-2 0 0,-5 9 0 16,-3-3 0-16,-6 0-304 0,1 3 64 0,-4-1 16 31,-1 7-1008-31,-1-7-208 0</inkml:trace>
  <inkml:trace contextRef="#ctx0" brushRef="#br0" timeOffset="163429.81">24680 15521 13823 0,'-9'21'1216'0,"5"-10"-960"0,2 2-256 0,2-3 0 0,0 1-224 0,0-7-96 0,0 7 0 0,0 6-16 0,6 11 2064 0,-1 6 400 0,-1 6 96 0,4-4 16 16,1 1-768-16,-1-12-128 0,5 1-48 0,-2-7 0 15,2-2-400-15,-1-7-96 0,3-3-16 0,-2-3 0 16,2-4 384-16,-2-8 80 0,4-3 16 0,0-8 0 16,2-3-112-16,2-9-32 0,3-8 0 0,3-10 0 15,5-2-416-15,-2-2-64 0,0 4-32 0,2-11 0 0,2-8-192 0,2 0-32 16,3-6-16-16,-1 1 0 16,2-1-112-16,1 3-32 0,-3 5 0 0,-4 11 0 0,2 0-224 0,-4 6 0 15,-2 6 0-15,2 1 0 16,2-1-256-16,-2 3-128 0,-2 6-48 0,4-3 0 15,4-1-2208-15,3 0-448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3T21:13:49.887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18665 2873 3839 0,'2'-4'0'15</inkml:trace>
  <inkml:trace contextRef="#ctx0" brushRef="#br0" timeOffset="13315.68">13738 3603 4607 0,'-2'-6'400'0,"0"2"-400"0,2 2 0 0,0 2 0 0,0-2 688 0,-2 2 48 0,2-3 16 0,-2-5 0 0,0-1 880 0,2-1 176 16,0-1 48-16,2 3 0 0,2-3-992 0,0 5-192 16,3-1-32-16,-1 3-16 0,0 2-32 0,5-2 0 15,2 4 0-15,0 4 0 0,-3-4 240 16,3 4 64-16,2 2 0 0,0 1 0 0,0-1-432 0,0 3-80 15,4 1 0-15,2-1-16 16,0 2-96-16,1-1-16 0,-1-1 0 0,0 1 0 0,5-1 64 0,0-1 16 16,-3-1 0-16,5-7 0 0,4 2 96 0,4 0 16 0,-2-4 0 0,4 0 0 15,5 2-144-15,-1-7-32 16,1 3 0-16,0 0 0 0,6 2-144 0,2-5-128 0,2 3 192 0,0-2-192 16,0 1 144-16,-4-5-144 15,3 3 0-15,-6 1 144 0,-1 2 48 0,0-7 0 0,2 5 0 0,0-5 0 16,-3 3-32-16,-1-1 0 15,2 1 0-15,-5 1 0 0,-4-1-160 0,3 6 128 0,1-5-128 0,1 3 128 16,3 0-128-16,-1 1 0 16,4 3 0-16,-2 0 0 0,-3-4 0 0,3 4 0 15,2 0 0-15,-7-2 128 0,-4 0 256 0,3 0 64 0,8 2 0 0,-1 0 0 16,1 0 16-16,-2 0 16 0,2 0 0 0,2 0 0 16,2 0-288-16,0 0-64 0,0 0-128 0,2 0 192 15,1-4 16-15,-3 4 0 0,2-3 0 0,-2-1 0 16,-2 4 48-16,-8-6 0 0,-3 2 0 0,5-1 0 15,8 1-64-15,2-4 0 0,9-1 0 0,0 0 0 16,1 1 32-16,3 2 0 0,-6-1 0 0,4 1 0 16,0 2 0-16,0-3 0 0,-5 3 0 0,-10-2 0 15,-8 3-224-15,4 1 0 0,1-2 0 0,3 2 0 16,-2 2 0-16,-6 2 0 0,-1 2 0 0,-1 1 0 16,1 1 0-16,-2-2 0 0,-1 3 0 0,-8-5 0 0,-5 2 0 0,-1 0 0 15,-1 3 0-15,-5-3-160 0,-5-2 160 0,-1 2 0 16,-2 0 0-16,-5-1 0 0,0 1 0 0,-2 0 0 15,-2-2 0-15,-2 3 0 16,-2 1-384-16,-3-4-80 0,-3 7-32 0,-3-3-15600 16</inkml:trace>
  <inkml:trace contextRef="#ctx0" brushRef="#br0" timeOffset="15483.55">19951 3661 6447 0,'0'-2'576'0,"-2"0"-576"0,2 2 0 0,-2 0 0 0,2 0 752 0,0 0 32 0,0 0 16 0,0-5 0 0,0 3 272 0,0 2 48 15,0-2 16-15,0 2 0 0,0 0 96 0,0 0 32 16,0 0 0-16,0 0 0 0,0 0 272 0,41 11 64 16,-31-9 16-16,-1 0 0 0,1 2-400 0,1 3-64 0,2-7-32 0,2 0 0 15,4 0-352-15,4 0-80 0,5 0-16 0,4 0 0 16,4-7-96-16,2 3-32 0,3 0 0 0,6-3 0 15,6 1-160-15,7-5-16 0,1 3-16 0,1 2 0 16,4 3-64-16,0-1-16 0,-4 8 0 0,-2-4 0 16,-5 7-272-16,-4 3 0 0,0-3 0 0,-6 3 0 15,-2-1 0-15,-7-1 0 0,-4 1 0 0,-7-3 0 16,-3-1 0-16,-5 1 0 0,-2-2 0 0,-5 3 0 16,-3-5 512-1,-1 2-16-15,-2 0 0 0,-2 3 0 0,-2-7-48 0,0 2 0 16,-2-2 0-16,0 0 0 0,0 0-256 0,-2-2-64 0,-3-3-128 0,1 3 192 0,6 2-64 15,0 0 0-15,0 0-128 0,-45-21 192 0,28 17 48 0,-4-3 0 16,-2 3 0-16,-7 0 0 0,-2 2-96 0,-2-5-16 16,-7 7 0-16,1-4 0 15,-3 2-128-15,-4 0 0 0,-6 0 0 0,0-3 0 0,4 3 0 0,-2 2 0 16,0 0 0-16,-1 0 0 0,-3 2 0 0,4-2 0 16,0-2 0-16,6 0 0 0,5 2-160 0,1 0 160 15,1 0-208-15,6 2 80 0,2 5 128 0,5-5 0 16,-1 2-144-16,3 0 144 0,3 3 0 0,1-7 0 15,4 2 0-15,0-2 0 0,5 0 0 0,3 0 0 0,1 0 0 16,4-2 0-16,2 2-128 0,2-7 128 16,4 7 0-16,1-4 0 0,3 2 0 0,3-2 0 0,4 4 0 0,5 0 0 15,1-5 0-15,3 5 0 0,1 5 0 0,5-5 0 16,2 0 0-16,7 0 0 0,1 2 0 0,1-2 0 16,-5 0 0-16,7 2 0 0,8-2 0 0,3 0 0 15,1 0 0-15,1 0 0 0,-1 0-144 0,-1 0 144 16,-5-2 0-16,0 2 0 0,-2-2 0 0,-5-3 0 15,-5 5-352-15,-1-2 32 0,5-2 16 0,-3 0 0 16,-8 4-144-16,-4-2-48 16,-5 2 0-16,-6 0 0 15,-4 0-512-15,-4 2-96 0,-5-2-32 0,-2 4 0 0,-4-2-592 0,0 0-112 0,-5 5-16 0,3-5-10544 16</inkml:trace>
  <inkml:trace contextRef="#ctx0" brushRef="#br0" timeOffset="69813.03">18637 4908 6447 0,'2'-8'576'0,"0"2"-576"0,1 1 0 0,-3 3 0 0,2-2 992 0,-2-2 96 0,2-5 0 0,2-6 16 0,-2-4 1104 0,2-5 224 0,-1-2 32 0,-6 5 16 15,1 2-576-15,0 6-112 16,-4 4-32-16,-1 5 0 0,1 4-672 0,-2 2-128 0,-1 6-16 0,-2 0-16 16,1 9-208-16,-3-2-32 0,0 8-16 0,0 3 0 15,1 1-48-15,1 1-16 0,2-5 0 0,3 3 0 16,2 3-80-16,2-1-16 0,4-3 0 0,2-2 0 16,5-8-208-16,-1 0-48 0,11-2-16 0,3-9 0 15,3-2-96-15,7-7-16 0,2-3 0 0,0-7 0 16,0-2 64-16,2-5 0 0,1-4 0 0,-5-3 0 15,0-6-192-15,-7 3 192 0,-4 0-192 0,-1-2 192 0,-5 2-192 16,-7 0 0-16,-2 2-192 0,-6 6 192 16,0 9-496-16,-6 0 32 0,-7 7 0 0,-4 3 0 15,-2 9 304-15,-2 7 160 0,-5 6-160 0,-4 6 160 0,1 9 240 0,-3 8 144 16,0 1 16-16,4-7 16 16,7 2 144-16,-1 0 16 0,3 2 16 0,4 2 0 0,5 1-160 0,3-8-48 15,5 1 0-15,6-4 0 16,7-7-240-16,2-4-144 0,8-6 160 0,5-9-160 0,3-4 0 0,1-9 0 15,2 1 0-15,2-9 0 16,5-7 0-16,-1 0 0 0,-4-5-208 0,-4 3 64 16,-2 0-272-16,-7-4-48 0,-8 5-16 0,-7 3 0 15,-8 3-624-15,-7 2-128 0,-3 8-32 0,-8 5 0 16,-5 10 624-16,-1-2 112 0,-1 7 16 0,-5 8 16 0,-2 4 1424 0,2 0 288 0,0 3 48 0,6-3 16 16,5 2-272-16,4-1-48 15,4-5-16-15,5 2 0 0,5-2-640 0,3-2-128 0,5 2-32 0,5-11 0 16,3 3-416-16,4-3-96 15</inkml:trace>
  <inkml:trace contextRef="#ctx0" brushRef="#br0" timeOffset="73828.23">18467 6450 9215 0,'0'-4'816'0,"0"1"-656"0,2-3-160 0,-2 2 0 0,0 4 496 0,0-9 64 0,0 1 16 0,2-11 0 0,-2-3 1472 0,2-3 320 16,-2-1 48-16,0-1 16 16,-2 5-864-16,2-3-160 0,-2 1-48 0,0 7 0 0,0-2-272 0,0 6-64 15,-5 1-16-15,1 3 0 16,-1 3-512-16,-1 6-112 0,-1-5 0 0,-1 10-16 0,-1 1 144 0,-2 3 48 15,3 3 0-15,-1 3 0 16,0 4-48-16,1 7 0 0,-3-1 0 0,4 5 0 0,-1 4-256 0,3 3-48 16,1 1-16-16,2-4 0 0,-1-4-64 0,5-3-128 0,0 1 176 0,2-2-176 15,5-1 144-15,4-6-144 16,-1-2 0-16,7-6 144 0,0-7-144 0,2-6 0 0,5 0 0 16,-1-11 0-16,1 3 0 0,1-5 0 15,5-9 0-15,-2-1 0 0,-1-7 128 0,-1 0-128 0,0 0 0 16,-7-4 128-16,0 4-128 0,-4-4 128 15,-5 2-128-15,-1 2 128 0,-3 4-128 0,-3 0 0 16,-3 7 0-16,-3 4 0 0,-1 0 0 0,-4 4 0 0,-1 7 0 0,-4 1 0 16,1 8 0-16,-5 3 160 15,-1 5-160-15,-1-1 160 0,0 9 160 0,-2 5 16 16,0 4 16-16,-3 3 0 0,3 4-96 0,2-1 0 16,4 2-16-16,4-4 0 0,3-7-112 0,5 1 0 15,3-3-128-15,7 1 192 0,-1-7-192 0,5-5 144 16,2-3-144-16,4-3 128 0,2-4-128 0,0-4 0 0,7-4 0 15,-3-5 128-15,0 1-128 0,3-7 0 16,0-3 0-16,-3-3 0 0,0 2 0 0,-3-7-192 0,-1-4 32 16,-4 0 16-16,-3 0-144 0,-1-2-32 0,-5 0 0 0,-1 2 0 31,-3 2-192-31,-4 5-64 0,-3 1 0 0,-1 7 0 0,-2 5 144 0,-3 3 32 0,-2 7 0 0,-2 4 0 16,0 2 752-16,-2 5 160 0,-2 4 16 0,0 8 16 15,-4 0 448-15,1 7 96 0,1 0 0 0,4 4 16 16,2-5-560-16,4-1-112 0,5-3-32 0,4-2 0 15,6-6-256-15,2-6-144 0,5-3 160 0,4-4-160 16,2-2 0-16,4-4-320 0</inkml:trace>
  <inkml:trace contextRef="#ctx0" brushRef="#br0" timeOffset="75574.72">20220 7989 7359 0,'-2'0'656'0,"-1"-4"-528"0,1 4-128 0,0 0 0 0,0 0 720 0,0 0 112 0,-2 0 32 0,-3-2 0 16,-3-1 1776-16,1 1 368 0,-2 2 64 0,3 0 0 15,2-4-1184-15,1 2-240 0,1 4-48 0,0-2-16 16,0 4-624-16,-1-2-112 0,3 7-16 0,-2-5-16 15,2 5-480-15,-3 1-80 0,3 5-32 0,-2-2 0 0,2 6 32 0,-2 0 0 16,-1 5 0-16,1-1 0 0,0 1-96 0,0 1-16 16,2 1 0-16,-3-1 0 0,1 5 0 0,2-2 0 15,2-1 0-15,2-5 0 0,4 1 176 0,3-8 48 16,2-4 0-16,3-7 0 0,6-6-160 0,1-5-16 16,0-5-16-16,3-7 0 0,3-5 64 0,-1-4 16 15,-3-4 0-15,-1-2 0 0,-5-2-256 0,-7 0 0 16,-1 0 0-16,-3 4 0 0,-6 2 0 0,-2 5 0 15,-4 3 0-15,-1 3 0 0,-1 6 0 0,-3 3 0 16,-2 3 0-16,-6 1-160 0,0 8 160 0,0 4 0 0,0 3 0 16,-3 8 0-16,3-2 240 0,0 8-32 0,0 1 0 0,0 3 0 15,2 1 48-15,2 2 0 0,2 0 0 0,4-1 0 16,3 3 64-16,4-2 32 0,4-4 0 0,7-5 0 16,-1-4-96-16,5-6-32 0,4-5 0 0,2-2 0 15,7-1-224-15,-3-6 176 0,3-5-176 0,1-5 160 16,1 2-160-16,0-10 0 0,-1 0 0 0,-1-3 128 15,-3-1-128-15,-3 1 0 0,-3-1 0 0,-5 2 0 16,-3 1-144-16,-5 3-64 0,-4 4-16 0,-2 2 0 16,-2 1-240-16,-7 3-48 0,-2 3-16 0,-2 4 0 15,-2 2 192-15,-2 2 32 0,-4 4 16 0,-1 5 0 16,1 2 288-16,0 4 0 0,1-5 0 0,3 5 0 16,2 3 256-16,4-3 16 0,3 0 0 0,3 0 0 0,5-2 32 0,4-3 0 15,5 1 0-15,-1 0 0 16,5-7-144-16,4 3-32 0,2-1 0 0,4 1 0 0,2-5-128 0,3-2 128 15,2-4-128-15,1-2 128 16,3-5-128-16,2-4 0 0,-2-4 144 0,-4-2-144 0,-2 0 0 0,-5-2 0 16,-2 0 0-16,-4-5 0 0,-2 3 0 0,-7 1 0 0,-4-1-128 15,-4 2 128 1,-6-1-576-16,-5 7-48 0,-4 3 0 0,-4 5 0 16,-3 5-16-16,-6 6-16 0,0 11 0 0,-2 2 0 0,1 0 1056 0,-1 7 224 15,0 6 32-15,2-7 16 0,4-2 288 0,5 3 64 0,2-3 16 0,6-2 0 16,2-2-640-16,5-2-128 15,6-2-16-15,4-3-16 0,3 1-240 0,5-4 0 0,3-3 0 0,7-4-12176 16,3-7-2528-16</inkml:trace>
  <inkml:trace contextRef="#ctx0" brushRef="#br0" timeOffset="102729.88">20252 9596 5519 0,'2'-2'496'0,"-2"2"-496"0,0-4 0 0,0 2 0 0,0 2 896 0,0-4 64 0,0-1 32 0,0-1 0 0,0-5 960 0,-2 1 192 16,0-3 32-16,-1 0 16 0,-1 0-704 0,0 3-144 16,0-3-16-16,-1 2-16 0,1 3-224 0,-2 1-64 15,-1-3 0-15,1 3 0 0,0 3-512 0,-1-2-96 16,1 6-32-16,-3 2 0 0,3 6 80 0,-3-1 16 16,1 3 0-16,-1 5 0 0,-1 4-96 0,1 3-32 0,1 3 0 0,1-4 0 15,3 7 32-15,2 0 16 16,2 0 0-16,2-7 0 0,2 0-16 0,5-4-16 0,-1 0 0 0,5-6 0 15,2-1-112-15,0-7 0 16,6-1-16-16,0-4 0 0,3-5-64 0,-3-1-16 0,0-3 0 0,-1 0 0 16,-5 1-160-16,-3-1 0 0,1-6 144 0,-4 2-144 15,-3 5 0-15,-2-8 0 0,-2-1 0 0,-2 0 128 16,-4 0-128-16,0 0 0 0,0 2 0 0,-3 2 0 16,-1-2 0-16,-3 2 0 0,0 9 0 0,-1-3 0 15,-3 7 0-15,-2 2 0 0,0 6 0 0,0 3 0 16,2 4 384-16,0-1 0 0,0 8 0 0,2-3 0 15,2 4 112-15,3-4 16 0,2 4 16 0,1-4 0 16,5 5-208-16,0-10-32 0,5 3-16 0,3-4 0 0,1-1-144 0,3-3-128 16,3-3 192-16,0-4-192 15,4-8 128-15,-2-1-128 0,-2 1 0 0,0-3 0 0,0-2 0 16,-4-4 0-16,-1-2 0 0,-5 6 0 16,-3-4 0-16,-4 7 0 0,0-8-144 0,-5 6 144 0,1 3-128 0,-5-6 128 15,-2 5-128-15,-2 3 128 16,1-1 0-16,-1 3 0 0,-5 5 0 0,1 3 0 0,0 1 192 0,0 4 64 15,2 5 0-15,0 4 16 0,0 0 112 16,2 5 0-16,0 1 16 0,2 2 0 0,3 3-272 0,3-4-128 16,3 1 128-16,6-8-128 0,4-2-160 0,9-9-112 0</inkml:trace>
  <inkml:trace contextRef="#ctx0" brushRef="#br0" timeOffset="136492.28">20232 11308 3679 0,'-2'-11'320'0,"0"7"-320"0,2-2 0 0,0 1 0 0,0 1 624 0,0 2 48 0,0-4 16 0,0 1 0 0,2-10 1040 0,0-2 192 15,1-4 64-15,1-2 0 0,0 1-144 0,0-3-32 16,-1 1 0-16,-1 3 0 0,0 4-128 0,-4 0-16 16,0 2-16-16,-3 5 0 0,1 3-592 0,0 1-112 15,-1 2-32-15,-1 4 0 0,-2 2-128 0,1 2-16 16,-1 4-16-16,-1 5 0 0,1-2-304 0,1 6-48 0,-1 4-16 0,1 3 0 15,-1 1-256-15,1 1-128 0,3-3 0 0,4-2 128 16,0 1 128-16,2-5 0 0,5-5 16 0,1-3 0 16,1 2-96-16,1-9-32 0,5-2 0 0,2-2 0 15,0-9-16-15,0 0 0 0,3-8 0 0,1 0 0 16,-2-2 32-16,-2-5 0 0,-2 5 0 0,-2-5 0 16,0 1-160-16,-3-9 0 0,-1 4 144 0,-3-2-144 15,-2 4 0-15,-2 1 0 0,-2 3 0 0,-4 3 0 16,-2 0 0-16,-3 6 0 0,1 4 0 0,-3 5 0 15,-2 4 128-15,1 8-128 0,-1-2 160 0,-2 7-160 16,-2 6 448-16,2 0-16 0,2 4 0 0,-2 3 0 0,5 1-80 16,1-4-16-16,3-1 0 0,4-5 0 15,4-1-336-15,2-1 144 0,7-2-144 0,1-5 0 0,8-6 0 0,1-2 0 16,0-6 0-16,0-3 0 16,3-2 0-16,-5-4 0 0,0-2-192 0,-4 0 192 0,-4 2 0 0,-5 2-144 15,-4-2 144-15,-6 0 0 0,0 6-224 0,-7 3 32 16,-6 1 16-16,-4 7 0 0,4 2 48 0,-5 7 0 15,-3 2 0-15,-5 6 0 0,0 4 496 0,5 0 96 0,1 7 32 0,3-5 0 16,4 5-160-16,6-5-16 16,7 1-16-16,8-9 0 0,5-3-560 0,6-1-96 0</inkml:trace>
  <inkml:trace contextRef="#ctx0" brushRef="#br0" timeOffset="137436.34">20443 12777 7359 0,'-6'-4'656'16,"2"4"-528"-16,2-5-128 0,-1 3 0 0,3 0 1024 0,0 0 160 0,-2-2 32 0,2-3 16 0,0-3 688 0,2-7 128 0,-2 0 16 0,3-3 16 16,1 1-800-16,-2 0-176 0,0 0-16 0,0-2-16 15,0-1-176-15,0 3-48 0,-2 2 0 0,0-2 0 16,-2 4-112-16,0 0-32 0,-2 2 0 0,2 3 0 15,-5-1-256-15,1 7-48 0,-2 2-16 0,-1 2 0 16,0 6-160-16,1-2-32 0,-1 5-16 0,1 6 0 16,-1-5-176-16,3 8 160 0,-2 3-160 0,1 0 160 15,1 3-160-15,4-3 192 0,-1 4-192 0,1-5 192 16,4-1-32-16,3 2 0 0,1 0 0 0,1 3 0 16,3-9-160-16,1 2 128 0,2-5-128 0,-1 3 128 0,1-8-128 0,0-3 0 15,0 0 0-15,-1-4 0 16,-1-2 544-16,0 0 80 0,-1-9 16 0,1 1 0 0,0-5-240 0,-1-2-32 15,3-7-16-15,-4-1 0 16,1 1-352-16,-3-3 0 0,-1 1 0 0,-4 1 0 16,-2 5 0-16,-4-1-256 0,-2 10 64 0,-5 1 0 0,-4 6 192 0,0 8-208 15,-2-4 80-15,-4 10 128 0,2 1 0 0,-3 2 160 16,7 2 16-16,0-5 0 0,3 7 208 0,1 0 64 16,0 5 0-16,5-1 0 0,2 0-128 0,2-4 0 15,2 0-16-15,0-2 0 0,4-4-48 0,4 0 0 16,5-7 0-16,4-2 0 0,0-2-80 0,5-6-32 15,3-5 0-15,5-4 0 0,2-6-144 0,0-1 160 16,-4-1-160-16,-3-2 160 0,-4 1-160 0,-1-1 0 0,-6 1 0 16,-7 3 0-16,-3 4 0 0,-8 2 0 0,-3 4 0 0,-5 5 0 15,1 2 0-15,-8 4 0 0,0 8 0 0,-7 3 0 16,1 6 0-16,-3 0 0 0,0 8 0 0,3-3 128 16,-3 5 128-16,5 1 32 0,-1 0 0 0,5-3 0 15,6-1-144-15,5-3-16 0,1 0-128 0,5-4 192 16,4 5-192-16,5-10 0 0,3 5 0 0,7-4-18352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3T21:16:49.692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7894 9305 11967 0,'0'-9'1072'0,"0"3"-864"0,0 1-208 0,0 3 0 0,0 0 432 0,0 0 32 16,0-4 16-16,2-3 0 0,-2-4 1088 0,-2 3 224 0,2 3 32 0,-5 5 16 15,1 2-368-15,0 5-80 0,-2 3-16 0,-3 3 0 16,1 4-160-16,-3 4-48 15,4-2 0-15,-1 4 0 0,-3 0-304 0,1 7-64 0,-3 6-16 0,0 2 0 16,0 3-272-16,-2-7-64 0,3 2-16 0,1-2 0 16,5-5-240-16,1-6-32 0,5 1-16 0,5-9 0 15,-1-3-144-15,6-6 0 0,1-4 0 0,0-8 0 0,2-3 0 0,-3-1-144 16,1-6 144-16,0 1-160 16,1-2 160-16,-1-4 0 0,2-3 160 0,0-3-160 0,-1-1 192 15,1 0-64-15,-2 0-128 0,-1 0 192 16,1 5-192-16,0-3 144 0,-1 0-144 0,1 5 128 0,-3 2-256 0,1 6-64 15,-3 2-16-15,1 9 0 0,-3 0 16 0,-2 8 16 16,-2 6 0-16,-2 7 0 0,-2-4-32 0,-5 13-16 16,-4 12 0-16,-6 9 0 0,-2 8 560 0,-2 5 112 0,1 6 32 15,3-7 0 1,2 1 64-16,4-11 16 0,7-8 0 0,6-10 0 0,0-5-432 0,4-9-128 0,3-6 0 16,-1-9 0-16,2 0-208 0,1-6-160 15,2-7-16-15,-3-6-15504 0</inkml:trace>
  <inkml:trace contextRef="#ctx0" brushRef="#br0" timeOffset="543.65">7385 8674 4607 0,'-9'0'400'0,"3"0"-400"0,-1 0 0 0,3-4 0 0,0 2 352 0,0 0-16 0,1 2 0 0,-3-2 0 0,0-5 1488 0,-5 3 288 0,0-6 64 0,-1 3 16 16,-1-3-1072-16,0-1-224 0,0 2-32 0,0 1-16 15,3 4-160-15,-1-3-48 0,-2 3 0 0,3 4 0 16,-1 4 64-16,-2 3 0 0,3-1 0 0,-1 5 0 0,2 4-320 16,-1 2-48-16,-1 4-16 0,-2 7 0 15,5-3 64-15,-3 9 16 0,3-4 0 0,-1 4 0 0,5 2 48 16,2 0 0-16,4-2 0 0,2-4 0 0,5-2-112 16,1-7-16-16,3-4 0 0,2-8 0 0,-2-5-320 0,0-4 0 15,2-4 0-15,-1-5 128 0,3-1 448 0,-2-12 112 16,0-1 16-16,-2-3 0 0,-4-1 0 0,-1-1 0 15,-4 0 0-15,1 1 0 0,-5-3-384 0,2 0-80 0,-4 0-16 16,0 3 0-16,-1-1-224 0,-1 4 0 16,4 3 0-16,-2 4 0 0,2 4 0 0,0 5-128 0,0 4 128 0,2-1-160 15,0 10 160-15,0 1 0 16,1 2 0-16,1 10-128 0,0 1 256 0,0 6 64 0,3 7 16 0,1 0 0 16,-1-2 288-16,3 2 48 15,3 2 16-15,6-4 0 0,2-7-272 0,3-6-48 0,4-4-16 0,1-7 0 16,1-10-224-16,0-2-160 15,-4-5 32-15,-1-6 0 16,-1 0-1072-16,-3-2-208 0,-4 2-32 0,-9 4-12896 0</inkml:trace>
  <inkml:trace contextRef="#ctx0" brushRef="#br0" timeOffset="789.92">7768 8628 10127 0,'-11'-2'448'0,"7"-5"96"0,2 5-544 0,0 0 0 0,0 2 0 0,2-4 0 0,2 1 2000 0,0-1 304 15,2 0 48-15,3-2 16 0,3-1 64 0,5-1 0 16,-2 6 16-16,4-5 0 0,0 3-944 0,0 4-192 16,0-4-32-16,4 2-16 15,1-1-336-15,1 1-64 0,-2 2-16 0,-1-4 0 16,1 2-544-16,-2 0-112 0,-2 2-32 0,-2 0 0 15,0 0-160-15,0-2 0 0,0 2 0 0,0-5-176 16,-3 3-864-16,1-6-176 0,-4 6-48 0,-1-5-13216 0</inkml:trace>
  <inkml:trace contextRef="#ctx0" brushRef="#br0" timeOffset="980.18">7951 8381 11055 0,'-2'0'480'0,"2"0"112"0,0 0-464 0,0 2-128 0,0 0 0 0,0 4 0 15,0 1 2032-15,0 3 384 0,0 5 80 0,-2 9 0 0,2 10-128 0,0 4-16 16,-2 3-16-16,2 3 0 16,-2-3-848-16,4-1-160 0,0 3-48 0,2-7 0 15,3-4-720-15,-1-7-160 0,5-5-16 0,-1-6-16 16,1 1-368-16,2-10-320 0,0 3 64 0,1-8-9792 16,3 0-1984-16</inkml:trace>
  <inkml:trace contextRef="#ctx0" brushRef="#br0" timeOffset="1170.33">8249 8338 11055 0,'-2'4'480'16,"0"-1"112"-16,2 1-464 0,0 0-128 0,0-2 0 0,0 2 0 0,0 1 1536 0,0 3 272 16,4 7 64-16,1 6 16 0,1 7 832 0,3 0 160 15,-1 4 48-15,3-7 0 0,-1 3-1440 16,1-5-272-16,2 1-64 0,0-3-16 0,-1-2-832 0,1 0-176 15,-2 0-128-15,-1-1 192 16,-1 3-848-16,-3-6-176 0,-3 4-16 0,1 2-12880 0</inkml:trace>
  <inkml:trace contextRef="#ctx0" brushRef="#br0" timeOffset="1610.18">8041 9153 7359 0,'0'-6'320'0,"0"4"80"0,0 0-400 0,0 2 0 0,0 0 0 0,0 2 0 15,0 2 896-15,-2 5 80 0,-3 4 32 0,-1 8 0 16,-3 6 160-16,-3 8 48 0,-1 3 0 0,-4 2 0 15,0 1-240-15,2 1-32 0,-2-1-16 0,2-1 0 0,2-1 480 0,0-5 80 16,5-2 32-16,1-5 0 16,1-1-624-16,4-9-128 0,0-4-32 0,4-5 0 15,2-8-144-15,5-4-16 0,1-7-16 0,7-6 0 16,0-4 80-16,5-7 32 0,-1 1 0 0,-2-3 0 16,0 6-352-16,-2-3-80 0,5-1-16 0,-5-6 0 15,0 8-48-15,-4-1-16 0,1-1 0 0,-3 9 0 16,-2 2-16-16,-1 0 0 0,1 4 0 0,-1 2 0 15,-4 7-144-15,1 0 0 0,-1 8 0 0,-2 0 0 0,-2 9 0 0,-4 2 128 16,2 4 0-16,-5 2 0 0,-1 7 368 0,-1 2 64 16,-1 2 16-16,1 2 0 0,1-6 0 0,-1 4 16 15,-2-3 0-15,5 1 0 0,0-2-240 0,4-7-48 16,-1-4-16-16,3-4 0 0,0-5-288 0,5-3 0 16,1-3 0-16,0-2-11472 15,3 0-2288-15</inkml:trace>
  <inkml:trace contextRef="#ctx0" brushRef="#br0" timeOffset="2430.53">9176 10810 15663 0,'-11'-2'1392'0,"7"2"-1120"0,-2-5-272 0,1 5 0 0,3 0 288 0,0 0 0 0,2 5 0 0,-2-5 0 0,0 2 1280 0,-2 2 256 15,1 2 48-15,3 5 16 0,-2 0-448 0,4 1-96 0,-2 3 0 0,0 2-16 16,0 3-624-16,-2-1-128 0,0 4-32 0,0 3 0 16,-2-1-48-16,-3 7-16 0,-1 6 0 0,-3 1 0 15,3-1-112-15,-1-4-32 0,3 2 0 0,2-8 0 16,4-7-16-16,0 1-16 0,2-12 0 0,0-1 0 16,4-7-176-16,1-4-128 0,1-5 144 0,5-5-144 15,2-8 240-15,2-3-48 0,6-13-16 0,-1-2 0 16,1 1-176-16,0-5 0 0,5-7 0 0,0-4-176 15,0-1-80-15,-5 8-32 0,-2 7 0 0,-4 7 0 0,-2 11 288 0,-4 0 0 16,-3 10-128-16,-1-2 128 16,-1 9 0-16,-2 0 0 0,-4 8-128 0,-2-2 128 15,-2 7-384-15,0-1-32 16,-3 5 0-16,-1 4 0 0,-1 2 416 0,-3 2-128 0,-1 5 128 0,0 0 0 0,-2 3 464 0,0 3 176 16,0 0 48-16,-2 7 0 15,0-1-272-15,-2 2-48 0,2 1-16 0,2-3 0 16,0-4-352-16,7-2 0 0,1-11 0 0,5-6 0 15,4-2 0-15,5-13 0 0,3-6 0 0,5-5 0 0,2-8 0 0,0-5-288 16,5-3 48-16,-1-9 16 16,0 1-272-16,-2-1-48 0,-2 0-16 0,-2 0 0 0,-2 4 144 0,-4 9 32 15,-3 1 0-15,-2 5 0 0,-2 7 80 0,-2 1 32 0,-4 7 0 0,0 6 0 16,-3 3-48-16,-1 5-16 16,-1 5 0-16,1 3 0 0,-1-3 336 0,1 6 0 0,-1 9 0 0,-1 4 0 15,1 7 256-15,1 1 192 16,1 5 16-16,3-4 16 0,2 2-176 0,2-9-48 0,4-4 0 0,0-8 0 15,7-9-256-15,-2-11 0 0,3-6 128 0,1-6-128 32,0-11-896-32,2-11-256 0</inkml:trace>
  <inkml:trace contextRef="#ctx0" brushRef="#br0" timeOffset="2960.33">9216 10252 8287 0,'3'2'368'0,"-3"-2"80"16,0 0-448-16,0-2 0 0,0 2 0 0,-3-2 0 0,3 0 1808 0,0 2 288 0,0-7 48 0,-2-1 16 15,0-1-144-15,0-1-32 0,0-1 0 0,-2-2 0 0,-3 0-944 0,-1 1-192 16,-1 1-32-16,1 0-16 0,-3 3 80 0,0-1 16 16,-4 1 0-16,3 1 0 0,-1 1-320 0,0-2-48 15,0 1-16-15,-2 3 0 0,-2 2-272 0,2-2-64 16,1 8-16-16,-1 2 0 0,0 5-160 0,0 2-256 16,4 6 64-16,-2 4 16 0,3 3-160 0,-1 4-48 15,3 8 0-15,-1 4 0 0,5 3 560 0,4 2 96 16,2 2 32-16,6-6 0 0,3 1 144 0,4-5 16 15,2-3 16-15,2-9 0 0,0-7-80 0,-2-10-16 0,3-8 0 16,-1-6 0-16,-2-7 128 0,2-6 32 0,-2-4 0 0,-2 0 0 16,0-5-32-16,-4 3 0 0,-1-3 0 0,-3 3 0 15,1-5-288-15,-4-2-64 0,1 11-16 0,-3-6 0 16,0-3-144-16,0 3 0 0,-2 5 0 0,0 5 0 16,0 3 0-16,0 1-272 0,0 0 64 0,0 5 16 15,-2 2-112-15,0 4-16 0,2 2 0 0,0 6 0 16,2-1 320-16,0 3 0 0,0 3 0 0,2 2 0 15,3 4 176-15,1 0-16 0,3 7 0 0,0-5 0 16,1 1 32-16,3 1 16 0,0-2 0 0,2-4 0 16,0-2-208-16,0-4 0 0,2-3 0 0,-1-3 0 15,-1-1-304 1,-5-4-96-16,3-4-32 0,-4 1-10512 0,0 1-2112 0</inkml:trace>
  <inkml:trace contextRef="#ctx0" brushRef="#br0" timeOffset="3200.59">9630 10199 12895 0,'0'-7'1152'0,"0"3"-928"0,2 0-224 0,2-3 0 0,0 3 848 0,-2 2 128 0,5-4 32 0,1-3 0 0,9-6 2032 0,5-2 416 0,1-4 64 0,3 4 32 15,1 0-1920-15,-1 2-384 0,-1 4-80 0,-3 3-16 16,-7 1-832-16,0 3-192 0,-1 4-128 0,1 0 192 16,-2 0-560-16,-2 2-96 0,-3 7-32 0,-1-7-9232 15,-3 4-1840-15</inkml:trace>
  <inkml:trace contextRef="#ctx0" brushRef="#br0" timeOffset="3397.38">9738 9839 19343 0,'-6'13'848'0,"2"-7"192"0,-1 3-832 0,3 1-208 16,-2-5 0-16,2 1 0 15,2 5 2032-15,-2 8 352 0,2 6 80 0,0 12 16 0,2 7-224 0,2-3-32 16,5 1-16-16,-1-3 0 16,1-3-1056-16,3-4-224 0,1 2-32 0,2-4-16 0,0-5-608 0,2-1-112 15,0-5-32-15,0-7 0 16,0-1-688-16,0-5-144 0,2-6-16 0,-4-2-16256 15</inkml:trace>
  <inkml:trace contextRef="#ctx0" brushRef="#br0" timeOffset="3610.55">10181 9503 11055 0,'5'2'976'0,"-3"2"-784"15,2 2-192-15,-2 3 0 0,0-5 1456 0,2 7 240 16,7 8 48-16,2 17 16 0,4 15 2128 0,2 9 416 0,5 4 96 0,-5-11 16 16,0-4-2208-16,-2-4-432 0,2-7-96 0,-2 0-16 15,-2-6-960-15,0-4-192 0,0-3-32 0,-2-1-16 16,-1-1-336-16,1-1-128 0,0-5 0 0,0 0 144 16,4 2-592-1,0-6-128-15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14.82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118 212 13440,'10'-6'197,"-11"6"298,-19 7 800,4-2-594,-8 3 271,15-5-639,0 0 0,0-1 0,-17 2-1,22-4 842,9-5-961,38-31 30,52-33 0,-69 53-212,0 1 0,1 1 0,0 1-1,31-9 1,-20 10 29,1 2 1,0 1-1,55-5 0,-75 12-20,0 2 0,0 0 0,0 1 0,0 1 0,0 0 0,-1 2-1,1 0 1,-1 1 0,25 11 0,-36-13-21,1 0 0,-2 1 0,1 0-1,0 0 1,-1 1 0,0-1 0,0 1 0,0 1 0,-1-1 0,1 1 0,-1 0-1,-1 0 1,1 0 0,-1 1 0,0 0 0,-1 0 0,1 0 0,-1 0 0,-1 0-1,1 1 1,-1-1 0,-1 1 0,1 0 0,-1-1 0,0 12 0,-2-6-7,-1 1-1,0-1 1,0 0 0,-2 0 0,1-1 0,-2 1 0,0-1 0,0 1 0,-11 16-1,5-12 27,0-2 1,-1 1-1,-1-2 0,0 1 0,-29 22 0,8-12 18,-1-2 0,0-1 0,-2-3-1,0 0 1,-59 19 0,-14 3 94,136-62-22,-9 14-57,1 0 0,-1 1 0,1 1 0,28-5 0,-26 6 0,6 0-66,0 1 0,0 0 0,0 2 0,0 1 0,1 1 0,-1 2 0,0 0 0,0 2 0,-1 0 0,1 2-1,-1 1 1,45 21 0,-59-24-7,0 1 0,-1 0 0,0 0 1,-1 1-1,0 0 0,0 1 0,0 0 0,-1 0 0,0 1 0,9 12 0,-14-16 1,0-1 0,-1 1 0,0-1 1,0 1-1,0 0 0,0 0 0,-1 0 0,0 0 1,0 0-1,0 0 0,-1 0 0,1 0 0,-1 0 0,-1 0 1,1 1-1,-1-1 0,1 0 0,-2 0 0,1 0 1,0 0-1,-1-1 0,0 1 0,0 0 0,-1-1 0,-4 8 1,-4 5 17,-1-1-1,-1-1 1,0 0 0,-2-1 0,-17 15 0,3-7 50,-63 38-1,31-29-84,-1-3 0,-2-2-1,0-3 1,-2-3 0,0-3 0,-92 12-1,121-23-7,0-3-1,0-1 0,-61-5 1,90 1-145,8 2 124,0 0 1,0 1 0,1-1 0,-1 0 0,0 0 0,0 0-1,0-1 1,0 1 0,0 0 0,0 0 0,0 0 0,0 0 0,1 0-1,-1 0 1,0 0 0,0 0 0,0 0 0,0 0 0,0 0-1,0 0 1,0 0 0,0 0 0,0 0 0,1 0 0,-1-1-1,0 1 1,0 0 0,0 0 0,0 0 0,0 0 0,0 0 0,0 0-1,0 0 1,0 0 0,0-1 0,0 1 0,0 0 0,0 0-1,0 0 1,0 0 0,0 0 0,0 0 0,0 0 0,0 0 0,0-1-1,0 1 1,0 0 0,0 0 0,0 0 0,0 0 0,0 0-1,0 0 1,0 0 0,0 0 0,0-1 0,-1 1 0,1 0-1,0 0 1,0 0 0,0 0 0,80-20-14034,-35 11 11862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10.28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143 104 13056,'-5'-1'234,"-6"0"201,0 1-1,0 0 0,0 0 1,0 1-1,0 0 1,0 1-1,1 0 1,-1 1-1,0 0 0,-15 8 1,24-10 567,2 2-746,1 0-204,0 0 0,0-1-1,0 1 1,0 0 0,0 0-1,1 0 1,-1-1 0,1 1-1,0-1 1,0 1 0,0-1-1,0 0 1,0 0-1,0 1 1,1-2 0,-1 1-1,1 0 1,-1 0 0,6 1-1,-2 0 22,0 0-1,0 0 1,1-1-1,-1 0 1,1-1-1,0 0 1,0 0-1,12 1 1,11-5 166,1-1 1,-1-1 0,0-1-1,54-19 1,-21 5-158,110-36 588,19-5 89,-172 56-761,0 1 0,0 1 0,1 1-1,0 1 1,-1 1 0,1 0 0,-1 2 0,1 0 0,21 6 0,-20 0 66,-5 7-128,-15-13 71,0 0 0,0 0 1,-1 0-1,1 0 0,-1 0 0,0 0 1,1 0-1,-1 0 0,0 1 1,0-1-1,0 0 0,-1 1 1,1-1-1,-1 1 0,1-1 1,-1 1-1,0-1 0,0 1 1,0-1-1,0 1 0,0-1 1,0 1-1,-1-1 0,1 1 0,-1-1 1,0 1-1,0-1 0,0 0 1,0 1-1,0-1 0,0 0 1,-1 0-1,1 0 0,-3 3 1,-14 14 194,-33 30 1,32-33-125,2 0 0,-24 30 1,21-18-45,2 0 1,-28 59 0,-19 70 79,39-91-98,-2 2-4,-93 217 194,94-231-159,-2-2 0,-2-2 0,-43 55 0,67-97-28,-10 14 104,-1 0 0,-1-1 0,-33 28 1,82-60-2829,13-4-5342,-20-2 2705,-17 10 4504,1 0-1,-1-1 0,0 0 0,7-13 0,6-8-2318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10.62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817 3 15872,'-94'65'256,"164"-128"3477,-70 63-3727,-1 0 0,1 0 0,0 0 0,0 0 0,0 0 0,0 0 0,0 0 0,0 0 1,-1 0-1,1 0 0,0 0 0,0-1 0,0 1 0,0 0 0,0 0 0,0 0 0,0 0 0,0 0 1,-1 0-1,1 0 0,0 0 0,0 0 0,0 0 0,0 0 0,0 0 0,0-1 0,0 1 0,0 0 0,0 0 1,0 0-1,0 0 0,0 0 0,0 0 0,0 0 0,0-1 0,0 1 0,0 0 0,0 0 0,0 0 1,0 0-1,0 0 0,0 0 0,0 0 0,0-1 0,0 1 0,0 0 0,0 0 0,0 0 0,0 0 1,0 0-1,0 0 0,0 0 0,0 0 0,0-1 0,0 1 0,-7 0 147,0 0 0,1 1 0,-1 0-1,0 0 1,0 0 0,0 1 0,1 0 0,-1 0-1,1 1 1,0 0 0,-9 5 0,-20 7 82,-10-1 56,-1-3 0,0-1-1,-91 7 1,93-13-280,-174 8-73,121-12-4058,63 0-9127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11.79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1788 15360,'1'4'128,"17"119"3477,-18-120-2965,4-4-320,11-3-133,0 0 1,-1-2 0,0 1 0,0-2-1,-1 0 1,1 0 0,-2-1-1,25-20 1,6-10 232,40-46 0,-42 41-581,10-13 414,-3-2 0,-2-2-1,-2-2 1,-4-2 0,-2-2 0,54-130 0,-68 138-91,4-5-296,35-129 0,-53 138 129,-3-2 1,-1 1 0,-4-1 0,-7-94-1,5 96 133,4 54 64,55-1-213,74-10 0,232-40-354,149-24 494,-336 46-156,247-38 102,1 31 13,-227 25-131,232-40 0,-292 31 10,184-3 1,139 36-385,-349-12 525,19 1-3,-118-1-104,0 1 1,0 1 0,-1 0 0,1 0 0,-1 2 0,0 0 0,14 7 0,25 13-142,-50-24-127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3T20:34:49.62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4974 6471 2751 0,'-7'-4'256'0,"1"2"-256"0,4 2 0 0,0 0 0 0,2 0 720 0,-3-5 112 0,-1 3 0 0,-4-2 16 0,-1-2 416 0,1-3 80 16,1 3 0-16,3-5 16 0,0 5-288 0,4-5-64 15,-2 5-16-15,2 1 0 0,2-1-304 0,-2 4-64 16,2 0-16-16,0 2 0 0,0 0 0 0,0 0 0 15,0 0 0-15,0 2 0 0,1 0 80 0,3 4 16 16,0-6 0-16,3 3 0 0,-1-1-80 0,5 0-16 16,6 2 0-16,3-4 0 0,1 0-224 0,5-4-64 15,8 2 0-15,0 0 0 0,5-1 16 0,-1 3 0 0,3-6 0 0,1 2 0 16,-3 0-160-16,8-3-48 0,4-3 0 16,3-3 0-16,-3 0 0 0,4 0 0 0,5-4 0 0,0 0 0 15,2-2 320-15,-3 6 64 16,-3 3 16-16,4-1 0 0,0 0-256 0,-1 1-48 0,-3 3-16 0,-3-3 0 15,1 3-208-15,-1-1 0 16,0 1 128-16,-1 1-128 0,1-5 0 0,-4 1 0 0,-6 3 0 0,-7 3 0 16,0-2 176-16,-6 1-16 0,-4 1 0 0,-7 2 0 0,-4 2 288 0,-4 0 64 15,-2 2 16-15,-7 0 0 16,-2 0-80-16,-2 3 0 0,-2 1-16 0,-2-2 0 0,-3 3-432 0,1-1 0 16,-2 0 0-16,-1 3 0 15,3-3 0-15,-3 5 0 0,-1 0 0 0,1-1 0 31,0 1-1232-31,1-5-176 0,-1 5-48 0,3 0-11888 0</inkml:trace>
  <inkml:trace contextRef="#ctx0" brushRef="#br0" timeOffset="-69749.49">14318 5752 4607 0,'-5'6'400'0,"1"-2"-400"0,2 3 0 0,2-5 0 0,0 2 784 0,0 2 80 0,-2 5 16 0,0 10 0 16,-3 7 112-16,3 8 32 0,0 5 0 0,0 5 0 15,2 3-464-15,-2 5-96 0,2 3-16 0,0 7 0 0,2 6 512 0,-2 0 112 16,0 1 16-16,2 5 0 16,0 12-464-16,0-1-96 0,1-6-16 0,-3 8 0 0,0 13-512 0,-5 7 0 15,3-7 0-15,-4-2 0 16,-1-8 0-16,-1-16 0 0,-1-12 128 0,3-15-128 0,0-10 800 0,-1-14 96 15,3-6 32-15,0-14 0 0,2-5 400 0,-1-11 80 16,1-4 0-16,4-13 16 0,1-4 80 0,1-12 16 16,2-5 0-16,3-15 0 0,1-2-528 0,1-9-96 15,0 7-32-15,-1-2 0 0,3-11-544 0,0 0-128 16,-2 2 0-16,-1-8-16 0,1-4-176 0,-1-7 0 0,1-7 0 16,-2 3 0-16,-3 8 0 0,0 9 0 15,-1 9 0-15,-1-5 0 0,0 4 0 0,0 0 128 0,1 14-128 0,-3 7 0 16,2 12 0-16,-4 5-176 15,0 7 16-15,0 11 0 16,0 0-320-16,-2 10-64 0,0 7-16 0,-5 8 0 16,3 7-208-16,-2 10-32 0,-3 7-16 0,1 10 0 15,-3 9-16-15,-2 4 0 0,3 6 0 0,-5 16 0 0,-2 16 624 0,-2 18 208 0,-1 8-144 0,3 0 144 16,2-11 0-16,3 2 0 0,-1 3 0 0,2 6 0 16,3 0 0-16,1 0 0 0,1 0 0 0,2-9 0 15,-1-14 0-15,3-20 144 0,0-10-144 0,4-20 160 16,0-12-160-16,1-15 0 0,-1-6 0 0,2-16 0 15,0-8 320-15,0-10 16 0,3-9 16 0,-1-11 0 16,3-15 1104-16,1-16 208 0,1-3 64 0,0-6 0 16,2 4-928-16,1-17-176 0,1-15-48 0,0 0 0 0,0 3-432 0,-4 5-144 15,-1 1 0-15,-1 8 0 16,-5 13 0-16,0 7-304 0,1 12 48 0,-1-2 0 16,0-7-208-16,1 9-48 0,-1 7 0 0,0 17 0 15,0 8-256-15,-2 15-48 0,1 6-16 0,-1 11 0 16,-4 2-416-16,-1 13-96 0,-1 8 0 0,-4 9-16 15,-1 5 624-15,3 1 128 0,-5 11 32 0,0 13 0 0,1 16 576 0,-3 20 0 16,2 13 0-16,1 8 0 0,3-4 0 0,3-11 0 0,2-8 0 0,2 6 0 16,2 13 0-16,4 0 0 15,3-12 0-15,2-25 0 0,4-22 0 0,-3-20 0 0,-1-23 0 0,0-11 0 16,-5-13 288-16,0-10 32 16,1-18 0-16,-3-3 0 0,0-5 1520 0,-2-4 304 0,5-11 64 0,-1-17 16 15,3-14-1104-15,1-20-224 16,1-8-32-16,4-5-16 0,-2-4-848 0,0 15 0 0,-3 7 0 0,1-1-128 15,-3-2-112-15,-1 9-16 0,-3 15 0 0,-4 21 0 32,-2 17-576-32,-2 17-128 0,-3 17-32 0,-1 13 0 0,-5 8 64 0,-2 16 16 0,-2 16 0 15,-6 11 0 1,-1 13 336-16,3 2 80 0,2-9 16 0,-3 26 0 0,-1 17 480 0,-1 17 0 0,3 15-128 0,6-5 128 16,2-4 0-16,7-3 0 0,6-12 0 0,9-8 0 15,8-11 0-15,8-17 0 0,7-16 0 0,6-16-12416 16</inkml:trace>
  <inkml:trace contextRef="#ctx0" brushRef="#br0" timeOffset="2250.47">14173 4762 5519 0,'0'4'496'0,"-2"-2"-496"0,2 2 0 0,0-4 0 0,0 0 1008 0,0 2 96 15,0 5 32-15,0-3 0 0,0 2 208 0,0 3 64 0,2-3 0 0,-2-1 0 16,0-1-352-16,2-2-64 16,0-2-16-16,0-2 0 0,2-2 64 0,-1-3 16 15,1-1 0-15,2-3 0 0,-2-2-64 0,3-4-16 16,-1 2 0-16,1-8 0 0,-3 2-240 0,2-1-48 16,-1-7-16-16,-1-1 0 0,0 0-224 0,-2-6-32 15,5-5-16-15,-3 1 0 0,0 4-16 0,0-5-16 16,3-14 0-16,-1-7 0 0,3 0-192 0,1-10-48 0,-3-3 0 15,1-1 0-15,1-3-128 0,-3 0 0 0,1 7 0 0,-3 8 128 16,0-2-128-16,0 13 0 0,1 8 0 0,-1 3-176 16,2-5 176-16,1 2-160 0,-1 2 160 0,0 7-160 15,-1 4 160-15,-3 11 0 0,0 0-144 0,0 8 144 16,-2 2 0-16,-2 7 0 0,0-2 0 0,0 3 0 16,2 3-192-16,-2 3 192 0,-1 3-160 0,1 5 160 15,0-3 0-15,0 11-144 0,0-2 144 0,0 5 0 16,2-7 0-16,-2 8-128 0,-1 9 128 0,1 10 0 15,-2 10 0-15,-2 5 0 0,-3 9 0 0,1 11 0 16,-1-1 0-16,1-3-128 0,-1-7 128 0,3 2 0 16,-5 8 0-16,3-1-160 0,-1 2 160 0,-2 1 0 0,3 8 0 15,-1-6-128-15,3 6 128 0,2-3 0 16,2-7 0-16,2-8 0 0,2-12 0 0,2-5 0 0,2-2 0 0,1-9 0 16,3-8 0-16,1-6 0 15,0-7 0-15,-3-4 0 0,-1-5 0 0,1-3 0 0,-1-3 0 0,1-8 144 16,-4 0-144-16,1-5 128 0,-1-2 784 0,0-8 160 15,0-4 16-15,-2-5 16 0,3-10-400 0,-3 0-96 16,0-9-16-16,0-4 0 0,0-9-384 0,2-4-80 16,1-4 0-16,1 8-128 0,-2 3 0 0,3-11 0 15,1-13 0-15,-1-6 0 0,1 1 0 0,-1 3 0 0,-1-2 0 0,-2 2 0 16,3-2-208-16,-3 6 48 16,-2 11 16-16,0 13 0 0,0 6 0 0,0 0 0 15,1 0 0-15,-1 4 0 0,0 1-96 0,0 7-16 16,2 5 0-16,-2 9 0 0,3 6-112 0,-3 6-16 0,0 5-16 0,-2 4 0 15,0 4-80-15,-2 6-16 0,0 3 0 0,-1 6 0 32,1 9 48-32,-4-1 0 0,2 9 0 0,-3 5 0 0,1-1 272 0,-3 15 176 0,-1 13-192 0,-5 13 192 15,0 10 0-15,0 3 0 0,0-5 0 0,0 3 0 16,2 1 0-16,3-12 0 0,1 0-128 0,-1-1 128 16,1 8 0-16,1-3 0 0,1 2 0 0,1-9 0 15,2-16 0-15,-1-9 0 0,3 0 0 0,2-6 0 16,2-13 0-16,0-9 0 0,5-8 0 0,-3-4 0 0,0-5 0 0,1-6 0 15,-1-4 128-15,-2-2-128 16,2-7 448-16,0-6 64 0,1-3 0 0,-3-8 0 16,0-8 368-16,0-9 80 0,0-2 0 0,0-6 16 15,-2 0-416-15,3-9-96 0,-3-9-16 0,4-7 0 16,0-14-272-16,2-4-176 0,3 2 192 0,-3 2-192 16,3 7 0-16,-3 6 0 0,-2 9 0 0,1 4 0 15,-1 12 0-15,0 7 0 0,-2 0-176 0,3 5 176 16,-3 8-944-16,0-3-80 0,0 1 0 0,0 0-16 15,0 6 176-15,0 6 32 0,-2 9 16 0,0 6 0 16,0 9 176-16,-2 2 16 0,0 7 16 0,-2 3 0 16,0 5-416-16,-1 7-64 0,-1 12-32 0,-3 6 0 0,1 18 736 0,-3 12 160 15,1 6 32-15,-1 12 0 0,3-5 192 0,1 2 0 16,1 2 144-16,4-8-144 0,-1-9 160 0,3 0-160 16,5-1 160-16,1-3-160 0,3-15 0 0,-1-2 0 15,1-3 0-15,-1-7 0 0,1-7 0 0,-3-2-208 16</inkml:trace>
  <inkml:trace contextRef="#ctx0" brushRef="#br0" timeOffset="107367.73">30196 976 2751 0,'2'-12'256'0,"-2"-1"-256"0,3 9 0 0,-1-3 0 0,-2 5 928 0,2 0 144 0,0-2 16 0,0-3 16 0,5-5 240 0,-3 1 64 16,4 0 0-16,-1 3 0 16,-1 6-448-16,0 4-64 0,-1 2-32 0,-3 7 0 0,0 4 160 0,-2 2 16 15,0 4 16-15,-2 4 0 16,-2 5-304-16,-1-2-64 0,-1 4-16 0,0 0 0 0,-3 2-288 0,1-4-48 15,-1-1-16-15,-2-7 0 0,5-1-112 0,0-8-16 0,-1-5-16 0,3-6 0 16,2-2 64-16,-2-6 16 16,4-5 0-16,-3-10 0 0,6 4 336 0,-3-4 80 0,2-5 16 0,0 3 0 15,-2-3-320-15,2 3-64 16,0-5-16-16,-2 1 0 0,2 5-288 0,-2 1 0 0,2 0 0 0,0-1 0 16,-2 1 0-16,3 2 0 15,-3 0 0-15,2 0-144 0,0-1 144 0,-2 3 0 0,2-4 0 0,0 4 0 16,2 0 0-16,1 0 0 0,-1 4 0 0,0 3 0 15,0 1 0-15,3 3 0 0,-1 1 0 0,3-3 0 16,-1 6 0-16,3 2-128 0,2-4 128 0,2 1 0 16,4 3 0-16,0 0 0 0,4 0 0 0,-1-2-128 15,3 2 128-15,-1 0 0 0,3-2 0 0,1 2 0 16,2 0 0-16,4-6 0 0,4 4 0 0,3 0 0 16,1-3 0-16,-3 3 256 0,-5-2-48 0,4 0 0 15,7 1-16-15,8 3-16 0,2 0 0 0,5 0 0 16,0 0-176-16,-3 0 0 0,3 3 0 0,-3-3 0 15,-1-3 0-15,-3 3 128 0,2-6-128 0,1 2 0 16,-1-3 416-16,0 3 0 0,5-4 0 0,0 1 0 16,4 1 96-16,0 0 0 0,-1-3 16 0,1 0 0 0,0-1-80 0,-4-1-32 15,-5 1 0-15,1-1 0 16,1-6-192-16,-4 2-32 0,3 2-16 0,-7-2 0 0,-4 3-48 0,-5 3 0 16,-4 3 0-16,-4 1 0 15,-2 3-128-15,-2 2 128 0,-7 0-128 0,0 7 128 0,-2-5-128 0,-4 2 0 16,-4 0 144-16,2 1-144 0,-5 7 256 0,3-1 0 0,-5 4-16 0,3 2 0 15,-3 0 0-15,1 4 0 16,-1-4 0-16,-2 5 0 0,1-3-48 0,-1 4 0 0,0 1 0 0,-2 1 0 16,0-2-192-16,0-1 144 15,1-1-144-15,-3 2 128 0,4 3-128 0,-2-5 0 0,2 1 0 0,0-5 0 16,3 0 0-16,-1-5 0 16,1 3 0-16,-1-4 0 0,0-5 0 0,3 3-256 0,-1-3 64 0,-1 1 16 15,1-3-1552-15,1 2-304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23.84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75 105 16128,'-71'-9'2581,"67"8"-1813,6-2-692,-1 0 1,1 0 0,0 0 0,0 0-1,0 0 1,0 1 0,0-1-1,3-2 1,-4 4-42,5-4 22,0 0 0,0 0 1,0 0-1,1 1 0,-1 0 0,1 1 0,0-1 0,0 1 1,12-3-1,4 0 265,46-7 0,-51 11-303,1 2 0,-1 0 0,0 1 0,1 1 0,-1 0 0,0 1 0,0 2 0,0 0 0,-1 0 0,1 2 0,-1 0 0,-1 1 0,0 1-1,0 0 1,0 1 0,-1 1 0,14 13 0,-22-17-12,0 0 0,0 1-1,-1 0 1,-1 0-1,1 0 1,-1 1 0,-1-1-1,0 1 1,0 0-1,0 1 1,-1-1 0,-1 1-1,0-1 1,0 1 0,-1 0-1,0 0 1,0-1-1,-1 1 1,-1 0 0,1 0-1,-2 0 1,1 0-1,-2-1 1,-3 12 0,-1-1 11,0-1 0,-2 0-1,-1 0 1,0-1 0,-1 0 0,-1 0 0,-1-1 0,0-1 0,-1-1 0,-23 21 0,7-11 288,-1-1 0,-2-2-1,0 0 1,-2-3 0,-69 30 0,101-48-306,0 0 0,-1 0 0,1 0 0,-1 0 0,1-1 0,0 1 0,-1-1 0,1 0 0,-1 0 0,1 0 0,-6-2 0,8 2 3,0 0 1,1 0 0,-1 0 0,0-1 0,1 1 0,-1-1 0,0 1 0,1 0 0,-1-1-1,0 1 1,1-1 0,-1 1 0,1-1 0,-1 0 0,1 1 0,-1-1 0,1 1-1,-1-1 1,1 0 0,0 1 0,-1-1 0,1 0 0,0 0 0,0 1 0,0-1-1,-1 0 1,1 0 0,0 1 0,0-1 0,0 0 0,0 0 0,0-1 0,1 0 0,0 0 1,0 0-1,1 1 1,-1-1 0,0 0-1,1 0 1,-1 1 0,1-1-1,-1 1 1,1-1-1,0 1 1,0 0 0,0 0-1,2-2 1,33-16 32,-8 8-2,1 1 1,-1 2-1,2 1 0,32-4 0,127-4 109,-46 12-633,31-1-6552,-110-1-4180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24.41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493 27 17535,'1'3'2,"-1"0"-1,1 0 1,0-1-1,0 1 0,0 0 1,0 0-1,1-1 1,-1 1-1,1-1 0,-1 1 1,1-1-1,0 0 0,0 1 1,0-1-1,0 0 1,4 2-1,3 2 15,0-1 1,0 0-1,14 6 0,-11-6 15,-1 0 0,17 11 1,-24-14-23,-1 1 0,0-1 0,0 1-1,-1 0 1,1 0 0,-1 0 0,1 0 0,-1 0 0,0 0 0,0 0 0,0 1 0,2 6 0,-2-2 51,0 1 0,-1 0 0,1 0 0,-2 0-1,0 0 1,0 0 0,0 0 0,-1 0 0,0 0 0,-1-1 0,0 1-1,-1 0 1,-6 16 0,-2 1 13,-2-1 0,-1 0 1,-19 26-1,0-6 66,-2-1 1,-2-2 0,-85 74-1,-147 86 561,265-199-694,-26 21 249,30-24-245,-1 0 0,1 1 0,0-1 0,-1 0-1,1 1 1,0-1 0,0 0 0,-1 1 0,1-1 0,0 0 0,0 1 0,0-1 0,-1 0 0,1 1 0,0-1 0,0 1 0,0-1-1,0 1 1,0-1 0,0 0 0,0 1 0,0-1 0,0 1 0,0-1 0,0 1 0,1-1 7,-1 1 1,1-1 0,0 1-1,-1-1 1,1 1 0,0-1-1,0 0 1,-1 0-1,1 1 1,0-1 0,0 0-1,-1 0 1,1 0 0,0 0-1,0 0 1,0 0-1,-1 0 1,3 0 0,31-3 42,-1-1 1,1-2 0,-1-1-1,40-14 1,-23 7-23,5 0 138,108-33 91,-133 36-234,0-1 0,0-1 1,32-20-1,-60 32-32,0 0-1,1 0 1,-1-1 0,0 1-1,0-1 1,0 1 0,-1-1-1,1 0 1,0 0 0,-1 0 0,1 0-1,-1 0 1,1 0 0,-1 0-1,0-1 1,0 1 0,0 0-1,0-1 1,-1 1 0,1 0-1,0-1 1,-1 1 0,0-1-1,0 1 1,0-1 0,0 1-1,0-1 1,0 1 0,0-1-1,-1 1 1,1-1 0,-1 1 0,0-1-1,0 1 1,0 0 0,0-1-1,0 1 1,-3-3 0,-2-5-2,-1 1 0,0 0 1,0 1-1,-1-1 0,-1 1 1,1 1-1,-13-8 0,-65-42 33,-98-47 0,93 56 0,-88-63 0,165 101-36,0-1 0,0 0 0,1-1-1,-13-16 1,25 27 0,0 0 1,0 0-1,0 0 0,0 0 1,0 0-1,1 0 0,-1 0 1,0-1-1,1 1 0,-1 0 1,1 0-1,-1-1 1,1 1-1,-1 0 0,1-1 1,0 1-1,0-1 0,0 1 1,0 0-1,0-1 0,0 1 1,0 0-1,1-3 0,0 2 1,1 0 0,-1-1 0,1 1 0,0 1 0,0-1 0,0 0 0,0 0 0,1 1-1,-1-1 1,0 1 0,1 0 0,4-2 0,53-23-296,111-30 1,-66 32-1931,53 5-7659,-64 11 4832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24.90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4711 33 17663,'-43'-30'128,"43"30"-125,0 0-1,0 0 1,0 0-1,0 0 0,0-1 1,0 1-1,-1 0 0,1 0 1,0 0-1,0 0 1,0 0-1,0 0 0,0-1 1,0 1-1,0 0 0,0 0 1,-1 0-1,1 0 1,0 0-1,0 0 0,0 0 1,0 0-1,0 0 0,0 0 1,-1 0-1,1 0 0,0-1 1,0 1-1,0 0 1,0 0-1,0 0 0,-1 0 1,1 0-1,0 0 0,0 0 1,0 1-1,0-1 1,-1 0-1,1 0 0,0 0 1,0 0-1,0 0 0,0 0 1,0 0-1,0 0 1,-1 0-1,1 0 0,0 0 1,0 0-1,0 1 0,0-1 1,0 0-1,0 0 0,0 0 1,0 0-1,-1 0 1,1 0-1,0 1 0,0-1 1,0 0-1,0 0 0,0 0 1,-2 6 66,-1-1 1,0 1 0,0-1-1,0 0 1,-1 0-1,1 0 1,-1-1 0,0 0-1,-1 1 1,1-1 0,-1 0-1,0-1 1,0 1-1,0-1 1,0 0 0,0-1-1,-1 1 1,-5 1-1,-90 22 1137,-147 17-1,164-31-864,-103 16 299,-65 11-128,-695 54-209,-13-62-156,679-24-511,-1056-7 769,1317-1-485,-132 1-1355,152 0 1323,-1 0-1,1 0 0,0 0 1,0 0-1,-1 0 1,1 0-1,0 0 0,-1 0 1,1 0-1,0 0 1,0 0-1,-1 1 0,1-1 1,0 0-1,0 0 0,-1 0 1,1 1-1,0-1 1,0 0-1,0 0 0,-1 0 1,1 1-1,0-1 1,0 0-1,0 0 0,0 1 1,0-1-1,0 0 0,-1 0 1,1 1-1,0-1 1,0 0-1,0 1 0,0-1 1,0 0-1,0 0 1,0 1-1,0-1 0,0 0 1,0 1-1,0-1 0,0 0 1,0 0-1,1 1 1,-1-1-1,4 10-2898,0-7 1994,-1 0 0,1 0 0,0 0 0,0-1 0,6 4 0,25 13-2865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31.37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0 207 17407,'18'6'22,"-14"-5"746,1-5-320,45-34-112,2 2 1,65-35-1,-98 61-265,1 1 0,1 0 0,0 1 1,0 1-1,0 1 0,1 1 0,-1 1 0,1 1 0,0 1 1,23 1-1,-37 2-62,0 0 1,0 0 0,0 1 0,0 0 0,0 1-1,-1 0 1,1 0 0,-1 1 0,0 0-1,0 0 1,8 6 0,-12-8-8,0 1 0,0-1 0,0 1 1,0 0-1,0 0 0,-1 0 0,1 0 0,-1 0 0,0 0 0,0 1 1,0-1-1,0 1 0,-1-1 0,1 1 0,-1 0 0,0 0 0,0 0 0,0-1 1,-1 1-1,1 0 0,-1 0 0,0 0 0,0 0 0,-2 6 0,0-2 19,-1-1 0,1 1 0,-2-1 0,1 0 0,-1 0 0,-1 0 0,1-1 0,-1 0 0,-11 12 0,-7 5 120,-28 20 0,32-27-121,-58 40-35,20-15 94,32-21 775,23-18-748,7-2-84,0 1 1,0 0-1,1 0 0,-1 0 0,8 4 0,13 3-5,26 2 149,39 8-185,165 55 0,-249-70 22,0-1 0,-1 1 0,1 1 0,10 6 1,-16-9-2,1 1-1,-1-1 1,0 0 0,1 0 0,-1 1 0,0-1 0,0 0 0,0 1 0,0 0 0,0-1 0,0 1 0,-1-1 0,1 1 0,0 0-1,-1 0 1,1-1 0,-1 1 0,0 0 0,0 0 0,1-1 0,-1 1 0,0 0 0,0 0 0,-1 3 0,-2 4-8,0 0 1,0 0 0,-1 0-1,0 0 1,0-1 0,-1 0-1,-1 1 1,1-2 0,-9 11-1,-3 0 10,-1 0-1,-30 24 1,12-16 47,-2-1 0,-1-3 1,-1-1-1,-81 30 0,94-42 73,-1-1 0,0-2 0,-1 0 0,0-2 1,0-1-1,0-1 0,0-2 0,0-1 0,0-1 0,-31-6 0,40 4-3645,35 7-1640,7 5-4716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37.78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48 20 22399,'0'0'0,"-28"-12"-256,8 5-6143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39.27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1131 0 16511,'-10'0'26,"8"0"-17,0 0 0,0 1 0,-1-1-1,1 0 1,0 1 0,0-1 0,0 1 0,-1 0 0,1 0-1,0-1 1,0 1 0,0 1 0,-3 1 0,2-2 2017,0-2-1556,-5-1-352,-1-1 1,0 1-1,0 1 0,0 0 1,0 0-1,0 1 0,0 0 1,-17 2-1,-9 4 466,-33 10 0,13-2 63,-60 5-289,-1-4 0,0-5 1,-1-6-1,-151-13 1,236 9-381,9 6 22,9 4 22,13-10-20,1 1 0,0-1 0,0 0 0,0 0 0,0 0 0,0 0-1,-1 0 1,1 0 0,0 0 0,0 1 0,0-1 0,0 0 0,0 0 0,0 0 0,0 0 0,0 0 0,0 1 0,-1-1 0,1 0 0,0 0 0,0 0 0,0 0 0,0 1 0,0-1 0,0 0 0,0 0 0,0 0 0,0 0 0,0 1 0,0-1 0,0 0 0,0 0 0,0 0 0,1 0 0,-1 1 0,0-1 0,0 0 0,0 0 0,0 0 0,0 0 0,0 0 0,0 1 0,9 14-21,0 1-1,0-1 1,1-1 0,1 0 0,20 20 0,16 22-79,-42-50 110,24 33 494,44 77 0,-69-107-483,0 1 1,-1 0-1,0-1 0,0 1 1,-1 0-1,0 1 1,-1-1-1,0 0 1,-1 13-1,-2-19 191,-12 3-193,12-7-26,0 0-1,0 0 1,1 0 0,-1-1-1,0 1 1,0 0 0,1-1-1,-1 1 1,0-1 0,1 0-1,-4-1 1,3 1 6,0 0 0,0-1 0,0 1 0,0-1 0,0 1 0,0-1 0,0 0 0,1 0 0,-1 1 0,0-1 0,1-1 0,-3-3 0,4 5 1,0 0-1,-1 0 1,1 0-1,0 0 1,-1-1-1,1 1 0,0 0 1,0 0-1,0 0 1,0-1-1,1 1 1,-1 0-1,0 0 1,0 0-1,1-1 1,-1 1-1,0 0 1,1 0-1,0-1 1,2-2 1,-1 1 0,1 0 0,0 0 0,0 1 0,0-1 0,0 0 0,0 1 0,0 0 0,1 0 0,-1 0 0,1 0 0,0 1 0,6-3 0,14-2-25,0 1-1,0 1 0,1 1 1,-1 1-1,1 1 1,0 1-1,-1 2 1,1 0-1,-1 1 0,0 2 1,0 0-1,0 2 1,-1 1-1,0 0 0,0 2 1,40 24-1,-58-31 14,-1 0 1,1 1-1,-1 0 0,0 0 0,0 0 1,0 0-1,-1 0 0,0 1 0,0 0 0,0 0 1,0 0-1,-1 0 0,1 0 0,-1 0 1,-1 1-1,1-1 0,-1 0 0,0 1 1,0 0-1,0-1 0,-1 1 0,0 0 0,0-1 1,-1 1-1,-1 9 0,0-5 1,0-1 0,-1 1 0,0-1 0,0 1 0,-1-1 0,0 0 0,-1 0-1,0-1 1,0 1 0,-1-1 0,0 0 0,-1-1 0,-13 14 0,3-9 34,0 0 1,-1-1 0,0-1-1,0-1 1,-35 12-1,-101 22 178,115-35-202,0-2 1,-65 3-1,42-10 37,-85-12 0,147 13-132,0 0-1,-1 0 1,1 0 0,0 0-1,-1-1 1,1 1 0,0 0 0,0 0-1,-1 0 1,1 0 0,0 0-1,-1 0 1,1 0 0,0 0-1,0 0 1,-1 0 0,1 0 0,0 0-1,-1 1 1,1-1 0,0 0-1,0 0 1,-1 0 0,1 0-1,0 0 1,0 0 0,-1 1 0,1-1-1,0 0 1,0 0 0,0 0-1,-1 1 1,1-1 0,0 0-1,0 0 1,0 1 0,0-1 0,0 0-1,-1 1 1,8 11-4410,22 14-5715,-22-21 9809,0-1-1,1-1 0,-1 0 1,13 4-1,2 1-2363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22.41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16128,'2'26'64,"-1"-20"2047,0-1-1769,52 216 596,-35-102-500,-13-73-113,15 59 0,-19-101-166,0-1 0,1 1 0,-1 0 0,1 0-1,0 0 1,0-1 0,0 1 0,5 5 0,-6-8-118,0 1 0,0-1 0,0 1 1,0-1-1,1 1 0,-1-1 0,0 0 0,1 1 1,-1-1-1,1 0 0,-1 0 0,1 0 1,0 0-1,-1 0 0,1 0 0,0-1 1,0 1-1,0-1 0,-1 1 0,3-1 0,5 2 182,4 3-206,1-1 0,0 0 0,0-1 0,1-1 0,-1 0 0,0-1 0,1-1 0,-1 0 0,19-3 0,71-13 635,-57 8-698,0 1 1,1 2-1,53 3 1,-6 2-639,-45-6-3236,-43 5 1391,1-1 0,-1 0 0,14-7 0,-5-2-3081,-2-1 4799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22.79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199 1 18431,'1'4'1,"2"4"2,-1 0-1,1 0 0,-2 1 0,1-1 1,-1 0-1,-1 1 0,0-1 1,0 12-1,-59 646 2280,56-602-2259,-16 181 315,13-195-223,-2-1-1,-28 88 0,30-122-31,0 1-1,-1-1 0,0-1 0,-1 1 1,-1-2-1,-10 14 0,4-14-4980,11-11 2906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40.51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27 1 18175,'-23'48'177,"21"-43"-76,1-1 645,2 1-404,11 41 623,-1 0 1,4 58 0,6 29 809,20 34-1786,4 24-94,-36-139 238,6 92-1,-14-127-468,0 12 468,-3-9-7395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41.26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99 613 16000,'3'15'101,"-8"-18"-1,-13-28 59,15 24-135,-11-18 414,1-1 1,1 0 0,-9-30 0,17 41-186,0 0-1,1-1 1,1 0-1,1 1 1,0-1-1,0 0 1,3-18-1,0 25-202,0-1-1,1 0 0,-1 1 0,2 0 0,-1 0 0,2 0 0,-1 0 0,1 1 1,0 0-1,1-1 0,9-10 0,-2 5 260,1 0-1,0 1 1,1 0 0,32-21 0,-20 19-167,0 2 1,0 0-1,1 2 1,1 1-1,0 1 0,49-8 1,-23 9 29,0 3 1,98 1-1,-102 7-80,-1 2 0,0 2-1,0 3 1,75 24 0,-93-23-43,0 1 1,-1 1-1,-1 2 0,-1 2 1,0 0-1,-1 2 0,48 41 1,-68-52-92,0 1 1,-1-1 0,0 2 0,0-1-1,-1 1 1,0 0 0,-1 0 0,0 0-1,6 20 1,-9-25 45,-1 0-1,0 0 1,0 0 0,0 0 0,0 0-1,-1 0 1,0 0 0,0 0-1,-1 0 1,1 1 0,-1-1-1,0 0 1,0-1 0,-1 1 0,0 0-1,1 0 1,-2 0 0,1-1-1,0 1 1,-1-1 0,0 0-1,0 0 1,0 0 0,-5 4 0,-1 0 13,-1 0 0,-1 0 1,1-1-1,-1-1 1,-23 10-1,-65 19-16,85-31 0,-56 16 153,-109 16 0,-78-5 266,143-19-593,67-9 466,-10 2-95,57-5-197,-1 0 1,1 0-1,0 0 1,-1 0 0,1 0-1,0 0 1,0 1-1,-1-1 1,1 0 0,0 0-1,-1 0 1,1 0-1,0 0 1,0 0 0,-1 1-1,1-1 1,0 0 0,0 0-1,0 0 1,-1 0-1,1 1 1,0-1 0,0 0-1,0 0 1,0 1-1,-1-1 1,1 0 0,0 0-1,0 1 1,0-1-1,0 0 1,0 1 0,0-1-1,5 10 78,17 5 22,-6-9-101,0 0 0,1-1 0,30 6 0,5 0 0,161 62 0,-69-21 0,-13-8 128,221 110 0,-281-124-3072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3T20:39:13.43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1710 7352 911 0,'-4'-8'0'0,"2"2"0"0,0 3 0 0,0 3 0 0,2-6 320 0,-4-2-32 0,-1-5 0 0,-3-13 0 16,1-8 960-16,1-4 192 0,2 2 32 0,2 2 16 15,2 2-272-15,0 0-48 0,4 6-16 0,-2 7 0 16,2 0-176-16,-2 6-32 0,3 7-16 0,-1 6 0 16,-2 0-160-16,0 6-48 0,0 7 0 0,-2 10 0 0,-2 11 448 0,-4 15 96 15,-1 11 16-15,-3 2 0 16,-1 6-240-16,-2 4-32 0,-2 3-16 0,3-5 0 0,-1-2-256 0,0 9-48 16,-4 12-16-16,2 15 0 0,0 3 32 15,2 10 0-15,1-4 0 0,1 2 0 0,2-9-304 0,1 7-48 16,-1 6-16-16,1 0 0 0,2 1-336 15,-3-5 144-15,3-7-144 0,1-10 0 0,3-11 160 0,2 1-160 16,2-5 128-16,3-9-128 0,1-16 480 0,0-9 16 0,-1-13 0 0,1-4 0 16,0-9-272-16,-1-6-48 15,-1-6-16-15,-2-7 0 0,2-6 208 0,-2-11 32 16,1-4 16-16,-1-6 0 0,0-9 112 0,0-4 32 16,0-5 0-16,0-12 0 0,3-5-160 0,-3-5-16 0,4-14-16 0,0-4 0 15,3-4-240-15,-3-9-128 16,5-6 128-16,0 0-128 0,-1 11 0 0,1 4 0 15,0 8 0-15,1-10 0 0,3-7 0 0,0-4 0 0,0-4 0 0,-2-2 0 16,0-3 0-16,-5 7 0 16,-1 17 0-16,-1-4 0 0,0-5 0 0,1-1 0 15,-3 12 0-15,0 0 0 0,3 4 0 0,-3 9 0 0,-2 10 0 16,0 3 0-16,0 13 0 0,-4 3 0 0,2 9 0 0,-4 7-128 16,2 6 128-16,-2 2 0 0,-1 9 0 0,-1 6 0 15,-1 4 0-15,1 7 0 0,0 6 0 0,-3 2-128 16,1 11 0-16,-3 4 0 0,0 12 0 0,-1 10 0 15,3-1 128-15,-2 5 0 0,3 6 0 0,-3 10 0 16,1 16 0-16,-3 6 0 0,2 10 0 0,1 7 0 16,1 9 0-16,0 4 0 0,1 6 0 0,-3-2 0 15,3-15 0-15,-1 15 0 0,3 8 0 0,-1-1-128 16,1-9 128-16,2-18 0 0,0-7 0 0,1-7 0 16,6-11 0-16,-6-8 0 0,-1-11 0 0,0-13 0 15,2-12 0-15,-2-20 0 0,-1-8 0 0,1-13 0 16,0-8 0-16,2-13 0 0,2-7 128 0,0-10-128 0,0-11 320 0,2-10 0 15,2-16 0-15,2-20 0 0,7-18-144 0,0-10-48 16,6-14 0-16,0 3 0 0,0 13-128 0,1-2 0 16,3-5 0-16,-2-4 0 0,3-4 128 0,-3-2-128 15,-4 17 0-15,-2-9 128 0,2-4-128 0,-2 2 0 16,0 7 0-16,-4 14 0 0,-1 18 0 0,-6 16 0 0,1 15 0 16,-5 22 0-16,-5 15 0 0,1 16 0 15,-2 14 0-15,-3 23 0 0,-3 10-144 0,-3 24 144 0,-2 17 0 0,0-2 0 16,2 1-144-16,-7 29 144 15,-1 32 0-15,2 16-144 0,1 9 144 0,6-8 0 0,5-11 128 0,3-1-128 16,6 1 128-16,6-10-128 0,5-16 128 0,1-27-128 16,1-22 0-16,4-19 0 0,0-12 0 0,5-12-18064 15</inkml:trace>
  <inkml:trace contextRef="#ctx0" brushRef="#br0" timeOffset="54189.86">17956 16958 10127 0,'2'0'896'0,"2"-4"-704"0,0 2-192 0,0-1 0 0,1 3 432 0,1-2 48 0,5-2 16 0,6 0 0 15,6-3 896-15,1 5 176 0,1-6 32 0,-6 1 16 0,1 3-688 0,-3-6-144 16,-5 1-16-16,-3-2-16 16,-1 1 608-16,-1-5 128 0,-3 4 32 0,-2-2 0 0,0 3 208 0,-2-1 32 15,-4-4 16-15,0 2 0 16,-3-1-624-16,1 1-112 0,0 2-16 0,-3 0-16 15,1 5-304-15,-1 2-48 0,-4 4-16 0,1 0 0 0,-1 6-112 0,-4 7-16 16,2 6-16-16,-4 2 0 0,2 7-224 0,0 4-32 16,0 8-16-16,2 1 0 15,2-1-224-15,4-1 128 0,5-1-128 0,4-2 0 0,2 3 0 0,7-12 0 16,3-5 0-16,3-5 0 0,5-13 0 0,-1-6 0 16,2-5 0-16,2-5 0 0,1-8 0 0,1-3 128 15,-1-5-128-15,-3 3 0 0,-2-3 160 16,-2 5-160-16,-8-5 160 0,-1 7-160 0,-3-1 0 0,-3-1 0 15,-4 4 0-15,0 2 0 0,-5 0 0 0,-1 2 0 16,-3-2 0-16,0 4 0 0,1 0 0 0,-3 0 0 16,0 7 0-16,-2 2 0 0,2 4 0 0,-1 0 0 15,1 10 0-15,-2 1 0 0,4 6 0 0,1 4 0 16,-1 7 0-16,0 6 0 0,5 4 0 0,-1 3 0 16,7-3 0-16,0 1-160 0,3 3 160 0,3 3 0 0,7-7 0 0,2-4 0 15,4-8 0-15,2-16 0 16,7-7 0-16,-3-10 0 0,1-6 0 0,2-8 0 0,1-9 0 0,-1-6-128 15,-4 0 128-15,-3-2-208 0,0-11 80 0,-2 0 128 16,-4 4 0-16,-6 5 0 0,-5 5 192 0,-6 8-64 16,-2-1-128-16,-7 7 0 0,-4 8 0 0,-4 9 0 15,-2 8 0-15,-5 9 0 0,-2 8 0 0,-1 7 128 16,-1 8-128-16,0 4 0 0,0 3 0 0,5-9 0 16,3-4 0-16,3 4 0 0,4-4 144 0,5 0-144 15,5-3 128-15,5-10-128 0,7-2 128 0,3-4-128 16,7-3 0-16,3-3 0 0,-1 1 0 0,4-4-18448 15</inkml:trace>
  <inkml:trace contextRef="#ctx0" brushRef="#br0" timeOffset="59839.86">2903 10710 6447 0,'-2'-5'576'0,"2"3"-576"0,0 0 0 0,-2 2 0 0,2-2 832 0,0 2 64 0,-2-6 16 0,-2 1 0 16,1 1 576-16,-1 0 112 16,0 4 32-16,2 2 0 0,0 0-256 0,2 7-48 0,-2-1-16 0,2 7 0 15,0 0-272-15,2 6-48 16,-2 3-16-16,0-1 0 0,0 5-464 0,-2 8-80 0,2 0-32 0,-5 9 0 16,3 0-96-16,0 1-32 15,-4-1 0-15,-3-4 0 0,1 5-64 0,-3-1-16 0,0 2 0 0,-1 2 0 16,1 2 320-16,0 2 64 15,-2-2 16-15,3 3 0 0,1-1-96 0,1-4-32 0,1-5 0 0,1 1 0 16,2 2-208-16,-3 2-64 0,5 0 0 0,0-4 0 16,0-9 32-16,2 4 0 0,0 5 0 0,-2 2 0 15,2 2-224-15,-2-5 176 0,0 3-176 0,-1 4 160 0,-1 3-160 0,2-1 0 16,-2 2 0-16,2-6 0 16,-3-8 256-16,3 5 160 0,0 3 32 0,2 0 16 15,0 0-80-15,0 2-32 0,0-4 0 0,0-2 0 16,4 4-224-16,-1 4-128 0,-1-4 160 0,2 0-160 15,-2-4 0-15,2 0 0 0,-2 3 0 0,1-1 0 0,-1 2 0 0,0 0 0 16,0 0-208-16,-2 0 64 0,-2-4 144 16,0 4 0-16,0 6 0 0,-1 3 0 0,1 1 256 0,0-5 48 15,2-1 0-15,2 0 0 0,-2 0-304 0,0-2 0 16,2 2 0-16,-4 1 0 0,2 1-160 0,0-2-144 16,-2-4-16-16,0 0-16 0,2 4 336 15,-2 3 0-15,0-1 0 0,2-6 0 0,0-4 0 0,0 4 0 16,2-5 0-16,0-1 0 0,2 0 496 0,-4-1 112 15,2-3 32-15,1 3 0 0,-3 3-384 0,0-5-80 16,-3 7-16-16,1-4 0 0,0-3 16 16,0 1 0-16,0 3 0 0,0-1 0 0,2-3 48 0,0 3 16 15,0-3 0-15,2 3 0 0,2 4-240 0,-2-5 0 16,5 3 128-16,-1 4-128 0,0-11 0 0,-3-4 0 16,1-4 0-16,-2-6 0 0,0-7 0 0,-2-2 0 15,2-7 0-15,-2 1 0 0,2-7-144 0,1 2-80 16,-1 0-16-16,0-4 0 0,2 2 240 0,-2 0 240 15,2-2-48-15,-1 0-16 16,1 0-1136-16,-2 3-240 0,0-3-32 0,0 4-15056 0</inkml:trace>
  <inkml:trace contextRef="#ctx0" brushRef="#br0" timeOffset="104789.5">5035 12796 7359 0,'-4'4'656'0,"2"-4"-528"0,0 0-128 0,0 0 0 0,0-4 960 0,-1 2 144 0,-1 2 48 0,-4 0 0 0,-1-2 560 0,1 0 112 16,-1-5 32-16,1 1 0 0,3 2-128 0,1-7-32 15,2 5 0-15,2 1 0 16,2-1-512-16,2 4-96 0,3 0-32 0,1 2 0 16,3 0-672-16,0 0-144 0,-1 0-32 0,3 2 0 0,4 0 224 0,4 0 32 15,-2 2 16-15,7-2 0 16,4 1-96-16,2-1 0 0,4-2-16 0,0-2 0 0,-4-1-368 0,6 1 128 15,5-4-128-15,2-3 0 0,2 1 256 0,2-3-32 0,6-2 0 0,0 1 0 16,1 1 240-16,-1 5 48 16,1-5 16-16,-3 7 0 0,-4 4-352 0,-2 0-176 0,-7 4 160 0,-2 2-160 15,1 3 0-15,-5 4 0 16,0-3 0-16,-4 5 0 0,2 4 0 0,-5-2 0 0,-1-2 0 0,2 0 0 16,-5-4 0-16,1-3 0 15,-3 1 0-15,0-7 0 0,0-2 160 0,1-2-160 0,-5-4 160 0,0 1-160 16,0-5 400-16,-2-1-16 15,-2 0 0-15,-1 5 0 0,1-5-384 0,0 3 128 0,-2-1-128 0,-1 5 0 16,-1-2 0-16,-1 1 0 0,1 3 0 0,-3 0 0 16,1 2 0-16,-3-2 0 0,0 2 0 0,-4 0 0 15,0 0 0-15,-2 0 0 0,-2-4 0 0,-3 2 0 16,3 2 0-16,-2-5 0 0,-1 5 0 0,1-6 0 16,-1 2 0-16,1-3 0 0,0 3 0 0,-3-2-10816 15,1-5-2256-15</inkml:trace>
  <inkml:trace contextRef="#ctx0" brushRef="#br0" timeOffset="110202.75">15506 12187 5519 0,'0'-8'496'0,"0"3"-496"0,-2-1 0 0,2 6 0 0,0 0 1040 0,0-2 112 0,-2-5 32 0,2-1 0 0,-2-5 496 0,0 0 112 15,-1 3 0-15,-1-3 16 0,2 4-736 0,0 3-160 16,0 0-16-16,0 4-16 16,0 2 0-16,-1 0 0 0,1 2 0 0,0 4 0 0,0 5-96 0,2 6-16 15,-2 0 0-15,2 8 0 16,2-1-128-16,-2 8-48 0,2 2 0 0,-2 4 0 0,4 0-160 0,3-1-48 16,-1-3 0-16,3-7 0 15,-1-8-112-15,3-12-16 0,0-7-16 0,1-11 0 0,1-4-240 0,0-8 0 16,0-5 0-16,-3-6 0 0,1-4 272 0,0 2-32 0,-1-9-16 0,-3 2 0 15,-1 1-224-15,-6 1 0 16,0 5 128-16,-4 8-128 0,0 3 0 0,-3 6-128 0,-1 6 128 0,-3 7-208 16,0 3 208-16,1 3 0 15,-5 9 144-15,0 4-144 0,0 4 528 0,0 10 16 0,-2 1 0 0,2 6 0 16,2 5 64-16,1 1 16 16,1 5 0-16,5-7 0 0,3-2-128 0,3-6-32 0,5-4 0 0,3-7 0 15,3-4-288-15,2-5-176 16,1-3 192-16,1-5-192 0,2-4 0 0,0-5 0 0,-2-3 0 0,0-7 0 15,2 0 0-15,-4-9 0 0,0 3-160 0,-2-7 160 0,-1 0-384 16,-3-2-16-16,-1 7 0 0,-4-1 0 16,-2 0 208-16,-2 5 64 0,-2 4 0 0,-3 2 0 15,-1 9 128-15,-3-1 0 0,-2 3 0 0,1 4 128 16,-1 4 128-16,-2 5 48 0,2 2 0 0,0 1 0 0,3 5 448 0,3 0 80 16,3 0 32-16,2 5 0 15,4-1-416-15,0 0-64 0,2 3-32 0,1-3 0 0,3 0-224 0,1-6-128 16,-1-2 128-16,3-2-128 15,2-11-544-15,4-5-176 16</inkml:trace>
  <inkml:trace contextRef="#ctx0" brushRef="#br0" timeOffset="133442.34">19306 13458 3679 0,'0'6'320'0,"0"-6"-320"0,0 3 0 0,0-3 0 0,0 0 1184 0,0 0 160 0,2-3 48 0,0-1 0 0,0-4 1056 0,3-5 224 16,-1-4 32-16,0-2 16 16,3-3-672-16,-1 1-128 0,0-4-16 0,1 1-16 0,-1-3-1040 0,-2 5-208 15,1-3-32-15,-3 8-16 16,-2-5 0-16,0 5 0 0,-2 7 0 0,-3-3 0 16,-1 4-256-16,0 5-48 0,-3 2-16 0,1 2 0 15,-1 2 64-15,-2 2 16 0,3 3 0 0,-3 3 0 0,5 1-208 16,-3 4-144-16,3 0 192 0,-1 4-192 0,3 2 176 0,2 3-176 15,0 6 160-15,2-7-160 0,2 5 128 0,2-3-128 16,1-1 0-16,3-3 0 0,3-2 0 0,-1-2 0 16,5-4 0-16,0-5 0 0,2 1 0 0,0-7 0 15,3-4 0-15,-3-4 0 0,-3-1 240 0,3-8 0 16,1 2 0-16,-4-6 0 0,-1 2-32 0,-2 0 0 16,0 0 0-16,-3 0 0 0,-2 2-208 0,-3 0 0 15,-1 3 0-15,-4-1 0 0,-1 2 0 0,-3 1 0 16,-2 1 0-16,-1 3 0 0,0 1 0 0,-1 3 0 0,-3 2 0 0,2 0 0 15,-1 7 0-15,-1-1 0 0,4 0 0 0,-1 5 0 16,-3 2-160-16,2 2 32 0,3 4 0 0,-1 2 0 16,3-4 128-16,-1-2-192 0,5 9 192 0,0-7-192 15,2 4 192-15,0 0 0 0,7-4 0 0,-3-2 0 16,2-2 192-16,1-5 112 0,3-1 16 0,1-7 16 16,2 0 16-16,-1-7 0 0,-1-1 0 0,2-3 0 15,-2-2-16-15,-3-4 0 0,3 2 0 0,-3-8 0 16,-1 2-160-16,-1 2-48 0,-2-3 0 0,-4 5 0 0,0 5-128 0,-4 1 0 15,0 0 0-15,-5 5 0 16,1 4-160-16,-1 0 160 0,-1 2-208 0,-1 0 80 0,0 4 128 0,-2 2-208 16,1-4 80-16,-3 7 128 15,2 2-128-15,-2-1 128 0,2 7 0 0,3-4 0 0,1 6 0 0,5-6 0 16,0 2 160-16,4-2-160 16,2 1 272-16,2 1-48 0,2 2-16 0,3-6 0 15,2-2-64-15,1-1-16 0,3-6 0 0,2-4 0 16,0 2-128-16,-2-11 128 0,0 5-128 0,-2-11 128 0,0 2 0 0,-3-6-128 15,-1 4 192-15,-3-2-64 0,-1-1-128 0,-5 3 0 0,0-2 0 0,-5 2 0 16,-1 2 0-16,-5 3 0 16,1-3-144-16,-3 4 144 0,-2 5-384 0,0 1 16 0,0 8 16 0,-2-1 0 15,0 6 160-15,0 1 16 16,2 6 16-16,-2-3 0 0,0 10 304 0,0 3 64 0,2-1 16 0,0 1 0 16,4-4-16-16,3 1 0 15,2 1 0-15,3-2 0 0,6-6 0 0,3-4 0 0,7-5 0 0,-1-3 0 16,6-6-480-16,-4-3-112 0</inkml:trace>
  <inkml:trace contextRef="#ctx0" brushRef="#br0" timeOffset="180890.31">17562 14601 2751 0,'0'0'256'0,"0"-4"-256"0,-3 2 0 0,3 0 0 0,-2 0 832 0,0-3 128 0,0-1 32 0,-2-2 0 0,-3-5 384 0,-1 0 80 15,1 0 16-15,-1 0 0 16,2-1-192-16,-3 5-48 0,3-2 0 0,-3 3 0 0,3 1-192 0,1 3-32 16,-1 2-16-16,2 2 0 15,0 0-560-15,-1 4-112 0,1 3-32 0,-2 1 0 0,1 7-288 0,-1 0-144 16,0 4 16-16,-3 5 0 0,3 1 256 0,1 1 48 15,1 1 16-15,0 5 0 0,4-4 192 0,0 4 32 16,4-4 16-16,0-1 0 0,5-5 32 0,-1-1 16 16,1-10 0-16,4-5 0 0,0-2 64 0,4-8 16 15,-2-2 0-15,-3-9 0 0,3-5 144 0,-4-3 48 0,-1-5 0 16,-1-1 0-16,-3-3-48 16,-1-2 0-16,-3-1 0 0,-4 1 0 0,-5 0-384 0,1 2-96 0,-3 15-16 0,1-8 0 15,-5 12-208-15,0-2 0 16,-2 9 0-16,3 6 0 0,-3-4-256 0,0 8 64 0,2 0 16 15,0 5 0-15,5-1-272 0,-5 3-64 16,0 6-16-16,2 0 0 0,1 4 352 0,1 2 176 0,1 5-160 0,1 2 160 16,7 2 0-16,0-2 208 0,7 0-16 0,1-5 0 15,3-2 160-15,2-3 32 16,4-5 0-16,2-11 0 0,0-2 48 0,2-4 16 0,-1-7 0 0,1-6 0 16,2-4 0-16,-4-6 0 0,1-3 0 0,-3 0 0 15,-2 3-160-15,-5-3-32 0,1 5 0 0,-7-5 0 16,-4 7-256-16,-2-1 0 0,-2 5 0 0,-5 0 0 0,-1 9 0 0,-3 1 0 15,0 3 0-15,0 4 0 16,0 0 0-16,-1 2 0 0,1 5 0 0,-2-1 0 0,2-2 0 0,-2 7-144 16,2-5 16-16,3 1 0 15,1 3 128-15,3-5 0 0,2 3-144 0,1 1 144 0,3 1-128 0,3 3 128 16,-1 2-160-16,4 0 160 16,3 2 0-16,1-6 0 0,1 1 0 0,4-5 0 0,0-3 0 0,2-4-144 15,-2-2 144-15,0-2 0 16,-3-7 0-16,-1 0-128 0,0 1 128 0,-5-5 0 0,-2 2-208 15,-4-2 32-15,-2 4 16 0,0 3 0 0,-2 4 160 0,-5-3 0 0,-1 7 0 16,-7 0 0-16,-3 7 0 0,-1-1 0 16,2 3 0-16,0 3-128 0,4-1 128 0,4 0 0 0,3-1 128 15,1 3-128-15,3-2 0 16,2-3-128-16,4 1 0 0,4-1-14784 0</inkml:trace>
  <inkml:trace contextRef="#ctx0" brushRef="#br0" timeOffset="189724.65">2812 7559 2751 0,'0'-6'256'0,"-2"1"-256"0,2 1 0 0,0 2 0 0,0 2 384 0,0-4 48 0,0-1 0 0,-3-3 0 0,3-3 336 0,0 1 80 0,0 1 16 0,0 3 0 15,0-1 16-15,0 3 0 0,0 2 0 0,0 2 0 16,3 0-16-16,-3 2 0 0,2 0 0 0,0 2 0 15,0 1-272-15,-2-1-48 0,2 2-16 0,0-4 0 0,0 1-112 0,-2-3-32 16,0 0 0-16,0 0 0 16,0 0-192-16,0 0-64 0,0 0 0 0,32-20 0 0,-27 12-128 0,-1-1-192 15,-2 3 32-15,0-5 16 16,-2 1 144-16,4-3-208 0,-4 0 80 0,-2 0 128 0,0 5-192 0,-2-1 192 16,0 3-192-16,-1 2 192 15,-1 4-208-15,-3 2 80 0,3 6 128 0,-3 3-208 0,1 2 208 0,-1 4-192 16,1 2 192-16,1 4-192 0,1-1 384 0,2-1 96 0,2-2 16 0,2 0 0 15,0-8-144-15,0 0-32 16,4-3 0-16,0-4 0 0,3 1-128 0,3-10 0 0</inkml:trace>
  <inkml:trace contextRef="#ctx0" brushRef="#br0" timeOffset="195875.74">18654 15794 11055 0,'0'0'976'0,"0"0"-784"0,0 0-192 0,-2 0 0 0,0-5 1280 0,0 3 224 16,0 0 32-16,-3-4 16 0,1-5 976 0,0 0 192 16,0-1 32-16,-1 1 16 0,1 0-1488 0,2 5-288 0,0-3-64 0,0 7-16 15,0-2-464-15,2 8-80 16,-3-4-32-16,1 11 0 0,0 0-208 0,0 6-128 0,0 4 128 0,2-4-128 15,0 6 160-15,4-1-32 0,0-3-128 0,3-2 192 16,1 0-64-16,3-7-128 0,0-3 176 0,1-3-176 16,1-4 0-16,2-6 0 0,-2 1 0 0,0-5 0 15,-3-5 176-15,-1 2-32 16,-1-2 0-16,-3-2 0 0,-3 0 48 0,0 0 16 0,-4 2 0 0,-2 2 0 16,-1 3-48-16,-3-1-16 0,-1 7 0 0,-1-2 0 15,-3 1-144-15,0 5 0 0,-2 0 0 0,2 0 0 16,1 7 0-16,-3-1 0 0,4 5 0 0,0-1 0 15,3 3 384-15,-1 0 0 0,5-2 0 0,0-1 0 16,4-3 32-16,0-3 0 0,4 2 0 0,0-2 0 16,1-1-144-16,3 1-16 0,1-4-16 0,1 0 0 15,-1 0-240-15,4 0 176 0,-3 0-176 0,1-4 160 16,2 1-32-16,-3-1-128 0,1 0 192 0,-5-2-64 16,3-1-128-16,-5-1 0 0,0-1 0 0,-4 1 0 0,-2-1 0 0,-2 5 0 15,-2-7 128-15,-3 5-128 16,-2 2 0-16,3-5 0 0,-3 7 0 0,1-4 0 0,1 1 0 0,3 1 0 15,-1 2 0-15,1 2 0 16,2 2 208-16,-3 0-32 0,3 2-16 0,0 1 0 0,-1 1 96 0,1 3 32 16,2-3 0-16,2 2 0 0,0-1-288 0,2-1 128 15,5 1-128-15,3-3-11840 16,5-4-2448-16</inkml:trace>
  <inkml:trace contextRef="#ctx0" brushRef="#br0" timeOffset="200518.98">2822 10884 4607 0,'0'-4'400'0,"0"-2"-400"0,0 1 0 0,0 3 0 0,0 0 432 0,0 0 0 0,0-4 0 0,0-5 0 16,-2 0 816-16,2 1 160 0,0-1 48 0,0 5 0 15,0-3-192-15,-2 7-48 0,0 2 0 0,2 0 0 16,-2 2 16-16,0 7 0 0,2-3 0 0,-2 5 0 15,2-1-272-15,0 7-64 0,2 5-16 0,-2 1 0 16,0 5-512-16,0-1-112 0,0 7 0 0,-2 5-16 16,-1 5-64-16,1 5-16 0,0 3 0 0,0 1 0 15,0 4 80-15,0 5 16 0,0 4 0 0,2 2 0 0,-3 0-32 0,1 2 0 16,0 1 0-16,0-1 0 16,0 7-96-16,-2-7 0 0,2 2-128 0,-1 3 192 0,3 4 0 0,0-1-16 15,0-1 0-15,0-5 0 16,3 3 192-16,-6-9 32 0,1-4 16 0,-2-1 0 0,2 5-32 0,-2 0 0 15,-1 5 0-15,3-3 0 0,2 2 80 0,0 4 16 16,0-3 0-16,0 5 0 0,2-1-240 0,3-1-48 16,-1-3-16-16,0 3 0 0,3 3-176 0,-3 4 192 15,0-9-192-15,2 9 192 0,1 4-192 0,-1 5 0 16,3 3 0-16,-3-8 0 0,3-12 0 0,-1-5 0 0,1-2 128 16,-3 0-128-16,3 4 0 0,-3 0 0 15,-2 7 0-15,1-7 0 0,-1 1 0 0,-4-3 0 0,2 2 0 0,-2-6 0 16,-2-5 0-16,0-8 0 0,0 3 0 0,-3-1 0 15,1-4 0-15,0 2 0 0,-3 2 0 0,1-8 0 16,0 2 0-16,-1-13 0 0,3-2 0 0,0-9 128 16,-1-2 112-16,1-6 16 0,0-8 0 0,2-1 0 15,0-6-16-15,-3-2 0 0,3-4 0 0,0-7 0 16,0-4 192-16,0-5 32 0,0-1 16 0,2-9 0 16,-2-6-32-16,2-7 0 0,2-8 0 0,0-2 0 15,2-14-144-15,3-5-48 0,-3-5 0 0,0-4 0 16,2 2 32-16,-1 0 0 0,-1 0 0 0,-2-4 0 15,2-4-288-15,1-7 0 0,-1-4 0 0,-2 0 0 0,0-4 0 0,-4 1 0 16,0 5 0-16,-2-6 0 16,-3-21 0-16,1-3 0 0,2 2-128 0,-3-1 128 0,1-3 0 0,-1 10 0 15,3 8 0-15,2-8 160 16,4-1-160-16,0 6 0 0,3 6-192 0,-1 1 192 0,2 6 0 0,-4 8 0 16,3 13 0-16,-1-2 192 15,0-4-192-15,0 0-176 0,3 1 48 0,1 3 0 0,-1-2 128 0,-1 4 0 16,-2 3 0-16,1 3 0 0,-1 7 0 0,0 8 0 15,-4 7 0-15,4 4 0 0,-2 4-144 0,1 7 0 16,-6 6 0-16,1 4 0 0,0 7-64 0,0 2-16 0,-2 4 0 0,0 7 0 16,1 1 224-16,-1 3-192 15,-2 4 192-15,-1 4-192 16,1-2-848-16,2 7-176 0,-3 4-16 0,3 2-14576 16</inkml:trace>
  <inkml:trace contextRef="#ctx0" brushRef="#br0" timeOffset="201519.34">5046 11255 9215 0,'-2'21'816'0,"2"-10"-656"0,2-1-160 0,0-3 0 0,2-3-144 0,-1-2-64 0,1 2-16 0,2-4 0 0,5 2 928 0,4-2 192 15,0-2 48-15,0-8 0 0,2-1 432 0,-5-10 96 0,-1-3 0 0,0-1 16 16,-5 1-16-16,0-1-16 16,-3-3 0-16,-1 0 0 0,-2 1-496 0,0 5-112 0,-5 1-16 0,1 4 0 15,0 2-592-15,-2 5-240 16,-1 3 176-16,1 5-176 0,-3 2 240 0,1 6-48 0,-1 5-16 15,1 6 0-15,-3 2-32 0,0 11 0 0,1-2 0 0,1 4 0 16,1 6-144-16,3-4 0 16,1 2 0-16,4-4 0 0,4-4 0 0,3 0 0 15,1-11 0-15,5 0 128 0,0-7-128 0,0-3 0 0,2-7 0 16,-1-2 128-16,-3-7 176 0,2-4 16 0,-2-6 16 0,1-6 0 16,1-7 272-16,-2-5 48 0,-1 8 16 0,-1-3 0 15,-3 0-320-15,1 4-64 0,-3 0-16 0,-2 3 0 16,0 4-144-16,-2 4-128 0,-2 2 192 0,-4 6-192 15,-1 5 0-15,-1 6 0 0,-1 2 0 0,1 3 0 16,-1 5 0-16,-1 1 0 0,1 2 0 0,1 2 0 16,-1 0 128-16,5-6-128 0,2-1 0 0,0 1 0 15,4-9 0-15,2 0 0 0,0-2 0 0,3-2 0 16,-1 2 0-16,2-2 0 0,1-4 0 0,0 1-9488 16,-1-1-1904-16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42.31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837 1 16511,'-31'16'476,"-26"12"968,55-27-1377,1-1 0,-1 0-1,0 1 1,0-1-1,1 0 1,-1 0-1,0 0 1,0-1 0,1 1-1,-1 0 1,0-1-1,1 1 1,-4-2-1,-6-1 112,-36 0 305,-1 3 1,-73 8-1,50 2-167,-92 25 0,14-1 226,135-32-417,1 1 54,0 0-1,-23 8 1,31-10-134,4 0-27,0-1 0,-1 0 0,1 0 0,0 1 1,0-1-1,0 1 0,0-1 0,0 1 0,0-1 0,0 1 0,0 0 0,0-1 1,-1 2-1,-13 13 204,15-9-89,1-5-40,2 6 376,7 4-336,4 3-33,-1 2 0,0-1 0,14 26 0,-14-19-114,-1 1 0,-1 0 0,-2 1-1,0 0 1,-1 0 0,-2 1 0,0 0-1,2 31 1,-7-44 42,-1 0-1,0 0 1,0 0-1,-2 0 0,1 0 1,-2 0-1,0-1 1,0 1-1,-1-1 1,0 0-1,-1 0 0,0 0 1,-9 13-1,9-18 80,-8 5-64,10-8 85,4-5-103,0 1 0,-1 0 0,1 0 0,0 0 0,0-1 0,0 1 0,0 0 0,0 0 0,0 0 0,0 0 0,0 1 0,3-2 0,-2 0 12,11-7-25,1 1 0,-1 1 0,1 0 0,1 1 0,-1 0 0,1 1 0,24-5 0,-3 4-1,0 1 0,41 0-1,-46 5-24,0 2-1,-1 0 1,0 3-1,0 0 1,0 2-1,42 15 1,-32-7-19,0 3-1,-1 1 1,71 47 0,-94-55 28,-1 0 0,0 1 1,-1 0-1,16 19 0,-27-28 6,0 1-1,-1 0 0,1 0 0,-1 0 1,1 0-1,-2 0 0,1 1 1,0-1-1,-1 1 0,2 4 0,-3-6 0,0-1 0,0 1 0,0 0 0,0 0 0,0-1 0,-1 1 0,1 0 0,-1-1 0,0 1 0,0-1 0,0 1 0,0-1 0,0 1 0,0-1-1,0 1 1,-1-1 0,0 0 0,-2 4 0,-4 1 17,0-1-1,-1 0 1,1 0 0,-1-1-1,0 0 1,0 0-1,-1-1 1,-16 5 0,-2 0 27,-1-1 1,1-2-1,-1 0 1,0-3-1,-42 2 1,-149-14 23,150 4-19,-90-9 185,133 17-132,26-3-97,-1 0 1,1 1-1,0-1 1,0 1-1,0-1 1,0 1-1,0-1 1,0 1 0,0 0-1,0-1 1,0 1-1,0 0 1,1 0-1,-1 0 1,0 0-1,0 0 1,1 0 0,-1 0-1,0 0 1,1 0-1,-1 0 1,1 0-1,-1 1 1,-1 16 15,8 1-21,7-3-320,-7-13-50,17 11-3304,-22-13 3184,-1-1 0,1 1 0,-1-1 0,1 1 0,0 0 0,-1-1 0,1 1 0,-1 0 0,0-1 0,1 1 0,-1 0 1,1 0-1,-1-1 0,0 1 0,0 0 0,1 0 0,-1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T" name="resolution" value="1" units="1/dev"/>
        </inkml:channelProperties>
      </inkml:inkSource>
      <inkml:timestamp xml:id="ts0" timeString="2025-10-13T20:48:09.433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context xml:id="ctx1">
      <inkml:inkSource xml:id="inkSrc1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5-10-13T20:48:11.205"/>
    </inkml:context>
    <inkml:context xml:id="ctx2">
      <inkml:inkSource xml:id="inkSrc4">
        <inkml:traceFormat>
          <inkml:channel name="X" type="integer" max="2880" units="cm"/>
          <inkml:channel name="Y" type="integer" max="1920" units="cm"/>
          <inkml:channel name="T" type="integer" max="2.14748E9" units="dev"/>
        </inkml:traceFormat>
        <inkml:channelProperties>
          <inkml:channelProperty channel="X" name="resolution" value="105.10949" units="1/cm"/>
          <inkml:channelProperty channel="Y" name="resolution" value="104.91803" units="1/cm"/>
          <inkml:channelProperty channel="T" name="resolution" value="1" units="1/dev"/>
        </inkml:channelProperties>
      </inkml:inkSource>
      <inkml:timestamp xml:id="ts2" timeString="2025-10-13T20:50:28.497"/>
    </inkml:context>
  </inkml:definitions>
  <inkml:trace contextRef="#ctx0" brushRef="#br0">31862 18133 0,'454'498'0,"-316"-291"0,-187-235 16,-51-83-16,8-4 15</inkml:trace>
  <inkml:trace contextRef="#ctx1" brushRef="#br0">13845 9954 4607 0,'0'-4'400'0,"-2"-1"-400"0,2 3 0 0,0 2 0 0,0 0 640 0,-2 0 64 15,-1 0 0-15,1 0 0 0,0 5 1008 0,0 1 208 0,0 7 32 0,0 6 16 16,0 4-480-16,-1 9-80 0,1 4-32 0,-2 9 0 16,2 0-96-16,0 4-32 0,4 4 0 0,0-2 0 15,0 2-128-15,0 7-32 0,0 10 0 0,-2 9 0 16,3 8-688-16,-6 5-144 0,-1-1-16 16,0 5-16-16,-2 4-224 0,-3 0 0 0,1 2 0 0,-5-6-160 15,0-2 160-15,0-11 0 0,0-2 0 0,3-13 0 16,-1-11 128-16,5-8 96 0,-1-6 32 0,3-7 0 15,2-2 256-15,0-10 48 0,2-5 16 0,0-9 0 16,4-3 128-16,-2-7 48 0,5-7 0 0,-1-3 0 16,3-5 288-16,-1-6 64 0,1-3 16 0,-1 3 0 15,1-7-624-15,-1 1-128 0,-2 1-32 0,-1-8 0 16,-1 2-336-16,-2-6 128 0,0-5-128 0,0-2 0 16,1-4 0-16,-1-4 144 0,0 2-144 0,0-2 0 0,0 4 176 0,0-11-176 15,2-6 160-15,-1-4-160 0,1 0 0 16,2-7 0-16,3-10 0 0,-3 6 0 0,1 4 192 0,-1 7-64 15,0 8-128-15,-4 11 192 0,1 13-192 0,-3 4-160 16,-3 6 32-16,1 1 0 0,-2 5 128 0,2 7 0 16,-2 5 0-16,2 5 0 0,-1 3 0 0,-1 2 0 15,2 5 0-15,0 1 0 0,0 5 0 0,-3 4 0 16,3 8 0-16,-2 2 0 0,0 12-176 16,0 10 0-16,1 8 0 0,-1 9 0 0,2 4 176 0,-2 2 0 15,0-6 0-15,-1 2 0 0,3 11 0 0,-2 16 0 0,0 20 0 0,-3 17 0 16,3 2-304-16,0-4 32 15,-1-13 0-15,3-24 0 0,0-18 272 0,0-14 128 0,4-6-128 0,-2-12 192 16,4-9-192-16,-1-15 0 16,1-7 0-16,0-5 0 0,0-5 0 0,1-9 176 0,-1-4-176 0,-2-4 160 15,2-4 192-15,-2-7 32 16,1-12 16-16,1-17 0 0,0-9-112 0,0-9-32 0,1-12 0 0,-1-11 0 16,2-7-256-16,-2 3 0 0,3 2 0 0,-3-8 0 15,5-5 0-15,-5-8 0 0,4-1 0 0,-3 5 0 16,1 4 0-16,-2 13 0 0,1 13 0 0,-1-3 0 0,2 1 0 0,-1 8 0 15,-1 7 0-15,0 14 0 16,-2 13 0-16,0 11 0 0,-2 8 0 0,0 11 0 0,-2 7 0 16,0 10-176-16,0 2 176 0,-2 8-208 15,-1 7-144-15,-1 13-32 0,0 11 0 0,-5 16 0 0,0 9 64 0,1 15 16 16,-3 13 0-16,2 14 0 0,1 14 304 0,-1 12 0 16,2 2 0-16,7-4 0 0,0 2 0 0,2 7 0 15,7 3 0-15,-1-14 0 0,5-17 0 0,-3-32 0 16,1-21 0-16,-3-20 0 0,0-14 0 15,1-9 0-15,-5-11 0 0,2-6 0 0,-2-2 608 0,0-9 32 16,-2-4 0-16,0-8 0 0,0-9-320 0,0-6-48 16,-2-11-16-16,2-11 0 0,2-10-96 0,3-13-32 15,-1-4 0-15,2-5 0 0,5-12-128 0,4-18 0 16,4-16 0-16,2-9 0 0,3-4-176 0,-1 10-16 0,-1 16 0 16,-3 21 0-16,0 20-112 0,-6 25-16 0,-5 14-16 0,-6 18 0 31,-2 16-112-31,-6 11-32 0,0 13 0 0,-5 12 0 0,0 9 480 0,-4 17 0 15,-2 24 0-15,0 16 0 0,0 24 208 0,2 9 144 16,0 8 32-16,3-2 0 0,1-15-256 0,2 21-128 0,5 11 128 0,4 4-128 16,4 4 128-16,3-21-128 0,-1-25 128 0,5-15-128 15,2-9 0-15,4-19 0 0,0-13 0 0,4-8 0 32,5-11-816-32,1-9-224 0</inkml:trace>
  <inkml:trace contextRef="#ctx1" brushRef="#br0" timeOffset="14198.09">3182 9498 5519 0,'-6'-8'496'0,"0"4"-496"0,1-1 0 0,1 3 0 0,0 2 704 0,-3 0 32 0,-5 0 16 0,-8 0 0 0,-7 2 400 0,-5 7 96 0,0 6 16 0,-2 10 0 16,0 9-64-16,4 13-16 15,0 13 0-15,4 6 0 0,7 8 160 0,0 5 16 0,6 11 16 0,3 3 0 16,1 1-320-16,7 8-64 16,2 2-16-16,6-1 0 0,5 1-16 0,6-6 0 0,7-11 0 0,-1-17 0 15,5-16-240-15,1-10-48 0,8-5-16 0,7-14 0 16,5-10-80-16,3-6 0 0,-8-9-16 0,9-11 0 15,16-10 128-15,5-11 16 0,-1-9 16 0,-5-8 0 16,-4-4-272-16,-3-9-64 0,1-6-16 0,-6-2 0 16,-7 0-32-16,-3-1 0 0,-7 8 0 0,-3-6 0 15,-4 3-16-15,-7 3-16 0,-5 7 0 0,-8 1 0 16,-5-5-304-16,-5 1 0 0,-6-3-128 0,-9-2 128 16,-4-6 0-16,-4 4 0 0,-9-9 0 0,-2 3 160 0,0 6-160 0,-6 2 0 15,-3 2 0-15,-6 1 0 16,-6 3 0-16,-2 5-144 0,-5 15 144 0,0 10-208 0,1 11 208 0,-1 15 0 15,0 17 0-15,5 10 0 16,8-1-192-16,0 12 48 0,0 15 16 0,3 8 0 0,1 5 128 0,7 7 0 16,4 5 0-16,6 1-128 15,7 2 128-15,4-1 0 0,5-7 0 0,5-3 0 0,5-4 0 0,5 2 0 16,7 0 0-16,8 0 0 0,5-3 0 0,9-3 0 0,7 0 0 0,3-7-128 16,3-4 128-16,0-9 0 15,2-3 0-15,0-20 0 0,2-7-176 0,-4-10 176 0,-4-15-208 0,-3-8 80 16,-1-11-96-16,-10 2-16 15,-3 0 0-15,2-15 0 0,-1-12 368 0,3-14 80 0,-4-6 16 0,-1-6 0 16,-1-6 80-16,-5-7 16 16,-4 4 0-16,-5-4 0 0,-3 11-128 0,-5 0-32 0,-4 4 0 0,-7 8 0 15,-6 5-160-15,-4 14 0 16,-6 12 0-16,-12 12 0 16,-3 13-768-16,-9 16-16 0,-4 10-16 0,-9 14 0 15,-2 11-112-15,-6 9-32 0,-1 16 0 0,8-2 0 0,7 1 944 0,1 8 304 0,6 12 0 0,8 5 0 16,7 2 240-16,9-2 48 0,10-6 16 0,6-9 0 15,9-7-288-15,11-1-48 0,10-1-16 0,7-12-11200 16,-3-11-2256-16</inkml:trace>
  <inkml:trace contextRef="#ctx1" brushRef="#br0" timeOffset="15123.76">5229 12430 18431 0,'-21'-7'1632'0,"8"5"-1312"0,2 0-320 0,1-2 0 0,1 2-384 0,3-2-160 0,-3-3-32 0,-10-8 0 16,-6-2 1600-16,-14-8 304 0,-1-5 64 0,-1 2 16 15,5 3-448-15,-2-3-64 0,2-4-32 0,-1 4 0 16,-1 1-224-16,-2-1-32 0,-3 7-16 0,-2-1 0 15,5 8 112-15,-5 1 0 0,-6 2 16 0,-7 0 0 16,-1 7-400-16,-1 4-96 0,1 0-16 0,-5 4 0 0,-5 7-208 0,-3 0 144 16,0-1-144-16,1 7 128 15,1-4-128-15,4 2 160 0,6 2-160 0,1 2 160 0,-1 7-160 0,3 4 0 16,1-3 0-16,5 5 0 16,4 2 0-16,0 3 0 0,-6 3 0 0,2 3 0 0,2 1 0 0,4 3 0 15,9-2 0-15,6-11 192 0,5-2-192 0,1 4 0 16,1 9 0-16,2 4 0 0,3 10 464 0,6-3 16 15,7-1 0-15,3 2 0 0,4 1 64 0,5-1 16 0,3 3 0 0,5-5 0 16,5 3-160-16,1-3-16 16,7-4-16-16,4 3 0 0,8 5 128 0,3-6 16 15,-3-6 16-15,9 4 0 0,13 5-272 0,8 3-64 16,7 1-16-16,4 6 0 0,4-2-176 0,0 0 0 0,2-1 0 0,-3 1 0 16,1-4 0-16,-2-3 0 0,-9-10 0 0,-1-15 0 15,-3-11-288-15,0-12 64 0,3-11 16 0,-1-17 0 16,-2 0 208-16,9-18 0 0,9-7-160 0,3-5 160 15,1-5 0-15,-1-7 0 0,-1-5 160 0,-7-2-160 16,-13 6 160-16,-6 2-160 0,-4 3 128 0,-1-5-128 16,1-2 176-16,-5-2-48 0,-4 7-128 0,-4-1 192 15,-4 0-192-15,-9 1 0 0,-2-3 0 0,-11-2 0 16,-6-2 128-16,-6 4-128 0,-3-4 0 0,-6 3 0 0,-4-8 320 0,-5 5-16 16,-3-4-16-16,-8 0 0 15,-3-3 16-15,-9 3 0 0,-6 0 0 0,-7 0 0 0,-4 6-160 0,-9 6-16 16,-3 5-128-16,-14 4 192 15,-10 4-64-15,-7 3-128 0,-1 10 176 0,-1 11-176 0,0 4 144 0,0 10-144 16,3 7 0-16,4 11 144 16,8-1-144-16,0 7 0 0,4 5 0 0,7-3 0 0,13 2 0 0,6-2 0 15,6 3 0-15,7-5 0 16,10 0-528-16,7-4 16 0,6-3 0 0,7 3-17344 16</inkml:trace>
  <inkml:trace contextRef="#ctx2" brushRef="#br0">30018 6458 0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4T22:52:50.061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18480 1087 8287 0,'-11'-8'736'0,"5"3"-592"0,1 3-144 0,1-4 0 0,2 6 1760 0,0-4 320 0,2 1 64 0,-2-1 16 0,-1-2 560 0,1-3 112 15,-2-1 32-15,2-3 0 0,0 2-1216 0,-2 3-240 16,1-1-64-16,-1 5 0 0,2-2-80 0,-4 6-32 0,1 0 0 0,-3 6 0 16,-3 5-256-16,-4 3-48 15,0 10-16-15,-4 8 0 0,0 2-480 0,-7 13-112 0,1 8 0 0,-3 0-16 16,5 1-160-16,-3 3-16 0,1 10-128 0,1 7 192 16,3 1-16-16,2 4-16 0,2 4 0 0,6 2 0 15,5 3-32-15,4 3 0 0,4-10 0 0,2-6 0 16,7-3-128-16,-1-10 0 0,3-6 0 0,0-1 128 15,2-8-128-15,4 0 0 0,0-8 0 0,5-5 0 16,1-11 0-16,5-5 0 0,4-6-176 0,2-11-12112 16,-4-1-2416-16</inkml:trace>
  <inkml:trace contextRef="#ctx0" brushRef="#br0" timeOffset="1">19031 1807 21183 0,'-8'0'1888'0,"1"0"-1504"15,3 0-384-15,2 4 0 0,0 2 608 0,-2 1 48 0,-3 5 16 0,-4 12 0 0,1 14 2096 0,1 13 432 16,5 15 64-16,6 5 32 0,5-1-1664 0,1 4-336 0,1 5-64 0,3 2-16 16,1 2-624-16,0 4-128 15,0 9-16-15,-1 4-16 0,-1 2-304 0,-2-4-128 0,-3-13 0 16,-2-2 128-16,-2 5-128 0,-4-7 0 0,0-22 0 0,-2-3 0 15,0-3 0-15,-1-13 0 0,3-8 0 0,0-6 0 16,4-13-240-16,0-5 32 0,5-10 0 0,-1-7 0 31,3-16-1216-31,-1-9-240 0</inkml:trace>
  <inkml:trace contextRef="#ctx0" brushRef="#br0" timeOffset="2">18876 1811 18431 0,'21'-19'816'0,"-6"6"160"0,4-2-784 0,-2 2-192 0,-4 5 0 0,6-3 0 0,-2 5 3056 0,9-1 560 0,12-10 112 0,15 0 32 15,9 2-1328-15,2 1-272 16,-2 7-48-16,-9 7-16 0,-6 11-1392 0,-9-1-256 0,-8 14-64 0,-9 6-16 15,-8 4-368-15,-11 8 0 16,-8 9 0-16,-9 5 0 0,-11 5 0 0,-8 1 0 0,-4 2 0 16,-3-2 0-16,-1-7 0 0,-5 3 256 15,-2-7-48-15,2-2 0 0,2-7 0 0,11-8 0 0,4-8 0 0,7-9 0 16,6-6-208-16,9-11 128 0,8-7-128 0,8-8 0 31,11-8-640-31,7-9-240 0,8-6-32 0,6-1-16976 0</inkml:trace>
  <inkml:trace contextRef="#ctx0" brushRef="#br0" timeOffset="3">20120 1964 18431 0,'-5'2'1632'0,"1"-4"-1312"0,2 2-320 0,2 0 0 15,0 0 1488-15,2 0 240 0,-2 0 32 0,2 2 16 16,2 0 1616-16,7 5 336 0,2-1 64 0,6 5 16 0,7-5-2480 0,1 5-496 16,5 0-112-16,0-1-16 0,4 1-272 0,3 0-64 15,3-7-16-15,-1 2 0 0,-1-6-176 0,-3 0-48 16,1-4 0-16,-4 0 0 0,-2-5-128 0,-4-2 0 15,-1 1 0-15,-5-5 0 16,-5 2-400-16,-2-2-64 0,-7 0-16 0,-2 3-11888 16,-3 1-2384-16</inkml:trace>
  <inkml:trace contextRef="#ctx0" brushRef="#br0" timeOffset="4">20428 1666 5519 0,'-4'-4'496'0,"2"2"-496"0,2 2 0 0,2 0 0 16,0 0 2352-16,0 0 368 0,3-4 80 0,1 4 16 15,7-3 1392-15,0 6 272 0,6 3 64 0,0 2 16 16,-2 3-2272-16,2 6-464 0,5-2-96 0,-1 6 0 16,5 3-928-16,2-3-176 0,4 2-48 0,2-1 0 15,-2-1-352-15,2-8-80 0,-2 6-16 0,-2-6 0 16,-2 2-128-16,-2-3 0 0,-5 3 0 0,-2 7 128 16,-4-5-128-16,-4 4 0 0,-6 4 0 0,-7 10 128 15,-7-6 64-15,-1 3 0 0,-9 4 0 0,-5-4 0 16,1 2 0-16,-2 3 16 0,-5-3 0 0,0-2 0 15,3-3-48-15,1-3-16 0,3-9 0 0,4 0 0 16,0-2-144-16,2-4 0 0,0-1 0 0,0-3 0 16,2 1-192-16,-2-1-112 0,3-1-16 0,5-2-18480 15</inkml:trace>
  <inkml:trace contextRef="#ctx0" brushRef="#br0" timeOffset="5">21815 1817 23039 0,'-2'0'2048'0,"0"-4"-1648"0,0 2-400 0,0 2 0 0,-1 0 1968 0,-1-2 304 0,0 0 64 0,-3-7 16 16,-1 1 112-16,-1-7 32 0,-1 0 0 0,1-2 0 15,3-2-1808-15,-1 0-368 0,1-1-64 0,-2 5 0 16,1 5-96-16,-3-5-16 0,1 6 0 0,-4 5 0 16,3 4-16-16,-7 0-128 0,0 11 192 0,-3 2-64 15,1 4-128-15,-4 10 0 0,-9 14 0 0,-9 14 0 16,-1 11 0-16,-5 6-144 0,2 7 144 0,3-2-160 0,7-11 160 15,8-7-128-15,8 1 128 0,6-11-128 0,9-11 128 0,8-6 0 16,9-10 0-16,8-14 0 16,7-6 0-16,8-6-160 0,9-13 160 0,4-9-160 0,4-3 160 0,6-10-192 15,1-3 192-15,0-1-192 0,-7-2 192 0,-4 5 0 16,-6 6 160-16,-5 6-160 0,-8 5 0 0,-7 4 128 16,-6 6-128-16,-2 4 0 0,-6 7 192 0,-1 2-16 15,-4 0 0-15,1 4 0 0,-3 9-16 0,-2-2 0 16,0 6 0-16,0 6 0 0,-2 1-160 0,-3 3 160 15,1 5-160-15,-4 7 160 0,-3 5-160 0,-4 10 0 16,-4 7 0-16,-2 12 128 0,-3 12-128 0,-1 6 0 0,1 9 0 16,5-4 0-16,6-8 0 0,9-12 0 15,4-12 0-15,8-17 0 0,3-11 0 0,4-12 0 0,8-10 0 0,9-9 0 16,5-10 0-16,5-9-144 0,1-6 144 0,8-5-160 16,11-14 160-16,2-5-192 0,-1-5 192 0,-5 0-192 15,-9 6-320-15,-4-1-80 0</inkml:trace>
  <inkml:trace contextRef="#ctx0" brushRef="#br0" timeOffset="6">22475 849 13823 0,'0'-11'608'0,"2"7"128"0,5 0-592 0,-1 1-144 0,1-1 0 0,-1 4 0 0,3 4 1648 0,3-1 288 0,12 5 64 0,10 3 16 0,8 10 1728 0,10 11 352 16,3 8 64-16,-2 14 0 0,0 5-2224 0,-6 14-448 15,-11 3-80-15,-8 5-32 0,-11 0-816 0,-8 8-176 16,-7 14-16-16,-13 9-16 0,-6 10-160 0,-13-3-48 16,-10-4 0-16,-7-2 0 0,-6-11-144 0,0-6 0 15,6-15 144-15,6-17-144 0,5-9 0 0,4-13 128 16,4-7-128-16,9-10 0 0,9-14 0 0,5-7 0 15,10-6 0-15,5-11-19136 0</inkml:trace>
  <inkml:trace contextRef="#ctx0" brushRef="#br0" timeOffset="7">24369 1155 20271 0,'-2'-2'1792'0,"0"2"-1424"0,2-4-368 0,0 4 0 0,0 4 2304 0,2-4 384 0,0 4 64 0,2 9 32 16,2 2-688-16,5 13-144 0,0 10-32 0,2 5 0 15,-1 8-912-15,1 4-192 0,0 11-48 0,0 4 0 16,-1 9-320-16,3 4-64 0,5 2 0 0,-1 5-16 16,2-5-96-16,2-9-16 0,-3-7 0 0,-1-10 0 15,-2-8-64-15,0-6-32 0,-2-2 0 0,0-14 0 16,-3-3 32-16,1-9 16 0,-2-6 0 0,2-9 0 0,-1-4 304 16,3-9 48-16,2-10 16 0,3-7 0 0,3-8 16 0,5-13 16 15,4-13 0-15,2-8 0 16,0-5-128-16,-2-1-32 0,2-7 0 0,0-5 0 0,-2 1-208 0,-4 0-48 15,-5 2-16-15,-4 12 0 0,-6 7-176 16,-7 11 0-16,-4 8 0 0,-6 7 0 0,0 8-256 0,-5 6-64 16,1 5-32-16,-1 8 0 15,3 2-928-15,4 1-176 0</inkml:trace>
  <inkml:trace contextRef="#ctx0" brushRef="#br0" timeOffset="8">26328 1685 23039 0,'3'13'1024'0,"-1"-6"192"0,2 3-960 0,-2 1-256 0,0-3 0 0,0 1 0 0,0 6 1504 0,5 2 256 0,3 15 48 0,3 17 16 0,2 6-48 0,0 5-16 16,-2-1 0-16,-3-10 0 16,-1-6-1008-16,-3-5-208 0,-1-6-32 0,1-4-16 0,-4-5-48 0,0-4 0 15,-2-4 0-15,2-6 0 16,1-5-64-16,-3-6-32 0,2-7 0 0,0-6 0 0,0-8 0 0,4-9 0 16,1-11 0-16,3-8 0 0,3-2-144 0,-2 11-16 0,-1 5-16 0,5-7 0 15,13-18-176-15,8-13 160 16,11-8-160-16,6 3 160 0,5 5-32 0,2 9-128 0,1 9 192 0,-5 14-64 15,-3 5 32-15,-4 10 0 16,-2 13 0-16,-2 0 0 0,-1 7-160 0,-3 3-176 0,-1 5 48 0,-1 5 0 31,-3 1-400-31,-2 0-80 0,2 5-16 0,-2-5-18000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3T20:51:38.93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9975 5605 3679 0,'0'-5'320'0,"0"-1"-320"16,0 2 0-16,0-1 0 0,0 3 1184 0,0-6 160 0,0-3 48 0,2-6 0 0,-2-6 576 0,4 1 112 0,0 1 32 0,1 4 0 15,-1 0-384-15,-2 6-80 16,-2 1-16-16,0 1 0 0,0 7-224 0,-4-2-64 0,-1 2 0 0,1 4 0 16,0 2-448-16,2 0-112 15,0 3-16-15,4-3 0 0,2 2-176 0,2 1-32 0,7-1-16 0,6-4 0 16,5 3-224-16,4-5-64 0,3 2 0 0,8-4 0 16,3-3 0-16,7 1 0 0,9-2 0 0,2 1 0 15,-5-1-16-15,5 2-16 0,6-3 0 0,2 3 0 16,-9 0 32-16,3-2 0 0,0 1 0 0,6-1 0 15,7 2 160-15,3-3 32 0,6 3 16 0,-1-2 0 16,-9-1-96-16,1 1-32 0,3-1 0 0,-3 3 0 16,-7 0 48-16,0 0 0 0,-2 2 0 0,0-3 0 0,-4 1-384 15,0 2 128-15,6-7-128 0,-2 3 0 0,-2 0 144 16,-6-1-144-16,-1 1 192 0,-4 2-192 16,-4-3 208-16,-6 3-64 0,-7 0-16 0,0-1 0 0,0 3 0 0,-4-2 0 15,0 2 0-15,-6 2 0 16,0 0-128-16,-9 0 0 0,-3 0-160 0,-3 0 160 0,-4 0 0 0,-1 0 0 15,-4 2 0-15,-2-2 0 16,-4 0 0-16,0 4 0 0,-1-4-128 0,1 0 128 0,-2 2-176 0,-3 1 16 16,-2 3 0-16,1-4 0 15,-3 2-1712-15,-2 3-352 0,-2 1-64 0,0 1-13200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3T20:52:56.602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20037 9786 2751 0,'-3'-7'256'0,"1"1"-256"0,0 4 0 0,0 2 0 0,2 2 960 0,-2-2 128 0,0 0 48 0,-3 0 0 15,-1 2 528-15,0 5 96 16,-1 3 32-16,1 7 0 0,2 2-336 0,-3 9-64 0,3 0-16 0,0 4 0 15,2 0-144-15,-3 6-16 16,3 0-16-16,0 11 0 0,0 7-368 0,0 7-64 0,-2 14 0 0,1 4-16 16,1 13-560-16,0-1-192 0,0 9 0 0,0-8 144 15,0-9-144-15,0-14-144 0,0-14 144 0,-1-10-208 16,6-13 208-16,-3-11 192 0,2-10-48 0,-2-7 0 16,4-6 752-16,-2-10 160 0,2-7 32 0,-2-13 0 15,5 0 64-15,-3-8 0 0,3-11 16 0,-3-11 0 16,4-6-496-16,-1-8-96 0,3-3-32 0,1 1 0 15,-3 7-288-15,3 8-64 0,0 5-16 0,-1-8 0 0,3 1-176 0,0-3 0 16,0 4 0-16,0-4 0 16,-3 6-576-16,-1 5 16 0,-1 4 0 0,-1 6 0 15,-3 5-256-15,2 8-48 0,-1 4-16 0,-1 9 0 0,0 6 432 0,-2 5 64 16,0 5 32-16,0 8 0 16,-2 7-288-16,0 3-48 0,-2 13-16 0,-4 0 0 15,2 6 176-15,-5 8 16 0,3 7 16 0,-3 11 0 0,1-7 496 0,1 9 0 16,-1 8 176-16,1 3-48 0,3 12 0 0,2-2 16 15,2 8 0-15,0-10 0 0,4-2 80 0,1-11 16 16,1-15 0-16,0-8 0 0,-1-17 80 0,-1-7 32 16,0-8 0-16,-2-5 0 0,0-1 480 0,1-12 112 0,-3 3 16 0,0-6 0 15,0-5-16-15,0-8 0 16,0-3 0-16,0-8 0 0,0-4-400 0,2-2-80 0,-2-7-16 0,2-4 0 16,-2 2-320-16,0-2-128 15,0-6 0-15,-2 6 0 0,2 6-240 16,0-8-144-16,0-13-16 0,2-6-16 15,0 2-976-15,2 4-192 0,0 9-32 0,1 0-16 0,-1 12-64 16,0 11-16-16,0 6 0 0,1 14 0 0,-3 5 1136 0,0 14 208 16,0 5 48-16,-2 14 16 0,0 6 496 0,0 2 112 0,-4 9 16 0,-3 6 0 15,1 10 208-15,-2 14 48 0,-3 12 16 0,0 8 0 0,3-1 256 0,1-1 48 16,5-1 16-16,0-9 0 16,4-5-192-16,5-14-32 0,1-15-16 0,5-9 0 15,0-10-672-15,2-11-192 0</inkml:trace>
  <inkml:trace contextRef="#ctx0" brushRef="#br0" timeOffset="32120.18">3323 8783 6447 0,'-11'2'576'0,"3"2"-576"0,3-4 0 0,3 0 0 0,2 0 720 0,-2 0 48 0,-4 0 0 0,-3 0 0 15,-1-4 528-15,1-2 112 0,3 2 32 0,4-7 0 16,2 0-128-16,4-2-32 0,2 1 0 0,3 1 0 16,4-2 64-16,-3 3 0 0,3 1 0 0,0 3 0 15,2 1-400-15,-3 1-80 0,5 2-16 0,0 0 0 0,3 2-272 0,3-2-64 16,7 2-16-16,4 0 0 16,-4 0-240-16,6-4-32 0,2 1-16 0,7-1 0 0,0 0 48 15,6-7 0-15,9-1 0 0,8-6 0 0,2 4 336 16,2-8 80-16,-1 7 16 0,-3 3 0 0,-2 1 0 0,-2 5 0 15,0-1 0-15,-5 5 0 0,-10 2-496 0,0 2-192 16,0 5 176-16,-2-3-176 0,-4 2 128 0,-3 3-128 16,-4 1 0-16,-1-1 0 0,-8-3 128 0,-3-1-128 0,-3 1 0 15,-4-2 0-15,-4-4 0 0,-3 0 128 0,-1 0-128 0,-3-6 0 16,-1 2 0-16,1-7 0 0,-2 0 0 0,-2 1-10592 16,0-1-2160-16</inkml:trace>
  <inkml:trace contextRef="#ctx0" brushRef="#br0" timeOffset="33288.58">12051 8813 911 0,'-10'2'0'0,"1"0"0"0,3 2 0 0,4-4 0 0,2 0 976 0,0-4 112 0,-2 2 32 0,2 0 0 0,0 0 544 0,2-7 96 16,0 1 32-16,4-3 0 0,3 0-112 0,1 1-16 15,5-1 0-15,0-6 0 0,4 6-320 0,-4 1-80 16,2 3-16-16,0-1 0 0,0 2-320 0,5-1-64 16,-3-1-16-16,2 5 0 0,0-1 64 0,1 2 16 15,1 2 0-15,3 2 0 0,-3 2-576 0,1 1-112 0,-1 1-32 16,0 1 0-16,3-3 48 0,0 2 16 15,-3-2 0-15,7 3 0 0,4-1 208 0,4-2 32 0,7 3 16 0,4-3 0 16,2-4-208-16,2 0-64 16,1 0 0-16,-1 0 0 0,0-6-96 0,0 4-32 0,-6-1 0 0,2-3 0 15,4 2 256-15,3 0 32 0,-5-1 16 0,4-1 0 16,3 0-160-16,1-1-16 0,3 1-16 0,0 1 0 16,2 5 16-16,0-4 16 0,-2 4 0 0,-5 0 0 15,-4 4-272-15,3-4 0 0,3 3 0 0,3-3 0 16,-2 0 0-16,1-7 0 0,1 1 0 0,2-5 0 15,2-4 320-15,0 3 16 0,-2-3 0 0,-6 2 0 16,-3 2 208-16,3 1 32 0,1-7 16 0,-1 4 0 16,-1 0-400-16,3 0-64 0,-1 3-128 0,3 1 176 0,-2 3-176 0,-1-1 0 15,1 1 0-15,-2 4 128 0,-7 0-128 0,4 2 0 16,3 0 0-16,3-5 0 0,-3 1 0 0,-1 2 160 16,5-9-160-16,-2 3 160 0,-3 1-32 15,-1-1-128-15,-1 4 192 0,-2-5-64 0,1 7-128 0,-5 2 0 16,0 0 0-16,-7 2 0 15,-1 2 0-15,-1 1 0 0,3 5 0 0,-5-3 0 0,-4-1 0 0,-2 0 0 16,0 5 0-16,-4-2 0 16,-3-5 0-16,-1 4 0 0,-1-1 0 0,1 1 0 0,-1-1 0 0,-4-1 0 15,0 3 0-15,1-7 0 0,-3 2 0 0,-5 0 0 0,1-4 0 0,-2 0 0 16,-3 0 0-16,1 0 128 16,-5 0-128-16,2 0 0 0,-3 0 128 0,-1-6-128 0,0 4 0 0,-2 0 128 15,-2-3-128-15,0 3 0 16,-1 0 0-16,-1 0 0 15,-2 2-768-15,-1-4-48 0,3 4 0 0,-4 0-16752 0</inkml:trace>
  <inkml:trace contextRef="#ctx0" brushRef="#br0" timeOffset="55587.61">26848 13614 6447 0,'-4'0'576'0,"2"-3"-576"0,0 3 0 0,-1 0 0 0,1 0 1040 0,-2 0 112 0,0 0 0 0,-3 0 16 16,-1-4-112-16,4 2-32 0,-1-4 0 0,1 1 0 0,4-1-352 0,2 2-80 15,2-3-16-15,3 3 0 0,-3-2 208 0,3 1 48 16,-3 1 0-16,2 2 0 0,-2 2-128 0,3 0-32 15,-3 0 0-15,2 0 0 0,1 2-64 0,1-2-16 16,1 0 0-16,2 0 0 0,1-2-160 0,5-4-48 16,7 1 0-16,-1-5 0 0,5-1 192 0,0 0 16 15,1-3 16-15,1 1 0 0,2 2-176 0,-6 0-48 16,-1-1 0-16,1 3 0 0,-3 3-32 0,1-1-16 0,-3-1 0 16,-2 4 0-16,0 2 64 0,1 2 16 15,1-5 0-15,4 5 0 0,-1 5-192 0,1-5-32 0,3 2-16 0,0 0 0 16,-1 0-176-16,5 2 160 15,2-2-160-15,3 0 160 0,-3 1-160 0,2-3 0 16,-2 0 0-16,0 0 0 0,-6-3 0 0,0 1 0 16,1 0 0-16,-3 2 0 0,-1 0 0 0,-3-4 0 0,-1 2 0 0,0 2 0 15,-4-2 0-15,3 2 160 0,-1 0-32 0,4 0-128 16,3 2 576-16,1-2 0 0,3 2 0 0,0 2 0 16,0-4-272-16,2 0-48 0,2 2-16 0,-4-2 0 15,2 2-112-15,0 1-128 0,0 1 176 0,-3-2-176 16,1 2 240-16,-2 0-64 0,4 3-16 0,-2-3 0 0,-3-2-16 15,3 2 0-15,-2-4 0 0,0 0 0 16,-1 0 64-16,-1-6 16 0,1 2 0 0,1 0 0 16,2 1-48-16,0-3-16 0,-5 2 0 0,1 0 0 0,2 1 16 0,-3 1 0 15,-1 0 0-15,-1 2 0 0,-2 0-176 0,3 0 0 16,-3 0 0-16,3 0 128 0,-3-4 32 0,0 4 0 16,-2-2 0-16,3 2 0 15,-3 0-160-15,0 0 0 0,2 0 144 0,-2 2-144 0,1 2 0 0,-3-2 0 16,0 0 0-16,-2 1 0 15,-3-3 0-15,3 4 0 0,-2-2 0 0,0 0 0 0,0 4 0 0,-1-6 0 16,3 5 0-16,0 1 128 0,-2-6 0 16,4 0 0-16,0 2 0 0,2 2 0 0,-2-4-128 0,0 3 0 15,2-3 128-15,1 2-128 0,1 0 0 0,-2 2 128 0,-2-2-128 0,0 0 0 16,-2 5 176-16,-2-7-48 16,0 2 0-16,-3 0 0 0,1 0-128 0,-3 2 0 15,1-1 0-15,-5 1 0 0,3 0 0 0,-3-2 0 16,2 2 0-16,-1-1 0 0,1-1 0 0,-2 0 0 0,0 2 0 0,1-4 0 15,-1 0 0-15,-2 0-176 16,2 0 48-16,1 0 0 0,-3 0 128 0,2-4-160 0,-2 4 160 0,0 0-160 16,0 0-1184-16,1 0-224 0,-3 4-48 0,2 0-14832 15</inkml:trace>
  <inkml:trace contextRef="#ctx0" brushRef="#br0" timeOffset="88819.89">11745 11118 1839 0,'-13'0'160'0,"4"0"-160"0,3 0 0 0,0-4 0 0,3 4 208 0,1-2 16 0,0 0 0 0,-2 0 0 0,-2-5 1008 0,-1 3 208 0,-1-2 32 0,-1-5 16 16,3 3 16-16,1-1 0 0,1 5 0 0,2-7 0 15,0 5-400-15,0 2-80 0,2-3 0 0,0 7-16 16,0-6 0-16,0 6 0 15,0 0 0-15,0 0 0 0,2 2 144 0,0 2 48 16,-2-4 0-16,0 0 0 0,0 0-208 0,0 0-32 16,0 0-16-16,36 2 0 0,-23-4-240 0,0-4-64 0,0 2 0 0,-1-3 0 15,3 3-64-15,2-3-32 0,0 3 0 0,-2 2 0 0,0 0-112 0,2 0-32 16,0 2 0-16,0 0 0 16,2 0-64-16,1 0-16 0,-1 0 0 0,2-4 0 15,3 1-176-15,1 1-144 0,-1 0 192 0,-1 2-192 16,0 0 0-16,-1-4 0 0,1 2 0 0,1-2 0 0,1-1 0 0,-4 1 0 15,1 2 0-15,-1-4 0 16,2 3 0-16,3 1 0 0,0 0 0 0,-1 2 0 0,-1 0 0 0,1 0 0 16,1 2 0-16,-1 0 0 0,-1 1 0 0,-1-1 0 0,3 2 0 15,1-4 0-15,5 2 0 0,0 2 0 16,0 3 0-16,2-3 0 0,-4 0 0 0,2 0 0 0,2 3 0 16,4-5 0-16,3 2 0 15,-1-4 0-15,1 2 0 0,-1 0 0 16,1-2 176-16,-1 0-32 0,3-2 0 0,-3-2 0 15,-6 2 144-15,5 0 32 0,8-7 0 0,6 3 0 0,-2 0-160 0,2-1-32 16,5 3 0-16,-3-2 0 0,1 3-128 16,-3 3 0-16,4-2 0 0,-6 2 0 0,-2 2 0 0,-4 1 0 15,0 3 0-15,-7-4 0 0,0 2 0 0,3 1 0 0,4-3 0 16,2 0 0-16,-1-2 0 0,1-2 128 16,4 0-128-16,3 2 0 0,-3-5 192 0,0 1-64 0,-2 4 0 0,0-2 0 15,2 2-128-15,0 2 128 16,0 0-128-16,-4 5 128 0,-2-5-128 0,-7 2 0 15,-2 4 0-15,3 1 128 0,-1-1-128 0,-4 3 0 16,-2 0 0-16,2 2 128 0,2 4-128 0,5-3 192 0,-7 1-192 0,2-2 192 16,7 0-192-16,1 0 0 0,3-3 144 0,-2-3-144 15,4-1 0-15,2-6 128 0,0 0-128 0,0 0 0 16,-8 0 160-16,2-6-32 0,4-1-128 0,0 3 192 16,2-4-192-16,0-1 144 0,-4 1-144 0,0 1 128 15,2-3-128-15,2 3 0 0,2-1 144 0,0 1-144 16,0 5 128-16,1 2-128 0,-3 0 160 0,-6 0-160 15,-7 2 0-15,2 2 0 0,-1 1 0 0,1 3 0 16,-1 1 0-16,-1-1 0 0,2 3 0 0,-1-3 0 16,1 3 144-16,1 0-144 0,-1-5 128 0,3 1-128 15,-7-1 0-15,2-2 128 0,3 3-128 0,1-5 0 16,5 4 0-16,0-6 128 0,2 0-128 0,0-4 0 0,-6 0 0 16,1 1 0-16,-1-7 128 0,2 1-128 15,-7 1 0-15,-4-1 128 0,-4-1-128 0,-7 1 128 0,-6 1-128 0,-2 1 0 16,-4-3 0-16,-5-1 0 0,-1 0 0 0,-8-2 0 15,-1-1 144-15,-2-1-144 0,-3 2-256 0,-4-4-112 16,-1 0-16-16,-3 2-16 16,-1-2-1136-16,-3 2-208 0,-2 0-48 0,-1 4-14176 0</inkml:trace>
  <inkml:trace contextRef="#ctx0" brushRef="#br0" timeOffset="94654.75">1840 8081 3679 0,'-4'0'320'0,"0"-3"-320"0,2 1 0 0,0-2 0 0,2 0 640 0,-2 2 48 0,-1-11 16 0,-3-2 0 0,2-6 496 0,-1-5 96 15,3 3 32-15,2-3 0 0,0 3-288 0,2 1-48 0,1 5-16 16,1 0 0-16,-2 0 544 0,2 5 96 16,-2 5 32-16,1 1 0 0,1 6-720 0,-4 0-144 15,2 2-16-15,0 6-16 16,4 3 64-16,-3 0 16 0,1 6 0 0,2 4 0 0,-2 0-96 0,3-4-16 15,1 5 0-15,1-5 0 16,-3 0-96-16,1-2-32 0,1-9 0 0,-4-2 0 0,3-2-128 0,-1-4-16 16,-2-2-16-16,-1-2 0 0,-1-5-112 0,0-4-32 0,-2-2 0 0,-4 0 0 15,1 0-288-15,-1 2 0 16,0 2-208-16,-5 3 80 0,-1 5 128 0,-3-1-208 0,-4 8 80 0,-4 2 128 16,-3 7 0-16,-1 2 240 15,-1 2-16-15,5 0 0 0,4-5 544 0,4-3 128 16,4-5 0-16,9-2 16 0,5-2-912 0,5-9-192 15,7-4-48-15,9-4-15856 0</inkml:trace>
  <inkml:trace contextRef="#ctx0" brushRef="#br0" timeOffset="95269.58">1732 10705 4607 0,'-9'5'400'0,"5"-5"-400"0,2 6 0 0,2-6 0 0,0-6 3568 0,0 1 624 0,2 1 128 0,0 2 32 0,2-9-2480 0,1 1-480 16,3-7-112-16,-1-2 0 0,-1 2-16 0,0 0 0 0,-4-1 0 0,1 1 0 16,-1 3-1024-16,-4-1-240 0,-1 2 0 0,-1-2 0 15,-2 4 128-15,-5 5 32 0,1 4 0 0,-3 2 0 16,0 6 144-16,-4 7 16 0,0 2 16 0,0 6 0 16,0 3 352-16,0 1 64 0,4 3 16 0,4-1 0 15,3 1-96-15,2-7-16 0,4 1 0 0,2-9 0 16,6-3-112-16,3-6-32 0,6-4 0 0,0-12 0 15,4-8-256-15,3-3-48 0,-1-9-16 0,1-2 0 0,-3 4-192 16,-2 0 0-16,0 1 0 0,-6 1 0 16,0 5-272-16,-9 3-160 0,1 5-16 0,-8 3-16 15,-1 5 192-15,-4 5 32 0,-3 9 16 0,-6-1 0 0,-2 5 384 0,0 6 80 16,-3 2 16-16,-1 4 0 16,4-1 496-16,-1-8 96 0,8 3 32 0,1-6 0 0,9-5-512 0,6-12-112 15,5-7 0-15,6-6-16 16,6-13-240-16,4-10 0 0</inkml:trace>
  <inkml:trace contextRef="#ctx0" brushRef="#br0" timeOffset="107039.52">1721 11768 11967 0,'-2'-7'1072'0,"0"3"-864"0,2 2-208 0,0 2 0 0,-2 0 480 0,0-4 48 0,-5-1 16 0,1-1 0 0,-5 0 1008 0,1-5 208 15,-1 5 32-15,0 1 16 0,5 3-896 0,-1-2-176 16,5 4-32-16,-2-6-16 0,4 4 160 0,-2-1 48 16,4 3 0-16,-2 0 0 15,2 3 160-15,0 1 32 0,-2 2 16 0,0 5 0 16,0 4-416-16,-2-5-96 0,2 3-16 0,-2 2 0 15,2 2-304-15,2 2-64 0,0-4-16 0,3 0 0 16,3 0 0-16,3-11 0 0,-1-2 0 0,1-4 0 16,6-2-64-16,0-11-128 0,0 0 176 0,-2-2-176 0,2-4 304 0,-2-3-48 15,2-3-16-15,-4-1 0 0,0-2-240 0,-3 0 0 16,-1 5 0-16,-7 1 0 0,0 7 0 0,-4 3 0 16,-4 3 0-16,-3 7 0 0,-2 4 0 0,-1 2 0 15,-3 4 0-15,0 1 0 0,0 3 176 0,-2 3-176 16,-2 0 192-16,2 4-192 0,0-4 544 0,6 1 0 15,2-1 0-15,3-2 0 0,4 4-160 0,2-5-16 16,4-3-16-16,0-3 0 0,7 0-208 0,2-2-144 16,2-4 192-16,2-2-192 0,0-7 240 0,2 1-64 0,0-5-16 0,-4 2 0 15,0 2-160-15,-4 1 0 0,-5 1 0 0,-2 3 0 16,-4 4 0-16,-4-3 128 0,-2 3-128 0,-3 2 0 16,-2 0 0-16,-1 2 0 0,-1 3 0 0,0-1-176 15,2 0 176-15,1 1 0 0,1-1 0 0,3 2 0 16,-3-2 0-16,5 1 0 0,0 1 0 0,0-4 0 15,-1 2 0-15,5 1 0 0,5-1-144 0,-1 0-11472 16,2 5-2288-16</inkml:trace>
  <inkml:trace contextRef="#ctx0" brushRef="#br0" timeOffset="118319.48">19843 6846 12895 0,'-5'8'1152'0,"1"5"-928"0,4-4-224 0,0-1 0 0,0-2 1280 0,-2 9 192 0,0 13 64 0,-2 15 0 16,-1 18-32-16,3 10 0 0,2 3 0 0,0-6 0 15,5 3-704-15,-3-5-144 0,2-3-16 0,2 1-16 16,-1 0-384-16,-1-4-80 0,-2-7-16 0,2 0 0 15,0 3-144-15,-1-8 0 0,1-5 0 0,-2-13 128 16,-2-7-128-16,0-6 0 0,0-10 0 0,0-7 0 16,-2-7 784-16,2-8 128 0,-2-2 32 0,2-8 0 15,0-9 432-15,0-5 96 0,0 1 0 0,2-9 16 16,2-14-976-16,3-12-192 0,1-1-32 0,3-9-16 0,-1-3-272 0,3 3 0 16,-2 5 0-16,2 5 0 15,-5 14 0-15,1 3 0 0,-3-1 0 0,0 6-144 0,-1 12-128 0,-3 8-32 16,0 3 0-16,-2 7 0 15,0 8-32-15,-2 9-16 0,0-1 0 0,0 12 0 0,-3 8 32 0,1 8 16 16,-2 7 0-16,-1 4 0 16,3 11 304-16,0 8 0 0,-1 2 0 0,3 9 0 0,2 6 0 0,0-4 144 15,0 4-144-15,0-10 192 0,0-7-64 0,0 3-128 0,0 5 192 0,0 3-64 16,2-4-128-16,1-5 0 16,-1-2 0-16,0-12 0 0,4-5 0 0,-2-15 0 15,1-10 0-15,1-5 0 0,1-10 160 0,-1-2 96 16,0-5 32-16,-1-4 0 0,-1 2 416 0,0-12 64 15,0 1 32-15,-2-10 0 0,1 5-400 0,-1-10-80 16,0-12 0-16,-2-8-16 0,2-7-176 0,0-3-128 0,-2 1 192 0,0-4-192 16,-2 4 176-16,0 8-176 0,-2 1 160 0,-1 12-160 15,1 6 0-15,0 7 0 0,-3 2-208 0,1 7 64 16,4 8 0-16,0 2 0 0,-2 6 0 0,4 5 0 16,-3 4-32-16,1 4 0 0,2 9 0 0,0 8 0 15,-2 9-112-15,0 11-32 0,0 3 0 0,2 16 0 16,-2 10 320-16,2 0-128 0,0-4 128 0,2-4 0 15,2 2 0-15,3 2 0 0,1 2 160 0,1-6-32 16,3-13-128-16,-3-13 0 0,1-10 128 0,-1-11-128 16,2-7 0-16,-1-8 0 0,-1-4 0 0,-1-13 0 15,3-9 320-15,0-8 0 0,-1-6 0 0,1-11 0 16,-3-7-144-16,-1-8-48 0,-1-4 0 0,-6 2 0 16,-2-2-496-16,-2 4-96 0,-3 8-32 0,1 11 0 15,0 13-272-15,-3 15-48 0,1 8-16 0,-3 7 0 16,0 15 832-16,1 10 384 0,-1 7-48 0,-2 14 0 0,3 3 432 0,-1 8 96 15,0 7 16-15,5-11 0 16,-3 0-496-16,5 0-80 0,0-9-32 0,2-2 0 0,2 1-272 0,4-1 160 16,5 3-160-16,5-3-11504 0,3 0-2384 0</inkml:trace>
  <inkml:trace contextRef="#ctx0" brushRef="#br0" timeOffset="140455.37">1666 13051 8287 0,'-2'0'736'0,"-1"-2"-592"0,3 0-144 0,0 0 0 0,3 2 1568 0,-3 0 288 0,2-4 48 0,2 0 16 0,2 1 592 15,1-7 128-15,3 3 32 0,1-1 0 16,0-1-992-16,-1 5-192 0,1-7-32 0,-2 3-16 0,-1-1-496 0,-4-1-112 16,1-1 0-16,-5 1-16 0,0-3 0 0,-5-2 0 15,1 4 0-15,-2 1 0 16,-1-1-176-16,-1-2-48 0,-1 3 0 0,-1-3 0 16,-1 4-336-16,0 3-80 0,3 2-16 0,-3 4 0 15,0 4-160-15,-1 2-224 0,-1 7 48 0,0 2 16 16,-2 6 160-16,2-2-192 0,1 3 192 0,-1 3-192 15,4-1 192-15,3 1 256 0,2-4-64 0,6 1-16 16,2-3-16-16,0 0 0 0,7-2 0 0,2-4 0 16,4-3-160-16,2-5 128 0,2-5-128 0,3-11 128 0,1-4 32 0,3-2 0 15,-2-4 0-15,-1-3 0 0,-4-1 96 0,-1-3 0 16,-5 5 16-16,-5-5 0 0,-1 3-272 0,-9 8 0 16,2 0 0-16,-6 0 0 0,-3 2 0 0,-6 4 0 15,1 5 0-15,-5 6 0 0,0 0 128 0,-3 2-128 16,-1 8 0-16,-2 5 0 0,-1 7 0 0,-4 5 0 15,3 3 128-15,2 2-128 0,-1 0 0 0,7 2 0 16,2 0 128-16,7-6-128 0,5-5 0 0,8-2 0 0,1-10 128 0,7 0-128 16,2-11 0-16,6-5 0 0,3-1 0 0,3-5 0 15,-3-6 0-15,5-4 0 0,3-4 128 0,-2-3-128 16,-2 4 0-16,-2 3 0 0,-7-2 0 0,0 4 0 16,-6 4-224-16,-7 0-48 0,-4 4-16 0,-6 3 0 15,-3 1 112-15,-7 3 32 0,-6 4 0 0,-3 4 0 16,-3-2 512-16,1 9 96 0,1 2 32 0,3 2 0 15,2 4-224-15,0 2-32 0,4 3-16 0,0-1 0 16,4-2 48-16,5-2 16 0,4-2 0 0,8-6 0 16,7 0-288-16,8-16-224 0,13-7 32 0,13-18-18864 15</inkml:trace>
  <inkml:trace contextRef="#ctx0" brushRef="#br0" timeOffset="159103.93">19971 13464 3679 0,'2'-6'320'0,"0"6"-320"16,0-4 0-16,-2 4 0 0,0-2 1408 0,0 0 224 0,2-1 32 0,0-7 16 0,0-1 1072 0,0-6 192 15,-2-4 64-15,0 0 0 0,0 4-512 0,0-5-80 16,3-1-32-16,-3 4 0 0,2 2-816 0,0 4-160 16,2 4-48-16,0 9 0 0,1 7-432 0,-1 8-96 0,2 6 0 0,3 7-16 15,-3 4-272-15,-2 6-48 0,1 0-16 0,-3 13 0 16,-2 7-304-16,-2 3-176 0,0 5 192 0,-1 3-192 16,-1-3 0-16,0 0 0 0,0-3 0 0,-1-3 0 15,1-9 0-15,2 2 0 0,2-4 0 0,0-4 0 16,0-9 0-16,2-6 0 0,0-9 0 0,0-12 0 15,3-3 0-15,-3-12 0 0,2-13 0 0,2-11 0 16,1-11 0-16,-1-10 0 0,1-15 0 0,-3 0 0 16,0 2 160-16,0-1 32 0,1-6 0 0,-3-3 0 0,2 8-192 15,-2-2 0-15,-2 4 0 0,2 4 0 16,-2 7-192-16,0 10-64 0,-2 9 0 0,0 13-16 16,-2 15-176-1,-1 6-48-15,-1 6 0 0,0 11 0 0,-1 9 496 0,-1 5 0 0,1 12 176 0,1 2-48 0,0-5 64 0,-1 9 32 16,3 11 0-16,0 6 0 15,-1 13-224-15,1-3 176 0,2 5-176 0,0-4 160 16,0-1-160-16,2-16 0 0,2-15 0 0,4-9 128 16,3-8-128-16,1-11 0 0,-1-5 0 0,4-7 0 0,-3-10 0 0,3-1 0 15,0-3 0-15,-2-5 0 0,4-12-240 0,-3-12 80 16,1-7 16-16,0-10 0 16,-2 1-368-16,-3-9-64 0,-2-8 0 0,-1 3-16 15,-3 0 128-15,-2 6 16 0,-2 1 16 0,-3 14 0 0,-1 11 48 0,0 10 16 16,-3 13 0-16,1 7 0 0,-1 6 848 0,-2 6 160 0,1 9 48 0,-3 9 0 15,2 5 32-15,1 12 16 16,1 10 0-16,1 11 0 0,3 8-480 0,-1 11-80 0,4 12-32 0,0-7 0 16,4-3 16-16,0-7 0 0,4-10 0 0,3-13 0 15,2-12-160-15,1-13 0 0,5-9 0 0,3-17-11520 16,-1-8-2352-16</inkml:trace>
  <inkml:trace contextRef="#ctx0" brushRef="#br0" timeOffset="167444.29">31325 12104 10127 0,'-10'-6'896'0,"3"-1"-704"0,1 3-192 0,-1 0 0 0,3 0 944 0,2 1 144 0,-2-3 48 0,-5-5 0 0,-4-3 1472 0,-6-10 288 15,-2-6 64-15,0 0 16 0,-1-1-768 0,1-3-160 16,-4 2-16-16,-1-7-16 0,-4 3-1248 0,-2-2-240 15,-6-3-48-15,-7-1-16 0,3-3-32 16,-3 2-16-16,-2 7 0 0,4 4 0 0,3 9-32 0,2-3 0 16,-3 5 0-16,5 4 0 0,2 4 32 0,2 5 0 0,0 6 0 0,2 2 0 15,5 10-160-15,3 1-16 16,5 2-16-16,7 2 0 0,5 6 64 0,7-4 16 0,7 0 0 0,4-2 0 16,4 2-176-16,8-4-128 15,3-1 192-15,6-1-192 0,9-2 0 0,6-1 0 0,6-2 0 0,9 1 0 16,4-3 144-16,7 2-144 15,3 1 0-15,1-3 144 0,-8 0-144 0,-3 3 0 0,-2-5 0 0,-7 0 0 16,-8 0 0-16,-4 2 0 16,-2-1-160-16,-7-1 160 0,-6 0-160 0,-4 2 160 0,-5-2-160 0,-8 0 160 15,-2 5 0-15,-9-7 0 0,-1 2 0 0,-8 0 0 16,-3 0 0-16,-7 2 0 0,-6-2 0 0,-9 3 0 16,-4-1 0-16,-9-2 0 0,-8 2 0 0,-9-4 0 15,-6 0 0-15,-6-6 128 0,2-3-128 0,-7 1 160 16,0-1-160-16,1 3 0 0,-1 2 0 0,4 2 0 15,5 4 0-15,7 2 0 0,3 0 0 0,13 3 0 16,11-5 128-16,9 2 0 0,10 0 0 0,8-2 0 16,7-2 0-16,9 5 0 0,4-5 0 0,6 0 0 15,6 0-128-15,12 0 0 0,7 2 0 0,12-2 0 16,8-2 0-16,8-3 0 0,7 1 0 0,8-2 128 16,5-5-128-16,-3-2 192 0,-1 3-192 0,-10-5 192 0,-10 4-192 0,-6 5 192 15,-4 2-192-15,-9 4 192 16,-7 0-192-16,-5 2 0 0,-8 0 0 0,-3 2 0 15,-7 0 0-15,-2 3-176 0,-4-5 48 0,0 2 0 16,-5 3-304-16,-6-3-48 0,-2 2-16 0,-4 1-11584 16,-4 1-2320-16</inkml:trace>
  <inkml:trace contextRef="#ctx0" brushRef="#br0" timeOffset="-140048.95">28154 15406 911 0,'0'-4'0'0,"0"-5"0"0,0 7 0 0,0-4 0 0,0 1 944 0,0 3 96 0,2 0 32 0,-2 0 0 0,2-4 528 0,-2 1 96 0,2-3 32 0,-2 6 0 15,2-7-96-15,-2 7-16 0,0 4 0 16,-2 0 0-16,0 5-32 0,0-5-16 0,0 6 0 0,-3-3 0 16,5-5-112-16,0 0-32 0,0 0 0 0,-8 34 0 15,8-28-576-15,0 3-112 0,2-3-32 0,2-2 0 16,3 3-320-16,3-7-80 0,5 0-16 0,4 0 0 0,5 0-160 16,4-7-128-16,4 3 144 0,-1 0-144 15,8-3 384-15,-1 3-32 0,3-2 0 0,-3-1 0 0,-2-1-160 0,0 1-16 16,3-3-16-16,1-1 0 15,7 1 224-15,0-3 32 0,2-4 16 0,0 2 0 16,0-2-96-16,0 6-16 0,4-6 0 0,3 4 0 0,-1 5-64 0,2-1-32 16,3 7 0-16,6-2 0 0,0 4-96 15,-2 0 0-15,-7 0-128 0,1 4 192 0,6-2-192 0,-4 3 144 16,-9-1-144-16,0 2 128 16,6 5-128-16,1-5 0 0,1 5 0 0,3 0 0 0,4 1 0 0,-2-3 0 15,-2 2 0-15,4-7 0 0,4 2 0 16,3-2 0-16,-3 3 0 0,-4-7 0 0,-4 2 0 0,-5-2 0 15,1 4 0-15,-5-8 0 0,-4 4 0 0,-2 0 0 16,0 0 0-16,-3 0 0 0,-3 4 0 0,-1-4 0 16,-1 0 0-16,-1 0 0 0,-4 0 288 0,-4-4-32 0,-2 4 0 0,-5 0 0 15,-2-2-128-15,-4-2-128 16,-2 1 144-16,-2-1-144 0,-4 4 0 0,-3-6 0 0,-2 4 0 0,-2 0 0 16,-4-3 0-16,0 3 128 15,-2-2-128-15,-5 4 0 0,1-4 0 0,-5 4 0 0,-4 0 0 0,-4 0 0 16,2 4 0-16,-7-4 0 15,-2 2 0-15,-2 0 0 0,1 0 0 0,-1 3 0 0,2-5 0 16,0 2 0-16,-4 2 0 0,3 0 0 0,-3-4 0 0,4 4 0 16,2-1 0-16,1 1-128 0,-1-2 128 0,-3 2 0 15,-1 0 0-15,-2 3 0 0,0 3 0 0,-4-3 0 16,-3 1 0-16,-1 5 0 0,-1-6 0 0,-3 3 0 16,-1 1 0-16,0-1 0 0,-4 1 0 0,0 0 0 15,0-1 0-15,-6-3 0 0,-1 1 0 0,-1 1 0 16,8-1-256-16,-2 3 64 0,-5 2 16 0,-1 2 0 15,-1-3-144-15,1 5-16 0,-1 3-16 0,3-8 0 16,-2 3 192-16,1 0 160 0,3 2-208 0,2 0 80 16,-2-4 128-16,4 2 0 0,0 0 0 0,4-2 0 15,2-1 0-15,3-1 0 0,-1 0 0 0,3-3 0 16,6-1 128-16,4-1-128 0,5-4 128 0,2 0-128 0,6-4 192 0,2 0-48 16,4 0 0-16,1-5 0 0,1 3-144 0,3 0 0 15,-2-2 0-15,4 1 0 0,0 1-208 0,-1 2 16 16,1 2 16-16,2-6 0 15,2 3-896-15,-2-1-176 0,3 2-32 0,1 0-13568 16</inkml:trace>
  <inkml:trace contextRef="#ctx0" brushRef="#br0" timeOffset="-109300.41">19885 10146 5519 0,'-2'-15'496'0,"0"-2"-496"0,2 4 0 0,0 2 0 0,0 1 1008 0,-2-5 96 0,2-15 32 0,-2-17 0 16,0-8 752-16,0 1 160 0,2 14 16 0,2 12 16 15,-2 13-1120-15,2 9-208 0,0 6-48 0,0 6-16 16,2 11 144-16,1 9 16 0,-1 6 16 0,0 4 0 15,0 2-192-15,1 3-32 0,-3 4-16 0,0 10 0 16,0 19-48-16,-2 7-16 0,0 7 0 0,0 5 0 0,0 5-128 0,0 0-32 16,4-6 0-16,-2-11 0 15,3-7-144-15,-1-14-16 0,-2-13-16 0,4-16 0 0,-1-7-224 0,-3-9 0 16,2-15 0-16,-2-9 0 16,-2-3 384-16,0-16 176 0,2-4 32 0,0-13 16 0,3-8 240 0,-3-13 48 15,2-15 16-15,-2 4 0 16,0 1-592-16,-2-5-112 0,0-4-16 0,0-11-16 0,0-2-176 0,-2 2 0 15,2 13 0-15,-2 7 0 0,0 12-256 0,-2 10 32 0,-1 8 0 0,1 9 0 32,-2 10-368-32,-1 10-80 0,1 8-16 0,2 9 0 0,-3 4 432 0,3 7 64 15,0 13 32-15,0 12 0 0,-3 8 160 0,3 10 128 16,0-5-128-16,-1 10 176 0,1 14 192 0,-2 1 32 16,2 3 16-16,-1 4 0 0,7 12 192 0,5-1 32 15,3 2 16-15,5-14 0 0,7-7-368 0,-3-20-80 16,0-17-16-16,-2-10 0 15,0-7-864-15,0-8-176 0</inkml:trace>
  <inkml:trace contextRef="#ctx0" brushRef="#br0" timeOffset="-97347.14">20015 13722 10127 0,'-4'-8'896'0,"0"3"-704"0,2-1-192 0,-1 4 0 0,3 0 0 0,-4-5-192 0,-2-1 32 0,-7-5 16 15,0-2 1328-15,0 2 272 0,3 3 48 0,1 1 16 16,1 3 0-16,4 2 0 16,1 1 0-16,3 3 0 0,3 5-784 0,-1 1-160 0,2 7-16 0,2 6-16 15,1 9-240-15,-1 4-48 0,3 8-16 0,-3 9 0 16,-2 11 80-16,1 8 32 0,-3 4 0 0,0 5 0 15,-2-7-352-15,0 5 0 0,-2-3 0 0,0-2-128 0,2-12 128 0,0-16 0 16,0-6 0-16,2-19 0 16,6-2 0-16,1-8 144 0,-3-16-144 0,5-8 0 0,-1-4 144 0,1-20-144 15,2-8 0-15,-3-14 144 16,3-10 176-16,0-14 16 0,0-5 16 0,-5-10 0 0,1 9-352 0,-1-10 128 16,-1 5-128-16,-3 11 0 15,0 10 0-15,-4 16 0 0,-4 10 0 0,-2 10 128 0,-3 7-432 0,-2 19-80 16,-1 7 0-16,1 16-16 15,0 9 400-15,-1 11 0 0,1 8 0 0,0 2 0 16,1 14 320-16,-1 7 0 0,-2 11 0 0,0 7 0 0,3 8 128 0,-1-2 0 0,5 0 16 0,1-4 0 16,5-11 336-16,3-6 64 15,5-7 16-15,5-10 0 0,-2-11-384 0,3-4-80 0,3-7-16 0,1-8 0 16,-1-11-400-16,0-8 0 16,0-15 0-16,0-11 0 0,0-12 0 0,0-14 0 0,-2-12-192 0,0 0 192 15,-5 8-192-15,-1 1 192 16,-3-5-160-16,-4 9 160 0,-4 6-240 0,-2 10 48 15,-5 12 16-15,-1 12 0 0,-3 10 176 0,0 10 0 0,-2 10 128 0,-2 4-128 16,0 4 592-16,-2 7 48 0,4 6 16 0,-2 3 0 16,4-1-160-16,0 0-48 15,5 3 0-15,-1 1 0 0,5 1-320 0,0-1-128 16,4-3 0-16,4 1-15680 0</inkml:trace>
  <inkml:trace contextRef="#ctx0" brushRef="#br0" timeOffset="-80442.68">28409 15779 3679 0,'-17'0'320'0,"5"-3"-320"0,7 1 0 0,1 0 0 0,2 2 1152 0,-5-2 176 0,-5-2 16 0,-10-5 16 16,-3-1 608-16,-1-3 112 0,7-4 32 0,4 2 0 15,7 2-64-15,3 3-16 0,5-1 0 0,3 2 0 16,5 3-624-16,1 2-128 0,1 4-32 0,3 0 0 16,4 4-832-16,2 0-160 0,7 3-48 0,4 1 0 0,6 1-80 0,9-3-128 15,6-4 176-15,8-2-176 16,5-2 0-16,9-4 0 0,5-5 0 0,6-6 0 16,-1-4 320-16,15-9 48 0,21-8 16 0,9-3 0 15,8 3 304-15,-6 4 64 0,-4 0 16 0,-1 4 0 16,7 6-608-16,-2 3-160 0,-2 8 0 0,-17 1 0 15,-11 1 0-15,-6 2 0 0,-3 1 0 0,-10 2 0 16,-13 6 0-16,-10 0 0 0,-9 4 0 0,-9 2 0 16,-6-2 0-16,-10 5 0 0,-5 0 0 0,-11-5 0 0,-3 2 0 0,-7-4 176 15,-5 3-176-15,-8-1 192 0,-2-2 208 0,-10 2 48 16,-12-2 16-16,-6 3 0 0,1 3-80 0,-10 1-32 16,-9 1 0-16,-10 5 0 0,-4-2 64 0,-1 0 16 15,-3-1 0-15,-2-1 0 0,-5-7-176 0,-1 3-48 16,2-3 0-16,-1 2 0 0,-1-1-208 0,-7 3 128 15,-2 1-128-15,-4 1 0 0,-5 3 0 0,5 2 0 16,6 2 0-16,5 4 0 0,3 1 0 0,7-3 0 0,7 4 0 0,10-4 0 16,6 3 0-16,7-1 0 0,9-4 0 0,3 4 0 15,9 1 0-15,5-5 128 0,8 0-128 0,10-2 192 16,5-5 128-16,7-6 32 0,3 3 0 0,9-7 0 16,11-4-144-16,6-3-16 0,11-8-16 0,10-6 0 15,13-2 32-15,9-5 16 0,4-4 0 0,12-2 0 16,14 2 0-16,6-4 0 0,0 6 0 0,-2 4 0 15,-9 5-224-15,-9 6 0 0,-7 2 0 0,-3 3 0 16,-4 3 0-16,-7 3 0 0,-4 4 0 0,-6 0 0 16,-7 4 0-16,-1 3 0 0,-5-1 0 0,-5 3 0 15,-8-3 0-15,-6 0 0 0,-4 3 0 0,-9-3 0 16,-2-1-192-16,-9 1 192 0,-4-2-192 0,-6 3 192 16,-4-5-144-16,-7 2 144 0,-5-4 0 0,-3 2-144 0,-7 2 144 0,-6-4-128 15,-4 0 128-15,-12-2-128 16,-9-2-80-16,-5-2-16 0,-3-3 0 0,-1 1 0 0,2-3-112 0,-11-2-32 15,-8-6 0-15,-5-2 0 16,-1-1-112-16,-1 5-32 0,0 0 0 0,5 7 0 0,10 1 256 0,-2 7 32 16,2 2 16-16,2 2 0 0,5 2 208 0,4 3 0 15,6-1 0-15,9 5 0 0,6 0 128 0,9-1-128 16,8-1 0-16,6-1 0 0,7 1 160 0,9-7-160 0,6 0 128 16,8 0-128-16,3 2 0 15,10-4 128-15,6 0-128 0,9 0 0 0,3-4 0 0,12 0 128 0,12 2-128 0,12-9 0 16,-3 5 384-16,15-3-16 15,18 1 0-15,9-3 0 0,3 0-128 0,-4 1-32 0,-6-1 0 0,-3 3 0 16,2-1-32-16,5 1-16 0,4 1 0 0,-5 3 0 16,-3 2-160-16,-16 2 0 0,-10 0 0 0,-11 0 0 15,-6 0 0-15,-7 0 0 0,-8 0 0 0,-4 2 0 32,-9 2-784-32,-2 0-96 0,-5 3-16 0,-5-5 0 0,-3 6-736 0,-2-5-160 0,-2 1-16 0,-2 0-16 31,-1-2-640-31,3-2-128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3T21:01:12.246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2597 12387 9263 0,'-11'-17'192'0,"5"9"64"0,1 1 0 0,3 3 0 0,-2 0-256 0,2 4 0 0,0-2 0 0,-3 4 0 0,-1 4 1312 0,2 3 208 0,-3 12 32 0,3 9 16 16,0 4 416-16,0 4 96 0,-1 5 16 0,-1 1 0 0,-1 16-1744 0,-1 6-352 15,-1 0 0-15,-3 4 0 0,-3 15 848 0,-2 9 304 0,-5 15 48 0,3 4 16 16,2-3-256-16,0 3-64 16,0-2 0-16,0 14 0 0,2 5-448 0,0 0-80 15,2-6-32-15,1-20 0 0,3-27 288 0,1-18 48 16,1-25 16-16,3-15 0 0,4-12-176 16,4-16-48-16,3-8 0 0,1-17 0 15,5-13 16-15,-2-19 0 0,1-17 0 0,-1-15 0 0,2-10-320 0,-3-16-160 16,3-16 160-16,2-13-160 0,2-16 144 0,2 3-144 15,-2 19 128-15,7-16-128 0,4-10 176 0,3 5-48 16,-1 15-128-16,-4 23 192 0,-5 36-192 0,-4 9 0 16,-2 17 128-16,-6 17-128 0,-1 21 0 0,-8 19 0 15,-2 13 0-15,-4 26 0 0,-3 12 0 0,-4 20 0 16,1 27 176-16,-8 24-176 0,-3 32 656 0,0 14 32 16,-1-8 0-16,-4 17 0 0,-4 20-688 0,0 1 0 0,5-6 0 15,1-13 0-15,5-4 0 0,0-17 256 0,8-22 0 16,4-16-16-16,7-22-112 0,6-16 0 0,7-12-128 0,2-16 192 15,2-9-352-15,2-11-80 0,4-6-16 0,0-8-11904 16,7-9-2400-16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13T21:03:01.446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11170 6984 7359 0,'-3'2'656'0,"1"5"-528"0,2-5-128 0,0 2 0 0,0-2 1152 0,-2 7 208 0,0 1 48 0,0 14 0 0,-2 8 16 0,2 10 16 0,-3 7 0 0,3-4 0 16,2 2-160-16,0-7-48 15,0-1 0-15,2-3 0 16,0-6-128-16,3-1-16 0,1 1-16 0,3-4 0 0,-3-3-480 0,-2-4-80 16,0-2-32-16,-1 0 0 0,1 0-144 0,0 0-16 15,-2-2-16-15,-2-2 0 0,2-2 144 0,-4-3 16 16,2-6 16-16,-2 0 0 0,-2-2 192 0,2-2 32 16,-3 0 16-16,1-8 0 0,2-7-80 0,0-5-32 15,0-5 0-15,2-14 0 0,2-6-224 0,0-10-32 16,4-5-16-16,1-12 0 0,1 1-336 0,3-3 0 15,2-3 0-15,0 11 0 0,-3 8 0 0,1 5 0 16,-3 4-192-16,1 6 64 0,-3 11 128 0,-1 8 0 0,-3 5 0 16,0 8 0-16,-2 3 0 0,-2 10-128 0,-3 2 128 0,1 13 0 15,-2 6 0-15,-1 4 0 0,-3 10 0 0,-1 7 0 16,0 9 0-16,1 9 0 0,-1 4 0 0,3 2 128 16,1 4-128-16,1 0 192 0,4-4-64 0,2-2 0 15,2-6 16-15,2-5 16 0,0-2 0 0,1 0 0 16,1-2-160-16,-2-9 0 0,-2-8 0 0,1-4 0 15,-1-3 0-15,0-7 0 0,-2-1 0 0,0-9 0 16,0-2 352-16,-2-6-16 0,0-4 0 0,2-6 0 16,0-7 64-16,-3-9 16 0,6-8 0 0,-1-13 0 15,4-8-192-15,0-13-32 0,5-11-16 0,-2-11 0 16,1-1-176-16,3-5 0 0,0 11 0 0,-3 15 0 16,1 4-544-16,-2 17 16 15,-1 17 0-15,-4 6 0 0,1 11 272 0,-3 9 48 0,-2 8 16 0,-2 11 0 0,0-3 192 0,-1 12 0 16,-1 8 144-16,-4 8-144 0,3 4 448 0,1 7-16 15,0 7 0-15,0 6 0 0,-1 4-144 0,1 0-32 16,2 0 0-16,0-7 0 0,0-8-96 0,2-2-32 16,2-2 0-16,2-4 0 0,5-9 0 0,-1-9-128 15,-1-8 192-15,1-4-64 16,3-4-800-16,1-3-160 0,1-6-48 0,0 0-16624 16</inkml:trace>
  <inkml:trace contextRef="#ctx0" brushRef="#br0" timeOffset="352">11674 7159 8287 0,'-10'8'736'15,"5"-6"-592"-15,1 7-144 0,2-5 0 0,0-2 656 0,2 3 112 0,0 1 0 0,0 5 16 0,2 6 2528 0,2 8 496 0,7 7 96 0,2-2 32 16,6 2-1408-16,-2-5-288 0,2 1-48 0,2-2-16 0,3-3-768 0,-1-2-144 16,3-4-48-16,-1-6 0 15,1-2-512-15,-3-9-96 0,1-5-32 0,-3-5 0 0,0-7-144 0,-1-11-48 16,-1-2 0-16,-2-4 0 16,-2-2-64-16,0-5-32 0,2-7 0 0,-2-6 0 0,-3 10-64 0,3-5-16 15,0 0 0-15,0-11 0 0,4-4-48 0,0-2-16 0,-2 11 0 0,1-9 0 16,3 2-144-16,0-2 0 15,0 5 0-15,-1 1 0 0,-1 5 0 0,-2 4 0 0,0 7-128 0,-2-1 128 32,2 9-608-32,-4-4-48 0,1 10-16 0,3-10 0 0</inkml:trace>
  <inkml:trace contextRef="#ctx0" brushRef="#br0" timeOffset="9672.69">14428 8506 11055 0,'-2'-10'976'0,"0"3"-784"0,2 1-192 0,0 4 0 0,0 0 528 0,-2 2 64 0,0-9 16 0,0-2 0 16,2 1 1472-16,-2 1 288 15,2 9 64-15,0 9 16 0,0 4-864 0,-3 8-176 0,3 9-48 0,-4 6 0 16,2 9-144-16,-2-3-48 16,-3 9 0-16,1 7 0 0,-2 8-272 0,1-5-64 0,3 5-16 0,2-2 0 15,0-6-368-15,2-3-80 0,-3 1-16 0,6-8 0 16,1-3-80-16,0-6-16 0,0-10 0 0,3-7 0 15,-1-5-256-15,1-9 0 0,-3-6 0 0,2-4 0 16,-2-6 192-16,1-7-32 0,-1-11 0 0,-2-4 0 16,0-12 144-16,-2-7 16 0,2-7 16 0,-2-7 0 0,3-3-144 15,-3-5-16-15,-3 1-16 0,3 4 0 16,0 4-160-16,0 1 0 0,-2-1 0 0,0 7 0 16,0-1 0-16,0 7 0 0,0 2 0 0,0 9 0 15,-1 6 0-15,3 9 0 0,0 12 0 0,0 0 0 0,0 11 0 16,0 5 0-16,3 3 0 0,-3 11 0 0,0 9 0 0,-3 10 0 15,1 7 0-15,2 10 0 16,-2 14 0-16,-2 1 160 0,2 9-16 0,-2-1 0 16,1 5-144-16,1-2 0 0,2-13 144 0,0 1-144 15,2-3 0-15,5-11 0 0,-1-10 0 0,3-9 0 0,1-4 0 0,1-15 0 16,0-7 0-16,-3-10 128 16,1-4-128-16,-1-9 0 0,1-4 0 0,-3-10 0 0,1-5 224 0,-3-9-32 15,-2-8 0-15,2-12 0 0,3-10-192 0,-5-10 144 0,0-2-144 0,0-2 128 16,-2 9-128-16,2 5 0 15,-2 5 0-15,-2 9 0 0,0 14 0 0,-2 11-192 0,1 5 32 0,-1 5 16 16,-2 7 144-16,2 7 0 16,-3 8-144-16,1 6 144 0,-1 7 0 0,1 6 0 0,0 7 0 0,1 6 0 15,1 8 0-15,2 5 0 16,0 8 0-16,0 2 128 0,2 1-128 0,4-1 128 0,2-2-128 0,3-4 128 16,4-6-128-16,-1-9-176 15,5-8 48-15,0-7 0 16,1-9-1280-16,1-5-240 0,-2-5-48 0,2-5-14176 0</inkml:trace>
  <inkml:trace contextRef="#ctx0" brushRef="#br0" timeOffset="10020.5">14837 8870 5519 0,'-8'0'496'0,"6"0"-496"0,0 0 0 16,-1 0 0-16,3 2 880 0,0 3 80 0,3-1 0 0,-1 7 16 0,2 6 1696 0,2 2 336 0,5 6 64 0,0-1 0 0,-1 1-656 0,5-3-144 16,0-1-32-16,0-4 0 15,2-2-768-15,2 2-144 0,3-6-48 0,-1-1 0 16,-2 1-624-16,-2-5-128 0,2-2-16 0,-2-1-16 0,2-3 32 0,-2-3 16 15,-4-1 0-15,2-6 0 0,-2-5 80 0,2-5 16 16,0-1 0-16,2-6 0 0,0-5-112 0,2-7-16 16,2-10 0-16,3-6 0 0,3-7-272 0,1 0-64 15,0-1-16-15,6-14 0 0,4-10-160 0,5-7 0 16,-1 0 0-16,1 3 128 16,2 4-464-16,-3 1-112 0,1 14 0 0,0 2-17504 0</inkml:trace>
  <inkml:trace contextRef="#ctx0" brushRef="#br0" timeOffset="18954.9">27104 15842 6447 0,'-5'0'576'0,"3"3"-576"0,2-1 0 0,0-2 0 0,0 0 496 0,0 2-16 0,0 2 0 0,0-4 0 0,0 4 704 0,-2 3 144 16,0 1 16-16,2 1 16 0,-2 1-112 0,2-3-32 15,0 1 0-15,0-1 0 0,0 1-448 0,0 1-112 16,-2-5-16-16,0 5 0 0,0-1 208 0,-1-2 48 16,-1 5 0-16,2-9 0 0,-2 2-208 0,-1 1-48 15,1-5 0-15,0 0 0 0,0-5-304 0,-3 3-64 16,-1-2-16-16,-1 0 0 0,1-3 112 0,-5 1 16 16,2 0 0-16,1-3 0 0,-3 3 0 0,-2-3 0 15,2 1 0-15,-2 1 0 0,0-1-112 0,0 1-16 0,1 1 0 16,-3 2 0-16,2 0-256 0,-2-1 0 0,0 3 0 0,2 2 0 15,0-2 0-15,0 2 0 0,2 0 208 0,-2 0-64 16,2 0 16-16,1 0 0 0,-1 0 0 0,-2 0 0 16,2 0-160-16,-4 2 0 0,2-2 0 0,-4 2 0 15,0 3 0-15,-5-1 0 0,1 2 0 0,0 1 0 16,-3 1 0-16,-2 3 0 0,-4-5 0 0,-4 5 0 16,0 2 0-16,-5 1 0 0,-1 1 0 0,-5 2 0 15,0 0 0-15,-2 0-256 0,2 0 64 0,0-2 16 16,3-4-112-16,-1 0-32 0,0-5 0 0,-6 0 0 15,-6-1 320-15,-1-5 0 0,5 0 0 0,2-2 0 16,6-3 176-16,-2-1 80 0,2 2 32 0,3-7 0 16,3 5-32-16,1-1-16 0,-2 5 0 0,-1 6 0 15,-1 3-240-15,3 8 0 0,1-3 0 0,6 8 0 16,2 3 128-16,5-2-128 0,3 1 176 0,5-1-176 16,4-2 512-16,7 0 0 0,2-4 0 0,4-2 0 0,2 0-320 0,6-3-192 15,-1 1 192-15,6-3-192 0,2-1 0 0,4-7 0 0,2 2 0 16,2-4 0-16,1-2 160 0,6-3 32 15,4 1 0-15,4-5 0 16,3-4 128-16,1 2 48 0,3-4 0 0,2 3 0 0,2-8-368 0,0 5 0 16,-5 0 0-16,3 0 128 0,2 2-128 0,2 0 0 15,1 3 0-15,-3 1 0 0,-3 0 0 0,-5 1 0 16,-3-5 0-16,-2 2 0 0,3-2 0 0,-3-2 0 0,0 0 0 16,3-4-128-16,1 4 128 15,-2-5 0-15,3 3 0 0,-5 2 0 0,0 0 0 0,0 2 0 16,1-2 0-16,-1 4 0 0,0-4-224 0,0 0 32 0,0 3 16 0,1-6 0 15,-3 3 0-15,0 5 0 0,2-5 0 16,-4 6 0-16,0 0 176 0,-7 1 0 0,1-1 0 0,-3 5 0 16,-3-3 0-16,-5 3 0 15,4-1 0-15,0 1 0 0,-2 2 0 0,2-1 0 0,-2 5 0 0,0 0 0 16,-2 5 0-16,0-1 0 16,-2 7 0-16,-3 1 0 0,1 10 0 0,-2-1 0 0,-1 7 0 0,1 3 0 15,-3 4 0-15,-2 1 0 0,-2-2 0 0,1 4 0 16,-3 7 0-16,0 2 0 0,0 2 0 0,0 0 0 15,0-5 128-15,2-1-128 0,2-5 160 0,-2-8-160 16,2-4 0-16,1-5 0 0,-1-6 0 0,-2-3 0 16,2-3 0-16,-2-3 0 0,3-6 0 0,-3 0 0 0,2-6 0 0,-4-3 128 15,2 3-128-15,0-11 0 16,0 0 208-16,-4-4 0 0,0-5 0 0,-4-1 0 0,-1-1-32 0,1-2-16 16,-5 0 0-16,1 3 0 15,-5 1-160-15,0 3 0 0,0 3 0 0,-2 1 0 0,-2 2 0 0,-3 2 0 16,1-4 0-16,2 2 0 15,-2 4 0-15,-1-6 0 0,-1 4 0 0,0 0 0 16,-3 1 0-16,-2 1 0 0,1 2 128 0,-7 0-128 16,-1 5 0-16,-3 2 0 0,0 4 0 0,-3 0 0 15,3 0 0-15,-5 2 0 0,-4 6 0 0,-2 5 0 0,-2 2 0 0,-4 6 0 16,-5 3 0-16,-1 4 0 0,-1-1-352 0,-2 3 48 16,0-7 16-16,2 3 0 0,0-7 288 0,5-4 0 15,6 0 0-15,6-4 0 0,7-5 128 0,2 0 16 16,-1 3 16-16,3 4 0 0,2 2 16 0,5-3 0 15,-1 3 0-15,5-4 0 0,1 2 16 0,5 2 0 16,0-5 0-16,0 1 0 0,0-1-192 0,0-1 128 16,0 4-128-16,-4 4 128 0,-3 0-128 0,-1 0 0 0,-1 4 0 0,-2 3 0 15,3-3 0-15,1 4 0 0,-1-3 0 0,1 5 0 16,3-5 0-16,2 5 0 0,2-3 0 0,0 1 0 16,2 3-128-16,2-5 128 0,5 3 0 0,3-5 0 15,3 1 0-15,0-5 0 0,4 0 0 0,0-7 0 16,3 3 0-16,1-4-144 0,3-3 144 0,-3 0 0 15,5-4-576-15,-3 1 0 0,3-6 0 16,-3 1-9840-16,-1 0-1968 0</inkml:trace>
  <inkml:trace contextRef="#ctx0" brushRef="#br0" timeOffset="20005.54">12972 10444 10127 0,'-18'-5'896'0,"10"1"-704"0,-1 2-192 0,3-2 0 0,2 2 672 0,2 2 96 0,0-3 32 0,-3 1 0 0,-1 2 800 0,-1-4 144 16,1 2 48-16,4 2 0 0,2 0-544 0,0 0-96 15,4 6-32-15,3 1 0 0,-1 3-544 0,3 5-128 16,3-2 0-16,-1 6-16 16,2 2 208-16,0 3 64 0,-3 8 0 0,1-5 0 0,-1 12-48 0,1-7 0 15,-2-5 0-15,-1 1 0 16,1-4-208-16,-3 1-32 0,3-8-16 0,-1 0 0 0,1-6-144 0,-1-3-48 16,1-6 0-16,-1-4 0 0,3-2 96 0,2-9 16 15,2-2 0-15,2-10 0 0,2-5 320 0,2-8 80 16,7-11 16-16,-1-5 0 0,-1 8-240 0,6-10-48 15,4-10-16-15,11-21 0 0,13-11-112 0,10-8 0 16,9-5-16-16,0 9 0 0,-1 12-128 0,-5 12-32 0,-11 14 0 0,-3 10 0 16,-3 1-144-16,-5 11-224 15,-4 5 48-15,-1 6 16 16,-3 5-1088-16,-5 9-224 0</inkml:trace>
  <inkml:trace contextRef="#ctx0" brushRef="#br0" timeOffset="171244.91">4769 9594 4607 0,'-6'2'400'0,"-1"-2"-400"0,3 0 0 0,0-2 0 0,2 2 1216 0,-3 0 176 0,-5-4 16 0,-5 0 16 16,-6-3 640-16,-5-3 128 15,0-1 32-15,-1-2 0 0,-1-2-96 0,-2-2-16 0,-2 2 0 0,0 3 0 16,-4-8-352-16,2 3-80 15,-2 0-16-15,2 0 0 0,0 0-576 0,2 7-128 0,0-5-32 0,2 2 0 16,0 2-464-16,7 1-80 16,4-1-32-16,4 3 0 0,4 1-352 0,5 7 0 0,1 0 0 0,5 4 0 15,5 7 0-15,3 0 0 0,5 4-144 0,6 0 144 16,2-1 0-16,7 1 0 0,6-2 0 0,4 2 0 16,5-4 0-16,2-7 0 0,-7 2 0 0,-2-1 0 0,3-1 0 15,1-2 0-15,3 4 0 0,-1-6 0 16,-3 0-144-16,-3 2 144 0,-4-2 0 0,-4 3 0 31,-5-1-512-31,-4 2 0 0,-4-2 0 0,-9 2 0 0,-3 1-208 0,-10-3-48 0,-6 2 0 0,-4 0 0 0,-2-4 512 16,-4 0 112-16,-9 0 16 0,-2-6 0 0,0 4 128 0,-7-5 0 15,-6 1 160-15,-2-9-160 16,-4 2 0-16,0-8 0 0,2 4 0 0,4-2 0 16,4 2 0-16,5 4 0 0,4 2 128 0,6 7-128 15,9 4 240-15,8 4 0 0,5 1 0 0,4 1 0 0,6 0 432 0,2 5 96 16,9 0 0-16,2 1 16 15,9 3-496-15,2-4-96 0,1 0-32 0,3-1 0 0,5-5-336 0,3-1-64 16,7-2-16-16,4-4-15040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B8340-5FE8-46A7-9F01-CF71A2123229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6A3C0-5C12-4171-9F7A-D2351B1F4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51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a good example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D0523-DD97-4AE7-B841-873A3D31AA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75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a good example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D0523-DD97-4AE7-B841-873A3D31AA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82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a good example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D0523-DD97-4AE7-B841-873A3D31AA8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00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3AD4CFF-3F4D-4F61-9550-7E98A6C190DF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C458-60F9-4D09-A3FE-C8F3BB1DEC2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18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4CFF-3F4D-4F61-9550-7E98A6C190DF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C458-60F9-4D09-A3FE-C8F3BB1DEC2B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834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4CFF-3F4D-4F61-9550-7E98A6C190DF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C458-60F9-4D09-A3FE-C8F3BB1DEC2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523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6238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4CFF-3F4D-4F61-9550-7E98A6C190DF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C458-60F9-4D09-A3FE-C8F3BB1DE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37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37E3-9A20-448E-8151-A265FDAB1EF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CE73-DBA7-409A-89C3-F72A842B87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4680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4CFF-3F4D-4F61-9550-7E98A6C190DF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C458-60F9-4D09-A3FE-C8F3BB1DEC2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957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4CFF-3F4D-4F61-9550-7E98A6C190DF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C458-60F9-4D09-A3FE-C8F3BB1DE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52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4CFF-3F4D-4F61-9550-7E98A6C190DF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C458-60F9-4D09-A3FE-C8F3BB1DEC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764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4CFF-3F4D-4F61-9550-7E98A6C190DF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C458-60F9-4D09-A3FE-C8F3BB1DEC2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184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4CFF-3F4D-4F61-9550-7E98A6C190DF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C458-60F9-4D09-A3FE-C8F3BB1DE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51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4CFF-3F4D-4F61-9550-7E98A6C190DF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C458-60F9-4D09-A3FE-C8F3BB1DEC2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95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3AD4CFF-3F4D-4F61-9550-7E98A6C190DF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858BC458-60F9-4D09-A3FE-C8F3BB1DEC2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686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0.png"/><Relationship Id="rId13" Type="http://schemas.openxmlformats.org/officeDocument/2006/relationships/image" Target="../media/image1200.png"/><Relationship Id="rId18" Type="http://schemas.openxmlformats.org/officeDocument/2006/relationships/image" Target="../media/image170.png"/><Relationship Id="rId3" Type="http://schemas.openxmlformats.org/officeDocument/2006/relationships/image" Target="../media/image190.png"/><Relationship Id="rId21" Type="http://schemas.openxmlformats.org/officeDocument/2006/relationships/image" Target="../media/image9.png"/><Relationship Id="rId7" Type="http://schemas.openxmlformats.org/officeDocument/2006/relationships/image" Target="../media/image6100.png"/><Relationship Id="rId12" Type="http://schemas.openxmlformats.org/officeDocument/2006/relationships/image" Target="../media/image110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0.png"/><Relationship Id="rId20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0.png"/><Relationship Id="rId11" Type="http://schemas.openxmlformats.org/officeDocument/2006/relationships/image" Target="../media/image1000.png"/><Relationship Id="rId5" Type="http://schemas.openxmlformats.org/officeDocument/2006/relationships/image" Target="../media/image4100.png"/><Relationship Id="rId15" Type="http://schemas.openxmlformats.org/officeDocument/2006/relationships/image" Target="../media/image1400.png"/><Relationship Id="rId10" Type="http://schemas.openxmlformats.org/officeDocument/2006/relationships/image" Target="../media/image91.png"/><Relationship Id="rId19" Type="http://schemas.openxmlformats.org/officeDocument/2006/relationships/image" Target="../media/image18.png"/><Relationship Id="rId4" Type="http://schemas.openxmlformats.org/officeDocument/2006/relationships/image" Target="../media/image3100.png"/><Relationship Id="rId9" Type="http://schemas.openxmlformats.org/officeDocument/2006/relationships/image" Target="../media/image80.png"/><Relationship Id="rId14" Type="http://schemas.openxmlformats.org/officeDocument/2006/relationships/image" Target="../media/image130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0.png"/><Relationship Id="rId18" Type="http://schemas.openxmlformats.org/officeDocument/2006/relationships/image" Target="../media/image342.png"/><Relationship Id="rId8" Type="http://schemas.openxmlformats.org/officeDocument/2006/relationships/image" Target="../media/image240.png"/><Relationship Id="rId3" Type="http://schemas.openxmlformats.org/officeDocument/2006/relationships/image" Target="../media/image190.png"/><Relationship Id="rId12" Type="http://schemas.openxmlformats.org/officeDocument/2006/relationships/image" Target="../media/image280.png"/><Relationship Id="rId17" Type="http://schemas.openxmlformats.org/officeDocument/2006/relationships/image" Target="../media/image332.png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11" Type="http://schemas.openxmlformats.org/officeDocument/2006/relationships/image" Target="../media/image271.png"/><Relationship Id="rId15" Type="http://schemas.openxmlformats.org/officeDocument/2006/relationships/image" Target="../media/image313.png"/><Relationship Id="rId5" Type="http://schemas.openxmlformats.org/officeDocument/2006/relationships/image" Target="../media/image211.png"/><Relationship Id="rId19" Type="http://schemas.openxmlformats.org/officeDocument/2006/relationships/image" Target="../media/image352.png"/><Relationship Id="rId10" Type="http://schemas.openxmlformats.org/officeDocument/2006/relationships/image" Target="../media/image260.png"/><Relationship Id="rId14" Type="http://schemas.openxmlformats.org/officeDocument/2006/relationships/image" Target="../media/image301.png"/><Relationship Id="rId4" Type="http://schemas.openxmlformats.org/officeDocument/2006/relationships/image" Target="../media/image200.png"/><Relationship Id="rId9" Type="http://schemas.openxmlformats.org/officeDocument/2006/relationships/image" Target="../media/image251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0.png"/><Relationship Id="rId18" Type="http://schemas.openxmlformats.org/officeDocument/2006/relationships/image" Target="../media/image332.png"/><Relationship Id="rId8" Type="http://schemas.openxmlformats.org/officeDocument/2006/relationships/image" Target="../media/image240.png"/><Relationship Id="rId3" Type="http://schemas.openxmlformats.org/officeDocument/2006/relationships/image" Target="../media/image190.png"/><Relationship Id="rId21" Type="http://schemas.openxmlformats.org/officeDocument/2006/relationships/image" Target="../media/image211.png"/><Relationship Id="rId12" Type="http://schemas.openxmlformats.org/officeDocument/2006/relationships/image" Target="../media/image280.png"/><Relationship Id="rId17" Type="http://schemas.openxmlformats.org/officeDocument/2006/relationships/image" Target="../media/image322.png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0.png"/><Relationship Id="rId20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24" Type="http://schemas.openxmlformats.org/officeDocument/2006/relationships/image" Target="../media/image12.png"/><Relationship Id="rId5" Type="http://schemas.openxmlformats.org/officeDocument/2006/relationships/image" Target="../media/image371.png"/><Relationship Id="rId15" Type="http://schemas.openxmlformats.org/officeDocument/2006/relationships/image" Target="../media/image313.png"/><Relationship Id="rId23" Type="http://schemas.openxmlformats.org/officeDocument/2006/relationships/customXml" Target="../ink/ink7.xml"/><Relationship Id="rId19" Type="http://schemas.openxmlformats.org/officeDocument/2006/relationships/image" Target="../media/image342.png"/><Relationship Id="rId10" Type="http://schemas.openxmlformats.org/officeDocument/2006/relationships/image" Target="../media/image260.png"/><Relationship Id="rId4" Type="http://schemas.openxmlformats.org/officeDocument/2006/relationships/image" Target="../media/image361.png"/><Relationship Id="rId14" Type="http://schemas.openxmlformats.org/officeDocument/2006/relationships/image" Target="../media/image301.png"/><Relationship Id="rId22" Type="http://schemas.openxmlformats.org/officeDocument/2006/relationships/image" Target="../media/image11.png"/><Relationship Id="rId9" Type="http://schemas.openxmlformats.org/officeDocument/2006/relationships/image" Target="../media/image2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130.png"/><Relationship Id="rId18" Type="http://schemas.openxmlformats.org/officeDocument/2006/relationships/image" Target="../media/image381.png"/><Relationship Id="rId3" Type="http://schemas.openxmlformats.org/officeDocument/2006/relationships/image" Target="../media/image4100.png"/><Relationship Id="rId7" Type="http://schemas.openxmlformats.org/officeDocument/2006/relationships/image" Target="../media/image720.png"/><Relationship Id="rId12" Type="http://schemas.openxmlformats.org/officeDocument/2006/relationships/image" Target="../media/image1200.png"/><Relationship Id="rId17" Type="http://schemas.openxmlformats.org/officeDocument/2006/relationships/image" Target="../media/image170.png"/><Relationship Id="rId2" Type="http://schemas.openxmlformats.org/officeDocument/2006/relationships/image" Target="../media/image3100.png"/><Relationship Id="rId16" Type="http://schemas.openxmlformats.org/officeDocument/2006/relationships/image" Target="../media/image16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110.png"/><Relationship Id="rId5" Type="http://schemas.openxmlformats.org/officeDocument/2006/relationships/image" Target="../media/image6100.png"/><Relationship Id="rId15" Type="http://schemas.openxmlformats.org/officeDocument/2006/relationships/image" Target="../media/image150.png"/><Relationship Id="rId10" Type="http://schemas.openxmlformats.org/officeDocument/2006/relationships/image" Target="../media/image14.png"/><Relationship Id="rId19" Type="http://schemas.openxmlformats.org/officeDocument/2006/relationships/customXml" Target="../ink/ink8.xml"/><Relationship Id="rId4" Type="http://schemas.openxmlformats.org/officeDocument/2006/relationships/image" Target="../media/image5100.png"/><Relationship Id="rId9" Type="http://schemas.openxmlformats.org/officeDocument/2006/relationships/image" Target="../media/image91.png"/><Relationship Id="rId1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130.png"/><Relationship Id="rId18" Type="http://schemas.openxmlformats.org/officeDocument/2006/relationships/image" Target="../media/image392.png"/><Relationship Id="rId3" Type="http://schemas.openxmlformats.org/officeDocument/2006/relationships/image" Target="../media/image4100.png"/><Relationship Id="rId7" Type="http://schemas.openxmlformats.org/officeDocument/2006/relationships/image" Target="../media/image720.png"/><Relationship Id="rId12" Type="http://schemas.openxmlformats.org/officeDocument/2006/relationships/image" Target="../media/image1200.png"/><Relationship Id="rId17" Type="http://schemas.openxmlformats.org/officeDocument/2006/relationships/image" Target="../media/image170.png"/><Relationship Id="rId2" Type="http://schemas.openxmlformats.org/officeDocument/2006/relationships/image" Target="../media/image3100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110.png"/><Relationship Id="rId5" Type="http://schemas.openxmlformats.org/officeDocument/2006/relationships/image" Target="../media/image6100.png"/><Relationship Id="rId15" Type="http://schemas.openxmlformats.org/officeDocument/2006/relationships/image" Target="../media/image150.png"/><Relationship Id="rId10" Type="http://schemas.openxmlformats.org/officeDocument/2006/relationships/image" Target="../media/image14.png"/><Relationship Id="rId4" Type="http://schemas.openxmlformats.org/officeDocument/2006/relationships/image" Target="../media/image5100.png"/><Relationship Id="rId9" Type="http://schemas.openxmlformats.org/officeDocument/2006/relationships/image" Target="../media/image91.png"/><Relationship Id="rId1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0.png"/><Relationship Id="rId18" Type="http://schemas.openxmlformats.org/officeDocument/2006/relationships/image" Target="../media/image342.png"/><Relationship Id="rId8" Type="http://schemas.openxmlformats.org/officeDocument/2006/relationships/image" Target="../media/image240.png"/><Relationship Id="rId26" Type="http://schemas.openxmlformats.org/officeDocument/2006/relationships/image" Target="../media/image15.png"/><Relationship Id="rId21" Type="http://schemas.openxmlformats.org/officeDocument/2006/relationships/image" Target="../media/image432.png"/><Relationship Id="rId3" Type="http://schemas.openxmlformats.org/officeDocument/2006/relationships/image" Target="../media/image412.png"/><Relationship Id="rId12" Type="http://schemas.openxmlformats.org/officeDocument/2006/relationships/image" Target="../media/image280.png"/><Relationship Id="rId17" Type="http://schemas.openxmlformats.org/officeDocument/2006/relationships/image" Target="../media/image332.png"/><Relationship Id="rId7" Type="http://schemas.openxmlformats.org/officeDocument/2006/relationships/image" Target="../media/image230.png"/><Relationship Id="rId25" Type="http://schemas.openxmlformats.org/officeDocument/2006/relationships/customXml" Target="../ink/ink9.xml"/><Relationship Id="rId2" Type="http://schemas.openxmlformats.org/officeDocument/2006/relationships/image" Target="../media/image401.png"/><Relationship Id="rId20" Type="http://schemas.openxmlformats.org/officeDocument/2006/relationships/image" Target="../media/image422.png"/><Relationship Id="rId16" Type="http://schemas.openxmlformats.org/officeDocument/2006/relationships/image" Target="../media/image3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24" Type="http://schemas.openxmlformats.org/officeDocument/2006/relationships/image" Target="../media/image11.png"/><Relationship Id="rId15" Type="http://schemas.openxmlformats.org/officeDocument/2006/relationships/image" Target="../media/image313.png"/><Relationship Id="rId23" Type="http://schemas.openxmlformats.org/officeDocument/2006/relationships/image" Target="../media/image10.png"/><Relationship Id="rId5" Type="http://schemas.openxmlformats.org/officeDocument/2006/relationships/image" Target="../media/image211.png"/><Relationship Id="rId10" Type="http://schemas.openxmlformats.org/officeDocument/2006/relationships/image" Target="../media/image260.png"/><Relationship Id="rId22" Type="http://schemas.openxmlformats.org/officeDocument/2006/relationships/image" Target="../media/image441.png"/><Relationship Id="rId14" Type="http://schemas.openxmlformats.org/officeDocument/2006/relationships/image" Target="../media/image301.png"/><Relationship Id="rId4" Type="http://schemas.openxmlformats.org/officeDocument/2006/relationships/image" Target="../media/image200.png"/><Relationship Id="rId9" Type="http://schemas.openxmlformats.org/officeDocument/2006/relationships/image" Target="../media/image2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2.png"/><Relationship Id="rId3" Type="http://schemas.openxmlformats.org/officeDocument/2006/relationships/image" Target="../media/image463.png"/><Relationship Id="rId7" Type="http://schemas.openxmlformats.org/officeDocument/2006/relationships/image" Target="../media/image501.png"/><Relationship Id="rId12" Type="http://schemas.openxmlformats.org/officeDocument/2006/relationships/image" Target="../media/image17.png"/><Relationship Id="rId2" Type="http://schemas.openxmlformats.org/officeDocument/2006/relationships/image" Target="../media/image4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1.png"/><Relationship Id="rId11" Type="http://schemas.openxmlformats.org/officeDocument/2006/relationships/customXml" Target="../ink/ink10.xml"/><Relationship Id="rId5" Type="http://schemas.openxmlformats.org/officeDocument/2006/relationships/image" Target="../media/image482.png"/><Relationship Id="rId10" Type="http://schemas.openxmlformats.org/officeDocument/2006/relationships/image" Target="../media/image5300.png"/><Relationship Id="rId4" Type="http://schemas.openxmlformats.org/officeDocument/2006/relationships/image" Target="../media/image473.png"/><Relationship Id="rId9" Type="http://schemas.openxmlformats.org/officeDocument/2006/relationships/image" Target="../media/image521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0.png"/><Relationship Id="rId7" Type="http://schemas.openxmlformats.org/officeDocument/2006/relationships/image" Target="../media/image230.png"/><Relationship Id="rId12" Type="http://schemas.openxmlformats.org/officeDocument/2006/relationships/image" Target="../media/image280.png"/><Relationship Id="rId17" Type="http://schemas.openxmlformats.org/officeDocument/2006/relationships/image" Target="../media/image20.png"/><Relationship Id="rId2" Type="http://schemas.openxmlformats.org/officeDocument/2006/relationships/image" Target="../media/image541.png"/><Relationship Id="rId16" Type="http://schemas.openxmlformats.org/officeDocument/2006/relationships/customXml" Target="../ink/ink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5" Type="http://schemas.openxmlformats.org/officeDocument/2006/relationships/image" Target="../media/image211.png"/><Relationship Id="rId15" Type="http://schemas.openxmlformats.org/officeDocument/2006/relationships/image" Target="../media/image313.png"/><Relationship Id="rId4" Type="http://schemas.openxmlformats.org/officeDocument/2006/relationships/image" Target="../media/image200.png"/><Relationship Id="rId14" Type="http://schemas.openxmlformats.org/officeDocument/2006/relationships/image" Target="../media/image30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customXml" Target="../ink/ink13.xml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customXml" Target="../ink/ink14.xml"/><Relationship Id="rId4" Type="http://schemas.openxmlformats.org/officeDocument/2006/relationships/image" Target="../media/image700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customXml" Target="../ink/ink15.xml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0.png"/><Relationship Id="rId2" Type="http://schemas.openxmlformats.org/officeDocument/2006/relationships/image" Target="../media/image230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1.png"/><Relationship Id="rId3" Type="http://schemas.openxmlformats.org/officeDocument/2006/relationships/image" Target="../media/image2400.png"/><Relationship Id="rId7" Type="http://schemas.openxmlformats.org/officeDocument/2006/relationships/image" Target="../media/image331.png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1.png"/><Relationship Id="rId5" Type="http://schemas.openxmlformats.org/officeDocument/2006/relationships/image" Target="../media/image311.png"/><Relationship Id="rId4" Type="http://schemas.openxmlformats.org/officeDocument/2006/relationships/image" Target="../media/image3010.png"/><Relationship Id="rId9" Type="http://schemas.openxmlformats.org/officeDocument/2006/relationships/image" Target="../media/image351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1.xml"/><Relationship Id="rId18" Type="http://schemas.openxmlformats.org/officeDocument/2006/relationships/image" Target="../media/image35.png"/><Relationship Id="rId26" Type="http://schemas.openxmlformats.org/officeDocument/2006/relationships/image" Target="../media/image370.png"/><Relationship Id="rId3" Type="http://schemas.openxmlformats.org/officeDocument/2006/relationships/customXml" Target="../ink/ink16.xml"/><Relationship Id="rId21" Type="http://schemas.openxmlformats.org/officeDocument/2006/relationships/customXml" Target="../ink/ink25.xml"/><Relationship Id="rId7" Type="http://schemas.openxmlformats.org/officeDocument/2006/relationships/customXml" Target="../ink/ink18.xml"/><Relationship Id="rId12" Type="http://schemas.openxmlformats.org/officeDocument/2006/relationships/image" Target="../media/image32.png"/><Relationship Id="rId17" Type="http://schemas.openxmlformats.org/officeDocument/2006/relationships/customXml" Target="../ink/ink23.xml"/><Relationship Id="rId25" Type="http://schemas.openxmlformats.org/officeDocument/2006/relationships/customXml" Target="../ink/ink27.xml"/><Relationship Id="rId33" Type="http://schemas.openxmlformats.org/officeDocument/2006/relationships/image" Target="../media/image411.png"/><Relationship Id="rId2" Type="http://schemas.openxmlformats.org/officeDocument/2006/relationships/image" Target="../media/image250.png"/><Relationship Id="rId16" Type="http://schemas.openxmlformats.org/officeDocument/2006/relationships/image" Target="../media/image34.png"/><Relationship Id="rId20" Type="http://schemas.openxmlformats.org/officeDocument/2006/relationships/image" Target="../media/image36.png"/><Relationship Id="rId29" Type="http://schemas.openxmlformats.org/officeDocument/2006/relationships/customXml" Target="../ink/ink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customXml" Target="../ink/ink20.xml"/><Relationship Id="rId24" Type="http://schemas.openxmlformats.org/officeDocument/2006/relationships/image" Target="../media/image360.png"/><Relationship Id="rId32" Type="http://schemas.openxmlformats.org/officeDocument/2006/relationships/image" Target="../media/image400.png"/><Relationship Id="rId5" Type="http://schemas.openxmlformats.org/officeDocument/2006/relationships/customXml" Target="../ink/ink17.xml"/><Relationship Id="rId15" Type="http://schemas.openxmlformats.org/officeDocument/2006/relationships/customXml" Target="../ink/ink22.xml"/><Relationship Id="rId23" Type="http://schemas.openxmlformats.org/officeDocument/2006/relationships/customXml" Target="../ink/ink26.xml"/><Relationship Id="rId28" Type="http://schemas.openxmlformats.org/officeDocument/2006/relationships/image" Target="../media/image380.png"/><Relationship Id="rId10" Type="http://schemas.openxmlformats.org/officeDocument/2006/relationships/image" Target="../media/image31.png"/><Relationship Id="rId19" Type="http://schemas.openxmlformats.org/officeDocument/2006/relationships/customXml" Target="../ink/ink24.xml"/><Relationship Id="rId31" Type="http://schemas.openxmlformats.org/officeDocument/2006/relationships/customXml" Target="../ink/ink30.xml"/><Relationship Id="rId4" Type="http://schemas.openxmlformats.org/officeDocument/2006/relationships/image" Target="../media/image28.png"/><Relationship Id="rId9" Type="http://schemas.openxmlformats.org/officeDocument/2006/relationships/customXml" Target="../ink/ink19.xml"/><Relationship Id="rId14" Type="http://schemas.openxmlformats.org/officeDocument/2006/relationships/image" Target="../media/image33.png"/><Relationship Id="rId22" Type="http://schemas.openxmlformats.org/officeDocument/2006/relationships/image" Target="../media/image38.png"/><Relationship Id="rId27" Type="http://schemas.openxmlformats.org/officeDocument/2006/relationships/customXml" Target="../ink/ink28.xml"/><Relationship Id="rId30" Type="http://schemas.openxmlformats.org/officeDocument/2006/relationships/image" Target="../media/image39.png"/><Relationship Id="rId8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1.png"/><Relationship Id="rId7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0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ustomXml" Target="../ink/ink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customXml" Target="../ink/ink3.xml"/><Relationship Id="rId4" Type="http://schemas.openxmlformats.org/officeDocument/2006/relationships/image" Target="../media/image6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../media/image8.png"/><Relationship Id="rId5" Type="http://schemas.openxmlformats.org/officeDocument/2006/relationships/image" Target="NULL"/><Relationship Id="rId10" Type="http://schemas.openxmlformats.org/officeDocument/2006/relationships/customXml" Target="../ink/ink5.xml"/><Relationship Id="rId4" Type="http://schemas.openxmlformats.org/officeDocument/2006/relationships/image" Target="NULL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1400.png"/><Relationship Id="rId3" Type="http://schemas.openxmlformats.org/officeDocument/2006/relationships/image" Target="../media/image4100.png"/><Relationship Id="rId7" Type="http://schemas.openxmlformats.org/officeDocument/2006/relationships/image" Target="../media/image80.png"/><Relationship Id="rId12" Type="http://schemas.openxmlformats.org/officeDocument/2006/relationships/image" Target="../media/image130.png"/><Relationship Id="rId17" Type="http://schemas.openxmlformats.org/officeDocument/2006/relationships/image" Target="../media/image18.png"/><Relationship Id="rId2" Type="http://schemas.openxmlformats.org/officeDocument/2006/relationships/image" Target="../media/image3100.png"/><Relationship Id="rId16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0.png"/><Relationship Id="rId11" Type="http://schemas.openxmlformats.org/officeDocument/2006/relationships/image" Target="../media/image1200.png"/><Relationship Id="rId5" Type="http://schemas.openxmlformats.org/officeDocument/2006/relationships/image" Target="../media/image6100.png"/><Relationship Id="rId15" Type="http://schemas.openxmlformats.org/officeDocument/2006/relationships/image" Target="../media/image16.png"/><Relationship Id="rId10" Type="http://schemas.openxmlformats.org/officeDocument/2006/relationships/image" Target="../media/image110.png"/><Relationship Id="rId4" Type="http://schemas.openxmlformats.org/officeDocument/2006/relationships/image" Target="../media/image5100.png"/><Relationship Id="rId9" Type="http://schemas.openxmlformats.org/officeDocument/2006/relationships/image" Target="../media/image1000.png"/><Relationship Id="rId14" Type="http://schemas.openxmlformats.org/officeDocument/2006/relationships/image" Target="../media/image1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Quantified Inference Proofs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Fall 25</a:t>
            </a:r>
          </a:p>
          <a:p>
            <a:r>
              <a:rPr lang="en-US" dirty="0"/>
              <a:t>Lecture 9</a:t>
            </a:r>
          </a:p>
        </p:txBody>
      </p:sp>
    </p:spTree>
    <p:extLst>
      <p:ext uri="{BB962C8B-B14F-4D97-AF65-F5344CB8AC3E}">
        <p14:creationId xmlns:p14="http://schemas.microsoft.com/office/powerpoint/2010/main" val="1908224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38C43-B25C-4C0F-AAF0-71F7D1A5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Using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</p:spPr>
            <p:txBody>
              <a:bodyPr/>
              <a:lstStyle/>
              <a:p>
                <a:r>
                  <a:rPr lang="en-US" dirty="0"/>
                  <a:t>Suppose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  <a:blipFill>
                <a:blip r:embed="rId3"/>
                <a:stretch>
                  <a:fillRect l="-654" t="-17172" b="-7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 descr="Notation for &quot;Eliminate FOR-ALL&quot; law of inference: &quot;FOR-ALL(x) P(x)&quot; above the dividing line; &quot;therefore&quot; symbol, then &quot;P(a) for any a&quot; below the dividing line&#10;">
            <a:extLst>
              <a:ext uri="{FF2B5EF4-FFF2-40B4-BE49-F238E27FC236}">
                <a16:creationId xmlns:a16="http://schemas.microsoft.com/office/drawing/2014/main" id="{9FEEFEBF-ECAB-44DF-A6FC-1062BB3BEA80}"/>
              </a:ext>
            </a:extLst>
          </p:cNvPr>
          <p:cNvGrpSpPr/>
          <p:nvPr/>
        </p:nvGrpSpPr>
        <p:grpSpPr>
          <a:xfrm>
            <a:off x="1025203" y="2731925"/>
            <a:ext cx="4586421" cy="1453116"/>
            <a:chOff x="1025203" y="3277355"/>
            <a:chExt cx="4586421" cy="145311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A365B65-3751-4768-AF62-465974FF01AB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4F64C84-60FA-478B-8DE2-52B7AD44246A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D185E61E-044D-4FB8-99A6-B567129994B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D185E61E-044D-4FB8-99A6-B567129994B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91C44C09-6116-4976-927C-7C49F224387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91C44C09-6116-4976-927C-7C49F224387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471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F9823953-69F1-4BF5-9F63-A958F6E0A37B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DE9B859-058B-417D-8B75-D6C1C200FB52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DE9B859-058B-417D-8B75-D6C1C200F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5868A9B7-D2BF-4A18-9091-E934EA42B8B2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5868A9B7-D2BF-4A18-9091-E934EA42B8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7"/>
                  <a:stretch>
                    <a:fillRect b="-16883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16">
                <a:extLst>
                  <a:ext uri="{FF2B5EF4-FFF2-40B4-BE49-F238E27FC236}">
                    <a16:creationId xmlns:a16="http://schemas.microsoft.com/office/drawing/2014/main" id="{7DEDC204-849E-484A-9302-35D7C2C7DCFB}"/>
                  </a:ext>
                </a:extLst>
              </p:cNvPr>
              <p:cNvSpPr/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22" name="Rounded Rectangle 16">
                <a:extLst>
                  <a:ext uri="{FF2B5EF4-FFF2-40B4-BE49-F238E27FC236}">
                    <a16:creationId xmlns:a16="http://schemas.microsoft.com/office/drawing/2014/main" id="{7DEDC204-849E-484A-9302-35D7C2C7DC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blipFill>
                <a:blip r:embed="rId11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 descr="Notation for &quot;Intro FOR-ALL&quot; law of inference: &quot;P(a); a is arbitrary&quot; above the dividing line; &quot;therefore&quot; symbol, then &quot;FOR-ALL(x) P(x)&quot; below the dividing line&#10;">
            <a:extLst>
              <a:ext uri="{FF2B5EF4-FFF2-40B4-BE49-F238E27FC236}">
                <a16:creationId xmlns:a16="http://schemas.microsoft.com/office/drawing/2014/main" id="{1CDB996A-2699-4157-87F0-3D66910D40CD}"/>
              </a:ext>
            </a:extLst>
          </p:cNvPr>
          <p:cNvGrpSpPr/>
          <p:nvPr/>
        </p:nvGrpSpPr>
        <p:grpSpPr>
          <a:xfrm>
            <a:off x="2584324" y="4217753"/>
            <a:ext cx="3027299" cy="1116810"/>
            <a:chOff x="714212" y="824345"/>
            <a:chExt cx="2235200" cy="111681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F3CDE2B-1210-43A3-A83F-C1F31597329E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D65571A-88B2-4FEE-934A-9DB9C72A6FE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D65571A-88B2-4FEE-934A-9DB9C72A6F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457" t="-9211" r="-1142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04D9220-717B-4308-AF91-DD794C9FDF95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04D9220-717B-4308-AF91-DD794C9FDF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49BB718-3B79-4581-8901-C5DB8E868A7E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0C7288E-4959-40F4-80DF-F2787DE8CF68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0C7288E-4959-40F4-80DF-F2787DE8CF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 descr="Notation for &quot;Intro EXISTS&quot; law of inference: &quot;EXISTS(c) for some P(c)&quot; above the dividing line; &quot;therefore&quot; symbol, then &quot;EXISTS(x) P(x)&quot; below the dividing line&#10;">
            <a:extLst>
              <a:ext uri="{FF2B5EF4-FFF2-40B4-BE49-F238E27FC236}">
                <a16:creationId xmlns:a16="http://schemas.microsoft.com/office/drawing/2014/main" id="{6DD4FC3D-16B6-4718-92B7-08FF02EC4796}"/>
              </a:ext>
            </a:extLst>
          </p:cNvPr>
          <p:cNvGrpSpPr/>
          <p:nvPr/>
        </p:nvGrpSpPr>
        <p:grpSpPr>
          <a:xfrm>
            <a:off x="6342365" y="2666314"/>
            <a:ext cx="4550224" cy="1083206"/>
            <a:chOff x="6342365" y="2666314"/>
            <a:chExt cx="4550224" cy="108320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C7AFFD5-2140-46FB-AE6D-885CAD760D80}"/>
                </a:ext>
              </a:extLst>
            </p:cNvPr>
            <p:cNvGrpSpPr/>
            <p:nvPr/>
          </p:nvGrpSpPr>
          <p:grpSpPr>
            <a:xfrm>
              <a:off x="7967453" y="2666314"/>
              <a:ext cx="2925136" cy="1083206"/>
              <a:chOff x="714212" y="824345"/>
              <a:chExt cx="2235200" cy="1083206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CE964979-C7E3-4707-B18D-CCBE32B7C44F}"/>
                  </a:ext>
                </a:extLst>
              </p:cNvPr>
              <p:cNvGrpSpPr/>
              <p:nvPr/>
            </p:nvGrpSpPr>
            <p:grpSpPr>
              <a:xfrm>
                <a:off x="714212" y="824345"/>
                <a:ext cx="2235200" cy="1055255"/>
                <a:chOff x="904712" y="2373745"/>
                <a:chExt cx="2235200" cy="105525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A489D742-1AC5-4F89-8767-D1CE0BD7177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some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A489D742-1AC5-4F89-8767-D1CE0BD7177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709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6848264-577B-4E88-ACC6-4F3C4FDFF7E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6848264-577B-4E88-ACC6-4F3C4FDFF7E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21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ABBA3749-8793-4B80-A7E8-0F0E4D1E4668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98B26A6-A97A-4372-8550-84E9553AB0E7}"/>
                      </a:ext>
                    </a:extLst>
                  </p:cNvPr>
                  <p:cNvSpPr txBox="1"/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98B26A6-A97A-4372-8550-84E9553AB0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ounded Rectangle 23">
                  <a:extLst>
                    <a:ext uri="{FF2B5EF4-FFF2-40B4-BE49-F238E27FC236}">
                      <a16:creationId xmlns:a16="http://schemas.microsoft.com/office/drawing/2014/main" id="{66FB9369-7C7E-481F-AD0C-A7DD3681E571}"/>
                    </a:ext>
                  </a:extLst>
                </p:cNvPr>
                <p:cNvSpPr/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Intro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9" name="Rounded Rectangle 23">
                  <a:extLst>
                    <a:ext uri="{FF2B5EF4-FFF2-40B4-BE49-F238E27FC236}">
                      <a16:creationId xmlns:a16="http://schemas.microsoft.com/office/drawing/2014/main" id="{66FB9369-7C7E-481F-AD0C-A7DD3681E5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blipFill>
                  <a:blip r:embed="rId15"/>
                  <a:stretch>
                    <a:fillRect b="-15385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0">
                <a:extLst>
                  <a:ext uri="{FF2B5EF4-FFF2-40B4-BE49-F238E27FC236}">
                    <a16:creationId xmlns:a16="http://schemas.microsoft.com/office/drawing/2014/main" id="{D98ED2CB-CCC3-42E4-878A-CF6940D3B16E}"/>
                  </a:ext>
                </a:extLst>
              </p:cNvPr>
              <p:cNvSpPr/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6" name="Rounded Rectangle 30">
                <a:extLst>
                  <a:ext uri="{FF2B5EF4-FFF2-40B4-BE49-F238E27FC236}">
                    <a16:creationId xmlns:a16="http://schemas.microsoft.com/office/drawing/2014/main" id="{D98ED2CB-CCC3-42E4-878A-CF6940D3B1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blipFill>
                <a:blip r:embed="rId1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 descr="Notation for &quot;Eliminate EXISTS&quot; law of inference: &quot;EXISTS(x) P(x)&quot; above the dividing line; &quot;therefore&quot; symbol, then &quot;P(c) for a fresh c&quot; below the dividing line&#10;">
            <a:extLst>
              <a:ext uri="{FF2B5EF4-FFF2-40B4-BE49-F238E27FC236}">
                <a16:creationId xmlns:a16="http://schemas.microsoft.com/office/drawing/2014/main" id="{5FF3EC90-46F3-4E39-8B54-7B2343DE49E1}"/>
              </a:ext>
            </a:extLst>
          </p:cNvPr>
          <p:cNvGrpSpPr/>
          <p:nvPr/>
        </p:nvGrpSpPr>
        <p:grpSpPr>
          <a:xfrm>
            <a:off x="7901486" y="4169846"/>
            <a:ext cx="3286027" cy="1116810"/>
            <a:chOff x="714212" y="824345"/>
            <a:chExt cx="2342520" cy="111681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B3D26B2-F484-4211-9875-84E23ECD108E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45F6F7A-A611-4D88-88B4-CD37E0215891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45F6F7A-A611-4D88-88B4-CD37E02158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7B2F5C0-9BBB-4C58-BC45-2CECADC72B52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7B2F5C0-9BBB-4C58-BC45-2CECADC72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DB6668D-368A-47E0-9FB7-49FAE3C11886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EBEBB54-BE8F-4D31-AACC-22FC8DC09E03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EBEBB54-BE8F-4D31-AACC-22FC8DC09E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F2D615D-4694-4F45-B197-CE1BE7FC14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3591000" y="1894320"/>
              <a:ext cx="946440" cy="123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F2D615D-4694-4F45-B197-CE1BE7FC14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581640" y="1884960"/>
                <a:ext cx="965160" cy="14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636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38C43-B25C-4C0F-AAF0-71F7D1A5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Example Proof Using Quantifiers (setup)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</p:spPr>
            <p:txBody>
              <a:bodyPr/>
              <a:lstStyle/>
              <a:p>
                <a:r>
                  <a:rPr lang="en-US" dirty="0"/>
                  <a:t>Suppose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  <a:blipFill>
                <a:blip r:embed="rId3"/>
                <a:stretch>
                  <a:fillRect l="-654" t="-17172" b="-7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 descr="Notation for &quot;Intro EXISTS&quot; law of inference: &quot;EXISTS(c) for some P(c)&quot; above the dividing line; &quot;therefore&quot; symbol, then &quot;EXISTS(x) P(x)&quot; below the dividing line&#10;">
            <a:extLst>
              <a:ext uri="{FF2B5EF4-FFF2-40B4-BE49-F238E27FC236}">
                <a16:creationId xmlns:a16="http://schemas.microsoft.com/office/drawing/2014/main" id="{6DD4FC3D-16B6-4718-92B7-08FF02EC4796}"/>
              </a:ext>
            </a:extLst>
          </p:cNvPr>
          <p:cNvGrpSpPr/>
          <p:nvPr/>
        </p:nvGrpSpPr>
        <p:grpSpPr>
          <a:xfrm>
            <a:off x="7336972" y="2008590"/>
            <a:ext cx="4550224" cy="1083206"/>
            <a:chOff x="6342365" y="2666314"/>
            <a:chExt cx="4550224" cy="108320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C7AFFD5-2140-46FB-AE6D-885CAD760D80}"/>
                </a:ext>
              </a:extLst>
            </p:cNvPr>
            <p:cNvGrpSpPr/>
            <p:nvPr/>
          </p:nvGrpSpPr>
          <p:grpSpPr>
            <a:xfrm>
              <a:off x="7967453" y="2666314"/>
              <a:ext cx="2925136" cy="1083206"/>
              <a:chOff x="714212" y="824345"/>
              <a:chExt cx="2235200" cy="1083206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CE964979-C7E3-4707-B18D-CCBE32B7C44F}"/>
                  </a:ext>
                </a:extLst>
              </p:cNvPr>
              <p:cNvGrpSpPr/>
              <p:nvPr/>
            </p:nvGrpSpPr>
            <p:grpSpPr>
              <a:xfrm>
                <a:off x="714212" y="824345"/>
                <a:ext cx="2235200" cy="1055255"/>
                <a:chOff x="904712" y="2373745"/>
                <a:chExt cx="2235200" cy="105525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A489D742-1AC5-4F89-8767-D1CE0BD7177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some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A489D742-1AC5-4F89-8767-D1CE0BD7177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473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6848264-577B-4E88-ACC6-4F3C4FDFF7E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6848264-577B-4E88-ACC6-4F3C4FDFF7E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ABBA3749-8793-4B80-A7E8-0F0E4D1E4668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98B26A6-A97A-4372-8550-84E9553AB0E7}"/>
                      </a:ext>
                    </a:extLst>
                  </p:cNvPr>
                  <p:cNvSpPr txBox="1"/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98B26A6-A97A-4372-8550-84E9553AB0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ounded Rectangle 23">
                  <a:extLst>
                    <a:ext uri="{FF2B5EF4-FFF2-40B4-BE49-F238E27FC236}">
                      <a16:creationId xmlns:a16="http://schemas.microsoft.com/office/drawing/2014/main" id="{66FB9369-7C7E-481F-AD0C-A7DD3681E571}"/>
                    </a:ext>
                  </a:extLst>
                </p:cNvPr>
                <p:cNvSpPr/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Intro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9" name="Rounded Rectangle 23">
                  <a:extLst>
                    <a:ext uri="{FF2B5EF4-FFF2-40B4-BE49-F238E27FC236}">
                      <a16:creationId xmlns:a16="http://schemas.microsoft.com/office/drawing/2014/main" id="{66FB9369-7C7E-481F-AD0C-A7DD3681E5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blipFill>
                  <a:blip r:embed="rId15"/>
                  <a:stretch>
                    <a:fillRect b="-15385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0">
                <a:extLst>
                  <a:ext uri="{FF2B5EF4-FFF2-40B4-BE49-F238E27FC236}">
                    <a16:creationId xmlns:a16="http://schemas.microsoft.com/office/drawing/2014/main" id="{D98ED2CB-CCC3-42E4-878A-CF6940D3B16E}"/>
                  </a:ext>
                </a:extLst>
              </p:cNvPr>
              <p:cNvSpPr/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6" name="Rounded Rectangle 30">
                <a:extLst>
                  <a:ext uri="{FF2B5EF4-FFF2-40B4-BE49-F238E27FC236}">
                    <a16:creationId xmlns:a16="http://schemas.microsoft.com/office/drawing/2014/main" id="{D98ED2CB-CCC3-42E4-878A-CF6940D3B1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blipFill>
                <a:blip r:embed="rId1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 descr="Notation for &quot;Eliminate EXISTS&quot; law of inference: &quot;EXISTS(x) P(x)&quot; above the dividing line; &quot;therefore&quot; symbol, then &quot;P(c) for a fresh c&quot; below the dividing line&#10;">
            <a:extLst>
              <a:ext uri="{FF2B5EF4-FFF2-40B4-BE49-F238E27FC236}">
                <a16:creationId xmlns:a16="http://schemas.microsoft.com/office/drawing/2014/main" id="{5FF3EC90-46F3-4E39-8B54-7B2343DE49E1}"/>
              </a:ext>
            </a:extLst>
          </p:cNvPr>
          <p:cNvGrpSpPr/>
          <p:nvPr/>
        </p:nvGrpSpPr>
        <p:grpSpPr>
          <a:xfrm>
            <a:off x="8896093" y="3175240"/>
            <a:ext cx="3286027" cy="1116810"/>
            <a:chOff x="714212" y="824345"/>
            <a:chExt cx="2342520" cy="111681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B3D26B2-F484-4211-9875-84E23ECD108E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45F6F7A-A611-4D88-88B4-CD37E0215891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45F6F7A-A611-4D88-88B4-CD37E02158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7B2F5C0-9BBB-4C58-BC45-2CECADC72B52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7B2F5C0-9BBB-4C58-BC45-2CECADC72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DB6668D-368A-47E0-9FB7-49FAE3C11886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EBEBB54-BE8F-4D31-AACC-22FC8DC09E03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EBEBB54-BE8F-4D31-AACC-22FC8DC09E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 descr="Notation for &quot;Eliminate FOR-ALL&quot; law of inference: &quot;FOR-ALL(x) P(x)&quot; above the dividing line; &quot;therefore&quot; symbol, then &quot;P(a) for any a&quot; below the dividing line&#10;">
            <a:extLst>
              <a:ext uri="{FF2B5EF4-FFF2-40B4-BE49-F238E27FC236}">
                <a16:creationId xmlns:a16="http://schemas.microsoft.com/office/drawing/2014/main" id="{9FEEFEBF-ECAB-44DF-A6FC-1062BB3BEA80}"/>
              </a:ext>
            </a:extLst>
          </p:cNvPr>
          <p:cNvGrpSpPr/>
          <p:nvPr/>
        </p:nvGrpSpPr>
        <p:grpSpPr>
          <a:xfrm>
            <a:off x="7329752" y="4416345"/>
            <a:ext cx="4586421" cy="1453116"/>
            <a:chOff x="1025203" y="3277355"/>
            <a:chExt cx="4586421" cy="145311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A365B65-3751-4768-AF62-465974FF01AB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4F64C84-60FA-478B-8DE2-52B7AD44246A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D185E61E-044D-4FB8-99A6-B567129994B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D185E61E-044D-4FB8-99A6-B567129994B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91C44C09-6116-4976-927C-7C49F224387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91C44C09-6116-4976-927C-7C49F224387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708" t="-51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F9823953-69F1-4BF5-9F63-A958F6E0A37B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DE9B859-058B-417D-8B75-D6C1C200FB52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DE9B859-058B-417D-8B75-D6C1C200F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5868A9B7-D2BF-4A18-9091-E934EA42B8B2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5868A9B7-D2BF-4A18-9091-E934EA42B8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7"/>
                  <a:stretch>
                    <a:fillRect b="-16667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16">
                <a:extLst>
                  <a:ext uri="{FF2B5EF4-FFF2-40B4-BE49-F238E27FC236}">
                    <a16:creationId xmlns:a16="http://schemas.microsoft.com/office/drawing/2014/main" id="{7DEDC204-849E-484A-9302-35D7C2C7DCFB}"/>
                  </a:ext>
                </a:extLst>
              </p:cNvPr>
              <p:cNvSpPr/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22" name="Rounded Rectangle 16">
                <a:extLst>
                  <a:ext uri="{FF2B5EF4-FFF2-40B4-BE49-F238E27FC236}">
                    <a16:creationId xmlns:a16="http://schemas.microsoft.com/office/drawing/2014/main" id="{7DEDC204-849E-484A-9302-35D7C2C7DC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blipFill>
                <a:blip r:embed="rId11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 descr="Notation for &quot;Intro FOR-ALL&quot; law of inference: &quot;P(a); a is arbitrary&quot; above the dividing line; &quot;therefore&quot; symbol, then &quot;FOR-ALL(x) P(x)&quot; below the dividing line&#10;">
            <a:extLst>
              <a:ext uri="{FF2B5EF4-FFF2-40B4-BE49-F238E27FC236}">
                <a16:creationId xmlns:a16="http://schemas.microsoft.com/office/drawing/2014/main" id="{1CDB996A-2699-4157-87F0-3D66910D40CD}"/>
              </a:ext>
            </a:extLst>
          </p:cNvPr>
          <p:cNvGrpSpPr/>
          <p:nvPr/>
        </p:nvGrpSpPr>
        <p:grpSpPr>
          <a:xfrm>
            <a:off x="8840747" y="5725711"/>
            <a:ext cx="3027299" cy="1116810"/>
            <a:chOff x="714212" y="824345"/>
            <a:chExt cx="2235200" cy="111681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F3CDE2B-1210-43A3-A83F-C1F31597329E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D65571A-88B2-4FEE-934A-9DB9C72A6FE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D65571A-88B2-4FEE-934A-9DB9C72A6F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686" t="-9211" r="-1144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04D9220-717B-4308-AF91-DD794C9FDF95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04D9220-717B-4308-AF91-DD794C9FDF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49BB718-3B79-4581-8901-C5DB8E868A7E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0C7288E-4959-40F4-80DF-F2787DE8CF68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0C7288E-4959-40F4-80DF-F2787DE8CF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57846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38C43-B25C-4C0F-AAF0-71F7D1A5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Proof Using Quantifiers (Complete)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</p:spPr>
            <p:txBody>
              <a:bodyPr/>
              <a:lstStyle/>
              <a:p>
                <a:r>
                  <a:rPr lang="en-US" dirty="0"/>
                  <a:t>Suppose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  <a:blipFill>
                <a:blip r:embed="rId3"/>
                <a:stretch>
                  <a:fillRect l="-654" t="-17172" b="-7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DCF45A-93C9-47DC-8C86-3C0179BB400B}"/>
                  </a:ext>
                </a:extLst>
              </p:cNvPr>
              <p:cNvSpPr txBox="1"/>
              <p:nvPr/>
            </p:nvSpPr>
            <p:spPr>
              <a:xfrm>
                <a:off x="575239" y="2201098"/>
                <a:ext cx="3852382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𝑄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DCF45A-93C9-47DC-8C86-3C0179BB4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201098"/>
                <a:ext cx="3852382" cy="26776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D717B5-7F6C-42A9-8C1B-08F4E8F97075}"/>
                  </a:ext>
                </a:extLst>
              </p:cNvPr>
              <p:cNvSpPr txBox="1"/>
              <p:nvPr/>
            </p:nvSpPr>
            <p:spPr>
              <a:xfrm>
                <a:off x="4017408" y="2193076"/>
                <a:ext cx="4212191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1</a:t>
                </a:r>
              </a:p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3</a:t>
                </a:r>
              </a:p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 2,4</a:t>
                </a:r>
              </a:p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D717B5-7F6C-42A9-8C1B-08F4E8F97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408" y="2193076"/>
                <a:ext cx="4212191" cy="2677656"/>
              </a:xfrm>
              <a:prstGeom prst="rect">
                <a:avLst/>
              </a:prstGeom>
              <a:blipFill>
                <a:blip r:embed="rId5"/>
                <a:stretch>
                  <a:fillRect l="-2894" t="-2506" b="-5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54" descr="Notation for &quot;Intro EXISTS&quot; law of inference: &quot;EXISTS(c) for some P(c)&quot; above the dividing line; &quot;therefore&quot; symbol, then &quot;EXISTS(x) P(x)&quot; below the dividing line&#10;">
            <a:extLst>
              <a:ext uri="{FF2B5EF4-FFF2-40B4-BE49-F238E27FC236}">
                <a16:creationId xmlns:a16="http://schemas.microsoft.com/office/drawing/2014/main" id="{17F895A6-7CA4-4B4C-A4BB-C0B877D40A92}"/>
              </a:ext>
            </a:extLst>
          </p:cNvPr>
          <p:cNvGrpSpPr/>
          <p:nvPr/>
        </p:nvGrpSpPr>
        <p:grpSpPr>
          <a:xfrm>
            <a:off x="7336972" y="2008590"/>
            <a:ext cx="4550224" cy="1083206"/>
            <a:chOff x="6342365" y="2666314"/>
            <a:chExt cx="4550224" cy="1083206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CB88851B-5BA4-421D-A86F-09199C7FE0E9}"/>
                </a:ext>
              </a:extLst>
            </p:cNvPr>
            <p:cNvGrpSpPr/>
            <p:nvPr/>
          </p:nvGrpSpPr>
          <p:grpSpPr>
            <a:xfrm>
              <a:off x="7967453" y="2666314"/>
              <a:ext cx="2925136" cy="1083206"/>
              <a:chOff x="714212" y="824345"/>
              <a:chExt cx="2235200" cy="1083206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6647BCDC-9FC2-44D8-A305-374076F6B148}"/>
                  </a:ext>
                </a:extLst>
              </p:cNvPr>
              <p:cNvGrpSpPr/>
              <p:nvPr/>
            </p:nvGrpSpPr>
            <p:grpSpPr>
              <a:xfrm>
                <a:off x="714212" y="824345"/>
                <a:ext cx="2235200" cy="1055255"/>
                <a:chOff x="904712" y="2373745"/>
                <a:chExt cx="2235200" cy="105525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0" name="TextBox 59">
                      <a:extLst>
                        <a:ext uri="{FF2B5EF4-FFF2-40B4-BE49-F238E27FC236}">
                          <a16:creationId xmlns:a16="http://schemas.microsoft.com/office/drawing/2014/main" id="{8B9371E9-C200-4FFA-9A41-FF10EBE137F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some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A489D742-1AC5-4F89-8767-D1CE0BD7177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473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1" name="TextBox 60">
                      <a:extLst>
                        <a:ext uri="{FF2B5EF4-FFF2-40B4-BE49-F238E27FC236}">
                          <a16:creationId xmlns:a16="http://schemas.microsoft.com/office/drawing/2014/main" id="{1560DF22-7F7D-4ACF-8FD2-0569BC6F776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6848264-577B-4E88-ACC6-4F3C4FDFF7E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F9CCB435-B2BE-409D-98D0-107D4CF69083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27E12C9F-651B-45D2-AD7F-2E513ED7893C}"/>
                      </a:ext>
                    </a:extLst>
                  </p:cNvPr>
                  <p:cNvSpPr txBox="1"/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98B26A6-A97A-4372-8550-84E9553AB0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ounded Rectangle 23">
                  <a:extLst>
                    <a:ext uri="{FF2B5EF4-FFF2-40B4-BE49-F238E27FC236}">
                      <a16:creationId xmlns:a16="http://schemas.microsoft.com/office/drawing/2014/main" id="{C8E3F9E9-F2FD-405F-9900-D17447150531}"/>
                    </a:ext>
                  </a:extLst>
                </p:cNvPr>
                <p:cNvSpPr/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Intro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9" name="Rounded Rectangle 23">
                  <a:extLst>
                    <a:ext uri="{FF2B5EF4-FFF2-40B4-BE49-F238E27FC236}">
                      <a16:creationId xmlns:a16="http://schemas.microsoft.com/office/drawing/2014/main" id="{66FB9369-7C7E-481F-AD0C-A7DD3681E5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blipFill>
                  <a:blip r:embed="rId15"/>
                  <a:stretch>
                    <a:fillRect b="-15385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ounded Rectangle 30">
                <a:extLst>
                  <a:ext uri="{FF2B5EF4-FFF2-40B4-BE49-F238E27FC236}">
                    <a16:creationId xmlns:a16="http://schemas.microsoft.com/office/drawing/2014/main" id="{7EA7F955-41FB-4194-B864-42B5C0036C18}"/>
                  </a:ext>
                </a:extLst>
              </p:cNvPr>
              <p:cNvSpPr/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9" name="Rounded Rectangle 30">
                <a:extLst>
                  <a:ext uri="{FF2B5EF4-FFF2-40B4-BE49-F238E27FC236}">
                    <a16:creationId xmlns:a16="http://schemas.microsoft.com/office/drawing/2014/main" id="{7EA7F955-41FB-4194-B864-42B5C0036C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blipFill>
                <a:blip r:embed="rId16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2" descr="Notation for &quot;Eliminate EXISTS&quot; law of inference: &quot;EXISTS(x) P(x)&quot; above the dividing line; &quot;therefore&quot; symbol, then &quot;P(c) for a fresh c&quot; below the dividing line&#10;">
            <a:extLst>
              <a:ext uri="{FF2B5EF4-FFF2-40B4-BE49-F238E27FC236}">
                <a16:creationId xmlns:a16="http://schemas.microsoft.com/office/drawing/2014/main" id="{3B1688BD-0BC5-4B9A-A44C-23309576AB23}"/>
              </a:ext>
            </a:extLst>
          </p:cNvPr>
          <p:cNvGrpSpPr/>
          <p:nvPr/>
        </p:nvGrpSpPr>
        <p:grpSpPr>
          <a:xfrm>
            <a:off x="8896093" y="3175240"/>
            <a:ext cx="3286027" cy="1116810"/>
            <a:chOff x="714212" y="824345"/>
            <a:chExt cx="2342520" cy="1116810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1D732871-393C-4E26-9450-D3B90E943B6F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F4E88FCA-EFFA-4F13-9C61-7CEAF35E85F8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45F6F7A-A611-4D88-88B4-CD37E02158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5E7BC229-4E1A-4E42-BB8B-F6F13BE1CDAB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7B2F5C0-9BBB-4C58-BC45-2CECADC72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2364CFEB-6F1A-4002-BDD4-5894007C6B7E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A1A3C313-5408-4A91-A5C9-236CD8D8D1A1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EBEBB54-BE8F-4D31-AACC-22FC8DC09E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 descr="Notation for &quot;Eliminate FOR-ALL&quot; law of inference: &quot;FOR-ALL(x) P(x)&quot; above the dividing line; &quot;therefore&quot; symbol, then &quot;P(a) for any a&quot; below the dividing line&#10;">
            <a:extLst>
              <a:ext uri="{FF2B5EF4-FFF2-40B4-BE49-F238E27FC236}">
                <a16:creationId xmlns:a16="http://schemas.microsoft.com/office/drawing/2014/main" id="{109A9F0D-4D79-4E65-88E9-6742438B02C2}"/>
              </a:ext>
            </a:extLst>
          </p:cNvPr>
          <p:cNvGrpSpPr/>
          <p:nvPr/>
        </p:nvGrpSpPr>
        <p:grpSpPr>
          <a:xfrm>
            <a:off x="7329752" y="4416345"/>
            <a:ext cx="4586421" cy="1453116"/>
            <a:chOff x="1025203" y="3277355"/>
            <a:chExt cx="4586421" cy="1453116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07F2A856-B2EB-4725-A690-DFEAA836D76A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93D75D36-CC3D-4A47-B7D0-884AF7EF4837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5" name="TextBox 44">
                      <a:extLst>
                        <a:ext uri="{FF2B5EF4-FFF2-40B4-BE49-F238E27FC236}">
                          <a16:creationId xmlns:a16="http://schemas.microsoft.com/office/drawing/2014/main" id="{10D278D7-577F-4007-ADFB-D42116E235C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D185E61E-044D-4FB8-99A6-B567129994B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" name="TextBox 45">
                      <a:extLst>
                        <a:ext uri="{FF2B5EF4-FFF2-40B4-BE49-F238E27FC236}">
                          <a16:creationId xmlns:a16="http://schemas.microsoft.com/office/drawing/2014/main" id="{20F9A8EB-D69F-4796-BE13-8011D60B357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91C44C09-6116-4976-927C-7C49F224387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 l="-708" t="-51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475B0DEA-40E7-4DB4-8EB4-37AFA9981BA9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2E2A937A-2A08-4663-80F0-7D4B27A40DEF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DE9B859-058B-417D-8B75-D6C1C200F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ounded Rectangle 9">
                  <a:extLst>
                    <a:ext uri="{FF2B5EF4-FFF2-40B4-BE49-F238E27FC236}">
                      <a16:creationId xmlns:a16="http://schemas.microsoft.com/office/drawing/2014/main" id="{A56F4974-11BA-413B-A923-54F000FE9B9F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5868A9B7-D2BF-4A18-9091-E934EA42B8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7"/>
                  <a:stretch>
                    <a:fillRect b="-16667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ounded Rectangle 16">
                <a:extLst>
                  <a:ext uri="{FF2B5EF4-FFF2-40B4-BE49-F238E27FC236}">
                    <a16:creationId xmlns:a16="http://schemas.microsoft.com/office/drawing/2014/main" id="{5256574E-C616-4619-A40D-E4F5597C43C4}"/>
                  </a:ext>
                </a:extLst>
              </p:cNvPr>
              <p:cNvSpPr/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4" name="Rounded Rectangle 16">
                <a:extLst>
                  <a:ext uri="{FF2B5EF4-FFF2-40B4-BE49-F238E27FC236}">
                    <a16:creationId xmlns:a16="http://schemas.microsoft.com/office/drawing/2014/main" id="{5256574E-C616-4619-A40D-E4F5597C43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blipFill>
                <a:blip r:embed="rId22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 descr="Notation for &quot;Intro FOR-ALL&quot; law of inference: &quot;P(a); a is arbitrary&quot; above the dividing line; &quot;therefore&quot; symbol, then &quot;FOR-ALL(x) P(x)&quot; below the dividing line&#10;">
            <a:extLst>
              <a:ext uri="{FF2B5EF4-FFF2-40B4-BE49-F238E27FC236}">
                <a16:creationId xmlns:a16="http://schemas.microsoft.com/office/drawing/2014/main" id="{F467BB8A-C91F-46F8-B186-FD80DA9CA580}"/>
              </a:ext>
            </a:extLst>
          </p:cNvPr>
          <p:cNvGrpSpPr/>
          <p:nvPr/>
        </p:nvGrpSpPr>
        <p:grpSpPr>
          <a:xfrm>
            <a:off x="8840747" y="5725711"/>
            <a:ext cx="3027299" cy="1116810"/>
            <a:chOff x="714212" y="824345"/>
            <a:chExt cx="2235200" cy="111681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4C0C7B7-0E3A-484D-9843-8FA4E06F5B59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EAB4BD20-E680-4E26-8598-868D7E6FB6BD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D65571A-88B2-4FEE-934A-9DB9C72A6F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686" t="-9211" r="-1144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BD0AC5F2-54C8-4819-9E26-17E46ED53F8C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04D9220-717B-4308-AF91-DD794C9FDF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E24178E8-3DEE-4023-9E0F-40248F6454C1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773465BE-48FB-4729-8FD3-569C0EF1007A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0C7288E-4959-40F4-80DF-F2787DE8CF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9B693D7-ED59-4AE6-85CF-F545A0F14E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556560" y="2437560"/>
              <a:ext cx="10874880" cy="3256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9B693D7-ED59-4AE6-85CF-F545A0F14E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47200" y="2428200"/>
                <a:ext cx="10893600" cy="327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4453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1F64E-5A2B-447E-92BF-6F61821EE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Proofs with Quantifiers ("arbitrary")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95A74-E953-4126-9F7B-120A71207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610072"/>
          </a:xfrm>
        </p:spPr>
        <p:txBody>
          <a:bodyPr/>
          <a:lstStyle/>
          <a:p>
            <a:r>
              <a:rPr lang="en-US" dirty="0"/>
              <a:t>We’ve done symbolic proofs with propositional logic. </a:t>
            </a:r>
          </a:p>
          <a:p>
            <a:r>
              <a:rPr lang="en-US" dirty="0"/>
              <a:t>To include predicate logic, we’ll need some rules about how to use quantifiers.</a:t>
            </a:r>
          </a:p>
        </p:txBody>
      </p:sp>
      <p:grpSp>
        <p:nvGrpSpPr>
          <p:cNvPr id="35" name="Group 34" descr="Notation for &quot;Eliminate FOR-ALL&quot; law of inference: &quot;FOR-ALL(x) P(x)&quot; above the dividing line; &quot;therefore&quot; symbol, then &quot;P(a) for any a&quot; below the dividing line&#10;">
            <a:extLst>
              <a:ext uri="{FF2B5EF4-FFF2-40B4-BE49-F238E27FC236}">
                <a16:creationId xmlns:a16="http://schemas.microsoft.com/office/drawing/2014/main" id="{AE921650-763E-45C2-8068-6ECCD8E1B4DC}"/>
              </a:ext>
            </a:extLst>
          </p:cNvPr>
          <p:cNvGrpSpPr/>
          <p:nvPr/>
        </p:nvGrpSpPr>
        <p:grpSpPr>
          <a:xfrm>
            <a:off x="1025203" y="2731925"/>
            <a:ext cx="4586421" cy="1453116"/>
            <a:chOff x="1025203" y="3277355"/>
            <a:chExt cx="4586421" cy="1453116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56BFC33-1133-4991-AD0A-3182B7F9DB44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0726B447-AB19-4FDB-90F1-5D5E459BB0D2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" name="TextBox 39">
                      <a:extLst>
                        <a:ext uri="{FF2B5EF4-FFF2-40B4-BE49-F238E27FC236}">
                          <a16:creationId xmlns:a16="http://schemas.microsoft.com/office/drawing/2014/main" id="{961CFEA1-E1A9-4133-ADC3-ED3D687ED8C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500FC52-7C8D-4352-842E-A6A83513112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744FF9A3-618F-42E8-9172-8478BF74909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D88964B-1555-4637-8F79-56A54224F06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471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520A2DD0-975C-4391-83E2-7AE66844774A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DC1C7067-F82E-4B51-BCEC-46DE5F46F776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3CD4585-0736-4B5B-B2C5-4962730ADB1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ounded Rectangle 9">
                  <a:extLst>
                    <a:ext uri="{FF2B5EF4-FFF2-40B4-BE49-F238E27FC236}">
                      <a16:creationId xmlns:a16="http://schemas.microsoft.com/office/drawing/2014/main" id="{2787CE1B-BC55-409B-B799-6A8787F4234A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0E8A21A7-ED92-44BC-AA5C-7A4363DCC9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5"/>
                  <a:stretch>
                    <a:fillRect b="-16883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ounded Rectangle 16">
                <a:extLst>
                  <a:ext uri="{FF2B5EF4-FFF2-40B4-BE49-F238E27FC236}">
                    <a16:creationId xmlns:a16="http://schemas.microsoft.com/office/drawing/2014/main" id="{3F38F8E3-26B7-4D68-9879-7ACE90DB90AF}"/>
                  </a:ext>
                </a:extLst>
              </p:cNvPr>
              <p:cNvSpPr/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9" name="Rounded Rectangle 16">
                <a:extLst>
                  <a:ext uri="{FF2B5EF4-FFF2-40B4-BE49-F238E27FC236}">
                    <a16:creationId xmlns:a16="http://schemas.microsoft.com/office/drawing/2014/main" id="{3F38F8E3-26B7-4D68-9879-7ACE90DB90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blipFill>
                <a:blip r:embed="rId6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 descr="Notation for &quot;Intro FOR-ALL&quot; law of inference: &quot;P(a); a is arbitrary&quot; above the dividing line; &quot;therefore&quot; symbol, then &quot;FOR-ALL(x) P(x)&quot; below the dividing line&#10;">
            <a:extLst>
              <a:ext uri="{FF2B5EF4-FFF2-40B4-BE49-F238E27FC236}">
                <a16:creationId xmlns:a16="http://schemas.microsoft.com/office/drawing/2014/main" id="{2F1E1F4A-3328-4061-8AFC-396F477D349F}"/>
              </a:ext>
            </a:extLst>
          </p:cNvPr>
          <p:cNvGrpSpPr/>
          <p:nvPr/>
        </p:nvGrpSpPr>
        <p:grpSpPr>
          <a:xfrm>
            <a:off x="2584324" y="4217753"/>
            <a:ext cx="3027299" cy="1116810"/>
            <a:chOff x="714212" y="824345"/>
            <a:chExt cx="2235200" cy="111681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A0D5C25-DB0E-4A5D-B9F4-993F78E5CA94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6C1CBC72-BBFE-4E0E-9EB9-34816CF56AAF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2FEA1FE-CB5A-4AD1-9A13-42BDAC81A1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457" t="-9211" r="-1142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A8446BE8-5B67-4EDA-9F56-557BA87F4751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F76FCD0-2887-4C80-B10C-3B098DBD80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EB18AD7F-C20B-442C-A341-31596B7D510E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436793C5-98B2-42DD-9E56-B49D08063BE8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9C0333E-BCF7-4622-92F6-6657D60F2E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23">
                <a:extLst>
                  <a:ext uri="{FF2B5EF4-FFF2-40B4-BE49-F238E27FC236}">
                    <a16:creationId xmlns:a16="http://schemas.microsoft.com/office/drawing/2014/main" id="{93F71A10-E6DA-4B70-9EA4-945952B6D533}"/>
                  </a:ext>
                </a:extLst>
              </p:cNvPr>
              <p:cNvSpPr/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6" name="Rounded Rectangle 23">
                <a:extLst>
                  <a:ext uri="{FF2B5EF4-FFF2-40B4-BE49-F238E27FC236}">
                    <a16:creationId xmlns:a16="http://schemas.microsoft.com/office/drawing/2014/main" id="{93F71A10-E6DA-4B70-9EA4-945952B6D5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blipFill>
                <a:blip r:embed="rId10"/>
                <a:stretch>
                  <a:fillRect b="-15385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 descr="Notation for &quot;Intro EXISTS&quot; law of inference: &quot;EXISTS(c) for some P(c)&quot; above the dividing line; &quot;therefore&quot; symbol, then &quot;EXISTS(x) P(x)&quot; below the dividing line&#10;">
            <a:extLst>
              <a:ext uri="{FF2B5EF4-FFF2-40B4-BE49-F238E27FC236}">
                <a16:creationId xmlns:a16="http://schemas.microsoft.com/office/drawing/2014/main" id="{340786FB-C57E-4F77-81DC-E57C4C5FD9D4}"/>
              </a:ext>
            </a:extLst>
          </p:cNvPr>
          <p:cNvGrpSpPr/>
          <p:nvPr/>
        </p:nvGrpSpPr>
        <p:grpSpPr>
          <a:xfrm>
            <a:off x="7967453" y="2666314"/>
            <a:ext cx="2925136" cy="1083206"/>
            <a:chOff x="714212" y="824345"/>
            <a:chExt cx="2235200" cy="1083206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4B1164B-AA8F-4835-B3E8-A46A56DFDD07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5F0CDD98-B95F-473D-86B7-A98ADE07130A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some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2486AD-BF0D-4FC6-81D0-7EA190D0E2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709" t="-510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434E65D4-AD96-44C9-92BF-C1DA0F03F108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EABF190-CFBF-4E5E-9E95-FFB09EFD0F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7A18DB60-5455-41B9-AAAC-F0EAAEC8FA9B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6016FE51-3789-4919-A467-64C63EA7082A}"/>
                    </a:ext>
                  </a:extLst>
                </p:cNvPr>
                <p:cNvSpPr txBox="1"/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488A34-AA32-4BF8-85A9-F07ABFDAD0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ounded Rectangle 30">
                <a:extLst>
                  <a:ext uri="{FF2B5EF4-FFF2-40B4-BE49-F238E27FC236}">
                    <a16:creationId xmlns:a16="http://schemas.microsoft.com/office/drawing/2014/main" id="{AC273F06-0C43-4D7C-8199-5F2056A9FF3D}"/>
                  </a:ext>
                </a:extLst>
              </p:cNvPr>
              <p:cNvSpPr/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3" name="Rounded Rectangle 30">
                <a:extLst>
                  <a:ext uri="{FF2B5EF4-FFF2-40B4-BE49-F238E27FC236}">
                    <a16:creationId xmlns:a16="http://schemas.microsoft.com/office/drawing/2014/main" id="{AC273F06-0C43-4D7C-8199-5F2056A9FF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blipFill>
                <a:blip r:embed="rId14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 descr="Notation for &quot;Eliminate EXISTS&quot; law of inference: &quot;EXISTS(x) P(x)&quot; above the dividing line; &quot;therefore&quot; symbol, then &quot;P(c) for a fresh c&quot; below the dividing line&#10;">
            <a:extLst>
              <a:ext uri="{FF2B5EF4-FFF2-40B4-BE49-F238E27FC236}">
                <a16:creationId xmlns:a16="http://schemas.microsoft.com/office/drawing/2014/main" id="{949C3DA9-806B-48D0-ADCE-DE6A038DA2A7}"/>
              </a:ext>
            </a:extLst>
          </p:cNvPr>
          <p:cNvGrpSpPr/>
          <p:nvPr/>
        </p:nvGrpSpPr>
        <p:grpSpPr>
          <a:xfrm>
            <a:off x="7901486" y="4169846"/>
            <a:ext cx="3286027" cy="1116810"/>
            <a:chOff x="714212" y="824345"/>
            <a:chExt cx="2342520" cy="1116810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E37F60CA-DAEC-4BEE-AC2B-161054235A47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CD178923-824E-469B-AE86-774FF75B5E6C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2B96B95-CC40-49E0-BA6E-83A8108685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5E063801-49B8-44D3-92A6-FA06AABDD471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CDD5292-7EC7-471C-860B-E9BAD401F2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5FFF34B7-642A-4721-A398-C0E5A0330440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F1A7F6B3-2AF8-462E-A4A8-22F5D7DD234D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4FA4AF-C00B-4340-8A4B-42FCFC47A9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1045A0E9-7C40-499E-BC81-B84056C4BAAA}"/>
                  </a:ext>
                </a:extLst>
              </p:cNvPr>
              <p:cNvSpPr/>
              <p:nvPr/>
            </p:nvSpPr>
            <p:spPr>
              <a:xfrm>
                <a:off x="1155032" y="5334563"/>
                <a:ext cx="8582526" cy="122821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“arbitrary” means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“just” a variable in our domain. 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It doesn’t depend on any other variables and wasn’t introduced with other information.</a:t>
                </a:r>
              </a:p>
            </p:txBody>
          </p:sp>
        </mc:Choice>
        <mc:Fallback xmlns=""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1045A0E9-7C40-499E-BC81-B84056C4BA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032" y="5334563"/>
                <a:ext cx="8582526" cy="1228210"/>
              </a:xfrm>
              <a:prstGeom prst="roundRect">
                <a:avLst/>
              </a:prstGeom>
              <a:blipFill>
                <a:blip r:embed="rId18"/>
                <a:stretch>
                  <a:fillRect l="-283" t="-1463" r="-1063" b="-8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0754DA3-8E80-469F-B895-AB43F17890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813600" y="4280760"/>
              <a:ext cx="136800" cy="919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0754DA3-8E80-469F-B895-AB43F17890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04240" y="4271400"/>
                <a:ext cx="155520" cy="93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0303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1F64E-5A2B-447E-92BF-6F61821EE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Proofs with Quantifiers ("fresh")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95A74-E953-4126-9F7B-120A71207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610072"/>
          </a:xfrm>
        </p:spPr>
        <p:txBody>
          <a:bodyPr/>
          <a:lstStyle/>
          <a:p>
            <a:r>
              <a:rPr lang="en-US" dirty="0"/>
              <a:t>We’ve done symbolic proofs with propositional logic. </a:t>
            </a:r>
          </a:p>
          <a:p>
            <a:r>
              <a:rPr lang="en-US" dirty="0"/>
              <a:t>To include predicate logic, we’ll need some rules about how to use quantifiers.</a:t>
            </a:r>
          </a:p>
        </p:txBody>
      </p:sp>
      <p:grpSp>
        <p:nvGrpSpPr>
          <p:cNvPr id="35" name="Group 34" descr="Notation for &quot;Eliminate FOR-ALL&quot; law of inference: &quot;FOR-ALL(x) P(x)&quot; above the dividing line; &quot;therefore&quot; symbol, then &quot;P(a) for any a&quot; below the dividing line&#10;">
            <a:extLst>
              <a:ext uri="{FF2B5EF4-FFF2-40B4-BE49-F238E27FC236}">
                <a16:creationId xmlns:a16="http://schemas.microsoft.com/office/drawing/2014/main" id="{B357C375-5E7E-4343-8279-28A8A1D8CC74}"/>
              </a:ext>
            </a:extLst>
          </p:cNvPr>
          <p:cNvGrpSpPr/>
          <p:nvPr/>
        </p:nvGrpSpPr>
        <p:grpSpPr>
          <a:xfrm>
            <a:off x="1025203" y="2731925"/>
            <a:ext cx="4586421" cy="1453116"/>
            <a:chOff x="1025203" y="3277355"/>
            <a:chExt cx="4586421" cy="1453116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97EABB7-15D9-4169-8CDC-B5F903ADD0C8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9D4CA253-A767-4DF4-B334-82F45DD5D9E6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" name="TextBox 39">
                      <a:extLst>
                        <a:ext uri="{FF2B5EF4-FFF2-40B4-BE49-F238E27FC236}">
                          <a16:creationId xmlns:a16="http://schemas.microsoft.com/office/drawing/2014/main" id="{3BC1B140-EC9D-4810-A24A-84C98C5C348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500FC52-7C8D-4352-842E-A6A83513112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E07BEEA6-FCCD-4724-882F-8485ECA7463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D88964B-1555-4637-8F79-56A54224F06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471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94D9A819-6BF9-45D2-B060-459E9FBA1A8B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6381B8BE-551D-4D09-96C2-2052CA3B1337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3CD4585-0736-4B5B-B2C5-4962730ADB1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ounded Rectangle 9">
                  <a:extLst>
                    <a:ext uri="{FF2B5EF4-FFF2-40B4-BE49-F238E27FC236}">
                      <a16:creationId xmlns:a16="http://schemas.microsoft.com/office/drawing/2014/main" id="{1940A52D-D954-4CB0-882A-DCBD4D07EC44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0E8A21A7-ED92-44BC-AA5C-7A4363DCC9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5"/>
                  <a:stretch>
                    <a:fillRect b="-16883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ounded Rectangle 16">
                <a:extLst>
                  <a:ext uri="{FF2B5EF4-FFF2-40B4-BE49-F238E27FC236}">
                    <a16:creationId xmlns:a16="http://schemas.microsoft.com/office/drawing/2014/main" id="{1BEB9C3D-2E41-47FF-86D7-76E502D2D82D}"/>
                  </a:ext>
                </a:extLst>
              </p:cNvPr>
              <p:cNvSpPr/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9" name="Rounded Rectangle 16">
                <a:extLst>
                  <a:ext uri="{FF2B5EF4-FFF2-40B4-BE49-F238E27FC236}">
                    <a16:creationId xmlns:a16="http://schemas.microsoft.com/office/drawing/2014/main" id="{1BEB9C3D-2E41-47FF-86D7-76E502D2D8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blipFill>
                <a:blip r:embed="rId6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 descr="Notation for &quot;Intro FOR-ALL&quot; law of inference: &quot;P(a); a is arbitrary&quot; above the dividing line; &quot;therefore&quot; symbol, then &quot;FOR-ALL(x) P(x)&quot; below the dividing line&#10;">
            <a:extLst>
              <a:ext uri="{FF2B5EF4-FFF2-40B4-BE49-F238E27FC236}">
                <a16:creationId xmlns:a16="http://schemas.microsoft.com/office/drawing/2014/main" id="{4AF2A5C6-D57C-4D84-8097-441299DB0956}"/>
              </a:ext>
            </a:extLst>
          </p:cNvPr>
          <p:cNvGrpSpPr/>
          <p:nvPr/>
        </p:nvGrpSpPr>
        <p:grpSpPr>
          <a:xfrm>
            <a:off x="2584324" y="4217753"/>
            <a:ext cx="3027299" cy="1116810"/>
            <a:chOff x="714212" y="824345"/>
            <a:chExt cx="2235200" cy="111681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D022A25-6F28-4C57-9EE3-127EBDAE7E4B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EFA0C2D3-B71D-480A-AA5E-651F2CD4D8A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2FEA1FE-CB5A-4AD1-9A13-42BDAC81A1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457" t="-9211" r="-1142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0EAF056B-F731-4235-AA00-97DAAE13220E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F76FCD0-2887-4C80-B10C-3B098DBD80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BD4AE871-34F3-4205-A654-4E2B2CC0BC7A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70008677-5D19-4AE2-A753-1BCB26A5F62D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9C0333E-BCF7-4622-92F6-6657D60F2E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23">
                <a:extLst>
                  <a:ext uri="{FF2B5EF4-FFF2-40B4-BE49-F238E27FC236}">
                    <a16:creationId xmlns:a16="http://schemas.microsoft.com/office/drawing/2014/main" id="{3980057C-B154-420A-B7F7-B9B38F1FC8F4}"/>
                  </a:ext>
                </a:extLst>
              </p:cNvPr>
              <p:cNvSpPr/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6" name="Rounded Rectangle 23">
                <a:extLst>
                  <a:ext uri="{FF2B5EF4-FFF2-40B4-BE49-F238E27FC236}">
                    <a16:creationId xmlns:a16="http://schemas.microsoft.com/office/drawing/2014/main" id="{3980057C-B154-420A-B7F7-B9B38F1FC8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blipFill>
                <a:blip r:embed="rId10"/>
                <a:stretch>
                  <a:fillRect b="-15385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 descr="Notation for &quot;Intro EXISTS&quot; law of inference: &quot;EXISTS(c) for some P(c)&quot; above the dividing line; &quot;therefore&quot; symbol, then &quot;EXISTS(x) P(x)&quot; below the dividing line&#10;">
            <a:extLst>
              <a:ext uri="{FF2B5EF4-FFF2-40B4-BE49-F238E27FC236}">
                <a16:creationId xmlns:a16="http://schemas.microsoft.com/office/drawing/2014/main" id="{874C11A3-5438-49A2-95FF-D726C80F30F9}"/>
              </a:ext>
            </a:extLst>
          </p:cNvPr>
          <p:cNvGrpSpPr/>
          <p:nvPr/>
        </p:nvGrpSpPr>
        <p:grpSpPr>
          <a:xfrm>
            <a:off x="7967453" y="2666314"/>
            <a:ext cx="2925136" cy="1083206"/>
            <a:chOff x="714212" y="824345"/>
            <a:chExt cx="2235200" cy="1083206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587A5D6C-7AC5-4F37-813E-296E33F93C68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007A3435-B03B-4FF8-9C65-D9E024A0596A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some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2486AD-BF0D-4FC6-81D0-7EA190D0E2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709" t="-510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A1460B13-622F-452E-B2E8-8AC42095CCE9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EABF190-CFBF-4E5E-9E95-FFB09EFD0F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C1712166-E3DE-4C04-B7E7-D8E1A0F162F6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BFE9D96D-3CA9-4463-9681-E3F8C23D3BAF}"/>
                    </a:ext>
                  </a:extLst>
                </p:cNvPr>
                <p:cNvSpPr txBox="1"/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488A34-AA32-4BF8-85A9-F07ABFDAD0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ounded Rectangle 30">
                <a:extLst>
                  <a:ext uri="{FF2B5EF4-FFF2-40B4-BE49-F238E27FC236}">
                    <a16:creationId xmlns:a16="http://schemas.microsoft.com/office/drawing/2014/main" id="{A0042825-B202-4FB5-B2A1-214AD1361202}"/>
                  </a:ext>
                </a:extLst>
              </p:cNvPr>
              <p:cNvSpPr/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3" name="Rounded Rectangle 30">
                <a:extLst>
                  <a:ext uri="{FF2B5EF4-FFF2-40B4-BE49-F238E27FC236}">
                    <a16:creationId xmlns:a16="http://schemas.microsoft.com/office/drawing/2014/main" id="{A0042825-B202-4FB5-B2A1-214AD13612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blipFill>
                <a:blip r:embed="rId14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 descr="Notation for &quot;Eliminate EXISTS&quot; law of inference: &quot;EXISTS(x) P(x)&quot; above the dividing line; &quot;therefore&quot; symbol, then &quot;P(c) for a fresh c&quot; below the dividing line&#10;">
            <a:extLst>
              <a:ext uri="{FF2B5EF4-FFF2-40B4-BE49-F238E27FC236}">
                <a16:creationId xmlns:a16="http://schemas.microsoft.com/office/drawing/2014/main" id="{15EECE19-21A1-47DC-9EDC-37C78050B877}"/>
              </a:ext>
            </a:extLst>
          </p:cNvPr>
          <p:cNvGrpSpPr/>
          <p:nvPr/>
        </p:nvGrpSpPr>
        <p:grpSpPr>
          <a:xfrm>
            <a:off x="7901486" y="4169846"/>
            <a:ext cx="3286027" cy="1116810"/>
            <a:chOff x="714212" y="824345"/>
            <a:chExt cx="2342520" cy="1116810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CC6D7D49-AC12-4107-9A77-05CE60CFDA9F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64F3D694-BD30-4E6D-8666-8B880D4B3963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2B96B95-CC40-49E0-BA6E-83A8108685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F6D4C741-6B5E-4B68-A978-A2D0A83C5EED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CDD5292-7EC7-471C-860B-E9BAD401F2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ECE573FC-1896-4F17-AFA4-D7B88A54DB5C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15BF4D98-4E7E-4CED-BE0D-D670739DDAE8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4FA4AF-C00B-4340-8A4B-42FCFC47A9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80F9655E-3FD8-4E54-9D35-5E629910EF75}"/>
                  </a:ext>
                </a:extLst>
              </p:cNvPr>
              <p:cNvSpPr/>
              <p:nvPr/>
            </p:nvSpPr>
            <p:spPr>
              <a:xfrm>
                <a:off x="2883294" y="5334562"/>
                <a:ext cx="8582526" cy="122821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“fresh” means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new symbol (there isn’t another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somewhere else in our proof).</a:t>
                </a:r>
              </a:p>
            </p:txBody>
          </p:sp>
        </mc:Choice>
        <mc:Fallback xmlns=""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80F9655E-3FD8-4E54-9D35-5E629910EF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294" y="5334562"/>
                <a:ext cx="8582526" cy="1228210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3534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9E13D-F4B1-4644-A2F0-2613E13C8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Fresh and Arbitrary (example)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74F421E-DD02-4E04-8B55-702B47DAD24F}"/>
                  </a:ext>
                </a:extLst>
              </p:cNvPr>
              <p:cNvSpPr txBox="1"/>
              <p:nvPr/>
            </p:nvSpPr>
            <p:spPr>
              <a:xfrm>
                <a:off x="575239" y="1422037"/>
                <a:ext cx="114563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Suppose we know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Can we conclude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74F421E-DD02-4E04-8B55-702B47DAD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422037"/>
                <a:ext cx="11456335" cy="523220"/>
              </a:xfrm>
              <a:prstGeom prst="rect">
                <a:avLst/>
              </a:prstGeom>
              <a:blipFill>
                <a:blip r:embed="rId21"/>
                <a:stretch>
                  <a:fillRect l="-1064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89115F-2D4D-4EE6-82BB-08643612C2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346171"/>
                <a:ext cx="2248171" cy="1824775"/>
              </a:xfrm>
            </p:spPr>
            <p:txBody>
              <a:bodyPr/>
              <a:lstStyle/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89115F-2D4D-4EE6-82BB-08643612C2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346171"/>
                <a:ext cx="2248171" cy="182477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481A64C-B3CF-4FEB-9405-B7D26EBBDF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23411" y="2346170"/>
                <a:ext cx="2248171" cy="1824775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dirty="0"/>
                  <a:t>Given</a:t>
                </a:r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(1)</a:t>
                </a:r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dirty="0"/>
                  <a:t>Intro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(2)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481A64C-B3CF-4FEB-9405-B7D26EBBD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411" y="2346170"/>
                <a:ext cx="2248171" cy="1824775"/>
              </a:xfrm>
              <a:prstGeom prst="rect">
                <a:avLst/>
              </a:prstGeom>
              <a:blipFill>
                <a:blip r:embed="rId3"/>
                <a:stretch>
                  <a:fillRect l="-7588" t="-6020" r="-5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53EDD3A-9DA9-4ABA-9195-213A5A77B993}"/>
                  </a:ext>
                </a:extLst>
              </p:cNvPr>
              <p:cNvSpPr txBox="1"/>
              <p:nvPr/>
            </p:nvSpPr>
            <p:spPr>
              <a:xfrm>
                <a:off x="575239" y="4311314"/>
                <a:ext cx="612078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proof is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definitely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wrong.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(take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be “is a prime number”)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53EDD3A-9DA9-4ABA-9195-213A5A77B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311314"/>
                <a:ext cx="6120780" cy="954107"/>
              </a:xfrm>
              <a:prstGeom prst="rect">
                <a:avLst/>
              </a:prstGeom>
              <a:blipFill>
                <a:blip r:embed="rId20"/>
                <a:stretch>
                  <a:fillRect l="-1992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8FC354B-CB0D-4082-9C3D-069E00A6FB71}"/>
                  </a:ext>
                </a:extLst>
              </p:cNvPr>
              <p:cNvSpPr txBox="1"/>
              <p:nvPr/>
            </p:nvSpPr>
            <p:spPr>
              <a:xfrm>
                <a:off x="133179" y="5405789"/>
                <a:ext cx="713782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wasn’t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arbitrary.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knew something about it – it’s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that exists to make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true.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8FC354B-CB0D-4082-9C3D-069E00A6F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79" y="5405789"/>
                <a:ext cx="7137827" cy="954107"/>
              </a:xfrm>
              <a:prstGeom prst="rect">
                <a:avLst/>
              </a:prstGeom>
              <a:blipFill>
                <a:blip r:embed="rId22"/>
                <a:stretch>
                  <a:fillRect l="-1793" t="-7051" r="-2306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 descr="Notation for &quot;Intro EXISTS&quot; law of inference: &quot;EXISTS(c) for some P(c)&quot; above the dividing line; &quot;therefore&quot; symbol, then &quot;EXISTS(x) P(x)&quot; below the dividing line&#10;">
            <a:extLst>
              <a:ext uri="{FF2B5EF4-FFF2-40B4-BE49-F238E27FC236}">
                <a16:creationId xmlns:a16="http://schemas.microsoft.com/office/drawing/2014/main" id="{346F9347-5742-474B-8EB3-CE734CAFA71A}"/>
              </a:ext>
            </a:extLst>
          </p:cNvPr>
          <p:cNvGrpSpPr/>
          <p:nvPr/>
        </p:nvGrpSpPr>
        <p:grpSpPr>
          <a:xfrm>
            <a:off x="7336972" y="2008590"/>
            <a:ext cx="4550224" cy="1083206"/>
            <a:chOff x="6342365" y="2666314"/>
            <a:chExt cx="4550224" cy="1083206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E23F080F-B3FA-4520-89EC-DF0AAD3A1485}"/>
                </a:ext>
              </a:extLst>
            </p:cNvPr>
            <p:cNvGrpSpPr/>
            <p:nvPr/>
          </p:nvGrpSpPr>
          <p:grpSpPr>
            <a:xfrm>
              <a:off x="7967453" y="2666314"/>
              <a:ext cx="2925136" cy="1083206"/>
              <a:chOff x="714212" y="824345"/>
              <a:chExt cx="2235200" cy="1083206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58D05EB9-D47F-4019-9A1C-D36C4E4F37EB}"/>
                  </a:ext>
                </a:extLst>
              </p:cNvPr>
              <p:cNvGrpSpPr/>
              <p:nvPr/>
            </p:nvGrpSpPr>
            <p:grpSpPr>
              <a:xfrm>
                <a:off x="714212" y="824345"/>
                <a:ext cx="2235200" cy="1055255"/>
                <a:chOff x="904712" y="2373745"/>
                <a:chExt cx="2235200" cy="105525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TextBox 57">
                      <a:extLst>
                        <a:ext uri="{FF2B5EF4-FFF2-40B4-BE49-F238E27FC236}">
                          <a16:creationId xmlns:a16="http://schemas.microsoft.com/office/drawing/2014/main" id="{DF2F4B27-BAA5-400B-BB3E-2E41FC65265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some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A489D742-1AC5-4F89-8767-D1CE0BD7177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473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9" name="TextBox 58">
                      <a:extLst>
                        <a:ext uri="{FF2B5EF4-FFF2-40B4-BE49-F238E27FC236}">
                          <a16:creationId xmlns:a16="http://schemas.microsoft.com/office/drawing/2014/main" id="{DC2C3E9B-82D1-4E8D-833A-F5BC27CD919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6848264-577B-4E88-ACC6-4F3C4FDFF7E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C49A5DFD-727E-41C8-AF58-A28439E3EA77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6F98B596-E3B9-475B-8A4F-B4E8481FED23}"/>
                      </a:ext>
                    </a:extLst>
                  </p:cNvPr>
                  <p:cNvSpPr txBox="1"/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98B26A6-A97A-4372-8550-84E9553AB0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ounded Rectangle 23">
                  <a:extLst>
                    <a:ext uri="{FF2B5EF4-FFF2-40B4-BE49-F238E27FC236}">
                      <a16:creationId xmlns:a16="http://schemas.microsoft.com/office/drawing/2014/main" id="{0B39B1ED-5D4B-4DF0-81E9-D9A3AD729C36}"/>
                    </a:ext>
                  </a:extLst>
                </p:cNvPr>
                <p:cNvSpPr/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Intro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9" name="Rounded Rectangle 23">
                  <a:extLst>
                    <a:ext uri="{FF2B5EF4-FFF2-40B4-BE49-F238E27FC236}">
                      <a16:creationId xmlns:a16="http://schemas.microsoft.com/office/drawing/2014/main" id="{66FB9369-7C7E-481F-AD0C-A7DD3681E5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blipFill>
                  <a:blip r:embed="rId15"/>
                  <a:stretch>
                    <a:fillRect b="-15385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ounded Rectangle 30">
                <a:extLst>
                  <a:ext uri="{FF2B5EF4-FFF2-40B4-BE49-F238E27FC236}">
                    <a16:creationId xmlns:a16="http://schemas.microsoft.com/office/drawing/2014/main" id="{742795D4-77D1-43E7-8C2F-5443AB1B0222}"/>
                  </a:ext>
                </a:extLst>
              </p:cNvPr>
              <p:cNvSpPr/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7" name="Rounded Rectangle 30">
                <a:extLst>
                  <a:ext uri="{FF2B5EF4-FFF2-40B4-BE49-F238E27FC236}">
                    <a16:creationId xmlns:a16="http://schemas.microsoft.com/office/drawing/2014/main" id="{742795D4-77D1-43E7-8C2F-5443AB1B02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blipFill>
                <a:blip r:embed="rId23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 descr="Notation for &quot;Eliminate EXISTS&quot; law of inference: &quot;EXISTS(x) P(x)&quot; above the dividing line; &quot;therefore&quot; symbol, then &quot;P(c) for a fresh c&quot; below the dividing line&#10;">
            <a:extLst>
              <a:ext uri="{FF2B5EF4-FFF2-40B4-BE49-F238E27FC236}">
                <a16:creationId xmlns:a16="http://schemas.microsoft.com/office/drawing/2014/main" id="{E9EEC17B-49E2-432F-B739-4B47B4B34E3A}"/>
              </a:ext>
            </a:extLst>
          </p:cNvPr>
          <p:cNvGrpSpPr/>
          <p:nvPr/>
        </p:nvGrpSpPr>
        <p:grpSpPr>
          <a:xfrm>
            <a:off x="8896093" y="3175240"/>
            <a:ext cx="3286027" cy="1116810"/>
            <a:chOff x="714212" y="824345"/>
            <a:chExt cx="2342520" cy="1116810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00D9EDF-5B12-401E-8E9A-D54B8DCF750E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CDA65233-4CD3-44B2-883D-463D0D853221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45F6F7A-A611-4D88-88B4-CD37E02158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3159C403-E0D6-4481-AB56-CE7ED60CA132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7B2F5C0-9BBB-4C58-BC45-2CECADC72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41365728-DB5B-426F-ACF9-9FCF092D598B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3B3B216E-6012-4672-B93B-B33A4BC3E58D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EBEBB54-BE8F-4D31-AACC-22FC8DC09E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 descr="Notation for &quot;Eliminate FOR-ALL&quot; law of inference: &quot;FOR-ALL(x) P(x)&quot; above the dividing line; &quot;therefore&quot; symbol, then &quot;P(a) for any a&quot; below the dividing line&#10;">
            <a:extLst>
              <a:ext uri="{FF2B5EF4-FFF2-40B4-BE49-F238E27FC236}">
                <a16:creationId xmlns:a16="http://schemas.microsoft.com/office/drawing/2014/main" id="{AD787D43-3C9B-44E1-BE3E-93FDCF26E487}"/>
              </a:ext>
            </a:extLst>
          </p:cNvPr>
          <p:cNvGrpSpPr/>
          <p:nvPr/>
        </p:nvGrpSpPr>
        <p:grpSpPr>
          <a:xfrm>
            <a:off x="7329752" y="4416345"/>
            <a:ext cx="4586421" cy="1453116"/>
            <a:chOff x="1025203" y="3277355"/>
            <a:chExt cx="4586421" cy="145311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18DC9D0-D1EF-46D3-868E-37B0143DE8B3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9C15E318-5760-401D-820B-8E53CDC84DAB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TextBox 42">
                      <a:extLst>
                        <a:ext uri="{FF2B5EF4-FFF2-40B4-BE49-F238E27FC236}">
                          <a16:creationId xmlns:a16="http://schemas.microsoft.com/office/drawing/2014/main" id="{DC620666-47DD-48C3-A06D-89AEB06BE35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D185E61E-044D-4FB8-99A6-B567129994B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" name="TextBox 43">
                      <a:extLst>
                        <a:ext uri="{FF2B5EF4-FFF2-40B4-BE49-F238E27FC236}">
                          <a16:creationId xmlns:a16="http://schemas.microsoft.com/office/drawing/2014/main" id="{3BE6C3F0-29BB-4CFD-9EEA-2E2F6C3D559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91C44C09-6116-4976-927C-7C49F224387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708" t="-51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636E6E03-A045-421B-9482-442B287B11D2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F59EB98B-7F60-43D9-9E52-E1517FFD60E1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DE9B859-058B-417D-8B75-D6C1C200F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ounded Rectangle 9">
                  <a:extLst>
                    <a:ext uri="{FF2B5EF4-FFF2-40B4-BE49-F238E27FC236}">
                      <a16:creationId xmlns:a16="http://schemas.microsoft.com/office/drawing/2014/main" id="{B725785E-EAFB-4D52-BC9F-B4B53876EF16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5868A9B7-D2BF-4A18-9091-E934EA42B8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7"/>
                  <a:stretch>
                    <a:fillRect b="-16667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16">
                <a:extLst>
                  <a:ext uri="{FF2B5EF4-FFF2-40B4-BE49-F238E27FC236}">
                    <a16:creationId xmlns:a16="http://schemas.microsoft.com/office/drawing/2014/main" id="{0CC968A6-2ED4-4607-8082-D6052E8B4FCB}"/>
                  </a:ext>
                </a:extLst>
              </p:cNvPr>
              <p:cNvSpPr/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2" name="Rounded Rectangle 16">
                <a:extLst>
                  <a:ext uri="{FF2B5EF4-FFF2-40B4-BE49-F238E27FC236}">
                    <a16:creationId xmlns:a16="http://schemas.microsoft.com/office/drawing/2014/main" id="{0CC968A6-2ED4-4607-8082-D6052E8B4F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blipFill>
                <a:blip r:embed="rId24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 descr="Notation for &quot;Intro FOR-ALL&quot; law of inference: &quot;P(a); a is arbitrary&quot; above the dividing line; &quot;therefore&quot; symbol, then &quot;FOR-ALL(x) P(x)&quot; below the dividing line&#10;">
            <a:extLst>
              <a:ext uri="{FF2B5EF4-FFF2-40B4-BE49-F238E27FC236}">
                <a16:creationId xmlns:a16="http://schemas.microsoft.com/office/drawing/2014/main" id="{F9467CC5-CED1-429C-8087-E4200D6D8E21}"/>
              </a:ext>
            </a:extLst>
          </p:cNvPr>
          <p:cNvGrpSpPr/>
          <p:nvPr/>
        </p:nvGrpSpPr>
        <p:grpSpPr>
          <a:xfrm>
            <a:off x="8840747" y="5725711"/>
            <a:ext cx="3027299" cy="1116810"/>
            <a:chOff x="714212" y="824345"/>
            <a:chExt cx="2235200" cy="1116810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D479A30-E2C6-41C2-AAA8-1C1D61F0AE7A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0FFCFD05-9CC1-4775-B495-FEA4800867D7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D65571A-88B2-4FEE-934A-9DB9C72A6F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686" t="-9211" r="-1144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2A6864DC-C334-46A0-8E39-522CF80749B8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04D9220-717B-4308-AF91-DD794C9FDF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F561A6AB-6192-42ED-A846-98FC95752748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AFBA2992-D82E-4A4D-9928-24AC18B70883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0C7288E-4959-40F4-80DF-F2787DE8CF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36AD1D0-7436-4EED-BF2C-99314BDB5E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479240" y="2225520"/>
              <a:ext cx="8294400" cy="38116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36AD1D0-7436-4EED-BF2C-99314BDB5E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469880" y="2216160"/>
                <a:ext cx="8313120" cy="383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380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35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83DF9-85F7-42F9-A4F6-0D883FDE9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Fresh and Arbitrary (notes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16">
                <a:extLst>
                  <a:ext uri="{FF2B5EF4-FFF2-40B4-BE49-F238E27FC236}">
                    <a16:creationId xmlns:a16="http://schemas.microsoft.com/office/drawing/2014/main" id="{0FA3374B-D4AD-4AEA-B348-F5FF499438A5}"/>
                  </a:ext>
                </a:extLst>
              </p:cNvPr>
              <p:cNvSpPr/>
              <p:nvPr/>
            </p:nvSpPr>
            <p:spPr>
              <a:xfrm>
                <a:off x="847955" y="1952848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0" name="Rounded Rectangle 16">
                <a:extLst>
                  <a:ext uri="{FF2B5EF4-FFF2-40B4-BE49-F238E27FC236}">
                    <a16:creationId xmlns:a16="http://schemas.microsoft.com/office/drawing/2014/main" id="{0FA3374B-D4AD-4AEA-B348-F5FF499438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55" y="1952848"/>
                <a:ext cx="1571203" cy="435307"/>
              </a:xfrm>
              <a:prstGeom prst="roundRect">
                <a:avLst/>
              </a:prstGeom>
              <a:blipFill>
                <a:blip r:embed="rId6"/>
                <a:stretch>
                  <a:fillRect b="-16667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Notation for &quot;Intro FOR-ALL&quot; law of inference: &quot;P(a); a is arbitrary&quot; above the dividing line; &quot;therefore&quot; symbol, then &quot;FOR-ALL(x) P(x)&quot; below the dividing line&#10;">
            <a:extLst>
              <a:ext uri="{FF2B5EF4-FFF2-40B4-BE49-F238E27FC236}">
                <a16:creationId xmlns:a16="http://schemas.microsoft.com/office/drawing/2014/main" id="{5DCDC82F-CE5E-4B47-94B3-A1B277AD0B0E}"/>
              </a:ext>
            </a:extLst>
          </p:cNvPr>
          <p:cNvGrpSpPr/>
          <p:nvPr/>
        </p:nvGrpSpPr>
        <p:grpSpPr>
          <a:xfrm>
            <a:off x="2473042" y="1588417"/>
            <a:ext cx="3027299" cy="1116810"/>
            <a:chOff x="714212" y="824345"/>
            <a:chExt cx="2235200" cy="111681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48478C7-8B74-40DF-BBF2-4B1F6F8B76F8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0CC6F4BE-3C4C-453E-837C-772FB37925DF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0CC6F4BE-3C4C-453E-837C-772FB37925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685" t="-9333" r="-913" b="-32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C4D8FD4E-92F3-46BD-984A-0E8C92C53BAB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C4D8FD4E-92F3-46BD-984A-0E8C92C53BA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5D88263D-4551-446E-94C1-A4651F4A822D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C8F8F71-893E-4B19-93E7-5070AA26DFF9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C8F8F71-893E-4B19-93E7-5070AA26DF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30">
                <a:extLst>
                  <a:ext uri="{FF2B5EF4-FFF2-40B4-BE49-F238E27FC236}">
                    <a16:creationId xmlns:a16="http://schemas.microsoft.com/office/drawing/2014/main" id="{7A86CE52-33FA-411A-A5A5-BF7FE4F93062}"/>
                  </a:ext>
                </a:extLst>
              </p:cNvPr>
              <p:cNvSpPr/>
              <p:nvPr/>
            </p:nvSpPr>
            <p:spPr>
              <a:xfrm>
                <a:off x="6165117" y="190494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30">
                <a:extLst>
                  <a:ext uri="{FF2B5EF4-FFF2-40B4-BE49-F238E27FC236}">
                    <a16:creationId xmlns:a16="http://schemas.microsoft.com/office/drawing/2014/main" id="{7A86CE52-33FA-411A-A5A5-BF7FE4F930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117" y="1904941"/>
                <a:ext cx="1571203" cy="435307"/>
              </a:xfrm>
              <a:prstGeom prst="roundRect">
                <a:avLst/>
              </a:prstGeom>
              <a:blipFill>
                <a:blip r:embed="rId10"/>
                <a:stretch>
                  <a:fillRect b="-16667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 descr="Notation for &quot;Eliminate EXISTS&quot; law of inference: &quot;EXISTS(x) P(x)&quot; above the dividing line; &quot;therefore&quot; symbol, then &quot;P(c) for a fresh c&quot; below the dividing line&#10;">
            <a:extLst>
              <a:ext uri="{FF2B5EF4-FFF2-40B4-BE49-F238E27FC236}">
                <a16:creationId xmlns:a16="http://schemas.microsoft.com/office/drawing/2014/main" id="{9EF9BCDA-BCBA-41DE-9379-B61AFEC74C75}"/>
              </a:ext>
            </a:extLst>
          </p:cNvPr>
          <p:cNvGrpSpPr/>
          <p:nvPr/>
        </p:nvGrpSpPr>
        <p:grpSpPr>
          <a:xfrm>
            <a:off x="7790204" y="1540510"/>
            <a:ext cx="3286027" cy="1116810"/>
            <a:chOff x="714212" y="824345"/>
            <a:chExt cx="2342520" cy="11168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2C9E58E-5455-4DEE-AEA3-511DD720F7BA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D1C46977-9F28-483A-B3EB-B176F8D7D79A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D1C46977-9F28-483A-B3EB-B176F8D7D79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5BBA0E1C-2997-4237-BBCB-7C1042BAA633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5BBA0E1C-2997-4237-BBCB-7C1042BAA63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441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C0223268-4683-46CA-9FC7-B91055A5CA22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CB4CC71-4E6A-4D60-8CB0-0BB414A6B419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CB4CC71-4E6A-4D60-8CB0-0BB414A6B4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1E989D-7FBC-4FB3-B39A-B18F3CCAD4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967795"/>
                <a:ext cx="11187258" cy="334156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You can trust a variable to be </a:t>
                </a:r>
                <a:r>
                  <a:rPr lang="en-US" b="1" dirty="0"/>
                  <a:t>arbitrary</a:t>
                </a:r>
                <a:r>
                  <a:rPr lang="en-US" dirty="0"/>
                  <a:t> if you introduce it as such.</a:t>
                </a:r>
              </a:p>
              <a:p>
                <a:r>
                  <a:rPr lang="en-US" dirty="0"/>
                  <a:t>If you eliminated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b="0" dirty="0"/>
                  <a:t> to create a variable, that variable is arbitrary. Otherwise it’s not arbitrary – it depends on something.</a:t>
                </a:r>
              </a:p>
              <a:p>
                <a:endParaRPr lang="en-US" dirty="0"/>
              </a:p>
              <a:p>
                <a:r>
                  <a:rPr lang="en-US" b="0" dirty="0"/>
                  <a:t>You can trust a variable to be </a:t>
                </a:r>
                <a:r>
                  <a:rPr lang="en-US" b="1" dirty="0"/>
                  <a:t>fresh </a:t>
                </a:r>
                <a:r>
                  <a:rPr lang="en-US" dirty="0"/>
                  <a:t>if the variable doesn’t appear anywhere else (i.e. just use a new letter)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1E989D-7FBC-4FB3-B39A-B18F3CCAD4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967795"/>
                <a:ext cx="11187258" cy="3341566"/>
              </a:xfrm>
              <a:blipFill>
                <a:blip r:embed="rId2"/>
                <a:stretch>
                  <a:fillRect l="-708" t="-3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DF80051-0FB2-4C17-A3BB-E067DDEC55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624960" y="1556280"/>
              <a:ext cx="117000" cy="11034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DF80051-0FB2-4C17-A3BB-E067DDEC55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5600" y="1546920"/>
                <a:ext cx="135720" cy="112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5616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83DF9-85F7-42F9-A4F6-0D883FDE9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Fresh and Arbitrary (notes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1E989D-7FBC-4FB3-B39A-B18F3CCAD4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967795"/>
                <a:ext cx="11187258" cy="334156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There are no similar concerns with these two rules.</a:t>
                </a:r>
              </a:p>
              <a:p>
                <a:r>
                  <a:rPr lang="en-US" dirty="0"/>
                  <a:t>Want to reuse a variable when you 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∀?</m:t>
                    </m:r>
                  </m:oMath>
                </a14:m>
                <a:r>
                  <a:rPr lang="en-US" dirty="0"/>
                  <a:t> Go ahead.</a:t>
                </a:r>
              </a:p>
              <a:p>
                <a:r>
                  <a:rPr lang="en-US" dirty="0"/>
                  <a:t>Have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that depends on many other variables, and want to intro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Also not a problem.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1E989D-7FBC-4FB3-B39A-B18F3CCAD4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967795"/>
                <a:ext cx="11187258" cy="3341566"/>
              </a:xfrm>
              <a:blipFill>
                <a:blip r:embed="rId2"/>
                <a:stretch>
                  <a:fillRect l="-654" t="-3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 descr="Notation for &quot;Eliminate FOR-ALL&quot; law of inference: &quot;FOR-ALL(x) P(x)&quot; above the dividing line; &quot;therefore&quot; symbol, then &quot;P(a) for any a&quot; below the dividing line&#10;">
            <a:extLst>
              <a:ext uri="{FF2B5EF4-FFF2-40B4-BE49-F238E27FC236}">
                <a16:creationId xmlns:a16="http://schemas.microsoft.com/office/drawing/2014/main" id="{C56B98F0-29DE-4871-ADF9-1F04AA4F4B0C}"/>
              </a:ext>
            </a:extLst>
          </p:cNvPr>
          <p:cNvGrpSpPr/>
          <p:nvPr/>
        </p:nvGrpSpPr>
        <p:grpSpPr>
          <a:xfrm>
            <a:off x="719724" y="1588418"/>
            <a:ext cx="4586421" cy="1453116"/>
            <a:chOff x="1025203" y="3277355"/>
            <a:chExt cx="4586421" cy="1453116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94A086FC-C715-4512-B465-D48127516FE5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C8E68082-072E-42F9-9BAE-98F477434B4F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3" name="TextBox 62">
                      <a:extLst>
                        <a:ext uri="{FF2B5EF4-FFF2-40B4-BE49-F238E27FC236}">
                          <a16:creationId xmlns:a16="http://schemas.microsoft.com/office/drawing/2014/main" id="{A2A44CEA-6E45-4AFE-8F17-2F3A9FCDC40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D185E61E-044D-4FB8-99A6-B567129994B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4" name="TextBox 63">
                      <a:extLst>
                        <a:ext uri="{FF2B5EF4-FFF2-40B4-BE49-F238E27FC236}">
                          <a16:creationId xmlns:a16="http://schemas.microsoft.com/office/drawing/2014/main" id="{0C71196D-82CF-4EB0-B435-7DDFCD86A96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91C44C09-6116-4976-927C-7C49F224387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708" t="-51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12FE2CC7-35F0-4E86-BDFF-EB5EB98ACABC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AECCD7AF-F2C8-4AF7-94F6-1F8B6A0FB522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DE9B859-058B-417D-8B75-D6C1C200F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ounded Rectangle 9">
                  <a:extLst>
                    <a:ext uri="{FF2B5EF4-FFF2-40B4-BE49-F238E27FC236}">
                      <a16:creationId xmlns:a16="http://schemas.microsoft.com/office/drawing/2014/main" id="{49027ECE-388C-4696-AB94-D0C93FD9ED8C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5868A9B7-D2BF-4A18-9091-E934EA42B8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7"/>
                  <a:stretch>
                    <a:fillRect b="-16667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6" name="Group 65" descr="Notation for &quot;Intro EXISTS&quot; law of inference: &quot;EXISTS(c) for some P(c)&quot; above the dividing line; &quot;therefore&quot; symbol, then &quot;EXISTS(x) P(x)&quot; below the dividing line&#10;">
            <a:extLst>
              <a:ext uri="{FF2B5EF4-FFF2-40B4-BE49-F238E27FC236}">
                <a16:creationId xmlns:a16="http://schemas.microsoft.com/office/drawing/2014/main" id="{BAD81F05-1AFC-4A0F-8A8E-7D4B9D3D48C8}"/>
              </a:ext>
            </a:extLst>
          </p:cNvPr>
          <p:cNvGrpSpPr/>
          <p:nvPr/>
        </p:nvGrpSpPr>
        <p:grpSpPr>
          <a:xfrm>
            <a:off x="6677298" y="1564265"/>
            <a:ext cx="4550224" cy="1083206"/>
            <a:chOff x="6342365" y="2666314"/>
            <a:chExt cx="4550224" cy="1083206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22B34365-0355-49F8-8D6A-30DA4F734220}"/>
                </a:ext>
              </a:extLst>
            </p:cNvPr>
            <p:cNvGrpSpPr/>
            <p:nvPr/>
          </p:nvGrpSpPr>
          <p:grpSpPr>
            <a:xfrm>
              <a:off x="7967453" y="2666314"/>
              <a:ext cx="2925136" cy="1083206"/>
              <a:chOff x="714212" y="824345"/>
              <a:chExt cx="2235200" cy="1083206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0C2F34EF-1413-4152-82F5-50E42FBE06F1}"/>
                  </a:ext>
                </a:extLst>
              </p:cNvPr>
              <p:cNvGrpSpPr/>
              <p:nvPr/>
            </p:nvGrpSpPr>
            <p:grpSpPr>
              <a:xfrm>
                <a:off x="714212" y="824345"/>
                <a:ext cx="2235200" cy="1055255"/>
                <a:chOff x="904712" y="2373745"/>
                <a:chExt cx="2235200" cy="105525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1" name="TextBox 70">
                      <a:extLst>
                        <a:ext uri="{FF2B5EF4-FFF2-40B4-BE49-F238E27FC236}">
                          <a16:creationId xmlns:a16="http://schemas.microsoft.com/office/drawing/2014/main" id="{84DEA540-8BE1-473D-A003-CC550EA1F92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some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A489D742-1AC5-4F89-8767-D1CE0BD7177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473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2" name="TextBox 71">
                      <a:extLst>
                        <a:ext uri="{FF2B5EF4-FFF2-40B4-BE49-F238E27FC236}">
                          <a16:creationId xmlns:a16="http://schemas.microsoft.com/office/drawing/2014/main" id="{3E840261-0863-4B56-AD40-688994235FF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6848264-577B-4E88-ACC6-4F3C4FDFF7E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DC3FE54F-EED8-43C3-8CD5-335513894142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57E31160-168A-4722-B144-09E1FA3C289B}"/>
                      </a:ext>
                    </a:extLst>
                  </p:cNvPr>
                  <p:cNvSpPr txBox="1"/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98B26A6-A97A-4372-8550-84E9553AB0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ounded Rectangle 23">
                  <a:extLst>
                    <a:ext uri="{FF2B5EF4-FFF2-40B4-BE49-F238E27FC236}">
                      <a16:creationId xmlns:a16="http://schemas.microsoft.com/office/drawing/2014/main" id="{BE2109AE-83A6-48F3-9B39-F11785F2919F}"/>
                    </a:ext>
                  </a:extLst>
                </p:cNvPr>
                <p:cNvSpPr/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Intro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9" name="Rounded Rectangle 23">
                  <a:extLst>
                    <a:ext uri="{FF2B5EF4-FFF2-40B4-BE49-F238E27FC236}">
                      <a16:creationId xmlns:a16="http://schemas.microsoft.com/office/drawing/2014/main" id="{66FB9369-7C7E-481F-AD0C-A7DD3681E5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blipFill>
                  <a:blip r:embed="rId15"/>
                  <a:stretch>
                    <a:fillRect b="-15385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5BCC178-4C05-4735-B8B2-570E8DC7EE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6444000" y="1439640"/>
              <a:ext cx="183600" cy="1334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5BCC178-4C05-4735-B8B2-570E8DC7EE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34640" y="1430280"/>
                <a:ext cx="202320" cy="135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4064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FEA4F-1087-45A6-9972-D94070F0D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 Practice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</p:spPr>
            <p:txBody>
              <a:bodyPr/>
              <a:lstStyle/>
              <a:p>
                <a:r>
                  <a:rPr lang="en-US" dirty="0"/>
                  <a:t>In section, you said: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→[∀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Let’s prove it!!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  <a:blipFill>
                <a:blip r:embed="rId2"/>
                <a:stretch>
                  <a:fillRect l="-654" t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E6CF4A4-8717-475A-931C-8E5E4F9215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3855600" y="1976400"/>
              <a:ext cx="4745160" cy="192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E6CF4A4-8717-475A-931C-8E5E4F9215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46240" y="1967040"/>
                <a:ext cx="4763880" cy="21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3077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FEA4F-1087-45A6-9972-D94070F0D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 Practice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</p:spPr>
            <p:txBody>
              <a:bodyPr/>
              <a:lstStyle/>
              <a:p>
                <a:r>
                  <a:rPr lang="en-US" dirty="0"/>
                  <a:t>In section, you said: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→[∀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Let’s prove it!!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  <a:blipFill>
                <a:blip r:embed="rId2"/>
                <a:stretch>
                  <a:fillRect l="-654" t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BF863F-0575-4981-A1EF-EB69EFE69B5F}"/>
                  </a:ext>
                </a:extLst>
              </p:cNvPr>
              <p:cNvSpPr txBox="1"/>
              <p:nvPr/>
            </p:nvSpPr>
            <p:spPr>
              <a:xfrm>
                <a:off x="575239" y="2719754"/>
                <a:ext cx="5739592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1.1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e>
                    </m:d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1.3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arbitrary.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1.4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1.5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1.6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2.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∀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→[∀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BF863F-0575-4981-A1EF-EB69EFE69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719754"/>
                <a:ext cx="5739592" cy="3108543"/>
              </a:xfrm>
              <a:prstGeom prst="rect">
                <a:avLst/>
              </a:prstGeom>
              <a:blipFill>
                <a:blip r:embed="rId3"/>
                <a:stretch>
                  <a:fillRect l="-2123" t="-1961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40F200-44C7-4FC5-9A97-E0E56C44A443}"/>
                  </a:ext>
                </a:extLst>
              </p:cNvPr>
              <p:cNvSpPr txBox="1"/>
              <p:nvPr/>
            </p:nvSpPr>
            <p:spPr>
              <a:xfrm>
                <a:off x="4975411" y="2736154"/>
                <a:ext cx="4805083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Assumption</a:t>
                </a:r>
              </a:p>
              <a:p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(1.1)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--</a:t>
                </a:r>
              </a:p>
              <a:p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(1.2)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(1.4)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(1.5)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      Direct Proof Rule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40F200-44C7-4FC5-9A97-E0E56C44A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411" y="2736154"/>
                <a:ext cx="4805083" cy="3108543"/>
              </a:xfrm>
              <a:prstGeom prst="rect">
                <a:avLst/>
              </a:prstGeom>
              <a:blipFill>
                <a:blip r:embed="rId4"/>
                <a:stretch>
                  <a:fillRect l="-2538" t="-2157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1A99868-6C83-49F3-82BE-58201DCA84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806760" y="1935720"/>
              <a:ext cx="8444880" cy="3989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1A99868-6C83-49F3-82BE-58201DCA84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7400" y="1926360"/>
                <a:ext cx="8463600" cy="400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1414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Proofs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new way of thinking of proofs:</a:t>
            </a:r>
          </a:p>
          <a:p>
            <a:endParaRPr lang="en-US" dirty="0"/>
          </a:p>
          <a:p>
            <a:r>
              <a:rPr lang="en-US" dirty="0"/>
              <a:t>Here’s one way to get an iron-clad guarantee:</a:t>
            </a:r>
          </a:p>
          <a:p>
            <a:r>
              <a:rPr lang="en-US" dirty="0"/>
              <a:t>1. Write down all the facts we know.</a:t>
            </a:r>
          </a:p>
          <a:p>
            <a:r>
              <a:rPr lang="en-US" dirty="0"/>
              <a:t>2. Combine the things we know to derive new facts.</a:t>
            </a:r>
          </a:p>
          <a:p>
            <a:r>
              <a:rPr lang="en-US" dirty="0"/>
              <a:t>3. Continue until what we want to show is a fact.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078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FEA4F-1087-45A6-9972-D94070F0D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 Practice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</p:spPr>
            <p:txBody>
              <a:bodyPr/>
              <a:lstStyle/>
              <a:p>
                <a:r>
                  <a:rPr lang="en-US" dirty="0"/>
                  <a:t>In section, you said: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→[∀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Let’s prove it!!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  <a:blipFill>
                <a:blip r:embed="rId2"/>
                <a:stretch>
                  <a:fillRect l="-654" t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BF863F-0575-4981-A1EF-EB69EFE69B5F}"/>
                  </a:ext>
                </a:extLst>
              </p:cNvPr>
              <p:cNvSpPr txBox="1"/>
              <p:nvPr/>
            </p:nvSpPr>
            <p:spPr>
              <a:xfrm>
                <a:off x="575239" y="2719754"/>
                <a:ext cx="5739592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1.1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e>
                    </m:d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1.4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1.5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1.6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2.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∀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→[∀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BF863F-0575-4981-A1EF-EB69EFE69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719754"/>
                <a:ext cx="5739592" cy="3108543"/>
              </a:xfrm>
              <a:prstGeom prst="rect">
                <a:avLst/>
              </a:prstGeom>
              <a:blipFill>
                <a:blip r:embed="rId3"/>
                <a:stretch>
                  <a:fillRect l="-2123" t="-1961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40F200-44C7-4FC5-9A97-E0E56C44A443}"/>
                  </a:ext>
                </a:extLst>
              </p:cNvPr>
              <p:cNvSpPr txBox="1"/>
              <p:nvPr/>
            </p:nvSpPr>
            <p:spPr>
              <a:xfrm>
                <a:off x="4975411" y="2736154"/>
                <a:ext cx="4805083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Assumption</a:t>
                </a:r>
              </a:p>
              <a:p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(1.1)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(1.2)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(1.4)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(1.5)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      Direct Proof Rule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40F200-44C7-4FC5-9A97-E0E56C44A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411" y="2736154"/>
                <a:ext cx="4805083" cy="3108543"/>
              </a:xfrm>
              <a:prstGeom prst="rect">
                <a:avLst/>
              </a:prstGeom>
              <a:blipFill>
                <a:blip r:embed="rId4"/>
                <a:stretch>
                  <a:fillRect l="-2538" t="-2157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74AA766-45F5-42C8-AA81-EB998B1C2448}"/>
              </a:ext>
            </a:extLst>
          </p:cNvPr>
          <p:cNvSpPr txBox="1"/>
          <p:nvPr/>
        </p:nvSpPr>
        <p:spPr>
          <a:xfrm>
            <a:off x="7295641" y="3598922"/>
            <a:ext cx="4679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It is not required to have “variable is arbitrary” as a step before using it. But many people (including Robbie) find it helpful.</a:t>
            </a:r>
          </a:p>
        </p:txBody>
      </p:sp>
    </p:spTree>
    <p:extLst>
      <p:ext uri="{BB962C8B-B14F-4D97-AF65-F5344CB8AC3E}">
        <p14:creationId xmlns:p14="http://schemas.microsoft.com/office/powerpoint/2010/main" val="2149497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64A5C-09AC-4482-9ED3-943E900B9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Bug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C7FA7B-AD5E-47FF-86BE-C20EAAC76B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5732795" cy="4845504"/>
              </a:xfrm>
            </p:spPr>
            <p:txBody>
              <a:bodyPr/>
              <a:lstStyle/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be an arbitrary integer</a:t>
                </a:r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C7FA7B-AD5E-47FF-86BE-C20EAAC76B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5732795" cy="4845504"/>
              </a:xfrm>
              <a:blipFill>
                <a:blip r:embed="rId2"/>
                <a:stretch>
                  <a:fillRect l="-3401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90FA8B-DCD3-4117-AAE1-C88DC183C026}"/>
                  </a:ext>
                </a:extLst>
              </p:cNvPr>
              <p:cNvSpPr txBox="1"/>
              <p:nvPr/>
            </p:nvSpPr>
            <p:spPr>
              <a:xfrm>
                <a:off x="5517777" y="1398495"/>
                <a:ext cx="4975411" cy="3447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--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(2)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(4)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(5)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90FA8B-DCD3-4117-AAE1-C88DC183C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777" y="1398495"/>
                <a:ext cx="4975411" cy="3447098"/>
              </a:xfrm>
              <a:prstGeom prst="rect">
                <a:avLst/>
              </a:prstGeom>
              <a:blipFill>
                <a:blip r:embed="rId3"/>
                <a:stretch>
                  <a:fillRect l="-2451" t="-1767" b="-3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0054D9-3E63-4979-BD73-D4223D7D2783}"/>
                  </a:ext>
                </a:extLst>
              </p:cNvPr>
              <p:cNvSpPr txBox="1"/>
              <p:nvPr/>
            </p:nvSpPr>
            <p:spPr>
              <a:xfrm>
                <a:off x="4132729" y="354613"/>
                <a:ext cx="816236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Let your domain of discourse be integers. </a:t>
                </a:r>
              </a:p>
              <a:p>
                <a:r>
                  <a:rPr lang="en-US" dirty="0"/>
                  <a:t>We claim that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can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Where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0054D9-3E63-4979-BD73-D4223D7D2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729" y="354613"/>
                <a:ext cx="8162365" cy="923330"/>
              </a:xfrm>
              <a:prstGeom prst="rect">
                <a:avLst/>
              </a:prstGeom>
              <a:blipFill>
                <a:blip r:embed="rId4"/>
                <a:stretch>
                  <a:fillRect l="-672" t="-3289" b="-9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383E507-7F9E-4D17-9CA2-DF3859DCAC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4942080" y="1032840"/>
              <a:ext cx="2701440" cy="35985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383E507-7F9E-4D17-9CA2-DF3859DCAC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32720" y="1023480"/>
                <a:ext cx="2720160" cy="361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6761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64A5C-09AC-4482-9ED3-943E900B9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Bug (with notes)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C7FA7B-AD5E-47FF-86BE-C20EAAC76B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5732795" cy="4845504"/>
              </a:xfrm>
            </p:spPr>
            <p:txBody>
              <a:bodyPr/>
              <a:lstStyle/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be an arbitrary integer</a:t>
                </a:r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Greater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C7FA7B-AD5E-47FF-86BE-C20EAAC76B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5732795" cy="4845504"/>
              </a:xfrm>
              <a:blipFill>
                <a:blip r:embed="rId2"/>
                <a:stretch>
                  <a:fillRect l="-3401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90FA8B-DCD3-4117-AAE1-C88DC183C026}"/>
                  </a:ext>
                </a:extLst>
              </p:cNvPr>
              <p:cNvSpPr txBox="1"/>
              <p:nvPr/>
            </p:nvSpPr>
            <p:spPr>
              <a:xfrm>
                <a:off x="5517777" y="1398495"/>
                <a:ext cx="4975411" cy="3447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--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(2)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(4)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(5)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90FA8B-DCD3-4117-AAE1-C88DC183C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777" y="1398495"/>
                <a:ext cx="4975411" cy="3447098"/>
              </a:xfrm>
              <a:prstGeom prst="rect">
                <a:avLst/>
              </a:prstGeom>
              <a:blipFill>
                <a:blip r:embed="rId3"/>
                <a:stretch>
                  <a:fillRect l="-2451" t="-1767" b="-3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BB4D66A-BE62-42DB-A632-BF70D652F18A}"/>
                  </a:ext>
                </a:extLst>
              </p:cNvPr>
              <p:cNvSpPr txBox="1"/>
              <p:nvPr/>
            </p:nvSpPr>
            <p:spPr>
              <a:xfrm>
                <a:off x="977153" y="5060576"/>
                <a:ext cx="10726271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not a single number! The variable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depends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You can’t get rid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while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still around.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 It’s probably something like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BB4D66A-BE62-42DB-A632-BF70D652F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153" y="5060576"/>
                <a:ext cx="10726271" cy="1384995"/>
              </a:xfrm>
              <a:prstGeom prst="rect">
                <a:avLst/>
              </a:prstGeom>
              <a:blipFill>
                <a:blip r:embed="rId4"/>
                <a:stretch>
                  <a:fillRect l="-1136" t="-4405" r="-568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 descr="replacing b in the proof with &quot;a+1&quot;">
                <a:extLst>
                  <a:ext uri="{FF2B5EF4-FFF2-40B4-BE49-F238E27FC236}">
                    <a16:creationId xmlns:a16="http://schemas.microsoft.com/office/drawing/2014/main" id="{8E2383BE-3941-475A-9969-EBB7DCD9BC46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14:cNvPr>
              <p14:cNvContentPartPr/>
              <p14:nvPr/>
            </p14:nvContentPartPr>
            <p14:xfrm>
              <a:off x="2547360" y="3001680"/>
              <a:ext cx="1239480" cy="1113120"/>
            </p14:xfrm>
          </p:contentPart>
        </mc:Choice>
        <mc:Fallback>
          <p:pic>
            <p:nvPicPr>
              <p:cNvPr id="6" name="Ink 5" descr="replacing b in the proof with &quot;a+1&quot;">
                <a:extLst>
                  <a:ext uri="{FF2B5EF4-FFF2-40B4-BE49-F238E27FC236}">
                    <a16:creationId xmlns:a16="http://schemas.microsoft.com/office/drawing/2014/main" id="{8E2383BE-3941-475A-9969-EBB7DCD9BC46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38000" y="2992320"/>
                <a:ext cx="1258200" cy="113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49284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CE1BA-1FF6-4978-A589-A6903999E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 Found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9F0BAF-58AB-4CFD-84B6-F991D3974C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1695" y="1463857"/>
                <a:ext cx="11568952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There’s one other “hidden” requirement to introduce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b="0" dirty="0"/>
                  <a:t>.</a:t>
                </a:r>
              </a:p>
              <a:p>
                <a:r>
                  <a:rPr lang="en-US" dirty="0"/>
                  <a:t>“No other variable in the statement can depend on the variable to be generalized”</a:t>
                </a:r>
              </a:p>
              <a:p>
                <a:endParaRPr lang="en-US" dirty="0"/>
              </a:p>
              <a:p>
                <a:r>
                  <a:rPr lang="en-US" dirty="0"/>
                  <a:t>Think of it like this --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was probably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 that example.</a:t>
                </a:r>
              </a:p>
              <a:p>
                <a:r>
                  <a:rPr lang="en-US" dirty="0"/>
                  <a:t>You wouldn’t have generalized from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There’s still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you’d have replaced all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’s. </a:t>
                </a: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depends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in a statement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introduced.</a:t>
                </a:r>
              </a:p>
              <a:p>
                <a:r>
                  <a:rPr lang="en-US" dirty="0"/>
                  <a:t>This issue is much clearer in English proofs, which we’ll start next time.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9F0BAF-58AB-4CFD-84B6-F991D3974C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1695" y="1463857"/>
                <a:ext cx="11568952" cy="4845504"/>
              </a:xfrm>
              <a:blipFill>
                <a:blip r:embed="rId2"/>
                <a:stretch>
                  <a:fillRect l="-1475" t="-2138" b="-10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8825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Theory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37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31575-05F5-4D85-99F6-00E283B24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Number Theory?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189AC-DE3B-4A52-AB3F-274464790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Applicable in Computer Science</a:t>
            </a:r>
          </a:p>
          <a:p>
            <a:endParaRPr lang="en-US" dirty="0"/>
          </a:p>
          <a:p>
            <a:pPr lvl="1"/>
            <a:r>
              <a:rPr lang="en-US" dirty="0"/>
              <a:t>“hash functions” (you’ll see them in 332) commonly use modular arithmetic</a:t>
            </a:r>
          </a:p>
          <a:p>
            <a:pPr lvl="1"/>
            <a:r>
              <a:rPr lang="en-US" dirty="0"/>
              <a:t>Much of classical cryptography is based on prime numbers.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sz="2800" dirty="0"/>
              <a:t>More importantly, a great playground for writing English proofs. </a:t>
            </a:r>
          </a:p>
        </p:txBody>
      </p:sp>
    </p:spTree>
    <p:extLst>
      <p:ext uri="{BB962C8B-B14F-4D97-AF65-F5344CB8AC3E}">
        <p14:creationId xmlns:p14="http://schemas.microsoft.com/office/powerpoint/2010/main" val="28635621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Device (keygen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306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We’re going to give you enough background to (mostly) understand the RSA encryption system.</a:t>
            </a:r>
          </a:p>
          <a:p>
            <a:endParaRPr lang="en-US" dirty="0"/>
          </a:p>
        </p:txBody>
      </p:sp>
      <p:pic>
        <p:nvPicPr>
          <p:cNvPr id="4" name="Picture 3" descr="screenshot of wikipedia page for RSA encryption, about the steps for the RSA algorithm for generating key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79" y="2294467"/>
            <a:ext cx="11877607" cy="443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8582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39" y="269582"/>
            <a:ext cx="11187259" cy="1014667"/>
          </a:xfrm>
        </p:spPr>
        <p:txBody>
          <a:bodyPr/>
          <a:lstStyle/>
          <a:p>
            <a:r>
              <a:rPr lang="en-US" dirty="0"/>
              <a:t>Framing Device (keygen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306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We’re going to give you enough background to (mostly) understand the RSA encryption system.</a:t>
            </a:r>
          </a:p>
          <a:p>
            <a:endParaRPr lang="en-US" dirty="0"/>
          </a:p>
        </p:txBody>
      </p:sp>
      <p:pic>
        <p:nvPicPr>
          <p:cNvPr id="4" name="Picture 3" descr="screenshot of wikipedia page for RSA encryption, about the steps for the RSA algorithm for generating key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79" y="2294467"/>
            <a:ext cx="11877607" cy="4431786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2456953" y="2294467"/>
            <a:ext cx="2488758" cy="492981"/>
          </a:xfrm>
          <a:prstGeom prst="wedgeRectCallout">
            <a:avLst>
              <a:gd name="adj1" fmla="val -49268"/>
              <a:gd name="adj2" fmla="val 6733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Prime Numbers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2116372" y="3310991"/>
            <a:ext cx="2488758" cy="492981"/>
          </a:xfrm>
          <a:prstGeom prst="wedgeRectCallout">
            <a:avLst>
              <a:gd name="adj1" fmla="val -49268"/>
              <a:gd name="adj2" fmla="val 6733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Modular Arithmetic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4605129" y="4388091"/>
            <a:ext cx="3020171" cy="492981"/>
          </a:xfrm>
          <a:prstGeom prst="wedgeRectCallout">
            <a:avLst>
              <a:gd name="adj1" fmla="val -58533"/>
              <a:gd name="adj2" fmla="val 194758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Modular Multiplicative Inverse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7728751" y="5159615"/>
            <a:ext cx="2488758" cy="492981"/>
          </a:xfrm>
          <a:prstGeom prst="wedgeRectCallout">
            <a:avLst>
              <a:gd name="adj1" fmla="val 71289"/>
              <a:gd name="adj2" fmla="val 6540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Bezout’s</a:t>
            </a:r>
            <a:r>
              <a:rPr lang="en-US" dirty="0"/>
              <a:t> Theorem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6823875" y="6176139"/>
            <a:ext cx="3072599" cy="492981"/>
          </a:xfrm>
          <a:prstGeom prst="wedgeRectCallout">
            <a:avLst>
              <a:gd name="adj1" fmla="val -55774"/>
              <a:gd name="adj2" fmla="val -9302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Extended Euclidian Algorithm</a:t>
            </a:r>
          </a:p>
        </p:txBody>
      </p:sp>
    </p:spTree>
    <p:extLst>
      <p:ext uri="{BB962C8B-B14F-4D97-AF65-F5344CB8AC3E}">
        <p14:creationId xmlns:p14="http://schemas.microsoft.com/office/powerpoint/2010/main" val="8340119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Device (</a:t>
            </a:r>
            <a:r>
              <a:rPr lang="en-US" dirty="0" err="1"/>
              <a:t>en</a:t>
            </a:r>
            <a:r>
              <a:rPr lang="en-US" dirty="0"/>
              <a:t>/decryption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306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We’re going to give you enough background to (mostly) understand the RSA encryption system.</a:t>
            </a:r>
          </a:p>
          <a:p>
            <a:endParaRPr lang="en-US" dirty="0"/>
          </a:p>
        </p:txBody>
      </p:sp>
      <p:pic>
        <p:nvPicPr>
          <p:cNvPr id="7" name="Picture 6" descr="screenshot of encryption and decryption sections of wikipedia page on RSA encry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0381"/>
            <a:ext cx="12058650" cy="273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7165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Device (</a:t>
            </a:r>
            <a:r>
              <a:rPr lang="en-US" dirty="0" err="1"/>
              <a:t>en</a:t>
            </a:r>
            <a:r>
              <a:rPr lang="en-US" dirty="0"/>
              <a:t>/decryption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306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We’re going to give you enough background to (mostly) understand the RSA encryption system.</a:t>
            </a:r>
          </a:p>
          <a:p>
            <a:endParaRPr lang="en-US" dirty="0"/>
          </a:p>
        </p:txBody>
      </p:sp>
      <p:pic>
        <p:nvPicPr>
          <p:cNvPr id="7" name="Picture 6" descr="screenshot of encryption and decryption sections of wikipedia page on RSA encry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0381"/>
            <a:ext cx="12058650" cy="2735628"/>
          </a:xfrm>
          <a:prstGeom prst="rect">
            <a:avLst/>
          </a:prstGeom>
        </p:spPr>
      </p:pic>
      <p:sp>
        <p:nvSpPr>
          <p:cNvPr id="9" name="Rectangular Callout 8"/>
          <p:cNvSpPr/>
          <p:nvPr/>
        </p:nvSpPr>
        <p:spPr>
          <a:xfrm>
            <a:off x="5357026" y="4007090"/>
            <a:ext cx="2488758" cy="492981"/>
          </a:xfrm>
          <a:prstGeom prst="wedgeRectCallout">
            <a:avLst>
              <a:gd name="adj1" fmla="val -75293"/>
              <a:gd name="adj2" fmla="val -7563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Modular Exponentiation</a:t>
            </a:r>
          </a:p>
        </p:txBody>
      </p:sp>
    </p:spTree>
    <p:extLst>
      <p:ext uri="{BB962C8B-B14F-4D97-AF65-F5344CB8AC3E}">
        <p14:creationId xmlns:p14="http://schemas.microsoft.com/office/powerpoint/2010/main" val="2197121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8C793-6D53-4C95-8BA6-51A02933D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Inference Rules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AB39910-33E3-47DA-8D70-4145532471A9}"/>
              </a:ext>
            </a:extLst>
          </p:cNvPr>
          <p:cNvSpPr/>
          <p:nvPr/>
        </p:nvSpPr>
        <p:spPr>
          <a:xfrm>
            <a:off x="421901" y="1704759"/>
            <a:ext cx="1571203" cy="435307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Eliminate </a:t>
            </a:r>
            <a:r>
              <a:rPr lang="en-US" sz="2000" dirty="0"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∧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4" name="Group 3" descr="Notation for &quot;Eliminate AND&quot; law of inference: &quot;A AND B&quot; above the dividing line; &quot;therefore&quot; symbol, then &quot;A, B&quot; below the dividing line">
            <a:extLst>
              <a:ext uri="{FF2B5EF4-FFF2-40B4-BE49-F238E27FC236}">
                <a16:creationId xmlns:a16="http://schemas.microsoft.com/office/drawing/2014/main" id="{A7DF9E7D-C6B0-4539-8E3B-DFE9D030B642}"/>
              </a:ext>
            </a:extLst>
          </p:cNvPr>
          <p:cNvGrpSpPr/>
          <p:nvPr/>
        </p:nvGrpSpPr>
        <p:grpSpPr>
          <a:xfrm>
            <a:off x="2046989" y="1340328"/>
            <a:ext cx="2235200" cy="1116810"/>
            <a:chOff x="714212" y="824345"/>
            <a:chExt cx="2235200" cy="111681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8F4DE3D-6E19-4D7B-B867-D01EC7A3B679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C4AED393-5EE3-4A2E-BBCA-7153E25B77C2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3F2C7DD0-F3EB-4938-B98F-E5ED0AA8C2B7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3B9DD2C1-1E4A-44FA-8EAC-DFACC070550C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E212DA4-D93C-42B7-B9C5-D987F61F6A3C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0F31D0BF-9187-4A84-9FBE-99EC6CD52FCF}"/>
                  </a:ext>
                </a:extLst>
              </p:cNvPr>
              <p:cNvSpPr/>
              <p:nvPr/>
            </p:nvSpPr>
            <p:spPr>
              <a:xfrm>
                <a:off x="355935" y="320829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0F31D0BF-9187-4A84-9FBE-99EC6CD52F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35" y="3208291"/>
                <a:ext cx="1571203" cy="435307"/>
              </a:xfrm>
              <a:prstGeom prst="roundRect">
                <a:avLst/>
              </a:prstGeom>
              <a:blipFill>
                <a:blip r:embed="rId9"/>
                <a:stretch>
                  <a:fillRect b="-15385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 descr="Notation for &quot;Eliminate OR&quot; law of inference: &quot;A OR B, NOT(A)&quot; above the dividing line; &quot;therefore&quot; symbol, then &quot;B&quot; below the dividing line">
            <a:extLst>
              <a:ext uri="{FF2B5EF4-FFF2-40B4-BE49-F238E27FC236}">
                <a16:creationId xmlns:a16="http://schemas.microsoft.com/office/drawing/2014/main" id="{9BF0EABD-37B1-43C3-9369-67CFB77C16E0}"/>
              </a:ext>
            </a:extLst>
          </p:cNvPr>
          <p:cNvGrpSpPr/>
          <p:nvPr/>
        </p:nvGrpSpPr>
        <p:grpSpPr>
          <a:xfrm>
            <a:off x="1981023" y="2843860"/>
            <a:ext cx="2235200" cy="1116810"/>
            <a:chOff x="714212" y="824345"/>
            <a:chExt cx="2235200" cy="11168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9DF0589-F2BD-43B8-882E-D0C330FFC788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10CE7356-0F60-41BF-9CFC-22224C38C1D9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¬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807C953D-C5CD-42A8-A038-ED96E10A85FB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4BC53D5-0FF2-4BFB-87EB-4C5EE5C883B7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8993C81-DB76-4D8D-8B8B-6C6933232775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1DD6D42-B067-4D35-9422-EBA2D8CEBF85}"/>
              </a:ext>
            </a:extLst>
          </p:cNvPr>
          <p:cNvSpPr/>
          <p:nvPr/>
        </p:nvSpPr>
        <p:spPr>
          <a:xfrm>
            <a:off x="421901" y="4415329"/>
            <a:ext cx="1571203" cy="435307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Intro </a:t>
            </a:r>
            <a:r>
              <a:rPr lang="en-US" sz="2000" dirty="0"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∧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18" name="Group 17" descr="Notation for &quot;Intro AND&quot; law of inference: &quot;A, B&quot; above the dividing line; &quot;therefore&quot; symbol, then &quot;A AND B&quot; below the dividing line">
            <a:extLst>
              <a:ext uri="{FF2B5EF4-FFF2-40B4-BE49-F238E27FC236}">
                <a16:creationId xmlns:a16="http://schemas.microsoft.com/office/drawing/2014/main" id="{A0106BC8-0D4D-46CF-BFF2-D3EAD38906F4}"/>
              </a:ext>
            </a:extLst>
          </p:cNvPr>
          <p:cNvGrpSpPr/>
          <p:nvPr/>
        </p:nvGrpSpPr>
        <p:grpSpPr>
          <a:xfrm>
            <a:off x="2046989" y="4050898"/>
            <a:ext cx="2235200" cy="1116810"/>
            <a:chOff x="714212" y="824345"/>
            <a:chExt cx="2235200" cy="111681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538B953-D92B-482C-86B9-AFA5B0DFEF84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9240399-4F28-4FF3-B815-268C9BAB6325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9240399-4F28-4FF3-B815-268C9BAB632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59ED4A66-1621-4CB2-A3A0-0B98DCFFD0C4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5F7C8854-9A5A-4328-A820-9B636B727C0C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BB60318-3A4E-404A-A067-0BE46049DF4E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0AE996BB-40D1-4DEE-A493-08E45A8D6C1F}"/>
                  </a:ext>
                </a:extLst>
              </p:cNvPr>
              <p:cNvSpPr/>
              <p:nvPr/>
            </p:nvSpPr>
            <p:spPr>
              <a:xfrm>
                <a:off x="355935" y="591886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0AE996BB-40D1-4DEE-A493-08E45A8D6C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35" y="5918861"/>
                <a:ext cx="1571203" cy="435307"/>
              </a:xfrm>
              <a:prstGeom prst="roundRect">
                <a:avLst/>
              </a:prstGeom>
              <a:blipFill>
                <a:blip r:embed="rId16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 descr="Notation for &quot;Intro OR&quot; law of inference: &quot;A&quot; above the dividing line; &quot;therefore&quot; symbol, then &quot;A OR B, B OR A&quot; below the dividing line">
            <a:extLst>
              <a:ext uri="{FF2B5EF4-FFF2-40B4-BE49-F238E27FC236}">
                <a16:creationId xmlns:a16="http://schemas.microsoft.com/office/drawing/2014/main" id="{55AF9221-6CFF-43C3-9CB0-959DF7D33ED3}"/>
              </a:ext>
            </a:extLst>
          </p:cNvPr>
          <p:cNvGrpSpPr/>
          <p:nvPr/>
        </p:nvGrpSpPr>
        <p:grpSpPr>
          <a:xfrm>
            <a:off x="1981023" y="5554430"/>
            <a:ext cx="2235200" cy="1116810"/>
            <a:chOff x="714212" y="824345"/>
            <a:chExt cx="2235200" cy="111681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F2CEDE1-A029-420E-9A6C-89F1FF2424D8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1182AC7E-4C4D-4788-A206-284303E21F3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A8D2F6C0-30E2-4F11-8258-28BC2B22E527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8F68CDD-C81F-48C5-B38D-111758F0CCE1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19315A5-3F72-4ED0-BA47-4017E234512A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6" name="Rounded Rectangle 12">
            <a:extLst>
              <a:ext uri="{FF2B5EF4-FFF2-40B4-BE49-F238E27FC236}">
                <a16:creationId xmlns:a16="http://schemas.microsoft.com/office/drawing/2014/main" id="{11256CB7-A972-4FA7-BD63-24A12AFC0EEB}"/>
              </a:ext>
            </a:extLst>
          </p:cNvPr>
          <p:cNvSpPr/>
          <p:nvPr/>
        </p:nvSpPr>
        <p:spPr>
          <a:xfrm>
            <a:off x="6679218" y="1796251"/>
            <a:ext cx="1571203" cy="747215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Direct Proof rule</a:t>
            </a:r>
          </a:p>
        </p:txBody>
      </p:sp>
      <p:grpSp>
        <p:nvGrpSpPr>
          <p:cNvPr id="32" name="Group 31" descr="Notation for &quot;Direct Proof rule&quot; law of inference: &quot;A DOUBLE-RIGHT-ARROW B&quot; above the dividing line; &quot;therefore&quot; symbol, then &quot;A RIGHT-ARROW B&quot; below the dividing line">
            <a:extLst>
              <a:ext uri="{FF2B5EF4-FFF2-40B4-BE49-F238E27FC236}">
                <a16:creationId xmlns:a16="http://schemas.microsoft.com/office/drawing/2014/main" id="{22E81C36-0FCA-4B1C-B359-B2E91943E284}"/>
              </a:ext>
            </a:extLst>
          </p:cNvPr>
          <p:cNvGrpSpPr/>
          <p:nvPr/>
        </p:nvGrpSpPr>
        <p:grpSpPr>
          <a:xfrm>
            <a:off x="8228330" y="1613626"/>
            <a:ext cx="2235200" cy="1055255"/>
            <a:chOff x="904712" y="2373745"/>
            <a:chExt cx="2235200" cy="10552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1C03558-0C53-45BC-962E-1895E3D45F55}"/>
                    </a:ext>
                  </a:extLst>
                </p:cNvPr>
                <p:cNvSpPr txBox="1"/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8700118-7773-4762-85E2-6AA4050945C9}"/>
                    </a:ext>
                  </a:extLst>
                </p:cNvPr>
                <p:cNvSpPr txBox="1"/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976C6D3-1BBF-4AA0-AB5A-E6CF0F301B01}"/>
                </a:ext>
              </a:extLst>
            </p:cNvPr>
            <p:cNvCxnSpPr/>
            <p:nvPr/>
          </p:nvCxnSpPr>
          <p:spPr>
            <a:xfrm flipV="1">
              <a:off x="904712" y="2946071"/>
              <a:ext cx="2235200" cy="1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ounded Rectangle 9">
            <a:extLst>
              <a:ext uri="{FF2B5EF4-FFF2-40B4-BE49-F238E27FC236}">
                <a16:creationId xmlns:a16="http://schemas.microsoft.com/office/drawing/2014/main" id="{F8164D1F-210B-49F4-9E68-95AD23973860}"/>
              </a:ext>
            </a:extLst>
          </p:cNvPr>
          <p:cNvSpPr/>
          <p:nvPr/>
        </p:nvSpPr>
        <p:spPr>
          <a:xfrm>
            <a:off x="6679218" y="3267801"/>
            <a:ext cx="1571203" cy="649493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Modus Ponens</a:t>
            </a:r>
          </a:p>
        </p:txBody>
      </p:sp>
      <p:grpSp>
        <p:nvGrpSpPr>
          <p:cNvPr id="37" name="Group 36" descr="Notation for &quot;Modus Ponens&quot; law of inference: &quot;p RIGHT-ARROW q, p&quot; above the dividing line; &quot;therefore&quot; symbol, then &quot;q&quot; below the dividing line">
            <a:extLst>
              <a:ext uri="{FF2B5EF4-FFF2-40B4-BE49-F238E27FC236}">
                <a16:creationId xmlns:a16="http://schemas.microsoft.com/office/drawing/2014/main" id="{009514B8-FCEC-4E8A-B035-E006DD765364}"/>
              </a:ext>
            </a:extLst>
          </p:cNvPr>
          <p:cNvGrpSpPr/>
          <p:nvPr/>
        </p:nvGrpSpPr>
        <p:grpSpPr>
          <a:xfrm>
            <a:off x="8304306" y="3036969"/>
            <a:ext cx="2235200" cy="1116810"/>
            <a:chOff x="714212" y="824345"/>
            <a:chExt cx="2235200" cy="111681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E791264-D16E-4AC4-97CE-23DF28C3778C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D3168943-5159-44E2-8E41-278AD1200F53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𝑄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D3168943-5159-44E2-8E41-278AD1200F5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b="-157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3F84ED22-6844-4618-A2F2-BB328F47238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𝑄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3F84ED22-6844-4618-A2F2-BB328F4723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b="-16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0357E90D-8147-438E-BCD0-FD12FD589B06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772D9A73-1289-40F4-997E-FFD6417304D8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E68355CD-3D62-4913-B00E-2A7C525597C9}"/>
              </a:ext>
            </a:extLst>
          </p:cNvPr>
          <p:cNvSpPr txBox="1"/>
          <p:nvPr/>
        </p:nvSpPr>
        <p:spPr>
          <a:xfrm>
            <a:off x="6781800" y="4644488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can still use all the propositional logic equivalences too!</a:t>
            </a:r>
          </a:p>
        </p:txBody>
      </p:sp>
    </p:spTree>
    <p:extLst>
      <p:ext uri="{BB962C8B-B14F-4D97-AF65-F5344CB8AC3E}">
        <p14:creationId xmlns:p14="http://schemas.microsoft.com/office/powerpoint/2010/main" val="19424744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F14CB-6FCF-4794-B3C6-4B51280C5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Divides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F8B6D-BBB2-43C5-966C-BEF019DD3D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774491"/>
                <a:ext cx="11187258" cy="253486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divisor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”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factor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” means (essentially) the same thing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divides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(“essentially” because of edge cases like when a number is negative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“The small number goes first*”</a:t>
                </a:r>
                <a:r>
                  <a:rPr lang="en-US" sz="2000" dirty="0"/>
                  <a:t> *when both are positive integers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F8B6D-BBB2-43C5-966C-BEF019DD3D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774491"/>
                <a:ext cx="11187258" cy="2534869"/>
              </a:xfrm>
              <a:blipFill>
                <a:blip r:embed="rId2"/>
                <a:stretch>
                  <a:fillRect l="-1525" t="-4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Definition of &quot;divides&quot;: &quot;For integers x,y we say x|y (&quot;x divides y&quot;) iff there is an integer z such that xz = y.&quot;">
            <a:extLst>
              <a:ext uri="{FF2B5EF4-FFF2-40B4-BE49-F238E27FC236}">
                <a16:creationId xmlns:a16="http://schemas.microsoft.com/office/drawing/2014/main" id="{8B8E1FDC-9FAD-4BF4-9068-726D58FFA8C8}"/>
              </a:ext>
            </a:extLst>
          </p:cNvPr>
          <p:cNvGrpSpPr/>
          <p:nvPr/>
        </p:nvGrpSpPr>
        <p:grpSpPr>
          <a:xfrm>
            <a:off x="2358192" y="1280338"/>
            <a:ext cx="7768500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CF2B51F-9694-4FD0-9B6F-D72D67F30D8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67616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F14CB-6FCF-4794-B3C6-4B51280C5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Divides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F8B6D-BBB2-43C5-966C-BEF019DD3D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774491"/>
                <a:ext cx="11187258" cy="253486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Which of these are true?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F8B6D-BBB2-43C5-966C-BEF019DD3D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774491"/>
                <a:ext cx="11187258" cy="2534869"/>
              </a:xfrm>
              <a:blipFill>
                <a:blip r:embed="rId2"/>
                <a:stretch>
                  <a:fillRect l="-1525" t="-4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Definition of &quot;divides&quot;: &quot;For integers x,y we say x|y (&quot;x divides y&quot;) iff there is an integer z such that xz = y.&quot;">
            <a:extLst>
              <a:ext uri="{FF2B5EF4-FFF2-40B4-BE49-F238E27FC236}">
                <a16:creationId xmlns:a16="http://schemas.microsoft.com/office/drawing/2014/main" id="{8B8E1FDC-9FAD-4BF4-9068-726D58FFA8C8}"/>
              </a:ext>
            </a:extLst>
          </p:cNvPr>
          <p:cNvGrpSpPr/>
          <p:nvPr/>
        </p:nvGrpSpPr>
        <p:grpSpPr>
          <a:xfrm>
            <a:off x="2358192" y="1280338"/>
            <a:ext cx="7768500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CF2B51F-9694-4FD0-9B6F-D72D67F30D8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01925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F14CB-6FCF-4794-B3C6-4B51280C5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Divides Examples (with answers)</a:t>
            </a:r>
          </a:p>
        </p:txBody>
      </p:sp>
      <p:grpSp>
        <p:nvGrpSpPr>
          <p:cNvPr id="4" name="Group 3" descr="Definition of &quot;divides&quot;: &quot;For integers x,y we say x|y (&quot;x divides y&quot;) iff there is an integer z such that xz = y.&quot;">
            <a:extLst>
              <a:ext uri="{FF2B5EF4-FFF2-40B4-BE49-F238E27FC236}">
                <a16:creationId xmlns:a16="http://schemas.microsoft.com/office/drawing/2014/main" id="{8B8E1FDC-9FAD-4BF4-9068-726D58FFA8C8}"/>
              </a:ext>
            </a:extLst>
          </p:cNvPr>
          <p:cNvGrpSpPr/>
          <p:nvPr/>
        </p:nvGrpSpPr>
        <p:grpSpPr>
          <a:xfrm>
            <a:off x="2358192" y="1280338"/>
            <a:ext cx="7768500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CF2B51F-9694-4FD0-9B6F-D72D67F30D8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F8B6D-BBB2-43C5-966C-BEF019DD3D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774491"/>
                <a:ext cx="11187258" cy="253486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Which of these are true?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F8B6D-BBB2-43C5-966C-BEF019DD3D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774491"/>
                <a:ext cx="11187258" cy="2534869"/>
              </a:xfrm>
              <a:blipFill>
                <a:blip r:embed="rId2"/>
                <a:stretch>
                  <a:fillRect l="-1525" t="-4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19400" y="4370693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4370693"/>
                <a:ext cx="790575" cy="461665"/>
              </a:xfrm>
              <a:prstGeom prst="rect">
                <a:avLst/>
              </a:prstGeom>
              <a:blipFill>
                <a:blip r:embed="rId4"/>
                <a:stretch>
                  <a:fillRect l="-2326" r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600825" y="4370692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False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825" y="4370692"/>
                <a:ext cx="790575" cy="461665"/>
              </a:xfrm>
              <a:prstGeom prst="rect">
                <a:avLst/>
              </a:prstGeom>
              <a:blipFill>
                <a:blip r:embed="rId5"/>
                <a:stretch>
                  <a:fillRect l="-2308"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976559" y="4370691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6559" y="4370691"/>
                <a:ext cx="790575" cy="461665"/>
              </a:xfrm>
              <a:prstGeom prst="rect">
                <a:avLst/>
              </a:prstGeom>
              <a:blipFill>
                <a:blip r:embed="rId9"/>
                <a:stretch>
                  <a:fillRect l="-2326" r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819400" y="5469858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5469858"/>
                <a:ext cx="790575" cy="461665"/>
              </a:xfrm>
              <a:prstGeom prst="rect">
                <a:avLst/>
              </a:prstGeom>
              <a:blipFill>
                <a:blip r:embed="rId7"/>
                <a:stretch>
                  <a:fillRect l="-2326" r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595624" y="5469858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False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624" y="5469858"/>
                <a:ext cx="790575" cy="461665"/>
              </a:xfrm>
              <a:prstGeom prst="rect">
                <a:avLst/>
              </a:prstGeom>
              <a:blipFill>
                <a:blip r:embed="rId6"/>
                <a:stretch>
                  <a:fillRect l="-2308"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976560" y="5469857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6560" y="5469857"/>
                <a:ext cx="790575" cy="461665"/>
              </a:xfrm>
              <a:prstGeom prst="rect">
                <a:avLst/>
              </a:prstGeom>
              <a:blipFill>
                <a:blip r:embed="rId8"/>
                <a:stretch>
                  <a:fillRect l="-2326" r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93256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11498-F9B3-462B-B5F6-E570662C0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useful theorem (intuition) </a:t>
            </a:r>
          </a:p>
        </p:txBody>
      </p:sp>
      <p:grpSp>
        <p:nvGrpSpPr>
          <p:cNvPr id="4" name="Group 3" descr="The Division Theorem: &quot;For every a IN INTEGERS, d IN INTEGERS with d &gt; 0 there exist unique integers q,r with 0 LESS-THAN-EQUAL-TO r LESS-THAN d such that a = dq + r.&quot;">
            <a:extLst>
              <a:ext uri="{FF2B5EF4-FFF2-40B4-BE49-F238E27FC236}">
                <a16:creationId xmlns:a16="http://schemas.microsoft.com/office/drawing/2014/main" id="{C7415E05-E58C-40A5-B09A-F5CCAE4810A3}"/>
              </a:ext>
            </a:extLst>
          </p:cNvPr>
          <p:cNvGrpSpPr/>
          <p:nvPr/>
        </p:nvGrpSpPr>
        <p:grpSpPr>
          <a:xfrm>
            <a:off x="575239" y="1417498"/>
            <a:ext cx="9551453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C6C6FD8-2B4B-4DFC-92F3-87166F0D7B87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There exist </a:t>
                  </a:r>
                  <a:r>
                    <a:rPr lang="en-US" sz="2800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unique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&lt;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Such that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C6C6FD8-2B4B-4DFC-92F3-87166F0D7B8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FDDBCD8-D0B4-4E77-AA72-49D04F1DBAF7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Division Theorem</a:t>
              </a: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81772-C189-45C4-AA7D-6A8D58A54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896139"/>
            <a:ext cx="11187258" cy="644442"/>
          </a:xfrm>
        </p:spPr>
        <p:txBody>
          <a:bodyPr/>
          <a:lstStyle/>
          <a:p>
            <a:r>
              <a:rPr lang="en-US" dirty="0"/>
              <a:t>Remember when non integers were still secret, you did division like this?</a:t>
            </a:r>
          </a:p>
        </p:txBody>
      </p:sp>
      <p:grpSp>
        <p:nvGrpSpPr>
          <p:cNvPr id="7" name="Group 6" descr="long division of 33 divided by 7, showing result as 4 with remainder 5">
            <a:extLst>
              <a:ext uri="{FF2B5EF4-FFF2-40B4-BE49-F238E27FC236}">
                <a16:creationId xmlns:a16="http://schemas.microsoft.com/office/drawing/2014/main" id="{FEEB8E77-6323-49A3-B29C-308C6EA607E8}"/>
              </a:ext>
            </a:extLst>
          </p:cNvPr>
          <p:cNvGrpSpPr/>
          <p:nvPr/>
        </p:nvGrpSpPr>
        <p:grpSpPr>
          <a:xfrm>
            <a:off x="859706" y="4415301"/>
            <a:ext cx="3182400" cy="2761200"/>
            <a:chOff x="859706" y="4415301"/>
            <a:chExt cx="3182400" cy="276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D0AAE79-DC35-4E3C-B789-A91DE0D374F8}"/>
                    </a:ext>
                  </a:extLst>
                </p14:cNvPr>
                <p14:cNvContentPartPr/>
                <p14:nvPr/>
              </p14:nvContentPartPr>
              <p14:xfrm>
                <a:off x="1771946" y="5141781"/>
                <a:ext cx="359280" cy="444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D0AAE79-DC35-4E3C-B789-A91DE0D374F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762946" y="5132781"/>
                  <a:ext cx="37692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EC548E3-FEBA-40AF-8DD7-4D5ED9DC9E81}"/>
                    </a:ext>
                  </a:extLst>
                </p14:cNvPr>
                <p14:cNvContentPartPr/>
                <p14:nvPr/>
              </p14:nvContentPartPr>
              <p14:xfrm>
                <a:off x="1049066" y="5151861"/>
                <a:ext cx="371160" cy="492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EC548E3-FEBA-40AF-8DD7-4D5ED9DC9E8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40057" y="5142861"/>
                  <a:ext cx="388817" cy="50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5208F5F-D012-43A7-A878-1AF5E3178F67}"/>
                    </a:ext>
                  </a:extLst>
                </p14:cNvPr>
                <p14:cNvContentPartPr/>
                <p14:nvPr/>
              </p14:nvContentPartPr>
              <p14:xfrm>
                <a:off x="1086506" y="5385861"/>
                <a:ext cx="294480" cy="38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5208F5F-D012-43A7-A878-1AF5E3178F6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77506" y="5376861"/>
                  <a:ext cx="3121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EEE4486-440F-44BE-A2D0-888AB109552D}"/>
                    </a:ext>
                  </a:extLst>
                </p14:cNvPr>
                <p14:cNvContentPartPr/>
                <p14:nvPr/>
              </p14:nvContentPartPr>
              <p14:xfrm>
                <a:off x="1324466" y="4909221"/>
                <a:ext cx="1768320" cy="6904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EEE4486-440F-44BE-A2D0-888AB109552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315466" y="4900221"/>
                  <a:ext cx="1785960" cy="70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53B5802-8F73-446A-9080-572C7E37A86E}"/>
                    </a:ext>
                  </a:extLst>
                </p14:cNvPr>
                <p14:cNvContentPartPr/>
                <p14:nvPr/>
              </p14:nvContentPartPr>
              <p14:xfrm>
                <a:off x="1841066" y="5721381"/>
                <a:ext cx="331920" cy="262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53B5802-8F73-446A-9080-572C7E37A86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832066" y="5712381"/>
                  <a:ext cx="3495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BEF8C26-7216-4614-8987-759180BE06C1}"/>
                    </a:ext>
                  </a:extLst>
                </p14:cNvPr>
                <p14:cNvContentPartPr/>
                <p14:nvPr/>
              </p14:nvContentPartPr>
              <p14:xfrm>
                <a:off x="2314466" y="5651541"/>
                <a:ext cx="258480" cy="334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BEF8C26-7216-4614-8987-759180BE06C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305453" y="5642541"/>
                  <a:ext cx="276145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D42343D-4BF4-49D1-B769-E999D7C4D645}"/>
                    </a:ext>
                  </a:extLst>
                </p14:cNvPr>
                <p14:cNvContentPartPr/>
                <p14:nvPr/>
              </p14:nvContentPartPr>
              <p14:xfrm>
                <a:off x="1417346" y="5968341"/>
                <a:ext cx="1696320" cy="150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D42343D-4BF4-49D1-B769-E999D7C4D64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408346" y="5959362"/>
                  <a:ext cx="1713960" cy="1684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4AE949B-5EBF-422B-B3C4-C3892D38BEF1}"/>
                    </a:ext>
                  </a:extLst>
                </p14:cNvPr>
                <p14:cNvContentPartPr/>
                <p14:nvPr/>
              </p14:nvContentPartPr>
              <p14:xfrm>
                <a:off x="2384666" y="5072301"/>
                <a:ext cx="311040" cy="342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4AE949B-5EBF-422B-B3C4-C3892D38BEF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375666" y="5063292"/>
                  <a:ext cx="328680" cy="3603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F9D2D38-936D-44E2-9DC7-2F8379997470}"/>
                    </a:ext>
                  </a:extLst>
                </p14:cNvPr>
                <p14:cNvContentPartPr/>
                <p14:nvPr/>
              </p14:nvContentPartPr>
              <p14:xfrm>
                <a:off x="859706" y="7169301"/>
                <a:ext cx="17640" cy="7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F9D2D38-936D-44E2-9DC7-2F837999747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50706" y="7160301"/>
                  <a:ext cx="352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C95C44F-02A4-4D36-815E-9CACAB18BDB4}"/>
                    </a:ext>
                  </a:extLst>
                </p14:cNvPr>
                <p14:cNvContentPartPr/>
                <p14:nvPr/>
              </p14:nvContentPartPr>
              <p14:xfrm>
                <a:off x="2198186" y="6257781"/>
                <a:ext cx="407520" cy="356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C95C44F-02A4-4D36-815E-9CACAB18BDB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189186" y="6248790"/>
                  <a:ext cx="425160" cy="374382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AD595F8-4D2C-4A95-A5D0-4A7B702F9FC4}"/>
                </a:ext>
              </a:extLst>
            </p:cNvPr>
            <p:cNvGrpSpPr/>
            <p:nvPr/>
          </p:nvGrpSpPr>
          <p:grpSpPr>
            <a:xfrm>
              <a:off x="2368106" y="4415301"/>
              <a:ext cx="1674000" cy="515520"/>
              <a:chOff x="2368106" y="4415301"/>
              <a:chExt cx="1674000" cy="515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97B4D000-B156-4E72-84A1-9714D0DB90D5}"/>
                      </a:ext>
                    </a:extLst>
                  </p14:cNvPr>
                  <p14:cNvContentPartPr/>
                  <p14:nvPr/>
                </p14:nvContentPartPr>
                <p14:xfrm>
                  <a:off x="2368106" y="4464981"/>
                  <a:ext cx="319680" cy="22068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97B4D000-B156-4E72-84A1-9714D0DB90D5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2359106" y="4455981"/>
                    <a:ext cx="337320" cy="238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CD752228-7F03-4063-9A53-D560D70084CC}"/>
                      </a:ext>
                    </a:extLst>
                  </p14:cNvPr>
                  <p14:cNvContentPartPr/>
                  <p14:nvPr/>
                </p14:nvContentPartPr>
                <p14:xfrm>
                  <a:off x="2550986" y="4415301"/>
                  <a:ext cx="76680" cy="51552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CD752228-7F03-4063-9A53-D560D70084CC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2541986" y="4406661"/>
                    <a:ext cx="94320" cy="533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A2992F82-F394-4D34-A2A1-52A0BD18F6CC}"/>
                      </a:ext>
                    </a:extLst>
                  </p14:cNvPr>
                  <p14:cNvContentPartPr/>
                  <p14:nvPr/>
                </p14:nvContentPartPr>
                <p14:xfrm>
                  <a:off x="3191066" y="4520421"/>
                  <a:ext cx="62280" cy="36468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A2992F82-F394-4D34-A2A1-52A0BD18F6CC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3182426" y="4511781"/>
                    <a:ext cx="79920" cy="382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1CB96BD1-2A28-40DE-B0F0-699E513A9254}"/>
                      </a:ext>
                    </a:extLst>
                  </p14:cNvPr>
                  <p14:cNvContentPartPr/>
                  <p14:nvPr/>
                </p14:nvContentPartPr>
                <p14:xfrm>
                  <a:off x="2999906" y="4431861"/>
                  <a:ext cx="533160" cy="38988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1CB96BD1-2A28-40DE-B0F0-699E513A9254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2990906" y="4422861"/>
                    <a:ext cx="550800" cy="407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0F83B2F5-4863-493A-AC3F-253DE8758CBC}"/>
                      </a:ext>
                    </a:extLst>
                  </p14:cNvPr>
                  <p14:cNvContentPartPr/>
                  <p14:nvPr/>
                </p14:nvContentPartPr>
                <p14:xfrm>
                  <a:off x="3681746" y="4431861"/>
                  <a:ext cx="360360" cy="40896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0F83B2F5-4863-493A-AC3F-253DE8758CBC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3672746" y="4423221"/>
                    <a:ext cx="378000" cy="4266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3D63E05-D48C-4668-824A-E4D5BB8BAA1A}"/>
                  </a:ext>
                </a:extLst>
              </p:cNvPr>
              <p:cNvSpPr txBox="1"/>
              <p:nvPr/>
            </p:nvSpPr>
            <p:spPr>
              <a:xfrm>
                <a:off x="4465983" y="4767741"/>
                <a:ext cx="69971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“quotient”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“remainder”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3D63E05-D48C-4668-824A-E4D5BB8BA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983" y="4767741"/>
                <a:ext cx="6997147" cy="830997"/>
              </a:xfrm>
              <a:prstGeom prst="rect">
                <a:avLst/>
              </a:prstGeom>
              <a:blipFill>
                <a:blip r:embed="rId33"/>
                <a:stretch>
                  <a:fillRect l="-262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6030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CE647-1236-4ADC-92DA-DD8ACB59E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E030D7-E2DA-462D-A61B-7147E72D12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019549"/>
                <a:ext cx="11187258" cy="228981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“unique” means “only one”….but be careful with how this word is used.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is unique, </a:t>
                </a:r>
                <a:r>
                  <a:rPr lang="en-US" b="1" dirty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. – it still depends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but once you’ve chosen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“unique” is not saying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b="0" dirty="0"/>
                </a:br>
                <a:r>
                  <a:rPr lang="en-US" b="0" dirty="0"/>
                  <a:t>It’s saying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E030D7-E2DA-462D-A61B-7147E72D12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019549"/>
                <a:ext cx="11187258" cy="2289811"/>
              </a:xfrm>
              <a:blipFill>
                <a:blip r:embed="rId2"/>
                <a:stretch>
                  <a:fillRect l="-708" t="-6383" r="-545" b="-1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The Division Theorem: &quot;For every a IN INTEGERS, d IN INTEGERS with d &gt; 0 there exist unique integers q,r with 0 LESS-THAN-EQUAL-TO r LESS-THAN d such that a = dq + r.&quot;">
            <a:extLst>
              <a:ext uri="{FF2B5EF4-FFF2-40B4-BE49-F238E27FC236}">
                <a16:creationId xmlns:a16="http://schemas.microsoft.com/office/drawing/2014/main" id="{D5412F3D-F020-4711-B82B-3F855B2CFAED}"/>
              </a:ext>
            </a:extLst>
          </p:cNvPr>
          <p:cNvGrpSpPr/>
          <p:nvPr/>
        </p:nvGrpSpPr>
        <p:grpSpPr>
          <a:xfrm>
            <a:off x="575239" y="1417498"/>
            <a:ext cx="9551453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85CF8B5-12C0-4FDA-BFC5-44FEDE67BEF3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There exist </a:t>
                  </a:r>
                  <a:r>
                    <a:rPr lang="en-US" sz="2800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unique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&lt;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Such that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85CF8B5-12C0-4FDA-BFC5-44FEDE67BEF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C050CF8-FF35-40A1-9526-AF5B3DF40A53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Division Theorem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5077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11498-F9B3-462B-B5F6-E570662C0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useful theorem (compared to Java) </a:t>
            </a:r>
          </a:p>
        </p:txBody>
      </p:sp>
      <p:grpSp>
        <p:nvGrpSpPr>
          <p:cNvPr id="4" name="Group 3" descr="The Division Theorem: &quot;For every a IN INTEGERS, d IN INTEGERS with d &gt; 0 there exist unique integers q,r with 0 LESS-THAN-EQUAL-TO r LESS-THAN d such that a = dq + r.&quot;">
            <a:extLst>
              <a:ext uri="{FF2B5EF4-FFF2-40B4-BE49-F238E27FC236}">
                <a16:creationId xmlns:a16="http://schemas.microsoft.com/office/drawing/2014/main" id="{C7415E05-E58C-40A5-B09A-F5CCAE4810A3}"/>
              </a:ext>
            </a:extLst>
          </p:cNvPr>
          <p:cNvGrpSpPr/>
          <p:nvPr/>
        </p:nvGrpSpPr>
        <p:grpSpPr>
          <a:xfrm>
            <a:off x="575239" y="1417498"/>
            <a:ext cx="9551453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C6C6FD8-2B4B-4DFC-92F3-87166F0D7B87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There exist </a:t>
                  </a:r>
                  <a:r>
                    <a:rPr lang="en-US" sz="2800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unique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&lt;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Such that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C6C6FD8-2B4B-4DFC-92F3-87166F0D7B8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FDDBCD8-D0B4-4E77-AA72-49D04F1DBAF7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Division Theorem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A81772-C189-45C4-AA7D-6A8D58A54F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896139"/>
                <a:ext cx="11187258" cy="24384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the result of </a:t>
                </a:r>
                <a:r>
                  <a:rPr lang="en-US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a/d</a:t>
                </a:r>
                <a:r>
                  <a:rPr lang="en-US" dirty="0"/>
                  <a:t> (integer division) in Java</a:t>
                </a:r>
              </a:p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is the result of </a:t>
                </a:r>
                <a:r>
                  <a:rPr lang="en-US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a%d</a:t>
                </a:r>
                <a:r>
                  <a:rPr lang="en-US" b="0" i="0" dirty="0"/>
                  <a:t> in Java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A81772-C189-45C4-AA7D-6A8D58A54F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896139"/>
                <a:ext cx="11187258" cy="2438400"/>
              </a:xfrm>
              <a:blipFill>
                <a:blip r:embed="rId2"/>
                <a:stretch>
                  <a:fillRect l="-654" t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3D63E05-D48C-4668-824A-E4D5BB8BAA1A}"/>
                  </a:ext>
                </a:extLst>
              </p:cNvPr>
              <p:cNvSpPr txBox="1"/>
              <p:nvPr/>
            </p:nvSpPr>
            <p:spPr>
              <a:xfrm>
                <a:off x="5710018" y="4777172"/>
                <a:ext cx="5287617" cy="1200329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That’s slightly a lie,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always non-negative, Java’s % operator sometimes gives a negative number.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3D63E05-D48C-4668-824A-E4D5BB8BA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018" y="4777172"/>
                <a:ext cx="5287617" cy="1200329"/>
              </a:xfrm>
              <a:prstGeom prst="rect">
                <a:avLst/>
              </a:prstGeom>
              <a:blipFill>
                <a:blip r:embed="rId4"/>
                <a:stretch>
                  <a:fillRect l="-1606" t="-2475" r="-1491" b="-9406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91034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96341-F8F2-4CE9-A4FB-4A24FFAA7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FAFAA0-F56C-41E4-9F8E-64E7530302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might have called the % operator in Java “mod”</a:t>
                </a:r>
              </a:p>
              <a:p>
                <a:endParaRPr lang="en-US" dirty="0"/>
              </a:p>
              <a:p>
                <a:r>
                  <a:rPr lang="en-US" dirty="0"/>
                  <a:t>We’re going to use the word “mod” to mean a closely related, but different thing.</a:t>
                </a:r>
              </a:p>
              <a:p>
                <a:endParaRPr lang="en-US" dirty="0"/>
              </a:p>
              <a:p>
                <a:r>
                  <a:rPr lang="en-US" dirty="0"/>
                  <a:t>Java’s % is an operator (like +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⋅)</m:t>
                    </m:r>
                  </m:oMath>
                </a14:m>
                <a:r>
                  <a:rPr lang="en-US" dirty="0"/>
                  <a:t> you give it two numbers, it produces a number. </a:t>
                </a:r>
              </a:p>
              <a:p>
                <a:r>
                  <a:rPr lang="en-US" dirty="0"/>
                  <a:t>The word “mod” in this class, refers to a set of rules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FAFAA0-F56C-41E4-9F8E-64E7530302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80793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D5534-88BE-454A-A747-42A3928C0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 Intuition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ACC4D-BA7E-4EE5-845B-7F80B220C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“arithmetic mod 12” is familiar to you. You do it with clocks.</a:t>
            </a:r>
          </a:p>
          <a:p>
            <a:endParaRPr lang="en-US" dirty="0"/>
          </a:p>
          <a:p>
            <a:r>
              <a:rPr lang="en-US" dirty="0"/>
              <a:t>What’s 3 hours after 10 o’clock?</a:t>
            </a:r>
          </a:p>
          <a:p>
            <a:r>
              <a:rPr lang="en-US" dirty="0"/>
              <a:t>1 o’clock. You hit 12 and then “wrapped around”</a:t>
            </a:r>
          </a:p>
          <a:p>
            <a:r>
              <a:rPr lang="en-US" dirty="0"/>
              <a:t>“13 and 1 are the same, mod 12” “-11 and 1 are the same, mod 12”</a:t>
            </a:r>
          </a:p>
          <a:p>
            <a:endParaRPr lang="en-US" dirty="0"/>
          </a:p>
          <a:p>
            <a:r>
              <a:rPr lang="en-US" dirty="0"/>
              <a:t>We don’t just want to do math for clocks – what about if we need to talk about parity (even vs. odd) or ignore higher-order-bits (mod by 16, for example)</a:t>
            </a:r>
          </a:p>
        </p:txBody>
      </p:sp>
    </p:spTree>
    <p:extLst>
      <p:ext uri="{BB962C8B-B14F-4D97-AF65-F5344CB8AC3E}">
        <p14:creationId xmlns:p14="http://schemas.microsoft.com/office/powerpoint/2010/main" val="6471492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F1226-A3F1-4CC2-AD5D-623C6DE74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DC4802-42DD-4F5D-AB57-C2B93CD7C1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say “the same” we don’t want to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… that means the normal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We’ll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13≡1(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12)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 because “equivalent” is “like equal,” and the “modulus” we’re using in parentheses at the end so we don’t forget it. </a:t>
                </a:r>
              </a:p>
              <a:p>
                <a:pPr lvl="1"/>
                <a:r>
                  <a:rPr lang="en-US" dirty="0"/>
                  <a:t>(we’ll also say “congruent mod 12”)</a:t>
                </a:r>
              </a:p>
              <a:p>
                <a:r>
                  <a:rPr lang="en-US" dirty="0"/>
                  <a:t>The notation here is bad. We all agree it’s bad. Most people still use it.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would have been better. “mod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US" dirty="0"/>
                  <a:t>” is giving you information about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 symbol, it’s not operating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DC4802-42DD-4F5D-AB57-C2B93CD7C1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3756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58B99-8130-498D-AF4B-5ABE22EC3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 (need a definition)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17BFA-27C9-4480-B8F5-B699AB819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a definition! We can’t just say “it’s like a clock”</a:t>
            </a:r>
          </a:p>
          <a:p>
            <a:endParaRPr lang="en-US" dirty="0"/>
          </a:p>
          <a:p>
            <a:r>
              <a:rPr lang="en-US" dirty="0"/>
              <a:t>Pause what do you expect the definition to be?</a:t>
            </a:r>
          </a:p>
          <a:p>
            <a:r>
              <a:rPr lang="en-US" dirty="0"/>
              <a:t>Is it related to % 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936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69B79848-AFAC-4B77-9AF1-2B2C70EEA60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b="0" dirty="0"/>
                  <a:t>Given: ((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)∧(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dirty="0">
                    <a:latin typeface="Cambria Math" panose="02040503050406030204" pitchFamily="18" charset="0"/>
                  </a:rPr>
                  <a:t>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69B79848-AFAC-4B77-9AF1-2B2C70EEA6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  <a:blipFill>
                <a:blip r:embed="rId6"/>
                <a:stretch>
                  <a:fillRect l="-1906" t="-25150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BD786-D263-4299-BD57-D9B0DBE58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93543"/>
          </a:xfrm>
        </p:spPr>
        <p:txBody>
          <a:bodyPr/>
          <a:lstStyle/>
          <a:p>
            <a:r>
              <a:rPr lang="en-US" dirty="0"/>
              <a:t>Here’s a corrected version of the proof.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36576" lvl="1">
                  <a:buClr>
                    <a:schemeClr val="accent4"/>
                  </a:buClr>
                </a:pPr>
                <a:r>
                  <a:rPr lang="en-US" dirty="0"/>
                  <a:t>   </a:t>
                </a:r>
                <a:r>
                  <a:rPr lang="en-US" sz="2800" dirty="0">
                    <a:solidFill>
                      <a:schemeClr val="accent4"/>
                    </a:solidFill>
                  </a:rPr>
                  <a:t>4</a:t>
                </a:r>
                <a:r>
                  <a:rPr lang="en-US" sz="2800" b="0" dirty="0">
                    <a:solidFill>
                      <a:schemeClr val="accent4"/>
                    </a:solidFill>
                  </a:rPr>
                  <a:t>.1</a:t>
                </a: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36576" lvl="1">
                  <a:buClr>
                    <a:schemeClr val="accent4"/>
                  </a:buClr>
                </a:pPr>
                <a:r>
                  <a:rPr lang="en-US" sz="2800" b="0" dirty="0"/>
                  <a:t>   </a:t>
                </a:r>
                <a:r>
                  <a:rPr lang="en-US" sz="2800" b="0" dirty="0">
                    <a:solidFill>
                      <a:schemeClr val="accent4"/>
                    </a:solidFill>
                  </a:rPr>
                  <a:t>4.2</a:t>
                </a: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b="0" dirty="0"/>
              </a:p>
              <a:p>
                <a:pPr marL="36576" lvl="1">
                  <a:buClr>
                    <a:schemeClr val="accent4"/>
                  </a:buClr>
                </a:pPr>
                <a:r>
                  <a:rPr lang="en-US" sz="2800" dirty="0"/>
                  <a:t>   </a:t>
                </a:r>
                <a:r>
                  <a:rPr lang="en-US" sz="2800" dirty="0">
                    <a:solidFill>
                      <a:schemeClr val="accent4"/>
                    </a:solidFill>
                  </a:rPr>
                  <a:t>4.3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800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 startAt="5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Given</a:t>
                </a:r>
              </a:p>
              <a:p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1</a:t>
                </a: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1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/>
                  <a:t> Assumption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/>
                  <a:t>Modus Ponens 4.1,2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/>
                  <a:t>Modus Ponens 4.2,3</a:t>
                </a:r>
              </a:p>
              <a:p>
                <a:pPr>
                  <a:spcBef>
                    <a:spcPts val="2400"/>
                  </a:spcBef>
                </a:pPr>
                <a:r>
                  <a:rPr lang="en-US" dirty="0"/>
                  <a:t>Direct Proof Rule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  <a:blipFill>
                <a:blip r:embed="rId4"/>
                <a:stretch>
                  <a:fillRect l="-1878" t="-2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8565ECE-F54F-4721-80D7-61A8CF863DDD}"/>
              </a:ext>
            </a:extLst>
          </p:cNvPr>
          <p:cNvSpPr/>
          <p:nvPr/>
        </p:nvSpPr>
        <p:spPr>
          <a:xfrm>
            <a:off x="7115175" y="2353225"/>
            <a:ext cx="4647323" cy="161131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When introducing an assumption to prove an implication: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Indent, and change numbering.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110C786-0A37-4604-A1C8-19763B57A9E1}"/>
              </a:ext>
            </a:extLst>
          </p:cNvPr>
          <p:cNvSpPr/>
          <p:nvPr/>
        </p:nvSpPr>
        <p:spPr>
          <a:xfrm>
            <a:off x="8048625" y="4176121"/>
            <a:ext cx="3815785" cy="161131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When reached your conclusion, use the Direct Proof Rule to observe the implication is a fact.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E54BD744-1229-463E-AD90-1B0237DBBA05}"/>
                  </a:ext>
                </a:extLst>
              </p:cNvPr>
              <p:cNvSpPr/>
              <p:nvPr/>
            </p:nvSpPr>
            <p:spPr>
              <a:xfrm>
                <a:off x="5695950" y="5959185"/>
                <a:ext cx="6168460" cy="592579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conclusion is an unconditional fact (doesn’t depend 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 so it goes back up a level</a:t>
                </a:r>
              </a:p>
            </p:txBody>
          </p:sp>
        </mc:Choice>
        <mc:Fallback xmlns="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E54BD744-1229-463E-AD90-1B0237DBBA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950" y="5959185"/>
                <a:ext cx="6168460" cy="592579"/>
              </a:xfrm>
              <a:prstGeom prst="roundRect">
                <a:avLst/>
              </a:prstGeom>
              <a:blipFill>
                <a:blip r:embed="rId5"/>
                <a:stretch>
                  <a:fillRect t="-19000" b="-3300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3893790-3038-4FF9-88EC-9AB00CFDC9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787680" y="4094640"/>
              <a:ext cx="66960" cy="1151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3893790-3038-4FF9-88EC-9AB00CFDC9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8320" y="4085280"/>
                <a:ext cx="85680" cy="117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76450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58B99-8130-498D-AF4B-5ABE22EC3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 Equivalence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17BFA-27C9-4480-B8F5-B699AB819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a definition! We can’t just say “it’s like a clock”</a:t>
            </a:r>
          </a:p>
          <a:p>
            <a:endParaRPr lang="en-US" dirty="0"/>
          </a:p>
          <a:p>
            <a:r>
              <a:rPr lang="en-US" dirty="0"/>
              <a:t>Pause what do you expect the definition to be?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 descr="Definition of equivalence in modular arithmetic: &quot;Let a IN INTEGERS, b IN INTEGERS, n IN INTEGERS and n &gt; 0. We say a EQUIVALENT b (mod n) if and only if n | (b-a).&quot;">
            <a:extLst>
              <a:ext uri="{FF2B5EF4-FFF2-40B4-BE49-F238E27FC236}">
                <a16:creationId xmlns:a16="http://schemas.microsoft.com/office/drawing/2014/main" id="{535AE219-706E-4599-84F6-BC88D32C1CEB}"/>
              </a:ext>
            </a:extLst>
          </p:cNvPr>
          <p:cNvGrpSpPr/>
          <p:nvPr/>
        </p:nvGrpSpPr>
        <p:grpSpPr>
          <a:xfrm>
            <a:off x="1131831" y="3455582"/>
            <a:ext cx="9551453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8A276FE-B842-47DC-AF46-F60B136AC6BE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8A276FE-B842-47DC-AF46-F60B136AC6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680F8D3-9E20-4545-8B1B-B101039B7B73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5CC2270-2751-49B9-82E3-83EA2E6412DF}"/>
              </a:ext>
            </a:extLst>
          </p:cNvPr>
          <p:cNvSpPr txBox="1"/>
          <p:nvPr/>
        </p:nvSpPr>
        <p:spPr>
          <a:xfrm>
            <a:off x="4956313" y="5864333"/>
            <a:ext cx="336605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Huh?</a:t>
            </a:r>
          </a:p>
        </p:txBody>
      </p:sp>
    </p:spTree>
    <p:extLst>
      <p:ext uri="{BB962C8B-B14F-4D97-AF65-F5344CB8AC3E}">
        <p14:creationId xmlns:p14="http://schemas.microsoft.com/office/powerpoint/2010/main" val="16545951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F0DCC-C4C6-4134-A6C0-12B2AE1C6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Pause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6B38A-6C3A-414B-92AF-137BD0449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easy to read something with a bunch of symbols and say “yep, those are symbols.” and keep going</a:t>
            </a:r>
          </a:p>
          <a:p>
            <a:r>
              <a:rPr lang="en-US" dirty="0"/>
              <a:t>STOP Go Back.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You have to </a:t>
            </a:r>
            <a:r>
              <a:rPr lang="en-US" i="1" dirty="0"/>
              <a:t>fight</a:t>
            </a:r>
            <a:r>
              <a:rPr lang="en-US" dirty="0"/>
              <a:t> the symbols they’re probably trying to pull a fast one on you. </a:t>
            </a:r>
          </a:p>
          <a:p>
            <a:r>
              <a:rPr lang="en-US" dirty="0"/>
              <a:t>Same goes for when I’m presenting a proof – you shouldn’t just believe me – I’m wrong all the time!</a:t>
            </a:r>
          </a:p>
          <a:p>
            <a:r>
              <a:rPr lang="en-US" dirty="0"/>
              <a:t>You should be </a:t>
            </a:r>
            <a:r>
              <a:rPr lang="en-US" i="1" dirty="0"/>
              <a:t>trying</a:t>
            </a:r>
            <a:r>
              <a:rPr lang="en-US" dirty="0"/>
              <a:t> to do the proof with me. Where do you think we’re going next?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9226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27BA7-1F3C-416F-AC1D-BC08ED5F1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A5DEB-B550-4C35-A04B-FF1386F59F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Your Tas will take a bit of time in section on this.</a:t>
                </a:r>
              </a:p>
              <a:p>
                <a:r>
                  <a:rPr lang="en-US" dirty="0"/>
                  <a:t>Here’s the short version:</a:t>
                </a:r>
              </a:p>
              <a:p>
                <a:r>
                  <a:rPr lang="en-US" dirty="0"/>
                  <a:t>It really is equivalent to ”what we expected”</a:t>
                </a:r>
                <a:br>
                  <a:rPr lang="en-US" dirty="0"/>
                </a:b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a%n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b%n</a:t>
                </a:r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divides version is much easier to use in proofs…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A5DEB-B550-4C35-A04B-FF1386F59F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24CF743-D18A-4119-BC00-047ABC6147DD}"/>
                  </a:ext>
                </a:extLst>
              </p:cNvPr>
              <p:cNvSpPr txBox="1"/>
              <p:nvPr/>
            </p:nvSpPr>
            <p:spPr>
              <a:xfrm>
                <a:off x="1412035" y="3764900"/>
                <a:ext cx="867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24CF743-D18A-4119-BC00-047ABC614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035" y="3764900"/>
                <a:ext cx="8677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2" descr="24 purple squares and 3 gold squares (27 squares total)">
            <a:extLst>
              <a:ext uri="{FF2B5EF4-FFF2-40B4-BE49-F238E27FC236}">
                <a16:creationId xmlns:a16="http://schemas.microsoft.com/office/drawing/2014/main" id="{2FB90BAF-3347-4D26-AE6E-45F7CCF4D63D}"/>
              </a:ext>
            </a:extLst>
          </p:cNvPr>
          <p:cNvGrpSpPr/>
          <p:nvPr/>
        </p:nvGrpSpPr>
        <p:grpSpPr>
          <a:xfrm>
            <a:off x="2318658" y="3585284"/>
            <a:ext cx="5853983" cy="768376"/>
            <a:chOff x="2318658" y="3585284"/>
            <a:chExt cx="5853983" cy="768376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972BBCA-1AD4-434A-B5EB-781B4749120F}"/>
                </a:ext>
              </a:extLst>
            </p:cNvPr>
            <p:cNvSpPr/>
            <p:nvPr/>
          </p:nvSpPr>
          <p:spPr>
            <a:xfrm>
              <a:off x="2318658" y="3613278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CB4892A4-5D42-42CA-8F7E-9A0A3EFF73AC}"/>
                </a:ext>
              </a:extLst>
            </p:cNvPr>
            <p:cNvSpPr/>
            <p:nvPr/>
          </p:nvSpPr>
          <p:spPr>
            <a:xfrm>
              <a:off x="2685662" y="3613278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D00FBA1-B277-4904-BEB9-BE3D7A8A9CD0}"/>
                </a:ext>
              </a:extLst>
            </p:cNvPr>
            <p:cNvSpPr/>
            <p:nvPr/>
          </p:nvSpPr>
          <p:spPr>
            <a:xfrm>
              <a:off x="3051110" y="3613278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95740DE-3F1E-4923-A09E-B71803866B54}"/>
                </a:ext>
              </a:extLst>
            </p:cNvPr>
            <p:cNvSpPr/>
            <p:nvPr/>
          </p:nvSpPr>
          <p:spPr>
            <a:xfrm>
              <a:off x="3418114" y="3613278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77D41AF-AD6E-40B2-9BE2-D280A5252FB8}"/>
                </a:ext>
              </a:extLst>
            </p:cNvPr>
            <p:cNvSpPr/>
            <p:nvPr/>
          </p:nvSpPr>
          <p:spPr>
            <a:xfrm>
              <a:off x="3785118" y="3613278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FB7B361-4D41-45A3-8547-AE841EA3F88F}"/>
                </a:ext>
              </a:extLst>
            </p:cNvPr>
            <p:cNvSpPr/>
            <p:nvPr/>
          </p:nvSpPr>
          <p:spPr>
            <a:xfrm>
              <a:off x="4152122" y="3613278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778595E-0C0A-452C-A0E0-498F386C4153}"/>
                </a:ext>
              </a:extLst>
            </p:cNvPr>
            <p:cNvSpPr/>
            <p:nvPr/>
          </p:nvSpPr>
          <p:spPr>
            <a:xfrm>
              <a:off x="4517570" y="3613278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F0DF8D4-B6D4-4FB0-8E9D-8C42C2A0657E}"/>
                </a:ext>
              </a:extLst>
            </p:cNvPr>
            <p:cNvSpPr/>
            <p:nvPr/>
          </p:nvSpPr>
          <p:spPr>
            <a:xfrm>
              <a:off x="4884574" y="3613278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E0B7AF9-5AAC-4BD3-9E7E-E4B75CBA63DD}"/>
                </a:ext>
              </a:extLst>
            </p:cNvPr>
            <p:cNvSpPr/>
            <p:nvPr/>
          </p:nvSpPr>
          <p:spPr>
            <a:xfrm>
              <a:off x="5251578" y="3613278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535D79D-8629-4F93-9E21-77F38F26D8CA}"/>
                </a:ext>
              </a:extLst>
            </p:cNvPr>
            <p:cNvSpPr/>
            <p:nvPr/>
          </p:nvSpPr>
          <p:spPr>
            <a:xfrm>
              <a:off x="5618582" y="3613278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D001239-10E5-42B6-B96B-0B5EC3710F78}"/>
                </a:ext>
              </a:extLst>
            </p:cNvPr>
            <p:cNvSpPr/>
            <p:nvPr/>
          </p:nvSpPr>
          <p:spPr>
            <a:xfrm>
              <a:off x="5984030" y="3613278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685F6379-5F88-457E-8092-2CF4CECCC6DD}"/>
                </a:ext>
              </a:extLst>
            </p:cNvPr>
            <p:cNvSpPr/>
            <p:nvPr/>
          </p:nvSpPr>
          <p:spPr>
            <a:xfrm>
              <a:off x="6351034" y="3613278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0BC28970-24A7-49C7-A7BA-C2562D55B0D8}"/>
                </a:ext>
              </a:extLst>
            </p:cNvPr>
            <p:cNvSpPr/>
            <p:nvPr/>
          </p:nvSpPr>
          <p:spPr>
            <a:xfrm>
              <a:off x="2318658" y="4050415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F7EA9761-B587-4D48-8A13-CDED06E2FB15}"/>
                </a:ext>
              </a:extLst>
            </p:cNvPr>
            <p:cNvSpPr/>
            <p:nvPr/>
          </p:nvSpPr>
          <p:spPr>
            <a:xfrm>
              <a:off x="2685662" y="4050415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B819AD9-ED6C-4AD0-A85D-3CBE1C024F63}"/>
                </a:ext>
              </a:extLst>
            </p:cNvPr>
            <p:cNvSpPr/>
            <p:nvPr/>
          </p:nvSpPr>
          <p:spPr>
            <a:xfrm>
              <a:off x="3051110" y="4050415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860C07A4-EA1F-4C9D-A3BA-162A795425ED}"/>
                </a:ext>
              </a:extLst>
            </p:cNvPr>
            <p:cNvSpPr/>
            <p:nvPr/>
          </p:nvSpPr>
          <p:spPr>
            <a:xfrm>
              <a:off x="3418114" y="4050415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8B364EA6-AD98-4F99-8E2D-9AAB57C9ECF7}"/>
                </a:ext>
              </a:extLst>
            </p:cNvPr>
            <p:cNvSpPr/>
            <p:nvPr/>
          </p:nvSpPr>
          <p:spPr>
            <a:xfrm>
              <a:off x="3785118" y="4050415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CB8412A8-00AF-40C1-9731-66A98E117BA0}"/>
                </a:ext>
              </a:extLst>
            </p:cNvPr>
            <p:cNvSpPr/>
            <p:nvPr/>
          </p:nvSpPr>
          <p:spPr>
            <a:xfrm>
              <a:off x="4152122" y="4050415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A06D22F-DDCB-48F9-B2D0-F11C79DC44DE}"/>
                </a:ext>
              </a:extLst>
            </p:cNvPr>
            <p:cNvSpPr/>
            <p:nvPr/>
          </p:nvSpPr>
          <p:spPr>
            <a:xfrm>
              <a:off x="4517570" y="4050415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8E9721E3-7707-40EE-BD97-9B01ED86D801}"/>
                </a:ext>
              </a:extLst>
            </p:cNvPr>
            <p:cNvSpPr/>
            <p:nvPr/>
          </p:nvSpPr>
          <p:spPr>
            <a:xfrm>
              <a:off x="4884574" y="4050415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FDA3AE9B-3F97-43B3-8AAA-60D6EFD1F50A}"/>
                </a:ext>
              </a:extLst>
            </p:cNvPr>
            <p:cNvSpPr/>
            <p:nvPr/>
          </p:nvSpPr>
          <p:spPr>
            <a:xfrm>
              <a:off x="5251578" y="4050415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03D2FF54-7CC6-4AB4-BBD7-0E761D4E050D}"/>
                </a:ext>
              </a:extLst>
            </p:cNvPr>
            <p:cNvSpPr/>
            <p:nvPr/>
          </p:nvSpPr>
          <p:spPr>
            <a:xfrm>
              <a:off x="5618582" y="4050415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0C99F6C0-B668-47EA-B192-33C37E8BAAA3}"/>
                </a:ext>
              </a:extLst>
            </p:cNvPr>
            <p:cNvSpPr/>
            <p:nvPr/>
          </p:nvSpPr>
          <p:spPr>
            <a:xfrm>
              <a:off x="5984030" y="4050415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E05ECA2D-3F47-44C7-A30C-4A4C2255C477}"/>
                </a:ext>
              </a:extLst>
            </p:cNvPr>
            <p:cNvSpPr/>
            <p:nvPr/>
          </p:nvSpPr>
          <p:spPr>
            <a:xfrm>
              <a:off x="6351034" y="4050415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3EC42D92-9963-4C09-800D-0C22BAF94888}"/>
                </a:ext>
              </a:extLst>
            </p:cNvPr>
            <p:cNvSpPr/>
            <p:nvPr/>
          </p:nvSpPr>
          <p:spPr>
            <a:xfrm>
              <a:off x="7150940" y="3585284"/>
              <a:ext cx="289249" cy="303245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3B1F4DBF-D82D-4EF8-AB03-8861D5B1D53E}"/>
                </a:ext>
              </a:extLst>
            </p:cNvPr>
            <p:cNvSpPr/>
            <p:nvPr/>
          </p:nvSpPr>
          <p:spPr>
            <a:xfrm>
              <a:off x="7516388" y="3585284"/>
              <a:ext cx="289249" cy="303245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8F714A63-758D-4E17-8A84-610754805FC8}"/>
                </a:ext>
              </a:extLst>
            </p:cNvPr>
            <p:cNvSpPr/>
            <p:nvPr/>
          </p:nvSpPr>
          <p:spPr>
            <a:xfrm>
              <a:off x="7883392" y="3585284"/>
              <a:ext cx="289249" cy="303245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4BBF036-21AA-46FD-9F51-3A78B40714C4}"/>
                  </a:ext>
                </a:extLst>
              </p:cNvPr>
              <p:cNvSpPr txBox="1"/>
              <p:nvPr/>
            </p:nvSpPr>
            <p:spPr>
              <a:xfrm>
                <a:off x="1324870" y="4641474"/>
                <a:ext cx="867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4BBF036-21AA-46FD-9F51-3A78B4071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870" y="4641474"/>
                <a:ext cx="86774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 descr="12 purple squares and 3 gold squares (15 squares total)">
            <a:extLst>
              <a:ext uri="{FF2B5EF4-FFF2-40B4-BE49-F238E27FC236}">
                <a16:creationId xmlns:a16="http://schemas.microsoft.com/office/drawing/2014/main" id="{9A84A6ED-BD86-48A4-8222-EB90B48F0F74}"/>
              </a:ext>
            </a:extLst>
          </p:cNvPr>
          <p:cNvGrpSpPr/>
          <p:nvPr/>
        </p:nvGrpSpPr>
        <p:grpSpPr>
          <a:xfrm>
            <a:off x="2320209" y="4790799"/>
            <a:ext cx="5852432" cy="309684"/>
            <a:chOff x="2320209" y="4790799"/>
            <a:chExt cx="5852432" cy="309684"/>
          </a:xfrm>
        </p:grpSpPr>
        <p:sp>
          <p:nvSpPr>
            <p:cNvPr id="28" name="Rectangle: Rounded Corners 27" descr="12 purple squares, 3 gold squares (15 squares total)">
              <a:extLst>
                <a:ext uri="{FF2B5EF4-FFF2-40B4-BE49-F238E27FC236}">
                  <a16:creationId xmlns:a16="http://schemas.microsoft.com/office/drawing/2014/main" id="{13C41626-C33B-4443-ADD5-C27CF200690E}"/>
                </a:ext>
              </a:extLst>
            </p:cNvPr>
            <p:cNvSpPr/>
            <p:nvPr/>
          </p:nvSpPr>
          <p:spPr>
            <a:xfrm>
              <a:off x="2320209" y="4797238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: Rounded Corners 28" descr="12 purple squares, 3 gold squares (15 squares total)">
              <a:extLst>
                <a:ext uri="{FF2B5EF4-FFF2-40B4-BE49-F238E27FC236}">
                  <a16:creationId xmlns:a16="http://schemas.microsoft.com/office/drawing/2014/main" id="{B7288346-0C12-49FA-A3BA-84C43A9C8970}"/>
                </a:ext>
              </a:extLst>
            </p:cNvPr>
            <p:cNvSpPr/>
            <p:nvPr/>
          </p:nvSpPr>
          <p:spPr>
            <a:xfrm>
              <a:off x="2687213" y="4790799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: Rounded Corners 29" descr="12 purple squares, 3 gold squares (15 squares total)">
              <a:extLst>
                <a:ext uri="{FF2B5EF4-FFF2-40B4-BE49-F238E27FC236}">
                  <a16:creationId xmlns:a16="http://schemas.microsoft.com/office/drawing/2014/main" id="{DA5D8A0D-DB50-421E-8BE0-0A40C40691C8}"/>
                </a:ext>
              </a:extLst>
            </p:cNvPr>
            <p:cNvSpPr/>
            <p:nvPr/>
          </p:nvSpPr>
          <p:spPr>
            <a:xfrm>
              <a:off x="3052661" y="4790799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: Rounded Corners 30" descr="12 purple squares, 3 gold squares (15 squares total)">
              <a:extLst>
                <a:ext uri="{FF2B5EF4-FFF2-40B4-BE49-F238E27FC236}">
                  <a16:creationId xmlns:a16="http://schemas.microsoft.com/office/drawing/2014/main" id="{1CF5A142-F36C-4134-ABB8-153916DFDEBA}"/>
                </a:ext>
              </a:extLst>
            </p:cNvPr>
            <p:cNvSpPr/>
            <p:nvPr/>
          </p:nvSpPr>
          <p:spPr>
            <a:xfrm>
              <a:off x="3419665" y="4790799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: Rounded Corners 31" descr="12 purple squares, 3 gold squares (15 squares total)">
              <a:extLst>
                <a:ext uri="{FF2B5EF4-FFF2-40B4-BE49-F238E27FC236}">
                  <a16:creationId xmlns:a16="http://schemas.microsoft.com/office/drawing/2014/main" id="{B8B60126-1354-44A7-9341-C1A924087B9D}"/>
                </a:ext>
              </a:extLst>
            </p:cNvPr>
            <p:cNvSpPr/>
            <p:nvPr/>
          </p:nvSpPr>
          <p:spPr>
            <a:xfrm>
              <a:off x="3786669" y="4790799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: Rounded Corners 32" descr="12 purple squares, 3 gold squares (15 squares total)">
              <a:extLst>
                <a:ext uri="{FF2B5EF4-FFF2-40B4-BE49-F238E27FC236}">
                  <a16:creationId xmlns:a16="http://schemas.microsoft.com/office/drawing/2014/main" id="{4D42E7C3-9A1A-43AA-826A-957C222EF081}"/>
                </a:ext>
              </a:extLst>
            </p:cNvPr>
            <p:cNvSpPr/>
            <p:nvPr/>
          </p:nvSpPr>
          <p:spPr>
            <a:xfrm>
              <a:off x="4153673" y="4790799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: Rounded Corners 33" descr="12 purple squares, 3 gold squares (15 squares total)">
              <a:extLst>
                <a:ext uri="{FF2B5EF4-FFF2-40B4-BE49-F238E27FC236}">
                  <a16:creationId xmlns:a16="http://schemas.microsoft.com/office/drawing/2014/main" id="{F3343D89-F345-4E27-87A3-937829723EC8}"/>
                </a:ext>
              </a:extLst>
            </p:cNvPr>
            <p:cNvSpPr/>
            <p:nvPr/>
          </p:nvSpPr>
          <p:spPr>
            <a:xfrm>
              <a:off x="4519121" y="4790799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: Rounded Corners 34" descr="12 purple squares, 3 gold squares (15 squares total)">
              <a:extLst>
                <a:ext uri="{FF2B5EF4-FFF2-40B4-BE49-F238E27FC236}">
                  <a16:creationId xmlns:a16="http://schemas.microsoft.com/office/drawing/2014/main" id="{7A7553EB-8D70-4BE5-A79B-BA9AF0CDAFF7}"/>
                </a:ext>
              </a:extLst>
            </p:cNvPr>
            <p:cNvSpPr/>
            <p:nvPr/>
          </p:nvSpPr>
          <p:spPr>
            <a:xfrm>
              <a:off x="4886125" y="4790799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: Rounded Corners 35" descr="12 purple squares, 3 gold squares (15 squares total)">
              <a:extLst>
                <a:ext uri="{FF2B5EF4-FFF2-40B4-BE49-F238E27FC236}">
                  <a16:creationId xmlns:a16="http://schemas.microsoft.com/office/drawing/2014/main" id="{CBE63010-980B-4959-89CE-7C09DA7F9762}"/>
                </a:ext>
              </a:extLst>
            </p:cNvPr>
            <p:cNvSpPr/>
            <p:nvPr/>
          </p:nvSpPr>
          <p:spPr>
            <a:xfrm>
              <a:off x="5253129" y="4790799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 descr="12 purple squares, 3 gold squares (15 squares total)">
              <a:extLst>
                <a:ext uri="{FF2B5EF4-FFF2-40B4-BE49-F238E27FC236}">
                  <a16:creationId xmlns:a16="http://schemas.microsoft.com/office/drawing/2014/main" id="{59BD353D-2083-46EB-A9EA-E26A51C8CBB4}"/>
                </a:ext>
              </a:extLst>
            </p:cNvPr>
            <p:cNvSpPr/>
            <p:nvPr/>
          </p:nvSpPr>
          <p:spPr>
            <a:xfrm>
              <a:off x="5620133" y="4790799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 descr="12 purple squares, 3 gold squares (15 squares total)">
              <a:extLst>
                <a:ext uri="{FF2B5EF4-FFF2-40B4-BE49-F238E27FC236}">
                  <a16:creationId xmlns:a16="http://schemas.microsoft.com/office/drawing/2014/main" id="{7EB69437-3466-4E30-830C-8E19744826C6}"/>
                </a:ext>
              </a:extLst>
            </p:cNvPr>
            <p:cNvSpPr/>
            <p:nvPr/>
          </p:nvSpPr>
          <p:spPr>
            <a:xfrm>
              <a:off x="5985581" y="4790799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: Rounded Corners 38" descr="12 purple squares, 3 gold squares (15 squares total)">
              <a:extLst>
                <a:ext uri="{FF2B5EF4-FFF2-40B4-BE49-F238E27FC236}">
                  <a16:creationId xmlns:a16="http://schemas.microsoft.com/office/drawing/2014/main" id="{6867510F-111B-4E58-B9B7-1EC934787407}"/>
                </a:ext>
              </a:extLst>
            </p:cNvPr>
            <p:cNvSpPr/>
            <p:nvPr/>
          </p:nvSpPr>
          <p:spPr>
            <a:xfrm>
              <a:off x="6352585" y="4790799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: Rounded Corners 42" descr="12 purple squares, 3 gold squares (15 squares total)">
              <a:extLst>
                <a:ext uri="{FF2B5EF4-FFF2-40B4-BE49-F238E27FC236}">
                  <a16:creationId xmlns:a16="http://schemas.microsoft.com/office/drawing/2014/main" id="{C1B946FF-42FB-4DB3-AD61-419D50DDFF15}"/>
                </a:ext>
              </a:extLst>
            </p:cNvPr>
            <p:cNvSpPr/>
            <p:nvPr/>
          </p:nvSpPr>
          <p:spPr>
            <a:xfrm>
              <a:off x="7150940" y="4790799"/>
              <a:ext cx="289249" cy="303245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: Rounded Corners 43" descr="12 purple squares, 3 gold squares (15 squares total)">
              <a:extLst>
                <a:ext uri="{FF2B5EF4-FFF2-40B4-BE49-F238E27FC236}">
                  <a16:creationId xmlns:a16="http://schemas.microsoft.com/office/drawing/2014/main" id="{B05E63DC-D3B7-42DE-884A-1BA86475B28B}"/>
                </a:ext>
              </a:extLst>
            </p:cNvPr>
            <p:cNvSpPr/>
            <p:nvPr/>
          </p:nvSpPr>
          <p:spPr>
            <a:xfrm>
              <a:off x="7516388" y="4790799"/>
              <a:ext cx="289249" cy="303245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: Rounded Corners 44" descr="12 purple squares, 3 gold squares (15 squares total)">
              <a:extLst>
                <a:ext uri="{FF2B5EF4-FFF2-40B4-BE49-F238E27FC236}">
                  <a16:creationId xmlns:a16="http://schemas.microsoft.com/office/drawing/2014/main" id="{E7AD8C38-2C67-4127-91F1-72765A19DDF8}"/>
                </a:ext>
              </a:extLst>
            </p:cNvPr>
            <p:cNvSpPr/>
            <p:nvPr/>
          </p:nvSpPr>
          <p:spPr>
            <a:xfrm>
              <a:off x="7883392" y="4790799"/>
              <a:ext cx="289249" cy="303245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8" name="Straight Connector 67" descr="horizontal line showing the result of combining 27 and 15">
            <a:extLst>
              <a:ext uri="{FF2B5EF4-FFF2-40B4-BE49-F238E27FC236}">
                <a16:creationId xmlns:a16="http://schemas.microsoft.com/office/drawing/2014/main" id="{4F92AA98-088E-4D2C-9AA9-0933BDBBA95A}"/>
              </a:ext>
            </a:extLst>
          </p:cNvPr>
          <p:cNvCxnSpPr>
            <a:cxnSpLocks/>
          </p:cNvCxnSpPr>
          <p:nvPr/>
        </p:nvCxnSpPr>
        <p:spPr>
          <a:xfrm>
            <a:off x="1278294" y="5220478"/>
            <a:ext cx="70446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57CFD73-BE76-407D-9653-88FD3371459A}"/>
                  </a:ext>
                </a:extLst>
              </p:cNvPr>
              <p:cNvSpPr txBox="1"/>
              <p:nvPr/>
            </p:nvSpPr>
            <p:spPr>
              <a:xfrm>
                <a:off x="0" y="5255738"/>
                <a:ext cx="20433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27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57CFD73-BE76-407D-9653-88FD33714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55738"/>
                <a:ext cx="204332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 descr="12 purple squares">
            <a:extLst>
              <a:ext uri="{FF2B5EF4-FFF2-40B4-BE49-F238E27FC236}">
                <a16:creationId xmlns:a16="http://schemas.microsoft.com/office/drawing/2014/main" id="{7C15839A-85A3-491A-89FE-2643E7E7003B}"/>
              </a:ext>
            </a:extLst>
          </p:cNvPr>
          <p:cNvGrpSpPr/>
          <p:nvPr/>
        </p:nvGrpSpPr>
        <p:grpSpPr>
          <a:xfrm>
            <a:off x="2320210" y="5379560"/>
            <a:ext cx="4321625" cy="303245"/>
            <a:chOff x="2320210" y="5379560"/>
            <a:chExt cx="4321625" cy="303245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50E750B2-15EF-40B4-B80E-19435D94995F}"/>
                </a:ext>
              </a:extLst>
            </p:cNvPr>
            <p:cNvSpPr/>
            <p:nvPr/>
          </p:nvSpPr>
          <p:spPr>
            <a:xfrm>
              <a:off x="2320210" y="5379560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2D293F7F-5D19-4E87-97C6-2AD587D674E0}"/>
                </a:ext>
              </a:extLst>
            </p:cNvPr>
            <p:cNvSpPr/>
            <p:nvPr/>
          </p:nvSpPr>
          <p:spPr>
            <a:xfrm>
              <a:off x="2687214" y="5379560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AA14228D-A84B-4AB4-9DCB-80A854B6A4C0}"/>
                </a:ext>
              </a:extLst>
            </p:cNvPr>
            <p:cNvSpPr/>
            <p:nvPr/>
          </p:nvSpPr>
          <p:spPr>
            <a:xfrm>
              <a:off x="3052662" y="5379560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B6C5253B-2B37-4944-8D73-23D483C75929}"/>
                </a:ext>
              </a:extLst>
            </p:cNvPr>
            <p:cNvSpPr/>
            <p:nvPr/>
          </p:nvSpPr>
          <p:spPr>
            <a:xfrm>
              <a:off x="3419666" y="5379560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C400ACB6-18B1-4AAC-B091-0BB17C1F9481}"/>
                </a:ext>
              </a:extLst>
            </p:cNvPr>
            <p:cNvSpPr/>
            <p:nvPr/>
          </p:nvSpPr>
          <p:spPr>
            <a:xfrm>
              <a:off x="3786670" y="5379560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A4E2CCC8-A191-45E2-886A-763A5D9EF708}"/>
                </a:ext>
              </a:extLst>
            </p:cNvPr>
            <p:cNvSpPr/>
            <p:nvPr/>
          </p:nvSpPr>
          <p:spPr>
            <a:xfrm>
              <a:off x="4153674" y="5379560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87D7AB71-24AC-4D18-B1E9-54D0823EFD46}"/>
                </a:ext>
              </a:extLst>
            </p:cNvPr>
            <p:cNvSpPr/>
            <p:nvPr/>
          </p:nvSpPr>
          <p:spPr>
            <a:xfrm>
              <a:off x="4519122" y="5379560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68C9A5E2-235F-4F94-8216-41CD93532E22}"/>
                </a:ext>
              </a:extLst>
            </p:cNvPr>
            <p:cNvSpPr/>
            <p:nvPr/>
          </p:nvSpPr>
          <p:spPr>
            <a:xfrm>
              <a:off x="4886126" y="5379560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D18E35CB-9C80-4F6C-8171-349BC6BB3C75}"/>
                </a:ext>
              </a:extLst>
            </p:cNvPr>
            <p:cNvSpPr/>
            <p:nvPr/>
          </p:nvSpPr>
          <p:spPr>
            <a:xfrm>
              <a:off x="5253130" y="5379560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081DF086-A833-4234-A545-7EDB090ABD98}"/>
                </a:ext>
              </a:extLst>
            </p:cNvPr>
            <p:cNvSpPr/>
            <p:nvPr/>
          </p:nvSpPr>
          <p:spPr>
            <a:xfrm>
              <a:off x="5620134" y="5379560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568C682F-552A-42EC-BF47-FE8E9A08E783}"/>
                </a:ext>
              </a:extLst>
            </p:cNvPr>
            <p:cNvSpPr/>
            <p:nvPr/>
          </p:nvSpPr>
          <p:spPr>
            <a:xfrm>
              <a:off x="5985582" y="5379560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0629B1E1-5034-47BF-8D29-A06A80A52A0F}"/>
                </a:ext>
              </a:extLst>
            </p:cNvPr>
            <p:cNvSpPr/>
            <p:nvPr/>
          </p:nvSpPr>
          <p:spPr>
            <a:xfrm>
              <a:off x="6352586" y="5379560"/>
              <a:ext cx="289249" cy="30324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35021773-E193-41CF-AF35-017D4BCE42BB}"/>
              </a:ext>
            </a:extLst>
          </p:cNvPr>
          <p:cNvSpPr txBox="1"/>
          <p:nvPr/>
        </p:nvSpPr>
        <p:spPr>
          <a:xfrm>
            <a:off x="8580073" y="3764900"/>
            <a:ext cx="3141788" cy="156966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When you subtract, the remainders cancel. What you’re left with is a multiple of 12.</a:t>
            </a:r>
          </a:p>
        </p:txBody>
      </p:sp>
    </p:spTree>
    <p:extLst>
      <p:ext uri="{BB962C8B-B14F-4D97-AF65-F5344CB8AC3E}">
        <p14:creationId xmlns:p14="http://schemas.microsoft.com/office/powerpoint/2010/main" val="178152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6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C83802-4799-499E-92E6-77104DF87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E7A337-9101-4AFE-A83B-0F2128F4AA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078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Proof (setup)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21961"/>
              </a:xfrm>
            </p:spPr>
            <p:txBody>
              <a:bodyPr/>
              <a:lstStyle/>
              <a:p>
                <a:r>
                  <a:rPr lang="en-US" dirty="0"/>
                  <a:t>Show if we know: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we can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21961"/>
              </a:xfrm>
              <a:blipFill>
                <a:blip r:embed="rId2"/>
                <a:stretch>
                  <a:fillRect l="-654" t="-19767" b="-2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41963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Proof (complete)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21961"/>
              </a:xfrm>
            </p:spPr>
            <p:txBody>
              <a:bodyPr/>
              <a:lstStyle/>
              <a:p>
                <a:r>
                  <a:rPr lang="en-US" dirty="0"/>
                  <a:t>Show if we know: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we can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21961"/>
              </a:xfrm>
              <a:blipFill>
                <a:blip r:embed="rId2"/>
                <a:stretch>
                  <a:fillRect l="-654" t="-19767" b="-2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5239" y="2475345"/>
                <a:ext cx="311007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𝑡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𝑡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475345"/>
                <a:ext cx="3110070" cy="3046988"/>
              </a:xfrm>
              <a:prstGeom prst="rect">
                <a:avLst/>
              </a:prstGeom>
              <a:blipFill>
                <a:blip r:embed="rId3"/>
                <a:stretch>
                  <a:fillRect l="-2935" t="-1400" b="-3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4618" y="2466109"/>
                <a:ext cx="3916218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(1,2)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 (3,5)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(6)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 (4,7)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618" y="2466109"/>
                <a:ext cx="3916218" cy="3046988"/>
              </a:xfrm>
              <a:prstGeom prst="rect">
                <a:avLst/>
              </a:prstGeom>
              <a:blipFill>
                <a:blip r:embed="rId4"/>
                <a:stretch>
                  <a:fillRect l="-2492" t="-1403" b="-4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1149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711B3-2825-4C77-90DB-6CB045A33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it! (setup)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D6B60F-8BA8-46B0-BC08-AA9251025E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r>
                  <a:rPr lang="en-US" dirty="0"/>
                  <a:t>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D6B60F-8BA8-46B0-BC08-AA9251025E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 descr="summary of inference rules, copied from slide 3 (eliminate AND, eliminate OR, intro AND, intro OR, Direct Proof rule, Modus Ponens)">
            <a:extLst>
              <a:ext uri="{FF2B5EF4-FFF2-40B4-BE49-F238E27FC236}">
                <a16:creationId xmlns:a16="http://schemas.microsoft.com/office/drawing/2014/main" id="{F0EDA9D3-BF78-446B-93CB-5BB1E189E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918" y="123296"/>
            <a:ext cx="7092186" cy="340356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8C601C7-0B44-4B53-B7AF-418AF920FA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766880" y="165960"/>
              <a:ext cx="10057320" cy="2571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8C601C7-0B44-4B53-B7AF-418AF920FA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57520" y="156600"/>
                <a:ext cx="10076040" cy="258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5706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711B3-2825-4C77-90DB-6CB045A33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it! (complete)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D6B60F-8BA8-46B0-BC08-AA9251025E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r>
                  <a:rPr lang="en-US" dirty="0"/>
                  <a:t>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D6B60F-8BA8-46B0-BC08-AA9251025E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604FE3-BE8D-4665-961F-20C6DEA7DE12}"/>
                  </a:ext>
                </a:extLst>
              </p:cNvPr>
              <p:cNvSpPr txBox="1"/>
              <p:nvPr/>
            </p:nvSpPr>
            <p:spPr>
              <a:xfrm>
                <a:off x="575239" y="2337657"/>
                <a:ext cx="396240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𝑟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4.1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4.2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4.3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4.4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4.5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 startAt="5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604FE3-BE8D-4665-961F-20C6DEA7D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337657"/>
                <a:ext cx="39624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FB6E94-795A-434B-BAE5-C560ED4D6E3B}"/>
                  </a:ext>
                </a:extLst>
              </p:cNvPr>
              <p:cNvSpPr txBox="1"/>
              <p:nvPr/>
            </p:nvSpPr>
            <p:spPr>
              <a:xfrm>
                <a:off x="3374571" y="2373083"/>
                <a:ext cx="4071258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Given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Given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Given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Assumption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(3,4.1)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 (2, 4.2)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Commutativity (1)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(4.4, 4.3)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Direct Proof Rule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FB6E94-795A-434B-BAE5-C560ED4D6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571" y="2373083"/>
                <a:ext cx="4071258" cy="3970318"/>
              </a:xfrm>
              <a:prstGeom prst="rect">
                <a:avLst/>
              </a:prstGeom>
              <a:blipFill>
                <a:blip r:embed="rId4"/>
                <a:stretch>
                  <a:fillRect l="-3148" t="-1534" b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CF46D5F-0304-48F8-958A-60612BA513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519840" y="2517480"/>
              <a:ext cx="6505920" cy="36982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CF46D5F-0304-48F8-958A-60612BA513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0480" y="2508120"/>
                <a:ext cx="6524640" cy="371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0961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Caution ⚠️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72216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Be careful! Logical inference rules can only be applied to </a:t>
                </a:r>
                <a:r>
                  <a:rPr lang="en-US" b="1" dirty="0"/>
                  <a:t>entire</a:t>
                </a:r>
                <a:r>
                  <a:rPr lang="en-US" dirty="0"/>
                  <a:t> facts. They cannot be applied to portions of a statement (our propositional equivalences could apply to subexpressions). Why not for inference rules?</a:t>
                </a:r>
              </a:p>
              <a:p>
                <a:r>
                  <a:rPr lang="en-US" dirty="0"/>
                  <a:t>Suppose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Can we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? </a:t>
                </a:r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72216" cy="4845504"/>
              </a:xfrm>
              <a:blipFill>
                <a:blip r:embed="rId2"/>
                <a:stretch>
                  <a:fillRect l="-691" t="-2138" r="-1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57600" y="3429000"/>
                <a:ext cx="5349922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Introduce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(1)</a:t>
                </a:r>
              </a:p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Introduce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32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(2)</a:t>
                </a:r>
                <a:endParaRPr lang="en-US" sz="32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 3,4.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3429000"/>
                <a:ext cx="5349922" cy="2554545"/>
              </a:xfrm>
              <a:prstGeom prst="rect">
                <a:avLst/>
              </a:prstGeom>
              <a:blipFill>
                <a:blip r:embed="rId3"/>
                <a:stretch>
                  <a:fillRect l="-2847" t="-3103" b="-6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7382434" y="392370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2434" y="3923704"/>
                <a:ext cx="1571203" cy="435307"/>
              </a:xfrm>
              <a:prstGeom prst="roundRect">
                <a:avLst/>
              </a:prstGeom>
              <a:blipFill>
                <a:blip r:embed="rId7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 descr="Notation for &quot;Intro OR&quot; law of inference: &quot;A&quot; above the dividing line; &quot;therefore&quot; symbol, then &quot;A OR B, B OR A&quot; below the dividing line"/>
          <p:cNvGrpSpPr/>
          <p:nvPr/>
        </p:nvGrpSpPr>
        <p:grpSpPr>
          <a:xfrm>
            <a:off x="9007522" y="3559273"/>
            <a:ext cx="2235200" cy="1116810"/>
            <a:chOff x="714212" y="824345"/>
            <a:chExt cx="2235200" cy="1116810"/>
          </a:xfrm>
        </p:grpSpPr>
        <p:grpSp>
          <p:nvGrpSpPr>
            <p:cNvPr id="6" name="Group 5"/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" name="Straight Connector 9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0936F83-8F96-4E0B-8385-6C906FB828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008360" y="2324880"/>
              <a:ext cx="10675440" cy="44571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0936F83-8F96-4E0B-8385-6C906FB828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99000" y="2315520"/>
                <a:ext cx="10694160" cy="447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 descr="(p IMPLIES q) OR r">
                <a:extLst>
                  <a:ext uri="{FF2B5EF4-FFF2-40B4-BE49-F238E27FC236}">
                    <a16:creationId xmlns:a16="http://schemas.microsoft.com/office/drawing/2014/main" id="{418DA952-5457-4EA9-BDC0-1835A26B6701}"/>
                  </a:ext>
                </a:extLst>
              </p14:cNvPr>
              <p14:cNvContentPartPr/>
              <p14:nvPr/>
            </p14:nvContentPartPr>
            <p14:xfrm>
              <a:off x="7181592" y="340394"/>
              <a:ext cx="3372480" cy="992880"/>
            </p14:xfrm>
          </p:contentPart>
        </mc:Choice>
        <mc:Fallback>
          <p:pic>
            <p:nvPicPr>
              <p:cNvPr id="13" name="Ink 12" descr="(p IMPLIES q) OR r">
                <a:extLst>
                  <a:ext uri="{FF2B5EF4-FFF2-40B4-BE49-F238E27FC236}">
                    <a16:creationId xmlns:a16="http://schemas.microsoft.com/office/drawing/2014/main" id="{418DA952-5457-4EA9-BDC0-1835A26B670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172232" y="331034"/>
                <a:ext cx="3391200" cy="101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9991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E4D80D-DBC5-4598-8329-C5469076A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7275454" cy="590415"/>
          </a:xfrm>
        </p:spPr>
        <p:txBody>
          <a:bodyPr/>
          <a:lstStyle/>
          <a:p>
            <a:r>
              <a:rPr lang="en-US" dirty="0"/>
              <a:t>Inference Proofs in Predicate Logic</a:t>
            </a:r>
          </a:p>
        </p:txBody>
      </p:sp>
    </p:spTree>
    <p:extLst>
      <p:ext uri="{BB962C8B-B14F-4D97-AF65-F5344CB8AC3E}">
        <p14:creationId xmlns:p14="http://schemas.microsoft.com/office/powerpoint/2010/main" val="4102287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1F64E-5A2B-447E-92BF-6F61821EE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Rules for Proofs with Quantifiers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95A74-E953-4126-9F7B-120A71207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610072"/>
          </a:xfrm>
        </p:spPr>
        <p:txBody>
          <a:bodyPr/>
          <a:lstStyle/>
          <a:p>
            <a:r>
              <a:rPr lang="en-US" dirty="0"/>
              <a:t>We’ve done symbolic proofs with propositional logic. </a:t>
            </a:r>
          </a:p>
          <a:p>
            <a:r>
              <a:rPr lang="en-US" dirty="0"/>
              <a:t>To include predicate logic, we’ll need some rules about how to use quantifiers.</a:t>
            </a:r>
          </a:p>
        </p:txBody>
      </p:sp>
      <p:grpSp>
        <p:nvGrpSpPr>
          <p:cNvPr id="32" name="Group 31" descr="Notation for &quot;Eliminate FOR-ALL&quot; law of inference: &quot;FOR-ALL(x) P(x)&quot; above the dividing line; &quot;therefore&quot; symbol, then &quot;P(a) for any a&quot; below the dividing line&#10;">
            <a:extLst>
              <a:ext uri="{FF2B5EF4-FFF2-40B4-BE49-F238E27FC236}">
                <a16:creationId xmlns:a16="http://schemas.microsoft.com/office/drawing/2014/main" id="{BF484CB0-7503-4763-951B-019484B0BD37}"/>
              </a:ext>
            </a:extLst>
          </p:cNvPr>
          <p:cNvGrpSpPr/>
          <p:nvPr/>
        </p:nvGrpSpPr>
        <p:grpSpPr>
          <a:xfrm>
            <a:off x="1025203" y="2731925"/>
            <a:ext cx="4586421" cy="1453116"/>
            <a:chOff x="1025203" y="3277355"/>
            <a:chExt cx="4586421" cy="145311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57DB26-F186-4E9B-8EA8-B5EB82E782E9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AFB6856C-DC2E-4219-800A-C01EC3E52E88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500FC52-7C8D-4352-842E-A6A83513112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500FC52-7C8D-4352-842E-A6A83513112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D88964B-1555-4637-8F79-56A54224F06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D88964B-1555-4637-8F79-56A54224F06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471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655B51C6-4149-4409-BE8F-72B648605C6F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3CD4585-0736-4B5B-B2C5-4962730ADB18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3CD4585-0736-4B5B-B2C5-4962730ADB1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0E8A21A7-ED92-44BC-AA5C-7A4363DCC9EC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0E8A21A7-ED92-44BC-AA5C-7A4363DCC9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5"/>
                  <a:stretch>
                    <a:fillRect b="-16883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BC78CC52-C827-4ECD-A8F1-8D175DB3948B}"/>
                  </a:ext>
                </a:extLst>
              </p:cNvPr>
              <p:cNvSpPr/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BC78CC52-C827-4ECD-A8F1-8D175DB39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blipFill>
                <a:blip r:embed="rId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 descr="Notation for &quot;Intro FOR-ALL&quot; law of inference: &quot;P(a); a is arbitrary&quot; above the dividing line; &quot;therefore&quot; symbol, then &quot;FOR-ALL(x) P(x)&quot; below the dividing line&#10;">
            <a:extLst>
              <a:ext uri="{FF2B5EF4-FFF2-40B4-BE49-F238E27FC236}">
                <a16:creationId xmlns:a16="http://schemas.microsoft.com/office/drawing/2014/main" id="{1AFE67DE-9CC3-45F0-8EF4-32B1FB82000C}"/>
              </a:ext>
            </a:extLst>
          </p:cNvPr>
          <p:cNvGrpSpPr/>
          <p:nvPr/>
        </p:nvGrpSpPr>
        <p:grpSpPr>
          <a:xfrm>
            <a:off x="2584324" y="4217753"/>
            <a:ext cx="3027299" cy="1116810"/>
            <a:chOff x="714212" y="824345"/>
            <a:chExt cx="2235200" cy="11168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95AE537-DE19-4F62-9647-C28599629E43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2FEA1FE-CB5A-4AD1-9A13-42BDAC81A103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2FEA1FE-CB5A-4AD1-9A13-42BDAC81A1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457" t="-9211" r="-1142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F76FCD0-2887-4C80-B10C-3B098DBD80B4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F76FCD0-2887-4C80-B10C-3B098DBD80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0ED6FB7-1FBC-4E43-9999-7822CD27F14D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9C0333E-BCF7-4622-92F6-6657D60F2EB1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9C0333E-BCF7-4622-92F6-6657D60F2E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3203257-C35F-42FF-A37C-1A45FC9FD074}"/>
                  </a:ext>
                </a:extLst>
              </p:cNvPr>
              <p:cNvSpPr/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3203257-C35F-42FF-A37C-1A45FC9FD0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blipFill>
                <a:blip r:embed="rId13"/>
                <a:stretch>
                  <a:fillRect b="-15385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 descr="Notation for &quot;Intro EXISTS&quot; law of inference: &quot;EXISTS(c) for some P(c)&quot; above the dividing line; &quot;therefore&quot; symbol, then &quot;EXISTS(x) P(x)&quot; below the dividing line&#10;">
            <a:extLst>
              <a:ext uri="{FF2B5EF4-FFF2-40B4-BE49-F238E27FC236}">
                <a16:creationId xmlns:a16="http://schemas.microsoft.com/office/drawing/2014/main" id="{91628483-3683-4274-A128-26EAF11532D0}"/>
              </a:ext>
            </a:extLst>
          </p:cNvPr>
          <p:cNvGrpSpPr/>
          <p:nvPr/>
        </p:nvGrpSpPr>
        <p:grpSpPr>
          <a:xfrm>
            <a:off x="7967453" y="2666314"/>
            <a:ext cx="2925136" cy="1083206"/>
            <a:chOff x="714212" y="824345"/>
            <a:chExt cx="2235200" cy="108320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4D6F93F-245A-4EFE-A17B-8926F729E775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2486AD-BF0D-4FC6-81D0-7EA190D0E2DF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some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2486AD-BF0D-4FC6-81D0-7EA190D0E2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709" t="-510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EABF190-CFBF-4E5E-9E95-FFB09EFD0F1C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EABF190-CFBF-4E5E-9E95-FFB09EFD0F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EC29FF6-436C-4B6B-99C6-8D1B261728DE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488A34-AA32-4BF8-85A9-F07ABFDAD0C6}"/>
                    </a:ext>
                  </a:extLst>
                </p:cNvPr>
                <p:cNvSpPr txBox="1"/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488A34-AA32-4BF8-85A9-F07ABFDAD0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84A2D339-FD61-4588-86AF-2A93EB07CC1F}"/>
                  </a:ext>
                </a:extLst>
              </p:cNvPr>
              <p:cNvSpPr/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84A2D339-FD61-4588-86AF-2A93EB07CC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blipFill>
                <a:blip r:embed="rId17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 descr="Notation for &quot;Eliminate EXISTS&quot; law of inference: &quot;EXISTS(x) P(x)&quot; above the dividing line; &quot;therefore&quot; symbol, then &quot;P(c) for a fresh c&quot; below the dividing line&#10;">
            <a:extLst>
              <a:ext uri="{FF2B5EF4-FFF2-40B4-BE49-F238E27FC236}">
                <a16:creationId xmlns:a16="http://schemas.microsoft.com/office/drawing/2014/main" id="{1C303A5D-08E4-4737-800C-3E83F5991129}"/>
              </a:ext>
            </a:extLst>
          </p:cNvPr>
          <p:cNvGrpSpPr/>
          <p:nvPr/>
        </p:nvGrpSpPr>
        <p:grpSpPr>
          <a:xfrm>
            <a:off x="7901486" y="4169846"/>
            <a:ext cx="3286027" cy="1116810"/>
            <a:chOff x="714212" y="824345"/>
            <a:chExt cx="2342520" cy="111681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B81113C-4351-4F4C-ACBF-7DC5636ABE53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2B96B95-CC40-49E0-BA6E-83A8108685B1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2B96B95-CC40-49E0-BA6E-83A8108685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CDD5292-7EC7-471C-860B-E9BAD401F260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CDD5292-7EC7-471C-860B-E9BAD401F2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02641BE-3D58-4B88-A741-EFF9327C6CEC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4FA4AF-C00B-4340-8A4B-42FCFC47A91B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4FA4AF-C00B-4340-8A4B-42FCFC47A9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403B428B-6B05-4536-850B-DE541D795952}"/>
              </a:ext>
            </a:extLst>
          </p:cNvPr>
          <p:cNvSpPr txBox="1">
            <a:spLocks/>
          </p:cNvSpPr>
          <p:nvPr/>
        </p:nvSpPr>
        <p:spPr>
          <a:xfrm>
            <a:off x="1004742" y="5574622"/>
            <a:ext cx="11187258" cy="621617"/>
          </a:xfrm>
          <a:prstGeom prst="rect">
            <a:avLst/>
          </a:prstGeom>
        </p:spPr>
        <p:txBody>
          <a:bodyPr vert="horz" lIns="45720" tIns="45720" rIns="45720" bIns="45720" rtlCol="0"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Let’s see a good example, then come back to those “arbitrary” and “fresh” conditions.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1913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E57DFFB7-1C72-4022-A1EB-77D72149EB4F}" vid="{5CF90BFF-666A-48C8-8087-10FA0A25A6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08-inference-proofs</Template>
  <TotalTime>1432</TotalTime>
  <Words>3355</Words>
  <Application>Microsoft Office PowerPoint</Application>
  <PresentationFormat>Widescreen</PresentationFormat>
  <Paragraphs>513</Paragraphs>
  <Slides>45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Quantified Inference Proofs</vt:lpstr>
      <vt:lpstr>Inference Proofs Overview</vt:lpstr>
      <vt:lpstr>Inference Rules</vt:lpstr>
      <vt:lpstr>Given: ((p→q)∧(q→r))  Show: (p→r)</vt:lpstr>
      <vt:lpstr>Try it! (setup)</vt:lpstr>
      <vt:lpstr>Try it! (complete)</vt:lpstr>
      <vt:lpstr>Caution ⚠️</vt:lpstr>
      <vt:lpstr>Inference Proofs in Predicate Logic</vt:lpstr>
      <vt:lpstr>Inference Rules for Proofs with Quantifiers</vt:lpstr>
      <vt:lpstr>Proof Using Quantifiers</vt:lpstr>
      <vt:lpstr>Example Proof Using Quantifiers (setup)</vt:lpstr>
      <vt:lpstr>Example Proof Using Quantifiers (Complete)</vt:lpstr>
      <vt:lpstr>Proofs with Quantifiers ("arbitrary")</vt:lpstr>
      <vt:lpstr>Proofs with Quantifiers ("fresh")</vt:lpstr>
      <vt:lpstr>Fresh and Arbitrary (example)</vt:lpstr>
      <vt:lpstr>Fresh and Arbitrary (notes 1)</vt:lpstr>
      <vt:lpstr>Fresh and Arbitrary (notes 2)</vt:lpstr>
      <vt:lpstr>Arbitrary Practice (1)</vt:lpstr>
      <vt:lpstr>Arbitrary Practice (2)</vt:lpstr>
      <vt:lpstr>Arbitrary Practice (3)</vt:lpstr>
      <vt:lpstr>Find The Bug</vt:lpstr>
      <vt:lpstr>Find The Bug (with notes)</vt:lpstr>
      <vt:lpstr>Bug Found</vt:lpstr>
      <vt:lpstr>Number Theory</vt:lpstr>
      <vt:lpstr>Why Number Theory?</vt:lpstr>
      <vt:lpstr>Framing Device (keygen 1)</vt:lpstr>
      <vt:lpstr>Framing Device (keygen 2)</vt:lpstr>
      <vt:lpstr>Framing Device (en/decryption 1)</vt:lpstr>
      <vt:lpstr>Framing Device (en/decryption 2)</vt:lpstr>
      <vt:lpstr>Divides Definition</vt:lpstr>
      <vt:lpstr>Divides Examples</vt:lpstr>
      <vt:lpstr>Divides Examples (with answers)</vt:lpstr>
      <vt:lpstr>A useful theorem (intuition) </vt:lpstr>
      <vt:lpstr>Unique</vt:lpstr>
      <vt:lpstr>A useful theorem (compared to Java) </vt:lpstr>
      <vt:lpstr>Terminology</vt:lpstr>
      <vt:lpstr>Modular Arithmetic Intuition</vt:lpstr>
      <vt:lpstr>Modular Arithmetic Notation</vt:lpstr>
      <vt:lpstr>Modular Arithmetic (need a definition)</vt:lpstr>
      <vt:lpstr>Modular Arithmetic Equivalence Definition</vt:lpstr>
      <vt:lpstr>Long Pause</vt:lpstr>
      <vt:lpstr>Why? </vt:lpstr>
      <vt:lpstr>Extra Practice</vt:lpstr>
      <vt:lpstr>One more Proof (setup)</vt:lpstr>
      <vt:lpstr>One more Proof (complete)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mnats</cp:lastModifiedBy>
  <cp:revision>10</cp:revision>
  <cp:lastPrinted>2025-10-13T17:45:48Z</cp:lastPrinted>
  <dcterms:created xsi:type="dcterms:W3CDTF">2024-10-11T22:06:25Z</dcterms:created>
  <dcterms:modified xsi:type="dcterms:W3CDTF">2025-10-14T22:55:01Z</dcterms:modified>
</cp:coreProperties>
</file>