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546" r:id="rId3"/>
    <p:sldId id="547" r:id="rId4"/>
    <p:sldId id="549" r:id="rId5"/>
    <p:sldId id="584" r:id="rId6"/>
    <p:sldId id="586" r:id="rId7"/>
    <p:sldId id="587" r:id="rId8"/>
    <p:sldId id="588" r:id="rId9"/>
    <p:sldId id="589" r:id="rId10"/>
    <p:sldId id="590" r:id="rId11"/>
    <p:sldId id="551" r:id="rId12"/>
    <p:sldId id="554" r:id="rId13"/>
    <p:sldId id="556" r:id="rId14"/>
    <p:sldId id="592" r:id="rId15"/>
    <p:sldId id="386" r:id="rId16"/>
    <p:sldId id="387" r:id="rId17"/>
    <p:sldId id="266" r:id="rId18"/>
    <p:sldId id="258" r:id="rId19"/>
    <p:sldId id="259" r:id="rId20"/>
    <p:sldId id="260" r:id="rId21"/>
    <p:sldId id="261" r:id="rId22"/>
    <p:sldId id="262" r:id="rId23"/>
    <p:sldId id="263" r:id="rId24"/>
    <p:sldId id="265" r:id="rId25"/>
    <p:sldId id="378" r:id="rId26"/>
    <p:sldId id="379" r:id="rId27"/>
    <p:sldId id="267" r:id="rId28"/>
    <p:sldId id="388" r:id="rId29"/>
    <p:sldId id="389" r:id="rId30"/>
    <p:sldId id="380" r:id="rId31"/>
    <p:sldId id="381" r:id="rId32"/>
    <p:sldId id="391" r:id="rId33"/>
    <p:sldId id="382" r:id="rId34"/>
    <p:sldId id="287" r:id="rId35"/>
    <p:sldId id="345" r:id="rId36"/>
    <p:sldId id="346" r:id="rId37"/>
    <p:sldId id="348" r:id="rId38"/>
    <p:sldId id="350" r:id="rId39"/>
    <p:sldId id="351" r:id="rId40"/>
    <p:sldId id="352" r:id="rId41"/>
    <p:sldId id="353" r:id="rId42"/>
    <p:sldId id="383" r:id="rId43"/>
    <p:sldId id="339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30" r:id="rId55"/>
    <p:sldId id="340" r:id="rId56"/>
    <p:sldId id="341" r:id="rId57"/>
    <p:sldId id="342" r:id="rId58"/>
    <p:sldId id="343" r:id="rId59"/>
    <p:sldId id="390" r:id="rId60"/>
    <p:sldId id="384" r:id="rId61"/>
    <p:sldId id="385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8" autoAdjust="0"/>
  </p:normalViewPr>
  <p:slideViewPr>
    <p:cSldViewPr snapToGrid="0">
      <p:cViewPr varScale="1">
        <p:scale>
          <a:sx n="76" d="100"/>
          <a:sy n="76" d="100"/>
        </p:scale>
        <p:origin x="51" y="4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19D23FB1-54FD-4760-8731-40F47759657A}"/>
    <pc:docChg chg="undo custSel addSld delSld modSld sldOrd">
      <pc:chgData name="mnats" userId="2d5df061-6255-4755-935c-bfd826af269a" providerId="ADAL" clId="{19D23FB1-54FD-4760-8731-40F47759657A}" dt="2025-10-10T19:40:31.299" v="2282" actId="2711"/>
      <pc:docMkLst>
        <pc:docMk/>
      </pc:docMkLst>
      <pc:sldChg chg="modSp mod">
        <pc:chgData name="mnats" userId="2d5df061-6255-4755-935c-bfd826af269a" providerId="ADAL" clId="{19D23FB1-54FD-4760-8731-40F47759657A}" dt="2025-10-09T21:10:19.071" v="5" actId="20577"/>
        <pc:sldMkLst>
          <pc:docMk/>
          <pc:sldMk cId="3066886581" sldId="256"/>
        </pc:sldMkLst>
        <pc:spChg chg="mod">
          <ac:chgData name="mnats" userId="2d5df061-6255-4755-935c-bfd826af269a" providerId="ADAL" clId="{19D23FB1-54FD-4760-8731-40F47759657A}" dt="2025-10-09T21:10:19.071" v="5" actId="20577"/>
          <ac:spMkLst>
            <pc:docMk/>
            <pc:sldMk cId="3066886581" sldId="256"/>
            <ac:spMk id="3" creationId="{52D26FBB-DD53-41A8-BC89-04F3FD077494}"/>
          </ac:spMkLst>
        </pc:spChg>
      </pc:sldChg>
      <pc:sldChg chg="modSp mod">
        <pc:chgData name="mnats" userId="2d5df061-6255-4755-935c-bfd826af269a" providerId="ADAL" clId="{19D23FB1-54FD-4760-8731-40F47759657A}" dt="2025-10-10T19:27:17.640" v="2015" actId="20577"/>
        <pc:sldMkLst>
          <pc:docMk/>
          <pc:sldMk cId="920271604" sldId="259"/>
        </pc:sldMkLst>
        <pc:spChg chg="mod">
          <ac:chgData name="mnats" userId="2d5df061-6255-4755-935c-bfd826af269a" providerId="ADAL" clId="{19D23FB1-54FD-4760-8731-40F47759657A}" dt="2025-10-10T19:27:17.640" v="2015" actId="20577"/>
          <ac:spMkLst>
            <pc:docMk/>
            <pc:sldMk cId="920271604" sldId="259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19D23FB1-54FD-4760-8731-40F47759657A}" dt="2025-10-10T19:01:59.557" v="1215" actId="962"/>
        <pc:sldMkLst>
          <pc:docMk/>
          <pc:sldMk cId="2301702121" sldId="262"/>
        </pc:sldMkLst>
        <pc:grpChg chg="mod">
          <ac:chgData name="mnats" userId="2d5df061-6255-4755-935c-bfd826af269a" providerId="ADAL" clId="{19D23FB1-54FD-4760-8731-40F47759657A}" dt="2025-10-10T18:56:09.071" v="426" actId="962"/>
          <ac:grpSpMkLst>
            <pc:docMk/>
            <pc:sldMk cId="2301702121" sldId="262"/>
            <ac:grpSpMk id="14" creationId="{00000000-0000-0000-0000-000000000000}"/>
          </ac:grpSpMkLst>
        </pc:grpChg>
        <pc:grpChg chg="mod">
          <ac:chgData name="mnats" userId="2d5df061-6255-4755-935c-bfd826af269a" providerId="ADAL" clId="{19D23FB1-54FD-4760-8731-40F47759657A}" dt="2025-10-10T18:56:28.654" v="440" actId="962"/>
          <ac:grpSpMkLst>
            <pc:docMk/>
            <pc:sldMk cId="2301702121" sldId="262"/>
            <ac:grpSpMk id="17" creationId="{00000000-0000-0000-0000-000000000000}"/>
          </ac:grpSpMkLst>
        </pc:grpChg>
        <pc:grpChg chg="mod">
          <ac:chgData name="mnats" userId="2d5df061-6255-4755-935c-bfd826af269a" providerId="ADAL" clId="{19D23FB1-54FD-4760-8731-40F47759657A}" dt="2025-10-10T19:01:59.557" v="1215" actId="962"/>
          <ac:grpSpMkLst>
            <pc:docMk/>
            <pc:sldMk cId="2301702121" sldId="262"/>
            <ac:grpSpMk id="19" creationId="{00000000-0000-0000-0000-000000000000}"/>
          </ac:grpSpMkLst>
        </pc:grpChg>
      </pc:sldChg>
      <pc:sldChg chg="modSp mod">
        <pc:chgData name="mnats" userId="2d5df061-6255-4755-935c-bfd826af269a" providerId="ADAL" clId="{19D23FB1-54FD-4760-8731-40F47759657A}" dt="2025-10-10T19:27:03.952" v="2010" actId="20577"/>
        <pc:sldMkLst>
          <pc:docMk/>
          <pc:sldMk cId="3873078038" sldId="266"/>
        </pc:sldMkLst>
        <pc:spChg chg="mod">
          <ac:chgData name="mnats" userId="2d5df061-6255-4755-935c-bfd826af269a" providerId="ADAL" clId="{19D23FB1-54FD-4760-8731-40F47759657A}" dt="2025-10-10T19:27:03.952" v="2010" actId="20577"/>
          <ac:spMkLst>
            <pc:docMk/>
            <pc:sldMk cId="3873078038" sldId="266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19D23FB1-54FD-4760-8731-40F47759657A}" dt="2025-10-10T19:27:31.999" v="2037" actId="20577"/>
        <pc:sldMkLst>
          <pc:docMk/>
          <pc:sldMk cId="2887809551" sldId="267"/>
        </pc:sldMkLst>
        <pc:spChg chg="mod">
          <ac:chgData name="mnats" userId="2d5df061-6255-4755-935c-bfd826af269a" providerId="ADAL" clId="{19D23FB1-54FD-4760-8731-40F47759657A}" dt="2025-10-10T19:27:31.999" v="2037" actId="20577"/>
          <ac:spMkLst>
            <pc:docMk/>
            <pc:sldMk cId="2887809551" sldId="267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19D23FB1-54FD-4760-8731-40F47759657A}" dt="2025-10-10T19:19:27.017" v="1900" actId="13244"/>
        <pc:sldMkLst>
          <pc:docMk/>
          <pc:sldMk cId="2151437926" sldId="287"/>
        </pc:sldMkLst>
        <pc:spChg chg="ord">
          <ac:chgData name="mnats" userId="2d5df061-6255-4755-935c-bfd826af269a" providerId="ADAL" clId="{19D23FB1-54FD-4760-8731-40F47759657A}" dt="2025-10-10T19:19:08.205" v="1895" actId="13244"/>
          <ac:spMkLst>
            <pc:docMk/>
            <pc:sldMk cId="2151437926" sldId="287"/>
            <ac:spMk id="10" creationId="{5AB39910-33E3-47DA-8D70-4145532471A9}"/>
          </ac:spMkLst>
        </pc:spChg>
        <pc:spChg chg="ord">
          <ac:chgData name="mnats" userId="2d5df061-6255-4755-935c-bfd826af269a" providerId="ADAL" clId="{19D23FB1-54FD-4760-8731-40F47759657A}" dt="2025-10-10T19:19:12.580" v="1896" actId="13244"/>
          <ac:spMkLst>
            <pc:docMk/>
            <pc:sldMk cId="2151437926" sldId="287"/>
            <ac:spMk id="17" creationId="{0F31D0BF-9187-4A84-9FBE-99EC6CD52FCF}"/>
          </ac:spMkLst>
        </pc:spChg>
        <pc:spChg chg="ord">
          <ac:chgData name="mnats" userId="2d5df061-6255-4755-935c-bfd826af269a" providerId="ADAL" clId="{19D23FB1-54FD-4760-8731-40F47759657A}" dt="2025-10-10T19:19:17.959" v="1897" actId="13244"/>
          <ac:spMkLst>
            <pc:docMk/>
            <pc:sldMk cId="2151437926" sldId="287"/>
            <ac:spMk id="24" creationId="{E1DD6D42-B067-4D35-9422-EBA2D8CEBF85}"/>
          </ac:spMkLst>
        </pc:spChg>
        <pc:spChg chg="ord">
          <ac:chgData name="mnats" userId="2d5df061-6255-4755-935c-bfd826af269a" providerId="ADAL" clId="{19D23FB1-54FD-4760-8731-40F47759657A}" dt="2025-10-10T19:19:20.645" v="1898" actId="13244"/>
          <ac:spMkLst>
            <pc:docMk/>
            <pc:sldMk cId="2151437926" sldId="287"/>
            <ac:spMk id="31" creationId="{0AE996BB-40D1-4DEE-A493-08E45A8D6C1F}"/>
          </ac:spMkLst>
        </pc:spChg>
        <pc:spChg chg="ord">
          <ac:chgData name="mnats" userId="2d5df061-6255-4755-935c-bfd826af269a" providerId="ADAL" clId="{19D23FB1-54FD-4760-8731-40F47759657A}" dt="2025-10-10T19:19:24.616" v="1899" actId="13244"/>
          <ac:spMkLst>
            <pc:docMk/>
            <pc:sldMk cId="2151437926" sldId="287"/>
            <ac:spMk id="36" creationId="{11256CB7-A972-4FA7-BD63-24A12AFC0EEB}"/>
          </ac:spMkLst>
        </pc:spChg>
        <pc:spChg chg="ord">
          <ac:chgData name="mnats" userId="2d5df061-6255-4755-935c-bfd826af269a" providerId="ADAL" clId="{19D23FB1-54FD-4760-8731-40F47759657A}" dt="2025-10-10T19:19:27.017" v="1900" actId="13244"/>
          <ac:spMkLst>
            <pc:docMk/>
            <pc:sldMk cId="2151437926" sldId="287"/>
            <ac:spMk id="43" creationId="{F8164D1F-210B-49F4-9E68-95AD23973860}"/>
          </ac:spMkLst>
        </pc:spChg>
        <pc:grpChg chg="mod">
          <ac:chgData name="mnats" userId="2d5df061-6255-4755-935c-bfd826af269a" providerId="ADAL" clId="{19D23FB1-54FD-4760-8731-40F47759657A}" dt="2025-10-10T19:01:06.388" v="1177" actId="962"/>
          <ac:grpSpMkLst>
            <pc:docMk/>
            <pc:sldMk cId="2151437926" sldId="287"/>
            <ac:grpSpMk id="4" creationId="{A7DF9E7D-C6B0-4539-8E3B-DFE9D030B642}"/>
          </ac:grpSpMkLst>
        </pc:grpChg>
        <pc:grpChg chg="mod">
          <ac:chgData name="mnats" userId="2d5df061-6255-4755-935c-bfd826af269a" providerId="ADAL" clId="{19D23FB1-54FD-4760-8731-40F47759657A}" dt="2025-10-10T19:01:15.058" v="1179" actId="962"/>
          <ac:grpSpMkLst>
            <pc:docMk/>
            <pc:sldMk cId="2151437926" sldId="287"/>
            <ac:grpSpMk id="11" creationId="{9BF0EABD-37B1-43C3-9369-67CFB77C16E0}"/>
          </ac:grpSpMkLst>
        </pc:grpChg>
        <pc:grpChg chg="mod">
          <ac:chgData name="mnats" userId="2d5df061-6255-4755-935c-bfd826af269a" providerId="ADAL" clId="{19D23FB1-54FD-4760-8731-40F47759657A}" dt="2025-10-10T19:01:24.115" v="1181" actId="962"/>
          <ac:grpSpMkLst>
            <pc:docMk/>
            <pc:sldMk cId="2151437926" sldId="287"/>
            <ac:grpSpMk id="18" creationId="{A0106BC8-0D4D-46CF-BFF2-D3EAD38906F4}"/>
          </ac:grpSpMkLst>
        </pc:grpChg>
        <pc:grpChg chg="mod">
          <ac:chgData name="mnats" userId="2d5df061-6255-4755-935c-bfd826af269a" providerId="ADAL" clId="{19D23FB1-54FD-4760-8731-40F47759657A}" dt="2025-10-10T19:01:31.854" v="1183" actId="962"/>
          <ac:grpSpMkLst>
            <pc:docMk/>
            <pc:sldMk cId="2151437926" sldId="287"/>
            <ac:grpSpMk id="25" creationId="{55AF9221-6CFF-43C3-9CB0-959DF7D33ED3}"/>
          </ac:grpSpMkLst>
        </pc:grpChg>
        <pc:grpChg chg="mod">
          <ac:chgData name="mnats" userId="2d5df061-6255-4755-935c-bfd826af269a" providerId="ADAL" clId="{19D23FB1-54FD-4760-8731-40F47759657A}" dt="2025-10-10T19:01:41.801" v="1185" actId="962"/>
          <ac:grpSpMkLst>
            <pc:docMk/>
            <pc:sldMk cId="2151437926" sldId="287"/>
            <ac:grpSpMk id="32" creationId="{22E81C36-0FCA-4B1C-B359-B2E91943E284}"/>
          </ac:grpSpMkLst>
        </pc:grpChg>
        <pc:grpChg chg="mod">
          <ac:chgData name="mnats" userId="2d5df061-6255-4755-935c-bfd826af269a" providerId="ADAL" clId="{19D23FB1-54FD-4760-8731-40F47759657A}" dt="2025-10-10T19:02:06.338" v="1217" actId="962"/>
          <ac:grpSpMkLst>
            <pc:docMk/>
            <pc:sldMk cId="2151437926" sldId="287"/>
            <ac:grpSpMk id="37" creationId="{009514B8-FCEC-4E8A-B035-E006DD765364}"/>
          </ac:grpSpMkLst>
        </pc:grpChg>
      </pc:sldChg>
      <pc:sldChg chg="modSp mod">
        <pc:chgData name="mnats" userId="2d5df061-6255-4755-935c-bfd826af269a" providerId="ADAL" clId="{19D23FB1-54FD-4760-8731-40F47759657A}" dt="2025-10-10T19:21:36.108" v="1911" actId="13244"/>
        <pc:sldMkLst>
          <pc:docMk/>
          <pc:sldMk cId="2251191340" sldId="298"/>
        </pc:sldMkLst>
        <pc:spChg chg="ord">
          <ac:chgData name="mnats" userId="2d5df061-6255-4755-935c-bfd826af269a" providerId="ADAL" clId="{19D23FB1-54FD-4760-8731-40F47759657A}" dt="2025-10-10T19:21:28.745" v="1909" actId="13244"/>
          <ac:spMkLst>
            <pc:docMk/>
            <pc:sldMk cId="2251191340" sldId="298"/>
            <ac:spMk id="17" creationId="{BC78CC52-C827-4ECD-A8F1-8D175DB3948B}"/>
          </ac:spMkLst>
        </pc:spChg>
        <pc:spChg chg="ord">
          <ac:chgData name="mnats" userId="2d5df061-6255-4755-935c-bfd826af269a" providerId="ADAL" clId="{19D23FB1-54FD-4760-8731-40F47759657A}" dt="2025-10-10T19:21:33.685" v="1910" actId="13244"/>
          <ac:spMkLst>
            <pc:docMk/>
            <pc:sldMk cId="2251191340" sldId="298"/>
            <ac:spMk id="24" creationId="{A3203257-C35F-42FF-A37C-1A45FC9FD074}"/>
          </ac:spMkLst>
        </pc:spChg>
        <pc:spChg chg="ord">
          <ac:chgData name="mnats" userId="2d5df061-6255-4755-935c-bfd826af269a" providerId="ADAL" clId="{19D23FB1-54FD-4760-8731-40F47759657A}" dt="2025-10-10T19:21:36.108" v="1911" actId="13244"/>
          <ac:spMkLst>
            <pc:docMk/>
            <pc:sldMk cId="2251191340" sldId="298"/>
            <ac:spMk id="31" creationId="{84A2D339-FD61-4588-86AF-2A93EB07CC1F}"/>
          </ac:spMkLst>
        </pc:spChg>
        <pc:grpChg chg="mod">
          <ac:chgData name="mnats" userId="2d5df061-6255-4755-935c-bfd826af269a" providerId="ADAL" clId="{19D23FB1-54FD-4760-8731-40F47759657A}" dt="2025-10-10T19:07:56.585" v="1786" actId="962"/>
          <ac:grpSpMkLst>
            <pc:docMk/>
            <pc:sldMk cId="2251191340" sldId="298"/>
            <ac:grpSpMk id="11" creationId="{1AFE67DE-9CC3-45F0-8EF4-32B1FB82000C}"/>
          </ac:grpSpMkLst>
        </pc:grpChg>
        <pc:grpChg chg="mod">
          <ac:chgData name="mnats" userId="2d5df061-6255-4755-935c-bfd826af269a" providerId="ADAL" clId="{19D23FB1-54FD-4760-8731-40F47759657A}" dt="2025-10-10T19:07:32.020" v="1700" actId="962"/>
          <ac:grpSpMkLst>
            <pc:docMk/>
            <pc:sldMk cId="2251191340" sldId="298"/>
            <ac:grpSpMk id="18" creationId="{91628483-3683-4274-A128-26EAF11532D0}"/>
          </ac:grpSpMkLst>
        </pc:grpChg>
        <pc:grpChg chg="mod">
          <ac:chgData name="mnats" userId="2d5df061-6255-4755-935c-bfd826af269a" providerId="ADAL" clId="{19D23FB1-54FD-4760-8731-40F47759657A}" dt="2025-10-10T19:08:16.038" v="1848" actId="962"/>
          <ac:grpSpMkLst>
            <pc:docMk/>
            <pc:sldMk cId="2251191340" sldId="298"/>
            <ac:grpSpMk id="25" creationId="{1C303A5D-08E4-4737-800C-3E83F5991129}"/>
          </ac:grpSpMkLst>
        </pc:grpChg>
        <pc:grpChg chg="mod">
          <ac:chgData name="mnats" userId="2d5df061-6255-4755-935c-bfd826af269a" providerId="ADAL" clId="{19D23FB1-54FD-4760-8731-40F47759657A}" dt="2025-10-10T19:06:57.992" v="1564" actId="962"/>
          <ac:grpSpMkLst>
            <pc:docMk/>
            <pc:sldMk cId="2251191340" sldId="298"/>
            <ac:grpSpMk id="32" creationId="{BF484CB0-7503-4763-951B-019484B0BD37}"/>
          </ac:grpSpMkLst>
        </pc:grpChg>
      </pc:sldChg>
      <pc:sldChg chg="modSp mod">
        <pc:chgData name="mnats" userId="2d5df061-6255-4755-935c-bfd826af269a" providerId="ADAL" clId="{19D23FB1-54FD-4760-8731-40F47759657A}" dt="2025-10-10T19:21:55.328" v="1913" actId="13244"/>
        <pc:sldMkLst>
          <pc:docMk/>
          <pc:sldMk cId="174636609" sldId="299"/>
        </pc:sldMkLst>
        <pc:spChg chg="ord">
          <ac:chgData name="mnats" userId="2d5df061-6255-4755-935c-bfd826af269a" providerId="ADAL" clId="{19D23FB1-54FD-4760-8731-40F47759657A}" dt="2025-10-10T19:21:48.298" v="1912" actId="13244"/>
          <ac:spMkLst>
            <pc:docMk/>
            <pc:sldMk cId="174636609" sldId="299"/>
            <ac:spMk id="22" creationId="{7DEDC204-849E-484A-9302-35D7C2C7DCFB}"/>
          </ac:spMkLst>
        </pc:spChg>
        <pc:spChg chg="ord">
          <ac:chgData name="mnats" userId="2d5df061-6255-4755-935c-bfd826af269a" providerId="ADAL" clId="{19D23FB1-54FD-4760-8731-40F47759657A}" dt="2025-10-10T19:21:55.328" v="1913" actId="13244"/>
          <ac:spMkLst>
            <pc:docMk/>
            <pc:sldMk cId="174636609" sldId="299"/>
            <ac:spMk id="36" creationId="{D98ED2CB-CCC3-42E4-878A-CF6940D3B16E}"/>
          </ac:spMkLst>
        </pc:spChg>
        <pc:grpChg chg="mod">
          <ac:chgData name="mnats" userId="2d5df061-6255-4755-935c-bfd826af269a" providerId="ADAL" clId="{19D23FB1-54FD-4760-8731-40F47759657A}" dt="2025-10-10T19:09:01.142" v="1854" actId="962"/>
          <ac:grpSpMkLst>
            <pc:docMk/>
            <pc:sldMk cId="174636609" sldId="299"/>
            <ac:grpSpMk id="3" creationId="{6DD4FC3D-16B6-4718-92B7-08FF02EC4796}"/>
          </ac:grpSpMkLst>
        </pc:grpChg>
        <pc:grpChg chg="mod">
          <ac:chgData name="mnats" userId="2d5df061-6255-4755-935c-bfd826af269a" providerId="ADAL" clId="{19D23FB1-54FD-4760-8731-40F47759657A}" dt="2025-10-10T19:09:06.293" v="1856" actId="962"/>
          <ac:grpSpMkLst>
            <pc:docMk/>
            <pc:sldMk cId="174636609" sldId="299"/>
            <ac:grpSpMk id="6" creationId="{9FEEFEBF-ECAB-44DF-A6FC-1062BB3BEA80}"/>
          </ac:grpSpMkLst>
        </pc:grpChg>
        <pc:grpChg chg="mod">
          <ac:chgData name="mnats" userId="2d5df061-6255-4755-935c-bfd826af269a" providerId="ADAL" clId="{19D23FB1-54FD-4760-8731-40F47759657A}" dt="2025-10-10T19:08:53.836" v="1852" actId="962"/>
          <ac:grpSpMkLst>
            <pc:docMk/>
            <pc:sldMk cId="174636609" sldId="299"/>
            <ac:grpSpMk id="16" creationId="{1CDB996A-2699-4157-87F0-3D66910D40CD}"/>
          </ac:grpSpMkLst>
        </pc:grpChg>
        <pc:grpChg chg="mod">
          <ac:chgData name="mnats" userId="2d5df061-6255-4755-935c-bfd826af269a" providerId="ADAL" clId="{19D23FB1-54FD-4760-8731-40F47759657A}" dt="2025-10-10T19:08:49.453" v="1850" actId="962"/>
          <ac:grpSpMkLst>
            <pc:docMk/>
            <pc:sldMk cId="174636609" sldId="299"/>
            <ac:grpSpMk id="30" creationId="{5FF3EC90-46F3-4E39-8B54-7B2343DE49E1}"/>
          </ac:grpSpMkLst>
        </pc:grpChg>
      </pc:sldChg>
      <pc:sldChg chg="addSp delSp modSp mod">
        <pc:chgData name="mnats" userId="2d5df061-6255-4755-935c-bfd826af269a" providerId="ADAL" clId="{19D23FB1-54FD-4760-8731-40F47759657A}" dt="2025-10-10T19:31:08.269" v="2149" actId="20577"/>
        <pc:sldMkLst>
          <pc:docMk/>
          <pc:sldMk cId="3657846419" sldId="300"/>
        </pc:sldMkLst>
        <pc:spChg chg="mod">
          <ac:chgData name="mnats" userId="2d5df061-6255-4755-935c-bfd826af269a" providerId="ADAL" clId="{19D23FB1-54FD-4760-8731-40F47759657A}" dt="2025-10-10T19:31:08.269" v="2149" actId="20577"/>
          <ac:spMkLst>
            <pc:docMk/>
            <pc:sldMk cId="3657846419" sldId="300"/>
            <ac:spMk id="2" creationId="{F7B38C43-B25C-4C0F-AAF0-71F7D1A589FD}"/>
          </ac:spMkLst>
        </pc:spChg>
        <pc:spChg chg="ord">
          <ac:chgData name="mnats" userId="2d5df061-6255-4755-935c-bfd826af269a" providerId="ADAL" clId="{19D23FB1-54FD-4760-8731-40F47759657A}" dt="2025-10-10T19:22:26.463" v="1917" actId="13244"/>
          <ac:spMkLst>
            <pc:docMk/>
            <pc:sldMk cId="3657846419" sldId="300"/>
            <ac:spMk id="22" creationId="{7DEDC204-849E-484A-9302-35D7C2C7DCFB}"/>
          </ac:spMkLst>
        </pc:spChg>
        <pc:spChg chg="ord">
          <ac:chgData name="mnats" userId="2d5df061-6255-4755-935c-bfd826af269a" providerId="ADAL" clId="{19D23FB1-54FD-4760-8731-40F47759657A}" dt="2025-10-10T19:22:18.927" v="1915" actId="13244"/>
          <ac:spMkLst>
            <pc:docMk/>
            <pc:sldMk cId="3657846419" sldId="300"/>
            <ac:spMk id="36" creationId="{D98ED2CB-CCC3-42E4-878A-CF6940D3B16E}"/>
          </ac:spMkLst>
        </pc:spChg>
        <pc:spChg chg="add del">
          <ac:chgData name="mnats" userId="2d5df061-6255-4755-935c-bfd826af269a" providerId="ADAL" clId="{19D23FB1-54FD-4760-8731-40F47759657A}" dt="2025-10-10T19:09:27.360" v="1862" actId="22"/>
          <ac:spMkLst>
            <pc:docMk/>
            <pc:sldMk cId="3657846419" sldId="300"/>
            <ac:spMk id="37" creationId="{113D7C67-4977-4C36-A004-8188582C4F24}"/>
          </ac:spMkLst>
        </pc:spChg>
        <pc:grpChg chg="mod ord">
          <ac:chgData name="mnats" userId="2d5df061-6255-4755-935c-bfd826af269a" providerId="ADAL" clId="{19D23FB1-54FD-4760-8731-40F47759657A}" dt="2025-10-10T19:22:12.458" v="1914" actId="13244"/>
          <ac:grpSpMkLst>
            <pc:docMk/>
            <pc:sldMk cId="3657846419" sldId="300"/>
            <ac:grpSpMk id="3" creationId="{6DD4FC3D-16B6-4718-92B7-08FF02EC4796}"/>
          </ac:grpSpMkLst>
        </pc:grpChg>
        <pc:grpChg chg="mod">
          <ac:chgData name="mnats" userId="2d5df061-6255-4755-935c-bfd826af269a" providerId="ADAL" clId="{19D23FB1-54FD-4760-8731-40F47759657A}" dt="2025-10-10T19:09:14.864" v="1858" actId="962"/>
          <ac:grpSpMkLst>
            <pc:docMk/>
            <pc:sldMk cId="3657846419" sldId="300"/>
            <ac:grpSpMk id="6" creationId="{9FEEFEBF-ECAB-44DF-A6FC-1062BB3BEA80}"/>
          </ac:grpSpMkLst>
        </pc:grpChg>
        <pc:grpChg chg="mod">
          <ac:chgData name="mnats" userId="2d5df061-6255-4755-935c-bfd826af269a" providerId="ADAL" clId="{19D23FB1-54FD-4760-8731-40F47759657A}" dt="2025-10-10T19:09:29.513" v="1864" actId="962"/>
          <ac:grpSpMkLst>
            <pc:docMk/>
            <pc:sldMk cId="3657846419" sldId="300"/>
            <ac:grpSpMk id="16" creationId="{1CDB996A-2699-4157-87F0-3D66910D40CD}"/>
          </ac:grpSpMkLst>
        </pc:grpChg>
        <pc:grpChg chg="mod ord">
          <ac:chgData name="mnats" userId="2d5df061-6255-4755-935c-bfd826af269a" providerId="ADAL" clId="{19D23FB1-54FD-4760-8731-40F47759657A}" dt="2025-10-10T19:22:20.977" v="1916" actId="13244"/>
          <ac:grpSpMkLst>
            <pc:docMk/>
            <pc:sldMk cId="3657846419" sldId="300"/>
            <ac:grpSpMk id="30" creationId="{5FF3EC90-46F3-4E39-8B54-7B2343DE49E1}"/>
          </ac:grpSpMkLst>
        </pc:grpChg>
      </pc:sldChg>
      <pc:sldChg chg="addSp delSp modSp mod">
        <pc:chgData name="mnats" userId="2d5df061-6255-4755-935c-bfd826af269a" providerId="ADAL" clId="{19D23FB1-54FD-4760-8731-40F47759657A}" dt="2025-10-10T19:31:16.677" v="2169" actId="20577"/>
        <pc:sldMkLst>
          <pc:docMk/>
          <pc:sldMk cId="584453519" sldId="301"/>
        </pc:sldMkLst>
        <pc:spChg chg="mod">
          <ac:chgData name="mnats" userId="2d5df061-6255-4755-935c-bfd826af269a" providerId="ADAL" clId="{19D23FB1-54FD-4760-8731-40F47759657A}" dt="2025-10-10T19:31:16.677" v="2169" actId="20577"/>
          <ac:spMkLst>
            <pc:docMk/>
            <pc:sldMk cId="584453519" sldId="301"/>
            <ac:spMk id="2" creationId="{F7B38C43-B25C-4C0F-AAF0-71F7D1A589FD}"/>
          </ac:spMkLst>
        </pc:spChg>
        <pc:spChg chg="del">
          <ac:chgData name="mnats" userId="2d5df061-6255-4755-935c-bfd826af269a" providerId="ADAL" clId="{19D23FB1-54FD-4760-8731-40F47759657A}" dt="2025-10-10T19:09:56.421" v="1867" actId="478"/>
          <ac:spMkLst>
            <pc:docMk/>
            <pc:sldMk cId="584453519" sldId="301"/>
            <ac:spMk id="24" creationId="{7ED4AD7D-FB8E-438B-AD08-66011379C6B7}"/>
          </ac:spMkLst>
        </pc:spChg>
        <pc:spChg chg="del">
          <ac:chgData name="mnats" userId="2d5df061-6255-4755-935c-bfd826af269a" providerId="ADAL" clId="{19D23FB1-54FD-4760-8731-40F47759657A}" dt="2025-10-10T19:09:56.421" v="1867" actId="478"/>
          <ac:spMkLst>
            <pc:docMk/>
            <pc:sldMk cId="584453519" sldId="301"/>
            <ac:spMk id="39" creationId="{B4C8E55B-0E2F-4BF8-A727-AF7424D71E8C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42" creationId="{A56F4974-11BA-413B-A923-54F000FE9B9F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44" creationId="{2E2A937A-2A08-4663-80F0-7D4B27A40DEF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45" creationId="{10D278D7-577F-4007-ADFB-D42116E235C8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46" creationId="{20F9A8EB-D69F-4796-BE13-8011D60B3576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50" creationId="{773465BE-48FB-4729-8FD3-569C0EF1007A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51" creationId="{EAB4BD20-E680-4E26-8598-868D7E6FB6BD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52" creationId="{BD0AC5F2-54C8-4819-9E26-17E46ED53F8C}"/>
          </ac:spMkLst>
        </pc:spChg>
        <pc:spChg chg="add mod ord">
          <ac:chgData name="mnats" userId="2d5df061-6255-4755-935c-bfd826af269a" providerId="ADAL" clId="{19D23FB1-54FD-4760-8731-40F47759657A}" dt="2025-10-10T19:22:56.609" v="1921" actId="13244"/>
          <ac:spMkLst>
            <pc:docMk/>
            <pc:sldMk cId="584453519" sldId="301"/>
            <ac:spMk id="54" creationId="{5256574E-C616-4619-A40D-E4F5597C43C4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57" creationId="{C8E3F9E9-F2FD-405F-9900-D17447150531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59" creationId="{27E12C9F-651B-45D2-AD7F-2E513ED7893C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60" creationId="{8B9371E9-C200-4FFA-9A41-FF10EBE137FB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61" creationId="{1560DF22-7F7D-4ACF-8FD2-0569BC6F7765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65" creationId="{A1A3C313-5408-4A91-A5C9-236CD8D8D1A1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66" creationId="{F4E88FCA-EFFA-4F13-9C61-7CEAF35E85F8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67" creationId="{5E7BC229-4E1A-4E42-BB8B-F6F13BE1CDAB}"/>
          </ac:spMkLst>
        </pc:spChg>
        <pc:spChg chg="add mod ord">
          <ac:chgData name="mnats" userId="2d5df061-6255-4755-935c-bfd826af269a" providerId="ADAL" clId="{19D23FB1-54FD-4760-8731-40F47759657A}" dt="2025-10-10T19:22:49.278" v="1919" actId="13244"/>
          <ac:spMkLst>
            <pc:docMk/>
            <pc:sldMk cId="584453519" sldId="301"/>
            <ac:spMk id="69" creationId="{7EA7F955-41FB-4194-B864-42B5C0036C18}"/>
          </ac:spMkLst>
        </pc:spChg>
        <pc:grpChg chg="del">
          <ac:chgData name="mnats" userId="2d5df061-6255-4755-935c-bfd826af269a" providerId="ADAL" clId="{19D23FB1-54FD-4760-8731-40F47759657A}" dt="2025-10-10T19:09:56.421" v="1867" actId="478"/>
          <ac:grpSpMkLst>
            <pc:docMk/>
            <pc:sldMk cId="584453519" sldId="301"/>
            <ac:grpSpMk id="10" creationId="{4FB13B57-19C1-4CF5-B4FC-F829E2B6BFA7}"/>
          </ac:grpSpMkLst>
        </pc:grpChg>
        <pc:grpChg chg="del">
          <ac:chgData name="mnats" userId="2d5df061-6255-4755-935c-bfd826af269a" providerId="ADAL" clId="{19D23FB1-54FD-4760-8731-40F47759657A}" dt="2025-10-10T19:09:56.421" v="1867" actId="478"/>
          <ac:grpSpMkLst>
            <pc:docMk/>
            <pc:sldMk cId="584453519" sldId="301"/>
            <ac:grpSpMk id="18" creationId="{20DB17BA-4B69-43F8-B746-C00BCE429158}"/>
          </ac:grpSpMkLst>
        </pc:grpChg>
        <pc:grpChg chg="del">
          <ac:chgData name="mnats" userId="2d5df061-6255-4755-935c-bfd826af269a" providerId="ADAL" clId="{19D23FB1-54FD-4760-8731-40F47759657A}" dt="2025-10-10T19:09:56.421" v="1867" actId="478"/>
          <ac:grpSpMkLst>
            <pc:docMk/>
            <pc:sldMk cId="584453519" sldId="301"/>
            <ac:grpSpMk id="25" creationId="{BEEC1452-78AA-42B3-BFA2-B7D9880687D0}"/>
          </ac:grpSpMkLst>
        </pc:grpChg>
        <pc:grpChg chg="del">
          <ac:chgData name="mnats" userId="2d5df061-6255-4755-935c-bfd826af269a" providerId="ADAL" clId="{19D23FB1-54FD-4760-8731-40F47759657A}" dt="2025-10-10T19:09:56.421" v="1867" actId="478"/>
          <ac:grpSpMkLst>
            <pc:docMk/>
            <pc:sldMk cId="584453519" sldId="301"/>
            <ac:grpSpMk id="33" creationId="{C24809CB-C394-4A4E-BC14-57EEC6B0D5F8}"/>
          </ac:grpSpMkLst>
        </pc:grpChg>
        <pc:grpChg chg="add mod">
          <ac:chgData name="mnats" userId="2d5df061-6255-4755-935c-bfd826af269a" providerId="ADAL" clId="{19D23FB1-54FD-4760-8731-40F47759657A}" dt="2025-10-10T19:09:56.645" v="1868"/>
          <ac:grpSpMkLst>
            <pc:docMk/>
            <pc:sldMk cId="584453519" sldId="301"/>
            <ac:grpSpMk id="40" creationId="{109A9F0D-4D79-4E65-88E9-6742438B02C2}"/>
          </ac:grpSpMkLst>
        </pc:grpChg>
        <pc:grpChg chg="mod">
          <ac:chgData name="mnats" userId="2d5df061-6255-4755-935c-bfd826af269a" providerId="ADAL" clId="{19D23FB1-54FD-4760-8731-40F47759657A}" dt="2025-10-10T19:09:56.645" v="1868"/>
          <ac:grpSpMkLst>
            <pc:docMk/>
            <pc:sldMk cId="584453519" sldId="301"/>
            <ac:grpSpMk id="41" creationId="{07F2A856-B2EB-4725-A690-DFEAA836D76A}"/>
          </ac:grpSpMkLst>
        </pc:grpChg>
        <pc:grpChg chg="mod">
          <ac:chgData name="mnats" userId="2d5df061-6255-4755-935c-bfd826af269a" providerId="ADAL" clId="{19D23FB1-54FD-4760-8731-40F47759657A}" dt="2025-10-10T19:09:56.645" v="1868"/>
          <ac:grpSpMkLst>
            <pc:docMk/>
            <pc:sldMk cId="584453519" sldId="301"/>
            <ac:grpSpMk id="43" creationId="{93D75D36-CC3D-4A47-B7D0-884AF7EF4837}"/>
          </ac:grpSpMkLst>
        </pc:grpChg>
        <pc:grpChg chg="add mod">
          <ac:chgData name="mnats" userId="2d5df061-6255-4755-935c-bfd826af269a" providerId="ADAL" clId="{19D23FB1-54FD-4760-8731-40F47759657A}" dt="2025-10-10T19:09:56.645" v="1868"/>
          <ac:grpSpMkLst>
            <pc:docMk/>
            <pc:sldMk cId="584453519" sldId="301"/>
            <ac:grpSpMk id="48" creationId="{F467BB8A-C91F-46F8-B186-FD80DA9CA580}"/>
          </ac:grpSpMkLst>
        </pc:grpChg>
        <pc:grpChg chg="mod">
          <ac:chgData name="mnats" userId="2d5df061-6255-4755-935c-bfd826af269a" providerId="ADAL" clId="{19D23FB1-54FD-4760-8731-40F47759657A}" dt="2025-10-10T19:09:56.645" v="1868"/>
          <ac:grpSpMkLst>
            <pc:docMk/>
            <pc:sldMk cId="584453519" sldId="301"/>
            <ac:grpSpMk id="49" creationId="{84C0C7B7-0E3A-484D-9843-8FA4E06F5B59}"/>
          </ac:grpSpMkLst>
        </pc:grpChg>
        <pc:grpChg chg="add mod ord">
          <ac:chgData name="mnats" userId="2d5df061-6255-4755-935c-bfd826af269a" providerId="ADAL" clId="{19D23FB1-54FD-4760-8731-40F47759657A}" dt="2025-10-10T19:22:39.114" v="1918" actId="13244"/>
          <ac:grpSpMkLst>
            <pc:docMk/>
            <pc:sldMk cId="584453519" sldId="301"/>
            <ac:grpSpMk id="55" creationId="{17F895A6-7CA4-4B4C-A4BB-C0B877D40A92}"/>
          </ac:grpSpMkLst>
        </pc:grpChg>
        <pc:grpChg chg="mod">
          <ac:chgData name="mnats" userId="2d5df061-6255-4755-935c-bfd826af269a" providerId="ADAL" clId="{19D23FB1-54FD-4760-8731-40F47759657A}" dt="2025-10-10T19:09:56.645" v="1868"/>
          <ac:grpSpMkLst>
            <pc:docMk/>
            <pc:sldMk cId="584453519" sldId="301"/>
            <ac:grpSpMk id="56" creationId="{CB88851B-5BA4-421D-A86F-09199C7FE0E9}"/>
          </ac:grpSpMkLst>
        </pc:grpChg>
        <pc:grpChg chg="mod">
          <ac:chgData name="mnats" userId="2d5df061-6255-4755-935c-bfd826af269a" providerId="ADAL" clId="{19D23FB1-54FD-4760-8731-40F47759657A}" dt="2025-10-10T19:09:56.645" v="1868"/>
          <ac:grpSpMkLst>
            <pc:docMk/>
            <pc:sldMk cId="584453519" sldId="301"/>
            <ac:grpSpMk id="58" creationId="{6647BCDC-9FC2-44D8-A305-374076F6B148}"/>
          </ac:grpSpMkLst>
        </pc:grpChg>
        <pc:grpChg chg="add mod ord">
          <ac:chgData name="mnats" userId="2d5df061-6255-4755-935c-bfd826af269a" providerId="ADAL" clId="{19D23FB1-54FD-4760-8731-40F47759657A}" dt="2025-10-10T19:22:50.811" v="1920" actId="13244"/>
          <ac:grpSpMkLst>
            <pc:docMk/>
            <pc:sldMk cId="584453519" sldId="301"/>
            <ac:grpSpMk id="63" creationId="{3B1688BD-0BC5-4B9A-A44C-23309576AB23}"/>
          </ac:grpSpMkLst>
        </pc:grpChg>
        <pc:grpChg chg="mod">
          <ac:chgData name="mnats" userId="2d5df061-6255-4755-935c-bfd826af269a" providerId="ADAL" clId="{19D23FB1-54FD-4760-8731-40F47759657A}" dt="2025-10-10T19:09:56.645" v="1868"/>
          <ac:grpSpMkLst>
            <pc:docMk/>
            <pc:sldMk cId="584453519" sldId="301"/>
            <ac:grpSpMk id="64" creationId="{1D732871-393C-4E26-9450-D3B90E943B6F}"/>
          </ac:grpSpMkLst>
        </pc:grpChg>
        <pc:cxnChg chg="mod">
          <ac:chgData name="mnats" userId="2d5df061-6255-4755-935c-bfd826af269a" providerId="ADAL" clId="{19D23FB1-54FD-4760-8731-40F47759657A}" dt="2025-10-10T19:09:56.645" v="1868"/>
          <ac:cxnSpMkLst>
            <pc:docMk/>
            <pc:sldMk cId="584453519" sldId="301"/>
            <ac:cxnSpMk id="47" creationId="{475B0DEA-40E7-4DB4-8EB4-37AFA9981BA9}"/>
          </ac:cxnSpMkLst>
        </pc:cxnChg>
        <pc:cxnChg chg="mod">
          <ac:chgData name="mnats" userId="2d5df061-6255-4755-935c-bfd826af269a" providerId="ADAL" clId="{19D23FB1-54FD-4760-8731-40F47759657A}" dt="2025-10-10T19:09:56.645" v="1868"/>
          <ac:cxnSpMkLst>
            <pc:docMk/>
            <pc:sldMk cId="584453519" sldId="301"/>
            <ac:cxnSpMk id="53" creationId="{E24178E8-3DEE-4023-9E0F-40248F6454C1}"/>
          </ac:cxnSpMkLst>
        </pc:cxnChg>
        <pc:cxnChg chg="mod">
          <ac:chgData name="mnats" userId="2d5df061-6255-4755-935c-bfd826af269a" providerId="ADAL" clId="{19D23FB1-54FD-4760-8731-40F47759657A}" dt="2025-10-10T19:09:56.645" v="1868"/>
          <ac:cxnSpMkLst>
            <pc:docMk/>
            <pc:sldMk cId="584453519" sldId="301"/>
            <ac:cxnSpMk id="62" creationId="{F9CCB435-B2BE-409D-98D0-107D4CF69083}"/>
          </ac:cxnSpMkLst>
        </pc:cxnChg>
        <pc:cxnChg chg="mod">
          <ac:chgData name="mnats" userId="2d5df061-6255-4755-935c-bfd826af269a" providerId="ADAL" clId="{19D23FB1-54FD-4760-8731-40F47759657A}" dt="2025-10-10T19:09:56.645" v="1868"/>
          <ac:cxnSpMkLst>
            <pc:docMk/>
            <pc:sldMk cId="584453519" sldId="301"/>
            <ac:cxnSpMk id="68" creationId="{2364CFEB-6F1A-4002-BDD4-5894007C6B7E}"/>
          </ac:cxnSpMkLst>
        </pc:cxnChg>
      </pc:sldChg>
      <pc:sldChg chg="addSp delSp modSp mod">
        <pc:chgData name="mnats" userId="2d5df061-6255-4755-935c-bfd826af269a" providerId="ADAL" clId="{19D23FB1-54FD-4760-8731-40F47759657A}" dt="2025-10-10T19:31:21.765" v="2173" actId="20577"/>
        <pc:sldMkLst>
          <pc:docMk/>
          <pc:sldMk cId="2430303556" sldId="302"/>
        </pc:sldMkLst>
        <pc:spChg chg="mod">
          <ac:chgData name="mnats" userId="2d5df061-6255-4755-935c-bfd826af269a" providerId="ADAL" clId="{19D23FB1-54FD-4760-8731-40F47759657A}" dt="2025-10-10T19:31:21.765" v="2173" actId="20577"/>
          <ac:spMkLst>
            <pc:docMk/>
            <pc:sldMk cId="2430303556" sldId="302"/>
            <ac:spMk id="2" creationId="{A131F64E-5A2B-447E-92BF-6F61821EE7B9}"/>
          </ac:spMkLst>
        </pc:spChg>
        <pc:spChg chg="del">
          <ac:chgData name="mnats" userId="2d5df061-6255-4755-935c-bfd826af269a" providerId="ADAL" clId="{19D23FB1-54FD-4760-8731-40F47759657A}" dt="2025-10-10T19:10:31.055" v="1869" actId="478"/>
          <ac:spMkLst>
            <pc:docMk/>
            <pc:sldMk cId="2430303556" sldId="302"/>
            <ac:spMk id="17" creationId="{BC78CC52-C827-4ECD-A8F1-8D175DB3948B}"/>
          </ac:spMkLst>
        </pc:spChg>
        <pc:spChg chg="del">
          <ac:chgData name="mnats" userId="2d5df061-6255-4755-935c-bfd826af269a" providerId="ADAL" clId="{19D23FB1-54FD-4760-8731-40F47759657A}" dt="2025-10-10T19:10:31.055" v="1869" actId="478"/>
          <ac:spMkLst>
            <pc:docMk/>
            <pc:sldMk cId="2430303556" sldId="302"/>
            <ac:spMk id="24" creationId="{A3203257-C35F-42FF-A37C-1A45FC9FD074}"/>
          </ac:spMkLst>
        </pc:spChg>
        <pc:spChg chg="del">
          <ac:chgData name="mnats" userId="2d5df061-6255-4755-935c-bfd826af269a" providerId="ADAL" clId="{19D23FB1-54FD-4760-8731-40F47759657A}" dt="2025-10-10T19:10:31.055" v="1869" actId="478"/>
          <ac:spMkLst>
            <pc:docMk/>
            <pc:sldMk cId="2430303556" sldId="302"/>
            <ac:spMk id="31" creationId="{84A2D339-FD61-4588-86AF-2A93EB07CC1F}"/>
          </ac:spMkLst>
        </pc:spChg>
        <pc:spChg chg="ord">
          <ac:chgData name="mnats" userId="2d5df061-6255-4755-935c-bfd826af269a" providerId="ADAL" clId="{19D23FB1-54FD-4760-8731-40F47759657A}" dt="2025-10-10T19:23:06.884" v="1922" actId="13244"/>
          <ac:spMkLst>
            <pc:docMk/>
            <pc:sldMk cId="2430303556" sldId="302"/>
            <ac:spMk id="34" creationId="{1045A0E9-7C40-499E-BC81-B84056C4BAAA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37" creationId="{2787CE1B-BC55-409B-B799-6A8787F4234A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39" creationId="{DC1C7067-F82E-4B51-BCEC-46DE5F46F776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40" creationId="{961CFEA1-E1A9-4133-ADC3-ED3D687ED8C3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41" creationId="{744FF9A3-618F-42E8-9172-8478BF749094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45" creationId="{436793C5-98B2-42DD-9E56-B49D08063BE8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46" creationId="{6C1CBC72-BBFE-4E0E-9EB9-34816CF56AAF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47" creationId="{A8446BE8-5B67-4EDA-9F56-557BA87F4751}"/>
          </ac:spMkLst>
        </pc:spChg>
        <pc:spChg chg="add mod ord">
          <ac:chgData name="mnats" userId="2d5df061-6255-4755-935c-bfd826af269a" providerId="ADAL" clId="{19D23FB1-54FD-4760-8731-40F47759657A}" dt="2025-10-10T19:23:12.401" v="1923" actId="13244"/>
          <ac:spMkLst>
            <pc:docMk/>
            <pc:sldMk cId="2430303556" sldId="302"/>
            <ac:spMk id="49" creationId="{3F38F8E3-26B7-4D68-9879-7ACE90DB90AF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52" creationId="{6016FE51-3789-4919-A467-64C63EA7082A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53" creationId="{5F0CDD98-B95F-473D-86B7-A98ADE07130A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54" creationId="{434E65D4-AD96-44C9-92BF-C1DA0F03F108}"/>
          </ac:spMkLst>
        </pc:spChg>
        <pc:spChg chg="add mod ord">
          <ac:chgData name="mnats" userId="2d5df061-6255-4755-935c-bfd826af269a" providerId="ADAL" clId="{19D23FB1-54FD-4760-8731-40F47759657A}" dt="2025-10-10T19:23:15.448" v="1924" actId="13244"/>
          <ac:spMkLst>
            <pc:docMk/>
            <pc:sldMk cId="2430303556" sldId="302"/>
            <ac:spMk id="56" creationId="{93F71A10-E6DA-4B70-9EA4-945952B6D533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59" creationId="{F1A7F6B3-2AF8-462E-A4A8-22F5D7DD234D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60" creationId="{CD178923-824E-469B-AE86-774FF75B5E6C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61" creationId="{5E063801-49B8-44D3-92A6-FA06AABDD471}"/>
          </ac:spMkLst>
        </pc:spChg>
        <pc:spChg chg="add mod ord">
          <ac:chgData name="mnats" userId="2d5df061-6255-4755-935c-bfd826af269a" providerId="ADAL" clId="{19D23FB1-54FD-4760-8731-40F47759657A}" dt="2025-10-10T19:23:18.541" v="1925" actId="13244"/>
          <ac:spMkLst>
            <pc:docMk/>
            <pc:sldMk cId="2430303556" sldId="302"/>
            <ac:spMk id="63" creationId="{AC273F06-0C43-4D7C-8199-5F2056A9FF3D}"/>
          </ac:spMkLst>
        </pc:spChg>
        <pc:grpChg chg="del">
          <ac:chgData name="mnats" userId="2d5df061-6255-4755-935c-bfd826af269a" providerId="ADAL" clId="{19D23FB1-54FD-4760-8731-40F47759657A}" dt="2025-10-10T19:10:31.055" v="1869" actId="478"/>
          <ac:grpSpMkLst>
            <pc:docMk/>
            <pc:sldMk cId="2430303556" sldId="302"/>
            <ac:grpSpMk id="11" creationId="{1AFE67DE-9CC3-45F0-8EF4-32B1FB82000C}"/>
          </ac:grpSpMkLst>
        </pc:grpChg>
        <pc:grpChg chg="del">
          <ac:chgData name="mnats" userId="2d5df061-6255-4755-935c-bfd826af269a" providerId="ADAL" clId="{19D23FB1-54FD-4760-8731-40F47759657A}" dt="2025-10-10T19:10:31.055" v="1869" actId="478"/>
          <ac:grpSpMkLst>
            <pc:docMk/>
            <pc:sldMk cId="2430303556" sldId="302"/>
            <ac:grpSpMk id="18" creationId="{91628483-3683-4274-A128-26EAF11532D0}"/>
          </ac:grpSpMkLst>
        </pc:grpChg>
        <pc:grpChg chg="del">
          <ac:chgData name="mnats" userId="2d5df061-6255-4755-935c-bfd826af269a" providerId="ADAL" clId="{19D23FB1-54FD-4760-8731-40F47759657A}" dt="2025-10-10T19:10:31.055" v="1869" actId="478"/>
          <ac:grpSpMkLst>
            <pc:docMk/>
            <pc:sldMk cId="2430303556" sldId="302"/>
            <ac:grpSpMk id="25" creationId="{1C303A5D-08E4-4737-800C-3E83F5991129}"/>
          </ac:grpSpMkLst>
        </pc:grpChg>
        <pc:grpChg chg="del">
          <ac:chgData name="mnats" userId="2d5df061-6255-4755-935c-bfd826af269a" providerId="ADAL" clId="{19D23FB1-54FD-4760-8731-40F47759657A}" dt="2025-10-10T19:10:31.055" v="1869" actId="478"/>
          <ac:grpSpMkLst>
            <pc:docMk/>
            <pc:sldMk cId="2430303556" sldId="302"/>
            <ac:grpSpMk id="32" creationId="{BF484CB0-7503-4763-951B-019484B0BD37}"/>
          </ac:grpSpMkLst>
        </pc:grpChg>
        <pc:grpChg chg="add mod">
          <ac:chgData name="mnats" userId="2d5df061-6255-4755-935c-bfd826af269a" providerId="ADAL" clId="{19D23FB1-54FD-4760-8731-40F47759657A}" dt="2025-10-10T19:10:31.648" v="1870"/>
          <ac:grpSpMkLst>
            <pc:docMk/>
            <pc:sldMk cId="2430303556" sldId="302"/>
            <ac:grpSpMk id="35" creationId="{AE921650-763E-45C2-8068-6ECCD8E1B4DC}"/>
          </ac:grpSpMkLst>
        </pc:grpChg>
        <pc:grpChg chg="mod">
          <ac:chgData name="mnats" userId="2d5df061-6255-4755-935c-bfd826af269a" providerId="ADAL" clId="{19D23FB1-54FD-4760-8731-40F47759657A}" dt="2025-10-10T19:10:31.648" v="1870"/>
          <ac:grpSpMkLst>
            <pc:docMk/>
            <pc:sldMk cId="2430303556" sldId="302"/>
            <ac:grpSpMk id="36" creationId="{F56BFC33-1133-4991-AD0A-3182B7F9DB44}"/>
          </ac:grpSpMkLst>
        </pc:grpChg>
        <pc:grpChg chg="mod">
          <ac:chgData name="mnats" userId="2d5df061-6255-4755-935c-bfd826af269a" providerId="ADAL" clId="{19D23FB1-54FD-4760-8731-40F47759657A}" dt="2025-10-10T19:10:31.648" v="1870"/>
          <ac:grpSpMkLst>
            <pc:docMk/>
            <pc:sldMk cId="2430303556" sldId="302"/>
            <ac:grpSpMk id="38" creationId="{0726B447-AB19-4FDB-90F1-5D5E459BB0D2}"/>
          </ac:grpSpMkLst>
        </pc:grpChg>
        <pc:grpChg chg="add mod">
          <ac:chgData name="mnats" userId="2d5df061-6255-4755-935c-bfd826af269a" providerId="ADAL" clId="{19D23FB1-54FD-4760-8731-40F47759657A}" dt="2025-10-10T19:10:31.648" v="1870"/>
          <ac:grpSpMkLst>
            <pc:docMk/>
            <pc:sldMk cId="2430303556" sldId="302"/>
            <ac:grpSpMk id="43" creationId="{2F1E1F4A-3328-4061-8AFC-396F477D349F}"/>
          </ac:grpSpMkLst>
        </pc:grpChg>
        <pc:grpChg chg="mod">
          <ac:chgData name="mnats" userId="2d5df061-6255-4755-935c-bfd826af269a" providerId="ADAL" clId="{19D23FB1-54FD-4760-8731-40F47759657A}" dt="2025-10-10T19:10:31.648" v="1870"/>
          <ac:grpSpMkLst>
            <pc:docMk/>
            <pc:sldMk cId="2430303556" sldId="302"/>
            <ac:grpSpMk id="44" creationId="{7A0D5C25-DB0E-4A5D-B9F4-993F78E5CA94}"/>
          </ac:grpSpMkLst>
        </pc:grpChg>
        <pc:grpChg chg="add mod">
          <ac:chgData name="mnats" userId="2d5df061-6255-4755-935c-bfd826af269a" providerId="ADAL" clId="{19D23FB1-54FD-4760-8731-40F47759657A}" dt="2025-10-10T19:10:31.648" v="1870"/>
          <ac:grpSpMkLst>
            <pc:docMk/>
            <pc:sldMk cId="2430303556" sldId="302"/>
            <ac:grpSpMk id="50" creationId="{340786FB-C57E-4F77-81DC-E57C4C5FD9D4}"/>
          </ac:grpSpMkLst>
        </pc:grpChg>
        <pc:grpChg chg="mod">
          <ac:chgData name="mnats" userId="2d5df061-6255-4755-935c-bfd826af269a" providerId="ADAL" clId="{19D23FB1-54FD-4760-8731-40F47759657A}" dt="2025-10-10T19:10:31.648" v="1870"/>
          <ac:grpSpMkLst>
            <pc:docMk/>
            <pc:sldMk cId="2430303556" sldId="302"/>
            <ac:grpSpMk id="51" creationId="{E4B1164B-AA8F-4835-B3E8-A46A56DFDD07}"/>
          </ac:grpSpMkLst>
        </pc:grpChg>
        <pc:grpChg chg="add mod">
          <ac:chgData name="mnats" userId="2d5df061-6255-4755-935c-bfd826af269a" providerId="ADAL" clId="{19D23FB1-54FD-4760-8731-40F47759657A}" dt="2025-10-10T19:10:31.648" v="1870"/>
          <ac:grpSpMkLst>
            <pc:docMk/>
            <pc:sldMk cId="2430303556" sldId="302"/>
            <ac:grpSpMk id="57" creationId="{949C3DA9-806B-48D0-ADCE-DE6A038DA2A7}"/>
          </ac:grpSpMkLst>
        </pc:grpChg>
        <pc:grpChg chg="mod">
          <ac:chgData name="mnats" userId="2d5df061-6255-4755-935c-bfd826af269a" providerId="ADAL" clId="{19D23FB1-54FD-4760-8731-40F47759657A}" dt="2025-10-10T19:10:31.648" v="1870"/>
          <ac:grpSpMkLst>
            <pc:docMk/>
            <pc:sldMk cId="2430303556" sldId="302"/>
            <ac:grpSpMk id="58" creationId="{E37F60CA-DAEC-4BEE-AC2B-161054235A47}"/>
          </ac:grpSpMkLst>
        </pc:grpChg>
        <pc:cxnChg chg="mod">
          <ac:chgData name="mnats" userId="2d5df061-6255-4755-935c-bfd826af269a" providerId="ADAL" clId="{19D23FB1-54FD-4760-8731-40F47759657A}" dt="2025-10-10T19:10:31.648" v="1870"/>
          <ac:cxnSpMkLst>
            <pc:docMk/>
            <pc:sldMk cId="2430303556" sldId="302"/>
            <ac:cxnSpMk id="42" creationId="{520A2DD0-975C-4391-83E2-7AE66844774A}"/>
          </ac:cxnSpMkLst>
        </pc:cxnChg>
        <pc:cxnChg chg="mod">
          <ac:chgData name="mnats" userId="2d5df061-6255-4755-935c-bfd826af269a" providerId="ADAL" clId="{19D23FB1-54FD-4760-8731-40F47759657A}" dt="2025-10-10T19:10:31.648" v="1870"/>
          <ac:cxnSpMkLst>
            <pc:docMk/>
            <pc:sldMk cId="2430303556" sldId="302"/>
            <ac:cxnSpMk id="48" creationId="{EB18AD7F-C20B-442C-A341-31596B7D510E}"/>
          </ac:cxnSpMkLst>
        </pc:cxnChg>
        <pc:cxnChg chg="mod">
          <ac:chgData name="mnats" userId="2d5df061-6255-4755-935c-bfd826af269a" providerId="ADAL" clId="{19D23FB1-54FD-4760-8731-40F47759657A}" dt="2025-10-10T19:10:31.648" v="1870"/>
          <ac:cxnSpMkLst>
            <pc:docMk/>
            <pc:sldMk cId="2430303556" sldId="302"/>
            <ac:cxnSpMk id="55" creationId="{7A18DB60-5455-41B9-AAAC-F0EAAEC8FA9B}"/>
          </ac:cxnSpMkLst>
        </pc:cxnChg>
        <pc:cxnChg chg="mod">
          <ac:chgData name="mnats" userId="2d5df061-6255-4755-935c-bfd826af269a" providerId="ADAL" clId="{19D23FB1-54FD-4760-8731-40F47759657A}" dt="2025-10-10T19:10:31.648" v="1870"/>
          <ac:cxnSpMkLst>
            <pc:docMk/>
            <pc:sldMk cId="2430303556" sldId="302"/>
            <ac:cxnSpMk id="62" creationId="{5FFF34B7-642A-4721-A398-C0E5A0330440}"/>
          </ac:cxnSpMkLst>
        </pc:cxnChg>
      </pc:sldChg>
      <pc:sldChg chg="addSp delSp modSp mod">
        <pc:chgData name="mnats" userId="2d5df061-6255-4755-935c-bfd826af269a" providerId="ADAL" clId="{19D23FB1-54FD-4760-8731-40F47759657A}" dt="2025-10-10T19:31:25.934" v="2177" actId="20577"/>
        <pc:sldMkLst>
          <pc:docMk/>
          <pc:sldMk cId="523534996" sldId="303"/>
        </pc:sldMkLst>
        <pc:spChg chg="mod">
          <ac:chgData name="mnats" userId="2d5df061-6255-4755-935c-bfd826af269a" providerId="ADAL" clId="{19D23FB1-54FD-4760-8731-40F47759657A}" dt="2025-10-10T19:31:25.934" v="2177" actId="20577"/>
          <ac:spMkLst>
            <pc:docMk/>
            <pc:sldMk cId="523534996" sldId="303"/>
            <ac:spMk id="2" creationId="{A131F64E-5A2B-447E-92BF-6F61821EE7B9}"/>
          </ac:spMkLst>
        </pc:spChg>
        <pc:spChg chg="del">
          <ac:chgData name="mnats" userId="2d5df061-6255-4755-935c-bfd826af269a" providerId="ADAL" clId="{19D23FB1-54FD-4760-8731-40F47759657A}" dt="2025-10-10T19:10:39.802" v="1871" actId="478"/>
          <ac:spMkLst>
            <pc:docMk/>
            <pc:sldMk cId="523534996" sldId="303"/>
            <ac:spMk id="17" creationId="{BC78CC52-C827-4ECD-A8F1-8D175DB3948B}"/>
          </ac:spMkLst>
        </pc:spChg>
        <pc:spChg chg="del">
          <ac:chgData name="mnats" userId="2d5df061-6255-4755-935c-bfd826af269a" providerId="ADAL" clId="{19D23FB1-54FD-4760-8731-40F47759657A}" dt="2025-10-10T19:10:39.802" v="1871" actId="478"/>
          <ac:spMkLst>
            <pc:docMk/>
            <pc:sldMk cId="523534996" sldId="303"/>
            <ac:spMk id="24" creationId="{A3203257-C35F-42FF-A37C-1A45FC9FD074}"/>
          </ac:spMkLst>
        </pc:spChg>
        <pc:spChg chg="del">
          <ac:chgData name="mnats" userId="2d5df061-6255-4755-935c-bfd826af269a" providerId="ADAL" clId="{19D23FB1-54FD-4760-8731-40F47759657A}" dt="2025-10-10T19:10:39.802" v="1871" actId="478"/>
          <ac:spMkLst>
            <pc:docMk/>
            <pc:sldMk cId="523534996" sldId="303"/>
            <ac:spMk id="31" creationId="{84A2D339-FD61-4588-86AF-2A93EB07CC1F}"/>
          </ac:spMkLst>
        </pc:spChg>
        <pc:spChg chg="ord">
          <ac:chgData name="mnats" userId="2d5df061-6255-4755-935c-bfd826af269a" providerId="ADAL" clId="{19D23FB1-54FD-4760-8731-40F47759657A}" dt="2025-10-10T19:23:29.620" v="1926" actId="13244"/>
          <ac:spMkLst>
            <pc:docMk/>
            <pc:sldMk cId="523534996" sldId="303"/>
            <ac:spMk id="34" creationId="{80F9655E-3FD8-4E54-9D35-5E629910EF75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37" creationId="{1940A52D-D954-4CB0-882A-DCBD4D07EC44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39" creationId="{6381B8BE-551D-4D09-96C2-2052CA3B1337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40" creationId="{3BC1B140-EC9D-4810-A24A-84C98C5C348B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41" creationId="{E07BEEA6-FCCD-4724-882F-8485ECA7463A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45" creationId="{70008677-5D19-4AE2-A753-1BCB26A5F62D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46" creationId="{EFA0C2D3-B71D-480A-AA5E-651F2CD4D8A0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47" creationId="{0EAF056B-F731-4235-AA00-97DAAE13220E}"/>
          </ac:spMkLst>
        </pc:spChg>
        <pc:spChg chg="add mod ord">
          <ac:chgData name="mnats" userId="2d5df061-6255-4755-935c-bfd826af269a" providerId="ADAL" clId="{19D23FB1-54FD-4760-8731-40F47759657A}" dt="2025-10-10T19:23:34.137" v="1927" actId="13244"/>
          <ac:spMkLst>
            <pc:docMk/>
            <pc:sldMk cId="523534996" sldId="303"/>
            <ac:spMk id="49" creationId="{1BEB9C3D-2E41-47FF-86D7-76E502D2D82D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52" creationId="{BFE9D96D-3CA9-4463-9681-E3F8C23D3BAF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53" creationId="{007A3435-B03B-4FF8-9C65-D9E024A0596A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54" creationId="{A1460B13-622F-452E-B2E8-8AC42095CCE9}"/>
          </ac:spMkLst>
        </pc:spChg>
        <pc:spChg chg="add mod ord">
          <ac:chgData name="mnats" userId="2d5df061-6255-4755-935c-bfd826af269a" providerId="ADAL" clId="{19D23FB1-54FD-4760-8731-40F47759657A}" dt="2025-10-10T19:23:36.448" v="1928" actId="13244"/>
          <ac:spMkLst>
            <pc:docMk/>
            <pc:sldMk cId="523534996" sldId="303"/>
            <ac:spMk id="56" creationId="{3980057C-B154-420A-B7F7-B9B38F1FC8F4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59" creationId="{15BF4D98-4E7E-4CED-BE0D-D670739DDAE8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60" creationId="{64F3D694-BD30-4E6D-8666-8B880D4B3963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61" creationId="{F6D4C741-6B5E-4B68-A978-A2D0A83C5EED}"/>
          </ac:spMkLst>
        </pc:spChg>
        <pc:spChg chg="add mod ord">
          <ac:chgData name="mnats" userId="2d5df061-6255-4755-935c-bfd826af269a" providerId="ADAL" clId="{19D23FB1-54FD-4760-8731-40F47759657A}" dt="2025-10-10T19:23:38.614" v="1929" actId="13244"/>
          <ac:spMkLst>
            <pc:docMk/>
            <pc:sldMk cId="523534996" sldId="303"/>
            <ac:spMk id="63" creationId="{A0042825-B202-4FB5-B2A1-214AD1361202}"/>
          </ac:spMkLst>
        </pc:spChg>
        <pc:grpChg chg="del">
          <ac:chgData name="mnats" userId="2d5df061-6255-4755-935c-bfd826af269a" providerId="ADAL" clId="{19D23FB1-54FD-4760-8731-40F47759657A}" dt="2025-10-10T19:10:39.802" v="1871" actId="478"/>
          <ac:grpSpMkLst>
            <pc:docMk/>
            <pc:sldMk cId="523534996" sldId="303"/>
            <ac:grpSpMk id="11" creationId="{1AFE67DE-9CC3-45F0-8EF4-32B1FB82000C}"/>
          </ac:grpSpMkLst>
        </pc:grpChg>
        <pc:grpChg chg="del">
          <ac:chgData name="mnats" userId="2d5df061-6255-4755-935c-bfd826af269a" providerId="ADAL" clId="{19D23FB1-54FD-4760-8731-40F47759657A}" dt="2025-10-10T19:10:39.802" v="1871" actId="478"/>
          <ac:grpSpMkLst>
            <pc:docMk/>
            <pc:sldMk cId="523534996" sldId="303"/>
            <ac:grpSpMk id="18" creationId="{91628483-3683-4274-A128-26EAF11532D0}"/>
          </ac:grpSpMkLst>
        </pc:grpChg>
        <pc:grpChg chg="del">
          <ac:chgData name="mnats" userId="2d5df061-6255-4755-935c-bfd826af269a" providerId="ADAL" clId="{19D23FB1-54FD-4760-8731-40F47759657A}" dt="2025-10-10T19:10:39.802" v="1871" actId="478"/>
          <ac:grpSpMkLst>
            <pc:docMk/>
            <pc:sldMk cId="523534996" sldId="303"/>
            <ac:grpSpMk id="25" creationId="{1C303A5D-08E4-4737-800C-3E83F5991129}"/>
          </ac:grpSpMkLst>
        </pc:grpChg>
        <pc:grpChg chg="del">
          <ac:chgData name="mnats" userId="2d5df061-6255-4755-935c-bfd826af269a" providerId="ADAL" clId="{19D23FB1-54FD-4760-8731-40F47759657A}" dt="2025-10-10T19:10:39.802" v="1871" actId="478"/>
          <ac:grpSpMkLst>
            <pc:docMk/>
            <pc:sldMk cId="523534996" sldId="303"/>
            <ac:grpSpMk id="32" creationId="{BF484CB0-7503-4763-951B-019484B0BD37}"/>
          </ac:grpSpMkLst>
        </pc:grpChg>
        <pc:grpChg chg="add mod">
          <ac:chgData name="mnats" userId="2d5df061-6255-4755-935c-bfd826af269a" providerId="ADAL" clId="{19D23FB1-54FD-4760-8731-40F47759657A}" dt="2025-10-10T19:10:40.164" v="1872"/>
          <ac:grpSpMkLst>
            <pc:docMk/>
            <pc:sldMk cId="523534996" sldId="303"/>
            <ac:grpSpMk id="35" creationId="{B357C375-5E7E-4343-8279-28A8A1D8CC74}"/>
          </ac:grpSpMkLst>
        </pc:grpChg>
        <pc:grpChg chg="mod">
          <ac:chgData name="mnats" userId="2d5df061-6255-4755-935c-bfd826af269a" providerId="ADAL" clId="{19D23FB1-54FD-4760-8731-40F47759657A}" dt="2025-10-10T19:10:40.164" v="1872"/>
          <ac:grpSpMkLst>
            <pc:docMk/>
            <pc:sldMk cId="523534996" sldId="303"/>
            <ac:grpSpMk id="36" creationId="{F97EABB7-15D9-4169-8CDC-B5F903ADD0C8}"/>
          </ac:grpSpMkLst>
        </pc:grpChg>
        <pc:grpChg chg="mod">
          <ac:chgData name="mnats" userId="2d5df061-6255-4755-935c-bfd826af269a" providerId="ADAL" clId="{19D23FB1-54FD-4760-8731-40F47759657A}" dt="2025-10-10T19:10:40.164" v="1872"/>
          <ac:grpSpMkLst>
            <pc:docMk/>
            <pc:sldMk cId="523534996" sldId="303"/>
            <ac:grpSpMk id="38" creationId="{9D4CA253-A767-4DF4-B334-82F45DD5D9E6}"/>
          </ac:grpSpMkLst>
        </pc:grpChg>
        <pc:grpChg chg="add mod">
          <ac:chgData name="mnats" userId="2d5df061-6255-4755-935c-bfd826af269a" providerId="ADAL" clId="{19D23FB1-54FD-4760-8731-40F47759657A}" dt="2025-10-10T19:10:40.164" v="1872"/>
          <ac:grpSpMkLst>
            <pc:docMk/>
            <pc:sldMk cId="523534996" sldId="303"/>
            <ac:grpSpMk id="43" creationId="{4AF2A5C6-D57C-4D84-8097-441299DB0956}"/>
          </ac:grpSpMkLst>
        </pc:grpChg>
        <pc:grpChg chg="mod">
          <ac:chgData name="mnats" userId="2d5df061-6255-4755-935c-bfd826af269a" providerId="ADAL" clId="{19D23FB1-54FD-4760-8731-40F47759657A}" dt="2025-10-10T19:10:40.164" v="1872"/>
          <ac:grpSpMkLst>
            <pc:docMk/>
            <pc:sldMk cId="523534996" sldId="303"/>
            <ac:grpSpMk id="44" creationId="{4D022A25-6F28-4C57-9EE3-127EBDAE7E4B}"/>
          </ac:grpSpMkLst>
        </pc:grpChg>
        <pc:grpChg chg="add mod">
          <ac:chgData name="mnats" userId="2d5df061-6255-4755-935c-bfd826af269a" providerId="ADAL" clId="{19D23FB1-54FD-4760-8731-40F47759657A}" dt="2025-10-10T19:10:40.164" v="1872"/>
          <ac:grpSpMkLst>
            <pc:docMk/>
            <pc:sldMk cId="523534996" sldId="303"/>
            <ac:grpSpMk id="50" creationId="{874C11A3-5438-49A2-95FF-D726C80F30F9}"/>
          </ac:grpSpMkLst>
        </pc:grpChg>
        <pc:grpChg chg="mod">
          <ac:chgData name="mnats" userId="2d5df061-6255-4755-935c-bfd826af269a" providerId="ADAL" clId="{19D23FB1-54FD-4760-8731-40F47759657A}" dt="2025-10-10T19:10:40.164" v="1872"/>
          <ac:grpSpMkLst>
            <pc:docMk/>
            <pc:sldMk cId="523534996" sldId="303"/>
            <ac:grpSpMk id="51" creationId="{587A5D6C-7AC5-4F37-813E-296E33F93C68}"/>
          </ac:grpSpMkLst>
        </pc:grpChg>
        <pc:grpChg chg="add mod">
          <ac:chgData name="mnats" userId="2d5df061-6255-4755-935c-bfd826af269a" providerId="ADAL" clId="{19D23FB1-54FD-4760-8731-40F47759657A}" dt="2025-10-10T19:10:40.164" v="1872"/>
          <ac:grpSpMkLst>
            <pc:docMk/>
            <pc:sldMk cId="523534996" sldId="303"/>
            <ac:grpSpMk id="57" creationId="{15EECE19-21A1-47DC-9EDC-37C78050B877}"/>
          </ac:grpSpMkLst>
        </pc:grpChg>
        <pc:grpChg chg="mod">
          <ac:chgData name="mnats" userId="2d5df061-6255-4755-935c-bfd826af269a" providerId="ADAL" clId="{19D23FB1-54FD-4760-8731-40F47759657A}" dt="2025-10-10T19:10:40.164" v="1872"/>
          <ac:grpSpMkLst>
            <pc:docMk/>
            <pc:sldMk cId="523534996" sldId="303"/>
            <ac:grpSpMk id="58" creationId="{CC6D7D49-AC12-4107-9A77-05CE60CFDA9F}"/>
          </ac:grpSpMkLst>
        </pc:grpChg>
        <pc:cxnChg chg="mod">
          <ac:chgData name="mnats" userId="2d5df061-6255-4755-935c-bfd826af269a" providerId="ADAL" clId="{19D23FB1-54FD-4760-8731-40F47759657A}" dt="2025-10-10T19:10:40.164" v="1872"/>
          <ac:cxnSpMkLst>
            <pc:docMk/>
            <pc:sldMk cId="523534996" sldId="303"/>
            <ac:cxnSpMk id="42" creationId="{94D9A819-6BF9-45D2-B060-459E9FBA1A8B}"/>
          </ac:cxnSpMkLst>
        </pc:cxnChg>
        <pc:cxnChg chg="mod">
          <ac:chgData name="mnats" userId="2d5df061-6255-4755-935c-bfd826af269a" providerId="ADAL" clId="{19D23FB1-54FD-4760-8731-40F47759657A}" dt="2025-10-10T19:10:40.164" v="1872"/>
          <ac:cxnSpMkLst>
            <pc:docMk/>
            <pc:sldMk cId="523534996" sldId="303"/>
            <ac:cxnSpMk id="48" creationId="{BD4AE871-34F3-4205-A654-4E2B2CC0BC7A}"/>
          </ac:cxnSpMkLst>
        </pc:cxnChg>
        <pc:cxnChg chg="mod">
          <ac:chgData name="mnats" userId="2d5df061-6255-4755-935c-bfd826af269a" providerId="ADAL" clId="{19D23FB1-54FD-4760-8731-40F47759657A}" dt="2025-10-10T19:10:40.164" v="1872"/>
          <ac:cxnSpMkLst>
            <pc:docMk/>
            <pc:sldMk cId="523534996" sldId="303"/>
            <ac:cxnSpMk id="55" creationId="{C1712166-E3DE-4C04-B7E7-D8E1A0F162F6}"/>
          </ac:cxnSpMkLst>
        </pc:cxnChg>
        <pc:cxnChg chg="mod">
          <ac:chgData name="mnats" userId="2d5df061-6255-4755-935c-bfd826af269a" providerId="ADAL" clId="{19D23FB1-54FD-4760-8731-40F47759657A}" dt="2025-10-10T19:10:40.164" v="1872"/>
          <ac:cxnSpMkLst>
            <pc:docMk/>
            <pc:sldMk cId="523534996" sldId="303"/>
            <ac:cxnSpMk id="62" creationId="{ECE573FC-1896-4F17-AFA4-D7B88A54DB5C}"/>
          </ac:cxnSpMkLst>
        </pc:cxnChg>
      </pc:sldChg>
      <pc:sldChg chg="addSp delSp modSp mod">
        <pc:chgData name="mnats" userId="2d5df061-6255-4755-935c-bfd826af269a" providerId="ADAL" clId="{19D23FB1-54FD-4760-8731-40F47759657A}" dt="2025-10-10T19:24:41.529" v="1934" actId="13244"/>
        <pc:sldMkLst>
          <pc:docMk/>
          <pc:sldMk cId="1953806147" sldId="304"/>
        </pc:sldMkLst>
        <pc:spChg chg="del">
          <ac:chgData name="mnats" userId="2d5df061-6255-4755-935c-bfd826af269a" providerId="ADAL" clId="{19D23FB1-54FD-4760-8731-40F47759657A}" dt="2025-10-10T19:10:59.770" v="1873" actId="478"/>
          <ac:spMkLst>
            <pc:docMk/>
            <pc:sldMk cId="1953806147" sldId="304"/>
            <ac:spMk id="19" creationId="{575EDED1-2C3A-4E04-8E01-089BF2F6D9FD}"/>
          </ac:spMkLst>
        </pc:spChg>
        <pc:spChg chg="del">
          <ac:chgData name="mnats" userId="2d5df061-6255-4755-935c-bfd826af269a" providerId="ADAL" clId="{19D23FB1-54FD-4760-8731-40F47759657A}" dt="2025-10-10T19:10:59.770" v="1873" actId="478"/>
          <ac:spMkLst>
            <pc:docMk/>
            <pc:sldMk cId="1953806147" sldId="304"/>
            <ac:spMk id="34" creationId="{71A8D23E-C151-4CC1-BEE3-73C8F38BC9E5}"/>
          </ac:spMkLst>
        </pc:spChg>
        <pc:spChg chg="ord">
          <ac:chgData name="mnats" userId="2d5df061-6255-4755-935c-bfd826af269a" providerId="ADAL" clId="{19D23FB1-54FD-4760-8731-40F47759657A}" dt="2025-10-10T19:23:52.644" v="1930" actId="13244"/>
          <ac:spMkLst>
            <pc:docMk/>
            <pc:sldMk cId="1953806147" sldId="304"/>
            <ac:spMk id="36" creationId="{974F421E-DD02-4E04-8B55-702B47DAD24F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40" creationId="{B725785E-EAFB-4D52-BC9F-B4B53876EF16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42" creationId="{F59EB98B-7F60-43D9-9E52-E1517FFD60E1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43" creationId="{DC620666-47DD-48C3-A06D-89AEB06BE350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44" creationId="{3BE6C3F0-29BB-4CFD-9EEA-2E2F6C3D559A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48" creationId="{AFBA2992-D82E-4A4D-9928-24AC18B70883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49" creationId="{0FFCFD05-9CC1-4775-B495-FEA4800867D7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50" creationId="{2A6864DC-C334-46A0-8E39-522CF80749B8}"/>
          </ac:spMkLst>
        </pc:spChg>
        <pc:spChg chg="add mod ord">
          <ac:chgData name="mnats" userId="2d5df061-6255-4755-935c-bfd826af269a" providerId="ADAL" clId="{19D23FB1-54FD-4760-8731-40F47759657A}" dt="2025-10-10T19:24:41.529" v="1934" actId="13244"/>
          <ac:spMkLst>
            <pc:docMk/>
            <pc:sldMk cId="1953806147" sldId="304"/>
            <ac:spMk id="52" creationId="{0CC968A6-2ED4-4607-8082-D6052E8B4FCB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55" creationId="{0B39B1ED-5D4B-4DF0-81E9-D9A3AD729C36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57" creationId="{6F98B596-E3B9-475B-8A4F-B4E8481FED23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58" creationId="{DF2F4B27-BAA5-400B-BB3E-2E41FC652657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59" creationId="{DC2C3E9B-82D1-4E8D-833A-F5BC27CD919D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63" creationId="{3B3B216E-6012-4672-B93B-B33A4BC3E58D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64" creationId="{CDA65233-4CD3-44B2-883D-463D0D853221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65" creationId="{3159C403-E0D6-4481-AB56-CE7ED60CA132}"/>
          </ac:spMkLst>
        </pc:spChg>
        <pc:spChg chg="add mod ord">
          <ac:chgData name="mnats" userId="2d5df061-6255-4755-935c-bfd826af269a" providerId="ADAL" clId="{19D23FB1-54FD-4760-8731-40F47759657A}" dt="2025-10-10T19:24:37.104" v="1932" actId="13244"/>
          <ac:spMkLst>
            <pc:docMk/>
            <pc:sldMk cId="1953806147" sldId="304"/>
            <ac:spMk id="67" creationId="{742795D4-77D1-43E7-8C2F-5443AB1B0222}"/>
          </ac:spMkLst>
        </pc:spChg>
        <pc:grpChg chg="del">
          <ac:chgData name="mnats" userId="2d5df061-6255-4755-935c-bfd826af269a" providerId="ADAL" clId="{19D23FB1-54FD-4760-8731-40F47759657A}" dt="2025-10-10T19:10:59.770" v="1873" actId="478"/>
          <ac:grpSpMkLst>
            <pc:docMk/>
            <pc:sldMk cId="1953806147" sldId="304"/>
            <ac:grpSpMk id="5" creationId="{4D198328-B98D-4E09-95AF-9E44AADFB9C3}"/>
          </ac:grpSpMkLst>
        </pc:grpChg>
        <pc:grpChg chg="del">
          <ac:chgData name="mnats" userId="2d5df061-6255-4755-935c-bfd826af269a" providerId="ADAL" clId="{19D23FB1-54FD-4760-8731-40F47759657A}" dt="2025-10-10T19:10:59.770" v="1873" actId="478"/>
          <ac:grpSpMkLst>
            <pc:docMk/>
            <pc:sldMk cId="1953806147" sldId="304"/>
            <ac:grpSpMk id="13" creationId="{3CA89F16-AA44-45F5-A0BB-2D1D550BF6D6}"/>
          </ac:grpSpMkLst>
        </pc:grpChg>
        <pc:grpChg chg="del">
          <ac:chgData name="mnats" userId="2d5df061-6255-4755-935c-bfd826af269a" providerId="ADAL" clId="{19D23FB1-54FD-4760-8731-40F47759657A}" dt="2025-10-10T19:10:59.770" v="1873" actId="478"/>
          <ac:grpSpMkLst>
            <pc:docMk/>
            <pc:sldMk cId="1953806147" sldId="304"/>
            <ac:grpSpMk id="20" creationId="{1972E096-06FB-4D29-A3DD-CCFC89FCF700}"/>
          </ac:grpSpMkLst>
        </pc:grpChg>
        <pc:grpChg chg="del">
          <ac:chgData name="mnats" userId="2d5df061-6255-4755-935c-bfd826af269a" providerId="ADAL" clId="{19D23FB1-54FD-4760-8731-40F47759657A}" dt="2025-10-10T19:10:59.770" v="1873" actId="478"/>
          <ac:grpSpMkLst>
            <pc:docMk/>
            <pc:sldMk cId="1953806147" sldId="304"/>
            <ac:grpSpMk id="28" creationId="{8A4A7730-E230-4A08-99F0-A1FA237DCA38}"/>
          </ac:grpSpMkLst>
        </pc:grpChg>
        <pc:grpChg chg="add mod">
          <ac:chgData name="mnats" userId="2d5df061-6255-4755-935c-bfd826af269a" providerId="ADAL" clId="{19D23FB1-54FD-4760-8731-40F47759657A}" dt="2025-10-10T19:11:00.008" v="1874"/>
          <ac:grpSpMkLst>
            <pc:docMk/>
            <pc:sldMk cId="1953806147" sldId="304"/>
            <ac:grpSpMk id="38" creationId="{AD787D43-3C9B-44E1-BE3E-93FDCF26E487}"/>
          </ac:grpSpMkLst>
        </pc:grpChg>
        <pc:grpChg chg="mod">
          <ac:chgData name="mnats" userId="2d5df061-6255-4755-935c-bfd826af269a" providerId="ADAL" clId="{19D23FB1-54FD-4760-8731-40F47759657A}" dt="2025-10-10T19:11:00.008" v="1874"/>
          <ac:grpSpMkLst>
            <pc:docMk/>
            <pc:sldMk cId="1953806147" sldId="304"/>
            <ac:grpSpMk id="39" creationId="{518DC9D0-D1EF-46D3-868E-37B0143DE8B3}"/>
          </ac:grpSpMkLst>
        </pc:grpChg>
        <pc:grpChg chg="mod">
          <ac:chgData name="mnats" userId="2d5df061-6255-4755-935c-bfd826af269a" providerId="ADAL" clId="{19D23FB1-54FD-4760-8731-40F47759657A}" dt="2025-10-10T19:11:00.008" v="1874"/>
          <ac:grpSpMkLst>
            <pc:docMk/>
            <pc:sldMk cId="1953806147" sldId="304"/>
            <ac:grpSpMk id="41" creationId="{9C15E318-5760-401D-820B-8E53CDC84DAB}"/>
          </ac:grpSpMkLst>
        </pc:grpChg>
        <pc:grpChg chg="add mod">
          <ac:chgData name="mnats" userId="2d5df061-6255-4755-935c-bfd826af269a" providerId="ADAL" clId="{19D23FB1-54FD-4760-8731-40F47759657A}" dt="2025-10-10T19:11:00.008" v="1874"/>
          <ac:grpSpMkLst>
            <pc:docMk/>
            <pc:sldMk cId="1953806147" sldId="304"/>
            <ac:grpSpMk id="46" creationId="{F9467CC5-CED1-429C-8087-E4200D6D8E21}"/>
          </ac:grpSpMkLst>
        </pc:grpChg>
        <pc:grpChg chg="mod">
          <ac:chgData name="mnats" userId="2d5df061-6255-4755-935c-bfd826af269a" providerId="ADAL" clId="{19D23FB1-54FD-4760-8731-40F47759657A}" dt="2025-10-10T19:11:00.008" v="1874"/>
          <ac:grpSpMkLst>
            <pc:docMk/>
            <pc:sldMk cId="1953806147" sldId="304"/>
            <ac:grpSpMk id="47" creationId="{7D479A30-E2C6-41C2-AAA8-1C1D61F0AE7A}"/>
          </ac:grpSpMkLst>
        </pc:grpChg>
        <pc:grpChg chg="add mod ord">
          <ac:chgData name="mnats" userId="2d5df061-6255-4755-935c-bfd826af269a" providerId="ADAL" clId="{19D23FB1-54FD-4760-8731-40F47759657A}" dt="2025-10-10T19:24:31.668" v="1931" actId="13244"/>
          <ac:grpSpMkLst>
            <pc:docMk/>
            <pc:sldMk cId="1953806147" sldId="304"/>
            <ac:grpSpMk id="53" creationId="{346F9347-5742-474B-8EB3-CE734CAFA71A}"/>
          </ac:grpSpMkLst>
        </pc:grpChg>
        <pc:grpChg chg="mod">
          <ac:chgData name="mnats" userId="2d5df061-6255-4755-935c-bfd826af269a" providerId="ADAL" clId="{19D23FB1-54FD-4760-8731-40F47759657A}" dt="2025-10-10T19:11:00.008" v="1874"/>
          <ac:grpSpMkLst>
            <pc:docMk/>
            <pc:sldMk cId="1953806147" sldId="304"/>
            <ac:grpSpMk id="54" creationId="{E23F080F-B3FA-4520-89EC-DF0AAD3A1485}"/>
          </ac:grpSpMkLst>
        </pc:grpChg>
        <pc:grpChg chg="mod">
          <ac:chgData name="mnats" userId="2d5df061-6255-4755-935c-bfd826af269a" providerId="ADAL" clId="{19D23FB1-54FD-4760-8731-40F47759657A}" dt="2025-10-10T19:11:00.008" v="1874"/>
          <ac:grpSpMkLst>
            <pc:docMk/>
            <pc:sldMk cId="1953806147" sldId="304"/>
            <ac:grpSpMk id="56" creationId="{58D05EB9-D47F-4019-9A1C-D36C4E4F37EB}"/>
          </ac:grpSpMkLst>
        </pc:grpChg>
        <pc:grpChg chg="add mod ord">
          <ac:chgData name="mnats" userId="2d5df061-6255-4755-935c-bfd826af269a" providerId="ADAL" clId="{19D23FB1-54FD-4760-8731-40F47759657A}" dt="2025-10-10T19:24:38.712" v="1933" actId="13244"/>
          <ac:grpSpMkLst>
            <pc:docMk/>
            <pc:sldMk cId="1953806147" sldId="304"/>
            <ac:grpSpMk id="61" creationId="{E9EEC17B-49E2-432F-B739-4B47B4B34E3A}"/>
          </ac:grpSpMkLst>
        </pc:grpChg>
        <pc:grpChg chg="mod">
          <ac:chgData name="mnats" userId="2d5df061-6255-4755-935c-bfd826af269a" providerId="ADAL" clId="{19D23FB1-54FD-4760-8731-40F47759657A}" dt="2025-10-10T19:11:00.008" v="1874"/>
          <ac:grpSpMkLst>
            <pc:docMk/>
            <pc:sldMk cId="1953806147" sldId="304"/>
            <ac:grpSpMk id="62" creationId="{500D9EDF-5B12-401E-8E9A-D54B8DCF750E}"/>
          </ac:grpSpMkLst>
        </pc:grpChg>
        <pc:cxnChg chg="mod">
          <ac:chgData name="mnats" userId="2d5df061-6255-4755-935c-bfd826af269a" providerId="ADAL" clId="{19D23FB1-54FD-4760-8731-40F47759657A}" dt="2025-10-10T19:11:00.008" v="1874"/>
          <ac:cxnSpMkLst>
            <pc:docMk/>
            <pc:sldMk cId="1953806147" sldId="304"/>
            <ac:cxnSpMk id="45" creationId="{636E6E03-A045-421B-9482-442B287B11D2}"/>
          </ac:cxnSpMkLst>
        </pc:cxnChg>
        <pc:cxnChg chg="mod">
          <ac:chgData name="mnats" userId="2d5df061-6255-4755-935c-bfd826af269a" providerId="ADAL" clId="{19D23FB1-54FD-4760-8731-40F47759657A}" dt="2025-10-10T19:11:00.008" v="1874"/>
          <ac:cxnSpMkLst>
            <pc:docMk/>
            <pc:sldMk cId="1953806147" sldId="304"/>
            <ac:cxnSpMk id="51" creationId="{F561A6AB-6192-42ED-A846-98FC95752748}"/>
          </ac:cxnSpMkLst>
        </pc:cxnChg>
        <pc:cxnChg chg="mod">
          <ac:chgData name="mnats" userId="2d5df061-6255-4755-935c-bfd826af269a" providerId="ADAL" clId="{19D23FB1-54FD-4760-8731-40F47759657A}" dt="2025-10-10T19:11:00.008" v="1874"/>
          <ac:cxnSpMkLst>
            <pc:docMk/>
            <pc:sldMk cId="1953806147" sldId="304"/>
            <ac:cxnSpMk id="60" creationId="{C49A5DFD-727E-41C8-AF58-A28439E3EA77}"/>
          </ac:cxnSpMkLst>
        </pc:cxnChg>
        <pc:cxnChg chg="mod">
          <ac:chgData name="mnats" userId="2d5df061-6255-4755-935c-bfd826af269a" providerId="ADAL" clId="{19D23FB1-54FD-4760-8731-40F47759657A}" dt="2025-10-10T19:11:00.008" v="1874"/>
          <ac:cxnSpMkLst>
            <pc:docMk/>
            <pc:sldMk cId="1953806147" sldId="304"/>
            <ac:cxnSpMk id="66" creationId="{41365728-DB5B-426F-ACF9-9FCF092D598B}"/>
          </ac:cxnSpMkLst>
        </pc:cxnChg>
      </pc:sldChg>
      <pc:sldChg chg="modSp mod">
        <pc:chgData name="mnats" userId="2d5df061-6255-4755-935c-bfd826af269a" providerId="ADAL" clId="{19D23FB1-54FD-4760-8731-40F47759657A}" dt="2025-10-10T19:33:33.804" v="2212" actId="20577"/>
        <pc:sldMkLst>
          <pc:docMk/>
          <pc:sldMk cId="2035616268" sldId="305"/>
        </pc:sldMkLst>
        <pc:spChg chg="mod">
          <ac:chgData name="mnats" userId="2d5df061-6255-4755-935c-bfd826af269a" providerId="ADAL" clId="{19D23FB1-54FD-4760-8731-40F47759657A}" dt="2025-10-10T19:33:33.804" v="2212" actId="20577"/>
          <ac:spMkLst>
            <pc:docMk/>
            <pc:sldMk cId="2035616268" sldId="305"/>
            <ac:spMk id="2" creationId="{73483DF9-85F7-42F9-A4F6-0D883FDE970C}"/>
          </ac:spMkLst>
        </pc:spChg>
        <pc:spChg chg="ord">
          <ac:chgData name="mnats" userId="2d5df061-6255-4755-935c-bfd826af269a" providerId="ADAL" clId="{19D23FB1-54FD-4760-8731-40F47759657A}" dt="2025-10-10T19:24:51.612" v="1936" actId="13244"/>
          <ac:spMkLst>
            <pc:docMk/>
            <pc:sldMk cId="2035616268" sldId="305"/>
            <ac:spMk id="3" creationId="{641E989D-7FBC-4FB3-B39A-B18F3CCAD4A7}"/>
          </ac:spMkLst>
        </pc:spChg>
        <pc:spChg chg="ord">
          <ac:chgData name="mnats" userId="2d5df061-6255-4755-935c-bfd826af269a" providerId="ADAL" clId="{19D23FB1-54FD-4760-8731-40F47759657A}" dt="2025-10-10T19:24:50.562" v="1935" actId="13244"/>
          <ac:spMkLst>
            <pc:docMk/>
            <pc:sldMk cId="2035616268" sldId="305"/>
            <ac:spMk id="10" creationId="{0FA3374B-D4AD-4AEA-B348-F5FF499438A5}"/>
          </ac:spMkLst>
        </pc:spChg>
        <pc:spChg chg="ord">
          <ac:chgData name="mnats" userId="2d5df061-6255-4755-935c-bfd826af269a" providerId="ADAL" clId="{19D23FB1-54FD-4760-8731-40F47759657A}" dt="2025-10-10T19:24:53.503" v="1937" actId="13244"/>
          <ac:spMkLst>
            <pc:docMk/>
            <pc:sldMk cId="2035616268" sldId="305"/>
            <ac:spMk id="17" creationId="{7A86CE52-33FA-411A-A5A5-BF7FE4F93062}"/>
          </ac:spMkLst>
        </pc:spChg>
        <pc:grpChg chg="mod">
          <ac:chgData name="mnats" userId="2d5df061-6255-4755-935c-bfd826af269a" providerId="ADAL" clId="{19D23FB1-54FD-4760-8731-40F47759657A}" dt="2025-10-10T19:11:16.684" v="1876" actId="962"/>
          <ac:grpSpMkLst>
            <pc:docMk/>
            <pc:sldMk cId="2035616268" sldId="305"/>
            <ac:grpSpMk id="4" creationId="{5DCDC82F-CE5E-4B47-94B3-A1B277AD0B0E}"/>
          </ac:grpSpMkLst>
        </pc:grpChg>
        <pc:grpChg chg="mod">
          <ac:chgData name="mnats" userId="2d5df061-6255-4755-935c-bfd826af269a" providerId="ADAL" clId="{19D23FB1-54FD-4760-8731-40F47759657A}" dt="2025-10-10T19:11:25.449" v="1878" actId="962"/>
          <ac:grpSpMkLst>
            <pc:docMk/>
            <pc:sldMk cId="2035616268" sldId="305"/>
            <ac:grpSpMk id="11" creationId="{9EF9BCDA-BCBA-41DE-9379-B61AFEC74C75}"/>
          </ac:grpSpMkLst>
        </pc:grpChg>
      </pc:sldChg>
      <pc:sldChg chg="addSp delSp modSp mod">
        <pc:chgData name="mnats" userId="2d5df061-6255-4755-935c-bfd826af269a" providerId="ADAL" clId="{19D23FB1-54FD-4760-8731-40F47759657A}" dt="2025-10-10T19:33:30.593" v="2210" actId="20577"/>
        <pc:sldMkLst>
          <pc:docMk/>
          <pc:sldMk cId="2834064563" sldId="306"/>
        </pc:sldMkLst>
        <pc:spChg chg="mod">
          <ac:chgData name="mnats" userId="2d5df061-6255-4755-935c-bfd826af269a" providerId="ADAL" clId="{19D23FB1-54FD-4760-8731-40F47759657A}" dt="2025-10-10T19:33:30.593" v="2210" actId="20577"/>
          <ac:spMkLst>
            <pc:docMk/>
            <pc:sldMk cId="2834064563" sldId="306"/>
            <ac:spMk id="2" creationId="{73483DF9-85F7-42F9-A4F6-0D883FDE970C}"/>
          </ac:spMkLst>
        </pc:spChg>
        <pc:spChg chg="ord">
          <ac:chgData name="mnats" userId="2d5df061-6255-4755-935c-bfd826af269a" providerId="ADAL" clId="{19D23FB1-54FD-4760-8731-40F47759657A}" dt="2025-10-10T19:25:02.404" v="1938" actId="13244"/>
          <ac:spMkLst>
            <pc:docMk/>
            <pc:sldMk cId="2834064563" sldId="306"/>
            <ac:spMk id="3" creationId="{641E989D-7FBC-4FB3-B39A-B18F3CCAD4A7}"/>
          </ac:spMkLst>
        </pc:spChg>
        <pc:spChg chg="del">
          <ac:chgData name="mnats" userId="2d5df061-6255-4755-935c-bfd826af269a" providerId="ADAL" clId="{19D23FB1-54FD-4760-8731-40F47759657A}" dt="2025-10-10T19:33:14.512" v="2198" actId="478"/>
          <ac:spMkLst>
            <pc:docMk/>
            <pc:sldMk cId="2834064563" sldId="306"/>
            <ac:spMk id="32" creationId="{92641766-9AD6-4294-A4D5-24986618EFEE}"/>
          </ac:spMkLst>
        </pc:spChg>
        <pc:spChg chg="mod">
          <ac:chgData name="mnats" userId="2d5df061-6255-4755-935c-bfd826af269a" providerId="ADAL" clId="{19D23FB1-54FD-4760-8731-40F47759657A}" dt="2025-10-10T19:11:36.069" v="1880"/>
          <ac:spMkLst>
            <pc:docMk/>
            <pc:sldMk cId="2834064563" sldId="306"/>
            <ac:spMk id="35" creationId="{21EFB508-AEE3-4607-8BA6-C2F14700F205}"/>
          </ac:spMkLst>
        </pc:spChg>
        <pc:spChg chg="mod">
          <ac:chgData name="mnats" userId="2d5df061-6255-4755-935c-bfd826af269a" providerId="ADAL" clId="{19D23FB1-54FD-4760-8731-40F47759657A}" dt="2025-10-10T19:11:36.069" v="1880"/>
          <ac:spMkLst>
            <pc:docMk/>
            <pc:sldMk cId="2834064563" sldId="306"/>
            <ac:spMk id="36" creationId="{BA149E27-BAD1-4C6A-9CF8-57C059BEFA81}"/>
          </ac:spMkLst>
        </pc:spChg>
        <pc:spChg chg="mod">
          <ac:chgData name="mnats" userId="2d5df061-6255-4755-935c-bfd826af269a" providerId="ADAL" clId="{19D23FB1-54FD-4760-8731-40F47759657A}" dt="2025-10-10T19:11:36.069" v="1880"/>
          <ac:spMkLst>
            <pc:docMk/>
            <pc:sldMk cId="2834064563" sldId="306"/>
            <ac:spMk id="37" creationId="{ED77B400-7FE9-44EC-8708-C65236F44E95}"/>
          </ac:spMkLst>
        </pc:spChg>
        <pc:spChg chg="mod">
          <ac:chgData name="mnats" userId="2d5df061-6255-4755-935c-bfd826af269a" providerId="ADAL" clId="{19D23FB1-54FD-4760-8731-40F47759657A}" dt="2025-10-10T19:11:36.069" v="1880"/>
          <ac:spMkLst>
            <pc:docMk/>
            <pc:sldMk cId="2834064563" sldId="306"/>
            <ac:spMk id="41" creationId="{5F4D817A-15FE-4F83-86FD-B3604FA213FB}"/>
          </ac:spMkLst>
        </pc:spChg>
        <pc:spChg chg="mod">
          <ac:chgData name="mnats" userId="2d5df061-6255-4755-935c-bfd826af269a" providerId="ADAL" clId="{19D23FB1-54FD-4760-8731-40F47759657A}" dt="2025-10-10T19:11:36.069" v="1880"/>
          <ac:spMkLst>
            <pc:docMk/>
            <pc:sldMk cId="2834064563" sldId="306"/>
            <ac:spMk id="42" creationId="{92667B9B-17BA-48C9-BEDE-C36624547935}"/>
          </ac:spMkLst>
        </pc:spChg>
        <pc:spChg chg="mod">
          <ac:chgData name="mnats" userId="2d5df061-6255-4755-935c-bfd826af269a" providerId="ADAL" clId="{19D23FB1-54FD-4760-8731-40F47759657A}" dt="2025-10-10T19:11:36.069" v="1880"/>
          <ac:spMkLst>
            <pc:docMk/>
            <pc:sldMk cId="2834064563" sldId="306"/>
            <ac:spMk id="43" creationId="{4E484619-B0D0-41D6-8850-34DE3FD5E37E}"/>
          </ac:spMkLst>
        </pc:spChg>
        <pc:spChg chg="mod">
          <ac:chgData name="mnats" userId="2d5df061-6255-4755-935c-bfd826af269a" providerId="ADAL" clId="{19D23FB1-54FD-4760-8731-40F47759657A}" dt="2025-10-10T19:11:40.115" v="1881"/>
          <ac:spMkLst>
            <pc:docMk/>
            <pc:sldMk cId="2834064563" sldId="306"/>
            <ac:spMk id="47" creationId="{39141B0B-B5F0-4B89-BA16-10D5B291C2E6}"/>
          </ac:spMkLst>
        </pc:spChg>
        <pc:spChg chg="mod">
          <ac:chgData name="mnats" userId="2d5df061-6255-4755-935c-bfd826af269a" providerId="ADAL" clId="{19D23FB1-54FD-4760-8731-40F47759657A}" dt="2025-10-10T19:11:40.115" v="1881"/>
          <ac:spMkLst>
            <pc:docMk/>
            <pc:sldMk cId="2834064563" sldId="306"/>
            <ac:spMk id="48" creationId="{978C8568-03D1-4AB8-BEE0-E3BDB47E07F5}"/>
          </ac:spMkLst>
        </pc:spChg>
        <pc:spChg chg="mod">
          <ac:chgData name="mnats" userId="2d5df061-6255-4755-935c-bfd826af269a" providerId="ADAL" clId="{19D23FB1-54FD-4760-8731-40F47759657A}" dt="2025-10-10T19:11:40.115" v="1881"/>
          <ac:spMkLst>
            <pc:docMk/>
            <pc:sldMk cId="2834064563" sldId="306"/>
            <ac:spMk id="49" creationId="{D381FD8F-A43E-41BC-95F5-8BE401720B89}"/>
          </ac:spMkLst>
        </pc:spChg>
        <pc:spChg chg="mod">
          <ac:chgData name="mnats" userId="2d5df061-6255-4755-935c-bfd826af269a" providerId="ADAL" clId="{19D23FB1-54FD-4760-8731-40F47759657A}" dt="2025-10-10T19:11:40.115" v="1881"/>
          <ac:spMkLst>
            <pc:docMk/>
            <pc:sldMk cId="2834064563" sldId="306"/>
            <ac:spMk id="53" creationId="{692867F1-D546-453A-8CF8-9735E7DDE992}"/>
          </ac:spMkLst>
        </pc:spChg>
        <pc:spChg chg="mod">
          <ac:chgData name="mnats" userId="2d5df061-6255-4755-935c-bfd826af269a" providerId="ADAL" clId="{19D23FB1-54FD-4760-8731-40F47759657A}" dt="2025-10-10T19:11:40.115" v="1881"/>
          <ac:spMkLst>
            <pc:docMk/>
            <pc:sldMk cId="2834064563" sldId="306"/>
            <ac:spMk id="54" creationId="{ED1427CE-1A42-4E08-BAE4-E514457A4188}"/>
          </ac:spMkLst>
        </pc:spChg>
        <pc:spChg chg="mod">
          <ac:chgData name="mnats" userId="2d5df061-6255-4755-935c-bfd826af269a" providerId="ADAL" clId="{19D23FB1-54FD-4760-8731-40F47759657A}" dt="2025-10-10T19:11:40.115" v="1881"/>
          <ac:spMkLst>
            <pc:docMk/>
            <pc:sldMk cId="2834064563" sldId="306"/>
            <ac:spMk id="55" creationId="{5D3C5BBC-28C0-4F7A-BEB5-743778AEFA57}"/>
          </ac:spMkLst>
        </pc:spChg>
        <pc:spChg chg="add del mod ord">
          <ac:chgData name="mnats" userId="2d5df061-6255-4755-935c-bfd826af269a" providerId="ADAL" clId="{19D23FB1-54FD-4760-8731-40F47759657A}" dt="2025-10-10T19:32:44.272" v="2194" actId="478"/>
          <ac:spMkLst>
            <pc:docMk/>
            <pc:sldMk cId="2834064563" sldId="306"/>
            <ac:spMk id="57" creationId="{B858888B-52BF-49C7-84D5-AEB1BCB08DEB}"/>
          </ac:spMkLst>
        </pc:spChg>
        <pc:spChg chg="mod">
          <ac:chgData name="mnats" userId="2d5df061-6255-4755-935c-bfd826af269a" providerId="ADAL" clId="{19D23FB1-54FD-4760-8731-40F47759657A}" dt="2025-10-10T19:32:44.477" v="2195"/>
          <ac:spMkLst>
            <pc:docMk/>
            <pc:sldMk cId="2834064563" sldId="306"/>
            <ac:spMk id="60" creationId="{49027ECE-388C-4696-AB94-D0C93FD9ED8C}"/>
          </ac:spMkLst>
        </pc:spChg>
        <pc:spChg chg="mod">
          <ac:chgData name="mnats" userId="2d5df061-6255-4755-935c-bfd826af269a" providerId="ADAL" clId="{19D23FB1-54FD-4760-8731-40F47759657A}" dt="2025-10-10T19:32:44.477" v="2195"/>
          <ac:spMkLst>
            <pc:docMk/>
            <pc:sldMk cId="2834064563" sldId="306"/>
            <ac:spMk id="62" creationId="{AECCD7AF-F2C8-4AF7-94F6-1F8B6A0FB522}"/>
          </ac:spMkLst>
        </pc:spChg>
        <pc:spChg chg="mod">
          <ac:chgData name="mnats" userId="2d5df061-6255-4755-935c-bfd826af269a" providerId="ADAL" clId="{19D23FB1-54FD-4760-8731-40F47759657A}" dt="2025-10-10T19:32:44.477" v="2195"/>
          <ac:spMkLst>
            <pc:docMk/>
            <pc:sldMk cId="2834064563" sldId="306"/>
            <ac:spMk id="63" creationId="{A2A44CEA-6E45-4AFE-8F17-2F3A9FCDC40A}"/>
          </ac:spMkLst>
        </pc:spChg>
        <pc:spChg chg="mod">
          <ac:chgData name="mnats" userId="2d5df061-6255-4755-935c-bfd826af269a" providerId="ADAL" clId="{19D23FB1-54FD-4760-8731-40F47759657A}" dt="2025-10-10T19:32:44.477" v="2195"/>
          <ac:spMkLst>
            <pc:docMk/>
            <pc:sldMk cId="2834064563" sldId="306"/>
            <ac:spMk id="64" creationId="{0C71196D-82CF-4EB0-B435-7DDFCD86A963}"/>
          </ac:spMkLst>
        </pc:spChg>
        <pc:spChg chg="mod">
          <ac:chgData name="mnats" userId="2d5df061-6255-4755-935c-bfd826af269a" providerId="ADAL" clId="{19D23FB1-54FD-4760-8731-40F47759657A}" dt="2025-10-10T19:33:15.269" v="2199"/>
          <ac:spMkLst>
            <pc:docMk/>
            <pc:sldMk cId="2834064563" sldId="306"/>
            <ac:spMk id="68" creationId="{BE2109AE-83A6-48F3-9B39-F11785F2919F}"/>
          </ac:spMkLst>
        </pc:spChg>
        <pc:spChg chg="mod">
          <ac:chgData name="mnats" userId="2d5df061-6255-4755-935c-bfd826af269a" providerId="ADAL" clId="{19D23FB1-54FD-4760-8731-40F47759657A}" dt="2025-10-10T19:33:15.269" v="2199"/>
          <ac:spMkLst>
            <pc:docMk/>
            <pc:sldMk cId="2834064563" sldId="306"/>
            <ac:spMk id="70" creationId="{57E31160-168A-4722-B144-09E1FA3C289B}"/>
          </ac:spMkLst>
        </pc:spChg>
        <pc:spChg chg="mod">
          <ac:chgData name="mnats" userId="2d5df061-6255-4755-935c-bfd826af269a" providerId="ADAL" clId="{19D23FB1-54FD-4760-8731-40F47759657A}" dt="2025-10-10T19:33:15.269" v="2199"/>
          <ac:spMkLst>
            <pc:docMk/>
            <pc:sldMk cId="2834064563" sldId="306"/>
            <ac:spMk id="71" creationId="{84DEA540-8BE1-473D-A003-CC550EA1F923}"/>
          </ac:spMkLst>
        </pc:spChg>
        <pc:spChg chg="mod">
          <ac:chgData name="mnats" userId="2d5df061-6255-4755-935c-bfd826af269a" providerId="ADAL" clId="{19D23FB1-54FD-4760-8731-40F47759657A}" dt="2025-10-10T19:33:15.269" v="2199"/>
          <ac:spMkLst>
            <pc:docMk/>
            <pc:sldMk cId="2834064563" sldId="306"/>
            <ac:spMk id="72" creationId="{3E840261-0863-4B56-AD40-688994235FFA}"/>
          </ac:spMkLst>
        </pc:spChg>
        <pc:grpChg chg="del">
          <ac:chgData name="mnats" userId="2d5df061-6255-4755-935c-bfd826af269a" providerId="ADAL" clId="{19D23FB1-54FD-4760-8731-40F47759657A}" dt="2025-10-10T19:11:35.358" v="1879" actId="478"/>
          <ac:grpSpMkLst>
            <pc:docMk/>
            <pc:sldMk cId="2834064563" sldId="306"/>
            <ac:grpSpMk id="18" creationId="{DE584233-5458-440B-9FD9-08E02B901CB1}"/>
          </ac:grpSpMkLst>
        </pc:grpChg>
        <pc:grpChg chg="del">
          <ac:chgData name="mnats" userId="2d5df061-6255-4755-935c-bfd826af269a" providerId="ADAL" clId="{19D23FB1-54FD-4760-8731-40F47759657A}" dt="2025-10-10T19:11:35.358" v="1879" actId="478"/>
          <ac:grpSpMkLst>
            <pc:docMk/>
            <pc:sldMk cId="2834064563" sldId="306"/>
            <ac:grpSpMk id="26" creationId="{2307C925-644E-4486-A57E-29E9021E54C5}"/>
          </ac:grpSpMkLst>
        </pc:grpChg>
        <pc:grpChg chg="add del mod ord">
          <ac:chgData name="mnats" userId="2d5df061-6255-4755-935c-bfd826af269a" providerId="ADAL" clId="{19D23FB1-54FD-4760-8731-40F47759657A}" dt="2025-10-10T19:32:44.272" v="2194" actId="478"/>
          <ac:grpSpMkLst>
            <pc:docMk/>
            <pc:sldMk cId="2834064563" sldId="306"/>
            <ac:grpSpMk id="33" creationId="{E334FEFA-2FE1-4FCD-89AE-1806D168C35E}"/>
          </ac:grpSpMkLst>
        </pc:grpChg>
        <pc:grpChg chg="mod">
          <ac:chgData name="mnats" userId="2d5df061-6255-4755-935c-bfd826af269a" providerId="ADAL" clId="{19D23FB1-54FD-4760-8731-40F47759657A}" dt="2025-10-10T19:11:36.069" v="1880"/>
          <ac:grpSpMkLst>
            <pc:docMk/>
            <pc:sldMk cId="2834064563" sldId="306"/>
            <ac:grpSpMk id="34" creationId="{38874500-74FE-46C1-B9AC-970EAC7F1647}"/>
          </ac:grpSpMkLst>
        </pc:grpChg>
        <pc:grpChg chg="add del mod">
          <ac:chgData name="mnats" userId="2d5df061-6255-4755-935c-bfd826af269a" providerId="ADAL" clId="{19D23FB1-54FD-4760-8731-40F47759657A}" dt="2025-10-10T19:33:14.512" v="2198" actId="478"/>
          <ac:grpSpMkLst>
            <pc:docMk/>
            <pc:sldMk cId="2834064563" sldId="306"/>
            <ac:grpSpMk id="39" creationId="{98401970-3D77-49EA-B8F8-81616E3A2529}"/>
          </ac:grpSpMkLst>
        </pc:grpChg>
        <pc:grpChg chg="mod">
          <ac:chgData name="mnats" userId="2d5df061-6255-4755-935c-bfd826af269a" providerId="ADAL" clId="{19D23FB1-54FD-4760-8731-40F47759657A}" dt="2025-10-10T19:11:36.069" v="1880"/>
          <ac:grpSpMkLst>
            <pc:docMk/>
            <pc:sldMk cId="2834064563" sldId="306"/>
            <ac:grpSpMk id="40" creationId="{C6A80324-3DAB-4027-9091-B919BBA1683A}"/>
          </ac:grpSpMkLst>
        </pc:grpChg>
        <pc:grpChg chg="add del mod">
          <ac:chgData name="mnats" userId="2d5df061-6255-4755-935c-bfd826af269a" providerId="ADAL" clId="{19D23FB1-54FD-4760-8731-40F47759657A}" dt="2025-10-10T19:11:40.967" v="1882"/>
          <ac:grpSpMkLst>
            <pc:docMk/>
            <pc:sldMk cId="2834064563" sldId="306"/>
            <ac:grpSpMk id="45" creationId="{7F2023DD-DD28-40DB-B2AC-B2BB05CB0830}"/>
          </ac:grpSpMkLst>
        </pc:grpChg>
        <pc:grpChg chg="mod">
          <ac:chgData name="mnats" userId="2d5df061-6255-4755-935c-bfd826af269a" providerId="ADAL" clId="{19D23FB1-54FD-4760-8731-40F47759657A}" dt="2025-10-10T19:11:40.115" v="1881"/>
          <ac:grpSpMkLst>
            <pc:docMk/>
            <pc:sldMk cId="2834064563" sldId="306"/>
            <ac:grpSpMk id="46" creationId="{8838D44F-6F0D-4A89-B80B-6FFAFAA4B99D}"/>
          </ac:grpSpMkLst>
        </pc:grpChg>
        <pc:grpChg chg="add del mod">
          <ac:chgData name="mnats" userId="2d5df061-6255-4755-935c-bfd826af269a" providerId="ADAL" clId="{19D23FB1-54FD-4760-8731-40F47759657A}" dt="2025-10-10T19:11:40.967" v="1882"/>
          <ac:grpSpMkLst>
            <pc:docMk/>
            <pc:sldMk cId="2834064563" sldId="306"/>
            <ac:grpSpMk id="51" creationId="{FDC8F584-B4A5-491F-904D-D00A1A4C2F31}"/>
          </ac:grpSpMkLst>
        </pc:grpChg>
        <pc:grpChg chg="mod">
          <ac:chgData name="mnats" userId="2d5df061-6255-4755-935c-bfd826af269a" providerId="ADAL" clId="{19D23FB1-54FD-4760-8731-40F47759657A}" dt="2025-10-10T19:11:40.115" v="1881"/>
          <ac:grpSpMkLst>
            <pc:docMk/>
            <pc:sldMk cId="2834064563" sldId="306"/>
            <ac:grpSpMk id="52" creationId="{FB0B83D4-997C-4031-A413-A55FB02F17D9}"/>
          </ac:grpSpMkLst>
        </pc:grpChg>
        <pc:grpChg chg="add mod">
          <ac:chgData name="mnats" userId="2d5df061-6255-4755-935c-bfd826af269a" providerId="ADAL" clId="{19D23FB1-54FD-4760-8731-40F47759657A}" dt="2025-10-10T19:32:52.446" v="2197" actId="1076"/>
          <ac:grpSpMkLst>
            <pc:docMk/>
            <pc:sldMk cId="2834064563" sldId="306"/>
            <ac:grpSpMk id="58" creationId="{C56B98F0-29DE-4871-ADF9-1F04AA4F4B0C}"/>
          </ac:grpSpMkLst>
        </pc:grpChg>
        <pc:grpChg chg="mod">
          <ac:chgData name="mnats" userId="2d5df061-6255-4755-935c-bfd826af269a" providerId="ADAL" clId="{19D23FB1-54FD-4760-8731-40F47759657A}" dt="2025-10-10T19:32:44.477" v="2195"/>
          <ac:grpSpMkLst>
            <pc:docMk/>
            <pc:sldMk cId="2834064563" sldId="306"/>
            <ac:grpSpMk id="59" creationId="{94A086FC-C715-4512-B465-D48127516FE5}"/>
          </ac:grpSpMkLst>
        </pc:grpChg>
        <pc:grpChg chg="mod">
          <ac:chgData name="mnats" userId="2d5df061-6255-4755-935c-bfd826af269a" providerId="ADAL" clId="{19D23FB1-54FD-4760-8731-40F47759657A}" dt="2025-10-10T19:32:44.477" v="2195"/>
          <ac:grpSpMkLst>
            <pc:docMk/>
            <pc:sldMk cId="2834064563" sldId="306"/>
            <ac:grpSpMk id="61" creationId="{C8E68082-072E-42F9-9BAE-98F477434B4F}"/>
          </ac:grpSpMkLst>
        </pc:grpChg>
        <pc:grpChg chg="add mod">
          <ac:chgData name="mnats" userId="2d5df061-6255-4755-935c-bfd826af269a" providerId="ADAL" clId="{19D23FB1-54FD-4760-8731-40F47759657A}" dt="2025-10-10T19:33:19.347" v="2200" actId="1076"/>
          <ac:grpSpMkLst>
            <pc:docMk/>
            <pc:sldMk cId="2834064563" sldId="306"/>
            <ac:grpSpMk id="66" creationId="{BAD81F05-1AFC-4A0F-8A8E-7D4B9D3D48C8}"/>
          </ac:grpSpMkLst>
        </pc:grpChg>
        <pc:grpChg chg="mod">
          <ac:chgData name="mnats" userId="2d5df061-6255-4755-935c-bfd826af269a" providerId="ADAL" clId="{19D23FB1-54FD-4760-8731-40F47759657A}" dt="2025-10-10T19:33:15.269" v="2199"/>
          <ac:grpSpMkLst>
            <pc:docMk/>
            <pc:sldMk cId="2834064563" sldId="306"/>
            <ac:grpSpMk id="67" creationId="{22B34365-0355-49F8-8D6A-30DA4F734220}"/>
          </ac:grpSpMkLst>
        </pc:grpChg>
        <pc:grpChg chg="mod">
          <ac:chgData name="mnats" userId="2d5df061-6255-4755-935c-bfd826af269a" providerId="ADAL" clId="{19D23FB1-54FD-4760-8731-40F47759657A}" dt="2025-10-10T19:33:15.269" v="2199"/>
          <ac:grpSpMkLst>
            <pc:docMk/>
            <pc:sldMk cId="2834064563" sldId="306"/>
            <ac:grpSpMk id="69" creationId="{0C2F34EF-1413-4152-82F5-50E42FBE06F1}"/>
          </ac:grpSpMkLst>
        </pc:grpChg>
        <pc:cxnChg chg="mod">
          <ac:chgData name="mnats" userId="2d5df061-6255-4755-935c-bfd826af269a" providerId="ADAL" clId="{19D23FB1-54FD-4760-8731-40F47759657A}" dt="2025-10-10T19:11:36.069" v="1880"/>
          <ac:cxnSpMkLst>
            <pc:docMk/>
            <pc:sldMk cId="2834064563" sldId="306"/>
            <ac:cxnSpMk id="38" creationId="{A1B2266D-CD88-49C3-804F-0E24F02DA574}"/>
          </ac:cxnSpMkLst>
        </pc:cxnChg>
        <pc:cxnChg chg="mod">
          <ac:chgData name="mnats" userId="2d5df061-6255-4755-935c-bfd826af269a" providerId="ADAL" clId="{19D23FB1-54FD-4760-8731-40F47759657A}" dt="2025-10-10T19:11:36.069" v="1880"/>
          <ac:cxnSpMkLst>
            <pc:docMk/>
            <pc:sldMk cId="2834064563" sldId="306"/>
            <ac:cxnSpMk id="44" creationId="{237D9AEF-667B-4CDF-B13C-33809EB32C3E}"/>
          </ac:cxnSpMkLst>
        </pc:cxnChg>
        <pc:cxnChg chg="mod">
          <ac:chgData name="mnats" userId="2d5df061-6255-4755-935c-bfd826af269a" providerId="ADAL" clId="{19D23FB1-54FD-4760-8731-40F47759657A}" dt="2025-10-10T19:11:40.115" v="1881"/>
          <ac:cxnSpMkLst>
            <pc:docMk/>
            <pc:sldMk cId="2834064563" sldId="306"/>
            <ac:cxnSpMk id="50" creationId="{CDB7C8F4-B9D3-40DA-96C0-19D8185A69E6}"/>
          </ac:cxnSpMkLst>
        </pc:cxnChg>
        <pc:cxnChg chg="mod">
          <ac:chgData name="mnats" userId="2d5df061-6255-4755-935c-bfd826af269a" providerId="ADAL" clId="{19D23FB1-54FD-4760-8731-40F47759657A}" dt="2025-10-10T19:11:40.115" v="1881"/>
          <ac:cxnSpMkLst>
            <pc:docMk/>
            <pc:sldMk cId="2834064563" sldId="306"/>
            <ac:cxnSpMk id="56" creationId="{DFD0C361-05E8-4EBC-A2CE-C65964663C46}"/>
          </ac:cxnSpMkLst>
        </pc:cxnChg>
        <pc:cxnChg chg="mod">
          <ac:chgData name="mnats" userId="2d5df061-6255-4755-935c-bfd826af269a" providerId="ADAL" clId="{19D23FB1-54FD-4760-8731-40F47759657A}" dt="2025-10-10T19:32:44.477" v="2195"/>
          <ac:cxnSpMkLst>
            <pc:docMk/>
            <pc:sldMk cId="2834064563" sldId="306"/>
            <ac:cxnSpMk id="65" creationId="{12FE2CC7-35F0-4E86-BDFF-EB5EB98ACABC}"/>
          </ac:cxnSpMkLst>
        </pc:cxnChg>
        <pc:cxnChg chg="mod">
          <ac:chgData name="mnats" userId="2d5df061-6255-4755-935c-bfd826af269a" providerId="ADAL" clId="{19D23FB1-54FD-4760-8731-40F47759657A}" dt="2025-10-10T19:33:15.269" v="2199"/>
          <ac:cxnSpMkLst>
            <pc:docMk/>
            <pc:sldMk cId="2834064563" sldId="306"/>
            <ac:cxnSpMk id="73" creationId="{DC3FE54F-EED8-43C3-8CD5-335513894142}"/>
          </ac:cxnSpMkLst>
        </pc:cxnChg>
      </pc:sldChg>
      <pc:sldChg chg="modSp mod">
        <pc:chgData name="mnats" userId="2d5df061-6255-4755-935c-bfd826af269a" providerId="ADAL" clId="{19D23FB1-54FD-4760-8731-40F47759657A}" dt="2025-10-10T19:36:25.243" v="2225" actId="20577"/>
        <pc:sldMkLst>
          <pc:docMk/>
          <pc:sldMk cId="2303077432" sldId="307"/>
        </pc:sldMkLst>
        <pc:spChg chg="mod">
          <ac:chgData name="mnats" userId="2d5df061-6255-4755-935c-bfd826af269a" providerId="ADAL" clId="{19D23FB1-54FD-4760-8731-40F47759657A}" dt="2025-10-10T19:36:25.243" v="2225" actId="20577"/>
          <ac:spMkLst>
            <pc:docMk/>
            <pc:sldMk cId="2303077432" sldId="307"/>
            <ac:spMk id="2" creationId="{1CBFEA4F-1087-45A6-9972-D94070F0D0CB}"/>
          </ac:spMkLst>
        </pc:spChg>
      </pc:sldChg>
      <pc:sldChg chg="modSp mod">
        <pc:chgData name="mnats" userId="2d5df061-6255-4755-935c-bfd826af269a" providerId="ADAL" clId="{19D23FB1-54FD-4760-8731-40F47759657A}" dt="2025-10-10T19:36:31.637" v="2238" actId="20577"/>
        <pc:sldMkLst>
          <pc:docMk/>
          <pc:sldMk cId="2231414875" sldId="330"/>
        </pc:sldMkLst>
        <pc:spChg chg="mod">
          <ac:chgData name="mnats" userId="2d5df061-6255-4755-935c-bfd826af269a" providerId="ADAL" clId="{19D23FB1-54FD-4760-8731-40F47759657A}" dt="2025-10-10T19:36:31.637" v="2238" actId="20577"/>
          <ac:spMkLst>
            <pc:docMk/>
            <pc:sldMk cId="2231414875" sldId="330"/>
            <ac:spMk id="2" creationId="{1CBFEA4F-1087-45A6-9972-D94070F0D0CB}"/>
          </ac:spMkLst>
        </pc:spChg>
      </pc:sldChg>
      <pc:sldChg chg="delSp mod">
        <pc:chgData name="mnats" userId="2d5df061-6255-4755-935c-bfd826af269a" providerId="ADAL" clId="{19D23FB1-54FD-4760-8731-40F47759657A}" dt="2025-10-10T19:21:02.544" v="1907" actId="478"/>
        <pc:sldMkLst>
          <pc:docMk/>
          <pc:sldMk cId="4102287851" sldId="339"/>
        </pc:sldMkLst>
        <pc:spChg chg="del">
          <ac:chgData name="mnats" userId="2d5df061-6255-4755-935c-bfd826af269a" providerId="ADAL" clId="{19D23FB1-54FD-4760-8731-40F47759657A}" dt="2025-10-10T19:21:02.544" v="1907" actId="478"/>
          <ac:spMkLst>
            <pc:docMk/>
            <pc:sldMk cId="4102287851" sldId="339"/>
            <ac:spMk id="5" creationId="{6CD74C2C-2C30-4944-B26B-3F116376B765}"/>
          </ac:spMkLst>
        </pc:spChg>
      </pc:sldChg>
      <pc:sldChg chg="modSp mod">
        <pc:chgData name="mnats" userId="2d5df061-6255-4755-935c-bfd826af269a" providerId="ADAL" clId="{19D23FB1-54FD-4760-8731-40F47759657A}" dt="2025-10-10T19:36:37.833" v="2253" actId="20577"/>
        <pc:sldMkLst>
          <pc:docMk/>
          <pc:sldMk cId="2149497792" sldId="340"/>
        </pc:sldMkLst>
        <pc:spChg chg="mod">
          <ac:chgData name="mnats" userId="2d5df061-6255-4755-935c-bfd826af269a" providerId="ADAL" clId="{19D23FB1-54FD-4760-8731-40F47759657A}" dt="2025-10-10T19:36:37.833" v="2253" actId="20577"/>
          <ac:spMkLst>
            <pc:docMk/>
            <pc:sldMk cId="2149497792" sldId="340"/>
            <ac:spMk id="2" creationId="{1CBFEA4F-1087-45A6-9972-D94070F0D0CB}"/>
          </ac:spMkLst>
        </pc:spChg>
      </pc:sldChg>
      <pc:sldChg chg="modSp mod">
        <pc:chgData name="mnats" userId="2d5df061-6255-4755-935c-bfd826af269a" providerId="ADAL" clId="{19D23FB1-54FD-4760-8731-40F47759657A}" dt="2025-10-10T19:36:43.639" v="2266" actId="20577"/>
        <pc:sldMkLst>
          <pc:docMk/>
          <pc:sldMk cId="3664928444" sldId="342"/>
        </pc:sldMkLst>
        <pc:spChg chg="mod">
          <ac:chgData name="mnats" userId="2d5df061-6255-4755-935c-bfd826af269a" providerId="ADAL" clId="{19D23FB1-54FD-4760-8731-40F47759657A}" dt="2025-10-10T19:36:43.639" v="2266" actId="20577"/>
          <ac:spMkLst>
            <pc:docMk/>
            <pc:sldMk cId="3664928444" sldId="342"/>
            <ac:spMk id="2" creationId="{6E664A5C-09AC-4482-9ED3-943E900B96D5}"/>
          </ac:spMkLst>
        </pc:spChg>
      </pc:sldChg>
      <pc:sldChg chg="addSp modSp del mod modShow">
        <pc:chgData name="mnats" userId="2d5df061-6255-4755-935c-bfd826af269a" providerId="ADAL" clId="{19D23FB1-54FD-4760-8731-40F47759657A}" dt="2025-10-10T19:28:32.247" v="2053" actId="47"/>
        <pc:sldMkLst>
          <pc:docMk/>
          <pc:sldMk cId="3032017384" sldId="344"/>
        </pc:sldMkLst>
        <pc:spChg chg="mod">
          <ac:chgData name="mnats" userId="2d5df061-6255-4755-935c-bfd826af269a" providerId="ADAL" clId="{19D23FB1-54FD-4760-8731-40F47759657A}" dt="2025-10-10T19:03:09.760" v="1220" actId="164"/>
          <ac:spMkLst>
            <pc:docMk/>
            <pc:sldMk cId="3032017384" sldId="344"/>
            <ac:spMk id="4" creationId="{00000000-0000-0000-0000-000000000000}"/>
          </ac:spMkLst>
        </pc:spChg>
        <pc:spChg chg="mod">
          <ac:chgData name="mnats" userId="2d5df061-6255-4755-935c-bfd826af269a" providerId="ADAL" clId="{19D23FB1-54FD-4760-8731-40F47759657A}" dt="2025-10-10T19:03:09.760" v="1220" actId="164"/>
          <ac:spMkLst>
            <pc:docMk/>
            <pc:sldMk cId="3032017384" sldId="344"/>
            <ac:spMk id="12" creationId="{00000000-0000-0000-0000-000000000000}"/>
          </ac:spMkLst>
        </pc:spChg>
        <pc:spChg chg="ord">
          <ac:chgData name="mnats" userId="2d5df061-6255-4755-935c-bfd826af269a" providerId="ADAL" clId="{19D23FB1-54FD-4760-8731-40F47759657A}" dt="2025-10-10T19:19:43.409" v="1902" actId="13244"/>
          <ac:spMkLst>
            <pc:docMk/>
            <pc:sldMk cId="3032017384" sldId="344"/>
            <ac:spMk id="13" creationId="{00000000-0000-0000-0000-000000000000}"/>
          </ac:spMkLst>
        </pc:spChg>
        <pc:grpChg chg="add mod ord">
          <ac:chgData name="mnats" userId="2d5df061-6255-4755-935c-bfd826af269a" providerId="ADAL" clId="{19D23FB1-54FD-4760-8731-40F47759657A}" dt="2025-10-10T19:19:41.141" v="1901" actId="13244"/>
          <ac:grpSpMkLst>
            <pc:docMk/>
            <pc:sldMk cId="3032017384" sldId="344"/>
            <ac:grpSpMk id="5" creationId="{110A01B0-FD38-4AAD-918E-9D8087618837}"/>
          </ac:grpSpMkLst>
        </pc:grpChg>
        <pc:grpChg chg="mod">
          <ac:chgData name="mnats" userId="2d5df061-6255-4755-935c-bfd826af269a" providerId="ADAL" clId="{19D23FB1-54FD-4760-8731-40F47759657A}" dt="2025-10-10T19:02:29.672" v="1219" actId="962"/>
          <ac:grpSpMkLst>
            <pc:docMk/>
            <pc:sldMk cId="3032017384" sldId="344"/>
            <ac:grpSpMk id="6" creationId="{00000000-0000-0000-0000-000000000000}"/>
          </ac:grpSpMkLst>
        </pc:grpChg>
        <pc:cxnChg chg="mod">
          <ac:chgData name="mnats" userId="2d5df061-6255-4755-935c-bfd826af269a" providerId="ADAL" clId="{19D23FB1-54FD-4760-8731-40F47759657A}" dt="2025-10-10T19:03:09.760" v="1220" actId="164"/>
          <ac:cxnSpMkLst>
            <pc:docMk/>
            <pc:sldMk cId="3032017384" sldId="344"/>
            <ac:cxnSpMk id="10" creationId="{00000000-0000-0000-0000-000000000000}"/>
          </ac:cxnSpMkLst>
        </pc:cxnChg>
      </pc:sldChg>
      <pc:sldChg chg="modSp mod">
        <pc:chgData name="mnats" userId="2d5df061-6255-4755-935c-bfd826af269a" providerId="ADAL" clId="{19D23FB1-54FD-4760-8731-40F47759657A}" dt="2025-10-10T19:40:31.299" v="2282" actId="2711"/>
        <pc:sldMkLst>
          <pc:docMk/>
          <pc:sldMk cId="4050730530" sldId="345"/>
        </pc:sldMkLst>
        <pc:spChg chg="mod">
          <ac:chgData name="mnats" userId="2d5df061-6255-4755-935c-bfd826af269a" providerId="ADAL" clId="{19D23FB1-54FD-4760-8731-40F47759657A}" dt="2025-10-10T19:40:31.299" v="2282" actId="2711"/>
          <ac:spMkLst>
            <pc:docMk/>
            <pc:sldMk cId="4050730530" sldId="345"/>
            <ac:spMk id="3" creationId="{6254ECB9-7E5F-4E2E-8020-AFFC9518CCDB}"/>
          </ac:spMkLst>
        </pc:spChg>
      </pc:sldChg>
      <pc:sldChg chg="addSp modSp del mod">
        <pc:chgData name="mnats" userId="2d5df061-6255-4755-935c-bfd826af269a" providerId="ADAL" clId="{19D23FB1-54FD-4760-8731-40F47759657A}" dt="2025-10-10T19:28:45.901" v="2054" actId="47"/>
        <pc:sldMkLst>
          <pc:docMk/>
          <pc:sldMk cId="2750815263" sldId="347"/>
        </pc:sldMkLst>
        <pc:spChg chg="mod">
          <ac:chgData name="mnats" userId="2d5df061-6255-4755-935c-bfd826af269a" providerId="ADAL" clId="{19D23FB1-54FD-4760-8731-40F47759657A}" dt="2025-10-10T19:03:25.034" v="1226" actId="164"/>
          <ac:spMkLst>
            <pc:docMk/>
            <pc:sldMk cId="2750815263" sldId="347"/>
            <ac:spMk id="4" creationId="{00000000-0000-0000-0000-000000000000}"/>
          </ac:spMkLst>
        </pc:spChg>
        <pc:spChg chg="mod">
          <ac:chgData name="mnats" userId="2d5df061-6255-4755-935c-bfd826af269a" providerId="ADAL" clId="{19D23FB1-54FD-4760-8731-40F47759657A}" dt="2025-10-10T19:03:25.034" v="1226" actId="164"/>
          <ac:spMkLst>
            <pc:docMk/>
            <pc:sldMk cId="2750815263" sldId="347"/>
            <ac:spMk id="12" creationId="{00000000-0000-0000-0000-000000000000}"/>
          </ac:spMkLst>
        </pc:spChg>
        <pc:spChg chg="ord">
          <ac:chgData name="mnats" userId="2d5df061-6255-4755-935c-bfd826af269a" providerId="ADAL" clId="{19D23FB1-54FD-4760-8731-40F47759657A}" dt="2025-10-10T19:19:55.688" v="1904" actId="13244"/>
          <ac:spMkLst>
            <pc:docMk/>
            <pc:sldMk cId="2750815263" sldId="347"/>
            <ac:spMk id="13" creationId="{00000000-0000-0000-0000-000000000000}"/>
          </ac:spMkLst>
        </pc:spChg>
        <pc:grpChg chg="add mod ord">
          <ac:chgData name="mnats" userId="2d5df061-6255-4755-935c-bfd826af269a" providerId="ADAL" clId="{19D23FB1-54FD-4760-8731-40F47759657A}" dt="2025-10-10T19:19:54.458" v="1903" actId="13244"/>
          <ac:grpSpMkLst>
            <pc:docMk/>
            <pc:sldMk cId="2750815263" sldId="347"/>
            <ac:grpSpMk id="3" creationId="{D9A61291-2D17-48AF-A0EF-D6715A432120}"/>
          </ac:grpSpMkLst>
        </pc:grpChg>
        <pc:grpChg chg="mod">
          <ac:chgData name="mnats" userId="2d5df061-6255-4755-935c-bfd826af269a" providerId="ADAL" clId="{19D23FB1-54FD-4760-8731-40F47759657A}" dt="2025-10-10T19:03:39.530" v="1230" actId="962"/>
          <ac:grpSpMkLst>
            <pc:docMk/>
            <pc:sldMk cId="2750815263" sldId="347"/>
            <ac:grpSpMk id="6" creationId="{00000000-0000-0000-0000-000000000000}"/>
          </ac:grpSpMkLst>
        </pc:grpChg>
        <pc:cxnChg chg="mod">
          <ac:chgData name="mnats" userId="2d5df061-6255-4755-935c-bfd826af269a" providerId="ADAL" clId="{19D23FB1-54FD-4760-8731-40F47759657A}" dt="2025-10-10T19:03:25.034" v="1226" actId="164"/>
          <ac:cxnSpMkLst>
            <pc:docMk/>
            <pc:sldMk cId="2750815263" sldId="347"/>
            <ac:cxnSpMk id="10" creationId="{00000000-0000-0000-0000-000000000000}"/>
          </ac:cxnSpMkLst>
        </pc:cxnChg>
      </pc:sldChg>
      <pc:sldChg chg="modSp">
        <pc:chgData name="mnats" userId="2d5df061-6255-4755-935c-bfd826af269a" providerId="ADAL" clId="{19D23FB1-54FD-4760-8731-40F47759657A}" dt="2025-10-10T19:29:40.579" v="2097" actId="20577"/>
        <pc:sldMkLst>
          <pc:docMk/>
          <pc:sldMk cId="3656501298" sldId="348"/>
        </pc:sldMkLst>
        <pc:spChg chg="mod">
          <ac:chgData name="mnats" userId="2d5df061-6255-4755-935c-bfd826af269a" providerId="ADAL" clId="{19D23FB1-54FD-4760-8731-40F47759657A}" dt="2025-10-10T19:29:40.579" v="2097" actId="20577"/>
          <ac:spMkLst>
            <pc:docMk/>
            <pc:sldMk cId="3656501298" sldId="348"/>
            <ac:spMk id="2" creationId="{037EE658-205D-44B0-A39E-67C22353652A}"/>
          </ac:spMkLst>
        </pc:spChg>
      </pc:sldChg>
      <pc:sldChg chg="del">
        <pc:chgData name="mnats" userId="2d5df061-6255-4755-935c-bfd826af269a" providerId="ADAL" clId="{19D23FB1-54FD-4760-8731-40F47759657A}" dt="2025-10-10T01:07:47.831" v="21" actId="47"/>
        <pc:sldMkLst>
          <pc:docMk/>
          <pc:sldMk cId="2696060836" sldId="349"/>
        </pc:sldMkLst>
      </pc:sldChg>
      <pc:sldChg chg="modSp mod">
        <pc:chgData name="mnats" userId="2d5df061-6255-4755-935c-bfd826af269a" providerId="ADAL" clId="{19D23FB1-54FD-4760-8731-40F47759657A}" dt="2025-10-10T19:29:32.253" v="2084" actId="20577"/>
        <pc:sldMkLst>
          <pc:docMk/>
          <pc:sldMk cId="4113499643" sldId="350"/>
        </pc:sldMkLst>
        <pc:spChg chg="mod">
          <ac:chgData name="mnats" userId="2d5df061-6255-4755-935c-bfd826af269a" providerId="ADAL" clId="{19D23FB1-54FD-4760-8731-40F47759657A}" dt="2025-10-10T19:03:56.062" v="1316" actId="962"/>
          <ac:spMkLst>
            <pc:docMk/>
            <pc:sldMk cId="4113499643" sldId="350"/>
            <ac:spMk id="7" creationId="{F499740F-6577-4DA0-A877-AF57699C7A02}"/>
          </ac:spMkLst>
        </pc:spChg>
        <pc:spChg chg="mod ord">
          <ac:chgData name="mnats" userId="2d5df061-6255-4755-935c-bfd826af269a" providerId="ADAL" clId="{19D23FB1-54FD-4760-8731-40F47759657A}" dt="2025-10-10T19:29:32.253" v="2084" actId="20577"/>
          <ac:spMkLst>
            <pc:docMk/>
            <pc:sldMk cId="4113499643" sldId="350"/>
            <ac:spMk id="11" creationId="{81789040-4787-4226-AC42-8405E4797213}"/>
          </ac:spMkLst>
        </pc:spChg>
      </pc:sldChg>
      <pc:sldChg chg="modSp mod">
        <pc:chgData name="mnats" userId="2d5df061-6255-4755-935c-bfd826af269a" providerId="ADAL" clId="{19D23FB1-54FD-4760-8731-40F47759657A}" dt="2025-10-10T19:29:53.380" v="2114" actId="20577"/>
        <pc:sldMkLst>
          <pc:docMk/>
          <pc:sldMk cId="3182640291" sldId="351"/>
        </pc:sldMkLst>
        <pc:spChg chg="mod ord">
          <ac:chgData name="mnats" userId="2d5df061-6255-4755-935c-bfd826af269a" providerId="ADAL" clId="{19D23FB1-54FD-4760-8731-40F47759657A}" dt="2025-10-10T19:29:53.380" v="2114" actId="20577"/>
          <ac:spMkLst>
            <pc:docMk/>
            <pc:sldMk cId="3182640291" sldId="351"/>
            <ac:spMk id="11" creationId="{69B79848-AFAC-4B77-9AF1-2B2C70EEA609}"/>
          </ac:spMkLst>
        </pc:spChg>
      </pc:sldChg>
      <pc:sldChg chg="modSp mod">
        <pc:chgData name="mnats" userId="2d5df061-6255-4755-935c-bfd826af269a" providerId="ADAL" clId="{19D23FB1-54FD-4760-8731-40F47759657A}" dt="2025-10-10T19:30:00.291" v="2122" actId="20577"/>
        <pc:sldMkLst>
          <pc:docMk/>
          <pc:sldMk cId="2998746898" sldId="352"/>
        </pc:sldMkLst>
        <pc:spChg chg="mod">
          <ac:chgData name="mnats" userId="2d5df061-6255-4755-935c-bfd826af269a" providerId="ADAL" clId="{19D23FB1-54FD-4760-8731-40F47759657A}" dt="2025-10-10T19:30:00.291" v="2122" actId="20577"/>
          <ac:spMkLst>
            <pc:docMk/>
            <pc:sldMk cId="2998746898" sldId="352"/>
            <ac:spMk id="2" creationId="{B3D711B3-2825-4C77-90DB-6CB045A33FCF}"/>
          </ac:spMkLst>
        </pc:spChg>
        <pc:picChg chg="mod">
          <ac:chgData name="mnats" userId="2d5df061-6255-4755-935c-bfd826af269a" providerId="ADAL" clId="{19D23FB1-54FD-4760-8731-40F47759657A}" dt="2025-10-10T19:04:13.575" v="1412" actId="962"/>
          <ac:picMkLst>
            <pc:docMk/>
            <pc:sldMk cId="2998746898" sldId="352"/>
            <ac:picMk id="47" creationId="{F0EDA9D3-BF78-446B-93CB-5BB1E189EDEF}"/>
          </ac:picMkLst>
        </pc:picChg>
      </pc:sldChg>
      <pc:sldChg chg="modSp mod">
        <pc:chgData name="mnats" userId="2d5df061-6255-4755-935c-bfd826af269a" providerId="ADAL" clId="{19D23FB1-54FD-4760-8731-40F47759657A}" dt="2025-10-10T19:30:05.580" v="2133" actId="20577"/>
        <pc:sldMkLst>
          <pc:docMk/>
          <pc:sldMk cId="1834833135" sldId="353"/>
        </pc:sldMkLst>
        <pc:spChg chg="mod">
          <ac:chgData name="mnats" userId="2d5df061-6255-4755-935c-bfd826af269a" providerId="ADAL" clId="{19D23FB1-54FD-4760-8731-40F47759657A}" dt="2025-10-10T19:30:05.580" v="2133" actId="20577"/>
          <ac:spMkLst>
            <pc:docMk/>
            <pc:sldMk cId="1834833135" sldId="353"/>
            <ac:spMk id="2" creationId="{B3D711B3-2825-4C77-90DB-6CB045A33FCF}"/>
          </ac:spMkLst>
        </pc:spChg>
      </pc:sldChg>
      <pc:sldChg chg="modSp mod">
        <pc:chgData name="mnats" userId="2d5df061-6255-4755-935c-bfd826af269a" providerId="ADAL" clId="{19D23FB1-54FD-4760-8731-40F47759657A}" dt="2025-10-10T19:27:26.114" v="2026" actId="20577"/>
        <pc:sldMkLst>
          <pc:docMk/>
          <pc:sldMk cId="3335669496" sldId="378"/>
        </pc:sldMkLst>
        <pc:spChg chg="mod">
          <ac:chgData name="mnats" userId="2d5df061-6255-4755-935c-bfd826af269a" providerId="ADAL" clId="{19D23FB1-54FD-4760-8731-40F47759657A}" dt="2025-10-10T19:27:26.114" v="2026" actId="20577"/>
          <ac:spMkLst>
            <pc:docMk/>
            <pc:sldMk cId="3335669496" sldId="378"/>
            <ac:spMk id="2" creationId="{00000000-0000-0000-0000-000000000000}"/>
          </ac:spMkLst>
        </pc:spChg>
      </pc:sldChg>
      <pc:sldChg chg="delSp mod">
        <pc:chgData name="mnats" userId="2d5df061-6255-4755-935c-bfd826af269a" providerId="ADAL" clId="{19D23FB1-54FD-4760-8731-40F47759657A}" dt="2025-10-10T19:12:06.519" v="1884" actId="478"/>
        <pc:sldMkLst>
          <pc:docMk/>
          <pc:sldMk cId="1899858963" sldId="379"/>
        </pc:sldMkLst>
        <pc:spChg chg="del">
          <ac:chgData name="mnats" userId="2d5df061-6255-4755-935c-bfd826af269a" providerId="ADAL" clId="{19D23FB1-54FD-4760-8731-40F47759657A}" dt="2025-10-10T19:12:06.519" v="1884" actId="478"/>
          <ac:spMkLst>
            <pc:docMk/>
            <pc:sldMk cId="1899858963" sldId="379"/>
            <ac:spMk id="4" creationId="{BFB5D357-87A0-4D2A-B7FE-62DCB035C771}"/>
          </ac:spMkLst>
        </pc:spChg>
      </pc:sldChg>
      <pc:sldChg chg="modSp mod">
        <pc:chgData name="mnats" userId="2d5df061-6255-4755-935c-bfd826af269a" providerId="ADAL" clId="{19D23FB1-54FD-4760-8731-40F47759657A}" dt="2025-10-10T19:28:10.041" v="2052" actId="20577"/>
        <pc:sldMkLst>
          <pc:docMk/>
          <pc:sldMk cId="103701003" sldId="380"/>
        </pc:sldMkLst>
        <pc:spChg chg="mod">
          <ac:chgData name="mnats" userId="2d5df061-6255-4755-935c-bfd826af269a" providerId="ADAL" clId="{19D23FB1-54FD-4760-8731-40F47759657A}" dt="2025-10-10T19:28:10.041" v="2052" actId="20577"/>
          <ac:spMkLst>
            <pc:docMk/>
            <pc:sldMk cId="103701003" sldId="380"/>
            <ac:spMk id="2" creationId="{00000000-0000-0000-0000-000000000000}"/>
          </ac:spMkLst>
        </pc:spChg>
        <pc:spChg chg="ord">
          <ac:chgData name="mnats" userId="2d5df061-6255-4755-935c-bfd826af269a" providerId="ADAL" clId="{19D23FB1-54FD-4760-8731-40F47759657A}" dt="2025-10-10T19:12:25.269" v="1886" actId="13244"/>
          <ac:spMkLst>
            <pc:docMk/>
            <pc:sldMk cId="103701003" sldId="380"/>
            <ac:spMk id="10" creationId="{00000000-0000-0000-0000-000000000000}"/>
          </ac:spMkLst>
        </pc:spChg>
        <pc:grpChg chg="mod">
          <ac:chgData name="mnats" userId="2d5df061-6255-4755-935c-bfd826af269a" providerId="ADAL" clId="{19D23FB1-54FD-4760-8731-40F47759657A}" dt="2025-10-10T18:57:17.318" v="536" actId="962"/>
          <ac:grpSpMkLst>
            <pc:docMk/>
            <pc:sldMk cId="103701003" sldId="380"/>
            <ac:grpSpMk id="4" creationId="{00000000-0000-0000-0000-000000000000}"/>
          </ac:grpSpMkLst>
        </pc:grpChg>
        <pc:grpChg chg="mod">
          <ac:chgData name="mnats" userId="2d5df061-6255-4755-935c-bfd826af269a" providerId="ADAL" clId="{19D23FB1-54FD-4760-8731-40F47759657A}" dt="2025-10-10T18:57:44.829" v="676" actId="962"/>
          <ac:grpSpMkLst>
            <pc:docMk/>
            <pc:sldMk cId="103701003" sldId="380"/>
            <ac:grpSpMk id="32" creationId="{00000000-0000-0000-0000-000000000000}"/>
          </ac:grpSpMkLst>
        </pc:grpChg>
      </pc:sldChg>
      <pc:sldChg chg="modSp mod">
        <pc:chgData name="mnats" userId="2d5df061-6255-4755-935c-bfd826af269a" providerId="ADAL" clId="{19D23FB1-54FD-4760-8731-40F47759657A}" dt="2025-10-10T19:18:38.566" v="1892" actId="13244"/>
        <pc:sldMkLst>
          <pc:docMk/>
          <pc:sldMk cId="3154795403" sldId="381"/>
        </pc:sldMkLst>
        <pc:spChg chg="ord">
          <ac:chgData name="mnats" userId="2d5df061-6255-4755-935c-bfd826af269a" providerId="ADAL" clId="{19D23FB1-54FD-4760-8731-40F47759657A}" dt="2025-10-10T19:18:02.624" v="1887" actId="13244"/>
          <ac:spMkLst>
            <pc:docMk/>
            <pc:sldMk cId="3154795403" sldId="381"/>
            <ac:spMk id="10" creationId="{00000000-0000-0000-0000-000000000000}"/>
          </ac:spMkLst>
        </pc:spChg>
        <pc:spChg chg="ord">
          <ac:chgData name="mnats" userId="2d5df061-6255-4755-935c-bfd826af269a" providerId="ADAL" clId="{19D23FB1-54FD-4760-8731-40F47759657A}" dt="2025-10-10T19:18:06.742" v="1888" actId="13244"/>
          <ac:spMkLst>
            <pc:docMk/>
            <pc:sldMk cId="3154795403" sldId="381"/>
            <ac:spMk id="17" creationId="{00000000-0000-0000-0000-000000000000}"/>
          </ac:spMkLst>
        </pc:spChg>
        <pc:spChg chg="ord">
          <ac:chgData name="mnats" userId="2d5df061-6255-4755-935c-bfd826af269a" providerId="ADAL" clId="{19D23FB1-54FD-4760-8731-40F47759657A}" dt="2025-10-10T19:18:14.667" v="1889" actId="13244"/>
          <ac:spMkLst>
            <pc:docMk/>
            <pc:sldMk cId="3154795403" sldId="381"/>
            <ac:spMk id="24" creationId="{00000000-0000-0000-0000-000000000000}"/>
          </ac:spMkLst>
        </pc:spChg>
        <pc:spChg chg="ord">
          <ac:chgData name="mnats" userId="2d5df061-6255-4755-935c-bfd826af269a" providerId="ADAL" clId="{19D23FB1-54FD-4760-8731-40F47759657A}" dt="2025-10-10T19:18:38.566" v="1892" actId="13244"/>
          <ac:spMkLst>
            <pc:docMk/>
            <pc:sldMk cId="3154795403" sldId="381"/>
            <ac:spMk id="31" creationId="{00000000-0000-0000-0000-000000000000}"/>
          </ac:spMkLst>
        </pc:spChg>
        <pc:grpChg chg="mod">
          <ac:chgData name="mnats" userId="2d5df061-6255-4755-935c-bfd826af269a" providerId="ADAL" clId="{19D23FB1-54FD-4760-8731-40F47759657A}" dt="2025-10-10T18:57:50.696" v="678" actId="962"/>
          <ac:grpSpMkLst>
            <pc:docMk/>
            <pc:sldMk cId="3154795403" sldId="381"/>
            <ac:grpSpMk id="4" creationId="{00000000-0000-0000-0000-000000000000}"/>
          </ac:grpSpMkLst>
        </pc:grpChg>
        <pc:grpChg chg="mod ord">
          <ac:chgData name="mnats" userId="2d5df061-6255-4755-935c-bfd826af269a" providerId="ADAL" clId="{19D23FB1-54FD-4760-8731-40F47759657A}" dt="2025-10-10T19:18:24.023" v="1891" actId="13244"/>
          <ac:grpSpMkLst>
            <pc:docMk/>
            <pc:sldMk cId="3154795403" sldId="381"/>
            <ac:grpSpMk id="11" creationId="{00000000-0000-0000-0000-000000000000}"/>
          </ac:grpSpMkLst>
        </pc:grpChg>
        <pc:grpChg chg="mod">
          <ac:chgData name="mnats" userId="2d5df061-6255-4755-935c-bfd826af269a" providerId="ADAL" clId="{19D23FB1-54FD-4760-8731-40F47759657A}" dt="2025-10-10T18:58:28.780" v="748" actId="962"/>
          <ac:grpSpMkLst>
            <pc:docMk/>
            <pc:sldMk cId="3154795403" sldId="381"/>
            <ac:grpSpMk id="18" creationId="{00000000-0000-0000-0000-000000000000}"/>
          </ac:grpSpMkLst>
        </pc:grpChg>
        <pc:grpChg chg="mod">
          <ac:chgData name="mnats" userId="2d5df061-6255-4755-935c-bfd826af269a" providerId="ADAL" clId="{19D23FB1-54FD-4760-8731-40F47759657A}" dt="2025-10-10T18:58:49.468" v="794" actId="962"/>
          <ac:grpSpMkLst>
            <pc:docMk/>
            <pc:sldMk cId="3154795403" sldId="381"/>
            <ac:grpSpMk id="25" creationId="{00000000-0000-0000-0000-000000000000}"/>
          </ac:grpSpMkLst>
        </pc:grpChg>
      </pc:sldChg>
      <pc:sldChg chg="addSp modSp mod">
        <pc:chgData name="mnats" userId="2d5df061-6255-4755-935c-bfd826af269a" providerId="ADAL" clId="{19D23FB1-54FD-4760-8731-40F47759657A}" dt="2025-10-10T19:18:57.593" v="1894" actId="13244"/>
        <pc:sldMkLst>
          <pc:docMk/>
          <pc:sldMk cId="960227358" sldId="382"/>
        </pc:sldMkLst>
        <pc:spChg chg="mod">
          <ac:chgData name="mnats" userId="2d5df061-6255-4755-935c-bfd826af269a" providerId="ADAL" clId="{19D23FB1-54FD-4760-8731-40F47759657A}" dt="2025-10-10T18:59:41.824" v="975" actId="164"/>
          <ac:spMkLst>
            <pc:docMk/>
            <pc:sldMk cId="960227358" sldId="382"/>
            <ac:spMk id="4" creationId="{00000000-0000-0000-0000-000000000000}"/>
          </ac:spMkLst>
        </pc:spChg>
        <pc:spChg chg="mod">
          <ac:chgData name="mnats" userId="2d5df061-6255-4755-935c-bfd826af269a" providerId="ADAL" clId="{19D23FB1-54FD-4760-8731-40F47759657A}" dt="2025-10-10T18:59:41.824" v="975" actId="164"/>
          <ac:spMkLst>
            <pc:docMk/>
            <pc:sldMk cId="960227358" sldId="382"/>
            <ac:spMk id="12" creationId="{00000000-0000-0000-0000-000000000000}"/>
          </ac:spMkLst>
        </pc:spChg>
        <pc:spChg chg="ord">
          <ac:chgData name="mnats" userId="2d5df061-6255-4755-935c-bfd826af269a" providerId="ADAL" clId="{19D23FB1-54FD-4760-8731-40F47759657A}" dt="2025-10-10T19:18:57.593" v="1894" actId="13244"/>
          <ac:spMkLst>
            <pc:docMk/>
            <pc:sldMk cId="960227358" sldId="382"/>
            <ac:spMk id="13" creationId="{00000000-0000-0000-0000-000000000000}"/>
          </ac:spMkLst>
        </pc:spChg>
        <pc:grpChg chg="add mod ord">
          <ac:chgData name="mnats" userId="2d5df061-6255-4755-935c-bfd826af269a" providerId="ADAL" clId="{19D23FB1-54FD-4760-8731-40F47759657A}" dt="2025-10-10T19:18:56.129" v="1893" actId="13244"/>
          <ac:grpSpMkLst>
            <pc:docMk/>
            <pc:sldMk cId="960227358" sldId="382"/>
            <ac:grpSpMk id="5" creationId="{889CB73F-00D7-4230-B5CC-4A487CBF721B}"/>
          </ac:grpSpMkLst>
        </pc:grpChg>
        <pc:grpChg chg="mod">
          <ac:chgData name="mnats" userId="2d5df061-6255-4755-935c-bfd826af269a" providerId="ADAL" clId="{19D23FB1-54FD-4760-8731-40F47759657A}" dt="2025-10-10T18:59:13.162" v="900" actId="962"/>
          <ac:grpSpMkLst>
            <pc:docMk/>
            <pc:sldMk cId="960227358" sldId="382"/>
            <ac:grpSpMk id="6" creationId="{00000000-0000-0000-0000-000000000000}"/>
          </ac:grpSpMkLst>
        </pc:grpChg>
        <pc:cxnChg chg="mod">
          <ac:chgData name="mnats" userId="2d5df061-6255-4755-935c-bfd826af269a" providerId="ADAL" clId="{19D23FB1-54FD-4760-8731-40F47759657A}" dt="2025-10-10T18:59:41.824" v="975" actId="164"/>
          <ac:cxnSpMkLst>
            <pc:docMk/>
            <pc:sldMk cId="960227358" sldId="382"/>
            <ac:cxnSpMk id="10" creationId="{00000000-0000-0000-0000-000000000000}"/>
          </ac:cxnSpMkLst>
        </pc:cxnChg>
      </pc:sldChg>
      <pc:sldChg chg="modSp mod">
        <pc:chgData name="mnats" userId="2d5df061-6255-4755-935c-bfd826af269a" providerId="ADAL" clId="{19D23FB1-54FD-4760-8731-40F47759657A}" dt="2025-10-10T19:21:16.949" v="1908" actId="13244"/>
        <pc:sldMkLst>
          <pc:docMk/>
          <pc:sldMk cId="2815729978" sldId="383"/>
        </pc:sldMkLst>
        <pc:spChg chg="ord">
          <ac:chgData name="mnats" userId="2d5df061-6255-4755-935c-bfd826af269a" providerId="ADAL" clId="{19D23FB1-54FD-4760-8731-40F47759657A}" dt="2025-10-10T19:21:16.949" v="1908" actId="13244"/>
          <ac:spMkLst>
            <pc:docMk/>
            <pc:sldMk cId="2815729978" sldId="383"/>
            <ac:spMk id="11" creationId="{00000000-0000-0000-0000-000000000000}"/>
          </ac:spMkLst>
        </pc:spChg>
        <pc:grpChg chg="mod">
          <ac:chgData name="mnats" userId="2d5df061-6255-4755-935c-bfd826af269a" providerId="ADAL" clId="{19D23FB1-54FD-4760-8731-40F47759657A}" dt="2025-10-10T19:06:09.863" v="1414" actId="962"/>
          <ac:grpSpMkLst>
            <pc:docMk/>
            <pc:sldMk cId="2815729978" sldId="383"/>
            <ac:grpSpMk id="5" creationId="{00000000-0000-0000-0000-000000000000}"/>
          </ac:grpSpMkLst>
        </pc:grpChg>
      </pc:sldChg>
      <pc:sldChg chg="modSp mod">
        <pc:chgData name="mnats" userId="2d5df061-6255-4755-935c-bfd826af269a" providerId="ADAL" clId="{19D23FB1-54FD-4760-8731-40F47759657A}" dt="2025-10-10T19:36:54.702" v="2279" actId="20577"/>
        <pc:sldMkLst>
          <pc:docMk/>
          <pc:sldMk cId="535015722" sldId="385"/>
        </pc:sldMkLst>
        <pc:spChg chg="mod">
          <ac:chgData name="mnats" userId="2d5df061-6255-4755-935c-bfd826af269a" providerId="ADAL" clId="{19D23FB1-54FD-4760-8731-40F47759657A}" dt="2025-10-10T19:36:54.702" v="2279" actId="20577"/>
          <ac:spMkLst>
            <pc:docMk/>
            <pc:sldMk cId="535015722" sldId="385"/>
            <ac:spMk id="2" creationId="{00000000-0000-0000-0000-000000000000}"/>
          </ac:spMkLst>
        </pc:spChg>
      </pc:sldChg>
      <pc:sldChg chg="modSp mod ord">
        <pc:chgData name="mnats" userId="2d5df061-6255-4755-935c-bfd826af269a" providerId="ADAL" clId="{19D23FB1-54FD-4760-8731-40F47759657A}" dt="2025-10-10T19:26:19.563" v="1984" actId="20577"/>
        <pc:sldMkLst>
          <pc:docMk/>
          <pc:sldMk cId="2817115430" sldId="386"/>
        </pc:sldMkLst>
        <pc:spChg chg="mod">
          <ac:chgData name="mnats" userId="2d5df061-6255-4755-935c-bfd826af269a" providerId="ADAL" clId="{19D23FB1-54FD-4760-8731-40F47759657A}" dt="2025-10-10T19:26:19.563" v="1984" actId="20577"/>
          <ac:spMkLst>
            <pc:docMk/>
            <pc:sldMk cId="2817115430" sldId="386"/>
            <ac:spMk id="2" creationId="{C78B8A63-B46A-4D32-B59E-A8A1F5BC8E3C}"/>
          </ac:spMkLst>
        </pc:spChg>
      </pc:sldChg>
      <pc:sldChg chg="modSp mod">
        <pc:chgData name="mnats" userId="2d5df061-6255-4755-935c-bfd826af269a" providerId="ADAL" clId="{19D23FB1-54FD-4760-8731-40F47759657A}" dt="2025-10-10T19:26:23.131" v="1988" actId="20577"/>
        <pc:sldMkLst>
          <pc:docMk/>
          <pc:sldMk cId="1836603324" sldId="387"/>
        </pc:sldMkLst>
        <pc:spChg chg="mod">
          <ac:chgData name="mnats" userId="2d5df061-6255-4755-935c-bfd826af269a" providerId="ADAL" clId="{19D23FB1-54FD-4760-8731-40F47759657A}" dt="2025-10-10T19:26:23.131" v="1988" actId="20577"/>
          <ac:spMkLst>
            <pc:docMk/>
            <pc:sldMk cId="1836603324" sldId="387"/>
            <ac:spMk id="2" creationId="{E45B1776-A246-475F-945B-2D51B1BD6FD9}"/>
          </ac:spMkLst>
        </pc:spChg>
      </pc:sldChg>
      <pc:sldChg chg="add">
        <pc:chgData name="mnats" userId="2d5df061-6255-4755-935c-bfd826af269a" providerId="ADAL" clId="{19D23FB1-54FD-4760-8731-40F47759657A}" dt="2025-10-09T20:57:48.496" v="0"/>
        <pc:sldMkLst>
          <pc:docMk/>
          <pc:sldMk cId="1725962396" sldId="546"/>
        </pc:sldMkLst>
      </pc:sldChg>
      <pc:sldChg chg="modSp add mod modShow">
        <pc:chgData name="mnats" userId="2d5df061-6255-4755-935c-bfd826af269a" providerId="ADAL" clId="{19D23FB1-54FD-4760-8731-40F47759657A}" dt="2025-10-10T19:25:28.393" v="1949" actId="20577"/>
        <pc:sldMkLst>
          <pc:docMk/>
          <pc:sldMk cId="87714192" sldId="547"/>
        </pc:sldMkLst>
        <pc:spChg chg="mod">
          <ac:chgData name="mnats" userId="2d5df061-6255-4755-935c-bfd826af269a" providerId="ADAL" clId="{19D23FB1-54FD-4760-8731-40F47759657A}" dt="2025-10-10T19:25:28.393" v="1949" actId="20577"/>
          <ac:spMkLst>
            <pc:docMk/>
            <pc:sldMk cId="87714192" sldId="547"/>
            <ac:spMk id="2" creationId="{00000000-0000-0000-0000-000000000000}"/>
          </ac:spMkLst>
        </pc:spChg>
      </pc:sldChg>
      <pc:sldChg chg="modSp add mod">
        <pc:chgData name="mnats" userId="2d5df061-6255-4755-935c-bfd826af269a" providerId="ADAL" clId="{19D23FB1-54FD-4760-8731-40F47759657A}" dt="2025-10-10T19:25:34.415" v="1953" actId="20577"/>
        <pc:sldMkLst>
          <pc:docMk/>
          <pc:sldMk cId="1720910637" sldId="549"/>
        </pc:sldMkLst>
        <pc:spChg chg="mod">
          <ac:chgData name="mnats" userId="2d5df061-6255-4755-935c-bfd826af269a" providerId="ADAL" clId="{19D23FB1-54FD-4760-8731-40F47759657A}" dt="2025-10-10T19:25:34.415" v="1953" actId="20577"/>
          <ac:spMkLst>
            <pc:docMk/>
            <pc:sldMk cId="1720910637" sldId="549"/>
            <ac:spMk id="2" creationId="{76A0C092-8807-E983-C807-321549697186}"/>
          </ac:spMkLst>
        </pc:spChg>
      </pc:sldChg>
      <pc:sldChg chg="add del">
        <pc:chgData name="mnats" userId="2d5df061-6255-4755-935c-bfd826af269a" providerId="ADAL" clId="{19D23FB1-54FD-4760-8731-40F47759657A}" dt="2025-10-09T21:19:22.988" v="11" actId="2696"/>
        <pc:sldMkLst>
          <pc:docMk/>
          <pc:sldMk cId="3610623881" sldId="551"/>
        </pc:sldMkLst>
      </pc:sldChg>
      <pc:sldChg chg="add">
        <pc:chgData name="mnats" userId="2d5df061-6255-4755-935c-bfd826af269a" providerId="ADAL" clId="{19D23FB1-54FD-4760-8731-40F47759657A}" dt="2025-10-09T21:19:27.916" v="12"/>
        <pc:sldMkLst>
          <pc:docMk/>
          <pc:sldMk cId="4040963824" sldId="551"/>
        </pc:sldMkLst>
      </pc:sldChg>
      <pc:sldChg chg="add">
        <pc:chgData name="mnats" userId="2d5df061-6255-4755-935c-bfd826af269a" providerId="ADAL" clId="{19D23FB1-54FD-4760-8731-40F47759657A}" dt="2025-10-09T20:57:48.496" v="0"/>
        <pc:sldMkLst>
          <pc:docMk/>
          <pc:sldMk cId="2740902612" sldId="554"/>
        </pc:sldMkLst>
      </pc:sldChg>
      <pc:sldChg chg="add">
        <pc:chgData name="mnats" userId="2d5df061-6255-4755-935c-bfd826af269a" providerId="ADAL" clId="{19D23FB1-54FD-4760-8731-40F47759657A}" dt="2025-10-09T20:57:48.496" v="0"/>
        <pc:sldMkLst>
          <pc:docMk/>
          <pc:sldMk cId="538003222" sldId="556"/>
        </pc:sldMkLst>
      </pc:sldChg>
      <pc:sldChg chg="add">
        <pc:chgData name="mnats" userId="2d5df061-6255-4755-935c-bfd826af269a" providerId="ADAL" clId="{19D23FB1-54FD-4760-8731-40F47759657A}" dt="2025-10-09T20:57:48.496" v="0"/>
        <pc:sldMkLst>
          <pc:docMk/>
          <pc:sldMk cId="3316342699" sldId="584"/>
        </pc:sldMkLst>
      </pc:sldChg>
      <pc:sldChg chg="modSp add mod">
        <pc:chgData name="mnats" userId="2d5df061-6255-4755-935c-bfd826af269a" providerId="ADAL" clId="{19D23FB1-54FD-4760-8731-40F47759657A}" dt="2025-10-10T19:25:39.415" v="1957" actId="20577"/>
        <pc:sldMkLst>
          <pc:docMk/>
          <pc:sldMk cId="2999097809" sldId="586"/>
        </pc:sldMkLst>
        <pc:spChg chg="mod">
          <ac:chgData name="mnats" userId="2d5df061-6255-4755-935c-bfd826af269a" providerId="ADAL" clId="{19D23FB1-54FD-4760-8731-40F47759657A}" dt="2025-10-10T19:25:39.415" v="1957" actId="20577"/>
          <ac:spMkLst>
            <pc:docMk/>
            <pc:sldMk cId="2999097809" sldId="586"/>
            <ac:spMk id="2" creationId="{76A0C092-8807-E983-C807-321549697186}"/>
          </ac:spMkLst>
        </pc:spChg>
      </pc:sldChg>
      <pc:sldChg chg="add mod modShow">
        <pc:chgData name="mnats" userId="2d5df061-6255-4755-935c-bfd826af269a" providerId="ADAL" clId="{19D23FB1-54FD-4760-8731-40F47759657A}" dt="2025-10-10T18:55:13.772" v="22" actId="729"/>
        <pc:sldMkLst>
          <pc:docMk/>
          <pc:sldMk cId="2548038002" sldId="587"/>
        </pc:sldMkLst>
      </pc:sldChg>
      <pc:sldChg chg="modSp add mod modShow">
        <pc:chgData name="mnats" userId="2d5df061-6255-4755-935c-bfd826af269a" providerId="ADAL" clId="{19D23FB1-54FD-4760-8731-40F47759657A}" dt="2025-10-10T19:25:47.479" v="1961" actId="20577"/>
        <pc:sldMkLst>
          <pc:docMk/>
          <pc:sldMk cId="2448824838" sldId="588"/>
        </pc:sldMkLst>
        <pc:spChg chg="mod">
          <ac:chgData name="mnats" userId="2d5df061-6255-4755-935c-bfd826af269a" providerId="ADAL" clId="{19D23FB1-54FD-4760-8731-40F47759657A}" dt="2025-10-10T19:25:47.479" v="1961" actId="20577"/>
          <ac:spMkLst>
            <pc:docMk/>
            <pc:sldMk cId="2448824838" sldId="588"/>
            <ac:spMk id="2" creationId="{76A0C092-8807-E983-C807-321549697186}"/>
          </ac:spMkLst>
        </pc:spChg>
      </pc:sldChg>
      <pc:sldChg chg="modSp add mod modShow">
        <pc:chgData name="mnats" userId="2d5df061-6255-4755-935c-bfd826af269a" providerId="ADAL" clId="{19D23FB1-54FD-4760-8731-40F47759657A}" dt="2025-10-10T19:25:51.805" v="1965" actId="20577"/>
        <pc:sldMkLst>
          <pc:docMk/>
          <pc:sldMk cId="512283859" sldId="589"/>
        </pc:sldMkLst>
        <pc:spChg chg="mod">
          <ac:chgData name="mnats" userId="2d5df061-6255-4755-935c-bfd826af269a" providerId="ADAL" clId="{19D23FB1-54FD-4760-8731-40F47759657A}" dt="2025-10-10T19:25:51.805" v="1965" actId="20577"/>
          <ac:spMkLst>
            <pc:docMk/>
            <pc:sldMk cId="512283859" sldId="589"/>
            <ac:spMk id="2" creationId="{76A0C092-8807-E983-C807-321549697186}"/>
          </ac:spMkLst>
        </pc:spChg>
      </pc:sldChg>
      <pc:sldChg chg="modSp add mod">
        <pc:chgData name="mnats" userId="2d5df061-6255-4755-935c-bfd826af269a" providerId="ADAL" clId="{19D23FB1-54FD-4760-8731-40F47759657A}" dt="2025-10-10T19:25:58.200" v="1980" actId="20577"/>
        <pc:sldMkLst>
          <pc:docMk/>
          <pc:sldMk cId="1215768204" sldId="590"/>
        </pc:sldMkLst>
        <pc:spChg chg="mod">
          <ac:chgData name="mnats" userId="2d5df061-6255-4755-935c-bfd826af269a" providerId="ADAL" clId="{19D23FB1-54FD-4760-8731-40F47759657A}" dt="2025-10-10T19:25:58.200" v="1980" actId="20577"/>
          <ac:spMkLst>
            <pc:docMk/>
            <pc:sldMk cId="1215768204" sldId="590"/>
            <ac:spMk id="2" creationId="{76A0C092-8807-E983-C807-321549697186}"/>
          </ac:spMkLst>
        </pc:spChg>
      </pc:sldChg>
      <pc:sldChg chg="add">
        <pc:chgData name="mnats" userId="2d5df061-6255-4755-935c-bfd826af269a" providerId="ADAL" clId="{19D23FB1-54FD-4760-8731-40F47759657A}" dt="2025-10-09T20:58:12.445" v="3"/>
        <pc:sldMkLst>
          <pc:docMk/>
          <pc:sldMk cId="3015087285" sldId="592"/>
        </pc:sldMkLst>
      </pc:sldChg>
      <pc:sldChg chg="add del">
        <pc:chgData name="mnats" userId="2d5df061-6255-4755-935c-bfd826af269a" providerId="ADAL" clId="{19D23FB1-54FD-4760-8731-40F47759657A}" dt="2025-10-09T21:19:19.362" v="9"/>
        <pc:sldMkLst>
          <pc:docMk/>
          <pc:sldMk cId="3277048977" sldId="5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35F00-01B8-40F2-8F17-80B6AF362D5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85789-AF2E-43FB-B511-2BFB6FB2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8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4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40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5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82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0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Have a 5 minute discussion on this</a:t>
                </a:r>
              </a:p>
              <a:p>
                <a:pPr marL="37271" lvl="1"/>
                <a:r>
                  <a:rPr lang="en-US" b="1" dirty="0"/>
                  <a:t>Intuition: is this true?</a:t>
                </a:r>
              </a:p>
              <a:p>
                <a:pPr marL="37271" lvl="1"/>
                <a:r>
                  <a:rPr lang="en-US" b="1" dirty="0"/>
                  <a:t>Write out scratchwork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02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86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9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0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58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51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Direct proof is one strategy for proving statements of the form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Q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83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FB237E3-9A20-448E-8151-A265FDAB1EF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54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8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37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53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7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15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94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3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92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12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5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01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FB237E3-9A20-448E-8151-A265FDAB1EF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44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ean_(proof_assistant)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0.png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0.png"/><Relationship Id="rId5" Type="http://schemas.openxmlformats.org/officeDocument/2006/relationships/image" Target="../media/image610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13" Type="http://schemas.openxmlformats.org/officeDocument/2006/relationships/image" Target="../media/image1200.png"/><Relationship Id="rId18" Type="http://schemas.openxmlformats.org/officeDocument/2006/relationships/image" Target="../media/image170.png"/><Relationship Id="rId3" Type="http://schemas.openxmlformats.org/officeDocument/2006/relationships/image" Target="../media/image190.png"/><Relationship Id="rId7" Type="http://schemas.openxmlformats.org/officeDocument/2006/relationships/image" Target="../media/image6100.png"/><Relationship Id="rId12" Type="http://schemas.openxmlformats.org/officeDocument/2006/relationships/image" Target="../media/image1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0.png"/><Relationship Id="rId11" Type="http://schemas.openxmlformats.org/officeDocument/2006/relationships/image" Target="../media/image1000.png"/><Relationship Id="rId5" Type="http://schemas.openxmlformats.org/officeDocument/2006/relationships/image" Target="../media/image4100.png"/><Relationship Id="rId15" Type="http://schemas.openxmlformats.org/officeDocument/2006/relationships/image" Target="../media/image1400.png"/><Relationship Id="rId10" Type="http://schemas.openxmlformats.org/officeDocument/2006/relationships/image" Target="../media/image91.png"/><Relationship Id="rId19" Type="http://schemas.openxmlformats.org/officeDocument/2006/relationships/image" Target="../media/image18.png"/><Relationship Id="rId4" Type="http://schemas.openxmlformats.org/officeDocument/2006/relationships/image" Target="../media/image3100.png"/><Relationship Id="rId9" Type="http://schemas.openxmlformats.org/officeDocument/2006/relationships/image" Target="../media/image80.png"/><Relationship Id="rId14" Type="http://schemas.openxmlformats.org/officeDocument/2006/relationships/image" Target="../media/image130.pn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71.png"/><Relationship Id="rId15" Type="http://schemas.openxmlformats.org/officeDocument/2006/relationships/image" Target="../media/image313.png"/><Relationship Id="rId5" Type="http://schemas.openxmlformats.org/officeDocument/2006/relationships/image" Target="../media/image211.png"/><Relationship Id="rId19" Type="http://schemas.openxmlformats.org/officeDocument/2006/relationships/image" Target="../media/image352.png"/><Relationship Id="rId10" Type="http://schemas.openxmlformats.org/officeDocument/2006/relationships/image" Target="../media/image260.png"/><Relationship Id="rId14" Type="http://schemas.openxmlformats.org/officeDocument/2006/relationships/image" Target="../media/image301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18" Type="http://schemas.openxmlformats.org/officeDocument/2006/relationships/image" Target="../media/image332.png"/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21" Type="http://schemas.openxmlformats.org/officeDocument/2006/relationships/image" Target="../media/image211.png"/><Relationship Id="rId12" Type="http://schemas.openxmlformats.org/officeDocument/2006/relationships/image" Target="../media/image280.png"/><Relationship Id="rId17" Type="http://schemas.openxmlformats.org/officeDocument/2006/relationships/image" Target="../media/image322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0.png"/><Relationship Id="rId20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371.png"/><Relationship Id="rId15" Type="http://schemas.openxmlformats.org/officeDocument/2006/relationships/image" Target="../media/image313.png"/><Relationship Id="rId19" Type="http://schemas.openxmlformats.org/officeDocument/2006/relationships/image" Target="../media/image342.png"/><Relationship Id="rId10" Type="http://schemas.openxmlformats.org/officeDocument/2006/relationships/image" Target="../media/image260.png"/><Relationship Id="rId4" Type="http://schemas.openxmlformats.org/officeDocument/2006/relationships/image" Target="../media/image361.png"/><Relationship Id="rId14" Type="http://schemas.openxmlformats.org/officeDocument/2006/relationships/image" Target="../media/image301.png"/><Relationship Id="rId22" Type="http://schemas.openxmlformats.org/officeDocument/2006/relationships/image" Target="../media/image11.png"/><Relationship Id="rId9" Type="http://schemas.openxmlformats.org/officeDocument/2006/relationships/image" Target="../media/image25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30.png"/><Relationship Id="rId18" Type="http://schemas.openxmlformats.org/officeDocument/2006/relationships/image" Target="../media/image381.png"/><Relationship Id="rId3" Type="http://schemas.openxmlformats.org/officeDocument/2006/relationships/image" Target="../media/image4100.png"/><Relationship Id="rId7" Type="http://schemas.openxmlformats.org/officeDocument/2006/relationships/image" Target="../media/image720.png"/><Relationship Id="rId12" Type="http://schemas.openxmlformats.org/officeDocument/2006/relationships/image" Target="../media/image1200.png"/><Relationship Id="rId17" Type="http://schemas.openxmlformats.org/officeDocument/2006/relationships/image" Target="../media/image170.png"/><Relationship Id="rId2" Type="http://schemas.openxmlformats.org/officeDocument/2006/relationships/image" Target="../media/image3100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10.png"/><Relationship Id="rId5" Type="http://schemas.openxmlformats.org/officeDocument/2006/relationships/image" Target="../media/image6100.png"/><Relationship Id="rId15" Type="http://schemas.openxmlformats.org/officeDocument/2006/relationships/image" Target="../media/image150.png"/><Relationship Id="rId10" Type="http://schemas.openxmlformats.org/officeDocument/2006/relationships/image" Target="../media/image14.png"/><Relationship Id="rId4" Type="http://schemas.openxmlformats.org/officeDocument/2006/relationships/image" Target="../media/image5100.png"/><Relationship Id="rId9" Type="http://schemas.openxmlformats.org/officeDocument/2006/relationships/image" Target="../media/image91.png"/><Relationship Id="rId1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30.png"/><Relationship Id="rId18" Type="http://schemas.openxmlformats.org/officeDocument/2006/relationships/image" Target="../media/image392.png"/><Relationship Id="rId3" Type="http://schemas.openxmlformats.org/officeDocument/2006/relationships/image" Target="../media/image4100.png"/><Relationship Id="rId7" Type="http://schemas.openxmlformats.org/officeDocument/2006/relationships/image" Target="../media/image720.png"/><Relationship Id="rId12" Type="http://schemas.openxmlformats.org/officeDocument/2006/relationships/image" Target="../media/image1200.png"/><Relationship Id="rId17" Type="http://schemas.openxmlformats.org/officeDocument/2006/relationships/image" Target="../media/image170.png"/><Relationship Id="rId2" Type="http://schemas.openxmlformats.org/officeDocument/2006/relationships/image" Target="../media/image3100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10.png"/><Relationship Id="rId5" Type="http://schemas.openxmlformats.org/officeDocument/2006/relationships/image" Target="../media/image6100.png"/><Relationship Id="rId15" Type="http://schemas.openxmlformats.org/officeDocument/2006/relationships/image" Target="../media/image150.png"/><Relationship Id="rId10" Type="http://schemas.openxmlformats.org/officeDocument/2006/relationships/image" Target="../media/image14.png"/><Relationship Id="rId4" Type="http://schemas.openxmlformats.org/officeDocument/2006/relationships/image" Target="../media/image5100.png"/><Relationship Id="rId9" Type="http://schemas.openxmlformats.org/officeDocument/2006/relationships/image" Target="../media/image91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8" Type="http://schemas.openxmlformats.org/officeDocument/2006/relationships/image" Target="../media/image240.png"/><Relationship Id="rId21" Type="http://schemas.openxmlformats.org/officeDocument/2006/relationships/image" Target="../media/image432.png"/><Relationship Id="rId3" Type="http://schemas.openxmlformats.org/officeDocument/2006/relationships/image" Target="../media/image412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7" Type="http://schemas.openxmlformats.org/officeDocument/2006/relationships/image" Target="../media/image230.png"/><Relationship Id="rId2" Type="http://schemas.openxmlformats.org/officeDocument/2006/relationships/image" Target="../media/image401.png"/><Relationship Id="rId20" Type="http://schemas.openxmlformats.org/officeDocument/2006/relationships/image" Target="../media/image422.png"/><Relationship Id="rId16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24" Type="http://schemas.openxmlformats.org/officeDocument/2006/relationships/image" Target="../media/image11.png"/><Relationship Id="rId15" Type="http://schemas.openxmlformats.org/officeDocument/2006/relationships/image" Target="../media/image313.png"/><Relationship Id="rId23" Type="http://schemas.openxmlformats.org/officeDocument/2006/relationships/image" Target="../media/image10.png"/><Relationship Id="rId5" Type="http://schemas.openxmlformats.org/officeDocument/2006/relationships/image" Target="../media/image211.png"/><Relationship Id="rId10" Type="http://schemas.openxmlformats.org/officeDocument/2006/relationships/image" Target="../media/image260.png"/><Relationship Id="rId22" Type="http://schemas.openxmlformats.org/officeDocument/2006/relationships/image" Target="../media/image441.png"/><Relationship Id="rId14" Type="http://schemas.openxmlformats.org/officeDocument/2006/relationships/image" Target="../media/image301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3" Type="http://schemas.openxmlformats.org/officeDocument/2006/relationships/image" Target="../media/image463.png"/><Relationship Id="rId7" Type="http://schemas.openxmlformats.org/officeDocument/2006/relationships/image" Target="../media/image501.png"/><Relationship Id="rId2" Type="http://schemas.openxmlformats.org/officeDocument/2006/relationships/image" Target="../media/image4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1.png"/><Relationship Id="rId5" Type="http://schemas.openxmlformats.org/officeDocument/2006/relationships/image" Target="../media/image482.png"/><Relationship Id="rId10" Type="http://schemas.openxmlformats.org/officeDocument/2006/relationships/image" Target="../media/image5300.png"/><Relationship Id="rId4" Type="http://schemas.openxmlformats.org/officeDocument/2006/relationships/image" Target="../media/image473.png"/><Relationship Id="rId9" Type="http://schemas.openxmlformats.org/officeDocument/2006/relationships/image" Target="../media/image521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11.png"/><Relationship Id="rId15" Type="http://schemas.openxmlformats.org/officeDocument/2006/relationships/image" Target="../media/image313.png"/><Relationship Id="rId4" Type="http://schemas.openxmlformats.org/officeDocument/2006/relationships/image" Target="../media/image200.png"/><Relationship Id="rId14" Type="http://schemas.openxmlformats.org/officeDocument/2006/relationships/image" Target="../media/image30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0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A168-EA45-4A1E-BB88-752E8BB93C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Inference Proof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26FBB-DD53-41A8-BC89-04F3FD0774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Fall 25</a:t>
            </a:r>
          </a:p>
          <a:p>
            <a:r>
              <a:rPr lang="en-US" dirty="0"/>
              <a:t>Lecture 8</a:t>
            </a:r>
          </a:p>
        </p:txBody>
      </p:sp>
    </p:spTree>
    <p:extLst>
      <p:ext uri="{BB962C8B-B14F-4D97-AF65-F5344CB8AC3E}">
        <p14:creationId xmlns:p14="http://schemas.microsoft.com/office/powerpoint/2010/main" val="3066886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By definition of even,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Squaring both sides, we see that: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Because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an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also an integer.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two times an integer.</a:t>
                </a:r>
              </a:p>
              <a:p>
                <a:r>
                  <a:rPr lang="en-US" sz="2400" dirty="0"/>
                  <a:t>Which is exactly the definition of even,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was an arbitrary integer, we conclude that 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also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 t="-881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768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Direct proof is one strategy for proving statements of the form 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963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Direct Proof Template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77643F1-691D-3DBF-5E36-9C6B86481B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079" y="1210792"/>
                <a:ext cx="6180082" cy="573234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be an arbitrary integer.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Then by definition of even, there exists some integer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Squaring both sides, we see that: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>
                  <a:solidFill>
                    <a:srgbClr val="4C3282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also an integer. 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two times an integer.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Tw Cen MT" panose="020B0602020104020603" pitchFamily="34" charset="0"/>
                  <a:buNone/>
                </a:pPr>
                <a:r>
                  <a:rPr lang="en-US" sz="2200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was an arbitrary integer, we can conclude </a:t>
                </a:r>
                <a:br>
                  <a:rPr lang="en-US" sz="2200" dirty="0">
                    <a:solidFill>
                      <a:srgbClr val="4C3282"/>
                    </a:solidFill>
                  </a:rPr>
                </a:br>
                <a:r>
                  <a:rPr lang="en-US" sz="2200" dirty="0">
                    <a:solidFill>
                      <a:srgbClr val="4C3282"/>
                    </a:solidFill>
                  </a:rPr>
                  <a:t> that for all integers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77643F1-691D-3DBF-5E36-9C6B86481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079" y="1210792"/>
                <a:ext cx="6180082" cy="5732341"/>
              </a:xfrm>
              <a:prstGeom prst="rect">
                <a:avLst/>
              </a:prstGeom>
              <a:blipFill>
                <a:blip r:embed="rId3"/>
                <a:stretch>
                  <a:fillRect l="-789" t="-106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A8C6FE9-44C5-2148-CA72-305A5E084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190" y="1233801"/>
                <a:ext cx="5295839" cy="506713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200" dirty="0"/>
                  <a:t>Declare an arbitrary variable for each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A8C6FE9-44C5-2148-CA72-305A5E084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90" y="1233801"/>
                <a:ext cx="5295839" cy="506713"/>
              </a:xfrm>
              <a:prstGeom prst="rect">
                <a:avLst/>
              </a:prstGeom>
              <a:blipFill>
                <a:blip r:embed="rId4"/>
                <a:stretch>
                  <a:fillRect l="-1611" t="-595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DC8909-F94F-7E8F-480F-2B0FB3DA39AF}"/>
              </a:ext>
            </a:extLst>
          </p:cNvPr>
          <p:cNvSpPr txBox="1">
            <a:spLocks/>
          </p:cNvSpPr>
          <p:nvPr/>
        </p:nvSpPr>
        <p:spPr>
          <a:xfrm>
            <a:off x="677190" y="1784656"/>
            <a:ext cx="5295839" cy="68107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Assume the left side of the implication.</a:t>
            </a:r>
          </a:p>
          <a:p>
            <a:pPr marL="36576" lvl="1">
              <a:lnSpc>
                <a:spcPct val="100000"/>
              </a:lnSpc>
              <a:buClrTx/>
            </a:pPr>
            <a:endParaRPr lang="en-US" sz="2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6BE456-D3A9-CE93-1360-AC8F7C547572}"/>
              </a:ext>
            </a:extLst>
          </p:cNvPr>
          <p:cNvSpPr txBox="1">
            <a:spLocks/>
          </p:cNvSpPr>
          <p:nvPr/>
        </p:nvSpPr>
        <p:spPr>
          <a:xfrm>
            <a:off x="677189" y="2369561"/>
            <a:ext cx="5295839" cy="68107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Unroll the predicate definitions.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0F0D72-00EF-2D09-D57A-C2A81A36D7D8}"/>
              </a:ext>
            </a:extLst>
          </p:cNvPr>
          <p:cNvSpPr txBox="1">
            <a:spLocks/>
          </p:cNvSpPr>
          <p:nvPr/>
        </p:nvSpPr>
        <p:spPr>
          <a:xfrm>
            <a:off x="677189" y="3257780"/>
            <a:ext cx="5295839" cy="48903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Manipulate towards the goal.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CF1B74-A3FD-5C6E-EEB6-8AEBC8F2DEA4}"/>
              </a:ext>
            </a:extLst>
          </p:cNvPr>
          <p:cNvSpPr txBox="1">
            <a:spLocks/>
          </p:cNvSpPr>
          <p:nvPr/>
        </p:nvSpPr>
        <p:spPr>
          <a:xfrm>
            <a:off x="575238" y="3968278"/>
            <a:ext cx="5295839" cy="125461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endParaRPr lang="en-US" sz="2200" dirty="0"/>
          </a:p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Reroll definitions into the right side of the implication.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B8B45A-570B-C8DE-F499-9CD6B6973D3F}"/>
              </a:ext>
            </a:extLst>
          </p:cNvPr>
          <p:cNvSpPr txBox="1">
            <a:spLocks/>
          </p:cNvSpPr>
          <p:nvPr/>
        </p:nvSpPr>
        <p:spPr>
          <a:xfrm>
            <a:off x="575239" y="5960425"/>
            <a:ext cx="5295839" cy="68107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Conclude that you have proved the claim.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55C15B-4B3D-B1EE-02FC-6881CB84092A}"/>
                  </a:ext>
                </a:extLst>
              </p:cNvPr>
              <p:cNvSpPr txBox="1"/>
              <p:nvPr/>
            </p:nvSpPr>
            <p:spPr>
              <a:xfrm>
                <a:off x="5973028" y="401499"/>
                <a:ext cx="4953525" cy="599010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>
                    <a:solidFill>
                      <a:srgbClr val="4C3282"/>
                    </a:solidFill>
                  </a:rPr>
                  <a:t>Prove: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2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55C15B-4B3D-B1EE-02FC-6881CB840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28" y="401499"/>
                <a:ext cx="4953525" cy="599010"/>
              </a:xfrm>
              <a:prstGeom prst="rect">
                <a:avLst/>
              </a:prstGeom>
              <a:blipFill>
                <a:blip r:embed="rId5"/>
                <a:stretch>
                  <a:fillRect l="-1474" b="-6000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9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Direct Proof Steps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These are the usual steps. We’ll see different outlines in the future!!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Introduction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Declare an arbitrary variable 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/>
                  <a:t> quantifier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Assume the left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Core of the proof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Unroll the predicate definitions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Manipulate towards the goal (using creativity, algebra, etc.)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Reroll definitions into the right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Conclude that you have proved the claim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003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FAFDA-9F70-46B1-0772-842497CDC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F180B5-7622-F483-615A-0B7A01F15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Proofs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638EF-0E86-552C-83A6-3BB893ECD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87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8A63-B46A-4D32-B59E-A8A1F5BC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Return to Training Wheels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A51F5-660C-482F-9531-845A76DB7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about 1.5 lectures, we’re going to study “inference proofs”</a:t>
            </a:r>
          </a:p>
          <a:p>
            <a:r>
              <a:rPr lang="en-US" dirty="0"/>
              <a:t>The rules for these proofs are</a:t>
            </a:r>
          </a:p>
          <a:p>
            <a:r>
              <a:rPr lang="en-US" dirty="0"/>
              <a:t>1. Strict enough that computers can check them (there are </a:t>
            </a:r>
            <a:r>
              <a:rPr lang="en-US" dirty="0">
                <a:hlinkClick r:id="rId2"/>
              </a:rPr>
              <a:t>languages designed to do that!</a:t>
            </a:r>
            <a:r>
              <a:rPr lang="en-US" dirty="0"/>
              <a:t>)</a:t>
            </a:r>
          </a:p>
          <a:p>
            <a:r>
              <a:rPr lang="en-US" dirty="0"/>
              <a:t>2. More general than the simplification rules we’ve seen so far.</a:t>
            </a:r>
          </a:p>
          <a:p>
            <a:pPr lvl="1"/>
            <a:r>
              <a:rPr lang="en-US" dirty="0"/>
              <a:t>You’ll still use the simplification rules!</a:t>
            </a:r>
          </a:p>
          <a:p>
            <a:pPr lvl="1"/>
            <a:r>
              <a:rPr lang="en-US" dirty="0"/>
              <a:t>But you’ll find we can prove more things (at least without significant difficulty).</a:t>
            </a:r>
          </a:p>
          <a:p>
            <a:r>
              <a:rPr lang="en-US" dirty="0"/>
              <a:t>3. More similar to the proofs we spend most of the quarter writing.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15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1776-A246-475F-945B-2D51B1BD6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Return to Training Wheels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A76D2-A4C6-49C9-8D4F-9A8D657BD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claims and proofs are quite abstract!</a:t>
            </a:r>
          </a:p>
          <a:p>
            <a:r>
              <a:rPr lang="en-US" dirty="0"/>
              <a:t>Why spend time here?</a:t>
            </a:r>
          </a:p>
          <a:p>
            <a:r>
              <a:rPr lang="en-US" dirty="0"/>
              <a:t>Some computer scientists use the fully formal (computer-checkable) version of the rules.</a:t>
            </a:r>
          </a:p>
          <a:p>
            <a:pPr lvl="1"/>
            <a:r>
              <a:rPr lang="en-US" dirty="0"/>
              <a:t>Our PL group here contains experts in these topics!</a:t>
            </a:r>
          </a:p>
          <a:p>
            <a:r>
              <a:rPr lang="en-US" dirty="0"/>
              <a:t>We want your takeaways to be</a:t>
            </a:r>
          </a:p>
          <a:p>
            <a:pPr lvl="1"/>
            <a:r>
              <a:rPr lang="en-US" dirty="0"/>
              <a:t>In principle, any proof we write in this class could be made fully formal and checked.</a:t>
            </a:r>
          </a:p>
          <a:p>
            <a:pPr lvl="1"/>
            <a:r>
              <a:rPr lang="en-US" dirty="0"/>
              <a:t>But it can be a lot of work, so we usually think and communicate in English. We’re people after all!</a:t>
            </a:r>
          </a:p>
        </p:txBody>
      </p:sp>
    </p:spTree>
    <p:extLst>
      <p:ext uri="{BB962C8B-B14F-4D97-AF65-F5344CB8AC3E}">
        <p14:creationId xmlns:p14="http://schemas.microsoft.com/office/powerpoint/2010/main" val="1836603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Proofs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way of thinking of proofs:</a:t>
            </a:r>
          </a:p>
          <a:p>
            <a:endParaRPr lang="en-US" dirty="0"/>
          </a:p>
          <a:p>
            <a:r>
              <a:rPr lang="en-US" dirty="0"/>
              <a:t>Here’s one way to get an iron-clad guarantee:</a:t>
            </a:r>
          </a:p>
          <a:p>
            <a:r>
              <a:rPr lang="en-US" dirty="0"/>
              <a:t>1. Write down all the facts we know.</a:t>
            </a:r>
          </a:p>
          <a:p>
            <a:r>
              <a:rPr lang="en-US" dirty="0"/>
              <a:t>2. Combine the things we know to derive new facts.</a:t>
            </a:r>
          </a:p>
          <a:p>
            <a:r>
              <a:rPr lang="en-US" dirty="0"/>
              <a:t>3. Continue until what we want to show is a fact.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78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know “If it is raining, then I have my umbrella”</a:t>
            </a:r>
          </a:p>
          <a:p>
            <a:r>
              <a:rPr lang="en-US" dirty="0"/>
              <a:t>And “It is raining”</a:t>
            </a:r>
          </a:p>
          <a:p>
            <a:r>
              <a:rPr lang="en-US" dirty="0"/>
              <a:t>You should conclude….</a:t>
            </a:r>
          </a:p>
          <a:p>
            <a:endParaRPr lang="en-US" dirty="0"/>
          </a:p>
          <a:p>
            <a:r>
              <a:rPr lang="en-US" dirty="0"/>
              <a:t>For whatever you conclude, convert the statement to propositional logic – will your statement hold for any propositions, or is it specific to raining and umbrellas?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781" y="2530764"/>
            <a:ext cx="339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 have my umbrella!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5126182"/>
                <a:ext cx="94118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 know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 can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Or said another way: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→</m:t>
                            </m:r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126182"/>
                <a:ext cx="9411855" cy="954107"/>
              </a:xfrm>
              <a:prstGeom prst="rect">
                <a:avLst/>
              </a:prstGeom>
              <a:blipFill>
                <a:blip r:embed="rId3"/>
                <a:stretch>
                  <a:fillRect l="-1295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inference from the last slide is always valid. 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Has only True rows in its truth table (it’s a tautology)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27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Strategy: Direct Proof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2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 – a formal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2973178" cy="48455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2973178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7231" y="1463857"/>
                <a:ext cx="471413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¬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∧¬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F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F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231" y="1463857"/>
                <a:ext cx="4714130" cy="52629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229600" y="1463857"/>
            <a:ext cx="33846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Law of Implication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Distributivity</a:t>
            </a: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Law of Implication</a:t>
            </a:r>
          </a:p>
          <a:p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DeMorgan’s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Law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Domination</a:t>
            </a:r>
          </a:p>
        </p:txBody>
      </p:sp>
    </p:spTree>
    <p:extLst>
      <p:ext uri="{BB962C8B-B14F-4D97-AF65-F5344CB8AC3E}">
        <p14:creationId xmlns:p14="http://schemas.microsoft.com/office/powerpoint/2010/main" val="3581604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inference from the last slide is always valid. 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We use that inference A LOT</a:t>
                </a:r>
              </a:p>
              <a:p>
                <a:pPr marL="0" indent="0">
                  <a:buNone/>
                </a:pPr>
                <a:r>
                  <a:rPr lang="en-US" dirty="0"/>
                  <a:t> So often people gave it a name (“Modus Ponens”) </a:t>
                </a:r>
              </a:p>
              <a:p>
                <a:pPr marL="0" indent="0">
                  <a:buNone/>
                </a:pPr>
                <a:r>
                  <a:rPr lang="en-US" dirty="0"/>
                  <a:t> So often…we don’t have time to repeat that 12 line proof EVERY TIME.</a:t>
                </a:r>
              </a:p>
              <a:p>
                <a:pPr marL="0" indent="0">
                  <a:buNone/>
                </a:pPr>
                <a:r>
                  <a:rPr lang="en-US" dirty="0"/>
                  <a:t> Let’s make this another law we can apply in a single step.</a:t>
                </a:r>
              </a:p>
              <a:p>
                <a:pPr marL="0" indent="0">
                  <a:buNone/>
                </a:pPr>
                <a:r>
                  <a:rPr lang="en-US" dirty="0"/>
                  <a:t>    Just like refactoring a method in code.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2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– Laws of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276473"/>
              </a:xfrm>
            </p:spPr>
            <p:txBody>
              <a:bodyPr/>
              <a:lstStyle/>
              <a:p>
                <a:r>
                  <a:rPr lang="en-US" dirty="0"/>
                  <a:t>We’re using the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→“</m:t>
                    </m:r>
                  </m:oMath>
                </a14:m>
                <a:r>
                  <a:rPr lang="en-US" dirty="0"/>
                  <a:t> symbol A LOT.</a:t>
                </a:r>
              </a:p>
              <a:p>
                <a:r>
                  <a:rPr lang="en-US" dirty="0"/>
                  <a:t>Too much</a:t>
                </a:r>
              </a:p>
              <a:p>
                <a:endParaRPr lang="en-US" dirty="0"/>
              </a:p>
              <a:p>
                <a:r>
                  <a:rPr lang="en-US" dirty="0"/>
                  <a:t>Some new notation to make our lives easier.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276473"/>
              </a:xfrm>
              <a:blipFill>
                <a:blip r:embed="rId2"/>
                <a:stretch>
                  <a:fillRect l="-654" t="-4545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 descr="Notation for law of inference: &quot;If we know both A and B&quot; above the dividing line; &quot;therefore&quot; symbol, then &quot;We can conclude any (or all) of C, D&quot; below the dividing line"/>
          <p:cNvGrpSpPr/>
          <p:nvPr/>
        </p:nvGrpSpPr>
        <p:grpSpPr>
          <a:xfrm>
            <a:off x="525519" y="3779982"/>
            <a:ext cx="5570481" cy="1089101"/>
            <a:chOff x="525519" y="3779982"/>
            <a:chExt cx="5570481" cy="1089101"/>
          </a:xfrm>
        </p:grpSpPr>
        <p:grpSp>
          <p:nvGrpSpPr>
            <p:cNvPr id="9" name="Group 8"/>
            <p:cNvGrpSpPr/>
            <p:nvPr/>
          </p:nvGrpSpPr>
          <p:grpSpPr>
            <a:xfrm>
              <a:off x="571049" y="3779982"/>
              <a:ext cx="5524951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If we know </a:t>
                    </a:r>
                    <a:r>
                      <a:rPr lang="en-US" sz="2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both</a:t>
                    </a:r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and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We can conclude any (or all) of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𝐷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003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Connector 11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25519" y="4284308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519" y="4284308"/>
                  <a:ext cx="44148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 descr="Notation for law of inference: &quot;A,B&quot; above the dividing line; &quot;therefore&quot; symbol, then &quot;C,D&quot; below the dividing line"/>
          <p:cNvGrpSpPr/>
          <p:nvPr/>
        </p:nvGrpSpPr>
        <p:grpSpPr>
          <a:xfrm>
            <a:off x="6983390" y="3779982"/>
            <a:ext cx="2283696" cy="1094907"/>
            <a:chOff x="6983390" y="3779982"/>
            <a:chExt cx="2283696" cy="1094907"/>
          </a:xfrm>
        </p:grpSpPr>
        <p:grpSp>
          <p:nvGrpSpPr>
            <p:cNvPr id="5" name="Group 4"/>
            <p:cNvGrpSpPr/>
            <p:nvPr/>
          </p:nvGrpSpPr>
          <p:grpSpPr>
            <a:xfrm>
              <a:off x="7031886" y="3779982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Connector 7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85455" y="5100002"/>
                <a:ext cx="87699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means “therefore” – I knew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therefore I can conclude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55" y="5100002"/>
                <a:ext cx="8769916" cy="461665"/>
              </a:xfrm>
              <a:prstGeom prst="rect">
                <a:avLst/>
              </a:prstGeom>
              <a:blipFill>
                <a:blip r:embed="rId9"/>
                <a:stretch>
                  <a:fillRect l="-1042" t="-9333" r="-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 descr="Notation for &quot;Modus Ponens&quot; law of inference: &quot;p RIGHT-ARROW q, p&quot; above the dividing line; &quot;therefore&quot; symbol, then &quot;q&quot; below the dividing line"/>
          <p:cNvGrpSpPr/>
          <p:nvPr/>
        </p:nvGrpSpPr>
        <p:grpSpPr>
          <a:xfrm>
            <a:off x="3432811" y="5561667"/>
            <a:ext cx="2283696" cy="1094907"/>
            <a:chOff x="6983390" y="3779982"/>
            <a:chExt cx="2283696" cy="1094907"/>
          </a:xfrm>
        </p:grpSpPr>
        <p:grpSp>
          <p:nvGrpSpPr>
            <p:cNvPr id="20" name="Group 19"/>
            <p:cNvGrpSpPr/>
            <p:nvPr/>
          </p:nvGrpSpPr>
          <p:grpSpPr>
            <a:xfrm>
              <a:off x="7031886" y="3779982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Connector 23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95999" y="5792499"/>
                <a:ext cx="54402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Ponens, i.e.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), in our new notation.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5792499"/>
                <a:ext cx="5440219" cy="830997"/>
              </a:xfrm>
              <a:prstGeom prst="rect">
                <a:avLst/>
              </a:prstGeom>
              <a:blipFill>
                <a:blip r:embed="rId13"/>
                <a:stretch>
                  <a:fillRect l="-1682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702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keep going. </a:t>
            </a:r>
          </a:p>
          <a:p>
            <a:r>
              <a:rPr lang="en-US" dirty="0"/>
              <a:t>I know “If it is raining then I have my umbrella” and “I do not have my umbrella” </a:t>
            </a:r>
          </a:p>
          <a:p>
            <a:r>
              <a:rPr lang="en-US" dirty="0"/>
              <a:t>I can conclude…</a:t>
            </a:r>
          </a:p>
          <a:p>
            <a:endParaRPr lang="en-US" dirty="0"/>
          </a:p>
          <a:p>
            <a:r>
              <a:rPr lang="en-US" dirty="0"/>
              <a:t>What’s the general form?</a:t>
            </a:r>
          </a:p>
          <a:p>
            <a:r>
              <a:rPr lang="en-US" dirty="0"/>
              <a:t>How do you think the proof will go?</a:t>
            </a:r>
          </a:p>
          <a:p>
            <a:pPr lvl="1"/>
            <a:r>
              <a:rPr lang="en-US" dirty="0"/>
              <a:t>If you had to convince a friend of this claim in English, how would you do 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9254" y="2905780"/>
            <a:ext cx="339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It is not raining!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5491" y="4110182"/>
                <a:ext cx="345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[(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)∧¬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]→¬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1" y="4110182"/>
                <a:ext cx="3454400" cy="461665"/>
              </a:xfrm>
              <a:prstGeom prst="rect">
                <a:avLst/>
              </a:prstGeom>
              <a:blipFill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1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we want to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try to prove it. Our goal is to list facts until our goal becomes a fact.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number our facts, and put a justification for each new one.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blipFill>
                <a:blip r:embed="rId2"/>
                <a:stretch>
                  <a:fillRect l="-1106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214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8999"/>
                <a:ext cx="2916105" cy="2880361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8999"/>
                <a:ext cx="2916105" cy="288036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75292" y="3428999"/>
            <a:ext cx="63871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Contrapositive of 1.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on 3,2.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we want to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try to prove it. Our goal is to list facts until our goal becomes a fact.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number our facts, and put a justification for each new one.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blipFill>
                <a:blip r:embed="rId3"/>
                <a:stretch>
                  <a:fillRect l="-1106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66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Suppose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/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Give an argument to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858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Suppose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/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Give an argument to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503055"/>
                <a:ext cx="254665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503055"/>
                <a:ext cx="2546652" cy="2308324"/>
              </a:xfrm>
              <a:prstGeom prst="rect">
                <a:avLst/>
              </a:prstGeom>
              <a:blipFill>
                <a:blip r:embed="rId4"/>
                <a:stretch>
                  <a:fillRect l="-3589" t="-1852" b="-5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05018" y="2466109"/>
            <a:ext cx="3389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1,3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Contrapositive of 2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5,4</a:t>
            </a:r>
          </a:p>
        </p:txBody>
      </p:sp>
    </p:spTree>
    <p:extLst>
      <p:ext uri="{BB962C8B-B14F-4D97-AF65-F5344CB8AC3E}">
        <p14:creationId xmlns:p14="http://schemas.microsoft.com/office/powerpoint/2010/main" val="2887809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8CE4-D793-453E-AF4D-B9DC1621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was abstract!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0C4C0-D1AE-4ABA-B4E4-926378CF6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that instead someone had said:</a:t>
            </a:r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US" dirty="0"/>
              <a:t>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, then we go down the else-branch</a:t>
            </a:r>
          </a:p>
          <a:p>
            <a:r>
              <a:rPr lang="en-US" dirty="0"/>
              <a:t>If the input list is non-empty, then we don’t go down the else-branch.</a:t>
            </a:r>
          </a:p>
          <a:p>
            <a:r>
              <a:rPr lang="en-US" dirty="0"/>
              <a:t>This test uses a non-empty list as input.</a:t>
            </a:r>
          </a:p>
          <a:p>
            <a:endParaRPr lang="en-US" dirty="0"/>
          </a:p>
          <a:p>
            <a:r>
              <a:rPr lang="en-US" dirty="0"/>
              <a:t>Can you conclude anything? </a:t>
            </a:r>
          </a:p>
        </p:txBody>
      </p:sp>
    </p:spTree>
    <p:extLst>
      <p:ext uri="{BB962C8B-B14F-4D97-AF65-F5344CB8AC3E}">
        <p14:creationId xmlns:p14="http://schemas.microsoft.com/office/powerpoint/2010/main" val="4286665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380F2-0B37-4E93-8D7C-E3C0C03BD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So…why do the abstract proof?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4B4B1-2D4B-48FE-B73E-211D16165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Mostly to practice…</a:t>
            </a:r>
          </a:p>
          <a:p>
            <a:r>
              <a:rPr lang="en-US" dirty="0"/>
              <a:t>Though sometimes it’s helpful to make things abstract.</a:t>
            </a:r>
          </a:p>
          <a:p>
            <a:endParaRPr lang="en-US" dirty="0"/>
          </a:p>
          <a:p>
            <a:r>
              <a:rPr lang="en-US" dirty="0"/>
              <a:t>The more general you make a claim…</a:t>
            </a:r>
          </a:p>
          <a:p>
            <a:pPr lvl="1"/>
            <a:r>
              <a:rPr lang="en-US" dirty="0"/>
              <a:t>The more abstract it is, and therefore more difficult to understand on the surface…</a:t>
            </a:r>
          </a:p>
          <a:p>
            <a:pPr lvl="1"/>
            <a:r>
              <a:rPr lang="en-US" dirty="0"/>
              <a:t>But the more different contexts it can be used in.</a:t>
            </a:r>
          </a:p>
        </p:txBody>
      </p:sp>
    </p:spTree>
    <p:extLst>
      <p:ext uri="{BB962C8B-B14F-4D97-AF65-F5344CB8AC3E}">
        <p14:creationId xmlns:p14="http://schemas.microsoft.com/office/powerpoint/2010/main" val="304732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Proof: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800" dirty="0">
                    <a:solidFill>
                      <a:schemeClr val="tx1"/>
                    </a:solidFill>
                  </a:rPr>
                  <a:t>: “For all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even.”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What’s the claim in logic?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How would we prove this claim?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We’ll see how to prove it formally in a minute; for now, just try to convince each other this statement is true.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14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9715"/>
                <a:ext cx="11187259" cy="1014667"/>
              </a:xfrm>
            </p:spPr>
            <p:txBody>
              <a:bodyPr/>
              <a:lstStyle/>
              <a:p>
                <a:r>
                  <a:rPr lang="en-US" dirty="0"/>
                  <a:t>More Inference Rules (Eliminate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9715"/>
                <a:ext cx="11187259" cy="1014667"/>
              </a:xfrm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3505501"/>
          </a:xfrm>
        </p:spPr>
        <p:txBody>
          <a:bodyPr/>
          <a:lstStyle/>
          <a:p>
            <a:r>
              <a:rPr lang="en-US" dirty="0"/>
              <a:t>We need a couple more inference rules.</a:t>
            </a:r>
          </a:p>
          <a:p>
            <a:r>
              <a:rPr lang="en-US" dirty="0"/>
              <a:t>These rules set us up to get facts in exactly the right form to apply the really useful rules.</a:t>
            </a:r>
          </a:p>
          <a:p>
            <a:r>
              <a:rPr lang="en-US" dirty="0"/>
              <a:t>A lot like commutativity and associativity in the propositional logic rules.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2486" y="412139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4" name="Group 3" descr="Notation for &quot;Eliminate AND&quot; law of inference: &quot;A AND B&quot; above the dividing line; &quot;therefore&quot; symbol, then &quot;A, B&quot; below the dividing line"/>
          <p:cNvGrpSpPr/>
          <p:nvPr/>
        </p:nvGrpSpPr>
        <p:grpSpPr>
          <a:xfrm>
            <a:off x="2377574" y="3756968"/>
            <a:ext cx="2235200" cy="1116810"/>
            <a:chOff x="714212" y="824345"/>
            <a:chExt cx="2235200" cy="1116810"/>
          </a:xfrm>
        </p:grpSpPr>
        <p:grpSp>
          <p:nvGrpSpPr>
            <p:cNvPr id="5" name="Group 4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 descr="Notation for &quot;Eliminate AND&quot; law of inference: &quot;I know the fact A AND B&quot; above the dividing line; &quot;therefore&quot; symbol, then &quot;I can conclude A is a fact and B is a fact separately&quot; below the dividing line"/>
          <p:cNvGrpSpPr/>
          <p:nvPr/>
        </p:nvGrpSpPr>
        <p:grpSpPr>
          <a:xfrm>
            <a:off x="4458622" y="3776111"/>
            <a:ext cx="7733379" cy="1116810"/>
            <a:chOff x="554138" y="824345"/>
            <a:chExt cx="2498952" cy="1116810"/>
          </a:xfrm>
        </p:grpSpPr>
        <p:grpSp>
          <p:nvGrpSpPr>
            <p:cNvPr id="33" name="Group 32"/>
            <p:cNvGrpSpPr/>
            <p:nvPr/>
          </p:nvGrpSpPr>
          <p:grpSpPr>
            <a:xfrm>
              <a:off x="714212" y="824345"/>
              <a:ext cx="2338878" cy="1055255"/>
              <a:chOff x="904712" y="2373745"/>
              <a:chExt cx="2338878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 know the fact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904712" y="2967335"/>
                    <a:ext cx="233887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  I can conclude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is a fact and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is a fact </a:t>
                    </a:r>
                    <a:r>
                      <a:rPr lang="en-US" sz="2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separately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4712" y="2967335"/>
                    <a:ext cx="2338878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Connector 36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54138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138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3701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Inference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total, we have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and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, one to create the connector, and one to remove it.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None of these rules are surprising, but they are useful.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1586674" y="2597388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4" name="Group 3" descr="Notation for &quot;Eliminate AND&quot; law of inference: &quot;A AND B&quot; above the dividing line; &quot;therefore&quot; symbol, then &quot;A, B&quot; below the dividing line"/>
          <p:cNvGrpSpPr/>
          <p:nvPr/>
        </p:nvGrpSpPr>
        <p:grpSpPr>
          <a:xfrm>
            <a:off x="3211762" y="2232957"/>
            <a:ext cx="2235200" cy="1116810"/>
            <a:chOff x="714212" y="824345"/>
            <a:chExt cx="2235200" cy="1116810"/>
          </a:xfrm>
        </p:grpSpPr>
        <p:grpSp>
          <p:nvGrpSpPr>
            <p:cNvPr id="5" name="Group 4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Notation for &quot;Eliminate OR&quot; law of inference: &quot;A OR B, NOT(A)&quot; above the dividing line; &quot;therefore&quot; symbol, then &quot;B&quot; below the dividing line"/>
          <p:cNvGrpSpPr/>
          <p:nvPr/>
        </p:nvGrpSpPr>
        <p:grpSpPr>
          <a:xfrm>
            <a:off x="3145796" y="3736489"/>
            <a:ext cx="2235200" cy="1116810"/>
            <a:chOff x="714212" y="824345"/>
            <a:chExt cx="2235200" cy="1116810"/>
          </a:xfrm>
        </p:grpSpPr>
        <p:grpSp>
          <p:nvGrpSpPr>
            <p:cNvPr id="12" name="Group 11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/>
          <p:cNvSpPr/>
          <p:nvPr/>
        </p:nvSpPr>
        <p:spPr>
          <a:xfrm>
            <a:off x="6903836" y="2549481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8" name="Group 17" descr="Notation for &quot;Intro AND&quot; law of inference: &quot;A, B&quot; above the dividing line; &quot;therefore&quot; symbol, then &quot;A AND B&quot; below the dividing line"/>
          <p:cNvGrpSpPr/>
          <p:nvPr/>
        </p:nvGrpSpPr>
        <p:grpSpPr>
          <a:xfrm>
            <a:off x="8528924" y="2185050"/>
            <a:ext cx="2235200" cy="1116810"/>
            <a:chOff x="714212" y="824345"/>
            <a:chExt cx="2235200" cy="1116810"/>
          </a:xfrm>
        </p:grpSpPr>
        <p:grpSp>
          <p:nvGrpSpPr>
            <p:cNvPr id="19" name="Group 18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 descr="Notation for &quot;Intro OR&quot; law of inference: &quot;A&quot; above the dividing line; &quot;therefore&quot; symbol, then &quot;A OR B, B OR A&quot; below the dividing line"/>
          <p:cNvGrpSpPr/>
          <p:nvPr/>
        </p:nvGrpSpPr>
        <p:grpSpPr>
          <a:xfrm>
            <a:off x="8462958" y="3688582"/>
            <a:ext cx="2235200" cy="1116810"/>
            <a:chOff x="714212" y="824345"/>
            <a:chExt cx="2235200" cy="1116810"/>
          </a:xfrm>
        </p:grpSpPr>
        <p:grpSp>
          <p:nvGrpSpPr>
            <p:cNvPr id="26" name="Group 2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54795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A4098B-AD26-4588-BD03-C6C5A494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Proof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05A237-DD6B-4369-A315-A40E1D7C2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76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 Proof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066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We’ve been implicitly using another “rule” in our English proofs, the direct proof rule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" descr="Notation for &quot;Direct Proof rule&quot; law of inference: &quot;Write a proof 'given A conclude B&quot; above the dividing line; &quot;A RIGHT-ARROW B below the dividing line">
            <a:extLst>
              <a:ext uri="{FF2B5EF4-FFF2-40B4-BE49-F238E27FC236}">
                <a16:creationId xmlns:a16="http://schemas.microsoft.com/office/drawing/2014/main" id="{889CB73F-00D7-4230-B5CC-4A487CBF721B}"/>
              </a:ext>
            </a:extLst>
          </p:cNvPr>
          <p:cNvGrpSpPr/>
          <p:nvPr/>
        </p:nvGrpSpPr>
        <p:grpSpPr>
          <a:xfrm>
            <a:off x="1072541" y="2157912"/>
            <a:ext cx="5520761" cy="1123434"/>
            <a:chOff x="1072541" y="2157912"/>
            <a:chExt cx="5520761" cy="112343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072541" y="2157912"/>
                  <a:ext cx="5520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Write a proof “given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</m:oMath>
                  </a14:m>
                  <a:r>
                    <a: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conclude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</m:oMath>
                  </a14:m>
                  <a:r>
                    <a: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”</a:t>
                  </a:r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541" y="2157912"/>
                  <a:ext cx="5520761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1766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 descr="law of inference dividing line"/>
            <p:cNvCxnSpPr/>
            <p:nvPr/>
          </p:nvCxnSpPr>
          <p:spPr>
            <a:xfrm flipV="1">
              <a:off x="1072541" y="2751503"/>
              <a:ext cx="4776407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072541" y="2819681"/>
                  <a:ext cx="47764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541" y="2819681"/>
                  <a:ext cx="4776408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ounded Rectangle 12"/>
          <p:cNvSpPr/>
          <p:nvPr/>
        </p:nvSpPr>
        <p:spPr>
          <a:xfrm>
            <a:off x="6679218" y="2340537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p:grpSp>
        <p:nvGrpSpPr>
          <p:cNvPr id="6" name="Group 5" descr="Notation for &quot;Direct Proof rule&quot; law of inference: &quot;A DOUBLE-RIGHT-ARROW B&quot; above the dividing line; &quot;therefore&quot; symbol, then &quot;A RIGHT-ARROW B&quot; below the dividing line"/>
          <p:cNvGrpSpPr/>
          <p:nvPr/>
        </p:nvGrpSpPr>
        <p:grpSpPr>
          <a:xfrm>
            <a:off x="8228330" y="2157912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rule is different from the others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“single fact.”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an observation that we’ve done a proof. (i.e. that we showed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starting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will get a lot of mileage out of this rule.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blipFill>
                <a:blip r:embed="rId6"/>
                <a:stretch>
                  <a:fillRect l="-831" t="-220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227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C793-6D53-4C95-8BA6-51A02933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Inference Rules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B39910-33E3-47DA-8D70-4145532471A9}"/>
              </a:ext>
            </a:extLst>
          </p:cNvPr>
          <p:cNvSpPr/>
          <p:nvPr/>
        </p:nvSpPr>
        <p:spPr>
          <a:xfrm>
            <a:off x="421901" y="170475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4" name="Group 3" descr="Notation for &quot;Eliminate AND&quot; law of inference: &quot;A AND B&quot; above the dividing line; &quot;therefore&quot; symbol, then &quot;A, B&quot; below the dividing line">
            <a:extLst>
              <a:ext uri="{FF2B5EF4-FFF2-40B4-BE49-F238E27FC236}">
                <a16:creationId xmlns:a16="http://schemas.microsoft.com/office/drawing/2014/main" id="{A7DF9E7D-C6B0-4539-8E3B-DFE9D030B642}"/>
              </a:ext>
            </a:extLst>
          </p:cNvPr>
          <p:cNvGrpSpPr/>
          <p:nvPr/>
        </p:nvGrpSpPr>
        <p:grpSpPr>
          <a:xfrm>
            <a:off x="2046989" y="1340328"/>
            <a:ext cx="2235200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F4DE3D-6E19-4D7B-B867-D01EC7A3B67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4AED393-5EE3-4A2E-BBCA-7153E25B77C2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F2C7DD0-F3EB-4938-B98F-E5ED0AA8C2B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B9DD2C1-1E4A-44FA-8EAC-DFACC07055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E212DA4-D93C-42B7-B9C5-D987F61F6A3C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/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Notation for &quot;Eliminate OR&quot; law of inference: &quot;A OR B, NOT(A)&quot; above the dividing line; &quot;therefore&quot; symbol, then &quot;B&quot; below the dividing line">
            <a:extLst>
              <a:ext uri="{FF2B5EF4-FFF2-40B4-BE49-F238E27FC236}">
                <a16:creationId xmlns:a16="http://schemas.microsoft.com/office/drawing/2014/main" id="{9BF0EABD-37B1-43C3-9369-67CFB77C16E0}"/>
              </a:ext>
            </a:extLst>
          </p:cNvPr>
          <p:cNvGrpSpPr/>
          <p:nvPr/>
        </p:nvGrpSpPr>
        <p:grpSpPr>
          <a:xfrm>
            <a:off x="1981023" y="2843860"/>
            <a:ext cx="2235200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DF0589-F2BD-43B8-882E-D0C330FFC78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0CE7356-0F60-41BF-9CFC-22224C38C1D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07C953D-C5CD-42A8-A038-ED96E10A85F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4BC53D5-0FF2-4BFB-87EB-4C5EE5C883B7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8993C81-DB76-4D8D-8B8B-6C6933232775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DD6D42-B067-4D35-9422-EBA2D8CEBF85}"/>
              </a:ext>
            </a:extLst>
          </p:cNvPr>
          <p:cNvSpPr/>
          <p:nvPr/>
        </p:nvSpPr>
        <p:spPr>
          <a:xfrm>
            <a:off x="421901" y="441532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8" name="Group 17" descr="Notation for &quot;Intro AND&quot; law of inference: &quot;A, B&quot; above the dividing line; &quot;therefore&quot; symbol, then &quot;A AND B&quot; below the dividing line">
            <a:extLst>
              <a:ext uri="{FF2B5EF4-FFF2-40B4-BE49-F238E27FC236}">
                <a16:creationId xmlns:a16="http://schemas.microsoft.com/office/drawing/2014/main" id="{A0106BC8-0D4D-46CF-BFF2-D3EAD38906F4}"/>
              </a:ext>
            </a:extLst>
          </p:cNvPr>
          <p:cNvGrpSpPr/>
          <p:nvPr/>
        </p:nvGrpSpPr>
        <p:grpSpPr>
          <a:xfrm>
            <a:off x="2046989" y="4050898"/>
            <a:ext cx="2235200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38B953-D92B-482C-86B9-AFA5B0DFEF84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9ED4A66-1621-4CB2-A3A0-0B98DCFFD0C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F7C8854-9A5A-4328-A820-9B636B727C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BB60318-3A4E-404A-A067-0BE46049DF4E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/>
              <p:nvPr/>
            </p:nvSpPr>
            <p:spPr>
              <a:xfrm>
                <a:off x="355935" y="591886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5918861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 descr="Notation for &quot;Intro OR&quot; law of inference: &quot;A&quot; above the dividing line; &quot;therefore&quot; symbol, then &quot;A OR B, B OR A&quot; below the dividing line">
            <a:extLst>
              <a:ext uri="{FF2B5EF4-FFF2-40B4-BE49-F238E27FC236}">
                <a16:creationId xmlns:a16="http://schemas.microsoft.com/office/drawing/2014/main" id="{55AF9221-6CFF-43C3-9CB0-959DF7D33ED3}"/>
              </a:ext>
            </a:extLst>
          </p:cNvPr>
          <p:cNvGrpSpPr/>
          <p:nvPr/>
        </p:nvGrpSpPr>
        <p:grpSpPr>
          <a:xfrm>
            <a:off x="1981023" y="5554430"/>
            <a:ext cx="2235200" cy="1116810"/>
            <a:chOff x="714212" y="824345"/>
            <a:chExt cx="223520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CEDE1-A029-420E-9A6C-89F1FF2424D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182AC7E-4C4D-4788-A206-284303E21F3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8D2F6C0-30E2-4F11-8258-28BC2B22E52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8F68CDD-C81F-48C5-B38D-111758F0CCE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9315A5-3F72-4ED0-BA47-4017E234512A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11256CB7-A972-4FA7-BD63-24A12AFC0EEB}"/>
              </a:ext>
            </a:extLst>
          </p:cNvPr>
          <p:cNvSpPr/>
          <p:nvPr/>
        </p:nvSpPr>
        <p:spPr>
          <a:xfrm>
            <a:off x="6679218" y="1796251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p:grpSp>
        <p:nvGrpSpPr>
          <p:cNvPr id="32" name="Group 31" descr="Notation for &quot;Direct Proof rule&quot; law of inference: &quot;A DOUBLE-RIGHT-ARROW B&quot; above the dividing line; &quot;therefore&quot; symbol, then &quot;A RIGHT-ARROW B&quot; below the dividing line">
            <a:extLst>
              <a:ext uri="{FF2B5EF4-FFF2-40B4-BE49-F238E27FC236}">
                <a16:creationId xmlns:a16="http://schemas.microsoft.com/office/drawing/2014/main" id="{22E81C36-0FCA-4B1C-B359-B2E91943E284}"/>
              </a:ext>
            </a:extLst>
          </p:cNvPr>
          <p:cNvGrpSpPr/>
          <p:nvPr/>
        </p:nvGrpSpPr>
        <p:grpSpPr>
          <a:xfrm>
            <a:off x="8228330" y="1613626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1C03558-0C53-45BC-962E-1895E3D45F55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8700118-7773-4762-85E2-6AA4050945C9}"/>
                    </a:ext>
                  </a:extLst>
                </p:cNvPr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976C6D3-1BBF-4AA0-AB5A-E6CF0F301B0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F8164D1F-210B-49F4-9E68-95AD23973860}"/>
              </a:ext>
            </a:extLst>
          </p:cNvPr>
          <p:cNvSpPr/>
          <p:nvPr/>
        </p:nvSpPr>
        <p:spPr>
          <a:xfrm>
            <a:off x="6679218" y="3267801"/>
            <a:ext cx="1571203" cy="649493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</a:t>
            </a:r>
          </a:p>
        </p:txBody>
      </p:sp>
      <p:grpSp>
        <p:nvGrpSpPr>
          <p:cNvPr id="37" name="Group 36" descr="Notation for &quot;Modus Ponens&quot; law of inference: &quot;p RIGHT-ARROW q, p&quot; above the dividing line; &quot;therefore&quot; symbol, then &quot;q&quot; below the dividing line">
            <a:extLst>
              <a:ext uri="{FF2B5EF4-FFF2-40B4-BE49-F238E27FC236}">
                <a16:creationId xmlns:a16="http://schemas.microsoft.com/office/drawing/2014/main" id="{009514B8-FCEC-4E8A-B035-E006DD765364}"/>
              </a:ext>
            </a:extLst>
          </p:cNvPr>
          <p:cNvGrpSpPr/>
          <p:nvPr/>
        </p:nvGrpSpPr>
        <p:grpSpPr>
          <a:xfrm>
            <a:off x="8304306" y="3036969"/>
            <a:ext cx="2235200" cy="1116810"/>
            <a:chOff x="714212" y="824345"/>
            <a:chExt cx="2235200" cy="11168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E791264-D16E-4AC4-97CE-23DF28C3778C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57E90D-8147-438E-BCD0-FD12FD589B0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72D9A73-1289-40F4-997E-FFD6417304D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68355CD-3D62-4913-B00E-2A7C525597C9}"/>
              </a:ext>
            </a:extLst>
          </p:cNvPr>
          <p:cNvSpPr txBox="1"/>
          <p:nvPr/>
        </p:nvSpPr>
        <p:spPr>
          <a:xfrm>
            <a:off x="6781800" y="4644488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 still use all the propositional logic equivalences too!</a:t>
            </a:r>
          </a:p>
        </p:txBody>
      </p:sp>
    </p:spTree>
    <p:extLst>
      <p:ext uri="{BB962C8B-B14F-4D97-AF65-F5344CB8AC3E}">
        <p14:creationId xmlns:p14="http://schemas.microsoft.com/office/powerpoint/2010/main" val="2151437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6C597-A5CD-49D4-B9F9-AE1BEAC0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argue…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ECB9-7E5F-4E2E-8020-AFFC9518C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you have a piece of code.</a:t>
            </a:r>
          </a:p>
          <a:p>
            <a:r>
              <a:rPr lang="en-US" dirty="0"/>
              <a:t>And you think </a:t>
            </a:r>
            <a:r>
              <a:rPr lang="en-US" b="1" dirty="0"/>
              <a:t>if </a:t>
            </a:r>
            <a:r>
              <a:rPr lang="en-US" dirty="0"/>
              <a:t>the code gets null input </a:t>
            </a:r>
            <a:r>
              <a:rPr lang="en-US" b="1" dirty="0"/>
              <a:t>then </a:t>
            </a:r>
            <a:r>
              <a:rPr lang="en-US" dirty="0"/>
              <a:t>a </a:t>
            </a:r>
            <a:r>
              <a:rPr lang="en-US" dirty="0" err="1">
                <a:latin typeface="Consolas" panose="020B0609020204030204" pitchFamily="49" charset="0"/>
              </a:rPr>
              <a:t>NullPointerException</a:t>
            </a:r>
            <a:r>
              <a:rPr lang="en-US" dirty="0"/>
              <a:t> will be thrown.</a:t>
            </a:r>
          </a:p>
          <a:p>
            <a:r>
              <a:rPr lang="en-US" dirty="0"/>
              <a:t>How would you convince your friend?</a:t>
            </a:r>
          </a:p>
          <a:p>
            <a:endParaRPr lang="en-US" dirty="0"/>
          </a:p>
          <a:p>
            <a:r>
              <a:rPr lang="en-US" dirty="0"/>
              <a:t>You’d probably trace the code, assuming you would get null input. </a:t>
            </a:r>
          </a:p>
          <a:p>
            <a:r>
              <a:rPr lang="en-US" dirty="0"/>
              <a:t>The code was your </a:t>
            </a:r>
            <a:r>
              <a:rPr lang="en-US" b="1" dirty="0"/>
              <a:t>given</a:t>
            </a:r>
          </a:p>
          <a:p>
            <a:r>
              <a:rPr lang="en-US" b="1" dirty="0"/>
              <a:t>The null input is an assumption  </a:t>
            </a:r>
          </a:p>
        </p:txBody>
      </p:sp>
    </p:spTree>
    <p:extLst>
      <p:ext uri="{BB962C8B-B14F-4D97-AF65-F5344CB8AC3E}">
        <p14:creationId xmlns:p14="http://schemas.microsoft.com/office/powerpoint/2010/main" val="4050730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7329-095E-4534-802C-58095E20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3CA8B-4A4F-453B-97FD-CBC7EF65B5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you convince someone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true given some surrounding context/some surrounding givens?</a:t>
                </a:r>
              </a:p>
              <a:p>
                <a:endParaRPr lang="en-US" dirty="0"/>
              </a:p>
              <a:p>
                <a:r>
                  <a:rPr lang="en-US" dirty="0"/>
                  <a:t>You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true (you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And then you’ll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must also be true.</a:t>
                </a:r>
              </a:p>
              <a:p>
                <a:pPr lvl="1"/>
                <a:r>
                  <a:rPr lang="en-US" dirty="0"/>
                  <a:t>Just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the Given information.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3CA8B-4A4F-453B-97FD-CBC7EF65B5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544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7EE658-205D-44B0-A39E-67C2235365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dirty="0"/>
                  <a:t>Show:</a:t>
                </a:r>
                <a:r>
                  <a:rPr lang="en-US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					(setup)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7EE658-205D-44B0-A39E-67C223536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50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1789040-4787-4226-AC42-8405E47972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/>
                  <a:t>Show:</a:t>
                </a:r>
                <a:r>
                  <a:rPr lang="en-US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				(with notes)</a:t>
                </a:r>
              </a:p>
            </p:txBody>
          </p:sp>
        </mc:Choice>
        <mc:Fallback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1789040-4787-4226-AC42-8405E47972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 ????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926E45-6B84-4395-9F63-2029E86F038B}"/>
              </a:ext>
            </a:extLst>
          </p:cNvPr>
          <p:cNvSpPr/>
          <p:nvPr/>
        </p:nvSpPr>
        <p:spPr>
          <a:xfrm>
            <a:off x="4591050" y="2228850"/>
            <a:ext cx="733425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Proofs are supposed to be lists of facts. </a:t>
            </a: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of these “facts” aren’t really facts…</a:t>
            </a:r>
          </a:p>
        </p:txBody>
      </p:sp>
      <p:sp>
        <p:nvSpPr>
          <p:cNvPr id="7" name="Right Brace 6" descr="encompassing steps 5, 6 of inference proof ">
            <a:extLst>
              <a:ext uri="{FF2B5EF4-FFF2-40B4-BE49-F238E27FC236}">
                <a16:creationId xmlns:a16="http://schemas.microsoft.com/office/drawing/2014/main" id="{F499740F-6577-4DA0-A877-AF57699C7A02}"/>
              </a:ext>
            </a:extLst>
          </p:cNvPr>
          <p:cNvSpPr/>
          <p:nvPr/>
        </p:nvSpPr>
        <p:spPr>
          <a:xfrm>
            <a:off x="7493127" y="4772025"/>
            <a:ext cx="155448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/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facts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isn’t known generally. It was assumed for the purpose of proving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blipFill>
                <a:blip r:embed="rId5"/>
                <a:stretch>
                  <a:fillRect t="-373" b="-634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499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					(corrected)</a:t>
                </a:r>
              </a:p>
            </p:txBody>
          </p:sp>
        </mc:Choice>
        <mc:Fallback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 corrected version of the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.1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b="0" dirty="0"/>
                  <a:t>   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4.2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4.3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 Assumption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4.1,2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4.2,3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565ECE-F54F-4721-80D7-61A8CF863DDD}"/>
              </a:ext>
            </a:extLst>
          </p:cNvPr>
          <p:cNvSpPr/>
          <p:nvPr/>
        </p:nvSpPr>
        <p:spPr>
          <a:xfrm>
            <a:off x="7115175" y="2353225"/>
            <a:ext cx="4647323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introducing an assumption to prove an implication: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Indent, and change numbering.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10C786-0A37-4604-A1C8-19763B57A9E1}"/>
              </a:ext>
            </a:extLst>
          </p:cNvPr>
          <p:cNvSpPr/>
          <p:nvPr/>
        </p:nvSpPr>
        <p:spPr>
          <a:xfrm>
            <a:off x="8048625" y="4176121"/>
            <a:ext cx="3815785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reached your conclusion, use the Direct Proof Rule to observe the implication is a fact.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/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conclusion is an unconditional fact (doesn’t depend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so it goes back up a level</a:t>
                </a: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blipFill>
                <a:blip r:embed="rId5"/>
                <a:stretch>
                  <a:fillRect t="-19000" b="-33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64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910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 descr="laws of inferences from previous slide">
            <a:extLst>
              <a:ext uri="{FF2B5EF4-FFF2-40B4-BE49-F238E27FC236}">
                <a16:creationId xmlns:a16="http://schemas.microsoft.com/office/drawing/2014/main" id="{F0EDA9D3-BF78-446B-93CB-5BB1E189E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918" y="123296"/>
            <a:ext cx="7092186" cy="34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468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/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4.1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4.2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4.3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4.4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4.5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/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(3,4.1)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(2, 4.2)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Commutativity (1)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(4.4, 4.3)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blipFill>
                <a:blip r:embed="rId4"/>
                <a:stretch>
                  <a:fillRect l="-3148" t="-1534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8331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72216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Be careful! Logical inference rules can only be applied to </a:t>
                </a:r>
                <a:r>
                  <a:rPr lang="en-US" b="1" dirty="0"/>
                  <a:t>entire</a:t>
                </a:r>
                <a:r>
                  <a:rPr lang="en-US" dirty="0"/>
                  <a:t> facts. They cannot be applied to portions of a statement (our propositional equivalences could apply to subexpressions). Why not for inference rules?</a:t>
                </a:r>
              </a:p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Can 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? 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72216" cy="4845504"/>
              </a:xfrm>
              <a:blipFill>
                <a:blip r:embed="rId2"/>
                <a:stretch>
                  <a:fillRect l="-691" t="-2138" r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(2)</a:t>
                </a:r>
                <a:endParaRPr lang="en-US" sz="3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3,4.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blipFill>
                <a:blip r:embed="rId3"/>
                <a:stretch>
                  <a:fillRect l="-2847" t="-3103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blipFill>
                <a:blip r:embed="rId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Notation for &quot;Intro AND&quot; law of inference: &quot;A, B&quot; above the dividing line; &quot;therefore&quot; symbol, then &quot;A AND B&quot; below the dividing line&#10;"/>
          <p:cNvGrpSpPr/>
          <p:nvPr/>
        </p:nvGrpSpPr>
        <p:grpSpPr>
          <a:xfrm>
            <a:off x="9007522" y="3559273"/>
            <a:ext cx="2235200" cy="1116810"/>
            <a:chOff x="714212" y="824345"/>
            <a:chExt cx="2235200" cy="1116810"/>
          </a:xfrm>
        </p:grpSpPr>
        <p:grpSp>
          <p:nvGrpSpPr>
            <p:cNvPr id="6" name="Group 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Connector 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157299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E4D80D-DBC5-4598-8329-C5469076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275454" cy="590415"/>
          </a:xfrm>
        </p:spPr>
        <p:txBody>
          <a:bodyPr/>
          <a:lstStyle/>
          <a:p>
            <a:r>
              <a:rPr lang="en-US" dirty="0"/>
              <a:t>Inference Proofs in Predicate Logic</a:t>
            </a:r>
          </a:p>
        </p:txBody>
      </p:sp>
    </p:spTree>
    <p:extLst>
      <p:ext uri="{BB962C8B-B14F-4D97-AF65-F5344CB8AC3E}">
        <p14:creationId xmlns:p14="http://schemas.microsoft.com/office/powerpoint/2010/main" val="4102287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03B428B-6B05-4536-850B-DE541D795952}"/>
              </a:ext>
            </a:extLst>
          </p:cNvPr>
          <p:cNvSpPr txBox="1">
            <a:spLocks/>
          </p:cNvSpPr>
          <p:nvPr/>
        </p:nvSpPr>
        <p:spPr>
          <a:xfrm>
            <a:off x="1004742" y="5574622"/>
            <a:ext cx="11187258" cy="621617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Let’s see a good example, then come back to those “arbitrary” and “fresh”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13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6342365" y="2666314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709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21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4636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Proof Using Quantifiers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578464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Proof Using Quantifiers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/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/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1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3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2,4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blipFill>
                <a:blip r:embed="rId5"/>
                <a:stretch>
                  <a:fillRect l="-2894" t="-2506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17F895A6-7CA4-4B4C-A4BB-C0B877D40A92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B88851B-5BA4-421D-A86F-09199C7FE0E9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647BCDC-9FC2-44D8-A305-374076F6B148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8B9371E9-C200-4FFA-9A41-FF10EBE137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1560DF22-7F7D-4ACF-8FD2-0569BC6F776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9CCB435-B2BE-409D-98D0-107D4CF69083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27E12C9F-651B-45D2-AD7F-2E513ED7893C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ounded Rectangle 23">
                  <a:extLst>
                    <a:ext uri="{FF2B5EF4-FFF2-40B4-BE49-F238E27FC236}">
                      <a16:creationId xmlns:a16="http://schemas.microsoft.com/office/drawing/2014/main" id="{C8E3F9E9-F2FD-405F-9900-D1744715053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ounded Rectangle 30">
                <a:extLst>
                  <a:ext uri="{FF2B5EF4-FFF2-40B4-BE49-F238E27FC236}">
                    <a16:creationId xmlns:a16="http://schemas.microsoft.com/office/drawing/2014/main" id="{7EA7F955-41FB-4194-B864-42B5C0036C18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69" name="Rounded Rectangle 30">
                <a:extLst>
                  <a:ext uri="{FF2B5EF4-FFF2-40B4-BE49-F238E27FC236}">
                    <a16:creationId xmlns:a16="http://schemas.microsoft.com/office/drawing/2014/main" id="{7EA7F955-41FB-4194-B864-42B5C0036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3B1688BD-0BC5-4B9A-A44C-23309576AB23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D732871-393C-4E26-9450-D3B90E943B6F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F4E88FCA-EFFA-4F13-9C61-7CEAF35E85F8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5E7BC229-4E1A-4E42-BB8B-F6F13BE1CDAB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364CFEB-6F1A-4002-BDD4-5894007C6B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1A3C313-5408-4A91-A5C9-236CD8D8D1A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109A9F0D-4D79-4E65-88E9-6742438B02C2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7F2A856-B2EB-4725-A690-DFEAA836D76A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93D75D36-CC3D-4A47-B7D0-884AF7EF4837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10D278D7-577F-4007-ADFB-D42116E235C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20F9A8EB-D69F-4796-BE13-8011D60B35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475B0DEA-40E7-4DB4-8EB4-37AFA9981BA9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2E2A937A-2A08-4663-80F0-7D4B27A40DEF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9">
                  <a:extLst>
                    <a:ext uri="{FF2B5EF4-FFF2-40B4-BE49-F238E27FC236}">
                      <a16:creationId xmlns:a16="http://schemas.microsoft.com/office/drawing/2014/main" id="{A56F4974-11BA-413B-A923-54F000FE9B9F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ounded Rectangle 16">
                <a:extLst>
                  <a:ext uri="{FF2B5EF4-FFF2-40B4-BE49-F238E27FC236}">
                    <a16:creationId xmlns:a16="http://schemas.microsoft.com/office/drawing/2014/main" id="{5256574E-C616-4619-A40D-E4F5597C43C4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54" name="Rounded Rectangle 16">
                <a:extLst>
                  <a:ext uri="{FF2B5EF4-FFF2-40B4-BE49-F238E27FC236}">
                    <a16:creationId xmlns:a16="http://schemas.microsoft.com/office/drawing/2014/main" id="{5256574E-C616-4619-A40D-E4F5597C4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22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F467BB8A-C91F-46F8-B186-FD80DA9CA580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4C0C7B7-0E3A-484D-9843-8FA4E06F5B5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AB4BD20-E680-4E26-8598-868D7E6FB6BD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BD0AC5F2-54C8-4819-9E26-17E46ED53F8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24178E8-3DEE-4023-9E0F-40248F6454C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73465BE-48FB-4729-8FD3-569C0EF1007A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844535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5" name="Group 34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AE921650-763E-45C2-8068-6ECCD8E1B4DC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56BFC33-1133-4991-AD0A-3182B7F9DB44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726B447-AB19-4FDB-90F1-5D5E459BB0D2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961CFEA1-E1A9-4133-ADC3-ED3D687ED8C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744FF9A3-618F-42E8-9172-8478BF74909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520A2DD0-975C-4391-83E2-7AE66844774A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DC1C7067-F82E-4B51-BCEC-46DE5F46F776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ounded Rectangle 9">
                  <a:extLst>
                    <a:ext uri="{FF2B5EF4-FFF2-40B4-BE49-F238E27FC236}">
                      <a16:creationId xmlns:a16="http://schemas.microsoft.com/office/drawing/2014/main" id="{2787CE1B-BC55-409B-B799-6A8787F4234A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ounded Rectangle 16">
                <a:extLst>
                  <a:ext uri="{FF2B5EF4-FFF2-40B4-BE49-F238E27FC236}">
                    <a16:creationId xmlns:a16="http://schemas.microsoft.com/office/drawing/2014/main" id="{3F38F8E3-26B7-4D68-9879-7ACE90DB90AF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9" name="Rounded Rectangle 16">
                <a:extLst>
                  <a:ext uri="{FF2B5EF4-FFF2-40B4-BE49-F238E27FC236}">
                    <a16:creationId xmlns:a16="http://schemas.microsoft.com/office/drawing/2014/main" id="{3F38F8E3-26B7-4D68-9879-7ACE90DB9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2F1E1F4A-3328-4061-8AFC-396F477D349F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A0D5C25-DB0E-4A5D-B9F4-993F78E5CA94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C1CBC72-BBFE-4E0E-9EB9-34816CF56AA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A8446BE8-5B67-4EDA-9F56-557BA87F475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B18AD7F-C20B-442C-A341-31596B7D510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36793C5-98B2-42DD-9E56-B49D08063BE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93F71A10-E6DA-4B70-9EA4-945952B6D533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93F71A10-E6DA-4B70-9EA4-945952B6D5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340786FB-C57E-4F77-81DC-E57C4C5FD9D4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4B1164B-AA8F-4835-B3E8-A46A56DFDD07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5F0CDD98-B95F-473D-86B7-A98ADE07130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434E65D4-AD96-44C9-92BF-C1DA0F03F108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A18DB60-5455-41B9-AAAC-F0EAAEC8FA9B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016FE51-3789-4919-A467-64C63EA7082A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ounded Rectangle 30">
                <a:extLst>
                  <a:ext uri="{FF2B5EF4-FFF2-40B4-BE49-F238E27FC236}">
                    <a16:creationId xmlns:a16="http://schemas.microsoft.com/office/drawing/2014/main" id="{AC273F06-0C43-4D7C-8199-5F2056A9FF3D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63" name="Rounded Rectangle 30">
                <a:extLst>
                  <a:ext uri="{FF2B5EF4-FFF2-40B4-BE49-F238E27FC236}">
                    <a16:creationId xmlns:a16="http://schemas.microsoft.com/office/drawing/2014/main" id="{AC273F06-0C43-4D7C-8199-5F2056A9F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4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949C3DA9-806B-48D0-ADCE-DE6A038DA2A7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37F60CA-DAEC-4BEE-AC2B-161054235A47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CD178923-824E-469B-AE86-774FF75B5E6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E063801-49B8-44D3-92A6-FA06AABDD471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FFF34B7-642A-4721-A398-C0E5A0330440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1A7F6B3-2AF8-462E-A4A8-22F5D7DD234D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/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“arbitrary”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“just” a variable in our domain.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 doesn’t depend on any other variables and wasn’t introduced with other information.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 l="-283" t="-1463" r="-1063" b="-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3035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5" name="Group 34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B357C375-5E7E-4343-8279-28A8A1D8CC74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97EABB7-15D9-4169-8CDC-B5F903ADD0C8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D4CA253-A767-4DF4-B334-82F45DD5D9E6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3BC1B140-EC9D-4810-A24A-84C98C5C348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E07BEEA6-FCCD-4724-882F-8485ECA7463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94D9A819-6BF9-45D2-B060-459E9FBA1A8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6381B8BE-551D-4D09-96C2-2052CA3B1337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ounded Rectangle 9">
                  <a:extLst>
                    <a:ext uri="{FF2B5EF4-FFF2-40B4-BE49-F238E27FC236}">
                      <a16:creationId xmlns:a16="http://schemas.microsoft.com/office/drawing/2014/main" id="{1940A52D-D954-4CB0-882A-DCBD4D07EC44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ounded Rectangle 16">
                <a:extLst>
                  <a:ext uri="{FF2B5EF4-FFF2-40B4-BE49-F238E27FC236}">
                    <a16:creationId xmlns:a16="http://schemas.microsoft.com/office/drawing/2014/main" id="{1BEB9C3D-2E41-47FF-86D7-76E502D2D82D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9" name="Rounded Rectangle 16">
                <a:extLst>
                  <a:ext uri="{FF2B5EF4-FFF2-40B4-BE49-F238E27FC236}">
                    <a16:creationId xmlns:a16="http://schemas.microsoft.com/office/drawing/2014/main" id="{1BEB9C3D-2E41-47FF-86D7-76E502D2D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4AF2A5C6-D57C-4D84-8097-441299DB0956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D022A25-6F28-4C57-9EE3-127EBDAE7E4B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EFA0C2D3-B71D-480A-AA5E-651F2CD4D8A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EAF056B-F731-4235-AA00-97DAAE13220E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D4AE871-34F3-4205-A654-4E2B2CC0BC7A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0008677-5D19-4AE2-A753-1BCB26A5F62D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3980057C-B154-420A-B7F7-B9B38F1FC8F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3980057C-B154-420A-B7F7-B9B38F1FC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874C11A3-5438-49A2-95FF-D726C80F30F9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87A5D6C-7AC5-4F37-813E-296E33F93C6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007A3435-B03B-4FF8-9C65-D9E024A0596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A1460B13-622F-452E-B2E8-8AC42095CCE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1712166-E3DE-4C04-B7E7-D8E1A0F162F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FE9D96D-3CA9-4463-9681-E3F8C23D3BAF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ounded Rectangle 30">
                <a:extLst>
                  <a:ext uri="{FF2B5EF4-FFF2-40B4-BE49-F238E27FC236}">
                    <a16:creationId xmlns:a16="http://schemas.microsoft.com/office/drawing/2014/main" id="{A0042825-B202-4FB5-B2A1-214AD1361202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63" name="Rounded Rectangle 30">
                <a:extLst>
                  <a:ext uri="{FF2B5EF4-FFF2-40B4-BE49-F238E27FC236}">
                    <a16:creationId xmlns:a16="http://schemas.microsoft.com/office/drawing/2014/main" id="{A0042825-B202-4FB5-B2A1-214AD1361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4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15EECE19-21A1-47DC-9EDC-37C78050B877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C6D7D49-AC12-4107-9A77-05CE60CFDA9F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64F3D694-BD30-4E6D-8666-8B880D4B396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F6D4C741-6B5E-4B68-A978-A2D0A83C5EED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ECE573FC-1896-4F17-AFA4-D7B88A54DB5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5BF4D98-4E7E-4CED-BE0D-D670739DDAE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/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“fresh”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new symbol (there isn’t another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somewhere else in our proof).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53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0AFC6-50BC-4890-B840-0600A5EF5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91D6B-3783-474A-9DED-6539BCF40E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An “arbitrary” variable is one that </a:t>
                </a:r>
              </a:p>
              <a:p>
                <a:pPr lvl="1"/>
                <a:r>
                  <a:rPr lang="en-US" dirty="0"/>
                  <a:t>is part of the domain of discourse (or some sub-domain you pick). </a:t>
                </a:r>
              </a:p>
              <a:p>
                <a:pPr lvl="1"/>
                <a:r>
                  <a:rPr lang="en-US" dirty="0"/>
                  <a:t>You know </a:t>
                </a:r>
                <a:r>
                  <a:rPr lang="en-US" b="1" dirty="0"/>
                  <a:t>nothing </a:t>
                </a:r>
                <a:r>
                  <a:rPr lang="en-US" dirty="0"/>
                  <a:t>else about.</a:t>
                </a:r>
              </a:p>
              <a:p>
                <a:r>
                  <a:rPr lang="en-US" dirty="0"/>
                  <a:t>EVERY element of the domain could be plugged into that arbitrary variable. And everything else you say in the proof will follow.</a:t>
                </a:r>
              </a:p>
              <a:p>
                <a:r>
                  <a:rPr lang="en-US" dirty="0"/>
                  <a:t>An arbitrary variable is exactly what you need to convince us of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you want to prove a for-all you must explicitly tell us the variable is arbitrary when it is introduced. </a:t>
                </a:r>
              </a:p>
              <a:p>
                <a:pPr lvl="1"/>
                <a:r>
                  <a:rPr lang="en-US" dirty="0"/>
                  <a:t>Your reader doesn’t know what you’re doing otherwise.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91D6B-3783-474A-9DED-6539BCF40E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3426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E13D-F4B1-4644-A2F0-2613E13C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/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Can we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blipFill>
                <a:blip r:embed="rId21"/>
                <a:stretch>
                  <a:fillRect l="-106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Given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(1)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(2)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  <a:blipFill>
                <a:blip r:embed="rId3"/>
                <a:stretch>
                  <a:fillRect l="-7588" t="-6020" r="-5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/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proof is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definitely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wrong.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be “is a prime number”)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blipFill>
                <a:blip r:embed="rId20"/>
                <a:stretch>
                  <a:fillRect l="-1992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/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wasn’t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arbitrary.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knew something about it – it’s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exists to make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true.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blipFill>
                <a:blip r:embed="rId22"/>
                <a:stretch>
                  <a:fillRect l="-1793" t="-7051" r="-2306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346F9347-5742-474B-8EB3-CE734CAFA71A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23F080F-B3FA-4520-89EC-DF0AAD3A1485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8D05EB9-D47F-4019-9A1C-D36C4E4F37EB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DF2F4B27-BAA5-400B-BB3E-2E41FC65265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DC2C3E9B-82D1-4E8D-833A-F5BC27CD919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C49A5DFD-727E-41C8-AF58-A28439E3EA77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6F98B596-E3B9-475B-8A4F-B4E8481FED23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ounded Rectangle 23">
                  <a:extLst>
                    <a:ext uri="{FF2B5EF4-FFF2-40B4-BE49-F238E27FC236}">
                      <a16:creationId xmlns:a16="http://schemas.microsoft.com/office/drawing/2014/main" id="{0B39B1ED-5D4B-4DF0-81E9-D9A3AD729C36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ounded Rectangle 30">
                <a:extLst>
                  <a:ext uri="{FF2B5EF4-FFF2-40B4-BE49-F238E27FC236}">
                    <a16:creationId xmlns:a16="http://schemas.microsoft.com/office/drawing/2014/main" id="{742795D4-77D1-43E7-8C2F-5443AB1B0222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67" name="Rounded Rectangle 30">
                <a:extLst>
                  <a:ext uri="{FF2B5EF4-FFF2-40B4-BE49-F238E27FC236}">
                    <a16:creationId xmlns:a16="http://schemas.microsoft.com/office/drawing/2014/main" id="{742795D4-77D1-43E7-8C2F-5443AB1B02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23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E9EEC17B-49E2-432F-B739-4B47B4B34E3A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00D9EDF-5B12-401E-8E9A-D54B8DCF750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CDA65233-4CD3-44B2-883D-463D0D85322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3159C403-E0D6-4481-AB56-CE7ED60CA13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1365728-DB5B-426F-ACF9-9FCF092D598B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B3B216E-6012-4672-B93B-B33A4BC3E58D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AD787D43-3C9B-44E1-BE3E-93FDCF26E487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18DC9D0-D1EF-46D3-868E-37B0143DE8B3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9C15E318-5760-401D-820B-8E53CDC84DAB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DC620666-47DD-48C3-A06D-89AEB06BE3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3BE6C3F0-29BB-4CFD-9EEA-2E2F6C3D55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36E6E03-A045-421B-9482-442B287B11D2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59EB98B-7F60-43D9-9E52-E1517FFD60E1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ounded Rectangle 9">
                  <a:extLst>
                    <a:ext uri="{FF2B5EF4-FFF2-40B4-BE49-F238E27FC236}">
                      <a16:creationId xmlns:a16="http://schemas.microsoft.com/office/drawing/2014/main" id="{B725785E-EAFB-4D52-BC9F-B4B53876EF16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ounded Rectangle 16">
                <a:extLst>
                  <a:ext uri="{FF2B5EF4-FFF2-40B4-BE49-F238E27FC236}">
                    <a16:creationId xmlns:a16="http://schemas.microsoft.com/office/drawing/2014/main" id="{0CC968A6-2ED4-4607-8082-D6052E8B4FCB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52" name="Rounded Rectangle 16">
                <a:extLst>
                  <a:ext uri="{FF2B5EF4-FFF2-40B4-BE49-F238E27FC236}">
                    <a16:creationId xmlns:a16="http://schemas.microsoft.com/office/drawing/2014/main" id="{0CC968A6-2ED4-4607-8082-D6052E8B4F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24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F9467CC5-CED1-429C-8087-E4200D6D8E21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D479A30-E2C6-41C2-AAA8-1C1D61F0AE7A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0FFCFD05-9CC1-4775-B495-FEA4800867D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2A6864DC-C334-46A0-8E39-522CF80749B8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561A6AB-6192-42ED-A846-98FC95752748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FBA2992-D82E-4A4D-9928-24AC18B7088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5380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35" grpId="0"/>
      <p:bldP spid="3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 (notes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/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5DCDC82F-CE5E-4B47-94B3-A1B277AD0B0E}"/>
              </a:ext>
            </a:extLst>
          </p:cNvPr>
          <p:cNvGrpSpPr/>
          <p:nvPr/>
        </p:nvGrpSpPr>
        <p:grpSpPr>
          <a:xfrm>
            <a:off x="2473042" y="1588417"/>
            <a:ext cx="3027299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8478C7-8B74-40DF-BBF2-4B1F6F8B76F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85" t="-9333" r="-913" b="-3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D88263D-4551-446E-94C1-A4651F4A822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/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9EF9BCDA-BCBA-41DE-9379-B61AFEC74C75}"/>
              </a:ext>
            </a:extLst>
          </p:cNvPr>
          <p:cNvGrpSpPr/>
          <p:nvPr/>
        </p:nvGrpSpPr>
        <p:grpSpPr>
          <a:xfrm>
            <a:off x="7790204" y="1540510"/>
            <a:ext cx="3286027" cy="1116810"/>
            <a:chOff x="714212" y="824345"/>
            <a:chExt cx="234252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2C9E58E-5455-4DEE-AEA3-511DD720F7BA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41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0223268-4683-46CA-9FC7-B91055A5CA22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can trust a variable to be </a:t>
                </a:r>
                <a:r>
                  <a:rPr lang="en-US" b="1" dirty="0"/>
                  <a:t>arbitrary</a:t>
                </a:r>
                <a:r>
                  <a:rPr lang="en-US" dirty="0"/>
                  <a:t> if you introduce it as such.</a:t>
                </a:r>
              </a:p>
              <a:p>
                <a:r>
                  <a:rPr lang="en-US" dirty="0"/>
                  <a:t>If you eliminated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 to create a variable, that variable is arbitrary. Otherwise it’s not arbitrary – it depends on something.</a:t>
                </a:r>
              </a:p>
              <a:p>
                <a:endParaRPr lang="en-US" dirty="0"/>
              </a:p>
              <a:p>
                <a:r>
                  <a:rPr lang="en-US" b="0" dirty="0"/>
                  <a:t>You can trust a variable to be </a:t>
                </a:r>
                <a:r>
                  <a:rPr lang="en-US" b="1" dirty="0"/>
                  <a:t>fresh </a:t>
                </a:r>
                <a:r>
                  <a:rPr lang="en-US" dirty="0"/>
                  <a:t>if the variable doesn’t appear anywhere else (i.e. just use a new letter)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708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6162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 (notes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are no similar concerns with these two rules.</a:t>
                </a:r>
              </a:p>
              <a:p>
                <a:r>
                  <a:rPr lang="en-US" dirty="0"/>
                  <a:t>Want to reuse a variable when you 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∀?</m:t>
                    </m:r>
                  </m:oMath>
                </a14:m>
                <a:r>
                  <a:rPr lang="en-US" dirty="0"/>
                  <a:t> Go ahead.</a:t>
                </a:r>
              </a:p>
              <a:p>
                <a:r>
                  <a:rPr lang="en-US" dirty="0"/>
                  <a:t>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that depends on many other variables, and want to 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Also not a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654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C56B98F0-29DE-4871-ADF9-1F04AA4F4B0C}"/>
              </a:ext>
            </a:extLst>
          </p:cNvPr>
          <p:cNvGrpSpPr/>
          <p:nvPr/>
        </p:nvGrpSpPr>
        <p:grpSpPr>
          <a:xfrm>
            <a:off x="719724" y="1588418"/>
            <a:ext cx="4586421" cy="1453116"/>
            <a:chOff x="1025203" y="3277355"/>
            <a:chExt cx="4586421" cy="14531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4A086FC-C715-4512-B465-D48127516FE5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8E68082-072E-42F9-9BAE-98F477434B4F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A2A44CEA-6E45-4AFE-8F17-2F3A9FCDC4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0C71196D-82CF-4EB0-B435-7DDFCD86A96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12FE2CC7-35F0-4E86-BDFF-EB5EB98ACABC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AECCD7AF-F2C8-4AF7-94F6-1F8B6A0FB52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ounded Rectangle 9">
                  <a:extLst>
                    <a:ext uri="{FF2B5EF4-FFF2-40B4-BE49-F238E27FC236}">
                      <a16:creationId xmlns:a16="http://schemas.microsoft.com/office/drawing/2014/main" id="{49027ECE-388C-4696-AB94-D0C93FD9ED8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BAD81F05-1AFC-4A0F-8A8E-7D4B9D3D48C8}"/>
              </a:ext>
            </a:extLst>
          </p:cNvPr>
          <p:cNvGrpSpPr/>
          <p:nvPr/>
        </p:nvGrpSpPr>
        <p:grpSpPr>
          <a:xfrm>
            <a:off x="6677298" y="1564265"/>
            <a:ext cx="4550224" cy="1083206"/>
            <a:chOff x="6342365" y="2666314"/>
            <a:chExt cx="4550224" cy="108320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2B34365-0355-49F8-8D6A-30DA4F73422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0C2F34EF-1413-4152-82F5-50E42FBE06F1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84DEA540-8BE1-473D-A003-CC550EA1F9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3E840261-0863-4B56-AD40-688994235FF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DC3FE54F-EED8-43C3-8CD5-335513894142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57E31160-168A-4722-B144-09E1FA3C289B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ounded Rectangle 23">
                  <a:extLst>
                    <a:ext uri="{FF2B5EF4-FFF2-40B4-BE49-F238E27FC236}">
                      <a16:creationId xmlns:a16="http://schemas.microsoft.com/office/drawing/2014/main" id="{BE2109AE-83A6-48F3-9B39-F11785F2919F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340645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Practice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0774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Practice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1.3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arbitrary.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4148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Practice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74AA766-45F5-42C8-AA81-EB998B1C2448}"/>
              </a:ext>
            </a:extLst>
          </p:cNvPr>
          <p:cNvSpPr txBox="1"/>
          <p:nvPr/>
        </p:nvSpPr>
        <p:spPr>
          <a:xfrm>
            <a:off x="7295641" y="3598922"/>
            <a:ext cx="4679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is not required to have “variable is arbitrary” as a step before using it. But many people (including Robbie) find it helpful.</a:t>
            </a:r>
          </a:p>
        </p:txBody>
      </p:sp>
    </p:spTree>
    <p:extLst>
      <p:ext uri="{BB962C8B-B14F-4D97-AF65-F5344CB8AC3E}">
        <p14:creationId xmlns:p14="http://schemas.microsoft.com/office/powerpoint/2010/main" val="21494977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/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your domain of discourse be integers. </a:t>
                </a:r>
              </a:p>
              <a:p>
                <a:r>
                  <a:rPr lang="en-US" dirty="0"/>
                  <a:t>We claim that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blipFill>
                <a:blip r:embed="rId4"/>
                <a:stretch>
                  <a:fillRect l="-672" t="-3289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7618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 (with notes)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Greater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/>
              <p:nvPr/>
            </p:nvSpPr>
            <p:spPr>
              <a:xfrm>
                <a:off x="977153" y="5060576"/>
                <a:ext cx="1072627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single number! The variable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You can’t get rid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while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still around.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 It’s probably something like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+1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53" y="5060576"/>
                <a:ext cx="10726271" cy="1384995"/>
              </a:xfrm>
              <a:prstGeom prst="rect">
                <a:avLst/>
              </a:prstGeom>
              <a:blipFill>
                <a:blip r:embed="rId4"/>
                <a:stretch>
                  <a:fillRect l="-1136" t="-4405" r="-568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9284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E1BA-1FF6-4978-A589-A6903999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Found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</p:spPr>
            <p:txBody>
              <a:bodyPr/>
              <a:lstStyle/>
              <a:p>
                <a:r>
                  <a:rPr lang="en-US" dirty="0"/>
                  <a:t>There’s one other “hidden” requirement to introduce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r>
                  <a:rPr lang="en-US" dirty="0"/>
                  <a:t>“No other variable in the statement can depend on the variable to be generalized”</a:t>
                </a:r>
              </a:p>
              <a:p>
                <a:endParaRPr lang="en-US" dirty="0"/>
              </a:p>
              <a:p>
                <a:r>
                  <a:rPr lang="en-US" dirty="0"/>
                  <a:t>Think of it like this --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probably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that example.</a:t>
                </a:r>
              </a:p>
              <a:p>
                <a:r>
                  <a:rPr lang="en-US" dirty="0"/>
                  <a:t>You wouldn’t have generalized from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There’s still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you’d have replaced all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’s. 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in a statement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introduced.</a:t>
                </a:r>
              </a:p>
              <a:p>
                <a:r>
                  <a:rPr lang="en-US" dirty="0"/>
                  <a:t>This issue is much clearer in English proofs, which we’ll start next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  <a:blipFill>
                <a:blip r:embed="rId2"/>
                <a:stretch>
                  <a:fillRect l="-685" t="-2138" r="-173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8253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C83802-4799-499E-92E6-77104DF8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7A337-9101-4AFE-A83B-0F2128F4A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1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0978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8895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Proof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blipFill>
                <a:blip r:embed="rId3"/>
                <a:stretch>
                  <a:fillRect l="-2935" t="-14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(1,2)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(3,5)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(6)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(4,7)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blipFill>
                <a:blip r:embed="rId4"/>
                <a:stretch>
                  <a:fillRect l="-2492" t="-1403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015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E52A-4C0B-4134-B363-3A47F6AE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What?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0137F-8995-422B-B8E4-9D5FDBED8D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Well….what does it mean to be even?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do we need to end up?</a:t>
                </a:r>
              </a:p>
              <a:p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0137F-8995-422B-B8E4-9D5FDBED8D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0DEF3B9-12AC-4574-A608-3713997FAEA6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0DEF3B9-12AC-4574-A608-3713997FA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3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03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824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By definition of even,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283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1797</TotalTime>
  <Words>5160</Words>
  <Application>Microsoft Office PowerPoint</Application>
  <PresentationFormat>Widescreen</PresentationFormat>
  <Paragraphs>766</Paragraphs>
  <Slides>61</Slides>
  <Notes>13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Arial</vt:lpstr>
      <vt:lpstr>Calibri</vt:lpstr>
      <vt:lpstr>Cambria Math</vt:lpstr>
      <vt:lpstr>Consolas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Inference Proof</vt:lpstr>
      <vt:lpstr>Proof Strategy: Direct Proof</vt:lpstr>
      <vt:lpstr>Our First Direct Proof: setup</vt:lpstr>
      <vt:lpstr>Our First Direct Proof (1)</vt:lpstr>
      <vt:lpstr>Arbitrary</vt:lpstr>
      <vt:lpstr>Our First Direct Proof (2)</vt:lpstr>
      <vt:lpstr>Now What?</vt:lpstr>
      <vt:lpstr>Our First Direct Proof (3)</vt:lpstr>
      <vt:lpstr>Our First Direct Proof (4)</vt:lpstr>
      <vt:lpstr>Our First Direct Proof (Complete)</vt:lpstr>
      <vt:lpstr>Direct Proof</vt:lpstr>
      <vt:lpstr>Direct Proof Template</vt:lpstr>
      <vt:lpstr>Direct Proof Steps </vt:lpstr>
      <vt:lpstr>Inference Proofs</vt:lpstr>
      <vt:lpstr>A Brief Return to Training Wheels (1)</vt:lpstr>
      <vt:lpstr>A Brief Return to Training Wheels (2)</vt:lpstr>
      <vt:lpstr>Inference Proofs Overview</vt:lpstr>
      <vt:lpstr>Drawing Conclusions</vt:lpstr>
      <vt:lpstr>Modus Ponens Idea</vt:lpstr>
      <vt:lpstr>Modus Ponens – a formal proof</vt:lpstr>
      <vt:lpstr>Modus Ponens</vt:lpstr>
      <vt:lpstr>Notation – Laws of Inference</vt:lpstr>
      <vt:lpstr>Another Proof</vt:lpstr>
      <vt:lpstr>A proof!</vt:lpstr>
      <vt:lpstr>A proof! (Complete)</vt:lpstr>
      <vt:lpstr>Try it yourselves</vt:lpstr>
      <vt:lpstr>Try it yourselves (Complete)</vt:lpstr>
      <vt:lpstr>That was abstract!</vt:lpstr>
      <vt:lpstr>So…why do the abstract proof?</vt:lpstr>
      <vt:lpstr>More Inference Rules (Eliminate ∧)</vt:lpstr>
      <vt:lpstr>More Inference Rules</vt:lpstr>
      <vt:lpstr>Direct Proof Rule</vt:lpstr>
      <vt:lpstr>The Direct Proof Rule</vt:lpstr>
      <vt:lpstr>Inference Rules</vt:lpstr>
      <vt:lpstr>How would you argue…</vt:lpstr>
      <vt:lpstr>In general</vt:lpstr>
      <vt:lpstr>Given: ((p→q)∧(q→r))  Show: (p→r)      (setup)</vt:lpstr>
      <vt:lpstr>Given: ((p→q)∧(q→r))  Show: (p→r)     (with notes)</vt:lpstr>
      <vt:lpstr>Given: ((p→q)∧(q→r))  Show: (p→r)      (corrected)</vt:lpstr>
      <vt:lpstr>Try it! (setup)</vt:lpstr>
      <vt:lpstr>Try it! (Complete)</vt:lpstr>
      <vt:lpstr>Caution</vt:lpstr>
      <vt:lpstr>Inference Proofs in Predicate Logic</vt:lpstr>
      <vt:lpstr>Proofs with Quantifiers</vt:lpstr>
      <vt:lpstr>Proof Using Quantifiers</vt:lpstr>
      <vt:lpstr>Example Proof Using Quantifiers (setup)</vt:lpstr>
      <vt:lpstr>Example Proof Using Quantifiers (Complete)</vt:lpstr>
      <vt:lpstr>Proofs with Quantifiers (1)</vt:lpstr>
      <vt:lpstr>Proofs with Quantifiers (2)</vt:lpstr>
      <vt:lpstr>Fresh and Arbitrary</vt:lpstr>
      <vt:lpstr>Fresh and Arbitrary (notes 1)</vt:lpstr>
      <vt:lpstr>Fresh and Arbitrary (notes 2)</vt:lpstr>
      <vt:lpstr>Arbitrary Practice (1)</vt:lpstr>
      <vt:lpstr>Arbitrary Practice (2)</vt:lpstr>
      <vt:lpstr>Arbitrary Practice (3)</vt:lpstr>
      <vt:lpstr>Find The Bug</vt:lpstr>
      <vt:lpstr>Find The Bug (with notes)</vt:lpstr>
      <vt:lpstr>Bug Found</vt:lpstr>
      <vt:lpstr>Extra Practice</vt:lpstr>
      <vt:lpstr>One more Proof</vt:lpstr>
      <vt:lpstr>One more Proof (Complete)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mnats</cp:lastModifiedBy>
  <cp:revision>21</cp:revision>
  <cp:lastPrinted>2023-10-13T23:50:31Z</cp:lastPrinted>
  <dcterms:created xsi:type="dcterms:W3CDTF">2023-10-12T18:41:23Z</dcterms:created>
  <dcterms:modified xsi:type="dcterms:W3CDTF">2025-10-10T19:46:59Z</dcterms:modified>
</cp:coreProperties>
</file>