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546" r:id="rId3"/>
    <p:sldId id="547" r:id="rId4"/>
    <p:sldId id="549" r:id="rId5"/>
    <p:sldId id="584" r:id="rId6"/>
    <p:sldId id="586" r:id="rId7"/>
    <p:sldId id="587" r:id="rId8"/>
    <p:sldId id="588" r:id="rId9"/>
    <p:sldId id="589" r:id="rId10"/>
    <p:sldId id="590" r:id="rId11"/>
    <p:sldId id="551" r:id="rId12"/>
    <p:sldId id="554" r:id="rId13"/>
    <p:sldId id="556" r:id="rId14"/>
    <p:sldId id="592" r:id="rId15"/>
    <p:sldId id="386" r:id="rId16"/>
    <p:sldId id="387" r:id="rId17"/>
    <p:sldId id="266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378" r:id="rId26"/>
    <p:sldId id="379" r:id="rId27"/>
    <p:sldId id="267" r:id="rId28"/>
    <p:sldId id="388" r:id="rId29"/>
    <p:sldId id="389" r:id="rId30"/>
    <p:sldId id="380" r:id="rId31"/>
    <p:sldId id="381" r:id="rId32"/>
    <p:sldId id="391" r:id="rId33"/>
    <p:sldId id="382" r:id="rId34"/>
    <p:sldId id="287" r:id="rId35"/>
    <p:sldId id="345" r:id="rId36"/>
    <p:sldId id="346" r:id="rId37"/>
    <p:sldId id="348" r:id="rId38"/>
    <p:sldId id="350" r:id="rId39"/>
    <p:sldId id="351" r:id="rId40"/>
    <p:sldId id="352" r:id="rId41"/>
    <p:sldId id="353" r:id="rId42"/>
    <p:sldId id="383" r:id="rId43"/>
    <p:sldId id="339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30" r:id="rId55"/>
    <p:sldId id="340" r:id="rId56"/>
    <p:sldId id="341" r:id="rId57"/>
    <p:sldId id="342" r:id="rId58"/>
    <p:sldId id="343" r:id="rId59"/>
    <p:sldId id="390" r:id="rId60"/>
    <p:sldId id="384" r:id="rId61"/>
    <p:sldId id="38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8" autoAdjust="0"/>
  </p:normalViewPr>
  <p:slideViewPr>
    <p:cSldViewPr snapToGrid="0">
      <p:cViewPr varScale="1">
        <p:scale>
          <a:sx n="73" d="100"/>
          <a:sy n="73" d="100"/>
        </p:scale>
        <p:origin x="4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9D23FB1-54FD-4760-8731-40F47759657A}"/>
    <pc:docChg chg="undo custSel addSld delSld modSld sldOrd">
      <pc:chgData name="mnats" userId="2d5df061-6255-4755-935c-bfd826af269a" providerId="ADAL" clId="{19D23FB1-54FD-4760-8731-40F47759657A}" dt="2025-10-10T19:40:31.299" v="2282" actId="2711"/>
      <pc:docMkLst>
        <pc:docMk/>
      </pc:docMkLst>
      <pc:sldChg chg="modSp mod">
        <pc:chgData name="mnats" userId="2d5df061-6255-4755-935c-bfd826af269a" providerId="ADAL" clId="{19D23FB1-54FD-4760-8731-40F47759657A}" dt="2025-10-09T21:10:19.071" v="5" actId="20577"/>
        <pc:sldMkLst>
          <pc:docMk/>
          <pc:sldMk cId="3066886581" sldId="256"/>
        </pc:sldMkLst>
        <pc:spChg chg="mod">
          <ac:chgData name="mnats" userId="2d5df061-6255-4755-935c-bfd826af269a" providerId="ADAL" clId="{19D23FB1-54FD-4760-8731-40F47759657A}" dt="2025-10-09T21:10:19.071" v="5" actId="20577"/>
          <ac:spMkLst>
            <pc:docMk/>
            <pc:sldMk cId="3066886581" sldId="256"/>
            <ac:spMk id="3" creationId="{52D26FBB-DD53-41A8-BC89-04F3FD077494}"/>
          </ac:spMkLst>
        </pc:spChg>
      </pc:sldChg>
      <pc:sldChg chg="modSp mod">
        <pc:chgData name="mnats" userId="2d5df061-6255-4755-935c-bfd826af269a" providerId="ADAL" clId="{19D23FB1-54FD-4760-8731-40F47759657A}" dt="2025-10-10T19:27:17.640" v="2015" actId="20577"/>
        <pc:sldMkLst>
          <pc:docMk/>
          <pc:sldMk cId="920271604" sldId="259"/>
        </pc:sldMkLst>
        <pc:spChg chg="mod">
          <ac:chgData name="mnats" userId="2d5df061-6255-4755-935c-bfd826af269a" providerId="ADAL" clId="{19D23FB1-54FD-4760-8731-40F47759657A}" dt="2025-10-10T19:27:17.640" v="2015" actId="20577"/>
          <ac:spMkLst>
            <pc:docMk/>
            <pc:sldMk cId="920271604" sldId="259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01:59.557" v="1215" actId="962"/>
        <pc:sldMkLst>
          <pc:docMk/>
          <pc:sldMk cId="2301702121" sldId="262"/>
        </pc:sldMkLst>
        <pc:grpChg chg="mod">
          <ac:chgData name="mnats" userId="2d5df061-6255-4755-935c-bfd826af269a" providerId="ADAL" clId="{19D23FB1-54FD-4760-8731-40F47759657A}" dt="2025-10-10T18:56:09.071" v="426" actId="962"/>
          <ac:grpSpMkLst>
            <pc:docMk/>
            <pc:sldMk cId="2301702121" sldId="262"/>
            <ac:grpSpMk id="1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6:28.654" v="440" actId="962"/>
          <ac:grpSpMkLst>
            <pc:docMk/>
            <pc:sldMk cId="2301702121" sldId="262"/>
            <ac:grpSpMk id="17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9:01:59.557" v="1215" actId="962"/>
          <ac:grpSpMkLst>
            <pc:docMk/>
            <pc:sldMk cId="2301702121" sldId="262"/>
            <ac:grpSpMk id="19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27:03.952" v="2010" actId="20577"/>
        <pc:sldMkLst>
          <pc:docMk/>
          <pc:sldMk cId="3873078038" sldId="266"/>
        </pc:sldMkLst>
        <pc:spChg chg="mod">
          <ac:chgData name="mnats" userId="2d5df061-6255-4755-935c-bfd826af269a" providerId="ADAL" clId="{19D23FB1-54FD-4760-8731-40F47759657A}" dt="2025-10-10T19:27:03.952" v="2010" actId="20577"/>
          <ac:spMkLst>
            <pc:docMk/>
            <pc:sldMk cId="3873078038" sldId="266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27:31.999" v="2037" actId="20577"/>
        <pc:sldMkLst>
          <pc:docMk/>
          <pc:sldMk cId="2887809551" sldId="267"/>
        </pc:sldMkLst>
        <pc:spChg chg="mod">
          <ac:chgData name="mnats" userId="2d5df061-6255-4755-935c-bfd826af269a" providerId="ADAL" clId="{19D23FB1-54FD-4760-8731-40F47759657A}" dt="2025-10-10T19:27:31.999" v="2037" actId="20577"/>
          <ac:spMkLst>
            <pc:docMk/>
            <pc:sldMk cId="2887809551" sldId="26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19:27.017" v="1900" actId="13244"/>
        <pc:sldMkLst>
          <pc:docMk/>
          <pc:sldMk cId="2151437926" sldId="287"/>
        </pc:sldMkLst>
        <pc:spChg chg="ord">
          <ac:chgData name="mnats" userId="2d5df061-6255-4755-935c-bfd826af269a" providerId="ADAL" clId="{19D23FB1-54FD-4760-8731-40F47759657A}" dt="2025-10-10T19:19:08.205" v="1895" actId="13244"/>
          <ac:spMkLst>
            <pc:docMk/>
            <pc:sldMk cId="2151437926" sldId="287"/>
            <ac:spMk id="10" creationId="{5AB39910-33E3-47DA-8D70-4145532471A9}"/>
          </ac:spMkLst>
        </pc:spChg>
        <pc:spChg chg="ord">
          <ac:chgData name="mnats" userId="2d5df061-6255-4755-935c-bfd826af269a" providerId="ADAL" clId="{19D23FB1-54FD-4760-8731-40F47759657A}" dt="2025-10-10T19:19:12.580" v="1896" actId="13244"/>
          <ac:spMkLst>
            <pc:docMk/>
            <pc:sldMk cId="2151437926" sldId="287"/>
            <ac:spMk id="17" creationId="{0F31D0BF-9187-4A84-9FBE-99EC6CD52FCF}"/>
          </ac:spMkLst>
        </pc:spChg>
        <pc:spChg chg="ord">
          <ac:chgData name="mnats" userId="2d5df061-6255-4755-935c-bfd826af269a" providerId="ADAL" clId="{19D23FB1-54FD-4760-8731-40F47759657A}" dt="2025-10-10T19:19:17.959" v="1897" actId="13244"/>
          <ac:spMkLst>
            <pc:docMk/>
            <pc:sldMk cId="2151437926" sldId="287"/>
            <ac:spMk id="24" creationId="{E1DD6D42-B067-4D35-9422-EBA2D8CEBF85}"/>
          </ac:spMkLst>
        </pc:spChg>
        <pc:spChg chg="ord">
          <ac:chgData name="mnats" userId="2d5df061-6255-4755-935c-bfd826af269a" providerId="ADAL" clId="{19D23FB1-54FD-4760-8731-40F47759657A}" dt="2025-10-10T19:19:20.645" v="1898" actId="13244"/>
          <ac:spMkLst>
            <pc:docMk/>
            <pc:sldMk cId="2151437926" sldId="287"/>
            <ac:spMk id="31" creationId="{0AE996BB-40D1-4DEE-A493-08E45A8D6C1F}"/>
          </ac:spMkLst>
        </pc:spChg>
        <pc:spChg chg="ord">
          <ac:chgData name="mnats" userId="2d5df061-6255-4755-935c-bfd826af269a" providerId="ADAL" clId="{19D23FB1-54FD-4760-8731-40F47759657A}" dt="2025-10-10T19:19:24.616" v="1899" actId="13244"/>
          <ac:spMkLst>
            <pc:docMk/>
            <pc:sldMk cId="2151437926" sldId="287"/>
            <ac:spMk id="36" creationId="{11256CB7-A972-4FA7-BD63-24A12AFC0EEB}"/>
          </ac:spMkLst>
        </pc:spChg>
        <pc:spChg chg="ord">
          <ac:chgData name="mnats" userId="2d5df061-6255-4755-935c-bfd826af269a" providerId="ADAL" clId="{19D23FB1-54FD-4760-8731-40F47759657A}" dt="2025-10-10T19:19:27.017" v="1900" actId="13244"/>
          <ac:spMkLst>
            <pc:docMk/>
            <pc:sldMk cId="2151437926" sldId="287"/>
            <ac:spMk id="43" creationId="{F8164D1F-210B-49F4-9E68-95AD23973860}"/>
          </ac:spMkLst>
        </pc:spChg>
        <pc:grpChg chg="mod">
          <ac:chgData name="mnats" userId="2d5df061-6255-4755-935c-bfd826af269a" providerId="ADAL" clId="{19D23FB1-54FD-4760-8731-40F47759657A}" dt="2025-10-10T19:01:06.388" v="1177" actId="962"/>
          <ac:grpSpMkLst>
            <pc:docMk/>
            <pc:sldMk cId="2151437926" sldId="287"/>
            <ac:grpSpMk id="4" creationId="{A7DF9E7D-C6B0-4539-8E3B-DFE9D030B642}"/>
          </ac:grpSpMkLst>
        </pc:grpChg>
        <pc:grpChg chg="mod">
          <ac:chgData name="mnats" userId="2d5df061-6255-4755-935c-bfd826af269a" providerId="ADAL" clId="{19D23FB1-54FD-4760-8731-40F47759657A}" dt="2025-10-10T19:01:15.058" v="1179" actId="962"/>
          <ac:grpSpMkLst>
            <pc:docMk/>
            <pc:sldMk cId="2151437926" sldId="287"/>
            <ac:grpSpMk id="11" creationId="{9BF0EABD-37B1-43C3-9369-67CFB77C16E0}"/>
          </ac:grpSpMkLst>
        </pc:grpChg>
        <pc:grpChg chg="mod">
          <ac:chgData name="mnats" userId="2d5df061-6255-4755-935c-bfd826af269a" providerId="ADAL" clId="{19D23FB1-54FD-4760-8731-40F47759657A}" dt="2025-10-10T19:01:24.115" v="1181" actId="962"/>
          <ac:grpSpMkLst>
            <pc:docMk/>
            <pc:sldMk cId="2151437926" sldId="287"/>
            <ac:grpSpMk id="18" creationId="{A0106BC8-0D4D-46CF-BFF2-D3EAD38906F4}"/>
          </ac:grpSpMkLst>
        </pc:grpChg>
        <pc:grpChg chg="mod">
          <ac:chgData name="mnats" userId="2d5df061-6255-4755-935c-bfd826af269a" providerId="ADAL" clId="{19D23FB1-54FD-4760-8731-40F47759657A}" dt="2025-10-10T19:01:31.854" v="1183" actId="962"/>
          <ac:grpSpMkLst>
            <pc:docMk/>
            <pc:sldMk cId="2151437926" sldId="287"/>
            <ac:grpSpMk id="25" creationId="{55AF9221-6CFF-43C3-9CB0-959DF7D33ED3}"/>
          </ac:grpSpMkLst>
        </pc:grpChg>
        <pc:grpChg chg="mod">
          <ac:chgData name="mnats" userId="2d5df061-6255-4755-935c-bfd826af269a" providerId="ADAL" clId="{19D23FB1-54FD-4760-8731-40F47759657A}" dt="2025-10-10T19:01:41.801" v="1185" actId="962"/>
          <ac:grpSpMkLst>
            <pc:docMk/>
            <pc:sldMk cId="2151437926" sldId="287"/>
            <ac:grpSpMk id="32" creationId="{22E81C36-0FCA-4B1C-B359-B2E91943E284}"/>
          </ac:grpSpMkLst>
        </pc:grpChg>
        <pc:grpChg chg="mod">
          <ac:chgData name="mnats" userId="2d5df061-6255-4755-935c-bfd826af269a" providerId="ADAL" clId="{19D23FB1-54FD-4760-8731-40F47759657A}" dt="2025-10-10T19:02:06.338" v="1217" actId="962"/>
          <ac:grpSpMkLst>
            <pc:docMk/>
            <pc:sldMk cId="2151437926" sldId="287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9D23FB1-54FD-4760-8731-40F47759657A}" dt="2025-10-10T19:21:36.108" v="1911" actId="13244"/>
        <pc:sldMkLst>
          <pc:docMk/>
          <pc:sldMk cId="2251191340" sldId="298"/>
        </pc:sldMkLst>
        <pc:spChg chg="ord">
          <ac:chgData name="mnats" userId="2d5df061-6255-4755-935c-bfd826af269a" providerId="ADAL" clId="{19D23FB1-54FD-4760-8731-40F47759657A}" dt="2025-10-10T19:21:28.745" v="1909" actId="13244"/>
          <ac:spMkLst>
            <pc:docMk/>
            <pc:sldMk cId="2251191340" sldId="298"/>
            <ac:spMk id="17" creationId="{BC78CC52-C827-4ECD-A8F1-8D175DB3948B}"/>
          </ac:spMkLst>
        </pc:spChg>
        <pc:spChg chg="ord">
          <ac:chgData name="mnats" userId="2d5df061-6255-4755-935c-bfd826af269a" providerId="ADAL" clId="{19D23FB1-54FD-4760-8731-40F47759657A}" dt="2025-10-10T19:21:33.685" v="1910" actId="13244"/>
          <ac:spMkLst>
            <pc:docMk/>
            <pc:sldMk cId="2251191340" sldId="298"/>
            <ac:spMk id="24" creationId="{A3203257-C35F-42FF-A37C-1A45FC9FD074}"/>
          </ac:spMkLst>
        </pc:spChg>
        <pc:spChg chg="ord">
          <ac:chgData name="mnats" userId="2d5df061-6255-4755-935c-bfd826af269a" providerId="ADAL" clId="{19D23FB1-54FD-4760-8731-40F47759657A}" dt="2025-10-10T19:21:36.108" v="1911" actId="13244"/>
          <ac:spMkLst>
            <pc:docMk/>
            <pc:sldMk cId="2251191340" sldId="298"/>
            <ac:spMk id="31" creationId="{84A2D339-FD61-4588-86AF-2A93EB07CC1F}"/>
          </ac:spMkLst>
        </pc:spChg>
        <pc:grpChg chg="mod">
          <ac:chgData name="mnats" userId="2d5df061-6255-4755-935c-bfd826af269a" providerId="ADAL" clId="{19D23FB1-54FD-4760-8731-40F47759657A}" dt="2025-10-10T19:07:56.585" v="1786" actId="962"/>
          <ac:grpSpMkLst>
            <pc:docMk/>
            <pc:sldMk cId="2251191340" sldId="298"/>
            <ac:grpSpMk id="11" creationId="{1AFE67DE-9CC3-45F0-8EF4-32B1FB82000C}"/>
          </ac:grpSpMkLst>
        </pc:grpChg>
        <pc:grpChg chg="mod">
          <ac:chgData name="mnats" userId="2d5df061-6255-4755-935c-bfd826af269a" providerId="ADAL" clId="{19D23FB1-54FD-4760-8731-40F47759657A}" dt="2025-10-10T19:07:32.020" v="1700" actId="962"/>
          <ac:grpSpMkLst>
            <pc:docMk/>
            <pc:sldMk cId="2251191340" sldId="298"/>
            <ac:grpSpMk id="18" creationId="{91628483-3683-4274-A128-26EAF11532D0}"/>
          </ac:grpSpMkLst>
        </pc:grpChg>
        <pc:grpChg chg="mod">
          <ac:chgData name="mnats" userId="2d5df061-6255-4755-935c-bfd826af269a" providerId="ADAL" clId="{19D23FB1-54FD-4760-8731-40F47759657A}" dt="2025-10-10T19:08:16.038" v="1848" actId="962"/>
          <ac:grpSpMkLst>
            <pc:docMk/>
            <pc:sldMk cId="2251191340" sldId="298"/>
            <ac:grpSpMk id="25" creationId="{1C303A5D-08E4-4737-800C-3E83F5991129}"/>
          </ac:grpSpMkLst>
        </pc:grpChg>
        <pc:grpChg chg="mod">
          <ac:chgData name="mnats" userId="2d5df061-6255-4755-935c-bfd826af269a" providerId="ADAL" clId="{19D23FB1-54FD-4760-8731-40F47759657A}" dt="2025-10-10T19:06:57.992" v="1564" actId="962"/>
          <ac:grpSpMkLst>
            <pc:docMk/>
            <pc:sldMk cId="2251191340" sldId="298"/>
            <ac:grpSpMk id="32" creationId="{BF484CB0-7503-4763-951B-019484B0BD37}"/>
          </ac:grpSpMkLst>
        </pc:grpChg>
      </pc:sldChg>
      <pc:sldChg chg="modSp mod">
        <pc:chgData name="mnats" userId="2d5df061-6255-4755-935c-bfd826af269a" providerId="ADAL" clId="{19D23FB1-54FD-4760-8731-40F47759657A}" dt="2025-10-10T19:21:55.328" v="1913" actId="13244"/>
        <pc:sldMkLst>
          <pc:docMk/>
          <pc:sldMk cId="174636609" sldId="299"/>
        </pc:sldMkLst>
        <pc:spChg chg="ord">
          <ac:chgData name="mnats" userId="2d5df061-6255-4755-935c-bfd826af269a" providerId="ADAL" clId="{19D23FB1-54FD-4760-8731-40F47759657A}" dt="2025-10-10T19:21:48.298" v="1912" actId="13244"/>
          <ac:spMkLst>
            <pc:docMk/>
            <pc:sldMk cId="174636609" sldId="299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1:55.328" v="1913" actId="13244"/>
          <ac:spMkLst>
            <pc:docMk/>
            <pc:sldMk cId="174636609" sldId="299"/>
            <ac:spMk id="36" creationId="{D98ED2CB-CCC3-42E4-878A-CF6940D3B16E}"/>
          </ac:spMkLst>
        </pc:spChg>
        <pc:grpChg chg="mod">
          <ac:chgData name="mnats" userId="2d5df061-6255-4755-935c-bfd826af269a" providerId="ADAL" clId="{19D23FB1-54FD-4760-8731-40F47759657A}" dt="2025-10-10T19:09:01.142" v="1854" actId="962"/>
          <ac:grpSpMkLst>
            <pc:docMk/>
            <pc:sldMk cId="174636609" sldId="299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06.293" v="1856" actId="962"/>
          <ac:grpSpMkLst>
            <pc:docMk/>
            <pc:sldMk cId="174636609" sldId="299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8:53.836" v="1852" actId="962"/>
          <ac:grpSpMkLst>
            <pc:docMk/>
            <pc:sldMk cId="174636609" sldId="299"/>
            <ac:grpSpMk id="16" creationId="{1CDB996A-2699-4157-87F0-3D66910D40CD}"/>
          </ac:grpSpMkLst>
        </pc:grpChg>
        <pc:grpChg chg="mod">
          <ac:chgData name="mnats" userId="2d5df061-6255-4755-935c-bfd826af269a" providerId="ADAL" clId="{19D23FB1-54FD-4760-8731-40F47759657A}" dt="2025-10-10T19:08:49.453" v="1850" actId="962"/>
          <ac:grpSpMkLst>
            <pc:docMk/>
            <pc:sldMk cId="174636609" sldId="299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08.269" v="2149" actId="20577"/>
        <pc:sldMkLst>
          <pc:docMk/>
          <pc:sldMk cId="3657846419" sldId="300"/>
        </pc:sldMkLst>
        <pc:spChg chg="mod">
          <ac:chgData name="mnats" userId="2d5df061-6255-4755-935c-bfd826af269a" providerId="ADAL" clId="{19D23FB1-54FD-4760-8731-40F47759657A}" dt="2025-10-10T19:31:08.269" v="2149" actId="20577"/>
          <ac:spMkLst>
            <pc:docMk/>
            <pc:sldMk cId="3657846419" sldId="300"/>
            <ac:spMk id="2" creationId="{F7B38C43-B25C-4C0F-AAF0-71F7D1A589FD}"/>
          </ac:spMkLst>
        </pc:spChg>
        <pc:spChg chg="ord">
          <ac:chgData name="mnats" userId="2d5df061-6255-4755-935c-bfd826af269a" providerId="ADAL" clId="{19D23FB1-54FD-4760-8731-40F47759657A}" dt="2025-10-10T19:22:26.463" v="1917" actId="13244"/>
          <ac:spMkLst>
            <pc:docMk/>
            <pc:sldMk cId="3657846419" sldId="300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2:18.927" v="1915" actId="13244"/>
          <ac:spMkLst>
            <pc:docMk/>
            <pc:sldMk cId="3657846419" sldId="300"/>
            <ac:spMk id="36" creationId="{D98ED2CB-CCC3-42E4-878A-CF6940D3B16E}"/>
          </ac:spMkLst>
        </pc:spChg>
        <pc:spChg chg="add del">
          <ac:chgData name="mnats" userId="2d5df061-6255-4755-935c-bfd826af269a" providerId="ADAL" clId="{19D23FB1-54FD-4760-8731-40F47759657A}" dt="2025-10-10T19:09:27.360" v="1862" actId="22"/>
          <ac:spMkLst>
            <pc:docMk/>
            <pc:sldMk cId="3657846419" sldId="300"/>
            <ac:spMk id="37" creationId="{113D7C67-4977-4C36-A004-8188582C4F24}"/>
          </ac:spMkLst>
        </pc:spChg>
        <pc:grpChg chg="mod ord">
          <ac:chgData name="mnats" userId="2d5df061-6255-4755-935c-bfd826af269a" providerId="ADAL" clId="{19D23FB1-54FD-4760-8731-40F47759657A}" dt="2025-10-10T19:22:12.458" v="1914" actId="13244"/>
          <ac:grpSpMkLst>
            <pc:docMk/>
            <pc:sldMk cId="3657846419" sldId="300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14.864" v="1858" actId="962"/>
          <ac:grpSpMkLst>
            <pc:docMk/>
            <pc:sldMk cId="3657846419" sldId="300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9:29.513" v="1864" actId="962"/>
          <ac:grpSpMkLst>
            <pc:docMk/>
            <pc:sldMk cId="3657846419" sldId="300"/>
            <ac:grpSpMk id="16" creationId="{1CDB996A-2699-4157-87F0-3D66910D40CD}"/>
          </ac:grpSpMkLst>
        </pc:grpChg>
        <pc:grpChg chg="mod ord">
          <ac:chgData name="mnats" userId="2d5df061-6255-4755-935c-bfd826af269a" providerId="ADAL" clId="{19D23FB1-54FD-4760-8731-40F47759657A}" dt="2025-10-10T19:22:20.977" v="1916" actId="13244"/>
          <ac:grpSpMkLst>
            <pc:docMk/>
            <pc:sldMk cId="3657846419" sldId="300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16.677" v="2169" actId="20577"/>
        <pc:sldMkLst>
          <pc:docMk/>
          <pc:sldMk cId="584453519" sldId="301"/>
        </pc:sldMkLst>
        <pc:spChg chg="mod">
          <ac:chgData name="mnats" userId="2d5df061-6255-4755-935c-bfd826af269a" providerId="ADAL" clId="{19D23FB1-54FD-4760-8731-40F47759657A}" dt="2025-10-10T19:31:16.677" v="2169" actId="20577"/>
          <ac:spMkLst>
            <pc:docMk/>
            <pc:sldMk cId="584453519" sldId="301"/>
            <ac:spMk id="2" creationId="{F7B38C43-B25C-4C0F-AAF0-71F7D1A589FD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24" creationId="{7ED4AD7D-FB8E-438B-AD08-66011379C6B7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39" creationId="{B4C8E55B-0E2F-4BF8-A727-AF7424D71E8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2" creationId="{A56F4974-11BA-413B-A923-54F000FE9B9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4" creationId="{2E2A937A-2A08-4663-80F0-7D4B27A40DE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5" creationId="{10D278D7-577F-4007-ADFB-D42116E235C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6" creationId="{20F9A8EB-D69F-4796-BE13-8011D60B3576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0" creationId="{773465BE-48FB-4729-8FD3-569C0EF1007A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1" creationId="{EAB4BD20-E680-4E26-8598-868D7E6FB6BD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2" creationId="{BD0AC5F2-54C8-4819-9E26-17E46ED53F8C}"/>
          </ac:spMkLst>
        </pc:spChg>
        <pc:spChg chg="add mod ord">
          <ac:chgData name="mnats" userId="2d5df061-6255-4755-935c-bfd826af269a" providerId="ADAL" clId="{19D23FB1-54FD-4760-8731-40F47759657A}" dt="2025-10-10T19:22:56.609" v="1921" actId="13244"/>
          <ac:spMkLst>
            <pc:docMk/>
            <pc:sldMk cId="584453519" sldId="301"/>
            <ac:spMk id="54" creationId="{5256574E-C616-4619-A40D-E4F5597C43C4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7" creationId="{C8E3F9E9-F2FD-405F-9900-D1744715053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9" creationId="{27E12C9F-651B-45D2-AD7F-2E513ED7893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0" creationId="{8B9371E9-C200-4FFA-9A41-FF10EBE137FB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1" creationId="{1560DF22-7F7D-4ACF-8FD2-0569BC6F7765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5" creationId="{A1A3C313-5408-4A91-A5C9-236CD8D8D1A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6" creationId="{F4E88FCA-EFFA-4F13-9C61-7CEAF35E85F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7" creationId="{5E7BC229-4E1A-4E42-BB8B-F6F13BE1CDAB}"/>
          </ac:spMkLst>
        </pc:spChg>
        <pc:spChg chg="add mod ord">
          <ac:chgData name="mnats" userId="2d5df061-6255-4755-935c-bfd826af269a" providerId="ADAL" clId="{19D23FB1-54FD-4760-8731-40F47759657A}" dt="2025-10-10T19:22:49.278" v="1919" actId="13244"/>
          <ac:spMkLst>
            <pc:docMk/>
            <pc:sldMk cId="584453519" sldId="301"/>
            <ac:spMk id="69" creationId="{7EA7F955-41FB-4194-B864-42B5C0036C18}"/>
          </ac:spMkLst>
        </pc:s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0" creationId="{4FB13B57-19C1-4CF5-B4FC-F829E2B6BFA7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8" creationId="{20DB17BA-4B69-43F8-B746-C00BCE429158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25" creationId="{BEEC1452-78AA-42B3-BFA2-B7D9880687D0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33" creationId="{C24809CB-C394-4A4E-BC14-57EEC6B0D5F8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0" creationId="{109A9F0D-4D79-4E65-88E9-6742438B02C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1" creationId="{07F2A856-B2EB-4725-A690-DFEAA836D76A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3" creationId="{93D75D36-CC3D-4A47-B7D0-884AF7EF4837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8" creationId="{F467BB8A-C91F-46F8-B186-FD80DA9CA580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9" creationId="{84C0C7B7-0E3A-484D-9843-8FA4E06F5B59}"/>
          </ac:grpSpMkLst>
        </pc:grpChg>
        <pc:grpChg chg="add mod ord">
          <ac:chgData name="mnats" userId="2d5df061-6255-4755-935c-bfd826af269a" providerId="ADAL" clId="{19D23FB1-54FD-4760-8731-40F47759657A}" dt="2025-10-10T19:22:39.114" v="1918" actId="13244"/>
          <ac:grpSpMkLst>
            <pc:docMk/>
            <pc:sldMk cId="584453519" sldId="301"/>
            <ac:grpSpMk id="55" creationId="{17F895A6-7CA4-4B4C-A4BB-C0B877D40A9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6" creationId="{CB88851B-5BA4-421D-A86F-09199C7FE0E9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8" creationId="{6647BCDC-9FC2-44D8-A305-374076F6B148}"/>
          </ac:grpSpMkLst>
        </pc:grpChg>
        <pc:grpChg chg="add mod ord">
          <ac:chgData name="mnats" userId="2d5df061-6255-4755-935c-bfd826af269a" providerId="ADAL" clId="{19D23FB1-54FD-4760-8731-40F47759657A}" dt="2025-10-10T19:22:50.811" v="1920" actId="13244"/>
          <ac:grpSpMkLst>
            <pc:docMk/>
            <pc:sldMk cId="584453519" sldId="301"/>
            <ac:grpSpMk id="63" creationId="{3B1688BD-0BC5-4B9A-A44C-23309576AB23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64" creationId="{1D732871-393C-4E26-9450-D3B90E943B6F}"/>
          </ac:grpSpMkLst>
        </pc:grp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47" creationId="{475B0DEA-40E7-4DB4-8EB4-37AFA9981BA9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53" creationId="{E24178E8-3DEE-4023-9E0F-40248F6454C1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2" creationId="{F9CCB435-B2BE-409D-98D0-107D4CF69083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8" creationId="{2364CFEB-6F1A-4002-BDD4-5894007C6B7E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1.765" v="2173" actId="20577"/>
        <pc:sldMkLst>
          <pc:docMk/>
          <pc:sldMk cId="2430303556" sldId="302"/>
        </pc:sldMkLst>
        <pc:spChg chg="mod">
          <ac:chgData name="mnats" userId="2d5df061-6255-4755-935c-bfd826af269a" providerId="ADAL" clId="{19D23FB1-54FD-4760-8731-40F47759657A}" dt="2025-10-10T19:31:21.765" v="2173" actId="20577"/>
          <ac:spMkLst>
            <pc:docMk/>
            <pc:sldMk cId="2430303556" sldId="302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06.884" v="1922" actId="13244"/>
          <ac:spMkLst>
            <pc:docMk/>
            <pc:sldMk cId="2430303556" sldId="302"/>
            <ac:spMk id="34" creationId="{1045A0E9-7C40-499E-BC81-B84056C4BAA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7" creationId="{2787CE1B-BC55-409B-B799-6A8787F4234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9" creationId="{DC1C7067-F82E-4B51-BCEC-46DE5F46F776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0" creationId="{961CFEA1-E1A9-4133-ADC3-ED3D687ED8C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1" creationId="{744FF9A3-618F-42E8-9172-8478BF749094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5" creationId="{436793C5-98B2-42DD-9E56-B49D08063BE8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6" creationId="{6C1CBC72-BBFE-4E0E-9EB9-34816CF56A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7" creationId="{A8446BE8-5B67-4EDA-9F56-557BA87F4751}"/>
          </ac:spMkLst>
        </pc:spChg>
        <pc:spChg chg="add mod ord">
          <ac:chgData name="mnats" userId="2d5df061-6255-4755-935c-bfd826af269a" providerId="ADAL" clId="{19D23FB1-54FD-4760-8731-40F47759657A}" dt="2025-10-10T19:23:12.401" v="1923" actId="13244"/>
          <ac:spMkLst>
            <pc:docMk/>
            <pc:sldMk cId="2430303556" sldId="302"/>
            <ac:spMk id="49" creationId="{3F38F8E3-26B7-4D68-9879-7ACE90DB90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2" creationId="{6016FE51-3789-4919-A467-64C63EA7082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3" creationId="{5F0CDD98-B95F-473D-86B7-A98ADE07130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4" creationId="{434E65D4-AD96-44C9-92BF-C1DA0F03F108}"/>
          </ac:spMkLst>
        </pc:spChg>
        <pc:spChg chg="add mod ord">
          <ac:chgData name="mnats" userId="2d5df061-6255-4755-935c-bfd826af269a" providerId="ADAL" clId="{19D23FB1-54FD-4760-8731-40F47759657A}" dt="2025-10-10T19:23:15.448" v="1924" actId="13244"/>
          <ac:spMkLst>
            <pc:docMk/>
            <pc:sldMk cId="2430303556" sldId="302"/>
            <ac:spMk id="56" creationId="{93F71A10-E6DA-4B70-9EA4-945952B6D53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9" creationId="{F1A7F6B3-2AF8-462E-A4A8-22F5D7DD234D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0" creationId="{CD178923-824E-469B-AE86-774FF75B5E6C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1" creationId="{5E063801-49B8-44D3-92A6-FA06AABDD471}"/>
          </ac:spMkLst>
        </pc:spChg>
        <pc:spChg chg="add mod ord">
          <ac:chgData name="mnats" userId="2d5df061-6255-4755-935c-bfd826af269a" providerId="ADAL" clId="{19D23FB1-54FD-4760-8731-40F47759657A}" dt="2025-10-10T19:23:18.541" v="1925" actId="13244"/>
          <ac:spMkLst>
            <pc:docMk/>
            <pc:sldMk cId="2430303556" sldId="302"/>
            <ac:spMk id="63" creationId="{AC273F06-0C43-4D7C-8199-5F2056A9FF3D}"/>
          </ac:spMkLst>
        </pc:s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5" creationId="{AE921650-763E-45C2-8068-6ECCD8E1B4DC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6" creationId="{F56BFC33-1133-4991-AD0A-3182B7F9DB4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8" creationId="{0726B447-AB19-4FDB-90F1-5D5E459BB0D2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3" creationId="{2F1E1F4A-3328-4061-8AFC-396F477D349F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4" creationId="{7A0D5C25-DB0E-4A5D-B9F4-993F78E5CA94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0" creationId="{340786FB-C57E-4F77-81DC-E57C4C5FD9D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1" creationId="{E4B1164B-AA8F-4835-B3E8-A46A56DFDD0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7" creationId="{949C3DA9-806B-48D0-ADCE-DE6A038DA2A7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8" creationId="{E37F60CA-DAEC-4BEE-AC2B-161054235A47}"/>
          </ac:grpSpMkLst>
        </pc:grp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2" creationId="{520A2DD0-975C-4391-83E2-7AE66844774A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8" creationId="{EB18AD7F-C20B-442C-A341-31596B7D510E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55" creationId="{7A18DB60-5455-41B9-AAAC-F0EAAEC8FA9B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62" creationId="{5FFF34B7-642A-4721-A398-C0E5A0330440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5.934" v="2177" actId="20577"/>
        <pc:sldMkLst>
          <pc:docMk/>
          <pc:sldMk cId="523534996" sldId="303"/>
        </pc:sldMkLst>
        <pc:spChg chg="mod">
          <ac:chgData name="mnats" userId="2d5df061-6255-4755-935c-bfd826af269a" providerId="ADAL" clId="{19D23FB1-54FD-4760-8731-40F47759657A}" dt="2025-10-10T19:31:25.934" v="2177" actId="20577"/>
          <ac:spMkLst>
            <pc:docMk/>
            <pc:sldMk cId="523534996" sldId="303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29.620" v="1926" actId="13244"/>
          <ac:spMkLst>
            <pc:docMk/>
            <pc:sldMk cId="523534996" sldId="303"/>
            <ac:spMk id="34" creationId="{80F9655E-3FD8-4E54-9D35-5E629910EF75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7" creationId="{1940A52D-D954-4CB0-882A-DCBD4D07EC4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9" creationId="{6381B8BE-551D-4D09-96C2-2052CA3B1337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0" creationId="{3BC1B140-EC9D-4810-A24A-84C98C5C348B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1" creationId="{E07BEEA6-FCCD-4724-882F-8485ECA7463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5" creationId="{70008677-5D19-4AE2-A753-1BCB26A5F6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6" creationId="{EFA0C2D3-B71D-480A-AA5E-651F2CD4D8A0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7" creationId="{0EAF056B-F731-4235-AA00-97DAAE13220E}"/>
          </ac:spMkLst>
        </pc:spChg>
        <pc:spChg chg="add mod ord">
          <ac:chgData name="mnats" userId="2d5df061-6255-4755-935c-bfd826af269a" providerId="ADAL" clId="{19D23FB1-54FD-4760-8731-40F47759657A}" dt="2025-10-10T19:23:34.137" v="1927" actId="13244"/>
          <ac:spMkLst>
            <pc:docMk/>
            <pc:sldMk cId="523534996" sldId="303"/>
            <ac:spMk id="49" creationId="{1BEB9C3D-2E41-47FF-86D7-76E502D2D8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2" creationId="{BFE9D96D-3CA9-4463-9681-E3F8C23D3BAF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3" creationId="{007A3435-B03B-4FF8-9C65-D9E024A0596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4" creationId="{A1460B13-622F-452E-B2E8-8AC42095CCE9}"/>
          </ac:spMkLst>
        </pc:spChg>
        <pc:spChg chg="add mod ord">
          <ac:chgData name="mnats" userId="2d5df061-6255-4755-935c-bfd826af269a" providerId="ADAL" clId="{19D23FB1-54FD-4760-8731-40F47759657A}" dt="2025-10-10T19:23:36.448" v="1928" actId="13244"/>
          <ac:spMkLst>
            <pc:docMk/>
            <pc:sldMk cId="523534996" sldId="303"/>
            <ac:spMk id="56" creationId="{3980057C-B154-420A-B7F7-B9B38F1FC8F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9" creationId="{15BF4D98-4E7E-4CED-BE0D-D670739DDAE8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0" creationId="{64F3D694-BD30-4E6D-8666-8B880D4B3963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1" creationId="{F6D4C741-6B5E-4B68-A978-A2D0A83C5EED}"/>
          </ac:spMkLst>
        </pc:spChg>
        <pc:spChg chg="add mod ord">
          <ac:chgData name="mnats" userId="2d5df061-6255-4755-935c-bfd826af269a" providerId="ADAL" clId="{19D23FB1-54FD-4760-8731-40F47759657A}" dt="2025-10-10T19:23:38.614" v="1929" actId="13244"/>
          <ac:spMkLst>
            <pc:docMk/>
            <pc:sldMk cId="523534996" sldId="303"/>
            <ac:spMk id="63" creationId="{A0042825-B202-4FB5-B2A1-214AD1361202}"/>
          </ac:spMkLst>
        </pc:s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5" creationId="{B357C375-5E7E-4343-8279-28A8A1D8CC74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6" creationId="{F97EABB7-15D9-4169-8CDC-B5F903ADD0C8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8" creationId="{9D4CA253-A767-4DF4-B334-82F45DD5D9E6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3" creationId="{4AF2A5C6-D57C-4D84-8097-441299DB0956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4" creationId="{4D022A25-6F28-4C57-9EE3-127EBDAE7E4B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0" creationId="{874C11A3-5438-49A2-95FF-D726C80F30F9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1" creationId="{587A5D6C-7AC5-4F37-813E-296E33F93C68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7" creationId="{15EECE19-21A1-47DC-9EDC-37C78050B877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8" creationId="{CC6D7D49-AC12-4107-9A77-05CE60CFDA9F}"/>
          </ac:grpSpMkLst>
        </pc:grp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2" creationId="{94D9A819-6BF9-45D2-B060-459E9FBA1A8B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8" creationId="{BD4AE871-34F3-4205-A654-4E2B2CC0BC7A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55" creationId="{C1712166-E3DE-4C04-B7E7-D8E1A0F162F6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62" creationId="{ECE573FC-1896-4F17-AFA4-D7B88A54DB5C}"/>
          </ac:cxnSpMkLst>
        </pc:cxnChg>
      </pc:sldChg>
      <pc:sldChg chg="addSp delSp modSp mod">
        <pc:chgData name="mnats" userId="2d5df061-6255-4755-935c-bfd826af269a" providerId="ADAL" clId="{19D23FB1-54FD-4760-8731-40F47759657A}" dt="2025-10-10T19:24:41.529" v="1934" actId="13244"/>
        <pc:sldMkLst>
          <pc:docMk/>
          <pc:sldMk cId="1953806147" sldId="304"/>
        </pc:sldMkLst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19" creationId="{575EDED1-2C3A-4E04-8E01-089BF2F6D9FD}"/>
          </ac:spMkLst>
        </pc:spChg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34" creationId="{71A8D23E-C151-4CC1-BEE3-73C8F38BC9E5}"/>
          </ac:spMkLst>
        </pc:spChg>
        <pc:spChg chg="ord">
          <ac:chgData name="mnats" userId="2d5df061-6255-4755-935c-bfd826af269a" providerId="ADAL" clId="{19D23FB1-54FD-4760-8731-40F47759657A}" dt="2025-10-10T19:23:52.644" v="1930" actId="13244"/>
          <ac:spMkLst>
            <pc:docMk/>
            <pc:sldMk cId="1953806147" sldId="304"/>
            <ac:spMk id="36" creationId="{974F421E-DD02-4E04-8B55-702B47DAD24F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0" creationId="{B725785E-EAFB-4D52-BC9F-B4B53876EF1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2" creationId="{F59EB98B-7F60-43D9-9E52-E1517FFD60E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3" creationId="{DC620666-47DD-48C3-A06D-89AEB06BE350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4" creationId="{3BE6C3F0-29BB-4CFD-9EEA-2E2F6C3D559A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8" creationId="{AFBA2992-D82E-4A4D-9928-24AC18B7088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9" creationId="{0FFCFD05-9CC1-4775-B495-FEA4800867D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0" creationId="{2A6864DC-C334-46A0-8E39-522CF80749B8}"/>
          </ac:spMkLst>
        </pc:spChg>
        <pc:spChg chg="add mod ord">
          <ac:chgData name="mnats" userId="2d5df061-6255-4755-935c-bfd826af269a" providerId="ADAL" clId="{19D23FB1-54FD-4760-8731-40F47759657A}" dt="2025-10-10T19:24:41.529" v="1934" actId="13244"/>
          <ac:spMkLst>
            <pc:docMk/>
            <pc:sldMk cId="1953806147" sldId="304"/>
            <ac:spMk id="52" creationId="{0CC968A6-2ED4-4607-8082-D6052E8B4FCB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5" creationId="{0B39B1ED-5D4B-4DF0-81E9-D9A3AD729C3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7" creationId="{6F98B596-E3B9-475B-8A4F-B4E8481FED2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8" creationId="{DF2F4B27-BAA5-400B-BB3E-2E41FC65265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9" creationId="{DC2C3E9B-82D1-4E8D-833A-F5BC27CD919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3" creationId="{3B3B216E-6012-4672-B93B-B33A4BC3E58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4" creationId="{CDA65233-4CD3-44B2-883D-463D0D85322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5" creationId="{3159C403-E0D6-4481-AB56-CE7ED60CA132}"/>
          </ac:spMkLst>
        </pc:spChg>
        <pc:spChg chg="add mod ord">
          <ac:chgData name="mnats" userId="2d5df061-6255-4755-935c-bfd826af269a" providerId="ADAL" clId="{19D23FB1-54FD-4760-8731-40F47759657A}" dt="2025-10-10T19:24:37.104" v="1932" actId="13244"/>
          <ac:spMkLst>
            <pc:docMk/>
            <pc:sldMk cId="1953806147" sldId="304"/>
            <ac:spMk id="67" creationId="{742795D4-77D1-43E7-8C2F-5443AB1B0222}"/>
          </ac:spMkLst>
        </pc:s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5" creationId="{4D198328-B98D-4E09-95AF-9E44AADFB9C3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13" creationId="{3CA89F16-AA44-45F5-A0BB-2D1D550BF6D6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0" creationId="{1972E096-06FB-4D29-A3DD-CCFC89FCF700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8" creationId="{8A4A7730-E230-4A08-99F0-A1FA237DCA38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8" creationId="{AD787D43-3C9B-44E1-BE3E-93FDCF26E487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9" creationId="{518DC9D0-D1EF-46D3-868E-37B0143DE8B3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1" creationId="{9C15E318-5760-401D-820B-8E53CDC84DAB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6" creationId="{F9467CC5-CED1-429C-8087-E4200D6D8E21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7" creationId="{7D479A30-E2C6-41C2-AAA8-1C1D61F0AE7A}"/>
          </ac:grpSpMkLst>
        </pc:grpChg>
        <pc:grpChg chg="add mod ord">
          <ac:chgData name="mnats" userId="2d5df061-6255-4755-935c-bfd826af269a" providerId="ADAL" clId="{19D23FB1-54FD-4760-8731-40F47759657A}" dt="2025-10-10T19:24:31.668" v="1931" actId="13244"/>
          <ac:grpSpMkLst>
            <pc:docMk/>
            <pc:sldMk cId="1953806147" sldId="304"/>
            <ac:grpSpMk id="53" creationId="{346F9347-5742-474B-8EB3-CE734CAFA71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4" creationId="{E23F080F-B3FA-4520-89EC-DF0AAD3A1485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6" creationId="{58D05EB9-D47F-4019-9A1C-D36C4E4F37EB}"/>
          </ac:grpSpMkLst>
        </pc:grpChg>
        <pc:grpChg chg="add mod ord">
          <ac:chgData name="mnats" userId="2d5df061-6255-4755-935c-bfd826af269a" providerId="ADAL" clId="{19D23FB1-54FD-4760-8731-40F47759657A}" dt="2025-10-10T19:24:38.712" v="1933" actId="13244"/>
          <ac:grpSpMkLst>
            <pc:docMk/>
            <pc:sldMk cId="1953806147" sldId="304"/>
            <ac:grpSpMk id="61" creationId="{E9EEC17B-49E2-432F-B739-4B47B4B34E3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62" creationId="{500D9EDF-5B12-401E-8E9A-D54B8DCF750E}"/>
          </ac:grpSpMkLst>
        </pc:grp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45" creationId="{636E6E03-A045-421B-9482-442B287B11D2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51" creationId="{F561A6AB-6192-42ED-A846-98FC95752748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0" creationId="{C49A5DFD-727E-41C8-AF58-A28439E3EA77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6" creationId="{41365728-DB5B-426F-ACF9-9FCF092D598B}"/>
          </ac:cxnSpMkLst>
        </pc:cxnChg>
      </pc:sldChg>
      <pc:sldChg chg="modSp mod">
        <pc:chgData name="mnats" userId="2d5df061-6255-4755-935c-bfd826af269a" providerId="ADAL" clId="{19D23FB1-54FD-4760-8731-40F47759657A}" dt="2025-10-10T19:33:33.804" v="2212" actId="20577"/>
        <pc:sldMkLst>
          <pc:docMk/>
          <pc:sldMk cId="2035616268" sldId="305"/>
        </pc:sldMkLst>
        <pc:spChg chg="mod">
          <ac:chgData name="mnats" userId="2d5df061-6255-4755-935c-bfd826af269a" providerId="ADAL" clId="{19D23FB1-54FD-4760-8731-40F47759657A}" dt="2025-10-10T19:33:33.804" v="2212" actId="20577"/>
          <ac:spMkLst>
            <pc:docMk/>
            <pc:sldMk cId="2035616268" sldId="305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4:51.612" v="1936" actId="13244"/>
          <ac:spMkLst>
            <pc:docMk/>
            <pc:sldMk cId="2035616268" sldId="305"/>
            <ac:spMk id="3" creationId="{641E989D-7FBC-4FB3-B39A-B18F3CCAD4A7}"/>
          </ac:spMkLst>
        </pc:spChg>
        <pc:spChg chg="ord">
          <ac:chgData name="mnats" userId="2d5df061-6255-4755-935c-bfd826af269a" providerId="ADAL" clId="{19D23FB1-54FD-4760-8731-40F47759657A}" dt="2025-10-10T19:24:50.562" v="1935" actId="13244"/>
          <ac:spMkLst>
            <pc:docMk/>
            <pc:sldMk cId="2035616268" sldId="305"/>
            <ac:spMk id="10" creationId="{0FA3374B-D4AD-4AEA-B348-F5FF499438A5}"/>
          </ac:spMkLst>
        </pc:spChg>
        <pc:spChg chg="ord">
          <ac:chgData name="mnats" userId="2d5df061-6255-4755-935c-bfd826af269a" providerId="ADAL" clId="{19D23FB1-54FD-4760-8731-40F47759657A}" dt="2025-10-10T19:24:53.503" v="1937" actId="13244"/>
          <ac:spMkLst>
            <pc:docMk/>
            <pc:sldMk cId="2035616268" sldId="305"/>
            <ac:spMk id="17" creationId="{7A86CE52-33FA-411A-A5A5-BF7FE4F93062}"/>
          </ac:spMkLst>
        </pc:spChg>
        <pc:grpChg chg="mod">
          <ac:chgData name="mnats" userId="2d5df061-6255-4755-935c-bfd826af269a" providerId="ADAL" clId="{19D23FB1-54FD-4760-8731-40F47759657A}" dt="2025-10-10T19:11:16.684" v="1876" actId="962"/>
          <ac:grpSpMkLst>
            <pc:docMk/>
            <pc:sldMk cId="2035616268" sldId="305"/>
            <ac:grpSpMk id="4" creationId="{5DCDC82F-CE5E-4B47-94B3-A1B277AD0B0E}"/>
          </ac:grpSpMkLst>
        </pc:grpChg>
        <pc:grpChg chg="mod">
          <ac:chgData name="mnats" userId="2d5df061-6255-4755-935c-bfd826af269a" providerId="ADAL" clId="{19D23FB1-54FD-4760-8731-40F47759657A}" dt="2025-10-10T19:11:25.449" v="1878" actId="962"/>
          <ac:grpSpMkLst>
            <pc:docMk/>
            <pc:sldMk cId="2035616268" sldId="305"/>
            <ac:grpSpMk id="11" creationId="{9EF9BCDA-BCBA-41DE-9379-B61AFEC74C75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3:30.593" v="2210" actId="20577"/>
        <pc:sldMkLst>
          <pc:docMk/>
          <pc:sldMk cId="2834064563" sldId="306"/>
        </pc:sldMkLst>
        <pc:spChg chg="mod">
          <ac:chgData name="mnats" userId="2d5df061-6255-4755-935c-bfd826af269a" providerId="ADAL" clId="{19D23FB1-54FD-4760-8731-40F47759657A}" dt="2025-10-10T19:33:30.593" v="2210" actId="20577"/>
          <ac:spMkLst>
            <pc:docMk/>
            <pc:sldMk cId="2834064563" sldId="306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5:02.404" v="1938" actId="13244"/>
          <ac:spMkLst>
            <pc:docMk/>
            <pc:sldMk cId="2834064563" sldId="306"/>
            <ac:spMk id="3" creationId="{641E989D-7FBC-4FB3-B39A-B18F3CCAD4A7}"/>
          </ac:spMkLst>
        </pc:spChg>
        <pc:spChg chg="del">
          <ac:chgData name="mnats" userId="2d5df061-6255-4755-935c-bfd826af269a" providerId="ADAL" clId="{19D23FB1-54FD-4760-8731-40F47759657A}" dt="2025-10-10T19:33:14.512" v="2198" actId="478"/>
          <ac:spMkLst>
            <pc:docMk/>
            <pc:sldMk cId="2834064563" sldId="306"/>
            <ac:spMk id="32" creationId="{92641766-9AD6-4294-A4D5-24986618EFEE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5" creationId="{21EFB508-AEE3-4607-8BA6-C2F14700F20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6" creationId="{BA149E27-BAD1-4C6A-9CF8-57C059BEFA81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7" creationId="{ED77B400-7FE9-44EC-8708-C65236F44E9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1" creationId="{5F4D817A-15FE-4F83-86FD-B3604FA213FB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2" creationId="{92667B9B-17BA-48C9-BEDE-C3662454793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3" creationId="{4E484619-B0D0-41D6-8850-34DE3FD5E37E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7" creationId="{39141B0B-B5F0-4B89-BA16-10D5B291C2E6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8" creationId="{978C8568-03D1-4AB8-BEE0-E3BDB47E07F5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9" creationId="{D381FD8F-A43E-41BC-95F5-8BE401720B89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3" creationId="{692867F1-D546-453A-8CF8-9735E7DDE992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4" creationId="{ED1427CE-1A42-4E08-BAE4-E514457A4188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5" creationId="{5D3C5BBC-28C0-4F7A-BEB5-743778AEFA57}"/>
          </ac:spMkLst>
        </pc:spChg>
        <pc:spChg chg="add del mod ord">
          <ac:chgData name="mnats" userId="2d5df061-6255-4755-935c-bfd826af269a" providerId="ADAL" clId="{19D23FB1-54FD-4760-8731-40F47759657A}" dt="2025-10-10T19:32:44.272" v="2194" actId="478"/>
          <ac:spMkLst>
            <pc:docMk/>
            <pc:sldMk cId="2834064563" sldId="306"/>
            <ac:spMk id="57" creationId="{B858888B-52BF-49C7-84D5-AEB1BCB08DEB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0" creationId="{49027ECE-388C-4696-AB94-D0C93FD9ED8C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2" creationId="{AECCD7AF-F2C8-4AF7-94F6-1F8B6A0FB522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3" creationId="{A2A44CEA-6E45-4AFE-8F17-2F3A9FCDC40A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4" creationId="{0C71196D-82CF-4EB0-B435-7DDFCD86A96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68" creationId="{BE2109AE-83A6-48F3-9B39-F11785F2919F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0" creationId="{57E31160-168A-4722-B144-09E1FA3C289B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1" creationId="{84DEA540-8BE1-473D-A003-CC550EA1F92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2" creationId="{3E840261-0863-4B56-AD40-688994235FFA}"/>
          </ac:spMkLst>
        </pc:s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18" creationId="{DE584233-5458-440B-9FD9-08E02B901CB1}"/>
          </ac:grpSpMkLst>
        </pc:gr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26" creationId="{2307C925-644E-4486-A57E-29E9021E54C5}"/>
          </ac:grpSpMkLst>
        </pc:grpChg>
        <pc:grpChg chg="add del mod ord">
          <ac:chgData name="mnats" userId="2d5df061-6255-4755-935c-bfd826af269a" providerId="ADAL" clId="{19D23FB1-54FD-4760-8731-40F47759657A}" dt="2025-10-10T19:32:44.272" v="2194" actId="478"/>
          <ac:grpSpMkLst>
            <pc:docMk/>
            <pc:sldMk cId="2834064563" sldId="306"/>
            <ac:grpSpMk id="33" creationId="{E334FEFA-2FE1-4FCD-89AE-1806D168C35E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34" creationId="{38874500-74FE-46C1-B9AC-970EAC7F1647}"/>
          </ac:grpSpMkLst>
        </pc:grpChg>
        <pc:grpChg chg="add del mod">
          <ac:chgData name="mnats" userId="2d5df061-6255-4755-935c-bfd826af269a" providerId="ADAL" clId="{19D23FB1-54FD-4760-8731-40F47759657A}" dt="2025-10-10T19:33:14.512" v="2198" actId="478"/>
          <ac:grpSpMkLst>
            <pc:docMk/>
            <pc:sldMk cId="2834064563" sldId="306"/>
            <ac:grpSpMk id="39" creationId="{98401970-3D77-49EA-B8F8-81616E3A2529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40" creationId="{C6A80324-3DAB-4027-9091-B919BBA1683A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45" creationId="{7F2023DD-DD28-40DB-B2AC-B2BB05CB0830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46" creationId="{8838D44F-6F0D-4A89-B80B-6FFAFAA4B99D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51" creationId="{FDC8F584-B4A5-491F-904D-D00A1A4C2F31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52" creationId="{FB0B83D4-997C-4031-A413-A55FB02F17D9}"/>
          </ac:grpSpMkLst>
        </pc:grpChg>
        <pc:grpChg chg="add mod">
          <ac:chgData name="mnats" userId="2d5df061-6255-4755-935c-bfd826af269a" providerId="ADAL" clId="{19D23FB1-54FD-4760-8731-40F47759657A}" dt="2025-10-10T19:32:52.446" v="2197" actId="1076"/>
          <ac:grpSpMkLst>
            <pc:docMk/>
            <pc:sldMk cId="2834064563" sldId="306"/>
            <ac:grpSpMk id="58" creationId="{C56B98F0-29DE-4871-ADF9-1F04AA4F4B0C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59" creationId="{94A086FC-C715-4512-B465-D48127516FE5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61" creationId="{C8E68082-072E-42F9-9BAE-98F477434B4F}"/>
          </ac:grpSpMkLst>
        </pc:grpChg>
        <pc:grpChg chg="add mod">
          <ac:chgData name="mnats" userId="2d5df061-6255-4755-935c-bfd826af269a" providerId="ADAL" clId="{19D23FB1-54FD-4760-8731-40F47759657A}" dt="2025-10-10T19:33:19.347" v="2200" actId="1076"/>
          <ac:grpSpMkLst>
            <pc:docMk/>
            <pc:sldMk cId="2834064563" sldId="306"/>
            <ac:grpSpMk id="66" creationId="{BAD81F05-1AFC-4A0F-8A8E-7D4B9D3D48C8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7" creationId="{22B34365-0355-49F8-8D6A-30DA4F734220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9" creationId="{0C2F34EF-1413-4152-82F5-50E42FBE06F1}"/>
          </ac:grpSpMkLst>
        </pc:grp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38" creationId="{A1B2266D-CD88-49C3-804F-0E24F02DA574}"/>
          </ac:cxnSpMkLst>
        </pc:cxn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44" creationId="{237D9AEF-667B-4CDF-B13C-33809EB32C3E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0" creationId="{CDB7C8F4-B9D3-40DA-96C0-19D8185A69E6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6" creationId="{DFD0C361-05E8-4EBC-A2CE-C65964663C46}"/>
          </ac:cxnSpMkLst>
        </pc:cxnChg>
        <pc:cxnChg chg="mod">
          <ac:chgData name="mnats" userId="2d5df061-6255-4755-935c-bfd826af269a" providerId="ADAL" clId="{19D23FB1-54FD-4760-8731-40F47759657A}" dt="2025-10-10T19:32:44.477" v="2195"/>
          <ac:cxnSpMkLst>
            <pc:docMk/>
            <pc:sldMk cId="2834064563" sldId="306"/>
            <ac:cxnSpMk id="65" creationId="{12FE2CC7-35F0-4E86-BDFF-EB5EB98ACABC}"/>
          </ac:cxnSpMkLst>
        </pc:cxnChg>
        <pc:cxnChg chg="mod">
          <ac:chgData name="mnats" userId="2d5df061-6255-4755-935c-bfd826af269a" providerId="ADAL" clId="{19D23FB1-54FD-4760-8731-40F47759657A}" dt="2025-10-10T19:33:15.269" v="2199"/>
          <ac:cxnSpMkLst>
            <pc:docMk/>
            <pc:sldMk cId="2834064563" sldId="306"/>
            <ac:cxnSpMk id="73" creationId="{DC3FE54F-EED8-43C3-8CD5-335513894142}"/>
          </ac:cxnSpMkLst>
        </pc:cxnChg>
      </pc:sldChg>
      <pc:sldChg chg="modSp mod">
        <pc:chgData name="mnats" userId="2d5df061-6255-4755-935c-bfd826af269a" providerId="ADAL" clId="{19D23FB1-54FD-4760-8731-40F47759657A}" dt="2025-10-10T19:36:25.243" v="2225" actId="20577"/>
        <pc:sldMkLst>
          <pc:docMk/>
          <pc:sldMk cId="2303077432" sldId="307"/>
        </pc:sldMkLst>
        <pc:spChg chg="mod">
          <ac:chgData name="mnats" userId="2d5df061-6255-4755-935c-bfd826af269a" providerId="ADAL" clId="{19D23FB1-54FD-4760-8731-40F47759657A}" dt="2025-10-10T19:36:25.243" v="2225" actId="20577"/>
          <ac:spMkLst>
            <pc:docMk/>
            <pc:sldMk cId="2303077432" sldId="307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31.637" v="2238" actId="20577"/>
        <pc:sldMkLst>
          <pc:docMk/>
          <pc:sldMk cId="2231414875" sldId="330"/>
        </pc:sldMkLst>
        <pc:spChg chg="mod">
          <ac:chgData name="mnats" userId="2d5df061-6255-4755-935c-bfd826af269a" providerId="ADAL" clId="{19D23FB1-54FD-4760-8731-40F47759657A}" dt="2025-10-10T19:36:31.637" v="2238" actId="20577"/>
          <ac:spMkLst>
            <pc:docMk/>
            <pc:sldMk cId="2231414875" sldId="330"/>
            <ac:spMk id="2" creationId="{1CBFEA4F-1087-45A6-9972-D94070F0D0CB}"/>
          </ac:spMkLst>
        </pc:spChg>
      </pc:sldChg>
      <pc:sldChg chg="delSp mod">
        <pc:chgData name="mnats" userId="2d5df061-6255-4755-935c-bfd826af269a" providerId="ADAL" clId="{19D23FB1-54FD-4760-8731-40F47759657A}" dt="2025-10-10T19:21:02.544" v="1907" actId="478"/>
        <pc:sldMkLst>
          <pc:docMk/>
          <pc:sldMk cId="4102287851" sldId="339"/>
        </pc:sldMkLst>
        <pc:spChg chg="del">
          <ac:chgData name="mnats" userId="2d5df061-6255-4755-935c-bfd826af269a" providerId="ADAL" clId="{19D23FB1-54FD-4760-8731-40F47759657A}" dt="2025-10-10T19:21:02.544" v="1907" actId="478"/>
          <ac:spMkLst>
            <pc:docMk/>
            <pc:sldMk cId="4102287851" sldId="339"/>
            <ac:spMk id="5" creationId="{6CD74C2C-2C30-4944-B26B-3F116376B765}"/>
          </ac:spMkLst>
        </pc:spChg>
      </pc:sldChg>
      <pc:sldChg chg="modSp mod">
        <pc:chgData name="mnats" userId="2d5df061-6255-4755-935c-bfd826af269a" providerId="ADAL" clId="{19D23FB1-54FD-4760-8731-40F47759657A}" dt="2025-10-10T19:36:37.833" v="2253" actId="20577"/>
        <pc:sldMkLst>
          <pc:docMk/>
          <pc:sldMk cId="2149497792" sldId="340"/>
        </pc:sldMkLst>
        <pc:spChg chg="mod">
          <ac:chgData name="mnats" userId="2d5df061-6255-4755-935c-bfd826af269a" providerId="ADAL" clId="{19D23FB1-54FD-4760-8731-40F47759657A}" dt="2025-10-10T19:36:37.833" v="2253" actId="20577"/>
          <ac:spMkLst>
            <pc:docMk/>
            <pc:sldMk cId="2149497792" sldId="340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43.639" v="2266" actId="20577"/>
        <pc:sldMkLst>
          <pc:docMk/>
          <pc:sldMk cId="3664928444" sldId="342"/>
        </pc:sldMkLst>
        <pc:spChg chg="mod">
          <ac:chgData name="mnats" userId="2d5df061-6255-4755-935c-bfd826af269a" providerId="ADAL" clId="{19D23FB1-54FD-4760-8731-40F47759657A}" dt="2025-10-10T19:36:43.639" v="2266" actId="20577"/>
          <ac:spMkLst>
            <pc:docMk/>
            <pc:sldMk cId="3664928444" sldId="342"/>
            <ac:spMk id="2" creationId="{6E664A5C-09AC-4482-9ED3-943E900B96D5}"/>
          </ac:spMkLst>
        </pc:spChg>
      </pc:sldChg>
      <pc:sldChg chg="addSp modSp del mod modShow">
        <pc:chgData name="mnats" userId="2d5df061-6255-4755-935c-bfd826af269a" providerId="ADAL" clId="{19D23FB1-54FD-4760-8731-40F47759657A}" dt="2025-10-10T19:28:32.247" v="2053" actId="47"/>
        <pc:sldMkLst>
          <pc:docMk/>
          <pc:sldMk cId="3032017384" sldId="344"/>
        </pc:sldMkLst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43.409" v="1902" actId="13244"/>
          <ac:spMkLst>
            <pc:docMk/>
            <pc:sldMk cId="3032017384" sldId="344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41.141" v="1901" actId="13244"/>
          <ac:grpSpMkLst>
            <pc:docMk/>
            <pc:sldMk cId="3032017384" sldId="344"/>
            <ac:grpSpMk id="5" creationId="{110A01B0-FD38-4AAD-918E-9D8087618837}"/>
          </ac:grpSpMkLst>
        </pc:grpChg>
        <pc:grpChg chg="mod">
          <ac:chgData name="mnats" userId="2d5df061-6255-4755-935c-bfd826af269a" providerId="ADAL" clId="{19D23FB1-54FD-4760-8731-40F47759657A}" dt="2025-10-10T19:02:29.672" v="1219" actId="962"/>
          <ac:grpSpMkLst>
            <pc:docMk/>
            <pc:sldMk cId="3032017384" sldId="344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09.760" v="1220" actId="164"/>
          <ac:cxnSpMkLst>
            <pc:docMk/>
            <pc:sldMk cId="3032017384" sldId="344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40:31.299" v="2282" actId="2711"/>
        <pc:sldMkLst>
          <pc:docMk/>
          <pc:sldMk cId="4050730530" sldId="345"/>
        </pc:sldMkLst>
        <pc:spChg chg="mod">
          <ac:chgData name="mnats" userId="2d5df061-6255-4755-935c-bfd826af269a" providerId="ADAL" clId="{19D23FB1-54FD-4760-8731-40F47759657A}" dt="2025-10-10T19:40:31.299" v="2282" actId="2711"/>
          <ac:spMkLst>
            <pc:docMk/>
            <pc:sldMk cId="4050730530" sldId="345"/>
            <ac:spMk id="3" creationId="{6254ECB9-7E5F-4E2E-8020-AFFC9518CCDB}"/>
          </ac:spMkLst>
        </pc:spChg>
      </pc:sldChg>
      <pc:sldChg chg="addSp modSp del mod">
        <pc:chgData name="mnats" userId="2d5df061-6255-4755-935c-bfd826af269a" providerId="ADAL" clId="{19D23FB1-54FD-4760-8731-40F47759657A}" dt="2025-10-10T19:28:45.901" v="2054" actId="47"/>
        <pc:sldMkLst>
          <pc:docMk/>
          <pc:sldMk cId="2750815263" sldId="347"/>
        </pc:sldMkLst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55.688" v="1904" actId="13244"/>
          <ac:spMkLst>
            <pc:docMk/>
            <pc:sldMk cId="2750815263" sldId="347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54.458" v="1903" actId="13244"/>
          <ac:grpSpMkLst>
            <pc:docMk/>
            <pc:sldMk cId="2750815263" sldId="347"/>
            <ac:grpSpMk id="3" creationId="{D9A61291-2D17-48AF-A0EF-D6715A432120}"/>
          </ac:grpSpMkLst>
        </pc:grpChg>
        <pc:grpChg chg="mod">
          <ac:chgData name="mnats" userId="2d5df061-6255-4755-935c-bfd826af269a" providerId="ADAL" clId="{19D23FB1-54FD-4760-8731-40F47759657A}" dt="2025-10-10T19:03:39.530" v="1230" actId="962"/>
          <ac:grpSpMkLst>
            <pc:docMk/>
            <pc:sldMk cId="2750815263" sldId="347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25.034" v="1226" actId="164"/>
          <ac:cxnSpMkLst>
            <pc:docMk/>
            <pc:sldMk cId="2750815263" sldId="347"/>
            <ac:cxnSpMk id="10" creationId="{00000000-0000-0000-0000-000000000000}"/>
          </ac:cxnSpMkLst>
        </pc:cxnChg>
      </pc:sldChg>
      <pc:sldChg chg="modSp">
        <pc:chgData name="mnats" userId="2d5df061-6255-4755-935c-bfd826af269a" providerId="ADAL" clId="{19D23FB1-54FD-4760-8731-40F47759657A}" dt="2025-10-10T19:29:40.579" v="2097" actId="20577"/>
        <pc:sldMkLst>
          <pc:docMk/>
          <pc:sldMk cId="3656501298" sldId="348"/>
        </pc:sldMkLst>
        <pc:spChg chg="mod">
          <ac:chgData name="mnats" userId="2d5df061-6255-4755-935c-bfd826af269a" providerId="ADAL" clId="{19D23FB1-54FD-4760-8731-40F47759657A}" dt="2025-10-10T19:29:40.579" v="2097" actId="20577"/>
          <ac:spMkLst>
            <pc:docMk/>
            <pc:sldMk cId="3656501298" sldId="348"/>
            <ac:spMk id="2" creationId="{037EE658-205D-44B0-A39E-67C22353652A}"/>
          </ac:spMkLst>
        </pc:spChg>
      </pc:sldChg>
      <pc:sldChg chg="del">
        <pc:chgData name="mnats" userId="2d5df061-6255-4755-935c-bfd826af269a" providerId="ADAL" clId="{19D23FB1-54FD-4760-8731-40F47759657A}" dt="2025-10-10T01:07:47.831" v="21" actId="47"/>
        <pc:sldMkLst>
          <pc:docMk/>
          <pc:sldMk cId="2696060836" sldId="349"/>
        </pc:sldMkLst>
      </pc:sldChg>
      <pc:sldChg chg="modSp mod">
        <pc:chgData name="mnats" userId="2d5df061-6255-4755-935c-bfd826af269a" providerId="ADAL" clId="{19D23FB1-54FD-4760-8731-40F47759657A}" dt="2025-10-10T19:29:32.253" v="2084" actId="20577"/>
        <pc:sldMkLst>
          <pc:docMk/>
          <pc:sldMk cId="4113499643" sldId="350"/>
        </pc:sldMkLst>
        <pc:spChg chg="mod">
          <ac:chgData name="mnats" userId="2d5df061-6255-4755-935c-bfd826af269a" providerId="ADAL" clId="{19D23FB1-54FD-4760-8731-40F47759657A}" dt="2025-10-10T19:03:56.062" v="1316" actId="962"/>
          <ac:spMkLst>
            <pc:docMk/>
            <pc:sldMk cId="4113499643" sldId="350"/>
            <ac:spMk id="7" creationId="{F499740F-6577-4DA0-A877-AF57699C7A02}"/>
          </ac:spMkLst>
        </pc:spChg>
        <pc:spChg chg="mod ord">
          <ac:chgData name="mnats" userId="2d5df061-6255-4755-935c-bfd826af269a" providerId="ADAL" clId="{19D23FB1-54FD-4760-8731-40F47759657A}" dt="2025-10-10T19:29:32.253" v="2084" actId="20577"/>
          <ac:spMkLst>
            <pc:docMk/>
            <pc:sldMk cId="4113499643" sldId="350"/>
            <ac:spMk id="11" creationId="{81789040-4787-4226-AC42-8405E4797213}"/>
          </ac:spMkLst>
        </pc:spChg>
      </pc:sldChg>
      <pc:sldChg chg="modSp mod">
        <pc:chgData name="mnats" userId="2d5df061-6255-4755-935c-bfd826af269a" providerId="ADAL" clId="{19D23FB1-54FD-4760-8731-40F47759657A}" dt="2025-10-10T19:29:53.380" v="2114" actId="20577"/>
        <pc:sldMkLst>
          <pc:docMk/>
          <pc:sldMk cId="3182640291" sldId="351"/>
        </pc:sldMkLst>
        <pc:spChg chg="mod ord">
          <ac:chgData name="mnats" userId="2d5df061-6255-4755-935c-bfd826af269a" providerId="ADAL" clId="{19D23FB1-54FD-4760-8731-40F47759657A}" dt="2025-10-10T19:29:53.380" v="2114" actId="20577"/>
          <ac:spMkLst>
            <pc:docMk/>
            <pc:sldMk cId="3182640291" sldId="351"/>
            <ac:spMk id="11" creationId="{69B79848-AFAC-4B77-9AF1-2B2C70EEA609}"/>
          </ac:spMkLst>
        </pc:spChg>
      </pc:sldChg>
      <pc:sldChg chg="modSp mod">
        <pc:chgData name="mnats" userId="2d5df061-6255-4755-935c-bfd826af269a" providerId="ADAL" clId="{19D23FB1-54FD-4760-8731-40F47759657A}" dt="2025-10-10T19:30:00.291" v="2122" actId="20577"/>
        <pc:sldMkLst>
          <pc:docMk/>
          <pc:sldMk cId="2998746898" sldId="352"/>
        </pc:sldMkLst>
        <pc:spChg chg="mod">
          <ac:chgData name="mnats" userId="2d5df061-6255-4755-935c-bfd826af269a" providerId="ADAL" clId="{19D23FB1-54FD-4760-8731-40F47759657A}" dt="2025-10-10T19:30:00.291" v="2122" actId="20577"/>
          <ac:spMkLst>
            <pc:docMk/>
            <pc:sldMk cId="2998746898" sldId="352"/>
            <ac:spMk id="2" creationId="{B3D711B3-2825-4C77-90DB-6CB045A33FCF}"/>
          </ac:spMkLst>
        </pc:spChg>
        <pc:picChg chg="mod">
          <ac:chgData name="mnats" userId="2d5df061-6255-4755-935c-bfd826af269a" providerId="ADAL" clId="{19D23FB1-54FD-4760-8731-40F47759657A}" dt="2025-10-10T19:04:13.575" v="1412" actId="962"/>
          <ac:picMkLst>
            <pc:docMk/>
            <pc:sldMk cId="2998746898" sldId="352"/>
            <ac:picMk id="47" creationId="{F0EDA9D3-BF78-446B-93CB-5BB1E189EDEF}"/>
          </ac:picMkLst>
        </pc:picChg>
      </pc:sldChg>
      <pc:sldChg chg="modSp mod">
        <pc:chgData name="mnats" userId="2d5df061-6255-4755-935c-bfd826af269a" providerId="ADAL" clId="{19D23FB1-54FD-4760-8731-40F47759657A}" dt="2025-10-10T19:30:05.580" v="2133" actId="20577"/>
        <pc:sldMkLst>
          <pc:docMk/>
          <pc:sldMk cId="1834833135" sldId="353"/>
        </pc:sldMkLst>
        <pc:spChg chg="mod">
          <ac:chgData name="mnats" userId="2d5df061-6255-4755-935c-bfd826af269a" providerId="ADAL" clId="{19D23FB1-54FD-4760-8731-40F47759657A}" dt="2025-10-10T19:30:05.580" v="2133" actId="20577"/>
          <ac:spMkLst>
            <pc:docMk/>
            <pc:sldMk cId="1834833135" sldId="353"/>
            <ac:spMk id="2" creationId="{B3D711B3-2825-4C77-90DB-6CB045A33FCF}"/>
          </ac:spMkLst>
        </pc:spChg>
      </pc:sldChg>
      <pc:sldChg chg="modSp mod">
        <pc:chgData name="mnats" userId="2d5df061-6255-4755-935c-bfd826af269a" providerId="ADAL" clId="{19D23FB1-54FD-4760-8731-40F47759657A}" dt="2025-10-10T19:27:26.114" v="2026" actId="20577"/>
        <pc:sldMkLst>
          <pc:docMk/>
          <pc:sldMk cId="3335669496" sldId="378"/>
        </pc:sldMkLst>
        <pc:spChg chg="mod">
          <ac:chgData name="mnats" userId="2d5df061-6255-4755-935c-bfd826af269a" providerId="ADAL" clId="{19D23FB1-54FD-4760-8731-40F47759657A}" dt="2025-10-10T19:27:26.114" v="2026" actId="20577"/>
          <ac:spMkLst>
            <pc:docMk/>
            <pc:sldMk cId="3335669496" sldId="378"/>
            <ac:spMk id="2" creationId="{00000000-0000-0000-0000-000000000000}"/>
          </ac:spMkLst>
        </pc:spChg>
      </pc:sldChg>
      <pc:sldChg chg="delSp mod">
        <pc:chgData name="mnats" userId="2d5df061-6255-4755-935c-bfd826af269a" providerId="ADAL" clId="{19D23FB1-54FD-4760-8731-40F47759657A}" dt="2025-10-10T19:12:06.519" v="1884" actId="478"/>
        <pc:sldMkLst>
          <pc:docMk/>
          <pc:sldMk cId="1899858963" sldId="379"/>
        </pc:sldMkLst>
        <pc:spChg chg="del">
          <ac:chgData name="mnats" userId="2d5df061-6255-4755-935c-bfd826af269a" providerId="ADAL" clId="{19D23FB1-54FD-4760-8731-40F47759657A}" dt="2025-10-10T19:12:06.519" v="1884" actId="478"/>
          <ac:spMkLst>
            <pc:docMk/>
            <pc:sldMk cId="1899858963" sldId="379"/>
            <ac:spMk id="4" creationId="{BFB5D357-87A0-4D2A-B7FE-62DCB035C771}"/>
          </ac:spMkLst>
        </pc:spChg>
      </pc:sldChg>
      <pc:sldChg chg="modSp mod">
        <pc:chgData name="mnats" userId="2d5df061-6255-4755-935c-bfd826af269a" providerId="ADAL" clId="{19D23FB1-54FD-4760-8731-40F47759657A}" dt="2025-10-10T19:28:10.041" v="2052" actId="20577"/>
        <pc:sldMkLst>
          <pc:docMk/>
          <pc:sldMk cId="103701003" sldId="380"/>
        </pc:sldMkLst>
        <pc:spChg chg="mod">
          <ac:chgData name="mnats" userId="2d5df061-6255-4755-935c-bfd826af269a" providerId="ADAL" clId="{19D23FB1-54FD-4760-8731-40F47759657A}" dt="2025-10-10T19:28:10.041" v="2052" actId="20577"/>
          <ac:spMkLst>
            <pc:docMk/>
            <pc:sldMk cId="103701003" sldId="380"/>
            <ac:spMk id="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2:25.269" v="1886" actId="13244"/>
          <ac:spMkLst>
            <pc:docMk/>
            <pc:sldMk cId="103701003" sldId="380"/>
            <ac:spMk id="10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17.318" v="536" actId="962"/>
          <ac:grpSpMkLst>
            <pc:docMk/>
            <pc:sldMk cId="103701003" sldId="380"/>
            <ac:grpSpMk id="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7:44.829" v="676" actId="962"/>
          <ac:grpSpMkLst>
            <pc:docMk/>
            <pc:sldMk cId="103701003" sldId="380"/>
            <ac:grpSpMk id="32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18:38.566" v="1892" actId="13244"/>
        <pc:sldMkLst>
          <pc:docMk/>
          <pc:sldMk cId="3154795403" sldId="381"/>
        </pc:sldMkLst>
        <pc:spChg chg="ord">
          <ac:chgData name="mnats" userId="2d5df061-6255-4755-935c-bfd826af269a" providerId="ADAL" clId="{19D23FB1-54FD-4760-8731-40F47759657A}" dt="2025-10-10T19:18:02.624" v="1887" actId="13244"/>
          <ac:spMkLst>
            <pc:docMk/>
            <pc:sldMk cId="3154795403" sldId="381"/>
            <ac:spMk id="10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06.742" v="1888" actId="13244"/>
          <ac:spMkLst>
            <pc:docMk/>
            <pc:sldMk cId="3154795403" sldId="381"/>
            <ac:spMk id="17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14.667" v="1889" actId="13244"/>
          <ac:spMkLst>
            <pc:docMk/>
            <pc:sldMk cId="3154795403" sldId="381"/>
            <ac:spMk id="24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38.566" v="1892" actId="13244"/>
          <ac:spMkLst>
            <pc:docMk/>
            <pc:sldMk cId="3154795403" sldId="381"/>
            <ac:spMk id="3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50.696" v="678" actId="962"/>
          <ac:grpSpMkLst>
            <pc:docMk/>
            <pc:sldMk cId="3154795403" sldId="381"/>
            <ac:grpSpMk id="4" creationId="{00000000-0000-0000-0000-000000000000}"/>
          </ac:grpSpMkLst>
        </pc:grpChg>
        <pc:grpChg chg="mod ord">
          <ac:chgData name="mnats" userId="2d5df061-6255-4755-935c-bfd826af269a" providerId="ADAL" clId="{19D23FB1-54FD-4760-8731-40F47759657A}" dt="2025-10-10T19:18:24.023" v="1891" actId="13244"/>
          <ac:grpSpMkLst>
            <pc:docMk/>
            <pc:sldMk cId="3154795403" sldId="381"/>
            <ac:grpSpMk id="11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28.780" v="748" actId="962"/>
          <ac:grpSpMkLst>
            <pc:docMk/>
            <pc:sldMk cId="3154795403" sldId="381"/>
            <ac:grpSpMk id="18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49.468" v="794" actId="962"/>
          <ac:grpSpMkLst>
            <pc:docMk/>
            <pc:sldMk cId="3154795403" sldId="381"/>
            <ac:grpSpMk id="25" creationId="{00000000-0000-0000-0000-000000000000}"/>
          </ac:grpSpMkLst>
        </pc:grpChg>
      </pc:sldChg>
      <pc:sldChg chg="addSp modSp mod">
        <pc:chgData name="mnats" userId="2d5df061-6255-4755-935c-bfd826af269a" providerId="ADAL" clId="{19D23FB1-54FD-4760-8731-40F47759657A}" dt="2025-10-10T19:18:57.593" v="1894" actId="13244"/>
        <pc:sldMkLst>
          <pc:docMk/>
          <pc:sldMk cId="960227358" sldId="382"/>
        </pc:sldMkLst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57.593" v="1894" actId="13244"/>
          <ac:spMkLst>
            <pc:docMk/>
            <pc:sldMk cId="960227358" sldId="382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8:56.129" v="1893" actId="13244"/>
          <ac:grpSpMkLst>
            <pc:docMk/>
            <pc:sldMk cId="960227358" sldId="382"/>
            <ac:grpSpMk id="5" creationId="{889CB73F-00D7-4230-B5CC-4A487CBF721B}"/>
          </ac:grpSpMkLst>
        </pc:grpChg>
        <pc:grpChg chg="mod">
          <ac:chgData name="mnats" userId="2d5df061-6255-4755-935c-bfd826af269a" providerId="ADAL" clId="{19D23FB1-54FD-4760-8731-40F47759657A}" dt="2025-10-10T18:59:13.162" v="900" actId="962"/>
          <ac:grpSpMkLst>
            <pc:docMk/>
            <pc:sldMk cId="960227358" sldId="382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8:59:41.824" v="975" actId="164"/>
          <ac:cxnSpMkLst>
            <pc:docMk/>
            <pc:sldMk cId="960227358" sldId="382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21:16.949" v="1908" actId="13244"/>
        <pc:sldMkLst>
          <pc:docMk/>
          <pc:sldMk cId="2815729978" sldId="383"/>
        </pc:sldMkLst>
        <pc:spChg chg="ord">
          <ac:chgData name="mnats" userId="2d5df061-6255-4755-935c-bfd826af269a" providerId="ADAL" clId="{19D23FB1-54FD-4760-8731-40F47759657A}" dt="2025-10-10T19:21:16.949" v="1908" actId="13244"/>
          <ac:spMkLst>
            <pc:docMk/>
            <pc:sldMk cId="2815729978" sldId="383"/>
            <ac:spMk id="1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9:06:09.863" v="1414" actId="962"/>
          <ac:grpSpMkLst>
            <pc:docMk/>
            <pc:sldMk cId="2815729978" sldId="383"/>
            <ac:grpSpMk id="5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36:54.702" v="2279" actId="20577"/>
        <pc:sldMkLst>
          <pc:docMk/>
          <pc:sldMk cId="535015722" sldId="385"/>
        </pc:sldMkLst>
        <pc:spChg chg="mod">
          <ac:chgData name="mnats" userId="2d5df061-6255-4755-935c-bfd826af269a" providerId="ADAL" clId="{19D23FB1-54FD-4760-8731-40F47759657A}" dt="2025-10-10T19:36:54.702" v="2279" actId="20577"/>
          <ac:spMkLst>
            <pc:docMk/>
            <pc:sldMk cId="535015722" sldId="385"/>
            <ac:spMk id="2" creationId="{00000000-0000-0000-0000-000000000000}"/>
          </ac:spMkLst>
        </pc:spChg>
      </pc:sldChg>
      <pc:sldChg chg="modSp mod ord">
        <pc:chgData name="mnats" userId="2d5df061-6255-4755-935c-bfd826af269a" providerId="ADAL" clId="{19D23FB1-54FD-4760-8731-40F47759657A}" dt="2025-10-10T19:26:19.563" v="1984" actId="20577"/>
        <pc:sldMkLst>
          <pc:docMk/>
          <pc:sldMk cId="2817115430" sldId="386"/>
        </pc:sldMkLst>
        <pc:spChg chg="mod">
          <ac:chgData name="mnats" userId="2d5df061-6255-4755-935c-bfd826af269a" providerId="ADAL" clId="{19D23FB1-54FD-4760-8731-40F47759657A}" dt="2025-10-10T19:26:19.563" v="1984" actId="20577"/>
          <ac:spMkLst>
            <pc:docMk/>
            <pc:sldMk cId="2817115430" sldId="386"/>
            <ac:spMk id="2" creationId="{C78B8A63-B46A-4D32-B59E-A8A1F5BC8E3C}"/>
          </ac:spMkLst>
        </pc:spChg>
      </pc:sldChg>
      <pc:sldChg chg="modSp mod">
        <pc:chgData name="mnats" userId="2d5df061-6255-4755-935c-bfd826af269a" providerId="ADAL" clId="{19D23FB1-54FD-4760-8731-40F47759657A}" dt="2025-10-10T19:26:23.131" v="1988" actId="20577"/>
        <pc:sldMkLst>
          <pc:docMk/>
          <pc:sldMk cId="1836603324" sldId="387"/>
        </pc:sldMkLst>
        <pc:spChg chg="mod">
          <ac:chgData name="mnats" userId="2d5df061-6255-4755-935c-bfd826af269a" providerId="ADAL" clId="{19D23FB1-54FD-4760-8731-40F47759657A}" dt="2025-10-10T19:26:23.131" v="1988" actId="20577"/>
          <ac:spMkLst>
            <pc:docMk/>
            <pc:sldMk cId="1836603324" sldId="387"/>
            <ac:spMk id="2" creationId="{E45B1776-A246-475F-945B-2D51B1BD6FD9}"/>
          </ac:spMkLst>
        </pc:spChg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1725962396" sldId="546"/>
        </pc:sldMkLst>
      </pc:sldChg>
      <pc:sldChg chg="modSp add mod modShow">
        <pc:chgData name="mnats" userId="2d5df061-6255-4755-935c-bfd826af269a" providerId="ADAL" clId="{19D23FB1-54FD-4760-8731-40F47759657A}" dt="2025-10-10T19:25:28.393" v="1949" actId="20577"/>
        <pc:sldMkLst>
          <pc:docMk/>
          <pc:sldMk cId="87714192" sldId="547"/>
        </pc:sldMkLst>
        <pc:spChg chg="mod">
          <ac:chgData name="mnats" userId="2d5df061-6255-4755-935c-bfd826af269a" providerId="ADAL" clId="{19D23FB1-54FD-4760-8731-40F47759657A}" dt="2025-10-10T19:25:28.393" v="1949" actId="20577"/>
          <ac:spMkLst>
            <pc:docMk/>
            <pc:sldMk cId="87714192" sldId="547"/>
            <ac:spMk id="2" creationId="{00000000-0000-0000-0000-000000000000}"/>
          </ac:spMkLst>
        </pc:spChg>
      </pc:sldChg>
      <pc:sldChg chg="modSp add mod">
        <pc:chgData name="mnats" userId="2d5df061-6255-4755-935c-bfd826af269a" providerId="ADAL" clId="{19D23FB1-54FD-4760-8731-40F47759657A}" dt="2025-10-10T19:25:34.415" v="1953" actId="20577"/>
        <pc:sldMkLst>
          <pc:docMk/>
          <pc:sldMk cId="1720910637" sldId="549"/>
        </pc:sldMkLst>
        <pc:spChg chg="mod">
          <ac:chgData name="mnats" userId="2d5df061-6255-4755-935c-bfd826af269a" providerId="ADAL" clId="{19D23FB1-54FD-4760-8731-40F47759657A}" dt="2025-10-10T19:25:34.415" v="1953" actId="20577"/>
          <ac:spMkLst>
            <pc:docMk/>
            <pc:sldMk cId="1720910637" sldId="549"/>
            <ac:spMk id="2" creationId="{76A0C092-8807-E983-C807-321549697186}"/>
          </ac:spMkLst>
        </pc:spChg>
      </pc:sldChg>
      <pc:sldChg chg="add del">
        <pc:chgData name="mnats" userId="2d5df061-6255-4755-935c-bfd826af269a" providerId="ADAL" clId="{19D23FB1-54FD-4760-8731-40F47759657A}" dt="2025-10-09T21:19:22.988" v="11" actId="2696"/>
        <pc:sldMkLst>
          <pc:docMk/>
          <pc:sldMk cId="3610623881" sldId="551"/>
        </pc:sldMkLst>
      </pc:sldChg>
      <pc:sldChg chg="add">
        <pc:chgData name="mnats" userId="2d5df061-6255-4755-935c-bfd826af269a" providerId="ADAL" clId="{19D23FB1-54FD-4760-8731-40F47759657A}" dt="2025-10-09T21:19:27.916" v="12"/>
        <pc:sldMkLst>
          <pc:docMk/>
          <pc:sldMk cId="4040963824" sldId="551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2740902612" sldId="554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538003222" sldId="556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3316342699" sldId="584"/>
        </pc:sldMkLst>
      </pc:sldChg>
      <pc:sldChg chg="modSp add mod">
        <pc:chgData name="mnats" userId="2d5df061-6255-4755-935c-bfd826af269a" providerId="ADAL" clId="{19D23FB1-54FD-4760-8731-40F47759657A}" dt="2025-10-10T19:25:39.415" v="1957" actId="20577"/>
        <pc:sldMkLst>
          <pc:docMk/>
          <pc:sldMk cId="2999097809" sldId="586"/>
        </pc:sldMkLst>
        <pc:spChg chg="mod">
          <ac:chgData name="mnats" userId="2d5df061-6255-4755-935c-bfd826af269a" providerId="ADAL" clId="{19D23FB1-54FD-4760-8731-40F47759657A}" dt="2025-10-10T19:25:39.415" v="1957" actId="20577"/>
          <ac:spMkLst>
            <pc:docMk/>
            <pc:sldMk cId="2999097809" sldId="586"/>
            <ac:spMk id="2" creationId="{76A0C092-8807-E983-C807-321549697186}"/>
          </ac:spMkLst>
        </pc:spChg>
      </pc:sldChg>
      <pc:sldChg chg="add mod modShow">
        <pc:chgData name="mnats" userId="2d5df061-6255-4755-935c-bfd826af269a" providerId="ADAL" clId="{19D23FB1-54FD-4760-8731-40F47759657A}" dt="2025-10-10T18:55:13.772" v="22" actId="729"/>
        <pc:sldMkLst>
          <pc:docMk/>
          <pc:sldMk cId="2548038002" sldId="587"/>
        </pc:sldMkLst>
      </pc:sldChg>
      <pc:sldChg chg="modSp add mod modShow">
        <pc:chgData name="mnats" userId="2d5df061-6255-4755-935c-bfd826af269a" providerId="ADAL" clId="{19D23FB1-54FD-4760-8731-40F47759657A}" dt="2025-10-10T19:25:47.479" v="1961" actId="20577"/>
        <pc:sldMkLst>
          <pc:docMk/>
          <pc:sldMk cId="2448824838" sldId="588"/>
        </pc:sldMkLst>
        <pc:spChg chg="mod">
          <ac:chgData name="mnats" userId="2d5df061-6255-4755-935c-bfd826af269a" providerId="ADAL" clId="{19D23FB1-54FD-4760-8731-40F47759657A}" dt="2025-10-10T19:25:47.479" v="1961" actId="20577"/>
          <ac:spMkLst>
            <pc:docMk/>
            <pc:sldMk cId="2448824838" sldId="588"/>
            <ac:spMk id="2" creationId="{76A0C092-8807-E983-C807-321549697186}"/>
          </ac:spMkLst>
        </pc:spChg>
      </pc:sldChg>
      <pc:sldChg chg="modSp add mod modShow">
        <pc:chgData name="mnats" userId="2d5df061-6255-4755-935c-bfd826af269a" providerId="ADAL" clId="{19D23FB1-54FD-4760-8731-40F47759657A}" dt="2025-10-10T19:25:51.805" v="1965" actId="20577"/>
        <pc:sldMkLst>
          <pc:docMk/>
          <pc:sldMk cId="512283859" sldId="589"/>
        </pc:sldMkLst>
        <pc:spChg chg="mod">
          <ac:chgData name="mnats" userId="2d5df061-6255-4755-935c-bfd826af269a" providerId="ADAL" clId="{19D23FB1-54FD-4760-8731-40F47759657A}" dt="2025-10-10T19:25:51.805" v="1965" actId="20577"/>
          <ac:spMkLst>
            <pc:docMk/>
            <pc:sldMk cId="512283859" sldId="589"/>
            <ac:spMk id="2" creationId="{76A0C092-8807-E983-C807-321549697186}"/>
          </ac:spMkLst>
        </pc:spChg>
      </pc:sldChg>
      <pc:sldChg chg="modSp add mod">
        <pc:chgData name="mnats" userId="2d5df061-6255-4755-935c-bfd826af269a" providerId="ADAL" clId="{19D23FB1-54FD-4760-8731-40F47759657A}" dt="2025-10-10T19:25:58.200" v="1980" actId="20577"/>
        <pc:sldMkLst>
          <pc:docMk/>
          <pc:sldMk cId="1215768204" sldId="590"/>
        </pc:sldMkLst>
        <pc:spChg chg="mod">
          <ac:chgData name="mnats" userId="2d5df061-6255-4755-935c-bfd826af269a" providerId="ADAL" clId="{19D23FB1-54FD-4760-8731-40F47759657A}" dt="2025-10-10T19:25:58.200" v="1980" actId="20577"/>
          <ac:spMkLst>
            <pc:docMk/>
            <pc:sldMk cId="1215768204" sldId="590"/>
            <ac:spMk id="2" creationId="{76A0C092-8807-E983-C807-321549697186}"/>
          </ac:spMkLst>
        </pc:spChg>
      </pc:sldChg>
      <pc:sldChg chg="add">
        <pc:chgData name="mnats" userId="2d5df061-6255-4755-935c-bfd826af269a" providerId="ADAL" clId="{19D23FB1-54FD-4760-8731-40F47759657A}" dt="2025-10-09T20:58:12.445" v="3"/>
        <pc:sldMkLst>
          <pc:docMk/>
          <pc:sldMk cId="3015087285" sldId="592"/>
        </pc:sldMkLst>
      </pc:sldChg>
      <pc:sldChg chg="add del">
        <pc:chgData name="mnats" userId="2d5df061-6255-4755-935c-bfd826af269a" providerId="ADAL" clId="{19D23FB1-54FD-4760-8731-40F47759657A}" dt="2025-10-09T21:19:19.362" v="9"/>
        <pc:sldMkLst>
          <pc:docMk/>
          <pc:sldMk cId="3277048977" sldId="593"/>
        </pc:sldMkLst>
      </pc:sldChg>
    </pc:docChg>
  </pc:docChgLst>
  <pc:docChgLst>
    <pc:chgData name="mnats" userId="2d5df061-6255-4755-935c-bfd826af269a" providerId="ADAL" clId="{131315AA-6143-4767-8BB8-AD4A4D8FC2B5}"/>
    <pc:docChg chg="undo custSel modSld">
      <pc:chgData name="mnats" userId="2d5df061-6255-4755-935c-bfd826af269a" providerId="ADAL" clId="{131315AA-6143-4767-8BB8-AD4A4D8FC2B5}" dt="2025-10-11T00:09:57.707" v="441" actId="478"/>
      <pc:docMkLst>
        <pc:docMk/>
      </pc:docMkLst>
      <pc:sldChg chg="addSp modSp mod">
        <pc:chgData name="mnats" userId="2d5df061-6255-4755-935c-bfd826af269a" providerId="ADAL" clId="{131315AA-6143-4767-8BB8-AD4A4D8FC2B5}" dt="2025-10-11T00:08:39.023" v="258" actId="962"/>
        <pc:sldMkLst>
          <pc:docMk/>
          <pc:sldMk cId="114064244" sldId="258"/>
        </pc:sldMkLst>
        <pc:inkChg chg="add mod">
          <ac:chgData name="mnats" userId="2d5df061-6255-4755-935c-bfd826af269a" providerId="ADAL" clId="{131315AA-6143-4767-8BB8-AD4A4D8FC2B5}" dt="2025-10-11T00:08:39.023" v="258" actId="962"/>
          <ac:inkMkLst>
            <pc:docMk/>
            <pc:sldMk cId="114064244" sldId="258"/>
            <ac:inkMk id="6" creationId="{C873526D-C269-424F-8268-405AED228668}"/>
          </ac:inkMkLst>
        </pc:inkChg>
      </pc:sldChg>
      <pc:sldChg chg="addSp">
        <pc:chgData name="mnats" userId="2d5df061-6255-4755-935c-bfd826af269a" providerId="ADAL" clId="{131315AA-6143-4767-8BB8-AD4A4D8FC2B5}" dt="2025-10-10T23:34:59" v="0"/>
        <pc:sldMkLst>
          <pc:docMk/>
          <pc:sldMk cId="1367248037" sldId="261"/>
        </pc:sldMkLst>
        <pc:inkChg chg="add">
          <ac:chgData name="mnats" userId="2d5df061-6255-4755-935c-bfd826af269a" providerId="ADAL" clId="{131315AA-6143-4767-8BB8-AD4A4D8FC2B5}" dt="2025-10-10T23:34:59" v="0"/>
          <ac:inkMkLst>
            <pc:docMk/>
            <pc:sldMk cId="1367248037" sldId="261"/>
            <ac:inkMk id="4" creationId="{940E5441-38A7-4570-A70D-BB409D8C65F7}"/>
          </ac:inkMkLst>
        </pc:inkChg>
      </pc:sldChg>
      <pc:sldChg chg="addSp modSp mod">
        <pc:chgData name="mnats" userId="2d5df061-6255-4755-935c-bfd826af269a" providerId="ADAL" clId="{131315AA-6143-4767-8BB8-AD4A4D8FC2B5}" dt="2025-10-11T00:08:45.408" v="259" actId="962"/>
        <pc:sldMkLst>
          <pc:docMk/>
          <pc:sldMk cId="2301702121" sldId="262"/>
        </pc:sldMkLst>
        <pc:inkChg chg="add mod">
          <ac:chgData name="mnats" userId="2d5df061-6255-4755-935c-bfd826af269a" providerId="ADAL" clId="{131315AA-6143-4767-8BB8-AD4A4D8FC2B5}" dt="2025-10-11T00:08:45.408" v="259" actId="962"/>
          <ac:inkMkLst>
            <pc:docMk/>
            <pc:sldMk cId="2301702121" sldId="262"/>
            <ac:inkMk id="4" creationId="{90416F98-5CA3-41D0-9967-27DC0EA866D4}"/>
          </ac:inkMkLst>
        </pc:inkChg>
      </pc:sldChg>
      <pc:sldChg chg="addSp modSp mod">
        <pc:chgData name="mnats" userId="2d5df061-6255-4755-935c-bfd826af269a" providerId="ADAL" clId="{131315AA-6143-4767-8BB8-AD4A4D8FC2B5}" dt="2025-10-11T00:09:05.661" v="417" actId="962"/>
        <pc:sldMkLst>
          <pc:docMk/>
          <pc:sldMk cId="773163932" sldId="263"/>
        </pc:sldMkLst>
        <pc:inkChg chg="add mod">
          <ac:chgData name="mnats" userId="2d5df061-6255-4755-935c-bfd826af269a" providerId="ADAL" clId="{131315AA-6143-4767-8BB8-AD4A4D8FC2B5}" dt="2025-10-11T00:09:05.661" v="417" actId="962"/>
          <ac:inkMkLst>
            <pc:docMk/>
            <pc:sldMk cId="773163932" sldId="263"/>
            <ac:inkMk id="6" creationId="{9DE9F543-DCE5-42DA-B9B8-68571BFBB0AE}"/>
          </ac:inkMkLst>
        </pc:inkChg>
      </pc:sldChg>
      <pc:sldChg chg="addSp modSp mod">
        <pc:chgData name="mnats" userId="2d5df061-6255-4755-935c-bfd826af269a" providerId="ADAL" clId="{131315AA-6143-4767-8BB8-AD4A4D8FC2B5}" dt="2025-10-11T00:09:16.314" v="420" actId="962"/>
        <pc:sldMkLst>
          <pc:docMk/>
          <pc:sldMk cId="2887809551" sldId="267"/>
        </pc:sldMkLst>
        <pc:inkChg chg="add mod">
          <ac:chgData name="mnats" userId="2d5df061-6255-4755-935c-bfd826af269a" providerId="ADAL" clId="{131315AA-6143-4767-8BB8-AD4A4D8FC2B5}" dt="2025-10-11T00:09:16.314" v="420" actId="962"/>
          <ac:inkMkLst>
            <pc:docMk/>
            <pc:sldMk cId="2887809551" sldId="267"/>
            <ac:inkMk id="6" creationId="{685E00A6-10A9-44D1-8D7C-8B3FEFB2F977}"/>
          </ac:inkMkLst>
        </pc:inkChg>
      </pc:sldChg>
      <pc:sldChg chg="addSp modSp mod">
        <pc:chgData name="mnats" userId="2d5df061-6255-4755-935c-bfd826af269a" providerId="ADAL" clId="{131315AA-6143-4767-8BB8-AD4A4D8FC2B5}" dt="2025-10-11T00:09:41.046" v="437" actId="962"/>
        <pc:sldMkLst>
          <pc:docMk/>
          <pc:sldMk cId="3656501298" sldId="348"/>
        </pc:sldMkLst>
        <pc:inkChg chg="add mod">
          <ac:chgData name="mnats" userId="2d5df061-6255-4755-935c-bfd826af269a" providerId="ADAL" clId="{131315AA-6143-4767-8BB8-AD4A4D8FC2B5}" dt="2025-10-11T00:09:41.046" v="437" actId="962"/>
          <ac:inkMkLst>
            <pc:docMk/>
            <pc:sldMk cId="3656501298" sldId="348"/>
            <ac:inkMk id="5" creationId="{F0310525-0BB4-4D07-876D-E130CE6D9045}"/>
          </ac:inkMkLst>
        </pc:inkChg>
      </pc:sldChg>
      <pc:sldChg chg="addSp modSp mod">
        <pc:chgData name="mnats" userId="2d5df061-6255-4755-935c-bfd826af269a" providerId="ADAL" clId="{131315AA-6143-4767-8BB8-AD4A4D8FC2B5}" dt="2025-10-11T00:09:49.063" v="440" actId="962"/>
        <pc:sldMkLst>
          <pc:docMk/>
          <pc:sldMk cId="3182640291" sldId="351"/>
        </pc:sldMkLst>
        <pc:inkChg chg="add mod">
          <ac:chgData name="mnats" userId="2d5df061-6255-4755-935c-bfd826af269a" providerId="ADAL" clId="{131315AA-6143-4767-8BB8-AD4A4D8FC2B5}" dt="2025-10-11T00:09:49.063" v="440" actId="962"/>
          <ac:inkMkLst>
            <pc:docMk/>
            <pc:sldMk cId="3182640291" sldId="351"/>
            <ac:inkMk id="2" creationId="{6610B9E1-64FF-479E-B161-FCAD2B8BB039}"/>
          </ac:inkMkLst>
        </pc:inkChg>
      </pc:sldChg>
      <pc:sldChg chg="addSp delSp mod">
        <pc:chgData name="mnats" userId="2d5df061-6255-4755-935c-bfd826af269a" providerId="ADAL" clId="{131315AA-6143-4767-8BB8-AD4A4D8FC2B5}" dt="2025-10-11T00:09:57.707" v="441" actId="478"/>
        <pc:sldMkLst>
          <pc:docMk/>
          <pc:sldMk cId="2998746898" sldId="352"/>
        </pc:sldMkLst>
        <pc:inkChg chg="add del">
          <ac:chgData name="mnats" userId="2d5df061-6255-4755-935c-bfd826af269a" providerId="ADAL" clId="{131315AA-6143-4767-8BB8-AD4A4D8FC2B5}" dt="2025-10-11T00:09:57.707" v="441" actId="478"/>
          <ac:inkMkLst>
            <pc:docMk/>
            <pc:sldMk cId="2998746898" sldId="352"/>
            <ac:inkMk id="4" creationId="{BF1FC937-9EFB-4963-B690-56B5829A09E6}"/>
          </ac:inkMkLst>
        </pc:inkChg>
      </pc:sldChg>
      <pc:sldChg chg="addSp modSp mod">
        <pc:chgData name="mnats" userId="2d5df061-6255-4755-935c-bfd826af269a" providerId="ADAL" clId="{131315AA-6143-4767-8BB8-AD4A4D8FC2B5}" dt="2025-10-11T00:09:08.892" v="418" actId="962"/>
        <pc:sldMkLst>
          <pc:docMk/>
          <pc:sldMk cId="3335669496" sldId="378"/>
        </pc:sldMkLst>
        <pc:inkChg chg="add mod">
          <ac:chgData name="mnats" userId="2d5df061-6255-4755-935c-bfd826af269a" providerId="ADAL" clId="{131315AA-6143-4767-8BB8-AD4A4D8FC2B5}" dt="2025-10-11T00:09:08.892" v="418" actId="962"/>
          <ac:inkMkLst>
            <pc:docMk/>
            <pc:sldMk cId="3335669496" sldId="378"/>
            <ac:inkMk id="6" creationId="{21CBF841-CE19-48D6-8BE2-3766D06AB867}"/>
          </ac:inkMkLst>
        </pc:inkChg>
      </pc:sldChg>
      <pc:sldChg chg="addSp modSp mod">
        <pc:chgData name="mnats" userId="2d5df061-6255-4755-935c-bfd826af269a" providerId="ADAL" clId="{131315AA-6143-4767-8BB8-AD4A4D8FC2B5}" dt="2025-10-11T00:09:12.827" v="419" actId="962"/>
        <pc:sldMkLst>
          <pc:docMk/>
          <pc:sldMk cId="1899858963" sldId="379"/>
        </pc:sldMkLst>
        <pc:inkChg chg="add mod">
          <ac:chgData name="mnats" userId="2d5df061-6255-4755-935c-bfd826af269a" providerId="ADAL" clId="{131315AA-6143-4767-8BB8-AD4A4D8FC2B5}" dt="2025-10-11T00:09:12.827" v="419" actId="962"/>
          <ac:inkMkLst>
            <pc:docMk/>
            <pc:sldMk cId="1899858963" sldId="379"/>
            <ac:inkMk id="4" creationId="{9C04C542-398A-4C23-A011-6E5C988B9D60}"/>
          </ac:inkMkLst>
        </pc:inkChg>
      </pc:sldChg>
      <pc:sldChg chg="addSp modSp mod">
        <pc:chgData name="mnats" userId="2d5df061-6255-4755-935c-bfd826af269a" providerId="ADAL" clId="{131315AA-6143-4767-8BB8-AD4A4D8FC2B5}" dt="2025-10-11T00:09:21.655" v="421" actId="962"/>
        <pc:sldMkLst>
          <pc:docMk/>
          <pc:sldMk cId="103701003" sldId="380"/>
        </pc:sldMkLst>
        <pc:inkChg chg="add mod">
          <ac:chgData name="mnats" userId="2d5df061-6255-4755-935c-bfd826af269a" providerId="ADAL" clId="{131315AA-6143-4767-8BB8-AD4A4D8FC2B5}" dt="2025-10-11T00:09:21.655" v="421" actId="962"/>
          <ac:inkMkLst>
            <pc:docMk/>
            <pc:sldMk cId="103701003" sldId="380"/>
            <ac:inkMk id="11" creationId="{0A30C07A-66FE-4E15-83CA-0FC04A43EF26}"/>
          </ac:inkMkLst>
        </pc:inkChg>
      </pc:sldChg>
      <pc:sldChg chg="addSp modSp mod">
        <pc:chgData name="mnats" userId="2d5df061-6255-4755-935c-bfd826af269a" providerId="ADAL" clId="{131315AA-6143-4767-8BB8-AD4A4D8FC2B5}" dt="2025-10-11T00:09:26.589" v="435" actId="962"/>
        <pc:sldMkLst>
          <pc:docMk/>
          <pc:sldMk cId="3154795403" sldId="381"/>
        </pc:sldMkLst>
        <pc:inkChg chg="add mod">
          <ac:chgData name="mnats" userId="2d5df061-6255-4755-935c-bfd826af269a" providerId="ADAL" clId="{131315AA-6143-4767-8BB8-AD4A4D8FC2B5}" dt="2025-10-11T00:09:26.589" v="435" actId="962"/>
          <ac:inkMkLst>
            <pc:docMk/>
            <pc:sldMk cId="3154795403" sldId="381"/>
            <ac:inkMk id="32" creationId="{C45926E3-4E97-4B7B-AC42-460E611B7F65}"/>
          </ac:inkMkLst>
        </pc:inkChg>
      </pc:sldChg>
      <pc:sldChg chg="addSp modSp mod">
        <pc:chgData name="mnats" userId="2d5df061-6255-4755-935c-bfd826af269a" providerId="ADAL" clId="{131315AA-6143-4767-8BB8-AD4A4D8FC2B5}" dt="2025-10-11T00:09:31.169" v="436" actId="962"/>
        <pc:sldMkLst>
          <pc:docMk/>
          <pc:sldMk cId="960227358" sldId="382"/>
        </pc:sldMkLst>
        <pc:inkChg chg="add mod">
          <ac:chgData name="mnats" userId="2d5df061-6255-4755-935c-bfd826af269a" providerId="ADAL" clId="{131315AA-6143-4767-8BB8-AD4A4D8FC2B5}" dt="2025-10-11T00:09:31.169" v="436" actId="962"/>
          <ac:inkMkLst>
            <pc:docMk/>
            <pc:sldMk cId="960227358" sldId="382"/>
            <ac:inkMk id="11" creationId="{7C381E8F-E804-4B8C-9646-1F1468375CE1}"/>
          </ac:inkMkLst>
        </pc:inkChg>
      </pc:sldChg>
      <pc:sldChg chg="addSp modSp mod">
        <pc:chgData name="mnats" userId="2d5df061-6255-4755-935c-bfd826af269a" providerId="ADAL" clId="{131315AA-6143-4767-8BB8-AD4A4D8FC2B5}" dt="2025-10-11T00:07:56.130" v="93" actId="962"/>
        <pc:sldMkLst>
          <pc:docMk/>
          <pc:sldMk cId="1720910637" sldId="549"/>
        </pc:sldMkLst>
        <pc:inkChg chg="add mod">
          <ac:chgData name="mnats" userId="2d5df061-6255-4755-935c-bfd826af269a" providerId="ADAL" clId="{131315AA-6143-4767-8BB8-AD4A4D8FC2B5}" dt="2025-10-11T00:07:56.130" v="93" actId="962"/>
          <ac:inkMkLst>
            <pc:docMk/>
            <pc:sldMk cId="1720910637" sldId="549"/>
            <ac:inkMk id="5" creationId="{3C7CEA46-9CB7-48A5-82CA-D875FAE713D3}"/>
          </ac:inkMkLst>
        </pc:inkChg>
      </pc:sldChg>
      <pc:sldChg chg="addSp modSp mod">
        <pc:chgData name="mnats" userId="2d5df061-6255-4755-935c-bfd826af269a" providerId="ADAL" clId="{131315AA-6143-4767-8BB8-AD4A4D8FC2B5}" dt="2025-10-11T00:07:59.386" v="94" actId="962"/>
        <pc:sldMkLst>
          <pc:docMk/>
          <pc:sldMk cId="3316342699" sldId="584"/>
        </pc:sldMkLst>
        <pc:inkChg chg="add mod">
          <ac:chgData name="mnats" userId="2d5df061-6255-4755-935c-bfd826af269a" providerId="ADAL" clId="{131315AA-6143-4767-8BB8-AD4A4D8FC2B5}" dt="2025-10-11T00:07:59.386" v="94" actId="962"/>
          <ac:inkMkLst>
            <pc:docMk/>
            <pc:sldMk cId="3316342699" sldId="584"/>
            <ac:inkMk id="4" creationId="{D80AFBE9-1E65-4448-87E6-9DA1E0A12E9E}"/>
          </ac:inkMkLst>
        </pc:inkChg>
      </pc:sldChg>
      <pc:sldChg chg="addSp modSp mod">
        <pc:chgData name="mnats" userId="2d5df061-6255-4755-935c-bfd826af269a" providerId="ADAL" clId="{131315AA-6143-4767-8BB8-AD4A4D8FC2B5}" dt="2025-10-11T00:08:25.365" v="256" actId="962"/>
        <pc:sldMkLst>
          <pc:docMk/>
          <pc:sldMk cId="2999097809" sldId="586"/>
        </pc:sldMkLst>
        <pc:inkChg chg="add mod">
          <ac:chgData name="mnats" userId="2d5df061-6255-4755-935c-bfd826af269a" providerId="ADAL" clId="{131315AA-6143-4767-8BB8-AD4A4D8FC2B5}" dt="2025-10-11T00:08:25.365" v="256" actId="962"/>
          <ac:inkMkLst>
            <pc:docMk/>
            <pc:sldMk cId="2999097809" sldId="586"/>
            <ac:inkMk id="5" creationId="{EDAAC35F-D61C-4FEA-AF72-3BDBE8BFB1FF}"/>
          </ac:inkMkLst>
        </pc:inkChg>
      </pc:sldChg>
      <pc:sldChg chg="addSp modSp mod">
        <pc:chgData name="mnats" userId="2d5df061-6255-4755-935c-bfd826af269a" providerId="ADAL" clId="{131315AA-6143-4767-8BB8-AD4A4D8FC2B5}" dt="2025-10-11T00:08:34.222" v="257" actId="962"/>
        <pc:sldMkLst>
          <pc:docMk/>
          <pc:sldMk cId="1215768204" sldId="590"/>
        </pc:sldMkLst>
        <pc:inkChg chg="add mod">
          <ac:chgData name="mnats" userId="2d5df061-6255-4755-935c-bfd826af269a" providerId="ADAL" clId="{131315AA-6143-4767-8BB8-AD4A4D8FC2B5}" dt="2025-10-11T00:08:34.222" v="257" actId="962"/>
          <ac:inkMkLst>
            <pc:docMk/>
            <pc:sldMk cId="1215768204" sldId="590"/>
            <ac:inkMk id="5" creationId="{4CF4D445-2774-4BEF-8ED7-345D1556520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33:39.7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22271 5779 10127 0,'6'-6'896'0,"-2"2"-704"0,-1 4-192 0,-1-5 0 0,-2 3 1216 0,2 0 224 0,2 0 32 0,0-9 16 0,5 5 880 0,-1-5 160 0,1-4 32 0,-3 9 16 16,1-5-432-16,-1 5-96 0,1-5 0 0,-3 5-16 16,4 2-704-16,1-3-144 0,4 3-32 0,-1-2 0 15,5 1-800-15,3-1-160 16,1 0-48-16,2 1 0 0,5-3-144 0,0-1 0 0,6 1 0 0,4-3 128 0,0 3 64 0,3-3 16 31,2 2 0-31,1 3 0 0,5-2-208 0,2 1 176 16,3 5-176-16,3-4 160 0,5 4-160 0,4-1 0 0,2-1 0 0,4 0 0 0,5-5-128 0,2 1-64 15,4 1-16-15,4-7 16 0,11 1 192 0,5-4 144 16,-8 2-16-16,1-2 0 16,4 0-128-16,7 0 0 15,2 2 0-15,-3 4 0 0,-8 1 0 0,2 3 0 0,-2 1 0 16,2 2 0-16,2 4 0 0,-1 0 0 0,-1 0 0 16,-5 4 0-16,3 2 0 0,0-2 0 0,0 5 0 0,3-3 0 15,1 3 0-15,0 1 0 0,2 1-144 0,1-2 144 16,-3 6 0-16,0-1 0 0,0-3 0 0,3 0 0 15,3-5 0-15,7-2 0 0,3-1-128 0,-1-3 128 16,2-3 0-16,0 6 0 0,3-3 0 0,-1 4 0 16,3-4 0-16,1 4-128 0,1 2 128 0,-13-3 0 15,-13-1 0-15,13 0-128 0,17 2 128 0,10-2 0 16,3 2 0-16,-4-4 0 0,-3 3 0 0,-2-3 0 16,0 2 208-16,-2 4 48 0,0 0 16 0,-4 1 0 15,-4 1-80-15,-7-3-32 0,-6 1 0 0,-7 3 0 0,-8-1-32 16,-3 3-128-16,-1-1 192 0,-9 1-64 0,-4-5-128 0,-7-1 0 15,1-3 0-15,-3-4 0 0,3 0 336 0,-1-5-16 16,-4 1 0-16,-6-5 0 0,-3 5-320 0,-5-5 128 16,-10-4-128-16,-1 5 0 0,-11-1 0 0,-9 0 0 15,-1 3 0-15,-7-1 0 0,-5 7 0 0,-3-4 0 16,-5 6 0-16,-9 6 0 16,-3 0-896-16,-9 5-128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56:03.1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10100 4383 5519 0,'0'-2'496'0,"0"-3"-496"0,0 3 0 0,0 0 0 0,2 2 1136 0,-2-2 128 0,5 2 16 0,-3-7 16 0,4 3 608 0,3-4 112 16,-1 1 32-16,1 5 0 0,-1-2-496 0,-1 2-80 15,1 4-32-15,-1 2 0 0,-1 3-160 0,-2 3-48 16,1 1 0-16,-5 4 0 0,2 4-336 0,-2 0-80 15,0 7-16-15,-2-3 0 16,-1 5-224-16,1-1-64 0,0-3 0 0,-2 1 0 0,2-5-224 0,0-1-48 16,-1-7-16-16,3-3 0 0,0 0-224 0,0-5 176 0,0 0-176 0,3-4 160 15,-3 0-160-15,-3-4 0 0,1 0 0 0,-2 1 128 16,0-5-128-16,-3 1 0 0,3-3 0 0,-2-1 0 16,2 1 0-16,-3-3 0 0,3 0 0 0,-2-2 0 15,1 4 0 1,1-6 0-16,0 3 0 0,2-4 0 0,-3 4 0 0,3-3 0 0,2 0 0 0,0-5 0 15,0 5-144-15,2-4 144 0,3-3 0 0,-1 3 0 16,0 4-192-16,0 2 192 0,3-2-192 0,-3 2 192 16,5 3-272-16,-3 1 48 0,0 2 16 0,1 3 0 15,1 0 48-15,-1 6 16 0,-1-5 0 0,0 5 0 16,3 0 144-16,-3 5 0 0,3-5 0 0,-1 4 0 0,3 2 0 16,0-4-128-16,4 3 128 0,-1 1 0 0,6-2 0 0,-1 3 0 15,2-3 0-15,3 2 0 16,-1-1 0-16,5-1 0 0,-1 2 0 0,5-6 0 15,0 0 0-15,2 0 128 0,0 0-128 0,5-6 128 0,1 2 32 0,5-3 16 16,0 3 0-16,-1-5 0 0,5 1 128 0,-12 4 16 16,-8-1 16-16,1 3 0 0,9-4-128 0,5 2-16 15,5-3-16-15,-2 3 0 0,-2-2-16 0,0 1 0 16,-1-1 0-16,-1 2 0 16,-3-1 80-16,-1 3 16 0,-3-4 0 0,0 2 0 0,3-3-48 0,-3 3 0 0,0 0 0 0,0-1 0 31,0 3 48-31,-4-2 0 0,2 2 0 0,-4 2 0 0,2 2-16 0,-4 2 0 0,2-4 0 0,-3 5 0 31,1 1-240-31,-5-2 128 0,1 3-128 0,1-3 0 0,1 2 128 0,4 1-128 0,0-5 0 0,4 2 0 16,-2 0 128-16,0 1-128 0,2-3 0 0,-2 2 144 15,-3-4-144-15,1 0 0 0,0-6 0 0,0 1 0 16,-2-1 0-16,-1 2 128 0,1-3-128 0,-5-3 0 16,-1 3 0-16,-5 3 128 0,0-5-128 0,-2 3 0 15,-3 0 288-15,-1-1-32 0,2 3 0 0,-2 0 0 16,-1-3 0-16,1 3 0 0,-3 2 0 0,3-2 0 0,-2 2-256 0,-3-3 0 31,2 5 0-31,1-4 0 0,0 2 0 0,3 0 0 16,-1 0 0-16,2 2 160 0,2-4-160 0,-3 4 192 15,-1 0-192-15,2 0 192 0,-3 4-192 0,1-2 0 16,2 2 144-16,-2 3-144 0,-3 1 0 0,3 3 128 16,-3-1-128-16,-1 3 0 0,-3-2 0 0,0 4 128 15,-2-3-128-15,-2 8 0 0,0 1 0 0,-2 2 0 0,0 1 0 0,0 1 128 16,2 3-128-16,-2-3 0 0,2 3 0 0,0-4 0 15,0 1 0-15,0-4 0 0,0 1 0 0,2-3 0 16,0-2 0-16,2-2-160 0,1-5 160 0,1-3-208 31,2-3-992-31,3-4-192 0</inkml:trace>
  <inkml:trace contextRef="#ctx0" brushRef="#br0" timeOffset="3037.95">13278 4342 2751 0,'-4'-8'256'0,"0"6"-256"0,-1-5 0 0,3 5 0 0,2 2 720 0,-2 0 112 0,0 2 0 0,2-2 16 0,-2 2 880 0,0 3 192 16,-2-1 16-16,4-4 16 0,0 0-128 0,0 0-32 15,-9 36 0-15,7-21 0 0,0 0-400 0,0 4-96 16,-1 0-16-16,1 2 0 0,2 3-272 0,-2-1-64 16,2 7-16-16,-2-7 0 0,2 5-432 0,0-2-96 0,-2-3-16 0,2-4 0 15,-2-2-224-15,2-4-160 0,0-2 192 0,-2-3-192 16,0-1 192-16,-1-3-192 0,-1-2 192 0,0-2-192 16,0 0 416-16,-3-4-32 0,1-3 0 0,-1 1 0 15,-1-9-64-15,4 2-32 0,-3-8 0 0,3-2 0 16,2-1-64-16,2 1-16 0,2-3 0 0,-2 3 0 15,4-1-208-15,-2 3 0 0,3-4 0 0,-1 3 0 16,0 3-384-16,0 0 48 0,1 0 0 0,-3 4 0 16,0-2 176-16,2 6 160 0,-2-4-208 0,1 5 80 15,-1 3 128-15,0-1 0 0,2 1 0 0,-2 1 0 16,2 0 0-16,1 1 0 0,-1 1 0 0,0 2 0 0,3-2 0 16,-1 2 0-16,0-1 0 0,3 3-128 0,-3-2 128 0,3 2 0 15,1 0 0-15,1 0 0 16,0-4 0-16,-1 2 0 0,1 2 0 0,2 0 128 0,-2-2-128 0,1 2 0 15,1 0 0-15,0-2 128 0,0 2 80 0,2 0 32 16,-1 0 0-16,3 0 0 0,1 0 144 0,1 0 48 16,2 0 0-16,2-5 0 0,1 5-208 0,-1-2-32 15,3 2-16-15,-1 0 0 0,1 0-176 0,0 0 0 0,-1 0 0 16,1 0 128-16,-1 0-128 0,1 2 0 0,-1-2 0 0,3 0 0 16,-5 5 0-16,3-5 128 0,0 0-128 0,-1 2 192 15,3 2-192-15,-3 0 0 0,3-4 0 0,-7 2 0 16,1 1 0-16,-1-3 0 0,7 2 0 0,1 2 0 15,6-4 0-15,-1 0 0 0,0 0 128 0,0 0-128 16,0-4 128-16,0 4 0 0,0 0 0 0,-2-2 0 16,0 2 64-16,2-3 0 0,0 1 0 0,0 2 0 15,0-4-192-15,0 2 0 0,0 2 144 0,-2-2-144 16,0 0 0-16,0 2 0 0,0 0 0 0,2 0 128 0,-2-5-128 0,-2 5 192 16,0 0-64-16,-2 0 0 0,-1 0 48 0,3 0 16 15,-2 5 0-15,2-5 0 0,-1 0-192 0,3 0 0 16,0 0 144-16,2 0-144 0,0 0 0 0,3-5 0 15,1 3 0-15,-2-2 0 0,0 2 0 0,1-2 0 16,-3 4 0-16,2-7 0 0,-4 5 0 16,2 0 0-16,-2-4 0 0,2 3 0 15,-4 1 0-15,4-4 0 0,2 2 0 0,0-3 0 0,3-1 0 0,-1 1 128 0,-2 1-128 0,2 0 128 16,3 1-128-16,-3 1 0 0,1 0 0 0,-5 2 128 16,-2 2-128-16,0-5 0 0,0 3 0 0,0 4 0 15,-3-2 0-15,-1 5 0 0,2-3 0 0,-2 0 0 16,-3 4 0-16,-1-6 0 0,1 5 0 0,-1-3 0 15,-1-2 0-15,0 0 0 0,3 0 0 0,-1 0 128 16,1-2-128-16,0 2 0 0,-1-3 0 0,1 1 0 16,1-2 0-16,-3 2 0 0,-1 0 0 0,3 0 0 15,-3-3 0-15,3 3 0 0,-3-2 0 0,-1 2 0 16,-1 0 0-16,-4 0 0 0,0 2 0 0,0-5 128 16,-2 1-128-16,0 2 128 0,0-2-128 0,0 2 128 15,2-3-128-15,-2 5 0 16,4-4 128-16,0 2-128 0,0 2 0 0,2-2 0 0,3 0 0 0,-1 2 0 0,-4 0 0 0,1-4 0 15,-3 4 0-15,0 0 0 0,-2 0 0 16,-5 0 0-16,-1 4 0 0,-1-4 0 0,-4 0 0 16,1 2 0-16,-3 0 0 0,-2 0 0 0,-2 2-368 0,0 3 16 15,-1-1 0-15,1 3-16112 16</inkml:trace>
  <inkml:trace contextRef="#ctx0" brushRef="#br0" timeOffset="3453.97">17148 4187 14735 0,'-6'-7'640'0,"2"3"160"0,2 2-640 0,-1 2-160 0,3 0 0 15,0 0 0-15,-2 0 848 0,2 2 144 0,0 7 32 0,-2-5 0 0,2 11 1200 0,0 0 240 0,0 4 48 0,0 4 16 16,0 3-752-16,2 2-160 0,0 6-16 0,3-2-16 16,-3 2-432-16,0-2-64 0,0-1-32 0,0 4 0 15,0-1-720-15,-4-2-144 0,2 4-16 0,-4-6-16 31,2 1-992-31,2 6-208 0</inkml:trace>
  <inkml:trace contextRef="#ctx0" brushRef="#br0" timeOffset="5804.76">18899 4255 9215 0,'-2'-2'816'0,"0"0"-656"0,0 2-160 0,2 0 0 0,0 0 1104 0,0 0 192 0,0 0 48 0,-2 0 0 15,-1 0 752-15,3 0 144 0,-2 0 48 0,2 0 0 16,0 0-784-16,0 0-160 0,0 0-16 0,13 38-16 16,-11-25-160-16,3 0-48 0,-1 4 0 0,-2 0 0 15,2-3-672-15,0 4-144 0,-1-6-32 0,-1 3 0 16,0-4-256-16,0-5 0 0,0 3 0 0,-2-3 0 0,-2-4 0 0,2-2 0 15,0 0 0-15,0-2 0 0,0-4 0 0,0 1 192 16,2-3-48-16,0-3 0 16,-2 11-144-16,0 0 0 0,7-36 0 0,-5 21 0 15,0 0-624-15,0 3-48 0,-2-5-16 0,-2 4 0 16,2 0-528-16,-4 2-128 0,1-1 0 0,-1 1-16 0,2 2 800 0,-2 1 176 16,2-1 16-16,0 3 16 0,2-5 352 0,-3 1 0 15,3 3 0-15,0-3 0 16,3 1 0-16,1 3 0 0,0-1 224 0,2 3-64 0,3 0 224 0,2 2 64 0,1-5 0 0,5 3 0 15,1 2 272-15,-1 0 64 0,4 0 16 0,2 2 0 16,5-5-96-16,0 5-32 0,-3-2 0 0,5 0 0 16,2 0 32-16,4-2 0 0,3 0 0 0,-1 1 0 15,2-3 16-15,3 2 16 0,2-3 0 0,-1 1 0 16,3-3-128-16,-4 5-32 0,-3 2 0 0,-3 2 0 16,-3-4-256-16,-5 4-48 0,1-2-16 0,-6 2 0 15,-5 2-256-15,-2 2 0 0,-4-4-128 0,-3 2 128 16,-1 2 0-16,-3 1 160 0,1-1 0 15,-3 2 0-15,2 3 48 0,1-1 16 0,-3 3 0 0,0 4 0 16,3 0-224-16,-3 4 144 0,-2-2-144 0,0 4 128 0,0 3-128 16,0 1 0-16,-2-3 0 0,2-1 0 15,-2-4 0-15,3 4 0 0,-1-4 0 0,0 5 0 16,0-5-160-16,0-3 160 0,2 3 0 0,-1 1-144 16,-1-6-880-16,0 7-192 0</inkml:trace>
  <inkml:trace contextRef="#ctx0" brushRef="#br0" timeOffset="12235.99">15170 6405 12895 0,'-7'0'1152'0,"1"0"-928"0,4 0-224 0,2-4 0 0,0 4 320 0,-2-2 0 0,-1 0 16 0,-3-1 0 16,2-3 1840-16,0-5 352 0,4 1 80 0,2-5 16 16,2-2-1296-16,2 0-256 0,3 0-48 0,-3 2-16 15,3 0-144-15,-1 2-32 0,-1 3 0 0,-3-1 0 16,0 2 80-16,-2 7 16 0,0-2 0 0,-2 2 0 16,3 2-384-16,-3 2-80 0,0 2-16 0,2-4 0 15,2 5-16-15,2 1-16 0,3-4 0 0,6 7 0 16,2-5-64-16,2 2-16 0,2-4 0 0,7 0 0 15,0 1 16-15,1-6 0 0,-1 1 0 0,-4 0 0 16,-3 2-96-16,-2-4-32 0,-4 2 0 0,-2 0 0 16,-5 2-224-16,-3 0 128 0,-5 0-128 0,-3-2 0 15,-3 2 0-15,-3 0 128 0,-3 4-128 0,-5 2 0 16,0-4 0-16,-7 7 144 0,-3-1-144 0,-5 1 128 0,0 2-128 16,-7-5 0-16,-3 5 0 0,-3-5 0 0,2 2 0 0,5-1 0 15,6-3 0-15,4-2 0 0,7 2 0 0,4 1 0 16,9 1 0-16,1-6 128 0,7 2-128 0,2-2 0 15,0 0 0-15,3 2 0 0,3 1 0 0,3-3 0 16,2 0 0-16,2 0 0 0,6 4 128 0,2-4 0 16,5 0 0-16,2-4 0 0,4 4 0 0,2-5 0 15,-2 3 0-15,0-2 0 0,0 0-128 0,-4 1 0 16,0-3 0-16,-2 2 128 0,-5 0-128 0,-2-1 0 0,-4 3 0 16,-4 2 0-16,0-4 0 0,-7 2 0 15,-1 2 0-15,-3 0 0 0,-4 0 0 0,-1 2 0 16,-3 2 0-16,0 0 0 0,-3 3 0 0,1-3 0 15,-1 2 0-15,-2 1 0 0,-1 4-208 0,-3-1-32 0,0-3 0 0,0 1 0 32,0-2-1200-32,2 1-240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59:55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11502 7244 6447 0,'-2'0'576'0,"0"0"-576"0,-1 0 0 0,1 0 0 0,0 0 1040 0,0 0 112 0,-4 0 0 0,-3 0 16 0,-1-4 720 0,-1 1 144 16,2 3 16-16,3 0 16 0,2-4-704 0,2 2-144 16,2 2-16-16,2-2-16 0,2 2-96 0,2 0 0 0,5-2-16 15,2 2 0-15,-13 0-240 0,0 0-64 16,38 0 0-16,-21 0 0 0,-2 0-208 0,2 2-48 0,0-2-16 0,2 0 0 16,-2 0-224-16,3 0-32 0,-1-2-16 0,-2 2 0 15,0 0 32-15,2 0 16 0,0 0 0 0,0 2 0 16,0-2-96-16,1 0-32 0,-1 0 0 0,-4 0 0 15,0 0-144-15,0 0 0 0,-5-2 0 0,1 4 128 16,2 0-128-16,-7-2 0 0,0 2 0 0,-4-2 0 16,1 4 0-16,-1-4 0 0,-2 0 0 0,2 3 0 15,-2-3 192-15,-2 4-64 0,2-4 0 0,-2 2 0 16,-1 2 256-16,1 1 32 0,2-5 16 0,0 0 0 0,0 0-288 16,0 0-144-16,-15 31 160 0,13-24-160 0,2 3 256 0,0-3-64 15,2 1 0-15,-2 1 0 0,3 6-32 0,-1-5-16 16,0 1 0-16,0 2 0 0,-2 2-144 0,2 0 0 15,-2 2 0-15,0 0 0 16,0 0 0-16,0 2 0 0,0-2 0 0,2 2 0 0,0 7 0 0,0-5 0 16,1-2 0-16,-3 2 0 15,2-1 0-15,0 1 0 0,-2 7 0 0,2 1 0 0,-2 3 0 0,2 0 0 0,0 2 0 16,0 2 0-16,1-1 0 0,-1 1 192 16,0-4 0-16,2 2 0 15,2 0-192-15,-1-2 0 0,-1 2 0 0,2-2 128 0,-1 0-128 0,-3-5 0 16,0 1 0-16,-2 2 0 0,2 0 0 0,-2 2 0 0,0-5 0 0,0 1 128 15,2 0-128-15,-2-3 0 0,2 3 0 0,0-3 0 32,1-3 0-32,-1 1 0 0,2 0 0 0,0 1 0 15,3-1 0-15,-3 1 160 0,0-3-32 0,0 5-128 16,-2-3 224-16,1 2-64 0,-1-1-16 0,0 1 0 16,-2-1-16-16,0 1-128 0,-2 3 192 0,2-7-64 15,-2 7 256-15,-1 0 32 0,1-1 16 0,0-1 0 16,0 2-304-16,0-9-128 0,0 2 128 0,0-2-128 15,0 0 160-15,-1 1-160 0,3-8 192 0,0 3-192 0,0-2 128 0,-2 6-128 16,2-2 0-16,-2 0 0 0,0 0 0 0,0 2 0 16,-2 3 0-16,2 1 0 0,-1 3 0 0,-1 1 0 15,0 1 0-15,0 0 0 0,-1-1 0 0,-1-1 0 16,2 4 0-16,-1-5 0 0,3 3 0 0,0-7 0 16,2-2 0-16,0 1 0 0,0-1 0 0,0-4 0 15,2 0 0-15,0 2 0 0,-2 4 0 0,3 0 0 0,-3 0 0 0,0 3 0 16,0 1 0-16,-3 3 0 0,-1 2 0 0,2-2 0 15,0 1 128-15,0-5-128 0,0 1 0 0,2-1 0 16,0 1 192-16,0-8-32 0,0 5 0 0,0-5 0 16,0-2-160-16,0 2 0 0,2-7 144 0,-2 3-144 15,2 4 0-15,2 2 0 0,5 9 0 0,-3 0-192 16,-2-5 192-16,-2-2 144 0,1-4-16 0,-3 2-128 16,0-4 0-16,-3-2 0 0,1 0 0 0,0-2 0 15,0-3 128-15,-2-2-128 0,2-1 0 0,-3-3 0 16,-1 2 0-16,0-4 160 0,-1 0-160 0,1-6 128 15,-3 1-128-15,-1-1 0 0,1 0 0 0,-4-3 128 16,1-2-128-16,-3-1 0 0,-2 1 0 0,0-6 0 16,-3 4 0-16,1 3 0 0,-4 1 128 0,2 1-128 15,1 1 0-15,1 3 0 0,-2 4 0 0,2 0 0 0,4 0 0 0,0 2 0 16,0 4 0-16,4-6 0 0,3 3 0 0,4-1-304 16,1-2 48-16,6 0 16 15,1 0-1168-15,2 0-224 0</inkml:trace>
  <inkml:trace contextRef="#ctx0" brushRef="#br0" timeOffset="37586.76">3214 11140 4607 0,'-6'2'400'0,"2"2"-400"0,1-2 0 0,3 0 0 0,0 1 1344 0,0 1 176 0,-4-2 32 0,0 6 16 0,0 3 608 0,-1-5 128 0,1 5 32 0,2-9 0 15,2 2-304-15,2-4-64 16,2 0-16-16,1-4 0 0,1-2-480 0,0-1-80 0,3 1-32 0,2-5 0 16,1 3-272-16,1-1-64 0,2 1-16 0,2-1 0 15,2 5-192-15,0-2-48 0,5 1 0 0,-3 5 0 16,3 0-368-16,-3-4-80 0,0 4 0 0,-2-2-16 16,1 2-64-16,-1-2-16 0,2 2 0 0,2-2 0 15,-1-2-224-15,-1 4 0 0,-4-3 0 0,-4 3 0 16,0 3 0-16,-7-3 128 0,-2 4-128 0,-2 0 0 15,-4 2 0-15,-2 1 0 0,-7 3 0 0,-1 1 0 16,1-4 0-16,-4 3 0 0,-4-1 0 0,-9 3 0 16,-4 1 0-16,-4 0-128 0,0-2 128 0,-5 1 0 0,1-1 0 15,-1 0 0-15,-1-1-128 0,-1-3 128 0,7-1 0 0,-2-2 0 16,-1 3 0-16,5-3 0 0,2 0 0 0,5-4 0 16,5 0 0-16,3 0 0 15,9-2 0-15,3 0 0 0,5-2 176 0,4 2-176 0,2-7 0 0,5 1 0 16,6-1 0-16,4-2 0 0,7-1 256 0,3-3 64 15,8 0 0-15,3 2 0 0,1 0-192 0,-1 3-128 16,0-1 192-16,-1 7-192 0,-7-3 0 0,-2 3 0 0,-1 4 0 16,-1-4 0-16,-7 2 0 0,1 2 0 0,-3 0 0 0,-4 0 0 15,-2 0 0-15,-3 2 0 16,-3 2 0-16,-3 0 0 0,-4 3 0 0,-4-1 0 0,-5 3 0 0,-4-1 0 16,0 3 0-16,-4-1 0 0,0-1 0 0,-2 0 0 15,-2-1 0-15,-3-2 0 0,1 1 0 0,-5-1 0 16,-1 5 0-16,1-3 0 0,-2 3 0 0,0 0 0 15,5-3 0-15,-1 1 0 0,5 1-128 0,2-3 128 32,2 1 0-32,0 1 0 0,6 1 0 0,0 1 0 15,7 0-704-15,2-1-112 0</inkml:trace>
  <inkml:trace contextRef="#ctx0" brushRef="#br0" timeOffset="41386.41">15951 10590 6447 0,'-4'0'576'0,"0"0"-576"0,2 0 0 0,2 0 0 0,-2 0 992 0,-1 3 96 0,1-3 0 0,-2 0 16 0,0 2-128 0,2-2-16 16,-1 0-16-16,3 0 0 0,0 0-384 0,0 0-80 15,0 0-16-15,0 0 0 0,0 0 272 0,0 0 48 16,0 0 16-16,0 0 0 0,0 0-32 0,0 0 0 0,0 0 0 0,0 0 0 15,0 0-288-15,0 0-64 0,32-15-16 0,-32 15 0 16,3-4 80-16,-3 1 16 0,0 1 0 0,2 0 0 16,-2 2-112-16,0-4-32 0,0 2 0 0,0-2 0 15,0 1 32-15,2-1 16 0,-2 4 0 0,0 0 0 16,0 0-160-16,0 0-48 0,0 0 0 0,19-30 0 16,-10 24 0-16,-3-3-16 0,0-1 0 0,3-1 0 15,-3 3 160-15,1-3 48 0,1-2 0 0,1 3 0 16,-3-1 80-16,3-4 32 0,-1 2 0 0,1 3 0 0,-1-5-336 15,1 2-160-15,-3-2 160 0,3 0-160 0,-3 0 0 0,-2 0 0 16,-2 0 0-16,0 1 0 0,-4-1 0 0,0 2 0 16,-2 0 0-16,-2 2 0 0,-3-1 240 0,-2-1 0 15,3 2 0-15,-3-2 0 0,1 1 208 0,-3-1 64 16,2 0 0-16,-2-4 0 0,1 2-288 0,-1 0-48 16,0-2-16-16,-2 5 0 0,-2-3-160 0,2 2 128 15,-2 2-128-15,-2 1 128 0,0-1-128 0,-3 0 128 0,3 5-128 0,0-3 128 16,0 3 112-16,-2 0 16 0,-1-1 0 15,1 3 0-15,0-7 64 0,-3 5 0 0,1 0 16 0,-1 1 0 16,-1 1-96 0,-1-2-32-16,1 1 0 0,-3 1 0 0,0 2-16 0,-1-4-16 0,1 1 0 0,0 1 0 15,1-2-176-15,-3 1 160 0,2-1-160 0,-2 0 160 16,5-1-32-16,-3-1-128 0,-2 1 192 0,-2-3-64 16,2-1 0-16,-2 0-128 0,3 5 192 0,-5-5-64 15,-1 1-128-15,3 3 0 0,-2-3 144 0,0 1-144 16,-4 1 0-16,2-3 144 0,-3 3-144 0,1-1 0 15,4 1 0-15,-4-3 0 0,-7 4 0 0,-4-5 0 16,0 3 0-16,-2-1 0 0,0-1 0 0,0 5 0 16,2-5 0-16,2 4 0 0,2-3 0 0,-2-1 0 0,2 5 0 15,-4-1 128-15,3-1-128 0,-3 2 0 0,0-3 128 0,0 0-128 16,0 5 0-16,0-4 0 0,2 1 0 0,2 5 0 16,2-4 0-16,1 4 0 0,-5 0 160 0,0 4-160 15,2 0 128-15,1 0-128 0,5 2 0 0,-1 0 0 16,-3 1 0-16,1 3 0 0,-3-4 0 0,2 5 0 15,1 0-224-15,1 1 80 0,1-1 144 0,-1 3 0 16,3-1 0-16,0 2-128 0,8-2 128 0,0-1 0 0,-2 1 0 0,2-5 0 31,3 1 0-31,5-3 0 0,3 0 0 0,2-2 0 16,2-2 0-16,2 0 0 0,1-2 0 0,-3 2 0 0,2-4 0 0,-2 2 0 16,4-3 0-16,-4 5 0 0,3-6 0 0,-1 2 0 0,-4 4 0 0,2-7 0 15,0 3 0-15,0 0 0 0,0 0 0 0,0 2 0 16,0-5 0-16,0 3 0 0,1-3 0 0,-3 1 0 15,2 2 0-15,2-3 0 0,-2-1 0 0,6 2 0 16,3-1 0-16,2-1 0 0,2-3 0 0,-1 0 0 16,3 1 128-16,3 1-128 0,1-6 128 0,0 3-128 15,3 3 128-15,1-2-128 0,3-1 128 0,1 1-128 0,1 0 0 32,2 1 0-32,2-1 0 0,7-2 0 0,-3 0 0 0,2-1 0 15,5-1 0-15,2-2 0 0,-2 2 0 0,-1-2 0 16,1 2 0-16,-2 2 0 0,-1-2 0 0,-4 2 0 15,-1 9 0-15,-6-2 0 0,-1 1 0 0,-4 5 0 16,-5 0 0-16,-2 0-128 0,-4 3 128 0,-4 5 0 16,-3-4 0-16,-4 3-128 0,-2 3 128 0,1 1-128 15,-4 0 128-15,-3 1-128 0,-4 3-112 0,-5 2-16 0,-2 5 0 0,-4-1 0 16,-1-2 64-16,1 0 16 0,4 0 0 0,5-4 0 16,1 0 176-16,3-2-208 0,1-2 80 0,5-5 128 15,4 3 0-15,3-5 0 0,3 2 0 0,3-6 0 16,2 4 0-16,0 1 0 0,4 3 0 0,-2-4 128 15,4 5-128-15,1 2 0 0,-1 1 0 0,0 1 0 16,0 2 0-16,3 2 0 0,1 0 0 0,-1 0 0 16,3 4 0-16,-1 3 0 0,4 1 0 0,-5 1 0 15,3 2 0-15,-5-1 0 0,3-3 0 0,-3 1 0 16,-2-6 0-16,1 1 0 0,-1-3 0 0,-2-5 0 16,2-3-192-16,0-3 0 0,3 1-16 0,-3-7 0 15,5-2-1728-15,-1-3-352 16</inkml:trace>
  <inkml:trace contextRef="#ctx0" brushRef="#br0" timeOffset="42738.2">16034 10384 911 0,'-6'0'0'0,"0"-4"0"0,3 4 0 0,1-5 0 0,2 5 1136 0,-2 0 144 0,-2-2 16 0,0-4 16 16,-5 0 928-16,3-3 176 0,2-2 32 0,-1-1 16 16,5 1-544-16,2-6-96 0,1 2-32 0,3 0 0 15,0-2-720-15,1 0-160 16,1 0-16-16,1-2-16 0,1 2 272 0,1-2 48 0,2-3 16 0,0 1 0 15,1 0-320-15,4-3-48 0,-4 1-16 0,1-3 0 0,2 1-368 0,0-1-80 32,-2 3 0-32,0-9-16 0,2 4-368 0,-2-8 0 15,0 0 0-15,-2-4 0 0,-2-1 144 0,-1 1 16 0,-3 1 0 0,-1-1 0 0,-2 2 288 0,0 3 48 16,-1 1 16-16,-1 5 0 16,-4-5-336-16,-1-3-176 0,1 1 192 0,-4 0-192 0,0 4 0 0,-3-4 0 15,3 2 0-15,-7-5 0 16,0 8 128-16,-4-8-128 0,2 12 0 15,-4-10 0-15,-2 5 432 0,-3-2-32 0,-1 0 0 0,-1 2 0 0,-2-4-64 0,-1 2-16 0,3 6 0 16,-4-6 0-16,0 2-128 0,1 0-48 0,-1 5 0 0,-2-5 0 16,-6-6-144-16,-1-1 192 0,3 1-192 0,0 0 192 31,2-1-192-31,-5-1 192 0,1 4-192 0,-5-3 192 16,-1 1-192-16,-1 2 0 0,-6-3 0 0,2 3 128 0,-2 2-128 0,-3-2 0 0,1 2 0 0,-2 0 0 31,-1 0 0-31,-1 0 0 0,-3 4 0 0,1-2 0 15,5 4 0-15,-7 1 0 0,-3-3 0 0,-7 0 0 16,5 5 0-16,-4-3 0 0,0 4 0 0,-3-5 0 16,1 1 0-16,-5-2 0 0,7 2 0 0,0 3 0 15,-1-3 0-15,1 1 192 0,0 1-32 0,2 3 0 16,0-7-32-16,2 4 0 0,8 1 0 0,-2-1 0 0,-3 3-128 0,1-5 0 16,0 7 144-16,4-3-144 0,-1 5 0 0,1 2 0 15,1 0 0-15,-1-2 0 0,7 2 0 0,0 4 0 16,4-6 0-16,0 2 0 0,0 0 128 0,3 0-128 15,3 0 128-15,5 6-128 0,2-4 0 0,2 3 0 16,-2 1 0-16,2 0 0 0,4 1 0 0,1 1 0 16,1 1 160-16,1-3-160 0,3 2 128 0,-1 1-128 15,4 4 0-15,2-5 0 0,0 7 0 0,2-4 0 16,2 6 0-16,4-5 0 0,1 3 0 0,1 2 0 0,5 0 0 0,0-2 0 16,2 2 0-16,0 0 0 0,4 0 0 0,-1-2 0 15,3 2 0-15,-2 0 0 0,-4 0 0 0,0 0 0 16,0 0 0-16,0 0 0 0,43-4 0 0,-30 4 0 15,1-2 0-15,1 2-128 0,2 0 128 0,-2 0 0 16,2-2 0-16,0 2 0 0,-2 0 0 0,5-3 0 16,-1 3 0-16,2 0 0 0,2 0 0 0,3 0 0 15,2 0 0-15,-3 3 0 0,-1-3 0 0,-1 2 0 16,-2 4 0-16,1-4 0 0,-5 2 0 0,-2 1 0 16,-5 1 0-16,1-2 0 0,-5 3 0 0,-1-1 0 0,-3-2 0 0,-2 3 0 15,-2-1 0-15,-3 3 0 0,-3-1 0 0,-1 1 0 16,-1-3 0-16,-1 0 0 0,-2 3 0 0,-4-7-128 15,-2 2 128-15,-2 1 0 0,-1-3 0 0,1 2 0 16,0-4-128-16,-3 0 128 0,1 2 0 16,0 0 0-16,-3 0 0 0,0 3 0 0,1-3 0 0,-1 2 0 15,-1 0 0-15,-1 3 144 0,0-1-144 0,1 3 0 0,-1 1 0 16,2 1-176-16,7-3 176 0,-2 3 0 0,2 0 160 0,4 4-160 16,2-5 0-16,7 1 0 15,1 2 0-15,7 2 0 0,5-3 0 0,1 1 0 0,5 2 0 0,0 0 0 16,2 0 0-16,0 2 0 0,0-4 0 0,0 1 0 15,-3 4 0-15,5 1 0 0,3 2 0 0,1 2 0 16,0 1 0-16,3 1 0 0,-1-3 0 0,0-5 0 16,-1-2 0-16,1-3 0 0,3-1 0 15,-1 0 0-15,-1-7-400 0,-1-2-80 0,3 2-16 0,-5-10-17168 16</inkml:trace>
  <inkml:trace contextRef="#ctx0" brushRef="#br0" timeOffset="70410.5">16292 12147 4607 0,'-2'2'400'0,"0"-2"-400"0,0 0 0 0,0 0 0 0,-1 0 1328 0,1 0 176 0,-4 0 32 0,-3 0 16 0,-3 2 640 0,-3-2 128 0,-2 2 32 0,2 2 0 16,-2-4-448-16,0 0-96 0,-2 0-16 0,1-4 0 16,1 4-288-16,0-2-64 0,-2 2-16 0,0-2 0 15,2 2-560-15,0-2-112 0,0-3-32 0,2 3 0 16,0 0-464-16,2 0-80 0,1-2-32 0,1 0 0 15,5 1-144-15,-1-1 160 0,3 0-160 0,2 2 160 16,4 2 208-16,4-7 32 0,1 3 16 0,-1 2 0 16,3-2-64-16,3 4-16 0,3-7 0 0,0 5 0 15,2 0-208-15,4-2-128 16,1 0 160-16,1 1-160 0,1-1 0 0,1 0 0 0,1 2 0 0,-1 2 0 16,1 0 0-16,-5 0 0 0,-2 2 0 0,-4 0 0 0,-2 0 0 0,-2 2 0 15,-1-4 0-15,-1 0 0 0,-3 5-128 0,-1-3 128 16,-3 2 0-16,-2-2 0 15,-2 7-1024-15,-5-5-80 0</inkml:trace>
  <inkml:trace contextRef="#ctx0" brushRef="#br0" timeOffset="72125.25">3323 12272 2751 0,'-4'0'256'0,"-1"0"-256"0,3 0 0 0,0 0 0 0,0 0 528 0,-2 0 64 0,-3 0 16 0,-1 2 0 0,-3 1 144 0,-2 3 16 16,5-6 16-16,-3 4 0 0,5 3 160 0,2-3 16 16,-1 2 16-16,3 1 0 0,0-1 32 0,0 3 0 15,0-1 0-15,0 1 0 0,-1-1-64 0,1 1-16 16,0-3 0-16,0 0 0 0,2 3 96 0,0-7 32 15,0 7 0-15,2-9 0 0,2 2-224 0,1 0-64 16,-1 0 0-16,2-2 0 0,1 0 0 0,1 0 0 16,3-2 0-16,0 2 0 0,1-4-320 0,3-1-64 15,2 1 0-15,3-4-16 0,1-1 112 0,-2 3 32 0,0-7 0 0,2 2 0 16,3 1-128-16,-3-1 0 0,0 2-16 0,-1 1 0 16,-1-1-80-16,2 3-16 0,3-5 0 0,-3 7 0 15,2 0-48-15,-1 4-16 0,1 0 0 0,-2 4 0 16,1 0-208-16,1 1 0 0,-2 1 0 0,3-2 0 15,-1 3 0-15,3-7 0 0,-1 2 0 0,3-2 0 16,2 2 0-16,-2 0 0 0,-1 2 0 0,3-2 0 16,-4 3 0-16,3-3 0 0,1 0 0 0,2-2 0 15,0 0 0-15,4 0 0 0,1-4 0 0,1 4 0 16,0-7 0-16,-2 3 144 0,1 2-144 0,-5 0 192 16,2 0 64-16,0-3 0 0,2 3 16 0,-2-2 0 15,-2-2-128-15,2-3-16 0,0 3-128 0,-2-7 192 0,0 2 208 0,-2 1 48 16,2-1 0-16,-2 0 0 0,-1 5-96 0,-3 2-16 15,-3-3 0-15,1 3 0 0,-3 4-336 0,-4-4 128 16,0 4-128-16,-2-2 0 0,-2 2 0 0,-2 0 0 16,-3 2 0-16,-2 2 0 0,-1-4 0 0,1 4 0 15,-2-2 0-15,1 3 0 0,-1-5 0 0,-2 0 0 16,4 2-144-16,-1-2 144 16,-1 2-1024-16,-2 0-144 0,0-2-32 0,0 4-14544 0</inkml:trace>
  <inkml:trace contextRef="#ctx0" brushRef="#br0" timeOffset="83954.14">1730 10863 2751 0,'0'0'256'0,"0"-6"-256"0,0 3 0 0,0 1 0 0,0-2 1040 0,-2-2 176 0,2-5 16 0,-3-6 16 0,-1-6 832 0,2-9 160 16,0 0 48-16,0 4 0 0,0-4-480 0,-1 9-80 15,1 4-32-15,0 6 0 0,0 4-880 0,-2 9-176 16,2 5-48-16,-3 5 0 0,3 3-80 0,0 6-32 0,-2 2 0 16,-2 1 0-16,1 1 32 0,-1 1 16 0,-1 1 0 0,3 1 0 15,0-3-224-15,2-2-48 0,2 1-16 0,0-1 0 16,0-2-240-16,4-4 128 0,0 0-128 0,1-2 0 15,-1-3 0-15,2-3 0 0,3-3 0 16,-1-4 0-16,1-4 0 0,-1-5 0 0,1-6 0 0,2-6 0 16,-1-2 432-16,-1-3-16 0,-3 0 0 0,-2 3 0 15,1-3-64-15,-3 5-16 0,-2 4 0 0,-2 4 0 16,-1-2-336-16,-3 3 128 0,-2 1-128 0,-1 0 0 16,-2 1 0-16,1 6 0 0,1 1 0 0,-1 3 0 15,-1 3 0-15,0 1 0 0,1 6 0 0,-1 1 128 16,2 6-128-16,1-2 0 0,2 4 0 0,-3 7 128 0,3-5 128 0,-1 7 48 15,1-1 0-15,2 1 0 0,1-5-96 0,1-1-16 16,7-3 0-16,-1-6 0 0,2-5-192 0,3-1 0 16,6-7 0-16,2-9-9792 15,2-4-1984-15</inkml:trace>
  <inkml:trace contextRef="#ctx0" brushRef="#br0" timeOffset="91003.82">1561 11766 2751 0,'-2'-5'256'0,"0"3"-256"0,2 0 0 0,-2 0 0 0,2 2 560 0,-2-4 64 0,0-1 16 0,-5-3 0 0,1-3 560 0,2 1 112 16,-1-1 32-16,-1 5 0 0,2 1-352 0,0 1-64 16,-1 4-16-16,1 4 0 0,0-1 176 0,-1 5 16 15,1 3 16-15,2-1 0 0,0 3-336 0,0 2-64 16,2-4-16-16,2-1 0 0,0 3-192 0,4-7-64 15,-1 3 0-15,1-9 0 0,5 2-128 0,-1-4-16 16,1 2-16-16,2-9 0 0,-2 3 304 0,-1 0 64 16,1-5 16-16,-5-4 0 0,3 4-256 0,-5-1-48 15,0 3-16-15,-4 1 0 0,-2-3-48 0,0 3-16 0,-2 5 0 0,-1-5 0 16,-1 6-288-16,-2-5 0 0,1 3 0 0,-1 2 0 16,-1-2 0-16,-2 4 0 0,3-5 0 0,-3 5 0 15,5 5 0-15,-3-5 0 0,1 4 0 0,1-2 0 16,3 4 144-16,0-1-144 0,0 5 0 0,2-3 144 15,-1-1-144-15,3 5 128 0,0-1-128 0,0-1 128 16,3 4 160-16,1-5 32 16,0 5 0-16,2-7 0 0,1 1 192 0,1-3 64 0,1 0 0 0,-3-4 0 15,3 0-192-15,-3-6-16 0,1 2-16 0,-1-5 0 16,0 1 112-16,-1-1 32 0,-1-2 0 0,-2 3 0 16,-2 4-304-16,0-5-48 0,-2 1-16 0,0 1 0 15,-5 3-128-15,3 0 0 0,0 0 0 0,-3 1 0 16,1-3 0-16,2 2 0 0,-3-5 0 0,3 5 0 0,-2 0 0 0,-1 4 0 15,3-5 0-15,0 5 0 16,0 5 0-16,-1-5 0 0,3 4 0 0,-2 2 0 0,4 5 0 0,-2 0 0 16,2 6 0-16,0 0 0 0,2-5 384 0,2 1 112 15,0 2 16-15,3-4 0 0,1-1-160 0,1-1-32 16,2-9 0-16,1 0 0 0,-1-6-16 0,-2-5-16 16,1-2 0-16,-1-4 0 0,1-6 0 0,-3-1 0 0,1 1 0 0,-3-1 0 15,-1 3-160-15,-4 0-128 0,0 8 144 0,-2-2-144 16,0 5 0-16,-3 1 0 0,-1 5 0 0,-1 4 0 15,1 0 0-15,-2 4 0 0,-1 2 0 0,1 1 0 16,-3 3-192-16,0 1-64 0,1 0-32 0,1-3 0 16,1 1 288-16,3-3 0 0,3-2-128 0,0-1 128 15,2-1 0-15,0 0 0 0,4 2 0 0,3-2 0 32,-1 2-912-32,5 1-128 0</inkml:trace>
  <inkml:trace contextRef="#ctx0" brushRef="#br0" timeOffset="92515.51">3419 13328 1839 0,'4'-15'160'0,"-2"9"-160"0,-2 2 0 0,2 2 0 0,0-7 784 0,-2 3 128 0,2-1 32 0,1-8 0 0,1-4-224 0,-2-6-32 16,2-3-16-16,-2 0 0 15,1 7-976-15,-3 0-192 0,-3 6-32 0,-1 2-16 16,0 7-448-16,-5 1-96 0,1 5 0 0,-3 0-16 0,-2 3 928 0,1 1 176 16,-1 4 0-16,0 3 128 0,2 4 544 0,1 4 112 15,1-2 32-15,-1 4 0 0</inkml:trace>
  <inkml:trace contextRef="#ctx0" brushRef="#br0" timeOffset="92888.32">3361 13296 6447 0,'9'-2'576'0,"-5"2"-576"0,-2 0 0 0,0 0 0 16,-2 0 1008-16,2-2 80 0,0 2 32 0,5-2 0 15,-1 2 1328-15,-1-9 272 16,-1 7 48-16,-2-6 16 0,-2 1 16 0,0 5 0 0,-4-6 0 0,-1 1 0 16,-1 3-960-16,-3 2-192 0,1-4-48 0,-5 1 0 15,0 1-560-15,1-2-112 0,-3 6-32 0,0-5 0 16,-4 3-464-16,-1 2-112 0,-1 0 0 0,-4-4-16 15,-3 2-304-15,-4 0 128 0,-2 0-128 0,0 2 0 16,-2 0 128-16,2-5-128 0,-1 5 0 0,6 5 0 0,3-5 0 16,1 2 160-16,3 0-160 0,1 4 128 0,8-4-128 0,0 3 0 15,5 5 0-15,1-3 0 0,5 3 0 0,2-1 0 16,7-1 0-16,1-1 0 16,7 1 0-16,4-6 0 0,3 1 0 0,5-3 0 0,1 0 0 0,4-5 0 15,4 1 0-15,2-2 0 0,-1 1 0 0,-1-1 0 16,0 4 0-16,-2-2 0 0,0-5 0 0,-4 3 0 15,-2 1 0-15,-7 3 0 0,-2-2 0 0,-6 2 0 0,-2 4 0 16,-7 2 0-16,-2-2 0 0,-4 7 0 0,-2-3 0 0,-7 3 0 16,0 4 0-16,-6-3 0 0,-4 1 0 0,-5 4 0 15,-3-2 0-15,-3-3 0 0,2 3 0 0,4-4 0 16,3 1-192-16,-3-3 0 0,3-3-16 0,2-2 0 31,1 2-1264-31,6-2-240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3:03:49.9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1549 10493 10127 0,'0'-11'896'0,"0"0"-704"0,0 5-192 0,-3 6 0 0,3 0 320 0,0 0 48 0,-2-4 0 0,0-1 0 16,-2 3 1120-16,0 4 240 0,-1 13 32 0,1 2 16 15,0 15-32-15,0 0 0 0,2 13 0 0,-1 4 0 16,6 0-304-16,1 4-64 0,0-4-16 0,2 6 0 16,1 9-704-16,-1 6-144 0,1 5-16 0,-3 12-16 15,2 13-192-15,-4 15-32 0,1 11-16 0,-3 4 0 16,-3 2 128-16,-1 0 16 0,-2 2 16 0,-1 13 0 16,-1 21-192-16,-5-4-32 0,2-7-16 0,1 1 0 15,1 4 80-15,1-3 16 0,6-12 0 0,2-10 0 16,2-8 176-16,4-14 32 0,-2-6 16 0,3-7 0 15,-1-4-272-15,3-4-48 0,3-5-16 0,1-8 0 0,0-4-144 16,2-7-192-16,0-2 32 0,0-13 16 16,2-6-368-16,0-19-80 0,0-9-16 0,0-12-14912 15</inkml:trace>
  <inkml:trace contextRef="#ctx0" brushRef="#br0" timeOffset="843.08">1489 10384 3679 0,'2'-11'320'0,"2"5"-320"0,1 0 0 0,-3 3 0 0,0 3 1152 0,2-2 176 0,5-4 16 0,3-5 16 0,8 1 384 0,1-1 80 15,7 0 16-15,1 1 0 0,1 10-416 16,0-5-80-16,4 5 0 0,-2 5-16 0,2-1-528 0,2 2-96 15,5-1-32-15,1 1 0 0,1 3 160 0,6-1 16 0,6-2 16 16,7 3 0-16,6-3-464 0,3-1-80 0,3 1-32 0,-1-6 0 16,1 0-288-16,3 2 0 0,2-2 128 15,4-2-128-15,4 2 128 0,2 0-128 0,5 2 192 0,-2 2-192 16,6 3 368-16,-2-1-48 0,-1 5 0 0,-3-3 0 31,0 3-320-31,1-5 0 0,-3 1 0 0,1-3 0 16,7-2 0-16,0-4 0 0,2 2 0 0,1-4 0 0,-3-1 0 0,-3 3 0 0,-7-4 0 0,3 2 0 15,5-3 128-15,4-3-128 0,0-1 128 0,0 0-128 16,1 1 288-16,-6-1-16 0,-3 0 0 0,2-1 0 16,-3 1-16-16,9-8-16 0,13 2 0 0,0-2 0 0,-15 4-240 0,7-9 0 15,7 1 128-15,6-7-128 16,3 0 0-16,0 3 0 0,-3 3 0 0,-1 1 0 0,2 4 176 0,-4-1-176 16,-15 1 192-16,4 2-192 0,3 2 224 0,-1 3-64 31,1 1-16-31,-1 0 0 0,3 5 208 0,-7 2 32 15,-6-1 16-15,-2-1 0 0,2 4-144 0,-5 0-16 16,1 4-16-16,-1 4 0 0,3-1-224 0,0-3 0 16,0 2 128-16,-1-4-128 0,-1-4 0 0,4 2 0 15,0-1 0-15,2 3 0 0,2 5 128 0,-4-1-128 16,2 2 0-16,-5-1 0 0,-5 1 144 0,3-2-144 0,1 3 128 0,-3-7-128 16,-1 6 384-16,-1 0 0 0,4 3 0 0,3-1 0 15,0 1-128-15,0-5-16 0,-1-2-16 0,-1-2 0 16,0 5-224-16,-3-10 176 0,5 10-176 0,-3-5 160 15,3 6 144-15,-7-2 16 0,-6 0 16 0,-8-1 0 16,-5 1-160-16,0-4-48 0,0 2 0 0,-2 2 0 16,-4-4-128-16,0 2 0 0,-5 7 0 0,3-9 128 15,2 4-128-15,-1-2 0 0,3 3 0 0,-2-5 128 16,-2 0-128-16,-5 0 0 0,-8-5 0 0,0 1 0 16,-2 2 0-16,-1 2 0 0,1 2 0 0,-2 2 0 0,-5 1 0 0,-4-3 0 15,0 6 0-15,0-4 0 16,0 5-448-16,2-1-32 0,3-1 0 0,-3 3 0 15,2-5-992-15,-1 1-208 0,-3 3-48 0,0-1-8064 16,-7-1-1632-16</inkml:trace>
  <inkml:trace contextRef="#ctx0" brushRef="#br0" timeOffset="1362.36">13464 10286 5231 0,'2'-17'0'0,"0"2"224"0,0 4-64 0,0 5 0 0,0 2-160 0,-2 2 0 0,0 0 0 0,2-5 0 0,0-1 2288 0,1-1 416 0,-1 3 96 0,0-3 16 0,2 7-512 0,-4 2-112 16,2 7-16-16,-2 3 0 0,-2 5-896 0,2 2-192 16,-2 7-48-16,-2 3 0 0,2 9-208 0,-1 7-64 15,1 6 0-15,0 6 0 0,0 9-192 0,-2 2-64 16,0 0 0-16,1-4 0 0,-1 6-240 0,0 4-48 0,2 5-16 16,-3 2 0-16,3 4-80 0,2-2-128 0,0 6 176 0,7 0-176 15,-1 5 272-15,3 1-48 0,-1-9-16 0,1 1 0 16,1 2-64-16,-1 11-16 0,-1 6 0 0,1 9 0 15,2 6-128-15,-3-2 0 16,3 0 0-16,-3-10 0 0,-1-1 0 0,-1 9 0 0,0 7 128 0,1 7-128 16,-3 1 0-16,2-6 0 0,1-20 0 0,1 0 0 15,1-1 0-15,-1 1 0 0,1-4 0 0,-1-2 128 16,1 0 192-16,-1-9 48 0,1-6 0 16,0-12 0-16,-3-1 16 0,2-4 0 0,-1-7 0 0,1-3 0 15,-1-3 16-15,-1-4 16 0,1-4 0 0,-3-7 0 16,2 0-272-16,-2-6-144 0,-1-6 160 0,-1-3-160 15,0-1-688-15,-4-5-224 16,-3 0-48-16,1-3-9888 0,-4 1-1968 0</inkml:trace>
  <inkml:trace contextRef="#ctx0" brushRef="#br0" timeOffset="2157.69">1372 15359 15663 0,'-7'-4'1392'0,"7"2"-1120"0,3-7-272 0,1 3 0 0,2 4 1472 0,3-5 256 0,4 3 32 0,8-2 16 16,13-5-1296-16,15-4-256 0,11-2-48 0,3 0-16 15,-1 2 160-15,2 2 48 0,2-1 0 0,4-1 0 16,5 2 80-16,4 2 0 0,2 1 16 0,8-1 0 0,11 2-144 0,5 1-16 16,-1 2-16-16,5-5 0 15,1 0-48-15,5 1-16 0,7-1 0 0,8-4 0 16,4 9 96-16,0-5 32 0,0-2 0 0,-2 3 0 0,-4-1 96 0,6 7 0 16,9-1 16-16,0 5 0 0,-3 5-176 0,3-5-32 15,2 0-16-15,2 4 0 0,-2 4 112 0,6 1 32 16,7 0 0-16,1-1 0 0,-3-4-128 0,10 3-32 15,6 5 0-15,-1-3 0 16,-1-7-80-16,1 4-16 0,-1 3 0 0,3 2 0 0,1-1 32 0,1-3 0 16,2-1 0-16,2-2 0 0,6 7-16 0,-4-9 0 0,-4-4 0 0,8-2 0 15,7 2 224-15,-7-3 32 0,-17 1 16 0,18-7 0 16,12 1-16-16,2-1 0 16,0-2 0-16,-6 1 0 0,-5-3-96 0,-3 4-32 0,1 3 0 0,-10 1 0 15,-9 5-16-15,-8-4-16 0,-5 8 0 0,-8 2 0 16,-4 0-240-16,-13 1 0 0,-11-5 128 0,-6 2-128 15,-2 4 0-15,-5 0 0 0,-3 5 0 0,-7 4 0 16,-5-7 0-16,-10 1 0 0,-6 2 0 0,-11-7 0 16,-1 4 0-16,-5 3 0 15,-5 4 0-15,-6-2 0 0,-4 6-464 0,-7-2-48 0,-2 4 0 0,-2-4 0 16,-7 5-1536-16,-1-8-320 0,-3 6-64 0,0-5-16 16,-3-3-416-16,1-1-80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3:05:04.8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22090 2081 14735 0,'0'11'1312'0,"0"0"-1056"0,2-1-256 0,-2-1 0 0,0-1 1296 0,0 7 208 0,0 11 32 0,0 14 16 0,0 24 1232 0,0 11 240 0,2 12 48 0,2 9 16 15,1 2-1152-15,1-1-224 0,0 4-48 0,1-12-16 16,-1-25-864-16,1 2-160 0,-1 4-48 0,2-4 0 16,1-2-432-16,-3-4-144 0,1-5 0 0,-3-4 0 15,-4-8 0-15,0-1 0 0,-4-10 0 0,-3-4 0 0,-1-1 0 16,-3-10 0-16,-2-2 0 0,1-4-144 15,-1-5-1104-15,-2-6-224 0,0-8-32 0,0-5-14432 16</inkml:trace>
  <inkml:trace contextRef="#ctx0" brushRef="#br0" timeOffset="285.39">21798 1988 10127 0,'19'-13'448'0,"-4"2"96"0,4-4-544 0,3 5 0 0,-5-1 0 0,2 5 0 15,6-1 2320-15,16-10 368 0,29-4 64 0,24-5 0 16,17 3-16-16,1 2-16 0,-7 10 0 0,-14 11 0 16,-12 6-1296-16,-15 11-256 0,-11 9-48 0,-12 6-16 15,-16 2-336-15,-12 9-64 0,-11 6 0 0,-15 0-16 16,-12-1-304-16,-9 4-64 0,-7-3-16 0,1-9 0 15,-3-6 304-15,-8 4 64 0,-17 5 16 0,-9 0 0 0,1-7-144 0,-1-6-32 16,7-3 0-16,6-10 0 16,11-2-176-16,10-8-32 0,13-5-16 0,11-4 0 0,10-9-416 0,14-6-96 15,12-9-16-15,13-1-18544 16</inkml:trace>
  <inkml:trace contextRef="#ctx0" brushRef="#br0" timeOffset="761.64">23325 2341 7359 0,'-8'-2'656'0,"6"0"-528"0,-1 0-128 0,1 2 0 16,2 0 1408-16,0-5 240 0,2 5 48 0,1-2 16 0,3-2 2128 16,2-7 416-16,5 1 96 0,2-7 0 0,2 0-1952 0,2-9-400 15,-2 3-80-15,3-9 0 16,-3 4-576-16,-3-4-128 0,1-4 0 0,0 2-16 16,-4 2-624-16,0 2-128 0,1-2-32 0,1-4 0 15,0 4-64-15,2-4-16 0,0-5 0 0,4-8 0 0,2 1-192 0,5-4-144 16,1-3 192-16,1-2-192 0,4 1 0 0,-2 1 0 15,0-3 0-15,-3 3 0 0,1 0 0 0,-4 6 0 0,-3 0-160 16,-4 4 160-16,-2 9-320 0,-5 8 64 16,-1 3 16-16,-3 6 0 15,1 8 240-15,-3 0 0 0,0 5-160 0,1 8 160 0,-1 6 0 0,2 7 0 0,1 11 0 0,3 8 0 16,1 9 0-16,2 10 0 0,2 0 0 0,2 4 0 16,0 3 0-16,4 6 0 0,0 6 0 15,3 7 0-15,-3 4 0 0,0 0 0 16,1 2 0-16,-3 1 0 0,0-10 0 0,-2-5 0 0,-2-12 0 0,0-10 0 15,-2-17 0-15,-3-4 0 0,-1-7 0 0,-3-4 0 16,1-6-656-16,-5-5-112 0,0-2-32 0,-4 3-17120 16</inkml:trace>
  <inkml:trace contextRef="#ctx0" brushRef="#br0" timeOffset="1317.22">25381 1926 11967 0,'12'-21'528'0,"-3"10"112"0,-1-2-512 0,-1 3-128 0,-3 1 0 0,0 3 0 0,1-3 2640 0,1-4 496 0,2-10 112 0,5-5 16 15,0-4-1504-15,-2 0-288 0,-3-4-64 0,-6 4-16 32,-2 5-416-32,-4 3-80 0,-7 7 0 0,-1 2-16 0,-5 5 304 0,-5 3 64 0,-3 7 16 0,-5 4 0 15,-4 7-800 1,-2 2-144-16,-1 4-48 0,1 8 0 0,0-1-112 0,0 8-32 0,2 4 0 0,2 0 0 16,4 5 48-16,0-1 0 0,7 7 0 0,0-7 0 0,6 7 112 15,4-4 32-15,7-3 0 0,8-8 0 16,5-4 16-1,6-7 16-15,6-4 0 0,2-6 0 0,3-5-96 16,2-4-32-16,1-2 0 0,-1-4 0 0,0-7-64 0,-3-3-16 16,3-3 0-16,-2-5 0 0,1 1-144 0,-1 0 192 15,-1-1-192-15,-3 3 192 0,-1-2-192 0,-4 0 0 16,2 4 144-16,-2 0-144 0,0 6 0 0,-4 0 0 16,2 1 0-16,-4 5 0 0,-1 5 176 0,-3 5-48 0,1 5 0 15,-4 5 0-15,1 9-128 0,-3 1 0 0,-2 11 0 0,-2 7 0 16,0-7 0-16,-1 2 0 0,-1 7 0 0,0 4 0 15,0 2 0-15,-3 9 0 0,3 8 0 0,0 2 0 16,2 11 128-16,6 2 0 0,2-2 0 0,7 2 0 16,2-13-128-16,6-10 0 0,5-11 0 0,2-9 0 15,4-10 0-15,2-6 0 0,2-7 144 0,2-3-144 16,0-9 320-16,3-5 0 0,-1-2 0 0,-1-1 0 16,-1-7-528-16,3-5-112 0,1-2-32 0,1-4-19312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3:06:31.9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1870 7689 11055 0,'-8'-4'976'0,"3"-1"-784"0,3 1-192 16,2 2 0-16,0 2 448 0,2-4 64 0,1 2 0 0,3-3 0 0,2-1 2208 0,10-3 448 0,7-3 96 0,7-3 0 0,6 2-864 0,1 2-176 15,-1 1-48-15,5-1 0 0,4-2-832 0,-1 5-192 16,5 1-16-16,-2 1-16 0,-4 4-352 0,-6 0-64 15,-1 2 0-15,-6 0-16 0,-4 2-416 0,-3 0-80 16,-4 4 0-16,-4-6-16 0,-2 2-176 0,-2 1 128 16,-4-1-128-16,-1 2 128 0,-1-2-128 0,-3 0 0 15,-2 5 0-15,-4-1 0 0,0-4 0 0,-7 7 0 0,-6-3 0 0,-2 3 0 16,-2-3-224-16,0 5-32 0,-7-5 0 0,-6 0 0 16,-6 3-96-16,-9 1-32 0,0 1 0 0,0 2 0 15,3-7 384-15,-3 5 0 0,0 0-144 0,0-3 144 16,7 1 0-16,3 1 0 0,3-3 0 0,7 1 0 15,3-8 0-15,7 4 0 0,9-4 144 0,3 3-144 16,8 1 448-16,3-4 16 0,2 0 0 16,7 0 0-16,9 0-16 0,6 0-16 0,2 0 0 0,6-4 0 15,5-1-224-15,6 3-32 0,6-6-16 0,5 1 0 16,3 1 64-16,-1-5 16 0,2 5 0 0,-4-1 0 16,-9 3-80-16,-9 4-16 0,-5 0 0 0,-3 0 0 15,0 0-144-15,-2 0 0 0,-7 4 0 0,-3-1 0 16,-5 3 0-16,-5 2-144 0,-1-1 144 0,-5 4-160 0,-3-1-80 15,-8 1-16-15,1-1 0 0,-7 1 0 0,-1 2 48 0,-8-5 0 16,1 3 0-16,-6-5 0 0,-1-3 208 0,-4 1 0 16,1-8 0-16,-6 1-144 15,4 3 144-15,-1-4 0 0,-5 2 0 0,-1-2 0 16,-2 4 0-16,-3-9 0 0,0 7 0 0,3-2 0 0,6 4 0 0,6-2 0 16,5 2 0-16,10 2 128 0,4-2-128 0,7 0 0 15,9 4 0-15,3-8 0 0,7 2 192 0,7 0-16 0,10-5-16 0,4 1 0 16,9-1 32-16,6-7 0 0,11-1 0 15,4-5 0-15,9-7-192 0,2-1 192 16,0-2-192-16,-9 3 192 0,-10 10-192 0,-7-5 160 0,-2 10-160 0,-13 7 160 16,-6 5-160-16,-10 2-224 0,-8 7 48 0,-9 8-18736 15</inkml:trace>
  <inkml:trace contextRef="#ctx0" brushRef="#br0" timeOffset="13978.32">18137 5730 5519 0,'0'-10'496'0,"0"1"-496"0,0 7 0 0,-3-4 0 0,6 3 704 0,-3-3 32 0,-3-7 16 0,1-4 0 15,2-2 1088-15,-4-2 208 0,2 4 64 0,-2 6 0 16,-1 5 96-16,-1 4 32 0,0 8 0 0,-3 0 0 15,3 5-624-15,-1 4-112 0,1 8-32 0,2 1 0 16,-3 6-768-16,1 8-144 16,0 2-48-16,-1 11 0 0,3 11-112 0,0 8-16 0,2 11-16 0,-1 15 0 15,3 13 144-15,-2 10 16 0,0 7 16 0,-2 3 0 16,-5 1-336-16,-3 17-64 0,-3 21-16 0,4 0 0 16,2-8 0-16,5-9-128 0,0-4 192 0,0 2-64 0,2 2-128 0,2-10 128 15,0-24-128-15,2-4 128 16,0 0-128-16,2-11 0 0,2-2 0 0,5-9 0 15,2-8 0-15,2-14 0 0,2-8 0 0,2-16 0 16,-2-9-256-16,0-8-96 0,-2 0-16 0,0-11 0 31,-2-3-1968-31,-5-3-400 0</inkml:trace>
  <inkml:trace contextRef="#ctx0" brushRef="#br0" timeOffset="15382.91">17958 5528 4607 0,'8'-15'192'0,"-1"4"64"0,1 1-256 0,1-1 0 0,-1 5 0 0,-1-1 0 0,5-1 448 0,8-5 64 0,14-8 0 0,10-7 0 0,10-2 0 0,-1 3 16 0,0 3 0 0,0-1 0 15,3 3 240-15,-1 5 64 0,-4 5 0 0,2-3 0 16,1 4 240-16,1 3 48 0,3-1 16 0,3 3 0 15,3 1-704-15,2 1-144 0,0 2-32 0,0-4 0 16,-2 3-256-16,0 1 0 0,4-4 0 0,7-3 0 16,6 3-128-16,6 0 128 0,7-3 0 0,4 3-144 15,-2-1 144-15,-7 3 192 0,-8 2-32 0,11-2-16 16,8 2-144-16,6 2 160 0,5 2-160 0,6 2 160 16,2-4 224-16,3 2 32 0,3 2 16 0,3-4 0 15,4-4-64-15,7 2-16 0,-1 2 0 0,-1-6 0 16,-5 3 48-16,2 1 16 0,0-2 0 0,2 2 0 15,-2 2-224-15,3 2-64 0,-3 2 0 0,0-4 0 0,-2 5 0 16,0-3-128-16,5 2 192 0,-1-2-64 0,0 2 16 16,3-1 0-16,1-1 0 0,1 0 0 0,2-2-144 15,-3 0 160-15,5-2-160 0,-11 0 160 0,-6-1-160 0,6-1 0 16,7 2 144-16,1 2-144 0,3 0 0 0,0 0 0 16,-4 0 0-16,-5 0-128 0,-4 0 128 0,-2 0 0 15,-4 2 0-15,-7 2 0 0,-2-1 240 16,-4-1 16-16,2 0 16 0,-4 2 0 0,-1-4 80 0,1 0 16 15,0 0 0-15,-2 0 0 0,-5 0-112 0,-4-4 0 0,2 2-16 0,-6-3 0 16,-6 1-240-16,1-2 144 0,7 1-144 0,7-1 128 16,1 0 0-16,1-5 0 15,-9 3 0-15,-5-1 0 0,-3 1 16 0,-3-1 0 0,-4 5 0 0,-2 4 0 16,-2 0-144-16,-5 2 160 0,-5 6-160 0,-6-3 160 16,-9 1 80-16,-3 0 16 0,2 1 0 0,-2-1 0 15,-6 3 320-15,-5 1 64 0,1 1 0 0,-3-2 16 16,-4 3-288-16,-2 1-64 0,-2 2-16 0,0 2 0 15,-5-2-96-15,-3 2-32 0,-1 2 0 0,-4 0 0 16,-4 5 0-16,0-3 0 0,-3 4 0 0,1 3 0 16,-3 0 144-16,3-3 16 0,-2 9 16 0,-1-4 0 15,3 6-208-15,-3 1-128 0,-1-3 160 0,-1-4-160 0,-2 6 128 16,1 2-128-16,-1 5 0 0,0 6 0 16,2-5 128-16,-1 9-128 0,-1 1 0 0,0 3 144 0,3 3-16 15,-3 6-128-15,4 8 192 0,1 7-64 0,-1 6-128 0,3-3 0 16,0 3 144-16,-3-2-144 0,3-8 0 0,-3 6 144 15,3 8-144-15,0 7 0 0,2 4 144 0,-1-2-144 16,3-2 0-16,-2-6 144 16,0-9-144-16,-3-4 128 0,-1 4-128 0,-1 0 128 0,1 2 128 0,-3 2 0 0,1 3 16 0,-3-3 0 15,2-4 32-15,-6-9 0 0,0 1 0 0,0-5 0 16,-2-6-304-16,0 2 160 0,4 4-160 0,-2-4 128 16,2-4-128-16,3-5 160 15,-1 3-160-15,0-5 160 0,0-6-160 0,1 0 0 0,-3-10 0 0,0-7 0 16,2-3 0-16,-2-3 0 0,1-5 0 0,1 0 0 15,0 1 128-15,-2-3-128 0,2-2 128 0,-1-2-128 16,1 0 0-16,-4-2 128 0,0 1-128 0,0-3 0 16,-2-2 0-16,0-1 0 0,-3 3 0 0,1-5 0 15,-2 1 0-15,-1 1 0 0,-1-2 0 16,-1-1 0-16,1 1 0 0,-3-4 0 0,0 2 0 0,-1 1 0 16,-1-5 0-16,-2 2 0 0,-2-2 0 0,-4-2 0 0,-1 2-288 0,-1 0 64 15,-5-7 16-15,0 5 0 16,-1 0-416-16,-3-2-80 0,-7 0 0 0,-1 1-16 15,-3-3 448-15,3 6 80 0,-3-4 32 0,-8 4 0 16,-9 4 416-16,-8-4 96 0,-8 9 16 0,-10-1 0 0,-3 3-96 0,-5-1-16 16,11-3 0-16,-11-1 0 15,-8-2-256-15,-4 3-256 0,-5-1 64 0,-2-2 0 0,0 1 192 0,5-5-192 16,7 0 192-16,-3 0-192 0,-11-5 192 0,-8 3 0 16,-7 0 0-16,-9 0 0 0,1-4 0 0,-5 1 0 0,0-1 0 0,3-2 0 15,-1 5 128-15,-2-3 0 16,3 6 16-16,-5-4 0 0,7-1 48 0,-7 3 0 0,-2 2 0 0,-2 2 0 15,-3 3-192-15,-1-3 0 16,10-2 0-16,-1 4 0 16,-1 0 0-16,-6 3 0 0,-3 3 0 0,1-5 0 15,19 1 0-15,-11-4 0 0,-6 7 0 0,-5-3 0 0,3 9 192 0,2-9-64 16,1 5 0-16,3-5 0 0,0 3-128 0,5-3 0 0,-1-1 0 0,-2-3 0 16,-2-2 160-16,-4-5 96 0,0 3 32 0,0-6 0 15,6 1-32-15,8 3 0 0,5 2 0 0,-4 2 0 16,-2 0-16-16,-3 4-16 0,3 5 0 0,-5 4 0 0,0 4-224 15,3 2 0-15,-1 6 128 0,0 1-128 0,1 2 0 0,4 3 0 16,1 4 0-16,8-1-160 31,12 0-448-31,6-5-96 0,7-7 0 0,10-3-16 16,15-6-1232-16,9-7-240 0</inkml:trace>
  <inkml:trace contextRef="#ctx0" brushRef="#br0" timeOffset="28955.08">24411 1758 11967 0,'-2'-5'1072'0,"0"3"-864"0,2 2-208 0,0 0 0 0,0 0 1872 0,0-2 336 0,-2 0 64 0,2 2 16 16,-2-4 800-16,2 2 176 15,0-3 16-15,0 5 16 0,0 0-1392 0,0 0-288 0,0 0-48 0,0 0-16 16,38-10-720-16,-23 10-128 0,2 0-48 0,0 0 0 16,9 0-320-16,1 0-64 0,8 4-16 0,5-4 0 15,9 0-64-15,4-4 0 0,9 2-16 0,2-3 0 16,4-1 16-16,0-2 0 0,-2-3 0 0,-6 2 0 15,-7 1 0-15,5-3 16 0,6-2 0 0,2 3 0 16,4-5-16-16,-2 4 0 0,-2 1 0 0,-4-1 0 16,-3 2-192-16,-3 5 0 0,-5-4-144 0,-4 1 144 15,-5 3 0-15,-3 2 0 0,-3 2-128 0,-4 0 128 16,-6 0 0-16,-1 0 0 0,-4 0 0 0,-1 2 0 0,-1-2 0 0,-4 2 0 16,2-2-128-16,-2 2 128 0,-1 3-224 0,-1-5 0 15,0 0 0-15,-2 0 0 16,-1 0-352-16,-1 0-80 0,-1 0-16 0,-1 0 0 15,-3 0-1584-15,-2 0-320 0,0 0-64 0,-4 0-12496 0</inkml:trace>
  <inkml:trace contextRef="#ctx0" brushRef="#br0" timeOffset="29397.42">24622 2296 6447 0,'-8'0'576'0,"1"-4"-576"0,5 4 0 0,0 0 0 0,2 4 1312 0,-2-8 160 0,0 4 16 0,-5-2 16 0,1 0 2496 15,0 2 496-15,-3-2 112 0,5 2 0 0,0-5-2304 16,4 3-480-16,2 0-96 0,2 2 0 0,5 0-656 0,3 0-128 15,3-2-32-15,2 2 0 0,5 0-336 0,1 2-80 32,7 0-16-32,4-2 0 0,6 2-160 0,5 3-16 0,4-5-16 15,2 0 0-15,7 2-96 0,-1-4-32 0,7 2 0 0,-4-9 0 0,2 7 32 0,-1-9 0 16,1 5 0-16,2-3 0 0,0 3 0 0,0 0 16 16,-2-3 0-16,1 3 0 0,-1-1-208 0,2 1 176 15,2-2-176 1,-4-1 160-16,-5 1 32 0,-1-3 0 0,-7 0 0 0,-4 3 0 0,-5-1-192 0,-4 7 0 0,-2-2 0 15,-6-3 0-15,-5 5 0 0,-1 0-176 16,-7 2 48-16,-7 0 0 0,1 2 0 0,-7-2 0 0,-2 2 0 0,-4 1 0 31,-1 1-512-31,-1-4-112 0,-3 0-16 0,-3 0 0 16,1 0-816-16,-2-4-160 0,2-1-48 0,-1 3-14208 0</inkml:trace>
  <inkml:trace contextRef="#ctx0" brushRef="#br0" timeOffset="29999.06">26073 898 911 0,'-7'0'0'0,"3"-5"0"0,2 3 0 0,2 2 0 0,0 0 1104 0,0 0 144 0,-2-2 32 0,-2 0 0 0,-1 2 1392 0,1 0 272 0,2-4 64 0,2 4 16 16,0 0-848-16,0 0-160 0,0 0-32 0,0 0-16 16,0 0 80-16,32 25 0 0,-24-14 16 0,3-5 0 15,0 9-608-15,2-4-128 0,1 6-32 0,1-4 0 16,5 2-464-16,1 2-80 0,0 4-32 0,5-4 0 15,1 4-368-15,3 1-80 0,0-1-16 0,4 2 0 16,4 3-80-16,-1 1-32 0,3-3 0 0,-2 4 0 16,3-3 96-16,-5-2 16 0,2-1 0 0,1-1 0 15,1 0-80-15,-1 1-16 0,-5-1 0 0,-5-8 0 16,1 4-160-16,0-2 128 0,4 2-128 0,0 0 128 16,-2-5-128-16,4 1 0 0,3 2 0 0,-1-2 0 0,5 2 0 0,-5 2 0 15,-4-6 0-15,4 3 0 0,-3 1 0 0,1 4 0 16,-2-4 0-16,0 2 0 0,-2 0 0 0,-2 0 0 15,-3 1 0-15,1-4 0 0,-2-1-144 0,-1 2 144 16,-1-4 0-16,-3-1 0 0,-2 1 0 0,-2 0 0 16,-2-3 0-16,-4 1 0 0,-3 1 0 0,-4 1 0 15,-1 2 0-15,-3 2 0 0,-3-3 0 0,-5 5 0 0,-5 3 0 16,-4 1 0-16,4-8 0 0,-6 6 0 0,-9 6 128 0,-10 5-128 16,-7 4 240-16,-4 2-48 0,-6 9-16 0,-5-7 0 15,3 5 16-15,-3 0 16 0,-6 6 0 0,-4 6 0 16,4-2-64-16,2 3-16 0,2-1 0 0,7-4 0 15,4 0 0-15,6-6-128 0,2-1 192 0,5-1-64 16,2-7-128-16,6-2 0 0,0-2 0 0,7-4 128 16,2 0-128-16,3-7 0 0,6-4-192 0,-1-6 192 15,2-1-880-15,1-3-48 0</inkml:trace>
  <inkml:trace contextRef="#ctx0" brushRef="#br0" timeOffset="80592.78">23653 8166 2751 0,'-4'-2'256'0,"2"-5"-256"0,0 5 0 0,0 0 0 0,2 0 512 0,-3 0 64 0,3 2 16 0,-2-2 0 0,-2-3 1184 0,0-1 224 0,-1 2 48 0,3-3 16 16,0 1-336-16,0 2-80 0,2-7-16 0,0 5 0 15,2-1 160-15,0-1 48 0,0 1 0 0,3-1 0 16,-3 6-304-16,0-7-48 0,0 5-16 0,0 0 0 15,0 4-752-15,-2 0-144 0,0-5-48 0,3 10 0 16,-3-5-176-16,0 4-32 0,0 2-16 0,0-6 0 16,0 0 128-16,0 0 16 0,-7 45 16 0,5-30 0 15,2 2-80-15,0-2-32 0,2 0 0 0,0 0 0 16,0-1-224-16,3-1-128 0,-1 2 128 0,0-8-128 16,5 1 0-16,-3-2 0 0,0-6 0 0,1 0 128 15,-1-4-128-15,1 0 0 0,-3-2 0 0,0-1 0 0,-2-3 0 0,0-1 0 16,-2-2 0-16,-2 0 0 0,0 3 0 0,0-3 0 15,-2 0 0-15,0-2 0 0,-1 0 0 0,1 3 0 16,0-3 0-16,-1 4 0 0,3 5 0 0,-2-5 0 16,0 9 0-16,-3 0-128 0,1 2 128 0,0 2 0 15,-3 4 0-15,3 1 0 0,-3 5 0 0,1 1 0 16,-1 4 0-16,1 0 176 0,1-2 304 0,3 2 64 16,4 0 16-16,0-2 0 0,0-4-96 0,2 2-16 15,2-7 0-15,1 0 0 0,1-1-256 0,0-1-48 0,3-2-16 0,-1-4 0 16,1 2-128-16,2-9 0 0,-5 3 0 0,0-5 0 15,1 1-272-15,-3-3-96 0,-2 2-16 0,-2 3-17216 16</inkml:trace>
  <inkml:trace contextRef="#ctx0" brushRef="#br0" timeOffset="81181.75">23410 8747 5519 0,'0'-7'496'0,"0"1"-496"0,0 2 0 0,0 2 0 0,0 2 1648 0,0-5 224 0,-2-3 48 0,0-3 16 0,0-1 560 0,0-6 96 15,-2 8 32-15,1-1 0 0,-1 3-816 0,2 6-144 16,0-3-48-16,-2 5 0 16,2 5-592-16,-1-3-128 15,3 6-32-15,-2-1 0 0,0 7-240 0,0-3-48 0,2 2-16 0,-2 2 0 16,0 2-192-16,2 0-48 16,-2 0 0-16,2-2 0 0,0 0-80 0,0-5-32 0,4-1 0 0,-2-5 0 0,0 0-16 0,2-4 0 15,1 0 0-15,-1-4 0 0,0 0 144 0,0 2 32 0,-1-5 0 0,1-1 0 31,-2 1-48-31,-2-3 0 0,0-1 0 0,0-2 0 16,-2 1-160-16,-2-3-32 0,-1 0-128 0,1 0 192 16,0 2-192-16,-3 2 0 0,1 1 0 0,0 1 0 15,-3 7 0-15,-2-2 0 0,1 8 0 0,-3-4 0 16,5 4 0-16,-3 3 144 0,0-1-144 0,3 1 192 16,-1 1 256-16,5-6 48 0,2 3 16 0,4-3 0 15,2-2-512-15,5 0 0 0,1-2 0 0,1-3 0 16,0 3-512-16,4 2-208 15,2-4-48-15,2 4-16448 0</inkml:trace>
  <inkml:trace contextRef="#ctx0" brushRef="#br0" timeOffset="81706.11">23943 8802 3679 0,'0'2'160'0,"-2"-2"32"0,2 0-192 0,-2 0 0 0,2 0 0 0,0 0 0 0,-3 0 2544 0,3 0 464 0,-2 0 80 0,0 2 32 16,2-2-1120-16,0 0-208 0,0 0-64 0,0 0 0 15,0 0-576-15,0 0-128 0,0 0-32 0,0 0 0 16,0 0-128-16,0 0-32 0,0 0 0 0,0 0 0 16,24 32 80-16,-20-21 16 0,0 0 0 0,-2-1 0 15,3-1-256-15,-3 2-48 0,2-3-16 0,0 3 0 0,3-7-32 0,-3-2 0 16,2 2 0-16,1-4 0 16,1 0-96-16,1-4-32 0,-1 0 0 0,1-5 0 0,1 1-240 0,-1-3-48 15,2 0-16-15,-5 1 0 0,0-1-144 0,-4 1 0 16,3-1 0-16,-5 2 0 0,0-1 0 0,-2 3 0 15,-3 3 0-15,1 0 0 0,-2 2 0 0,-1 0 0 16,1 2 0-16,-3 2 0 0,1 0 384 0,-3 2 0 16,1 0 0-16,1 3 0 0,0-1 0 0,1 3-16 0,-1-1 0 0,1-1 0 15,2 1-176-15,-1 3-48 0,3-5 0 0,2 3 0 16,2-5 16-16,2 0 0 0,0 0 0 0,4-4 0 16,3 0-160-16,-3 0 0 0,3-4 144 0,-1 2-144 15,1-2 0-15,-3-1 0 16,3 3 0-16,-5-4 0 0,2 2 0 0,-1-1-192 0,-3-1 64 0,0 2 0 31,0 0-768-31,-4 1-128 0,0 3-48 0,0 3-16064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3:14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2094 11587 9215 0,'-7'-7'816'0,"1"1"-656"0,4 4-160 0,0 0 0 0,-2 2 1024 0,-3-7 192 0,-6-3 16 0,-8-5 16 16,-4-9 480-16,-7 1 80 0,2 6 32 0,0 4 0 15,0 3 16-15,2 3 0 0,1 7 0 0,-1 7 0 16,3 3-832-16,-3 3-144 0,2 6-48 0,1 5 0 16,-1-1-512-16,-2 7-128 0,3-3 0 0,-5 1-16 15,-2 4-176-15,2 6 0 0,-2 3 0 0,7 6 128 0,4-7 208 16,-1 7 48-16,5 13 0 0,0 3 0 0,2 14-128 0,2 4-32 16,5 2 0-16,6-4 0 0,8-7-224 0,5-4 0 15,6-4 0-15,8-4 0 0,10-7 0 0,3-2 0 16,2-8 0-16,7-5 0 0,9-8 0 0,-3-9 0 15,4-6 0-15,-1-11 0 0,-5-4 0 0,4-15 0 16,5-10 0-16,-1-11 0 0,3-13 992 0,0-13 96 16,4-17 32-16,-2-8 0 0,-2-5-80 0,-7-1-16 0,-4-5 0 15,-10 17 0-15,-9 8-544 0,-3-1-112 0,-3-3-32 0,-7-4 0 16,-4-2-208-16,-6 5-128 0,-7 5 160 16,-7 7-160-16,-5 7 0 0,-7 5 0 0,-7 10 0 0,-1 5 0 15,-3 5 128-15,-8 9-128 0,-9 1 0 0,-8 9 144 16,-5 5 48-16,-6 5 16 0,-6 10 0 0,-2 5 0 15,-1 7-80-15,-8 11 0 0,-6 6-128 0,0 13 192 16,4 2-192-16,4 0 0 0,6 6 128 0,12-2-128 16,10-1 0-16,8-6 0 0,9-5 0 0,8-1 0 15,7 5 0-15,6-2-128 0,7 6 128 0,4-5-19392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3:27:04.9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20854 13024 4607 0,'5'0'400'0,"-3"0"-400"0,0 2 0 0,0-2 0 0,-2 2 640 0,0 0 32 0,0 2 16 0,2-1 0 0,-2 1 272 0,-2 2 48 16,-4-2 16-16,6-4 0 0,0 0 48 0,0 0 16 15,-34 11 0-15,19-7 0 0,0-4-288 0,-2 0-48 16,-2 0-16-16,-1 0 0 0,1 0-224 0,-2 0-64 16,4 3 0-16,-4-3 0 15,-1 2-448-15,1-2 128 0,-5-2-128 0,1 2 0 0,-5 0 0 0,-2-3 0 0,0 6 0 0,-4-3 0 16,-2 2 0-16,-3-2 144 0,-4 2-144 0,1 0 192 15,-3 0 144-15,-4 0 48 0,-3-2 0 0,1 4 0 16,4-4 32-16,-2 0 16 0,0 3 0 0,2-1 0 16,2 4-240-16,5-6-64 0,-1 2 0 0,2 2 0 15,3 1-128-15,-2 1 0 0,-1 0 0 0,-1 1 0 16,1 1 0-16,1-1 0 0,-3-1 0 0,-2 3 0 16,-2 1 0-16,-4-1 0 0,-2-1 0 0,-4 3 0 15,-1 2 0-15,1 2 0 0,-5-5 192 0,2 3-64 16,1-2-128-16,-3-1 192 0,0-1-192 0,2-1 192 15,7 1-192-15,-4 2-176 0,-1-1 48 0,3 1 0 16,1 0 128-16,-1-3-192 0,2 1 192 0,0-3-192 0,-3 5 192 0,1-5 0 16,-1 0 0-16,1-4 0 0,0 5 0 0,-1-5 0 15,-1 0 0-15,-3 0 0 0,3 2 256 0,-1-4 0 16,1 0-16-16,-1 3 0 0,-1 1 0 0,-3 0 0 16,-2 3 0-16,2-5 0 0,5 0-112 0,-1 0-128 15,-2-2 176-15,1 0-176 16,-5 0 128-16,4 0-128 0,9 4 0 0,-4-2 0 0,-5 3 208 0,-2-1-64 15,1-2-16-15,-1 6 0 0,0-3-128 0,0 1 192 16,0 0-192-16,-4-6 192 0,5 0-192 16,-1 3 160-16,2-3-160 0,1 0 160 0,1 0-160 0,-1 0 0 0,-3 0 144 0,-2 2-144 15,4 4 176-15,1-6-48 0,-1 4 0 0,0-4 0 16,3 3 128-16,-3-3 0 0,3-3 16 0,-1 1 0 16,-2 0-272-16,5-2 128 0,4 2-128 0,-7 2 0 15,1-2 192-15,-3 2-192 0,3 0 192 0,-5 4-192 16,2 0 0-16,-1 0 0 0,-3 3 0 0,2-5 0 15,7 0 0-15,-5-2 0 0,-4 0 0 0,0-2 0 16,5 2 0-16,-1 0 0 0,0-2 0 0,3 2 0 16,1 0 0-16,3 0 0 0,0-4 0 0,2 4 0 15,-3 0 0-15,1 0 0 16,0 0-128-16,2-5 128 0,4 3 0 0,7-4 0 0,5 1 0 0,-1-1 0 0,-2-9 0 0,4 2 128 16,4 5-128-16,0-3 0 15,-2-2 192-15,0 3-64 0,0-1 0 0,-2 1-128 0,0 3 128 0,-2-3-128 16,-2 3 0-16,-1-1 0 15,1 3 0-15,0 3 0 0,-3-4 0 0,1 2 0 0,3-3 128 0,-1 1-128 16,4 2 0-16,2 4 0 16,0-5 0-16,4 3 0 0,-1 0 0 0,1 2 0 0,2-2 0 0,1 2 0 15,-1 0 0-15,5 0 0 16,4 2 0-16,2-2 0 0,2 2 0 0,5 0 0 16,1 3 0-16,1-3 160 0,4 2-32 0,0 0 0 15,4-2 112-15,0 3 16 0,6-3 0 0,-3 0 0 16,5 4-112-16,1-4-16 0,2 3 0 0,4-1 0 15,4 0 16-15,5 3 0 0,1-3 0 0,5 2 0 16,2-4-144-16,5 3 0 0,-1-5 144 0,5 0-144 16,-1 0 176-16,5-7-48 0,4 7 0 0,3-6 0 15,1 2 0-15,2-1-128 0,1-1 192 0,-3 6-64 16,1-4-128-16,-1 2 0 0,5-1 144 0,-1 1-144 16,1 2 0-16,0 0 0 0,-7 0 0 0,2 0 0 15,1-4 128-15,-1 2-128 0,3 0 128 0,-1 0-128 0,-2-3 256 16,-1 3-32-16,1 2 0 0,3 0 0 0,-3 0-32 0,2 7-16 15,-1-5 0-15,1 6 0 0,-1-3-176 0,-1 1 192 16,-2 0-192-16,1-1 192 0,-5-1-192 0,2 2 0 16,2-6 0-16,-4 7 0 0,2-5 0 0,-2 2 0 15,4 0 0-15,1 0 0 0,1 3 0 0,2-1 0 16,1 1 0-16,2 1 0 0,1-1 0 0,1-3 0 16,-2 2 128-16,2-6-128 0,1 0 0 0,-1-4 0 15,2 2 0-15,0 0 0 0,2 0 192 0,0-3-64 16,0 3 0-16,2 2 0 0,0 0-128 0,1 0 128 0,-6 2-128 15,3-2 128-15,0 0-128 0,1-2 0 0,-1 2 144 0,-3-4-144 16,-1 2 0-16,0 0 0 0,2-1 0 0,0 3 128 16,0 0-128-16,-3 5 0 0,3 1 0 0,-4 1 0 15,-3-3 0-15,-1 2 0 0,-1-2 0 0,-2 3 0 16,-1-7 0-16,-6 2 0 0,3 2 0 0,0 0 0 16,3-1 0-16,1 1 0 0,2 0 0 0,3 2 0 15,-1-3 0-15,3 5 0 0,2 3 0 0,2-5 128 16,-5 3-128-16,-1-3 192 0,-7-4-64 0,2 2 0 0,0-1-128 15,1-3 0-15,1 0 128 0,-4 0-128 16,2 2 0-16,1 0 0 0,-1 2 0 0,2-4-192 0,3 4 192 0,-1 3 0 16,-1-3 160-16,-1-2-160 0,0 2 192 0,5-4-48 15,-3 0-16-15,3 0 0 0,-5 0 0 0,1 0 0 16,-5-4 0-16,0 4 0 0,0 4-128 0,0-4 0 16,3 3 0-16,3 1-176 15,-2 2 176-15,3-2 0 0,-1 3 128 0,1-3-128 0,-1 0 176 0,-1-2-48 0,-1-2 0 0,-2 0 0 16,-4 0-128-16,-2-2 160 0,2-2-160 0,5 0 160 15,3 0 16-15,3 1 0 16,4-3 0-16,-5 6 0 0,-3-4 160 0,-3 4 48 16,-2 0 0-16,-4 0 0 0,-7 0-384 0,-6 4 144 0,-4-4-144 0,-6 0 0 15,-5 0 176-15,-2 0-176 0,-4 0 160 0,-3 0-160 16,-1 0 0-16,-5 0 0 0,0 0 0 0,-2 0 0 16,-2 0 0-16,-2 2-320 0,0-2 64 0,0 0 0 31,-2 0-832-31,0 0-144 0,-1 0-48 0,1-2-9536 0,0 2-1904 15</inkml:trace>
  <inkml:trace contextRef="#ctx0" brushRef="#br0" timeOffset="-380064.82">3161 9818 1839 0,'-2'-5'160'0,"0"1"-160"0,0 2 0 0,-1 2 0 0,3 0 848 0,-2-6 144 0,0 1 32 0,-2-5 0 16,0-1 304-16,4-2 64 0,0 1 16 0,4-1 0 16,2 0-16-16,7 0 0 0,2 0 0 0,4 3 0 15,5-1-192-15,1 5-48 16,9 2 0-16,0 4 0 0,0 4-304 0,5-2-64 0,5 6-16 0,5-1 0 15,7 3 0-15,1-5 0 0,3 1 0 0,6-6 0 16,11 2-64-16,8-2-32 0,11-2 0 0,0 2 0 0,4 0-176 0,-2 2-48 16,-2 7 0-16,-5-5 0 0,3 5-288 0,-9 1-160 15,-6 5 160-15,0-2-160 0,-3 2 336 0,1 0-16 16,-2 2-16-16,-3-7 0 0,-2 1-16 0,-6-5 0 16,-4-6 0-16,-7 0 0 0,0 0-96 0,-10 0-32 15,-5-6 0-15,-4 2 0 0,-6-3-160 0,-5 1 0 16,-6 2 0-16,-8-3 128 15,-3 3-128-15,-6 0 0 0,-4 2 0 0,-4-3 0 16,-9 5 208-16,-5-6-32 0,-5 6-16 0,-10-4 0 0,-3-3 48 0,-7 7 16 0,-8 0 0 0,-9 0 0 16,-2 0-448-16,-9 0-96 0,-4 0 0 0,-2 0-16 31,3-4-288-31,-3 4-48 0,0 0-16 16,-4 0 0-16,-5 0 288 0,-1 0 48 0,-1 4 16 0,2-4 0 15,5 0 336-15,4-6-176 0,3 4 176 0,9 0-128 16,8-3 128-16,5 5 0 0,1 0 0 0,4 0 0 0,2 0 0 0,4 0 128 0,9 5-128 0,2-5 0 15,4 0 0-15,6 0 144 0,5 0-144 0,4-5 0 16,7 1 208-16,1 2-64 16,7-2-16-16,5-3 0 0,1 3 576 0,7 2 96 0,6-4 32 0,4 1 0 0,7 1-240 0,2 2-32 15,7 0-16-15,3 2 0 0,1 0-176 0,8 0-48 16,11-2 0-16,8 2 0 0,9-4-320 0,2-1 144 16,4 3-144-16,0-6 0 0,-2-1 288 0,-2-2-48 31,2 1-16-31,-6-1 0 0,-7 1-224 0,5-8 176 0,-1 8-176 0,-1-1 160 15,-3 3-160-15,-10 3 192 0,-5 8-192 0,-6 1 192 0,-9 4-192 0,-5 1 0 32,-6 6 0-32,-1-2 0 0,-7-1 0 0,-4 1 0 0,-6-2 0 0,-5 1 0 15,-3-1 0-15,-8 0 0 0,-1-1 0 0,-9-3 0 16,-4-1 272-16,-7 1-16 0,-6-3-16 0,-6 0 0 16,-5-4-48-16,-8 0 0 0,-2-6 0 0,-9-3 0 15,-2 1-192-15,-4-3 0 0,2 3 0 0,-13-5 0 16,-8 2 0-16,-9-4 0 0,-6 0 0 0,2 5-160 15,10 3-160-15,1 5-16 0,-1 9-16 0,7-1 0 16,2 9-128-16,7 0-32 0,4 4 0 0,4 0 0 16,6 0 320-16,2 2 48 0,7 1 16 0,4-1 0 15,11-4 128-15,4-2 0 0,11-9 0 0,6-1 0 16,9-5 0-16,10-5 0 0,11-7 0 0,13-8 0 0,8-3 208 0,13-3 32 16,13-5 0-16,4-1 0 0,2 4-32 15,11-2 0-15,12 0 0 0,7 5 0 0,4 1 80 16,1 9 16-16,-5 5 0 0,-9 8 0 0,-8 4-176 0,-11 4-128 15,-6 1 144-15,-2 3-144 0,0 3 0 0,-5-2 0 16,-4-1-128-16,-1-1 128 0,-3-3-384 0,-1-6 16 16,-1 0 16-16,-2 0 0 15,-2 0-416-15,-3 0-96 0,-2 0-16 0,-1 0 0 16,-1 0-928-16,-4 0-192 0</inkml:trace>
  <inkml:trace contextRef="#ctx0" brushRef="#br0" timeOffset="-376402.56">4637 12370 1839 0,'2'-6'160'0,"0"4"-160"0,3 0 0 0,-5 2 0 0,0 0 1216 0,0 0 192 0,0-5 64 0,2-1 0 15,0 0 848-15,-2-5 176 0,0 0 48 0,0 1 0 16,-2 1 112-16,0 1 32 0,-3 1 0 0,1 3 0 16,-2-5-720-16,-1 7-144 0,1-2-32 0,-1 2 0 15,-1 2-816-15,-3 0-160 0,1 6-48 0,-5-4 0 16,2 7-528-16,0-5-112 15,-4 5-128-15,-2 1 176 0,-2 1-176 0,-5 4 0 0,-2-4 0 16,-1-1 0-16,-1 1 0 0,-4 0 0 0,2-1-144 0,-2-1 144 16,-3 1 0-16,3 1 0 0,0 4 0 0,0-5 0 0,7 1 0 0,-1 2 0 31,2-2 0-31,5-1 0 0,4 1 0 0,2-1-240 0,0-3 48 0,2 1 16 0,3-1 176 0,3-3 0 16,5-2 0-16,0 2 0 15,4-4 0-15,2-4 0 0,3 0 0 0,8-2 0 16,4-5 192-16,9-2 32 0,10-4 0 0,7-4 0 15,10-1 32-15,0 1 0 0,3-2 0 0,-5 4 0 0,0 2-256 0,-4 0 144 0,0 6-144 16,-2-4 128-16,2 9-128 0,-4-5-256 0,-5 5 64 0,1-5 16 16,-1 2 32-16,-1 1 0 0,-3-1 0 0,-2 1 0 15,-6 4 144-15,-7 4-192 0,-4-5 192 0,-4 10-192 32,-5-3 192-32,-3 2-208 0,-5 2 80 0,-5 3 128 15,-1 2-176-15,-5-1 176 0,-1 1-128 0,-8-3 128 16,1 1 192-16,-6-1 128 0,-3 1 32 0,-6-7 0 15,0 2-48-15,0 1-16 0,-2-1 0 0,-3 0 0 16,-6 0-160-16,-1 1-128 0,-3-1 192 0,0 2-192 16,-3 5 0-16,6-7 0 0,7 3 0 0,1-7 0 0,4 0 0 15,4-5 0-15,7 1-144 0,-1-2 144 16,5 1 0-16,2 3 0 0,4-6 0 0,0 6 0 16,7-3 0-16,4 3 0 0,0 0 0 0,2 2 0 0,4 2 0 0,2 0 144 15,5 5-144-15,4-3 0 0,4 2 144 0,7 3-144 16,4-3 0-16,1 1 144 0,6-1-144 0,-3 3 192 15,0-7-192-15,0 0 192 0,2 0-192 0,0-4 0 16,1 2 0-16,-3-4-176 0,-5 4-16 0,-3-5-16 16,0 1 0-16,-3 0 0 0,-4 2-112 0,-2 0-32 0,-6 2 0 15,-3 0 0-15,-3 0 144 0,-5 0 16 0,-2 0 16 0,-5 0 0 16,-1 0 176-16,-5 0 0 0,-4 0-144 0,-7 0 144 16,-5 0 0-16,-3 0 0 0,-5 2 128 0,-1-2-128 15,-5 4 0-15,-1 0 0 0,-1 3-144 0,-4-5 144 16,-4 6-304-16,-3-4 48 0,3 3 16 0,2-3 0 15,8 2 240-15,3-3-144 0,6 1 144 0,6-2-128 16,9-2 128-16,6 2 0 0,7-2 0 0,6-2 128 16,6 0 208-16,5 2 48 0,6-4 16 0,8 1 0 15,10 3-112-15,3-6-32 0,7 2 0 0,1-5 0 16,3 3-768-16,5-5-176 0,-1 1-16 0,2-3-16 16,5-4-992-16,0-2-192 0,1 0-32 0,3-3-11040 15</inkml:trace>
  <inkml:trace contextRef="#ctx0" brushRef="#br0" timeOffset="-364146.79">4865 13722 5519 0,'0'-2'496'0,"2"2"-496"0,-2 0 0 0,0 0 0 0,0 0 448 0,0-4 0 0,2 2 0 0,-2-1 0 16,2 1 1232-16,-2-2 240 0,0 2 64 0,0 2 0 15,0 0-416-15,0 0-80 0,0 0-16 0,0 0 0 16,0 0 32-16,0 0 0 0,0 0 0 0,0 0 0 15,-36-4-96-15,28 6-32 0,-3-2 0 0,-2 2 0 16,0 0-448-16,-4-2-96 0,0 4 0 0,-4-2-16 16,2 1-368-16,-5-1-64 0,-3 2 0 0,-1-4-16 15,-4 0-112-15,-2-4-32 0,0 2 0 0,0-1 0 16,4 1 112-16,0-6 32 0,3 4 0 0,1-1 0 0,5-1-208 0,4 2-32 16,4-1-128-16,4 3 192 0,3 0-192 0,2 0 144 15,4 2-144-15,0 0 128 0,2 0-128 0,4 0 0 16,3 2 0-1,1 0 0-15,5 5 0 0,2-5 0 0,0 6 0 0,5-3 0 0,-1 1 0 0,2 2 0 16,3 1 0-16,-3-3 0 0,5 3 0 0,0-3 0 16,-3-4 0-16,1 1 0 0,-1-1 368 0,1-2 32 15,-3 0 16-15,-1 0 0 0,-3-2-80 0,-2 2-16 16,-2-3 0-16,-2 1 0 0,-3 2-320 0,-3-4 0 0,-1 2 0 16,-2 0 0-16,-2 2 0 0,-2-2 0 15,-2 2 0-15,-2 0 0 0,-4 0-336 0,-3 0 16 0,-2 0 0 16,13 0 0-1,-38 6-240-15,12-2-32 0,-1 3-16 0,-8-3 0 16,-5 2 48-16,-3-6 16 0,1 2 0 0,1-2 0 0,-1-2 144 0,-1-2 16 0,5-2 16 0,2-1 0 16,4 1 368-16,4 2 0 0,7-1-144 0,6 3 144 15,2 0 0-15,4 4 0 0,3 0 0 0,4 3 0 16,4-3 176-16,4 2 32 0,1 2 16 0,1 1 0 16,5 1 304-16,2-1 64 0,2-1 16 0,2 3 0 15,3-5 32-15,1-2 16 0,2 2 0 0,5-4 0 16,0 0-144-16,4-8-48 0,-2-1 0 0,2-4 0 15,2 1-176-15,-4-5-32 0,-2 6-16 0,-8-4 0 0,-3 7-240 0,-7 3 176 16,1-3-176-16,-6 6 160 0,-3 2-160 0,-4-5-144 16,-2 10 144-1,-7-5-208 1,-1 6-304-16,-5-2-64 0,-4 5-16 0,-3-1 0 0,1-3 32 0,-7 1 16 0,-2-2 0 0,-2 3 0 0,3-5 240 0,-3 2 48 16,-7-4 16-16,-1 0 0 0,-1-2-16 0,1 0 0 31,2 0 0-31,1-3 0 0,5 5 256 0,7-2 0 15,4 4 0-15,4-2 0 0,6 5 0 0,5-3 0 0,6 2 0 0,2 0 0 16,6 5 0-16,7 1 0 0,2 3 0 0,7-2 0 16,1 2 0-16,1-1 0 0,3-1 160 0,1-2-160 15,0 1 336-15,0-3-16 0,0-7 0 0,-3 2 0 16,-1 2 208-16,-5 0 48 0,1-4 0 0,-5 2 0 16,0 0-384-16,-2 5-192 0,-1-7 192 0,1 2-192 31,0-4-1728-31,0-2-464 0</inkml:trace>
  <inkml:trace contextRef="#ctx0" brushRef="#br0" timeOffset="-362078.96">4626 15085 911 0,'-2'-9'0'0,"2"5"0"0,0-3 0 0,-2 3 0 0,2 2 688 0,-2-2 48 0,2 0 16 0,-2-3 0 0,0-1 912 0,-3-5 192 0,1 0 48 0,-4-2 0 0,1 5 256 0,-1 1 48 0,-1 0 16 0,-1 5 0 15,-1 2-464-15,0-4-96 0,-1 6 0 0,-1-5-16 16,0 3-416-16,-4 0-80 0,-2 2 0 15,0 0-16-15,-3 0-32 0,1 0 0 0,-2 0 0 16,-1-2 0-16,1 2-400 0,-1 0-96 0,1-6-16 0,-1 1 0 16,1-1-144-16,2 2-16 0,2-5-16 0,4 7 0 15,4-2-160-15,5 4-16 0,1 0-16 0,5 0 0 16,5 4-224-16,1-2 128 0,7 7-128 0,2-3 0 16,4 5 128-16,0-3-128 0,2 5 0 0,3-2 144 15,1-1-144-15,3 1 128 0,-2-5-128 0,-1 1 128 16,3-3-128-16,2-4 0 0,-3 0 0 0,1-4 0 15,-2 0 128-15,-3 1 0 0,0-3 0 0,-3 2 0 16,-6 0-128-16,-3 1 0 0,0 3 0 0,-7-4 128 16,-2 4-128-16,-2-2 0 0,-4 2 0 0,-5-2 0 0,-1 2 0 15,-7-2 0-15,-2 2 0 0,-5-7 0 0,-1 5 0 0,-5 0 0 16,-4 2 0-16,0-4 0 0,2 2 0 0,0 2-224 16,4 0 80-16,0 0 16 0,5 0 128 0,-1 2 0 15,5 2 0-15,4-2 0 0,5 0 176 0,-1-2-48 16,5 0 0-16,1 0 0 0,3-4-128 0,4 0 0 15,3 2 0-15,-1-9 0 16,7 0-688-16,1 1-16 0,3-7 0 0,4 2 0 16,5 0-992-16,1 2-208 0,3-2-32 0,0 5-11856 0</inkml:trace>
  <inkml:trace contextRef="#ctx0" brushRef="#br0" timeOffset="-338060.39">21847 12392 13823 0,'-4'0'1216'0,"-1"0"-960"0,1 0-256 0,2 0 0 0,0 2 1312 0,-2 0 224 0,-3 4 32 0,-1 7 16 16,-3 6-256-16,3 9-48 0,3 2-16 0,1 6 0 15,4 6-512-15,-2 9-112 0,2 5 0 0,-2 8-16 16,4 6 80-16,0 7 0 0,2 8 16 0,3 2 0 15,-5 7-448-15,0-7-80 0,0 0-32 0,-2 1 0 16,2-8-160-16,-2-1 0 0,2-9 0 0,1-4 0 0,1-4 0 16,-2-6 0-16,2-16-160 0,-2-10 160 0,0-9-336 0,1-10 16 15,-1-9 16-15,0-9 0 16,2-3 448-16,-2-9 96 0,0-7 16 0,-4-10 0 0,2-7 192 0,-4-8 64 16,2-6 0-16,-2-5 0 0,-1 2 0 0,3-6 0 15,-2 3 0-15,0-1 0 0,-1 2 80 0,-1-2 32 16,2-2 0-16,-3-2 0 0,3 0-480 0,0 0-144 15,0 4 0-15,1-6 0 0,3-7 0 0,3-4 0 16,1-2 0-16,-2 9 0 0,4 3 0 0,1 12 0 0,-1 8 0 16,-2 4-144-1,1 13-352-15,-3 8-64 0,0 13-16 0,-2 3 0 16,2 10-112-16,-4 10-16 0,0 3-16 0,-2 13 0 0,-3 8 720 0,1 13 0 0,-1 12 192 0,-1 7-32 16,4 4-160-16,-3 7 192 0,3 10-192 0,2 11 192 15,0 11-192-15,2 8 0 0,2 6 0 0,0-1 0 16,2-5 0-16,3-15 0 0,-5-13 0 0,4-6 0 15,-2-2 0-15,3-15 0 0,-3-15 0 0,2-14 0 16,-1-12 0-16,-1-14 0 0,0-7 0 0,0-10 0 16,1-3 624-16,-3-4 32 0,0-6 16 0,0-8 0 15,0-5 96-15,-2-9 32 0,0-23 0 0,0-8 0 0,2-7-208 16,-2-4-32-16,0 0-16 0,-2-6 0 0,0 6-336 0,0 2-64 16,0 11-16-16,-2 4 0 0,-3 4-128 0,1 2 0 15,-1 1 0-15,-1-1 0 0,1 5 0 0,-1 6 0 16,2 0 0-16,-1 4 0 0,1 9-128 0,2 2-16 15,1 6 0-15,-1 5 0 16,2 10-368-16,0 2-80 0,2 9-16 0,-2 8 0 16,2 3 48-16,2 12 16 0,-2 9 0 0,2 11 0 0,-2 12 304 0,2 6 64 15,-2 3 16-15,0 8 0 16,0 7-224-16,2 8-32 0,0 13-16 0,1 0 0 16,-1 0-192-16,0-4-32 0,-2-9-16 0,0-15 0 15,0-12-192-15,0-12-32 0,0-7-16 0,0-10 0 0,0-7 656 0,2-9 128 16,-2-9 128-16,2-6-192 0,0-5 560 0,2-3 96 0,-1-18 32 0,-1-4 0 15,0-4 160-15,-2-5 48 0,0-1 0 0,0-7 0 16,-4 4-192-16,-1-10-48 0,-1 2 0 0,0-3 0 16,-1 3-112-16,1-4-32 0,-3 5 0 0,1-5 0 15,-1 2-320-15,1-3 144 0,-1-1-144 0,3 1 0 16,-1 3 0-16,5 6 0 0,0 0 0 0,2 10-144 31,0 7-432-31,0 7-64 0,2 10-32 0,0 4 0 16,3 7 32-16,-3 4 16 0,2 11 0 0,0 6 0 0,3 0 176 0,-1 11 48 0,0 3 0 0,3 12 0 0,2 6 256 0,-3 11 144 15,5 10-160-15,-2 2 160 0,-1 5 0 0,1 2 0 16,4 4 0-16,-5-7 0 0,1-1 0 0,-5-3 0 16,1-12 0-16,-3-5 160 0,0-6-352 0,1-2-80 15,-3-2-16-15,0-7 0 16,2 0-1312-16,0-6-272 0</inkml:trace>
  <inkml:trace contextRef="#ctx0" brushRef="#br0" timeOffset="-328306.72">17449 11042 911 0,'4'-17'0'0,"-2"4"0"0,0 4 0 0,-2 3 0 0,0 2 480 0,0-7 16 0,2-10 0 0,-2-11 0 0,0-8 608 0,-2-3 128 16,-6 5 32-16,-3 6 0 0,-2 4-176 0,-6 2-48 15,-4 7 0-15,-3-2 0 0,-4 2 240 0,-2 0 64 16,-4 4 0-16,-2-2 0 0,-5 2-384 0,1 2-64 0,-7-2 0 0,0 2-16 16,4 1-576-16,-2-1-112 0,-6-2-32 0,-3 2 0 15,1-2-160-15,-5-2 0 0,-8 2 0 0,-4-2-176 16,-5 0 176-16,-2 2 0 0,3 3 0 0,-3-3-128 16,-4 2 352-16,-5 2 80 0,-1-4 16 0,2 5 0 15,4 1 256-15,-11 1 64 0,-2 1 16 0,-6 1 0 16,6 4-352-16,-11 0-80 0,-5-3-16 0,-4 10 0 15,1-5-400-15,0 2-96 0,0 2-16 0,-2 2 0 16,-4 3-336-16,4-3-64 0,8 5 0 0,-6 2-16 16,-4 6 304-16,-7-2 64 0,5 6 16 0,-3 3 0 15,5 6 336-15,-2 0 0 0,3 6 0 0,1 0 0 0,4 3 320 0,5-3 96 16,1 1 16-16,7-3 0 0,11-9-112 0,6 1-32 16,6 4 0-16,9 0 0 0,6 0 160 0,9 2 16 15,4 0 16-15,6-2 0 16,9 0 32-16,4 2 0 0,5 4 0 0,1 3 0 0,9-3-112 0,7 2-16 15,4 3 0-15,6 0 0 0,6-1-224 0,9 3-160 16,9-2 192-16,4 1-192 0,2-3 240 0,6-5-64 16,7-2-16-16,8-2 0 0,9 0-160 0,8-7 0 0,9 3 0 0,10-5 0 15,3 1 0-15,2-5 0 0,4-2 0 0,4-6 0 16,6-5 0-16,-1 3 0 0,-5 1 0 0,13 3 0 16,11 4 0-16,2 0 0 0,-7-2 0 0,-4-2 0 15,2 0 0-15,5 4 0 16,10 2 0-16,0 4 0 0,-2 1 0 0,-4-1 0 0,-11 2 0 0,7-3 0 15,8 1 0-15,2-2 0 0,7 3 0 0,-3-1 0 16,1 1 0-16,-3-3 0 0,2 0 0 0,3-2 0 16,4 3 0-16,-3 3 0 0,-3-3 144 0,-3-1-144 0,-4-2 0 0,5 0 0 15,-1-2 0-15,2-6 128 0,5-7 240 0,-7-2 48 16,5-8 16-16,-5 0 0 0,1 1 144 0,-5-5 48 16,0 3 0-16,-11-1 0 0,-8-1-304 0,-2-4-64 15,-3 1-16-15,-1-5 0 0,-5-5-240 0,-2-1 128 16,-6-3-128-16,-7-1 0 0,-6-1 352 0,-6-2-32 15,-5-6 0-15,-4 0 0 0,-6-3-112 0,-7 1-16 16,-4 0-16-16,-4-7 0 16,-5 3-32-16,-6-7 0 0,-6 6 0 0,-11-2 0 0,-6-2-144 0,-11 3 0 0,-7-5 0 0,-8 0 0 15,-6-4 0-15,-7 2 0 0,-4 4 0 0,-6-2 0 16,-7 0 0-16,1 4 0 0,1 7 0 0,-15-9 0 31,-18-4 160-31,-18-7-160 0,-10 3 192 0,-9 4-192 0,-9-4 240 0,-3 6-64 0,-5 6-16 0,-7 0 0 16,3 11-160-16,-2 3 192 0,-5 3-192 0,-1 5 192 15,1 6-64-15,1 4-128 0,-1 9 192 0,3 2-64 16,-1 0-512-16,-1 7-96 0,1 3-32 0,5 5 0 16,4 4-864-16,0 5-176 0,2 5-48 0,3-3 0 31,1 2-752-31,13-3-144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35:41.2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16767 13562 2751 0,'-2'-4'256'0,"0"2"-256"0,2 2 0 0,0 0 0 0,2 0 752 0,-2-4 96 0,0 0 32 0,0 1 0 0,-2-5 464 0,2-1 80 0,-2 5 32 0,2-2 0 16,-2 1 16-16,4 1 0 0,-2 4 0 0,2-2 0 15,2-2-48-15,0 2 0 0,1 2 0 0,1-2 0 16,0 2-720-16,3 0-128 0,-1 0-48 0,1 0 0 16,-1 2-528-16,1 0 0 0,2-2 0 0,-3 4 0 15,3-4 288-15,2-4-48 0,-1 4-16 0,3-4 32 16,2 1 1088-16,2-3 240 0,5 2 32 0,-1-3 48 15,3 3-1008-15,-1-4-192 0,5 1-32 0,0 1-16 16,2-1-288-16,2-3-128 0,0 3 128 0,0-3-128 16,2 1 240-16,1-1-48 0,1-1 0 0,-2 0 0 15,3 1 96-15,-1 1 16 0,5 1 0 0,-3-1 0 16,0 1-304-16,-1 1 160 0,-5 1-160 0,0 2 128 0,2-3-128 16,-2 7 0-16,2-4 0 0,-1 2 0 0,-4 2 0 0,1 0 0 15,-2 0 0-15,-2 0 0 0,2 2 0 0,0 2 0 16,2-2 0-16,2-2 0 0,0 5 192 0,0-5 16 15,2 0 0-15,-2 0 0 0,2 0 64 0,0-5 16 16,-1 3 0-16,1 2 0 0,-4 0-128 0,0-4-32 16,0 4 0-16,0 0 0 0,-3 0-128 0,3 4 0 15,2-4 144-15,3 0-144 0,1 2 0 0,5-2 128 16,1 5-128-16,3-5 0 16,2 0 0-16,0 0 0 0,0 0 0 0,-2 0 0 0,0-5 0 0,-2 5 0 0,-3-2 0 0,-1 2 0 15,1-6 0-15,1 2 0 0,-3-1 0 0,-1 3 128 16,1 2-128-16,1 2 0 0,1 3 0 0,3-5 128 15,4 2-128-15,4 0 0 0,0 0 0 0,3 2 0 16,1-2 0-16,-1 3 0 0,-1-5 0 0,-4 4 0 16,5-2 0-16,-3-2 0 0,0 0 0 0,-4 0 0 15,0 0 0-15,0-2 0 0,2 2 0 0,2-2 128 16,-2 4-128-16,1-2 0 0,-1 2-128 0,-2 2 128 16,2-4 0-16,-2 0 0 0,-2 2 0 0,-3-2 0 15,5-2 176-15,2 2-48 0,1-6 0 0,-1 2 0 16,2-1-128-16,0 3 160 0,0-4-160 0,-4 2 160 15,-6 4-160-15,-2 0 0 0,1 0 0 0,3 0 0 0,-3 4 0 0,3 2 0 16,-2 1 0-16,-1-3 0 0,1 4 0 0,-3 1 0 16,1 2 0-16,-3-1 0 0,5-3 0 0,-3 3 0 15,-1-3 0-15,-3 1 0 0,2-2 0 0,1-1 0 16,1 1 0-16,0 1 0 0,1-1 0 0,2 0 0 16,-3 3 0-16,3 1 0 0,1 1 0 0,1 0 0 0,2 2 0 0,0 1 0 15,0-1 0-15,0 2 0 0,-1-4 0 16,1-1 128-1,0 1 32-15,-2-5 0 0,-3-6 0 0,-1 3 0 0,-5-3-160 0,2 0 192 0,1-3-192 0,1 3 192 16,1-6 64-16,-5 2 32 0,-2 2 0 0,0-3 0 31,0 1-288-31,0-2 0 0,2 1 0 0,1-1 0 0,1 2 0 0,0-3 0 0,1 1 0 0,-1-5 0 16,0 5 0-16,-6 2 0 0,-4 0 0 0,-5 1 0 16,-6 3 0-16,-4 0 0 0,-6 7 0 0,-7-5 0 15,-3 6 0-15,-7 3 0 0,-3-2 0 0,-8 3-144 31,-3 1-1200-31,-3 2-224 0,3-6-48 0,3 3-9072 0,0 1-1792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36:44.6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15340 7587 6447 0,'-6'0'576'0,"1"-5"-576"0,5 5 0 0,0-2 0 0,2 2 896 0,1 0 80 0,-3-2 16 0,0 0 0 0,2-4 368 16,0-3 80-16,4 3 16 0,3-1 0 0,4-1-496 0,-1 1-112 15,5 1-16-15,3 0 0 0,1 1-128 0,2 1-48 16,5 2 0-16,2-4 0 0,4 1-400 0,4 1-96 31,7 0-16-31,-2 2 0 0,-5-5-144 0,4 1 128 0,5 2-128 0,9-5 128 0,3 3 48 0,7-1 0 16,3-1 0-16,5 1 0 0,5 1 16 0,-2 0 0 16,-7-1 0-16,4-1 0 0,3 1 64 0,2-3 0 15,-2-1 16-15,-3 0 0 0,3 5-64 0,-1 0-16 16,-3 1 0-16,4 5 0 0,8 0-192 0,4-4 144 0,3 4-144 15,-1-2 128-15,1-2 128 0,0 4 0 0,-3-4 16 16,0 4 0 0,-1 4-272-16,-1-2 128 0,3 2-128 0,-5 0 0 0,-2-1 0 0,-2-3 0 0,-5 0 0 0,5 0 0 15,5 0 144-15,1 0 32 16,2 2 0-16,7 0 0 0,6 2 16 0,3 0 0 0,-1-4 0 16,-6 0 0-16,-4 0-192 0,-2 0 0 0,-5 2 144 0,4 3-144 15,5 1 272-15,0 5-16 0,4-1 0 0,0-7 0 16,-10-1 0-16,6-2 0 0,6 2 0 0,9-2 0 31,-5 0-16-31,7 0-16 0,2 0 0 0,2-7 0 0,-15-1-32 0,3-3 0 0,3 3 0 0,5-3 0 16,7 3 224-16,-1-1 32 0,4 1 16 0,-3-1 0 31,-3-4-96-31,-4 3-32 0,-5 1 0 0,-8 1 0 0,-4 5-112 0,-2 3-32 16,0 0 0-16,-3-4 0 0,-5 2-192 0,-6 2 0 15,-1 0 0-15,-8 0 0 0,-10 0 0 0,-5 0 0 16,-7 2 0-16,-5 2 0 0,1 3 0 0,-9-3 0 15,-2 2 0-15,-6-1 0 0,2 1 0 0,-2 1 0 16,-1-3 0-16,-1 2 0 0,-3 5 0 0,-4-7-128 16,3 5 128-16,-7-1 0 0,-5-6 0 0,1 2-192 0,0 3 192 15,-5-1-160 1,0 3-576-16,-1-5-112 0,-3 5-32 0,-2-1-8528 0,2 3-1696 0</inkml:trace>
  <inkml:trace contextRef="#ctx0" brushRef="#br0" timeOffset="34918.83">23819 5960 6447 0,'5'-6'576'0,"-1"-3"-576"0,0 3 0 0,-2-1 0 0,0 3 912 0,0-2 80 0,3-5 16 0,3-4 0 0,1-4 672 0,1-6 144 0,-1 5 32 0,-3 6 0 16,-1-1-416-16,-3 4-80 0,-2 5-16 0,2-1 0 15,-2 7-208-15,0 0-48 0,2 0-16 0,0 2 0 16,0 0-480-16,3 5-80 0,3-5-32 0,3 2 0 16,1 3 64-16,6-3 16 0,3 2 0 0,4-1 0 15,5 5-112-15,4-6 0 0,5 5-16 0,1-1 0 16,1 1-304-16,-5-1-128 0,-4-3 128 0,4 1-128 0,7 5 128 0,3-5-128 15,12 1 128-15,2 3-128 0,6-1 0 0,4-3 0 16,2 5 0-16,5-5 0 0,2-4 0 16,4 0 0-16,4 1 0 0,0-6 0 0,-6 1 256 0,0 0 32 15,5-4 0-15,3-3 0 16,5 3-144-16,2 4-16 0,2 0-128 0,-5 2 192 0,1 0-192 0,-7 0 0 16,-2 0 0-16,3 0 0 15,-1 0 0-15,3-3 128 0,-1 3-128 0,5 0 0 16,2-4 384-16,2 0 16 0,0-2 16 0,-5-1 0 0,3 1 176 0,-4-5 48 0,1 3 0 0,3-1 0 15,7 5-272-15,-12 0-48 0,-16-1-16 0,8 3 0 16,15-4-48-16,6-3-16 16,7 3 0-16,-5 0 0 0,1 6 48 0,-5 0 16 0,5 0 0 0,-3 0 0 15,-4 0-48-15,0 0 0 0,5-5 0 0,1 1 0 16,-4 4-256-16,5-2 160 0,1 2-160 0,-1 0 128 16,-5 0-128-16,-2-7 0 0,-2 3 144 0,-2 0-144 15,0 4 0-15,4 0 144 0,11 8-144 0,0-1 0 16,4-5 144-16,-5-2-144 15,-3 0 0-15,-7-2 144 0,-4 2-144 0,-3 2 0 0,1 0 0 0,-7 5 0 16,-8-5 0-16,-8 2 0 0,-5 0 0 0,-7-4 0 0,-5 2 0 0,-3 3 0 16,-2-1 0-16,-11-4 0 0,-6 2 0 0,-4 2 0 15,-3-2 0-15,-4 0 0 0,-6 5 0 0,-2-7 0 16,-4 2 0-16,-5-2 0 0,0 2 0 0,-4-2 0 16,-2 2 0-16,-4-2 0 0,-5 0 0 0,-6 0-224 15,-6 0 80-15,-5 4 16 16,-6-4-1728-16,-2 5-352 0</inkml:trace>
  <inkml:trace contextRef="#ctx0" brushRef="#br0" timeOffset="76303.11">25438 6437 3679 0,'11'-2'320'0,"-5"0"-320"0,-2 2 0 0,1 0 0 0,-1-4 752 0,2 1 80 0,7 1 0 0,8-4 16 15,7-3 1008-15,2-1 192 0,0-1 32 0,0-2 16 16,-3 1 224-16,3-6 48 15,0-1 16-15,0 0 0 0,-1-2-384 0,1 0-80 0,-2-1 0 0,-2 1-16 16,-1 4-544-16,-4 0-96 0,-4 6-32 0,-2 5 0 0,-2 2-624 0,-2 2-128 16,-1 4-32-16,-1 2 0 0,-1 2-160 0,3 1-32 31,0 1-16-31,-1 5 0 0,3-2-240 0,2 1 144 16,2 1-144-16,2-2 128 0,3-1-128 0,1 3 0 15,-2-9-160-15,5 3 160 16,2-5-496-16,1-2 0 0,1 0 0 0,0-2 0 15,4-2-912-15,-2 1-176 0,-2 3-32 0,-5 3-16 16,3 1 608-16,-2 0 112 0,-1 3 16 0,1-1 16 0,-1 0 560 0,-1 3 128 0,-1-3 0 0,-4 5 16 16,3-1 176-16,-3-3 0 0,-2-1 0 0,0-1 0 15,0 1 0-15,2-2 0 0,-2-4 160 0,7-4-160 16,3 2 480-16,5-5 0 0,0-1 0 0,2-5 0 31,0 2-720-31,0 1-144 0,-2 1-16 0,-4 1-16 0,-2 4 416 0,-3-3 144 0,-2 5 0 0,1 0 0 16,-1 2 1104-16,-2 0 224 0,2 0 32 0,3 2 16 15,-1 0-560-15,1 0-96 0,3 3-32 0,3-5 0 16,-4 0-576-16,4 0-128 0,6-5-128 0,6-1 176 16,3-5-176-16,4-6 0 0,7 2 0 0,-3-2 0 0,0 0 0 0,-4 9 0 15,-6 1 0-15,-9 5 0 0,-4 4 368 0,-3 5 32 16,-1 1 16-16,-1 3 0 16,1-3 160-16,-1 3 16 0,3 2 16 0,2-3 0 0,2 3-416 0,2-2-192 15,6-7 160-15,3 3-160 0,2-7 128 0,4 0-128 16,0 0 0-16,2-5 144 0,0-1-144 0,4-1 0 15,5-1 0-15,2-3 0 0,-7 1 0 0,7-1 0 16,4-2 0-16,0 0 0 0,-9 3 0 0,3-1 0 0,0 1 0 0,-5-1 0 16,-2 2 0-16,-4 3 0 0,-2 2 192 0,-8 2-64 15,-5 4 128-15,-2 2 32 0,-3 0 0 0,1 1 0 16,2 1-288-16,0 0 160 0,-2-6-160 0,-4 0 128 16,1 0-128-16,-5 2 160 15,-3-2-160-15,0 0 160 0,0-2-336 0,2 2-64 0,-2 0-16 0,3 0 0 16,1 0-1904-16,5 0-384 15</inkml:trace>
  <inkml:trace contextRef="#ctx0" brushRef="#br0" timeOffset="93007.48">13440 8975 16575 0,'4'0'1472'0,"-2"-5"-1168"0,1 5-304 0,-1 0 0 0,0 5 1792 0,2-5 288 0,3 2 64 0,5 2 16 0,7 2 448 0,5 3 80 15,8 6 32-15,4 2 0 0,2 4-1248 0,1 3-240 16,3 1-48-16,1 9-16 0,-3-2-560 0,-1-2-112 15,-3 6-32-15,-4-2 0 0,-7-4-464 0,3 4 0 16,2 11 0-16,0 2 0 0,-3-1 0 0,-3 1 0 16,-3 2 0-16,-2-6 0 0,-4 2 0 0,-4-3 0 15,-5-4 0-15,-1-10-160 16,-5-2-464-16,0-7-80 0,-3-4-32 0,1-11 0 16,2-2-608-16,-2-4-112 0</inkml:trace>
  <inkml:trace contextRef="#ctx0" brushRef="#br0" timeOffset="93229.54">14433 8785 9951 0,'8'-17'208'0,"-6"7"48"0,0 3 16 0,-2 7 32 0,-2 2-304 0,-2 3 0 0,-2 1 0 0,-5 5 0 16,-4 6 2288-16,-6 8 400 0,-9 9 64 0,-4 13 32 0,-7 2-32 0,1 2-16 15,-5 7 0-15,-2-7 0 16,1 6-512-16,1-8-112 0,4-4 0 0,-1 0-16 0,-7 3-976 0,0-1-192 15,2-2-32-15,0-7-16 0,4-1-608 0,7-10-112 16,4 1-32-16,9-13 0 0,4-2-128 0,6-3-176 16,6-10 48-16,3 0-17984 15</inkml:trace>
  <inkml:trace contextRef="#ctx0" brushRef="#br0" timeOffset="93663.84">15447 9209 22111 0,'0'-4'976'0,"2"1"208"0,2-3-944 0,0 4-240 0,0 0 0 0,-4 2 0 0,5 0 1712 16,5-9 288-16,7 1 64 0,11-3 16 0,4-8 480 0,6 6 112 0,3-4 16 0,-1 2 0 15,3 2-1792-15,-3 1-368 0,-1 3-64 0,-5-1-16 16,2 3-448-16,-4 3 128 0,-2 4-128 0,-3-4 0 16,-5 4-128-16,-1 4-80 0,-2-2-16 0,-4 0 0 15,-2 5-1504 1,-5-5-288-16,-1 6-64 0,-5-1-13664 0</inkml:trace>
  <inkml:trace contextRef="#ctx0" brushRef="#br0" timeOffset="93817.96">15666 9422 20271 0,'-2'-2'896'0,"4"-1"192"0,2 3-880 0,0-2-208 16,1 2 0-16,-1 0 0 15,2-4 1776-15,5 2 304 0,4-2 64 0,6-1 16 0,5 3 272 0,1-4 48 16,1 2 16-16,-2 4 0 0,-1-5-2112 0,1 3-384 15,1 0-160-15,5 0-10720 0,3-2-2160 16</inkml:trace>
  <inkml:trace contextRef="#ctx0" brushRef="#br0" timeOffset="94310.07">16690 9028 21183 0,'5'-17'944'0,"-3"6"192"0,2 1-912 0,0 1-224 0,-2 3 0 0,1 1 0 0,1-3 2560 0,2-5 480 16,7-8 96-16,4-7 0 0,6-2-832 0,3 3-192 15,2 1-16-15,2 3-16 0,1 1-1376 0,4 5-256 16,3 2-64-16,0 3-16 0,1 7-240 0,-5 5-128 15,-5 11 128-15,-3 6-128 16,-5 4 0-16,-6 11 0 0,-4 9 0 0,-7 6 0 0,-4 2 0 0,-6 2 0 0,-5 2 0 0,-2-8 0 16,1-3-144-16,-5 7 144 0,-5 7-160 0,-5 7 160 15,-1-3-192-15,0-5 48 0,-6 5 16 0,2-11 0 32,4-11-64-32,3-6 0 0,-1-4 0 0,5-7 0 15,4-14 192-15,2-5 0 0,4-4 0 0,1-16 0 0,5-1 0 0,1 0 192 0,4-6-32 0,2-3-16 16,5-4-144-16,-1 0 192 0,3 4-192 0,-1 1 192 15,3-1-192-15,-1 5 0 16,3 1 0-16,-2 7 0 0,0 5 0 0,-1 3 0 0,-1 7 0 0,1 7 0 16,1 3 0-16,0 5 0 0,4 2 0 0,2 7 0 15,4 1-128-15,2-1 128 0,5 1-160 0,4-1 160 16,2 1 0-16,4-8 0 0,3 2 0 0,1-2 0 31,1-4-576-31,-2 2-80 0,-5-8-16 0,-2-1 0 0,-2-2-544 0,-5-4-128 0,1 0 0 0,-2-4-16 16,-3 4-80-16,1-6-16 0,1-1 0 0,-4 1-11840 0</inkml:trace>
  <inkml:trace contextRef="#ctx0" brushRef="#br0" timeOffset="94547.34">17779 8630 15663 0,'-2'8'688'0,"2"-1"144"0,2 1-656 0,0-1-176 0,-2 1 0 0,0-2 0 0,2 7 1952 0,4 9 352 0,3 12 80 0,6 17 16 0,2 15 896 0,0-2 176 0,0-1 48 0,-2-3 0 15,-2-2-1952-15,-1-3-384 0,-1 4-80 0,-5-10-16 16,-1-6-704-16,-3 0-128 0,-2 1-48 0,-4 1 0 16,-1 0-208-16,1-9 0 0,-2-2 0 0,1-6 0 15,1-3 0-15,2-10-160 0,-2 2 32 0,2-10 0 16,0 3-928-16,2-8-176 0,-3-2-48 0,1-2-15744 15</inkml:trace>
  <inkml:trace contextRef="#ctx0" brushRef="#br0" timeOffset="94847.69">18326 8866 7359 0,'30'-17'320'0,"-15"6"80"0,2 1-400 0,-6 6 0 15,-5 1 0-15,-2 3 0 0,1 0 2608 0,1 3 432 0,5 1 96 16,-3 0 0-16,-4 7 0 0,-8 1 0 0,-4 5 0 0,-9 3 0 15,-7 3-1104-15,-4 0-240 0,-4 7-32 0,-4-2-16 16,-4 0-608-16,-1-1-128 0,-1 5-32 0,1 0 0 16,-1 0-496-16,10-2-96 0,8-5-32 0,7-1 0 15,7-3-192-15,5-4-32 0,5-2-128 0,5-2 192 16,3 2-192-16,3-2 0 0,-3-3 128 0,3 3-128 16,8 0 0-16,2 4 0 0,3 2 128 0,1 4-128 15,3-1 0-15,-2 1 128 0,1 5-128 0,-1-3 0 16,-3 3 144-16,-1 0-144 0,-3-3 128 0,0-4-128 15,0 3 0-15,-2-7 0 0,4-2 128 0,3-9-128 16,-1 3-128-16,-1-7-64 0,-1 2-16 0,0-4-18336 16</inkml:trace>
  <inkml:trace contextRef="#ctx0" brushRef="#br0" timeOffset="95512.5">21760 8323 10127 0,'-13'4'896'0,"6"1"-704"0,3-5-192 0,0 2 0 0,2-2 1456 0,2 0 256 0,0 0 48 0,2 0 16 0,4 0 1552 0,5-2 304 16,6 2 64-16,-17 0 16 0,51-15-960 0,-17 8-176 16,7-1-32-16,-1 2-16 0,-1-1-1488 0,-5 1-288 15,2 2-64-15,-4 1-16 0,0-1-496 0,-2 4-176 16,-3-4 0-16,-1 2 144 0,-5 0-16 0,0 2-128 0,-1 2 192 16,-6 0-64-1,1 2-128-15,-2-2 0 0,-2 7 0 0,-3 1 128 0,1-1-128 0,-3 4 0 0,-2 6 0 0,-1 2 0 16,-1 5 0-16,0-3 0 0,0 5 0 0,0 4 128 15,0 4-128-15,0 2 0 0,1 3 0 0,-3 1 0 16,2 5 0-16,2 2 0 0,-4 0 128 0,2 6-128 16,0-4 0-16,0 1 0 0,3 1 0 0,1-4 0 15,5 2 128-15,-1-4-128 0,1-5 0 0,2-3 128 16,2-3-128-16,0-4 0 0,-3-5 0 0,1-5 0 16,-4-5 0-16,-1-7 0 0,-4 1 128 0,1-5-128 15,-1 1 0-15,-6-3 0 0,0-4 0 0,-5 0 0 0,-1 2 0 0,-3-2 0 16,-6-2 0-16,-2 2 0 15,-2 0 0-15,-3-4 0 0,3 2 128 0,0 0-128 0,-3-1 0 0,1-1 0 16,-1 2 0-16,1-2 0 0,4 2-208 0,-3-1-32 31,1 1 0-31,-2 2 0 0,3 0-272 0,-3 0-64 0,0 0-16 0,-3 2 0 16,3 1-1136-16,1-1-208 0,1 2-48 0,2-4-13696 0</inkml:trace>
  <inkml:trace contextRef="#ctx0" brushRef="#br0" timeOffset="95708.56">22000 8958 28559 0,'-12'-11'1264'0,"7"5"272"0,1 1-1232 0,2 1-304 0,4 2 0 0,0 0 0 0,2-2 1376 0,3-1 224 0,3-5 32 0,5-1 16 16,7 0 288-16,-1-1 64 0,2 3 16 0,3 3 0 15,-3-1-1568-15,3 3-320 0,4-2-128 0,-3 6 0 16,5 0-528-16,0 2-208 0,2 2-32 0,5 0-17088 16</inkml:trace>
  <inkml:trace contextRef="#ctx0" brushRef="#br0" timeOffset="96168.09">23055 8489 9215 0,'0'-4'816'0,"0"0"-656"16,0 2-160-16,-2 2 0 0,2 0 2128 0,-3 0 400 15,1 0 80-15,-2 0 16 0,0 4 576 0,-1 2 128 16,1 5 32-16,0 6 0 0,2 6-1632 0,0 5-320 15,2 8-64-15,2-4 0 0,2 9-448 0,0 1-96 16,5 5-16-16,4 2 0 0,2 0-240 0,2-2-48 16,0 0-16-16,0-7 0 0,-2-4-304 0,-3-4-176 0,1 0 192 15,-4-6-192-15,-3-7 0 0,-4-2 0 0,0-2 0 0,-2-2 0 16,0-3 0-16,-2-1 0 0,0-3-176 16,-2 0 176-1,0-6-1472-15,-3 0-176 0,-1 0-32 0,-1-6-16 16,3-5-480-16,-3 1-80 0,3-5-32 0,2 2-10512 0</inkml:trace>
  <inkml:trace contextRef="#ctx0" brushRef="#br0" timeOffset="96541.81">23489 8587 4607 0,'17'-10'400'0,"-8"3"-400"0,-1 3 0 0,-1 0 0 16,-5 2 752-16,0 2 64 0,-2 2 16 0,2 2 0 16,0-2 2048-16,2 7 400 0,-4-3 96 0,0 7 16 15,-4 2-1280-15,-4 2-240 0,-1 0-48 0,-4 2-16 0,-2 4-144 0,-6 3-48 16,0 1 0-16,-5 1 0 0,5 0-624 0,-2 2-128 15,-1 4-32-15,1-4 0 0,-1 4-512 0,1-5-96 16,2-3-32-16,-1-5 0 16,3-2-192-16,2-2 0 0,-2-2 0 0,2 0-160 0,0-8 160 0,2 3 0 15,0-3 0-15,2-3 0 0,7-2 0 0,-1 0 0 16,5-4 0-16,2 0 0 0,5-2 416 0,3-3 16 16,5-1 0-16,4-1 0 0,6-1 16 0,3-1 0 0,6 0 0 15,4 1 0-15,4-5-448 0,3 4 0 0,2 0 0 16,0 3 0-16,-3 6 128 0,-1 2 80 15,-3 4 32-15,-2 0 0 0,-2 7 96 0,-2 2 32 0,-2 2 0 0,0 6 0 16,-2 0-80-16,-5 3-16 0,-2-3 0 0,1 4 0 16,-5 3-272-1,2 0 0-15,-4-1 128 0,0 1-128 0,-1 4 0 0,1-11 0 0,-2-1 128 0,-2-8-128 16,-1-1 0-16,-3-5 0 0,1-1 0 0,-1-3 0 16,-1 2-640-16,-2-4-224 15,-4-6-48-15,0 3-16896 0</inkml:trace>
  <inkml:trace contextRef="#ctx0" brushRef="#br0" timeOffset="102480.35">13898 11436 11967 0,'-2'4'1072'0,"2"-4"-864"0,2 2-208 0,0 0 0 0,2 5 928 0,1-5 144 0,1 6 16 0,9 7 16 0,6 9 2048 0,5-3 416 0,6 6 80 0,0-3 0 15,4 1-1600-15,0 1-336 0,0 0-64 0,1-3-16 0,-1 3-896 0,-2-1-176 16,2 1-48-16,-4-1 0 0,-2 5-512 0,-2-7 0 15,-5 9 0-15,-2 0 0 16,1-2 0-16,-5 4-256 0,-2 0 64 0,-1-2 0 16,-3-2-1408-16,-5-2-256 0,-1-7-64 0,-5-6-12208 0</inkml:trace>
  <inkml:trace contextRef="#ctx0" brushRef="#br0" timeOffset="102702.62">14569 11363 11967 0,'4'-8'528'0,"-2"6"112"0,0 2-512 0,-2 0-128 0,0 0 0 0,-2 2 0 31,0 6 2624-31,-2 3 512 0,-2 6 80 0,-7 15 32 0,-6 8-400 0,-5 11-80 0,-1 5-16 0,-7-1 0 32,-2 7-1312-32,-3 6-272 0,-1 2-48 0,-2 3-16 15,-1 1-336-15,3-4-64 0,-3-1 0 0,3-6-16 0,0-7-448 16,-1-3-96-16,3-4-16 0,0-6 0 0,2-3-128 0,2-8 0 15,2-7-192-15,7-8 192 16,1-6-480-16,7-9 32 0,5-6 0 0,5-11-11184 16,8-8-2224-16</inkml:trace>
  <inkml:trace contextRef="#ctx0" brushRef="#br0" timeOffset="103147.32">14820 11025 1839 0,'-4'-2'160'0,"0"0"-160"0,2 2 0 0,2-5 0 0,2 3 1408 0,-2-2 256 16,-2-5 64-16,0-3 0 0,2-5 1184 0,0-5 240 15,4-1 48-15,2-1 16 0,3-1-1040 0,1 1-224 16,5 1-32-16,2 0-16 0,0 1 80 0,2 3 32 16,-1 2 0-16,1 4 0 0,-2 3-672 0,-2 1-128 15,0 7-16-15,-3-2-16 0,1 8-656 0,-2 2-128 16,-5 1-16-16,-2 4-16 0,-4 8-176 0,0-2-16 16,-2 0-16-16,-2 4 0 0,-4 5-160 0,-3 8 0 15,-4 0 0-15,-4 8 0 0,-3 3 0 0,-1-2 0 16,0-1 0-16,-1 1 0 0,3-5 0 0,4-4 0 0,4-8 0 0,7-7 0 15,4-4 0-15,6-9 0 0,2 0 0 0,5-3 0 16,6-3 0-16,2-5 240 0,9-3-48 0,-1-1 0 16,3-1 0-16,0-1-16 15,-2 0 0-15,-3-4 0 0,3 5-176 0,-7-1 0 0,-6 5 144 0,-2 2-144 16,2 1 0-16,-2 3 0 0,-1 0 0 0,1 7-18368 16</inkml:trace>
  <inkml:trace contextRef="#ctx0" brushRef="#br0" timeOffset="103623.46">16019 11593 6447 0,'0'-2'576'0,"0"0"-576"0,0 2 0 0,0 0 0 0,0 0 1888 0,3-2 272 0,-1 2 48 0,4-7 16 0,5 3 1360 0,4-2 256 16,8-5 64-16,3 0 16 0,3 1-1152 0,6-3-224 15,3 0-48-15,2 1-16 0,1 1-1248 0,-3-4-240 16,1 4-48-16,-5 1-16 0,-2 1-640 0,-1 5-128 16,-1-2-32-16,0-3 0 15,-4 7-128-15,-3-4 0 0,1 3 0 16,-5 3-176 0,-2 0-672-16,-4 5-144 0,-3-1-32 0,-1 7-16192 0</inkml:trace>
  <inkml:trace contextRef="#ctx0" brushRef="#br0" timeOffset="103782.71">16245 11989 20271 0,'-2'0'896'0,"2"0"192"15,2-4-880-15,-2 2-208 0,2 0 0 0,0 0 0 0,3-3 2368 0,1-1 448 16,9-7 64-16,4-2 32 0,9-4-576 0,2 0-112 16,4-2-32-16,0-3 0 0,2 3-1776 0,2 0-416 15,1 1 0-15,-1 3-11392 16,5 5-2320-16</inkml:trace>
  <inkml:trace contextRef="#ctx0" brushRef="#br0" timeOffset="104133.18">17547 11038 11055 0,'-7'4'480'0,"3"-2"112"0,0 2-464 0,2 0-128 0,-1-1 0 0,1 1 0 15,0 0 1984-15,-2 5 368 0,-2 10 80 0,-3 0 0 16,-4 6 640-16,0 3 112 0,-4 4 16 0,0 0 16 16,-2 0-1872-16,-4 4-384 0,-1-2-80 0,-3 2-16 15,-1 1-240-15,0 1-48 0,1-2-16 0,1-2 0 16,5-10-272-16,6-5-48 0,6-9-16 0,5-1 0 16,2-7 32-16,4-4 0 0,2 0 0 0,3 2 0 0,5-9 192 0,1 7 32 15,6-4 16-15,1 1 0 0,5-1-304 0,3 2-48 16,4-5-16-16,2 5 0 15,4 0-128-15,3-5 192 0,3 7-192 0,-1-2 192 0,2 4-192 0,-5 4 192 16,-1-4-192-16,-3 0 192 0,0 0-192 0,0 0 0 16,-2 0 0-16,0 0 0 15,-2-6-256-15,-2 2-16 0,-4 4-16 0,-3-7 0 16,-4 3-1056-16,-4-3-224 0,2 3-32 0,-8-2-9328 0,-3-1-1856 16</inkml:trace>
  <inkml:trace contextRef="#ctx0" brushRef="#br0" timeOffset="104355.21">17836 10891 3103 0,'-6'-11'0'0,"4"7"128"0,0 2-128 0,0 2 176 0,2 0-176 0,0 2 0 0,0 2 0 0,0 2 0 16,0 9 3360-16,2 9 640 16,2 8 128-16,0 8 32 0,3 11-688 0,-1 9-128 0,-2 2-16 0,3 1-16 15,-1 8-784-15,-2 1-160 0,3-2-16 0,-3-2-16 16,-2-4-1360-16,0-2-272 15,2-7-48-15,-1-1-16 0,1-8-448 0,2 1-192 0,3 2 128 0,-3-6-128 0,5 2 0 0,-3-11 0 16,3 2 0-16,0-13 0 31,-3-2-1072-31,3-6-144 0,-5-8-16 0,3-7-10096 0,-1-7-2032 0</inkml:trace>
  <inkml:trace contextRef="#ctx0" brushRef="#br0" timeOffset="104608.82">18284 10874 7359 0,'2'10'320'0,"0"-5"80"0,0 3-400 0,-2 3 0 0,0-1 0 0,0-1 0 0,0 8 3200 0,2 6 544 0,0 22 112 0,-2 19 32 16,4 17 16-16,-1 2 0 0,1 4 0 0,0-2 0 31,-2-6-2064-31,3-11-416 0,-3-4-80 0,0-7 0 15,0-3-880-15,2-5-160 0,3-5-48 0,-3-5 0 16,4-9-128-16,1-5-128 0,-1-2 144 0,1-6-144 0,-3-6 0 0,3-2-320 16,-3-5 64-16,-2 0 0 15,3-4-1104-15,-5-4-224 0,2 0-32 0,-2-7-14752 16</inkml:trace>
  <inkml:trace contextRef="#ctx0" brushRef="#br0" timeOffset="104926.96">18908 11104 9215 0,'6'4'400'0,"-4"-4"96"0,0 2-496 0,-2 2 0 0,-2 0 0 0,-2 3 0 16,0-1 3072-16,-5 9 512 0,-6 9 96 0,-6 7 32 15,-9 12-560-15,-2 6-96 0,-4-4-32 0,-5 2 0 16,3 2-1104-16,-2-7-240 0,-1-4-32 0,1-1-16 16,-1-1-912-16,5-11-176 0,4 1-32 0,4-7-16 15,7-6-240-15,2-5-64 0,4-1 0 0,4-5 0 16,5 0-192-16,6-4 0 0,4 0-144 0,5-5 144 15,4 1 0-15,4 2 0 0,4-3 0 0,4 3 0 16,5-2 128-16,2 4-128 0,4 2 0 0,3 0 0 16,3 2 0-16,1 4 0 0,0-4 0 0,1 7 0 0,3 1 128 15,-4 3-128-15,-5-2 0 0,0 4 0 0,1 2 0 0,-1-7 0 16,-8 1 0-16,-2 0 0 0,-1-5 0 0,-1 5-224 16,-1-7 64-16,-3 2 16 15,-5 5-896-15,-2-7-176 0,-5 5-48 0,-5-3 0 16,-3 3-1648-16,-4-5-336 0,-3 2-64 15,-3-4-16-15</inkml:trace>
  <inkml:trace contextRef="#ctx0" brushRef="#br0" timeOffset="105341.97">19359 10625 22111 0,'-4'-7'976'0,"2"1"208"0,2-3-944 0,0 7-240 0,0-4 0 0,2 4 0 15,0-1 1984-15,0-3 368 0,5 2 64 0,1-5 16 0,3 3-64 0,-1 0 0 16,3 1 0-16,2 3 0 0,0 2-1552 0,2 0-320 16,2 0-64-16,-2 2-16 0,5 3-128 0,-5 5-32 15,0 1 0-15,-2-1 0 0,-5 8-112 0,-1 3-16 16,-3 0-128-16,-4 0 192 15,0 3-192-15,-6-1 0 0,0 7 0 0,-3 0 0 16,1 0 0-16,-2-3 128 0,1 7-128 0,1-6 0 0,-1-2 0 0,1-3 0 16,0 3 0-16,-1-3 0 0,-1 3 0 0,3-9 0 0,-1 4 0 15,4-11 0-15,4 1 0 0,2-9 0 0,7 0 0 0,2-4 0 16,4 0 0-16,2-4 0 0,4 1 128 0,3-5-128 31,2-1 0-31,-1 5 144 0,5-5-144 0,0 1 128 0,7-5-128 0,-1 2 0 0,0 2 0 0,-2-4 128 16,-4 5-128-1,-2 1 0-15,-4 5 0 0,-5 0 0 0,-2-1 0 0,-4 8-304 0,-2 3 48 0,-5 0-18560 16</inkml:trace>
  <inkml:trace contextRef="#ctx0" brushRef="#br0" timeOffset="106566.25">14333 14231 11967 0,'-3'-6'1072'0,"1"1"-864"0,2 1-208 0,0 2 0 0,-2 0 1632 0,2 0 288 16,-2-9 48-16,0 0 16 0,2 1 1184 0,2-1 240 16,4 5 48-16,7 6 16 0,4 4-1344 0,5 4-272 15,3 7-48-15,7 9-16 0,4 6-864 0,5 4-176 16,-1 4-48-16,-1 7 0 0,1 1-448 0,-4 6-112 16,-6-3-16-16,-2 2 0 0,-1 4-128 0,-3 0 0 0,-3 1 0 0,-2-1 0 15,-2-2 128-15,0-4-128 0,-4-6 128 0,0-9-128 16,-5-4 0-16,-1-7 0 0,-1-2 128 0,1-6-128 15,-3-2-176-15,2-7-64 0,-1 1-16 0,-1-3-17888 16</inkml:trace>
  <inkml:trace contextRef="#ctx0" brushRef="#br0" timeOffset="106803.21">14948 13986 9215 0,'-13'28'400'0,"5"-18"96"0,1 7-496 16,1-6 0-16,2 0 0 0,-3-1 0 0,-3 10 3136 0,-9 11 512 16,-11 18 128-16,-9 17 0 0,-7 13-416 0,-3-2-96 15,0-7 0-15,0-4-16 0,0 0-1488 0,-3 0-288 16,6-2-64-16,-1-4-16 0,6-7-864 0,7-9-160 16,7-5-48-16,3-16 0 0,9-4-320 0,5-8-192 15,5-5 32-15,5-3 0 16,5-6-1120-16,1-5-240 0,7-3-32 0,6-8-14720 15</inkml:trace>
  <inkml:trace contextRef="#ctx0" brushRef="#br0" timeOffset="107170.36">15180 13490 13823 0,'-4'-4'1216'0,"2"0"-960"0,2-1-256 0,2 3 0 16,0 2 1456-16,0-8 240 0,3-1 48 0,3-6 16 16,9-6 1728-16,4-3 352 0,5 3 64 0,2-2 0 15,1 8-1920-15,-3-2-400 0,-3 13-80 0,-3-3-16 0,-3 7-976 0,-2 0-208 16,-5 7-48-16,-1-1 0 0,-3 5-112 0,-4 6-16 15,0 4-128-15,-4 0 192 0,-2 5-192 0,-5 4 0 16,-3 8 0-16,-5 2 0 16,-3 5 0-16,-1 0 0 0,0 4-192 0,-3 0 192 0,3-2 0 0,2-3 0 15,2-10 0-15,8-6 0 16,3-9 0-16,6-8 0 0,6-5 0 0,9-10 0 16,7-2 0-16,5-7 144 0,5-2-16 0,2-6 0 0,0-3-128 0,1 3 0 0,-4 2 0 0,-1 6 0 31,-2-4-624-31,0 6-96 0,-1 1-32 0,1-1-10960 15,-2 5-2208-15</inkml:trace>
  <inkml:trace contextRef="#ctx0" brushRef="#br0" timeOffset="107440.63">16152 14003 19343 0,'0'-11'848'0,"0"7"192"0,2 2-832 0,2-4-208 16,-2 4 0-16,2 2 0 0,1 0 1920 0,3-3 320 16,7 3 80-16,6 0 16 0,7 0 400 0,-2 0 80 0,1 5 0 0,-1 1 16 15,-3 0-1872-15,1-1-368 0,-1-3-80 0,-2 2 0 16,-1 0-384-16,-3 3-128 0,0-5 0 0,-5 2 144 15,-1 3-688-15,-2 1-144 0,-3 5-16 0,-2 2-10688 16,-4-3-2144-16</inkml:trace>
  <inkml:trace contextRef="#ctx0" brushRef="#br0" timeOffset="107615.68">16288 14433 23039 0,'-2'2'1024'0,"2"0"192"0,2 1-960 0,2-3-256 16,0 0 0-16,1 0 0 0,1-3 2352 0,7 1 416 15,10 0 96-15,9-9 16 0,6 1-816 0,-3-3-144 16,-3 2-48-16,-5 1 0 0,-1 1-1312 0,-1 1-272 16,1 3-48-16,2-5-16 15,-1 1-1040-15,1 3-208 0,0 0-32 0,-3-1-16080 0</inkml:trace>
  <inkml:trace contextRef="#ctx0" brushRef="#br0" timeOffset="108348.55">17498 13799 7359 0,'0'-2'656'0,"0"-5"-528"0,2 7-128 0,-2 0 0 0,0 0 1024 0,2-4 192 0,0-2 16 0,0-3 16 0,2-4 928 0,3 1 192 15,-3-3 48-15,2 0 0 0,-1 0-48 0,-3-2-16 16,2 4 0-16,0-4 0 0,1 2-704 0,-1-2-144 15,2 0-32-15,5-4 0 0,0 2-608 0,3-1-128 16,8 3-32-16,1-2 0 0,1 6-256 0,3-1-64 16,5 1-16-16,-2 8 0 0,0 1-160 0,0 8-16 15,2 9-16-15,-5 9 0 0,-1 9-176 0,-7 8 0 16,-4 3-192-16,-4 12 192 16,-5 12-512-16,-4 10 0 0,-4 7 16 0,-4 5 0 15,-3 1 16-15,-2 0 0 0,-1-1 0 0,-3-5 0 0,-2-5 224 0,-2-1 64 0,-5 0 0 0,-4-7 0 16,1-6 16-16,-1-9 16 0,0-12 0 0,-1-9 0 15,1-6 160-15,0-11 0 0,5-3 0 0,-1-9 0 16,3-7 0-16,0-7-208 0,4-6 80 0,2-2 128 16,4-8-464-1,5 1 16-15,2-8 16 0,1 0 0 0,6 0 688 0,1 0 144 0,2 5 32 0,3-1 0 16,3-2-16-16,5 3 0 0,1 3 0 0,1 5 0 16,4 4 112-16,5-2 32 0,2 2 0 0,2 7 0 0,-5 3 16 0,1-1 16 15,2 4 0-15,4 0 0 0,0 2-384 16,2 2-80-16,2 2 0 0,-3 3-128 0,-6-3 256 0,-3 2-64 15,-5 1-16-15,-4 3 0 0,0 3-176 0,-6 0 128 16,-2 4-128-16,-3 2 128 16,0 4-992-16,-1-1-208 0,-1 1-32 0,0-2-15648 15</inkml:trace>
  <inkml:trace contextRef="#ctx0" brushRef="#br0" timeOffset="108702.74">18852 14103 4607 0,'-8'9'400'0,"4"-5"-400"0,1 2 0 0,1-4 0 0,2 1 2688 0,-2-1 464 0,2 2 96 16,0 2 16-16,2-1-368 0,3 5-64 0,1-3-16 0,2-1 0 0,3-2-656 0,0-2-144 15,4-2-32-15,-3-2 0 0,3-6-656 0,0 1-144 16,-2 1-32-16,-2-5 0 0,-1 5-624 0,-3-5-128 16,-1 1-16-16,-4-1-16 0,-2 0-368 0,-2 5 0 15,-2-5 0-15,-5 1 0 0,1 1 0 0,-5 1 0 16,-2 3 0-16,-2 5 128 0,0 3 112 0,-4 1 16 0,-1 6 16 0,1 1 0 16,2 4 48-16,0-4 16 0,2 6 0 0,2-5 0 15,2 3-48-15,2 0-16 0,5-4 0 0,2 2 0 16,2-3-272-16,-1 1 0 0,3 0 0 0,3-7 0 15,1 4-192-15,7-5-128 0,1-1-48 0,10-9-18112 32</inkml:trace>
  <inkml:trace contextRef="#ctx0" brushRef="#br0" timeOffset="109432.87">19672 13882 9215 0,'0'-4'816'0,"0"-5"-656"0,2 3-160 0,1 1 0 0,-1 3-176 0,0-2-64 0,-2 0-16 0,4-5 0 0,2-6 1472 0,1-2 304 15,1-8 48-15,-1 1 16 0,1-3 1104 0,3-1 240 16,2-2 32-16,2 0 16 0,2-6-336 0,2 2-64 0,4-4-16 16,1-5 0-16,3 5-1088 0,-1 2-208 0,2 6-48 15,-3 2-16-15,1 9-672 0,-5 8-128 0,0 9-16 0,-1 4-16 16,-3 11-96-16,-3 4-16 0,-1 11 0 0,-2 2 0 15,-3 12-256-15,-1 7 0 0,-1 7 0 0,-2 5 0 16,-4 10 0-16,-2 7-192 16,-2 3 16-16,-7 6 16 0,-3 5 16 0,-4-3 0 0,-3 1 0 0,-2-7 0 15,-1-13-176-15,-1 0-16 0,1-4-16 0,-3-10 0 16,3-3 80-16,-1-10 16 0,1-7 0 0,3-11 0 16,4-12-448-16,0-4-96 0,4-14-16 0,2-7 0 15,3 1 416-15,4-10 80 0,4-7 0 0,2-4 16 0,4-6 544 16,3-1 96-16,3-7 32 0,5 5 0 15,5-4-64-15,-3 9-16 0,4 4 0 0,-3 7 0 0,3 6-288 0,0-1 128 16,1 8-128-16,-3 1 0 0,3 7 0 0,-1 4 0 16,0 4 0-16,3 2 0 0,4 5 384 0,0 6-16 15,2 2-16-15,0-2 0 0,-5-2-32 0,3 2-16 16,2 2 0-16,-4 0 0 0,-5-2-304 0,-2 1 160 16,1-1-160-16,-3 0 128 0,0-3-128 0,-4 1 0 0,-2-8 0 0,-3-1 0 31,-1-2-384-31,-1-1 0 0,-1-1 0 0,-3 0 0 15,-2 2-1312-15,0-4-272 0</inkml:trace>
  <inkml:trace contextRef="#ctx0" brushRef="#br0" timeOffset="109718.03">20580 13339 3679 0,'-2'-11'320'0,"2"3"-320"0,2 6 0 0,0-5 0 0,0 7 2352 0,0 0 400 0,0 2 64 0,7 5 32 0,1 1 1120 0,7 9 240 0,3 7 32 0,1 5 16 0,-2 6-1472 0,-2 7-288 16,2 3-64-16,0 8-16 15,1-2-1264-15,-3 9-256 16,0 4-64-16,-2 2 0 0,-3 0-512 0,1 0-96 16,0 2-32-16,-7-9 0 0,1 3-192 0,-3-4 0 15,-2-7 0-15,-2-7 0 0,2-3 0 0,-4-7 0 16,2 0 0-16,0-9 0 0,0-3-144 0,0-9-32 15,0-5 0-15,2-8 0 16,-2 0-1152-16,0-8-224 0,-2-5-48 0,2-13-16 16,2-4-1136-16,-2-10-240 0,2-7-32 0,3-15-16 0</inkml:trace>
  <inkml:trace contextRef="#ctx0" brushRef="#br0" timeOffset="109971.38">21191 13409 7359 0,'17'-17'320'0,"-8"9"80"0,-1 1-400 0,-2 3 0 0,-1 2 0 0,-5 2 0 16,2 2 2304-16,0 2 384 0,2 0 80 0,-2 5 16 15,-2 10 208-15,-4-2 32 0,-2 11 16 0,-5 4 0 16,-4 2-1456-16,-2 4-304 0,-4 3-48 0,-5 3-16 16,-1-1-544-16,-1 2-112 0,0-1-32 0,3-1 0 15,1-5-128-15,3-6-16 0,4-4-16 0,2-11 0 0,4-2-48 16,5-5-16-16,2-1 0 0,6-1 0 0,2-1 208 0,7-1 32 16,4-2 16-16,2 3 0 0,2-1-128 0,2 3-32 15,0 4 0-15,1 1 0 16,1-1-400-16,3 2 0 0,-1 2 0 0,-1 0 0 0,-3 2 0 0,2-2 0 15,1-2 0-15,1 2 0 0,-1 0 0 0,-1-4 0 16,-1 6 0-16,-1-2 0 16,-4-2-688-16,0 4-16 0,-2 3 0 0,-2-3-10800 15,-5 4-2160-15</inkml:trace>
  <inkml:trace contextRef="#ctx0" brushRef="#br0" timeOffset="110398.98">21557 13039 19343 0,'-8'-5'1728'0,"6"-3"-1392"0,2 2-336 0,2 3 0 0,0-3 576 0,0 2 64 0,4-3 0 0,5-5 0 0,10-8 2560 0,7-5 528 16,8-7 112-16,-2 2 0 0,0 5-1968 0,1 3-400 15,-4 3-64-15,-1 4-32 0,-4 7-800 0,-3 6-144 16,-6 4-48-16,-2 6 0 0,-2 7-144 0,-7 9-48 16,-1 3 0-16,-5 7 0 0,-2 7-64 0,-7 3 0 0,0 5-128 15,1-4 192-15,-5 8-192 0,0-4 0 0,3-4-144 0,-1-2 144 16,3-1-176-16,3-8 176 0,3-2-192 0,2-11 192 15,4 3 0-15,7-9-128 0,4-2 128 0,2-5 0 16,2-6 0-16,0-4 0 0,5-2 0 0,-1-3 0 16,1-3-256-16,-3-1 16 0,2 1 0 0,1-1 0 15,-3 4 240-15,0-3 0 0,3 3 0 0,-5 3 0 16,2 4-144-16,-1 0 144 0,1 0-128 0,0 0 128 16,3 2-1664-16,-1-2-240 15</inkml:trace>
  <inkml:trace contextRef="#ctx0" brushRef="#br0" timeOffset="120029.76">15276 12881 15663 0,'-4'-8'1392'0,"0"-1"-1120"0,-1 5-272 0,1 0 0 0,0 2 384 0,0-1 32 0,-7-3 0 0,-6-5 0 15,-4 1 800-15,-9-3 176 0,-2 4 16 0,-4 3 16 16,-1 2-160-16,-1 2-48 0,-5 2 0 0,-1 0 0 0,1 4 288 0,3 2 48 16,1 5 16-16,1 2 0 0,0 6-912 15,-3 4-176-15,-1 9-32 0,-5 2-16 0,-7 11-560 0,-1 6-128 16,-5 9 0-16,-1 6-16 0,1 2 48 0,0 6 16 15,3 7 0-15,-1 0 0 0,5 2 208 0,0 9 0 16,0-1 0-16,-1 7 0 0,8 6 128 0,1-1-128 16,6-3 0-16,7-7 0 0,3-3 208 0,3-7-16 15,5-4 0-15,4 1 0 0,4 6 448 0,7-5 64 16,1 2 32-16,5 2 0 16,2-2-48-16,9-7-16 0,0 1 0 0,6-11 0 0,4-2-160 0,5-4-48 0,3-1 0 15,8-8 0-15,5 0-240 0,5-2-48 0,13 0-16 0,6-4 0 16,8-7-160-16,5 1 128 0,6-10-128 0,7 3 128 15,6-2-128-15,4-2-192 0,3-5 32 0,-5-8 16 16,-7-4-160-16,-1-11-16 0,2-9-16 0,-1-10 0 31,1-9-240-31,0-18-64 0,-3-14 0 0,-8-6 0 0,-8-6 368 0,0-14 64 0,-1-16 16 0,-1-15 0 16,1-11 672-16,-4-6 144 0,-1 0 16 0,-3-8 16 16,-3 3-400-16,-1 1-64 0,-4 4-32 0,-11 2 0 15,-5 6 288-15,-10 7 48 0,-11 19 16 0,-8-2 0 16,-9-5-512-16,-10 1 128 0,-5 4-128 0,-8-3 0 0,-4-3 0 0,-7 3 128 15,4 14-128-15,-5 3 0 16,-8 1 160-16,-6 2-160 16,-4 13 160-16,-4 4-160 0,-2 16 144 0,-7 3-144 0,-6 11 128 0,-7 10-128 0,-3 9 128 0,1 9-128 15,2 3 128-15,-1 7-128 0,-1 7 0 0,7 1 0 16,4 7 0-16,8 0 0 0,7 4-192 0,2 2-128 31,6 1-32-31,7 1-11776 16,4-2-2352-16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39:19.2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23645 5820 8287 0,'4'0'736'0,"2"0"-592"0,3 0-144 0,-1 0 0 0,1 0 640 0,6-2 80 0,10 2 32 0,18-7 0 0,27 5 528 0,20 0 128 16,14-5 0-16,7 3 16 0,0-2-32 0,-1 2-16 15,-5-1 0-15,1 3 0 0,5-2-272 0,0 4-48 16,4 4-16-16,2-8 0 0,0-2-32 0,-8-3-16 15,-11 1 0-15,-9-1 0 0,-4 7-288 0,-10-5-64 0,-7 5-16 0,-11 2 0 16,-8 2-320-16,-10 5-64 0,-9-1-16 16,-11 5 0-16,-6-5 144 0,-9 3 16 15,-6-1 16-15,-9 1 0 0,-4 1-208 0,-6-1-32 0,-3 0-16 0,-10-7 0 16,-6 2 64-16,-9-4 16 0,-2-2 0 0,-9 0 0 16,-8 0-224-16,-11-5 176 0,-2 5-176 0,-10-4 160 15,-9-5-160-15,-7 0-272 0,-8-1 64 0,2-8 16 16,0 12 192-16,-2-3 0 0,2 5-160 0,3 6 160 15,12 0 160-15,6 0 96 0,9 0 32 0,21 0 0 16,13 0-112-16,4 0-32 0,5-2 0 0,6 0 0 16,10-5 32-16,10 3 0 0,9 0 0 0,14-3 0 15,10 7 352-15,15-6 80 0,15 6 16 0,13-4 0 16,17-1-352-16,12-3-64 0,11-5-16 0,9 0 0 0,11-10-192 0,8-3 176 16,8 1-176-16,5-5 160 0,2-2 80 0,-9 4 16 15,-6 7 0-15,-17 4 0 0,-13 6-96 0,-9 7-16 16,-8 8 0-16,-10 3 0 0,-9 3-144 0,-13 5 0 15,-9 5 0-15,-10 1 0 0,-8 4-224 0,-9-3-32 16,-9 5 0-16,-6-7 0 31,-6 1-592-31,-9-2-128 0,-9 0-32 0,-5 0 0 0,-10-6 576 0,-5 2 112 0,-3-9 32 0,-9 1 0 0,-5-3 560 0,-12 0 112 0,-4-4 32 0,-10 0 0 32,-7 0-32-32,-6-4 0 0,0 0 0 0,0-3 0 0,2 1-208 15,7-5-48-15,7 5-128 0,4-3 192 0,5 3-192 0,7 2 0 0,10-3 0 0,9 1 0 16,9 0 0-16,8-3 0 0,6 7 0 0,9-7 0 15,9 7-224-15,6-2 16 0,6 4 0 0,9-2 0 16,6 4-256 0,6 2-48-16,14-4-16 0,8 2 0 0,8 1 336 0,11-1 192 0,13-2-192 0,8 0 192 15,11 0 0-15,4-5 192 0,1 3 0 0,-3-4 0 16,-7 2-192-16,-10-1 144 0,-12 3-144 0,-9 4 128 0,-9 3-320 0,-6-1-64 31,-9 4 0-31,-6 1-16 0,-2 2-1376 0,-11-1-272 0,-4 3-48 0,-7 2-11584 16</inkml:trace>
  <inkml:trace contextRef="#ctx0" brushRef="#br0" timeOffset="8930.07">10656 12447 11967 0,'-4'11'1072'0,"2"-7"-864"0,2-4-208 0,0-2 0 0,0 2 832 0,0 0 128 0,-2 2 32 0,2-2 0 16,0 2 400-16,2-6 80 0,2-3 0 0,-4 7 16 16,0 0-304-16,34-49-64 0,-19 22-16 0,4-3 0 15,3-4 16-15,-3 4 0 0,0 2 0 0,0 3 0 16,-2 1-240-16,0 3-48 0,-2 4-16 0,-2 6 0 16,0 3-432-16,-3 1-64 0,-1 5-32 0,-3 0 0 15,3 2 64-15,-1 2 16 0,-1 0 0 0,1 3 0 16,1 1-48-16,-1 0-16 0,1 3 0 0,1 0 0 15,1 1-128-15,0 3-32 0,1 0 0 0,1 2 0 16,0 2-144-16,-2 0 160 0,-1 4-160 0,1-2 160 0,-3 0-160 0,3-2 0 16,-2-4 0-16,3-4 0 0,1-9 0 0,4-9 0 15,0-4 0-15,2-4 0 0,3-2 192 0,-3-4 0 16,2-1 0-16,1 3 0 0,-5 0 16 0,0 4 16 16,-3-2 0-16,-1 6 0 0,0-2-224 0,-2 6 0 15,-1 5 0-15,-1-2 0 0,-3 4 240 0,1 2-48 16,-3 4-16-16,0 0 0 0,0 7 64 0,1-1 16 15,-1-3 0-15,2 3 0 0,3 1-256 0,2 0 176 16,-1-1-176-16,3-1 160 0,2-1-160 0,2 3 0 16,-2-5 0-16,2 3 0 0,0-3 0 0,0 1 0 0,2-5 0 0,-4 0 0 15,2 0 0-15,0-2 0 16,-2 4 0-16,0-4 0 0,2 0 0 0,0 0 0 0,0 0 0 0,0 0 0 16,2 5 0-16,3 3 0 0,-1 5 0 0,0 0 0 15,3-3 0-15,-1 1 0 0,3 0 0 0,1-5 0 16,1 5 0-16,0-9 0 0,-1 0 0 0,1-2 0 15,0-2 0-15,-3 2 0 0,-1 0 0 0,-1-2 0 16,-2 4 0-16,1-4 0 0,-3 2 0 0,0 0 0 16,-2-7-256-16,-2 1-16 0,4-3-16 0,-2-1-11232 15,2-1-2240-15</inkml:trace>
  <inkml:trace contextRef="#ctx0" brushRef="#br0" timeOffset="14118.72">1687 15042 11679 0,'-2'-6'256'0,"0"1"48"0,2 1 16 0,0-2 16 0,0 6-336 0,-2-11 0 0,4-2 0 0,-2-6 0 0,2-4 1136 0,4 1 144 0,5 5 48 0,2 7 0 0,4-1-208 0,0 3-32 16,4 5-16-16,5 3 0 0,1-6 384 0,5 4 80 16,2 4 0-16,3 0 16 0,-5-2-656 0,-3 4-128 15,-3-4-16-15,-5 5-16 0,-2 1-736 0,-4-4-256 16,-2 0 0-16,-4 0 0 0,-3 3 256 0,-2-5 0 16,-4-5 0-16,-2-1 0 0,-2 2 736 0,-3 0 96 0,-1 1 32 15,-3-1 0-15,-1 2-128 0,-3 0-32 16,-2 2 0-16,-5-2 0 0,1 4-384 0,-2 2-64 0,-1 0-32 0,3 1 0 15,0 1-224-15,-1-4 0 0,3 0 0 16,2-2-160-16,0 0 160 0,4-4 0 0,0-2 0 0,3-3-128 16,3 3 128-16,-1-3 0 0,1 7 0 0,1-4 0 15,0-1 0-15,1 3 0 0,1 4 0 0,0-4 0 16,0 2 240-16,2 2-32 0,-3 0 0 0,3 0 0 16,2 0 48-16,-2 2 0 0,0 2 0 0,0 0 0 15,0 3-128-15,-1 1-128 0,1 7 176 0,-2 4-176 16,-2 5 128-16,1-3-128 0,-1 7 0 0,2-3 0 15,0-1 224-15,-3 6-16 0,3 1 0 0,0 6 0 0,1 1 112 16,-1 0 32-16,2-2 0 0,0 5 0 16,-2 2-352-16,-1-3 128 0,3 7-128 0,0-9 0 0,-2 0 0 0,2 1 0 15,-2-3 0-15,-1 2 0 16,1 1 0-16,0 5 0 0,0 7 0 0,-3 3 0 0,3 1 0 0,0-4 0 16,-1-2 0-16,3 0 0 0,0 6 0 0,0-4 0 15,2 3 0-15,-2 3 0 0,2 5 0 0,-2 0 0 16,0-1 0-16,-1-3-128 0,-1-5 128 0,2-8 0 0,2-7 0 0,0-8 0 15,2-11 0-15,2-4 0 0,5-11 0 0,2-2 0 16,1-6 0-16,3-2 0 16,2-3 0-16,2-1 0 0,1-1 128 0,5 0 128 15,3 3 0-15,-3-1 16 0,3 5 160 0,-2 4 16 16,-1 0 16-16,-1 11 0 0,1-3-464 0,-6 7 128 16,3 4-128-16,-5 5 0 0,-2-7-704 0,0 4-192 0,-3-6-48 0,1-2-16160 15</inkml:trace>
  <inkml:trace contextRef="#ctx0" brushRef="#br0" timeOffset="24036.43">26558 16383 4607 0,'7'-2'0'0,"-3"-2"0"0,-4 2 0 0,-2 2 0 0,2 0 0 0,-2 0 0 0,2 0 0 0,0-2 272 0,0 2-48 0,-4 0 32 16,-1 2 608-16,5-2 128 16,0 0 32-16,0 0 0 0,-27 19 768 0,18-13 160 15,-2 3 32-15,3 1 0 0,-1-3-496 0,1 1-80 16,-1 1-32-16,1-1 0 0,4 3-416 0,-3 0-96 15,5 1-16-15,2-1 0 0,2 2-16 0,5 0-16 16,1-3 0-16,7 3 0 0,4-2-240 0,5-1-64 16,5 1 0-16,3 0 0 0,7-1-128 0,3-3-48 15,5-1 0-15,6-2 0 0,3 1 160 0,1-5 16 0,5 0 16 16,2-3 0-16,6 1 32 0,3-2 0 0,8 0 0 0,-3 2 0 16,8-3-208-16,3 1-32 0,5 2-16 0,2-2 0 15,4 2 48-15,2 2 16 0,9 0 0 0,0 0 0 16,6 0-96-16,2 0-16 0,4 2 0 0,-1 2 0 15,-1-2-128-15,1 0-128 0,1 0 144 0,7-2-144 16,2 5 192-16,2-3-48 0,-2 0-16 0,5 0 0 16,3 2-128-16,7-4 128 0,0 5-128 0,4-3 128 15,1 2-128-15,1-2 0 0,0 0 0 0,1 0 0 16,-3 3 0-16,-2-5 0 0,-4 0 0 0,-2 0 0 16,-3 0 0-16,-8 6 0 0,-2-2 0 0,-8 3 0 15,-9-1 192-15,-9 0-64 0,-8 3 0 0,-11-7 0 16,-11 2-128-16,-12 1 0 0,-9 1 0 0,-10-2 128 0,-13 3-384 0,-9-3-96 15,-4 2-16-15,-10-4-10832 16,-7 3-2176-16</inkml:trace>
  <inkml:trace contextRef="#ctx0" brushRef="#br0" timeOffset="24873.31">2475 17601 7359 0,'34'-11'656'0,"-6"5"-528"0,0-5-128 0,-3 1 0 0,-1 3 0 0,-3 1-224 0,9 2 48 0,25-16 16 0,32-3 1856 0,33-5 368 15,18-8 80-15,9 2 16 0,0 2-560 0,2 4-128 16,2 5 0-16,-4 2-16 0,-2 4-432 0,-6 2-96 0,-1 4-16 16,-6 5 0-16,-6-1-608 0,-5 3-128 0,-4 4-32 15,1 0 0-15,-1 2 272 0,-4 3 48 0,-1 5 16 0,-1 5 0 16,4 2-192-16,-2-6-32 0,0-1-16 0,2-1 0 15,2-1 16-15,-2-3 16 0,0 1 0 0,-2-6 0 16,-2-6 160-16,2 1 16 0,4-5 16 0,-2-1 0 16,4 0 48-16,-2 1 16 15,5-1 0-15,-9 5 0 0,-7-5 64 0,-2 5 16 0,-3-3 0 0,-10 7 0 16,-10 2-448-16,-11 0-160 0,-12 2 0 0,-11 3 144 16,-9 1-1216-16,-8 2-240 0,-11-1-48 15,-6-1-16-15,-7 3-800 0,-6 1-176 0,-4 1-16 16,-7 2-7776-16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47:28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12560 17096 2751 0,'3'-8'256'0,"-1"-1"-256"0,2 3 0 0,-2 4 0 0,0 0 720 0,0-5 112 0,3-3 0 0,3-7 16 0,3-7 368 16,2 1 80-16,-1 4 16 0,-3-1 0 0,4 8-224 15,-5-1-32-15,-1 2-16 0,-1 3 0 0,-2 4 48 16,0 1 16-16,3-1 0 0,-3 2 0 0,5 2-432 16,-3 2-96-16,0 2 0 0,1 3-16 0,1 3-352 0,-3 1-64 15,-3 2-16-15,0 0 0 0,0 4-128 0,-2 0 0 16,-2 0 144-16,2 0-144 15,-2 0 304-15,-3 2-16 0,3-2 0 0,-2 4 0 0,-2-4 224 0,1 5 64 16,-1-8 0-16,2 6 0 0,-1-3-304 0,1 2-48 16,2-4-16-16,0 0 0 0,0 0-208 0,2-1 0 15,0-3 0-15,2 0-160 0,0-1 160 0,2-1 0 16,1 2-144-16,1-5 144 16,3 2 0-16,-3-5 208 0,2 1-16 0,3 0-16 0,2 2 336 0,-2-1 80 0,1-3 16 15,1 2 0-15,2 0-272 0,2-2-48 0,2 3-16 0,0-5 0 16,3 0-16-16,-1 0-16 0,5-7 0 0,-3 7 0 15,3-6-16-15,-1 2 0 0,3-1 0 0,-3 1 0 16,3 2-224-16,0 2 128 0,-3-4-128 0,3 4 0 16,0-2 0-16,-1 0 0 0,3-1 0 0,0 3 0 15,2-4 0-15,0 0 0 0,0 2 0 0,2-2 0 16,0 1 0-16,2-1 0 0,0 0 0 0,3 2 0 16,1-5-128-16,1 5 128 0,1 0 0 0,1-2 0 0,2 4 0 15,-3 0 0-15,1 0 0 0,-3 4 0 16,1-4 0-16,-1 2 0 0,3 2 0 0,2 1 0 0,-3-5 0 0,5 2 0 15,2-2-128-15,0 2 128 0,0-2 0 0,2-2 0 16,0 0 0-16,2-3 0 0,3 1 0 0,-3 2 0 16,0 2 0-16,1-4 0 15,-3 4 0-15,-2 0 0 0,-5 4 0 0,1-2 0 0,0 2 0 0,0 1 0 16,-1 1 0-16,1 1 0 0,0-3 0 0,-1 2 128 16,3 1-128-16,0 1 0 0,-2-4 128 0,0 3-128 15,-1-3 0-15,-3 2 144 0,1 1-144 0,-1-3 160 0,2 2-160 16,-3 1 160-16,3-3 96 0,-5 0 32 0,2 3 0 0,-1-7 0 15,-1 4-32-15,-2-2-16 0,-2 2 0 0,3-2 0 16,-1 3-240-16,-2-5 144 0,2 2-144 0,-2-2 128 16,4 0-128-16,-1-2 0 0,3 2 0 0,-1-5 0 15,3 3 0-15,-1 2 0 0,-1-4 0 0,1 2 0 16,1 0 0-16,-1 0 0 0,1-5 128 0,1 5-128 16,-1 0 0-16,-1-4 0 0,1 4 0 0,1-1 0 15,-2-1 0-15,-3 2 0 0,4 2 128 0,-3-2-128 16,-1 2 0-16,0-2 160 15,3-5-160-15,-1 7 160 0,3-6 144 0,0 4 16 0,-3 0 16 0,-2 2 0 16,-1 0-208-16,-3 0-128 0,0 2 128 0,-4 2-128 0,-3 0 0 16,3-2 0-16,-2 3 0 0,-3-1 0 0,3 2 0 0,0-3 0 15,2-1 0-15,2 0 128 0,2-2-128 0,0 0 0 32,2 0 0-32,2-2-128 0,-2 2 128 0,1-2 0 0,1-1 0 0,-2 3 0 15,3 0 0-15,-3 0 0 0,2-4 0 0,3 2 0 0,-1 0 0 0,-2 0 0 16,1-3 128-16,-5 3-128 0,0-2 208 0,-4 0-16 15,-5 2-16-15,1 2 0 0,-5-7 0 0,-4 3 0 0,0 0 0 0,0 0 0 32,-2 1 176-32,0-7 32 0,-2 3 16 0,0 1 0 15,-1 2-64-15,-3-7-16 0,-1 5 0 0,-1-3 0 16,-1-1-112-16,-2-1-16 0,-1-2-16 0,-1-4 0 16,0 0-48-16,0-2-128 0,0-2 192 0,0-3-64 15,2 1 128-15,3-3 0 0,-3-1 16 0,3-1 0 16,-1 0-272-16,-2 3 0 0,0-3 0 0,1 7 0 15,-3-3 0-15,-2 5 0 0,-2 6 0 0,-3-2 0 16,1 9 0-16,-2-2 0 0,-1 5 0 0,-3 3 0 16,-1 0 0-16,0 0 0 0,1 7-192 0,1-3 48 15,1 2-720-15,1-1-144 0,3-1-16 16,2 2-15744-16</inkml:trace>
  <inkml:trace contextRef="#ctx0" brushRef="#br0" timeOffset="10260">19496 16979 6447 0,'2'0'576'0,"-2"2"-576"0,2 3 0 0,-2-5 0 0,0 0 720 0,2 2 48 0,0 2 0 0,0 5 0 0,0 1 1024 0,0 3 192 15,-2 2 64-15,-2 2 0 0,0 0-224 0,-2 4-32 16,-2-4-16-16,-1 5 0 0,1 1-736 0,-5 3-144 15,3 1-16-15,-3 5-16 0,0-4-448 0,1 4-96 16,1-5 0-16,-2-1-16 0,3 0-304 0,-1-5 128 16,3-2-128-16,2-2 0 0,2-6 160 0,0-7-160 15,4 2 128-15,0-6-128 0,4 0 0 0,3-6 128 0,1 2-128 0,1-5 0 16,2 3 816-16,0-1 80 0,1-1 0 0,3 1 16 16,1 5-96-16,1-6-32 0,2 6 0 0,-2-5 0 15,5 3-400-15,-1 4-64 16,0-6-32-16,5 4 0 0,0-1-160 0,0-1-128 0,1 4 144 0,1 0-144 15,4 0 0-15,-2-2 0 16,0 2 0-16,0 0 0 0,-2 2 0 0,0 2 0 0,-7-1 0 0,-2-1 0 16,-1 0 0-16,-5-4-128 0,-3-3 128 0,-1 5 0 15,-3-4 0-15,1 0 0 0,0 2 0 0,-1-3 0 16,-2 3 128-16,-1-2 64 0,-1 2 32 0,-2 0 0 16,2 0 320-16,-2 2 64 0,-2 0 16 0,0 0 0 0,3-5-224 15,-3 5-32-15,0-2-16 0,0 2 0 0,0 0-352 0,0 0 128 16,0 0-128-16,0 0 0 0,-11-42 128 0,7 25-128 15,2 2 160-15,-3-6-160 0,3 4 0 0,0-9 0 16,0 9 0-16,2-6 0 16,0-3-384-16,2-4-64 0,0-4 0 0,0 0-16 15,3 2-816-15,1 2-176 0,0-2-16 0,1 7-13840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49:58.8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14316 6912 911 0,'0'-7'0'0,"2"3"0"0,0 4 0 0,2-4 0 0,-4 2 464 0,4 2 16 0,3-7 0 0,3 3 0 0,9-7 1040 0,9-6 208 15,0 7 32-15,2-1 16 0,2 3 544 0,-5-3 112 16,1 2 32-16,-2 3 0 0,-9 2-576 16,0-3-112-16,0-1-32 0,0 2 0 0,-4-5-384 0,-5-2-80 15,-4 5 0-15,-4 1-16 0,-2-1-240 0,-4-3-64 16,-3 3 0-16,-8-3 0 0,0-4-528 0,-6 0-112 15,-5 0-32-15,-4-4 0 0,-2 4-144 0,-2 2-16 16,-5 3-128-16,-3 3 192 0,1 7-192 0,0 0 0 0,3 2 0 16,4 3 0-16,2 3 0 0,0 1 0 0,0 1 0 0,4 5 0 15,0-4 0-15,6 6-128 0,5-4 128 0,6-1 0 16,7 3 0-16,6-4 0 0,6 0 0 0,5-3 0 16,4 3 0-16,8-9-128 0,9 2 128 0,9-4 0 15,6-4 0-15,2-2 0 0,0-1 0 0,2-3 0 16,2-5 0-16,0 2 0 0,1 2 128 0,-5 1-128 15,-3-1 288-15,-5 5-32 0,-5-3-16 0,-8 1 0 16,-9 3-240-16,-4-1 0 0,-7 2 0 0,-5-1 0 16,-6-1 0-16,-3 2-160 0,-7-3 160 0,-6 5-128 15,-2 2 0-15,-7 0 0 0,-4 0 0 0,-2 2 0 16,0 3-80-16,-9-3-16 0,-8 2 0 0,-4 2 0 16,2-1 224-16,-3 1 0 0,1 5 0 0,2 4 0 0,12-5 0 0,5 3 208 15,4 2-64-15,6 2-16 0,9-2-128 0,5 2 0 16,7 0 0-16,7-2-176 15,3-2-528-15,5 1-96 16</inkml:trace>
  <inkml:trace contextRef="#ctx0" brushRef="#br0" timeOffset="1051.04">18867 6895 4607 0,'2'-7'400'0,"0"3"-400"0,1-2 0 0,-1 1 0 0,-2 1 1088 0,0-2 144 0,2-5 32 0,0-6 0 0,0-11 912 0,-4 1 176 16,-2-1 32-16,-5 3 16 0,-4-1-464 0,-4 7-80 15,0 4-32-15,-4 0 0 0,-5 7-272 0,-5 3-48 16,-1 1-16-16,-3 8 0 0,1 1-880 0,-2 3-176 16,0 7-48-16,0-4 0 0,2 6-160 0,2 4-32 15,4-4-16-15,7 0 0 0,6-2-176 0,2 0 0 16,7 2 0-16,4-7 0 0,-1 1 0 0,8 2 0 15,1 2 0-15,7-5 0 0,6 3 0 0,2 2 0 16,7-4 0-16,2-5 0 0,6-4 608 0,2-4 96 16,7-4 0-16,2-11 16 0,2 2 0 0,0-2 0 0,-2-5 0 15,-5-1 0-15,-5 2-336 0,-5-3-64 0,-3 5 0 0,-5-2-16 16,-5-3-304-16,-6 5 0 0,-7 2 0 0,-6 2 0 16,-6 3 0-16,-7 5 0 15,-6 3 0-15,-9 6 0 0,-6 7-352 0,-6-3-32 16,-1 5 0-16,-4 4 0 0,-6 4 240 0,4 2 144 0,3-2-192 0,-5 5 192 15,-9 8 128-15,3-1 144 0,4-1 32 0,6 0 0 16,2 4-48-16,7-8 0 0,8-1 0 0,9-6 0 16,7-2-256-16,9-6 160 0,8 0-160 0,7-9 128 15,5 0-128-15,9-6 128 0,8-3-128 0,11-3-11344 16,8-7-2352-16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50:30.9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16710 10350 3679 0,'-3'-4'320'0,"1"-1"-320"0,0 1 0 0,2 2 0 0,0-2 656 0,-2-3 64 0,0 1 16 0,0-13 0 0,0-2 400 0,0-7 80 15,-1 0 0-15,1-4 16 0,2 5 752 0,0 3 128 16,-2-1 48-16,0 5 0 0,-4 1-336 0,-1 7-64 16,-1-6-16-16,-5 8 0 0,-4-1-1296 0,0 1-256 0,-7-1-48 0,-1 5-16 15,1 1-128-15,-3-1 0 0,-3-3 0 0,-4 3 0 16,-5 2 0-16,-1-3 0 0,-7 1 0 0,0-3 0 16,3 7 0-16,-8-4 0 0,-3 6 0 0,-9-4 0 15,-2 8 0-15,-8-4 0 16,-7 8 0-16,-5 1 0 0,-5 4 0 0,-1-3-272 0,3-1 64 0,-1-1 16 15,1-3 320-15,-7 3 80 0,-6-1 16 0,-5 3 0 16,-3 3 64-16,-3-2 16 0,4-3 0 0,7-6 0 16,2-2-48-16,-5 0-16 0,-1-2 0 15,-5 2 0-15,-4 0-240 0,0 0 128 0,4 0-128 0,5-2 0 16,6 0-240 0,-5-2-144-16,-1 1-16 0,-7 3-16 0,0 3 64 0,-4 1 16 0,2-4 0 0,0-4 0 0,-2-3 336 0,-3 3 0 15,3 4 0-15,0 0 0 0,2 0 0 0,0-2 0 31,-2-5 0-31,0-1 0 0,4-5-496 0,2 0 32 0,3 5 0 0,-3-3 0 0,0 1 288 0,-4-5 176 32,-2 2-192-32,2-6 192 0,2 2 0 0,4 0 0 0,3 2 0 0,-5 2 0 0,-4 2 0 0,0-4 0 15,0 3 0-15,0-3 0 16,0 4 0-16,0 3 0 0,-2 3 144 0,0-1-144 0,0 2 176 0,-1-5-48 0,-1 3-128 0,2-1 192 16,-2 1 208-16,-1 2 48 0,-1-3 0 0,0 1 0 15,1 2-96-15,1 0-16 0,-2-1 0 0,1 3 0 16,3-4-336-16,0 1 144 0,-2-1-144 0,-3-5 0 15,3 3 0-15,2-3 0 0,10 1 0 0,-1 1 0 32,-5-6 128-32,-2 5 32 0,0 3 0 0,-4-3 0 15,2 7-32-15,2 1 0 0,4 2 0 0,-6 0 0 16,-7 2-128-16,-2-2 0 0,-1 3 0 0,1 3 0 16,0 0 0-16,3 3 0 0,1 1-144 0,-5 1 144 15,1 2 0-15,-4 2 0 0,0 0 0 0,0 4 0 16,2 2 0-16,0 0 0 0,-1 1-128 0,1-1 128 15,-2-2 0-15,4 0-160 0,7-2 160 0,4 5-128 0,2 1 128 16,0 3 0-16,4 1 0 0,-3 5-128 0,-3-4 128 0,6 4 0 16,11-9 0-16,-2 9 0 0,-5 7 0 0,-3 3 0 15,-1 7 0-15,1 2 0 0,1 2 0 0,1 3 0 16,3 1 0-16,5 9 0 0,0 0 0 0,5 0 0 16,1 9 0-16,3-5 0 0,-3 4 0 0,5 1 0 15,8-7 0-15,0 4 0 0,0 5 0 0,5 4-128 16,3-4 128-16,8-1-128 0,5 1 128 0,7-3 0 0,4-3 0 0,7-3 0 15,3-4 0-15,8-3 0 0,-1 3 0 0,6 0 0 16,7-2 0-16,5 2 0 0,3 2 0 0,7-7 0 16,6 1 0-16,7 0 0 0,6-3 0 0,2 1 0 15,4-5 432-15,1-2 16 0,1 2 0 0,5-4 0 16,0 4-256-16,2-4-32 0,-2-4-16 0,4 0 0 16,6 4-320-16,3 0-64 0,6 4-16 0,2-2 0 15,4 0 256-15,3 0 0 0,2 2 0 0,-1-4 0 16,3 0 0-16,0 0 0 0,2-6 0 0,-3 1 0 15,1-3 128-15,-2-1 32 0,2-3 0 0,-1-1 0 16,5 2 64-16,0 5 16 0,5-5 0 0,5 0 0 16,7-4 128-16,3 5 16 0,5-3 16 0,1-2 0 0,2 4-112 0,-1-2-32 15,5-1 0-15,0-1 0 16,4 0-256-16,3 0 0 0,3-2 0 0,1-3 0 0,-7-1 0 0,1-4 0 16,3-1 0-16,3 0 0 0,1 5 0 0,8 2 208 15,7 0-64-15,-1-5-16 16,-9-4 48-16,4-3 0 0,7-4 0 0,4 3 0 0,-3-2-176 0,3 0 192 15,5-2-192-15,-5-2 192 0,-7-3 0 0,3 1 0 16,10-1 0-16,9 1 0 0,6 1-48 0,7-10 0 0,4 3 0 0,-7-1 0 16,-6 4-144-16,5-6 0 0,5 6 0 15,-1-6 0-15,-11 0 0 0,6 0 0 0,7 0 0 0,0 0 0 16,-1 0 0-16,-1 0 0 16,2-4 0-16,-3 2 0 0,-1 4 0 0,-5-2 0 0,-2 0 0 0,5-2 0 15,3-2 0-15,3 0 0 0,-2 1 0 0,-3-1 0 16,-10-2 0-16,4-1 128 0,4 5-128 0,-6 0 0 15,-12 2 0-15,1-4 0 0,4 0 0 0,3-1 0 16,6 1 0-16,0 0 0 0,0 0 0 0,-4-5 0 16,-4-2 0-16,-3 1 0 0,5 3 0 0,-2 3 0 0,-3 4 0 0,-14 0 0 15,-9 0 0-15,4 0 0 0,4 0 0 0,3 6 0 16,0 5 0-16,-7 0 0 16,-2 2 0-16,-4-5 0 0,-9-2 0 0,-1-1 0 0,1-3 0 0,7 2 0 15,6-4 0-15,2-4 0 16,3 0 0-16,-1-3 0 0,0-1 0 0,1-3 128 0,-3 7-128 0,0-3 160 15,1 3-160-15,-3 0 160 0,-9-3-160 0,-1 1 192 16,-7-2-192-16,6-1 192 16,3-2-192-16,0 1 0 0,2-1 0 0,-1-4 128 15,-3-2 176-15,6-6 16 0,4-3 16 0,6 1 0 0,-1-3-48 0,1 0-16 0,-1-4 0 0,-5-8 0 16,-4-7-96-16,-5-4-32 0,-1-4 0 0,-9 1 0 16,-9 6-144-16,-4-6 0 15,1-5 0-15,-5-1 0 16,-7-2 320-16,-8 3 48 0,-8 3 0 0,-7 3 0 0,-2-4-32 0,-4 1 0 0,-7 1 0 0,-4 2 0 15,-6-3-336-15,-7 1 0 0,-4-5 0 0,-4 5 0 16,-3 0 0-16,-3-7 0 0,-7-6 0 0,-2-2 0 16,-3-7 0-16,-3 0 0 15,-5-1 0-15,-2-3 0 0,-4-2 0 0,-2 0 128 16,-5 4-128-16,-4 0 0 0,-4 2 128 0,-6-3-128 0,-5-1 160 0,-8 4-160 0,-5 5 176 0,-6 1-176 31,-4 5 192-31,-8-2-192 0,-3-2 0 0,-4 4 0 0,2 6-192 0,0 1 48 0,0 3 144 0,0 1 0 31,-4 0 0-31,-7 1 0 0,-8-5 0 0,-2 1 128 0,2 5-128 0,0 4 0 16,2 7 0-16,0 3 0 16,-5 3 0-16,1 2 0 15,2-2-464-15,4 2-16 0,7-9 0 0,4 9 0 16,10 2-416-16,7-2-64 0,2 4-32 0,4 1-10000 0,7-1-2000 0</inkml:trace>
  <inkml:trace contextRef="#ctx0" brushRef="#br0" timeOffset="16543.07">23234 9735 6447 0,'6'-5'576'0,"0"-3"-576"0,-1 2 0 0,-3 1 0 0,-2 3 960 0,2-4 96 0,2-5 16 0,3-4 0 0,-1-8 464 0,-2-5 112 16,-4 5 16-16,-4-1 0 0,-5 7-352 16,-1 0-64-16,-3-2-16 0,-2 2 0 0,-4 0-336 0,-2 0-64 15,-1-2 0-15,3 2-16 16,-4-2 64-16,-3-1 16 0,-2-3 0 0,-4 0 0 16,1 1-384-16,-4 1-80 0,-1 0-16 0,-2-1 0 0,-5 5-416 0,-6-4 0 15,0 4 0-15,-4 2 0 0,-2 2 0 0,-7 1 192 16,-2 3-64-16,-4-2 0 0,0 3 64 0,-3-1 0 15,5 5 0-15,0 4 0 0,-6-4-192 0,-7 8-192 0,-6 3 32 16,-4 1 16-16,-5 9-32 0,-4-6 0 0,4 2 0 0,0 1 0 16,1-3 176-16,-7 6 176 0,-7 4-48 0,-4 7 0 15,9 4 256-15,-4 0 64 0,-5 4 0 0,-4 11 0 16,-2-2-64-16,-3 8 0 0,3 2 0 0,-4 9 0 16,-5 4-384-16,0 0 0 0,7-2-224 0,11-6 80 15,7 0-208-15,-3-1-32 0,-2 11-16 0,3 3 0 16,3 1 400-16,0 3 0 0,4 2 0 0,5-3-128 15,1 3 128-15,7-2 0 16,9-5 0-16,3 3 0 0,5-3 0 0,7 3 144 0,8-5-16 0,2 9-128 16,4 6 480-16,0 6-16 0,9 5 0 0,0 4 0 15,6 0-336-15,2-4-128 0,5 0 0 0,4-5 0 16,6-5 0-16,4 7 0 0,9 9 0 0,7 7 0 0,5 2 0 16,8-3 128-16,3-3-128 0,3-3 0 0,-1-11 0 0,9 7 0 15,7 0 0-15,6 6 0 16,4-6 0-16,8-10 144 0,1-12-16 0,6 1 0 0,9 2 64 0,8-3 0 15,2-5 0-15,9 3 0 0,6 1-64 0,2-3-128 16,-2-4 192-16,0-2-64 0,2 4-128 0,-2-8 0 16,3-7-160-16,3 3 160 0,9-7-240 0,0-4 48 15,2-13 16-15,-4-9 0 0,-2-5-32 0,13-5-16 0,12 2 0 16,4-7 0 15,7-1-208-31,-2-3-32 0,-6-2-16 0,8 3 0 0,6-1 96 0,0 3 0 0,-1-3 16 0,-3-2 0 0,-11 1 368 0,9-1-144 0,9 4 144 0,-5-1 0 16,-11-3 0-16,1 2 0 0,8-6 160 0,2 0-32 15,1 3 160-15,-6-3 32 0,-5-3 16 0,0-5 0 32,1-3-112-32,3 1-32 0,0 1 0 0,0-10 0 15,-5 0 96-15,-1-3 16 0,-5-7 0 0,0-1 0 16,0 2-176-16,-4 3-128 0,-23 1 144 0,1-8-144 16,-1-4 208-16,-3-4-48 0,-4-3-16 0,-6-2 0 15,-9-4 368-15,-4 0 64 0,-6-4 0 0,-5-2 16 16,-6-9 48-16,-9-2 0 0,-3 0 0 0,-6-4 0 15,-3-3-176-15,-5-5-16 0,-1-3-16 0,-8-2 0 0,1-5-432 0,-2-1 128 16,-7 6-128-16,0-4 0 0,-3-3 0 0,-1-12 0 16,0-2 0-16,-5-1 0 0,-3 1 0 0,-5 2 0 15,-2 4-128-15,-2 6 128 0,-4 3 0 0,-7-11-144 16,-1-4 144-16,-5-1 0 0,-3-3 0 0,-3-3 0 16,-5 5 0-16,-4 1 0 0,-2-1 384 0,-4-3 16 15,-7-1 16-15,-4-3 0 0,-4 6-128 0,-9-1-32 16,-4 1 0-16,-6 7 0 0,4 7-64 0,-5 7-32 0,-4 1 0 15,-8 0 0-15,-6 4-160 0,-7 0 0 0,-2 5 0 0,-1 1 128 16,-1 5-128-16,0 8 0 0,2 5 0 0,-7 6 0 16,-8 2 0-16,-6 4 0 0,-3 7 0 0,-1 1 0 15,-3 8 0-15,-4 3 0 0,-2 1 0 0,-7 7 0 16,-8 12 0-16,0 2 0 0,4 8 176 0,7 2-176 16,-5 9 0-16,-2 7 0 0,2 7 0 0,5 8 0 15,8 1 0-15,4 2 0 0,9 1-144 0,13-3 144 16,12 1-416-16,16-12 16 0,14-6 0 0,19-3-11664 15,13-8-2336-15</inkml:trace>
  <inkml:trace contextRef="#ctx0" brushRef="#br0" timeOffset="49404.51">8963 16147 6447 0,'2'-11'576'0,"-2"1"-576"0,-2 1 0 15,0 7 0-15,2-2 1232 0,0-3 144 0,0-5 32 0,0-8 0 0,-2-3 1232 0,2-5 256 0,0 9 48 0,0 6 16 0,0-2-1120 0,0 9-240 16,2 6-32-16,0 2-16 0,0 7-528 0,-2 3-96 0,2 10-32 0,-2 5 0 15,-2 5-176-15,0 11-32 0,0 8-16 0,0 13 0 32,-3 13-416-32,1 12-96 0,-4 11-16 0,-1 9 0 0,-4-5-144 0,3 2 0 0,-1-10 0 0,0 6 0 15,1 7 0-15,-1 0 0 0,3-1-176 0,1-14 176 16,5-18 0-16,-2 3 0 0,2 4 192 0,0-2-64 16,4-4-128-16,0-7 0 0,2-4-176 0,0-15 176 31,1-4 0-31,1-15 0 0,0-9-128 0,-4-8 128 15,3-8 128-15,-1-7 80 0,0-7 16 0,3-3 0 0,-3-8 400 0,2-7 80 16,1-9 0-16,-3-9 16 0,2-6-208 0,-1-4-64 16,1-2 0-16,-2-7 0 0,1-6-448 0,-1-4 128 15,-2-7-128-15,0-4 0 0,0 0 0 0,-2-2 0 16,2-7 0-16,0-6 0 0,3-6 416 0,1-5-16 16,5 1 0-16,-1-1 0 0,3-2-272 0,-4 7-128 15,-1 6 0-15,1 0 128 0,-1 0-128 0,1 11 0 16,-1 8 0-16,-3 15 0 0,-1 17 0 0,-2 9 0 15,-2 10 0-15,2 7 0 0,-2 11 0 0,0 5 0 0,0 10 0 16,-2 3 0-16,0 7-272 0,-2 8 64 0,1 11 16 0,-3 9 0 16,2 8 48-16,-1 4 16 0,1 3 0 0,-2 19 0 15,-1 27 128-15,1 28 0 0,-5 13 0 0,1-7 0 16,-3-6 128-16,4 0 16 0,1-2 0 0,2-5 0 16,1-7 496-16,3-12 80 0,0-6 32 0,0-15 0 31,2-15-992-31,-2-10-192 0,4-5-32 0,0-6-16 0,2-8 480 0,1-5 0 0,1-8 0 0,0-3 0 15,3-8 0-15,-3-4 0 0,3-4 0 0,-3-7 0 16,1-4 0-16,-3-9 0 0,2-4 0 0,-2-8-192 16,1-11-16-16,-3-9 0 0,2-10 0 0,0-13 0 15,-2-11 400-15,1-14 64 0,-1-14 32 0,-2-8 0 0,0 9-288 0,0-15 0 16,0-2-208-16,0 1 80 0,4 5 128 0,-4 9 0 16,2 12 0-16,0 9 0 0,0 13 0 0,-2 6 0 15,3 2 0-15,-3 11 0 0,2 12 0 0,-2 5 0 16,-2 13 0-16,2 1 0 15,0 12 0-15,0 5 0 0,-3 8 0 0,3 5 0 0,-2 7-336 0,0 0-48 16,2 8 0-16,-2 9 0 0,2 9 144 0,0 8 32 16,0 10 0-16,0 11 0 0,0 11 80 0,0 11 128 0,-2-1-208 15,0 9 80-15,-3 7 0 0,3 14 0 0,0 16 0 16,0-1 0-16,2 0 128 0,0-15 0 0,0-12 0 0,0-13-128 31,2-9-304-31,0-15-48 0,0-8-16 0,1-15 0 16,1-17-1408-16,0-8-272 0</inkml:trace>
  <inkml:trace contextRef="#ctx0" brushRef="#br0" timeOffset="51616.33">13344 15455 10127 0,'2'0'896'0,"1"0"-704"0,-3-2-192 0,0 2 0 0,0-2 1616 0,2 2 304 0,-2 0 48 0,2-7 16 16,0 3 256-16,0-2 64 0,2-1 16 0,-2-1 0 15,-2 1-832-15,-2-3-160 0,2-1-48 0,-2-2 0 16,-2 3-128-16,0 1-48 0,-3-1 0 0,-1 3 0 16,-1-3-528-16,-1 3-96 15,-1-1-32-15,-2-1 0 0,-2 1-192 0,0 1-64 0,-4 1 0 0,0-5 0 0,-2 3 48 0,-5-3 0 16,1-2 0-16,-5 0 0 0,-2 1-112 0,-4-5-128 16,-1-2 176-16,-3-1-176 0,-1 1 0 0,3 0 0 15,-7 2 0-15,1 0 0 0,-1 0-176 0,0 4-32 16,3 5-16-16,-3-1 0 0,4 7-48 0,1-7-16 15,-3 7 0-15,3 2 0 0,-5 0 288 16,3 0-128-16,-1 0 128 0,-2 0 0 0,-2 0 0 0,-4 0 0 16,4 0 0-16,-2 0 0 0,0 0 0 15,-2-4 0-15,0 0 0 0,0 2 0 16,2-7-160-16,0 3-32 0,6 4 0 0,-1 0 0 0,1 2 192 0,3 4-208 0,-3 4 80 0,-2 3 128 16,3 6-128-16,-1-4 128 0,1 6 0 0,-3 0 0 15,6 2 0-15,-1-1 0 0,2-1 0 0,-1 0 0 16,3 0 0-16,2 0 192 0,0-2-192 0,2 0 192 15,2-2-192-15,2 2 128 0,1 2-128 0,-1 1 128 16,7-3-128-16,-3 4 0 0,1 0 0 0,0 7 0 16,-1-3 0-16,-1 5 0 0,1 2 0 0,1 0 0 15,-1-2 0-15,1 0 0 0,2-1 0 0,-1 1 0 16,3 0 0-16,0-2 0 0,2-1 144 0,4-1-144 0,2 2 0 0,1-3 0 31,3 3-192-31,-1-1 64 0,1 5 496 0,1-4 96 0,0-2 32 0,1 1 0 0,1 1-256 0,2 0-48 31,2-5-16-31,2-2 0 0,2 5 128 0,5 2 16 0,-1-3 16 0,5 3 0 16,0 0 48-16,-2-5 0 16,6 9 0-16,-2-4 0 0,4 3-384 0,4 1 0 15,3-2 0-15,-1 0 0 0,5-2 176 0,-2-1-48 16,4-3 0-16,-2 1 0 0,-3-8-128 0,-1 5 160 0,2-5-160 16,-1 0 160-16,3 2-160 0,2-2 128 0,-2 0-128 0,2-2 128 15,6 6 0-15,-4-4-128 0,0 0 192 0,0 4-64 16,0 1-128-16,3-3 0 0,-3 2 0 0,0-6 0 15,0 0 0-15,2-2 0 0,2 0 0 0,1-3 0 16,3 3 0-16,-1 0 0 0,-1-3 0 0,1 1 128 16,-1 4-128-16,1-2 128 0,-1 2-128 0,1-3 128 15,-1 5-128-15,-2-2 0 0,3-2 0 0,-3 0 0 16,3 0 0-16,-5-3 0 0,-4 1 0 0,-2 0 0 16,2-1 0-16,0 1 0 0,0-3 0 0,4 3 0 15,0-2 0-15,0-5 0 0,5 2 128 0,-3-4-128 16,0-2 0-16,5 0 0 0,2-4 144 0,2 0-144 15,4 0 240-15,-5-5-32 0,3 3 0 0,-2-1 0 0,0 3-208 0,-2 0 0 16,-2 2 0-16,-5-5 0 0,0 3 0 0,1 2 0 16,-1 2 0-16,0 2 0 0,-2 0 0 0,-2 2 0 15,3 1 0-15,-1-1 0 0,2 2 0 0,3 1 0 16,-1-3 0-16,1-2 0 0,1 0 144 0,3-6-16 16,0-2 0-16,-1-3 0 0,3-4 0 0,2 3 0 15,0-1 0-15,-4-8 0 0,0 4 0 0,-3 0 0 0,-3 0 0 0,1 2 0 16,1 5 0-16,-3-3-128 0,0 3 192 0,-1 3-64 15,1-3-128-15,0 1 0 0,3 1 0 0,-3 2 0 16,0-3 0-16,1 1 0 0,3 0 0 0,5-5-176 16,2 0 176-16,0-4 0 0,-2-2 0 0,0 0 0 15,0-4 0-15,-5 0 0 0,-1 0 0 0,-3-1 0 16,-4 3 0-16,-2 0 144 0,0-2-144 0,0-1 0 16,0-1 208-16,-4-3-64 0,-1 3-16 15,1-11 0-15,-2 2-128 0,-1-6 0 0,-1-1 0 0,-1 1 0 16,-2-5 192-16,-2-3-64 0,3-3 0 0,-3 0 0 15,-2 2-128-15,-4-2 160 0,-5 6-160 0,-1-4 160 16,-7 7-160-16,-2 2 0 0,-7 1 0 0,-4 3 0 16,-4-2 0-16,-4 4 0 0,-5-2 0 0,-3 0 0 0,-6-2 192 15,-1 2-32-15,-6-4-16 0,-3-1 0 0,-6-3-16 0,-5-1 0 16,-1 3 0-16,-3 1 0 0,1 3-128 0,-5 2-176 16,-4-4 48-16,-7 2 0 0,-4-3-208 0,-2 1-48 15,0 4 0-15,-2 2 0 0,2-4 208 0,3 6 48 16,3 2 0-16,3 7 0 0,-1 0 0 0,3 6 0 15,2 2 0-15,2 2 0 0,4 5 128 0,2 6 0 16,7 2 0-16,-2 7 0 0,1 3-144 0,1 3 144 0,4 2-160 16,2 0 160-16,9-2-272 15,2 2 32-15,4-2 16 0,2-2 0 16,2 0-256-16,5-5-48 0,4-3-16 0,-3-5-18032 0</inkml:trace>
  <inkml:trace contextRef="#ctx0" brushRef="#br0" timeOffset="62216.36">12790 17318 20271 0,'-14'2'1792'0,"-3"-4"-1424"0,6-2-368 0,2 1 0 0,1-1-272 0,-9 0-128 0,-17 2-32 0,-22-9 0 15,-14 3 1200-15,-9-1 224 0,3 9 48 0,1 2 16 0,9 9 336 0,6 6 64 0,9 11 16 0,6 10 0 32,3 15 32-32,1 7 16 0,1 6 0 0,4 0 0 0,2 4-1152 0,6 4-240 15,7 1-128-15,8-1 160 0,9-5-160 0,10 7 160 16,11-1-160-16,15 8 160 0,11-2 192 0,10 2 32 16,6 0 16-16,5 2 0 0,5-6-272 0,5-1-128 15,9 3 128-15,17 2-128 0,15 3 176 0,13-12-48 16,6-6-128-16,-6-17 192 0,-9-10-192 0,-10-18-128 15,-7-17 128-15,-10-12-208 0,-5-11 208 0,-10-21 0 16,-3-9 0-16,-8-4 160 0,-6-13 576 0,-9-6 112 16,-8-3 32-16,-7-14 0 0,-6-9-176 0,-7-10-16 0,-4-11-16 15,-8-9 0-15,-7 1-288 0,-6-1-48 0,-2 5-16 0,-9-1 0 16,-6 1-160-16,-7 0-32 0,-8 1-128 0,-10 5 192 16,-5 13-192-16,-9 6 144 0,-6 7-144 0,-6 4 128 15,0 12-128-15,-5 14-224 0,3 6 48 0,-5 21 16 16,2 19 0-16,-1 13 0 0,-1 15 0 0,0 8 0 15,3 9 160-15,1 2 0 0,5 2-144 0,4 5 144 16,0 6-128-16,13-5 128 0,9-3-160 0,6 1 160 16,4 3-176-16,6-1 176 0,7 3-192 0,8-3-12064 15,9 3-2416-15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2:53:38.8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17187 1453 21183 0,'6'0'1888'0,"-2"-4"-1504"0,-2 4-384 0,-2 4 0 0,-2-4 1376 0,2 5 208 0,2 1 32 0,1 0 16 0,1 9 448 0,-2-2 96 16,2 8 0-16,-4 5 16 16,2-5-1040-16,0 0-192 0,1 3-64 0,-1-7 0 0,0 0-272 0,0-2-64 0,0-5-16 0,0-3 0 15,3-3-272-15,-3-4-48 0,0 0-16 0,-2-8 0 16,2-1-80 0,-4-6-128-16,2-2 176 0,-4-4-176 0,-1-7 0 0,-1 0 0 0,-3-1 0 15,-3-1 0-15,-3-6 0 0,-2 2 0 0,-5-5 0 0,-3 3 0 16,1 2 0-16,-3 2 0 0,-3 7 0 0,2 5-144 15,3 10-288-15,-1 1-48 0,3 9-16 0,1 5 0 0,3 1 352 0,0 7 144 32,-2 6-128-32,-1 6 128 0,1-1 0 0,0 12 0 15,-5 2 0-15,3 7 0 0,1 2 0 0,1 8 176 16,2 13-48-16,4 5 0 0,4 5 240 0,9 1 32 16,4 4 16-16,9-6 0 0,6-3-224 0,11-12-64 15,6-13 0-15,4-11 0 0,3-6-128 0,6-10 0 16,4-5 0-16,2-7-176 0,4 1 176 0,-1-9 0 0,-1 0 0 15,-4 0 0-15,0-2-192 0,-2-4-96 0,-4 2-32 0,0-9-11712 16,0 1-2368-16</inkml:trace>
  <inkml:trace contextRef="#ctx0" brushRef="#br0" timeOffset="350.21">17709 2013 5519 0,'29'-96'240'0,"-22"73"64"0,-7 17-304 0,0 6 0 0,0-3 0 0,0-3 0 16,0-7 1792-16,-2-4 288 0,-3-2 64 0,-3 0 16 15,-5 4 720-15,0 4 160 0,-2 7 32 0,3 4 0 16,-1 9-208-16,0 8-48 0,2 0 0 0,3 6 0 15,1 7-1120-15,5 8-224 0,2 1-64 0,5 3 0 16,3 7-736-16,5-2-160 0,2 2-16 0,2-2-16 16,2 2-160-16,2-11-16 0,1 0-16 0,3-4 0 15,3-2-288-15,4-6 0 0,0-9 0 0,2-6 0 0,-4-11 0 0,-1-5 192 16,6-7-64-16,-1-14-128 0,0-2 320 0,-2-8-32 16,-5 0-16-16,-3-7 0 0,-3 1-272 0,-6-9 0 15,-2-3 128-15,-7-1-128 16,-4 2 0-16,-4 4-192 0,-2 2 16 0,-5 7 16 15,-3-3-272-15,-8 5-48 0,-5 4-16 0,-3 2 0 0,-2 4 256 0,-2 9 48 0,-4 0 16 16,-2 12 0-16,4 5 176 0,-2 4 0 0,-1 11 0 0,3 0 0 16,4 6 0-16,5 5 0 0,4 1 0 15,4 5 0-15,6 0 0 0,5 2 0 0,6 2 0 0,6-7 128 16,7 5-128-16,4-8 0 0,6 1-128 0,9-6 128 16,2 1-368-16,7-14 16 0,5-2 0 0,3-8 0 15,-6-2-2352-15,6-9-480 0,0-5-80 16,2-3-10976-16</inkml:trace>
  <inkml:trace contextRef="#ctx0" brushRef="#br0" timeOffset="665.66">18482 1711 12895 0,'19'-36'576'0,"-15"25"112"16,-2 9-560-16,-2 0-128 0,0 2 0 0,0 0 0 0,0 4 2784 0,0 2 528 15,0 5 96-15,4 6 32 0,3 4-304 0,1 7-48 16,5 6-16-16,2 4 0 0,0 5-1536 0,2 0-304 16,0 6-64-16,0 0-16 15,-2-5-784-15,0 1-176 0,-4-2-16 0,-1-5-16 0,-1-6-32 0,-1 0 0 16,-1-7 0-16,-1-1 0 15,0-9 0-15,-1-3-128 0,1-1 192 0,-2-9-64 0,1-2 96 0,-3-2 16 16,2-4 0-16,-2-5 0 16,2-4 16-16,1-6 0 0,-1-3 0 0,-2-8 0 0,2-4-256 0,1-4 0 15,-1-9 0-15,2 0 0 0,1 0 0 0,-1-6 0 16,5-3 0-16,-1 7 0 0,1 8 0 0,4-1 0 0,2 1 0 0,2 5 0 16,2 2-352-16,3 6 32 0,1 9 16 15,-1 10 0-15,-1 7 304 0,1 8 0 0,-5 9-128 0,-4 8 128 16,-3 4 0-16,-1 7 0 0,-2 9 0 0,-3 6 0 31,3 8 0-31,-1 5 176 0,1-1-48 0,3-3-128 0,3 3 0 0,2-10 0 16,3 0 0-16,-3-11 0 0,2-1 0 0,0-3 0 15,-4-2 0-15,0-5 0 0,-3-3-128 0,-1 1-144 0,2-8-32 0,-2 0-18416 16</inkml:trace>
  <inkml:trace contextRef="#ctx0" brushRef="#br0" timeOffset="883.37">19570 1406 25791 0,'-2'-2'1152'0,"2"-2"224"0,2 8-1104 0,-2-2-272 31,0 1 0-31,2 3 0 0,0-2 2096 0,3 7 352 0,1 12 80 0,5 5 16 16,4 15-720-16,-1 6-144 0,3 4-16 0,1 8-16 16,1 5-944-16,0 3-176 0,-2 3-32 0,-4 0-16 15,-1-1-272-15,-3-8-48 0,-3-3-16 0,-3-11 0 16,-1 0-144-16,-2-11 0 0,-2-4 0 0,-1-4 0 15,1-6 0-15,-2-9-144 0,2-3 144 0,0-1-208 32,-3-9-880-32,-1-4-160 0,0-2-32 0,-5-5-16432 0</inkml:trace>
  <inkml:trace contextRef="#ctx0" brushRef="#br0" timeOffset="1539.4">19357 1841 24879 0,'4'-5'2208'16,"3"1"-1760"-16,-1 2-448 0,3 0 0 15,-5-2-448-15,2-1-160 0,3 3-32 0,4-4-16 0,12-5 4096 0,7-4 816 16,6 3 160-16,3-3 48 0,2-2-2992 0,3-5-576 16,-3 5-128-16,0-2-32 0,1 0-336 0,3-2-64 15,-4 2-16-15,-3 2 0 0,-1 4-320 0,-5 2 0 16,0 1 0-16,-2 5 128 0,-3 5-128 0,1 7 0 16,0 3 0-16,-2 7-128 0,-5 5 0 0,1 5 0 0,-1 7 0 0,-4 3 0 15,0 9 128-15,-4-5 0 0,-2 6-144 0,-2-5 144 16,-5-1 0-16,3-1 0 0,-7-4 0 0,-2 1 128 15,0-10-128-15,-4-6 0 0,-3 1 144 0,-3-12-144 16,-1 3 128-16,-2-4-128 0,-2-7 160 0,2-2-160 16,-2-4 128-16,3-5-128 0,-1-4 0 0,4-4 0 15,3-4 0-15,4-2 128 0,6-5-128 0,3 0 0 16,3 1 0-16,3-3 0 0,4 0 0 0,2-2 0 16,5-4 144-16,1 0-144 0,5-3 128 0,0 3-128 15,-3 8 0-15,3-4 0 0,0 5 0 0,2 1 0 16,0 9 0-16,-2 2 0 0,0 7 0 0,2-1 0 15,-3 7-240-15,3 2 80 0,0-4 16 0,0 8 0 0,0-4-48 0,-4 4-16 16,-3 3 0-16,-1-5 0 16,-3 2 208-16,-4 3-144 0,-2-3 144 0,-2 2-128 15,-7-2 128-15,-1 3 0 0,-5-1 0 0,-5 3 0 0,-3-1 0 0,-5 5 176 16,-6 4-176-16,-2 2 192 0,-5 5-192 0,0 3 0 16,-1 7 144-16,-1 5-144 0,0 3 0 0,1 7 0 15,3 2 0-15,3 0 0 0,6-2 0 0,2-4 0 0,5-4 0 0,3-5 0 31,5-11 0-31,5-1 0 0,3-14 0 0,3 1 0 0,4-9 0 0,2-4 128 0,0-4-128 0,4-5 0 16,1-4 272-16,3-2-16 0,-2-8 0 0,3 1 0 16,2-8 0-16,-3-2 0 0,1 2 0 0,-3-4 0 15,-1 4-256-15,-5 2 0 0,-2 0 0 0,-3 1 0 16,1 1 0-16,-2 2 0 0,-3 3 0 0,3 2-144 16,-5 4-48-16,3 6 0 0,-5 0 0 0,0 11 0 15,1 0 192-15,-3 7 0 0,0 8 0 0,0 4-128 16,0 8 256-16,0 5 48 0,0 9 16 0,1 4 0 0,1-1 112 15,2-1 16-15,3-3 16 0,6-8 0 0,4-6-128 0,6-5-16 16,7-10-16-16,4-11 0 0,5-5-176 0,6-9 0 16,4-10 0-16,0-8 0 15,-4-2-624-15,2-2-144 0</inkml:trace>
  <inkml:trace contextRef="#ctx0" brushRef="#br0" timeOffset="2142.44">21553 1785 26719 0,'9'5'2368'0,"-3"1"-1888"0,0-2-480 0,-1 3 0 0,-3-1 0 0,2 5-128 0,5 10-16 0,5 15 0 0,8 22 2544 0,3 12 512 15,1 7 96-15,-3-1 32 0,1-1-1648 0,-5-5-336 16,-2-4-64-16,-2 4-16 0,0 3-656 0,0 1-144 15,-5 3-32-15,-1-13 0 0,-3-7-144 0,-4-10 0 16,0-9 144-16,-2-10-144 0,-4-7 176 0,-4-10-48 16,-1-5 0-16,-4-6 0 0,1-6 128 0,-5-5 0 0,2-10 16 0,-2-5 0 15,0-3-32-15,-3-14-16 0,-1-4 0 0,0-4 0 16,-3-4-224-16,-1-5 176 0,-1-14-176 0,1-5 160 31,1 0-512-31,3-4-96 0,2-4-32 0,8-5 0 16,5 13-192-16,6 7-32 0,6 4-16 0,5 4 0 0,4 11 576 0,10-2 144 0,7-1 0 0,7 7 0 15,3 0 176-15,5 11 64 0,0 4 16 0,-9 8 0 16,-2 9 64-16,7 2 0 0,10 9 16 0,5 6 0 16,-1 6-144-16,-3 9-48 0,-8 2 0 0,-5 9 0 15,-9 4-144-15,-9 6 0 0,-10-4 0 0,-7 4 0 16,-6 4 0-16,-10 5 0 0,-7 0-160 0,-11 2 160 0,-6-3 0 16,-7 1 0-16,-5-2-128 0,-3-7 128 0,-7-2 0 0,-3-11 0 15,-3 3 0-15,2-11 0 0,1 2 128 0,3-7-128 16,7-3 0-16,9-5 0 0,8-2 0 0,10-2 0 15,12-5-240-15,10 3 80 16,8-2-672-16,12-5-128 0,11 1-16 0,8-8-16 16,8 4-1552-16,8-3-304 0,11-5-64 0,11-1-11088 0</inkml:trace>
  <inkml:trace contextRef="#ctx0" brushRef="#br0" timeOffset="2457.98">22631 1573 9215 0,'-11'4'816'0,"1"2"-656"0,3-4-160 0,3 3 0 0,2-1 1984 0,-3 2 352 0,-1 5 80 0,-7 10 16 0,1 7 1440 0,-6 6 288 0,8 8 64 0,3 3 16 15,7 2-1888-15,5 2-384 0,7 0-80 0,6 0-16 16,3-9-1024-16,4-1-208 0,1-10-32 0,2-7-16 16,1-5-240-16,1-11-48 0,2-6-16 0,-2-6 0 15,4-9 48-15,-4-2 16 0,0-7 0 0,-5-1 0 16,-1-3-112-16,-3-6-32 0,-4 2 0 0,-6 0 0 15,-1-6-208-15,-5 0 0 0,-3-3 0 0,-6 1 0 0,-3-5 0 0,-6 2-288 16,-4-1 64-16,-4 1 16 0,-9 1-96 0,0 5-16 16,-6 8 0-16,0-3 0 0,0 8-48 0,2 5-16 15,4 6 0-15,4-2 0 0,7 11 128 0,4 2 32 16,7 2 0-16,3 4 0 16,8 5-592-16,1 4-112 0,6-1-32 0,5 3 0 15,7 2-1728-15,5 0-336 0,7 5-80 0,7-5-10496 0</inkml:trace>
  <inkml:trace contextRef="#ctx0" brushRef="#br0" timeOffset="2869.63">23468 1453 10127 0,'0'-4'896'0,"-2"2"-704"0,0-2-192 0,-3 4 0 15,1 0 2784-15,0-2 528 0,-5-1 96 0,-6 1 32 16,-6-4-432-16,-2 2-64 16,-3-1-32-16,3 5 0 0,6 0-1120 0,2 5-240 0,6-3-32 0,5 6-16 15,4 3-656-15,4 0-128 0,5 6-16 0,4 4-16 16,1-4-528-16,6 11-160 0,1 4 0 0,4 6 0 15,3 4 144-15,-2 3-144 0,-1 6 0 0,-1-2 144 16,-3 2-144-16,-6 5 0 0,-7-7 0 0,-1 2 0 16,-5 2 0-16,-6-6 0 0,-5-3 0 0,-4-5 0 15,-4-7 0-15,-2-5 0 0,0-5 0 0,-4-5 0 0,-3-5 0 0,-4-3 0 16,0-13 0-16,5-7 0 0,4-2 0 0,6-4 0 16,2-2 0-16,4-4 0 0,5-7-192 0,6 0-112 15,5-2-16-15,7-4-16 16,8-2-1072-16,3-1-224 0,3 3-32 0,0 0-16 15,2 4 656-15,1-2 128 0,6-7 16 0,1 3 16 16,-2 2-320-16,3-2-64 0,3 1-16 0,1 1 0 0,-1 2 784 0,1 7 160 16,-3 3 16-16,-3 9 16 15,-1 5 592-15,-6 5 112 0,-3 7 32 0,-3 11 0 16,-3 0 816-16,-4 6 160 0,-2 5 48 0,-2 5 0 0,-3 5-512 0,-1 5-112 0,-3 1-16 0,-1 7 0 16,-3-4-160-16,-2-1-32 0,0-1-16 0,-4-5 0 15,-1-2-304-15,1-2-48 16,-5-4-16-16,1-7 0 0,-3-4-416 0,3-7-96 15,4-10 0-15,-3 0-16528 0</inkml:trace>
  <inkml:trace contextRef="#ctx0" brushRef="#br0" timeOffset="3013.08">24086 1174 29487 0,'4'-17'1296'0,"0"9"288"0,2 1-1264 0,-1 3-320 0,-3 2 0 0,0 0 0 0,2 0 560 0,3 2 48 0,5 0 16 0,3 0 0 0,7 0-816 0,3 2-144 16,5 6-48-16,0-1 0 16,2 6-3008-16,-2 2-624 0,2 4-112 0,4 4-32 0</inkml:trace>
  <inkml:trace contextRef="#ctx0" brushRef="#br0" timeOffset="3202.93">24791 1181 35007 0,'-3'-7'1552'0,"3"5"320"0,3 2-1488 0,-1 2-384 0,2 1 0 0,-2 1 0 31,2 0-1056-31,3 7-288 0,3 8-48 0,3 6-16 0,4 14 3200 0,-4 1 624 0,0 7 128 0,-5 2 16 16,1 6-1536-16,-3 9-304 0,1-8-64 0,-1 5-16 15,0 7-304-15,-1-8-64 0,1 0-16 0,0-9 0 16,1-4-256-16,-3-9 0 0,0-8 128 0,1-5-128 16,-5-10 0-16,0 2 0 0,-5-10-128 0,-3-3-12448 15,-5 2-2480-15</inkml:trace>
  <inkml:trace contextRef="#ctx0" brushRef="#br0" timeOffset="3444.33">24529 1762 13823 0,'8'-11'1216'0,"-4"7"-960"15,3-2-256-15,-1 1 0 0,1 1 3808 0,-1 2 720 16,-2-2 144-16,7 0 16 0,6-3-1680 0,6-3-352 16,11-3-64-16,9-9-16 0,4 3-1568 0,4 0-320 15,4-2-64-15,3-3-16 0,4 3-288 0,-3 0-48 16,-3 0-16-16,-3 1 0 0,-2 3-256 0,-6 5 0 15,-3 3 0-15,-8 3 0 0,-2 4-192 0,-4 4 16 0,0 6 0 0,-5 5 0 16,-2 8 176-16,-6 1 0 0,0 1 0 0,-4 7-128 16,0 4 128-16,-3 0 0 0,1 2 0 0,-1 2 0 15,3-4 0-15,-5 3 0 0,3-8 0 0,-3-3 0 16,0-3-176-16,-1-6 0 0,-3-2 0 0,-2-6 0 16,-2-3-1088-1,0-10-208-15</inkml:trace>
  <inkml:trace contextRef="#ctx0" brushRef="#br0" timeOffset="3567.37">25647 1332 15663 0,'-2'-26'1392'0,"2"14"-1120"0,0-1-272 0,0 2 0 0,0 5 4752 0,0-1 896 15,0 1 176-15,0-2 48 0,0-5-4080 0,0-4-832 16,0 0-144-16,0 4-48 16,0 7-1424-16,-2 3-304 0,4 10-48 0,0-3-15552 0</inkml:trace>
  <inkml:trace contextRef="#ctx0" brushRef="#br0" timeOffset="4075.42">26026 1443 33167 0,'4'10'1472'0,"-2"-5"304"0,3 3-1424 0,-3 1-352 0,0-5 0 0,0 2 0 16,0 1 128-16,0 5-128 0,5 10 160 0,1 5-160 16,3 5 1152-16,2 4 144 0,-1 3 32 0,1-1 0 15,2-6-816-15,2-2-144 0,0 0-48 0,2-11 0 16,-2-4 144-16,5-7 32 0,-3-6 0 0,4-6 0 15,-1-4 160-15,-1-7 48 16,2-7 0-16,-4-5 0 0,-2 1-368 0,-2-6-64 16,-2-6-16-16,0-3 0 0,-2-1-96 0,-3 1-32 0,3 5 0 0,-3-2 0 15,5 6-128-15,-4 4-176 0,-1 1 48 0,-4 5 0 16,3 5-736 0,-3 7-144-16,-2-1-16 0,0 7-16 0,0 4-800 0,1 0-144 0,1 4-48 0,-2-2 0 15,2 2 1184-15,0 3 224 0,3 1 48 0,3 3 16 0,3-5 560 0,0 5 0 16,4 0 0-16,2-1 0 15,3 1 0-15,1 2 0 0,0 2 0 0,5-5 0 0,0 3 0 0,4-2 128 16,2-1-128-16,2-1 0 0,0-3 1312 0,5-4 160 16,3-2 48-16,5-2 0 0,0-6-432 0,5-3-64 0,3-2-32 0,3-2 0 31,2-4-624-31,-1-2-128 0,3-7-32 0,-6 1 0 0,-9 1-208 0,-9-6-160 0,-8 2 32 0,-11 5 0 16,-8-1-80-16,-9 5-16 0,-1 0 0 0,-8 4 0 15,1 4 400-15,-4 2 80 0,-5 3 0 0,-4 6 16 16,-7 4 192-16,-3 6 48 15,-7 9 0-15,-5 11 0 0,1 8-48 16,4-2 0-16,2 0 0 0,4 7 0 0,0-1-144 0,5 3-48 0,4 4 0 0,6-1 0 16,0 1-112-16,13 2-32 0,9-6 0 0,8-3 0 31,8-6-128-31,12-10 0 0,7-7 0 0,12-11 0 0,6-10-288 16,1-9-96-16,8-6 0 0,-3-7-16 15,0 1-848-15,-2-7-160 0,-2 0-48 0,-7 2-17056 16</inkml:trace>
  <inkml:trace contextRef="#ctx0" brushRef="#br0" timeOffset="4617.09">16198 3701 19343 0,'-2'5'1728'0,"0"-1"-1392"0,0 2-336 0,2-4 0 0,0 7 320 0,0 2 0 0,0 6 0 0,0 12 0 16,2 14 2304-16,2 10 448 0,3 7 80 0,-1 8 32 15,5 11-1424-15,-1 8-288 0,3 11-48 0,0 11-16 16,2 8-528-16,0 6-112 0,0-2-32 0,-5-8 0 16,3-11-480-16,-2 3-80 0,-1 10-32 0,3 0 0 15,-2-7-144-15,2-10 0 0,-3-13 0 0,-1-19 0 16,-3-15 0-16,1-10 0 0,-1-13 0 0,0-7 0 0,-1-11-192 0,-3-3 16 15,0-7 16-15,0-4-11616 16,-2-7-2336-16</inkml:trace>
  <inkml:trace contextRef="#ctx0" brushRef="#br0" timeOffset="4950.68">15988 3968 17503 0,'10'-18'768'0,"-1"8"176"0,3-1-752 0,-1 1-192 0,0 1 0 0,-3 5 0 15,7 0 2240-15,11-11 432 0,21 0 80 0,14-4 0 16,8 8-288-16,-6 5-64 0,-7 12-16 0,-7 7 0 16,-7 8-1344-16,-8 5-272 0,-6 3-48 0,-4 3-16 15,-5 7-464-15,-6 1-112 0,-3 0 0 0,-6 3-128 16,-4-5 128-16,-4 3-128 0,-6 1 0 0,-7-1 0 15,-3-1 144-15,-3-6-16 16,-3-4-128-16,-1-6 192 0,-3-5-48 0,-2-6-16 16,-2-3 0-16,-5-3 0 0,1-3-128 0,-2-4 0 15,1 0 144-15,1-4-144 0,6-1 0 0,6 3 0 16,5-6 0-16,8 1 0 16,5-1-1136-16,6-1-240 0,8 3-48 0,7-5-16 15,4 1-2416-15,9-3-496 0</inkml:trace>
  <inkml:trace contextRef="#ctx0" brushRef="#br0" timeOffset="5184.07">17059 4202 21183 0,'-2'-7'944'0,"2"7"192"0,2-4-912 0,2 2-224 0,3 0 0 0,-3 2 0 15,4 0 1344-15,5 0 208 0,8 2 48 0,9 0 16 0,9-2 432 16,5 4 96-16,5-2 16 0,-2-2 0 0,2 0-1008 0,-4 0-192 16,-3 0-32-16,-3-2-16 0,-3 2-640 15,-4-4-128-15,-4 0-16 0,-3 2-128 16,-1-5-880-16,-7 3-272 0,-2-2-64 0,-5 1-16 16,-3-3-1168-16,-3-1-224 0</inkml:trace>
  <inkml:trace contextRef="#ctx0" brushRef="#br0" timeOffset="5426.51">17404 3846 10127 0,'-13'-4'448'0,"7"-2"96"0,-1 3-544 0,3 1 0 16,4 2 0-16,0 0 0 0,4 2 2848 0,1 3 464 0,5 1 80 0,9 3 32 15,5 1-528-15,6 3-96 0,2 2-32 0,0 2 0 16,4-2-1040-16,0 2-192 0,0 2-64 0,0 0 0 16,3 2-608-16,-1-4-128 0,0-2-32 0,-3 2 0 15,-4 0-448-15,-1-4-112 0,0 6-16 0,-6-2 0 16,-1-4-128-16,-4 6 0 0,-6-2 0 0,-5-4 128 15,-3 2 48-15,-7 0 0 16,-7 4 0-16,-6 2 0 0,-4 1 128 0,-7 3 16 0,-1-3 16 0,-3 1 0 16,4-2-80-16,1-6 0 0,3 2-16 0,3-6 0 15,0-1-48-15,0 1-16 0,0-2 0 0,0-1 0 16,2 1-624-16,0-1-112 0,2 3-16 0,4-1-18480 16</inkml:trace>
  <inkml:trace contextRef="#ctx0" brushRef="#br0" timeOffset="6091.78">19214 4174 6447 0,'3'6'576'0,"-1"-1"-576"0,0-5 0 0,-2 2 0 0,0-2 1520 0,0 0 192 0,0 0 32 0,0 0 16 0,0 0 1472 0,2-2 288 16,-2 2 64-16,0 0 16 16,0 0-928-16,0 0-192 0,0 0-48 0,6-45 0 15,-4 36-944-15,-2-1-192 0,3-5-32 0,-1-4-16 16,-2-3-560-16,0-3-112 0,-2 1-32 0,-1-3 0 0,-3-3-352 0,0 2-192 16,-5 3 192-16,-2 1-192 0,-4 5 128 0,-4-2-128 0,-3 10 0 0,-3 5 0 15,-3 6 0-15,-4 6 0 0,0 7-240 0,-2 6 80 16,-1 2-48-16,3 5-16 15,0 4 0-15,2 0 0 0,2 2 224 0,1 8 0 0,-1 5 0 16,2-1-144-16,7 1 144 0,4 2 0 0,4 4 0 0,4-2 0 16,9-2 0-16,5-5 0 0,7-3 0 0,6-5 0 15,5-11 0-15,5-4 0 0,4-8 0 0,4-11 0 32,4-4 0-32,1-7 0 0,1-6 0 0,1-6 128 0,-3-1 48 0,3-6 16 0,4-6 0 0,-5 2 0 15,-3 2-192-15,-5 5 128 0,-2-5-128 0,-4 4 128 31,-3 5-128-31,-6 8 0 0,-6-2 0 0,-4 10-176 16,-5 3-256-16,-6 8-48 0,-5 7-16 0,-1 6 0 0,-3 6 144 0,-4 9 32 16,-2 7 0-16,0 10 0 0,4 4 544 0,5 6 112 15,1 7 32-15,10-4 0 0,3 2 48 0,5-2 16 16,4-3 0-16,2 7 0 0,6 2-208 0,0-6-32 16,3 2-16-16,2-9 0 0,1-1-176 0,6-12 0 15,3-6 0-15,2-10 0 0,5-9 0 0,2-8 0 16,4-3 128-16,2-12-128 0,3-3-192 0,1-4-128 0</inkml:trace>
  <inkml:trace contextRef="#ctx0" brushRef="#br0" timeOffset="7303.16">21168 3893 13823 0,'0'-2'1216'0,"-3"2"-960"0,3-4-256 0,0 4 0 16,0 0 1472-16,0-3 240 0,0 3 48 0,3-2 16 0,1 0 1744 0,4 2 368 0,5 0 64 0,2 0 16 16,6 2-1952-16,5 0-384 0,4 5-80 0,6-7-16 15,4 2-896-15,5-2-176 0,2 0-32 0,2-2-16 16,0-2-32-16,-2-3 0 15,-2 1 0-15,-5-3 0 0,-2 3-176 0,-1 0-32 16,1-3-16-16,-4 3 0 0,0-1-160 0,-4 1 0 0,-2 2 0 0,-5-3 0 31,0 7-496-31,-6-4-16 0,0 2-16 0,-6 2 0 0,0 0-880 16,-5 2-160-16,-4 2-32 0,-4 3-9728 0,-2-3-1920 0</inkml:trace>
  <inkml:trace contextRef="#ctx0" brushRef="#br0" timeOffset="7516.99">21355 4206 7359 0,'0'-2'656'0,"0"0"-528"16,2 2-128-16,0-5 0 0,0 5 1520 0,0-2 272 0,3 2 48 0,1 0 16 15,7-4 2512-15,6 0 512 0,5 2 112 0,5 2 0 16,1 0-2160-16,2 0-432 0,-2 2-96 0,0 0 0 16,-7 4-1488-16,1-4-304 0,3 3-48 0,3-3-16 31,2 2-272-31,0 0-176 0,2-4 192 0,0 2-192 15,2 1 0-15,3-3 0 0,1 0 0 0,-1 0 0 0,-1-3-240 0,-2 1-48 0,-2 2-16 0,-4 0 0 32,-4 0-736-32,-5-4-160 0,-6 4-16 0,-5 4-10224 15,-3-4-2032-15</inkml:trace>
  <inkml:trace contextRef="#ctx0" brushRef="#br0" timeOffset="7714.86">21338 4551 19343 0,'-9'8'848'0,"7"-1"192"0,0-5-832 0,2 2-208 16,2 0 0-16,3-1 0 0,1-1 3184 0,5 2 592 16,8 4 112-16,11-1 16 0,8 1-1488 0,5-1-304 15,3-5-64-15,-1-2-16 0,6-2-1120 0,-2-5-208 16,2-1-64-16,-2 1 0 0,-2-1-256 0,-4 2-64 0,1 3-16 16,-1-1 0-16,-5 4-304 0,3 0-256 0,-5 7 64 15,2-3-12800-15,1 6-2544 31</inkml:trace>
  <inkml:trace contextRef="#ctx0" brushRef="#br0" timeOffset="9367.14">23217 4140 12895 0,'-5'-2'1152'0,"1"0"-928"0,2 2-224 0,2 0 0 0,0 0 1728 0,0 0 288 0,-2-5 64 0,0 1 16 0,0 2 416 0,4-6 96 0,0 5 16 0,4-5 0 16,5 6-576-16,2-5-128 15,4 1 0-15,4 2-16 0,2-3-672 0,3 3-128 0,2-4-16 0,1-1-16 16,1 3-560-16,-2-3-96 0,4-1-32 0,0-1 0 15,0 0-128-15,2 3-16 0,-2-1-16 0,-2 3 0 0,-1-1-224 0,-1 3 144 16,-2 4-144-16,-5 0 128 16,-4 2-128-16,2 3 0 0,-2 3 0 0,-2 3 0 15,2 4-144-15,-4 4 144 0,0 4 0 0,-5 5 0 0,1 4-176 16,-5 2 176-16,0 6-160 0,-2-1 160 0,-4 5-192 0,0 1 48 16,-2 2 16-16,0-9 0 0,-1-4 128 0,1-8 0 15,0-5 0-15,0-4-128 0,1-6 128 0,-1-7 0 16,4 2 0-16,-2-6 0 0,2 0-256 0,0 0 0 0,2-6-16 15,0 2-11968-15,3 4-2400 16</inkml:trace>
  <inkml:trace contextRef="#ctx0" brushRef="#br0" timeOffset="10033.77">24808 4176 2751 0,'0'0'256'0,"0"0"-256"0,2 0 0 0,-2-2 0 0,0 2 816 0,2 0 112 0,-2-4 32 0,2 2 0 0,2-3 2656 0,1-3 544 15,3-1 96-15,-2-6 32 0,3 3-1152 16,-1-3-240-16,1-2-32 0,0-5-16 0,-1 5-864 0,-2 0-160 15,1-2-32-15,-3 2-16 0,0 0-1024 0,-2-2-208 0,3 2-32 16,-7 4-16-16,-1-4-304 0,1 2-48 0,-4 2-16 0,-3 1 0 16,-1 3-128-16,-3-1 0 0,0 3 0 0,-4 3 0 31,0 4 0-31,-2 0 0 0,-2 2 0 0,-3 2 0 16,3 5 0-16,-2 4-176 0,-3-3 176 0,0 3-128 15,-1 6 128-15,-1 0-160 0,2 5 160 0,1-1-160 16,-1 5 160-16,5 0 0 0,2-3-144 0,2 5 144 15,0 2 0-15,2 0 0 0,2 2-144 0,5-4 144 16,3-3 0-16,3 1 0 0,2 0 0 0,4-7 144 16,3 0-144-16,1-8 0 0,5 2 0 0,2-11 0 15,0 3 0-15,2-7 0 0,4-5 0 0,1-1 0 0,1-5 128 0,-2-6 160 16,3 7 32-16,-1-12 0 0,5 1-96 0,2-5-16 16,4-3 0-16,0-1 0 0,0 2-208 0,-4 5 0 15,2-3 0-15,-7 7 0 0,-1 2 0 0,-3 4 0 16,-4 5 0-16,-4 3 0 0,0 5 0 0,-5 0 0 15,-2 5 0-15,-1 1 0 0,-1 5-176 0,-2 6 176 16,0 0-160-16,-2 8 160 0,0-3 0 0,-2 7 0 16,0 8-128-16,-4 3 128 0,-1 7 0 0,1 2 0 0,-1 4 0 15,-1 7-144-15,-1 4 144 0,-1-3 0 0,3 1 0 16,3-2 0-16,0-1 0 0,2-6 0 0,4 3 0 0,2-7 0 16,7-7 0-16,2-3 0 0,4-7 0 0,2-7 0 15,4-4 0-15,1-6 128 16,1-2-128-16,-1-9 128 0,3-4 80 0,-1-2 32 0,2-6 0 0,-3-5 0 15,-1 2-96-15,-1-6-16 0,-2-2 0 0,-2 0 0 16,3-2-128-16,-3-1 0 0,-2 1 0 0,-2 0-176 16,-5 6-496-16,-1 2-96 0,-5 3-32 15,-4 5 0-15</inkml:trace>
  <inkml:trace contextRef="#ctx0" brushRef="#br0" timeOffset="10510.36">26062 4191 15663 0,'-4'0'1392'0,"2"0"-1120"0,0 0-272 0,2 0 0 0,0 0 1168 0,0 0 176 0,-3 0 48 0,1-2 0 0,0 2 2064 0,4-2 400 15,5 0 96-15,-7 2 16 0,0 0-1936 0,40-7-384 16,-16 3-80-16,5 4-16 0,1-6-848 0,7 3-160 0,-1 1-32 0,4 2-16 31,-1 0-96-31,-1 0-16 0,2 0 0 0,1 2 0 16,-1 1-384-16,-1 3 0 0,-5-6 0 0,-2 2 0 0,-5 2 0 0,-3 1-176 0,-5-5 176 0,-2 2-128 31,-2-2-352-31,-4 0-64 0,1-2-16 0,-3 2 0 16,-3-7-1008-16,-4 3-208 0,0-5-32 0,-4-1-14720 0</inkml:trace>
  <inkml:trace contextRef="#ctx0" brushRef="#br0" timeOffset="10810.74">26399 3876 3679 0,'2'-2'320'15,"0"0"-320"-15,0 0 0 0,-2 2 0 0,2 0 1248 0,0 0 176 16,3 0 48-16,3 0 0 0,5 0 2560 0,4 2 512 16,4 2 96-16,3 2 32 0,3 3-1680 0,5-3-336 31,2 3-64-31,5 4-16 0,3-7-896 0,1 0-176 16,4 3-32-16,-3-5-16 0,-1 2-816 0,-2 1-144 15,-5-1-48-15,-2 1 0 0,-2 1-256 0,-2-4-64 16,-3 3-128-16,-3-1 192 0,-3 1-192 0,-2 1 0 15,0 3 0-15,-6-3 0 0,-2 3 0 0,-3 2 0 0,-6-1 0 0,-2 1 0 16,-6 2 128-16,-2 6-128 0,-9 1 176 0,-7 1-176 16,1 3 192-16,-7 1-192 0,-6 5 192 0,-1-2-192 15,-1 2 176-15,0 0-176 0,-1 0 160 0,3-4-160 16,6-7 0-16,5 0 0 0,4-4 0 0,6-6 0 16,6-5 0-16,5-2-208 0,6-4 16 0,4 0-18880 15</inkml:trace>
  <inkml:trace contextRef="#ctx0" brushRef="#br0" timeOffset="11454.47">28073 4023 6447 0,'2'-4'576'0,"-2"1"-576"0,0 3 0 0,0-4 0 0,0 2 1920 0,0 0 288 0,2 2 48 0,-2-2 16 0,2 0 832 0,2-3 160 15,1 5 48-15,-5 0 0 0,0 0-560 0,0 0-96 16,34 3-32-16,-17-1 0 16,2 2-1152-16,7-2-256 0,6 0-32 0,6 2-16 0,4-4-528 0,5 0-128 15,4 0 0-15,1 0-16 0,-3 0-144 0,0-6-32 0,0 2 0 0,-5-3 0 16,-1 1-160-16,-3-2-32 16,1 1-128-16,-3-3 192 0,-4-1-192 0,-4 4 128 0,-2-3-128 15,-5 3 0 1,-4 3 0-16,-4 0 0 0,-6 4 0 0,-3 4 0 0,-2-4 0 0,-4 4 0 0,0 5 0 0,-4 2 0 15,-2 4 0-15,-3-3 0 0,1 3 0 0,-1 0 0 16,1 2 0-16,-3-2 0 0,0 4 0 0,-1 7 0 16,1-5 0-16,0 2 0 0,1 3 0 15,1-3 0-15,1 1 0 0,3-5 0 0,1-2 0 0,0 0 0 16,2-2 0-16,0 0-208 0,2 0 16 0,2-2 0 16,0-1-976-16,2-1-192 0,2 0-48 0,3-1-16304 15</inkml:trace>
  <inkml:trace contextRef="#ctx0" brushRef="#br0" timeOffset="11790.15">29773 3978 12895 0,'-9'-15'576'0,"5"9"112"0,2-1-560 0,-1 3-128 0,1 2 0 0,0 2 0 0,2-2 1168 0,-2 2 208 0,2 0 32 0,-2 0 16 31,0 4 1952-31,2 7 384 0,-2 6 80 0,2 8 0 16,-2 3-1920-16,-1 2-400 0,1 10-80 0,2 5-16 15,0 10-464-15,-2 5-112 0,4 10-16 0,-2 3 0 16,2 5-448-16,1-1-112 0,-1-2-16 0,-4-3 0 15,2-2-96-15,-5-2-32 0,1 0 0 0,0-6 0 0,-3 2-128 16,3-4 0-16,2-9 0 0,0-4-176 0,2-9 176 0,0-13 0 16,0-5 0-16,2-5 0 15,2-9-544-15,1-2-32 0,1-8 0 0,0-7-17120 0</inkml:trace>
  <inkml:trace contextRef="#ctx0" brushRef="#br0" timeOffset="12105.76">29672 4016 16575 0,'0'-6'1472'0,"0"0"-1168"0,5 1-304 0,-1-1 0 16,2 2 640-16,3-3 80 0,6-7 16 0,8-8 0 15,18-10 2704-15,10-2 528 0,6-4 128 0,5 4 0 16,-2 8-1840-16,-3 9-368 0,-1 0-80 0,-5 13-16 15,-7 4-1104-15,-5 4-240 0,-5 13-32 0,-6 0-16 16,-5 7-224-16,-6 1-48 0,-4 3-128 0,-5-3 192 16,-1 1-192-16,-5 4 0 0,-4 0-144 0,-5 2 144 15,-3 4-160-15,-7-4 160 0,-3 2-160 0,-3-2 160 16,-7-5-144-16,-2 5 144 0,-6-4-128 0,-5 0 128 0,-4-5 0 0,-2-2 0 16,-2-1 0-16,2-8 0 0,7-1 0 0,3 0 0 15,5-9 0-15,4-2 0 16,5-2 0-16,6-3 0 0,4-1 128 0,6 0-12480 15,5-1-2496-15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10T22:54:45.30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10T22:54:46.734"/>
    </inkml:context>
  </inkml:definitions>
  <inkml:trace contextRef="#ctx0" brushRef="#br0">26648 18674 0,'0'0'0,"0"0"0,0 0 15</inkml:trace>
  <inkml:trace contextRef="#ctx1" brushRef="#br0">8914 13997 4607 0,'2'6'400'0,"-2"-6"-400"0,2-4 0 0,-2 2 0 0,2 0 576 0,0-1 48 0,5-3 0 0,1 0 0 0,3-3 336 0,4 3 80 0,-2-3 16 0,2 3 0 15,-3 2 368-15,1 1 80 0,0-1 16 0,-2 2 0 16,1 2-272-16,-1 0-48 0,2 0-16 0,0 2 0 16,-3 2-560-16,3-1-112 0,0-1-32 0,0 4 0 15,-1-4-320-15,3 3-160 0,0-1 160 0,0-2-160 16,0 6 224-16,2-3-48 0,2 1-16 0,3 0 0 15,1-1-160-15,3 1 160 0,3 0-160 0,1 5 160 16,0-2-160-16,2 3 160 0,0-1-160 0,0 0 160 16,0-1-160-16,-2 1 0 0,2 0 0 0,-3-5 0 0,3 0 0 15,2-1 0-15,3-1 0 0,-3-2 0 0,2 2 0 0,-2-4-144 16,2-4 144-16,3 4 0 0,3 4 0 0,1-4 0 16,1 0 0-16,-1 2 0 0,2-2 0 0,2 3 0 15,-1 3 0-15,3-6 0 0,0 0 0 0,-2 0 0 16,0 0 0-16,-2 0 0 0,-2-4 336 0,1 4-16 0,5-2-16 15,2 2 0-15,0 0-112 0,1-3-32 0,1 1 0 0,0 2 0 16,0 0-160-16,5 0 0 0,1 0 144 0,1 2-144 16,0 1 0-16,-5-1 0 15,-2 2 0-15,-2-4 0 0,-2 2 0 0,0 2 128 0,0-4-128 0,0 0 0 16,5 0 0-16,-3-4 128 0,0 2-128 0,2 2 0 16,3 0 336-16,-3 0 0 0,0 6 0 0,2-4 0 15,1 1-128-15,-1-1-16 0,1 2-16 0,-1-2 0 16,-4 0-176-16,2 0 0 15,-2 3 0-15,1-5 0 0,-6 0 128 0,3-5-128 0,5 5 0 0,-1-4 128 16,4 2-128-16,7-7 128 0,-4 3-128 0,2 0 128 16,2-5 64-16,-3 0 0 0,-1 5 0 0,-2-5 0 15,-1 1-192-15,-4 3 192 0,3-3-192 0,-5 5 192 16,-2-1-192-16,4 2 160 0,0 0-160 0,1 1 160 16,3-3-32-16,1-2-128 0,3-1 192 0,1 0-64 0,2 3-128 15,-4-5 160-15,-3 5-160 0,1-2 160 0,-3 5-160 0,5-3 0 16,1 2 0-16,-1 0 128 0,2 1-128 0,-5-1 0 15,-6 4 0-15,7-8 0 0,8 5 0 0,2-3 128 16,0 2-128-16,-2 2 128 16,-2 0-128-16,-2-1 0 0,-2 3 0 0,-3 0 0 0,1 0 0 0,3-4 0 0,3 2 128 0,-2 0-128 15,2 4 0-15,0 0 0 16,0 2 0-16,0-1 128 16,2 1-128-16,-5 6 0 0,-1-3 144 0,-2 1-144 0,-1 1 288 0,-1-1-16 15,-1 3 0-15,-2-5 0 0,0 5 64 0,-1-7 16 0,5 5 0 0,-2-5 0 31,7 3-144-31,0-3-16 0,0 0-16 0,-3-4 0 0,-3 2 32 0,-5-4 16 0,-4 2 0 0,-5-4 0 16,-3 0-224-16,-5 1 144 0,-4 3-144 0,-5-4 128 16,-1 2-128-16,-5-2 0 15,-2 4 0-15,-2-5 128 0,-3 5-128 0,-5 0 0 0,-1 5 0 0,-4-5 0 16,-2 4 0-16,-2 2 0 0,0 1 0 0,0-1 0 31,-2 1-560-31,-1 1-80 0,1-6-32 0,0 2-9184 0,2 1-1824 0</inkml:trace>
  <inkml:trace contextRef="#ctx1" brushRef="#br0" timeOffset="3866.31">17887 13037 8287 0,'3'-3'736'0,"-1"-3"-592"0,2 4-144 0,-2 0 0 0,2 0 1264 0,1-3 208 0,5-1 64 0,5-5 0 0,9-4 592 0,5-2 128 16,5-2 32-16,-2 0 0 0,3 0-608 0,-1-2-112 16,0-3-32-16,0 1 0 0,0-5-32 0,2-2-16 0,0-4 0 15,-2 0 0-15,-2 2-640 0,-6 3-128 0,-5-1-16 0,-4 2-16 16,-2 2-496-16,-4 1-192 0,-3-1 128 0,-3 1-128 15,-3 1 240-15,-4-1-48 0,-5-1 0 0,-1-1 0 16,-5 3 112-16,-4-3 16 0,-2-3 0 0,-5 2 0 16,1 0 32-16,-5-4 16 0,0 5 0 0,-1-5 0 15,-6-2-128-15,-3 2-32 0,-2-2 0 0,-5 2 0 16,-2 0-208-16,0 2-160 0,5 2 32 0,-7 3 0 16,-7-9 0-16,-1 2 0 0,-1 0 0 0,3 0 0 15,4 2 128-15,-5-2 0 0,1 0 0 16,-3 0-128-16,1 1 128 0,-1-1 128 0,1 2-128 0,-1-2 176 15,-1-2-48-15,-3 2 0 0,2 4 0 0,-1 3 0 16,3 1-128-16,-4 3 160 0,3 0-160 0,-5-3 160 0,-2 3-160 0,0 0 0 16,0-1 0-16,0 1 0 0,2 4 0 0,-4-4 0 15,-3 4 0-15,-1-2 0 16,4 2 0-16,-3-3 0 0,-3 5 0 0,4-6 0 0,8 8 0 0,-6 1 0 16,-3 1 0-16,-3 2 0 0,1 1-192 0,-1 2 192 15,2-1-160-15,-3-1 160 0,0-1-192 0,3 1 192 16,2-3-208-16,-1 5 80 0,1-1 128 0,-2 1-128 15,-1 4 128-15,1 0-128 16,4-3-336-16,0 1-64 0,-3-2-16 0,5-3 0 0,7 5 224 0,1-7 64 0,-2 1 0 0,1 1 0 16,1 3 256-16,3-3 0 0,0 5 0 0,1-2 0 15,1 1 0-15,2-1 0 0,2 2 0 0,-4-5 0 16,4 1 0-16,-2-3 0 0,-1-4 0 0,3-2 0 31,0 0 0-31,1-2 128 0,-1 0-128 0,-3-3 0 0,3 1 288 0,-2 0-32 0,0 4-16 0,0-9 0 16,2 5-240-16,2-2 0 0,0-3 0 0,3 0 0 15,3 1 0-15,3-3 192 0,-1-4-16 0,3 5-16 16,2 1 64-16,0 3 16 0,-2-3 0 0,0 3 0 16,-1 1-240-16,3 5 0 0,5-4 0 0,-3 4 0 0,0-2 0 0,2 6 128 15,6-4-128-15,3 6 0 16,0-3 144-16,0 1-16 0,1 2 0 0,3-4 0 0,2 5-128 0,0-1 192 16,1 2-192-16,1 5 192 0,2-2-64 0,1 1 0 15,-1 5 0-15,0 0 0 16,3 3-128-16,-1 1 0 0,1 2 0 0,1 3 0 0,-1 4 0 0,3 1 0 15,1-1 0-15,2 2 0 0,2 6 0 0,0-1 0 16,2 5-176-16,2 7 176 0,3 0 0 0,-1-2 0 16,1 6 0-16,3-4 128 15,1 2-128-15,2 2 0 0,2-2 0 0,0-2 0 0,-1-4 0 0,-1-5 0 0,2-4 0 0,-4-2 0 32,-1-6 0-32,-3-5 0 0,-1-1 0 0,-4-3 128 15,-2 2-128-15,0-8 0 0,0 4 0 0,-4-2 0 16,0-3 0-16,-3-1 0 0,-3-5 0 0,-5 1 0 15,0-5 128-15,-2 2 0 0,-6-8 0 0,-3 4 0 16,0-2-256-16,-1-3-64 0,-5 3 0 0,-2-6 0 16,4 3-32-16,-2 1-16 0,2 2 0 0,0-7 0 0,5 5 240 15,3 2-144-15,3 0 144 0,0 0-128 0,0-1 128 16,4 3 0-16,-2 0 0 0,6 7 0 0,1-1 0 0,3 0 0 16,1 5 0-16,2 0 0 0,1 4 0 0,1-1 128 15,2-1-128-15,5 0 176 0,3 2 80 0,3-9 0 16,6 5 16-16,4-5 0 0,5 0-112 0,3-6-32 15,1 0 0-15,4-2 0 0,7-4-128 0,-1-5 0 16,3 3 144-16,-3-3-144 0,3 2 128 0,-3-1-128 16,3-1 160-16,-5 2-160 0,-1 3 0 0,-8 2 0 15,-1 4 0-15,-7 4 0 0,-1 0 0 0,-5 0 0 0,-3 7 0 16,-3-5 0 0,-3 3-256-16,-4 6-160 0,0-3-32 0,-2 3 0 15,-4 2-1328-15,-4 7-272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5F00-01B8-40F2-8F17-80B6AF362D5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5789-AF2E-43FB-B511-2BFB6FB2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6.png"/><Relationship Id="rId4" Type="http://schemas.openxmlformats.org/officeDocument/2006/relationships/image" Target="NULL"/><Relationship Id="rId9" Type="http://schemas.openxmlformats.org/officeDocument/2006/relationships/customXml" Target="../ink/ink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18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13.xm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3.png"/><Relationship Id="rId7" Type="http://schemas.openxmlformats.org/officeDocument/2006/relationships/customXml" Target="../ink/ink1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5.xml"/><Relationship Id="rId4" Type="http://schemas.openxmlformats.org/officeDocument/2006/relationships/image" Target="../media/image5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1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1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1.png"/><Relationship Id="rId9" Type="http://schemas.openxmlformats.org/officeDocument/2006/relationships/image" Target="../media/image2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0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0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1.png"/><Relationship Id="rId15" Type="http://schemas.openxmlformats.org/officeDocument/2006/relationships/image" Target="../media/image313.png"/><Relationship Id="rId23" Type="http://schemas.openxmlformats.org/officeDocument/2006/relationships/image" Target="../media/image101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168-EA45-4A1E-BB88-752E8BB93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6FBB-DD53-41A8-BC89-04F3FD077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0668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F4D445-2774-4BEF-8ED7-345D15565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5920" y="1955520"/>
              <a:ext cx="11180160" cy="4381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F4D445-2774-4BEF-8ED7-345D15565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560" y="1946160"/>
                <a:ext cx="11198880" cy="43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6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FDA-9F70-46B1-0772-842497C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80B5-7622-F483-615A-0B7A01F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38EF-0E86-552C-83A6-3BB893EC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73526D-C269-424F-8268-405AED228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21600" y="6065640"/>
              <a:ext cx="2722680" cy="21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73526D-C269-424F-8268-405AED228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240" y="6056280"/>
                <a:ext cx="274140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0E5441-38A7-4570-A70D-BB409D8C65F7}"/>
                  </a:ext>
                </a:extLst>
              </p14:cNvPr>
              <p14:cNvContentPartPr/>
              <p14:nvPr/>
            </p14:nvContentPartPr>
            <p14:xfrm>
              <a:off x="5033160" y="2372400"/>
              <a:ext cx="1812240" cy="15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0E5441-38A7-4570-A70D-BB409D8C65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800" y="2363040"/>
                <a:ext cx="18309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 descr="Notation for law of inference: &quot;If we know both A and B&quot; above the dividing line; &quot;therefore&quot; symbol, then &quot;We can conclude any (or all) of C, D&quot; below the dividing line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 descr="Notation for law of inference: &quot;A,B&quot; above the dividing line; &quot;therefore&quot; symbol, then &quot;C,D&quot; below the dividing line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Notation for &quot;Modus Ponens&quot; law of inference: &quot;p RIGHT-ARROW q, p&quot; above the dividing line; &quot;therefore&quot; symbol, then &quot;q&quot; below the dividing line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416F98-5CA3-41D0-9967-27DC0EA8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70000" y="3286080"/>
              <a:ext cx="9249120" cy="363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416F98-5CA3-41D0-9967-27DC0EA8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640" y="3276720"/>
                <a:ext cx="9267840" cy="36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 descr="contrapositive&#10;p RIGHT-ARROW q EQUIVALENT NOT(q) RIGHT-ARROW NOT(p)">
                <a:extLst>
                  <a:ext uri="{FF2B5EF4-FFF2-40B4-BE49-F238E27FC236}">
                    <a16:creationId xmlns:a16="http://schemas.microsoft.com/office/drawing/2014/main" id="{9DE9F543-DCE5-42DA-B9B8-68571BFBB0AE}"/>
                  </a:ext>
                </a:extLst>
              </p14:cNvPr>
              <p14:cNvContentPartPr/>
              <p14:nvPr/>
            </p14:nvContentPartPr>
            <p14:xfrm>
              <a:off x="5755680" y="399960"/>
              <a:ext cx="5182920" cy="1690920"/>
            </p14:xfrm>
          </p:contentPart>
        </mc:Choice>
        <mc:Fallback>
          <p:pic>
            <p:nvPicPr>
              <p:cNvPr id="6" name="Ink 5" descr="contrapositive&#10;p RIGHT-ARROW q EQUIVALENT NOT(q) RIGHT-ARROW NOT(p)">
                <a:extLst>
                  <a:ext uri="{FF2B5EF4-FFF2-40B4-BE49-F238E27FC236}">
                    <a16:creationId xmlns:a16="http://schemas.microsoft.com/office/drawing/2014/main" id="{9DE9F543-DCE5-42DA-B9B8-68571BFBB0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6320" y="390600"/>
                <a:ext cx="520164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CBF841-CE19-48D6-8BE2-3766D06AB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209040" y="3514320"/>
              <a:ext cx="6384600" cy="3208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CBF841-CE19-48D6-8BE2-3766D06AB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9680" y="3504960"/>
                <a:ext cx="640332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04C542-398A-4C23-A011-6E5C988B9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35280" y="1465200"/>
              <a:ext cx="3538440" cy="84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04C542-398A-4C23-A011-6E5C988B9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920" y="1455840"/>
                <a:ext cx="355716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5E00A6-10A9-44D1-8D7C-8B3FEFB2F9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2800" y="2509560"/>
              <a:ext cx="5342040" cy="2307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5E00A6-10A9-44D1-8D7C-8B3FEFB2F9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440" y="2500200"/>
                <a:ext cx="5360760" cy="23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More Inference Rules (Eliminate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 descr="Notation for &quot;Eliminate AND&quot; law of inference: &quot;I know the fact A AND B&quot; above the dividing line; &quot;therefore&quot; symbol, then &quot;I can conclude A is a fact and B is a fact separately&quot; below the dividing line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30C07A-66FE-4E15-83CA-0FC04A43EF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91400" y="3570480"/>
              <a:ext cx="4457880" cy="1959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30C07A-66FE-4E15-83CA-0FC04A43EF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2040" y="3561120"/>
                <a:ext cx="4476600" cy="19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 descr="p AND q">
                <a:extLst>
                  <a:ext uri="{FF2B5EF4-FFF2-40B4-BE49-F238E27FC236}">
                    <a16:creationId xmlns:a16="http://schemas.microsoft.com/office/drawing/2014/main" id="{C45926E3-4E97-4B7B-AC42-460E611B7F65}"/>
                  </a:ext>
                </a:extLst>
              </p14:cNvPr>
              <p14:cNvContentPartPr/>
              <p14:nvPr/>
            </p14:nvContentPartPr>
            <p14:xfrm>
              <a:off x="7847280" y="360000"/>
              <a:ext cx="1533240" cy="948960"/>
            </p14:xfrm>
          </p:contentPart>
        </mc:Choice>
        <mc:Fallback>
          <p:pic>
            <p:nvPicPr>
              <p:cNvPr id="32" name="Ink 31" descr="p AND q">
                <a:extLst>
                  <a:ext uri="{FF2B5EF4-FFF2-40B4-BE49-F238E27FC236}">
                    <a16:creationId xmlns:a16="http://schemas.microsoft.com/office/drawing/2014/main" id="{C45926E3-4E97-4B7B-AC42-460E611B7F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7920" y="350640"/>
                <a:ext cx="1551960" cy="9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4098B-AD26-4588-BD03-C6C5A49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5A237-DD6B-4369-A315-A40E1D7C2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6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been implicitly using another “rule” in our English proofs,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 descr="Notation for &quot;Direct Proof rule&quot; law of inference: &quot;Write a proof 'given A conclude B&quot; above the dividing line; &quot;A RIGHT-ARROW B below the dividing line">
            <a:extLst>
              <a:ext uri="{FF2B5EF4-FFF2-40B4-BE49-F238E27FC236}">
                <a16:creationId xmlns:a16="http://schemas.microsoft.com/office/drawing/2014/main" id="{889CB73F-00D7-4230-B5CC-4A487CBF721B}"/>
              </a:ext>
            </a:extLst>
          </p:cNvPr>
          <p:cNvGrpSpPr/>
          <p:nvPr/>
        </p:nvGrpSpPr>
        <p:grpSpPr>
          <a:xfrm>
            <a:off x="1072541" y="2157912"/>
            <a:ext cx="5520761" cy="1123434"/>
            <a:chOff x="1072541" y="2157912"/>
            <a:chExt cx="5520761" cy="112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Write a proof “given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conclude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”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76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 descr="law of inference dividing line"/>
            <p:cNvCxnSpPr/>
            <p:nvPr/>
          </p:nvCxnSpPr>
          <p:spPr>
            <a:xfrm flipV="1">
              <a:off x="1072541" y="2751503"/>
              <a:ext cx="4776407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6" name="Group 5" descr="Notation for &quot;Direct Proof rule&quot; law of inference: &quot;A DOUBLE-RIGHT-ARROW B&quot; above the dividing line; &quot;therefore&quot; symbol, then &quot;A RIGHT-ARROW B&quot; below the dividing line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381E8F-E804-4B8C-9646-1F1468375C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7800" y="317880"/>
              <a:ext cx="9981720" cy="3189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381E8F-E804-4B8C-9646-1F1468375C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440" y="308520"/>
                <a:ext cx="10000440" cy="32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NullPointerException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(setup)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310525-0BB4-4D07-876D-E130CE6D9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4760" y="4032360"/>
              <a:ext cx="477360" cy="58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310525-0BB4-4D07-876D-E130CE6D9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00" y="4023000"/>
                <a:ext cx="496080" cy="6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(with notes)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 descr="encompassing steps 5, 6 of inference proof 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(corrected)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10B9E1-64FF-479E-B161-FCAD2B8BB0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30400" y="3433320"/>
              <a:ext cx="6743160" cy="199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10B9E1-64FF-479E-B161-FCAD2B8BB0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1040" y="3423960"/>
                <a:ext cx="6761880" cy="20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7CEA46-9CB7-48A5-82CA-D875FAE71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017560" y="1922040"/>
              <a:ext cx="3174840" cy="158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7CEA46-9CB7-48A5-82CA-D875FAE71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8200" y="1912680"/>
                <a:ext cx="319356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laws of inferences from previous slide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AND&quot; law of inference: &quot;A, B&quot; above the dividing line; &quot;therefore&quot; symbol, then &quot;A AND B&quot; below the dividing line&#10;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0AFBE9-1E65-4448-87E6-9DA1E0A12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33240" y="4785840"/>
              <a:ext cx="2396520" cy="10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0AFBE9-1E65-4448-87E6-9DA1E0A12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3880" y="4776480"/>
                <a:ext cx="241524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emphasizing marks, and the steps: &#10;x = 2k EXISTS(k)&#10;x^2 = 4k^2&#10;x^2 = 2 * 2k^2">
                <a:extLst>
                  <a:ext uri="{FF2B5EF4-FFF2-40B4-BE49-F238E27FC236}">
                    <a16:creationId xmlns:a16="http://schemas.microsoft.com/office/drawing/2014/main" id="{EDAAC35F-D61C-4FEA-AF72-3BDBE8BFB1FF}"/>
                  </a:ext>
                </a:extLst>
              </p14:cNvPr>
              <p14:cNvContentPartPr/>
              <p14:nvPr/>
            </p14:nvContentPartPr>
            <p14:xfrm>
              <a:off x="4838400" y="2080440"/>
              <a:ext cx="6527160" cy="3630960"/>
            </p14:xfrm>
          </p:contentPart>
        </mc:Choice>
        <mc:Fallback>
          <p:pic>
            <p:nvPicPr>
              <p:cNvPr id="5" name="Ink 4" descr="emphasizing marks, and the steps: &#10;x = 2k EXISTS(k)&#10;x^2 = 4k^2&#10;x^2 = 2 * 2k^2">
                <a:extLst>
                  <a:ext uri="{FF2B5EF4-FFF2-40B4-BE49-F238E27FC236}">
                    <a16:creationId xmlns:a16="http://schemas.microsoft.com/office/drawing/2014/main" id="{EDAAC35F-D61C-4FEA-AF72-3BDBE8BFB1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9040" y="2071080"/>
                <a:ext cx="6545880" cy="36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1944</TotalTime>
  <Words>5160</Words>
  <Application>Microsoft Office PowerPoint</Application>
  <PresentationFormat>Widescreen</PresentationFormat>
  <Paragraphs>766</Paragraphs>
  <Slides>61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 Math</vt:lpstr>
      <vt:lpstr>Consolas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</vt:lpstr>
      <vt:lpstr>Proof Strategy: Direct Proof</vt:lpstr>
      <vt:lpstr>Our First Direct Proof: setup</vt:lpstr>
      <vt:lpstr>Our First Direct Proof (1)</vt:lpstr>
      <vt:lpstr>Arbitrary</vt:lpstr>
      <vt:lpstr>Our First Direct Proof (2)</vt:lpstr>
      <vt:lpstr>Now What?</vt:lpstr>
      <vt:lpstr>Our First Direct Proof (3)</vt:lpstr>
      <vt:lpstr>Our First Direct Proof (4)</vt:lpstr>
      <vt:lpstr>Our First Direct Proof (Complete)</vt:lpstr>
      <vt:lpstr>Direct Proof</vt:lpstr>
      <vt:lpstr>Direct Proof Template</vt:lpstr>
      <vt:lpstr>Direct Proof Steps </vt:lpstr>
      <vt:lpstr>Inference Proofs</vt:lpstr>
      <vt:lpstr>A Brief Return to Training Wheels (1)</vt:lpstr>
      <vt:lpstr>A Brief Return to Training Wheels (2)</vt:lpstr>
      <vt:lpstr>Inference Proofs Overview</vt:lpstr>
      <vt:lpstr>Drawing Conclusions</vt:lpstr>
      <vt:lpstr>Modus Ponens Idea</vt:lpstr>
      <vt:lpstr>Modus Ponens – a formal proof</vt:lpstr>
      <vt:lpstr>Modus Ponens</vt:lpstr>
      <vt:lpstr>Notation – Laws of Inference</vt:lpstr>
      <vt:lpstr>Another Proof</vt:lpstr>
      <vt:lpstr>A proof!</vt:lpstr>
      <vt:lpstr>A proof! (Complete)</vt:lpstr>
      <vt:lpstr>Try it yourselves</vt:lpstr>
      <vt:lpstr>Try it yourselves (Complete)</vt:lpstr>
      <vt:lpstr>That was abstract!</vt:lpstr>
      <vt:lpstr>So…why do the abstract proof?</vt:lpstr>
      <vt:lpstr>More Inference Rules (Eliminate ∧)</vt:lpstr>
      <vt:lpstr>More Inference Rules</vt:lpstr>
      <vt:lpstr>Direct Proof Rule</vt:lpstr>
      <vt:lpstr>The Direct Proof Rule</vt:lpstr>
      <vt:lpstr>Inference Rules</vt:lpstr>
      <vt:lpstr>How would you argue…</vt:lpstr>
      <vt:lpstr>In general</vt:lpstr>
      <vt:lpstr>Given: ((p→q)∧(q→r))  Show: (p→r)      (setup)</vt:lpstr>
      <vt:lpstr>Given: ((p→q)∧(q→r))  Show: (p→r)     (with notes)</vt:lpstr>
      <vt:lpstr>Given: ((p→q)∧(q→r))  Show: (p→r)      (corrected)</vt:lpstr>
      <vt:lpstr>Try it! (setup)</vt:lpstr>
      <vt:lpstr>Try it! (Complete)</vt:lpstr>
      <vt:lpstr>Caution</vt:lpstr>
      <vt:lpstr>Inference Proofs in Predicate Logic</vt:lpstr>
      <vt:lpstr>Proofs with Quantifiers</vt:lpstr>
      <vt:lpstr>Proof Using Quantifiers</vt:lpstr>
      <vt:lpstr>Example Proof Using Quantifiers (setup)</vt:lpstr>
      <vt:lpstr>Example Proof Using Quantifiers (Complete)</vt:lpstr>
      <vt:lpstr>Proofs with Quantifiers (1)</vt:lpstr>
      <vt:lpstr>Proofs with Quantifiers (2)</vt:lpstr>
      <vt:lpstr>Fresh and Arbitrary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Extra Practice</vt:lpstr>
      <vt:lpstr>One more Proof</vt:lpstr>
      <vt:lpstr>One more Proof (Complete)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22</cp:revision>
  <cp:lastPrinted>2023-10-13T23:50:31Z</cp:lastPrinted>
  <dcterms:created xsi:type="dcterms:W3CDTF">2023-10-12T18:41:23Z</dcterms:created>
  <dcterms:modified xsi:type="dcterms:W3CDTF">2025-10-11T00:10:01Z</dcterms:modified>
</cp:coreProperties>
</file>