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546" r:id="rId3"/>
    <p:sldId id="547" r:id="rId4"/>
    <p:sldId id="549" r:id="rId5"/>
    <p:sldId id="584" r:id="rId6"/>
    <p:sldId id="586" r:id="rId7"/>
    <p:sldId id="587" r:id="rId8"/>
    <p:sldId id="588" r:id="rId9"/>
    <p:sldId id="589" r:id="rId10"/>
    <p:sldId id="590" r:id="rId11"/>
    <p:sldId id="551" r:id="rId12"/>
    <p:sldId id="554" r:id="rId13"/>
    <p:sldId id="556" r:id="rId14"/>
    <p:sldId id="592" r:id="rId15"/>
    <p:sldId id="386" r:id="rId16"/>
    <p:sldId id="387" r:id="rId17"/>
    <p:sldId id="266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378" r:id="rId26"/>
    <p:sldId id="379" r:id="rId27"/>
    <p:sldId id="267" r:id="rId28"/>
    <p:sldId id="388" r:id="rId29"/>
    <p:sldId id="389" r:id="rId30"/>
    <p:sldId id="380" r:id="rId31"/>
    <p:sldId id="381" r:id="rId32"/>
    <p:sldId id="391" r:id="rId33"/>
    <p:sldId id="382" r:id="rId34"/>
    <p:sldId id="287" r:id="rId35"/>
    <p:sldId id="345" r:id="rId36"/>
    <p:sldId id="346" r:id="rId37"/>
    <p:sldId id="348" r:id="rId38"/>
    <p:sldId id="350" r:id="rId39"/>
    <p:sldId id="351" r:id="rId40"/>
    <p:sldId id="352" r:id="rId41"/>
    <p:sldId id="353" r:id="rId42"/>
    <p:sldId id="383" r:id="rId43"/>
    <p:sldId id="339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30" r:id="rId55"/>
    <p:sldId id="340" r:id="rId56"/>
    <p:sldId id="341" r:id="rId57"/>
    <p:sldId id="342" r:id="rId58"/>
    <p:sldId id="343" r:id="rId59"/>
    <p:sldId id="390" r:id="rId60"/>
    <p:sldId id="384" r:id="rId61"/>
    <p:sldId id="38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8" autoAdjust="0"/>
  </p:normalViewPr>
  <p:slideViewPr>
    <p:cSldViewPr snapToGrid="0">
      <p:cViewPr varScale="1">
        <p:scale>
          <a:sx n="73" d="100"/>
          <a:sy n="73" d="100"/>
        </p:scale>
        <p:origin x="27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9D23FB1-54FD-4760-8731-40F47759657A}"/>
    <pc:docChg chg="undo custSel addSld delSld modSld sldOrd">
      <pc:chgData name="mnats" userId="2d5df061-6255-4755-935c-bfd826af269a" providerId="ADAL" clId="{19D23FB1-54FD-4760-8731-40F47759657A}" dt="2025-10-10T19:40:31.299" v="2282" actId="2711"/>
      <pc:docMkLst>
        <pc:docMk/>
      </pc:docMkLst>
      <pc:sldChg chg="modSp mod">
        <pc:chgData name="mnats" userId="2d5df061-6255-4755-935c-bfd826af269a" providerId="ADAL" clId="{19D23FB1-54FD-4760-8731-40F47759657A}" dt="2025-10-09T21:10:19.071" v="5" actId="20577"/>
        <pc:sldMkLst>
          <pc:docMk/>
          <pc:sldMk cId="3066886581" sldId="256"/>
        </pc:sldMkLst>
        <pc:spChg chg="mod">
          <ac:chgData name="mnats" userId="2d5df061-6255-4755-935c-bfd826af269a" providerId="ADAL" clId="{19D23FB1-54FD-4760-8731-40F47759657A}" dt="2025-10-09T21:10:19.071" v="5" actId="20577"/>
          <ac:spMkLst>
            <pc:docMk/>
            <pc:sldMk cId="3066886581" sldId="256"/>
            <ac:spMk id="3" creationId="{52D26FBB-DD53-41A8-BC89-04F3FD077494}"/>
          </ac:spMkLst>
        </pc:spChg>
      </pc:sldChg>
      <pc:sldChg chg="modSp mod">
        <pc:chgData name="mnats" userId="2d5df061-6255-4755-935c-bfd826af269a" providerId="ADAL" clId="{19D23FB1-54FD-4760-8731-40F47759657A}" dt="2025-10-10T19:27:17.640" v="2015" actId="20577"/>
        <pc:sldMkLst>
          <pc:docMk/>
          <pc:sldMk cId="920271604" sldId="259"/>
        </pc:sldMkLst>
        <pc:spChg chg="mod">
          <ac:chgData name="mnats" userId="2d5df061-6255-4755-935c-bfd826af269a" providerId="ADAL" clId="{19D23FB1-54FD-4760-8731-40F47759657A}" dt="2025-10-10T19:27:17.640" v="2015" actId="20577"/>
          <ac:spMkLst>
            <pc:docMk/>
            <pc:sldMk cId="920271604" sldId="259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01:59.557" v="1215" actId="962"/>
        <pc:sldMkLst>
          <pc:docMk/>
          <pc:sldMk cId="2301702121" sldId="262"/>
        </pc:sldMkLst>
        <pc:grpChg chg="mod">
          <ac:chgData name="mnats" userId="2d5df061-6255-4755-935c-bfd826af269a" providerId="ADAL" clId="{19D23FB1-54FD-4760-8731-40F47759657A}" dt="2025-10-10T18:56:09.071" v="426" actId="962"/>
          <ac:grpSpMkLst>
            <pc:docMk/>
            <pc:sldMk cId="2301702121" sldId="262"/>
            <ac:grpSpMk id="1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6:28.654" v="440" actId="962"/>
          <ac:grpSpMkLst>
            <pc:docMk/>
            <pc:sldMk cId="2301702121" sldId="262"/>
            <ac:grpSpMk id="17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9:01:59.557" v="1215" actId="962"/>
          <ac:grpSpMkLst>
            <pc:docMk/>
            <pc:sldMk cId="2301702121" sldId="262"/>
            <ac:grpSpMk id="19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27:03.952" v="2010" actId="20577"/>
        <pc:sldMkLst>
          <pc:docMk/>
          <pc:sldMk cId="3873078038" sldId="266"/>
        </pc:sldMkLst>
        <pc:spChg chg="mod">
          <ac:chgData name="mnats" userId="2d5df061-6255-4755-935c-bfd826af269a" providerId="ADAL" clId="{19D23FB1-54FD-4760-8731-40F47759657A}" dt="2025-10-10T19:27:03.952" v="2010" actId="20577"/>
          <ac:spMkLst>
            <pc:docMk/>
            <pc:sldMk cId="3873078038" sldId="266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27:31.999" v="2037" actId="20577"/>
        <pc:sldMkLst>
          <pc:docMk/>
          <pc:sldMk cId="2887809551" sldId="267"/>
        </pc:sldMkLst>
        <pc:spChg chg="mod">
          <ac:chgData name="mnats" userId="2d5df061-6255-4755-935c-bfd826af269a" providerId="ADAL" clId="{19D23FB1-54FD-4760-8731-40F47759657A}" dt="2025-10-10T19:27:31.999" v="2037" actId="20577"/>
          <ac:spMkLst>
            <pc:docMk/>
            <pc:sldMk cId="2887809551" sldId="26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9D23FB1-54FD-4760-8731-40F47759657A}" dt="2025-10-10T19:19:27.017" v="1900" actId="13244"/>
        <pc:sldMkLst>
          <pc:docMk/>
          <pc:sldMk cId="2151437926" sldId="287"/>
        </pc:sldMkLst>
        <pc:spChg chg="ord">
          <ac:chgData name="mnats" userId="2d5df061-6255-4755-935c-bfd826af269a" providerId="ADAL" clId="{19D23FB1-54FD-4760-8731-40F47759657A}" dt="2025-10-10T19:19:08.205" v="1895" actId="13244"/>
          <ac:spMkLst>
            <pc:docMk/>
            <pc:sldMk cId="2151437926" sldId="287"/>
            <ac:spMk id="10" creationId="{5AB39910-33E3-47DA-8D70-4145532471A9}"/>
          </ac:spMkLst>
        </pc:spChg>
        <pc:spChg chg="ord">
          <ac:chgData name="mnats" userId="2d5df061-6255-4755-935c-bfd826af269a" providerId="ADAL" clId="{19D23FB1-54FD-4760-8731-40F47759657A}" dt="2025-10-10T19:19:12.580" v="1896" actId="13244"/>
          <ac:spMkLst>
            <pc:docMk/>
            <pc:sldMk cId="2151437926" sldId="287"/>
            <ac:spMk id="17" creationId="{0F31D0BF-9187-4A84-9FBE-99EC6CD52FCF}"/>
          </ac:spMkLst>
        </pc:spChg>
        <pc:spChg chg="ord">
          <ac:chgData name="mnats" userId="2d5df061-6255-4755-935c-bfd826af269a" providerId="ADAL" clId="{19D23FB1-54FD-4760-8731-40F47759657A}" dt="2025-10-10T19:19:17.959" v="1897" actId="13244"/>
          <ac:spMkLst>
            <pc:docMk/>
            <pc:sldMk cId="2151437926" sldId="287"/>
            <ac:spMk id="24" creationId="{E1DD6D42-B067-4D35-9422-EBA2D8CEBF85}"/>
          </ac:spMkLst>
        </pc:spChg>
        <pc:spChg chg="ord">
          <ac:chgData name="mnats" userId="2d5df061-6255-4755-935c-bfd826af269a" providerId="ADAL" clId="{19D23FB1-54FD-4760-8731-40F47759657A}" dt="2025-10-10T19:19:20.645" v="1898" actId="13244"/>
          <ac:spMkLst>
            <pc:docMk/>
            <pc:sldMk cId="2151437926" sldId="287"/>
            <ac:spMk id="31" creationId="{0AE996BB-40D1-4DEE-A493-08E45A8D6C1F}"/>
          </ac:spMkLst>
        </pc:spChg>
        <pc:spChg chg="ord">
          <ac:chgData name="mnats" userId="2d5df061-6255-4755-935c-bfd826af269a" providerId="ADAL" clId="{19D23FB1-54FD-4760-8731-40F47759657A}" dt="2025-10-10T19:19:24.616" v="1899" actId="13244"/>
          <ac:spMkLst>
            <pc:docMk/>
            <pc:sldMk cId="2151437926" sldId="287"/>
            <ac:spMk id="36" creationId="{11256CB7-A972-4FA7-BD63-24A12AFC0EEB}"/>
          </ac:spMkLst>
        </pc:spChg>
        <pc:spChg chg="ord">
          <ac:chgData name="mnats" userId="2d5df061-6255-4755-935c-bfd826af269a" providerId="ADAL" clId="{19D23FB1-54FD-4760-8731-40F47759657A}" dt="2025-10-10T19:19:27.017" v="1900" actId="13244"/>
          <ac:spMkLst>
            <pc:docMk/>
            <pc:sldMk cId="2151437926" sldId="287"/>
            <ac:spMk id="43" creationId="{F8164D1F-210B-49F4-9E68-95AD23973860}"/>
          </ac:spMkLst>
        </pc:spChg>
        <pc:grpChg chg="mod">
          <ac:chgData name="mnats" userId="2d5df061-6255-4755-935c-bfd826af269a" providerId="ADAL" clId="{19D23FB1-54FD-4760-8731-40F47759657A}" dt="2025-10-10T19:01:06.388" v="1177" actId="962"/>
          <ac:grpSpMkLst>
            <pc:docMk/>
            <pc:sldMk cId="2151437926" sldId="287"/>
            <ac:grpSpMk id="4" creationId="{A7DF9E7D-C6B0-4539-8E3B-DFE9D030B642}"/>
          </ac:grpSpMkLst>
        </pc:grpChg>
        <pc:grpChg chg="mod">
          <ac:chgData name="mnats" userId="2d5df061-6255-4755-935c-bfd826af269a" providerId="ADAL" clId="{19D23FB1-54FD-4760-8731-40F47759657A}" dt="2025-10-10T19:01:15.058" v="1179" actId="962"/>
          <ac:grpSpMkLst>
            <pc:docMk/>
            <pc:sldMk cId="2151437926" sldId="287"/>
            <ac:grpSpMk id="11" creationId="{9BF0EABD-37B1-43C3-9369-67CFB77C16E0}"/>
          </ac:grpSpMkLst>
        </pc:grpChg>
        <pc:grpChg chg="mod">
          <ac:chgData name="mnats" userId="2d5df061-6255-4755-935c-bfd826af269a" providerId="ADAL" clId="{19D23FB1-54FD-4760-8731-40F47759657A}" dt="2025-10-10T19:01:24.115" v="1181" actId="962"/>
          <ac:grpSpMkLst>
            <pc:docMk/>
            <pc:sldMk cId="2151437926" sldId="287"/>
            <ac:grpSpMk id="18" creationId="{A0106BC8-0D4D-46CF-BFF2-D3EAD38906F4}"/>
          </ac:grpSpMkLst>
        </pc:grpChg>
        <pc:grpChg chg="mod">
          <ac:chgData name="mnats" userId="2d5df061-6255-4755-935c-bfd826af269a" providerId="ADAL" clId="{19D23FB1-54FD-4760-8731-40F47759657A}" dt="2025-10-10T19:01:31.854" v="1183" actId="962"/>
          <ac:grpSpMkLst>
            <pc:docMk/>
            <pc:sldMk cId="2151437926" sldId="287"/>
            <ac:grpSpMk id="25" creationId="{55AF9221-6CFF-43C3-9CB0-959DF7D33ED3}"/>
          </ac:grpSpMkLst>
        </pc:grpChg>
        <pc:grpChg chg="mod">
          <ac:chgData name="mnats" userId="2d5df061-6255-4755-935c-bfd826af269a" providerId="ADAL" clId="{19D23FB1-54FD-4760-8731-40F47759657A}" dt="2025-10-10T19:01:41.801" v="1185" actId="962"/>
          <ac:grpSpMkLst>
            <pc:docMk/>
            <pc:sldMk cId="2151437926" sldId="287"/>
            <ac:grpSpMk id="32" creationId="{22E81C36-0FCA-4B1C-B359-B2E91943E284}"/>
          </ac:grpSpMkLst>
        </pc:grpChg>
        <pc:grpChg chg="mod">
          <ac:chgData name="mnats" userId="2d5df061-6255-4755-935c-bfd826af269a" providerId="ADAL" clId="{19D23FB1-54FD-4760-8731-40F47759657A}" dt="2025-10-10T19:02:06.338" v="1217" actId="962"/>
          <ac:grpSpMkLst>
            <pc:docMk/>
            <pc:sldMk cId="2151437926" sldId="287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9D23FB1-54FD-4760-8731-40F47759657A}" dt="2025-10-10T19:21:36.108" v="1911" actId="13244"/>
        <pc:sldMkLst>
          <pc:docMk/>
          <pc:sldMk cId="2251191340" sldId="298"/>
        </pc:sldMkLst>
        <pc:spChg chg="ord">
          <ac:chgData name="mnats" userId="2d5df061-6255-4755-935c-bfd826af269a" providerId="ADAL" clId="{19D23FB1-54FD-4760-8731-40F47759657A}" dt="2025-10-10T19:21:28.745" v="1909" actId="13244"/>
          <ac:spMkLst>
            <pc:docMk/>
            <pc:sldMk cId="2251191340" sldId="298"/>
            <ac:spMk id="17" creationId="{BC78CC52-C827-4ECD-A8F1-8D175DB3948B}"/>
          </ac:spMkLst>
        </pc:spChg>
        <pc:spChg chg="ord">
          <ac:chgData name="mnats" userId="2d5df061-6255-4755-935c-bfd826af269a" providerId="ADAL" clId="{19D23FB1-54FD-4760-8731-40F47759657A}" dt="2025-10-10T19:21:33.685" v="1910" actId="13244"/>
          <ac:spMkLst>
            <pc:docMk/>
            <pc:sldMk cId="2251191340" sldId="298"/>
            <ac:spMk id="24" creationId="{A3203257-C35F-42FF-A37C-1A45FC9FD074}"/>
          </ac:spMkLst>
        </pc:spChg>
        <pc:spChg chg="ord">
          <ac:chgData name="mnats" userId="2d5df061-6255-4755-935c-bfd826af269a" providerId="ADAL" clId="{19D23FB1-54FD-4760-8731-40F47759657A}" dt="2025-10-10T19:21:36.108" v="1911" actId="13244"/>
          <ac:spMkLst>
            <pc:docMk/>
            <pc:sldMk cId="2251191340" sldId="298"/>
            <ac:spMk id="31" creationId="{84A2D339-FD61-4588-86AF-2A93EB07CC1F}"/>
          </ac:spMkLst>
        </pc:spChg>
        <pc:grpChg chg="mod">
          <ac:chgData name="mnats" userId="2d5df061-6255-4755-935c-bfd826af269a" providerId="ADAL" clId="{19D23FB1-54FD-4760-8731-40F47759657A}" dt="2025-10-10T19:07:56.585" v="1786" actId="962"/>
          <ac:grpSpMkLst>
            <pc:docMk/>
            <pc:sldMk cId="2251191340" sldId="298"/>
            <ac:grpSpMk id="11" creationId="{1AFE67DE-9CC3-45F0-8EF4-32B1FB82000C}"/>
          </ac:grpSpMkLst>
        </pc:grpChg>
        <pc:grpChg chg="mod">
          <ac:chgData name="mnats" userId="2d5df061-6255-4755-935c-bfd826af269a" providerId="ADAL" clId="{19D23FB1-54FD-4760-8731-40F47759657A}" dt="2025-10-10T19:07:32.020" v="1700" actId="962"/>
          <ac:grpSpMkLst>
            <pc:docMk/>
            <pc:sldMk cId="2251191340" sldId="298"/>
            <ac:grpSpMk id="18" creationId="{91628483-3683-4274-A128-26EAF11532D0}"/>
          </ac:grpSpMkLst>
        </pc:grpChg>
        <pc:grpChg chg="mod">
          <ac:chgData name="mnats" userId="2d5df061-6255-4755-935c-bfd826af269a" providerId="ADAL" clId="{19D23FB1-54FD-4760-8731-40F47759657A}" dt="2025-10-10T19:08:16.038" v="1848" actId="962"/>
          <ac:grpSpMkLst>
            <pc:docMk/>
            <pc:sldMk cId="2251191340" sldId="298"/>
            <ac:grpSpMk id="25" creationId="{1C303A5D-08E4-4737-800C-3E83F5991129}"/>
          </ac:grpSpMkLst>
        </pc:grpChg>
        <pc:grpChg chg="mod">
          <ac:chgData name="mnats" userId="2d5df061-6255-4755-935c-bfd826af269a" providerId="ADAL" clId="{19D23FB1-54FD-4760-8731-40F47759657A}" dt="2025-10-10T19:06:57.992" v="1564" actId="962"/>
          <ac:grpSpMkLst>
            <pc:docMk/>
            <pc:sldMk cId="2251191340" sldId="298"/>
            <ac:grpSpMk id="32" creationId="{BF484CB0-7503-4763-951B-019484B0BD37}"/>
          </ac:grpSpMkLst>
        </pc:grpChg>
      </pc:sldChg>
      <pc:sldChg chg="modSp mod">
        <pc:chgData name="mnats" userId="2d5df061-6255-4755-935c-bfd826af269a" providerId="ADAL" clId="{19D23FB1-54FD-4760-8731-40F47759657A}" dt="2025-10-10T19:21:55.328" v="1913" actId="13244"/>
        <pc:sldMkLst>
          <pc:docMk/>
          <pc:sldMk cId="174636609" sldId="299"/>
        </pc:sldMkLst>
        <pc:spChg chg="ord">
          <ac:chgData name="mnats" userId="2d5df061-6255-4755-935c-bfd826af269a" providerId="ADAL" clId="{19D23FB1-54FD-4760-8731-40F47759657A}" dt="2025-10-10T19:21:48.298" v="1912" actId="13244"/>
          <ac:spMkLst>
            <pc:docMk/>
            <pc:sldMk cId="174636609" sldId="299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1:55.328" v="1913" actId="13244"/>
          <ac:spMkLst>
            <pc:docMk/>
            <pc:sldMk cId="174636609" sldId="299"/>
            <ac:spMk id="36" creationId="{D98ED2CB-CCC3-42E4-878A-CF6940D3B16E}"/>
          </ac:spMkLst>
        </pc:spChg>
        <pc:grpChg chg="mod">
          <ac:chgData name="mnats" userId="2d5df061-6255-4755-935c-bfd826af269a" providerId="ADAL" clId="{19D23FB1-54FD-4760-8731-40F47759657A}" dt="2025-10-10T19:09:01.142" v="1854" actId="962"/>
          <ac:grpSpMkLst>
            <pc:docMk/>
            <pc:sldMk cId="174636609" sldId="299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06.293" v="1856" actId="962"/>
          <ac:grpSpMkLst>
            <pc:docMk/>
            <pc:sldMk cId="174636609" sldId="299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8:53.836" v="1852" actId="962"/>
          <ac:grpSpMkLst>
            <pc:docMk/>
            <pc:sldMk cId="174636609" sldId="299"/>
            <ac:grpSpMk id="16" creationId="{1CDB996A-2699-4157-87F0-3D66910D40CD}"/>
          </ac:grpSpMkLst>
        </pc:grpChg>
        <pc:grpChg chg="mod">
          <ac:chgData name="mnats" userId="2d5df061-6255-4755-935c-bfd826af269a" providerId="ADAL" clId="{19D23FB1-54FD-4760-8731-40F47759657A}" dt="2025-10-10T19:08:49.453" v="1850" actId="962"/>
          <ac:grpSpMkLst>
            <pc:docMk/>
            <pc:sldMk cId="174636609" sldId="299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08.269" v="2149" actId="20577"/>
        <pc:sldMkLst>
          <pc:docMk/>
          <pc:sldMk cId="3657846419" sldId="300"/>
        </pc:sldMkLst>
        <pc:spChg chg="mod">
          <ac:chgData name="mnats" userId="2d5df061-6255-4755-935c-bfd826af269a" providerId="ADAL" clId="{19D23FB1-54FD-4760-8731-40F47759657A}" dt="2025-10-10T19:31:08.269" v="2149" actId="20577"/>
          <ac:spMkLst>
            <pc:docMk/>
            <pc:sldMk cId="3657846419" sldId="300"/>
            <ac:spMk id="2" creationId="{F7B38C43-B25C-4C0F-AAF0-71F7D1A589FD}"/>
          </ac:spMkLst>
        </pc:spChg>
        <pc:spChg chg="ord">
          <ac:chgData name="mnats" userId="2d5df061-6255-4755-935c-bfd826af269a" providerId="ADAL" clId="{19D23FB1-54FD-4760-8731-40F47759657A}" dt="2025-10-10T19:22:26.463" v="1917" actId="13244"/>
          <ac:spMkLst>
            <pc:docMk/>
            <pc:sldMk cId="3657846419" sldId="300"/>
            <ac:spMk id="22" creationId="{7DEDC204-849E-484A-9302-35D7C2C7DCFB}"/>
          </ac:spMkLst>
        </pc:spChg>
        <pc:spChg chg="ord">
          <ac:chgData name="mnats" userId="2d5df061-6255-4755-935c-bfd826af269a" providerId="ADAL" clId="{19D23FB1-54FD-4760-8731-40F47759657A}" dt="2025-10-10T19:22:18.927" v="1915" actId="13244"/>
          <ac:spMkLst>
            <pc:docMk/>
            <pc:sldMk cId="3657846419" sldId="300"/>
            <ac:spMk id="36" creationId="{D98ED2CB-CCC3-42E4-878A-CF6940D3B16E}"/>
          </ac:spMkLst>
        </pc:spChg>
        <pc:spChg chg="add del">
          <ac:chgData name="mnats" userId="2d5df061-6255-4755-935c-bfd826af269a" providerId="ADAL" clId="{19D23FB1-54FD-4760-8731-40F47759657A}" dt="2025-10-10T19:09:27.360" v="1862" actId="22"/>
          <ac:spMkLst>
            <pc:docMk/>
            <pc:sldMk cId="3657846419" sldId="300"/>
            <ac:spMk id="37" creationId="{113D7C67-4977-4C36-A004-8188582C4F24}"/>
          </ac:spMkLst>
        </pc:spChg>
        <pc:grpChg chg="mod ord">
          <ac:chgData name="mnats" userId="2d5df061-6255-4755-935c-bfd826af269a" providerId="ADAL" clId="{19D23FB1-54FD-4760-8731-40F47759657A}" dt="2025-10-10T19:22:12.458" v="1914" actId="13244"/>
          <ac:grpSpMkLst>
            <pc:docMk/>
            <pc:sldMk cId="3657846419" sldId="300"/>
            <ac:grpSpMk id="3" creationId="{6DD4FC3D-16B6-4718-92B7-08FF02EC4796}"/>
          </ac:grpSpMkLst>
        </pc:grpChg>
        <pc:grpChg chg="mod">
          <ac:chgData name="mnats" userId="2d5df061-6255-4755-935c-bfd826af269a" providerId="ADAL" clId="{19D23FB1-54FD-4760-8731-40F47759657A}" dt="2025-10-10T19:09:14.864" v="1858" actId="962"/>
          <ac:grpSpMkLst>
            <pc:docMk/>
            <pc:sldMk cId="3657846419" sldId="300"/>
            <ac:grpSpMk id="6" creationId="{9FEEFEBF-ECAB-44DF-A6FC-1062BB3BEA80}"/>
          </ac:grpSpMkLst>
        </pc:grpChg>
        <pc:grpChg chg="mod">
          <ac:chgData name="mnats" userId="2d5df061-6255-4755-935c-bfd826af269a" providerId="ADAL" clId="{19D23FB1-54FD-4760-8731-40F47759657A}" dt="2025-10-10T19:09:29.513" v="1864" actId="962"/>
          <ac:grpSpMkLst>
            <pc:docMk/>
            <pc:sldMk cId="3657846419" sldId="300"/>
            <ac:grpSpMk id="16" creationId="{1CDB996A-2699-4157-87F0-3D66910D40CD}"/>
          </ac:grpSpMkLst>
        </pc:grpChg>
        <pc:grpChg chg="mod ord">
          <ac:chgData name="mnats" userId="2d5df061-6255-4755-935c-bfd826af269a" providerId="ADAL" clId="{19D23FB1-54FD-4760-8731-40F47759657A}" dt="2025-10-10T19:22:20.977" v="1916" actId="13244"/>
          <ac:grpSpMkLst>
            <pc:docMk/>
            <pc:sldMk cId="3657846419" sldId="300"/>
            <ac:grpSpMk id="30" creationId="{5FF3EC90-46F3-4E39-8B54-7B2343DE49E1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1:16.677" v="2169" actId="20577"/>
        <pc:sldMkLst>
          <pc:docMk/>
          <pc:sldMk cId="584453519" sldId="301"/>
        </pc:sldMkLst>
        <pc:spChg chg="mod">
          <ac:chgData name="mnats" userId="2d5df061-6255-4755-935c-bfd826af269a" providerId="ADAL" clId="{19D23FB1-54FD-4760-8731-40F47759657A}" dt="2025-10-10T19:31:16.677" v="2169" actId="20577"/>
          <ac:spMkLst>
            <pc:docMk/>
            <pc:sldMk cId="584453519" sldId="301"/>
            <ac:spMk id="2" creationId="{F7B38C43-B25C-4C0F-AAF0-71F7D1A589FD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24" creationId="{7ED4AD7D-FB8E-438B-AD08-66011379C6B7}"/>
          </ac:spMkLst>
        </pc:spChg>
        <pc:spChg chg="del">
          <ac:chgData name="mnats" userId="2d5df061-6255-4755-935c-bfd826af269a" providerId="ADAL" clId="{19D23FB1-54FD-4760-8731-40F47759657A}" dt="2025-10-10T19:09:56.421" v="1867" actId="478"/>
          <ac:spMkLst>
            <pc:docMk/>
            <pc:sldMk cId="584453519" sldId="301"/>
            <ac:spMk id="39" creationId="{B4C8E55B-0E2F-4BF8-A727-AF7424D71E8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2" creationId="{A56F4974-11BA-413B-A923-54F000FE9B9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4" creationId="{2E2A937A-2A08-4663-80F0-7D4B27A40DEF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5" creationId="{10D278D7-577F-4007-ADFB-D42116E235C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46" creationId="{20F9A8EB-D69F-4796-BE13-8011D60B3576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0" creationId="{773465BE-48FB-4729-8FD3-569C0EF1007A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1" creationId="{EAB4BD20-E680-4E26-8598-868D7E6FB6BD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2" creationId="{BD0AC5F2-54C8-4819-9E26-17E46ED53F8C}"/>
          </ac:spMkLst>
        </pc:spChg>
        <pc:spChg chg="add mod ord">
          <ac:chgData name="mnats" userId="2d5df061-6255-4755-935c-bfd826af269a" providerId="ADAL" clId="{19D23FB1-54FD-4760-8731-40F47759657A}" dt="2025-10-10T19:22:56.609" v="1921" actId="13244"/>
          <ac:spMkLst>
            <pc:docMk/>
            <pc:sldMk cId="584453519" sldId="301"/>
            <ac:spMk id="54" creationId="{5256574E-C616-4619-A40D-E4F5597C43C4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7" creationId="{C8E3F9E9-F2FD-405F-9900-D1744715053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59" creationId="{27E12C9F-651B-45D2-AD7F-2E513ED7893C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0" creationId="{8B9371E9-C200-4FFA-9A41-FF10EBE137FB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1" creationId="{1560DF22-7F7D-4ACF-8FD2-0569BC6F7765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5" creationId="{A1A3C313-5408-4A91-A5C9-236CD8D8D1A1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6" creationId="{F4E88FCA-EFFA-4F13-9C61-7CEAF35E85F8}"/>
          </ac:spMkLst>
        </pc:spChg>
        <pc:spChg chg="mod">
          <ac:chgData name="mnats" userId="2d5df061-6255-4755-935c-bfd826af269a" providerId="ADAL" clId="{19D23FB1-54FD-4760-8731-40F47759657A}" dt="2025-10-10T19:09:56.645" v="1868"/>
          <ac:spMkLst>
            <pc:docMk/>
            <pc:sldMk cId="584453519" sldId="301"/>
            <ac:spMk id="67" creationId="{5E7BC229-4E1A-4E42-BB8B-F6F13BE1CDAB}"/>
          </ac:spMkLst>
        </pc:spChg>
        <pc:spChg chg="add mod ord">
          <ac:chgData name="mnats" userId="2d5df061-6255-4755-935c-bfd826af269a" providerId="ADAL" clId="{19D23FB1-54FD-4760-8731-40F47759657A}" dt="2025-10-10T19:22:49.278" v="1919" actId="13244"/>
          <ac:spMkLst>
            <pc:docMk/>
            <pc:sldMk cId="584453519" sldId="301"/>
            <ac:spMk id="69" creationId="{7EA7F955-41FB-4194-B864-42B5C0036C18}"/>
          </ac:spMkLst>
        </pc:s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0" creationId="{4FB13B57-19C1-4CF5-B4FC-F829E2B6BFA7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18" creationId="{20DB17BA-4B69-43F8-B746-C00BCE429158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25" creationId="{BEEC1452-78AA-42B3-BFA2-B7D9880687D0}"/>
          </ac:grpSpMkLst>
        </pc:grpChg>
        <pc:grpChg chg="del">
          <ac:chgData name="mnats" userId="2d5df061-6255-4755-935c-bfd826af269a" providerId="ADAL" clId="{19D23FB1-54FD-4760-8731-40F47759657A}" dt="2025-10-10T19:09:56.421" v="1867" actId="478"/>
          <ac:grpSpMkLst>
            <pc:docMk/>
            <pc:sldMk cId="584453519" sldId="301"/>
            <ac:grpSpMk id="33" creationId="{C24809CB-C394-4A4E-BC14-57EEC6B0D5F8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0" creationId="{109A9F0D-4D79-4E65-88E9-6742438B02C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1" creationId="{07F2A856-B2EB-4725-A690-DFEAA836D76A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3" creationId="{93D75D36-CC3D-4A47-B7D0-884AF7EF4837}"/>
          </ac:grpSpMkLst>
        </pc:grpChg>
        <pc:grpChg chg="add 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8" creationId="{F467BB8A-C91F-46F8-B186-FD80DA9CA580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49" creationId="{84C0C7B7-0E3A-484D-9843-8FA4E06F5B59}"/>
          </ac:grpSpMkLst>
        </pc:grpChg>
        <pc:grpChg chg="add mod ord">
          <ac:chgData name="mnats" userId="2d5df061-6255-4755-935c-bfd826af269a" providerId="ADAL" clId="{19D23FB1-54FD-4760-8731-40F47759657A}" dt="2025-10-10T19:22:39.114" v="1918" actId="13244"/>
          <ac:grpSpMkLst>
            <pc:docMk/>
            <pc:sldMk cId="584453519" sldId="301"/>
            <ac:grpSpMk id="55" creationId="{17F895A6-7CA4-4B4C-A4BB-C0B877D40A92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6" creationId="{CB88851B-5BA4-421D-A86F-09199C7FE0E9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58" creationId="{6647BCDC-9FC2-44D8-A305-374076F6B148}"/>
          </ac:grpSpMkLst>
        </pc:grpChg>
        <pc:grpChg chg="add mod ord">
          <ac:chgData name="mnats" userId="2d5df061-6255-4755-935c-bfd826af269a" providerId="ADAL" clId="{19D23FB1-54FD-4760-8731-40F47759657A}" dt="2025-10-10T19:22:50.811" v="1920" actId="13244"/>
          <ac:grpSpMkLst>
            <pc:docMk/>
            <pc:sldMk cId="584453519" sldId="301"/>
            <ac:grpSpMk id="63" creationId="{3B1688BD-0BC5-4B9A-A44C-23309576AB23}"/>
          </ac:grpSpMkLst>
        </pc:grpChg>
        <pc:grpChg chg="mod">
          <ac:chgData name="mnats" userId="2d5df061-6255-4755-935c-bfd826af269a" providerId="ADAL" clId="{19D23FB1-54FD-4760-8731-40F47759657A}" dt="2025-10-10T19:09:56.645" v="1868"/>
          <ac:grpSpMkLst>
            <pc:docMk/>
            <pc:sldMk cId="584453519" sldId="301"/>
            <ac:grpSpMk id="64" creationId="{1D732871-393C-4E26-9450-D3B90E943B6F}"/>
          </ac:grpSpMkLst>
        </pc:grp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47" creationId="{475B0DEA-40E7-4DB4-8EB4-37AFA9981BA9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53" creationId="{E24178E8-3DEE-4023-9E0F-40248F6454C1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2" creationId="{F9CCB435-B2BE-409D-98D0-107D4CF69083}"/>
          </ac:cxnSpMkLst>
        </pc:cxnChg>
        <pc:cxnChg chg="mod">
          <ac:chgData name="mnats" userId="2d5df061-6255-4755-935c-bfd826af269a" providerId="ADAL" clId="{19D23FB1-54FD-4760-8731-40F47759657A}" dt="2025-10-10T19:09:56.645" v="1868"/>
          <ac:cxnSpMkLst>
            <pc:docMk/>
            <pc:sldMk cId="584453519" sldId="301"/>
            <ac:cxnSpMk id="68" creationId="{2364CFEB-6F1A-4002-BDD4-5894007C6B7E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1.765" v="2173" actId="20577"/>
        <pc:sldMkLst>
          <pc:docMk/>
          <pc:sldMk cId="2430303556" sldId="302"/>
        </pc:sldMkLst>
        <pc:spChg chg="mod">
          <ac:chgData name="mnats" userId="2d5df061-6255-4755-935c-bfd826af269a" providerId="ADAL" clId="{19D23FB1-54FD-4760-8731-40F47759657A}" dt="2025-10-10T19:31:21.765" v="2173" actId="20577"/>
          <ac:spMkLst>
            <pc:docMk/>
            <pc:sldMk cId="2430303556" sldId="302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1.055" v="1869" actId="478"/>
          <ac:spMkLst>
            <pc:docMk/>
            <pc:sldMk cId="2430303556" sldId="302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06.884" v="1922" actId="13244"/>
          <ac:spMkLst>
            <pc:docMk/>
            <pc:sldMk cId="2430303556" sldId="302"/>
            <ac:spMk id="34" creationId="{1045A0E9-7C40-499E-BC81-B84056C4BAA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7" creationId="{2787CE1B-BC55-409B-B799-6A8787F4234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39" creationId="{DC1C7067-F82E-4B51-BCEC-46DE5F46F776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0" creationId="{961CFEA1-E1A9-4133-ADC3-ED3D687ED8C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1" creationId="{744FF9A3-618F-42E8-9172-8478BF749094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5" creationId="{436793C5-98B2-42DD-9E56-B49D08063BE8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6" creationId="{6C1CBC72-BBFE-4E0E-9EB9-34816CF56A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47" creationId="{A8446BE8-5B67-4EDA-9F56-557BA87F4751}"/>
          </ac:spMkLst>
        </pc:spChg>
        <pc:spChg chg="add mod ord">
          <ac:chgData name="mnats" userId="2d5df061-6255-4755-935c-bfd826af269a" providerId="ADAL" clId="{19D23FB1-54FD-4760-8731-40F47759657A}" dt="2025-10-10T19:23:12.401" v="1923" actId="13244"/>
          <ac:spMkLst>
            <pc:docMk/>
            <pc:sldMk cId="2430303556" sldId="302"/>
            <ac:spMk id="49" creationId="{3F38F8E3-26B7-4D68-9879-7ACE90DB90AF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2" creationId="{6016FE51-3789-4919-A467-64C63EA7082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3" creationId="{5F0CDD98-B95F-473D-86B7-A98ADE07130A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4" creationId="{434E65D4-AD96-44C9-92BF-C1DA0F03F108}"/>
          </ac:spMkLst>
        </pc:spChg>
        <pc:spChg chg="add mod ord">
          <ac:chgData name="mnats" userId="2d5df061-6255-4755-935c-bfd826af269a" providerId="ADAL" clId="{19D23FB1-54FD-4760-8731-40F47759657A}" dt="2025-10-10T19:23:15.448" v="1924" actId="13244"/>
          <ac:spMkLst>
            <pc:docMk/>
            <pc:sldMk cId="2430303556" sldId="302"/>
            <ac:spMk id="56" creationId="{93F71A10-E6DA-4B70-9EA4-945952B6D533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59" creationId="{F1A7F6B3-2AF8-462E-A4A8-22F5D7DD234D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0" creationId="{CD178923-824E-469B-AE86-774FF75B5E6C}"/>
          </ac:spMkLst>
        </pc:spChg>
        <pc:spChg chg="mod">
          <ac:chgData name="mnats" userId="2d5df061-6255-4755-935c-bfd826af269a" providerId="ADAL" clId="{19D23FB1-54FD-4760-8731-40F47759657A}" dt="2025-10-10T19:10:31.648" v="1870"/>
          <ac:spMkLst>
            <pc:docMk/>
            <pc:sldMk cId="2430303556" sldId="302"/>
            <ac:spMk id="61" creationId="{5E063801-49B8-44D3-92A6-FA06AABDD471}"/>
          </ac:spMkLst>
        </pc:spChg>
        <pc:spChg chg="add mod ord">
          <ac:chgData name="mnats" userId="2d5df061-6255-4755-935c-bfd826af269a" providerId="ADAL" clId="{19D23FB1-54FD-4760-8731-40F47759657A}" dt="2025-10-10T19:23:18.541" v="1925" actId="13244"/>
          <ac:spMkLst>
            <pc:docMk/>
            <pc:sldMk cId="2430303556" sldId="302"/>
            <ac:spMk id="63" creationId="{AC273F06-0C43-4D7C-8199-5F2056A9FF3D}"/>
          </ac:spMkLst>
        </pc:s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1.055" v="1869" actId="478"/>
          <ac:grpSpMkLst>
            <pc:docMk/>
            <pc:sldMk cId="2430303556" sldId="302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5" creationId="{AE921650-763E-45C2-8068-6ECCD8E1B4DC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6" creationId="{F56BFC33-1133-4991-AD0A-3182B7F9DB4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38" creationId="{0726B447-AB19-4FDB-90F1-5D5E459BB0D2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3" creationId="{2F1E1F4A-3328-4061-8AFC-396F477D349F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44" creationId="{7A0D5C25-DB0E-4A5D-B9F4-993F78E5CA94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0" creationId="{340786FB-C57E-4F77-81DC-E57C4C5FD9D4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1" creationId="{E4B1164B-AA8F-4835-B3E8-A46A56DFDD07}"/>
          </ac:grpSpMkLst>
        </pc:grpChg>
        <pc:grpChg chg="add 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7" creationId="{949C3DA9-806B-48D0-ADCE-DE6A038DA2A7}"/>
          </ac:grpSpMkLst>
        </pc:grpChg>
        <pc:grpChg chg="mod">
          <ac:chgData name="mnats" userId="2d5df061-6255-4755-935c-bfd826af269a" providerId="ADAL" clId="{19D23FB1-54FD-4760-8731-40F47759657A}" dt="2025-10-10T19:10:31.648" v="1870"/>
          <ac:grpSpMkLst>
            <pc:docMk/>
            <pc:sldMk cId="2430303556" sldId="302"/>
            <ac:grpSpMk id="58" creationId="{E37F60CA-DAEC-4BEE-AC2B-161054235A47}"/>
          </ac:grpSpMkLst>
        </pc:grp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2" creationId="{520A2DD0-975C-4391-83E2-7AE66844774A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48" creationId="{EB18AD7F-C20B-442C-A341-31596B7D510E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55" creationId="{7A18DB60-5455-41B9-AAAC-F0EAAEC8FA9B}"/>
          </ac:cxnSpMkLst>
        </pc:cxnChg>
        <pc:cxnChg chg="mod">
          <ac:chgData name="mnats" userId="2d5df061-6255-4755-935c-bfd826af269a" providerId="ADAL" clId="{19D23FB1-54FD-4760-8731-40F47759657A}" dt="2025-10-10T19:10:31.648" v="1870"/>
          <ac:cxnSpMkLst>
            <pc:docMk/>
            <pc:sldMk cId="2430303556" sldId="302"/>
            <ac:cxnSpMk id="62" creationId="{5FFF34B7-642A-4721-A398-C0E5A0330440}"/>
          </ac:cxnSpMkLst>
        </pc:cxnChg>
      </pc:sldChg>
      <pc:sldChg chg="addSp delSp modSp mod">
        <pc:chgData name="mnats" userId="2d5df061-6255-4755-935c-bfd826af269a" providerId="ADAL" clId="{19D23FB1-54FD-4760-8731-40F47759657A}" dt="2025-10-10T19:31:25.934" v="2177" actId="20577"/>
        <pc:sldMkLst>
          <pc:docMk/>
          <pc:sldMk cId="523534996" sldId="303"/>
        </pc:sldMkLst>
        <pc:spChg chg="mod">
          <ac:chgData name="mnats" userId="2d5df061-6255-4755-935c-bfd826af269a" providerId="ADAL" clId="{19D23FB1-54FD-4760-8731-40F47759657A}" dt="2025-10-10T19:31:25.934" v="2177" actId="20577"/>
          <ac:spMkLst>
            <pc:docMk/>
            <pc:sldMk cId="523534996" sldId="303"/>
            <ac:spMk id="2" creationId="{A131F64E-5A2B-447E-92BF-6F61821EE7B9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17" creationId="{BC78CC52-C827-4ECD-A8F1-8D175DB3948B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24" creationId="{A3203257-C35F-42FF-A37C-1A45FC9FD074}"/>
          </ac:spMkLst>
        </pc:spChg>
        <pc:spChg chg="del">
          <ac:chgData name="mnats" userId="2d5df061-6255-4755-935c-bfd826af269a" providerId="ADAL" clId="{19D23FB1-54FD-4760-8731-40F47759657A}" dt="2025-10-10T19:10:39.802" v="1871" actId="478"/>
          <ac:spMkLst>
            <pc:docMk/>
            <pc:sldMk cId="523534996" sldId="303"/>
            <ac:spMk id="31" creationId="{84A2D339-FD61-4588-86AF-2A93EB07CC1F}"/>
          </ac:spMkLst>
        </pc:spChg>
        <pc:spChg chg="ord">
          <ac:chgData name="mnats" userId="2d5df061-6255-4755-935c-bfd826af269a" providerId="ADAL" clId="{19D23FB1-54FD-4760-8731-40F47759657A}" dt="2025-10-10T19:23:29.620" v="1926" actId="13244"/>
          <ac:spMkLst>
            <pc:docMk/>
            <pc:sldMk cId="523534996" sldId="303"/>
            <ac:spMk id="34" creationId="{80F9655E-3FD8-4E54-9D35-5E629910EF75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7" creationId="{1940A52D-D954-4CB0-882A-DCBD4D07EC4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39" creationId="{6381B8BE-551D-4D09-96C2-2052CA3B1337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0" creationId="{3BC1B140-EC9D-4810-A24A-84C98C5C348B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1" creationId="{E07BEEA6-FCCD-4724-882F-8485ECA7463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5" creationId="{70008677-5D19-4AE2-A753-1BCB26A5F6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6" creationId="{EFA0C2D3-B71D-480A-AA5E-651F2CD4D8A0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47" creationId="{0EAF056B-F731-4235-AA00-97DAAE13220E}"/>
          </ac:spMkLst>
        </pc:spChg>
        <pc:spChg chg="add mod ord">
          <ac:chgData name="mnats" userId="2d5df061-6255-4755-935c-bfd826af269a" providerId="ADAL" clId="{19D23FB1-54FD-4760-8731-40F47759657A}" dt="2025-10-10T19:23:34.137" v="1927" actId="13244"/>
          <ac:spMkLst>
            <pc:docMk/>
            <pc:sldMk cId="523534996" sldId="303"/>
            <ac:spMk id="49" creationId="{1BEB9C3D-2E41-47FF-86D7-76E502D2D82D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2" creationId="{BFE9D96D-3CA9-4463-9681-E3F8C23D3BAF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3" creationId="{007A3435-B03B-4FF8-9C65-D9E024A0596A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4" creationId="{A1460B13-622F-452E-B2E8-8AC42095CCE9}"/>
          </ac:spMkLst>
        </pc:spChg>
        <pc:spChg chg="add mod ord">
          <ac:chgData name="mnats" userId="2d5df061-6255-4755-935c-bfd826af269a" providerId="ADAL" clId="{19D23FB1-54FD-4760-8731-40F47759657A}" dt="2025-10-10T19:23:36.448" v="1928" actId="13244"/>
          <ac:spMkLst>
            <pc:docMk/>
            <pc:sldMk cId="523534996" sldId="303"/>
            <ac:spMk id="56" creationId="{3980057C-B154-420A-B7F7-B9B38F1FC8F4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59" creationId="{15BF4D98-4E7E-4CED-BE0D-D670739DDAE8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0" creationId="{64F3D694-BD30-4E6D-8666-8B880D4B3963}"/>
          </ac:spMkLst>
        </pc:spChg>
        <pc:spChg chg="mod">
          <ac:chgData name="mnats" userId="2d5df061-6255-4755-935c-bfd826af269a" providerId="ADAL" clId="{19D23FB1-54FD-4760-8731-40F47759657A}" dt="2025-10-10T19:10:40.164" v="1872"/>
          <ac:spMkLst>
            <pc:docMk/>
            <pc:sldMk cId="523534996" sldId="303"/>
            <ac:spMk id="61" creationId="{F6D4C741-6B5E-4B68-A978-A2D0A83C5EED}"/>
          </ac:spMkLst>
        </pc:spChg>
        <pc:spChg chg="add mod ord">
          <ac:chgData name="mnats" userId="2d5df061-6255-4755-935c-bfd826af269a" providerId="ADAL" clId="{19D23FB1-54FD-4760-8731-40F47759657A}" dt="2025-10-10T19:23:38.614" v="1929" actId="13244"/>
          <ac:spMkLst>
            <pc:docMk/>
            <pc:sldMk cId="523534996" sldId="303"/>
            <ac:spMk id="63" creationId="{A0042825-B202-4FB5-B2A1-214AD1361202}"/>
          </ac:spMkLst>
        </pc:s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1" creationId="{1AFE67DE-9CC3-45F0-8EF4-32B1FB82000C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18" creationId="{91628483-3683-4274-A128-26EAF11532D0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25" creationId="{1C303A5D-08E4-4737-800C-3E83F5991129}"/>
          </ac:grpSpMkLst>
        </pc:grpChg>
        <pc:grpChg chg="del">
          <ac:chgData name="mnats" userId="2d5df061-6255-4755-935c-bfd826af269a" providerId="ADAL" clId="{19D23FB1-54FD-4760-8731-40F47759657A}" dt="2025-10-10T19:10:39.802" v="1871" actId="478"/>
          <ac:grpSpMkLst>
            <pc:docMk/>
            <pc:sldMk cId="523534996" sldId="303"/>
            <ac:grpSpMk id="32" creationId="{BF484CB0-7503-4763-951B-019484B0BD37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5" creationId="{B357C375-5E7E-4343-8279-28A8A1D8CC74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6" creationId="{F97EABB7-15D9-4169-8CDC-B5F903ADD0C8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38" creationId="{9D4CA253-A767-4DF4-B334-82F45DD5D9E6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3" creationId="{4AF2A5C6-D57C-4D84-8097-441299DB0956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44" creationId="{4D022A25-6F28-4C57-9EE3-127EBDAE7E4B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0" creationId="{874C11A3-5438-49A2-95FF-D726C80F30F9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1" creationId="{587A5D6C-7AC5-4F37-813E-296E33F93C68}"/>
          </ac:grpSpMkLst>
        </pc:grpChg>
        <pc:grpChg chg="add 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7" creationId="{15EECE19-21A1-47DC-9EDC-37C78050B877}"/>
          </ac:grpSpMkLst>
        </pc:grpChg>
        <pc:grpChg chg="mod">
          <ac:chgData name="mnats" userId="2d5df061-6255-4755-935c-bfd826af269a" providerId="ADAL" clId="{19D23FB1-54FD-4760-8731-40F47759657A}" dt="2025-10-10T19:10:40.164" v="1872"/>
          <ac:grpSpMkLst>
            <pc:docMk/>
            <pc:sldMk cId="523534996" sldId="303"/>
            <ac:grpSpMk id="58" creationId="{CC6D7D49-AC12-4107-9A77-05CE60CFDA9F}"/>
          </ac:grpSpMkLst>
        </pc:grp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2" creationId="{94D9A819-6BF9-45D2-B060-459E9FBA1A8B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48" creationId="{BD4AE871-34F3-4205-A654-4E2B2CC0BC7A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55" creationId="{C1712166-E3DE-4C04-B7E7-D8E1A0F162F6}"/>
          </ac:cxnSpMkLst>
        </pc:cxnChg>
        <pc:cxnChg chg="mod">
          <ac:chgData name="mnats" userId="2d5df061-6255-4755-935c-bfd826af269a" providerId="ADAL" clId="{19D23FB1-54FD-4760-8731-40F47759657A}" dt="2025-10-10T19:10:40.164" v="1872"/>
          <ac:cxnSpMkLst>
            <pc:docMk/>
            <pc:sldMk cId="523534996" sldId="303"/>
            <ac:cxnSpMk id="62" creationId="{ECE573FC-1896-4F17-AFA4-D7B88A54DB5C}"/>
          </ac:cxnSpMkLst>
        </pc:cxnChg>
      </pc:sldChg>
      <pc:sldChg chg="addSp delSp modSp mod">
        <pc:chgData name="mnats" userId="2d5df061-6255-4755-935c-bfd826af269a" providerId="ADAL" clId="{19D23FB1-54FD-4760-8731-40F47759657A}" dt="2025-10-10T19:24:41.529" v="1934" actId="13244"/>
        <pc:sldMkLst>
          <pc:docMk/>
          <pc:sldMk cId="1953806147" sldId="304"/>
        </pc:sldMkLst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19" creationId="{575EDED1-2C3A-4E04-8E01-089BF2F6D9FD}"/>
          </ac:spMkLst>
        </pc:spChg>
        <pc:spChg chg="del">
          <ac:chgData name="mnats" userId="2d5df061-6255-4755-935c-bfd826af269a" providerId="ADAL" clId="{19D23FB1-54FD-4760-8731-40F47759657A}" dt="2025-10-10T19:10:59.770" v="1873" actId="478"/>
          <ac:spMkLst>
            <pc:docMk/>
            <pc:sldMk cId="1953806147" sldId="304"/>
            <ac:spMk id="34" creationId="{71A8D23E-C151-4CC1-BEE3-73C8F38BC9E5}"/>
          </ac:spMkLst>
        </pc:spChg>
        <pc:spChg chg="ord">
          <ac:chgData name="mnats" userId="2d5df061-6255-4755-935c-bfd826af269a" providerId="ADAL" clId="{19D23FB1-54FD-4760-8731-40F47759657A}" dt="2025-10-10T19:23:52.644" v="1930" actId="13244"/>
          <ac:spMkLst>
            <pc:docMk/>
            <pc:sldMk cId="1953806147" sldId="304"/>
            <ac:spMk id="36" creationId="{974F421E-DD02-4E04-8B55-702B47DAD24F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0" creationId="{B725785E-EAFB-4D52-BC9F-B4B53876EF1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2" creationId="{F59EB98B-7F60-43D9-9E52-E1517FFD60E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3" creationId="{DC620666-47DD-48C3-A06D-89AEB06BE350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4" creationId="{3BE6C3F0-29BB-4CFD-9EEA-2E2F6C3D559A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8" creationId="{AFBA2992-D82E-4A4D-9928-24AC18B7088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49" creationId="{0FFCFD05-9CC1-4775-B495-FEA4800867D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0" creationId="{2A6864DC-C334-46A0-8E39-522CF80749B8}"/>
          </ac:spMkLst>
        </pc:spChg>
        <pc:spChg chg="add mod ord">
          <ac:chgData name="mnats" userId="2d5df061-6255-4755-935c-bfd826af269a" providerId="ADAL" clId="{19D23FB1-54FD-4760-8731-40F47759657A}" dt="2025-10-10T19:24:41.529" v="1934" actId="13244"/>
          <ac:spMkLst>
            <pc:docMk/>
            <pc:sldMk cId="1953806147" sldId="304"/>
            <ac:spMk id="52" creationId="{0CC968A6-2ED4-4607-8082-D6052E8B4FCB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5" creationId="{0B39B1ED-5D4B-4DF0-81E9-D9A3AD729C36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7" creationId="{6F98B596-E3B9-475B-8A4F-B4E8481FED23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8" creationId="{DF2F4B27-BAA5-400B-BB3E-2E41FC652657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59" creationId="{DC2C3E9B-82D1-4E8D-833A-F5BC27CD919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3" creationId="{3B3B216E-6012-4672-B93B-B33A4BC3E58D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4" creationId="{CDA65233-4CD3-44B2-883D-463D0D853221}"/>
          </ac:spMkLst>
        </pc:spChg>
        <pc:spChg chg="mod">
          <ac:chgData name="mnats" userId="2d5df061-6255-4755-935c-bfd826af269a" providerId="ADAL" clId="{19D23FB1-54FD-4760-8731-40F47759657A}" dt="2025-10-10T19:11:00.008" v="1874"/>
          <ac:spMkLst>
            <pc:docMk/>
            <pc:sldMk cId="1953806147" sldId="304"/>
            <ac:spMk id="65" creationId="{3159C403-E0D6-4481-AB56-CE7ED60CA132}"/>
          </ac:spMkLst>
        </pc:spChg>
        <pc:spChg chg="add mod ord">
          <ac:chgData name="mnats" userId="2d5df061-6255-4755-935c-bfd826af269a" providerId="ADAL" clId="{19D23FB1-54FD-4760-8731-40F47759657A}" dt="2025-10-10T19:24:37.104" v="1932" actId="13244"/>
          <ac:spMkLst>
            <pc:docMk/>
            <pc:sldMk cId="1953806147" sldId="304"/>
            <ac:spMk id="67" creationId="{742795D4-77D1-43E7-8C2F-5443AB1B0222}"/>
          </ac:spMkLst>
        </pc:s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5" creationId="{4D198328-B98D-4E09-95AF-9E44AADFB9C3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13" creationId="{3CA89F16-AA44-45F5-A0BB-2D1D550BF6D6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0" creationId="{1972E096-06FB-4D29-A3DD-CCFC89FCF700}"/>
          </ac:grpSpMkLst>
        </pc:grpChg>
        <pc:grpChg chg="del">
          <ac:chgData name="mnats" userId="2d5df061-6255-4755-935c-bfd826af269a" providerId="ADAL" clId="{19D23FB1-54FD-4760-8731-40F47759657A}" dt="2025-10-10T19:10:59.770" v="1873" actId="478"/>
          <ac:grpSpMkLst>
            <pc:docMk/>
            <pc:sldMk cId="1953806147" sldId="304"/>
            <ac:grpSpMk id="28" creationId="{8A4A7730-E230-4A08-99F0-A1FA237DCA38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8" creationId="{AD787D43-3C9B-44E1-BE3E-93FDCF26E487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39" creationId="{518DC9D0-D1EF-46D3-868E-37B0143DE8B3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1" creationId="{9C15E318-5760-401D-820B-8E53CDC84DAB}"/>
          </ac:grpSpMkLst>
        </pc:grpChg>
        <pc:grpChg chg="add 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6" creationId="{F9467CC5-CED1-429C-8087-E4200D6D8E21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47" creationId="{7D479A30-E2C6-41C2-AAA8-1C1D61F0AE7A}"/>
          </ac:grpSpMkLst>
        </pc:grpChg>
        <pc:grpChg chg="add mod ord">
          <ac:chgData name="mnats" userId="2d5df061-6255-4755-935c-bfd826af269a" providerId="ADAL" clId="{19D23FB1-54FD-4760-8731-40F47759657A}" dt="2025-10-10T19:24:31.668" v="1931" actId="13244"/>
          <ac:grpSpMkLst>
            <pc:docMk/>
            <pc:sldMk cId="1953806147" sldId="304"/>
            <ac:grpSpMk id="53" creationId="{346F9347-5742-474B-8EB3-CE734CAFA71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4" creationId="{E23F080F-B3FA-4520-89EC-DF0AAD3A1485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56" creationId="{58D05EB9-D47F-4019-9A1C-D36C4E4F37EB}"/>
          </ac:grpSpMkLst>
        </pc:grpChg>
        <pc:grpChg chg="add mod ord">
          <ac:chgData name="mnats" userId="2d5df061-6255-4755-935c-bfd826af269a" providerId="ADAL" clId="{19D23FB1-54FD-4760-8731-40F47759657A}" dt="2025-10-10T19:24:38.712" v="1933" actId="13244"/>
          <ac:grpSpMkLst>
            <pc:docMk/>
            <pc:sldMk cId="1953806147" sldId="304"/>
            <ac:grpSpMk id="61" creationId="{E9EEC17B-49E2-432F-B739-4B47B4B34E3A}"/>
          </ac:grpSpMkLst>
        </pc:grpChg>
        <pc:grpChg chg="mod">
          <ac:chgData name="mnats" userId="2d5df061-6255-4755-935c-bfd826af269a" providerId="ADAL" clId="{19D23FB1-54FD-4760-8731-40F47759657A}" dt="2025-10-10T19:11:00.008" v="1874"/>
          <ac:grpSpMkLst>
            <pc:docMk/>
            <pc:sldMk cId="1953806147" sldId="304"/>
            <ac:grpSpMk id="62" creationId="{500D9EDF-5B12-401E-8E9A-D54B8DCF750E}"/>
          </ac:grpSpMkLst>
        </pc:grp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45" creationId="{636E6E03-A045-421B-9482-442B287B11D2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51" creationId="{F561A6AB-6192-42ED-A846-98FC95752748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0" creationId="{C49A5DFD-727E-41C8-AF58-A28439E3EA77}"/>
          </ac:cxnSpMkLst>
        </pc:cxnChg>
        <pc:cxnChg chg="mod">
          <ac:chgData name="mnats" userId="2d5df061-6255-4755-935c-bfd826af269a" providerId="ADAL" clId="{19D23FB1-54FD-4760-8731-40F47759657A}" dt="2025-10-10T19:11:00.008" v="1874"/>
          <ac:cxnSpMkLst>
            <pc:docMk/>
            <pc:sldMk cId="1953806147" sldId="304"/>
            <ac:cxnSpMk id="66" creationId="{41365728-DB5B-426F-ACF9-9FCF092D598B}"/>
          </ac:cxnSpMkLst>
        </pc:cxnChg>
      </pc:sldChg>
      <pc:sldChg chg="modSp mod">
        <pc:chgData name="mnats" userId="2d5df061-6255-4755-935c-bfd826af269a" providerId="ADAL" clId="{19D23FB1-54FD-4760-8731-40F47759657A}" dt="2025-10-10T19:33:33.804" v="2212" actId="20577"/>
        <pc:sldMkLst>
          <pc:docMk/>
          <pc:sldMk cId="2035616268" sldId="305"/>
        </pc:sldMkLst>
        <pc:spChg chg="mod">
          <ac:chgData name="mnats" userId="2d5df061-6255-4755-935c-bfd826af269a" providerId="ADAL" clId="{19D23FB1-54FD-4760-8731-40F47759657A}" dt="2025-10-10T19:33:33.804" v="2212" actId="20577"/>
          <ac:spMkLst>
            <pc:docMk/>
            <pc:sldMk cId="2035616268" sldId="305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4:51.612" v="1936" actId="13244"/>
          <ac:spMkLst>
            <pc:docMk/>
            <pc:sldMk cId="2035616268" sldId="305"/>
            <ac:spMk id="3" creationId="{641E989D-7FBC-4FB3-B39A-B18F3CCAD4A7}"/>
          </ac:spMkLst>
        </pc:spChg>
        <pc:spChg chg="ord">
          <ac:chgData name="mnats" userId="2d5df061-6255-4755-935c-bfd826af269a" providerId="ADAL" clId="{19D23FB1-54FD-4760-8731-40F47759657A}" dt="2025-10-10T19:24:50.562" v="1935" actId="13244"/>
          <ac:spMkLst>
            <pc:docMk/>
            <pc:sldMk cId="2035616268" sldId="305"/>
            <ac:spMk id="10" creationId="{0FA3374B-D4AD-4AEA-B348-F5FF499438A5}"/>
          </ac:spMkLst>
        </pc:spChg>
        <pc:spChg chg="ord">
          <ac:chgData name="mnats" userId="2d5df061-6255-4755-935c-bfd826af269a" providerId="ADAL" clId="{19D23FB1-54FD-4760-8731-40F47759657A}" dt="2025-10-10T19:24:53.503" v="1937" actId="13244"/>
          <ac:spMkLst>
            <pc:docMk/>
            <pc:sldMk cId="2035616268" sldId="305"/>
            <ac:spMk id="17" creationId="{7A86CE52-33FA-411A-A5A5-BF7FE4F93062}"/>
          </ac:spMkLst>
        </pc:spChg>
        <pc:grpChg chg="mod">
          <ac:chgData name="mnats" userId="2d5df061-6255-4755-935c-bfd826af269a" providerId="ADAL" clId="{19D23FB1-54FD-4760-8731-40F47759657A}" dt="2025-10-10T19:11:16.684" v="1876" actId="962"/>
          <ac:grpSpMkLst>
            <pc:docMk/>
            <pc:sldMk cId="2035616268" sldId="305"/>
            <ac:grpSpMk id="4" creationId="{5DCDC82F-CE5E-4B47-94B3-A1B277AD0B0E}"/>
          </ac:grpSpMkLst>
        </pc:grpChg>
        <pc:grpChg chg="mod">
          <ac:chgData name="mnats" userId="2d5df061-6255-4755-935c-bfd826af269a" providerId="ADAL" clId="{19D23FB1-54FD-4760-8731-40F47759657A}" dt="2025-10-10T19:11:25.449" v="1878" actId="962"/>
          <ac:grpSpMkLst>
            <pc:docMk/>
            <pc:sldMk cId="2035616268" sldId="305"/>
            <ac:grpSpMk id="11" creationId="{9EF9BCDA-BCBA-41DE-9379-B61AFEC74C75}"/>
          </ac:grpSpMkLst>
        </pc:grpChg>
      </pc:sldChg>
      <pc:sldChg chg="addSp delSp modSp mod">
        <pc:chgData name="mnats" userId="2d5df061-6255-4755-935c-bfd826af269a" providerId="ADAL" clId="{19D23FB1-54FD-4760-8731-40F47759657A}" dt="2025-10-10T19:33:30.593" v="2210" actId="20577"/>
        <pc:sldMkLst>
          <pc:docMk/>
          <pc:sldMk cId="2834064563" sldId="306"/>
        </pc:sldMkLst>
        <pc:spChg chg="mod">
          <ac:chgData name="mnats" userId="2d5df061-6255-4755-935c-bfd826af269a" providerId="ADAL" clId="{19D23FB1-54FD-4760-8731-40F47759657A}" dt="2025-10-10T19:33:30.593" v="2210" actId="20577"/>
          <ac:spMkLst>
            <pc:docMk/>
            <pc:sldMk cId="2834064563" sldId="306"/>
            <ac:spMk id="2" creationId="{73483DF9-85F7-42F9-A4F6-0D883FDE970C}"/>
          </ac:spMkLst>
        </pc:spChg>
        <pc:spChg chg="ord">
          <ac:chgData name="mnats" userId="2d5df061-6255-4755-935c-bfd826af269a" providerId="ADAL" clId="{19D23FB1-54FD-4760-8731-40F47759657A}" dt="2025-10-10T19:25:02.404" v="1938" actId="13244"/>
          <ac:spMkLst>
            <pc:docMk/>
            <pc:sldMk cId="2834064563" sldId="306"/>
            <ac:spMk id="3" creationId="{641E989D-7FBC-4FB3-B39A-B18F3CCAD4A7}"/>
          </ac:spMkLst>
        </pc:spChg>
        <pc:spChg chg="del">
          <ac:chgData name="mnats" userId="2d5df061-6255-4755-935c-bfd826af269a" providerId="ADAL" clId="{19D23FB1-54FD-4760-8731-40F47759657A}" dt="2025-10-10T19:33:14.512" v="2198" actId="478"/>
          <ac:spMkLst>
            <pc:docMk/>
            <pc:sldMk cId="2834064563" sldId="306"/>
            <ac:spMk id="32" creationId="{92641766-9AD6-4294-A4D5-24986618EFEE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5" creationId="{21EFB508-AEE3-4607-8BA6-C2F14700F20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6" creationId="{BA149E27-BAD1-4C6A-9CF8-57C059BEFA81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37" creationId="{ED77B400-7FE9-44EC-8708-C65236F44E9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1" creationId="{5F4D817A-15FE-4F83-86FD-B3604FA213FB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2" creationId="{92667B9B-17BA-48C9-BEDE-C36624547935}"/>
          </ac:spMkLst>
        </pc:spChg>
        <pc:spChg chg="mod">
          <ac:chgData name="mnats" userId="2d5df061-6255-4755-935c-bfd826af269a" providerId="ADAL" clId="{19D23FB1-54FD-4760-8731-40F47759657A}" dt="2025-10-10T19:11:36.069" v="1880"/>
          <ac:spMkLst>
            <pc:docMk/>
            <pc:sldMk cId="2834064563" sldId="306"/>
            <ac:spMk id="43" creationId="{4E484619-B0D0-41D6-8850-34DE3FD5E37E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7" creationId="{39141B0B-B5F0-4B89-BA16-10D5B291C2E6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8" creationId="{978C8568-03D1-4AB8-BEE0-E3BDB47E07F5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49" creationId="{D381FD8F-A43E-41BC-95F5-8BE401720B89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3" creationId="{692867F1-D546-453A-8CF8-9735E7DDE992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4" creationId="{ED1427CE-1A42-4E08-BAE4-E514457A4188}"/>
          </ac:spMkLst>
        </pc:spChg>
        <pc:spChg chg="mod">
          <ac:chgData name="mnats" userId="2d5df061-6255-4755-935c-bfd826af269a" providerId="ADAL" clId="{19D23FB1-54FD-4760-8731-40F47759657A}" dt="2025-10-10T19:11:40.115" v="1881"/>
          <ac:spMkLst>
            <pc:docMk/>
            <pc:sldMk cId="2834064563" sldId="306"/>
            <ac:spMk id="55" creationId="{5D3C5BBC-28C0-4F7A-BEB5-743778AEFA57}"/>
          </ac:spMkLst>
        </pc:spChg>
        <pc:spChg chg="add del mod ord">
          <ac:chgData name="mnats" userId="2d5df061-6255-4755-935c-bfd826af269a" providerId="ADAL" clId="{19D23FB1-54FD-4760-8731-40F47759657A}" dt="2025-10-10T19:32:44.272" v="2194" actId="478"/>
          <ac:spMkLst>
            <pc:docMk/>
            <pc:sldMk cId="2834064563" sldId="306"/>
            <ac:spMk id="57" creationId="{B858888B-52BF-49C7-84D5-AEB1BCB08DEB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0" creationId="{49027ECE-388C-4696-AB94-D0C93FD9ED8C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2" creationId="{AECCD7AF-F2C8-4AF7-94F6-1F8B6A0FB522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3" creationId="{A2A44CEA-6E45-4AFE-8F17-2F3A9FCDC40A}"/>
          </ac:spMkLst>
        </pc:spChg>
        <pc:spChg chg="mod">
          <ac:chgData name="mnats" userId="2d5df061-6255-4755-935c-bfd826af269a" providerId="ADAL" clId="{19D23FB1-54FD-4760-8731-40F47759657A}" dt="2025-10-10T19:32:44.477" v="2195"/>
          <ac:spMkLst>
            <pc:docMk/>
            <pc:sldMk cId="2834064563" sldId="306"/>
            <ac:spMk id="64" creationId="{0C71196D-82CF-4EB0-B435-7DDFCD86A96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68" creationId="{BE2109AE-83A6-48F3-9B39-F11785F2919F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0" creationId="{57E31160-168A-4722-B144-09E1FA3C289B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1" creationId="{84DEA540-8BE1-473D-A003-CC550EA1F923}"/>
          </ac:spMkLst>
        </pc:spChg>
        <pc:spChg chg="mod">
          <ac:chgData name="mnats" userId="2d5df061-6255-4755-935c-bfd826af269a" providerId="ADAL" clId="{19D23FB1-54FD-4760-8731-40F47759657A}" dt="2025-10-10T19:33:15.269" v="2199"/>
          <ac:spMkLst>
            <pc:docMk/>
            <pc:sldMk cId="2834064563" sldId="306"/>
            <ac:spMk id="72" creationId="{3E840261-0863-4B56-AD40-688994235FFA}"/>
          </ac:spMkLst>
        </pc:s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18" creationId="{DE584233-5458-440B-9FD9-08E02B901CB1}"/>
          </ac:grpSpMkLst>
        </pc:grpChg>
        <pc:grpChg chg="del">
          <ac:chgData name="mnats" userId="2d5df061-6255-4755-935c-bfd826af269a" providerId="ADAL" clId="{19D23FB1-54FD-4760-8731-40F47759657A}" dt="2025-10-10T19:11:35.358" v="1879" actId="478"/>
          <ac:grpSpMkLst>
            <pc:docMk/>
            <pc:sldMk cId="2834064563" sldId="306"/>
            <ac:grpSpMk id="26" creationId="{2307C925-644E-4486-A57E-29E9021E54C5}"/>
          </ac:grpSpMkLst>
        </pc:grpChg>
        <pc:grpChg chg="add del mod ord">
          <ac:chgData name="mnats" userId="2d5df061-6255-4755-935c-bfd826af269a" providerId="ADAL" clId="{19D23FB1-54FD-4760-8731-40F47759657A}" dt="2025-10-10T19:32:44.272" v="2194" actId="478"/>
          <ac:grpSpMkLst>
            <pc:docMk/>
            <pc:sldMk cId="2834064563" sldId="306"/>
            <ac:grpSpMk id="33" creationId="{E334FEFA-2FE1-4FCD-89AE-1806D168C35E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34" creationId="{38874500-74FE-46C1-B9AC-970EAC7F1647}"/>
          </ac:grpSpMkLst>
        </pc:grpChg>
        <pc:grpChg chg="add del mod">
          <ac:chgData name="mnats" userId="2d5df061-6255-4755-935c-bfd826af269a" providerId="ADAL" clId="{19D23FB1-54FD-4760-8731-40F47759657A}" dt="2025-10-10T19:33:14.512" v="2198" actId="478"/>
          <ac:grpSpMkLst>
            <pc:docMk/>
            <pc:sldMk cId="2834064563" sldId="306"/>
            <ac:grpSpMk id="39" creationId="{98401970-3D77-49EA-B8F8-81616E3A2529}"/>
          </ac:grpSpMkLst>
        </pc:grpChg>
        <pc:grpChg chg="mod">
          <ac:chgData name="mnats" userId="2d5df061-6255-4755-935c-bfd826af269a" providerId="ADAL" clId="{19D23FB1-54FD-4760-8731-40F47759657A}" dt="2025-10-10T19:11:36.069" v="1880"/>
          <ac:grpSpMkLst>
            <pc:docMk/>
            <pc:sldMk cId="2834064563" sldId="306"/>
            <ac:grpSpMk id="40" creationId="{C6A80324-3DAB-4027-9091-B919BBA1683A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45" creationId="{7F2023DD-DD28-40DB-B2AC-B2BB05CB0830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46" creationId="{8838D44F-6F0D-4A89-B80B-6FFAFAA4B99D}"/>
          </ac:grpSpMkLst>
        </pc:grpChg>
        <pc:grpChg chg="add del mod">
          <ac:chgData name="mnats" userId="2d5df061-6255-4755-935c-bfd826af269a" providerId="ADAL" clId="{19D23FB1-54FD-4760-8731-40F47759657A}" dt="2025-10-10T19:11:40.967" v="1882"/>
          <ac:grpSpMkLst>
            <pc:docMk/>
            <pc:sldMk cId="2834064563" sldId="306"/>
            <ac:grpSpMk id="51" creationId="{FDC8F584-B4A5-491F-904D-D00A1A4C2F31}"/>
          </ac:grpSpMkLst>
        </pc:grpChg>
        <pc:grpChg chg="mod">
          <ac:chgData name="mnats" userId="2d5df061-6255-4755-935c-bfd826af269a" providerId="ADAL" clId="{19D23FB1-54FD-4760-8731-40F47759657A}" dt="2025-10-10T19:11:40.115" v="1881"/>
          <ac:grpSpMkLst>
            <pc:docMk/>
            <pc:sldMk cId="2834064563" sldId="306"/>
            <ac:grpSpMk id="52" creationId="{FB0B83D4-997C-4031-A413-A55FB02F17D9}"/>
          </ac:grpSpMkLst>
        </pc:grpChg>
        <pc:grpChg chg="add mod">
          <ac:chgData name="mnats" userId="2d5df061-6255-4755-935c-bfd826af269a" providerId="ADAL" clId="{19D23FB1-54FD-4760-8731-40F47759657A}" dt="2025-10-10T19:32:52.446" v="2197" actId="1076"/>
          <ac:grpSpMkLst>
            <pc:docMk/>
            <pc:sldMk cId="2834064563" sldId="306"/>
            <ac:grpSpMk id="58" creationId="{C56B98F0-29DE-4871-ADF9-1F04AA4F4B0C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59" creationId="{94A086FC-C715-4512-B465-D48127516FE5}"/>
          </ac:grpSpMkLst>
        </pc:grpChg>
        <pc:grpChg chg="mod">
          <ac:chgData name="mnats" userId="2d5df061-6255-4755-935c-bfd826af269a" providerId="ADAL" clId="{19D23FB1-54FD-4760-8731-40F47759657A}" dt="2025-10-10T19:32:44.477" v="2195"/>
          <ac:grpSpMkLst>
            <pc:docMk/>
            <pc:sldMk cId="2834064563" sldId="306"/>
            <ac:grpSpMk id="61" creationId="{C8E68082-072E-42F9-9BAE-98F477434B4F}"/>
          </ac:grpSpMkLst>
        </pc:grpChg>
        <pc:grpChg chg="add mod">
          <ac:chgData name="mnats" userId="2d5df061-6255-4755-935c-bfd826af269a" providerId="ADAL" clId="{19D23FB1-54FD-4760-8731-40F47759657A}" dt="2025-10-10T19:33:19.347" v="2200" actId="1076"/>
          <ac:grpSpMkLst>
            <pc:docMk/>
            <pc:sldMk cId="2834064563" sldId="306"/>
            <ac:grpSpMk id="66" creationId="{BAD81F05-1AFC-4A0F-8A8E-7D4B9D3D48C8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7" creationId="{22B34365-0355-49F8-8D6A-30DA4F734220}"/>
          </ac:grpSpMkLst>
        </pc:grpChg>
        <pc:grpChg chg="mod">
          <ac:chgData name="mnats" userId="2d5df061-6255-4755-935c-bfd826af269a" providerId="ADAL" clId="{19D23FB1-54FD-4760-8731-40F47759657A}" dt="2025-10-10T19:33:15.269" v="2199"/>
          <ac:grpSpMkLst>
            <pc:docMk/>
            <pc:sldMk cId="2834064563" sldId="306"/>
            <ac:grpSpMk id="69" creationId="{0C2F34EF-1413-4152-82F5-50E42FBE06F1}"/>
          </ac:grpSpMkLst>
        </pc:grp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38" creationId="{A1B2266D-CD88-49C3-804F-0E24F02DA574}"/>
          </ac:cxnSpMkLst>
        </pc:cxnChg>
        <pc:cxnChg chg="mod">
          <ac:chgData name="mnats" userId="2d5df061-6255-4755-935c-bfd826af269a" providerId="ADAL" clId="{19D23FB1-54FD-4760-8731-40F47759657A}" dt="2025-10-10T19:11:36.069" v="1880"/>
          <ac:cxnSpMkLst>
            <pc:docMk/>
            <pc:sldMk cId="2834064563" sldId="306"/>
            <ac:cxnSpMk id="44" creationId="{237D9AEF-667B-4CDF-B13C-33809EB32C3E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0" creationId="{CDB7C8F4-B9D3-40DA-96C0-19D8185A69E6}"/>
          </ac:cxnSpMkLst>
        </pc:cxnChg>
        <pc:cxnChg chg="mod">
          <ac:chgData name="mnats" userId="2d5df061-6255-4755-935c-bfd826af269a" providerId="ADAL" clId="{19D23FB1-54FD-4760-8731-40F47759657A}" dt="2025-10-10T19:11:40.115" v="1881"/>
          <ac:cxnSpMkLst>
            <pc:docMk/>
            <pc:sldMk cId="2834064563" sldId="306"/>
            <ac:cxnSpMk id="56" creationId="{DFD0C361-05E8-4EBC-A2CE-C65964663C46}"/>
          </ac:cxnSpMkLst>
        </pc:cxnChg>
        <pc:cxnChg chg="mod">
          <ac:chgData name="mnats" userId="2d5df061-6255-4755-935c-bfd826af269a" providerId="ADAL" clId="{19D23FB1-54FD-4760-8731-40F47759657A}" dt="2025-10-10T19:32:44.477" v="2195"/>
          <ac:cxnSpMkLst>
            <pc:docMk/>
            <pc:sldMk cId="2834064563" sldId="306"/>
            <ac:cxnSpMk id="65" creationId="{12FE2CC7-35F0-4E86-BDFF-EB5EB98ACABC}"/>
          </ac:cxnSpMkLst>
        </pc:cxnChg>
        <pc:cxnChg chg="mod">
          <ac:chgData name="mnats" userId="2d5df061-6255-4755-935c-bfd826af269a" providerId="ADAL" clId="{19D23FB1-54FD-4760-8731-40F47759657A}" dt="2025-10-10T19:33:15.269" v="2199"/>
          <ac:cxnSpMkLst>
            <pc:docMk/>
            <pc:sldMk cId="2834064563" sldId="306"/>
            <ac:cxnSpMk id="73" creationId="{DC3FE54F-EED8-43C3-8CD5-335513894142}"/>
          </ac:cxnSpMkLst>
        </pc:cxnChg>
      </pc:sldChg>
      <pc:sldChg chg="modSp mod">
        <pc:chgData name="mnats" userId="2d5df061-6255-4755-935c-bfd826af269a" providerId="ADAL" clId="{19D23FB1-54FD-4760-8731-40F47759657A}" dt="2025-10-10T19:36:25.243" v="2225" actId="20577"/>
        <pc:sldMkLst>
          <pc:docMk/>
          <pc:sldMk cId="2303077432" sldId="307"/>
        </pc:sldMkLst>
        <pc:spChg chg="mod">
          <ac:chgData name="mnats" userId="2d5df061-6255-4755-935c-bfd826af269a" providerId="ADAL" clId="{19D23FB1-54FD-4760-8731-40F47759657A}" dt="2025-10-10T19:36:25.243" v="2225" actId="20577"/>
          <ac:spMkLst>
            <pc:docMk/>
            <pc:sldMk cId="2303077432" sldId="307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31.637" v="2238" actId="20577"/>
        <pc:sldMkLst>
          <pc:docMk/>
          <pc:sldMk cId="2231414875" sldId="330"/>
        </pc:sldMkLst>
        <pc:spChg chg="mod">
          <ac:chgData name="mnats" userId="2d5df061-6255-4755-935c-bfd826af269a" providerId="ADAL" clId="{19D23FB1-54FD-4760-8731-40F47759657A}" dt="2025-10-10T19:36:31.637" v="2238" actId="20577"/>
          <ac:spMkLst>
            <pc:docMk/>
            <pc:sldMk cId="2231414875" sldId="330"/>
            <ac:spMk id="2" creationId="{1CBFEA4F-1087-45A6-9972-D94070F0D0CB}"/>
          </ac:spMkLst>
        </pc:spChg>
      </pc:sldChg>
      <pc:sldChg chg="delSp mod">
        <pc:chgData name="mnats" userId="2d5df061-6255-4755-935c-bfd826af269a" providerId="ADAL" clId="{19D23FB1-54FD-4760-8731-40F47759657A}" dt="2025-10-10T19:21:02.544" v="1907" actId="478"/>
        <pc:sldMkLst>
          <pc:docMk/>
          <pc:sldMk cId="4102287851" sldId="339"/>
        </pc:sldMkLst>
        <pc:spChg chg="del">
          <ac:chgData name="mnats" userId="2d5df061-6255-4755-935c-bfd826af269a" providerId="ADAL" clId="{19D23FB1-54FD-4760-8731-40F47759657A}" dt="2025-10-10T19:21:02.544" v="1907" actId="478"/>
          <ac:spMkLst>
            <pc:docMk/>
            <pc:sldMk cId="4102287851" sldId="339"/>
            <ac:spMk id="5" creationId="{6CD74C2C-2C30-4944-B26B-3F116376B765}"/>
          </ac:spMkLst>
        </pc:spChg>
      </pc:sldChg>
      <pc:sldChg chg="modSp mod">
        <pc:chgData name="mnats" userId="2d5df061-6255-4755-935c-bfd826af269a" providerId="ADAL" clId="{19D23FB1-54FD-4760-8731-40F47759657A}" dt="2025-10-10T19:36:37.833" v="2253" actId="20577"/>
        <pc:sldMkLst>
          <pc:docMk/>
          <pc:sldMk cId="2149497792" sldId="340"/>
        </pc:sldMkLst>
        <pc:spChg chg="mod">
          <ac:chgData name="mnats" userId="2d5df061-6255-4755-935c-bfd826af269a" providerId="ADAL" clId="{19D23FB1-54FD-4760-8731-40F47759657A}" dt="2025-10-10T19:36:37.833" v="2253" actId="20577"/>
          <ac:spMkLst>
            <pc:docMk/>
            <pc:sldMk cId="2149497792" sldId="340"/>
            <ac:spMk id="2" creationId="{1CBFEA4F-1087-45A6-9972-D94070F0D0CB}"/>
          </ac:spMkLst>
        </pc:spChg>
      </pc:sldChg>
      <pc:sldChg chg="modSp mod">
        <pc:chgData name="mnats" userId="2d5df061-6255-4755-935c-bfd826af269a" providerId="ADAL" clId="{19D23FB1-54FD-4760-8731-40F47759657A}" dt="2025-10-10T19:36:43.639" v="2266" actId="20577"/>
        <pc:sldMkLst>
          <pc:docMk/>
          <pc:sldMk cId="3664928444" sldId="342"/>
        </pc:sldMkLst>
        <pc:spChg chg="mod">
          <ac:chgData name="mnats" userId="2d5df061-6255-4755-935c-bfd826af269a" providerId="ADAL" clId="{19D23FB1-54FD-4760-8731-40F47759657A}" dt="2025-10-10T19:36:43.639" v="2266" actId="20577"/>
          <ac:spMkLst>
            <pc:docMk/>
            <pc:sldMk cId="3664928444" sldId="342"/>
            <ac:spMk id="2" creationId="{6E664A5C-09AC-4482-9ED3-943E900B96D5}"/>
          </ac:spMkLst>
        </pc:spChg>
      </pc:sldChg>
      <pc:sldChg chg="addSp modSp del mod modShow">
        <pc:chgData name="mnats" userId="2d5df061-6255-4755-935c-bfd826af269a" providerId="ADAL" clId="{19D23FB1-54FD-4760-8731-40F47759657A}" dt="2025-10-10T19:28:32.247" v="2053" actId="47"/>
        <pc:sldMkLst>
          <pc:docMk/>
          <pc:sldMk cId="3032017384" sldId="344"/>
        </pc:sldMkLst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09.760" v="1220" actId="164"/>
          <ac:spMkLst>
            <pc:docMk/>
            <pc:sldMk cId="3032017384" sldId="344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43.409" v="1902" actId="13244"/>
          <ac:spMkLst>
            <pc:docMk/>
            <pc:sldMk cId="3032017384" sldId="344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41.141" v="1901" actId="13244"/>
          <ac:grpSpMkLst>
            <pc:docMk/>
            <pc:sldMk cId="3032017384" sldId="344"/>
            <ac:grpSpMk id="5" creationId="{110A01B0-FD38-4AAD-918E-9D8087618837}"/>
          </ac:grpSpMkLst>
        </pc:grpChg>
        <pc:grpChg chg="mod">
          <ac:chgData name="mnats" userId="2d5df061-6255-4755-935c-bfd826af269a" providerId="ADAL" clId="{19D23FB1-54FD-4760-8731-40F47759657A}" dt="2025-10-10T19:02:29.672" v="1219" actId="962"/>
          <ac:grpSpMkLst>
            <pc:docMk/>
            <pc:sldMk cId="3032017384" sldId="344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09.760" v="1220" actId="164"/>
          <ac:cxnSpMkLst>
            <pc:docMk/>
            <pc:sldMk cId="3032017384" sldId="344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40:31.299" v="2282" actId="2711"/>
        <pc:sldMkLst>
          <pc:docMk/>
          <pc:sldMk cId="4050730530" sldId="345"/>
        </pc:sldMkLst>
        <pc:spChg chg="mod">
          <ac:chgData name="mnats" userId="2d5df061-6255-4755-935c-bfd826af269a" providerId="ADAL" clId="{19D23FB1-54FD-4760-8731-40F47759657A}" dt="2025-10-10T19:40:31.299" v="2282" actId="2711"/>
          <ac:spMkLst>
            <pc:docMk/>
            <pc:sldMk cId="4050730530" sldId="345"/>
            <ac:spMk id="3" creationId="{6254ECB9-7E5F-4E2E-8020-AFFC9518CCDB}"/>
          </ac:spMkLst>
        </pc:spChg>
      </pc:sldChg>
      <pc:sldChg chg="addSp modSp del mod">
        <pc:chgData name="mnats" userId="2d5df061-6255-4755-935c-bfd826af269a" providerId="ADAL" clId="{19D23FB1-54FD-4760-8731-40F47759657A}" dt="2025-10-10T19:28:45.901" v="2054" actId="47"/>
        <pc:sldMkLst>
          <pc:docMk/>
          <pc:sldMk cId="2750815263" sldId="347"/>
        </pc:sldMkLst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9:03:25.034" v="1226" actId="164"/>
          <ac:spMkLst>
            <pc:docMk/>
            <pc:sldMk cId="2750815263" sldId="347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9:55.688" v="1904" actId="13244"/>
          <ac:spMkLst>
            <pc:docMk/>
            <pc:sldMk cId="2750815263" sldId="347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9:54.458" v="1903" actId="13244"/>
          <ac:grpSpMkLst>
            <pc:docMk/>
            <pc:sldMk cId="2750815263" sldId="347"/>
            <ac:grpSpMk id="3" creationId="{D9A61291-2D17-48AF-A0EF-D6715A432120}"/>
          </ac:grpSpMkLst>
        </pc:grpChg>
        <pc:grpChg chg="mod">
          <ac:chgData name="mnats" userId="2d5df061-6255-4755-935c-bfd826af269a" providerId="ADAL" clId="{19D23FB1-54FD-4760-8731-40F47759657A}" dt="2025-10-10T19:03:39.530" v="1230" actId="962"/>
          <ac:grpSpMkLst>
            <pc:docMk/>
            <pc:sldMk cId="2750815263" sldId="347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9:03:25.034" v="1226" actId="164"/>
          <ac:cxnSpMkLst>
            <pc:docMk/>
            <pc:sldMk cId="2750815263" sldId="347"/>
            <ac:cxnSpMk id="10" creationId="{00000000-0000-0000-0000-000000000000}"/>
          </ac:cxnSpMkLst>
        </pc:cxnChg>
      </pc:sldChg>
      <pc:sldChg chg="modSp">
        <pc:chgData name="mnats" userId="2d5df061-6255-4755-935c-bfd826af269a" providerId="ADAL" clId="{19D23FB1-54FD-4760-8731-40F47759657A}" dt="2025-10-10T19:29:40.579" v="2097" actId="20577"/>
        <pc:sldMkLst>
          <pc:docMk/>
          <pc:sldMk cId="3656501298" sldId="348"/>
        </pc:sldMkLst>
        <pc:spChg chg="mod">
          <ac:chgData name="mnats" userId="2d5df061-6255-4755-935c-bfd826af269a" providerId="ADAL" clId="{19D23FB1-54FD-4760-8731-40F47759657A}" dt="2025-10-10T19:29:40.579" v="2097" actId="20577"/>
          <ac:spMkLst>
            <pc:docMk/>
            <pc:sldMk cId="3656501298" sldId="348"/>
            <ac:spMk id="2" creationId="{037EE658-205D-44B0-A39E-67C22353652A}"/>
          </ac:spMkLst>
        </pc:spChg>
      </pc:sldChg>
      <pc:sldChg chg="del">
        <pc:chgData name="mnats" userId="2d5df061-6255-4755-935c-bfd826af269a" providerId="ADAL" clId="{19D23FB1-54FD-4760-8731-40F47759657A}" dt="2025-10-10T01:07:47.831" v="21" actId="47"/>
        <pc:sldMkLst>
          <pc:docMk/>
          <pc:sldMk cId="2696060836" sldId="349"/>
        </pc:sldMkLst>
      </pc:sldChg>
      <pc:sldChg chg="modSp mod">
        <pc:chgData name="mnats" userId="2d5df061-6255-4755-935c-bfd826af269a" providerId="ADAL" clId="{19D23FB1-54FD-4760-8731-40F47759657A}" dt="2025-10-10T19:29:32.253" v="2084" actId="20577"/>
        <pc:sldMkLst>
          <pc:docMk/>
          <pc:sldMk cId="4113499643" sldId="350"/>
        </pc:sldMkLst>
        <pc:spChg chg="mod">
          <ac:chgData name="mnats" userId="2d5df061-6255-4755-935c-bfd826af269a" providerId="ADAL" clId="{19D23FB1-54FD-4760-8731-40F47759657A}" dt="2025-10-10T19:03:56.062" v="1316" actId="962"/>
          <ac:spMkLst>
            <pc:docMk/>
            <pc:sldMk cId="4113499643" sldId="350"/>
            <ac:spMk id="7" creationId="{F499740F-6577-4DA0-A877-AF57699C7A02}"/>
          </ac:spMkLst>
        </pc:spChg>
        <pc:spChg chg="mod ord">
          <ac:chgData name="mnats" userId="2d5df061-6255-4755-935c-bfd826af269a" providerId="ADAL" clId="{19D23FB1-54FD-4760-8731-40F47759657A}" dt="2025-10-10T19:29:32.253" v="2084" actId="20577"/>
          <ac:spMkLst>
            <pc:docMk/>
            <pc:sldMk cId="4113499643" sldId="350"/>
            <ac:spMk id="11" creationId="{81789040-4787-4226-AC42-8405E4797213}"/>
          </ac:spMkLst>
        </pc:spChg>
      </pc:sldChg>
      <pc:sldChg chg="modSp mod">
        <pc:chgData name="mnats" userId="2d5df061-6255-4755-935c-bfd826af269a" providerId="ADAL" clId="{19D23FB1-54FD-4760-8731-40F47759657A}" dt="2025-10-10T19:29:53.380" v="2114" actId="20577"/>
        <pc:sldMkLst>
          <pc:docMk/>
          <pc:sldMk cId="3182640291" sldId="351"/>
        </pc:sldMkLst>
        <pc:spChg chg="mod ord">
          <ac:chgData name="mnats" userId="2d5df061-6255-4755-935c-bfd826af269a" providerId="ADAL" clId="{19D23FB1-54FD-4760-8731-40F47759657A}" dt="2025-10-10T19:29:53.380" v="2114" actId="20577"/>
          <ac:spMkLst>
            <pc:docMk/>
            <pc:sldMk cId="3182640291" sldId="351"/>
            <ac:spMk id="11" creationId="{69B79848-AFAC-4B77-9AF1-2B2C70EEA609}"/>
          </ac:spMkLst>
        </pc:spChg>
      </pc:sldChg>
      <pc:sldChg chg="modSp mod">
        <pc:chgData name="mnats" userId="2d5df061-6255-4755-935c-bfd826af269a" providerId="ADAL" clId="{19D23FB1-54FD-4760-8731-40F47759657A}" dt="2025-10-10T19:30:00.291" v="2122" actId="20577"/>
        <pc:sldMkLst>
          <pc:docMk/>
          <pc:sldMk cId="2998746898" sldId="352"/>
        </pc:sldMkLst>
        <pc:spChg chg="mod">
          <ac:chgData name="mnats" userId="2d5df061-6255-4755-935c-bfd826af269a" providerId="ADAL" clId="{19D23FB1-54FD-4760-8731-40F47759657A}" dt="2025-10-10T19:30:00.291" v="2122" actId="20577"/>
          <ac:spMkLst>
            <pc:docMk/>
            <pc:sldMk cId="2998746898" sldId="352"/>
            <ac:spMk id="2" creationId="{B3D711B3-2825-4C77-90DB-6CB045A33FCF}"/>
          </ac:spMkLst>
        </pc:spChg>
        <pc:picChg chg="mod">
          <ac:chgData name="mnats" userId="2d5df061-6255-4755-935c-bfd826af269a" providerId="ADAL" clId="{19D23FB1-54FD-4760-8731-40F47759657A}" dt="2025-10-10T19:04:13.575" v="1412" actId="962"/>
          <ac:picMkLst>
            <pc:docMk/>
            <pc:sldMk cId="2998746898" sldId="352"/>
            <ac:picMk id="47" creationId="{F0EDA9D3-BF78-446B-93CB-5BB1E189EDEF}"/>
          </ac:picMkLst>
        </pc:picChg>
      </pc:sldChg>
      <pc:sldChg chg="modSp mod">
        <pc:chgData name="mnats" userId="2d5df061-6255-4755-935c-bfd826af269a" providerId="ADAL" clId="{19D23FB1-54FD-4760-8731-40F47759657A}" dt="2025-10-10T19:30:05.580" v="2133" actId="20577"/>
        <pc:sldMkLst>
          <pc:docMk/>
          <pc:sldMk cId="1834833135" sldId="353"/>
        </pc:sldMkLst>
        <pc:spChg chg="mod">
          <ac:chgData name="mnats" userId="2d5df061-6255-4755-935c-bfd826af269a" providerId="ADAL" clId="{19D23FB1-54FD-4760-8731-40F47759657A}" dt="2025-10-10T19:30:05.580" v="2133" actId="20577"/>
          <ac:spMkLst>
            <pc:docMk/>
            <pc:sldMk cId="1834833135" sldId="353"/>
            <ac:spMk id="2" creationId="{B3D711B3-2825-4C77-90DB-6CB045A33FCF}"/>
          </ac:spMkLst>
        </pc:spChg>
      </pc:sldChg>
      <pc:sldChg chg="modSp mod">
        <pc:chgData name="mnats" userId="2d5df061-6255-4755-935c-bfd826af269a" providerId="ADAL" clId="{19D23FB1-54FD-4760-8731-40F47759657A}" dt="2025-10-10T19:27:26.114" v="2026" actId="20577"/>
        <pc:sldMkLst>
          <pc:docMk/>
          <pc:sldMk cId="3335669496" sldId="378"/>
        </pc:sldMkLst>
        <pc:spChg chg="mod">
          <ac:chgData name="mnats" userId="2d5df061-6255-4755-935c-bfd826af269a" providerId="ADAL" clId="{19D23FB1-54FD-4760-8731-40F47759657A}" dt="2025-10-10T19:27:26.114" v="2026" actId="20577"/>
          <ac:spMkLst>
            <pc:docMk/>
            <pc:sldMk cId="3335669496" sldId="378"/>
            <ac:spMk id="2" creationId="{00000000-0000-0000-0000-000000000000}"/>
          </ac:spMkLst>
        </pc:spChg>
      </pc:sldChg>
      <pc:sldChg chg="delSp mod">
        <pc:chgData name="mnats" userId="2d5df061-6255-4755-935c-bfd826af269a" providerId="ADAL" clId="{19D23FB1-54FD-4760-8731-40F47759657A}" dt="2025-10-10T19:12:06.519" v="1884" actId="478"/>
        <pc:sldMkLst>
          <pc:docMk/>
          <pc:sldMk cId="1899858963" sldId="379"/>
        </pc:sldMkLst>
        <pc:spChg chg="del">
          <ac:chgData name="mnats" userId="2d5df061-6255-4755-935c-bfd826af269a" providerId="ADAL" clId="{19D23FB1-54FD-4760-8731-40F47759657A}" dt="2025-10-10T19:12:06.519" v="1884" actId="478"/>
          <ac:spMkLst>
            <pc:docMk/>
            <pc:sldMk cId="1899858963" sldId="379"/>
            <ac:spMk id="4" creationId="{BFB5D357-87A0-4D2A-B7FE-62DCB035C771}"/>
          </ac:spMkLst>
        </pc:spChg>
      </pc:sldChg>
      <pc:sldChg chg="modSp mod">
        <pc:chgData name="mnats" userId="2d5df061-6255-4755-935c-bfd826af269a" providerId="ADAL" clId="{19D23FB1-54FD-4760-8731-40F47759657A}" dt="2025-10-10T19:28:10.041" v="2052" actId="20577"/>
        <pc:sldMkLst>
          <pc:docMk/>
          <pc:sldMk cId="103701003" sldId="380"/>
        </pc:sldMkLst>
        <pc:spChg chg="mod">
          <ac:chgData name="mnats" userId="2d5df061-6255-4755-935c-bfd826af269a" providerId="ADAL" clId="{19D23FB1-54FD-4760-8731-40F47759657A}" dt="2025-10-10T19:28:10.041" v="2052" actId="20577"/>
          <ac:spMkLst>
            <pc:docMk/>
            <pc:sldMk cId="103701003" sldId="380"/>
            <ac:spMk id="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2:25.269" v="1886" actId="13244"/>
          <ac:spMkLst>
            <pc:docMk/>
            <pc:sldMk cId="103701003" sldId="380"/>
            <ac:spMk id="10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17.318" v="536" actId="962"/>
          <ac:grpSpMkLst>
            <pc:docMk/>
            <pc:sldMk cId="103701003" sldId="380"/>
            <ac:grpSpMk id="4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7:44.829" v="676" actId="962"/>
          <ac:grpSpMkLst>
            <pc:docMk/>
            <pc:sldMk cId="103701003" sldId="380"/>
            <ac:grpSpMk id="32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18:38.566" v="1892" actId="13244"/>
        <pc:sldMkLst>
          <pc:docMk/>
          <pc:sldMk cId="3154795403" sldId="381"/>
        </pc:sldMkLst>
        <pc:spChg chg="ord">
          <ac:chgData name="mnats" userId="2d5df061-6255-4755-935c-bfd826af269a" providerId="ADAL" clId="{19D23FB1-54FD-4760-8731-40F47759657A}" dt="2025-10-10T19:18:02.624" v="1887" actId="13244"/>
          <ac:spMkLst>
            <pc:docMk/>
            <pc:sldMk cId="3154795403" sldId="381"/>
            <ac:spMk id="10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06.742" v="1888" actId="13244"/>
          <ac:spMkLst>
            <pc:docMk/>
            <pc:sldMk cId="3154795403" sldId="381"/>
            <ac:spMk id="17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14.667" v="1889" actId="13244"/>
          <ac:spMkLst>
            <pc:docMk/>
            <pc:sldMk cId="3154795403" sldId="381"/>
            <ac:spMk id="24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38.566" v="1892" actId="13244"/>
          <ac:spMkLst>
            <pc:docMk/>
            <pc:sldMk cId="3154795403" sldId="381"/>
            <ac:spMk id="3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8:57:50.696" v="678" actId="962"/>
          <ac:grpSpMkLst>
            <pc:docMk/>
            <pc:sldMk cId="3154795403" sldId="381"/>
            <ac:grpSpMk id="4" creationId="{00000000-0000-0000-0000-000000000000}"/>
          </ac:grpSpMkLst>
        </pc:grpChg>
        <pc:grpChg chg="mod ord">
          <ac:chgData name="mnats" userId="2d5df061-6255-4755-935c-bfd826af269a" providerId="ADAL" clId="{19D23FB1-54FD-4760-8731-40F47759657A}" dt="2025-10-10T19:18:24.023" v="1891" actId="13244"/>
          <ac:grpSpMkLst>
            <pc:docMk/>
            <pc:sldMk cId="3154795403" sldId="381"/>
            <ac:grpSpMk id="11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28.780" v="748" actId="962"/>
          <ac:grpSpMkLst>
            <pc:docMk/>
            <pc:sldMk cId="3154795403" sldId="381"/>
            <ac:grpSpMk id="18" creationId="{00000000-0000-0000-0000-000000000000}"/>
          </ac:grpSpMkLst>
        </pc:grpChg>
        <pc:grpChg chg="mod">
          <ac:chgData name="mnats" userId="2d5df061-6255-4755-935c-bfd826af269a" providerId="ADAL" clId="{19D23FB1-54FD-4760-8731-40F47759657A}" dt="2025-10-10T18:58:49.468" v="794" actId="962"/>
          <ac:grpSpMkLst>
            <pc:docMk/>
            <pc:sldMk cId="3154795403" sldId="381"/>
            <ac:grpSpMk id="25" creationId="{00000000-0000-0000-0000-000000000000}"/>
          </ac:grpSpMkLst>
        </pc:grpChg>
      </pc:sldChg>
      <pc:sldChg chg="addSp modSp mod">
        <pc:chgData name="mnats" userId="2d5df061-6255-4755-935c-bfd826af269a" providerId="ADAL" clId="{19D23FB1-54FD-4760-8731-40F47759657A}" dt="2025-10-10T19:18:57.593" v="1894" actId="13244"/>
        <pc:sldMkLst>
          <pc:docMk/>
          <pc:sldMk cId="960227358" sldId="382"/>
        </pc:sldMkLst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4" creationId="{00000000-0000-0000-0000-000000000000}"/>
          </ac:spMkLst>
        </pc:spChg>
        <pc:spChg chg="mod">
          <ac:chgData name="mnats" userId="2d5df061-6255-4755-935c-bfd826af269a" providerId="ADAL" clId="{19D23FB1-54FD-4760-8731-40F47759657A}" dt="2025-10-10T18:59:41.824" v="975" actId="164"/>
          <ac:spMkLst>
            <pc:docMk/>
            <pc:sldMk cId="960227358" sldId="382"/>
            <ac:spMk id="12" creationId="{00000000-0000-0000-0000-000000000000}"/>
          </ac:spMkLst>
        </pc:spChg>
        <pc:spChg chg="ord">
          <ac:chgData name="mnats" userId="2d5df061-6255-4755-935c-bfd826af269a" providerId="ADAL" clId="{19D23FB1-54FD-4760-8731-40F47759657A}" dt="2025-10-10T19:18:57.593" v="1894" actId="13244"/>
          <ac:spMkLst>
            <pc:docMk/>
            <pc:sldMk cId="960227358" sldId="382"/>
            <ac:spMk id="13" creationId="{00000000-0000-0000-0000-000000000000}"/>
          </ac:spMkLst>
        </pc:spChg>
        <pc:grpChg chg="add mod ord">
          <ac:chgData name="mnats" userId="2d5df061-6255-4755-935c-bfd826af269a" providerId="ADAL" clId="{19D23FB1-54FD-4760-8731-40F47759657A}" dt="2025-10-10T19:18:56.129" v="1893" actId="13244"/>
          <ac:grpSpMkLst>
            <pc:docMk/>
            <pc:sldMk cId="960227358" sldId="382"/>
            <ac:grpSpMk id="5" creationId="{889CB73F-00D7-4230-B5CC-4A487CBF721B}"/>
          </ac:grpSpMkLst>
        </pc:grpChg>
        <pc:grpChg chg="mod">
          <ac:chgData name="mnats" userId="2d5df061-6255-4755-935c-bfd826af269a" providerId="ADAL" clId="{19D23FB1-54FD-4760-8731-40F47759657A}" dt="2025-10-10T18:59:13.162" v="900" actId="962"/>
          <ac:grpSpMkLst>
            <pc:docMk/>
            <pc:sldMk cId="960227358" sldId="382"/>
            <ac:grpSpMk id="6" creationId="{00000000-0000-0000-0000-000000000000}"/>
          </ac:grpSpMkLst>
        </pc:grpChg>
        <pc:cxnChg chg="mod">
          <ac:chgData name="mnats" userId="2d5df061-6255-4755-935c-bfd826af269a" providerId="ADAL" clId="{19D23FB1-54FD-4760-8731-40F47759657A}" dt="2025-10-10T18:59:41.824" v="975" actId="164"/>
          <ac:cxnSpMkLst>
            <pc:docMk/>
            <pc:sldMk cId="960227358" sldId="382"/>
            <ac:cxnSpMk id="10" creationId="{00000000-0000-0000-0000-000000000000}"/>
          </ac:cxnSpMkLst>
        </pc:cxnChg>
      </pc:sldChg>
      <pc:sldChg chg="modSp mod">
        <pc:chgData name="mnats" userId="2d5df061-6255-4755-935c-bfd826af269a" providerId="ADAL" clId="{19D23FB1-54FD-4760-8731-40F47759657A}" dt="2025-10-10T19:21:16.949" v="1908" actId="13244"/>
        <pc:sldMkLst>
          <pc:docMk/>
          <pc:sldMk cId="2815729978" sldId="383"/>
        </pc:sldMkLst>
        <pc:spChg chg="ord">
          <ac:chgData name="mnats" userId="2d5df061-6255-4755-935c-bfd826af269a" providerId="ADAL" clId="{19D23FB1-54FD-4760-8731-40F47759657A}" dt="2025-10-10T19:21:16.949" v="1908" actId="13244"/>
          <ac:spMkLst>
            <pc:docMk/>
            <pc:sldMk cId="2815729978" sldId="383"/>
            <ac:spMk id="11" creationId="{00000000-0000-0000-0000-000000000000}"/>
          </ac:spMkLst>
        </pc:spChg>
        <pc:grpChg chg="mod">
          <ac:chgData name="mnats" userId="2d5df061-6255-4755-935c-bfd826af269a" providerId="ADAL" clId="{19D23FB1-54FD-4760-8731-40F47759657A}" dt="2025-10-10T19:06:09.863" v="1414" actId="962"/>
          <ac:grpSpMkLst>
            <pc:docMk/>
            <pc:sldMk cId="2815729978" sldId="383"/>
            <ac:grpSpMk id="5" creationId="{00000000-0000-0000-0000-000000000000}"/>
          </ac:grpSpMkLst>
        </pc:grpChg>
      </pc:sldChg>
      <pc:sldChg chg="modSp mod">
        <pc:chgData name="mnats" userId="2d5df061-6255-4755-935c-bfd826af269a" providerId="ADAL" clId="{19D23FB1-54FD-4760-8731-40F47759657A}" dt="2025-10-10T19:36:54.702" v="2279" actId="20577"/>
        <pc:sldMkLst>
          <pc:docMk/>
          <pc:sldMk cId="535015722" sldId="385"/>
        </pc:sldMkLst>
        <pc:spChg chg="mod">
          <ac:chgData name="mnats" userId="2d5df061-6255-4755-935c-bfd826af269a" providerId="ADAL" clId="{19D23FB1-54FD-4760-8731-40F47759657A}" dt="2025-10-10T19:36:54.702" v="2279" actId="20577"/>
          <ac:spMkLst>
            <pc:docMk/>
            <pc:sldMk cId="535015722" sldId="385"/>
            <ac:spMk id="2" creationId="{00000000-0000-0000-0000-000000000000}"/>
          </ac:spMkLst>
        </pc:spChg>
      </pc:sldChg>
      <pc:sldChg chg="modSp mod ord">
        <pc:chgData name="mnats" userId="2d5df061-6255-4755-935c-bfd826af269a" providerId="ADAL" clId="{19D23FB1-54FD-4760-8731-40F47759657A}" dt="2025-10-10T19:26:19.563" v="1984" actId="20577"/>
        <pc:sldMkLst>
          <pc:docMk/>
          <pc:sldMk cId="2817115430" sldId="386"/>
        </pc:sldMkLst>
        <pc:spChg chg="mod">
          <ac:chgData name="mnats" userId="2d5df061-6255-4755-935c-bfd826af269a" providerId="ADAL" clId="{19D23FB1-54FD-4760-8731-40F47759657A}" dt="2025-10-10T19:26:19.563" v="1984" actId="20577"/>
          <ac:spMkLst>
            <pc:docMk/>
            <pc:sldMk cId="2817115430" sldId="386"/>
            <ac:spMk id="2" creationId="{C78B8A63-B46A-4D32-B59E-A8A1F5BC8E3C}"/>
          </ac:spMkLst>
        </pc:spChg>
      </pc:sldChg>
      <pc:sldChg chg="modSp mod">
        <pc:chgData name="mnats" userId="2d5df061-6255-4755-935c-bfd826af269a" providerId="ADAL" clId="{19D23FB1-54FD-4760-8731-40F47759657A}" dt="2025-10-10T19:26:23.131" v="1988" actId="20577"/>
        <pc:sldMkLst>
          <pc:docMk/>
          <pc:sldMk cId="1836603324" sldId="387"/>
        </pc:sldMkLst>
        <pc:spChg chg="mod">
          <ac:chgData name="mnats" userId="2d5df061-6255-4755-935c-bfd826af269a" providerId="ADAL" clId="{19D23FB1-54FD-4760-8731-40F47759657A}" dt="2025-10-10T19:26:23.131" v="1988" actId="20577"/>
          <ac:spMkLst>
            <pc:docMk/>
            <pc:sldMk cId="1836603324" sldId="387"/>
            <ac:spMk id="2" creationId="{E45B1776-A246-475F-945B-2D51B1BD6FD9}"/>
          </ac:spMkLst>
        </pc:spChg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1725962396" sldId="546"/>
        </pc:sldMkLst>
      </pc:sldChg>
      <pc:sldChg chg="modSp add mod modShow">
        <pc:chgData name="mnats" userId="2d5df061-6255-4755-935c-bfd826af269a" providerId="ADAL" clId="{19D23FB1-54FD-4760-8731-40F47759657A}" dt="2025-10-10T19:25:28.393" v="1949" actId="20577"/>
        <pc:sldMkLst>
          <pc:docMk/>
          <pc:sldMk cId="87714192" sldId="547"/>
        </pc:sldMkLst>
        <pc:spChg chg="mod">
          <ac:chgData name="mnats" userId="2d5df061-6255-4755-935c-bfd826af269a" providerId="ADAL" clId="{19D23FB1-54FD-4760-8731-40F47759657A}" dt="2025-10-10T19:25:28.393" v="1949" actId="20577"/>
          <ac:spMkLst>
            <pc:docMk/>
            <pc:sldMk cId="87714192" sldId="547"/>
            <ac:spMk id="2" creationId="{00000000-0000-0000-0000-000000000000}"/>
          </ac:spMkLst>
        </pc:spChg>
      </pc:sldChg>
      <pc:sldChg chg="modSp add mod">
        <pc:chgData name="mnats" userId="2d5df061-6255-4755-935c-bfd826af269a" providerId="ADAL" clId="{19D23FB1-54FD-4760-8731-40F47759657A}" dt="2025-10-10T19:25:34.415" v="1953" actId="20577"/>
        <pc:sldMkLst>
          <pc:docMk/>
          <pc:sldMk cId="1720910637" sldId="549"/>
        </pc:sldMkLst>
        <pc:spChg chg="mod">
          <ac:chgData name="mnats" userId="2d5df061-6255-4755-935c-bfd826af269a" providerId="ADAL" clId="{19D23FB1-54FD-4760-8731-40F47759657A}" dt="2025-10-10T19:25:34.415" v="1953" actId="20577"/>
          <ac:spMkLst>
            <pc:docMk/>
            <pc:sldMk cId="1720910637" sldId="549"/>
            <ac:spMk id="2" creationId="{76A0C092-8807-E983-C807-321549697186}"/>
          </ac:spMkLst>
        </pc:spChg>
      </pc:sldChg>
      <pc:sldChg chg="add del">
        <pc:chgData name="mnats" userId="2d5df061-6255-4755-935c-bfd826af269a" providerId="ADAL" clId="{19D23FB1-54FD-4760-8731-40F47759657A}" dt="2025-10-09T21:19:22.988" v="11" actId="2696"/>
        <pc:sldMkLst>
          <pc:docMk/>
          <pc:sldMk cId="3610623881" sldId="551"/>
        </pc:sldMkLst>
      </pc:sldChg>
      <pc:sldChg chg="add">
        <pc:chgData name="mnats" userId="2d5df061-6255-4755-935c-bfd826af269a" providerId="ADAL" clId="{19D23FB1-54FD-4760-8731-40F47759657A}" dt="2025-10-09T21:19:27.916" v="12"/>
        <pc:sldMkLst>
          <pc:docMk/>
          <pc:sldMk cId="4040963824" sldId="551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2740902612" sldId="554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538003222" sldId="556"/>
        </pc:sldMkLst>
      </pc:sldChg>
      <pc:sldChg chg="add">
        <pc:chgData name="mnats" userId="2d5df061-6255-4755-935c-bfd826af269a" providerId="ADAL" clId="{19D23FB1-54FD-4760-8731-40F47759657A}" dt="2025-10-09T20:57:48.496" v="0"/>
        <pc:sldMkLst>
          <pc:docMk/>
          <pc:sldMk cId="3316342699" sldId="584"/>
        </pc:sldMkLst>
      </pc:sldChg>
      <pc:sldChg chg="modSp add mod">
        <pc:chgData name="mnats" userId="2d5df061-6255-4755-935c-bfd826af269a" providerId="ADAL" clId="{19D23FB1-54FD-4760-8731-40F47759657A}" dt="2025-10-10T19:25:39.415" v="1957" actId="20577"/>
        <pc:sldMkLst>
          <pc:docMk/>
          <pc:sldMk cId="2999097809" sldId="586"/>
        </pc:sldMkLst>
        <pc:spChg chg="mod">
          <ac:chgData name="mnats" userId="2d5df061-6255-4755-935c-bfd826af269a" providerId="ADAL" clId="{19D23FB1-54FD-4760-8731-40F47759657A}" dt="2025-10-10T19:25:39.415" v="1957" actId="20577"/>
          <ac:spMkLst>
            <pc:docMk/>
            <pc:sldMk cId="2999097809" sldId="586"/>
            <ac:spMk id="2" creationId="{76A0C092-8807-E983-C807-321549697186}"/>
          </ac:spMkLst>
        </pc:spChg>
      </pc:sldChg>
      <pc:sldChg chg="add mod modShow">
        <pc:chgData name="mnats" userId="2d5df061-6255-4755-935c-bfd826af269a" providerId="ADAL" clId="{19D23FB1-54FD-4760-8731-40F47759657A}" dt="2025-10-10T18:55:13.772" v="22" actId="729"/>
        <pc:sldMkLst>
          <pc:docMk/>
          <pc:sldMk cId="2548038002" sldId="587"/>
        </pc:sldMkLst>
      </pc:sldChg>
      <pc:sldChg chg="modSp add mod modShow">
        <pc:chgData name="mnats" userId="2d5df061-6255-4755-935c-bfd826af269a" providerId="ADAL" clId="{19D23FB1-54FD-4760-8731-40F47759657A}" dt="2025-10-10T19:25:47.479" v="1961" actId="20577"/>
        <pc:sldMkLst>
          <pc:docMk/>
          <pc:sldMk cId="2448824838" sldId="588"/>
        </pc:sldMkLst>
        <pc:spChg chg="mod">
          <ac:chgData name="mnats" userId="2d5df061-6255-4755-935c-bfd826af269a" providerId="ADAL" clId="{19D23FB1-54FD-4760-8731-40F47759657A}" dt="2025-10-10T19:25:47.479" v="1961" actId="20577"/>
          <ac:spMkLst>
            <pc:docMk/>
            <pc:sldMk cId="2448824838" sldId="588"/>
            <ac:spMk id="2" creationId="{76A0C092-8807-E983-C807-321549697186}"/>
          </ac:spMkLst>
        </pc:spChg>
      </pc:sldChg>
      <pc:sldChg chg="modSp add mod modShow">
        <pc:chgData name="mnats" userId="2d5df061-6255-4755-935c-bfd826af269a" providerId="ADAL" clId="{19D23FB1-54FD-4760-8731-40F47759657A}" dt="2025-10-10T19:25:51.805" v="1965" actId="20577"/>
        <pc:sldMkLst>
          <pc:docMk/>
          <pc:sldMk cId="512283859" sldId="589"/>
        </pc:sldMkLst>
        <pc:spChg chg="mod">
          <ac:chgData name="mnats" userId="2d5df061-6255-4755-935c-bfd826af269a" providerId="ADAL" clId="{19D23FB1-54FD-4760-8731-40F47759657A}" dt="2025-10-10T19:25:51.805" v="1965" actId="20577"/>
          <ac:spMkLst>
            <pc:docMk/>
            <pc:sldMk cId="512283859" sldId="589"/>
            <ac:spMk id="2" creationId="{76A0C092-8807-E983-C807-321549697186}"/>
          </ac:spMkLst>
        </pc:spChg>
      </pc:sldChg>
      <pc:sldChg chg="modSp add mod">
        <pc:chgData name="mnats" userId="2d5df061-6255-4755-935c-bfd826af269a" providerId="ADAL" clId="{19D23FB1-54FD-4760-8731-40F47759657A}" dt="2025-10-10T19:25:58.200" v="1980" actId="20577"/>
        <pc:sldMkLst>
          <pc:docMk/>
          <pc:sldMk cId="1215768204" sldId="590"/>
        </pc:sldMkLst>
        <pc:spChg chg="mod">
          <ac:chgData name="mnats" userId="2d5df061-6255-4755-935c-bfd826af269a" providerId="ADAL" clId="{19D23FB1-54FD-4760-8731-40F47759657A}" dt="2025-10-10T19:25:58.200" v="1980" actId="20577"/>
          <ac:spMkLst>
            <pc:docMk/>
            <pc:sldMk cId="1215768204" sldId="590"/>
            <ac:spMk id="2" creationId="{76A0C092-8807-E983-C807-321549697186}"/>
          </ac:spMkLst>
        </pc:spChg>
      </pc:sldChg>
      <pc:sldChg chg="add">
        <pc:chgData name="mnats" userId="2d5df061-6255-4755-935c-bfd826af269a" providerId="ADAL" clId="{19D23FB1-54FD-4760-8731-40F47759657A}" dt="2025-10-09T20:58:12.445" v="3"/>
        <pc:sldMkLst>
          <pc:docMk/>
          <pc:sldMk cId="3015087285" sldId="592"/>
        </pc:sldMkLst>
      </pc:sldChg>
      <pc:sldChg chg="add del">
        <pc:chgData name="mnats" userId="2d5df061-6255-4755-935c-bfd826af269a" providerId="ADAL" clId="{19D23FB1-54FD-4760-8731-40F47759657A}" dt="2025-10-09T21:19:19.362" v="9"/>
        <pc:sldMkLst>
          <pc:docMk/>
          <pc:sldMk cId="3277048977" sldId="593"/>
        </pc:sldMkLst>
      </pc:sldChg>
    </pc:docChg>
  </pc:docChgLst>
  <pc:docChgLst>
    <pc:chgData name="mnats" userId="2d5df061-6255-4755-935c-bfd826af269a" providerId="ADAL" clId="{CB684E56-4442-4FA5-A93F-ED05F63EA81E}"/>
    <pc:docChg chg="custSel modSld">
      <pc:chgData name="mnats" userId="2d5df061-6255-4755-935c-bfd826af269a" providerId="ADAL" clId="{CB684E56-4442-4FA5-A93F-ED05F63EA81E}" dt="2025-10-10T21:39:21.676" v="660" actId="478"/>
      <pc:docMkLst>
        <pc:docMk/>
      </pc:docMkLst>
      <pc:sldChg chg="addSp modSp mod">
        <pc:chgData name="mnats" userId="2d5df061-6255-4755-935c-bfd826af269a" providerId="ADAL" clId="{CB684E56-4442-4FA5-A93F-ED05F63EA81E}" dt="2025-10-10T21:37:05.430" v="173" actId="962"/>
        <pc:sldMkLst>
          <pc:docMk/>
          <pc:sldMk cId="114064244" sldId="258"/>
        </pc:sldMkLst>
        <pc:spChg chg="mod">
          <ac:chgData name="mnats" userId="2d5df061-6255-4755-935c-bfd826af269a" providerId="ADAL" clId="{CB684E56-4442-4FA5-A93F-ED05F63EA81E}" dt="2025-10-10T21:37:05.430" v="173" actId="962"/>
          <ac:spMkLst>
            <pc:docMk/>
            <pc:sldMk cId="114064244" sldId="258"/>
            <ac:spMk id="3" creationId="{00000000-0000-0000-0000-000000000000}"/>
          </ac:spMkLst>
        </pc:spChg>
        <pc:inkChg chg="add">
          <ac:chgData name="mnats" userId="2d5df061-6255-4755-935c-bfd826af269a" providerId="ADAL" clId="{CB684E56-4442-4FA5-A93F-ED05F63EA81E}" dt="2025-10-10T21:23:42.136" v="3"/>
          <ac:inkMkLst>
            <pc:docMk/>
            <pc:sldMk cId="114064244" sldId="258"/>
            <ac:inkMk id="6" creationId="{BAC5980C-6D1C-4EB6-A750-59C440F19927}"/>
          </ac:inkMkLst>
        </pc:inkChg>
      </pc:sldChg>
      <pc:sldChg chg="addSp modSp mod">
        <pc:chgData name="mnats" userId="2d5df061-6255-4755-935c-bfd826af269a" providerId="ADAL" clId="{CB684E56-4442-4FA5-A93F-ED05F63EA81E}" dt="2025-10-10T21:37:08.416" v="174" actId="962"/>
        <pc:sldMkLst>
          <pc:docMk/>
          <pc:sldMk cId="920271604" sldId="259"/>
        </pc:sldMkLst>
        <pc:inkChg chg="add mod">
          <ac:chgData name="mnats" userId="2d5df061-6255-4755-935c-bfd826af269a" providerId="ADAL" clId="{CB684E56-4442-4FA5-A93F-ED05F63EA81E}" dt="2025-10-10T21:37:08.416" v="174" actId="962"/>
          <ac:inkMkLst>
            <pc:docMk/>
            <pc:sldMk cId="920271604" sldId="259"/>
            <ac:inkMk id="4" creationId="{DF229417-A44E-4F1A-97EC-3809B4FDA89A}"/>
          </ac:inkMkLst>
        </pc:inkChg>
      </pc:sldChg>
      <pc:sldChg chg="addSp modSp mod">
        <pc:chgData name="mnats" userId="2d5df061-6255-4755-935c-bfd826af269a" providerId="ADAL" clId="{CB684E56-4442-4FA5-A93F-ED05F63EA81E}" dt="2025-10-10T21:37:13.243" v="175" actId="962"/>
        <pc:sldMkLst>
          <pc:docMk/>
          <pc:sldMk cId="3581604247" sldId="260"/>
        </pc:sldMkLst>
        <pc:inkChg chg="add mod">
          <ac:chgData name="mnats" userId="2d5df061-6255-4755-935c-bfd826af269a" providerId="ADAL" clId="{CB684E56-4442-4FA5-A93F-ED05F63EA81E}" dt="2025-10-10T21:37:13.243" v="175" actId="962"/>
          <ac:inkMkLst>
            <pc:docMk/>
            <pc:sldMk cId="3581604247" sldId="260"/>
            <ac:inkMk id="6" creationId="{2CD16C50-B6C4-4F9D-A22F-5892255E4FBB}"/>
          </ac:inkMkLst>
        </pc:inkChg>
      </pc:sldChg>
      <pc:sldChg chg="addSp modSp mod">
        <pc:chgData name="mnats" userId="2d5df061-6255-4755-935c-bfd826af269a" providerId="ADAL" clId="{CB684E56-4442-4FA5-A93F-ED05F63EA81E}" dt="2025-10-10T21:37:16.481" v="176" actId="962"/>
        <pc:sldMkLst>
          <pc:docMk/>
          <pc:sldMk cId="2301702121" sldId="262"/>
        </pc:sldMkLst>
        <pc:inkChg chg="add mod">
          <ac:chgData name="mnats" userId="2d5df061-6255-4755-935c-bfd826af269a" providerId="ADAL" clId="{CB684E56-4442-4FA5-A93F-ED05F63EA81E}" dt="2025-10-10T21:37:16.481" v="176" actId="962"/>
          <ac:inkMkLst>
            <pc:docMk/>
            <pc:sldMk cId="2301702121" sldId="262"/>
            <ac:inkMk id="4" creationId="{2CB29B59-22A4-4771-8FB5-C5D1E466A1B7}"/>
          </ac:inkMkLst>
        </pc:inkChg>
      </pc:sldChg>
      <pc:sldChg chg="addSp modSp mod modAnim">
        <pc:chgData name="mnats" userId="2d5df061-6255-4755-935c-bfd826af269a" providerId="ADAL" clId="{CB684E56-4442-4FA5-A93F-ED05F63EA81E}" dt="2025-10-10T21:37:46.156" v="412" actId="962"/>
        <pc:sldMkLst>
          <pc:docMk/>
          <pc:sldMk cId="773163932" sldId="263"/>
        </pc:sldMkLst>
        <pc:inkChg chg="add mod">
          <ac:chgData name="mnats" userId="2d5df061-6255-4755-935c-bfd826af269a" providerId="ADAL" clId="{CB684E56-4442-4FA5-A93F-ED05F63EA81E}" dt="2025-10-10T21:37:46.156" v="412" actId="962"/>
          <ac:inkMkLst>
            <pc:docMk/>
            <pc:sldMk cId="773163932" sldId="263"/>
            <ac:inkMk id="6" creationId="{49E1BC77-A782-4D67-96EB-5E30B1D2040B}"/>
          </ac:inkMkLst>
        </pc:inkChg>
      </pc:sldChg>
      <pc:sldChg chg="addSp modSp mod">
        <pc:chgData name="mnats" userId="2d5df061-6255-4755-935c-bfd826af269a" providerId="ADAL" clId="{CB684E56-4442-4FA5-A93F-ED05F63EA81E}" dt="2025-10-10T21:38:19.060" v="568" actId="962"/>
        <pc:sldMkLst>
          <pc:docMk/>
          <pc:sldMk cId="2887809551" sldId="267"/>
        </pc:sldMkLst>
        <pc:inkChg chg="add mod">
          <ac:chgData name="mnats" userId="2d5df061-6255-4755-935c-bfd826af269a" providerId="ADAL" clId="{CB684E56-4442-4FA5-A93F-ED05F63EA81E}" dt="2025-10-10T21:38:19.060" v="568" actId="962"/>
          <ac:inkMkLst>
            <pc:docMk/>
            <pc:sldMk cId="2887809551" sldId="267"/>
            <ac:inkMk id="6" creationId="{B564D7AE-6530-4BBD-AA4B-F66FEB71F581}"/>
          </ac:inkMkLst>
        </pc:inkChg>
      </pc:sldChg>
      <pc:sldChg chg="addSp modSp mod">
        <pc:chgData name="mnats" userId="2d5df061-6255-4755-935c-bfd826af269a" providerId="ADAL" clId="{CB684E56-4442-4FA5-A93F-ED05F63EA81E}" dt="2025-10-10T21:38:56.668" v="657" actId="962"/>
        <pc:sldMkLst>
          <pc:docMk/>
          <pc:sldMk cId="3656501298" sldId="348"/>
        </pc:sldMkLst>
        <pc:inkChg chg="add mod">
          <ac:chgData name="mnats" userId="2d5df061-6255-4755-935c-bfd826af269a" providerId="ADAL" clId="{CB684E56-4442-4FA5-A93F-ED05F63EA81E}" dt="2025-10-10T21:38:56.668" v="657" actId="962"/>
          <ac:inkMkLst>
            <pc:docMk/>
            <pc:sldMk cId="3656501298" sldId="348"/>
            <ac:inkMk id="5" creationId="{47E2D4EC-9A90-46F1-8F47-587DC4ED4CE4}"/>
          </ac:inkMkLst>
        </pc:inkChg>
      </pc:sldChg>
      <pc:sldChg chg="addSp modSp mod">
        <pc:chgData name="mnats" userId="2d5df061-6255-4755-935c-bfd826af269a" providerId="ADAL" clId="{CB684E56-4442-4FA5-A93F-ED05F63EA81E}" dt="2025-10-10T21:39:18.075" v="659" actId="962"/>
        <pc:sldMkLst>
          <pc:docMk/>
          <pc:sldMk cId="3182640291" sldId="351"/>
        </pc:sldMkLst>
        <pc:inkChg chg="add mod">
          <ac:chgData name="mnats" userId="2d5df061-6255-4755-935c-bfd826af269a" providerId="ADAL" clId="{CB684E56-4442-4FA5-A93F-ED05F63EA81E}" dt="2025-10-10T21:39:18.075" v="659" actId="962"/>
          <ac:inkMkLst>
            <pc:docMk/>
            <pc:sldMk cId="3182640291" sldId="351"/>
            <ac:inkMk id="2" creationId="{6A40AB73-A554-498B-8C94-93ED0D290C0E}"/>
          </ac:inkMkLst>
        </pc:inkChg>
      </pc:sldChg>
      <pc:sldChg chg="addSp delSp mod">
        <pc:chgData name="mnats" userId="2d5df061-6255-4755-935c-bfd826af269a" providerId="ADAL" clId="{CB684E56-4442-4FA5-A93F-ED05F63EA81E}" dt="2025-10-10T21:39:21.676" v="660" actId="478"/>
        <pc:sldMkLst>
          <pc:docMk/>
          <pc:sldMk cId="2998746898" sldId="352"/>
        </pc:sldMkLst>
        <pc:inkChg chg="add del">
          <ac:chgData name="mnats" userId="2d5df061-6255-4755-935c-bfd826af269a" providerId="ADAL" clId="{CB684E56-4442-4FA5-A93F-ED05F63EA81E}" dt="2025-10-10T21:39:21.676" v="660" actId="478"/>
          <ac:inkMkLst>
            <pc:docMk/>
            <pc:sldMk cId="2998746898" sldId="352"/>
            <ac:inkMk id="4" creationId="{21614C56-07AF-4224-B0B6-45EBF8619D3D}"/>
          </ac:inkMkLst>
        </pc:inkChg>
      </pc:sldChg>
      <pc:sldChg chg="addSp modSp mod">
        <pc:chgData name="mnats" userId="2d5df061-6255-4755-935c-bfd826af269a" providerId="ADAL" clId="{CB684E56-4442-4FA5-A93F-ED05F63EA81E}" dt="2025-10-10T21:37:50.939" v="413" actId="962"/>
        <pc:sldMkLst>
          <pc:docMk/>
          <pc:sldMk cId="3335669496" sldId="378"/>
        </pc:sldMkLst>
        <pc:inkChg chg="add mod">
          <ac:chgData name="mnats" userId="2d5df061-6255-4755-935c-bfd826af269a" providerId="ADAL" clId="{CB684E56-4442-4FA5-A93F-ED05F63EA81E}" dt="2025-10-10T21:37:50.939" v="413" actId="962"/>
          <ac:inkMkLst>
            <pc:docMk/>
            <pc:sldMk cId="3335669496" sldId="378"/>
            <ac:inkMk id="6" creationId="{D1577EBD-6551-4220-AA7B-5E7947EEA8CB}"/>
          </ac:inkMkLst>
        </pc:inkChg>
      </pc:sldChg>
      <pc:sldChg chg="addSp modSp mod">
        <pc:chgData name="mnats" userId="2d5df061-6255-4755-935c-bfd826af269a" providerId="ADAL" clId="{CB684E56-4442-4FA5-A93F-ED05F63EA81E}" dt="2025-10-10T21:37:54.839" v="414" actId="962"/>
        <pc:sldMkLst>
          <pc:docMk/>
          <pc:sldMk cId="1899858963" sldId="379"/>
        </pc:sldMkLst>
        <pc:inkChg chg="add mod">
          <ac:chgData name="mnats" userId="2d5df061-6255-4755-935c-bfd826af269a" providerId="ADAL" clId="{CB684E56-4442-4FA5-A93F-ED05F63EA81E}" dt="2025-10-10T21:37:54.839" v="414" actId="962"/>
          <ac:inkMkLst>
            <pc:docMk/>
            <pc:sldMk cId="1899858963" sldId="379"/>
            <ac:inkMk id="4" creationId="{0E633224-92FF-48DA-8543-87AB6415CC78}"/>
          </ac:inkMkLst>
        </pc:inkChg>
      </pc:sldChg>
      <pc:sldChg chg="addSp modSp mod">
        <pc:chgData name="mnats" userId="2d5df061-6255-4755-935c-bfd826af269a" providerId="ADAL" clId="{CB684E56-4442-4FA5-A93F-ED05F63EA81E}" dt="2025-10-10T21:38:49.567" v="656" actId="962"/>
        <pc:sldMkLst>
          <pc:docMk/>
          <pc:sldMk cId="960227358" sldId="382"/>
        </pc:sldMkLst>
        <pc:inkChg chg="add mod">
          <ac:chgData name="mnats" userId="2d5df061-6255-4755-935c-bfd826af269a" providerId="ADAL" clId="{CB684E56-4442-4FA5-A93F-ED05F63EA81E}" dt="2025-10-10T21:38:49.567" v="656" actId="962"/>
          <ac:inkMkLst>
            <pc:docMk/>
            <pc:sldMk cId="960227358" sldId="382"/>
            <ac:inkMk id="11" creationId="{A8445E00-DB17-4DB8-A20A-FE08FF94B40C}"/>
          </ac:inkMkLst>
        </pc:inkChg>
      </pc:sldChg>
      <pc:sldChg chg="addSp delSp">
        <pc:chgData name="mnats" userId="2d5df061-6255-4755-935c-bfd826af269a" providerId="ADAL" clId="{CB684E56-4442-4FA5-A93F-ED05F63EA81E}" dt="2025-10-10T20:04:02.077" v="1"/>
        <pc:sldMkLst>
          <pc:docMk/>
          <pc:sldMk cId="1720910637" sldId="549"/>
        </pc:sldMkLst>
        <pc:inkChg chg="add del">
          <ac:chgData name="mnats" userId="2d5df061-6255-4755-935c-bfd826af269a" providerId="ADAL" clId="{CB684E56-4442-4FA5-A93F-ED05F63EA81E}" dt="2025-10-10T20:04:02.077" v="1"/>
          <ac:inkMkLst>
            <pc:docMk/>
            <pc:sldMk cId="1720910637" sldId="549"/>
            <ac:inkMk id="5" creationId="{BA3730AB-C687-4E5E-A7AC-A92EA1E6E202}"/>
          </ac:inkMkLst>
        </pc:inkChg>
      </pc:sldChg>
      <pc:sldChg chg="addSp delSp">
        <pc:chgData name="mnats" userId="2d5df061-6255-4755-935c-bfd826af269a" providerId="ADAL" clId="{CB684E56-4442-4FA5-A93F-ED05F63EA81E}" dt="2025-10-10T21:23:42.136" v="3"/>
        <pc:sldMkLst>
          <pc:docMk/>
          <pc:sldMk cId="3316342699" sldId="584"/>
        </pc:sldMkLst>
        <pc:inkChg chg="add del">
          <ac:chgData name="mnats" userId="2d5df061-6255-4755-935c-bfd826af269a" providerId="ADAL" clId="{CB684E56-4442-4FA5-A93F-ED05F63EA81E}" dt="2025-10-10T20:04:02.077" v="1"/>
          <ac:inkMkLst>
            <pc:docMk/>
            <pc:sldMk cId="3316342699" sldId="584"/>
            <ac:inkMk id="4" creationId="{4CA110C1-D108-4AE6-8DE4-EC1DB126D07E}"/>
          </ac:inkMkLst>
        </pc:inkChg>
        <pc:inkChg chg="add">
          <ac:chgData name="mnats" userId="2d5df061-6255-4755-935c-bfd826af269a" providerId="ADAL" clId="{CB684E56-4442-4FA5-A93F-ED05F63EA81E}" dt="2025-10-10T21:23:42.136" v="3"/>
          <ac:inkMkLst>
            <pc:docMk/>
            <pc:sldMk cId="3316342699" sldId="584"/>
            <ac:inkMk id="5" creationId="{F2092AFC-1C22-4027-93E0-12EA41E868D1}"/>
          </ac:inkMkLst>
        </pc:inkChg>
      </pc:sldChg>
      <pc:sldChg chg="addSp modSp mod">
        <pc:chgData name="mnats" userId="2d5df061-6255-4755-935c-bfd826af269a" providerId="ADAL" clId="{CB684E56-4442-4FA5-A93F-ED05F63EA81E}" dt="2025-10-10T21:36:49.252" v="171" actId="962"/>
        <pc:sldMkLst>
          <pc:docMk/>
          <pc:sldMk cId="2999097809" sldId="586"/>
        </pc:sldMkLst>
        <pc:inkChg chg="add mod">
          <ac:chgData name="mnats" userId="2d5df061-6255-4755-935c-bfd826af269a" providerId="ADAL" clId="{CB684E56-4442-4FA5-A93F-ED05F63EA81E}" dt="2025-10-10T21:36:49.252" v="171" actId="962"/>
          <ac:inkMkLst>
            <pc:docMk/>
            <pc:sldMk cId="2999097809" sldId="586"/>
            <ac:inkMk id="5" creationId="{5D0262D7-551A-46EC-B458-928376D3C1A7}"/>
          </ac:inkMkLst>
        </pc:inkChg>
      </pc:sldChg>
      <pc:sldChg chg="addSp delSp modSp mod">
        <pc:chgData name="mnats" userId="2d5df061-6255-4755-935c-bfd826af269a" providerId="ADAL" clId="{CB684E56-4442-4FA5-A93F-ED05F63EA81E}" dt="2025-10-10T21:36:56.297" v="172" actId="962"/>
        <pc:sldMkLst>
          <pc:docMk/>
          <pc:sldMk cId="1215768204" sldId="590"/>
        </pc:sldMkLst>
        <pc:inkChg chg="add del">
          <ac:chgData name="mnats" userId="2d5df061-6255-4755-935c-bfd826af269a" providerId="ADAL" clId="{CB684E56-4442-4FA5-A93F-ED05F63EA81E}" dt="2025-10-10T20:04:02.077" v="1"/>
          <ac:inkMkLst>
            <pc:docMk/>
            <pc:sldMk cId="1215768204" sldId="590"/>
            <ac:inkMk id="5" creationId="{2E576DB7-5879-476F-8201-C3F6D80296F5}"/>
          </ac:inkMkLst>
        </pc:inkChg>
        <pc:inkChg chg="add mod">
          <ac:chgData name="mnats" userId="2d5df061-6255-4755-935c-bfd826af269a" providerId="ADAL" clId="{CB684E56-4442-4FA5-A93F-ED05F63EA81E}" dt="2025-10-10T21:36:56.297" v="172" actId="962"/>
          <ac:inkMkLst>
            <pc:docMk/>
            <pc:sldMk cId="1215768204" sldId="590"/>
            <ac:inkMk id="6" creationId="{A50C8015-1600-4CB4-B707-75BC90C7C24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34:16.74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17451 13771 7359 0,'0'0'656'0,"0"0"-528"0,2 0-128 0,-2 0 0 0,2 0 0 0,-2 2 0 0,0 0 0 0,0 3 0 0,0-1 656 0,0 2 256 15,2 5 48-15,-2 0 16 0,0-1 752 0,2 3 128 16,3 0 48-16,1-3 0 0,2 3 192 0,5-2 32 16,2 2 16-16,4-3 0 0,3 1-736 0,3-1-128 15,5-3-48-15,4 3 0 0,0-5-912 0,7 1-192 16,1-6-128-16,7 0 144 0,0-6 208 0,9 1 32 15,6-5 16-15,6-1 0 0,0 5 208 0,5-5 32 0,-5 1 16 0,7-5 0 16,4 4-240-16,2-2-48 0,2 3-16 0,0 3 0 16,7-3-208-16,1 3-144 0,5 3 192 0,0 0-192 15,-10 8 0-15,-1-4 0 0,5 4 0 0,1 3 0 16,1-3 320-16,2 2-64 0,4 1 0 0,0-1 0 16,-2 0 0-16,0 3-16 0,0 2 0 0,2-7 0 15,0-2-240-15,7-4 0 16,6-2 0-16,2-7 0 0,-2 4 144 0,-20 3-144 0,-8-6 128 0,5 3-128 15,12-3 240-15,15-1-48 16,24 5 0-16,-3 1 0 0,-10 1-192 0,-11 4 0 0,-6 4-144 0,-2-4 144 0,-1 5 0 0,3-3 0 16,6-2 0-16,0-2 0 0,-2-1 0 0,5 1 128 15,1-8-128-15,5-1 160 0,4-2-160 0,2 0 0 16,2 3 0-16,-4 1 128 16,-19-1-128-16,6-1 0 0,8 2 0 0,5-1 0 0,0 3 0 0,-2 1 0 15,0 2 0-15,2-3 0 16,0 1 0-16,-5 2 0 0,1-1 0 0,8 3 0 0,7-2 0 15,-1 2 0-15,-5 2 0 0,-1 0 128 0,2 2 80 0,-2 4 16 0,-2 3 0 0,-6-3 0 16,-5 1-96-16,-8 1-128 0,-6-1 176 0,8 3-176 16,13 1 160-16,4 2-160 15,0 2 128-15,-5 0-128 16,-5 2 0-16,-1-5 0 0,3 3 128 0,4-2-128 16,-3 0 0-16,1 0 0 0,4-3 0 0,-7-3 0 15,-3-3 0-15,1-4 0 0,7 0 0 0,-5 0 0 16,-10 0 0-16,-4 0 0 0,-5 2 0 0,-6 2 0 15,-8 3 256-15,-5-3-48 0,-4 2 0 0,-9 1 0 16,-6 1-208-16,-6-1 128 0,-5-1-128 0,-4 2 0 16,-2-1 128-16,-2 3-128 0,-2-5 0 0,-2 1 0 15,-1 5 160-15,-1-7-160 0,-5 2 160 0,0 1-160 0,-2 6 0 16,-6-1 0-16,-5 5-128 0,-6 0 128 0,-4 5-176 0,-6-5 176 16,-5 4-160-16,-4 0 160 15,-3 1-1008-15,-1 1-96 0,-5 0-32 0,1 1-15824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57:25.56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10486 4229 911 0,'0'-4'0'0,"-2"2"0"0,2-2 0 0,-2 4 0 0,2 0 288 0,-3-2-32 0,1-1 0 0,-4 1 0 15,0-4 1792-15,-3 4 336 0,1 2 80 0,-3 2 16 16,2 4-688-16,1-1-128 0,-1 5-16 0,3 1-16 16,0 2-320-16,-1-7-64 0,5 3-16 0,0-1 0 15,0-4-640-15,2 1-128 0,0-5-16 0,2 0-16 0,0-7-432 0,2 3 0 16,1-7 0-16,-1 1 0 0,2-5 0 0,-4 2 0 16,-2 2 0-16,-2 1 0 0,-2-1 0 0,-2 5-176 15,-1-1 176-15,-1 3-192 16,-1 4-64-16,3-6 0 0,-1 1-16 0,3-1 0 0,4-3 432 0,2 1 96 15,5-3 0-15,-1 1 16 0,5-1-272 0,-1 0-272 16,9-4 48-16,1 3 16 0,1 3-80 0,0 1-16 0,3-1 0 16,1 3 0-16,3 2 304 0,-3-1 0 15,1 3 0-15,0 2 0 0,-3 0 304 0,0 0 160 16,5 0 48-16,0 0 0 0,4 0-192 0,0-6-48 0,4 1 0 0,2-1 0 16,7-2 0-16,6-5 0 0,0 2 0 0,0-8 0 15,3 4 128-15,-3 0 32 0,0 0 0 0,-4 5 0 16,-5 3-272-16,-1 1-160 0,-1 6 192 0,-4 0-192 15,-1 0 0-15,1 2 0 0,0 2 0 0,0 3 0 16,0-1 0-16,-2 3 0 0,-2 1 0 0,2 1 0 16,1-1 0-16,1 3 0 0,-2 2 128 0,0 2-128 15,0-4 432-15,0 0 16 0,2 0 16 0,0-5 0 0,1-2 480 16,-5-1 80-16,-3-5 32 0,3 0 0 16,0-5-736-16,2-3-160 0,-4-1-32 0,-2 1 0 15,2-3-128-15,-3-2 0 0,1 3 0 0,0-5 0 0,0 4 0 0,-5 3 128 16,-2 3 32-16,-4 5 0 0,0 0-352 0,0 5-80 15,-4 3-16-15,-2 1 0 0,2 1 816 0,-5 7 176 16,-2 0 16-16,3 1 16 16,-3 1-320-16,1 0-64 0,-1-4-16 0,1-2 0 0,-1-5-176 0,-2-2-32 0,0-1-128 0,-1-3 192 31,1 2-752-31,-2-2-144 0</inkml:trace>
  <inkml:trace contextRef="#ctx0" brushRef="#br0" timeOffset="1643.33">13212 3972 7359 0,'-2'6'656'0,"0"-4"-528"0,0 3-128 0,2-1 0 0,-2 0 512 0,0 2 64 0,-1 7 0 0,-3 9 16 0,-3 9 1056 0,1 8 208 16,-3 3 32-16,3-1 16 0,1-1-1008 0,1-4-192 16,2 1-32-16,2-5-16 0,0-11-80 0,-1-4-32 15,6-6 0-15,-1-7 0 0,0-6 48 0,4-7 16 0,-2-4 0 16,3 1 0-16,-3-5-192 0,0-3-32 0,1 1-16 0,-1 0 0 15,0 6-368-15,-2-2 0 16,0 3 0-16,0 3 0 0,-2 1 384 0,0 3 48 0,3-1 16 0,-3 2 0 16,2-3 320-16,0-3 64 0,2-1 0 0,0-4 16 15,3-2-304-15,-1-4-64 16,5-3-16-16,-3-5 0 0,5 1-80 0,-2-4 0 0,4 2-16 0,-3-2 0 16,-1 5 112-16,0 1 32 0,-3 5 0 0,1 4 0 15,1 4-272-15,-3 2-48 0,-3 5-16 0,3 2 0 16,-3 4-176-16,0 0 160 0,2 0-160 0,1 0 160 15,1 0 192-15,1 2 32 0,1-2 16 0,3 0 0 16,2 0-128-16,0-2-16 0,4 2-16 0,3-7 0 0,1 3-240 0,3-2 0 16,1 1 128-16,1 1-128 0,2 2 0 0,-3-4 0 15,3 3 0-15,0 1-160 0,0 2 160 0,2-6 0 16,-2 2 0-16,-1-1 0 0,-3 3 0 0,2-4 0 16,-1 2 0-16,1-1 0 15,0 1 0-15,-1 2 0 0,1 2 0 0,4-6-128 0,-2 1-80 0,0-1-16 16,0 2 0-16,-1-3 0 0,5-3 48 0,-2-1 16 15,3 0 0-15,-4 1 0 0,4-5 160 0,-4 2 0 16,1 2 0-16,0 3-128 0,-6-1 128 0,2 3 0 16,-5 2 0-16,3 4 0 0,-3-5 0 0,0 3 0 0,3 2 0 15,0-2 0-15,-1 0 0 0,3 2 0 16,-3-4 0-16,1-3 0 0,4 3 0 0,-7 0 0 0,-1 2 0 0,1-5 0 16,5 3 0-16,1-2 0 0,3 6 0 0,-2-7 0 15,-2 5 0-15,-3 2 0 0,1-2 0 0,-3 2 0 16,-1 0 0-16,3 0 0 0,-1 0 0 0,-1-4 0 15,1 4 0-15,1-2 0 0,-1 2 0 0,3 0 0 16,1-2 0-16,2 2 0 0,-3 0 0 0,5-3 0 16,0 3 0-16,0-4 0 0,2 4 0 0,-2 0 0 15,0 0 0-15,-6 4 0 0,-1-1 0 0,-1-1 0 16,-3 4 0-16,3-6 0 0,1 2 0 0,1-2 0 16,-1 2 0-16,3-2 0 0,-2 0 0 0,1-2 0 15,-1 0 0-15,-1 2 0 0,1-6 0 0,-1 4 0 0,3-1 0 0,-4 3 0 16,1 0 0-16,1 0 0 0,-3 0 0 0,1 3 0 15,1-1 0-15,1 0 0 16,-1 2 128-16,1-4 16 16,1 0 0-16,1 2 0 0,2-2 176 0,0 2 48 15,0-4 0-15,2 2 0 0,-3 2-176 0,1-2-16 16,-2 0-16-16,0 3 0 0,-7 1-160 0,4-2 0 16,1 0 0-16,2 4 128 0,2 1-128 0,-1-5 0 15,-1 6 0-15,0-3-176 0,-1 3 176 0,-1 1 0 0,0 1 0 16,-1-3 0-16,-2 3 0 0,3 1 0 0,0 0 0 0,1-1 0 15,1-3 0-15,2-3 0 0,2 2 0 0,2-4 0 16,0-2 0-16,0 0 0 0,-2-2 0 0,0 2 0 16,-2-4 0-16,0 2 0 0,-7 0 0 0,-2 2-128 15,-4 2 128-15,-4 0 0 0,-4 2 0 0,-7 3 0 16,0 1 128-16,-2 1-128 0,-2 1 128 0,0 1-128 16,-1-2 528-16,1-1 48 0,2 3 0 0,-2-3 0 15,2-6-336-15,-2 3-64 0,2-3-16 0,2-2 0 16,-2 2 0-16,0-2 0 0,0 0 0 0,0 6 0 15,0-4-32-15,2 7 0 0,-2 2 0 0,0 1 0 0,0 5-128 0,0 3 0 16,2 1 144-16,1 0-144 0,1 3 128 0,0-1-128 16,0 7 160-16,3-3-160 0,-3 1 0 0,0 4 128 15,1 9-128-15,-1-3 0 0,-2-8 0 0,0-7 0 16,0-2 0-16,0-6 0 0,0-2-256 0,1-2-32 16,-1-5-16-16,2-6-18000 0</inkml:trace>
  <inkml:trace contextRef="#ctx0" brushRef="#br0" timeOffset="2533.42">18950 3999 16575 0,'0'0'1472'0,"0"0"-1168"0,0 0-304 0,2 0 0 0,-2 0 1424 0,0 5 240 0,3 1 32 0,1 3 16 0,4 6-800 0,-1 2-144 16,-1 0-48-16,0 2 0 0,1-2-432 0,-3 0-96 15,0 4 0-15,1 0-16 16,-5 3 288-16,0-3 64 0,-2 0 16 0,-3 1 0 0,1-7-144 0,0 2-16 15,-3 0-16-15,-1-7 0 0,-1-5-368 0,1-3 0 16,-1-2 0-16,3-7 0 0,-1-1 176 0,5-1-48 0,-2-12 0 16,2 0 0-1,0-13 80-15,0-3 16 0,2-3 0 0,-2-3 0 0,2 5-80 0,-5 0-16 0,3-3 0 0,-4 3 0 16,2 8-128-16,-3 2 0 0,1 9 144 0,-1 2-144 16,1 7 464-16,2-1 32 0,2 5 0 0,-1-1 0 15,1 3 272-15,2 0 64 0,2 2 16 0,5-3 0 16,1 1-352-16,3 2-80 15,4-2-16-15,4-1 0 16,0 3-112-16,5 2-32 0,1-4 0 0,3 4 0 16,2 0 0-16,0-2-16 0,4 0 0 0,0 0 0 15,0-5-240-15,2 1 176 0,2 2-176 0,3-7 160 16,-3 0-160-16,1 1 0 0,-1-5 144 0,-4 2-144 16,0 2 0-16,-2-4 128 0,0 3-128 0,0-5 0 0,0 2 0 15,0 0 144-15,-2 2-144 0,-5 2 0 0,-1 1 0 16,-3 3 0-16,-4 3 0 0,-2 2 0 0,-5 4 128 0,1 2-128 15,-2 5 0-15,-1 4 0 0,-4-1 0 0,3 3 0 16,-3 5 0-16,2 1 0 0,3 0 0 0,-3 5 0 16,5 1 0-16,0 1-192 0,1 6 192 0,1 2 208 15,2 7-32-15,-4 2-16 0,4-3-160 0,-5 5 0 16,-1 2 0-16,2 8 0 0,-1 5 0 0,1 2 0 0,2 2 144 0,-3-6-144 16,1-3 0-16,0-10-128 0,-1-9 0 0,3-8 0 31,4-13-464-31,0-13-96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1:01:10.94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5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0T21:03:20.808"/>
    </inkml:context>
  </inkml:definitions>
  <inkml:trace contextRef="#ctx0" brushRef="#br0">1610 7489 9215 0,'-10'-7'816'0,"5"5"-656"0,1-2-160 0,2 2 0 0,0 2 0 0,2 0 0 0,0 0-160 0,0 0 160 0,0-2 1376 0,4 2 368 16,5-5 80-16,-9 5 16 0,0 0 80 0,47-14 32 16,-24 7 0-16,3 1 0 0,1-5-832 0,5-2-160 15,4 3-48-15,3-3 0 0,-1 0-400 0,0 7-64 16,-3-5-32-16,-8 3 0 0,-5 1-288 0,-3 3-128 15,0 2 128-15,-6-5-128 0,-3 7 0 0,-3 0 0 16,-5 0 0-16,-4 0 0 16,0 3 224-16,-7 1 64 0,-4-2 16 0,-2 0 0 0,-4 0 400 0,-2-2 96 0,0 4 16 0,-3-4 0 15,-1 5-448-15,-1-3-96 0,-2 2-16 0,1-2 0 16,3 0 0-16,-1 0-16 0,-1 3 0 0,1-3 0 16,1 0-240-16,1-4 0 0,3 0 0 0,1-3 0 15,2 1 416-15,0 2-16 0,0-2 0 0,2 0 0 16,0 1-256-16,0 3-144 0,1 0 160 0,-1 0-160 15,2 5 0-15,0 1 0 0,2-2 0 0,3 3 0 16,-1 3 0-16,1 3 0 0,4-2 0 0,-3 4 0 16,3 2 0-16,-2 4 0 15,1 0 128-15,1 3-128 0,2 3 0 0,0-1 0 0,0 2 128 0,2-1-128 0,0 1 0 16,0 0 0-16,0 8 0 0,0-2 0 0,0 8 0 0,0 3 0 16,-2 8 0-16,2 3 0 0,-3 3 0 0,6-1 0 31,-3 4 0-31,4-9 0 0,0 2 0 0,0-4 0 0,3 7 128 0,-1-5-128 0,1 4 192 15,-1-3-16-15,-4-3 0 0,0 0 0 0,-2 6-176 0,0-3 128 16,-2-1-128-16,-2-2 128 0,2 6 64 0,-5-1 16 16,3-1 0-16,-5-2 0 0,3-4-208 0,-2 0 128 0,-1-4-128 0,1 0 0 15,1 1 0-15,3-3 128 0,0-3-128 0,1-3 0 16,6-8 0 0,-3 1 144-16,4-2-144 0,0-7 128 0,3 1 80 0,-1-1 16 0,0-2 0 0,3 0 0 15,-1 0-64-15,3-2-16 0,2-2 0 0,2 0 0 31,-3-6 288-31,5-1 48 0,5-6 16 0,3-2 0 16,7 0-320-16,2 0-176 0,0 0 192 0,3 2-192 16,1 5 0-16,-4-3 0 0,2 5 0 0,1 1 0 15,-1 5-384-15,0-2-144 0,0 6-32 16,-2 0 0-16,-2 3-448 0,-2 3-80 0</inkml:trace>
  <inkml:trace contextRef="#ctx0" brushRef="#br0" timeOffset="7734.4">10220 4136 9215 0,'0'-5'816'0,"0"3"-656"0,0 2-160 0,0 2 0 0,0 3 704 0,0-5 128 0,-3 4 0 0,3 2 16 0,0 7 112 0,0 2 32 16,0 6 0-16,-2 3 0 0,0 8 96 0,-2 0 32 16,0 2 0-16,-1 0 0 0,1-9-288 0,-2 3-48 15,4 0-16-15,-3-3 0 0,3-4-240 0,-2-4-48 16,2-10-16-16,-2-3 0 0,-1-4-160 0,3-11-48 16,0-6 0-16,0-4 0 0,2-2 320 0,0-7 48 15,2-2 16-15,-2 9 0 0,2-1-640 0,-2-1 0 16,0-3 0-16,2-4 0 0,-2 0-208 0,0 2-16 0,2 5 0 0,-2-3 0 15,0 0-96-15,3 3-32 0,-3 1 0 0,2 3 0 16,2-2 112-16,0 4 32 0,-2 2 0 0,3 2 0 16,3 2 208-16,1 2 0 0,1 1 0 0,1 5 0 15,2 1 0-15,0 2 0 0,1 2 0 0,4 2 0 16,3-2 0-16,0 2 0 0,3 0 0 0,3 3-192 16,5-5 192-16,4 0 160 0,3 0-32 0,1 0 0 15,5 0 304-15,4 0 48 0,0-5 16 0,0 3 0 16,2 2-272-16,-2 0-48 0,-2 0-16 0,0 2 0 15,0 3-160-15,2-5 0 0,6 0 144 0,0-7-144 0,1-1 0 0,-1-5 128 16,3-4-128-16,-3-2 0 16,2-5 192-16,-1 3-48 0,-5 4 0 0,-6-2 0 0,-9 6 16 0,0 2 0 15,-4 5 0-15,-6-3 0 0,-1 7-160 0,-6-2 0 16,-4 4 0-16,-2 4 0 0,-4 3 0 0,1 3 0 16,-6 5 0-16,3-4 0 0,1 6 0 0,1-2 0 15,4 8 144-15,-1-1-144 0,8 1 176 0,-3 3-48 0,2-3 0 16,-2 2 0-16,-2-3-128 0,0 5 0 0,-3 12 0 0,-1-1 0 15,-2 0 0-15,-5 1 0 0,-2-1 0 0,-2 5 0 16,-2 6 0-16,-2-9-256 0,-3 7 64 0,1-9 16 31,2-6-208-31,-1 0-32 0</inkml:trace>
  <inkml:trace contextRef="#ctx0" brushRef="#br0" timeOffset="8871.6">13006 4268 2751 0,'-9'0'256'0,"3"0"-256"0,-1 4 0 0,3-4 0 0,2 4 352 0,0-2 32 0,0 3 0 0,-3-1 0 0,1 9 768 0,-4-1 144 0,-1 8 48 0,3 1 0 15,-1 0-688-15,3 3-128 0,0-3-16 0,0 0-16 16,4 0 144-16,0-1 16 0,2-3 16 0,2-2 0 15,2-5-128-15,1-1-32 0,1-3 0 0,3-6 0 16,0-6-16-16,1-3-16 0,1-4 0 0,0-2 0 16,-5-2-176-16,1 3-48 0,-3-3 0 0,1-1 0 15,-1-3-256-15,-2-4 0 0,1 5-128 0,-3 1 128 16,2-4 0-16,0 2 0 0,0-7-128 0,1 0 128 0,-1 1 0 0,2 1 0 16,-1 9-160-16,1-4 160 0,0 4 0 0,1-2 0 15,1 6 0-15,1-4 128 0,-1 6-128 0,1 0-144 16,2-3 144-16,-1 3-208 0,5 0 208 0,0 1 0 15,2 3 0-15,0 3 0 0,2 0 0 0,-2 2 128 16,2-1 0-16,-4 3-128 0,2 3 176 0,-2-1-176 0,5 0 160 16,1 2-160-16,6 2 448 0,5-3 0 0,5 1 0 0,5 0 0 15,5 0 144-15,0-1 32 0,6 1 0 0,0-4 0 16,3 0-448-16,-5-4-176 0,-2-1 128 0,2 3-128 16,7-6 240-16,-3 5-48 0,-6-5 0 0,0 6 0 15,0 0 256-15,2 2 32 0,2 4 16 0,1 0 0 16,-1 3-272-16,2 1-48 0,-2-1-16 0,5 1 0 15,4-2-160-15,2-1 0 0,-3-1 0 0,-5-2 0 16,-7 0 128-16,2-2 0 0,6 4 0 0,1-1 0 16,2 1-128-16,-3 0 0 0,-2-2 0 0,1 2 0 15,-5 3 0-15,-2 1 128 0,-2-1 0 0,-3-3 0 0,-5 2 176 0,-1-1 16 16,5 1 16-16,-1-2 0 0,1 3-192 0,-3-7-144 16,-6 2 192-16,5-2-192 0,6 0 144 0,1-2-144 15,3-7 0-15,-4 3 144 0,-7-1-144 0,1-1 0 16,-1-1 0-16,-4 5 0 0,0 0 256 0,-2 2 32 15,-2 2 0-15,-2-5 0 0,-5 5-112 0,3 0-32 16,-3 0 0-16,1 0 0 0,-1 0 48 0,-2-2 0 16,1 2 0-16,-1 2 0 0,2-2 48 0,-3 5 16 15,1-1 0-15,-2 2 0 16,0-6 32-16,-2 7 16 0,2-5 0 0,1 6 0 0,-1-1-112 0,-2 3-32 0,-2 1 0 0,-3 4 0 16,-3-2-160-16,-1 2 0 0,-1 2 0 0,-5-5 0 15,0 1 144-15,-2 0-144 0,-2 0 160 0,0 2-160 16,0 2 528-16,0 0 16 0,-3 2 0 0,1-4 0 15,0 2-272-15,0 0-48 0,-3 4-16 0,3-4 0 16,2 0-208-16,0 5 0 0,4-8 0 0,2 3 0 31,2 0-1136-31,3 1-208 0,2 1-64 0,1 0-12816 0</inkml:trace>
  <inkml:trace contextRef="#ctx0" brushRef="#br0" timeOffset="11887.58">19110 4048 4607 0,'0'3'400'0,"0"-1"-400"15,2 0 0-15,-2 0 0 0,2 0 672 0,-2 0 48 0,2 2 16 0,1 7 0 0,1 4 480 0,-2 4 80 0,0 7 32 0,-2 1 0 16,0-5-576-16,0 5-112 0,0-5-32 0,0-5 0 15,-2 0-32-15,2-2-16 0,4-5 0 0,-4-1 0 16,0-1-288-16,0-6-48 0,0-4-16 0,2-4 0 16,-2 2 176-16,2-9 48 15,-2-2 0-15,-2-2 0 0,2-4 0 0,-4-1 0 0,0-3 0 0,-3 1 0 16,1-1 80-16,0 1 32 0,-1-3 0 0,-1 1 0 16,1 3-160-16,1-5-16 0,4 3-16 0,0 1 0 0,2-1-352 0,0 3 0 15,2 1-192-15,2 0 64 16,2 4 128-16,1 4-128 0,-1 2 128 15,3 1-128-15,1 3 128 0,1 1 0 0,4 2 0 0,2-1 0 0,2 1 192 0,5 2-16 16,-1-4-16-16,5 1 0 0,6-5 32 0,4 3 16 16,0-3 0-16,3-5 0 0,6 0 208 0,-2-4 32 15,-1-3 16-15,1 1 0 0,4-2 176 0,-2 4 48 16,-2-1 0-16,-3 5 0 16,-4 5-384-16,-3 3-80 0,-10 1-16 0,-1 2 0 0,-3 4-208 0,-2 0 0 15,0 2 0-15,-6 2 0 0,0 0 0 0,-3 3 0 0,1-1 0 0,0 1 0 16,-3 3 0-16,3 1 0 0,-3 4 0 0,3-2 0 15,0 6 0-15,-3 4 0 0,1 5 0 0,-1 8 0 32,1 2 0-32,-3 7 0 0,1 8 0 0,-3-2 0 0,-2 3 0 0,-2-1 0 0,0-4 0 0,-2 0 0 15,2-11 0-15,0 2-192 0,-2 1 48 0,2-7-8368 32,2-2-1680-32</inkml:trace>
  <inkml:trace contextRef="#ctx0" brushRef="#br0" timeOffset="40195.58">16007 11108 2751 0,'0'0'256'0,"0"2"-256"0,0 0 0 0,-2-2 0 0,2 0-256 0,-3 2-80 0,1-2-32 0,-2 4 0 0,0-1 1392 0,-3 1 288 0,-1 0 48 0,-1-2 16 15,-1 0 400-15,-1-2 80 16,0 2 0-16,1-2 16 0,-1-2-432 0,3 0-96 0,-3 0 0 0,2-4-16 16,3 1 64-16,0-3 16 0,-3 2 0 0,3-1 0 15,1 1-64-15,-1-3-16 0,2 7 0 0,0-4 0 16,-3 1-640-16,1 5-128 0,-3-4-32 0,-1 4 0 31,-1 0 624-31,-2 0 128 0,-2 0 32 0,-2 4 0 16,0-4-176-16,-2 0-48 0,2 3 0 0,-6-3 0 15,-5 0-448-15,-2-3-112 0,-4-1-16 0,-4 0 0 16,1-2-256-16,-3-1-48 0,2 1-16 0,-1-5 0 16,1 3 0-16,0-3 0 0,-1 2 0 0,1 1 0 15,6-1-32-15,-4 5-16 0,0-6 0 0,-3 3 0 0,3 3-144 0,6 0 128 16,0-1-128-16,3 5 128 0,3 0-128 0,3 3 0 15,0-1 144-15,4 2-144 0,2 2 0 0,2 1 128 16,2-3-128-16,7 0 0 0,2 0 0 0,6-4 128 16,5 3-128-16,6-6 0 0,4 3 0 0,4-2 0 15,5 0 0-15,4-2 0 0,4 0 0 0,2 2 0 16,7-3 128-16,2 3-128 0,4 0 0 0,-2 0 0 16,-2 2-160-16,4 0 160 0,9 0-208 0,-1 0 64 0,-3 0 16 0,-5 0 0 15,-6 0-80-15,-5 0-16 0,-6 0 0 0,-4 0 0 16,-2 0 32-16,-7-4 0 0,0 2 0 0,-8-3 0 15,-2-1 192-15,-5 2 0 0,0-1 0 0,-3-1-144 16,-3 2 144-16,-3 2 0 0,-3-5 0 0,-3 5 0 16,-3 2 0-16,-5 4-128 0,-7 1 0 0,-1 1 0 15,-5 3-208-15,-6 1-48 0,-7 3 0 0,-2-2 0 16,-4 1 128-16,0-1 32 0,-4 0 0 0,-4-1 0 16,-3 5 432-16,2-4 96 0,9-3 16 0,3 1 0 15,3-5-32-15,3 2 0 0,3-3 0 0,5-1 0 0,9-2-288 0,4-2 0 16,8 2 0-16,7-3 0 15,2-5-272-15,6 2-112 0,2-1-32 0,3 1-11200 16,2 2-2240-16</inkml:trace>
  <inkml:trace contextRef="#ctx0" brushRef="#br0" timeOffset="41495.5">11832 7757 8287 0,'-4'-2'736'0,"-1"-5"-592"0,3 5-144 0,2 0 0 0,0 2 192 0,-2 0 0 0,-2-6 0 0,0-3 0 15,-5-1 1088-15,3-3 240 0,-1 2 32 0,3 3 16 16,0 1-496-16,0 3-112 0,-1 4 0 0,5 2-16 16,2 5 656-16,-2-1 144 0,5 5 32 0,-1 3 0 15,0-1-992-15,1 2-192 0,3 0-32 0,1 0-16 16,-1-2-176-16,1 0-48 0,3-3 0 0,1 1 0 15,2-7-320-15,2-2 128 0,2-2-128 0,-2-2 0 16,2-2 560-16,1 0 32 0,1-5 16 0,-4 1 0 16,-2 1-64-16,-2-4-16 0,-1 1 0 0,-1-5 0 15,-2 2-144-15,-3-4-16 0,-4 2-16 0,-2 0 0 0,-4 3-352 0,-5-3 144 16,-1 2-144-16,-5 2 0 0,-4 1 144 0,-1-1-144 16,1 5 0-16,0-3 144 0,0 7-144 0,0 2 128 15,4 0-128-15,0 0 128 0,-2 11-128 0,2-5 192 16,0 7-192-16,4-3 192 0,3 3 144 0,4 0 48 15,2 0 0-15,2 2 0 0,2-1-32 0,4-3 0 16,3 0 0-16,3-5 0 16,3-2-128-16,4-6-32 0,3-4 0 0,-1 0 0 15,0-9 96-15,1 2 16 0,3-8 0 0,1-1 0 0,-3 1-304 0,-2 0 160 0,-3 2-160 0,-6 4 128 16,-5 0-128-16,-3 2 0 0,-6 4 0 0,-5 1 0 16,1 4-192-16,-2-3-32 0,-5 1 0 0,-4 2 0 15,-5-7-80-15,-1 0-16 0,2 3 0 0,-1-1 0 31,1 5 192-31,4 0 128 0,0 2-192 0,0 2 192 16,2 4 192-16,4 0 128 0,1 5 48 0,-1 1 0 0,5 7 144 0,-1 0 16 16,5 0 16-16,2 3 0 0,4-1-368 0,7 0-176 15,4-6 160-15,4-5-11904 16,9-1-2384-16</inkml:trace>
  <inkml:trace contextRef="#ctx0" brushRef="#br0" timeOffset="42899.72">11949 9750 11967 0,'2'8'1072'0,"-2"-8"-864"0,2-4-208 0,-2 0 0 0,0 1 1568 0,3-3 272 0,-1-2 48 0,0-5 16 0,2-4 336 0,0-2 80 16,1-3 16-16,-1 3 0 0,-4 0-560 0,0 2-112 16,0 4-32-16,0-4 0 0,-2 6-336 0,0 3-64 15,-1 2-16-15,1-1 0 0,0 7-560 0,-2-6-112 16,2 4-32-16,0 0 0 0,0-3-288 0,-1 5-64 16,1-2-16-16,-2 2 0 0,2 0-144 0,-2 0 0 0,1 2 0 0,-1 3 0 15,0-5 0-15,0 4 0 0,-3 2 0 16,3 3 0-16,0 1 0 0,0 1 0 0,1 8-176 0,1-2 176 15,2 4 0-15,0 3 0 0,2-3 0 0,3 3 0 16,3-1 0-16,-1-4 0 0,3 0 0 0,3-2 0 16,0-6 0-16,0-5 176 0,-1-3-176 0,1-3 192 15,0-3-64-15,-2-7 0 0,1-1 0 0,-1-4 0 16,-3 2 0-16,-1-4 0 0,1-2 0 0,-1 0 0 16,-3 0-128-16,-2 0 0 0,0 4 144 0,-2-2-144 15,-2 0 0-15,-4 6 0 0,-1-4 0 0,-1 9 0 16,-3-3 0-16,-4 7-128 0,-2 2 0 0,-4 2 0 0,2 7 128 15,0-3-208-15,-1 5 80 0,3 2 128 0,3-1-144 0,3 1 144 16,0 9 0-16,5-12 0 0,2 3 0 0,4-2 0 16,2-1 0-16,2-1 0 15,2-1 0-15,3-3 0 0,2-1 0 0,1-4 0 0,3 0 240 0,2-7-48 16,2 3-16-16,3-7 0 0,-5 5-176 0,2-5 0 16,-2-3 0-16,0 1-12160 15,0-2-2400-15</inkml:trace>
  <inkml:trace contextRef="#ctx0" brushRef="#br0" timeOffset="47562.92">4871 8059 11055 0,'0'7'976'0,"0"-5"-784"0,0 2-192 0,2 0 0 0,1-4 1632 0,-1 7 288 0,4 1 48 0,5 7 16 0,6 4 592 0,6-4 128 0,5 0 32 0,2-6 0 0,6-7-1200 0,-2 0-224 15,-2-4-48-15,-2 0-16 16,-3-7-512-16,-1 1-96 0,-3-3-32 0,-1 0 0 0,-3 1-336 0,-2-1-64 16,-4 7-16-16,-3 2 0 15,1-5 0-15,-7 7 0 0,-4 0 0 0,-4 0 0 0,-2 7 80 0,-7-7 16 0,-4 0 0 0,-2 0 0 16,-3 0 144-16,-3 2 16 0,-5 2 16 0,-6 0 0 15,0 3-32-15,-7-1-16 0,3 0 0 0,-3-4 0 16,5 1-208-16,1-6-32 0,8-1-16 0,5-4 0 31,7-1-32-31,4-1-128 0,5-1 192 0,4 2-64 16,1 3 16-16,6 0 0 0,3-1 0 0,2 3 0 16,3 0-144-16,2 2 128 0,0-3-128 0,4 3 128 15,2 2-128-15,-2 0 0 0,0 2 0 0,2 3 0 16,0-1 0-16,0 2 0 0,3 1 0 0,-1-3 0 15,5-2-624-15,-3-2-48 0</inkml:trace>
  <inkml:trace contextRef="#ctx0" brushRef="#br0" timeOffset="54030.33">3659 11244 4607 0,'-4'-4'400'16,"2"2"-400"-16,0 2 0 0,0 0 0 0,0 0 576 0,-1 0 16 0,1 0 16 0,-2 0 0 0,-2 0 368 0,-3 0 80 0,-1 6 16 0,-3-4 0 15,-2 2 688-15,0 1 144 0,-2-3 16 0,0 0 16 0,-2 0 208 0,0-4 32 16,-3 2 16-16,-1-4 0 16,-1 4-288-16,1 0-64 0,-1 0-16 15,-1-5 0-15,-3 10-800 0,-2-5-144 0,3 0-48 0,-1 0 0 0,7 2-256 0,-3-2-48 32,7 2-16-32,2-2 0 0,5 0-192 0,3 0-32 0,3-2-16 0,2 2 0 0,4-2-96 0,0 2-32 15,5-5 0-15,-1 3 0 16,3 0-144-16,3 0 0 0,1-2 144 0,6 2-144 0,3-5 208 0,5 3-16 0,5 0-16 15,0 0 0-15,4 1-176 0,-6-5 192 0,-4 6-192 0,1-3 192 32,5 3-192-32,-4 2 0 0,0-2 0 0,-7 0 0 0,-2 2 0 0,-2 0 0 0,-2 2 0 0,-4 0 0 31,-5 0-128-31,-2 3 128 0,-1-1 0 0,-6-2 0 0,-1 2 0 0,-4-4 0 16,-1 3 0-16,-6-6 0 0,-2-3-288 0,7 2 64 0,-1-1 16 0,0 1-17056 31</inkml:trace>
  <inkml:trace contextRef="#ctx0" brushRef="#br0" timeOffset="74872.09">11870 8692 5519 0,'0'-7'496'0,"0"1"-496"0,0 1 0 0,0 1 0 0,0 2 448 0,0-2-16 0,-2-7 0 0,2-6 0 0,-2-4 976 0,-2-7 192 0,0 1 32 0,-1 1 16 0,1 9-432 0,-2-2-96 15,1 6-16-15,-1 2 0 0,0 5-80 0,-3 6 0 16,3 0-16-16,-1 4 0 0,1 3-176 0,2-1-16 31,-1 5-16-31,3-1 0 0,2 5-400 0,0 4-80 0,0 3 0 0,2 3-16 0,3 3-176 16,-1 0-128-1,2-5 144-15,5 3-144 0,0-5 0 0,4-6 0 0,-1-3 0 0,3-7 0 0,0-3 384 0,3-4 16 0,-1-3 16 16,0-7 0-16,2-3 208 0,-2-6 32 0,-1 3 16 0,-1-9 0 31,2-3-432-31,-7-4-96 0,6-4-16 0,-8-1 0 16,3 3-128-16,-7 6 160 0,-1 3-160 0,-5 7 160 15,-5 8-160-15,-5 3-144 0,-1 7 144 0,-6 13-208 16,-4-1 208-16,-3 10 0 0,-3 5-160 0,-3 7 160 16,2-4 0-16,0 4 128 0,3 2 0 0,4 0 0 15,1-2 528-15,5-3 112 0,5-1 0 0,6-9 16 16,4-8-336-16,4-3-80 0,2-8-16 0,7-6 0 16,4 2 160-16,2-13 48 0,5-2 0 0,-1-5 0 0,5-3-112 0,-1-5-32 15,1 0 0-15,-4 4 0 0,-10 11-224 0,1-2-32 16,0 4-16-16,-2 0 0 0,-4 4-144 0,-5 3 0 15,-2 1 0-15,-4 7-176 0,-2 0 176 0,-3 5 0 16,-1 1 0-16,-1 0 0 0,3 3 0 0,-3-5-128 16,3 5 128-16,2-1 0 0,1 1 0 0,1 1 0 15,4-1 0-15,-2 2-128 16,3-7-736-16,1 2-144 0</inkml:trace>
  <inkml:trace contextRef="#ctx0" brushRef="#br0" timeOffset="86216.88">16013 11961 7359 0,'2'7'656'0,"-2"-7"-528"0,0 2-128 0,0 0 0 0,0 0 608 0,0 3 96 0,0-5 0 0,2 4 16 0,0-2 544 0,5 2 96 16,-1-8 32-16,-6 4 0 0,0 0-480 0,0 0-80 16,0 0-32-16,17-34 0 15,-17 27-112-15,-2 5-32 0,0 2 0 0,-7 2 0 0,3 5 592 0,-5-1 112 16,1 1 32-16,-3 3 0 0,-4 5-304 0,-2 2-64 16,-2 0-16-16,-3 2 0 15,-4-2-336-15,1 0-64 0,-3-2-16 0,-4 2 0 0,4-6-48 0,-2 0-16 16,2-3 0-16,0 1 0 0,3 1-48 0,-1-3-16 0,2-1 0 0,3-2 0 15,0-1-320 1,1-3-144-16,3 0 128 0,2 0-128 0,4-3 160 0,3 3-160 0,3 0 192 0,5-4-192 16,2 4 384-16,4 0-48 0,3 0 0 0,1 0 0 15,7 4-176-15,0-4-32 0,4 5-128 16,3-5 192-16,3 2-192 0,5-2 0 0,0-2 0 0,2 0 0 16,0-1 0-16,4-5 176 0,2 1-48 0,-2-1-128 15,1 4 0-15,-5-5 0 0,-3 7 0 0,-1-6-192 16,-7 5-192-16,1-1-48 0,-5 0 0 0,-2 2 0 15,-5-2-80-15,-1 1 0 0,-3 3-16 0,-4-6 0 16,-2 4 528-16,-6 0 0 0,-3-5 0 0,-3 3 0 0,-3 4 0 0,-4-6 0 16,-5 6 0-16,1-2 0 0,-1 2 0 0,-6 0 128 15,-4 0-128-15,-4 0 0 16,2-3 0-16,2 3 0 0,0-6 0 0,4 2-160 16,4-3 160-16,5-1 256 0,2 2-64 0,4 1-16 0,2 3 16 0,3-2 16 0,1 4 0 15,5 4 0-15,2-2 288 0,2 7 48 0,4-5 16 0,0 2 0 16,7 3-160-16,-1-1-16 0,3 3-16 0,2-7 0 15,0 5-368-15,2-1 0 16,0 1 0-16,2-1-11232 0,5 3-2272 0</inkml:trace>
  <inkml:trace contextRef="#ctx0" brushRef="#br0" timeOffset="95329.19">3297 12481 8287 0,'0'-2'736'0,"0"-2"-592"0,0 1-144 0,0-1 0 0,2 4 448 0,-2-8 64 0,3-1 16 0,-1-6 0 0,0-2 448 0,0-6 96 16,2 8 16-16,-2-2 0 0,3 4-160 0,-3 5-32 16,2 1 0-16,0 5 0 15,1 2 144-15,1 2 32 0,0 5 0 0,3-5 0 0,-1 2 320 0,3 2 64 16,4 1 16-16,0-3 0 0,0 0-464 0,2-2-96 15,0 3-16-15,4-1 0 0,5-4-384 0,1 0-96 16,5 0-16-16,4-9 0 0,1 3-224 0,1 0-48 16,5-7-128-16,-7 2 192 0,-2 3 48 0,6-5 0 15,7-2 0-15,7 2 0 0,-1 0 96 0,0 5 32 0,0-1 0 16,0 3 0-16,1 0-368 0,-3 1 0 0,2-1 0 0,2 2 0 16,-1-3 0-16,1-1 0 0,3-1-144 0,-1-1 144 15,-4-5 0-15,1 2 0 0,-1 2 0 0,0 1 0 16,3-1 0-16,-5 5 128 0,0 6-128 0,-4 2 128 15,-3 4-128-15,-5 5 0 0,-5-1 0 0,-2 1 0 32,-7 0 128-32,-3-3 0 0,-3 1 0 0,-4-1 0 0,-5-1 672 0,-3-7 128 15,-3 4 32-15,-2 2 0 0,-2-6-256 0,-2 0-64 0,-4 2 0 0,1 1 0 16,-5-1-304-16,-3-2-64 0,-2 0-16 0,-4 0 0 31,-3 4-256-31,-5-4 0 0,-7 4 0 0,-7 5 0 16,-3-1 0-16,-5 3 0 0,-5 6 0 0,-3-4 0 0,-1 2 0 0,-6 0 0 15,-2 2-208-15,-6 0 80 0,2-7 128 0,-3 1 0 16,3-9-144-16,2 0 144 0,6-2 0 0,-4-4 0 16,0-2 0-16,0 1 0 0,2-1 0 0,0 2 0 15,0-5 0-15,2 3 0 0,5-1 0 0,2 1 0 16,6 2 0-16,6-3 0 0,5 7 0 0,4-6 0 16,-1 2 0-16,6-1 0 0,3 1 0 0,5 0 0 15,2 0 0-15,2-1 0 0,4-1 0 0,6-5 0 16,3 3 0-16,4-3 0 0,7-6 128 0,3 4-128 0,1-4 192 15,2 0-64-15,4 2-128 0,4-6-176 0,5 4 48 0,1-2-11920 16,1 10-2384-16</inkml:trace>
  <inkml:trace contextRef="#ctx0" brushRef="#br0" timeOffset="112755.44">3212 13471 5519 0,'-4'-13'496'0,"2"5"-496"0,2-1 0 0,0 5 0 0,0-3 320 0,0 3-48 0,2 0 0 0,0-2 0 0,4-9 1408 16,1 2 288-16,1-4 48 0,1 6 16 0,1 1-816 0,-1 3-176 15,-1 3-16-15,1-2-16 0,-3 1 16 0,1 1 0 16,-3 0 0-16,0 2 0 0,-4-3 256 0,-2 5 64 15,-2 0 16-15,-2 5 0 0,-5-5-400 0,-4 4-96 16,-4 2-16-16,-7-1 0 0,-1 1-144 0,-5-4-16 16,-2 2-16-16,-1 1 0 0,1 1-32 0,-2 0-16 15,0 1 0-15,0 1 0 0,4-1-368 0,4 3-64 16,0 1 0-16,5 2-16 0,4 2-176 0,2-1 0 16,4 3 0-16,4-6 0 0,7 4 0 0,2-2 0 15,7-3 0-15,5 1 0 0,8-5-192 0,5 3 192 0,5-3-160 16,2 1 160-16,6-1-128 0,1-2 128 0,1-1 0 0,-2-1-144 15,1 0 144-15,-1-2 0 0,1 0 0 0,-3 0 0 16,-2 0 0-16,-4 0 0 0,-5 4 0 0,-6-2-128 16,-6 7 128-16,-4-5 0 0,-3 4 0 0,-6 1 0 15,-2-3 0-15,-4-1 0 0,-7 3 0 0,-4 1 0 16,0-3 0-16,-5 0 0 0,-5-1 0 0,-5-1 0 16,-7-2 0-16,1-2 0 0,-7-2 0 0,1-4 0 15,-3-5 0-15,4-2 0 0,5 0 0 0,4-4 0 16,6 7 0-16,7-1 0 0,4 0 0 0,4 5 0 15,0 6 0-15,2 0-128 0,5 6 128 0,4 1 0 0,2 8 0 0,6-5-128 16,1 7 128-16,3-6 0 0,7 2 0 0,3 2-160 16,1-3 160-16,7-1 0 0,4 0 0 0,2-3 0 15,0-1 0-15,-2-3 0 0,0 2-240 0,2-4 64 16</inkml:trace>
  <inkml:trace contextRef="#ctx0" brushRef="#br0" timeOffset="120126.15">15508 13149 6447 0,'2'5'576'0,"1"-5"-576"0,-1 0 0 0,-2 0 0 0,0 0-512 0,2 0-224 0,2 0-32 0,0-5-16 0,3 1 1568 0,-1-4 320 16,0-1 64-16,-1-2 16 0,-1-1 528 0,-2-3 96 16,0 4 32-16,-2 1 0 0,0 1-304 0,0 0-64 0,0 5-16 0,-2 2 0 15,0-2-560-15,0 4-96 0,-2 0-32 0,1 0 0 16,-1 0 112-16,0 0 16 0,-2 4 0 0,-1-4 0 31,-1 0-288-31,-1 0-48 0,-4 0-16 0,1 0 0 16,-3 0 192-16,-4-4 32 0,-5 2 16 0,-1-3 0 15,-3 5 144-15,-4-4 32 0,0 4 0 0,0 4 0 0,2-4-352 0,-2 5-64 0,-2-3-16 0,-2 2 0 16,2 0-368-16,0-2-160 0,4 5 128 0,0-3-128 16,0 0 0-16,0 1 0 0,3-5 0 0,3 0 0 15,3 0 0-15,2-2 0 0,4 2 0 0,2-3 0 16,5 3 0-16,-1-6 0 0,5 4 0 0,0 0 0 16,2-3 192-16,2 3-64 0,0 0 0 0,4 2 0 0,0-2 80 0,7 2 16 15,1 0 0-15,6 0 0 16,1 4-224-16,4 3 128 0,7 3-128 0,4 1 0 0,4 2 0 0,1 2 0 15,1 2 0-15,1-4 0 16,3 6 0-16,1-9 0 0,2 1 0 0,0-3-160 0,0-3 160 0,-3-1 0 16,-3-4 0-16,-3-4 0 0,-4-1-192 0,-4-1 64 15,-6 2 0-15,-3-5 0 0,-2 1 128 0,-4-3-192 16,-4 1 192-16,-3-3-192 0,1 6 192 0,-5-1 0 0,0 1 0 16,-6 1 128-16,2-2-128 0,-6 1 0 0,-3 1 0 0,-4 2 0 15,-2 1 0-15,-6 3 0 0,-2-6 0 0,-7 4 0 16,-2 0 0-16,-6 2 0 0,-3-5 0 0,-4 1 0 15,1 2 0-15,-3-2 0 0,-4 2 0 0,0-3 0 32,4 1 0-32,0-2 0 0,4-1 0 0,3 3 0 0,8-2 0 0,2-1 0 0,4 3-144 0,7-4 144 31,2 5 0-31,4 3 0 0,5 0 0 0,4 3 128 16,2 1-128-16,6 0 0 0,2 0 0 0,7 3 0 15,2-5 0-15,6 0 0 0,5 0-160 0,6-4 160 16,8 2 0-16,5-4 0 0,0 0 0 0,1-1 0 15,6 3 0-15,3 2 0 0,2 0 0 0,-1 4 0 16,-3 3-144-16,-4-3 16 0,-2 2 0 0,-9 1 0 16,-6 3-480-16,-4-7-96 0,-5 5 0 0,-4-6-16 15,-1 2-416-15,-4 1-80 0,1-3 0 0,-2 6-12352 16</inkml:trace>
  <inkml:trace contextRef="#ctx0" brushRef="#br0" timeOffset="128630.01">15357 5313 13823 0,'-2'-19'1216'0,"-2"4"-960"0,-1 0-256 0,1 6 0 0,0 5 1376 0,-3-6 224 0,-3-7 64 0,-5-11 0 16,-9-8-704-16,-7-3-144 0,-1 7-32 0,-2 11 0 15,2 11-272-15,2 7-64 0,-2 14-16 0,0 6 0 16,-2 11 256-16,-2 14 48 0,-7 12 16 0,-2 14 0 16,-2 8-608-16,-2 9-144 0,3 9 0 0,1 0 0 15,6-5 0-15,10-6 0 0,7-10 0 0,10 3 128 16,9 7 208-16,12 0 48 0,12 5 0 0,11 1 0 15,7-8-256-15,10 0-128 0,12 0 160 0,5-11-160 0,0-4 0 0,11-6 128 16,10-1-128-16,7-10 0 16,4-15 784-16,-2-13 112 0,-5-10 32 0,-10-15 0 0,-17-3 400 0,-2-10 80 15,2-10 0-15,-4-12 16 0,-7 1-528 0,0-9-96 16,-4-6-32-16,-2-13 0 0,-2-6-352 0,-5-16-80 16,-8-3-16-16,-6-3 0 0,-7 7-112 0,-6-15-16 15,-7-11-16-15,-8-2 0 0,-4 0-176 0,-12 4 0 16,-3 9 0-16,-4 11 128 0,-5 8-128 0,-11-1 0 15,-6 4 0-15,-8 3 0 0,-2 13 0 0,-9 7-176 0,-9 10 176 0,-6 8-192 16,0 14 192-16,-2 8 0 16,4 8 0-16,5 7 0 0,8 4 0 0,6 7 0 0,9 2 0 0,2-1 128 15,6 3-128-15,7 2-256 0,8-5 64 0,7 3-12048 16,6 2-2416-16</inkml:trace>
  <inkml:trace contextRef="#ctx1" brushRef="#br0">28250 15393 0</inkml:trace>
  <inkml:trace contextRef="#ctx0" brushRef="#br0" timeOffset="130101.11">17334 14056 35759 0,'2'-19'784'0,"0"6"176"16,0 13 16-16,-2 0 32 0,4 0-816 0,-2 3-192 0,5-1 0 0,3-2 0 0,7 2 704 0,3 4 80 0,3 5 32 0,3 8 0 0,1 4-496 0,3 5-80 16,2 4-32-16,0 6 0 0,0 7-208 0,0 8 0 15,-2 9 128-15,-3 6-128 0,-1 0-128 0,-3 0-80 16,1 3-16-16,-1 1 0 0,3 0 224 0,-3-3-144 16,1-14 144-16,-3-6-128 0,0-7 128 0,1-14 0 15,-1-7 0-15,0-10 128 0,-2-11 336 0,1-6 80 16,1-7 16-16,2-15 0 0,1-6-240 0,3-15-64 0,1-6 0 0,10-37 0 15,16-33 64-15,14-37 0 0,13-13 0 0,-5 11 0 16,-3 11-320-16,27-58 0 0,45-78-176 0,27-48 176 16,9 1 0-16,17-7 128 0,24-10 0 0,12-3-19136 15</inkml:trace>
  <inkml:trace contextRef="#ctx0" brushRef="#br0" timeOffset="-150300.7">21018 6301 7359 0,'-2'2'656'0,"2"-2"-528"0,0 0-128 0,0 0 0 0,-2-2 1072 0,2 0 176 0,-2 0 32 0,-2 2 16 16,2-9 1728-16,-3 0 352 0,3 1 64 0,0-3 16 15,-2-1-1664-15,2-5-336 0,0 2-64 0,-1-2-16 16,-1 2-320-16,2 2-64 0,-2-2-16 0,0-2 0 16,-1 0-160-16,-1-2-48 0,2 2 0 0,-3 0 0 15,1-5-256-15,-5 1-64 0,3 0-16 0,-1 2 0 0,-6 0-224 16,3-1-32-16,-3-1-16 0,-2 2 0 0,-5 6-160 0,1-2 0 16,-2 9 0-16,-3 4 0 0,-2 8-240 0,1 11 32 15,-1 4 0-15,0 1 0 0,5 5-112 0,-5 12 0 16,-2 5-16-16,-2 12 0 0,3 3 96 0,1 5 32 15,4 0 0-15,7-2 0 0,5-5 208 0,1-1-144 16,9-1 144-16,4-6-128 0,6-6 128 0,7-9 0 0,7-2 0 16,5-11 0-16,5-10 0 0,4-11 0 15,5-9 0-15,6-12 0 0,2-9 0 0,2-8 0 0,-4-5 0 0,2-4 0 16,2-8 0-16,0-3 0 0,-4 5 0 0,-5-4 0 16,-3 6 128-16,-5 4 64 0,-6 6 16 0,-5 3 0 15,-2 10 16-15,-4 7 0 0,-6 4 0 0,0 8 0 16,-5 5-224-16,0 4 0 0,-3 4 128 0,-1 7-128 15,0 4 0-15,0 6-256 0,-2 9 48 0,-2 8 16 16,2 11 192-16,-2 5 0 0,0 5-160 0,2 1 160 16,-3 2 0-16,3 1 0 0,3 8 0 0,-3-7 0 0,0-5 0 0,2 9 128 15,-2 13-128-15,2 11 0 16,2 8 0-16,5-4 0 0,1-16 0 0,3-11 0 16,4-14 0-16,2-6 0 0,7-9 0 0,-1-6 0 0,3-2 0 0,4-10 0 15,4-3 0-15,0-4 0 0,1 0 0 0,-5 2 0 16,-5-7 128-16,1 3-128 0,-2 2-288 0,-1-2-96 15,-4 2 0-15,1 0-15200 0</inkml:trace>
  <inkml:trace contextRef="#ctx0" brushRef="#br0" timeOffset="-146983.46">22122 6222 12895 0,'-2'-2'1152'0,"-1"2"-928"0,1-4-224 0,0 4 0 0,0-3 1296 0,0 1 224 0,0 0 32 0,-5-4 16 0,3 2 1184 0,2-7 224 15,2 0 48-15,6-4 16 0,7 5-912 0,4-3-176 16,7 2-32-16,1-1-16 0,7 1-912 0,4 0-176 15,1 1-48-15,1 1 0 0,5 3-288 0,1 4-64 16,-3 2-16-16,-3 0 0 0,-2 6-240 0,1-2-160 16,1 3 192-16,0-1-192 0,-2-2 128 0,-2-2-128 15,-2 3 0-15,-6-5 0 16,-3-5 0-16,-1 3 0 0,-3-2 0 0,-6-2 0 0,-3 1-320 0,-3-1-32 16,-3-5 0-16,-4-6 0 15,-2 5-624-15,-2-5-128 0,-5-1-32 0,-4-3 0 16,-2-2-160-16,-6-5-48 0,-4-4 0 0,-3 0 0 15,-2 2 432-15,-2 1 80 0,2 5 0 0,0-1 16 0,1 5 464 0,5 6 96 0,3-1 0 0,4 8 16 16,4-3 624-16,5 5 112 0,3 3 16 0,3 4 16 16,6 3 656-16,3 1 128 0,3 0 32 0,-1 3 0 15,-1-3-400-15,7 5-80 16,5 4-16-16,5-4 0 0,3 1-224 0,2 3-48 0,4-2-16 0,4-2 0 16,5-1-384-16,-1-1-176 0,3-3 160 0,2 1-160 15,0-1 144-15,-3 2-144 16,3 1 128-16,-4 6-128 0,-9 0 128 0,-2 6-128 0,-2 7 0 0,-7 4 128 0,-2 6-336 0,-10 9-80 15,-7 6-16-15,-8 2 0 16,-9 9 112-16,-8 2 0 0,-7 0 16 0,-4-2 0 16,-2-13 400-16,2-4 80 0,-2-4 16 0,0-3 0 0,0-2-16 0,0-1 0 15,6-8 0-15,3-5 0 0,1-7-304 0,5 0-176 16,0-13 32-16,6-2-11584 16,5-6-2320-16</inkml:trace>
  <inkml:trace contextRef="#ctx0" brushRef="#br0" timeOffset="-146522.08">24371 5830 5519 0,'-2'-23'496'0,"0"6"-496"0,0 6 0 0,-1 1 0 0,1 1 2432 0,0 3 400 0,-2 1 80 0,-2-3 16 0,-7-3-624 0,-6-8-112 16,-9 6-16-16,-2-2-16 0,-4 7-96 0,-4 6-16 15,-1 4 0-15,-1 4 0 0,-3 5-624 0,1 6-128 16,3 0-16-16,-1 4-16 0,2 7-496 0,1 4-112 15,5 0-16-15,5-2 0 0,10-3-256 0,4-3-64 0,6-5-16 0,7 2 0 16,7 0-176-16,8 1-128 0,10-1 192 0,12 0-192 16,5 3 0-16,9-3 0 0,5 2 0 15,3 3 0-15,1 6 0 0,-3 0-144 0,-1 4 144 0,-7 4-128 16,-4 5 128-16,-7-2-192 0,-4 6 192 0,-11-11-192 16,-1 0 192-16,-10 1-192 0,-3-7 192 0,-7 6-192 15,-8 0 192-15,-5 1 0 0,-8-5 0 0,-5 2 0 16,-3-8 368-16,-5-5 0 0,0-4 0 0,-6-6 0 15,-3-7 64-15,-2-4 16 0,9-6 0 0,-2-2 0 16,-2-7-192-16,2-6-48 0,4-9 0 0,4 0 0 16,5 3-832-16,3-3-160 0,3 1-48 0,5 1-17088 15</inkml:trace>
  <inkml:trace contextRef="#ctx0" brushRef="#br0" timeOffset="-145598.08">25568 5675 6447 0,'-9'2'576'0,"3"2"-576"0,2-4 0 0,2 0 0 0,0 0 1168 0,-3 2 128 0,-3 1 32 0,-5 3 0 0,-2-4 1232 0,0 4 256 16,2-1 64-16,5-1 0 0,4-4-640 0,8 0-128 15,4 0-32-15,9 0 0 0,7-4-160 0,8 4-16 16,8 0-16-16,5 4 0 0,8-2-800 0,7 7-144 15,2 1-48-15,-1 1 0 16,1 0-480-16,-2-1-96 0,-3 1-32 0,-6-1 0 0,-2-1-288 0,-4-3 0 16,-4 3 128-16,-3-3-128 0,-2-1 0 0,-4-1 160 0,0 2-160 15,-6-6 128-15,-3 0-288 0,1 0-64 0,-5 0-16 0,-2 0 0 32,-4 0-1104-32,-7 2-208 0,-4 0-48 0,-4 5-9168 0,-7-1-1840 0</inkml:trace>
  <inkml:trace contextRef="#ctx0" brushRef="#br0" timeOffset="-145407.08">25457 6139 7359 0,'0'-11'656'16,"2"5"-528"-16,5 0-128 0,-3 3 0 0,2 1 688 0,3-4 96 16,4-3 32-16,10-5 0 0,7-6 1952 0,6 3 400 15,9 0 80-15,2 5 16 16,2 1-1344-16,0 4-256 0,-2 3-48 0,-1 4-16 15,1 2-1168-15,-2 5-240 0,-4-3-64 0,-3 7 0 16,-2 1-1072-16,-2 3-208 0,-2 2-64 0,-2 0-10128 16</inkml:trace>
  <inkml:trace contextRef="#ctx0" brushRef="#br0" timeOffset="-145209.02">25596 6605 14735 0,'-2'-4'1312'0,"2"0"-1056"0,4 2-256 0,0-1 0 16,2 1 880-16,1 2 112 0,6-8 32 0,8-3 0 16,15-6 2400-16,9-2 480 0,12-2 112 0,3-5 16 15,2 3-1504-15,0 1-288 16,-1 5-64-16,-3 2-16 0,-5 9-1520 0,0 2-320 0,-4 8-48 0,-2 2-16 16,-4 9-768-16,-3 5-176 0,-4 5-16 0,-1-1-17088 15</inkml:trace>
  <inkml:trace contextRef="#ctx0" brushRef="#br0" timeOffset="-144693.11">27310 6111 16575 0,'2'0'1472'0,"1"0"-1168"0,-1 0-304 0,0 0 0 0,0 0 1120 0,2 0 160 16,3 0 48-16,5 0 0 0,10 0 928 0,5 0 192 15,10-6 48-15,1 2 0 0,7-1-800 0,-1-1-160 16,3-5-16-16,0 1-16 0,-2-5-544 0,2 2-128 15,-3-4 0-15,1 0-16 0,-4 2-400 0,-5-2-80 0,0 6-16 0,-4 3 0 16,-6 6-320-16,-5-2 0 0,-2 8 0 0,-2 2 0 16,-2 5 0-16,0 4 0 0,-2 6 0 0,-5 5 128 15,3 5 16-15,-5 6 16 0,-2 5 0 0,-4 5 0 16,-2 4-160-16,-2 5 0 0,-4-3 0 0,-3-2 0 16,2-9 0-16,-6 1-256 0,1 2 64 0,-3-7 16 15,2-6-16-15,0-9-16 0,2-1 0 0,0-7 0 16,7-9-1088-16,1-4-224 0</inkml:trace>
  <inkml:trace contextRef="#ctx0" brushRef="#br0" timeOffset="-144256.81">29063 5828 4607 0,'0'-25'400'0,"0"12"-400"0,0-4 0 15,0 4 0-15,0 2 2496 0,0 5 432 0,-2-5 80 0,-2-1 0 16,0-14-704-16,-5-2-128 0,-4-1-48 0,-4 5 0 16,0 11-960-16,-4 1-192 0,-5 7-32 0,-1 7-16 15,-5 7-144-15,-4 4-16 0,-1 8-16 0,1 0 0 16,-2 7 240-16,4 0 48 0,2 4 16 0,4 0 0 15,5-5-304-15,6 1-64 0,6 4-16 0,9-9 0 16,6 3-256-16,9-5-48 0,4 0-16 0,4-1 0 16,5-1 0-16,8 2 0 0,11 2 0 0,1 1 0 0,6 1-160 0,-1 3-48 15,0 4 0-15,-4 0 0 0,-1 0-144 0,-9 2 0 16,-8 0 0-16,-5 2 0 0,-9 2 0 0,-9 1 0 31,-6-5 0-31,-6 2 0 0,-7-4 0 0,-6 2 0 0,-5-6 0 0,-3 4 0 16,-3-9 304-16,-6-2 16 0,0-1 16 0,-3-8 0 0,3-1 48 0,-2 0 16 15,-1-9 0-15,1 0 0 0,0-2-272 0,-1-4-128 16,3-1 0-16,0-1 128 16,4 0-832-16,6-3-192 0,7 1-16 0,9-1-16 15,3 3-1552-15,9-3-304 0</inkml:trace>
  <inkml:trace contextRef="#ctx0" brushRef="#br0" timeOffset="-143755.93">29611 6467 19343 0,'-5'-2'1728'0,"1"2"-1392"0,4-5-336 0,0 3 0 16,0 2 768-16,0-2 96 0,0 0 16 0,0-6 0 16,2 1 1360-16,7-3 288 0,4 3 48 0,6-6 16 15,6 3-720-15,5-3-144 0,6 0-16 0,5 0-16 0,1-2-784 0,5-2-144 16,4 3-48-16,-2 1 0 0,2 0-432 0,-4 2-96 15,2 3 0-15,-4-1-16 0,-2 3-176 0,-7 0-176 16,-2 1 48-16,-4-1 0 16,-5 2-640-16,-6-3-128 0,-4 3-32 0,-4 2 0 15,-5-2-688-15,-3 1-144 0,-3 3-32 0,-5-2 0 16,-1 2-864-16,-5 0-176 0</inkml:trace>
  <inkml:trace contextRef="#ctx0" brushRef="#br0" timeOffset="-143485.98">29937 5943 12895 0,'-13'-15'576'0,"6"9"112"0,1-1-560 0,4 1-128 0,0 2 0 0,2 4 0 16,2 0 2000-16,2-7 368 0,2 5 80 0,5 0 16 16,4 2-256-16,4 0-48 0,7 4-16 0,4 5 0 15,-1 4-544-15,5-1-96 0,3 6-32 0,1-1 0 16,0 0-544-16,1 2-112 0,-1-4-32 0,3 0 0 16,-1-1-448-16,0 1-80 0,-8-4-32 0,0-5 0 15,2 5-224-15,-4 0 144 0,0-1-144 0,-2 1 128 16,-7 6-128-16,-4-4 0 15,-2 6 0-15,-6 2 0 0,-7 3 0 0,-2 1 208 16,-9 3-48-16,-4 4-16 0,-4 2 48 0,-6 4 0 0,-3-4 0 0,1 2 0 0,-1-8 0 0,-1 0 0 16,1 4 0-16,3-11 0 0,3-4-192 0,8-4 0 15,1-3 0-15,7-1 0 16,-1-7-640-16,8 0-176 0,3-2-16 0,2 2-16320 0</inkml:trace>
  <inkml:trace contextRef="#ctx0" brushRef="#br0" timeOffset="-143104.5">31202 6226 11967 0,'-7'-4'1072'0,"3"2"-864"0,4 2-208 0,0 0 0 15,0 0 1408-15,0-4 256 0,0 1 32 0,2 1 16 16,2 0 992-16,5 2 208 16,8 0 32-16,4-6 16 0,7 4-752 0,4 0-160 0,6-7-16 0,3 3-16 15,1-1-752-15,3-3-160 16,2-1-16-16,4 0-16 0,-2-1-624 0,0-3-112 0,-2 4-16 0,-5 5-16 0,-3-5-304 0,-7 3 0 31,-5 3 128-31,-3 3-128 0,-7 0 0 0,-2 4 160 16,0 2-160-16,-2 3 128 0,-3 3-128 0,-3 1 192 15,1 4-192-15,1 2 192 0,-3 0-192 0,-2 4 0 16,1 1 0-16,-1-1 0 0,0 0 0 0,-2 3 0 0,-2 3 0 16,0 5 0-16,-4 0 0 0,-2 2 0 0,-1-2-144 0,-1 2 144 15,-5 2-176-15,2 3 32 0,-4 1 0 0,2 1 0 32,-1 3-528-32,-1-1-96 0,4 6-32 0,0-11 0 15,5 0-1536-15,4-6-304 0</inkml:trace>
  <inkml:trace contextRef="#ctx0" brushRef="#br0" timeOffset="-142724.18">32780 6318 23439 0,'21'-32'512'0,"-10"15"96"0,-3-2 32 0,-1 6 32 0,-3 2-544 0,-2 1-128 0,0 3 0 0,1-10 0 0,-1-4 1888 0,-2-9 352 16,-5 2 64-16,-5 5 0 0,-3 6-1216 0,-6 2-240 15,0 9-48-15,-5 8-16 0,-4 6-464 0,-3 12-80 16,-6 9-32-16,-1 5 0 0,0 9-208 0,-1 6-208 15,3 0 32-15,2 0 16 0,6 0 368 0,3-4 80 16,8 1 16-16,4-5 0 0,7-5-128 0,1-6-32 16,10 0 0-16,1-11 0 0,5 0 240 0,4-13 32 0,6-1 16 15,2-10 0-15,7-1-48 0,2-9-16 0,0-2 0 16,4-4 0-16,5-7-368 0,-1 0 0 0,-2 1 0 16,-3 5 128-16,-1 5-128 0,-7 9 0 15,-1 6 0-15,-3 2 0 0,-1 8 0 0,-3 3 144 0,-4 8-16 0,-3 0-128 16,-1 2 336-16,-5 11-32 0,-1 11-16 0,-5 6 0 15,-2 6-96-15,-1 1-32 16,-1 1 0-16,0-2 0 0,2 5 32 0,0 0 0 0,4 4 0 0,0 2 0 16,6 0 32-16,3-7 16 0,2 1 0 0,2-5 0 15,2-6-240-15,0-6 144 0,-2-9-144 0,4-2 128 16,2-7-256-16,9-8-64 0,4-6-16 0,5-13 0 16,-3-7-608-16,4-12-112 0,9-15-32 0,4-15-11008 15,3-15-2192-15</inkml:trace>
  <inkml:trace contextRef="#ctx0" brushRef="#br0" timeOffset="-141952.3">30961 8751 23951 0,'-6'-11'2128'0,"1"7"-1696"0,3 8-432 0,0-4 0 0,2-6 2128 0,0 2 352 0,-2 2 64 0,-2 0 16 15,-3 2-2560-15,-1-3-384 0,-7 3-144 0,-2 3-32 0,0-1 928 0,-7 0 176 16,1 2 32-16,-5-4 16 0,-4 0 352 0,-6 2 64 16,-5 2 16-16,-8 1 0 15,-4-3-48-15,-9-2 0 0,-6 0 0 0,-11-2 0 0,-9 2-656 0,-10 0-144 16,-8 6-32-16,-7-6 0 0,-11 4 0 0,-8-1 0 0,-11 1 0 0,-6 0 0 15,2 2-16-15,-22-3 0 0,-18 3 0 0,-16-2 0 16,-8 3-128-16,-11 1 0 0,-3 3 0 0,-8-1 0 16,-3 7 0-16,-9 0 0 0,-7 9-192 0,-1 2 192 31,5 1-160-31,5 3 160 0,9 0 0 0,10-6-144 16,18-5 144-16,1-2 0 0,7 3 0 0,12-7 0 15,18-11 176-15,12-2 16 0,13 2 0 0,18-4 0 16,14 2-192-16,19-4 0 0,15-8 0 0,17-5 128 0,13-2-128 15,11 0 0-15,10-9 0 0,14 3 0 0,7-3 0 0,9-4 0 16,7-2 128-16,6-6-128 0,8-2 0 0,3-1-320 16,3-8 48-16,1 0 16 0,4 0 256 0,5-17-128 15,14-10 128-15,9-12 0 0,6-3 0 0,0 3 0 16,0 8 0-16,-6 5 144 0,-7 7-144 0,-8 8 0 16,-11 11 0-16,-8 0 0 0,-9 11 0 0,-8 2 0 15,-9 2 0-15,-8 6 0 0,-3 3 192 0,-6 3-32 0,-10 3-16 0,-7 0 0 16,-7 2 176-16,-5 0 16 0,-3 0 16 0,-2 4 0 15,-2 5-160-15,-3 1-16 0,5 5-16 0,0 2 0 16,0 9 0-16,3-3 0 0,3 5 0 0,3 4 0 16,1 2-160-16,-1 4 0 0,1 9 0 0,1 2 0 15,4 6 0-15,0 7 0 0,2 1-192 0,2 6 192 16,7 5-368-16,4-6 48 0,8 0 16 0,9-4 0 16,8-9 144-16,11 1 32 0,13 3 0 0,10 1 0 15,5-9-320-15,15 4-48 0,23 9-16 0,15-2-17984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1:09:19.60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23244 1719 14735 0,'0'-4'1312'0,"0"2"-1056"0,2 0-256 0,-2 0 0 0,2 2 320 0,-2 0 0 0,3 0 0 0,1-4 0 15,0-1 1904-15,3-1 384 0,1-1 80 0,1 3 0 16,-1 2-688-16,3-4-144 0,-1 6-16 0,3 0-16 16,4 0-416-16,2 0-64 0,7 0-32 0,6 0 0 15,4 2-352-15,9-2-80 0,6 0-16 0,4-2 0 16,11 0-480-16,7-1-112 0,14-3-16 0,5-2 0 15,6-3 32-15,0-2 0 0,0-2 0 0,-3-2 0 16,-5 0-48-16,-7 0-16 0,-2 2 0 0,-2-2 0 16,-3 7-48-16,-5-1-16 0,-5 0 0 0,-7 5 0 15,-8-3-160-15,-8 3 0 0,-5 2 0 0,-8 2 0 16,-2-5-144-16,-7 3-16 0,-4 4 0 0,-4-6 0 16,-4 3-512-16,-5 1-96 0,-2 2-32 0,-2 2-17392 15</inkml:trace>
  <inkml:trace contextRef="#ctx0" brushRef="#br0" timeOffset="411.82">23276 2288 23951 0,'-4'-2'1056'0,"2"-3"224"0,4 1-1024 0,0 2-256 0,2 4 0 0,1-2 0 0,1 0 1312 0,7-2 208 0,6-2 32 0,13 2 16 0,8-7 768 0,14 3 160 16,5-1 16-16,9-3 16 0,5 1-1312 0,3 1-272 16,5-1-48-16,0 3-16 0,5-1-368 0,-6-3-64 15,1-1 0-15,-2 0-16 16,-4-1-176-16,-5-3-16 0,-2 0-16 0,-2 2 0 0,0-6-16 0,-6 6 0 16,-5 0 0-16,-8 1 0 0,-4 1-208 0,-5 2 0 0,-6-1 128 0,-4 1-128 15,-5 3-128-15,-4 0-80 0,-8 1-16 0,-5 1 0 31,-4 4-416-31,-4 0-96 0,-4 2-16 0,-5 0-11920 0,3 3-2368 16</inkml:trace>
  <inkml:trace contextRef="#ctx0" brushRef="#br0" timeOffset="2680.47">24840 761 18431 0,'-7'-8'1632'0,"5"6"-1312"0,2-2-320 0,2 1 0 0,0 6 448 0,0-3 0 0,1 0 16 0,-1-3 0 0,4 3 1552 0,5 0 304 16,6 3 64-16,6 3 16 0,3 5-304 0,10 3-64 15,13 8-16-15,11 5 0 0,-5-1-688 0,2-1-144 16,12 5-32-16,7 4 0 0,12 9-608 0,5 2-128 15,3 4-32 1,-2 4 0-16,-7 6-256 0,-10-5-128 0,-9 1 0 0,-10-6 128 0,-7 0-128 0,-7-4 0 16,-3-1 0-16,-9-5 0 0,-7-3 0 0,-3 2 0 15,-5 5 0-15,-9 6 0 0,-6 2 0 0,-10 6 0 16,-9 3 0-16,-11 6 0 0,-12 6 128 0,-9 3-128 0,-5 1 0 16,-5 1 128-16,1 0-128 0,-1-11 128 0,-1-2-128 0,0-1 128 15,-1-1 16-15,5-6 0 16,7-7 0-16,11-7 0 0,6-8 112 0,9-6 0 0,8-5 16 0,4-6 0 15,9-6-448-15,4-5-80 0,7-6-32 0,5-6-18832 32</inkml:trace>
  <inkml:trace contextRef="#ctx0" brushRef="#br0" timeOffset="12173.81">25939 9388 6447 0,'-3'-11'576'0,"3"7"-576"0,0 4 0 0,0-2 0 0,0 0 0 0,0-1-256 0,0 3 32 0,0-4 0 0,0 2 1696 0,0-2 352 0,0-1 64 0,-2 3 16 15,0 2 528-15,-2-6 96 0,0 4 32 0,-3 0 0 16,-1-3-704-16,-1 1-128 0,-1 2-16 0,-3-2-16 16,-2 0 48-16,0 1 16 0,0-3 0 0,-4 0 0 15,0 1-880-15,-3-1-176 0,1 4-48 0,0 0 0 16,-3-5-240-16,1 3-48 0,-5 0-16 0,1 0 0 0,3 1-96 15,1 3-32-15,4 0 0 0,4 3 0 16,2-1-80-16,4 0-16 0,5 2 0 0,6-4 0 0,7 0-128 0,8 2 0 16,2-2 0-16,9 0 0 0,2-2 0 0,8-4 0 15,9 1 0-15,4-5 0 0,0 3 0 0,6-3 0 16,5-7 0-16,-2 2 0 0,-3 2 0 0,-6 0 0 16,3 7 0-16,-7 2 0 0,-1 6 0 0,-5 0 0 15,-5 4 0-15,-4 3 0 0,-4 1-144 0,-5 3 144 16,-4 4 0-16,-4 2 0 0,-6-2 0 0,-5-2 0 15,-4 2 0-15,-2-6 0 0,-4 2 0 0,-5-3 0 0,-6 1 144 0,-2-2-144 16,0-1 288-16,-7-1-32 0,-4-3 0 0,-6 2 0 16,-9-4-128-16,-2 0-128 0,-4-2 192 0,0-4-192 15,2-2 128-15,2-5-128 0,3-2 0 0,3-4 0 16,9 2 0-16,2 1 0 0,7 1 0 0,4-2 0 16,6 2 0-16,7 5 0 0,1-1 0 0,7 5 0 15,5-5 0-15,3 7 0 0,5-4 0 0,2 1 0 16,-2 5 0-16,4-6 0 0,3 6 0 0,1-6 0 15,7 1 0-15,0 1 0 0,4-2 0 0,0-1 0 16,0 3-512-16,2 4-128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1:12:13.2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7189 1019 6447 0,'12'-11'576'0,"-1"3"-576"0,2-1 0 0,0 3 0 15,-3-3 208-15,-1 7-64 0,2-4-16 0,6-5 0 0,10-4 1600 0,14-6 320 0,10-2 64 0,19-5 16 16,9-8-272-16,6 2-64 0,2 6-16 0,-1-4 0 16,3 7-560-16,3 3-128 0,1 5 0 0,3 4-16 15,2 5-752-15,7 2-128 0,1 1-48 0,5-1 0 16,-3 0-144-16,3-1 0 0,2-3 144 0,6 5-144 16,9 3 480-16,-6 4 32 0,-5 3 0 0,-13 1 0 15,-10 5-256-15,-3-1-64 0,-3 3 0 0,-14 2 0 16,-10 0-496-16,-13 2-96 0,-8-7-32 0,-11 1 0 15,-9 2-240-15,-8-7-48 0,-8 3-16 0,-12-5 0 16,-5-2 736-16,-9 2 208 0,-3-4 16 0,-12-4 0 0,-6-2 752 0,-14-1 160 16,-9 3 16-16,-14-7 16 0,-8 1-288 0,-13-3-64 15,-7-2-16-15,-5-6 0 0,-10 0-288 0,-3 4-64 16,-5-5-16-16,0 7 0 0,-4 5-48 0,4 1 0 16,3-1 0-16,12 1 0 0,15 7-240 0,6 2-144 15,3 2 160-15,8 7-160 0,8-5 128 0,12 4-128 16,12-1 0-16,10 1 0 0,16-6 128 0,10 3-128 0,15-1 0 0,13-4 144 15,15 0 576-15,10-4 112 0,14 1 32 0,16-1 0 16,22-2-320-16,16 2-64 0,22-3-16 0,11-1 0 16,12-5-208-16,7-8-64 0,6-3 0 0,4-1 0 15,5 3-192-15,-9-1 144 0,-10 4-144 0,-14 2 128 16,-14 4-128-16,-11 7-176 0,-8 3 48 0,-7 6-17952 16</inkml:trace>
  <inkml:trace contextRef="#ctx0" brushRef="#br0" timeOffset="881.1">12897 668 11967 0,'23'-5'1072'0,"1"-3"-864"0,-7 6-208 0,-2-5 0 0,-2 3 1568 0,8 0 272 0,15-2 48 0,22-9 16 0,14-2 848 0,17 0 192 0,39 0 16 0,26-5 16 15,3-1-816-15,3 4-176 0,2 2-16 0,0 4-16 32,8 9-960-32,-6-5-192 0,-2 7-32 0,-7-7-16 0,-3 3-432 0,-5 2-96 0,2 4-16 0,-2-2 0 15,2-3-208-15,-6-1 0 0,-5 0-192 0,-6 1 192 16,-4 5 0-16,-13 0 0 0,-13 5 128 0,-17-3-128 15,-12-2 0-15,-18 2 0 16,-8-2-208-16,-17 2 64 0,-13 2 144 0,-13 1 0 0,-15-1 0 0,-16 4-128 16,-16-1-96-16,-14 3-16 0,-14 5 0 0,-16-4 0 15,-15 0 240-15,-15 6 0 16,-11-5 0-16,-26 8-144 0,-24 3-176 0,-4-6-16 16,36-6-16-16,-6-1 0 0,-7 1 352 0,-5 0-144 15,0-7 144-15,4 2 0 0,17-6 0 0,-4 2 0 16,-4 7 0-16,6 1 0 0,11 1 464 0,17-2 0 15,14-5 0-15,18 0 0 0,15-2-336 0,19 0-128 16,15-2 0-16,14 3 144 0,16-3-144 0,17-3 0 16,16 3 0-16,20-4 0 0,19 4 320 0,26-10 16 0,21-3 16 0,19-2 0 15,13-11-192-15,16 3-32 0,16-1-128 0,11-1 192 16,5-3-64-16,3-2-128 0,0 7 176 0,-4 6-176 16,-4 0 192-16,-7 0-192 0,-11 2 192 0,-10 4-192 15,-13 5 192-15,-20 0-64 0,-14 3 0 0,-23 6-128 16,-18-1 0-16,-21 2 0 0,-19 2-192 0,-19-4 48 15,-13 7 144-15,-21 2 0 0,-20-1 0 0,-18 3 0 32,-9 2-512-32,-16-2-80 0,-16 4-16 0,-21-2 0 0,-20 6 288 0,-8 0 48 0,-4 1 16 0,6-8 0 15,6-1 128-15,14-6 128 0,16 1-192 0,13-1 192 16,8-3-576-16,16 2-16 0,8-6 0 0,13 0-15696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1:17:31.032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0T21:22:09.236"/>
    </inkml:context>
  </inkml:definitions>
  <inkml:trace contextRef="#ctx0" brushRef="#br0">2249 11529 10127 0,'-2'-12'896'0,"2"5"-704"0,0 1-192 0,0 6 0 0,0-2 560 0,0-5 80 0,0-3 0 16,-2-7 16-16,0 0 832 0,0-7 176 0,0 5 16 0,2 2 16 0,0 0-464 0,0 2-80 16,2 4-32-16,0 5 0 0,2 0-176 0,0-1-48 15,1 7 0-15,-1 0 0 16,-2 2-16-16,0 9-16 0,-2 0 0 0,0 10 0 16,0 9-96-16,-2 10-32 0,2 9 0 0,-4 9 0 0,-3 1-256 0,3 1-48 31,-2 4-16-31,2 8 0 0,-1 7-208 0,1 8-32 15,2 7-16-15,0-1 0 0,0 5-160 0,-3-2 192 16,3-2-192-16,-4 0 192 0,2 12-192 0,-5 9 0 0,1 11 0 0,-3 3-176 16,0-1 176-16,-1-2 0 0,-1-7 0 0,0-2 128 15,2-2 0-15,1-4 0 0,1-5 0 0,5-14 0 16,-3-9 96-16,3-13 32 0,0-8 0 0,2-7 0 16,0-8-64-16,0-4-16 0,4-7 0 0,-2-11 0 15,4-6 16-15,0-6 0 0,3-6 0 0,-1-7 0 16,5-7-16-16,-1-6 0 0,3-6 0 0,2-6 0 15,-2-9 192-15,2-5 32 0,0-5 16 0,-3-10 0 16,-1-5-416-16,0-3 0 0,-3-6 128 0,-1 0-128 16,-3 2 384-16,0-9 64 0,0-16 0 0,-2-9 0 15,1-9-256-15,-3-8-64 0,0-2 0 0,-3-3 0 0,3 18-128 0,0-17 0 16,0-11 0-16,0-11 0 0,3-4 0 0,1 9 0 16,-2 19 0-16,2-1 0 0,3 5 0 0,-5 9 0 15,2 12 0-15,-4 9 0 0,2 11-384 0,-4 10 32 16,0-2 16-16,0 13 0 0,0 10 48 0,2 9 16 15,-2 13 0-15,2 6 0 0,0 8 112 0,0 7 32 16,-3 5 0-16,3 10 0 0,-2 8-208 0,0 11-48 16,0 13 0-16,0 12 0 0,0 10 192 0,0 3 48 0,-1 0 0 0,1 18 0 15,-2 16 144-15,0 7 176 0,2 8-48 0,0 7 0 16,4 2 0-16,0 4 0 0,4-4 0 0,1 6 0 16,-3-6-128-16,0 6 192 0,0 7-192 0,-4-5 192 15,-2-8-192-15,-2 4 160 0,-5-2-160 0,-1-2 160 16,-1-11-160-16,-4-10 128 0,3-20-128 0,1-20 128 15,0-14 288-15,5-15 48 0,-1-8 16 0,3-6 0 16,4-13-80-16,0-5-16 0,2-8 0 0,0 0 0 16,1-11-224-16,1-3-160 0,2-8 192 0,-2-8-192 15,5-10 224-15,-3-11-64 0,3-15-16 0,-3-11 0 0,1-8-144 0,-3-2 0 16,0 0 0-16,-2-22 128 0,0-6-128 0,1-17 0 16,-1-4 0-16,-2 2 128 15,0 10-128-15,-2-4 0 0,-1-6 0 0,1 2 0 0,0-4 0 0,-2 6 0 16,2 7 0-16,0 16 0 0,2 20 0 0,2 6 0 15,2 11 0-15,-2 6 0 0,0 19-320 0,0 13 64 16,-2 11 16-16,-2 8 0 0,2 5 16 0,0 8 0 16,-2 8 0-16,2 7 0 15,0-2 0-15,0 4 0 0,4 11 0 0,-1 8 0 0,1 2 32 0,2 11 16 0,-2 4 0 16,3 13 0-16,-1 7 176 0,3 10-192 0,-1 8 192 16,-1 7-192-16,1 0 192 0,1 7 0 0,-3 12 0 0,1 12 0 15,-1 16 0-15,-2 2 0 0,-2-6 0 0,0-7 0 16,1-2 0-16,-3-9 0 0,0-8 0 0,0-17 0 15,2-17-320-15,0-15 32 0,2-17 0 0,-2-19 0 16,5-11-864 0,-1-13-160-16</inkml:trace>
  <inkml:trace contextRef="#ctx1" brushRef="#br0">15828 13367 0,'0'0'0,"0"0"16,0 0-16,0 0 0,-149-49 15</inkml:trace>
  <inkml:trace contextRef="#ctx1" brushRef="#br0" timeOffset="3420.27">3696 18048 0,'0'0'0,"0"0"0,0 0 16,55-141-16,-21 52 16,-4-9-16,-5-8 15,-3 16 1,-5 14-16,-7 16 15,-3 17 1,-3 20-16,0 12 16,-2 11-16,-2 0 15,0 0 1,-2 0-16,-2 56 16,2-41-1,-4-3-15,-1 3 16,3-8-16,2 3 31,0-8-31,4-2 0,0 0 16,2 0-1,3 0-15,-3 0 16,0 0-16,2 0 16,1 0-1,-3-51 1,0 43-16,3 6 0,3-3 15,1 5 1,4 0-16</inkml:trace>
  <inkml:trace contextRef="#ctx0" brushRef="#br0" timeOffset="-104597.37">5361 11857 3679 0,'0'-4'320'0,"0"-2"-320"0,2 1 0 0,-2-1 0 0,0 4 944 0,2 0 112 0,-2-9 32 0,3-4 0 0,-1-2-192 0,0 0-48 0,0 0 0 0,0 6 0 15,-2 1-224-15,2-1-48 0,-2 5-16 0,2-1 0 16,-2 3 304-16,3-2 64 0,1 1 16 0,-2 1 0 15,0 0 224-15,-2 2 48 0,4 2 16 0,-4-5 0 0,-2 3 112 0,0 0 32 16,0 2 0-16,-2 0 0 16,-1 2-176-16,-1-2-48 0,6 0 0 0,0 0 0 0,0 0-448 0,0 0-80 15,0 0-32-15,0 0 0 0,-30 28-384 0,28-24-80 16,0 9 0-16,2 0-128 0,-2 6 0 0,2 0 0 16,-2 5 0-16,0 1 0 0,-1 5-320 0,1 2 16 15,0-2 16-15,2 6 0 16,-2 2 32-16,0 7 16 0,0 8 0 0,2 7 0 0,-2 12-48 0,-1 9-16 0,1 13 0 15,-4 8 0 1,0-4-336-16,-1 15-64 0,-1 12 0 0,1 11-16 16,1 7 64-16,-1-2 16 0,5-16 0 0,2-3 0 0,2 1 448 0,5-8 192 0,1-11-128 0,5-12 128 15,-2-11 0-15,-1-17 0 0,3-13 0 0,-4-9 0 16,-1-14 0-16,3-7 0 0,-5-2 0 0,-1-8 0 16,-1-2 0-16,-2-9 0 0,-2-9 128 0,-2-8-128 15,0-11 672-15,0-10 64 16,-3-11 16-16,1-11 0 0,0 1 512 0,0-3 96 0,-3-8 32 0,5 0 0 15,2-1-816-15,0-10-144 0,2-2-48 0,7-12 0 16,-3-5-192-16,0-5-32 16,5 3-16-16,0 0 0 0,-5 4-144 0,1 0 0 0,1-2 0 0,3-4 0 0,-3 1-240 0,1 1-80 15,-3 4 0-15,1 15-16 32,-3 17-96-32,-2 7-16 0,2-5 0 0,0 4 0 0,-1 5 176 0,1 0 16 0,-4 12 16 0,4 7 0 0,0 6 112 0,1 11 128 15,-3 10-208-15,0 7 80 31,0 6-320-31,-2 11-48 0,-2 15-16 0,-2 17 0 0,1-2 96 0,-3 19 16 16,-2 19 0-16,-3 12 0 0,-2 16 224 0,0 2 176 16,-2-2-208-16,3 1 80 0,1 3 128 0,0 15 0 0,5 2 0 15,0 4 0-15,3-1 0 0,1-10 0 0,0-10 0 0,2-2 0 16,2-4 0-16,3-5 0 0,1-10 0 0,-2-11 0 16,3-9 0-16,-3-16 144 0,0-14-144 0,-2-16 0 15,3-7 0-15,-3-14 0 0,2-7 0 0,0-13 0 16,0-6 544-16,1-13 0 0,-1-13 0 0,-4-10 0 15,0-3 448-15,-4-8 96 0,-1-6 0 0,1-9 16 16,0-2-784-16,0-15-176 0,-1-11-16 0,1-6-128 16,2-4 224-16,0 6-64 0,2 13-16 0,0 9 0 15,0-5-144-15,0-2-144 0,2-2 144 0,0 4-208 16,0 7 64-16,-2 6 16 0,0 8 0 0,-2 5 0 0,0 15-192 16,2 6-48-16,-2 2 0 0,0 9 0 0,2 3 176 15,0 4 48-15,-2 7 0 0,2 5 0 16,-2 8-240-16,-1 9-32 0,1 9-16 0,-2 10 0 15,-2 15-144-15,-3 14-48 0,-4 20 0 0,5 13 0 0,-3 28 224 0,3 8 32 16,-3 4 16-16,5 6 0 0,-1 12 352 0,3 10-144 16,2 10 144-16,4-4 0 0,0-12 0 0,2-5 0 15,7 5 0-15,2 1 0 0,2-3 0 0,4-16 0 16,-6-16 0-16,-1-18 0 0,1-12 128 0,-2-18-128 0,-1-14 176 16,-1-15-176-16,-3-13 128 0,1-15-128 0,-1-11 0 0,1-10 0 15,-1-8 1136-15,-2-12 112 0,-2-10 32 0,-2-17 0 16,-2-15-816-16,-4-17-144 0,-1-4-48 0,1-13 0 15,-2-17-272-15,3-15 0 0,5-17 0 0,0 3 0 32,2 10-512-32,1 4-16 0,3 8 0 0,0 7 0 0,1 11-560 0,-3 10-128 15,-2 11 0-15,-2 13-16 16,0 14 624-16,-4 12 128 0,2 8 32 0,-3 4 0 0,1 10 208 0,2 9 48 0,0 11 16 0,-2 13 0 16,2 2 496-16,-3 14 112 0,-1 9 16 0,-1 11 0 15,1 13 128-15,-2 12 48 0,-5 20 0 0,0 16 0 16,2 9-464-16,-6 13-160 0,5 13 0 0,-1 10 144 15,2 4-144-15,7 9 0 0,4-2 144 0,4-12-144 0,5-18 0 16,1-5 144-16,7-3-144 0,2-15 0 0,3-13 0 0,1-20 0 16,3-12 0-16,-5-13-7904 15,0-10-1648-15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35:49.38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15144 7365 7359 0,'-4'-2'656'0,"2"2"-528"0,2 0-128 0,2-4 0 0,0 4 864 0,0-2 144 0,0 0 16 0,2-1 16 0,5-3 1136 0,4-2 240 0,2-5 32 0,4 2 16 0,2-6-320 0,-2 2-64 16,0 0-16-16,1 3 0 0,1 1-1024 0,0-2-208 16,3 2-32-16,-3 3-16 0,5 2-432 0,-1 1-96 15,3 1 0-15,-1 2-16 0,5 2 16 0,0-6 0 16,2 1 0-16,3-1 0 0,5 2-80 0,3-3-16 16,0-1 0-16,2-1 0 15,-1 1 32-15,8-3 0 0,3 0 0 0,5 1 0 0,4-1-192 0,0 3 0 0,2-3 0 0,5 5 0 16,-3 1 0-1,0 1 0-15,-2 0 0 0,-4-3 0 16,0 1 0-16,4 0-144 0,3-3 144 0,3 1 0 16,3-5 0-16,4 0 0 0,4 0 0 0,0 1 0 15,2-1-128-15,-1-2 128 0,-10 6 0 0,-1-1 0 16,-3 1 0-16,5 3 0 0,4-3 0 0,4 7 0 16,2-4 0-16,5-1-128 0,-3 3 128 0,1-4 0 15,-3 1 0-15,-2 1-128 0,-4 2 128 0,-2-3 0 16,2 3 0-16,6-2 0 0,11-1 0 0,0 3 0 15,-2 0 0-15,-6 1 0 0,-5-1 0 0,-8 4 0 0,-5 4 0 16,5-1 0-16,4 5 0 0,0-1 0 16,-5 5 0-16,3-1 0 0,0 2 0 0,0-1 0 0,-5-1 0 15,-1 0 0-15,-12-5 0 0,8-2 0 0,7-4 208 0,5 0 0 16,0-4 0-16,2 0 0 0,7-5 336 0,5 1 64 16,10-3 16-16,-1 3 0 0,-2 3-288 0,1-3-48 15,-3 2-16-15,2 3 0 0,-4 1-272 0,-2 2 0 16,-2 2 0-16,4 1 0 0,0 1 0 0,-3-4 0 15,-7 2 192-15,1 2-192 0,7 0 384 0,2 3-16 0,2-1-16 16,-4-2 0-16,-7 1-208 0,1-3-144 0,4 2 192 16,-7-8-192-16,-13 4 0 0,3 0 0 0,8-2 0 0,-2 2 0 15,-4 0 128-15,-4 0-128 0,1 0 0 0,-10 0 0 16,-8 6 128-16,-11-6-128 0,-11 4 144 0,-4 3-144 16,0 3 176-16,-7-3-176 0,-3 1 192 0,-5-1-192 15,-2-1 0-15,-5-2 0 0,-3 3 0 0,-1-7 0 16,-6 0 0-16,0 0 0 0,-2 0 0 0,-2-5 0 15,0 3-1312 1,-3-2-272-16</inkml:trace>
  <inkml:trace contextRef="#ctx0" brushRef="#br0" timeOffset="19357.06">10605 8998 12895 0,'-11'-8'1152'0,"7"3"-928"0,2 1-224 0,0 2 0 0,2 0 1456 0,0 0 240 0,0 2 48 0,0 0 16 0,2-7 288 0,7 3 64 0,3-2 16 0,5-1 0 31,5 3-240-31,5-2-48 0,10 3-16 0,7 3 0 15,10 3-496-15,1 3-112 0,-2-2 0 0,5 7-16 16,1 2-576-16,3 8-112 0,4 0-32 0,-4 7 0 16,-9-5-320-16,0 5-160 0,3 8 160 0,-3-2-160 15,-8 2 144-15,-3-1-144 0,-1 1 128 0,-5 2-128 16,-4 0 0-16,0 3 0 0,-4 1 0 0,-1 1 0 16,-5-5-128-16,-5-2 128 0,0-1 0 0,-7-12 0 0,1 2 0 15,-7-7 0-15,1-8 0 0,-3-3 0 16,-2-3-1344-16,-2-4-368 0,-1-9-64 0,-1-3-14160 15</inkml:trace>
  <inkml:trace contextRef="#ctx0" brushRef="#br0" timeOffset="19626.25">11858 8521 20271 0,'-3'-19'896'0,"1"8"192"0,2 5-880 0,-2 6-208 0,2 0 0 0,-2 4 0 16,0 3 576-16,-2-1 64 0,-1 9 0 0,-5 6 16 15,-3 18 736-15,-2 3 144 0,-4 7 16 0,0 2 16 16,-5 2 16-16,-1 5 0 0,-5 6 0 0,-4 0 0 16,2-9-48-16,-9 5 0 0,-5 10 0 0,-6 0 0 15,1-4-848-15,0-4-176 0,4-3-48 0,3-12 0 16,7-8-336-16,8-12-128 0,3-5 0 0,5-12 0 0,6-6 0 15,2-6 0-15,4-4 0 0,5-7 0 16,6-8-288-16,7-7-96 0</inkml:trace>
  <inkml:trace contextRef="#ctx0" brushRef="#br0" timeOffset="20084.64">13199 8921 14735 0,'-2'0'1312'0,"2"0"-1056"0,0 0-256 0,2-2 0 0,1 2 1376 0,3 0 224 0,2-6 32 16,7 2 16-16,13-11 1040 0,6-2 192 16,11-5 64-16,6-3 0 0,2 1-1120 0,0-1-224 0,1 6-32 0,-3-3-16 31,0 1-864-31,-6 8-176 0,-9 5-48 0,-2 4 0 0,-2 2-464 0,-4 6 0 0,-5 2 0 0,-6 1 0 31,0 7-1328-31,-6-3-208 0,-3 2-32 0,-6 2-13904 0</inkml:trace>
  <inkml:trace contextRef="#ctx0" brushRef="#br0" timeOffset="20243.13">13408 9105 23039 0,'-13'0'1024'0,"9"0"192"16,2 0-960-16,0 0-256 0,2 0 0 0,2 0 0 0,2-5 2160 0,5 1 384 16,4 2 80-16,6-13 0 0,4 2-256 0,3 3-64 31,-1-1-16-31,1 0 0 0,4 5-1680 0,-3-3-336 0,5 7-64 0,0-4-16 15,4 2-768-15,3 4-144 0</inkml:trace>
  <inkml:trace contextRef="#ctx0" brushRef="#br0" timeOffset="20917.5">14863 8723 8287 0,'-4'0'736'0,"-1"0"-592"15,3 0-144-15,0 0 0 0,2 0 832 0,0-4 144 0,-2 0 32 0,0-5 0 16,0-5 1728-16,4-8 336 0,4-3 80 0,3-5 16 15,4-6-672-15,4-5-128 0,4-8-16 0,4 7-16 16,1-3-1184-16,2 5-224 0,-1 3-48 0,3 1-16 16,4 8-512-16,-2 1-96 0,-2 6-32 0,0 6 0 15,0 8 96-15,-3 11 32 0,-1-1 0 0,-3 12 0 16,-1 6-352-16,-3 6 128 0,-4 12-128 0,-5-5 0 16,-1 2 0-16,-5 9 0 0,-4 19 0 0,-2 4 128 15,-6 13-128-15,-7 10-128 0,-7 11 128 0,-3-2-192 16,-5-2-352-16,4-12-80 0,-1-16-16 0,-3-4 0 15,0-7 16-15,-2-8 0 0,-2-4 0 0,0-8 0 0,4-12 624 0,5-12 0 16,3-8 0-16,5-7 0 0,2-11 0 0,3-6 0 16,1-9 0-16,4-3 0 0,3-5 0 0,4-1-224 15,4 1 32-15,3-4 0 0,-1 6 192 0,3 0 0 0,-3 7 0 16,-2 8 0-16,3 6 240 0,-3 2 32 0,5 9 16 0,-1 7 0 16,5-1-96-16,2 5 0 0,4 4-16 0,2 2 0 15,9 0 160-15,0 4 48 0,2 5 0 0,4-1 0 16,5 5-384-16,3 2 0 0,3-4 0 0,2-1 0 15,4-3 0-15,-1-3 0 0,3 0 0 0,-4-8 0 16,-2 0-512 0,-4-3-80-16,-7 3-16 0,-4-2 0 0,-4-7-1808 0,-7-4-352 15</inkml:trace>
  <inkml:trace contextRef="#ctx0" brushRef="#br0" timeOffset="21152.29">15915 8351 11967 0,'-4'-2'1072'0,"2"2"-864"0,2 0-208 0,0 2 0 0,2 2 880 0,0 3 128 0,0 1 16 0,4 7 16 0,5 11 1712 0,2 14 352 16,8 15 64-16,1 5 16 0,1 0-832 0,0 6-176 0,1-3-16 0,-3 3-16 16,-2-6-880-16,-2 0-176 0,-2-1-48 0,-2 1 0 15,-2 2-624-15,-1-3-128 0,-1 1-32 0,-5-1 0 16,0 1-256-16,-2-11 0 0,1-6 0 15,-3 1-144 17,0-5-816-32,2-5-144 0,-2-9-48 0,-2-12 0 0,-1-7-1600 0,3-8-320 15,0-6-64-15,-2-11-5392 0,0-16-1088 0</inkml:trace>
  <inkml:trace contextRef="#ctx0" brushRef="#br0" timeOffset="21438.27">16529 8517 8287 0,'6'-6'736'15,"0"1"-592"-15,1 5-144 0,-5 0 0 0,-2 0 1824 0,0 0 336 16,4 2 64-16,0 1 16 0,1 5 1600 0,-5 7 336 16,-3 8 64-16,-5 7 16 0,-5 2-2464 0,-2 4-480 15,-4 3-96-15,-2 1-32 0,-3-2-224 0,-1 5-64 16,-3 2 0-16,0-7 0 0,5 5-384 0,4-5-64 16,4-4-32-16,2-2 0 0,5-9-288 0,1 5-128 15,7-2 128-15,4-1-128 0,7 1 0 0,4-3 0 16,0 0 0-16,4-1 0 0,5-1 144 0,3 0 0 0,3 3 0 0,-2-7 0 15,-9-2 48-15,6-5 0 0,10 1 0 0,7-2 0 16,1-1 32-16,-1-4 16 0,3 3 0 0,-2 3 0 16,-5-3-240-16,-2 3 144 0,0-3-144 0,-1 3 128 15,-1 1-384-15,-5 2-64 0,3 2-32 16,-4 0-12224-16,-5-3-2448 0</inkml:trace>
  <inkml:trace contextRef="#ctx0" brushRef="#br0" timeOffset="22821.36">21182 8253 6447 0,'7'-9'576'0,"-3"3"-576"0,0 4 0 0,1 0 0 16,-1 4 1840-16,0 0 256 0,0 0 48 0,5 2 16 0,4 3 160 0,4-1 48 0,6 3 0 0,5 1 0 16,2-1-48-16,-5-1 0 0,1-1 0 0,-1-7 0 15,-1 2-592-15,-3-4-112 0,-2-5-16 0,3 1-16 16,-3-5-624-16,2 1-128 0,-2-3-32 0,-2 0 0 16,0-2-480-16,0 3-112 0,-4-1-16 0,-2 2 0 15,-3 3-192-15,1 1 0 0,-5 3 0 0,0 4 0 0,1 4 0 0,-1-2 0 16,-2 7 0-16,0 1 0 0,2 1-128 0,1 6 128 15,-1 0-192-15,2 0 192 16,3 5 0-16,-1 3 0 0,3 5 0 0,2 2 0 0,2 0 0 0,0 4 0 16,4 2 0-16,2 7 0 0,0-5 0 0,1 7 0 15,-1-2 0-15,0 2 0 0,-2 0 0 0,-4 4 0 16,0-4 0-16,-2-1 0 0,-2-3 0 0,-5-5 0 16,3-4 0-16,-7-2 0 0,2-8 0 0,-4-5 192 0,-2-2-48 15,0-4-16-15,-5-3-128 0,-1-3 0 16,-1 1 0-16,-4-4 0 0,-1 3 224 0,-4-3 16 0,-1 5 0 0,-4-1 0 15,-3 3-96-15,-3-1-16 0,3 1 0 0,-2 2 0 16,-2 4-128-16,-1-2 0 0,1 0 0 0,4-3 0 16,3-1 0-16,1 0 0 0,7-7 0 0,5 2 0 15,3 1-192-15,3-3 0 16,4 2-16-16,0-6 0 0,4 3-1552 0,-1-1-304 0</inkml:trace>
  <inkml:trace contextRef="#ctx0" brushRef="#br0" timeOffset="23024.58">21310 8813 13823 0,'-10'-7'608'0,"5"3"128"0,3 2-592 0,0-2-144 0,4 2 0 0,0 0 0 0,3 2 320 0,3-3 48 0,9-3 0 0,11-2 0 0,10-5 1856 0,9-2 368 16,6-2 80-16,7-7 16 0,-3 3-1488 0,-1-7-304 15,-3 1-48-15,-2 1-16 0,-4 3-256 0,-2 2-64 16,-5 6-16-16,-4 0-13360 16</inkml:trace>
  <inkml:trace contextRef="#ctx0" brushRef="#br0" timeOffset="23247.28">22203 8083 14735 0,'6'-7'640'0,"-2"1"160"0,1 4-640 0,-1 2-160 0,-2 2 0 0,0 4 0 0,0-1 1248 0,3 7 224 16,-1 10 32-16,4 10 16 15,1 8 624-15,1 11 128 0,3 4 32 0,0 1 0 16,2 8-336-16,-2 2-64 0,2 0-16 0,-3-3 0 0,3 3-768 0,2 0-160 16,0-2-16-16,-4-6-16 0,2-5-560 0,-4-6-112 15,-1-2-32-15,-1-13 0 0,-1-5-224 0,-1-3 0 16,-1-7 0-16,-2-7 0 15,-1-1-1936-15,-1-9-288 0,-2-4-48 0,2-11-12896 0</inkml:trace>
  <inkml:trace contextRef="#ctx0" brushRef="#br0" timeOffset="23500.71">22650 8332 5519 0,'4'4'240'0,"-2"-2"64"0,-2 2-304 0,0 3 0 0,0-5 0 0,0 0 0 16,-2 4 2240-16,0-1 400 0,0 7 80 0,-2 5 16 15,-5 3-176-15,1 1-16 0,-5 2-16 0,-2 3 0 16,-2-1-1040-16,0-1-208 0,-2 1-32 0,0 1-16 16,-3-1 112-16,3 3 32 0,2 0 0 0,0 0 0 15,4 3-656-15,5 1-128 0,3 5-16 0,8-5-16 16,5 4-368-16,7-9-64 0,8 1 0 0,7-7-128 16,9 1 512-16,3-12-16 0,5-3 0 0,2-5 0 0,2-4 144 15,-2-3 16-15,-2-1 16 0,0 0 0 0,-5-1-352 0,-3 5-80 16,-1 2-16-16,-4 2 0 0,0-2-224 0,-2 2 0 15,0 3 0-15,-2-5-12240 16,-2 4-2416-16</inkml:trace>
  <inkml:trace contextRef="#ctx0" brushRef="#br0" timeOffset="24245.66">31841 2912 12895 0,'4'-5'1152'0,"-4"3"-928"0,0 4-224 0,-2-2 0 0,-2 0 1568 0,-1 0 272 0,-1-2 48 0,-5 0 16 16,-4 0 192-16,-6-2 32 0,-5 4 16 0,-3 0 0 15,-1 4-528-15,-6-2-96 16,-7 2-32-16,-4 1 0 0,-6-1-736 0,-7 2-160 0,-6-6-16 0,-8 2-16 16,-7 0-64-16,-11 1-16 0,-2-6 0 0,-6 6 0 15,2 1-224-15,-2 7-64 0,2-5 0 0,-6 9 0 16,-3 2-192-16,7 0 0 0,15-2 0 0,4 2 0 15,5-4 0-15,5 1 0 0,12 1 0 0,10-2 0 16,10-2 0-16,9-1 0 0,11-3 0 0,9-3 0 16,5-4 0-16,14 0 0 0,6-6 0 0,15 1 0 0,14-1 224 0,14-2 96 15,19-1 32-15,12-4 0 0,13 0 96 0,9 3 0 16,4-3 16-16,-4 9 0 0,0 6-176 0,-5 9-32 16,-2 6-16-16,-6 2 0 0,-12 0-240 0,-1 2-256 15,2-2 48-15,-4-2 16 0,-4-4 192 0,-13-2-144 16,-9-3 144-16,3-6-128 15,2 3 128-15,-5-10-192 0,-5 3 192 0,-12-4-192 16,-12 2 192-16,-9-1 0 0,-6-1 0 0,-13-2 128 0,-7-1 64 0,-10-2 0 16,-10-4 16-16,-8 1 0 0,-1 1-32 15,-11 0-16-15,-10 2 0 0,-13 1 0 16,-13 1-160-16,-9 3 128 0,-6 2-128 0,2-3 128 16,2 1-528-16,3-3-112 0,3 3-32 0,1 2 0 0,6 2 160 0,7-3 16 0,1 5 16 0,3 5 0 15,2-3 352-15,6 6-176 16,7-1 176-16,8 1-128 15,6 5-960 1,11-7-176-16,9 3-32 0,6 1-14256 0</inkml:trace>
  <inkml:trace contextRef="#ctx0" brushRef="#br0" timeOffset="28291.06">11146 11608 13823 0,'-4'-4'1216'0,"0"2"-960"0,1 0-256 0,3 2 0 0,-2 0 480 0,0-3 48 0,0 3 16 0,-2-4 0 16,0 0 1312-16,4 2 272 16,2 2 48-16,-2 0 16 0,0 0-400 0,30 17-96 15,-13-9-16-15,2 5 0 0,4 2 80 0,1 2 16 16,3 4 0-16,-1-1 0 0,-1 1-848 0,5 4-160 16,9 3-48-16,-1 4 0 0,-2-2-528 0,5 8-192 0,1 9 144 0,3-2-144 15,-2 4 0-15,-3 0 0 0,-4-3 0 0,-4-3 0 16,-4-7 0-16,-5-4 0 0,-4-4 0 0,-2-3 0 15,-8-3-208-15,-3-5 80 0,-3-5 128 0,-8 1-208 16,1-2-1040-16,-2-5-208 0,-3 1-32 0,1-3-14032 16</inkml:trace>
  <inkml:trace contextRef="#ctx0" brushRef="#br0" timeOffset="28497.17">11766 11559 11055 0,'4'-34'480'0,"-2"19"112"0,-2-2-464 0,0 6-128 0,2 5 0 0,-2 4 0 15,-2 2 1840-15,0-2 336 16,0 2 80-16,-4 4 16 0,-5 9 48 0,-2 4 16 0,-2 6 0 0,-4 7 0 31,0 8-992-31,-4 1-208 0,-5 5-48 0,-4 10 0 16,-2 5-160-16,-2 1-32 0,4-11-16 0,-4 6 0 16,-7 9 144-16,2-2 48 0,3-3 0 0,4-5 0 15,4-12-544-15,7-8-96 0,4-4-32 0,6-11 0 16,6-4-400-16,3-13 0 0,8-4-144 0,3-8 144 15,3-5-1072-15,8-9-96 0,3-6-32 16,2-2-15248-16</inkml:trace>
  <inkml:trace contextRef="#ctx0" brushRef="#br0" timeOffset="28987.51">12075 10742 18431 0,'-24'2'816'0,"12"-2"160"0,1 0-784 0,2-2-192 0,5 2 0 0,2-2 0 16,0-1 928-16,0-3 144 0,0-3 16 0,4-8 16 16,6 0 816-16,9-4 176 0,2-7 16 0,7 7 16 15,0-2-432-15,1 8-96 0,3-2 0 0,2 6-16 0,-2 3-368 16,0 6-64-16,-5 6 0 0,-1 4-16 0,-3 7-688 0,-2 0-128 16,-4 6-16-16,-4 5-16 0,-5-1-288 0,-4 3 0 15,-4 4 0-15,-4 0 0 16,-5-2 0-16,-2 6 0 0,-4-2 0 0,-2-2 0 0,4-4 0 0,0-3 0 15,5-6 0-15,-1 1 0 0,2-8 0 0,3 1 0 16,2-4 0-16,0-3 0 0,1 3 0 0,1-3 0 16,0 0 0-16,-2 3 0 0,2 1 0 0,0 3 0 15,-3 2 0-15,3 2 0 0,2 4 0 0,-2-4 0 16,2 5 0-16,2-1 0 0,3-4 144 0,3-2-144 0,5-4 0 16,6-5 144-16,4-6-16 0,9-11-128 0,5-4 192 0,-1-2-64 15,-2 0 128-15,2-4 0 0,5-4 16 0,1 1 0 31,3 7-544-31,-3-2-112 0</inkml:trace>
  <inkml:trace contextRef="#ctx0" brushRef="#br0" timeOffset="29547.88">13868 11604 4607 0,'-13'-2'400'0,"7"0"-400"0,0 2 0 0,-1-3 0 0,3 3 1056 0,2 0 128 0,2-4 32 0,-2 0 0 16,0 2 1168-16,4-11 240 0,6 0 64 0,7-4 0 0,6 2 128 0,5-4 16 15,4-2 16-15,4-3 0 0,4 3-368 0,-2 0-80 16,1 4-16-16,-3 2 0 0,2 0-1152 0,-4 2-224 15,2 5-48-15,-4-1-16 0,-2 5-736 0,-1-2-208 16,1-1 0-16,-3 5 128 16,-1 2-432-16,-5 2-80 0,0 5 0 0,-4 3-16 15,-2 1-2128-15,-2 6-416 0</inkml:trace>
  <inkml:trace contextRef="#ctx0" brushRef="#br0" timeOffset="29699.51">14068 11915 17503 0,'-8'-2'768'0,"6"-5"176"0,2 3-752 0,2-5-192 0,2 3 0 0,3 2 0 15,1-5 2176-15,5-1 416 0,10-12 80 0,11-5 16 16,5-5 624-16,3 4 128 0,3 0 16 0,-4 9 16 16,-3 6-2560-16,-2-2-512 0,2 7-96 0,-1 4-12224 15,-3-1-2448-15</inkml:trace>
  <inkml:trace contextRef="#ctx0" brushRef="#br0" timeOffset="30269.67">15677 11084 16575 0,'6'-4'1472'0,"-2"4"-1168"0,-2 0-304 0,-4 0 0 0,0 2 176 0,2 0-32 0,-2 5 0 0,0-1 0 0,-2 1 880 0,-7 7 192 15,-2 8 16-15,-6-1 16 0,-7 7-352 0,1 2-64 16,-7 1 0-16,-2 1-16 0,-5 7 16 0,1-3 0 15,2 2 0-15,4 1 0 0,4-8-512 0,5 4-112 0,8-10-16 16,6-2 0-16,7-1-192 0,7-12 0 0,5 1 0 0,7-5-160 16,2-3 160-16,5-1 256 0,6-2-64 0,4-2-16 15,2 2 912-15,2-3 192 0,3 3 48 0,-1 0 0 16,3 0-128-16,-1-4-32 0,3 2 0 0,-4 2 0 16,-3 6-448-16,2-1-80 0,1 3-32 0,-1 3 0 15,-1 4-448-15,-5-2-160 0,0 1 0 0,-6-3 144 16,-1 0-144-16,-3-1 0 0,-3-7 0 0,-4-1 0 15,-2-2-416-15,-4-2 32 0,-1-1 16 0,-3-5 0 16,-3-1-960-16,-4 1-192 0</inkml:trace>
  <inkml:trace contextRef="#ctx0" brushRef="#br0" timeOffset="30506.25">15985 10912 16575 0,'-2'-21'736'0,"2"10"160"0,0 5-720 0,2-3-176 16,-2 7 0-16,3 2 0 0,-1 2 1152 0,2 0 192 0,2 5 32 0,3-1 16 16,4 13 304-16,1 9 64 0,1 10 16 0,0 9 0 15,-2 10-48-15,0 7 0 0,-2 9 0 0,-1 1 0 16,-1 11-432-16,-5 3-80 0,0 1-32 0,-2 1 0 16,-4-14-608-16,-2 9-112 0,-2 3-16 0,-1-1-16 15,3-6-432-15,2-13 0 0,2-8 0 0,0-7 0 16,2-11 0-16,4-16 0 0,1-7 0 0,-1-10 0 15,3-7-640 1,-1-9-144-16</inkml:trace>
  <inkml:trace contextRef="#ctx0" brushRef="#br0" timeOffset="31012.48">17027 11131 11967 0,'6'-13'1072'0,"1"3"-864"0,-1-1-208 0,-4 7 0 0,2 2 896 0,1-7 144 0,3-4 32 0,3-4 0 0,2-4 368 0,-3 4 80 15,-1 4 16-15,-5 9 0 0,-2 6 80 0,-4 9 32 16,2 10 0-16,-4 7 0 0,2 10-736 0,0 11-144 16,-1 4-16-16,3 9-16 0,5 6 352 0,-1 0 64 31,5 7 0-31,-1-7 16 0,3 0-352 0,-1-4-80 16,-1-2-16-16,-3-3 0 0,3 1-400 0,-5-9-96 15,0-4-16-15,-2-9 0 0,1 5-208 0,-3-5 0 16,2-6 0-16,0-4 0 0,-2-7 0 0,0-4 0 15,0-4 0-15,0-7 0 16,0-4-448-16,0-6-48 0,-2-2 0 0,0-5 0 16,2-6-1520-16,-3-6-304 0</inkml:trace>
  <inkml:trace contextRef="#ctx0" brushRef="#br0" timeOffset="31297.85">17608 11244 12895 0,'9'-17'576'0,"-5"11"112"0,0 1-560 0,-1 1-128 0,-1 2 0 0,-2 2 0 15,0 2 768-15,0 2 128 0,0-4 32 0,-5 7 0 16,-1-1 1312-16,-5 5 256 0,-4 4 48 0,-2-3 16 16,-2 3-1088-16,-4 7-224 0,-3-1-32 0,1-2-16 15,-3 11-496-15,2-2-80 0,3 4-32 0,2-5 0 0,-1 5-464 0,8-2-128 16,3-2 0-16,5-5 0 0,-1 0 0 0,7-6 0 16,2 5 0-16,3-5 0 0,3 0 592 0,5 0 48 15,0 2 16-15,1-6 0 0,1 2 288 0,5-5 48 16,5 5 16-16,3 0 0 0,4 0-256 0,2 0-48 15,4 2-16-15,-2 4 0 0,3-8-544 0,-3 4-144 16,-2-2 0-16,0 0 0 0,-4-4 0 0,2-5 0 0,2 0 0 16,-2-1 0-1,-2-5-880-15,-5 0-80 0,-1-5-32 0,1-1-10352 16,-1 0-2080-16</inkml:trace>
  <inkml:trace contextRef="#ctx0" brushRef="#br0" timeOffset="31708.62">18092 10820 6447 0,'2'-4'576'0,"0"-2"-576"15,2 4 0-15,1-5 0 0,-1 5 2176 0,4-4 320 16,7-7 64-16,9-6 0 0,8-5 240 0,6-8 32 16,3 5 16-16,-3 1 0 0,-2 5-560 0,-6 4-112 15,-2 6-32-15,-7 9 0 16,-2 2-608-16,-4 4-128 0,-4 9-32 0,-5 0 0 0,0 6-800 0,-6 0-144 0,0 3-48 16,-4 7 0-16,-6 10-384 0,-5 1 0 15,0 3 0-15,-4 4 0 0,-5 4 0 0,-1 2 0 0,1-2 0 16,3-4 0-16,4-9 160 0,4-8-160 0,9-9 192 15,4-6-192-15,4-9 128 0,7-1-128 0,6-10 0 0,4-1 0 16,5 0 192-16,1-5-192 0,1 0 192 0,0 1-192 16,-1-1 192-16,1 5-192 0,2-3 192 0,0 7-192 15,-3 2 0-15,-1 0 0 0,-3 4 0 0,-4 5 0 16,-2-3-384-16,1 3-176 16,1 1-32-16,0 1-17104 0</inkml:trace>
  <inkml:trace contextRef="#ctx0" brushRef="#br0" timeOffset="35266.44">14475 14052 8287 0,'-2'0'736'0,"-2"0"-592"0,2 0-144 0,0 0 0 0,-1 0 208 0,1 0 16 0,-4 0 0 0,-5 0 0 16,1 0 1376-16,-1 0 256 0,5 0 64 0,-1 0 16 16,5 0 192-16,2 2 48 0,0-2 0 0,2 0 0 15,2 2-544-15,1-2-96 0,-3 2-32 0,4 3 0 16,-6-5-256-16,0 0-48 0,43 0-16 0,-22 0 0 16,7-7-368-16,4 3-80 0,8-7-16 0,1 1 0 15,1-3-400-15,-3-2-64 0,-3 4-32 0,-2-1 0 16,-2 7-368-16,-2-1-80 0,-5 4-16 0,-6 0 0 31,-2 4-704-31,-6 0-144 0,-2 4-16 0,-7 1-16 0,-2 3-992 16,-4 1-192-16,-5 0-32 0,-4 2-9568 0</inkml:trace>
  <inkml:trace contextRef="#ctx0" brushRef="#br0" timeOffset="35424.49">14388 14454 15663 0,'-15'0'688'0,"9"0"144"0,3 0-656 16,3 0-176-16,3-4 0 0,-1 2 0 0,4-2 1536 0,5-5 256 15,6-1 64-15,8-7 16 0,7-3 496 0,5-1 80 16,1 4 32-16,0 4 0 0,-2 3-736 0,-6 5-144 16,0 8-16-16,-2 3-16 0,-5 5-1248 0,-2 3-320 15,-1 1 0-15,-1 5-16368 0</inkml:trace>
  <inkml:trace contextRef="#ctx0" brushRef="#br0" timeOffset="36107.54">15544 13937 3679 0,'-10'11'320'0,"3"-5"-320"0,3-6 0 0,2 2 0 0,0-2 976 0,2-2 128 0,0 2 32 0,2-8 0 0,0-1 336 0,5-6 80 0,1-6 16 0,3-2 0 15,2-5 896-15,-1 0 176 0,1 3 48 0,0-3 0 32,0 2-624-32,-1 3-112 0,3 0-32 0,0-1 0 0,-2 7-704 15,4 0-128-15,4 0-48 0,7-4 0 16,-2 8-368-16,1 2-80 0,1 7-16 0,2 4 0 0,0 6-288 0,2 9-64 0,-3 9-16 0,-1 6 0 15,-2 8-208-15,-3 9 0 0,-4 10-192 0,-4 5 192 0,-2 8-384 0,-2 11 48 16,-7 9 0-16,-4 5 0 16,-7-3-560-16,-3-5-128 0,-3-8 0 15,-4-2-16-15,-4 1 192 0,-5-10 32 0,-2 1 16 0,-1-10 0 0,-3-10 928 16,2-11 176-16,0-6 32 0,0-10 16 0,3-12-80 0,-1-10-16 31,0-10 0-31,7-5 0 0,2-13 544 0,4-4 96 16,4-4 32-16,5-4 0 0,4 1-656 0,6-8-128 0,2 7-16 0,3-1-128 15,1 12 448-15,1-3 0 0,4 8-16 0,0 5 0 16,2 6-96-16,4 7-16 0,3 8 0 0,-1 5 0 16,3 7-192-16,1 8-128 0,3 5 128 0,2 5-128 15,2-2 256-15,2 2 0 0,5 0-16 0,-1 0 0 16,3-4-240-16,0-3 128 0,-5-4-128 0,-2-4 0 31,-2 1-256-31,-4-8-128 0,0 1-48 0,-5-3 0 0,1 1-1616 0,-5-5-320 0,0 2-64 16,-1-1 0-16</inkml:trace>
  <inkml:trace contextRef="#ctx0" brushRef="#br0" timeOffset="36440.94">16782 14335 6447 0,'-4'4'272'0,"2"-1"80"0,-1 1-352 0,3 0 0 0,0-2 0 0,0 2 0 0,0-1 1984 0,0 5 320 0,0-1 64 0,3 3 0 0,1 3 560 0,2-2 96 0,3 1 32 0,-1-3 0 15,3-1-1136-15,0-1-240 0,1-5-32 0,1-2-16 16,0-2-624-16,-2-2-128 0,1-1-32 0,-1-1 0 16,-2-1-464-16,-3 1-112 15,-4 0-16-15,-2 1 0 0,-2-5-256 0,-2 3 0 0,-3-1 0 0,1 2 0 16,-5-1 0-16,3-1 192 0,-1 1-16 0,-1 1 0 15,1-1 80-15,-2 3 32 0,5-2 0 0,-3 2 0 16,5 1 64-16,-2 3 16 0,4 0 0 0,-3 5 0 16,-1 3-224-16,2 3-144 0,-3 2 192 0,3 4-192 15,-2 6 0-15,1 0-256 0,3-1 32 0,2-7 0 16,2-3-352-16,7-7-80 0,6-7-16 0,6-11-15648 16</inkml:trace>
  <inkml:trace contextRef="#ctx0" brushRef="#br0" timeOffset="37156.37">17591 13918 11967 0,'-4'-2'1072'0,"0"2"-864"0,2 0-208 0,0-4 0 0,-1 4 1088 0,1 0 160 0,-2-3 32 0,-4-1 16 15,-1-4 480-15,3-1 80 0,1-8 32 0,3-2 0 31,4-4-16-31,5-5 0 0,3-4 0 0,3-4 0 16,2 2-432-16,4 0-96 0,5-3 0 0,1 5-16 16,3 3-352-16,0 7-64 0,1 7-16 0,1 9 0 15,2 6-592-15,-4 11-128 0,0 4-32 0,-1 8 0 16,-1 9 48-16,-3 2 0 0,-4 2 0 0,1 9 0 16,-1 4-192-16,-4 6 0 0,0 9 144 0,-7 9-144 0,-4 7 0 0,-1 1 0 15,-6-2 0-15,-5 2 0 16,-5 4-240-16,-4-8-16 0,2-18 0 0,-4-3 0 0,-2-7-64 0,-3-7 0 15,3-12-16-15,-2-6 0 0,1-5 336 0,-1-11 0 16,-1-6 0-16,3-8 0 0,2-5-288 0,0-1 16 16,4-8 0-16,2-1 0 0,2-2-64 0,5-9-16 15,4 4 0-15,2-4 0 0,4 4 352 0,7-4-144 16,2-2 144-16,1 0 0 0,6 2 0 0,3 5 0 16,-2 5 0-16,5 3 0 0,6 7 0 0,2 3 0 0,2 7 0 15,5 4 0-15,1 9 0 0,3 4 0 0,2 6 0 0,0 0 0 16,-7 3-240-16,-6 1 64 0,-2 3 16 0,0-5 0 31,-2 5-368-31,-5-9-80 0,-1 0-16 0,-5-4 0 16,-2 0-16-16,-2-9-16 0,-2-1 0 0,-5 1 0 15,3-6-192-15,-2-4-48 0</inkml:trace>
  <inkml:trace contextRef="#ctx0" brushRef="#br0" timeOffset="37410.86">18539 13447 19343 0,'-2'7'848'0,"2"-3"192"0,2 2-832 0,0 1-208 0,0-1 0 0,1 3 0 0,1 1 1152 0,4 10 192 0,3 12 48 0,6 14 0 0,2 5 1008 0,0 9 208 16,5 4 32-16,-3 6 16 0,0-4-1200 0,-1 4-240 15,-3-4-64-15,-2-2 0 0,-1-2-768 0,-1-9-176 0,2-4-16 16,-4-6-16-16,2 1-176 0,-3-9 0 0,1-4 0 15,-3-5 0 1,1-9-512-16,-5-8-48 0,0-5 0 0,-1-4 0 16,-1-4-912-16,-2-5-192 0,0-8-48 0,-2-2 0 15,-1 0 448-15,1-7 96 0,0-2 16 0,2-6-11216 0</inkml:trace>
  <inkml:trace contextRef="#ctx0" brushRef="#br0" timeOffset="37700.01">19159 13699 11055 0,'11'-7'976'0,"-3"1"-784"0,-1 2-192 0,-5 4 0 0,0 2 720 0,0 0 112 15,4-2 0-15,3 2 16 0,2 4 1200 0,-3 5 224 32,-6 6 48-32,-6 7 16 0,-5 1 160 0,-6 5 16 0,-2 2 16 0,-4 2 0 0,-2 0-880 0,-3 2-176 15,-2-2-48-15,1 0 0 0,-1 2-848 0,-2-10-192 16,3 0-16-16,-3-5-16 16,2-2-352-16,7-8 0 0,4-5 0 0,4-4 0 0,7-2 416 0,3 0 16 15,6-2 0-15,3 2 0 16,2 0-128-16,5 0-32 0,2 0 0 0,2 2 0 0,2 2-144 0,3 3-128 15,-1 1 144-15,2 3-144 0,1-5 128 0,3 1-128 16,5 1 0-16,3-1 0 0,3-1 128 0,0 3-128 0,-4-1 0 0,0 1 144 16,3 3-144-16,-3 3 0 15,2 2 0-15,-4-4 0 16,-5 0-176-16,1-3-112 0,-2-3-32 0,-3-1 0 16,-2-6-1984-16,-1-6-416 0</inkml:trace>
  <inkml:trace contextRef="#ctx0" brushRef="#br0" timeOffset="38077.62">19489 13098 1839 0,'0'-4'0'0,"0"-2"160"0,0 1-160 0,0 1 0 15,0 0 0-15,0 2 0 0,2-2 2736 0,3-5 512 0,1-4 96 0,7-4 32 0,4-6 1104 0,6-3 208 32,3 3 48-32,1-3 16 0,1 7-2192 0,0 6-432 0,-3 5-80 0,-3 8-32 15,-1 6-1184-15,-6 7-224 0,-2 6-48 0,-3 2-16 16,1 7-320-16,-5 4-64 0,3 2-16 0,-5 7 0 16,2 1-144-16,-3 3 0 0,-1 2 144 0,-2-3-144 15,0-1 0-15,-2 2 0 0,-1 1-192 0,3-7 64 16,-2-1 128-16,2-12 0 0,5-3-144 0,-1-10 144 15,2-2 0-15,3-3 0 0,4-8 0 0,-1-4 0 16,3-3 192-16,4-3 16 0,5-9 0 0,6-1 0 16,-5-1-208-16,3-4 144 0,2 3-144 0,-3 3 128 15,3-2-128-15,0 6 160 0,-4 4-160 0,-1 5 160 16,-4 4-368-16,-1 2-80 0,1 6-16 0,-4 1-11904 16,0-1-2384-16</inkml:trace>
  <inkml:trace contextRef="#ctx0" brushRef="#br0" timeOffset="38872.69">17602 15183 9215 0,'0'-5'816'0,"0"-3"-656"0,0 6-160 0,-2 2 0 0,0 0 1488 0,2-5 272 0,-2-1 48 0,-1-3 16 0,1-3 192 0,0-1 32 15,4 4 16-15,0 3 0 0,3-3-976 0,3 7-192 16,-1 2-32-16,3 5-16 0,3 1-304 0,2 0-64 15,2 5-16-15,2 4 0 0,3-4 512 0,-1 6 112 16,2 0 0-16,5 0 16 0,0 2-400 0,6 0-64 16,8 2-32-16,9 5 0 0,1-9-416 0,3-2-64 15,2-5-128-15,-3-1 176 16,-5-3-176-16,2-4 0 0,4 1 0 0,5-8 0 0,6-3 0 0,0-7 0 0,0-2 0 0,4-7 0 16,7-1 160-16,4-3 96 0,0-2 32 0,2 1 0 15,0-3 160-15,4 0 16 0,-2 2 16 0,5 2 0 16,-1 3-240-16,3 3-48 0,4 1-16 0,4 0 0 15,0 0 0-15,-6-3 0 0,-7-4 0 0,-12 1 0 16,-5-1 208-16,-4 0 32 16,0 3 16-16,-6-1 0 0,-5 3-112 0,-4-3 0 0,-4 5-16 0,-5 4 0 15,-7 4-144-15,-6-2-32 0,-5 9 0 0,-7-3 0 32,-4 7-128-32,-7-2 0 0,-6 4 0 0,-4 4 0 15,-3-2-192-15,-3 3 0 0,-5 3-16 0,0 1 0 16,2-1-448-16,-2 3-96 0,0 2-16 0,3-3-16528 15</inkml:trace>
  <inkml:trace contextRef="#ctx0" brushRef="#br0" timeOffset="43406.24">12043 13982 2751 0,'-26'-4'256'0,"14"1"-256"0,1-1 0 0,2 2 0 0,5 2 4384 0,2 2 832 0,0 2 160 0,-2-1 48 0,-3 5-4272 0,1 1-864 0,4 3-160 0,6 8-128 15,7 1 1232-15,8 4 176 0,8 3 16 0,10 4 16 16,7 2-256-16,5 4-48 0,-2-4-16 0,4 7 0 16,7 8-656-16,-3 6-128 0,-4-6-16 0,-2 11-16 15,-2-1-304-15,-4 1 0 0,-3 0 0 0,-4-5-144 16,-4-2 144-16,-8-8-128 0,-3-5 128 0,-8-8-128 15,-5-2 128-15,-3-9 0 0,-3-8 0 0,-2-7 0 16,-2-8-496-16,0-6-112 0,-3-5-32 0,1-15-13152 16</inkml:trace>
  <inkml:trace contextRef="#ctx0" brushRef="#br0" timeOffset="43614.51">12722 13871 18431 0,'-6'9'816'16,"2"-1"160"-16,-1-1-784 0,1 3-192 0,2-3 0 0,-2 1 0 0,-3 5 1312 0,-5 15 224 0,-10 16 32 0,-10 18 16 16,-6 10 1104-16,-5-1 240 0,1-1 32 0,-5-4 16 15,-4 4-1328-15,-7-2-272 0,-3 7-48 0,-1-1-16 16,0-1-720-16,4-9-144 0,9-7-16 0,5-14-16 16,8-12-288-16,8-9-128 0,9-12 128 0,6-10-128 15,9-8 0-15,6-5-256 0,8-8 48 0,10-3 0 31,5-3-2352-31,9-5-448 0</inkml:trace>
  <inkml:trace contextRef="#ctx0" brushRef="#br0" timeOffset="43945.41">12991 13156 15663 0,'-28'4'688'0,"15"-4"144"0,5 0-656 0,1 0-176 16,5 0 0-16,0-2 0 0,4 0 1120 0,0 0 192 15,5-9 32-15,3 0 16 0,10 1 736 0,1-5 144 16,4 6 16-16,3 1 16 0,4 1-1152 0,-2 3-224 0,2 2-64 0,0 2 0 16,2 2-224-16,-2 2-48 0,-2 3-16 0,-3 8 0 15,-1 2-288-15,-5 10-48 0,-4 5-16 16,-6 7 0-16,-5 3-192 0,-2 7 128 15,-4 2-128-15,0 5 0 0,0-5 336 0,0-4-16 0,5-11-16 0,3-13 0 16,3-10 464-16,4-11 80 0,4-8 32 0,4-11 0 16,3-5-272-16,2-5-48 0,-1-5-16 0,5-4 0 15,0-3-544-15,0 5 0 0,7 0 0 0,-5 9 0 16,0 3-848-16,0 10-80 0,-2 7-16 0,6 5-16144 16</inkml:trace>
  <inkml:trace contextRef="#ctx0" brushRef="#br0" timeOffset="45611.02">17540 12266 27647 0,'-8'-13'2448'0,"-1"0"-1952"0,5 7-496 0,0 0 0 0,-3 1 0 0,-3-1-288 0,-10-9 32 0,-14-8 16 16,-10-7-608-16,-12 0-128 0,-1 2-32 0,-3 3 0 0,3 1 1008 0,-3 3 0 0,-2 4 192 0,3 4-32 16,5 5 672-16,-1 4 144 0,-5 4 32 0,-4 4 0 15,1 4-432-15,-6 5-64 0,-1 0-32 0,-2 8 0 16,-3-4-480-16,-2 7 0 0,-4 5 0 0,1-1 0 0,-4 2 0 16,1 0 0-16,0-3 0 0,0-1 0 0,4 2 192 0,3-1-16 15,3 1 0-15,3 0 0 16,2-1-176-16,4-1 0 0,9-3 0 0,6-1 0 0,8-1 0 0,1 0 0 15,1 7 0-15,3 4 0 0,2 8 0 0,0 7 0 16,4 8 0-16,0 5 0 0,1 10 0 0,1 7 0 16,2 10-192-16,1 5 192 15,3 1-144-15,3 5 144 16,2-6 0-16,4 1 0 0,3-7 0 0,6-8 0 16,4-3 0-16,6 2 0 0,9 3 0 0,6-1 0 0,7 0 0 15,4-4 0-15,2-7 0 0,4-2 0 0,7 4-128 16,0 0 128-16,-1-4 0 0,12 9 0 0,6 8 0 15,6 6 0-15,4 1 0 0,5 3 0 0,2 1 0 0,2-5 0 16,-5-6 0-16,-3-12-128 0,-3-1 128 0,9 4 0 16,12 7-160-16,7 4 160 0,7-6-128 0,1 0 128 15,5-2 0-15,2-7 0 0,-2-13 0 0,1-6 128 16,1-4-128-16,2-4 0 0,-2-3 0 0,0-6 0 16,2-6 0-16,4-2 0 0,7-3-128 0,0-6 128 15,-3 9 128-15,1-9 128 0,2 4 0 0,6-4 16 16,6-2-144-16,3-2-128 0,3-5 144 0,1-2-144 15,0-6 0-15,-2-6 128 0,-5-5-128 0,1-8 0 0,1-4 192 16,7-13 0-16,11-5 0 0,-5-12 0 0,-8-2 240 16,-9-9 32-16,3 0 16 0,-7-4 0 0,0 0 80 0,-11-5 16 15,-8 3 0-15,-13 0 0 0,-10 4-208 0,-3-5-48 16,-2-5 0-16,0-1 0 0,-1-8 96 0,-6 6 16 16,-1-6 0-16,-7-4 0 0,-8-7-128 0,-11 7-32 15,-8 8 0-15,-3-15 0 0,-1-11-272 0,-7-1 0 16,-9 1 0-16,-6 3 0 0,-11 6 0 0,-8 4 0 0,-4 3 0 15,-13-3 0-15,-9-4 0 0,-8-6 160 0,-7 2-160 16,-10 0 128-16,-4-3 256 0,-12 7 32 0,5 13 16 0,-10 2 0 16,-11 7-176-16,-9-1-16 15,-8 9-16-15,-9 4 0 0,-10 11-224 0,-11 4 0 0,-3 2 128 0,-3 2-128 16,-5 0 0-16,-2 3 0 0,-4 6 0 0,0 0 0 16,4 4 0-16,0 2 0 0,3 0 0 0,-1 2 0 15,11 1 0-15,-2-1 0 0,6-4-160 0,9 0 160 16,12 4-512-16,3-4-32 15,2 1 0-15,6 3-16992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37:11.42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10986 6848 8287 0,'3'-2'736'0,"-1"2"-592"0,0-4-144 0,-2 4 0 0,2 0 1072 0,0-3 176 0,2 1 32 0,3 0 16 0,5-4 752 0,6 1 160 16,5-3 32-16,5-1 0 0,-1 3-640 0,3 2-112 0,2-3-16 0,2 3-16 15,7-2-528-15,1 2-96 0,5-5-32 0,-4 7 0 16,1 2-432-16,1-4-96 0,2 8-16 0,2-8 0 16,-6 4-256-16,8 0 160 0,10-3-160 0,8-3 128 15,9 2-128-15,1-5 192 16,-11 1-192-16,-4-3 192 0,0-2 272 0,2 1 64 15,2-3 16-15,-2-2 0 0,-4 4 48 0,-4-2 16 0,-7 4 0 0,-4 5 0 0,-7 0-128 0,-8-1-32 16,-4 5 0-16,-11 2 0 0,-4 4-448 0,-7 3 0 16,-6 8 0-16,0-5 0 15,-9 7-1216-15,-5 0-272 0</inkml:trace>
  <inkml:trace contextRef="#ctx0" brushRef="#br0" timeOffset="874.85">17551 6901 911 0,'0'-21'0'0,"0"8"0"0,2 0 0 0,-2 5 0 0,2-1 704 0,-2 7 64 0,2-4 16 0,0 1 0 0,1-9 224 0,1 1 32 15,0-4 16-15,-2 4 0 0,2 2 1184 0,-1 5 256 16,-1 0 32-16,2 1 16 0,0 3-480 0,0-2-80 0,5 0-32 15,-3 2 0-15,3-3-912 0,-1 3-176 0,5 0-32 16,0 0-16-16,4 2-528 0,0 0-96 0,2-4-32 0,0 4 0 16,3 0-160-16,1 4 0 0,3-4 0 0,1 2 0 15,5 7 0-15,5-9 0 0,-1 2 0 0,6 2 0 16,1 0-144-16,4-2 144 0,0 7 0 0,-3-7 0 16,-5 2-192-16,1 0 192 0,5 3-192 0,4-5 192 15,-2 0 0-15,0 0-128 0,4-2 128 0,4 0 0 16,5-2 0-16,4 0 0 0,6 0 0 0,2 2 0 15,3 0 0-15,4-4 144 0,2 1-144 0,2-1 192 16,0 0-32-16,-7-2 0 0,-3 1 0 0,12-1 0 16,11 0 32-16,8 6 0 0,3-5 0 15,-11 3 0-15,-7 0 272 0,11 0 64 0,9-4 16 0,4 1 0 0,2 1-256 0,-4-2-48 16,-3 1-16-16,-3-1 0 0,-5-5 288 0,-7-1 64 16,-5 1 16-16,-5-6 0 15,-4 2 16-15,1 2 0 0,1 0 0 0,-2 3 0 0,-4 3-368 0,-7 1-80 16,-4 2-16-16,-13 2 0 15,-6 2-144-15,-9 0-192 0,-6 2 32 0,-7 2 16 16,-8 7-784-16,-4-5-160 0,-5 5-16 0,-6 4-16 16,0-5 32-16,-4 7 16 0,-5 5 0 0,-1-3 0 15,-5 6-688-15,-2 3-144 0</inkml:trace>
  <inkml:trace contextRef="#ctx0" brushRef="#br0" timeOffset="6748.92">13229 9813 6447 0,'2'-2'576'0,"-2"0"-576"0,0 2 0 0,0 0 0 0,2 0 720 0,-2 0 48 0,3 0 0 0,-1 0 0 0,0 4 288 0,2 3 64 15,-4 3 16-15,2 5 0 0,-2 0-48 0,-2 4-16 16,2 7 0-16,-2 0 0 15,0 3 64-15,2 5 16 0,2 13 0 0,-2 2 0 0,2 0-368 0,2 2-64 16,1 7-16-16,-1 3 0 0,2 3-336 0,-1-2-80 0,1-2-16 0,0-9 0 16,1-7 0-16,-1-14 0 0,5-6 0 0,-1-14 0 15,3-3 32-15,-2-16 0 0,2-4 0 0,-3-12 0 16,1-7 768-16,0-6 144 0,-1-11 48 0,1 0 0 16,-3 0-704-16,1-9-144 0,2-10-32 0,-3-4 0 15,1 4-160-15,-1 4-32 16,-1 11-16-16,-5 4 0 0,2 4 128 0,-4 9 16 0,0 8 16 0,0 0 0 15,-2 1-192-15,-2 5-144 0,1 3 192 0,1 6-192 16,0-4 0-16,0 7 0 0,-2 1 0 0,2 7 0 16,-1-4-176-16,1 6-80 0,-2 2-32 0,2 4 0 31,0 5-304-31,-2 8-64 0,1 11-16 0,-1 6 0 0,0 9-384 16,0 4-80-16,-1 4-16 0,-1 7 0 0,2 3 720 0,-1 10 144 0,1 1 32 0,2 1 0 15,0-1 256-15,2-10 0 0,6-4 0 0,1-11 0 16,1-5 192-16,3-14-64 0,0-8-128 0,-3-10 192 0,3-5-192 0,-1-7 128 15,-1-9-128-15,-1-4 0 0,1-4 512 0,-5-4 0 16,3-9 0-16,-5 1 0 0,2-6-80 0,-4-1-16 16,-2-2 0-16,0-5 0 0,0-1-224 0,-1-16-32 0,1-4-16 15,0-6 0-15,0 2 176 0,2-2 16 0,0 1 16 16,0 8 0-16,2 5-352 0,-2 3 0 0,0 13 0 0,0 8 0 16,-2 10 0-16,0 3 0 0,0 11 0 0,0 4 0 31,0 4-512-31,-3 10 0 0,1 5-16 0,0 8 0 15,0 9-240-15,-1 0-64 0,3 13 0 0,0 4 0 16,2 0 608-16,0 2 224 0,0 0-176 0,2 7 176 0,-2 6 0 0,2-3 0 0,3-3-128 0,-1 1 128 16,2-3 0-16,3-3-176 0</inkml:trace>
  <inkml:trace contextRef="#ctx0" brushRef="#br0" timeOffset="21569.05">1521 15006 14735 0,'0'-7'1312'0,"0"1"-1056"0,0 6-256 0,0 0 0 0,0 0 1024 0,0 0 160 0,0 0 32 0,-2 0 0 15,0 9 192-15,0 5 32 0,-3 8 16 0,1 10 0 16,0 2-352-16,-3 10-64 0,3 14-16 0,-4 8 0 16,1 8-512-16,-1 5-128 0,-5 8 0 0,2 1-16 15,5-1 272-15,6-4 48 0,4-6 16 0,7-5 0 0,2-10-112 0,1 0-16 16,1-3 0-16,0-10 0 16,-4-8-576-16,0-7 0 0,1-5 0 0,-3-11 0 0,-3-8 256 0,1-10-32 15,-1-10 0-15,-4-5 0 0,2-5 560 0,-1-5 112 16,-3-7 32-16,-3-11 0 0,-3-8-560 0,0-6-112 15,-3-9-32-15,-2-11 0 0,1-6 128 0,1-2 32 16,-1 8 0-16,1 5 0 0,1-3-384 0,-1 3 0 0,3 2 0 16,1 4 0-1,3 2-384-15,4 13-160 0,1 10-32 0,3 9 0 16,-2 13 48-16,0 4 0 0,1 15 0 0,-5 7 0 16,0 8-304-16,-2 10-48 0,-1 11-16 0,-3 11 0 15,-2 9-80 1,1 8-32-16,-1 6 0 0,-3 11 0 0,3 12 720 0,1 5 144 0,1 11 144 0,1-11-208 0,3-5 336 0,4-10 64 0,7-6 0 0,0 2 16 15,5 0 448-15,3-5 96 0,3-4 16 0,-5-16 0 32,-1-16-576-32,-1-17-192 0,0-10 0 0,0-13 144 15,-3-9 160-15,-1-10 16 0,2-5 16 0,-3-8 0 16,1-4 320-16,-3-3 64 0,-2-8 16 0,3-10 0 16,-3-16-336-16,-2-1-64 0,2 3-16 0,1-3 0 0,-3 1-192 15,-2-6-128-15,2-2 128 0,0 7-128 0,0 10 0 0,-2 0 0 16,2 4 0-16,-2 11 128 15,0 6-576-15,0 13-96 0,2 11-32 0,0 10 0 16,-2 7-736-16,0 10-160 0,0 9-16 0,-2 11-16 16,0 12 864-16,0 7 192 0,0 12 16 0,-2 9 16 0,-1 11 416 0,1 10 0 15,-2 5 0-15,2 4 0 0,-3-5 192 0,3 5-48 16,4 2 0-16,0-11 0 0,4-10 176 0,-2-20 16 16,3-14 16-16,1-18 0 0,0-10 128 0,3-8 32 0,1-14 0 15,-1-6 0-15,0-4 112 0,-1-10 16 0,3-12 16 16,-3-16 0-16,1-9-16 0,-3-15-16 0,1-1 0 0,-5-12 0 15,2 0-624-15,-4-5 0 0,2 3 0 0,-4 11 0 32,0 13-496-32,0 12-112 0,-3 11-32 0,1 15 0 15,-2 13-32-15,1 11-16 0,-3 8 0 0,-1 8 0 16,1 13 224-16,-5 11 32 0,-2 11 16 0,-2 6 0 0,0 11 832 0,-2 10 160 0,0 9 48 0,2-3 0 16,4-10-240-16,-2 2-32 0,4-2-16 0,1 0 0 15,3 0-336-15,5-4 0 0,7 0 0 0,7-13-15296 16</inkml:trace>
  <inkml:trace contextRef="#ctx0" brushRef="#br0" timeOffset="34294.3">20326 16573 11967 0,'-2'-2'1072'0,"0"-1"-864"0,2 1-208 0,0-2 0 0,2 4 672 0,0 0 96 0,0 0 0 0,0-2 16 0,1 2 112 0,1-2 0 32,-2 2 16-32,-2 0 0 0,0 0-16 0,0 0-16 15,0 0 0-15,0 0 0 0,0 0 256 0,0 0 48 16,0 0 16-16,6 36 0 0,-1-30 112 0,1-1 32 15,3 1 0-15,3-2 0 0,3-4-704 0,4 0-144 16,5 0-32-16,-1 0 0 0,5 0-160 0,2-4-48 0,4 4 0 0,0-4 0 16,2 2 32-16,2-5 0 0,3 3 0 0,2-7 0 15,-1 5 144-15,1-3 16 16,1 1 16-16,1-1 0 0,-4 3-464 0,1 2 128 0,1-3-128 0,4 3 0 16,0 2 0-16,-1-4 0 0,3 1 0 0,5-1 0 15,1 2 0-15,3-1 0 0,3 1 0 0,1 0 0 16,6 0 432-16,-4-1-16 0,0 3 0 0,0 0 0 15,4 2-176-15,2 0-48 0,1 0 0 0,5 0 0 16,1 0-192-16,4 0 0 0,2-2 0 0,-2 2 0 16,0 0 0-16,-2 0 0 0,2-4 0 0,-3 2 0 15,-1-1 0-15,2 3 0 0,-2-2 0 0,4-2 0 0,0 0 0 0,2-3 0 16,4 3 0-16,-2-4 144 0,2 3-144 0,-1 1 0 16,1 2 0-16,0-4 0 0,-2 1 128 0,5 1 64 15,8 0 0-15,-2 2 0 16,-5 2 48-16,-3 0 16 0,-5 0 0 0,-4 2 0 0,-3 2-32 0,1-4 0 15,-3 4 0-15,-1-4 0 0,1 0-224 0,1-6 128 16,-3 4-128-16,1 0 0 0,-1-7 0 0,-4 3 128 16,3 4-128-16,5-7 0 0,12 1 0 0,1-3 0 0,7 0 0 15,0 1 0-15,0-1 0 0,0 3 0 0,-3-1 0 16,1 5 0-16,-2-3 0 0,-1 3 0 0,3 0 0 0,0 2 0 16,-3-2 0-16,1 1 0 0,4 6 0 0,-7 1 0 15,-12-4 0-15,6 2 144 0,6 2-144 16,5 0 128-16,6-1-128 0,-4 1 0 0,4 0 0 0,-4 2 0 15,-5-3 0-15,-3 5 0 0,-3-4 0 0,2 3 0 16,3 3 0-16,-1-3 0 0,5-1 0 0,-2 1 0 16,1 1 0-16,-3 3 128 0,1-3-128 0,-1 3 0 15,-3 2 160-15,0-3-160 0,-1 1 192 0,-1-3-192 16,4 1 128-16,3-3-128 0,2-1 0 0,-5 1 0 0,-2-4 0 0,-4 0 0 16,-2 0 0-16,-4 3 0 0,-2-1 0 0,-3 0 0 15,3 0 0-15,-3 1 0 16,3-3 128-16,-3 2-128 0,5 2 0 0,-3-1 0 0,1-1 0 0,-5 0 0 15,2 3 128-15,-3-7-128 0,-1 2 0 0,-4 0 128 16,-3 2-128-16,-5-2 0 0,-3 5 0 0,-6-7 0 16,-2 4 0-16,-7-2 0 15,-2 2 0-15,-4 1 0 0,-6 1 0 0,-3-6 0 16,-2 4 0-16,-4-2 0 0,-4 3 0 0,-4 1 0 0,-3-2-256 0,-4 3-48 0,0-5-16 0,1 0 0 31,-3 4-1408-31,-3-4-272 0,1 3-64 0,-2-1-13936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45:51.40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13003 17320 3679 0,'-6'-13'320'0,"2"11"-320"0,2 4 0 0,0-4 0 0,-1-2 352 0,1-1 0 0,0 5 0 0,-2-2 0 15,0 2 704-15,-3 0 144 0,1 0 16 0,-1-2 16 0,3 4 832 0,2 0 176 16,-2 7 16-16,2 0 16 0,-3 5-496 0,3-1-112 16,2 6 0-16,2-2-16 0,-2 5-688 0,3-5-144 15,-1 0-32-15,0 2 0 0,0 0-480 0,0 7-112 16,0-3 0-16,0 5-16 0,-2-1-176 0,0 3 0 15,0-2 0-15,0 0 0 0,-2-7 0 0,-2-4 0 16,2-2 0-16,-2-5 0 0,1-1 0 0,-1-5 0 16,2 0 0-16,-2-4 0 0,0 0 0 0,-3-6 0 15,5 2 0-15,0-5 0 0,2 1 0 0,0-1 0 16,4 1 0-16,-2 3 128 0,3-3 448 0,1 2 64 0,0 1 32 16,3 3 0-16,-1 2-416 0,3 0-96 15,2 0-16-15,-3 0 0 0,1-4-144 0,2 0 192 0,2 2-192 0,0-5 192 16,0-1 80-16,4-1 32 0,0 5 0 0,2-3 0 15,3 3-304-15,-1-2 0 0,5 4 0 0,-1 0 0 16,1-3 0-16,0 3 0 0,-3-2 0 0,5 0 0 16,0 2 0-16,0-5 0 0,2 3 0 0,-2-2 0 15,4 1 0-15,-2 5 0 0,0 0-128 0,2-4 128 16,-2 4 0-16,0 0 0 0,0 0 0 0,4-2-144 16,0-2 144-16,-2-3 0 0,2-1 0 0,-2-1 0 15,0 5 0-15,-2-2-192 0,2 3 192 0,0 1-192 16,1 2-16-16,-1 2-16 0,0 1 0 0,0-1 0 0,0 2 224 0,2-2 0 15,0 7 0-15,-2-7 0 0,-2 2 0 0,0 2 0 16,-2-1 0-16,2 1 0 0,2 0 0 0,0 3 0 16,0-5 0-16,-2 3 0 0,4-1 0 0,-1-2 0 15,1-8 0-15,2 2 0 0,3-2 128 0,-1-3-128 16,0-1 0-16,-1 1 0 0,1-3 0 0,1 3 0 16,-1 3 0-16,-1 2 0 0,-3 4 0 0,2 2 0 15,-2 3 0-15,1-1 0 0,-3 5 0 0,2-3 0 16,2 3 128-16,3-3-128 0,-1-1 176 0,-2 1-32 0,5-8 0 0,-2 0 0 15,1-4-144-15,-1 0 0 0,1 2 0 0,-3 2 0 16,-3-7 0-16,4 3 0 0,1 0 0 0,-1-3 0 16,-2 3 0-16,-1-2 0 0,-1 4 128 0,-2-1-128 15,2 3 224-15,-2 0-32 0,-4 3-16 0,0-1 0 16,-2 2-176-16,-1 2 0 0,1 3 0 0,2-3 128 16,4 3-128-16,0-1 0 0,2-6 0 0,0 3 0 15,1-1 0-15,-3-2 0 0,0 2 0 0,-4 1 0 16,-3-5 0-16,1 0 0 0,0 0 0 0,-1 0 0 15,3-5 0-15,-2 3 128 0,2 0-128 0,-1 2 128 16,3-2 176-16,0 2 16 0,-2 0 16 0,0 0 0 0,2-4-208 0,0 1-128 16,2 3 128-16,0-2-128 0,0 0 0 15,-2 2 144-15,0 2-144 0,-4 0 0 16,-3 5 0-16,1-5 0 0,-5 7 0 0,0-5 0 0,-1 2 128 0,-3-4-128 16,0 5 0-16,-2-3 0 0,-1 4 0 0,1 1 0 15,-2-1 128-15,0-3-128 0,0 3 256 0,4-1-16 16,0-3 0-16,2 0 0 0,0-8-240 0,2-2 128 15,1-1-128-15,1-4 0 0,3-6 0 0,-3 3 0 16,-2-3 0-16,-1-1 0 0,-3 4 128 0,-2-3-128 16,-1-5 0-16,1 5 144 0,-2-8-144 0,-2 1 128 0,-1 3-128 0,1 0 128 15,-4 4 160-15,-1 2 32 0,-2 8 0 16,0 1 0-16,-1 6-176 0,-1 2-16 0,0 7-128 0,-2-1 192 16,2 1-192-16,-2-3 0 0,-2 5-192 0,0-1 192 15,0-5-256-15,-1 1 48 0,1-6 16 0,-2-9 0 16,2 1-64-16,-2-9 0 0,4-4 0 0,-2-5 0 31,2-2-608-31,0-8-128 0,0 0-32 0,2 2-13408 0</inkml:trace>
  <inkml:trace contextRef="#ctx0" brushRef="#br0" timeOffset="3462.04">19734 17094 3679 0,'-15'-15'320'0,"7"7"-320"0,3-1 0 0,1 3 0 0,2 6 320 0,0-6-16 0,0 1 0 0,0-1 0 16,-1 2 832-16,1-3 160 0,4 1 48 0,3 6 0 15,1 2 960-15,3 4 208 0,1 9 48 0,3-4 0 16,-2 8-896-16,2 5-192 0,-1-1-16 0,-1 2-16 15,0 3-528-15,-5 0-96 0,-2 2-32 0,0-1 0 16,-1 5-160-16,-3-2-48 0,-3 2 0 0,1-2 0 16,-2 0-240-16,0 0-48 0,0 0-16 0,-1-2 0 15,1 0-272-15,0-2 0 0,0-1 0 0,-1-10 0 16,5-2 0-16,0-4 0 0,2-3 0 0,5-3 0 16,1-10 0-16,5-3 0 0,2-5 0 0,2-6 0 0,0-2 0 15,2-1 0-15,3-5 0 0,-3-3 0 16,2 6 176-16,2 3 128 0,-1 2 16 0,-1 6 16 0,0 7-64 15,1 4-16-15,-1 4 0 0,2 2 0 0,1 2 0 0,-3 1-16 16,-2 1 0-16,3 3 0 0,-3-3-16 0,2 1 0 16,-4-3 0-16,2-1 0 0,-2-5-224 0,0-11 0 15,-2 0 128-15,0-10-128 0,-2-2 0 0,-2-7 0 16,-1-2 0-16,3-4 0 0,-2-7 144 0,-1 1-16 16,1 3 0-16,-3 3 0 0,-1 6-128 0,-1 3 0 15,-1 1 0-15,-1 5-176 0,-2 8 48 0,0 2 0 0,0 3 0 0,2 1-9840 16,1 5-1952-1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46:28.2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5798 8159 14735 0,'4'-6'1312'0,"-4"0"-1056"0,0 1-256 0,0 3 0 0,0 2 736 0,2-2 96 0,-2 0 0 0,2-9 16 16,1 1 1168-16,1-5 224 0,2 2 64 0,1 2 0 15,1 5-256-15,1 2-64 0,1 4 0 0,3 0 0 16,2 0-704-16,2 4-128 0,-2 2-48 0,2 1 0 15,2 1-848-15,5-1-256 0,1 1 0 0,7 1 128 16,0 1-128-16,2-6 0 0,7 3 0 0,5-1 128 16,10 1-128-16,3-3 0 0,1-2 0 0,6 7-128 15,9-7 128-15,6 6 0 0,4-1-144 0,6 1 144 16,3 1 0-16,4-3 0 0,0 3-144 0,2-5 144 16,2 2 0-16,13 5 0 0,15-1 0 0,7-1 0 15,-12-1 0-15,12-1 0 0,12-1 0 0,6 3 0 0,11 1 0 16,3-3 272-16,3-1-48 0,3-2-16 0,2-1-32 0,-3-1-16 15,7 4 0-15,-2-6 0 0,-17-6 128 0,8 1 32 16,9 5 0-16,7-4 0 0,-1-2 16 0,7 2 16 16,8 1 0-16,-6-1 0 0,-7 0-224 0,-12 2-128 15,-9-2 128-15,9 4-128 0,1 6 0 0,-3-2 0 16,-11 0 0-16,-9-1 0 0,0 3 0 0,-3 5 0 0,-10 3 0 0,-10-3 0 16,-9-4 0-16,5 1 0 0,6 3 0 0,-4 1 0 15,-2 3 0-15,-9 2 0 0,-6-6 0 0,-5 0 0 16,-10-1 0-16,-15-3 0 0,-11 3 0 0,-4 1 0 15,-4 0-288-15,-9 6-32 16,-10-2 0-16,-9 2 0 16,-13 0-432-16,-10-2-80 0,-7 2-32 0,-15 6-15904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47:20.20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2181 6516 911 0,'-10'-11'0'0,"-1"1"0"0,7 1 0 0,2 0 0 0,-1 3 784 0,-1-5 80 16,-4-6 16-16,-9-10 0 0,-3-16-240 0,-1-4-32 0,-2 0-16 0,3 1 0 15,6 3 48-15,-1 5 0 0,2 4 0 0,2 6 0 16,3 11-48-16,-1-4 0 0,1 4 0 0,-1 6 0 16,3 0 336-16,-3 1 64 0,5 5 16 0,0 1 0 15,-1 2 400-15,3 2 96 0,2-4 16 0,0 2 0 16,5-3-816-16,3 1-144 0,3 2-48 0,6-6 0 0,4 5 208 0,0-3 48 16,3 2 0-16,4 4 0 0,6-4-240 0,10 1-32 15,5 6-16-15,7-3 0 0,1 0-480 0,5 0 0 16,-7-3 0-16,7-1-160 0,8-7 160 0,3-3 0 15,4-8 0-15,-3 3 0 0,-6-2 0 0,9-3 0 16,6 3 0-16,9 0 0 0,6 4 144 0,-3 2 112 16,-3 0 32-16,-7 2 0 0,2-4-288 0,3 2 0 0,2-2 0 15,-5 7 0-15,2-1 0 0,5 0 0 0,10 1 144 0,3 3-144 16,2-3 560-16,-1-5 16 0,-1 2 0 0,1-4 0 16,5 4-176-16,9 0-16 0,8-4-16 0,-3 0 0 15,-3 2-64-15,2 1-16 0,-1 1 0 0,3 2 0 16,-2 0-112-16,-1 5-32 0,5 2 0 0,-4 2 0 15,-17 4-144-15,6 4 0 0,6 9 0 0,0 0 0 16,5 4 192-16,-11 0 16 16,-4 1 0-16,-3-6 0 0,3 1-208 0,-4-2 144 0,-3 2-144 0,-2-4 128 15,3 1-128-15,-7-3 0 0,0-1 0 0,-5-3-176 16,5-1 176-16,-4-4 0 0,0 6 0 0,8 1 128 16,7 8 64-16,-1-5 0 0,-1 3 16 0,-11-2 0 15,-9-3 16-15,2-1 0 0,3 3 0 0,0-3 0 16,-5-1-96-16,-4 0 0 0,-6 3-128 0,-5-9 192 0,-6 0 208 15,-6 0 48-15,-5-4 0 0,-6 2 0 0,-4-1 0 0,-5 1 0 16,-1 2 0-16,-3-6 0 0,0 2-240 0,-4-1-32 16,-4 3-16-16,-5-4 0 0,-2 2-352 0,-6-5-64 15,0 3 0-15,-4-1-16 16,-5 1-1136-16,-1-5-240 0,-3 3-32 0,-2-3-13344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49:15.0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4296 14203 12895 0,'-10'2'1152'0,"-1"3"-928"0,2-5-224 0,5 0 0 0,0 0 832 0,-7 0 112 0,-6 0 16 0,-8 2 16 0,-9 6-80 0,-1 3 0 0,8-3-16 0,-1 5 0 15,7 4-528-15,2 0-96 0,2 0-32 0,4 9 0 16,2 8 928-16,1 4 176 0,-1 5 32 0,0-1 16 16,1 14-928-16,-1-1-192 0,2 9-48 0,1 2 0 15,2 4-208-15,1 0 0 0,1 1 0 0,2 1 0 16,2-2 384-16,0-10 144 0,4 0 32 0,3-1 0 16,3 7-128-16,5-11-32 0,6 5 0 0,5-15 0 15,6-5-128-15,4-6-16 0,7-6-16 0,8-7 0 0,2 3-48 0,2-5 0 16,3 0 0-16,-3-2 0 0,1-4-32 0,-1-7-16 15,-4-4 0-15,0-4 0 0,3-2 80 0,-1-7 16 16,-2-6 0-16,0-4 0 0,-2-2 464 0,-2 1 112 16,-2 1 16-16,-5-5 0 0,-2 3-368 0,-3-5-64 15,-4 1-16-15,-7-5 0 0,-5 4-384 0,0-10 0 16,-4-11 128-16,0-9-128 0,-4-3 256 0,-5-14 32 0,-2-2 0 0,-4-6 0 16,-2-2 144-16,-4-2 16 0,-5 0 16 0,-4 4 0 15,2 8-80-15,-8-8 0 0,-4-11-16 0,-5 3 0 16,0 10-112-16,-2 6-32 0,0 12 0 0,-2 9 0 15,2 16-32-15,0 6-16 0,-2 4 0 0,-2 7 0 16,0 4-176-16,-7 9 0 16,-2 6 144-16,-4 6-144 0,-2 4 0 0,0 7 0 0,-4 9 0 0,-1 5 0 15,1 5 0-15,2 9 0 0,2-3 0 0,4 1 0 16,2-3 0-16,9-4 0 0,6-2 0 0,9-4 0 16,6-11-192-16,4 0 0 0,7-2 0 0,2-2-18432 15</inkml:trace>
  <inkml:trace contextRef="#ctx0" brushRef="#br0" timeOffset="12766.87">23604 9720 11967 0,'-2'0'1072'0,"0"-4"-864"0,0 4-208 0,0 4 0 0,0-4 0 0,-3 2 128 0,-3 2-128 0,-5 0 0 15,-6 3 1168-15,-2-1 144 0,1 1 32 0,1-7 0 16,4-3 368-16,2-3 80 0,1-5 0 0,1-3 16 0,5-1-656 0,-1-5-144 16,1 1-32-16,2 0 0 15,1-2-64-15,1-5-16 0,0 5 0 0,-2-2 0 0,-2 1-576 16,-1 1-128-16,-6 4-32 0,1 0 0 16,-3 6-160-16,-4-6 0 0,-5 7 0 0,-10-5 0 0,-2 4 416 0,-2 0 96 15,-1 1 32-15,-1 1 0 0,-7 1-32 0,-2 1-16 16,-7 1 0-16,-1-3 0 0,-3 1-304 0,-1 4-48 15,-5-7-16-15,-5-4 0 0,5 2-400 0,-4-6-96 16,2 2-16-16,-7-2 0 16,1 0-288-16,-5-2-64 0,0 8-16 0,2-4 0 0,1 8 320 0,-3 3 64 0,-4 4 16 0,0 4 0 15,2 2 352-15,-7-2 0 0,-1 3 192 0,-7-3-64 16,5 2 96-16,1 2 16 0,3 3 0 0,-3-3 0 16,-1 5-240-16,-5 2 0 0,0-1 0 0,-4-1 0 15,17-5-384-15,-9 5 16 0,-6 0 16 0,-2 6 0 31,2-2-224-31,0 0-32 0,2 4-16 0,-2-2 0 0,3 4 448 0,-1 0 176 0,8 3-128 0,1 6 128 16,-2 6 128-16,-1 6 128 0,3 5 0 0,-3 4 16 16,1 9-144-16,-5-1-128 0,3 1 192 0,3-7-192 15,3 3 0-15,4-3 0 0,2 2 0 0,5 5 0 16,4-1 128-16,3 3-128 0,4 4 0 0,-1 4 0 16,6 1 0-16,-6 5 0 0,0 7 0 0,3-2 0 15,9-11 0-15,1 5 0 0,2 2 0 0,7-7 0 0,6 2 160 16,2 9 32-16,2 6 0 0,0 9 0 0,4 9 176 0,0-1 32 15,5-4 16-15,1-2 0 0,3-11-416 0,4 5 0 16,5 10 128-16,6-2-128 0,6-4 256 0,4-5 0 16,7 1 16-16,2-5 0 0,6-4-128 0,2-2-16 15,5 2-128-15,4-2 192 0,0-4-64 0,6 6 0 16,7 6-128-16,6 5 192 0,5-1 96 0,3 1 16 0,3-7 0 16,0 3 0-16,-3-3-48 0,1 0-16 0,4 1 0 0,2 3 0 15,4 3-48-15,5-7 0 0,1-6 0 0,3-4 0 16,6-1-192-16,3-5 0 0,-3-5 128 0,7 4-128 15,3 0 0-15,3-4 0 0,-2-4 0 0,0-5 0 16,0-8 0-16,8 2 0 0,11 0 0 0,5 0 0 16,1 3 544-16,-4-12 64 15,-21-6 16-15,13 5 0 0,12 4-448 0,9-3-176 0,8 3 128 0,-3-7-128 16,-5-6 128-16,-5-8-128 0,-3-3 0 0,14 0 128 16,11-6-128-16,0-2 0 0,-9-3 0 0,1 1 0 15,3-11 0-15,3 0 0 0,9 0 128 0,-5-6-128 0,2-3 160 0,-6-1-160 16,-9-3 192-16,7-4-192 0,8-4 128 0,2-7-128 15,-8-4 0-15,-4-4 0 16,-9 0 176-16,6-5-176 0,3 1 160 0,4-1-160 0,-5 1 192 0,-1 1-64 16,-1 1-128-16,1 0 192 0,-3 2-192 0,-4 2 144 15,-11-1-144-15,3 1 128 0,-3-2-128 0,-3-4 128 16,-1-1-128-16,-7-6 128 0,-3 7-128 0,4-9 0 16,-3-8 0-16,-1-3 0 0,-5-2 0 0,-2-4 208 15,9-4-16-15,-3-5-16 0,1 3-176 0,-5-5 192 16,-6-3-192-16,-11-8 192 0,-6 12-192 0,-2-12 0 0,4-10 0 15,-5 3 128-15,-3-3-128 0,-5 4 0 0,-2 0 144 0,-9-1-144 16,-6 11 0-16,-4-11 144 0,-2-1-144 0,-5-6 0 16,-3-3 192-16,-3-7-64 0,-4-3 0 0,-5 0-128 15,-4 8 128-15,-4-4-128 16,-4-3 0-16,-8-6 0 0,-5-3 0 0,-7 4 0 0,-8-3 0 0,-6 3 0 16,-7 4 0-16,-4 2 0 15,-2 5 0-15,-11-3 0 0,-12-4 128 0,-7-2-128 0,-2 6 0 0,0 9 0 16,0 8 0-16,-15-4 0 0,-11-6 0 0,-6 6 0 15,-8 0 0-15,-7 0 0 0,-6 3 0 0,-3 7 0 16,5 7 0-16,-11 3 0 0,-12 1 0 0,-9 0 0 0,-2 9 0 16,-9 6 0-16,-8 7 0 0,-7 13 0 0,-2 10 0 0,-4 4 0 15,-2 7 0-15,4 10 0 16,11 7 176-16,-7 6 16 0,-4 6 16 0,2 1 0 0,9-1-208 0,0 12 0 16,2 1 0-16,2 0 0 0,8-4 0 0,11 0-240 15,7-4 32-15,10-5-18336 0</inkml:trace>
  <inkml:trace contextRef="#ctx0" brushRef="#br0" timeOffset="33019.49">8899 15859 12895 0,'13'-4'1152'0,"-5"2"-928"0,-1-2-224 0,-1 2 0 0,1 2 1600 0,5-2 256 0,12-1 64 0,16 3 16 0,9 0 432 0,7 7 64 15,-5-1 32-15,-7 5 0 0,-3 4-1024 0,-7-9-208 0,-4 1-32 0,-5 1-16 16,-3-8-304-16,-3 2-64 0,-4 0-16 0,-5-2 0 16,-3 0-352-16,-5 2-80 15,-2 3-16-15,-4-5 0 0,-1 0-352 0,-3 0 128 0,-3-5-128 0,-4 5 0 16,-2 0 0-16,-4 0 0 0,-5 0 0 0,-1 0 0 15,-3 0-224-15,-2 0-64 0,0 5-16 0,-4-3 0 32,0 4-512-32,-1 3-96 0,-1-3-32 0,0 1 0 15,1 1 48-15,3-4 0 0,0-2 0 0,9-2 0 0,1-2 608 0,7-2 128 0,0-4 32 0,7-3 0 16,-1 0 320-16,2 3 80 0,3-7 16 0,0 8 0 16,4-3 32-16,-3 3 16 0,3 1 0 0,0 2 0 15,-2-1-80-15,2 3 0 0,-1-2-16 0,1 6 0 0,-2 2 160 16,2 3 48-16,-2-1 0 0,2 5 0 15,-1 4 112-15,1 2 16 0,0 2 16 0,0 4 0 0,0 3-112 0,0 8-32 16,0 2 0-16,2 11 0 0,-2 6-96 0,-1 9-32 16,1 8 0-16,2 1 0 0,0 3-160 0,0 3-32 15,0 10-128-15,0 0 192 0,0-2-192 0,2 1 0 16,1-1 0-16,1 13-160 16,0 12 160-16,0 7 144 0,1 3-16 0,-1-1-128 15,-2-6 0-15,0-7-192 0,0-6 0 0,0-4 0 0,3-13 192 0,-1-8 0 0,4-14 0 0,-1-14 0 16,-3-15 0-16,2-9 0 0,-1-12 0 0,-1-11 0 15,0 0 0-15,3-4 0 0,1-3 144 0,-1 3-144 16,3-2 432-16,-1 2-16 16,3 4 0-16,3 2 0 0,2 4-208 0,3 3-32 0,3 3-16 0,0 5 0 15,1 0-160-15,1-2 0 0,1 4 0 0,2 1 0 16,4 1 0-16,0-2 0 0,2-2 0 0,-2 2 0 16,0-2 0-16,2-2 0 0,0 2 0 0,0 5 0 15,4-1-608 1,-2 2-96-16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52:42.85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27577 4655 15663 0,'10'-2'1392'0,"1"2"-1120"0,-3 0-272 0,-1-4 0 0,1 2 1600 0,5 0 256 0,10-1 48 0,16-5 16 0,16-1 1088 0,11-6 240 16,5 3 32-16,-1-3 16 15,0 4-1296-15,-6 5-256 0,-9-3-48 0,-6 7-16 0,-2 2-1056 0,-4 2-224 16,-7 7-32-16,-2-5-16 0,-4 2-192 0,-2 1-32 15,-1 3-128-15,-1-5 192 16,2 3-192-16,-5 1 0 0,3 1 128 0,-5 1-128 16,-2 0 0-16,-2-1 0 0,2 7 0 0,-2-4 0 0,-4 6 0 0,-2 0 0 15,-5 7 128-15,-4-5-128 16,-2 7 0-16,-4 0 0 0,-5 6 0 0,-1 2 0 0,1-2 0 0,-1 2 0 0,1-2 0 16,1 0 0-16,-1-4 0 0,5-9 0 0,2-4 0 0,2-4-12624 31,2-6-2416-31</inkml:trace>
  <inkml:trace contextRef="#ctx0" brushRef="#br0" timeOffset="653.78">29449 4702 11967 0,'6'-17'1072'0,"-4"6"-864"0,0 5-208 15,-2 2 0-15,3 4 1088 0,-3-5 192 0,0-5 16 0,2-5 16 0,0-2 864 0,0 0 192 16,0 2 16-16,0 2 16 0,0 9-592 0,-2 2-112 0,5 6-32 15,-3 7 0-15,2 4-592 0,0 8-128 0,0 7-32 0,1 6 0 16,-1 7-96-16,0 8-32 0,1 2 0 0,-3-4 0 16,0-2-144-16,0 12-48 15,2 16 0-15,-2 10 0 0,3 13-368 0,1 6-80 16,2-6-16-16,-1-6 0 0,1-7-128 0,1-11 0 0,2-12 0 0,-1-11 0 16,3-6 0-16,-2-13 0 0,-3-9 0 0,3-4 0 15,2-4 0-15,-5-2 0 0,1-7 0 0,-3-1 0 16,0-7-240-16,1-5-80 0,-1-6 0 0,1-6-16 15,-3-4-1168 1,2-9-224-16,1-2-64 0,-1-5 0 0</inkml:trace>
  <inkml:trace contextRef="#ctx0" brushRef="#br0" timeOffset="1014.96">29423 4429 8287 0,'-4'-8'736'0,"2"2"-592"0,4 3-144 0,0 1 0 16,0 0 960-16,0-2 144 0,0-2 48 0,5-5 0 31,3-4 2080-31,8-4 416 0,7-2 96 0,7-5 16 0,6 3-1152 0,7-3-240 0,15-2-32 0,4 3-16 16,4 6-768-16,0 4-144 0,2 10-48 0,-4 8 0 15,-17 5-816-15,0 7-160 0,0 8-48 0,-2 14 0 16,-9-1-336-16,-8 9 0 0,-6-1 0 0,-12 5 0 16,-5 4-128-16,-9 3-64 0,-7-1 0 0,-12 1 0 15,-5-5-16-15,-6-11-16 0,-4-4 0 0,-6-4 0 16,-7-4 352-16,-5-7 64 0,3-2 0 0,-2-4 16 16,2-2 144-16,-5-5 32 0,3-5 0 0,4-3 0 15,7-3-192-15,8-7-16 0,10-1-16 0,9-6 0 0,9-2-160 16,8-2 0-16,7 2 0 0,5-7-176 15,6 3-1168-15,1 1-256 0</inkml:trace>
  <inkml:trace contextRef="#ctx0" brushRef="#br0" timeOffset="13867.5">20620 9928 26719 0,'-4'-8'576'0,"0"4"128"0,4 4 32 0,0 0 32 0,0 4-624 0,-3-2-144 0,1 2 0 0,-2 3 0 0,2 3 640 0,4 7 112 0,2 5 16 0,3 1 0 0,1 0-448 0,3 1-96 0,0 1-16 0,1-1 0 16,-1-3 176-16,0 0 16 0,-1-1 16 0,-1-6 0 16,-5-3-256-16,0-4-160 0,-4-3 192 0,-2-8-192 15,0-1 256-15,-2-5-64 0,-5-7-16 0,-1-5 0 16,-3-1 304-16,-4-1 64 0,0-1 16 0,-2 1 0 16,2 5-192-16,-5 2-48 0,-1 0 0 0,-3 0 0 15,3 2-320-15,-3 3 0 0,-1 1 0 0,1 0 0 16,0 3 0-16,3 6 0 0,2 2 0 0,4 2-128 15,0 6 128-15,2 9 0 0,-2 9 0 0,2 8 0 16,0 4-192-16,6 7 64 0,3 12 0 0,2 16 0 16,6 12 128-16,4 11 128 0,5 4-128 0,4-4 176 15,2-5-176-15,4-14-144 0,3-11 144 0,8-7-208 0,10-12 592 0,5-17 112 16,4-17 16-16,4-15 16 0,3-15-528 0,0-11 0 16,-1-6 0-16,-2-4 0 15,1-1-624-15,-3 1-16 0</inkml:trace>
  <inkml:trace contextRef="#ctx0" brushRef="#br0" timeOffset="14501.5">21214 10143 18431 0,'-17'22'816'0,"9"-12"160"0,1 3-784 0,3 0-192 0,4-5 0 0,0 3 0 15,2-2 1488-15,3 5 256 0,1 14 48 0,2 13 16 16,12 10 784-16,1 2 160 0,5-2 16 0,-1-4 16 15,3-9-1632-15,4-6-320 0,-5-4-64 0,1-11 0 16,-4-13-304-16,-1-6-48 0,-2-7-16 0,-2-5 0 16,1-10-96-16,-6-1-32 0,-1-3 0 0,-2 0 0 15,0 1-128-15,-5-5-16 16,-2-7-128-16,-2-5 192 0,-2 1-192 0,-2-2 0 0,-2 3-192 0,0-1 192 16,-5-2-896-16,1 5-80 0,-5 2-16 0,-4 8 0 15,0 2-688-15,-9 7-144 0,-4 10-32 0,-4 3 0 16,-4 10 704-16,-2 6 128 0,3 7 16 0,1 2 16 0,4 9 2016 0,2-3 416 15,7 9 80-15,6 0 16 0,2 0-432 0,6 2-80 16,7-2 0-16,4-4-16 0,9 2-352 0,6-5-64 16,7-4-16-16,1-10 0 0,5-7-80 0,-2-4-32 15,-3-4 0-15,7-13 0 0,6-15-208 0,7-6-64 16,-2-11 0-16,2-7 0 0,-3-3-48 0,1-1-16 16,-5-4 0-16,-2 9 0 0,-4 10 32 0,-6 13 0 0,-1 5 0 15,-1 8 0-15,-3 8-160 0,-2 4-192 16,0 12 32-16,1 1 16 0,-3 9 144 0,0 2 0 0,0 4 0 0,-5 7 0 15,-1-7 0-15,-2 9 0 0,1 6 0 0,-1-2 0 16,-3 3 0-16,3 5 144 0,-3 5-144 0,1 2 160 16,-1 2-160-16,2-2 0 0,3-2 0 0,2-5 128 15,0-5-128-15,-5-10 0 0,-1-10 0 0,1-2 0 16,-4-4 0-16,5-3 0 0,1-6-128 0,3-10 128 16,-6-7-288-16,-1-10 16 0,0-12 0 0,-1-7 0 15,-1-7 272-15,-2-7-160 0,0-2 160 0,-2 1-128 16,2-5 128-16,0 2 0 0,5-2 0 15,-1 9 0-15,3 6 0 0,-1 4 0 0,3 13 0 0,-3 7 0 0,1 8 0 0,0 6 0 16,1 7 0-16,1 4 0 16,4 8 0-16,2-1 0 0,4 8 0 0,2 6 176 0,5 5 32 0,-2 3 16 15,1 1 0-15,-1 2 0 16,0 4-224-16,-3-2 128 0,3 9-128 0,-7-3 0 0,0 7 128 0,-4-2-128 16,-2-5 0-16,-3-1 0 0,1-5 0 0,-3-2 0 0,1-5 0 15,-3-5-160 1,1-1-1328-16,-1-4-272 0</inkml:trace>
  <inkml:trace contextRef="#ctx0" brushRef="#br0" timeOffset="14991.89">22752 9311 8287 0,'0'-21'736'0,"0"-5"-592"0,2 9-144 0,-2 11 0 0,0-3 1168 0,0-4 208 0,2-18 32 0,1-14 16 16,-1-8 1072-16,0 2 192 0,-2 12 64 0,2 16 0 15,2 10-448-15,3 13-96 0,-1 11-16 0,5 4 0 16,4 12-528-16,-1 7-96 0,6 11-32 0,-3 4 0 16,0-2-656-16,4 4-144 0,2 17-32 0,5 4 0 15,2 5-288-15,-2 4-64 0,1 0-16 0,-3-9 0 16,0-8-160-16,-3-13-48 0,-4-10 0 0,-4-14 0 0,-2-8-128 16,-7-6-176-16,-1-6 48 0,-5-5 0 0,-3 0-112 0,-1-4-16 15,0 0 0-15,-7-3-17472 16</inkml:trace>
  <inkml:trace contextRef="#ctx0" brushRef="#br0" timeOffset="16067.96">22597 9611 12895 0,'-2'0'1152'0,"2"-4"-928"0,2 2-224 0,0 0 0 16,0 0 640-16,2-3 96 0,3-3 16 0,3-7 0 15,5-4 1296-15,9-9 272 0,1 0 48 0,1 1 16 16,6-1-432-16,-2 2-96 0,6 1 0 0,0-1-16 15,0 3-464-15,0 8-96 16,-2 4 0-16,-2 1-16 0,0 8-592 0,2 8-112 0,3 0-32 0,-1 5 0 16,-2 2-144-16,0 2-16 0,2 6-16 0,0 2 0 15,1 3 48-15,-8 4 16 0,1 2 0 0,-2 4 0 16,-7 2-416-16,-2 5 0 0,-4 4 0 0,-2-1 0 16,-4 3 0-16,-5-6 0 0,0-3-224 0,-2-3 80 15,-2-8 16-15,-2-5 0 0,-2-7 0 0,0-6 0 16,-3-5-256-16,3-6-32 0,0-6-16 0,-1-5 0 15,3-6-240-15,0-4-48 0,0-7-16 0,4-4 0 16,0-4 32-16,5-5 16 0,1-1 0 0,3-1 0 0,2 9 368 0,2-8 80 16,2 3 16-16,2 3 0 0,-2 6 224 0,4 3-144 15,0-1 144-15,1 2-128 0,-5 9-128 0,0-4-32 16,6-5 0-16,3 3 0 0,4-2 288 0,-1 1-128 16,-1-1 128-16,0 3 0 0,-1 5 0 0,-1 4 0 15,0 5 0-15,-5-3 0 0,-2 9 0 0,-2-6 0 16,0 6 0-16,-2 2 0 0,-2-5 0 0,-5 5 0 0,1 0-128 0,-5 5 128 15,0-5-160-15,-1 6 32 0,-3 0 0 0,-3 5 0 16,1 4-64-16,0 6-16 0,-4 0 0 0,-1 3 0 31,1 1-176-31,-5 14-48 0,1 3 0 0,-5 14 0 0,-2 3 224 0,2 3 32 16,-2 4 16-16,0 2 0 0,2-10 160 0,4-7 0 0,7-11 0 0,4-8 128 16,4-11 1168-16,7-8 240 0,2-4 64 0,4-16 0 15,0-3-768-15,6-7-160 0,3-9-32 0,1-6 0 16,1-6-320-16,2-1-80 0,-5-5-16 0,3 1 0 15,0-6-224-15,-7 7 144 0,-6 8-144 0,-2 4 128 16,-5 4-128-16,-3 3 0 0,-5 4 0 0,-5 8 0 16,-1-4 0-16,0 7 0 0,-1 3 0 0,-1-1 0 0,1 4 0 0,-1 0 0 15,-1 6 0-15,3 2 0 0,-1 1-368 16,5 5 48-16,0 8 16 0,2 1 0 0,4 2 64 0,5 5 16 16,4 8 0-16,2-2 0 0,6 5 224 0,2 3 0 15,3-4 0-15,-1-3 0 0,1 1 288 0,0-15 48 16,-3-10 16-16,-2-5 0 0,-2-10 160 0,3-7 16 15,-1-8 16-15,3-7 0 16,-3-1-160-16,2-12-48 0,-1-3 0 0,-1-7 0 0,0 4-336 0,-4-2 0 0,2 1-160 16,-2-3 160-1,-2-5-480-15,-2 5 16 0,-2 5 0 0,-7 7 0 16,-2 6-480-16,-2 7-80 0,0 5-32 0,0 8 0 0,-2 9 560 0,2 4 112 0,0 7 32 0,2 4 0 31,5 6-448-31,1 8-96 0,1 5 0 0,3 5-16 0,3 5 1040 0,0 11 224 16,6 7 32-16,1 6 16 0,3 11 320 0,1 14 64 0,2-1 16 0,1 5 0 15,-3-14-416-15,2 7-96 0,-1 5-16 0,3 3 0 16,-2-2-144-16,-5-13-128 0,-4-3 144 0,-2-14-144 31,-6-8 480-31,0-14 0 0,-5-8 0 0,-4-12 0 0,0-5 272 0,-2-9 48 0,-2-8 16 0,2-6 0 16,0-5-288-16,-4-10-48 0,-2-5-16 0,-5-6 0 16,-4-6-464-16,-2-7 0 0,-2-4 0 0,-7-15 0 0,-4-6-192 15,-4-6 0-15,-2-5 16 0,-2-2 0 0,2 0 176 0,-5-5-192 16,-1-3 192-16,1-1-192 0,7 11 192 0,4-2-208 15,7 2 80-15,4-6 128 0,10 4-128 0,11-2 128 32,9 8 0-32,6 11 0 0,4 13-240 0,3 8 32 15,5 11 0-15,6 9 0 0,1 3 208 0,2 10-176 16,0 1 176-16,3 11-160 16,-1 4 160-16,-3 9-160 0,-3 8 160 0,-5 3-160 0,1 12 160 0,-6-4-160 0,-3 6 160 0,-4 3-160 15,-2 8-96-15,-7 8 0 0,-1 3-16 0,-7 6 0 16,-4-2-64-16,-5-3-16 0,-8 1 0 0,-4-4 0 15,-7-3 352-15,-8-6 0 0,-5-2 0 0,-8-11 128 16,0 0 240-16,0-13 32 0,5-3 16 0,-1-10 0 16,2-3 64-16,7-7 16 0,8-9 0 0,7-4 0 31,6-4-1072-31,9-10-192 0,4-3-64 0,6-4-9936 0,5 0-2000 0</inkml:trace>
  <inkml:trace contextRef="#ctx0" brushRef="#br0" timeOffset="16418.41">25538 8764 11055 0,'4'-11'976'0,"-1"1"-784"0,-1 7-192 16,-4 3 0-16,-1 0-1792 0,1 0-416 0,-2 0-80 0,-2 5-16 0,-5 8 3008 0,-4 8 576 15,-4 15 128-15,2 9 32 0,0 4 1552 0,4 2 304 16,5 2 64-16,5 0 16 0,3 3-704 0,5-7-144 0,3 2-32 0,3-5 0 15,2-9-832-15,4-1-160 0,2 0-32 0,6-4-16 16,-3-11-368-16,1-4-80 0,5-6-16 0,-3-11 0 16,1-4-624-16,-1-7-128 0,3-6-32 0,-4-11 0 15,-1-4 32-15,-4 0 0 0,-2-2 0 0,-6-2 0 16,-3-2-240-16,-5 4 128 0,-6-5-128 0,-5 1 0 16,-5 0 0-16,-6 6 0 0,0-2 0 0,-7 4 0 15,-4 7 0-15,-2 1 0 0,-6 1 0 0,2 6 0 31,0 5-336-31,-1 7-64 0,3-1-16 0,2 8 0 0,5-1-992 0,3 5-208 16,7 3-48-16,7-1 0 0,8 1-176 0,4 0-32 0,4-1-16 0,7-1-6496 16,8-1-1280-16</inkml:trace>
  <inkml:trace contextRef="#ctx0" brushRef="#br0" timeOffset="16689.73">26128 8496 23039 0,'-6'-11'2048'0,"2"5"-1648"0,1 1-400 0,-1 1 0 0,0 4 832 0,0 0 96 0,-5 2 16 0,-2 0 0 15,-8 3-304-15,-4 1-64 16,-5 7-16-16,0 0 0 0,5 4 144 0,4 0 16 0,6-5 16 0,7 3 0 16,6 0 16-16,8-2 0 0,7 2 0 0,2 2 0 15,2-2-416-15,5 2-80 0,1 4 0 0,5-2-16 16,0 3-240-16,0 3 0 16,2-4 0-16,-2 7 0 0,-3 0 0 0,-1 4 0 0,-7 6 0 0,-2-4 0 15,-6 4 160-15,-7 3-160 16,-6 4 160-16,-7 4-160 0,-4-1 752 0,-1-5 48 15,-3 2 16-15,-5 4 0 0,-5 4-96 0,-1-8-16 16,7-7 0-16,-1-17 0 0,7-4-384 0,3-6-96 0,5-11-16 0,3-9 0 16,4-3-640-1,2-5-128-15,7-9-16 0,3-6-17168 0</inkml:trace>
  <inkml:trace contextRef="#ctx0" brushRef="#br0" timeOffset="16846.31">26633 8723 11055 0,'0'22'480'0,"2"-12"112"0,4 7-464 0,-1-6-128 0,-1 2 0 0,0-3 0 16,1 10 368-16,3 9 48 0,5 16 16 0,6 13 0 15,0 3 1712-15,-2-7 352 0,0-10 64 0,-2-8 0 16,-2-6-1040-16,-2-8-224 0,-1-5-32 0,1-7-12240 16</inkml:trace>
  <inkml:trace contextRef="#ctx0" brushRef="#br0" timeOffset="16975.79">26507 7961 38703 0,'-6'-17'3440'0,"2"2"-2752"15,4 7-560-15,2 6-128 16,0-3-1568-16,-2 3-352 0,-4-15-64 0,-1-2 0 16,1-4-2368-16,0 1-480 0,2 8-96 0,0 5 0 0</inkml:trace>
  <inkml:trace contextRef="#ctx0" brushRef="#br0" timeOffset="17532.77">26961 8208 10127 0,'-2'-13'896'0,"0"3"-704"0,0-1-192 0,2 3 0 0,0 1 1184 0,-3-5 208 0,-1-10 32 0,0-10 16 16,0-2 1296-16,4 7 256 0,2 14 48 0,4 11 16 15,3 12-624-15,4 12-128 0,4 12-32 0,0 12 0 16,4 10-800-16,-2 10-176 0,4 10-16 0,1 10-16 0,1 7-688 0,-1-3-144 16,-1-12-32-16,-1-1 0 0,-1-4-400 0,-2-10 0 15,-4-7 0-15,-2-14 0 0,-3-10 0 0,-1-15 0 16,-3-2 0-16,1-8 0 15,-3-1-608-15,-4-6-208 0,2-4-32 0,-6-3-16288 0</inkml:trace>
  <inkml:trace contextRef="#ctx0" brushRef="#br0" timeOffset="17787">26886 8713 22111 0,'17'-15'976'0,"-4"4"208"0,2-2-944 0,-2 3-240 0,0 1 0 0,-5 3 0 16,5 0 1824-16,10-11 320 0,12-5 64 0,11-10 16 16,8-6-736-16,3-5-144 0,3 1-16 0,-3 1-16 15,-6 3-640-15,-4 4-128 0,-2 8-32 0,-2 1 0 16,-5 8-384-16,-4 6-128 0,2 9 0 0,-6 8 0 16,0 9 0-16,-2 9 0 0,-1 8 0 0,-3 2 0 0,-3 8 0 15,-4-1 128-15,0 1 16 0,-2 5 0 0,0 2 208 0,-2 0 32 16,-3 0 16-16,-1-8 0 0,-3-5-80 0,1-6-32 15,-3-9 0-15,0-10 0 0,-2-5-288 0,3-8-192 16,-3-5 16-16,0-8-17248 0</inkml:trace>
  <inkml:trace contextRef="#ctx0" brushRef="#br0" timeOffset="17917.75">27583 7995 4607 0,'-34'-6'400'0,"17"0"-400"16,2 3 0-16,4 1 0 0,7 2 6208 0,2 0 1168 0,0 2 240 0,-3 1 32 31,1 3-6720-31,2-4-1344 0,4 7-272 0,7-7-48 16,8 6-608-16,6-1-128 0,9 3-32 0,6 3 0 0</inkml:trace>
  <inkml:trace contextRef="#ctx0" brushRef="#br0" timeOffset="18169.99">28179 8251 11967 0,'5'6'528'0,"-1"-2"112"0,2 3-512 0,1-1-128 0,-3 3 0 0,0-3 0 0,5 5 1696 0,6 6 304 16,12 15 64-16,9 6 16 0,7 7 960 0,0 2 192 15,1-3 32-15,1-1 16 0,-4-5-1584 0,-5-6-320 16,-2-4-64-16,-4-7-16 0,-3-8-160 0,-3-5-48 0,-3-5 0 0,-2-8 0 16,-2-3-560-16,0-7-112 0,-2-6-32 0,0-11 0 15,-4 2-192-15,-1-2-32 0,1-2-16 0,0-9 0 16,-1-6 16-16,1-10 0 0,0-1 0 0,-3 0 0 15,-1 5 0-15,-7 6 0 16,-2 7 0-16,-7 3 0 0,0 7-160 0,-3 9 0 0,-1 4 0 0,0 6-19120 16</inkml:trace>
  <inkml:trace contextRef="#ctx0" brushRef="#br0" timeOffset="18503.89">29059 8462 35007 0,'4'-11'1552'0,"-2"2"320"0,3 1-1488 0,-1 4-384 0,-2-5 0 0,0 7 0 0,5-9 1152 0,1 1 176 16,7-14 16-16,6-8 16 16,7-6-800-16,0-2-176 0,4-1-16 0,-3-1-16 15,-1 1-352-15,-2 1-320 0,-3-1 64 0,-4 1 16 16,0 1-240-16,-8 3-48 0,-5 4-16 0,-6 7 0 15,-4 1-32-15,-9 3 0 0,-6 2 0 0,-8 10 0 16,-1 1 48-16,-2 10 0 0,0 11 0 0,-2 2 0 0,0 8 1488 0,5 9 320 0,-1 9 48 0,7 5 16 16,1 8-592-16,8 5-112 0,5 3-32 0,5 4 0 15,9 4 144-15,5-4 16 0,8-2 16 16,11-4 0 0,10-9-16-16,10-15-16 0,2-13 0 0,9-16 0 15,13-16-464-15,3-12-96 0,-5-11 0 0,1-6-16 16,5-9-560-16,2-4-96 0,2-5-32 0,2-3-20112 15</inkml:trace>
  <inkml:trace contextRef="#ctx0" brushRef="#br0" timeOffset="26291.6">14039 2303 11967 0,'-13'-5'1072'0,"2"3"-864"0,5 2-208 0,2 0 0 0,4 0 3904 0,2 0 720 0,0 0 160 0,0 2 16 0,0 7-2688 0,4 2-528 16,1 1-112-16,3 14-32 0,3 4-736 0,2 8-160 15,0 11-32-15,2 9 0 0,0 12 288 0,-2 13 48 16,0 8 16-16,-2 3 0 0,-3-17-384 0,-3 8-80 0,-3 13-16 0,0 0 0 16,-4-11-192-16,0 11-32 0,-4 4-16 0,0 2 0 15,0-6-144-15,-1-10 0 0,1-10 0 0,2-16 0 16,4-11 0-16,0-8-192 0,5-9 32 0,1-9 16 31,3-12-1104-31,1-13-224 0,1-6-32 0,-2-9-9680 0,-3-9-1936 0</inkml:trace>
  <inkml:trace contextRef="#ctx0" brushRef="#br0" timeOffset="26592.74">13734 2373 19343 0,'-2'-13'1728'0,"4"0"-1392"16,2 3-336-16,3 3 0 0,-1 1 256 0,3 0-32 15,5-14 0-15,14-9 0 0,13-18 2800 0,12-2 560 16,9 0 128-16,4 11 0 0,-2 8-1968 0,-1 11-400 16,1 8-64-16,-2 11-32 0,-2 8-800 0,-5 10-144 15,-4 9-48-15,-6 7 0 0,-9 5 80 0,-6-1 16 16,-9 9 0-16,-6-5 0 0,-4 7-128 0,-9 0-32 0,-4-2 0 0,-11 2 0 15,-10 9 0-15,-9-5 0 0,-2-9 0 0,-5-3 0 16,-5-5 64-16,-3-10 0 0,-9-1 0 0,-1-6 0 16,-3-4 48-16,-2-6 16 0,5-5 0 0,2-8 0 15,6-5-320-15,6-4 0 0,13 1 0 0,7-12-12976 16,4-1-2528-16</inkml:trace>
  <inkml:trace contextRef="#ctx0" brushRef="#br0" timeOffset="27020.06">15080 2554 24879 0,'-13'-6'1088'0,"7"1"256"0,4 3-1088 0,2-4-256 0,2 2 0 0,2-3 0 0,3 3 1568 0,5-5 256 0,8 1 48 0,14-11 16 15,13 0 464-15,16-9 80 0,10 7 32 0,4-1 0 16,-1 3-1632-16,1 4-320 0,-5 2-64 0,1 3 0 0,-5 1-256 0,-6 1-32 16,-1 1-16-16,-9 1 0 0,-8 0-144 0,-3 1 0 15,-5 5 0-15,-4-4 0 0,-4 2 0 0,-7 0 0 16,-2 0-192-16,-8 2 192 15,-5 0-1392-15,-6-5-144 0,-6 3-48 0,-3-2-15632 0</inkml:trace>
  <inkml:trace contextRef="#ctx0" brushRef="#br0" timeOffset="27273.85">15668 1917 23951 0,'-2'-2'1056'0,"4"-4"224"0,2 4-1024 0,1 2-256 0,-1 0 0 0,-2 2 0 16,2 4 1408-16,5-4 208 0,6 7 48 0,8-5 16 15,7 9 496-15,12-2 112 0,7-1 16 0,9 3 0 16,6 4-1280-16,4-2-256 0,7 6-64 0,-3 1 0 16,0 1-448-16,-10 2-112 0,-6 3-16 0,-10-2 0 15,-5 4-128-15,-11-3 0 0,-5-1 0 0,-6 1 0 16,-6 5 0-16,-4-4 0 0,-5 0 0 0,-8 6 0 16,-7 2-128-16,-8 7 128 0,-9 1-160 0,-8 5 160 15,-9 2 0-15,-12 3 288 0,-3-1-32 0,-2-4-16 16,7-5 96-16,8-7 32 0,9-8 0 0,10-3 0 0,9-9-368 0,10-2 0 15,9-4 0-15,11-9-12720 16,6 2-2576-16</inkml:trace>
  <inkml:trace contextRef="#ctx0" brushRef="#br0" timeOffset="27972.15">18117 2399 19343 0,'7'-5'1728'0,"-3"1"-1392"0,2 0-336 0,5-5 0 0,-4 5 336 0,-7 0 0 0,4 2 0 0,6-13 0 0,3-2 2464 0,4-7 480 0,5-10 112 0,1-4 0 16,-2 0-1664-16,-2-3-320 15,-4-1-80-15,-2 3-16 0,-2 1-736 0,-5 0-160 0,-4 3-32 0,-2 4 0 16,-2 9-384-16,-4 1 0 0,-3 4 0 0,-6 0 0 16,0 6 224-16,-6 7-32 0,0 4-16 15,-5 4 0-15,-4 13-48 0,-4 2 0 0,-4 11 0 0,-2 11 0 16,-3 6-128-16,3 2-176 0,1 2 48 0,5 0 0 16,4-2 128-16,5 2 0 0,3-2 0 0,8 0 0 15,3-2 0-15,7-1 0 0,6 3 0 0,6-6 0 16,11-7 0-16,9-8 0 0,6-11 0 0,5-13-128 15,5-6 128-15,3-9 192 0,0-6-32 0,0-4-16 16,0-7 48-16,2-6 16 0,0-4 0 0,2-5 0 16,0-1-48-16,-4 5-16 15,-2 1 0-15,-5 6 0 0,-2 4-144 0,-6 7 160 16,-2 4-160-16,-4 2 160 0,-7 9-160 0,-6 6 0 0,-3 2 0 0,-6 6 0 0,-1 7-304 0,-3 4 64 16,-5 3 16-16,-1 10 0 0,-5 6 48 0,-1 13 16 15,-5 11 0-15,-3 10 0 0,1 5 160 0,2 4 224 16,4 2-48-16,7-2-16 0,2 2 32 0,6-5 16 15,4-1 0-15,1-13 0 0,3-7-32 16,3 3-16-16,6 4 0 0,5-4 0 0,5-9 32 16,6-9 16-16,3-6 0 0,0-12 0 0,5-9-64 0,-1-13-16 15,-3-4 0-15,1-11 0 0,5-10-128 0,4-9 0 0,2-7 0 0,-4 1 0 32,-4 4 0-32,-7 2-320 0</inkml:trace>
  <inkml:trace contextRef="#ctx0" brushRef="#br0" timeOffset="28864.41">20439 1983 23951 0,'-4'-2'2128'0,"2"0"-1696"0,2 0-432 0,0 0 0 0,4 2 1504 0,0-7 224 0,5 3 32 0,6-11 16 0,14-2 544 0,14-6 112 0,8-1 32 0,7 5 0 15,1-2-1472-15,3 4-288 0,0 6-64 0,0 1-16 16,-1 3-416-16,-1 5-80 0,-5 2 0 0,-3 4-128 0,-3 3 0 16,-5 1 0-16,-5 3 0 0,-7-5 0 15,-1 5-448-15,-3-7-80 0,-4 5-32 0,-5-1 0 16,-2-1-1584-16,-9 1-320 0</inkml:trace>
  <inkml:trace contextRef="#ctx0" brushRef="#br0" timeOffset="29039.3">20569 2324 15663 0,'11'-6'688'0,"-1"-3"144"0,9 3-656 0,-1-1-176 0,-1 1 0 0,-3-3 0 15,10-1 432-15,14-7 48 0,26-11 16 0,21-10 0 16,9 2 2640-16,-4 6 512 0,-10 4 128 0,-9 9 0 15,-7 11-2496-15,-11 2-512 0,-8 10-112 0,-9 9-10256 16,-13 6-2048-16</inkml:trace>
  <inkml:trace contextRef="#ctx0" brushRef="#br0" timeOffset="29193.28">20871 2797 12895 0,'-8'0'1152'0,"6"-5"-928"0,4 5-224 0,2-2 0 15,3 0 3760-15,1 0 704 0,5-2 144 0,8-3 16 0,13-1-1808 0,13-5-352 16,11-2-80-16,1 2-16 0,1 5-1120 0,0-1-224 16,-3 5-64-16,1 0 0 15,-3 2-1424-15,-2-3-304 0</inkml:trace>
  <inkml:trace contextRef="#ctx0" brushRef="#br0" timeOffset="29626.89">22531 2009 28559 0,'4'-17'1264'0,"0"8"272"0,3 1-1232 0,-1-3-304 16,0 7 0-16,1 0 0 0,1 2 1488 0,7-7 240 16,13-4 64-16,10-2 0 0,9-2-384 0,2 2-80 15,4 1-16-15,1-1 0 0,1 4-704 0,-2 2-144 16,0 1-16-16,-1 2-16 15,-1 6-208-15,-4 0-32 0,-3 6-16 0,-3 0 0 0,-5 5-176 0,-2 4 0 16,-4 2 0-16,-2 4 0 0,-3 7 0 0,-1 0 0 0,-3 10 0 0,-2 0 0 16,0 5 128-16,-2-3-128 0,0-1 0 0,0-1 128 31,0 2-128-31,-2 5 128 0,2 6-128 0,-4-4 128 0,-2-4-128 0,-1-1-192 0,1-1 32 0,0-3 16 31,-3-6-480-31,3-11-80 0,-1-6-32 0,3-6-17136 0</inkml:trace>
  <inkml:trace contextRef="#ctx0" brushRef="#br0" timeOffset="30053.82">24522 2030 14735 0,'0'-6'1312'0,"0"2"-1056"16,2-1-256-16,-2 3 0 0,-2 2 0 0,0-8 0 31,0-1-176-31,-2-6 176 0,-1-2 3056 0,-1-8 720 15,-2 1 128-15,-3-3 48 0,0 5-1792 0,1 5-368 16,-5 2-64-16,2 5 0 0,-4 3-576 0,0 7-96 16,-2 0-32-16,-5 7 0 0,1 8-736 0,-3 2-160 0,-1 6-128 15,-1 5 192-15,0 8-192 0,3-2 0 0,5 4 0 16,1 3 0-16,6-1 0 0,5-4 0 0,4-2 192 0,6-2-64 16,2-4 128-16,2-5 32 0,5 3 0 0,0-11 0 15,-1-2-48-15,5-3-16 0,4 1 0 0,7-5 0 16,2-6-80-16,2-6-16 0,4-5 0 0,4-10 0 15,5-2-128-15,1-9 0 0,5-7 0 0,0-3 0 16,0-3 0-16,-2-2 0 0,-6 7 0 0,-5 4 0 16,-4 8 0-16,-7 7 0 0,-6 8 0 0,-1 7 0 15,-8 6 0-15,-3 6 0 0,-3 7 0 0,-6 8 0 16,-7 13 0-16,-4 6 0 0,-4 12 192 0,-2 1-64 0,0 0 96 16,0 4 16-16,2 5 0 0,2 6 0 0,0 7 16 0,6 4 0 15,1 6 0-15,8 4 0 0,6-4-64 0,5-4 0 16,8-8 0-16,7-5 0 0,4-2 32 0,-1-15 0 15,3-4 0-15,-2-9 0 0,2-4-224 0,2-4 144 16,4-5-144-16,5-3 128 0,-2-7-128 0,1-5-256 16,-4-5 64-16,1-5-13104 15,1-5-2624-15</inkml:trace>
  <inkml:trace contextRef="#ctx0" brushRef="#br0" timeOffset="30690.52">25834 2154 20271 0,'-13'-5'896'0,"7"5"192"0,2-4-880 0,0 2-208 0,4 0 0 0,0 0 0 15,2-2 2624-15,4-3 496 0,5 1 80 0,6-9 32 0,6 0-592 0,5 2-112 0,6 0-32 0,-2 5 0 16,4 2-1664-16,-2 1-352 0,2 3-64 0,3 0-16 16,-1 0-400-16,0 2 0 15,-1-4 128-15,-3 1-128 0,-2-1 0 0,0 0 0 0,-5-2 0 0,1-1 0 16,-5-3 0-16,1-1-144 0,-5-4 144 0,-2 2-160 16,-6 3-608-16,-3-5-128 0,-4 2-32 0,-6-4 0 15,-2 4-1120-15,-7 0-208 0,-3-2-48 0,-4 3-16 31,-5 1 1040-31,-2 0 192 0,-3 5 64 0,-2-5 0 0,7 3 1328 0,1-1 272 0,1 1 48 0,2-1 16 0,6 5 432 0,5-7 80 16,5 3 32-16,8-1 0 0,1 5-160 0,7-2-16 16,4-1-16-16,6 3 0 0,7 4-272 0,4-4-48 15,2 4-16-15,5-2 0 0,6 2-112 0,4 0-32 16,4 0 0-16,-2 2 0 0,-4 2-96 0,-4 0-32 16,-2 5 0-16,-3 6 0 0,-6 6-128 0,-8 7-48 15,-7 1 0-15,-6 12 0 0,-9-1-208 0,-6 7 0 0,-11 6 0 0,-6 3 0 31,-7-7 0-31,-3-7 128 0,-3-1-128 0,-2-3 144 16,-3 0-144-16,5-1 160 0,3-8-160 0,5-1 160 16,7-9-160-16,2-2 0 0,7-4-192 0,6-4-19136 0</inkml:trace>
  <inkml:trace contextRef="#ctx0" brushRef="#br0" timeOffset="31150.66">28013 1781 13823 0,'-10'-2'1216'15,"3"2"-960"-15,3 0-256 0,2 0 0 0,2 0-640 0,0 0-192 0,0 2-16 0,2-2-16 0,2 2 3104 0,7-2 640 0,6 0 112 0,8-2 16 16,7 0-32-16,2-7-16 0,7-1 0 0,4-1 0 15,12-2-992-15,1-4-208 0,6 0-32 0,-3 2-16 16,-3 1-672-16,-3 1-128 0,-2 2-16 0,-1 1-16 0,-6 3-512 0,-1-1-112 16,-4 5 0-16,-5-1-16 15,-6 8-240-15,-5 1 0 0,-4 3 0 0,-1 3 0 0,-5 4 0 0,-3-2 0 16,-3 6-128-16,-3-2 128 16,-1 6-256-16,-5 3 64 0,-3 6 16 0,-1-5 0 0,0 12 176 0,-5-5 0 15,3 4 0-15,-3 5-128 0,-1-1 128 0,1-1 176 16,3-3-48-16,2-6 0 15,4-4-656-15,4-3-144 0,2-4-32 0,5-6-17200 0</inkml:trace>
  <inkml:trace contextRef="#ctx0" brushRef="#br0" timeOffset="31388.38">29692 1832 16463 0,'4'-13'352'0,"-4"7"80"0,2 2 16 0,0 2 32 0,0 2-480 0,-2 4 0 0,2 2 0 0,0 5 0 16,1 0 3008-16,3 12 496 0,0 9 96 16,1 8 32-16,-1 9-1136 0,5 9-240 0,-3-7-32 0,3 6-16 15,2 3-992-15,-3 0-208 16,-1 6-48-16,2 4 0 0,-1 7-624 0,-1 3-128 0,-1 1-16 0,1 2-16 16,1-6-176-16,-3-7 0 0,3-10 0 0,-1-11 0 0,2-15 0 0,-3-9-224 15,1-5 32-15,-3-8 0 16,0-3-896-16,-1-7-160 0,-3-2-32 15,-4-4-10080-15,-3-5-2016 0</inkml:trace>
  <inkml:trace contextRef="#ctx0" brushRef="#br0" timeOffset="31644.05">29540 1824 32255 0,'0'-7'2864'0,"5"-1"-2288"0,-1 1-576 0,2 3 0 31,1 2 1008-31,1-2 80 0,7-7 32 0,9-2 0 0,10-4 480 0,6 0 80 16,15 2 32-16,7 5 0 0,8-1-1200 0,3 5-256 0,4 6-32 0,-7 6-16 16,-6 1-208-16,-5 7 128 0,-5 3-128 0,-7 7 0 15,-13 1 0-15,-9 9 0 0,-6 5 0 0,-12 8 0 16,-12 2 0-16,-12 4 0 16,-10 4-208-16,-7-3 64 0,-9-6 144 0,-2-5 0 0,1-9 160 0,-10-2-160 15,1-9 368-15,-2-3-32 0,8-8 0 0,-2-1 0 16,-2-7-16-16,4-2-16 0,2-4 0 0,11-6 0 31,9-5-752-31,10-4-128 0</inkml:trace>
  <inkml:trace contextRef="#ctx0" brushRef="#br0" timeOffset="39564.69">16145 13007 911 0,'-2'-9'0'0,"-2"7"0"0,2-6 0 0,-3 5 0 0,3-5 960 0,0 6 128 0,0-2 0 0,-2-3 16 15,-3 1 224-15,-3-9 32 0,1 2 16 0,1-2 0 16,-1-2-896-16,5 2-176 0,0 3-48 0,1-3 0 0,3 2 640 0,3 2 128 15,1 1 32-15,0-1 0 0,2 2-64 0,-3 3-16 16,3 4 0-16,3 0 0 0,-3 4-320 0,-2 4-64 16,3 1-16-16,-3 1 0 15,-2 5-48-15,2 2-16 0,-4 4 0 0,2 2 0 0,0 5-240 0,1-5-48 16,1 3-16-16,2-3 0 0,3 0-208 0,1-6 0 16,3-2 0-16,4-3 0 0,2-5 0 0,3-3 0 15,1 2 0-15,-2-10 0 0,1 4-144 0,-1-7 144 16,-2 1 0-16,-4-3-144 0,0 5 144 0,-2 1 0 15,-5 3-144-15,1 4 144 0,-1 0 0 0,-1 1 0 16,-1 3 0-16,-2 2 0 0,5-1 0 0,-3-3 0 0,3 2 0 0,-3-3 0 16,5-1 0-16,2-7 0 0,2-1 0 0,-1-5 0 15,4 1 0-15,1-7 0 0,4 0 0 0,1-2 128 16,3 2-128-16,-1 2 0 0,-3 4-160 0,1 9 160 16,-5 2 0-16,-2 4 0 0,-2 7 0 0,-5 6 0 15,3 0 0-15,-6-2 0 0,-3 8 0 0,2 3 0 16,1-1 0-16,-1-3 128 15,3-5 0-15,1-7-128 0,1-6 304 0,2-6-48 0,-1-2-16 0,3-13 0 16,2-2-240-16,3-2 0 0,1-3 0 0,0 1 0 16,0 1 0-16,3-3 128 0,4 1-128 0,-3 5 0 15,-4 7 0-15,-1 1 0 0,-1 7 0 0,-2 6 0 0,-2 4 0 0,-3 1 0 16,-3 3 0-16,-1 1 0 0,-1-1 0 0,1-3 0 16,1-1 128-16,6-1-128 15,4-5 544-15,2-5 16 0,5 1 0 0,-3-2 0 16,1-1-560-16,-3 1 0 0,2-3 0 0,1 1 0 0,1-1 0 0,1 1 0 15,-3 4 0-15,-1-1 0 0,-3 10 0 0,-2-3 0 16,-2 6 0-16,-5 1 0 0,-3 3 0 0,-1 1 128 16,1 0-128-16,-1 2 0 15,5 2 688-15,-1-2 16 0,5 0 16 0,2-5 0 0,2-3-464 0,5-7-112 16,1-11-16-16,1 0 0 0,4-6-128 0,-2-4 0 0,-1 0-192 0,-1 4 192 16,-1-4-160-16,1 4 160 0,-3 6 0 0,-1 2-144 15,-3 12 144-15,-2 5 0 0,-2 5 0 0,-2 6 0 16,-3 0 0-16,-1 0 0 0,-1 3 0 0,1-1 0 15,4-4 0-15,-1-2 128 0,3-5-128 0,4-7 0 16,5-3 0-16,-1-7 0 0,1 1 0 0,3-9 0 16,5 0 0-16,2 0 0 15,3 0-160-15,1 5-12512 0</inkml:trace>
  <inkml:trace contextRef="#ctx0" brushRef="#br0" timeOffset="45929.48">19485 13222 9215 0,'-2'-9'816'0,"0"1"-656"0,2 6-160 0,0-5 0 0,-3 5 1072 0,1 0 176 0,0-9 32 0,-2-4 16 0,0-4 1456 0,2 4 304 0,-1-2 48 0,6 0 16 0,-1 2-2032 0,2 1-416 0,2-4-80 0,7-3-16 31,4-2 16-31,2-7 0 0,5-4 0 0,1 0 0 0,-1 6-272 0,-1 7-64 0,1 0-16 0,-1 6 0 16,0 2-240-16,-1 4 0 0,-1 7 0 0,-2 2 0 31,-2 11-128-31,-8 2 128 0,-1 6 0 0,-6 9 0 15,1-1 0-15,-6 12 0 0,1 3 0 0,-2 9 0 16,2 7 0-16,0-3 144 0,0 0-144 0,2-8 192 16,4-13-192-16,2-12 0 0,5-16 0 0,0-6 128 15,1-4-128-15,3-9 0 0,4-8 0 0,5-7 0 16,-1-10 272-16,1-1-16 0,1 3-16 0,-1 2 0 16,-3 2 176-16,0 4 32 0,3 1 16 0,-5 5 0 0,-2 5-464 0,-2 7 0 15,0 6 0-15,-5 4 0 0,-1 4 0 0,-5 6 0 16,1-1 0-16,-3 4 0 0,-2 0 0 0,2 1 0 15,0 3 0-15,0-4 0 0,4 0 128 0,-3 0-128 16,3 0 176-16,-2-1-176 0,3-1 0 0,-1 2 0 16,2 0 0-16,1 1 0 0,2 3 0 0,1 3 0 15,-3 1 0-15,2-4 0 0,1-4 0 0,1-7 0 16,2-2 0-16,2-6 0 0,0-2 0 0,2-7 0 0,1 1 0 16,-1-7 0-16,0 2 0 0,2-2 0 0,-4-5 0 15,2 1 0-15,-2 2-160 0,-2 0-32 0,2 2-16 0,-4 4 0 16,0 4-112-16,0 5 0 0,-5 4-16 0,1 2 0 15,-1 5 176-15,-1-1 160 0,1 3-208 0,3-1 80 16,-1 1-64-16,5-3 0 0,7-6 0 0,3 0-13328 16</inkml:trace>
  <inkml:trace contextRef="#ctx0" brushRef="#br0" timeOffset="48689.79">22075 13596 2751 0,'-11'9'256'0,"5"-3"-256"0,2-3 0 0,-1-1 0 0,3-2 832 0,2 0 128 0,0-2 32 0,2-1 0 0,0-7 1120 0,7-3 240 15,4-8 32-15,4-7 16 0,4-2 448 0,3-4 96 0,1-4 0 0,1-5 16 16,-1 1-592-16,1 1-112 0,-7-1-16 0,0 8-16 16,-2 6-1040-16,-4 9-208 0,-2 6-32 0,-3 9-16 15,3-1-928-15,-3 12 0 0,1 6-272 0,1 6 64 32,-1 6-832-32,2 7-176 0,-1 2-16 0,-1 5-16 0,1 5 416 15,-3-5 64-15,-1-5 32 0,-2 0 0 0,3-4 576 0,-1-1 160 0,3-9 0 0,-1-6 0 16,5-3 304-16,-2-5 128 0,1-1 16 0,1-7 16 15,4-3 240-15,0-5 32 0,3-5 16 0,-1-6 0 16,4-7-224-16,1-4-32 0,1 2-16 0,1-2 0 0,-1-2-352 16,1 2-128-16,-3 2 0 0,1 1 144 0,1 1-144 0,-4 2 0 15,-1 5 0-15,-3 2 0 0,-5 4 0 0,1 4 0 32,-4 1 0-32,-1 5 0 0,-1 5 0 0,-1 5 0 0,3 1 128 0,-1 9-128 0,5 2 416 0,-2 4 0 15,1 5 0-15,1-1 0 0,-2 1-256 0,4 6-160 0,0-2 192 16,2-1-192-16,2 1 128 0,-2-6-128 0,4-7 0 0,0-4 0 31,1-7 128-31,1-6-128 0,-4-2 0 0,5-5 0 16,-1-3-272-16,3-7-112 0,1-5-32 0,1-7-10464 15,0-5-2080-15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0T20:55:12.1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18158 13394 6447 0,'-2'-4'576'0,"0"2"-576"0,0-2 0 0,-1 1 0 0,1 1 736 16,-2 0 32-16,-2-8 16 0,-5-3 0 0,-2-2 1648 0,0-6 320 0,3 4 64 0,3 0 0 0,3 6-656 0,0 2-144 0,4 7-32 0,-2-2 0 31,2 8-1312-31,0 3-272 0,2-1-48 0,2 5-16 15,0 4 512-15,3-3 112 0,1 3 0 0,1-4 16 16,-1 0 48-16,3-1 0 0,2 1 0 0,0-3 0 16,-1 1-800-16,3-7-224 0,0-2 0 0,-2-2 128 15,0-7-128-15,-3-1 0 0,1-3 0 0,-2 0 0 16,-5-2 0-16,-2-2 0 0,-4 0 0 0,0 2 0 16,-5 0 592-16,1 3 48 0,-1 1 16 0,-1-4 0 15,-3 2-464-15,1 5-192 0,-1 1 128 0,-2 5-128 16,0 9 0-16,1-1 0 0,-1 9-224 0,2 2 80 15,1 4-336-15,1 1-64 0,1-3-16 0,1 0 0 0,5 0 384 0,0 0 176 16,4-2-160-16,2-4 160 0,3-2 0 0,1-3 288 16,1-6-32-16,-1 3-16 0,3-3 0 0,2 0 0 15,-1-4 0-15,-1 0 0 0,2-5 176 0,0-4 32 16,-1 1 16-16,1-5 0 0,0-2-192 0,-4 0-32 16,-1 0-16-16,-2 2 0 0,-1 2-224 0,-3 3 0 15,-2 1 0-15,-2 3 0 0,0-1 0 0,-3-1-256 0,-1 1 48 0,2 3 16 16,-5 2 0-16,3-4 16 0,-1 6 0 0,1-3 0 15,0 6 176-15,-1 3 0 0,1 0 0 0,-1 1 0 16,3 1 400-16,-2-6 16 0,-1 3 0 0,5-3 0 16,0 2-80-16,0-4-16 0,2 4 0 0,2-8 0 15,2 4-320-15,1-4 144 0,1 2-144 0,0-9 0 16,3 5 0-16,-3-5 0 0,3 2 0 0,-5 1 0 16,0 4 0-16,1-7 0 0,-3 5 0 0,-2-3-144 15,2 7 144-15,-4 2 0 0,2-4 0 0,-5 4 128 16,3 0-336-16,-4 4-64 0,2 0-16 0,-3 3 0 15,1-1 32-15,-3 0 16 0,3-1 0 0,-3-3 0 16,3 0 240-16,2 0 0 0,0 2 0 0,1-4 0 0,1 0 0 16,0 2 0-16,2 1 0 0,0-1 0 0,0 2 0 0,0 2 0 15,0 1 0-15,2 1-144 0,3-1 144 0,-3-1 0 16,0 5 0-16,0-3 128 0,2 1-128 0,0-1 0 16,1-1-128-16,-1 3 128 0,2-5 0 0,5 1 0 15,0-2 0-15,1-2-128 0,1 3 128 0,4-5 0 16,5-5 0-16,-1 3 0 0,4-2 0 0,-1-5 0 15,-1-1 0-15,1-5 0 0,-1 2 0 0,1-6 0 0,1-7 0 0,1-1 128 16,-3-5-128-16,-2 0 0 0,-1 2 0 0,-3 0 0 16,-2 0 384-16,-3-2 128 0,1-2 0 0,-2 2 16 15,-3 1-320-15,-1-8-64 0,-1 5-16 0,-2-4 0 16,-2-5-128-16,-4-6 0 0,-2 0 0 0,-4 7 0 16,-1-7 0-16,-4 0 0 0,-2 0 0 0,-2 0 0 15,-4 2 0-15,-2-2 0 0,-5 9 0 16,0-3 0-16,1 9 0 0,-8 0 0 0,1 0 128 0,-6-4-128 15,-3-3 0-15,-4-8 0 0,1 2 0 0,-6-4 0 16,-3 2 0-16,-2-8 0 0,-3 6 0 0,0 2 0 16,3 4 0-16,-5 2 0 0,-2-3 0 0,-2 1 0 15,0 0 0-15,0 0 0 0,-2-1 0 0,0 12 0 16,-3 6 0-16,-1 7 0 0,-5-9 0 0,-1 0-176 0,-1 2 176 16,2 1 0-16,0 1 0 0,-6-2-128 0,-6 1 128 15,-1 1 0-15,-1 5 0 0,1 4 0 0,16 10-240 0,-11-3 48 16,-13 3 0-16,-5 3 0 0,8 0-112 0,-6 2-16 15,-1 2 0-15,2 0 0 0,0-7 176 0,2 3 144 16,0-6-208-16,4-1 80 0,11-4 128 0,-4 4 192 16,-3 3-32-16,-1 4-16 0,4-1-16 0,-5 3-128 15,0 0 192-15,-4 0-64 0,1-7-128 0,-1 3 0 16,15 4 0-16,0-4-176 0,0 6 176 0,-8 2 0 0,-1 2 0 0,3-2 0 16,2 2 0-16,4-4 0 0,0-2 0 0,2-2 0 15,11-5 128-15,0-1-128 0,2-1 128 0,2 0-128 16,4 3 320-16,2-3-16 0,3 1 0 0,2 1 0 15,-3 1-176-15,1-3-128 0,2 0 144 0,2 3-144 16,-3-3 0-16,3 3 0 0,4-3 0 0,1 0 0 16,1 1 0-16,4 1 0 0,7-4 0 0,0 3 0 15,2 3 0-15,0-3 0 0,5 1 0 0,-3 7 0 16,2-2 0-16,3 4 0 0,-1 4 0 16,3 0 0-16,1 3 0 0,1-1 0 0,6 5 0 0,2 4 0 15,3-5 0-15,-1 7 0 0,3-4 0 0,-1 2 0 0,5 0 0 0,2-2 0 16,2-1 0-16,2-1 0 0,2 0 0 15,5-1 0-15,3 1 0 0,3 0 0 0,2 4 0 0,5-3 0 16,3 8 0-16,3 1 0 0,-3 0-208 0,3 5 16 16,2-1 0-16,2-1 0 0,-2 1 48 0,-1-8 16 15,1 2 0-15,0-4 0 0,-2-4 128 0,-5-3 0 16,-4-8-144-16,-4-4 144 0,-4 0-256 0,-7-5 0 16,-4-1 16-16,-6-5 0 0,-5-2 240 0,-4 0 128 15,-6-5 0-15,-5-5-128 0,-1 1 192 0,-7-4-64 0,-5 5 0 0,-5-3-128 16,-5 1 0-16,-7 5 0 0,-3 5 0 0,-7 2 0 47,-3 5-256-47,-1-1-176 0,-2 5-16 0,1-5-16 0,5 5 176 0,9-3 32 0,8 3 16 0,10-5 0 15,10 0 240-15,5 1 128 0,11-3 0 0,5 2-128 16,4 5 208-16,6-3-64 0,2 3-16 0,9-9 0 16,4-2 208-16,4 0 48 0,9-8 0 0,2 1 0 15,6-4-112-15,3 1-16 0,6 1 0 0,-3 5 0 16,1 2-96-16,0 4-32 0,-3 4 0 0,-1 1 0 0,-3 3-128 15,-2 1 0-15,1 4 0 0,-8 0 0 0,3-5 0 0,-2 3 0 16,0 0 0-16,-4-3 0 0,-5 1-352 0,-2-5 48 16,0 1 16-16,-2-1 0 15,-2 2-640-15,-4 7-128 0</inkml:trace>
  <inkml:trace contextRef="#ctx0" brushRef="#br0" timeOffset="12003.3">6884 14376 16575 0,'-2'-9'1472'0,"0"1"-1168"0,2 5-304 0,0 3 0 0,-2-4 0 0,0 0-224 0,-3-7 32 0,-1-1 16 16,-3-10 176-16,-1 5-128 0,1 0 128 0,-1 2-128 15,-1 5 128-15,0 3 0 0,-1 1 0 0,-1 0 0 16,-2-3 576-16,-6 3 192 0,-1-5 32 0,-5 2 16 16,-3 3 544-16,-6-2 112 0,-3-3 32 0,-1 0 0 15,-3 7 608-15,-2-7 128 16,-1 7 32-16,-3 2 0 0,4-4-1344 0,-4 3-272 0,-2 1-48 0,-3-4-16 15,3-3-464-15,-2 3-128 0,-2-5 0 0,-1 5 0 16,-1 2 128-16,1 4-128 0,3 4 128 0,0 2-128 16,0 7 192-16,4 0-48 0,4 0 0 0,-4-1 0 15,-2 3-144-15,0 0 0 0,-2 2 0 0,-5-4 0 0,5 2 448 16,-3-4 128 0,1-5 0-16,-5-2 16 0,1-4-256 0,3-6-48 0,5 0-16 0,-6-5 0 0,-9-4-64 0,0-2-16 15,0-4 0-15,2-5 0 0,0 3 208 0,2 1 48 16,2 5 0-16,5 2 0 0,2 9-320 0,0-2-128 15,-3 5 0-15,-1 3 128 0,-3 5-128 0,0 1 0 32,1 5-192-32,-1-1 192 15,5 7-496-15,1-4 32 0,1 6 0 0,4-2 0 0,2-2 240 0,7 4 48 16,4-2 16-16,6-2 0 0,4 2 160 0,7-6 0 0,6 0 0 0,7-7 0 16,6-4 0-16,4 0-128 0,9-6 128 0,8-5-128 31,3 0-352-31,6-6-64 0,12-2-16 0,11 0 0 0,7 4 272 0,8 4 48 0,7 5 16 0,6 2 0 15,8 10 224-15,5 3 0 0,2 1 0 0,-3 1-144 16,-7-3-32-16,1 1 0 0,5-3 0 0,6-4 0 16,2 3-208-1,4-7-64-15,7-3 0 0,0-7 0 0,-1-10 448 0,1-3-160 0,4-7 160 0,-4-2 0 16,-3-2 0-16,3 6 0 0,0 8 0 0,-9 5 0 16,-6 9-176-16,-6 8 176 0,-5 4-160 0,0-2 160 15,-2 7 0-15,2-9-144 0,2 0 144 0,1-4 0 0,1 1 0 0,-4-1 0 16,-6 0 0-16,-8 0 0 0,-8 1 0 0,-3 3 176 15,-5 3-176-15,-8-3 192 0,-4 2-192 0,-9 0 0 16,-4-2 0-16,-9 4 128 0,-4 0-128 0,-10 3 0 16,-3-1 0-16,-11 3 0 0,-3 3 128 0,-9-5-128 15,-9 3 192-15,-8 1-64 0,-9 0 352 0,-13 2 64 16,-8 6 16-16,-10 2 0 0,-9 2-112 0,-9 3-32 16,-4-3 0-16,-2-1 0 15,-2-1-704-15,-9 0-144 0,-6 1-16 0,-3-1-16 16,1 2-176-16,0-6-16 0,6-2-16 0,-4-6 0 0,-5-5 320 0,3-4 64 0,4-4 16 0,4-9 0 15,9-2 400-15,-2-4 64 0,-1-7 32 0,7 3 0 16,7 2 112-16,10 1 32 0,13 8 0 0,6 5 0 31,7 7-1008-31,10 5-208 0,9 9-48 0,10 8-13152 0</inkml:trace>
  <inkml:trace contextRef="#ctx0" brushRef="#br0" timeOffset="16660.02">4565 12489 4607 0,'-11'-4'400'0,"0"2"-400"0,3-2 0 0,1 4 0 0,-1 0 1232 0,-7 0 176 0,-11-4 16 0,-18-1 16 0,-14-1 2208 0,-14 0 448 0,-5-9 96 0,-2-5 16 16,3 6-1120-16,-7-10-208 0,-9 1-64 0,-4-3 0 15,0 1-1024-15,7 1-192 0,12 3-64 0,9 6 0 16,10 4-944-16,3 5-192 0,2 6-32 0,2 0-16 16,6 2-192-16,2 7-32 0,5-3-128 0,4 5 192 15,0 1-192-15,2 1 0 0,6 0 128 0,7-2-128 16,6-1 0-16,7-3 0 0,6 1 0 0,9 1 0 16,8-3 0-16,8 5 0 0,9-3 0 0,11 3 0 15,8 6 0-15,9 0 0 0,8 2 0 0,3-4 0 0,-1-2-320 16,3-3 32-16,6-3 16 0,-3-1 0 0,-1 1 416 0,0-3 96 15,-3 2 16-15,-8 3 0 0,-6 4-256 0,-5-3 0 16,-1 1 0-16,-8-1 0 0,-3-5-304 0,-11-3-48 16,-6 2-16-16,-7-4 0 0,-4-4 160 0,-9 0 16 15,-4 1 16-15,-4-5 0 0,-6 2 176 16,-7-3 0-16,-2 5 0 0,-11-5 0 0,-8 3 0 0,-9-1 0 16,0-1 0-16,-12 2 128 0,-9-1-128 0,-11 1 0 15,-6-3 0-15,-9 7 128 0,-4-2-128 0,-2 4 128 16,-2 0-128-16,11 4 128 15,14-2-512-15,9 0-80 0,11-2-32 0,15-2 0 0,14 0 496 0,11-4 240 0,13-3-32 0,8 3 0 16,11-5-16-16,9 1 0 0,12-5 0 0,9 2 0 16,2-2-192-16,6 2 0 0,7 3 0 0,0-3 0 15,0 4 0-15,0 7 0 0,-1 4 0 0,-3 5 0 16,-1 3 0-16,3 5-240 0</inkml:trace>
  <inkml:trace contextRef="#ctx0" brushRef="#br0" timeOffset="33513.22">4043 14314 4607 0,'-4'-6'400'0,"-5"-5"-400"0,0 5 0 0,3 1 0 0,2 1 640 0,-7-5 64 0,-8-5 0 0,-11-8 0 0,-10-5 496 0,-5-5 96 0,0 6 32 0,1 1 0 0,1 5-560 0,2 3-96 16,1 7-32-16,0 3 0 0,-1 3 576 0,3 4 128 15,-1 6 0-15,3 3 16 0,0 4-144 0,-2 4-48 16,-1 4 0-16,-3 7 0 0,-5 8-464 0,0 2-80 15,7 5-32-15,-1 4 0 0,3 6-400 0,-1 11-192 16,-1 12 160-16,-1 5-160 0,5 2 176 0,2 3-176 16,2 1 192-16,9-8-192 0,6-5 480 0,6-10-16 0,7 2 0 15,6-6 0-15,9 6 192 0,6-5 48 0,6-3 0 0,5 1 0 16,10 3 224-16,5-2 48 0,8 4 16 0,6-5 0 16,5 3-272-16,4-2-48 0,4-7-16 0,1-2 0 15,1-4-272-15,1-13-64 0,-3-2-16 0,6-9 0 16,8-2-48-16,1-6-16 15,2-4 0-15,0-11 0 0,1-6-240 0,-5-9 176 16,-7-13-176-16,-3-15 160 0,-7-8-160 0,-4-13 192 0,-1-10-192 16,-7-5 192-16,-7 5 192 0,-9-1 32 0,-6 3 16 15,-7-5 0-15,-5 3-176 0,-10-3-48 0,-6 5 0 0,-8-5 0 16,-6-2-208-16,-5 0 0 0,-7 9 128 0,-5-6-128 0,-5 5 160 16,-9-5-16-16,-6-10 0 0,-6 8 0 0,2 1-144 0,-2 5 128 15,-3 4-128-15,-1 8 128 16,2 2-128-16,-5 14 0 0,-4 10 0 0,0 8 128 15,4 9-128-15,1 11 0 0,-1 8 0 0,-2 2 128 0,1 7-128 0,3 2 0 32,5-3 0-32,6 3 0 0,4 4-256 0,7-9 64 15,9 1 0-15,5-3 16 16,12 1-544-16,3 3-112 0,9 5-32 0,11 11 0 0</inkml:trace>
  <inkml:trace contextRef="#ctx0" brushRef="#br0" timeOffset="72356">6405 12677 4607 0,'-2'2'400'0,"0"0"-400"0,-1-2 0 0,1 0 0 0,2 0 576 0,0 0 48 0,0 0 0 0,-2 0 0 16,0 0 528-16,0-2 96 0,4-2 32 0,-2 4 0 15,0 0 1280-15,0 0 256 0,13-37 48 0,-9 27 16 16,-2 1-1072-16,0-1-208 0,1 5-32 0,-3-5-16 16,0 3-1104-16,-3-1-208 0,3 1-48 0,-4 1-16 15,2-2 16-15,-4 1 0 0,-3 1 0 0,-4-1 0 16,1 1 480-16,-5 2 96 0,-3 0 32 0,-1 1 0 15,0-1 0-15,-3 0 0 0,-1-3 0 0,1 3 0 16,1-2-400-16,-5-1-80 0,1-3 0 0,-3 3-16 0,-2 3-176 0,0-6-128 16,-2 1 192-16,-5 0-192 15,1 1 128-15,0 2-128 0,1 1 0 0,-1-1 0 0,-2 2 128 16,1-3-128-16,1 3 0 0,0 0 0 0,-1 2 192 0,1 0-32 16,4-5 0-16,-2 3 0 0,-1-5-160 0,1 1 0 15,0 4 0-15,-2-9 0 0,-3 4 144 0,3-1-144 16,2-1 160-16,-3 0-160 0,-1-1 176 0,-3-5-176 15,7 6 192-15,-2 0-192 0,-3 1 0 0,1 1 0 16,-5 3 0-16,-2-1 0 0,-2 7 0 0,0 2 0 0,-2 3 0 16,-2-1 0-16,0 7 0 0,-5-1 0 0,-2 7-144 0,-1-4 144 15,-1 6-320-15,-6 0 0 0,0 3 16 0,-7-1 0 16,3 0-16-16,1 1 0 0,5-8 0 0,2 3 0 16,1 1 320-16,1-4 0 0,0 3 0 0,2-6 0 15,3 6 0-15,-1-6 0 16,5 6 0-16,0-2 0 0,2 2 0 0,0 0 0 0,4-2 0 15,-2 6 0-15,0 5 128 0,2 3 16 0,0 5 16 0,4 5 0 16,3-1-16-16,2 5 0 0,-1 6 0 0,5 0 0 16,0 4 0-16,6-2 0 0,5-2 0 0,4-2 0 15,4-1 32-15,9-3 0 0,3-7 0 0,6-4 0 16,5-6-176-16,5-3 192 0,6 1-192 0,7-3 192 16,6-4-192-16,2 0 0 0,6 0 0 0,5-2 0 0,0 6 224 15,4 0 16-15,6 1 0 0,0 5 0 0,3 3-240 0,-1 0 0 16,-8 2 128-16,2 2-128 0,3 4 0 0,1 3 0 15,0 6 0-15,3-3 0 0,2 3 0 0,1 2-160 16,8-8 160-16,1 1-128 0,6-4 128 0,3 1-128 16,2-3 128-16,-2-8-128 0,2 1-64 0,-4-7-16 15,-5-3 0-15,0-2 0 0,3-2 208 0,4 8-192 16,0-1 192-16,4-1-192 16,2 6 192-16,-2-5 0 0,0-1 0 0,-4 0 0 0,2-4 0 0,-5-4 0 0,8-2 0 0,-6-5 0 15,5 1 0-15,7-3 0 0,6 0 192 0,0-4-192 16,-5 2 160-16,1-2-160 0,-1-2 128 0,-1 2-128 15,-3-4 0-15,0 2 0 0,3 2 0 0,-3 0 0 16,-2 2 144-16,1-2-144 0,-3 4 160 0,-7-8-160 16,-5 4 176-16,-3 0-176 0,2 0 192 15,-2-4-192-15,0-1 128 0,1 1-128 0,-1-7 0 0,2 1 0 16,2-7 192-16,-1-5 0 0,-1 1-16 0,-8-7 0 16,-5 3 16-16,-3-5 0 0,-3 0 0 0,-4-4 0 15,-1 0-192-15,-3-4 160 0,0-3-160 0,-3 1 160 0,-2-3-160 16,-4-6 192-16,1 0-192 0,-8-4 192 0,-1 2-192 0,-7 2 0 15,-4 0 144-15,-7 0-144 0,-5-4 160 0,-3-2-32 16,-9-3-128-16,-4 1 192 0,-4-3-48 0,-8 3-16 16,-5-3 0-16,-9 0 0 0,-1 3-128 0,-5-1 0 31,-6 7 0-31,-4 2 0 0,-7-4 0 0,-6 0 0 0,-7 4 0 0,-6 0 0 0,-8 2 0 0,-3 5 0 16,5-3 0-16,-5 2 0 0,-1-3-304 0,-1 1 16 15,0 0 0-15,-4 3 0 0,2-5 32 0,-2 6 0 0,3 3 0 16,5 0 0-1,1 6 0-15,-3 0 16 0,1 4 0 0,1 0 0 0,9 1 64 0,0 1 16 0,2 3 0 0,3-3-16608 32</inkml:trace>
  <inkml:trace contextRef="#ctx0" brushRef="#br0" timeOffset="91805.1">9270 13773 911 0,'0'-2'0'0,"-2"0"0"0,2 2 0 0,0 0 0 0,0 0 640 0,0-4 64 0,2-1 0 0,0-3 0 15,2-3 624-15,2 1 128 0,3-1 16 0,-1 0 16 16,1-1 496-16,2 3 80 0,-3 3 32 0,3-1 0 16,-3 5 480-16,3 2 112 0,-2 2 0 0,1 0 16 15,3 3-1088-15,-2-1-208 0,1 2-64 0,1-4 0 16,0 3-752-16,4-3-144 0,0-2-48 0,2-4 0 15,2-1-400-15,1-1 0 0,1-3 0 0,3 5 0 0,-5 2 0 0,2-2 0 16,3 8 0-16,-5 0-176 0,1 3 176 0,-5 3 0 16,0 1 0-16,-2 6 0 0,0-4 0 0,-1 4-128 15,1 2 128-15,2-2 0 0,-2 0 0 0,2-2 0 16,3 0 0-16,-1-2 0 0,2-1 0 0,2-3 0 16,5 2 0-16,0-1 0 0,2-3 0 0,2-5-160 15,-3-2 160-15,3-2 0 0,0-9 0 0,0 5 0 16,0-5 0-16,0-4 0 0,-4 2 384 0,0-4 0 0,-1 2-16 15,1-6 0-15,2 0-368 0,-3-3 0 0,1 3 0 0,-2 2 0 32,-1 4 0-32,1 2 0 0,-3 2 0 0,3 5 128 0,-7 2-128 0,0 4 0 0,-2 2 0 0,-2 4 0 15,0 5 0-15,0-5 0 0,-2 5 0 0,-3 0 0 16,-1-1 0-16,1 1 0 0,-1 0 0 0,2-1 0 16,-1 1 0-16,1-3 0 0,4 1 0 0,0-3 0 15,0 3 0-15,2-3 0 0,2 1 0 0,4-7 0 16,3-7 0-16,4 1 0 0,2-3 0 0,0-1 0 15,4 3 0-15,0-1 0 0,0 4 0 0,0 4 0 16,-2 4-128-16,-4 0 128 0,-2 2-128 0,0 3 128 16,-3 2 0-16,-3-1 0 0,1-3 0 0,-2-1 0 15,1 3 0-15,-1-3 0 0,2 0 0 0,1-1-128 0,1-3 128 0,-1-4 0 16,1 2 0-16,-1-5 0 0,1 3 0 0,1-2 0 16,2 0 0-16,-3-1 0 0,3 3 0 0,-1 2 0 31,3 0 0-31,0-4 0 0,2 8 0 0,0-4 0 0,0 0 0 0,0 0 0 0,2 0 0 0,-2 2 0 15,0-2 0-15,0 0 0 0,-4 3 0 0,1 3 0 16,-1-4 0-16,0 2 0 0,-1 1 0 0,-1-3 0 0,2 0 0 16,-3-2 0-16,-1 0 0 0,-1-2 0 0,3 2 0 0,-3-2 0 15,0 2 0-15,3 0 0 0,0-5 0 0,1 5 0 32,-1 5 0-32,2-5 0 0,-3 4 0 0,3 2 0 0,-3-4 0 0,3 3 0 0,-2-1 0 0,-1 2 0 31,1-2 0-31,-1 3 0 0,3-5 0 0,-2 7 128 15,1-5-128-15,1 4 0 0,2 1 0 0,2 1 128 16,-3 7-128-16,3-4 0 0,0 2 0 0,0 0 128 16,0-4-128-16,-4-5 0 0,6 0 0 0,-2-1 0 15,4 1 0-15,-2-4 0 0,0 0 0 0,0-2 128 16,1 0-128-16,-1-2 192 0,0 0-64 0,2-4 0 0,0 1 32 16,2-1 16-16,3 0 0 0,2-5 0 0,-1 0 144 15,5-1 48-15,0 3 0 0,2-2 0 0,0 1-192 0,-2 3-48 16,0 3 0-16,-3 4 0 0,-1 0-128 0,-1 0 0 15,1 4 0-15,-2 3 0 0,-3-5 0 0,0 2 128 16,3 3-128-16,-3-5 0 0,2 0 272 0,-1 2-16 16,3-4-16-16,3 0 0 0,2-4-48 0,-2 2-16 15,4-3 0-15,-2 1 0 0,2 4-176 0,-5-2 0 0,1 8 0 16,0-3 128-16,-5 1-128 0,1 0 0 0,-1 2 0 16,1 1 0-16,-3 1 0 0,0-1 0 0,1-1 0 0,-1-2 0 15,0 1 0-15,-1-3 0 0,1 2 0 0,0-4 0 16,-2 0 0-16,3-6 0 0,-1-3 0 0,0-1 0 15,3 3 0-15,-1-4 0 0,3-1 0 0,0-3 0 16,-3-2 0-16,-2 2 0 0,3 2 0 0,-5-2 0 16,0 5 0-16,3-5 0 0,1 2 0 0,1-2 0 15,-1 2 0-15,-2 3 0 0,-1-1 0 0,1 5 0 16,0 1 128-16,-2-1-128 0,3 4 0 0,-1 2 128 0,0 2-128 16,3 0 0-16,2 2 144 0,-1 1-144 0,1 1 0 15,-1-4 0-15,1 2 0 0,0 1 128 16,-5-5-128-16,2 0 0 0,1-7 0 0,-1 3 0 15,1-5 0-15,1 1 0 0,1-1 0 0,2-1 0 0,-7 3 0 16,2 1 0-16,3 2 0 0,-2 2 0 0,3 4 0 0,-1 2 0 16,-3-2 0-16,-1 2 0 0,-1 1 0 0,-2-1 0 15,0 2 0-15,-1 3 0 0,1-1 0 0,-2-6 144 16,0 7-144-16,2-7 0 0,2 2 192 0,3 1-192 16,-5-5 192-16,-2-9-192 0,2 1 208 0,-4-3-64 15,0 0-16-15,-2-6 0 0,-6 7-128 0,-3-3 0 0,-2 0 0 0,-4 7 0 16,-2-3 192-16,-5 7 64 0,-1-4 16 0,-5 3 0 15,-2 1-80-15,-2 2 0 0,2 0-16 0,-5 0 0 16,1 0-176-16,0 0 0 0,0 0 0 0,-1 0 128 16,3 0-128-16,2 0 0 0,0 0 0 0,0 0 0 15,0 0 0-15,0 0 0 16,0 0 0-16,0 0 0 0,0 0 0 0,0 0 0 0,0 0 0 0,0 0 0 16,0 0 0-16,0 0-224 0,0 0 48 0,0 0 16 15,0 0-736-15,0 0-128 0,0 0-48 0,26 32-15936 16</inkml:trace>
  <inkml:trace contextRef="#ctx0" brushRef="#br0" timeOffset="92855.32">2373 13158 11055 0,'2'0'976'0,"0"0"-784"0,2 0-192 0,-1 0 0 0,-1 2 1216 0,0-2 208 0,2 0 48 0,5 4 0 16,-3-4 448-16,0-4 112 0,-4 2 16 0,-4 0 0 15,-4-5-304-15,-5 1-48 0,-1 0-16 0,-5-3 0 16,-3 3-368-16,-5-1-80 0,-3-1-16 0,-4 6 0 15,-2-5-592-15,-4 5-128 0,-7 2-32 0,-8 0 0 16,-7 2-208-16,-10 0-32 0,-11 3-16 0,-6-5 0 0,-3 0-208 16,-1 0 0-16,3 0 128 0,9 4-128 15,13 2 0-15,11 1 0 0,10 3 0 0,11 1 0 0,11 0 0 16,10 6 0-16,7-2 0 0,8 2 144 0,6 2-144 0,9 0 0 16,5 2 0-16,3-4 0 0,7-4 0 0,6 6 0 15,9-2-128-15,7 5 128 0,7-3 0 0,5 0 0 16,0-9 0-16,2 1 128 0,7-4-128 0,2-7 128 15,2 0-128-15,-3-11 128 0,-3-2 64 0,-7-2 16 16,-9-8 0-16,-8 2 0 0,-8-1-208 0,-12 1 0 0,-5-7 0 0,-11 7 0 16,-7-7 0-16,-6 1-208 0,-6-3 64 0,-9-2 16 31,-7 2 128-31,-7-4 0 0,-5 2-144 0,-7 2 144 16,-4 7-656-16,-6 6-64 0,-2 0-16 0,-7 13 0 0,1 4 288 0,-3 4 48 0,2 9 16 0,1 4 0 15,5 8 1024-15,10-1 224 0,5 5 32 0,7-1 16 16,9 0-224-16,8-7-48 0,9 2-16 0,6-1 0 15,8-1-624-15,5-4 0 0,8-2 0 0,7-4-11360 32,8-3-2320-32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5F00-01B8-40F2-8F17-80B6AF362D5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5789-AF2E-43FB-B511-2BFB6FB2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B237E3-9A20-448E-8151-A265FDAB1EF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3.png"/><Relationship Id="rId7" Type="http://schemas.openxmlformats.org/officeDocument/2006/relationships/customXml" Target="../ink/ink1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3.xml"/><Relationship Id="rId4" Type="http://schemas.openxmlformats.org/officeDocument/2006/relationships/image" Target="../media/image5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1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1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1.png"/><Relationship Id="rId9" Type="http://schemas.openxmlformats.org/officeDocument/2006/relationships/image" Target="../media/image2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0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0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1.png"/><Relationship Id="rId15" Type="http://schemas.openxmlformats.org/officeDocument/2006/relationships/image" Target="../media/image313.png"/><Relationship Id="rId23" Type="http://schemas.openxmlformats.org/officeDocument/2006/relationships/image" Target="../media/image101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168-EA45-4A1E-BB88-752E8BB93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6FBB-DD53-41A8-BC89-04F3FD077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0668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0C8015-1600-4CB4-B707-75BC90C7C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4440" y="2362680"/>
              <a:ext cx="10694160" cy="362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0C8015-1600-4CB4-B707-75BC90C7C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080" y="2353320"/>
                <a:ext cx="10712880" cy="36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6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FDA-9F70-46B1-0772-842497C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80B5-7622-F483-615A-0B7A01F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38EF-0E86-552C-83A6-3BB893EC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C5980C-6D1C-4EB6-A750-59C440F19927}"/>
                  </a:ext>
                </a:extLst>
              </p14:cNvPr>
              <p14:cNvContentPartPr/>
              <p14:nvPr/>
            </p14:nvContentPartPr>
            <p14:xfrm>
              <a:off x="4648320" y="6127920"/>
              <a:ext cx="2707920" cy="259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C5980C-6D1C-4EB6-A750-59C440F199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8960" y="6118560"/>
                <a:ext cx="272664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229417-A44E-4F1A-97EC-3809B4FDA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87280" y="2903760"/>
              <a:ext cx="3134880" cy="19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229417-A44E-4F1A-97EC-3809B4FDA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920" y="2894400"/>
                <a:ext cx="315360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16C50-B6C4-4F9D-A22F-5892255E4F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1560" y="1958760"/>
              <a:ext cx="2893680" cy="38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16C50-B6C4-4F9D-A22F-5892255E4F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200" y="1949400"/>
                <a:ext cx="2912400" cy="4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 descr="Notation for law of inference: &quot;If we know both A and B&quot; above the dividing line; &quot;therefore&quot; symbol, then &quot;We can conclude any (or all) of C, D&quot; below the dividing line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 descr="Notation for law of inference: &quot;A,B&quot; above the dividing line; &quot;therefore&quot; symbol, then &quot;C,D&quot; below the dividing line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Notation for &quot;Modus Ponens&quot; law of inference: &quot;p RIGHT-ARROW q, p&quot; above the dividing line; &quot;therefore&quot; symbol, then &quot;q&quot; below the dividing line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B29B59-22A4-4771-8FB5-C5D1E466A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08680" y="3243240"/>
              <a:ext cx="8613720" cy="342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B29B59-22A4-4771-8FB5-C5D1E466A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9320" y="3233880"/>
                <a:ext cx="8632440" cy="34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 descr="p RIGHT-ARROW q EQUIVALENT NOT(q) RIGHT-ARROW NOT(p)&#10;contrapositive &#10;emphasizing marks">
                <a:extLst>
                  <a:ext uri="{FF2B5EF4-FFF2-40B4-BE49-F238E27FC236}">
                    <a16:creationId xmlns:a16="http://schemas.microsoft.com/office/drawing/2014/main" id="{49E1BC77-A782-4D67-96EB-5E30B1D2040B}"/>
                  </a:ext>
                </a:extLst>
              </p14:cNvPr>
              <p14:cNvContentPartPr/>
              <p14:nvPr/>
            </p14:nvContentPartPr>
            <p14:xfrm>
              <a:off x="4943520" y="582120"/>
              <a:ext cx="6000480" cy="4320000"/>
            </p14:xfrm>
          </p:contentPart>
        </mc:Choice>
        <mc:Fallback>
          <p:pic>
            <p:nvPicPr>
              <p:cNvPr id="6" name="Ink 5" descr="p RIGHT-ARROW q EQUIVALENT NOT(q) RIGHT-ARROW NOT(p)&#10;contrapositive &#10;emphasizing marks">
                <a:extLst>
                  <a:ext uri="{FF2B5EF4-FFF2-40B4-BE49-F238E27FC236}">
                    <a16:creationId xmlns:a16="http://schemas.microsoft.com/office/drawing/2014/main" id="{49E1BC77-A782-4D67-96EB-5E30B1D204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4160" y="572760"/>
                <a:ext cx="6019200" cy="43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577EBD-6551-4220-AA7B-5E7947EEA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3440" y="3734280"/>
              <a:ext cx="6283800" cy="2061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577EBD-6551-4220-AA7B-5E7947EEA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080" y="3724920"/>
                <a:ext cx="6302520" cy="20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633224-92FF-48DA-8543-87AB6415C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728880" y="1271880"/>
              <a:ext cx="3505320" cy="36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633224-92FF-48DA-8543-87AB6415C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9520" y="1262520"/>
                <a:ext cx="352404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emphasizing marks, and &#10;q RIGHT-ARROW s EQUIVALENT NOT(s) RIGHT-ARROW NOT(q)">
                <a:extLst>
                  <a:ext uri="{FF2B5EF4-FFF2-40B4-BE49-F238E27FC236}">
                    <a16:creationId xmlns:a16="http://schemas.microsoft.com/office/drawing/2014/main" id="{B564D7AE-6530-4BBD-AA4B-F66FEB71F58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497520" y="1281240"/>
              <a:ext cx="11526840" cy="4260600"/>
            </p14:xfrm>
          </p:contentPart>
        </mc:Choice>
        <mc:Fallback>
          <p:pic>
            <p:nvPicPr>
              <p:cNvPr id="6" name="Ink 5" descr="emphasizing marks, and &#10;q RIGHT-ARROW s EQUIVALENT NOT(s) RIGHT-ARROW NOT(q)">
                <a:extLst>
                  <a:ext uri="{FF2B5EF4-FFF2-40B4-BE49-F238E27FC236}">
                    <a16:creationId xmlns:a16="http://schemas.microsoft.com/office/drawing/2014/main" id="{B564D7AE-6530-4BBD-AA4B-F66FEB71F58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160" y="1271880"/>
                <a:ext cx="11545560" cy="42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More Inference Rules (Eliminate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9715"/>
                <a:ext cx="11187259" cy="1014667"/>
              </a:xfrm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 descr="Notation for &quot;Eliminate AND&quot; law of inference: &quot;I know the fact A AND B&quot; above the dividing line; &quot;therefore&quot; symbol, then &quot;I can conclude A is a fact and B is a fact separately&quot; below the dividing line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4098B-AD26-4588-BD03-C6C5A49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5A237-DD6B-4369-A315-A40E1D7C2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6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been implicitly using another “rule” in our English proofs,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 descr="Notation for &quot;Direct Proof rule&quot; law of inference: &quot;Write a proof 'given A conclude B&quot; above the dividing line; &quot;A RIGHT-ARROW B below the dividing line">
            <a:extLst>
              <a:ext uri="{FF2B5EF4-FFF2-40B4-BE49-F238E27FC236}">
                <a16:creationId xmlns:a16="http://schemas.microsoft.com/office/drawing/2014/main" id="{889CB73F-00D7-4230-B5CC-4A487CBF721B}"/>
              </a:ext>
            </a:extLst>
          </p:cNvPr>
          <p:cNvGrpSpPr/>
          <p:nvPr/>
        </p:nvGrpSpPr>
        <p:grpSpPr>
          <a:xfrm>
            <a:off x="1072541" y="2157912"/>
            <a:ext cx="5520761" cy="1123434"/>
            <a:chOff x="1072541" y="2157912"/>
            <a:chExt cx="5520761" cy="112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Write a proof “given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conclude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”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157912"/>
                  <a:ext cx="552076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76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 descr="law of inference dividing line"/>
            <p:cNvCxnSpPr/>
            <p:nvPr/>
          </p:nvCxnSpPr>
          <p:spPr>
            <a:xfrm flipV="1">
              <a:off x="1072541" y="2751503"/>
              <a:ext cx="4776407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541" y="2819681"/>
                  <a:ext cx="477640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6" name="Group 5" descr="Notation for &quot;Direct Proof rule&quot; law of inference: &quot;A DOUBLE-RIGHT-ARROW B&quot; above the dividing line; &quot;therefore&quot; symbol, then &quot;A RIGHT-ARROW B&quot; below the dividing line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 descr="emphasizing marks, &#10;DOUBLE-RIGHT-ARROW ">
                <a:extLst>
                  <a:ext uri="{FF2B5EF4-FFF2-40B4-BE49-F238E27FC236}">
                    <a16:creationId xmlns:a16="http://schemas.microsoft.com/office/drawing/2014/main" id="{A8445E00-DB17-4DB8-A20A-FE08FF94B40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8367840" y="267840"/>
              <a:ext cx="1155960" cy="3112200"/>
            </p14:xfrm>
          </p:contentPart>
        </mc:Choice>
        <mc:Fallback>
          <p:pic>
            <p:nvPicPr>
              <p:cNvPr id="11" name="Ink 10" descr="emphasizing marks, &#10;DOUBLE-RIGHT-ARROW ">
                <a:extLst>
                  <a:ext uri="{FF2B5EF4-FFF2-40B4-BE49-F238E27FC236}">
                    <a16:creationId xmlns:a16="http://schemas.microsoft.com/office/drawing/2014/main" id="{A8445E00-DB17-4DB8-A20A-FE08FF94B40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58480" y="258480"/>
                <a:ext cx="1174680" cy="31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NullPointerException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(setup)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E2D4EC-9A90-46F1-8F47-587DC4ED4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88040" y="137520"/>
              <a:ext cx="3407040" cy="229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E2D4EC-9A90-46F1-8F47-587DC4ED4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8680" y="128160"/>
                <a:ext cx="342576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/>
                  <a:t>Show: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(with notes)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 descr="encompassing steps 5, 6 of inference proof 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		(corrected)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40AB73-A554-498B-8C94-93ED0D290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46280" y="4067640"/>
              <a:ext cx="4952160" cy="243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40AB73-A554-498B-8C94-93ED0D290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920" y="4058280"/>
                <a:ext cx="4970880" cy="24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laws of inferences from previous slide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AND&quot; law of inference: &quot;A, B&quot; above the dividing line; &quot;therefore&quot; symbol, then &quot;A AND B&quot; below the dividing line&#10;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092AFC-1C22-4027-93E0-12EA41E868D1}"/>
                  </a:ext>
                </a:extLst>
              </p14:cNvPr>
              <p14:cNvContentPartPr/>
              <p14:nvPr/>
            </p14:nvContentPartPr>
            <p14:xfrm>
              <a:off x="6282360" y="4915440"/>
              <a:ext cx="4496040" cy="20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092AFC-1C22-4027-93E0-12EA41E86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3000" y="4906080"/>
                <a:ext cx="451476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emphasizing marks, and the steps: &#10;x = 2k EXISTS(k) &#10;x^2 = 4k^2&#10;x^2 = 2 * 2k^2">
                <a:extLst>
                  <a:ext uri="{FF2B5EF4-FFF2-40B4-BE49-F238E27FC236}">
                    <a16:creationId xmlns:a16="http://schemas.microsoft.com/office/drawing/2014/main" id="{5D0262D7-551A-46EC-B458-928376D3C1A7}"/>
                  </a:ext>
                </a:extLst>
              </p14:cNvPr>
              <p14:cNvContentPartPr/>
              <p14:nvPr/>
            </p14:nvContentPartPr>
            <p14:xfrm>
              <a:off x="3810960" y="1042920"/>
              <a:ext cx="7663680" cy="4826880"/>
            </p14:xfrm>
          </p:contentPart>
        </mc:Choice>
        <mc:Fallback>
          <p:pic>
            <p:nvPicPr>
              <p:cNvPr id="5" name="Ink 4" descr="emphasizing marks, and the steps: &#10;x = 2k EXISTS(k) &#10;x^2 = 4k^2&#10;x^2 = 2 * 2k^2">
                <a:extLst>
                  <a:ext uri="{FF2B5EF4-FFF2-40B4-BE49-F238E27FC236}">
                    <a16:creationId xmlns:a16="http://schemas.microsoft.com/office/drawing/2014/main" id="{5D0262D7-551A-46EC-B458-928376D3C1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1600" y="1033560"/>
                <a:ext cx="7682400" cy="48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1899</TotalTime>
  <Words>5160</Words>
  <Application>Microsoft Office PowerPoint</Application>
  <PresentationFormat>Widescreen</PresentationFormat>
  <Paragraphs>766</Paragraphs>
  <Slides>61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 Math</vt:lpstr>
      <vt:lpstr>Consolas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</vt:lpstr>
      <vt:lpstr>Proof Strategy: Direct Proof</vt:lpstr>
      <vt:lpstr>Our First Direct Proof: setup</vt:lpstr>
      <vt:lpstr>Our First Direct Proof (1)</vt:lpstr>
      <vt:lpstr>Arbitrary</vt:lpstr>
      <vt:lpstr>Our First Direct Proof (2)</vt:lpstr>
      <vt:lpstr>Now What?</vt:lpstr>
      <vt:lpstr>Our First Direct Proof (3)</vt:lpstr>
      <vt:lpstr>Our First Direct Proof (4)</vt:lpstr>
      <vt:lpstr>Our First Direct Proof (Complete)</vt:lpstr>
      <vt:lpstr>Direct Proof</vt:lpstr>
      <vt:lpstr>Direct Proof Template</vt:lpstr>
      <vt:lpstr>Direct Proof Steps </vt:lpstr>
      <vt:lpstr>Inference Proofs</vt:lpstr>
      <vt:lpstr>A Brief Return to Training Wheels (1)</vt:lpstr>
      <vt:lpstr>A Brief Return to Training Wheels (2)</vt:lpstr>
      <vt:lpstr>Inference Proofs Overview</vt:lpstr>
      <vt:lpstr>Drawing Conclusions</vt:lpstr>
      <vt:lpstr>Modus Ponens Idea</vt:lpstr>
      <vt:lpstr>Modus Ponens – a formal proof</vt:lpstr>
      <vt:lpstr>Modus Ponens</vt:lpstr>
      <vt:lpstr>Notation – Laws of Inference</vt:lpstr>
      <vt:lpstr>Another Proof</vt:lpstr>
      <vt:lpstr>A proof!</vt:lpstr>
      <vt:lpstr>A proof! (Complete)</vt:lpstr>
      <vt:lpstr>Try it yourselves</vt:lpstr>
      <vt:lpstr>Try it yourselves (Complete)</vt:lpstr>
      <vt:lpstr>That was abstract!</vt:lpstr>
      <vt:lpstr>So…why do the abstract proof?</vt:lpstr>
      <vt:lpstr>More Inference Rules (Eliminate ∧)</vt:lpstr>
      <vt:lpstr>More Inference Rules</vt:lpstr>
      <vt:lpstr>Direct Proof Rule</vt:lpstr>
      <vt:lpstr>The Direct Proof Rule</vt:lpstr>
      <vt:lpstr>Inference Rules</vt:lpstr>
      <vt:lpstr>How would you argue…</vt:lpstr>
      <vt:lpstr>In general</vt:lpstr>
      <vt:lpstr>Given: ((p→q)∧(q→r))  Show: (p→r)      (setup)</vt:lpstr>
      <vt:lpstr>Given: ((p→q)∧(q→r))  Show: (p→r)     (with notes)</vt:lpstr>
      <vt:lpstr>Given: ((p→q)∧(q→r))  Show: (p→r)      (corrected)</vt:lpstr>
      <vt:lpstr>Try it! (setup)</vt:lpstr>
      <vt:lpstr>Try it! (Complete)</vt:lpstr>
      <vt:lpstr>Caution</vt:lpstr>
      <vt:lpstr>Inference Proofs in Predicate Logic</vt:lpstr>
      <vt:lpstr>Proofs with Quantifiers</vt:lpstr>
      <vt:lpstr>Proof Using Quantifiers</vt:lpstr>
      <vt:lpstr>Example Proof Using Quantifiers (setup)</vt:lpstr>
      <vt:lpstr>Example Proof Using Quantifiers (Complete)</vt:lpstr>
      <vt:lpstr>Proofs with Quantifiers (1)</vt:lpstr>
      <vt:lpstr>Proofs with Quantifiers (2)</vt:lpstr>
      <vt:lpstr>Fresh and Arbitrary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Extra Practice</vt:lpstr>
      <vt:lpstr>One more Proof</vt:lpstr>
      <vt:lpstr>One more Proof (Complete)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22</cp:revision>
  <cp:lastPrinted>2023-10-13T23:50:31Z</cp:lastPrinted>
  <dcterms:created xsi:type="dcterms:W3CDTF">2023-10-12T18:41:23Z</dcterms:created>
  <dcterms:modified xsi:type="dcterms:W3CDTF">2025-10-10T21:39:25Z</dcterms:modified>
</cp:coreProperties>
</file>