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notesSlides/notesSlide5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4.xml" ContentType="application/inkml+xml"/>
  <Override PartName="/ppt/notesSlides/notesSlide8.xml" ContentType="application/vnd.openxmlformats-officedocument.presentationml.notesSlide+xml"/>
  <Override PartName="/ppt/ink/ink15.xml" ContentType="application/inkml+xml"/>
  <Override PartName="/ppt/notesSlides/notesSlide9.xml" ContentType="application/vnd.openxmlformats-officedocument.presentationml.notesSlide+xml"/>
  <Override PartName="/ppt/ink/ink16.xml" ContentType="application/inkml+xml"/>
  <Override PartName="/ppt/notesSlides/notesSlide10.xml" ContentType="application/vnd.openxmlformats-officedocument.presentationml.notesSlide+xml"/>
  <Override PartName="/ppt/ink/ink17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2"/>
  </p:notes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264" r:id="rId13"/>
    <p:sldId id="538" r:id="rId14"/>
    <p:sldId id="519" r:id="rId15"/>
    <p:sldId id="543" r:id="rId16"/>
    <p:sldId id="539" r:id="rId17"/>
    <p:sldId id="583" r:id="rId18"/>
    <p:sldId id="585" r:id="rId19"/>
    <p:sldId id="546" r:id="rId20"/>
    <p:sldId id="551" r:id="rId21"/>
    <p:sldId id="547" r:id="rId22"/>
    <p:sldId id="549" r:id="rId23"/>
    <p:sldId id="584" r:id="rId24"/>
    <p:sldId id="586" r:id="rId25"/>
    <p:sldId id="587" r:id="rId26"/>
    <p:sldId id="588" r:id="rId27"/>
    <p:sldId id="589" r:id="rId28"/>
    <p:sldId id="590" r:id="rId29"/>
    <p:sldId id="554" r:id="rId30"/>
    <p:sldId id="556" r:id="rId31"/>
    <p:sldId id="592" r:id="rId32"/>
    <p:sldId id="386" r:id="rId33"/>
    <p:sldId id="387" r:id="rId34"/>
    <p:sldId id="266" r:id="rId35"/>
    <p:sldId id="258" r:id="rId36"/>
    <p:sldId id="259" r:id="rId37"/>
    <p:sldId id="260" r:id="rId38"/>
    <p:sldId id="261" r:id="rId39"/>
    <p:sldId id="262" r:id="rId40"/>
    <p:sldId id="591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9966FF"/>
    <a:srgbClr val="E5E5FF"/>
    <a:srgbClr val="CCCC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72133" autoAdjust="0"/>
  </p:normalViewPr>
  <p:slideViewPr>
    <p:cSldViewPr snapToGrid="0" showGuides="1">
      <p:cViewPr varScale="1">
        <p:scale>
          <a:sx n="53" d="100"/>
          <a:sy n="53" d="100"/>
        </p:scale>
        <p:origin x="112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22:30:37.96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16034 7078 1536 0,'0'2'95'0,"1"-2"35"0,-1 4-42 0,-1-3-41 0,1 1-17 0,-2-2-11 15,0 0 2-15,-7 0 11 0,-1-2 3 16,-6 1 1-16,-6-3-3 0,-6 4-10 15,0 5-6-15,-6-1-6 0,2 1-5 16,2 2-4-16,1-1 0 0,3 3 0 16,3-2 0-16,-6 0 0 0,1 0 0 15,2 0-1-15,-3-4 0 0,-1 6 1 16,-2-3 1-16,-10-1 3 0,-1 2 2 0,-1-5 2 16,-11 1-1-16,5-1-1 0,-1 5-2 15,-3-5-3-15,7-2 1 0,-7 2 2 16,3-2 0-1,-6-4 2-15,-1 2 1 0,3 1-1 0,-2-5 0 0,6 3-2 0,-1 1-2 16,-3 0-2-16,4-3-1 0,-1 5 0 16,-1 0 0-16,0 0 0 0,2-4 0 15,1 4-1-15,-2-1 0 0,-1 1 0 32,-5 0 0-32,1 0 2 0,2 0-1 0,-2-2 0 15,4 0 0-15,-5 2-1 0,-8 0 1 0,4 0 0 0,3 0-1 16,1 0 0-16,1 0 0 0,2 2 0 0,-3 1 0 31,-1 6 0-31,1-3 1 0,-8-3 0 16,2 4-1-16,-3-1 0 0,-6 1-1 15,1-2 0-15,-5-2 0 0,-6 5 0 16,0-7 1-16,-6-1 0 0,0 6 0 16,-5-1 0-16,-1-5 1 0,-8 2 1 15,-11-4 0-15,-1-3-1 0,5 3 0 0,4 2 0 16,3-2 0-16,4-1-1 0,-10 1 1 15,3-7-1-15,3 5 0 0,-3 1-1 16,-1-2 0-16,1 1-1 0,-6 0 0 16,4 4-2-16,5-5 2 0,2 5 1 15,-2-2 1-15,9 2 0 0,-5 0 1 16,3 0-1-16,4 0 1 0,-7 2 0 16,3 3 0-16,-3-3 0 0,7 2 0 0,3-1-1 15,2 1 0-15,0-1-1 0,-3-6-1 16,-1-2 1-16,-3 6 1 0,-10-1 1 15,-1 0 0-15,-1 4-1 0,-1-9 1 16,10 1-1-16,-4 4-2 0,3-2 0 16,4 2-1-16,4 2 0 0,3 0 1 15,-2 0 2-15,3-4 0 0,-3-2 1 0,-3 2 0 16,-2-5 1-16,2 6-1 0,-1-3 1 16,-2-5 1-16,2 2 1 0,-8-4-2 15,2 6-2-15,0-7 1 0,-4 5-1 16,4 0 0-16,-1-4 0 0,-4 6 3 15,-8-8 0-15,-10 3 1 0,-4-1-2 16,0 2-2-16,4-3 1 0,5 1-1 0,0 0 0 16,1 2 1-16,1-3 0 0,-7 3 0 15,-8 0 0-15,-4-3 0 0,2 3-1 16,1 2 0-16,-5-2 2 0,4 4-2 16,-8-2 1-16,9 1 0 0,5-3-1 15,-7 2 0-15,7-3 2 0,-12 3-1 0,3-4 1 16,11 2-1-16,16 4-2 0,7 3 1 15,7-3 0-15,7 5 21 0,6-2 17 16,6 2 42-16,6 0 13 0,7 0-18 16,12-2-13-16,15 2-32 0,17 0-6 15,7 0 7-15,10 0-1 0,1 0-9 16,0 0-7-16,0 0-7 16,0 0-3-16,0 0-1 0,0 0-13 0,0-2-25 0,0 2-38 15,0-1-62-15,0-3-57 0,10-3 100 16</inkml:trace>
  <inkml:trace contextRef="#ctx0" brushRef="#br0" timeOffset="1759.21">32679 6945 1679 0,'0'68'204'0,"4"-45"-90"15,1 88-86-15,-14-300-28 0,7 189-3 16,1 3 0-16,-8 4-3 0,-4-1 0 0,-3 4 3 15,-5-1 2-15,-7 2 1 0,-1-1 2 16,-6-1-1-16,5 0 0 0,-6 0 0 16,-1-2-1-16,2 2 0 0,-6-2-1 15,9 4 0-15,-7-1 0 0,-2-3 0 16,-5 2 0-16,-9 4 0 0,-2-6 0 16,-5 3-1-16,-2 1 1 0,-3-7-2 0,-4 3 0 15,-2-4 1-15,-5 1 2 0,-3-1 0 16,-6 4 1-16,-2-1 0 0,-6-1 0 15,-1 2-1-15,0 4 0 0,-1-1 1 16,1 6 0-16,4 4 1 0,-4-6-2 16,2 4 1-16,-5 1-1 0,-1 4 1 15,-1 4 0-15,-2-6-1 0,2 2 0 16,-12-3 1-16,-6 1-1 0,-7-5 0 0,-3-2 0 16,8 0 0-16,-3-6 0 0,-2 0 0 15,-3-1 0-15,-4 1 0 0,5-3 0 16,4 2 1-16,2-3-1 0,1 1 0 15,-3 2 1-15,2-3-1 0,-8 6 0 16,4-5 0-16,9 4 1 0,0 0-1 16,0 2 0-16,2-2 0 0,-6-2 0 0,4 2 0 15,9 1 0-15,-7-3 0 0,0 4 1 16,-6-6-1-16,-3 1 0 0,7-3 0 16,4-1 0-16,4 0 0 0,1 0 0 15,-3-2 0-15,-7 0-1 0,0-4 1 16,1 2 0-16,-6-1 0 0,8-3 1 15,-2 1-1-15,-2 1 0 0,-7-4 0 0,-8 4 0 16,-1-7 1-16,-2 3 0 0,-8-1 0 16,-2-4 0-16,-7-1 0 0,-2 2 0 15,7-1-1-15,-7-1 0 0,1 2 0 16,5 1 0-16,2-3 0 0,-4-4 0 16,-2 2 0-16,-1 0 0 0,-11-3 0 15,10 3 0-15,-4 2 0 0,-7-2 0 0,-5 1 1 16,-7 3-1-16,7-2 2 0,-7-7 0 15,4 10 1-15,-1-9 1 0,-1 3-1 16,-4 1 14-16,-1-2 22 16,-1-3 1-16,6 3 1 0,19 0-13 15,9-3-24-15,9 1-1 0,5 5-1 16,9-3 0-16,11 4 0 0,0-8 1 16,-2 8 1-16,5-2 1 0,6 2 2 15,17 3-3-15,16 3-1 0,11-3-1 0,14 6 0 0,15-1 1 16,4 4 0-16,10-1 0 0,8 3-38 15,0-2-70-15,8 0 64 16</inkml:trace>
  <inkml:trace contextRef="#ctx0" brushRef="#br0" timeOffset="11759.67">3436 6711 1809 0,'0'0'89'0,"0"0"1"0,0 0-2 0,0 0-38 16,0 0-11-16,4 0-10 0,-10 0-4 0,4 2-2 0,-1 2 1 15,-4 4-3-15,2 1-4 0,-6 6-3 16,-5 2-5-16,-7 1-4 0,-9 0-2 16,-3 1-2-16,-3 2-1 15,1 8-1-15,-7 3 0 0,-1 9-1 0,-1 3-1 16,2 9-3-16,1 7 0 0,1 2 1 15,1 8-2-15,0 0 4 0,11 1-1 0,5-5 2 16,2 7 2-16,7-8 0 0,4 4 3 16,1-5 2-16,6 2 8 0,3-4 7 15,-1-5 5-15,3-1 4 0,3-4 0 16,4-3 3-16,-1 1 1 0,6 0-3 16,0-6-6-16,3-7-9 15,1-1-7-15,1-3-2 0,-1-2-3 0,0-3-5 16,0-5-32-16,-7-2-61 0,3 1-58 0,-1-6 538 15,-9 1-331-15</inkml:trace>
  <inkml:trace contextRef="#ctx0" brushRef="#br0" timeOffset="12346.13">1681 8615 1919 0,'0'0'113'0,"0"2"30"0,1-2-26 0,1 4-39 0,-2-6-31 0,2 2-25 0,0 5-17 0,1 1-8 0,3 6-5 0,-1 8-5 16,4 6-1-16,3 10 0 0,-1 8 7 16,10 11 0-16,6 3 4 0,-2 6 3 15,7 4-1-15,-6 4-1 0,6 8 0 16,-2 5 1-16,-1 11 6 0,2 5-3 16,-4-3 3-1,1-3 0-15,1-6-7 0,-4-6 2 0,-1-3-2 0,1-4-1 0,0-7 1 16,-2 2 2-16,4-1 1 0,-2-3 0 15,-6-9 1-15,2-12-1 0,-5-3 1 16,-2-11 0-16,-5-4 0 0,0-5 1 16,-3-8 2-16,-1-7 2 0,-3-2 4 31,-2-6 13-31,1 0 23 0,-1 0 31 16,4-7 6-16,-4 1-11 0,3-10-22 0,6-12-30 15,4-13-9-15,6-16-1 0,3-17-3 16,-1-13-4-16,0-7-4 0,-5 0-1 15,-2 0-2-15,-5 2 2 0,2 3 0 16,-1 3 1-16,-1-5-1 0,0 8 0 16,-4-2 0-16,3 3 1 0,-3 6 0 0,2 1-1 15,2 8-2-15,-2 10-4 0,4 13-17 16,-3 7-24-16,5 5-28 0,-3 5-33 16,3 6-19-16,-8 5-19 0,0 4-2 15,1 10 1-15,-6 2 75 0</inkml:trace>
  <inkml:trace contextRef="#ctx0" brushRef="#br0" timeOffset="12619.38">2599 9264 1506 0,'59'4'443'0,"-68"12"-118"0,-27-2-263 0,12-3-12 0,-51 3-9 0,41 2-4 15,1 0-9-15,-6-2-5 0,5-3-6 16,0-4-7-16,6 0-7 0,5-4-1 16,2 3 1-16,3-1-2 0,0-5-6 15,0 0-52-15,-1 0-78 0,-6 0 76 0</inkml:trace>
  <inkml:trace contextRef="#ctx0" brushRef="#br0" timeOffset="13481.23">13535 7277 1828 0,'2'11'121'0,"-4"-13"50"0,-1 2-39 0,1-6-1 0,-5-8-63 16,5 9-17-16,-1 3-4 0,3 0-5 15,0-5-4-15,0 7 0 0,0 0-1 16,3 0 6 0,-1 0 3-16,-2 0-3 15,7 2-11-15,0 0-18 0,-2 3-17 16,8-3-8-16,6 10-6 0,8 8 0 16,10 17 5-16,8 14 0 0,10 10 4 15,5 15 3-15,9 2 1 0,-5 5 2 0,5 10 2 16,-3 1-2-16,-4-1 0 0,3 7 0 15,-1-3 0-15,-11-1 0 0,-1-9 1 16,-12-11 0-16,-6-5 0 0,-4-5 0 16,-1-3 0-16,-5-4 1 0,-1-11-1 15,-3-9 1-15,-8-11-2 0,-3-5-6 0,-2-5-10 16,-7-13-21-16,2 6-14 0,-2-11-20 16,0 0-31-16,-2 0-13 0,1-5-31 15,-5 3-5-15,-1-5 83 0</inkml:trace>
  <inkml:trace contextRef="#ctx0" brushRef="#br0" timeOffset="14150.18">14333 8913 1802 0,'0'4'128'0,"0"-4"51"16,0-5-40-16,0 1-27 0,4 4-14 16,-2 2-3-16,3 0-6 0,2-2-10 15,5-2-21-15,4-4-21 0,9-6-10 16,7 0-9-16,12-6-4 0,13 2-4 16,5-11-3-16,9 3-2 0,-5-3-4 0,5 2 2 15,-8 0 0-15,7 2 4 0,-1 4 4 16,-5 3-2-16,1 0 0 0,-8 7-5 15,-4 4-4-15,-3 3-5 0,-4 4-4 16,-5 3-4-16,-1 4-6 0,-8 7-11 16,-5-2-7-16,-9 0-10 15,-2 9-9-15,-4 9-6 0,-5 5-4 0,-2 15 4 16,-5 5 14-16,-5 5 20 0,-4 10 14 0,2 10 9 16,-2-2 4-16,2 6 0 0,7 8 1 15,-3 2 0-15,4 9 2 0,-1-8 2 16,2 1 1-16,5-6 0 0,-7-3 6 15,4 1 9-15,-4 1 3 0,0-6 2 16,0-9-7-16,0-5-7 0,0-2 10 16,-4-2 2-16,4-6-1 0,0-15-4 15,-1-9-13-15,-5-7-3 0,3-10-2 0,-1 3 2 16,4-9 0-16,0 0 1 0,5-2 3 16,-5-5 11-16,4 1 9 0,1-7 11 15,-3 1 6-15,3-2-2 0,-3 0 0 16,7 0-6-16,-5 0-8 0,-3 0-8 15,1 0-11-15,2 0-7 16,-4 0-2-16,0 0-5 0,0 0-3 0,-7-3-1 0,0 6-1 16,-9 1 2-16,-11 6 2 0,-12 5 3 15,-16 6 3-15,-9 5 1 0,-7 3 0 16,0-4 0-16,0 1-1 0,0-8-2 16,4-2 0-16,0 0 2 15,-4-4 0-15,11 1-1 0,6-8-16 0,14 2-11 16,9-5-12-16,12-2-11 0,5 0-14 15,14 0-34-15,-6-9-41 0,17-7-27 0,10-18 81 16</inkml:trace>
  <inkml:trace contextRef="#ctx0" brushRef="#br0" timeOffset="14452.04">15620 9756 1999 0,'-3'1'116'0,"-6"3"18"0,0-4-22 0,-5 0-54 0,-7 2-24 0,-6 3-12 0,-14 4-10 0,-6 1-4 0,-12 6-4 0,-1 2-2 16,-2 3-2-16,-4-1 0 0,2 3 2 16,-5-4 0-16,7-3-1 15,-5-1 1-15,8-1-2 0,6-2 1 0,5-1 0 16,6 1 0-16,3-3 1 0,8 0 0 15,10-2 0 1,5 2 0-16,7-4 14 0,6-1 17 0,3-2 12 0,0-2 6 0,0 1-12 16,0-1-15-16,0 0-10 0,0 0-6 15,1 0-23-15,3-7-41 0,-2 2-74 16,0-6 210-16,-2-10-101 0</inkml:trace>
  <inkml:trace contextRef="#ctx0" brushRef="#br0" timeOffset="21095.93">19658 7105 1678 0,'23'14'118'0,"92"-257"233"16,-115 241-313-1,0 1-13-15,0 1-13 0,0 3-21 0,-5 4-17 16,-2 0-2-16,-6 8 0 0,-10 6 11 16,-9 7 11-16,-9 4 4 0,-5 2 2 31,-3 7 0-31,-1 1 0 0,0 8 1 16,-6 3 1-16,-5 4-2 0,-4 8 2 15,1 1-2-15,5 8-5 0,12 4-2 16,1 2-1-16,8 7 0 0,5 7 2 0,6 5 1 15,11-7 7-15,7 1 17 0,2-3 23 16,5-8 24-16,4-1 18 0,7 3 8 16,5-8-6-16,9-2-13 0,4-8-18 15,3-11-20-15,4-9-15 0,-2-9-10 16,1-3-5-16,3-15-5 0,-4-4-24 0,-1-5-43 16,7-8-55-16,-6-2 186 0,8 0-85 15</inkml:trace>
  <inkml:trace contextRef="#ctx0" brushRef="#br0" timeOffset="21909.46">18762 9523 2160 0,'-3'-5'133'0,"1"3"36"0,2 0-35 0,0 1-57 0,14-3-31 0,2-8-21 0,13-4-11 0,4-9-4 16,6 0-1-16,6-3-3 15,1-1-1-15,7-3 0 0,-3 1 1 0,1-1 0 0,6 3-1 16,-8 1-3-16,3 1-2 0,-3 4-1 16,-1 2-3-1,5 3-3-15,-6 4-4 0,0 5-4 0,-4 9-1 0,-13 11 0 16,0 3 2-16,-3 4 1 0,-8 1 2 15,1 6-1-15,-1 2 0 0,-3 3-4 16,-2 2-1-16,-1 3-1 0,-8-3 2 0,1 4 4 16,-3 1 4-16,-3 4 2 15,2-4 2-15,-2 2 2 0,0-7 0 0,0 3 0 16,-2-5 1-16,2 0-1 0,0 2-1 16,0-2 2-16,2-1 0 0,0-3 1 15,1 1 0-15,4-6 0 0,-5 1 0 16,2-6 0-16,1 1 0 0,2-1 0 0,0-2 0 15,0-1 1-15,2-1 1 0,-2 1 2 16,4 1 2-16,-2 0 3 0,0 0 0 16,1-1 2-16,-5-5-1 0,4 1-2 15,-5-2-3-15,1 1-2 0,1 2-3 16,-5-3 0-16,3 4-3 0,-2 1 0 16,-2-1-1-16,1 3 0 15,-2-1-1-15,-3-1 1 0,1 2 1 0,-8 0 1 0,-2 2 0 16,-1 2 0-16,2 0 1 0,-6-1-1 15,0-1 0-15,-6 7 1 0,-8-5 1 16,-6 0 0-16,3 1 1 0,-8-1 1 16,4 0 0-16,6-2 0 0,-1-2 1 0,4-2-2 15,3 3 2-15,4-1-1 16,0 0 0-16,2 2 0 0,1-2-1 0,1 0 0 16,5-5-1-16,-2 0 0 0,-2 2-1 15,-7-2-15-15,-1 3-26 0,-6-7-19 31,-2-1-12-31,-7-4 7 0,2 0 14 0,0-4-4 16,0-5-20-16,6 4-18 0,1-7-30 16,10 1 64-16</inkml:trace>
  <inkml:trace contextRef="#ctx0" brushRef="#br0" timeOffset="22697.97">19569 9768 1755 0,'-11'-12'239'0,"17"-3"97"16,10 45-331 0,-50-60 13-16,34 30-2 0,5 0-5 0,-5 0-6 15,0 0-2-15,4 0-4 0,-4 0 4 16,2 4 8-16,-1-4 9 0,7 2 11 16,-10-2 9-16,-2-2 9 0,4 2 7 15,-5-2 4-15,5 2-3 0,0 0 0 16,0 0-5-16,2-2-9 0,-1 2-8 15,-1-1-15-15,2-1-11 0,2-2-5 0,-2 4-4 16,-2 0 0-16,1 0-1 0,-1 0-1 16,0 0-1-16,0 0 1 0,0 0 0 15,-1-3-1-15,1 3 1 0,0 0-1 16,1 0 1-16,-1 0 2 0,0 0-1 16,0 0 1-16,0 0 0 0,0 0 0 0,0 0-2 15,0 0-6-15,0 0-4 0,2 3-3 16,-4 1-1-16,1-1 5 0,-8 4 2 15,-2 1 3-15,2 6 2 0,-5 0 2 16,-6-2 0-16,1 2 0 0,-6-5 1 16,6 6 1-16,-11-5-2 15,-2 3 1-15,-4-1 0 0,-5-7-1 0,2 6 0 16,4-4 2-16,-1 0-1 0,8 0 0 0,3 0 1 16,6-3 0-16,3 1 0 0,2 2 2 15,5-5 0-15,3 0 0 0,6-2 3 16,0 0 1-16,0 0 5 0,2 2 11 15,4-2 11-15,1 0 16 0,1 0-5 16,5-2-11-16,5-2-11 0,5 1-17 16,10-4 1-16,6 1 0 0,4-4 0 0,-2 1 1 15,-1 0 7-15,-4-3 4 0,3 1 2 16,-9-2 0-16,0 5-6 0,-1-5-6 16,-3-1-4-16,-5 3-3 0,3 1-1 15,-7 4 0-15,-1 3-2 0,5 1 0 16,-13-1-2-16,-1 1 0 0,-2 2 1 15,0-4 1-15,1 2 2 0,-1 1 0 0,-5 1 0 16,0 0-5-16,0 0-2 0,2 0-1 16,-2-2-16-16,0-2-33 0,1 4-50 15,3-3-111-15,-2 3-349 0,5-13 347 16</inkml:trace>
  <inkml:trace contextRef="#ctx0" brushRef="#br0" timeOffset="23540.68">29805 7293 1958 0,'0'-4'100'0,"0"4"15"0,2 0-15 0,-2 2-47 0,0 2-9 0,0-4-14 15,0 5-13-15,2-5-9 0,-2 0-7 0,1 2-5 0,1 3-8 16,5 7-4-16,-2 6-1 0,4 5 4 16,0 7 7-16,11 9 5 0,-4-1 1 15,5 1 3-15,0-7-1 0,0-1 1 16,4 0 1-16,2 2-1 0,-6-4 1 15,4-1 0-15,2-3 1 0,-10-2-1 16,3-2-2-16,-2-1-23 0,-2-6-63 16,7 2-36-16,0 2 51 0</inkml:trace>
  <inkml:trace contextRef="#ctx0" brushRef="#br0" timeOffset="24065.12">30023 8591 1957 0,'60'90'433'47,"-74"-109"-436"-31,43 59-2-16,6 12 1 0,8 5 4 0,4 8 1 16,3 1 3-16,5 12-2 0,0 2 0 15,2 10 0-15,1 2 1 0,1 4-2 16,-1-2-1-16,4 2-1 0,-1-10-3 15,-6 1-1-15,0-2 0 0,-9-8 1 0,-4-8 4 32,1-5 6-32,-4-9 9 0,-4-9 9 15,1-9 14-15,-4-10 12 0,-2-11 12 16,-4-9 17-16,1-7 7 0,-2-7 1 16,1-9-16-16,1-11-29 0,0-12-24 15,1-14-18-15,-2-11-4 0,1-12-3 16,-7-11 0-16,-4-7 3 0,-4-4-1 15,-1-3 2-15,3 4 1 0,-9-3-5 0,0 6-3 16,4 6-1-16,-9 5 0 0,2 5 2 16,2 7 3-16,-4 9 1 0,5 3-8 15,-3 2-30-15,3 6-48 0,0 7-73 16,1 5-45-16,-3 10 102 0</inkml:trace>
  <inkml:trace contextRef="#ctx0" brushRef="#br0" timeOffset="24270.38">31239 9085 2422 0,'-140'36'120'0,"9"-1"-3"0,-16 4-42 0,17 0-28 0,8 0-40 16,12 4-30-16,13 5-60 0,8-2-65 16,15-2 72-16</inkml:trace>
  <inkml:trace contextRef="#ctx0" brushRef="#br0" timeOffset="44462.71">5266 11904 1662 0,'34'32'56'0,"-10"0"-18"0,3 9-14 0,-4 0-16 0,-2 5-6 0,1 2-2 0,-8 1 0 0,-7-2-2 0,-11-5-3 16,-12 1-14-16,-14-4-1 0,-14-9 5 16,-22-11 6-16,-12-5 4 0,-18-12 3 15,-15-9-4-15,-8-19-2 0,-7-12 8 0,2-11 0 16,3-8 0-16,6-7 2 16,11-3 5-16,6-11 2 0,8 1 12 0,6-1 3 15,10-1 1-15,12 4 4 0,16 1-6 16,5-11 3-16,14-6 11 0,13-8 3 15,11-11-4-15,11-5-2 0,14-1 1 16,10 5-4-16,12 4 6 0,11 15 17 16,12 5-4-16,10-3-1 15,11 3-10-15,11 0-21 0,10 2-12 0,2 11 11 0,3 10 13 16,-1 7 3-16,10 14-6 0,4 15-15 16,12 19-16-16,11 18-7 0,1 28-1 15,-4 18-5-15,2 18-6 0,-9 19-8 16,-3 16 2-16,-1 20 1 0,-10 14 7 15,-16 1 5-15,-21-1-6 0,-27-7-3 16,-30 2-4-16,-22-4 0 0,-22-4 17 0,-20-12 18 16,-21-11 15-16,-15-17 3 0,-11-20 6 15,-19-12-1-15,-17-13 2 0,-4-8 1 16,-10-13-8-16,3-9-12 0,7-5-6 16,4-13-4-16,14-10-31 0,5-13 27 15,20-3-9-15</inkml:trace>
  <inkml:trace contextRef="#ctx0" brushRef="#br0" timeOffset="45254.46">7234 13764 1664 0,'-12'-19'102'0,"-1"1"26"0,2-1-3 0,4 4-17 0,0-4-2 0,2 3-10 0,5-9-10 0,4-7-7 0,-1 4-11 0,8-8-7 16,1-3-13-16,4-1-16 0,7-10-19 15,7-2-11-15,-3 1-2 16,8-2-4-16,6-4-12 0,7 0-13 0,7 4-6 15,0 4 3-15,0 13 12 0,3 13 9 16,1 16-1-16,8 7-6 0,11 9-9 16,13 16 8-16,12 15-4 0,5 5 4 15,7 12 6-15,-2 8-1 0,-3 8-5 0,-9 5-2 16,-21 9 1-16,-12 3-4 0,-17 13 11 16,-7 10-2-16,-6 8 0 0,-21 8 1 15,-11 6-1-15,-19-2-2 0,-12-5-7 16,-19-20-4-16,-13-14 5 0,-15-16 8 15,-22-12 5-15,-11-12 6 0,-19-13-3 16,-13-14 3-16,-13-15 5 0,-12-12 6 16,-1-16 1-16,5-9 9 0,17-10 16 0,20-6 27 15,13-5 22-15,16 0 12 0,17-5 1 16,18 1-10-16,13-5 5 0,18 0 12 16,15-3-8-16,13-15-12 0,12-18-26 15,16-22-40-15,7-2-16 16,11 1-8-16,9 4-11 0,5-3-35 0,9-8-67 15,7-8-44-15,12 3 72 0</inkml:trace>
  <inkml:trace contextRef="#ctx0" brushRef="#br0" timeOffset="46329.32">12094 9084 1942 0,'0'-2'96'0,"2"0"3"0,-2 2-12 0,0 0-43 0,0 0-16 0,0 0-16 0,0 0-13 0,-2 2-12 0,-2 0-8 16,1-1-4-16,1 5 0 0,-2-1 4 0,-1 6 3 16,-4 3 8-16,-7 0 5 0,0 5 1 15,-7 6 2-15,-3 2-3 16,-3-2-1-16,-4 7-1 0,-5-2 2 0,-8 2 3 15,-7 1 2-15,-11 3 0 16,-3-6-2-16,-9-2 0 0,-8 1 0 0,-4 1 1 16,-15-9 4-16,0-8 1 0,-5-5 2 15,-2-8 1 1,9-7-4-16,0 0 1 0,14-9 2 0,14-7 2 0,1-5 2 0,8-4 1 16,9-2 4-16,16-3 5 0,2-2 8 15,12-5 3-15,2-6 0 0,0-5 1 16,10-5 4-16,-3-8-4 0,6-1-3 15,4-5-8-15,1-4-12 0,5-4-3 16,0 4-2 0,0-2 0-16,3 8 0 0,-1 10 3 0,9-2 2 0,-4 9 1 0,4 0 0 15,3-2-2-15,-4-3-3 0,6 1-1 16,-3-3-3-16,3 9 0 0,-2 9 2 16,0 3 1-1,4-1-1-15,7 4 0 0,3 1-4 0,2-2-1 0,11 7-2 16,-4-2 2-16,4 6 3 0,2 3 3 15,-1 0 3-15,2 9-2 0,3 2 1 32,4 7-2-32,6 5-1 0,-1 2-1 0,10 9-4 15,0 7-6-15,5 11-6 0,7 8-3 16,10 13-6-16,19 12-14 0,3 10 1 16,-1-1 4-16,-4 3 11 0,-14-4 12 15,-12-3 3-15,-8-3-1 0,-5 2-3 16,-11 4 3-16,-6 6 0 0,-6 6-3 0,-13-2 1 15,-9 3-2-15,-8-1 2 0,-13 0-2 16,-11-7-1-16,-15-4-1 0,-19-11-2 16,-15-1 7-16,-14-5 6 0,-15-3 1 15,-9-6 2-15,-8-8-2 0,-9-8-2 16,-13-6-6-16,2-7-10 0,0-8-18 16,6-6-18-16,1-9-53 0,9-7 64 15</inkml:trace>
  <inkml:trace contextRef="#ctx0" brushRef="#br0" timeOffset="47026.88">11748 10731 2017 0,'0'-7'120'0,"0"-2"28"0,0 2-17 0,0-4-31 0,2-1-21 0,1-3-20 0,-3-2-11 0,4-6-14 0,5-6-14 0,3-4-6 16,17-1-7-16,-8-5-6 0,9 5 1 15,4-1-1-15,1-3-2 0,17-2-3 16,1 2-3-16,5 3 1 15,8 7 0-15,-4-1 5 0,2 6 0 0,9 6-3 16,3 4 3-16,0 8 0 0,4 1 1 16,-6 4 0-16,4 4 0 15,7 12-4-15,6 10-3 0,1 8-7 0,6 14-7 0,-5 12-2 16,-4 8-11-16,-14 15 0 0,-15 16-7 16,-7 15-5-16,-14 13 2 0,-2 4-6 15,-19 1-5-15,-16-5-3 0,-13-4 1 16,-12-10 3-16,-14-17 9 0,-6-20 11 15,-6-12 8-15,-6-13 10 0,-7-5 5 16,-9-7 3-16,-11-5 5 0,-8-5 7 0,-4-5 8 16,-7-9 1-16,0-5 3 0,-2-13 0 15,-5-6 0-15,3-14 7 0,-5-4 11 16,2-7 3-16,12 1-1 0,6-6-1 16,21 5-10-16,14-5 12 15,12 7 13-15,11-5 8 0,4 1 15 0,5-4 1 16,10-3 2-1,6-15-11-15,4-15-19 0,6-7-19 0,6-7-21 0,12 7-8 0,8 4-17 16,1-4-44-16,11-6 349 0,7-12-230 16</inkml:trace>
  <inkml:trace contextRef="#ctx0" brushRef="#br0" timeOffset="60485.58">22516 11748 2045 0,'-2'4'55'0,"2"3"-32"0,0 0-8 0,0 4-10 0,0 3-3 0,-2 2-2 0,-3 3 0 15,-4-1 0 1,2 5 0-16,0 6 2 0,2-1-1 0,-4 7 1 0,-2-10-1 0,-3 2 0 16,0-2 0-1,-2 3-1-15,0 0 0 0,-4 1 6 16,-6-6 7-16,-6 2 3 0,-4-2 2 15,-6-6-3-15,-4 3 0 0,-4-4 0 0,-5 2 0 0,-7-2-3 16,-9-8-4-16,-7 1-4 16,-2-2-2-16,-7-1 0 0,-5-5-1 0,-2-2 1 15,-3-6-1-15,8-6 0 0,9-5 0 0,11-1 1 16,7-9 1-16,11-3 7 0,1 3 27 16,15 0 12-16,4-4 10 0,3-4-1 15,9-1-16-15,-3-11-4 0,-2-5-7 16,4-11-7-16,-5-9-9 0,0-10-9 15,4-7-5-15,2-10-1 0,-4-8 0 16,3-5-17-16,-5-2-4 0,7 3-1 0,6 18 3 16,12 3 21-16,12 13 6 0,6 11 19 15,7 1 11-15,-4 3 12 0,6 6 7 16,7-2-14-16,6 8-13 0,3-2-16 16,3-2-9-16,4 3-4 0,-1-3 2 15,15 1-3 1,-4 4 9-16,-1 2 0 0,7 9 2 15,1 0 3-15,6 7-6 0,3 5-1 0,2 3-4 0,-7 8-1 0,3 2-1 16,-3 3-1-16,2 6-4 0,5 5 0 16,2 10 1-16,5 6-2 0,2 13 1 15,-8 6-4-15,5 11-5 0,-6 14-4 32,0 8-2-32,7 13-3 0,2 13-1 15,5 13-2-15,2 8-3 0,-5 7-2 16,-4 9-1-16,-11 4 3 0,-12 9 6 0,-10 6 8 15,-20 8 6-15,-8 2 1 0,-18-6 3 16,-12-7 0-16,-17-5 1 0,-16-11 3 16,-21-1 5-16,-27-17 16 0,-19-12 14 15,-25-14 7-15,-20-19 1 0,-21-12-8 16,-20-10-7-16,-11-19-5 0,-10-2-2 16,-9-11-4-16,-3-11-7 0,12-3-6 0,2-7-5 15,21-7-7-15,18-4-11 0,13-8-51 16,17-18 228-16,18-20-138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23:07:37.09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3046 6279 1037 0,'-20'-82'202'16</inkml:trace>
  <inkml:trace contextRef="#ctx0" brushRef="#br0" timeOffset="805.29">3042 5979 901 0,'2'-9'148'0,"0"0"164"0,5-5-174 16,0 2-25-16,2-1-20 0,3 1-4 15,1-1-24-15,1-1-14 0,2 5-12 16,-4-1-10-16,4 1 3 0,-1 0-3 0,-1 2 1 16,-5 0-1-16,-1 3-7 0,-2 1-3 15,-1-1 1-15,-5 4 0 0,0 0-2 16,0 0-5-16,-3-2-8 0,-6 6-5 16,-7-2-3-16,-14 5 0 0,-8 5 1 15,-6-3 2-15,-11 7-2 16,-2 4 0-16,-7-1-1 0,1 6 0 0,1 3 1 0,5-1 1 15,7-2-1-15,-1 0 0 0,6-2-1 16,3-4 2-16,1 4 0 16,6-5 1-16,1 0 0 0,2 3 0 0,9-3-2 15,-2-4-1-15,7 0-2 0,4 2-1 16,0-4-1-16,3 3-2 16,8-3-2-16,-4-1 1 0,7-3-1 0,2 5-4 0,3 1-4 15,4 0 1-15,3 4 4 0,6 1 8 16,3 3 7-16,6-6 5 0,5 5 1 15,3-2-1-15,4 1-1 0,0 3-1 16,-2-2 0-16,2 6-3 0,-7-1-1 16,-3 3 0-16,-4-3-2 0,-6 3 2 15,1 3 0-15,-6 3 2 0,-5 1-2 16,-4-1-3-16,-5-3-5 0,-4 2-4 0,-8-1-2 16,-2 6 2-16,-11 4 4 0,-7 0 6 15,-9-1 2-15,-10 4-2 0,-8-3-1 16,-1 1-4-16,2-9-1 0,4-1 0 15,8-5 0-15,7-12 4 0,11 1 2 16,7-6 2-16,8 1 0 0,8-6 0 16,-2 0 1-16,7-2-2 15,2-1-8-15,5-1-5 0,0 1 2 0,5 0 4 0,4 4 9 16,7 7 5-16,5 1-1 0,4 1 0 16,6 1-1-16,1 3-1 0,1 1-1 15,-2 1-2-15,-3 1 0 0,-3-4-5 16,-7 5 0-16,-2-2 1 15,-5 3 0-15,-4 3 4 0,-2-1 0 0,-5 0 0 0,0 1 0 16,-7-1-4-16,-1 2-5 0,-8 1-1 16,-2 2 0-16,1 1-1 0,-8 1 2 15,0 3 5-15,-3-7 2 0,-2 10 3 16,3 0 4-16,-3-4-1 0,5 6 2 16,2-6-2-16,4 0 9 0,5-1 6 15,5-4 7 1,2 1 11-16,9 3 1 0,5-1 5 0,6 3 6 0,6 1 2 0,8-2 4 15,7 0-3-15,1-3-6 0,1-6-10 16,-2-5-13-16,-2-5-9 0,-7-11-6 16,3-2-7-1,-3-5-13-15,3-12-34 0,19-18 26 0</inkml:trace>
  <inkml:trace contextRef="#ctx0" brushRef="#br0" timeOffset="8281.5">8860 8378 1720 0,'0'0'52'0,"-7"5"-25"0,5-1-4 0,-2 1-15 16,-3 2-1-16,0 0 1 16,-5 0 3-16,-2 2 3 0,-11-2 1 15,7-1 1-15,-7 1-1 0,-1-5-3 16,4-1-1-16,-6 3-2 0,0-2-1 16,-4 1-2-16,-11 1-2 0,1-3 0 15,-3 5-2-15,-3-1 0 0,-1-3 0 16,-12 5 1-16,-9 0 0 0,-5 5 0 0,-3-4-2 15,0 2 1-15,-3-3-2 0,-6-1 0 16,-6 1 0-16,-1 0 1 0,-7-5 0 16,-1-1 1-16,-10 1 2 0,-12-2 2 15,-6-2-2-15,-10-1 1 0,-3-4-3 16,6 1 0-16,-15-2 2 0,-6 0-1 16,-5-2-1-16,-8-1 0 0,-1 2 0 0,2-3 0 15,-3-2 3-15,-5 1-3 0,12 3 2 16,-3 3 1-16,6-1-2 0,5 5 1 15,-5-1 1-15,14 4 0 0,4 0 1 16,3 2 11-16,14 2 1 0,8 3 6 16,11 0 11-16,10 2-1 0,12-2 0 15,2 2-1-15,5-6-11 0,6 4-9 16,-8-3-2-16,15-1 9 0,9 1 12 0,10 0 9 16,14-1 8-16,6-3-4 0,5 0-7 15,7 4-5-15,3-4-7 0,3 1-6 16,6 1-7-16,4-2-4 0,-2 0-3 15,0 0-5-15,2 0-11 0,0 0-24 16,0 0-57-16,-1-7-48 0,-1-4-105 16,-11-15 126-16</inkml:trace>
  <inkml:trace contextRef="#ctx0" brushRef="#br0" timeOffset="21505.61">22748 8615 1477 0,'0'55'148'0,"0"-55"3"16,0 0-56-16,0 0 4 0,0-56-28 0,0 52-12 0,0 2-6 16,4 2-10-16,-2 0-9 0,1 0-11 0,8 0-9 15,-4 2-3-15,7 3-3 0,-2-1-2 16,1 0-3-16,-3 3-2 0,-2-2 0 16,-1 4-1-16,-2-2-3 0,0 4 0 15,-1 1-1-15,-2 6-1 16,1 1 1-16,-3 1 2 0,2 8 1 0,-2-5 1 15,0 7 0 1,0 4 0-16,-4-4 2 0,1 4-1 16,-4 3 0-16,0 0 0 0,-8 1-1 15,-4 2 0-15,-4 5-1 0,-5-5 0 16,-3 3 0-16,3-4 0 0,-6 0 1 16,4 4 0-16,-2-3 0 0,0-2 1 0,2 1 1 15,0-2-2-15,-4-5 1 0,4-6 1 16,-2-6 3-16,2-4-1 0,-2-2 3 15,-3-2-1-15,-2-1-1 0,-4-4 1 16,-2 2 1-16,1-9-2 0,-4 0-1 16,1 0-1-16,-6 0-1 0,1-7-1 0,2 5 1 15,-1-3 0-15,3-6-2 0,1 6 1 16,3-4 1-16,-1 4-1 0,2-3 1 16,-1 5-1-16,-3-1 0 0,1-3 1 15,0 4-1-15,-4-1 0 0,2 4-1 16,2-3 1-16,-3 3-1 0,1 0 0 15,0-6 1-15,4 6-1 0,1-1 0 16,4 1 0-16,8 0 0 0,3 1 1 16,4-1 1-16,8 6 2 0,2-3 10 0,6 1 9 15,6 5 11-15,-1-6 2 0,1 1-5 16,0 5-6-16,0-4-11 0,0 4-4 16,0 0-3-16,1 3 0 0,1 0 0 15,2 1 2-15,5-1 1 0,-6 2 3 16,3 4 1-16,4 2-1 0,4 1-1 15,4 4-1-15,-2-2-4 0,2 2-2 0,-9-4-2 16,7 2-2-16,-2 0-1 0,5-5 0 16,-5 1 1-16,2-1-1 15,-3 0 1-15,-6-4 1 0,2-3 0 0,-6-1 0 16,3 1-1-16,-3-4 0 0,-1 0-1 16,-2-7-4-16,0 0-1 0,0 0-3 0,-2 0 3 15,-8 0 5-15,6-5 3 0,-8-4 4 16,-1-5-1-16,-3-4 1 0,-3-7 0 15,-3-5 1-15,3-2 1 16,-4-3-4-16,0 3 1 0,2 2 0 0,-4 1-2 16,3 1 2-16,8 1 0 0,-2 6 4 15,4-2 5-15,1 7 5 0,6-2 13 0,0 4 14 16,6 0 16-16,5 0 3 0,10-1-12 16,12 1-19-16,13 2-25 0,16-2-12 15,15-1-6-15,12 1-2 0,8 0 5 16,9 2-15-16,2-6-51 0,-6-9-84 0,-6-5-85 15,-13-14 112-15</inkml:trace>
  <inkml:trace contextRef="#ctx0" brushRef="#br0" timeOffset="28037.93">30032 13362 1752 0,'19'9'72'0,"1"3"-4"0,3-3-4 0,-9-2-4 0,0 0-12 0,2-7-9 0,0 0 0 0,2-2 6 16,0-7 3-16,-4-1 6 0,4-1 6 15,-2-1-7-15,3-4-11 16,4-9-16-16,-2-3-17 0,8-4-4 0,-3-5-2 16,3-1-1-16,-1-4-1 0,2-10 1 15,-1 3 0-15,-1-6 1 0,-1-4 0 0,-4 6-1 16,0-4-2-16,5 1 1 0,-1-1 0 16,-4-5-1-16,5 3-2 0,-3 6-2 15,-2 3 1-15,-4 4 0 0,-1-2-3 16,-5-1-2-16,3-4-4 0,-6-4-2 15,3-3-23-15,-10-8 7 0,-1 3 2 16,-2-1 3-16,-5 13 28 0,-4 5 0 16,5 12 5-16,2 10 3 0,1 6 5 15,1 1 10-15,0 1 2 0,-4 4-1 0,4 3-7 16,0 4-12-16,0-2-8 16,-2 2-5-16,-1 2-6 0,-6-2-5 15,-7 3-4-15,0 1-1 0,-5-1 1 16,-13 1 3-16,-5 1 5 0,-14-3 2 0,-2 1 4 15,-11-1 4-15,-5-4 2 0,-10 2 2 0,3-6 0 16,5 1-2-16,2 0 0 0,16 4 0 16,2-2 0-16,5 3 0 0,7 3 1 15,2 1 1-15,4 1 1 0,3 2 0 16,5 0 1-16,1 2-1 0,3 1-1 16,0 4 0-16,5-5-2 0,-2 3 0 15,6 4 0-15,-2-2-1 0,-3 4-1 16,3 3 0-16,-2 4 1 15,2 3-1-15,7 2 2 0,0 4 2 0,4-2 0 0,-2 3 1 16,5 0 0-16,2 2 0 0,4-1 0 16,3 5 2-16,4-3-2 0,-1 3 1 15,6-4-1-15,2-1 0 16,-4-1-1-16,2-1 0 0,-4-6-1 16,-3 4 0-16,0-9 1 0,-4-2-1 15,3 0 1-15,-7-10-1 0,1 3-1 16,-2-7-3-16,-2 1-3 0,-1-1-6 0,-4-5-4 0,1-2 0 15,-6-4 6-15,-6-6 6 0,-10-12 5 16,-6-1 3-16,0-9-3 16,-3-2-1-16,0-3 0 0,-6-6-1 0,-4-1 1 15,-7 1-1-15,3-1 1 0,1 3 0 16,4 4 0-16,5 1 6 0,11 6 13 0,9 3 21 16,12 4 24-16,4 4 29 0,10-1 19 15,9 4 0-15,8-2-13 0,6-2-29 16,9-1-33-16,6 3-21 0,3-3-10 15,9-2-5-15,-4 1-1 0,8 1-14 16,-3 3-32 0,10-3-55-16,5-1-91 0,16-4 102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23:09:05.42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5741 6662 1603 0,'35'10'81'0,"-40"-8"-33"0,2 3-7 16,1-3-18-16,-44-7 27 0,37 10-9 0,2-3 1 15,-4 1-2-15,4 1-1 0,2 3 0 31,1-3-6-31,-6-1-7 0,-1 3-3 16,-7-5-3-16,2 3 0 0,-2-2 1 0,-5 1-3 16,2 2-4-16,-11-3-3 0,0 2-3 15,-5-2-3-15,-5 5 0 0,-6-6-2 16,-11 5-1-16,-1 1 0 0,-9-2-1 16,-4-1 1-16,-7 3-1 0,-5-2 0 15,-5 2 0-15,-15-1 1 0,-3 2 0 16,-11-4 0-16,-1-1 3 0,-5 1 3 15,-4 0 1-15,1-3 0 0,-1 1-3 0,5 0-3 16,5-2-1-16,0 0-1 0,-1 0 1 16,-6-2 1-16,-5 0 4 0,-4 1 10 15,5-5 0-15,12 1 3 0,6 3-3 16,7-1-8-16,8-3-3 0,3 6 0 16,5-1 1-16,4 1 7 0,5 0 11 15,6 0 5-15,1 0 5 0,6 0-7 0,3 0-11 16,9 0-6-16,14 0 10 0,11 0 17 15,9-2 12-15,3 2 10 0,7-2-5 16,2 2-10-16,4 0-9 0,5 0-10 16,0 0-9-16,-2 0-7 0,-1 0-4 15,3 0 0-15,-2 0-2 0,2 0-1 16,0 0 0-16,-2 0 0 0,1 0-2 0,-1 0 1 16,2-2-2-16,-2 2 0 0,2 0-1 15,0 0-2-15,0 0 2 0,0 0 1 16,0 0-2-16,0 0 1 0,0 0-2 15,0 0-2-15,2 0 0 0,0 0 1 16,-1 0 0-16,1 2-2 0,5 0-3 16,0 0-4-16,0 1-3 0,9 2 2 15,6-1 4-15,4 1 6 16,11 1 4-16,13-1 0 0,5-2 0 0,7 5-3 0,2-7 0 16,3 3-1-16,2-2 1 15,6 3-1-15,3-3-2 0,0 1 0 16,5 3 2-16,6 1 2 0,1-2 3 0,6 2 0 15,2-3 1-15,3 1 1 0,5 0 0 0,4-5 1 16,0 0 0-16,-5 0-4 0,-15-7 1 16,-3 4-1-16,-4-6 0 0,11 2 1 15,5-4 1-15,17 0 1 16,2 3 0-16,-1-1 0 0,-1 3-1 0,-6-1 0 16,-9 2 0-16,-9 3-1 0,-7 2 0 15,-7 0 0-15,0 0-1 0,-2 2 0 0,1 1 0 16,-5 1 0-1,-1 1 0-15,-7-3 0 0,-2 3 0 16,-5 3 0-16,-9-5 0 0,-6 1 0 0,-5 1 0 16,-1-3 0-16,-6 1 0 0,-3 1 1 15,-8 1 0-15,-3-3 3 0,-2 0-1 16,-1-2 0-16,-8 0 3 0,-3 0 0 0,1 0 1 16,-8-4-5-16,1-1-8 0,1 5-5 0,-8-2-2 15,6 0 2-15,-9 2 6 0,0 0 0 16,-13-2 2-16,-12 1 1 0,-9 1 1 15,-16 0 1-15,-15 0 0 16,-10 0 1-16,-12 0-1 0,-14-2 0 0,-6-3 1 16,-10 3-1-16,-11-3 0 0,0-1 1 15,-10 1-1-15,-3 1 0 0,3-5 0 0,-6 4 0 16,14 3 1-16,-1-3-1 0,0 3 0 16,-4 1 0-16,-9 1 0 0,9-2 0 15,7 0 1-15,0 2-1 16,11-2 0-16,7 0 1 0,7-1-1 0,18 1 0 15,14-1 1-15,15 1 0 0,21 0 0 16,6 2 13-16,8 0 6 0,12 0 4 0,1 0 0 16,10 0-12-16,5 2-7 0,7-2-7 15,-2 0-16-15,-1 2-19 0,1-1-22 16,2-1-68-16,-2 2-70 0,2-2 108 16</inkml:trace>
  <inkml:trace contextRef="#ctx0" brushRef="#br0" timeOffset="1696.24">8222 11819 666 0,'-13'-10'236'0,"4"3"-290"0,-5-6 16 0</inkml:trace>
  <inkml:trace contextRef="#ctx0" brushRef="#br0" timeOffset="3108.79">8745 11674 877 0,'31'2'145'0,"-2"3"195"15,-8 0-237-15,4-3-42 0,3 2-9 0,1 1-9 16,4 0-7-16,-1 2-2 0,-2 0 3 16,6-1 6-16,-2 3 8 0,1-6 4 15,-3 8 0-15,-2-8-5 0,-5 3-8 16,-6-1-6-16,-4-3-7 0,-5 0-2 16,3 1-2-1,-4 1 1-15,-2-1 0 0,-2-1-3 0,-5-2-5 0,2 0-7 0,-2 0-6 16,0 0-2-16,-4 2-2 0,-5 0-1 15,0-2 1-15,-5 3 1 0,-11-1 1 16,-12-2 2-16,-14 0-1 0,-17-7 1 16,-8-2-2-16,-7 2 0 0,-9-6-1 15,-8 5-2-15,-8-1 1 0,2-2 0 16,-8 2 0-16,-4 2 1 0,-8-2 0 0,-11 0-1 16,-12-3 1-16,-12-2-1 0,-6 0 1 15,-10-1-1-15,-2 5 0 0,5 3-1 16,-2-2 0-16,-3 5 1 0,-1-3 0 15,-19 2 4-15,-5 1 0 0,2-1 0 16,9 3-1-16,24 2-4 0,13 4 0 0,16 1 0 16,16 2 1-16,11 2 0 0,4-2 0 15,15 0 1 1,11 4 0-16,14-2 1 0,14 1 1 16,12 3 1-16,10 1 12 0,10-7 11 0,7 2 15 0,12-2 8 15,6-2-2-15,3-5-9 0,4 2-6 16,0-2 5-16,5 2-2 0,7-2 5 0,4 0-7 15,5 0-9 1,8 0-8-16,-1 0-6 0,7-2-4 0,6 0-1 0,1-3-2 16,11 0-1-16,4-1 1 0,7-1-4 15,5 2-2-15,5-6 0 0,7 8-1 16,11-4 0-16,8 7 1 0,8 3 0 16,9 1 1-16,14 3 2 0,10 3-1 0,12 3 0 31,8 3 0-31,0-2 0 0,-5 2-1 15,-4 0-2-15,-1 0-2 0,-15 0 0 16,2-2 2-16,4 6 10 0,11-3-22 16,13 10-2-16,-3-4 0 0,-7 0-9 15,-16-7 28-15,-9 2 0 0,-4-1-3 0,-11-1 1 16,-12-7-3-16,-15-2 2 0,-13 0 2 16,-11-5 2-16,-3 2 0 0,-2-4 2 15,-14-4 0-15,-5-3 0 0,-8 4 3 16,-11-8 0-16,-5 0 0 0,-12 4-2 15,-10-4-5-15,-2 8-6 0,-6-4-6 16,-5 2-5-16,-8-4-3 0,-14-4 2 16,-15-3 2-16,-21-5 4 0,-22-2 3 0,-19 2 4 15,-16-6 0-15,-21 2 1 0,-13 6 1 16,-11-4-2-16,-8 3 1 0,-7-1-2 16,-13 0 0-16,-7 3 1 0,-7-5 1 15,-9 5 2-15,2-3-1 0,3 3 0 16,-6 2 1-16,-6 4 1 0,7 3 0 15,4-2 1-15,24 4-1 0,38 7-1 0,21 4-1 16,19-1 0-16,22-1 1 0,7 2 0 16,16 1 0-16,16-2 1 0,7 1 1 15,12 0 0-15,11 1 1 0,5-2 4 16,8 1 5-16,6-2 4 0,4 3 2 16,4-3-2-16,-1-2-7 0,4 3-4 0,0-1-2 15,2 0-1-15,7 3 0 0,4-1 1 16,13-1-1-16,6 1 0 0,13-1 0 15,15-1-2-15,11-2-2 0,20-7-1 16,19 0 1-16,23-7 1 0,25 0 0 16,23-1-4-16,21 1-5 0,16 5-3 15,-2 6-1-15,1 3-2 0,-1 3 4 0,2 6-1 16,15 4-10-16,4 3 2 0,1 3 2 16,-13 6 1-16,-5-6 13 0,-24 5 3 15,-16-5 0-15,-11 4 1 0,-29-7 1 16,-19 0 1-16,-29-2 1 0,-33-1 1 15,-27-10-2-15,-23 1-8 0,-15-4-10 0,-1 7-26 16,-19-4-6-16,-15 8 8 0,-22-4 8 16,-26 0 26-16,-23 2 9 0,-24-4 1 15,-16-5 0-15,-17-5-1 0,-10 0 0 16,0-1 0-16,-2-6-2 0,2 3 2 16,-8-5 0-16,-1 2 11 15,-5-3 30-15,-9-2 1 0,3 1 0 0,8 0-11 0,5 2-27 16,5 1-1-16,-7 2 0 0,2 1 2 15,-2-1-2-15,20 9-2 16,12 2-1-16,14 0-1 0,18 2-1 0,2 9 0 16,10-4 0-1,15 5 0-15,12 1 1 0,10-1 0 0,17-3-7 0,8 3-25 16,10-3-55-16,10-3-62 0,7-3 75 0</inkml:trace>
  <inkml:trace contextRef="#ctx0" brushRef="#br0" timeOffset="10264.23">1227 9312 1709 0,'-7'39'96'0,"-41"-131"180"31,39 69-249-15,-7-4 11-16,2-4 11 0,0-10 5 15,-9 0 5-15,3-3-3 0,1-2-2 0,-1-1 1 16,2-2-8-16,4 1-3 0,4 2-5 16,-1 3-6-16,4 1-2 0,3-1 3 15,-3 1 1-15,7-1-4 0,2-1-9 16,5-1-13-16,-2-4-10 0,4 3-4 15,5 1-3-15,1 3 3 0,-1 1 0 16,5 4 3-16,4-2 1 0,-1-2 1 16,1 0 0-16,0 4 1 0,-2 2 3 0,2 1-2 15,0 2-1-15,2 2-1 0,0 0-2 16,7 1-1-16,0 3-7 0,8 1 2 16,3 4 0-16,-2-1 1 0,5 6 7 15,-2 2 0-15,-1 4-1 0,1 2-3 16,-1 3 0-16,3 2-2 0,1-1 0 0,5 4 2 15,-4 0 0-15,0 0 1 0,0 2-2 16,-13 1 1-16,0 3-1 0,-6-5 2 16,1 5 0-16,-2 3 0 0,1-6 1 15,-6 6 1-15,3-2 0 0,1 2 0 16,0-2 1-16,-6 2 0 0,2 2 0 16,-2-4 0-16,0 3-1 0,1-4 1 15,-1 1 0-15,0 0 0 0,1 2 0 0,-5 0 0 16,1 1 0-16,0-1 0 15,-1-5 0-15,-1-1 0 0,0 2 1 0,0-1-1 16,0-4 1-16,0 4-1 0,2-1 0 16,0 2 0-16,-6-3 0 0,2 2 0 15,0-2 0-15,1 3 0 0,-1-2 0 16,4 4-1-16,-2 1 1 0,3-3 0 0,1 2 0 16,-3-3 0-16,-3-1 1 0,-3 1 0 15,0-4 0-15,-1 0 0 0,3 0 0 16,-3 0 2-16,-4 0 1 0,-4 0 5 15,-2 0 5-15,0-6 3 0,-4 3 0 16,4-3 1-16,-4 1-2 0,1 2-5 16,-1-5 0-16,-1 1-7 0,-4-3-5 15,-3-6-4-15,-2-7-4 0,-6-2-2 0,-7-5 3 16,1-4 2-16,-4 2 2 0,1 0 2 16,-1-3 2-16,-2 3 0 15,4 2 2-15,-2 3-1 0,3 6 0 16,4 0 0-16,5 5 0 0,6 3-1 15,0 1 1-15,4 5-1 0,3 3 0 0,2-1-2 0,-1 0-1 16,4 3-2-16,0 2-2 0,0 0-1 16,0 0-1-16,0-2-2 15,2 2-7-15,0 0-10 0,5 0-5 0,-4 2 3 16,4 1 7-16,8 4 11 0,4-1 5 16,9 4 1-16,10 6 3 15,4 0 1-15,8 6 0 0,-4 2 2 0,2 1 0 0,-2 5-1 16,-4 2 1-16,-4 0 0 0,-3 4-2 15,-6-4-1-15,-8-1-4 0,-9 1-4 16,-10 0 4-16,-4-2 1 0,-12-1 6 16,-5-4 7-16,-6 1 1 0,-9-3 2 15,-1-7 1-15,-3-2-3 0,1-3-2 16,-2-6-3-16,0-1-3 0,-3-4-4 16,-5 2-14-16,-8-6-52 15,-10-3 119-15,-6-16-58 0</inkml:trace>
  <inkml:trace contextRef="#ctx0" brushRef="#br0" timeOffset="68137.69">9858 11702 1767 0,'2'22'96'0,"1"1"72"0,1 3-34 0,-11-59-149 0,2 25 45 16,8 12-3-16,1 5 4 0,1-4 1 0,2 4 1 16,0-5 0-1,-2-1 1-15,-5-3 0 0,0 0-2 0,-5 0-5 0,-2 0-6 16,-4 0-5-16,-6 0-2 15,-5-3 0 1,-1 1-3-16,-7 2-1 0,-2 0-3 0,2 3-3 0,-4 3-3 0,3 1 0 16,-5 0-1-16,2 0 0 0,-5 4 0 15,2-4 0-15,-5 2 0 0,-6-4 0 16,-5 4 0-16,-1-4 0 0,-2 4 0 0,-5-6 0 16,1 1 0-16,-9 1 0 0,0-1 0 31,-2-2 0-31,-2 1 0 0,0 4 0 15,-5-5-1-15,-5 2-1 0,3-1 1 16,-3-3 0-16,-4 2 0 0,0 1 1 16,-3-1 0-16,-2 0 0 0,-8-2 2 15,-8 4 0-15,-14-4 1 0,-4-2 0 0,5 2-1 16,10-2-1-16,2 2-1 0,-4 4 0 16,1-4-2-16,-8 3 2 0,-6 2 3 15,5 1 1-15,-14 1 0 0,1-5 0 16,-1 1-3-16,6-3 0 0,8 2-1 15,11 0-1-15,7-2 1 0,-3 1-1 0,5 3 3 16,-9-4 3-16,-4 0-1 0,-3-5 1 16,-1 1-2-16,6 2-1 0,-3-5-1 15,1 2 1-15,8 0-1 0,3-6-1 16,11 7 0-16,5-4-1 0,5 2 1 16,4-4 0-16,-2-5 2 0,-1-1 0 15,-4 1 0-15,1-5-2 0,3 2 1 16,10-1-1-16,-2-2 1 0,6-3 2 15,-4-4 0-15,0-4-1 0,4-2 0 0,-4 1 0 16,7 3 0-16,4-2 0 0,6-4 1 16,8 4 0-16,9 2 1 0,7 2 0 15,7-2 1-15,3 1 1 0,6 3 0 16,2-1 1-16,7 2 0 0,3 2 0 16,2-3 1-16,0 3-2 0,2 1-2 15,3-2-2-15,2-3-3 0,-2-1 0 0,6-1-4 16,1 1-1-16,-1-4-1 15,7-4-2-15,-1 1 1 0,10 0 0 16,3-6-2-16,7 4-3 0,9-1-5 0,4-2 1 16,12-1 3-16,9 0 5 0,9-2-5 15,-2 4 0-15,5 0-1 0,6 8 1 0,-2 2 10 16,14 1 1-16,3-1 2 16,5-1-2-16,4 2 1 0,2-2 1 0,1 1-2 15,1-1 3-15,10 0-1 16,-6-2 0-16,-2 4 1 0,5 3 0 0,-5-2 1 15,5 3 2-15,9 4-3 0,-2 2 0 16,2-1 0-16,-4 1-1 0,-1 0 2 16,10 4-2-16,11 4-2 0,5 4-1 15,-3 1-1-15,-7 3 4 0,-8 2 0 0,-3 2 1 16,9 5 2-16,3 2 0 0,-1 3-1 16,-7 4 1-16,6 6 0 0,-1-1 0 15,-2 4 0-15,-3 5 0 0,-8 5-1 16,-5-3-1-16,4 9 0 0,-11-4-1 15,-5 4 0-15,-8 0 0 0,-5 1-2 0,-3 3 1 16,-2 2-2-16,-2 7 1 0,4 2 1 16,5 1 0-16,-5 3 1 15,-2 8 0-15,-5-3 1 0,-8 1 0 16,-8-6-1-16,-9-3-2 0,1 3 1 16,-3 4-1-16,-3 0 1 0,-6-2-1 0,-12-5-1 15,-13-4 0-15,-5 2 0 16,-7-5 1-16,-2 4 0 0,-12-9-2 0,-4-3 0 0,-7 1-1 15,-5-11-6-15,-7-2 7 0,-11-2 6 16,-16-1 6-16,-28 0 9 0,-20-8-2 16,-21-5-2-16,-23-3-1 15,-34-11 7-15,-35-7 15 0,-27-7 1 0,-30-1-3 16,0-1-7-16,8-1-18 0,-7 4-6 16,19 3 2-16,8-1 1 0,10 2-2 15,31 4 2-15,27 3-27 0,24-5 190 16,29-7-128-16</inkml:trace>
  <inkml:trace contextRef="#ctx0" brushRef="#br0" timeOffset="83761.89">785 11949 1687 0,'4'60'174'0,"12"-49"1"0,-16 60-78 0,19-213-107 0,-10 128 32 0,-7 12 2 16,0-5 6-16,-2 1 10 0,0 3 2 16,0-4 7-16,0 7 2 0,0-11-5 15,0 2-4-15,-2 0-12 0,0-1-11 16,0 1-8-16,-6 0-6 0,0 0-5 15,-2-2-4-15,-3-1-3 0,-3 7 0 0,-1-6-1 16,-8 9-3-16,0 2-1 0,-5 0 2 16,-4 7 1-16,-1 6 1 0,-1-1 3 15,-3 4-3-15,2 0 2 0,-5 2 1 16,-1 1-1-16,-1-3 2 0,1-1 2 16,4-3 1-16,5-3 2 0,-1 3 3 0,7-3 0 15,5 0 2-15,3 2 0 0,9-3 3 16,-1 0 5-16,-2 0 3 0,1 0 2 15,-1 2 0-15,2 1-4 0,3 1-2 16,-2 1-4-16,2-3-2 0,4 4-3 16,-6 6 0-16,3-2-2 0,-3-1-1 15,-1 6-1-15,-3-3 0 0,3 5-1 16,1 5 1-16,-1-2 0 0,3 4 0 16,-5 7 0-16,1-3 2 0,1 4-1 15,1 3 1-15,3 1 0 0,-3 1-2 0,2-1 0 16,2-3-2-16,0 0-2 0,1-6 2 15,5 4 1-15,-1 2 0 0,2 1 1 16,0 1 0-16,0-6 0 0,0-1 0 16,0-1 0-16,0 2-1 0,2-7 1 0,1-1 0 15,-1-3 0-15,0-4 1 0,0 1-1 16,1-4 1-16,-1-3 0 0,1 0 0 16,1-3-1-16,1 1 2 0,-3 2 1 15,2-2 2-15,-3-2 14 0,3-1 11 16,1 0 18-16,-3-4 14 0,3 3-4 15,4-4-2-15,2 2-9 0,-4-4-11 0,4 3-8 16,-4-3-1-16,2-1-4 0,3-1-2 16,0-2 4-16,3 2-5 0,-1-2-4 15,2 0-4-15,-2-6-5 16,4 1-3-16,3-6-3 0,4-1-3 0,-2 0-12 16,5-3-19-16,1 1-26 15,2 0-37-15,8 0-41 0,0 1-64 16,9-1-33-16,2 5 116 0</inkml:trace>
  <inkml:trace contextRef="#ctx0" brushRef="#br0" timeOffset="84900.29">17761 11933 1706 0,'3'60'134'0,"73"-48"-21"0,70 107-44 0,-304-335-85 0,110 216 41 15,48 0 1-15,0 0-2 0,4-2 0 16,-4 2-3-16,0 0-8 15,7-2-4 1,-11 4-4-16,4 0-5 0,0 0-4 16,-5-2-7-16,5 0-1 0,-5 3-2 15,-8 3 2-15,-10-5 5 0,-18 1 2 0,-10-4 5 16,-13 1 0-16,-2-8 2 0,-1 3-2 16,1 6 0-16,-3-1 0 0,-2 1 2 15,2 1 1-15,0-1 0 0,5 7 0 16,11 1-3-16,9-3 1 0,8 6-1 15,1-1 0-15,3-5 0 0,0 4 0 16,4 0 1-16,5 2 5 0,1 3 4 0,6 2 2 16,2 2 2-16,2-2-4 0,-2 3-3 15,-2 1-2-15,-4-1-2 0,1 2-1 16,-1 1-2-16,-1-1 0 0,5 0-2 16,0 1 0-16,0 4 1 0,5-3 1 15,1 4 1-15,-1 1 2 0,-1 4 1 16,5 2 2-16,1-1 5 0,8 6 2 0,3 0 0 15,1 11-2-15,-3 0-3 0,1 5-4 16,1 5-2-16,-1-5 0 0,-1 5-2 16,4 6 1-16,-1-4 0 0,-1 4 0 15,2-3 0-15,-4-1 1 0,1 2 0 16,1-5-1-16,-1-4-1 0,1-6 0 16,-1 3-1-16,-2-3 1 0,-1 3 0 0,3-3 10 15,-1-2 32-15,-3-12 21 16,0-5 20-16,0-9 9 0,6-1-4 0,-1-6 4 15,4-3 6-15,-2-2 2 0,2-4-12 16,3-1-12-16,2-3-8 0,2-1-6 16,7 0-6-16,2-1-7 0,7-7-14 15,7 3-13-15,4-4-9 0,10 6-7 0,2-6-5 16,7 4-1-16,11-4-11 0,8 5-32 16,13 4-38-16,4 9-30 0,-10 0-22 15,-11 3-25-15,-12 1-602 0,-1 1 517 16</inkml:trace>
  <inkml:trace contextRef="#ctx0" brushRef="#br0" timeOffset="-211496.47">4681 17683 1656 0,'-7'-7'83'0,"1"-1"8"0,-1 3-18 0,4 3-27 0,1 1-6 0,0-5 1 0,2 4 5 0,2 2 1 0,1-1-4 15,6 1-11-15,4 3-13 16,12 4-11-16,10 0-4 0,15 8-3 15,13-1-2-15,1-2 5 0,-5 1 2 0,-8-3 1 16,-10-1 5-16,-14-2-7 16,-4 4-2-16,0-4 0 0,-7 2-1 15,0-4 2-15,-2 0 3 0,-7 1 6 0,-2-6 7 16,-5 0 5-16,0 2 3 16,-7-2-6-16,-5-2-3 0,-10 0-6 0,-9-10-7 0,-24-3 1 15,-18-6-3-15,-23-2 0 16,-23-4-2-16,-3 3 0 0,1 6-3 15,20 7-3-15,18 4-1 0,17 0 1 16,8 5 1-16,15 2 3 0,1-1 3 16,10 1 3-16,11 0 6 0,5-2 7 15,16 2 23-15,0 0 6 0,5-2 0 16,13 2-8-16,3 0-24 0,20 0-10 0,19 2-6 0,13-2 0 16,24 7-2-16,10 2 0 0,15 5 0 15,11 2-1-15,-7 0 0 0,-20-2-2 16,-12-3 1-16,-21-1 0 0,-15-6-1 15,-6 1 1-15,-11 0 2 0,-4-1 2 16,-14-2 2-16,-2 1 2 0,-8 3 2 0,-12-6-16 16,1 0-16-16,-11 1-15 0,-12 1-7 15,-16 2 14-15,-25 5 15 0,-27-8 15 16,-33-1-22-16,-20-8-46 0,-5-1-57 16,-4-4-468-16,23 3 388 0</inkml:trace>
  <inkml:trace contextRef="#ctx0" brushRef="#br0" timeOffset="-210766.44">8844 17720 1082 0,'-34'0'121'0,"6"2"194"0,10 1-289 0,2 4-1 0,5 0 7 0,6 6 0 0,5 4-2 0,9 8-12 0,-2 2-5 16,9 3-5-16,-2 0-3 0,8 2-1 15,6-2 0-15,-1 4 1 0,6-4 3 16,3-2 2-16,4 1 2 0,5-6 13 16,3 2 19-16,12-1 22 0,6-2 14 0,12 1 1 15,14 0-11-15,3-2-12 0,8-5-13 16,4 0-12-16,1-5-10 0,0-1-7 16,0-6-4-16,-1-4-1 0,-3 0 0 15,3-7-3-15,4 0-3 0,8 0-1 0,2-2 0 16,10-4 5-16,-2 6 13 0,-3-2 22 15,-5-3 24-15,-11 3 14 0,-11-7-2 16,-7 4-12-16,-10 1-20 0,-11-3-17 16,-11 1-14-16,-9 3-10 0,-5-3-4 0,-10 6-16 15,-6-5-39-15,0 0-45 0,6-6 46 16</inkml:trace>
  <inkml:trace contextRef="#ctx0" brushRef="#br0" timeOffset="-136532.77">22906 9355 2255 0,'30'3'55'0,"-7"3"-42"0,-10-5-9 0,-10 1-9 0,-3 0-8 0,-5-2-5 16,-8 0 0-16,-8-4 6 0,-4-6 6 15,-8-4 8-15,-6-2 8 0,-2-2 7 16,-11-3 8-16,-8 3 9 0,-4 2 0 15,-7 4-3-15,-7-1-5 0,-12 8-10 16,-11-2-6-16,-14 3-2 0,-18 4-2 0,-11 2-2 16,-19 3-1-16,-20-1-2 0,-5-2-5 15,-14 3-4-15,-7 2-1 0,-7 2-2 16,-9 2 2-16,-18-1 2 0,-13 3 7 16,-11-6 1-16,-30-6 0 0,-6-1 3 15,-18-3-5-15,-17-4-2 0,-10-6 3 16,-15 1 0-16,5 0 2 0,-10-3-1 0,7 5-1 15,1 3 0-15,-7 0-2 0,-2 5 2 16,9 0 1-16,2 2-1 0,7 4 0 16,5 3 0-16,-10-7 0 0,-4 0 0 15,-5 0 0-15,-20-13-1 0,-9-1 1 16,-8-4 1-16,-3-6-1 0,-6 2 4 16,14-3-4-16,2 4-1 0,3 0 1 0,14 5-2 15,2-2 2-15,9 6 0 0,13-1 0 16,6 6 0-16,16 2 0 15,4 0 0-15,6-4 0 0,15-2 0 0,-10 4 0 16,10-9 0-16,-9-5 0 16,-6-6 1-16,-3-10-1 0,-5-4 2 0,13-5-2 15,-2-5 1-15,21-1-1 0,16-1 0 0,11 2 1 16,19 1-1 0,20 4 1-16,14 2 0 0,17 3-1 0,22 2 0 0,21 5 1 15,20 4 0-15,21 0 3 16,23-2 1-16,11 4 2 0,17-6-2 15,15 0-4-15,13-8-9 0,14-10-20 16,13-6-23-16,18-13-32 0,16-9-9 0,20-5-1 16,21 0 22-16,17 9 44 0,13 3 30 15,11 0 31-15,12-1 7 16,10-1-8-16,19-1-9 0,20 2-10 16,10 1-5-16,23 2 2 0,19 5-3 15,12 8-3-15,18 1 1 0,18 6-6 0,0-6-2 0,7-2 0 16,16-4-2-16,11 2 1 0,19-1 2 0,27 0-1 15,16 0-2-15,10 2 1 0,6 5 0 16,-1 5 0 0,10-1 3-16,-4 3-1 0,7 2-1 0,3-6 2 15,6 5 0-15,16 0 0 0,13 0 2 16,6 2-1-16,-1 8 0 0,6 2 2 16,-4 4 0-16,15 0-1 15,2 4-1-15,-3 0-2 0,-6 4-4 0,-23 0 0 16,0-2 1-16,1 1-1 0,18-3 3 15,10 7 0-15,16 12 2 0,4-5 0 16,-13 8-2-16,3-6 4 0,-15 4 4 0,1 0 2 16,17 5 23-16,-1 4-7 0,6 2-1 0,-12 6 16 0,-8 3-10 15,5-1 5-15,-8 6-5 16,9 0-15-16,-16 5-12 0,-15-2-2 0,5 2 1 16,-7-4-1-16,11 6 2 0,0 2 0 15,3-6-2 1,-14 9-3-16,-14-1-2 0,-30-6 0 15,-19 0 2-15,1 2 4 0,-5 1 2 0,-6 8-1 0,-17 3 0 16,-11 0 1-16,-24 2 1 0,-6 2 10 0,-18 0 8 16,-23 3 0-16,-1 2 0 0,-12 13-10 15,-8 10-8-15,-2 7-2 0,-12 6-2 16,-20-4-1-16,-17 2 0 0,-18-8 0 16,-16-3 1-1,-15-3-2-15,-8 1-1 0,-16-5-6 0,-18 6-7 0,-12 4-6 16,-16 3-4-1,-8 1 1-15,-17-3 1 0,-5 3-4 16,-20 0-2-16,-7 8-4 0,-7 4 0 16,-22 6 5-16,-13 9 6 0,-17 7 7 15,-13 5 4-15,-24 1 7 0,-25 8 5 16,-21-6 2-16,-23 10 4 0,-12 3 3 16,-18-1 0-16,-19-6 1 0,-13-5 6 15,-23-9 7-15,-11-2 12 0,-23-2 9 0,-21-3-2 16,-8-9-6-16,-19-7-11 0,-12-13-4 15,-23-5-2-15,-20-10-6 0,-24-4 0 16,-36-11 1-16,-17-12-1 0,-54-7-3 0,-33-11 46 16,-45-10 7-16,-39-6 10 15,-28-11 5-15,-23-4-48 0,-7-3-12 0,-8 6-12 16,4 9-2-16,-1 5-1 0,4 10-2 16,-9 8 1-16,-1 0-1 0,21 7 0 15,-8 3 1-15,13-5-2 0,8-2 1 0,-13-3-1 16,-1-9 0-16,-7-9 0 0,-17-9 0 15,-17-9 0-15,12-6 0 0,-1-5-1 16,24 1-1-16,23 5 0 0,24-2 0 16,36 4 2-16,1-1 0 0,24 5 1 15,25-3-39-15,17 2-88 0,31-1 78 16</inkml:trace>
  <inkml:trace contextRef="#ctx0" brushRef="#br0" timeOffset="-125088.35">1214 10123 1643 0,'-17'-36'126'0,"1"-21"-72"0,3 2-34 0,8-3-9 0,5-2 29 15,4 10-10-15,6 0 10 16,8 2 1-16,7-3 5 0,-2 5 30 0,7-4 5 16,4-1 6-16,1-2 2 0,8 1-27 0,-1-4-17 15,4 1-17-15,6-2-13 0,4 2-10 16,5 0-2-16,8 3 0 0,2-2 0 16,3 6 3-16,4-2 5 0,6 6 6 15,2 1 4-15,3 1 2 0,7 8-4 16,10 2-4-16,17 5-5 0,8 6-7 15,-2 7-7-15,-15 7-4 0,-27 5-2 0,-20-3 3 16,-12 1 5-16,-13-1 3 0,-10 0 2 16,-9 1 2-16,-10 0 0 0,-8 3-5 15,-3-5-1-15,-2 1 3 0,-4 3 0 16,-4 0 2-16,-3-5-4 0,-12 0-7 16,-7-3-2-1,-11-3-1-15,-5 1 3 0,-9-2 3 0,-5 5 3 0,3 0 1 16,11 4-2-16,14 5-2 0,7 0 0 0,14 1-1 15,4 3 2-15,4-2 0 0,3 3-1 16,0-3-8-16,5 0-10 0,7 1 7 16,4 1 4-16,20 5 11 0,15 3 12 15,10 0-6-15,8 4 0 16,-2-3 2-16,-7 3 3 0,-15-4 2 0,-10-3 1 0,-12 2-3 16,-9 1-7-16,-3-1-8 0,-6-1-9 15,-6 4-17-15,-12 8-26 16,-13 8-16-16,-22 5-19 0,-32 13-3 0,-26-9-341 15,-29-12 297-15</inkml:trace>
  <inkml:trace contextRef="#ctx0" brushRef="#br0" timeOffset="-29360.96">4482 17679 928 0,'-37'2'153'0,"9"5"166"0,-1-2-173 0,8 4-68 0,3-2-21 0,-5 2-17 0,4-4-12 0,-3 4-10 16,3-5-5-16,6 6-4 0,5-6-1 16,-1 1 4-16,7 1 5 0,-3-5 7 15,5-1 11-15,0 0 12 0,-2 2 5 16,2-2 6-16,7 0 0 0,0 0-1 15,5 0-3-15,8 0-9 0,1-2-9 16,9 2-12-16,9 0-3 0,4-1-1 16,7-1-4-16,15-3-1 0,13 3-2 0,21 0 3 15,13 0 0-15,0 2-1 0,0 0-5 16,-4 0-7-16,-4 0-3 0,1 0 0 16,5-3 0-16,3-1 0 0,-1 4 0 15,12-3 2-15,13 3-1 0,13 0 1 16,24 1 2-16,9 8-2 0,5-5 4 0,-4 3 5 15,-1-4 4-15,5-3 3 0,-4-1-2 16,15-6-2-16,10-1-3 0,14-6-1 16,11-2-2-16,13-3-2 0,5 3-1 15,3 3 0-15,-7 3 1 0,-14 3 0 16,-10 7-1-16,3 7 0 0,3 7-1 16,-5 4-1-16,-1 3 0 0,-6 7 1 0,-13 2 0 15,5 4 0-15,-15-2-1 0,-16-4 1 16,-7 1 0-16,-15-8 1 0,-8 2 10 15,-14-5 2-15,-9-2 8 16,-20-6 4-16,-19-2-7 0,-16-3 2 0,-16 0-5 16,-10-1-4-16,-5-1-3 0,-1-1-6 15,-7-2-4-15,-2 0-1 0,-3 2 0 16,-6-2-6-16,-1 2-16 0,-1-2-26 0,-3 0-28 16,0-2-53-16,-2 0-41 0,1 0 90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23:12:24.81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5236 7936 1396 0,'58'-1'84'0,"-12"-3"20"0,0 2-11 16,-15 2-39-16,-3 2-14 0,-5 2-5 0,-4-3-8 0,-3 1-7 0,-1 2-1 0,-7-1-8 15,-6-3-2-15,2 0 1 0,-4 6-5 16,-6-5-2-16,-4 1 1 15,-13-2 1-15,-16 0 8 0,-11-2 2 0,-17-6-5 16,-11-1-3-16,-9-6-5 0,4 3-2 16,-4 1 0-16,-2 3 0 0,2 0 7 15,-14 7 5-15,0-5 2 0,2 6 1 16,-1 6-6-16,1-5-5 0,2 1-1 16,-4 0-2-16,5 0 0 0,-9-2 3 0,9 0-2 15,10 0-2-15,2 0 2 0,13-4-1 16,4-1 2-16,3-2 0 0,4 2-1 15,1-4 0-15,8 3 4 0,8 3 3 16,10-1 4-16,6 2 0 0,8 1 0 16,8 1 2-16,9 0 1 0,0 0-3 15,2 1-5-15,0 7-12 0,6-8-11 0,4 3 0 16,6 8 2-16,9-1 6 0,11 10 7 16,6-4 0-16,6-6 0 0,3-2 4 15,-1-5-1-15,-2 2 6 0,-4-5 6 16,8-7 0-16,6 2 0 15,15-7-4-15,10-3-4 0,11 1-3 0,13 0-2 0,2 2 0 16,5 3-1-16,-4-2 1 0,0-1 1 16,3 6-1-16,-3-1-2 0,0 7 0 15,-2 0-1-15,-7 7-1 0,-1-3 2 16,-8 3 0-16,-16 0 0 0,-1 0 1 16,-12 0 0-16,-16 2 0 0,-5 0 0 15,-14 0 1-15,-12-2-9 0,-3 0-9 16,-11-5-15-16,-2 1-13 0,-8 3-1 15,-2 3 5-15,-11 5 17 16,-15 0 14-16,-21 0 12 0,-21 0 2 0,-17-3-2 0,-10-6 0 16,-5 1 5-16,-5-1 3 0,3 2 4 15,-7 0 0-15,-7-2-2 0,4 4 0 16,-7-5-2-16,-6 6-2 0,11-6-3 16,3 5-4-16,8-6 1 15,15-1 1-15,17 2 1 0,13-4 7 0,17-2 5 0,8 0 4 16,3-1 4-16,11 1-3 0,8-2-4 15,1 1-4-15,12 1-1 0,-3 0-1 16,9 2 4-16,2 0 1 16,-2 0 1-16,2 0-2 0,0 0-6 15,0 0-6-15,0 0-4 0,0 0-5 0,0 0-3 0,0 0-4 16,0 0-15-16,0 0-25 0,0-2-8 16,-7-3-21-1,2 3-2-15,-11-1-277 0,-9-2 240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23:15:41.02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17239 11385 1497 0,'-1'5'62'16,"1"4"22"-16,-6 0-60 0,3 5 0 0,-3 4 11 0,-3 0 5 0,2-2 1 0,-1 0-7 0,-10-1-7 0,-5 1 0 16,-4-1-1-16,-3-3 0 0,-2 2 1 15,-2-1-1-15,1-3 2 16,1-1-1-16,-7 2-4 0,3-1-6 0,-4-1-4 15,-3 2-3-15,4 0-4 0,0 3-3 16,0-2-3-16,-2-3 0 0,-5 3-2 0,-2 1-1 16,-1-1-1-16,1 2 0 0,-7-1 1 15,-4 1 1-15,-8-3 0 0,-9 1 1 16,-4 4 0-16,-7-2 0 0,-2 0 0 16,-3 8-2-16,2-6 1 0,-3 5-1 15,-6-2 2-15,-5 3 0 0,-13-1 0 0,-6-3 1 16,4 3-1-16,-5-3 1 0,-16-2 2 15,-23 0 4-15,-18-2 9 0,-3-4 0 16,-2-6-2-16,0-2 4 0,5-2-9 16,0-2-1-16,11-9 0 0,12 4-7 15,5-3 1-15,3-5 4 0,10 3 4 16,1-6 1-16,6 2 2 16,7-3 6-16,6-1 13 0,6 1 8 0,19-4 6 0,13 5 1 15,13 4-5-15,14 0-4 16,7-1-6-16,9 1-7 0,5 7-8 15,8 4-4-15,8-1-3 0,4 4-2 0,0-2-1 16,5 2-3-16,9 0 0 0,-9 0-11 16,5 0-23-16,-1 0-37 0,0 0-53 0,-2 0-38 15,-8 0 78-15</inkml:trace>
  <inkml:trace contextRef="#ctx0" brushRef="#br0" timeOffset="41336.15">21690 10321 1772 0,'3'-9'81'0,"3"2"5"0,-5 4-22 0,-1-3-29 0,7 5-10 0,-5-1-7 0,-2 0-3 0,4 2 1 0,-4 0 2 16,0 0 3-16,1 0 1 0,-1 0 3 15,0 0 1-15,4 2-3 0,-2-2-1 16,-2 0 2-16,0 0 2 0,0 0-2 15,-4 2-4-15,-3-2-6 0,0-4-10 0,-2 2-3 16,-5 0-1-16,-7-6-1 0,-2 4 1 16,-6 4-1-16,-1-7-1 0,-2 3 0 15,-5 1-1-15,0 3 1 16,-2 0-2-16,5 3 0 0,-3 1-2 0,1-1 0 16,-4 1 1-16,1-2 1 0,-6 0 2 15,-3-2 0-15,-5 0 1 0,-2 0 0 16,-5-2 0-16,-4 0-1 0,0-2 1 0,-5-3-3 15,2 6 0-15,-2-3-1 0,3 4 1 16,-1 0 1-16,1 0 1 0,2 2 1 16,4 0 0-16,-4 3 0 0,6 2 0 15,1-2-1-15,-3 4 1 0,-1-3 0 16,-4 2 0-16,-1-2 1 16,-5-3 0-16,-2-3 0 0,-6-2 0 0,-8-1-1 0,-5-1 1 15,-4-3 0-15,-3 0 0 0,-4-2 0 16,5 4-1-16,2-4 0 0,1 4 0 15,6 1 1 1,-8-1 0-16,3 5-1 0,1 0 1 0,-1 5 0 0,8-1 0 16,-8-1 0-16,7 4-1 0,-4-3 1 15,1 0 0-15,-6-1 0 16,-10-1 0-16,-2 1 2 0,5-1-2 0,-4-2 0 0,3 0 1 16,8-2-1-16,0 2 0 0,8 0 0 15,1 0 0 1,3 0-1-16,-1 2 1 0,9-2 0 0,3 0 1 15,6 2-1-15,1 0 0 16,1 1 0-16,6 4-1 0,1-7 1 0,3 2 0 0,-6 2 0 16,-2-3-1-16,-7-1 1 0,3 0 0 0,2 0 0 15,-3-3 0-15,1 3 0 0,1-4-1 16,1 3 1-16,-10-6 2 16,-3 1-1-16,-12-4 1 0,8 2-1 0,1 1-1 15,4 4 0-15,6-4 1 0,-1 3-1 16,-1 1 0-16,-9 1 0 0,4-3 0 15,-3 3 0-15,-1 0 0 0,-5 0-1 16,1 2 0-16,-5-3 1 0,-6-4-1 16,8 1 1-1,-3-3 0-15,-9 2-1 0,0-3 1 0,-9-1 0 16,3 2 0-16,-3-3 1 0,6 1-1 16,-1 0 0-16,-7 3 1 0,1-3 0 0,-1 0-1 0,0 4 1 15,1 2-1-15,8 0 0 0,2 3 0 0,-6 0 1 16,4 2-1-16,-6-2 0 0,-5 2 0 31,-3 2 0-31,2 0 0 0,-9 0 0 0,3-2 0 0,-1 0-1 16,-8 0 1-1,6-2 0-15,-5 0 0 0,-8 0 0 16,1-3 0-16,-1 0 0 0,1 3 1 0,6 0 0 16,8 0-1-16,1-1-1 0,-3 1 1 15,0-2 0-15,2 3 0 0,-2-3 2 16,16 1-3-16,3-1 0 0,-3 2 0 15,1 1 0-15,-4-3-1 0,6 0-2 0,6 3 0 16,5-1 0-16,-2 2 2 16,-1-2 2-16,1 0 0 0,-3-1 1 0,1-3-1 15,8 3 1-15,3-1-1 0,0-3 2 16,2 0-1-16,5 2-1 0,0 1 1 16,0-1-1-16,2 3-1 0,-5-3 1 15,7 5 1-15,5-2-1 0,-2 2 1 16,6 2-1-16,-1-2 0 0,3 5 1 15,1-3-1-15,-3 2 1 0,-6-1 1 16,2 4 2-16,2-5 7 0,7 3 5 0,3 1 4 16,2-5-1-16,6-1-6 0,7 0-3 15,5 0-1-15,1 0 6 0,-1-5 9 16,-1 2 4-16,4-3 0 0,-6-4-6 16,1 1-9-16,-3-2-5 0,-3-1-3 15,7 1-2-15,8 4-2 0,5-4-1 0,6 8 1 16,3-4-1-16,8 3 0 0,1 2 1 15,3 1-1-15,3-5-45 0,3 6-75 16,-4-7 74-16,3-7-23 0</inkml:trace>
  <inkml:trace contextRef="#ctx0" brushRef="#br0" timeOffset="55487.93">6574 10257 1716 0,'25'45'69'0,"-23"-44"-32"0,0-1-11 0,1 0-5 0,-29-39-13 0,26 39-1 0,0 4 0 16,0-1 10-16,0-1 4 0,-4-2 2 16,4 0-4-16,-3 0-11 0,1 2-6 15,0 3-2-15,-16 2 0 16,-3-3 0-16,-7 3 2 0,-13 2 0 0,-7 2 1 15,-5-4-3-15,-9 3 0 0,-2 3 0 16,-2 1-1-16,-1 0 0 0,-8 0 1 16,-8 0 1-16,-4-1 4 0,-7-6 0 15,-16 4 1-15,-1-1-4 0,-10-1-2 0,1-2 0 16,1-2-1-16,-5-5 3 0,-15-1 1 16,-1-1 5-16,-10-9 0 0,6 8-1 15,4-8 1-15,-14-1-1 0,-4 5-1 16,-12-8-1-16,1 7-2 0,2-5-2 15,-6 4 2-15,4-1-2 0,8-1 0 0,16 6-1 16,15-4 0-16,11 2 0 0,13 0 2 16,8 1 4-16,12-1 5 0,15 2 7 15,9 0 3-15,14-1 5 16,10 1 1-16,12 3 0 0,6-3 0 16,10 0 6-16,3 3 9 0,5 2 4 0,2-2 2 15,-4 2-9-15,4 0-5 0,0 0-13 16,0 0-5-16,0 0-1 0,6-4-9 15,-1 4 3-15,4 0-1 0,-2 0-5 0,5-3-1 16,4 1 0-16,7-1-2 16,4 3 0-16,3-2 0 0,7 0 0 0,4 2-1 15,10-2-1-15,6 2-1 0,3 0-2 16,15 0 1-16,7 4-2 0,6 1 1 0,4 4 3 16,9 0-1-16,4 2 3 0,9-1 0 15,13 4 1-15,10 1 0 16,3-1 1-16,9 0 0 0,-4-7-2 15,6-2 0-15,5-3 0 16,0-5-1-16,2-6 1 0,-4 5-1 0,4-5 0 16,0 6 1-16,-6-6 0 0,-5 2 0 0,-9-4 0 15,-3 6-1-15,-5-6 1 16,-3 2 0-16,-4 2 1 0,-8-7 0 16,-7 2 1-16,-2-1-1 0,3-5 1 15,-5 3 0-15,-8-5-1 0,-9 2 1 0,-25 2-1 16,-9 4-1-16,-9-1 1 0,-6 5 0 15,-3-1 0-15,-10 3 0 0,-6 1 0 0,-6 3 3 16,-10-1-1-16,-3 3-5 0,0 0-24 0,-1 0-31 16,-10 2-13-16,-9 5 3 15,-17-2 21-15,-16 7 27 0,-20 4 15 16,-24 4 2-16,-29 3 2 0,-14 2-2 0,-16 0-1 16,-2-1-1-16,-2 1-1 0,-6-2 1 15,-3-3 2 1,-3 1 0-16,-5 0 2 0,-7-5 1 0,-8-2 1 0,-1-5-1 15,9-2 2-15,-4-7 4 0,5-1 5 16,6-6 5-16,5-2 2 0,3-7-1 0,6-4-1 16,7 1-3-16,4 3-1 0,20-6-1 15,22 1-2-15,4 0 3 16,12 0 1-16,2-2 0 16,12 3 2-16,13 2-1 0,17 2 3 15,11 4 2-15,9 0 3 0,9 4-1 0,5 1 0 0,7 4-3 0,9 3 2 16,0 0 1-1,0-4-7-15,0 1-8 0,3 1-6 16,6 2-9-16,-3 0 1 0,1 0 0 16,5 2-2-16,8 0 4 0,1 5 2 0,7-4 0 15,9 2 2-15,8 3-1 0,8-1 1 0,9 0 0 0,9-5-3 16,2-1-1-16,3-1 0 0,11 0 1 16,10-3 3-16,19-1 1 0,20-1 1 15,15-2 2-15,1-6-1 0,8 3-1 16,-2-3 1-16,12-1-1 0,-2 0-1 15,1-2 1 1,1 0-1-16,-9 2 1 0,10-2 0 0,-10 0 0 0,-7 2-1 16,-5 0 2-16,-12 1-2 0,4 3 1 15,-6 1 1-15,-9-2-1 0,-12 6 1 0,-22-4 0 16,-12 7-1-16,-18 2 1 0,-7-2-1 31,3 2 1-31,-1-1 0 0,-8-3 0 0,-2 4 1 0,-12-2 1 16,-7 0 1-16,-13 2 3 0,-7 0 1 0,1-3 1 15,-9 3 0-15,4-2-3 0,-4 2-3 16,-2 0-6-16,2 0-16 0,0 0-37 0,0-2-88 16,0-1-50-16,0-13 89 0</inkml:trace>
  <inkml:trace contextRef="#ctx0" brushRef="#br0" timeOffset="97658.4">15940 10477 1152 0,'-16'-9'107'0,"-2"4"92"0,0-4-127 0,4 4-58 0,-5-4-9 0,8 2-3 0,-9-6 1 0,4 1 0 16,2 0-1-16,0 3 0 0,7-2 13 16,0-1 17-16,3 6 18 15,3-4 15-15,1-1-1 0,0 6-7 16,1-6-8-16,-1 6-8 0,0-4-7 0,0-2-8 16,0 2-8-16,6-3-7 0,-1-2-3 15,2 3 3-15,0-3 4 0,2 2 3 16,3-3 3-16,1 1-3 15,6 2 2-15,3 1 1 0,4-1 1 0,1-1-6 0,-2 3-9 16,8-3-1 0,-3 4-2-16,6-3 2 0,1 0 2 0,-3 6 1 0,-2-4 0 15,-6 4 1-15,-3-1 7 16,-8 4 6-16,-1 1 0 0,-14 2-3 0,0-2-12 16,0-5-10-16,-14 4-8 0,-15 1-1 15,-13-9 1-15,-24-3 5 0,-12-2 6 0,-16 0 6 16,-2 0 2-1,-10 0-2-15,-4 4-2 0,-3 1-4 16,4 2-1-16,14 6 0 0,13-1 2 0,18 1 1 16,11-3 3-16,12 3 3 0,15 1 4 0,12 0 6 15,12 2 14-15,-4-2 16 0,8-1 2 16,9 1-4-16,-1-1-14 16,10-1-20-16,12-3-8 0,9 3-2 0,15 1-5 15,10 1-1-15,10 2 0 0,13 4 1 16,0 1 1-16,3 2 1 0,0 5 1 0,-5 3 1 15,1 2 1-15,-4-3 0 0,-10 4-1 16,-15-2-1 0,-11-2 2-16,-9-3-3 0,-13 0-2 0,-12-8-7 0,-12-1-8 15,4 1-7-15,-12-3-12 0,-3 0 1 16,-3 0 5-16,-9 6 8 0,-11-4 16 0,-18-1 5 16,-12-1 1-16,-14 0 0 0,-8 0 0 15,1 2 0 1,-5 0 0-16,2 0 1 0,-2 3-1 15,6-1 1-15,17-3-1 0,10 3 2 0,19 1 0 0,11-1 3 16,11-4 1-16,11 0 22 0,-1 0 5 16,11 0 1-16,0 0 3 15,9 0-18-15,9 0-4 0,19-2-1 16,25 0-3-16,22 2-6 0,19 4-1 0,3-1-2 16,4 6 2-16,2-2 2 0,2 4-1 0,-1 1 0 15,-19-5-2-15,-21 2-2 0,-21 2 1 16,-15-6-1-1,-7 6 2-15,-10-8 2 0,-9 3 2 16,-17-3-3-16,6 1-9 0,-14-4-16 0,2 2-5 0,-11 1 2 16,-18 6 9-16,-14-5 10 15,-26-1 1-15,-27-3-2 0,-29-3 5 16,-27-13-37-16,-24-13 275 0,-16-17-180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23:17:45.61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21601 7041 1832 0,'5'-9'67'0,"2"6"-18"0,-7 1-12 0,4-2-21 0,-6 4-10 0,2 0-6 0,0-1-2 16,-2 1-2-16,2 0 4 16,2 1 5-16,-2-1 9 0,-2 0 10 0,2 0 12 15,0 0 11-15,0 0 6 0,2 4 0 16,0-4-7 0,-2 2-13-16,0-2-10 0,0 1-9 15,0 1-3-15,0 0-1 0,-2 7-3 16,0-6 0-16,2 6-2 0,0-2 1 15,-1 4 2-15,-6 1 1 0,-1-3 3 16,-6 4 1-16,0-1 2 0,0 0 2 16,-4 1 0-16,-1 1-1 0,-1-7-3 0,-5 2-2 15,2 2 0-15,-2-1 2 16,-1 1 2-16,-1 0-1 0,2-3-3 0,2-2-3 16,-3 3-2-16,1-2 1 0,-2-2 2 15,-1 2 4-15,-2-3 1 0,-4 6-3 16,2-4-4-16,-1 1-5 0,1 0-3 15,0 2-1-15,0-2 0 0,-2 3-1 0,-1 3 2 16,-3-4-2-16,1 0 0 0,-2-1 1 16,4 0 0-16,-4 2 1 15,2 4 1-15,1 1 0 0,-1 0 0 0,0 0 0 16,-1-1 0-16,-4 2 0 0,-3-4-1 16,-2 2-2-16,-5 1-1 0,1-3 2 15,-6 2 0-15,-9-3 2 0,-4 3 0 0,-7-2 0 16,1 1-1-16,-2-1 1 15,-2 1 0-15,0 1 0 0,1 0 1 0,-5 2-1 16,1-4 0-16,1 4 0 0,-4-1-1 16,-5-1 0-16,1 2-1 0,-4 0 0 15,5 0 0-15,-3-2 1 0,3-2 1 16,-8 1 0-16,-4 1-2 0,1-4 1 0,-4-1-1 16,1 2 1-16,-5 1 1 0,1-5 0 15,1 1 1-15,-6-1-1 0,-7 0 0 16,-1-6 0-16,-1 3 0 0,10-2-2 15,6 3 0-15,-1-3 0 0,-8-2 2 16,-6 0 1-16,-8 0 1 0,-1 0-1 16,8-5-1-16,2-1-1 0,-14 1 1 0,-2-6 3 15,1 4-2-15,-8-3-1 0,14-3-1 16,0 3-1-16,-3-3 0 0,0 1 0 16,0 1-1-16,5-3 1 0,4-4 1 15,-8 2 1-15,-8-3 2 0,1-4 1 16,4 1-3-16,15 5 0 15,13-5-1-15,4 5 0 0,-4-1 2 0,4-3 1 16,0-1 2-16,2 1 0 0,16 2 1 16,6 1 1-16,14-2 1 0,0 3 2 0,1-3 3 15,0-5 2-15,-3-1 1 0,-1-1 0 16,8 4-2-16,8-2-1 0,11 4 2 16,11 1 6-16,8 3 4 15,4 3 2-15,5 3-6 0,8 2-5 0,-2-2-5 16,1 8-5-16,4 1-7 15,-2-9-26-15,2 4-34 0,0-2-79 0,0-19-490 0,-1-22 413 16</inkml:trace>
  <inkml:trace contextRef="#ctx0" brushRef="#br0" timeOffset="41251.19">10589 8805 1652 0,'-22'7'68'0,"1"-1"-12"0,1-1-2 0,8 2-14 0,1-5-13 0,8 0-7 0,-1-1-6 0,1 1 9 16,3 2 20-16,0-4 12 0,-4 5 13 15,8-5-4-15,-2 2-18 0,6 3-12 0,1 0-12 16,4 1-10-16,4 3-3 16,5-4-2-16,1 6-1 0,2-6 0 0,1 5 2 15,3-1 4-15,-1-2 4 0,4 1 5 16,2-3 2-16,1 0 0 0,2 4-3 16,11-5-2-16,-4-1 0 0,4-3-2 15,0 0-2-15,2-3-3 16,-8-1-4-16,4 2-2 15,2-8-2-15,4-1 0 0,5-1 1 0,-1-6 0 16,3 0 0-16,-1 4-1 0,3-4-1 16,-1-1 1-16,5 3 1 0,-6-4 2 15,-1-3 5-15,-1 2 3 0,-14-4 1 0,8 0-2 16,-1-3 5-16,-1 3 3 0,5-7-1 16,2 0-1-16,1-1-8 0,2-5-8 15,6-1-1-15,1 0 0 0,3 4 3 16,-9-1 8-16,-8 4 6 0,-4-3 6 0,-4 0 3 15,-2-6 1-15,5-4-1 0,-1-1-3 16,2-3-5-16,-1-1-6 0,-2 6-5 0,1-8 0 16,0 6-1-16,-4 5-2 0,-3 4 0 15,-1-2-1-15,-1 6 1 0,0-5 5 0,-1 5 4 16,1-6 0-16,-5 1 1 16,5 1 1-16,-9-2-1 0,4 5 2 0,-9-6-2 15,2 1-6 1,5 1-4-16,-5-2-2 0,4 4 0 0,-8 6 0 0,-3 3 0 15,1 3-3-15,-3-1 0 16,-2 0-1-16,0-2-1 16,1 4-2-16,-3 2 0 0,-1 2 1 15,1 4 2-15,0 1 1 0,1 2 1 16,-3 6-2-16,-4-2-1 0,1 2-3 0,-4 5-1 16,-1-5-5-16,0 1-6 15,-2 5-8-15,0-2-3 0,-4-1-7 16,3-3-5-16,-6 4 1 0,-1 1 0 15,0 1 11-15,-5-2 10 0,1 2 11 0,-2 0 2 16,-1 0 2-16,5 2 1 0,1-1-2 16,2 3-1-16,0 1-3 0,1-1-2 15,6-1 1-15,0 5 0 0,0-5 3 16,-1-1 3-16,-3 1 1 0,4-3 2 16,0 0 0-16,0 0 2 0,0 0 0 15,-2 0 0-15,1 0 3 0,1 0 4 16,0 0 4-16,0-1 4 0,0-1 6 15,-2-5 4-15,2 1 3 0,2 1 2 16,-1 2 12-16,5-6 4 0,-3 3-8 0,8-6 2 16,-1-2-18-16,10-8-12 0,1 1 4 15,8-2-10-15,3 2-1 0,3 1 0 16,0 6-3-16,1 4-2 0,-8-3-2 16,1 4-2-16,-8 2-11 0,-3-2-7 0,-1 4 1 15,-8-2-2-15,2 5 3 0,-6 0 1 16,1 2-5-16,-6 0 0 0,7 4 6 15,-4-2 2-15,1-2 2 0,-4 0 3 16,1 7 0-16,3-5 3 0,0 1 1 16,1 2 2-16,2-1 2 0,-3-2 0 15,1 1 1-15,-5-1 0 0,2 2-2 0,-1-3-3 16,-1-1-2-16,0 0-5 0,0 2-6 16,0-2 3-16,-3-2-2 0,-2 1 2 15,-1-3 2-15,4 4-6 16,-1-2-1-16,-10 2 2 0,-1 0 5 15,-2 0 5-15,-10 2 3 0,-4 5 0 16,-8-2 1-16,-4 4 0 0,-6 4 1 0,2-3 1 16,2 3 2-16,1 1-1 0,0-2 2 15,4 1 0-15,0-1 0 0,6-5 1 16,3 0 0-16,7-3 0 0,7-1 1 0,1-3 0 16,6-1 2-16,1-5 4 0,4 5 5 15,2-8 6-15,2 3 6 0,-3-4 3 16,3-3 0-16,0 3-3 0,0-1-6 15,3-1-4-15,-1 3 0 0,0 2 0 0,1-2-1 16,4-2-3-16,-3 2-6 0,3-5-1 16,6-5 1-16,-1-1 2 0,6-3 0 15,3 4-2-15,-3-1-1 0,7 4-2 16,-4-2-1-16,2 3 3 0,3 6-1 16,-1-6 0-16,2 3-3 0,-2 5-3 15,0 2-7-15,-6 3-1 0,-1 2-15 0,-6 0-5 16,1 0 2-1,-3 5-3-15,-3-1 12 0,0 3 4 0,-3-2 0 0,-1 2 0 16,1-3 0-16,1 5 1 16,1 0 3-16,1 5 2 0,-2 2 3 15,4 3 1-15,-6-1 2 0,5 3-1 0,-3 0 1 16,-5 6 2-16,2-7 2 0,-2 3-1 16,0-6 2-16,1-1-1 0,-1 4 1 15,2-1-1-15,-2-1 1 0,4 3-1 16,3 1 1-16,-4-3 0 0,3 1-1 0,-3-3 2 15,-1-3 2-15,2 1-11 0,4-1-53 16,-4-9-84-16,7 2 78 0</inkml:trace>
  <inkml:trace contextRef="#ctx0" brushRef="#br0" timeOffset="44698.19">22695 9818 1850 0,'0'3'96'0,"0"4"6"0,0-7-7 0,-2 4-32 0,2-2-19 0,2 3-11 16,0-2-8-16,1 3-5 0,1 1-6 0,-4-2-4 15,3-1-3-15,1 3-3 0,-4-4-1 16,4 1 0-16,-4-2-1 0,0-2-2 16,0 3-7-16,0-1-2 0,-2-2-10 15,-7 2-1-15,0 0 6 0,-5 1 2 16,-2 4 7-16,-4-5 3 0,-3 3 1 16,-5 1 0-16,-6-5 1 15,-1 1 2-15,-6-2 2 0,-2 0-1 0,-12-3 1 0,-12-6 0 16,-4-2-1-16,-12-5 1 0,-6-3 1 15,1-10-1-15,-10-1-1 16,-3-7 0-16,-9 1 0 0,-12-6 2 16,-13-2 7-16,-12-8 15 0,-4-5 16 0,-7-1 1 0,-1-2-8 15,-1 3-13-15,2 2-18 16,15 3 0-16,4-1 2 0,1 2-1 0,-6-2 17 16,-8-6 17-16,-2-8 0 0,-2-2 3 15,1 3-18-15,10-3-19 0,3 7-2 16,15-6-2-16,1-2-1 0,0-5 0 15,-11-5 0-15,4 0-1 0,2 6 0 0,12-4-2 16,20 9 0-16,7 1 2 0,5-6 0 16,0 0 3-16,5-1 0 0,6 8 1 15,16 5 0-15,17 10 4 0,11 10 5 16,8 3 12-16,9 9 14 0,7 3 6 16,-1 6-2-1,3-4-10-15,5 0-16 0,-6 2-10 0,3-2-2 0,0 2-4 0,-3 2 0 16,4 0 2-16,-1 6-1 0,4 8 0 15,0 0 0-15,0 2-3 0,0 1-4 16,2 4-4-16,-2 0-6 0,2 4-6 16,-2 1-2-16,0 1 3 0,0-3 5 15,-4 2 6-15,4 1 6 16,-9 3 1-16,4 3 0 0,-7 9 0 0,-3-1 0 0,1 5 0 16,-2-4-1-1,2 2-1-15,-5 0-1 0,8-4-3 0,-3 1-1 16,1-6 2-1,3-3 1-15,-1-1 3 0,4-4 3 16,5-3-1-16,2-1 2 0,0-2 3 16,0 2 7-16,4-2 7 0,-4-5 8 15,0 1 4-15,0 0-1 0,0-6-9 0,9-4-10 16,-4-9-8-16,6-6-7 0,-10-6 0 16,3-6-2-16,1-2 1 0,1 4 3 15,2 4 3-15,-4 3 2 0,0 5 4 16,1 6 6-16,2 3 9 0,-3 4 5 15,6 4 0-15,-1 1-6 0,9 3-7 16,3 5-7-16,4 1-2 0,5 7-3 0,0 7-2 16,6 5-1-16,1 6-3 0,0 2-2 15,-5-2 2-15,-2-2-6 0,-3 2-11 16,-6-8-23-16,-1-4-37 0,-10-1-55 16,-1-10-70-16,-7 0 66 0,7-2 42 15</inkml:trace>
  <inkml:trace contextRef="#ctx0" brushRef="#br0" timeOffset="45395.18">15821 6600 2010 0,'-2'0'70'0,"0"1"-24"0,1 3-12 0,1-1-20 0,0 3-13 16,0 3-4-16,-8-2-3 0,0 3 1 15,-5 6 3-15,-1 7 2 0,3 0 0 16,-3 4-2-16,-2 0-9 0,-2 1-9 15,4-7-2-15,0 4 3 0,2-2 7 16,1-2 9-16,-1 6 0 0,5 1 1 16,-6 3 1-16,-1-3 1 15,-4-2 0-15,-1 3 0 0,5-6 0 0,-1 2 1 0,8-4 2 16,4-2 4-16,-6 1 8 0,5 3 10 16,-5-7 7-16,4 3 0 0,5-3-7 15,2-3-9-15,9-1-4 0,-3 1 4 16,5-1 8-16,5 2 6 0,3-7 5 0,5 8 1 15,3-3-4-15,10 0-3 16,12 1-8-16,20-6-5 0,14-2-6 0,16-1-5 16,6 1 1-16,3 0 4 15,-2-1 0-15,3-1 1 0,3 3-2 0,14-3-5 16,15 1-1-16,3 5-2 0,-1-7 3 16,-1-1 1-16,-10-1-1 0,5 0 2 0,4-1-4 15,-10 1 0-15,-5-4-1 0,-15-3 0 16,-4 2 2-16,0-6 1 0,-2 7 2 15,-6-6 7-15,-11-1 10 0,-12-1 11 16,-16-4 10-16,-8 2 6 0,-14-1-3 16,-8-1-4-16,0 4-10 0,-3 1-12 15,1-1-9-15,0 0-8 0,-5 1-3 0,1 2 1 16,-3-2-2-16,0 1 1 0,-1 4-1 16,-3-2 0-1,1 4 0-15,-4-5 1 0,0 2-1 0,-2 2 1 0,-4-1 2 16,-1 3 12-16,-3-4 19 0,-3 0 17 15,2-2 19-15,-3 0-9 0,-2-3-18 16,0-1-13-16,0-5-21 0,0-1-5 0,0 1-13 16,4-1-60-16,5-8-41 0,21-12 51 15</inkml:trace>
  <inkml:trace contextRef="#ctx0" brushRef="#br0" timeOffset="54398.25">9165 9123 1247 0,'0'3'132'0,"2"4"203"0,-2-3-313 0,5 6-15 0,0-1-1 0,2 2-1 16,4 3 1-16,-4-2 1 0,0 3 6 15,0-5 11-15,-3-3 11 0,1 4 11 0,-1-6 7 16,-1 4-1-16,2-5-1 0,-3-1-2 15,5 4-1-15,2-7-1 0,4 4 1 16,1-2 0-16,0-1-2 0,2 1-3 16,3 4-7-16,5-6-7 0,-5 0-5 15,8 0-5-15,1 0-5 0,0 0-4 16,2 0-3-16,1 0-4 0,-7 0 1 16,8 0-2-16,2 0 0 0,2 0-1 0,6 0 0 15,-3 0 0-15,7 0 0 0,4 0 0 16,3 0 0-16,0 0-1 0,9-6 1 15,-1 4 0-15,6-3 2 0,-3 3 1 16,-2-6-1-16,2 2-1 16,-1-1 0-16,5 0-1 0,3 0 0 0,-4 0 0 15,2-4 0-15,-5 6 0 0,-5-4 0 16,1 4 0-16,-3-4 2 0,-1 2 1 16,-1-6 0-16,-7 1 1 0,5-2 0 0,-5 0 1 15,7-2-2-15,2-2 2 0,2-2 3 16,-1 3 8-16,1-1 9 0,-3 0 6 15,3-3-1-15,3 3-8 0,11-5-10 16,-4 0-6-16,0-4-4 16,-7 1 1-16,-5 1-1 0,10 2 0 0,0-5-1 0,10-1 0 15,-3-1-1-15,1-7 1 0,-1 1 0 16,-7-4 0-16,-1 1 2 0,-7-4-3 16,-8 8 11-16,-9-4 12 0,-6 5 6 15,-6 0 3-15,2-1-11 0,3-1-12 16,6 1-7-16,2-2-2 0,-1 1 1 15,-1 1-1-15,-4 1 1 0,2 2 0 0,0-3-1 16,-1-1 0 0,-3-3 11-16,-1 2 7 0,-2-4 9 0,-4 2 13 0,-7 6-5 15,-1 2-2-15,-10 3-8 0,6 0-12 16,2 1-7-16,3 0-3 16,-6 1-4-16,1-4-1 0,-2 0-1 0,2-2 2 15,7 2-2-15,-2-1 2 0,-1 1 0 16,4-2 0-16,-2 2 0 0,4-4-5 15,3 1-1-15,-3-6-2 0,-1 5 1 0,-4-3 2 16,1 7 4-16,-6 0 1 0,1 1 0 16,1-1-2-16,3-4-5 0,-1 8-5 15,-2-3-1-15,3 3 1 0,-2 1 4 16,3 7 2-16,-6 2 2 16,-4 4-4-16,-5 1-2 0,2 4-5 0,-7-2-5 0,-1 6-5 15,-1 3-9-15,0-2-5 0,-1-5-6 16,-1 5-8-16,-7 0 4 0,-2 1 6 15,-5 1 9 1,-12 0 14-16,-7 0 7 0,-10 1 8 0,-4 5 2 0,-10 1 3 0,-1-4 0 16,0 6-1-16,3-3 1 15,11 2 0-15,1-2-1 0,6 3 1 16,2-4 0-16,12 4-1 0,2-6 1 0,13 1-1 16,1-2-6-16,9-2-7 0,0 0-8 15,0 0 2-15,12-4 4 0,-3 1 6 16,12-10 6-1,13-5 0-15,5-8 1 0,11-8 3 0,1 0 2 0,-5 2 13 0,7 4 7 32,-8-2 12-32,-3 2 15 0,-6-3 5 0,-8 3-4 0,-1 5-9 0,-1 7-15 15,-4 2-11-15,1 7-4 0,3-2-5 16,-6 9-4 0,5 4-8-16,-2 6-6 0,1 10-2 0,7 6 0 0,4 11 2 15,0 8 3-15,-1 1 3 0,-7 12-1 16,-6 3 2-16,2 8-3 15,-7 2 1-15,-2-2-1 0,-5-7 1 0,-4-5 0 0,-1-9 0 32,-9-9-9-32,-1-2-12 0,-3-7-26 0,2-9-61 0,2 2-16 0,1-9 58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23:18:03.88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24766 5518 1556 0,'-7'-2'334'0,"7"2"-335"0,0 4 1 16,2-4 0-16,-6 2-2 0,1 1 1 15,-3-1 1-15,1 0 1 0,5-1 9 16,-2 1 6-16,2-2 9 0,0 0 6 15,0 2 3-15,0-2-1 0,0 0-5 16,-3 2-5-16,3-2-6 0,-6 0-5 0,1 2-2 16,-2 3-3-16,-4-5-3 0,2 3-2 15,-3 3-1-15,-4-1-1 0,2 0 1 16,-7 4-1-16,-3-3 0 16,-4 4-1-16,-6-4-1 15,1 4-1-15,-1 3-1 0,-3-3 1 0,1-1 0 16,1 2 0-16,1 1 0 0,4-3 0 0,0 5-1 15,0 0 1-15,-11 1 1 0,-3 2 1 16,-4-6 1-16,-4 8-1 0,1-3 0 0,0 4-1 16,-12-4-1-16,-2 0 0 0,-4 2 0 15,1-8 3-15,-1 3 0 0,2-1-1 16,1 0-2-16,2 3-1 0,4-1-1 16,2 0 1-16,-8-3 2 0,-3-1 1 15,-6 3 1-15,-4-1 0 0,6 0 0 16,0 1 0-16,2-1 0 0,2-1 0 0,-4 1-1 15,1 3 1-15,-6-3-1 0,-4 0 0 16,-1 1-1-16,-4-1-1 0,0-1 1 16,-2 1 1-16,1 1 0 0,-6-3 1 15,0 1 0-15,-14-6 0 0,1 1 1 16,-3-1-2-16,2-3 0 0,2 1 0 16,-2-1 1-16,-1 0 0 0,-11-2 3 0,-10-4 0 15,-1 1-1-15,-9 1 0 0,9-3 0 16,10 5-3-16,3 0-2 15,1 1 0-15,1 5 0 0,-4-3 3 0,1-1 0 16,4 1 0-16,-2 3 1 16,-4-6-1-16,-3 3 0 0,2 1 0 0,3-2 0 15,4 3 0-15,-1-1 0 0,-1-1 0 16,0 2 0-16,-3-1 0 0,1-2 0 16,0-1 1-16,-3 3-1 0,-8-4 2 0,-4 0 0 15,-1 0-1-15,0-2 0 0,11 2-1 16,7 2-3-16,2 2 1 0,-8-4 1 15,1 1 1-15,-6-1 0 0,3-1 0 16,4 1 0-16,-1-4-1 0,1 2 0 16,-1 0 0-16,-4-1 0 0,-2 1 1 0,4-3-1 15,0 0 0-15,-4 1 0 0,-1-5 1 16,-4 2 0-16,-5-2 1 0,8 0 0 16,-1 0-1-16,-7 1 0 0,1 0-1 15,-3-2 0 1,4 5 1-16,4-3 0 0,-6 3-1 15,3-2 1-15,-1 2 0 0,-6 1 1 0,7-1-1 0,4 3 0 0,-7-1 0 16,-1 1 0-16,1-5 0 16,-4 1 1-16,4-1-1 0,-6 0 1 0,2-2-1 15,-3 2 0-15,5 0 0 0,3 0 0 16,-4-2 2-16,-1 2-2 16,-2-4 1-16,-3 6 0 0,9-4 0 0,-4 6-1 15,-7-4 1-15,5 3 0 0,-8 0-1 16,-1-1 1-16,10 3-1 0,-13-1 1 15,5-1-1 1,-2 4 1-16,5-1-1 0,2 1 0 0,-1-2 0 0,-4-2 0 0,-1 4 0 16,-1-2 0-16,6 1 0 15,-11-3 1-15,6 2 0 0,-6-5 0 0,0 4-1 16,4 1 1-16,-11-5-1 0,2 2 0 16,3 1 0-16,4-3 0 0,-1 2 0 0,-3-4 0 15,0 2 0-15,4 0-2 0,11-1 1 16,-9-2 0-16,1 1 1 0,-1 0 0 31,3 0 0-31,11 2 0 0,-2-2 0 16,-1-1 0-16,4-5 0 0,-1 7 0 15,11-5 0-15,1 3 0 0,8-3 1 16,6 2 0-16,4-1 2 0,11-2 7 0,5 1 9 16,9 1 6-16,10 1 4 0,5 3-3 15,13-5-5-15,5-1-3 0,15 5-1 16,9 4-1-16,5-2 2 0,9 3-2 15,1 2-2-15,8 1-4 0,1 1-2 16,4 0-2-16,-1-2-6 0,1 0-27 16,-4-5-49-16,9 7-2 0,-1-11 24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23:19:56.94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8190 5468 1696 0,'67'31'212'15,"-67"-37"-119"1,0 6-22-16,0 0-3 0,-4 4-14 16,3-2-13-16,1-2-15 0,0 0-4 15,0 0-6-15,-6 1-7 0,3-1-1 16,-3 4 0-16,1 3 1 0,2-3-2 0,-6 1 0 15,0 2-1-15,-2-5-2 16,-1 1 1-16,-2-1 1 0,-2 2 5 16,-4 1 6-16,-1-5 1 0,-7 3 2 0,-3-3-1 15,-4 0-3-15,-11 0-2 16,-4-1-1-16,-10-1-5 0,-9 2 0 16,-4 0 1-16,-5 2-1 0,-7 3 1 0,-5 0-1 15,-4-5-3-15,-6 0-1 0,-10-3-2 16,-3-1 0-16,-11-1 2 0,-6 0 1 15,4-4 2-15,-19-2-1 0,-11 4-1 0,-7-4 0 16,-16 2-2-16,10 4 1 0,-4-2-2 16,-5 2 0-16,-1 3 1 0,-2 2-1 15,-1 4 1-15,-4 6-1 0,-1 1-2 0,12-1-2 16,15 8-1-16,8-7 3 0,15 1 0 16,3 1 5-16,15-1 0 0,28 2 0 15,19-8 9-15,18 2 3 0,21-1 1 16,11-1 2-1,10-4-10-15,8 1-2 0,4-3-1 0,0 7-3 16,9-3 0-16,-2 1 1 0,8 4-1 0,6-2 1 0,4 2 0 16,10-6 0-16,6 1 0 0,3-4 2 15,6-2 1 1,1-1-1-16,11-3 0 0,9-4-4 16,13-1-1-16,15-1-2 0,16-3 0 0,6 5 0 15,17-1 0-15,4 1 0 0,14 8-1 0,9 2 0 16,0 2-1-16,3 6 1 0,-1 1 1 15,-2 2-3-15,1 3 0 0,3 2 1 16,10 0 1-16,12 0 1 0,1-2 1 16,-8 0-1-16,-10-1 0 0,-4-1 2 15,-10 2-2-15,-1-1 0 0,-11-1 1 0,-8 1-1 16,-2 1 1-16,-7-4 0 0,-8 5 0 16,-17-1-1-16,-10-2 1 0,-9 2 0 15,-15-3 0-15,-10 0 1 0,-12-6-1 16,-18-1 2-16,-6 1 1 0,-10-3-1 0,-9-2-3 15,-7 1-5-15,-5-1-6 0,-11-1-10 16,-7-8 2-16,-12-2 4 0,-24 0 2 16,-21-3 11-16,-21-5 0 0,-28-1-2 15,-20 3 1-15,-11 1 0 0,-10 1 2 16,-4-8-1 0,-8 6 2-16,-15-5 0 0,-3 1 0 15,-15 5 0-15,-1 0 1 0,-4 2 0 16,0-7-1-16,7 7 0 0,-3-1 1 0,9-1 2 15,-19 4 0-15,1-6 2 0,-2 1-2 0,4 2-1 16,14 1 0-16,12-2-2 0,12 2 6 0,12 0 8 16,8 1 2-16,10 8 5 15,19-4-1-15,15 6-5 0,26 1-1 0,22 2-3 16,18 0-5-16,18 0-3 0,15 2-3 16,15-1-24-16,7-1-29 0,6 4-46 15,1-2-87-15,3 0-470 0,5-2 424 16</inkml:trace>
  <inkml:trace contextRef="#ctx0" brushRef="#br0" timeOffset="10798.19">2776 10426 1861 0,'9'1'77'16,"0"5"-12"-16,-3-4-19 0,-6 1-27 0,0-1-13 0,-8 0-2 0,3 5 7 0,-4-4 4 0,-10 8 3 0,-6-4 1 15,-5 2-3-15,-9 2-3 0,-2-6-2 16,-3-2-5-16,-4 3-4 0,-5-4-1 15,-4 1 0-15,2 6-1 0,0 0-1 16,0-2 1-16,-2 7-1 0,2-5 1 0,0 2 1 16,6 1 1-16,-1 0 1 0,7-3-1 15,3 2-1-15,2 3 1 0,8-2-1 16,2-1 0-16,5 2-1 0,7-5 0 16,5 3 0-16,2 1 2 0,2-4 1 15,-2 4 0-15,-1 2-2 0,-3 0 0 16,-1 2 0-16,0 4-1 0,-4-2-2 15,2 1-1-15,0 4-2 0,-3 0 0 16,3 5-1-16,2 3-1 0,1 2 0 0,1-3 1 16,5 4 2-16,0 3 1 0,5-1 3 15,0 1-1-15,2 4-1 0,2-7-1 16,0 5 2-16,1 3 1 0,-1-3 0 16,0 4 0-16,0 1 2 0,-2-1-1 15,-4-3-1-15,-1-1 1 0,1-5-1 16,-1 1 1-16,3-4 1 0,-3-3 3 0,1-5 10 15,1-2 14-15,1-1 17 0,2-6 15 16,0 0 6-16,2-1 8 0,1-1 1 16,1-5-6-16,1 0-5 0,-1-2-14 15,1-1-10-15,0 0-4 0,-1-3-5 16,1-1 1-16,0 2 0 0,3-2 1 16,2 0-3-16,10 0-7 0,5 0-7 0,8 0-9 15,8-2-5-15,14 2-3 0,5 0-3 16,6 2-2-16,-6 2 2 15,-1-3-1-15,-4 1 0 0,-8 2-19 0,-6-4-39 16,-2-4-70-16,-2-5-89 0,13-10 115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23:21:24.69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19824 5252 1541 0,'31'5'49'0,"2"6"-19"0,4 3-1 0,6 2-3 0,-4 2-3 16,2 0-3-16,1 1 2 0,3-3 3 16,-8-2 6-16,-2-1 6 0,-10-4 2 15,-7-1 1-15,0 3 2 0,-8-7 4 16,1 1 2-16,-11-5-9 0,2 2-16 15,-6-1-9-15,-12-1-7 0,-12 0 4 16,-15-1 7-16,-22-3-6 0,-20-1-8 16,-15-8-3-16,-17 5-3 0,-5 0-1 0,-16-2-2 15,-18-3 1-15,-18-1 17 0,-12-2-4 16,1 2 1-16,13 3-1 16,6 4-16-16,8 4 6 0,11-4 1 0,12 3 2 15,18-3-1-15,19 2 1 0,19 3-2 0,13 2 1 16,18 0 1-16,14 0-1 0,17 0 27 15,15 2 42-15,2 0 6 0,12 1 3 16,10 1-21-16,22-1-40 0,22 1-6 16,24 6-1-16,22 3-7 0,12 1-1 15,14 0-1-15,16 2 1 0,6 0-1 16,1-2 1-16,17 8 2 0,6 1-4 16,0-2 1-16,-5 0-2 0,-19-7 0 15,-18-7 2-15,-9 2 0 16,-7 2-1-16,-15-8 1 0,-20 1 0 0,-22-2 1 0,-26-4 0 15,-17-2 4-15,-17 1-4 16,-9-4-4-16,-7 2-4 0,-13-4-7 16,-15 2 0-16,-27-6 6 0,-37-3 3 0,-31-5 3 15,-26 1 0-15,-5 4 0 0,-13 6-1 16,-12 3 1-16,-4 0 0 16,2 5-1-16,13 2 0 0,20 3-2 0,12 6 0 0,12-2 1 15,17 4 0-15,18 1 2 0,25 1 0 16,20 1-1-16,17-2-3 0,17-3-7 15,17 0-4-15,1-5 4 0,8-1-4 16,18 4 10-16,5-3 7 0,28 5 2 16,30-2 5-16,20 2-2 0,23-2-1 0,23 0-1 15,13-2 2-15,13 4-3 0,17-2-1 16,-2 2-1-16,-2-2 0 0,-9 0 0 16,-17-1 0-16,-12 6 0 0,-13 0-1 15,-27 1-1-15,-23-1 1 0,-27-5 0 16,-19 2 0-16,-19-5-4 0,-17 5-9 15,-10-9-15-15,-13 3-4 16,-21 4 4-16,-23-2 7 0,-35 4 18 16,-34-9 7-16,-45-5 0 0,-28-11 2 0,-28-5-3 0,-16 0-3 15,-4 3 3-15,10 2-3 16,8 5 1-16,28 2-1 0,25 6 0 0,29 3 0 16,31 2 0-16,33 1 2 0,17 2-19 15,18-3-106-15,14-5 84 0</inkml:trace>
  <inkml:trace contextRef="#ctx0" brushRef="#br0" timeOffset="41619.6">28479 5743 1764 0,'0'-7'63'0,"5"2"-22"0,-1 3-16 0,1-3-11 0,-2 3-12 0,-6-2 0 16,3 3 9-16,2-1 19 0,1-5 22 15,8 1 21-15,-2-1 17 0,3-2 10 0,8-3-7 16,4 9-12-16,14-5-18 0,11 5-28 16,12 1-14-16,18 4-11 0,19 9-7 15,24 6-3-15,15 8 0 0,1 0 0 16,2 3-1-16,-12-1 1 0,1 3-1 16,-1-3 1-16,-13-4 1 0,-19-7 2 15,-22-9 0-15,-29-2 1 0,-22-5 7 16,-11-5-1-16,-15-2-8 0,-19-9-8 0,-8-9-11 15,-28-5-7-15,-27-13 4 0,-25 1 4 16,-22-5 4-16,-9 5 3 0,-1-1 2 16,7 6 3-16,-3 11-1 0,5 4 3 15,16 8 2-15,9 11 1 0,19 1 1 16,14 2 0-16,8 2-1 0,9-1 0 16,8 5 0-16,7 3 1 0,13-2 1 0,11 0-1 15,12 0-2-15,7-2 7 0,3-1-2 16,11 3-2-16,9 2 4 0,20 5-4 15,10 0 2-15,20 4 4 0,12-2-2 16,21 3-1-16,15-1-2 0,15 0 1 16,3 5-2-16,-10-7 1 0,-17 0 2 15,-16-4-2-15,-11 2 1 0,-7-5-1 0,-7-2-2 16,-20 0 0-16,-14-1 1 0,-17-6-1 16,-18 0-7-16,-1 0-3 0,-6-8-9 15,-18 1-4-15,-21-7 7 0,-34-11 3 16,-20-1 5-16,-22-10 5 0,-22-1 0 15,-14 3-4-15,-11-5 11 0,-12 11 4 16,9 7 0-16,7 5 6 0,14 5-8 16,25 11-4-16,30 0-1 0,28 2-1 0,32 3-1 15,20 2 1-15,14-3 2 0,2 3 1 16,10-3 0-16,2 3 4 0,11 3-1 16,18 6-2-16,19 2-2 0,12 0-11 15,19-4-79-15,18-11 57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22:32:13.00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2260 18019 1583 0,'-10'0'96'0,"-10"-5"-31"0,4 3-16 0,-5-1-14 0,2 3 29 0,8-2-10 15,4 0 4-15,7 2 6 0,-4 0 5 16,3 0 0-16,1 0-7 0,-2 0-11 16,2-3-11-16,-2-3-7 0,4 3 0 15,1 3 3-15,-3-7 2 16,6 1-5-16,3-2-3 0,10-1-10 15,6-4-11-15,9-1 3 0,8 2-2 0,11 1-2 16,11 4 1-16,11 2-5 0,11 5-3 16,1 3-2-16,9-1-4 0,-2 0-10 0,-5 0-11 15,-9-1-4-15,-18-1 1 16,-20 0 11-16,-19-3 14 0,-21 3 11 0,5-4 3 16,-16 1-3-16,-5-6-3 0,-14-2-4 15,-13-5 0-15,-16-3 2 0,-19-6-1 0,-11 4 0 16,-18-2 0-16,-5 7 2 0,-5-4 4 15,2 4 1-15,6 0 2 0,13 4-2 16,20-1 1-16,17 6 0 0,18 2 4 16,16-2 5-16,12 5 8 0,8 0 10 15,6 2 0-15,12 0-7 0,6 0-14 0,16 0-14 16,20 11-6-16,26 5 1 0,24 5 2 16,27 11 3-16,8 5 3 0,9-1 0 15,-13-1 1-15,-12-6 0 0,-14-8-3 16,-22-5 0-16,-19-4 1 0,-18-3 0 15,-21-9 2-15,-18 0 7 16,-12 0-12-16,0 0-8 0,-6-12-63 0,-8-4-63 0,-22-21 327 16,-21-26-197-1</inkml:trace>
  <inkml:trace contextRef="#ctx0" brushRef="#br0" timeOffset="967.8">2757 6984 766 0,'-37'13'73'0,"8"-6"119"0,-10 3-190 0,11-6 3 0,-2 1 22 0,-2 1 50 0,5-3 50 16,6 1 32-16,5-2 12 0,7-2-17 15,2 0-21-15,4 0-18 0,3 0-13 16,-2 0-16-16,2 0-11 0,0 0 8 16,0 0-2-16,3-2-5 0,6 2-17 15,11-4-28-15,13 1-14 0,21 1-16 0,22-3-1 16,23 5-1-16,27 1-1 0,28 5 1 16,25 3-1-16,9 3 0 0,7 4 2 15,4 5 0-15,-9-1 0 0,-6 3 2 16,-5 0-2-16,-23 2 0 15,-18-4 1-15,-15-3 0 0,-33-4-1 0,-26-2 4 16,-27-8 3-16,-33-2-7 0,3 1-18 0,-23-5-13 16,-20-1-8-16,-27-4 9 0,-35 0 17 15,-44-8 11-15,-31 5 4 0,-35-6 0 16,-19-2 1-16,9 4 0 0,2-2-1 16,30 5 1-16,31 8 0 0,19 1 12 15,28 2 5-15,23 2 2 0,21-1-1 16,21 1-8-16,20 0 0 0,14 0 0 0,9 0-4 15,7-2 4-15,15 3-11 0,20-1-2 16,31 12 6-16,31 2-6 0,44 4 6 16,27 3-2-16,26-4-1 0,8-1-1 15,0 3 2-15,-10-7 1 0,-22 0 0 16,-34-12 3-16,-34 4-2 0,-38 1-1 16,-27-6 1-16,-16 1-3 0,-14-2 6 0,-12 0-9 15,-4-5-28-15,-12 5-21 0,-12-9-9 16,-20 4 7-16,-45-9-12 0,-35-8-47 15,-56-6 66-15</inkml:trace>
  <inkml:trace contextRef="#ctx0" brushRef="#br0" timeOffset="1680.68">12975 7295 1525 0,'-21'-6'119'0,"-2"3"148"0,-2-8-231 0,-3 4-5 15,8 2 2-15,8 1 21 0,5 4 32 16,7 0 26-16,5 0 4 0,4 0-19 15,12 0-33-15,13 0-33 0,22 0-18 16,30 7-3-16,22 6-2 0,19-1 4 16,3 6 1-16,-8-4-4 0,-8 4 1 0,-24-4-2 15,-17-3 1-15,-20-3 8 0,-25-4 3 16,-19-1-1-16,-9-3-12 0,-7 0-11 16,-7-3-8-16,-16-1 1 0,-18-1 10 15,-19 0 5-15,-24-1 6 0,-14-6 3 16,-8 0 1-16,-6-4-1 0,6 1-2 15,10 7-3-15,20 2-1 0,20 5 1 0,23 2 14 16,20-1 12-16,8 2 9 0,12-2 13 16,3 0-6-16,8 4-4 0,7-4-3 15,19 8-15-15,16 0-9 0,27 6-9 16,23 5-7-16,16-3-1 0,6 0-1 16,1-2 1-16,2-3 2 0,-6-6-4 15,-6 4-35-15,-12-7-57 0,-5-4-66 0,-6-12 71 16</inkml:trace>
  <inkml:trace contextRef="#ctx0" brushRef="#br0" timeOffset="2728.16">19386 6867 1705 0,'-8'2'50'0,"-1"0"-23"0,3 0-8 0,-8 1-10 0,0 2-2 0,-5-1-1 15,3 0-3-15,3 3 1 0,3-6 0 16,-1 1-4-16,6 0 31 0,5-2 30 16,-4 0 26-16,4 0 33 0,0 0 1 15,-4 0-3-15,6 0-18 0,5 0-19 16,4-2-29 0,7 2-26-16,15-2-9 15,21 1-12-15,13 1-3 0,29 1 0 0,14 3-1 16,12 3 1-16,15 2 0 0,-4 2-1 15,-6 1 0-15,-15-8 0 0,-13 3-1 16,-14-2 0-16,-17-5 1 0,-13 2-1 16,-22 0 0-16,-10-2 2 0,-14 0-2 15,-9-2-21-15,-5 0-11 0,-4 2-8 0,-12 0 0 16,-20 0 19-16,-25 0 11 0,-29 5 6 16,-28 4 4-16,-27-4 0 0,-10 4 2 15,0 0 0-15,1 2 0 0,22 1-1 16,11 1 1-16,15-4-1 0,20-1 1 15,17 1 4-15,22-5 6 0,19-1 6 0,13-1 6 16,18-2 3-16,1 0 11 0,-5 2 7 16,17-2-1-16,12 0-3 0,20 0-13 15,31-2-13-15,41 2-6 0,27 2-3 16,23 5-3-16,16 0-3 0,-2 7 2 16,4 4-2-16,-10 3 1 0,-15 6 1 15,-12 1-1-15,-12 2 0 0,-26-3 0 16,-42-11-1-16,-29-4-6 0,-35-12-24 0,2 0-34 15,-15 4-13-15,-21-1 3 0,-30-3 20 16,-34-5 45-16,-33-7-24 0,-20-17-65 16,-9-10 67-16</inkml:trace>
  <inkml:trace contextRef="#ctx0" brushRef="#br0" timeOffset="3408.89">28289 6800 1972 0,'0'3'45'0,"0"1"-37"0,0 1-10 0,-4-3-2 0,4 9 1 0,-1-2 1 0,1 3 2 0,10 4 2 15,1 0 1-15,14 5 12 0,7 0 10 16,8 1 16-16,15 1 24 0,9-2 9 0,13-3 3 16,6 5-5-16,11-7-15 0,18 2-11 15,13 5-9-15,5-6-8 0,-20-2-4 16,-27-8-2-16,-26 0-4 15,-23-7-1-15,-11 0-6 0,-7-7-2 0,-8 0-6 16,-8 3-10-16,0-3-15 0,-8 3-14 16,-3 1-1-16,-5-6 9 15,-11 0 13-15,-6-2 11 0,-21-6 6 0,-13-1 1 0,-20-2-1 16,-5 3 1-16,7 3-2 16,10 3 0-16,24 7 1 0,14-1-2 0,17 5 2 15,20 0 0-15,-5 0 17 0,16 5 15 16,12-1 7-16,21-1 3 0,29 8-17 15,28 3-15-15,28 8-6 0,8 2 4 16,-1 3 6-16,-6 1-1 0,-6-6 0 16,3 1-9-1,-2 1-3-15,-16-8-17 0,-13-1-91 0,-12-12-180 0,-14-6 163 0</inkml:trace>
  <inkml:trace contextRef="#ctx0" brushRef="#br0" timeOffset="4233.43">5230 7373 1944 0,'0'-6'81'0,"-1"3"0"0,1 1-24 0,0 0-33 0,0 0-2 0,0-3 2 16,0 5 2-16,1-2 12 0,-1 2 5 15,0-1 2-15,0 1 3 0,0 0-10 16,0 0-1-16,0 0-5 0,-1 0-3 16,-6 1-9-16,1 1-3 0,-1-2 7 0,-5 2-4 15,-11-4 1-15,-27-3-3 0,-32-4-11 16,-42-2-1-16,-39-3-1 0,-27-5 0 16,-45-3 21-16,-19 1 0 0,2-2 0 15,1 0-2-15,34 9-22 0,29 0-2 16,18 3 1-16,42 2 0 15,31-2-11-15,31 1-27 0,31 1-19 16,17-2-17-16,18-5 6 0,23-16 56 0,45-19 0 0</inkml:trace>
  <inkml:trace contextRef="#ctx0" brushRef="#br0" timeOffset="4717.72">14734 7305 1688 0,'0'-9'69'0,"0"2"4"0,0 0-5 0,0 7-16 0,0 4-13 0,-5-1-14 0,1 1-7 16,-7-1 8-16,3 1 10 0,-19-1 8 16,-7-3 29-16,-21 2-3 0,-12-2 21 15,-20-2-13-15,-19-1-32 0,-10-9-4 16,-15-1-33-16,-11-3-1 0,1-7 2 0,0 4 13 16,5-3 10-16,1 1 4 0,6-2-1 15,5 3-15-15,21 3-10 0,16 1-6 16,20 3-2-16,19 1 1 0,14-4-39 15,15 2-114-15,10-11 96 0</inkml:trace>
  <inkml:trace contextRef="#ctx0" brushRef="#br0" timeOffset="6042.29">2686 17741 1499 0,'-5'9'122'0,"-79"18"80"0,122-24-75 0,-177-3-139 31,116-11 30-31,6 6-3 0,-1 0 4 16,4-4 7-16,-1 0 7 0,-1 2 8 16,2-2 4-16,0 0 4 0,2 0 6 15,5 6 5-15,-2-2 1 0,9 5 4 16,0-2 7-16,-2-4-5 0,11 5-5 16,1 1-24-16,12-2-26 0,15 2-13 15,16-4-2-15,16 4 3 0,16 0 6 0,16 4 3 16,8-2-5-16,-1-2 0 0,0 5-2 15,-11-1-2-15,-8 1 1 0,-9-3 1 16,-14-1 0-16,-10-1 0 0,-11 0 2 16,-12-1-1-16,-8-1 3 0,-7 0 4 15,-15-5 0-15,-1 3 6 0,-5 3-8 16,-3-5-1-16,3 6-5 0,-4-3-6 0,-6-1 3 16,-12 1-3-16,-14-4 4 0,-12 1 0 15,-16-4 1-15,-8 4 1 0,-6-6-1 16,3 8-1-16,3-1 1 0,2 2 0 15,10 1 0-15,6 0 1 0,13-7 0 16,10 6 0-16,9 1 1 0,9-3 1 16,5 3 1-16,6-2 1 0,5 4 3 0,0 0 3 15,-2-3-7-15,6 1-5 0,5 2-11 16,-2 0-15-16,9 0 2 0,14 3 2 16,21 3 6-16,18 4 10 0,17 8 3 15,11 5 1-15,13 6 2 0,5-1 0 16,2 4 2-16,-9-2 0 0,-21 0 0 15,-16-2 4-15,-21-3 2 0,-18-11 4 0,-13-1 4 16,-17-10 2-16,-2 1-10 16,-5-2-3-16,-4-2-4 0,-7 0 0 0,-12-4 6 15,-15-3 0-15,-21-11 0 16,-14-5-2-16,-23-10-7 0,-16-5-40 0,-12-2-87 16,-17-10-548-16,3-14 438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22:32:51.47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2305 3745 2134 0,'0'-2'85'0,"-14"6"-602"15,-2-6 720-15,-11 6 66 16,-12 3-292-16,-9 5 8 0,-7 4 3 15,-7 2 4-15,-11 7 2 0,-5-2-1 0,-3 5 2 16,-2 7-1-16,3 1 4 0,7 1-1 16,6 2-4-16,8-3 2 0,10-3 0 15,8-1 1-15,12 0 4 0,5-9 0 16,8 0-2-16,3 4 0 0,8-2-1 16,1 0 1-16,6 1 1 0,5 2 4 15,6-1 1-15,3 1 1 0,8-1 2 16,3-4-1-16,1 2 0 0,6 0-1 15,-7 3 0-15,-3-1-2 0,1 1 0 0,-5 2-1 16,-6-1-2-16,-5 2 0 0,-2 5 0 16,-7 8 0-16,-4 6 0 0,-6 1 0 15,-4 3 0-15,-6 2-1 0,1 3 0 16,-10 1 0-16,1 6 1 0,-1-6 0 16,-4 2 1-16,1 0-1 0,0-7-1 15,0 2-1-15,2-2 1 0,2 3 1 16,-6 10 3-16,2 1 1 0,-2 5 0 15,-3 4-1-15,7 2-2 0,1-4 0 16,6 8-1-16,-1 2-1 0,-1 7 1 0,4 4-1 16,-3 2 1-16,5-5 1 0,-2-1-1 15,3-8 1-15,-2-11 0 0,3-1-1 16,-1-4 1-16,-2-2 0 0,-1 1-1 16,2-4 2-16,-1-1 0 0,-1-8 0 15,3-9-1-15,6-3-1 0,1-9 0 16,4 1-2-16,5-3 0 0,2-4 0 0,4 3-2 15,6 1 2-15,5 1 1 16,1 4 1-16,5 4 2 0,2 4 1 0,4 2 0 16,-1 7 0-16,-1 2-2 0,-4 3 1 15,-1 3 1-15,1-2 8 0,-5 4 7 16,2-4 11-16,-1 1 13 0,-1 4 4 16,-1-5 1-16,-1-5-11 0,2-5-2 15,-2-4-7-15,5-5-6 0,-3-2 1 16,0-11-10-16,4 1-6 0,1-10 0 15,-1-3-9-15,3-3-11 0,7-10-42 16,12-5 33-16</inkml:trace>
  <inkml:trace contextRef="#ctx0" brushRef="#br0" timeOffset="33550.69">2042 10527 2117 0,'0'0'79'0,"0"5"-8"0,0-5-33 15,-1 0-33-15,-3-3-5 0,2 3-6 16,-1 0-3-16,3 3 0 0,0-3 0 16,0 2 0-16,0-2 1 0,-4 5 0 15,-6 4 0-15,-6 0 1 0,-7 5 2 16,-8 0 1-16,-6 8 1 0,-5 1 0 0,-8 1-2 16,0 1 0-16,6 4 1 0,0-3 3 15,-1-1 0-15,3 7 0 0,1-5 0 16,2 6-2-16,7-3 0 0,4 2-4 15,5-2-1-15,5 1-4 0,6-5 3 16,4 1 1-16,8-1 3 0,0 5 6 16,6-1-1-16,4 3 2 0,6 5 3 0,4-5-1 15,5 4 1-15,1 4 0 0,1-7-1 16,3 7-1-16,0-4 1 0,2 0 0 16,-2 4-1-16,2 3 2 15,0 1-1-15,-4 2 0 0,-1 5 0 0,-2-4 0 16,-4 5-2-16,-5-5-2 0,-2 7-1 15,-8 5-2-15,-3 7-1 0,-5 6 1 16,-5-2-1-16,-3 4-1 0,-8-1-1 0,-3 0-4 16,-6 6 0-16,-7-2 2 15,-5 7 2-15,-7 2 5 0,-5 7-1 0,-6-2-1 16,0 1 0-16,4-1 0 0,0-11 3 16,7-3 0-16,5-1 0 0,6-3 0 15,8-3 0-15,6-4-1 0,3-8-2 16,11 1 1-16,7 2 1 0,7 0 1 15,11-1 2-15,1-6 1 0,11 1 0 16,8-3 1-16,1 2 0 0,5 2 1 0,4-2 0 16,-4 4 0-16,-1-1-1 0,-1-5-1 15,-10-1 0-15,-5 1 1 0,-6 2-1 16,-9-4 3-16,-6 1-1 0,-3-4-1 16,-8 3 1-16,-4 0-3 0,-3 4 0 15,-4 0 1-15,2-1-1 0,-2-5 0 0,1 3 1 16,8-6 0-16,4-2 1 0,6-3 2 15,10-6 6 1,12 4 3-16,7-7-3 0,14 2-1 0,10-6-7 16,19-1 0-16,10-4 0 0,11-7 2 0,14-4-32 15,8-12-85-15,17-14 71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22:34:10.45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20330 883 1627 0,'0'0'109'0,"0"2"113"0,-2 2-172 0,-2-2-12 0,3 3-11 0,1-2-16 0,1 4-7 16,3 13-2-16,0 3-6 0,-1 9-1 15,1 7-3-15,1 2 0 0,-2 10 1 16,3 8 2-16,-1 6 5 0,0 8 0 15,-1 7 2-15,-4-6-1 0,0 1 1 0,-4 3 0 16,1-4 2-16,-2-1 2 0,1 0 3 16,-1-3 0-16,3-7-1 0,-3-3-3 15,3-7-4-15,0-3 0 0,0-6-1 16,-1-1 1-16,1-4 2 0,-2-6 0 16,3-1 0-16,1 0-2 0,-2-5-10 0,-2-6-13 15,-3 4-14-15,0-9-19 0,5 0-11 16,2 0 35-16</inkml:trace>
  <inkml:trace contextRef="#ctx0" brushRef="#br0" timeOffset="504.96">19147 1141 1971 0,'16'-22'61'0,"4"3"-21"0,3-8-24 15,5-1-8-15,2-2-7 0,2-1-1 16,2 0 0-16,-1-1 0 0,1 0 1 15,5-2 1-15,-9 7 0 16,11-1 3-16,-4 0 0 0,8-1 1 16,8 3-1-16,5 3-1 0,10 1 1 0,3 6-1 0,12 4 9 15,9 7 1-15,2 5-2 0,5 5-1 16,-1 6-7-16,1 5-4 0,2 8 0 16,0 5-2-16,4 13-5 0,-11 6-4 15,-4 7-1-15,-6 7 2 0,-19 2-11 16,-4-4-1-16,-14-1-4 15,-13-1-2-15,-11-1 9 0,-9 2 7 0,-14-3 9 0,-19-1 8 16,-15-3 12-16,-17-1 4 0,-13-8 4 16,-14-10 4-1,-18-6-6-15,-5-11-1 0,-4-5 0 16,4-10-5-16,4 1 2 0,14-4 2 0,6-5 0 16,17 0-1-16,10-7-2 0,15 0-2 15,7-2-2-15,12 2-3 16,9 1-12-16,3 4-20 0,8-5-45 0,17-7 253 0,9-7-158 0</inkml:trace>
  <inkml:trace contextRef="#ctx0" brushRef="#br0" timeOffset="931.53">22172 841 1800 0,'-11'2'53'0,"-3"3"-24"0,-5 7-8 0,-4 11-10 0,-4 6-8 0,-3 6-5 16,0 13-5-16,0 2 0 0,-6 7 0 15,1 12 3-15,1 2 1 0,0 5 2 16,1 9 0-16,-5 5 0 0,6 1-1 16,4 1-4-16,10-7-1 0,4-10-3 15,5-3 5-15,9-3 9 0,4-8 9 16,8 2 17-16,9-2 12 0,8 1 7 0,6-4-1 15,3-8-9-15,-1-6-14 0,2-1-10 16,2-6-6-16,3-5-6 0,2-2-3 16,-2-7-7-16,2-5-31 0,4-2-5 15,7-5 18-15</inkml:trace>
  <inkml:trace contextRef="#ctx0" brushRef="#br0" timeOffset="1981.89">23030 1116 2108 0,'16'26'216'0,"-16"-26"-165"0,0 2-50 0,-16-13-14 16,13 15-3-16,1 14-3 0,-4 7-3 15,1 15 3-15,3 17 2 0,-3 10 3 16,2 13 3-16,3 11 3 0,0 4 3 16,3 12 5-16,2 1 9 0,-1 4-3 15,1-11-2-15,2-7-1 0,6-7-3 16,-6-8 1-16,2-6 3 0,-6-11-1 0,3-11-3 16,1-15 7-16,-7-8-4 0,0-6-50 15,-2-15-45-15,-3 0 259 0,5-16-170 16</inkml:trace>
  <inkml:trace contextRef="#ctx0" brushRef="#br0" timeOffset="2598.65">22645 961 2650 0,'9'-8'91'0,"7"-7"-44"0,11-8-4 15,8-1-32-15,13 0-13 0,-2 1-5 0,9 4-3 16,-2 5-4-16,4 7 0 0,7 5-18 16,-2 11 0-16,0 5-2 0,4 5-29 15,-6 17-26-15,-2-1-2 0,-3 13 3 16,-3 9 26-16,-3 0 32 0,-10 7-4 0,-8-4-10 15,-14 0-13-15,-11 0-3 0,-8 4 12 16,-12-9 11 0,-8-3 16-16,-6-6 14 0,-6-7 0 0,-1-11 2 0,1-3 3 15,-7-7 0-15,1-10 8 0,8 1 5 16,-5-5 5-16,19-4 6 0,5 0 6 16,12 0 16-16,1-2 21 0,-2-9 25 0,2 4-1 15,9 0-19-15,8-5-24 0,14-2-32 16,11-8-11-16,8-2-3 15,12 4 0-15,7 1 1 0,2 4 3 0,3 7 1 16,-1 6 3-16,-6 5-3 0,1 11-2 16,-1 15-6-16,-5 10-10 0,-3 11-3 0,-3 12-6 15,-11 7-1-15,-3 9 1 0,-11 2 2 16,-12 5 3-16,-10-4 3 0,-9 2 3 16,-13-1 2-16,-11-6 4 0,-8-1 3 15,-9-8 2-15,-9-10 2 0,-3 1 1 16,-4-12 0-16,-6-3 2 0,-7-4 2 15,-4-5 7-15,-8-9 4 16,6-4 1-16,-2-12 1 0,13-4-3 0,8-5-2 0,14-5-3 16,11-4-3-16,6-2-7 0,12-3-10 15,5 0-26-15,9-4-41 0,9-12-40 16,10-11 57 0</inkml:trace>
  <inkml:trace contextRef="#ctx0" brushRef="#br0" timeOffset="2836">25046 2167 2185 0,'-39'59'54'0,"2"-3"-44"0,-9 15 0 0,0-9-3 0,0 6-4 0,-1-8-1 0,3 0 0 0,-4 8 1 0,6-1-2 15,-3 4-25-15,-1 0-45 0,4-2 12 32,8-2 10-32</inkml:trace>
  <inkml:trace contextRef="#ctx0" brushRef="#br0" timeOffset="3296.18">26551 1089 1798 0,'-3'11'52'0,"-336"205"55"31,275-161-107-31,2 5 1 16,-2 4 0-16,8 5-1 0,8 2 0 16,5 0-1-16,6-7-2 0,5-2 0 15,9-7-2-15,4-2-2 0,6-5 4 16,4-5 10-16,8-6 7 0,1-5 7 0,5-2 9 16,6-5 13-16,6-1 28 0,8-8 28 15,3 0 12-15,11-1 0 0,11-5-25 16,16-6-29-16,10-4-22 0,6-9-19 15,10-7-6-15,0-5-31 0,4-6-27 16,3-1-22-16,-5 3-63 16,3 9 210-16,3 0-80 0</inkml:trace>
  <inkml:trace contextRef="#ctx0" brushRef="#br0" timeOffset="3644.79">26945 628 2297 0,'5'-2'246'15,"-1"1"-232"-15,8-1-3 0,1 2-18 16,4 7-29-16,10 7-6 0,14 14 4 15,7 22-33-15,7 17 29 0,8 19 6 16,3 13 0-16,5 11 38 0,-2 3 9 16,7 10 6-16,-5 10 14 0,-5 7 15 15,-11 1 0-15,-13-2-1 0,-13-3-11 0,-11-6-17 16,-8-10 0 0,-10-10 1-16,-7-18 4 0,-7-12 5 0,-7-16-6 0,-8-4-3 15,-4-5-7-15,-10-9-5 0,-8-7-1 16,1-8-3-16,-3-7-15 0,0-2-77 15,1-1-196-15,1-9 172 0</inkml:trace>
  <inkml:trace contextRef="#ctx0" brushRef="#br0" timeOffset="8591.07">15454 10420 1557 0,'-7'0'93'0,"0"0"50"0,1 0-50 0,5 0-7 15,-1 2-5-15,2-2-9 0,0 2-9 0,0 0-8 16,0-2-5-16,0 0 2 0,0-6 2 16,0 3 4-16,2-1-4 0,1 4-5 15,1-1-10-15,-4-3-8 0,1 0-4 0,1-6-2 16,0 6-2-16,2 4-7 0,-3 0-6 15,5 0-8-15,-1 0-2 0,4 0-3 16,3-2-4-16,-3 2-1 16,5 0-1-16,0-5-2 0,11 9 1 0,5-3 1 15,11 3 3-15,7 1 2 0,3-3 2 0,3 3-3 16,1-5-7-16,0 0-2 0,1 0-2 16,5 0 8-16,4 0 7 0,6 2 3 15,4 5 2-15,-1-1-4 0,-1-6-2 16,-1 3 0-16,1-6 1 0,0 3 1 15,0 0 0-15,1 0 0 0,4 5-1 16,0-2 0-16,11 5 2 0,3-3 1 0,-5 4-2 16,0-2 1-16,3 0 3 0,-1-2-3 15,5 2 4-15,-4-1-2 0,-1 4-2 16,-6-3-1-16,-5 1 2 0,-12-1-1 16,-10 0-1-16,-6 2 1 15,-6-4 0-15,-1-2 1 0,-6-1 13 0,-5 2 8 0,-7-1 5 16,-11-3 4-1,-7 4-6-15,0-4-5 0,-7 0-5 16,0 0-4-16,0 0-6 0,0 0 0 16,-5-2-7-16,-2 0-4 0,0-3-6 0,-7 0-8 0,-2-4 4 15,-6-4 4-15,-13-4 6 0,-2-3 1 16,-13-6 0-16,6 1-1 0,8 3-1 0,-4-6 1 16,8 5 2-16,-4-4 3 0,1-3 1 15,1 9 3-15,-3-7 0 0,5 5 0 16,0 1 1-16,7-1-1 0,6 6 1 15,4 2 1-15,7 6 0 0,0 2-1 16,3 0-1-16,2 2 0 0,3 1-1 16,0 4 1-1,0-1-1-15,-4-3-1 0,2 2 1 0,2-1-2 0,-1 1 0 0,1 0 1 16,0 2-2-16,0-2 0 0,0-1 3 31,0 3 0-31,0 0-1 0,0 0-2 16,1 0-6-16,5-2-4 0,-5 2-1 15,6 2-3-15,1 1 2 0,4-1 1 16,4 0 0-16,5 3 4 0,9 4-3 0,8 7-1 16,2 4-2-16,3 5 2 0,-6 5 1 15,2 5 1-15,-3 2 4 0,-3 4 2 16,-3 2 1-16,-3 3 2 0,-9 3 4 16,-2-2 5-16,-6 0 0 0,-6-4-5 15,-8-4-7-15,-3-4-3 0,-9-1 3 16,-3-2 3-16,-4-2 3 0,-7-1 0 0,-2-3 3 15,-7-5 5-15,-4 2 3 0,-1-7 2 16,-6-1-2-16,-7-1-5 0,-1-7-2 16,1 2-3-16,8-4 1 0,4 0-2 15,8-3-1-15,7-2-1 0,7 0-7 16,9 2-33-16,8-2-100 0,6 0 86 0</inkml:trace>
  <inkml:trace contextRef="#ctx0" brushRef="#br0" timeOffset="14796.38">26619 3768 1397 0,'-6'-2'497'0,"3"-1"-384"16,1-1 3-16,2 4-38 0,0 0-6 16,0 0-17-16,0 2-23 0,4 0-5 15,-4-2-10-15,1 0-4 0,-1 0-1 0,0 0-4 16,0 0-5-16,0 0-3 0,0 0-6 16,0 3-4-1,0-3-1-15,0 0-2 0,-1 2 0 0,-6 3 2 16,1 4 1-16,-1 0 3 0,-2 5 1 0,0 4-2 15,-1 3-2-15,-3 4 0 16,6 4 0-16,-5 1-1 0,-2 5 1 0,0 4 3 0,-2 4 3 16,-2-1 2-16,-2 8 1 0,6-2 1 15,-2 0-1-15,4 7 1 16,-2 0 1-16,-1-2-1 16,1 2 0-16,2-4 1 0,3-5 0 15,2-5-1-15,0-4 1 0,1 0 0 0,3-3 0 16,-2 3-1-16,3-3 0 0,2-2 0 15,0 3 3-15,2-8 0 0,1-2 3 0,1 0 2 0,1-6 0 16,-3 2-1-16,0-1 1 0,-1-6-1 16,-1 2 1-16,2-5 3 0,0 1 3 15,5 2 5-15,-3-1 0 0,-3-6-2 16,1 3-4-16,-2 1-5 16,2 2-2-16,3 1-2 0,0-4 0 15,1 6-2-15,-3 2-1 0,3 0 0 0,-1 8-1 0,4 5 1 16,1 2 0-16,-4 4 0 0,1-3-1 15,-5-6 0 1,-2-1 0-16,0-6 0 0,1 1 0 0,1-5 0 16,2 3 1-16,-4 1-1 15,2-8 0-15,-2 1 0 0,0-2 0 0,0-1 0 0,0-1 0 0,0 3 5 16,3-6 22-16,-1 0 12 0,-2-2 10 16,0 1 0-16,0-6-17 0,0 0-9 31,0 0-8-31,0 0-4 0,-2 0-2 0,2 0-2 15,-3 0-1-15,3 0-1 0,-2 0-1 0,0 0-2 0,2 0 0 0,0 0 0 16,0-4-1-16,0 2 1 16,0-5-3-1,0 7-3-15,-5-5-2 0,3 0 0 16,-5 1 2-16,3-5 2 0,1 4 0 16,-6-6 2-16,0 1 0 0,-11 1-2 15,3-5 2-15,1 1 0 0,-6-3-1 16,7 0 0-16,-3-2 1 0,-3 8-1 0,-3-3 1 15,0-1 0-15,-1 2 0 0,0-1 0 16,2 1 0-16,-4 0 0 0,4-3 1 16,-3 5 0-16,4-3 0 0,3 5 0 15,7 2 0-15,6-1 2 0,6 7 0 16,0-2 2-16,0 2-2 0,0 0-1 16,-7-1-2-16,7 2 0 0,0 1-1 0,2-2-2 15,1 4 0-15,-3-4-2 0,0 0 3 16,0 1 0-16,0-1-1 0,0 0-1 15,0 0-3-15,0 0 0 0,0 0 1 16,-3 0 3-16,1 0 2 0,0 0 1 16,1 0 4-16,1 0 7 0,0 0 11 15,0 0 12-15,0 0 4 0,0 0 3 16,0 0-5-16,0 0-7 0,0 0-2 16,1 0-10-16,-1 0-7 0,2 0-6 0,0 0-5 15,-2 0-4-15,3 2-3 0,-3-2-6 16,2 0-1-16,-2 2 0 0,4 3 1 15,1 2 3-15,0-3 3 0,2 7 2 16,2-4 2-16,-2 3 3 0,2 1 1 16,2 1 0-16,0-1 1 0,1 0 0 0,0 1-1 15,3 2 0-15,1 2-1 0,5 2-1 16,-2 3-1-16,4 0-2 0,0 3 0 16,-1-7 1-16,1 1 2 0,-4-6 1 15,1 3 1-15,3-5 2 16,-7-4 1-16,-2 2 4 0,5-8 3 0,-4 4 2 15,1-2 3-15,-2-2 2 0,-5 1 0 16,3-1 3-16,-7 0 0 0,6 0 0 16,-7 0 3-16,1 0 2 0,0 0 4 0,-1-3 1 15,-1-1-5-15,4 4-10 16,-5 0-6-16,2-1-6 0,1 1-1 0,0-6 4 16,2 6 7-16,1-5 16 15,0 0 12-15,1-4 15 0,4-5 13 0,-1-4-4 0,4-7-5 16,4-3-15-16,4-4-16 0,7 2-11 15,-3-2-8-15,2 0-12 0,-2 2-33 16,10-2-28-16,1 2-44 0,12-2-17 16,18-11-193-16,34-1 197 0</inkml:trace>
  <inkml:trace contextRef="#ctx0" brushRef="#br0" timeOffset="19470">27223 10560 1989 0,'0'-5'130'0,"0"0"29"0,0 1-9 0,0-1-47 0,0 1-25 0,2 3-23 16,2 1-24-16,-3 0-18 0,-1 0-15 0,2 0-8 16,4 0 0-16,-6 0 0 0,0 0 3 15,0 1 7-15,1 3 0 16,-1-4-1-16,0 0-4 0,-1 0-3 15,1 0-2-15,-4 0 4 0,-5 2 0 0,7-2 1 16,-6 0 2-16,2 3 1 0,1 1 2 16,-2-1-1-16,0 4 1 0,1-3 0 15,1 1 0-15,-4 4 0 0,0 2-1 16,-5-2 1-16,-4 1-1 0,-3 1-1 0,-4-6-2 16,-3 6-1-16,-6-8 1 0,-8 6 1 15,-8-5 3-15,-12 1 3 0,-4-3 1 0,-6 2-2 16,3-1-2-16,3-1-2 0,9 3-1 15,8 2 0 1,-3-1 2-16,3 2 1 0,-3-4 1 16,2 5-1-16,6-4 0 15,-4 4 0-15,0-5 1 0,2-1-1 16,-5 1 1-16,3-1-1 0,4-3 1 0,3-3-1 16,4-3 0-16,3-3-2 0,2 1 0 15,2-5 1-15,3-3 0 0,-3 0-2 16,2-7-3-16,-2-3-5 0,-6 1-4 15,1-9-2-15,-6 0-1 0,7 4 2 16,-3 2 2-16,3 1 3 0,4 3 3 0,2 2 3 16,3 1 5-16,5 0-1 0,6 5 2 15,-3-4-1-15,6 4 0 0,-1-3 1 16,3 1 0-16,3-1 0 0,3-3 0 16,-4-1 0-16,5 2 1 0,-2-4 1 15,4 6-1-15,0-3 2 0,0 3-1 16,2 3 2-16,2-2 0 0,-1-1 1 0,3 1 0 15,-3 2-2-15,1 0-1 0,5-2-1 16,-1-1-2-16,-1 1 1 0,4 2-1 16,-4-2 0-16,2-3 0 0,3 2-1 15,-3-3-4-15,7 1-5 0,4 0-5 16,1-2-4-16,2-4-6 0,4 1-4 16,1-6-5-16,2 1-7 0,-5-6-7 0,0 0-4 15,-2 0-1-15,-5 1 1 0,7-1 8 16,-4 5 11-16,0 0 10 0,0 0 11 15,-1 0 8-15,1 4 3 0,6 0 1 16,1 1 4-16,0 2 0 0,3-1 8 16,1 3 8-16,7 1 2 0,-4 8 3 15,9-2-6-15,8 2-9 0,-3 2-6 0,3-3-5 16,5 3-3-16,-6 3 0 0,7 4-1 16,-1 1 1-16,-2 4-1 0,0 4 1 15,4 1 0-15,3 6-5 16,3 3-4-16,10 7-1 0,-1 2 0 0,6 7 4 15,-2 6 5-15,4-1 1 0,-4 10 1 16,1 3-1-16,-6-1 0 0,-2 3-2 16,2 3-3-16,-8 0 3 0,1-1 0 0,-2 5 2 15,-9-2 4-15,-11 5 1 0,-7 0 5 16,-7-1 7-16,-12 3 1 16,-4-4 5-16,-8 1 7 0,-12 1 3 0,-11-3 5 15,-12-1-1-15,-8-8-3 0,-14 4-7 16,-17-8-4-16,-6-3-5 0,-6-2-9 15,0 0-4-15,7 0-2 0,1 2-2 0,-4-6-1 16,6-1 2-16,-15 1 0 0,-12-5 27 16,-3-1 20-16,-9-8 7 0,4-7 5 15,6-7-21-15,3-7-15 0,2 0-6 16,-7-16-2-16,-6-10-3 0,-1-4-4 16,5-15 6-16,13-8-63 0,16-16 39 15</inkml:trace>
  <inkml:trace contextRef="#ctx0" brushRef="#br0" timeOffset="33948.01">7599 6803 1432 0,'2'4'69'15,"-2"1"-4"-15,2-5 7 0,-4 2-26 0,2 0-13 0,-2 0-11 16,-1-1-8-16,-3 1 3 0,-1 4 2 0,-3-5 6 0,-3 3 4 15,-5-1 5-15,-1 3 12 0,-4-3 17 16,-5 3 6-16,-4 1-10 0,-2-2-14 0,-7 2-14 16,-1-2-6-16,-5 4 9 0,-9-3 12 15,-3 1 12-15,-5 0 11 0,2 2-2 16,2-4-7-16,2 6-16 16,1-8-14-16,-3 2-13 0,-3 1-7 0,1-3-4 15,2-1-1-15,-5-2 0 0,-6-2 2 16,-9-1 2-16,-5-8 1 0,-4 0 1 0,-3-1-2 15,1 1-1-15,1-1-2 0,3-2-1 16,-5 0-1-16,-4 3 0 0,-5 4-2 16,-2-4 0-16,2 8-1 0,4-3 0 15,-1 5 0-15,-5-3 1 0,-12 2 0 16,-14-3 0-16,-11 0 0 0,-8-1 0 16,1-4-1-16,-5 1 0 0,1 0 0 0,-1-3-1 15,-1 1 1-15,8-1-1 0,-13-1 1 16,0 4 0-1,-1 2-1-15,-8 5 9 16,11 2 5-16,7 2 0 0,9 4 1 16,16-3-10-16,14 2-4 0,14 2-1 15,13-3 1-15,3 0 28 0,-3 1 5 0,3-3 4 16,7-2 2-16,11 0-12 0,16 0 3 16,16 0 6-16,5 1 3 0,7-1-9 15,4 2-9-15,2 0-6 0,1-2-6 16,0 2-6-16,1 3-1 0,3-5-1 15,0 0-1-15,1 0 0 0,4 0 1 16,2 0 1-16,-3 0 1 0,1 0 1 0,2-3 0 16,0 1-2-16,0 0-6 0,0 0-14 15,-2-8-18-15,2 6-31 0,2 0-26 16,-2 4-29-16,2-8-62 0,-2-3-20 16,0-12 102-16</inkml:trace>
  <inkml:trace contextRef="#ctx0" brushRef="#br0" timeOffset="38919.51">760 10667 1660 0,'-1'5'42'0,"-8"4"-28"0,-2 5-6 0,-3 4-4 0,-2 5-1 16,0-4-1-16,2 8 0 0,2 0-1 15,-3-4 1-15,5 5-2 0,-3-1 1 16,3-1 0-16,1 1-1 0,-2-1 0 15,-3 3 1-15,3-1 0 0,-3 2-1 0,-2-3 0 16,2 1-1-16,-2-3 0 0,0-4 1 16,4 1 1-16,1-6 1 0,6-4 0 15,-1-3 1-15,3-2 25 0,3 0 17 16,2-3 8-16,-1 5 9 0,6-4-18 16,1 4-15-16,2-2-2 0,4 2-7 15,1-4 0-15,2-1 1 0,3 1 0 16,-4-2 3-16,5 3-1 0,0 1 4 15,2-5 1-15,0 3 1 0,-5 2-2 0,5-3-2 16,-3 4-3-16,5-4-4 0,-2 5-1 16,3-2-1-16,-1 2 0 0,3-4-2 15,3-1-1-15,0 1-4 0,7 0-2 16,8 1-3-16,2-1-2 0,3-3 0 0,-1-1-1 16,-2 1 1-16,-8 0-1 0,-1-2 0 15,-1 2 0-15,-6-2 1 0,-4 0 0 16,-2 0 1-16,-8 0-1 0,-2 0 1 15,-5 0 0-15,-2-2 1 0,0 0 0 16,-4-1 2-16,2 1 1 0,-2-3-2 16,2-2 4-16,-7 3 1 0,4-5-2 0,-4-2-3 15,0 3-5-15,-4-7-2 0,-1 1-2 16,-2 2 3-16,-2-6 0 16,0 4 0-16,-5-4-1 0,-2-1 0 15,-3 6 1-15,1-3-1 0,2 6 1 0,2 3 1 16,3-2 1-16,4 3-3 0,-4 5 2 15,8-1 3-15,3 2 2 0,0 0 9 16,-2-4-6-16,4 4-4 0,0 6-3 0,-2-6-6 16,0 0-3-16,1 1-5 0,6 3 1 15,2 3 3-15,2 0 5 0,3 4 6 16,2 1 1-16,4 4 0 0,3 2-2 16,0 1 1-16,-2 4-1 0,4-3 0 15,-8 1-1-15,1 0 0 0,-4 1 0 16,-5-1-3-16,-7 0-1 0,-2-3-3 15,-5 2-3-15,-4 1 0 0,-7-7-7 0,-5 4 1 16,-6-2 3-16,-7-6-53 0,-6-4 197 16,-10-12-113-16</inkml:trace>
  <inkml:trace contextRef="#ctx0" brushRef="#br0" timeOffset="40187.12">509 14044 1279 0,'-9'25'567'15,"9"-28"-563"1,-2 10 1-16,-1 7 2 0,-6 4-1 0,-2 3 0 15,0 6-1-15,-3 1-1 0,5-3-1 0,-3 1 0 0,0 3 0 16,3-4-2 0,-2 1 0-16,2-5 0 0,-3 2 0 0,-1-1-1 0,4 1 1 0,-1-2 0 15,5 0 1-15,-3-1 1 0,1 3 0 16,-2-5-1-16,6-1 1 0,-2 5-1 16,1-5 0-16,2-1 0 15,0 0 2-15,2-2-1 0,2-3 0 0,0 2 1 31,0-6 0-31,3 1 3 0,-3 0 7 16,1 0 10-16,1 3 11 0,1-6 8 16,-3 6 1-16,2-6 1 0,1 4 1 0,0-5 2 15,1 1 2-15,-3 0 1 0,4-3-2 16,0 0-2-16,2 1 1 0,4 1-6 16,-5 1-5-16,1-1-5 0,2-1-7 15,3-1-5-15,0 2-3 0,4-4-4 16,3 2-1-16,-1-2 2 0,6 0 3 15,-3-2 0-15,9-2 0 0,7 2-5 0,4-1-5 16,8 1-2-16,6 0-2 0,3 1-1 16,1 1-1-16,6 0-1 0,-3 0 0 15,-4 1 0-15,-3 1 0 0,-4 0 0 16,-9 1 1-16,1 3 0 0,-6-4-1 16,-4 1 0-16,-5-1 0 0,-3 1 0 15,-4 1 0-15,-9-2 0 0,0-2 0 0,-5 1 0 16,-2-1 1-16,0 0 1 0,-1 0 2 15,-4 0-1-15,-2 0-1 0,1-1 3 16,6-5-3-16,-3 3-4 0,-2-1-4 16,-1 1-3-16,-1-8-6 0,2 0-1 15,-2-3-2-15,-2-5-3 0,-1-2 2 16,-8-3 2-16,-3-4 3 0,-2-2 3 16,-3-7 5-16,-1 1 2 0,1-3 1 15,-8 7-2-15,2-1 0 0,0 3-1 0,1 6-2 16,-1-2 1-16,7 8 3 0,-3-1 0 15,8 1 2-15,3 7 2 0,3 4 0 0,1 4 7 16,5 3 5-16,1 0-4 16,0 0 3-16,-2-4-11 0,5 4-10 0,3 7-1 15,4 7-3-15,3 2 4 0,6 11 7 16,4 1 4-16,6-6 3 16,1 6 2-16,3 0 2 0,5 2 1 15,-1 4 0-15,-2-2 1 0,-1 0-1 0,-7-2-1 16,-3 0 2-16,-8-3 1 0,0-1 1 0,-5 1 4 15,-9-6 4-15,-2 2-1 0,-9-3-4 16,-3 1-7-16,-6-3-9 0,-5 7-5 16,-9-2-1-16,-4 3-14 0,-10 3-65 15,-9-1-23-15,-9-1 46 0</inkml:trace>
  <inkml:trace contextRef="#ctx0" brushRef="#br0" timeOffset="175173.12">7179 12351 1648 0,'0'0'72'0,"2"0"-5"0,0-2-4 0,-1-1-28 0,5 1-8 0,-5 0-3 0,-1 1 0 15,4-1 11-15,-4 2 13 16,0 0 9-16,0 0 7 0,0 0-4 0,0 0-11 0,-9-7-14 16,2 3-10-16,3 1-9 0,-8-1-4 15,3-3-4-15,-9 2-2 16,-1-2-2-16,-8 1 0 15,-3 3 1-15,-2-4 1 16,-1 1 3-16,-1-1 2 0,-2 2 0 16,-3 0 2-16,-10-3 0 0,-3 5 1 0,-8-6-1 15,0 4 3-15,-9-2 3 0,-9 0 1 16,-7-2 1-16,-8 2-6 0,-1 1-4 16,2 1-2-16,0 3-4 0,5 2-2 15,5 2-1-15,4 0-2 0,11 1 0 16,2 3 0-16,4-6-1 0,3 1 1 15,1 1 0-15,0 3 0 0,2 1 0 16,4-4 0-16,-2-1 0 0,1-1 0 0,3-1 0 16,-6 1-1-16,-2-2 1 0,-3-4 0 15,-4 5 1-15,-7-1 0 0,-5-2 0 16,-4 3 1-16,-2-1 0 0,-5-2 2 16,4 2 3-16,1 2 0 0,10 6 1 0,3-3-2 15,1 3-1-15,3-1-1 0,-8-3-1 16,6 0-1-16,5-1 0 0,3 3-1 15,-3-4-1-15,2-2 1 0,-4-1 2 16,-9-1-2-16,-7-3 27 0,-12 0 6 16,-2-2 0-16,0-2 1 0,11 4-22 15,16 4 3-15,3-4 5 0,5 3 2 0,1 2-4 16,-1-3-9-16,4 1-5 0,2 1-3 16,3 3-1-16,-1 0 1 0,5 0-2 15,-2 0 1-15,5 0 0 16,4 0-1-16,2 2 4 0,5-1 9 0,4 6 5 15,1-3 3-15,2-4-2 0,1 4-8 0,-1-1-6 16,2 4-3-16,-6-7 0 0,1 0 0 16,0 0-2-16,-1 0 1 0,1 0 1 15,1 0-2-15,4 0 1 16,4 0 1-16,1 0-2 0,2 0 1 0,2 0 1 16,-2 2-2-16,2 0 0 0,1 1 2 15,4 3-2-15,4-5 0 0,-4 6 0 16,6-1-2-16,-1-4-1 0,4-2 1 0,0 1-1 15,-10 6 0-15,8-1 2 0,-4-3-4 16,1-1-20-16,3 5-27 0,1-3-46 16,-1-2-107-16,2 3 119 0</inkml:trace>
  <inkml:trace contextRef="#ctx0" brushRef="#br0" timeOffset="203952.46">31771 8729 1310 0,'27'18'60'0,"-2"-2"-5"0,-4 7 3 0,-5-7-15 0,5-2-7 0,-7 2-2 0,1-2-1 0,-5 0-2 16,1-1-5-16,1 4-8 16,2-3-7-16,1 4-4 0,2 0-4 0,-2-2-1 15,-7-2 0-15,0-2-1 0,-3-1-1 0,-5 0 1 16,-4-2-1-1,-1 1 0-15,0 1 2 0,-6 1-1 0,-1-3 2 0,-6 0 5 16,-2 3 5-16,-4-4 6 0,-10 0 5 16,-3-2 3-16,-4 3 3 0,-5-2 1 15,-6 0-2-15,1 2-4 0,-6 0-3 16,-5-1-5-16,-2-4-3 0,-12 1 0 16,-2-3-1-16,-2 2-1 0,-1-4 0 0,4 0-1 15,3 0-2-15,-8-4-1 0,-1 0 2 16,-9-1 0-16,-11-5 4 0,-5-1-2 15,3 2 1-15,1-3 0 0,4 3-2 16,5 3-2 0,-6-2-1-16,-1 2 0 0,-2-3-1 0,-4 8 0 0,12-3-1 15,4 2-3-15,3 2-2 0,9 0 1 16,-15 0-1-16,-8-1 2 16,-5-7 0-16,-9 3-1 0,3-6 1 0,2 6-1 0,-3-5 0 31,-11 1-1-31,-7 2 0 0,2-4 0 15,-5 0 0-15,6 4 0 0,2 0 0 0,-6 0-1 0,1 5 1 0,2 2 0 16,1 0-1-16,17 4 1 0,-3 1-1 16,-1 2 0-16,6-3 0 0,-5 6 0 0,15 1-1 15,14 0 0-15,6 3 0 0,5-2 0 32,1 1 0-32,1 1-1 0,-6-2 2 0,4 2-1 0,1-1 1 0,8-1 0 31,-1-1 0-31,6 3 0 0,2-2 1 0,0 1-1 0,-2 1 0 0,0-2 0 15,-7 1 0-15,-11-1 0 0,-4-5 0 32,-6 4 0-32,-6-2 0 0,6 2 0 0,3 1 0 15,0 2 0-15,2 0 0 0,-4 4 1 16,-10-4-1-16,-4 2 1 0,2 0-1 16,7 4-1-16,4-4 1 0,-1 0-2 15,-6-2 2-15,-11-2 0 0,-4-8 0 0,-2 1-1 16,1-5-2-16,8 4 1 0,-6-4 1 15,3-8 0-15,-10 3 1 0,1-2 0 16,8 2-1-16,-5-4 1 0,8 2 1 16,5-6 3-16,-6 1 4 0,-6-4 1 15,1 0-1-15,-3 0-1 0,5 0-2 16,-2-3-1-16,2 1-2 0,-14-3 1 16,-11-6 0-16,-1 4-2 0,-4-4 1 0,12 4-2 15,8 2-1-15,1 0 0 0,2 0 0 16,-2 3 0-16,9 2 1 0,9 2 0 15,12 1 0-15,4 6 0 0,4-5 0 16,1 8 0-16,-2-5 1 0,-1 6 0 16,-4-10 1-16,0 1 1 0,2-4-1 15,-4-2 1-15,-3-5-2 0,0-2 0 0,-9 2-1 16,-2-5 0-16,-3 5 0 0,-4 0 0 16,3-5 0-16,5-1 0 0,-3 1-1 15,0 1 0-15,4 2-1 0,-2 4 1 16,8 2 0-16,8-1 1 0,9 4 1 15,12 0-1-15,9 0 0 0,4-3 1 16,5 1 0-16,4 0 1 0,-2 1 0 0,3-7 0 16,-4 1 0-16,2 0 1 0,6 0 0 15,7 2 1-15,8-2 0 0,4 2 3 16,2-4 5-16,4 4 8 0,0-1 13 16,1 5 13-16,6-5 7 0,2 1-4 15,3 2-3-15,2-4-3 16,6-6-5-16,2 3 0 0,0-3-10 0,6-3-7 0,5 0-12 15,1-5-6-15,12-5-4 0,5-3-10 16,11 3 0-16,9 3 2 0,-4 1 4 16,5 3 4-16,-8 3 1 15,3 0 0-15,4 4 0 0,0 1-1 0,5 1-1 16,-4 4-1-16,4-1 0 0,6 4 2 16,-1-4 0-16,6 1 1 0,-1-1 0 0,3-3 0 15,-3 3 1-15,3-2 0 0,-6 0 0 16,0 2 0-16,4 0-1 0,1 4 0 15,10 3-1-15,6 1-1 0,8 1-1 16,3 2-3-16,-2 1 0 16,-1 8-4-16,-1 3-1 0,2 0 1 15,11 5 1-15,-2 2 1 0,8-2 3 16,-8 1-1-16,4 4 0 0,1 1 6 0,9 7-17 0,10 6 0 16,-5-2 1-16,-8-1-4 0,-16-5 16 15,-4-2 3-15,0 0 0 0,3 1-1 16,4-1 2-16,4 0-1 0,-2 0 1 15,-9-7 0-15,-1 4-1 0,-2-1 0 0,-2-6 1 16,10 7-1 0,3-8 1-16,-6 6 0 0,-2-4 1 0,-9 4-1 0,-1-3 1 15,-4-1-1 1,5 2 0-16,3 0 1 0,-6 2-1 0,12 3 0 0,-10-5 1 16,-3 4-1-16,-6-2 0 0,-2-2 1 0,4 0 0 15,-6-3-1-15,2-3 0 0,5 1-2 16,-3-2 0-16,0-2-1 15,-2 1 3-15,0-6 0 0,7 1 2 0,4 1 0 16,6-2-1-16,12 2 1 0,-4-6-2 16,1 6 0-16,-1-3 0 0,-5 3 0 15,12 3 0-15,-1-1-1 0,12 1-1 16,5 2 0-16,-4 2 0 0,-3 3 0 0,-2-3 0 16,-3 0 2-16,4 1 0 0,5-1-1 31,-6-2 1-31,-4 0-1 0,-8 0 0 0,-4-2 1 0,5 0 0 0,2-1 1 15,6 1-1-15,-4-3 1 0,-6 0-1 16,-8 1 1-16,-4-3 0 0,-3 2 0 16,3 1-1-16,8-1 0 0,-3 3 0 0,1 0 0 15,-4 0 1-15,-4 1-1 0,2 1 2 16,2-2-2 0,7 0 1-16,4-2 0 0,-2 1-1 0,-1 1 1 0,-2-1 0 15,-10-4 0-15,8 1 1 0,-3-1 1 16,7 5 1-16,2-5 0 0,-1 0 1 15,-7 2-2-15,-6 1-1 0,-3 1 1 16,-2-1-1-16,4 2-1 0,10 1 0 0,4 2-1 31,-2-1 0-31,2 4 0 0,-13 1 1 16,-6-3-1-16,-1 5 1 0,-3 4-1 16,8 1 0-16,6 2 0 0,4 1 0 15,3-1 0-15,-5 5 0 0,-4 4 0 16,0-1-1-16,4 6 1 0,5 0 0 15,3 4 0-15,1 4 0 0,-7-4 0 0,-10 0-1 16,-8 1 0-16,-9-1 0 0,2 4-1 16,-1 1 2-16,-1-2-2 0,4 3 2 15,1-3-1-15,-3 4 0 0,-2 0-1 16,-11-4 0-16,-9 3 0 0,-1-6 0 16,0 5 0-16,-3 0 1 0,7 4 0 0,-8 5-1 15,0 5 1-15,2-3-1 0,-6 4 0 16,6-1-1-16,-5 2 0 0,-8 4 1 15,8 2-1-15,-4 3 0 0,-6-4 3 16,1 2-1-16,-9-10 0 0,-2 0 0 16,-5-1-3-16,-13-1 0 0,2 4-1 15,-3-6 1-15,-4 0 1 0,0-4-3 0,-11-1-1 16,-12-5-1-16,-5-6 1 0,-24-4 4 16,-19-3 2-16,-16-5 1 0,-17-7 2 15,-13-11 1-15,-14-9 1 16,-27-11 2-16,-18-4 0 0,-12-5 3 0,-7 8 9 15,-7-6 12-15,-12 6 9 0,-3 0 7 16,-13 3-7-16,8-3-12 0,13 1-11 16,0 4-9-16,5-7-2 0,5 4-1 0,15-4-1 15,22 5 2-15,29 6 11 0,27-1 321 16,37-3-238-16</inkml:trace>
  <inkml:trace contextRef="#ctx0" brushRef="#br0" timeOffset="-212365.89">5287 12169 1056 0,'-41'-6'32'0,"9"-1"-14"0,4 2-4 0,3 3 1 0,9-5 1 0,0 2 29 0,4 3 28 16,-1-5 19-16,5 3 17 0,-3 1-17 0,2 1-24 15,9 2-10-15,-2 0-12 0,2 3-9 16,2 1-8-16,0 7-11 16,-2-1-7-16,7 1-5 0,-2 7-1 0,-1-8 0 0,1 4 0 15,-3-1 0-15,0-4-1 0,1 0 0 16,-1-2-1-16,3-4 1 15,-5-3 8-15,0 2 15 0,0 0 16 0,-7 1 15 16,7-3 6-16,0 0-3 0,0 0-5 16,4 2-2-16,-1 0-6 0,-3-2-7 0,2 0-9 15,3 0-4-15,4 0-3 0,-2-2-3 16,9-5-4-16,4 0-9 0,1-4-5 16,4-3 0-16,2-2 2 15,-4-2 1-15,1-6-1 0,-1 1-1 0,-5 3 3 16,-4 2 3-16,-1 2 2 0,1 0 2 15,0 4-1-15,0 0 0 16,4 1 0-16,-2 6-1 0,-2-6-2 16,-1 6-2-16,-3-2-3 0,-3 1-1 0,4 6 0 0,0-5 2 15,-6 1 3-15,4 3 5 0,-4-5 2 16,-1 5-2-16,-4 1-4 0,3-4-8 16,-3 4-2-16,0 0-2 15,0 0-1-15,0 0-2 0,-5-2-4 16,0 2-1-16,-4 0-1 0,-4 0 3 0,-3 0 3 15,-3 0 2-15,-8 0 2 0,-1 2 0 0,1 3 1 16,6-3 0-16,-4 2 0 0,2-1-1 16,0 4 0-16,-3-5 0 15,1 0 0-15,3 3 0 0,1 0-1 0,3-1 1 16,4 1 0-16,5 1 1 0,4-6 0 16,3-2 1-16,0-3 1 0,2 3 3 15,0 0 5-15,-1-9 6 0,1 3 7 16,1-5 2-16,7-1-6 0,2 1-3 15,6-2-3-15,-2-1-4 0,6-6 1 0,3 5-4 16,2-1-4-16,-4 2-2 0,2 2-1 16,-5 0-3-1,1 1-2-15,1 10-2 0,1-6 0 0,2 7 0 0,4 2 2 16,-6 2-1-16,-3-1-1 16,-4 7 0-16,-2-3-2 0,-1 7-1 0,0 2 0 15,-3 1-5-15,1-1-2 16,-3 4-1-16,-5-1 0 0,-1 6 2 15,-3-3 6-15,-1-1 4 0,1-3 5 0,-3-5 3 0,3 1 1 16,-2-3 0-16,-2 2-1 16,1-6 0-16,4 4-1 0,-3-5 1 15,5 1 0-15,0-5 0 0,0 0 0 16,0 2 0-16,0 1-1 0,0-3 2 0,4 0 0 0,-4-3 0 16,1 3-1-1,-1 0-1-15,2 0-3 0,-2 3-6 0,0-3-17 0,0 0-39 16,0 0-75-16,0 0 21 0,2-3 38 15</inkml:trace>
  <inkml:trace contextRef="#ctx0" brushRef="#br0" timeOffset="-208988.42">16883 7967 1135 0,'44'0'217'0,"29"-140"47"47,-70 138 311-31</inkml:trace>
  <inkml:trace contextRef="#ctx0" brushRef="#br0" timeOffset="-207849.69">17083 7364 1766 0,'-104'33'268'47,"100"-27"-242"-31,-1-4-19-16,-4 3-3 0,5 0-3 0,1 0 2 15,-1 1-2-15,-1 3 0 0,0 3 0 16,-6 0 0-16,-3 3-1 0,3-5 0 15,-3 8-1-15,-2-4 0 0,2 4 0 16,-2 0 0-16,2 5 0 0,-2-4 1 16,2 4-1-16,-1-5 0 0,3 3-1 15,1 2 2-15,2 4 0 0,-1-4 3 16,6 4 2-16,-3-1-1 0,4 1-2 0,1-2 0 16,0-2-1-16,2 0 1 0,0-2 0 15,2 4 0-15,0 1-1 0,1 1-1 16,3-4 1-16,-3 0 2 0,1-3-1 15,3 3 1-15,-2-4-1 0,0 4 0 16,2-2-1-16,4 1 0 0,-6-5 1 0,8 3 0 16,-1 1 1-16,4-1 0 0,2 3 1 15,1-4-1-15,1 4 1 0,1-3 0 16,0-1 0-16,-1 3 0 0,-1-3-1 16,-1 4 0-16,-2 0-1 0,2 2 0 15,-11 0-2-15,2-4 0 0,-6 4-3 16,-3 5 0-16,0 6 1 0,-1 4 0 0,1 10 2 15,-4 7 0-15,2 14 0 0,2 3 8 16,-7 11-1-16,7-5 2 0,-9-2-4 16,-1-12-5-16,6-8-3 0,-5-6-4 15,6-1-2-15,-8-1-1 0,-1 6 1 16,3 3 1-16,-5-2 4 0,5 5 2 16,-4-9 1-16,6-4 0 0,-5 3 0 0,1-8 0 15,4 1-1-15,-5-6 1 16,-1-8-1-16,3 1 1 0,-1-1-1 0,0-3 1 15,-3-2 0-15,0-1 1 0,0-5 0 16,3-1 0-16,6 1 1 0,-2-4 0 16,5 0 1-16,2-2 2 0,4 0 1 15,3-1-1-15,2 1 0 0,-1 2-1 16,7 0-1-16,1 8-1 0,1 1 1 0,5 7-2 16,-6 2 0-16,1 8 0 0,-3 4-2 15,1 8 0 1,-5 4 0-16,-1 6-1 0,-2 5 0 0,-7 0-1 0,-2 0-4 15,-8-5 0-15,-8 2-1 0,2-2-1 16,-10-2 3-16,-3 0 2 16,3-2 2-16,-5-1 2 0,1-3 1 0,5 3 0 0,-1-2 0 15,5-6 0 1,-1-3 0-16,-1-4 0 0,7-7-4 16,2 2-4-16,0-1-2 0,7-6-2 0,5 0 5 0,2 1 2 15,11 6 3-15,5 6 2 0,3-1 2 16,2 6 1-16,1-4-1 0,-1 3 0 15,-2-4 0-15,-3 1-1 0,-1-7 0 0,-3 0 0 16,-1 1-1-16,-2-4-1 16,-4 1-1-16,-2 4 0 0,-3-4 0 0,0 7 1 15,-3 6 0-15,-6 5 0 0,2 5 0 16,-4 4 0-16,1 4 0 0,-3 4 0 16,4 5 0-1,-5 2 1-15,0 3 0 0,0-2 0 16,0 5-1-16,1 2 0 0,4 12-3 0,2 13-3 0,5 12-1 0,-3 3 1 15,3 6 2-15,-1-5 4 0,-4 7 0 16,3 5 0-16,-3-7 0 0,0 0 0 16,0-11 0-16,-6-5-2 0,1 9 1 15,1 2 0-15,-1 5 1 0,3 8 1 16,-3-4 1-16,1 0-1 0,6-12 8 16,-1-2 20-16,5-4 14 0,-1-4 18 0,2-2 12 15,2-5 5 1,3-1 1-16,2-13-12 0,6-14-22 0,-1-18-22 15,13-11-15-15,7-3-59 0,19 9 39 0</inkml:trace>
  <inkml:trace contextRef="#ctx0" brushRef="#br0" timeOffset="-200074.83">3674 12114 1409 0,'-7'0'69'0,"1"-2"15"0,3 2-28 0,-3-2-21 0,5-1 2 0,-5 1 3 15,4-2 5-15,2 2 5 0,0 2 5 16,8 2 1-16,4 4-8 0,2-1-9 16,9 2-8-16,9 0-1 0,9 4 2 15,7 3-3-15,7-2-3 16,3 1-8-16,6-3-5 0,5 3 0 0,0-1-2 0,1 1-2 15,-7-1-1-15,-2-3 0 16,-12 0 1-16,-6-4 1 0,-9 2 5 0,-11-7 12 16,-7 0 18-16,-15 0 12 0,-8-7-3 15,-16-2-15-15,-16-7-22 0,-18-9-15 16,-21-1-9-16,-21-1-4 0,-14 6-3 16,-15 1 2-16,-9 4 8 0,-1 0 5 0,-5 8 7 15,6-3 4-15,9 4 0 0,26 7 0 16,20-2 0-16,29 2-1 15,17 0 1-15,11-2 2 0,11-1 3 0,7-4 3 16,4 3 6-16,6 1 7 16,3 3-4-16,8-9-6 0,9 2-9 15,12-4-12-15,22 0 0 0,25 4 0 0,26 0 1 16,19 7 0-16,5 6-3 0,-3 2-3 16,-7 5 2-16,-10-1 2 0,-6 6 3 15,-10-4 4-15,-5 6-3 0,-19-3-1 16,-11-2 0-16,-6 0-1 0,-20 0 0 15,-12-1 1-15,-14-11-3 0,-13 4 2 0,-13-3 1 16,-14 7 7-16,-25-6 13 0,-26 0 2 0,-35-5-2 16,-19-3-9-16,-20-8-10 0,5 0-5 15,16-3 0-15,15-3 0 0,8 1 1 16,11-2 1-16,12 2 0 0,18 0 1 16,18 2 0-16,19 7 2 0,11-2 5 15,16 0 6-15,7 4 4 0,7-8-6 16,11 4-9-16,9-3-10 0,8 0-11 15,11-6-6-15,11 7-7 0,5 1-12 0,9-3-17 16,0 11-21 0,-2-8-32-16,-5 3-36 0,-6-4-27 0,-6-5 86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22:38:21.50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7374 11552 1755 0,'-4'-8'58'0,"1"1"-22"0,10 0-6 0,7-2-18 0,13 4-8 0,10-4-4 15,6 2 0-15,4 0 2 16,5 0 3-16,-1 0 11 0,10 3 1 0,2 3 1 15,8-1 2-15,0 2-9 0,-3-6-1 0,1 3 1 16,-2 1 3-16,2-1 2 0,-5-3 4 16,-5 5 1-16,-6-3-3 0,-7 2 2 15,-7 2-4-15,-4 0-4 16,-6 0-2-16,-4 0-1 0,-9 0-4 0,-9-2-5 16,-7-1-1-16,-6-6-1 0,-10-2 2 15,-8-6 4-15,-8 1-2 0,-2-6 0 0,-9-1 0 16,1 2 0-16,-3 0 1 0,3-2 1 15,1 5 0-15,9 0 1 0,6 4 0 16,1 0 1-16,14-2 5 0,1 4 16 16,10 4 18-16,1 1 13 15,3 0-6-15,8 0-14 0,2 0-23 0,11 7-16 16,5-2-4-16,2 2-6 16,9 2 2-16,-4 3 2 0,2 1 2 15,2 4 3-15,0 8 2 0,-7-4 1 0,5 9 2 0,-7 0 0 16,-6-3-1-16,-5-1 1 0,-5 1-2 15,-5-2-2 1,-2 1-5-16,-9-3-3 0,-9 0-3 16,-2 0-5-16,-3 4-6 0,-7-10-14 0,-6-1-26 0,-5-5-41 0,2-8 56 15</inkml:trace>
  <inkml:trace contextRef="#ctx0" brushRef="#br0" timeOffset="318.08">9468 10970 2048 0,'-4'4'75'0,"4"1"-9"0,0-2-39 0,0 12-28 0,0 1-4 0,-3 12 3 0,-4 11 2 15,1 7-1-15,3 2 0 0,5 7-1 16,7 3 0-16,-9 1 1 0,1 8 1 16,1-3 1-16,-2 2 1 0,5-4 1 15,-1-2 0 1,-4-7-1-16,-4-7 1 0,1-3-2 0,-1-9 1 0,1-4-1 0,-4-9-26 16,0-9-37-16,-6-3-29 0,4-11-16 15,-8-5 602-15,-1-19-374 0</inkml:trace>
  <inkml:trace contextRef="#ctx0" brushRef="#br0" timeOffset="540.83">8824 11378 2500 0,'2'0'129'15,"7"-4"27"-15,-4-5-49 0,6-8-64 16,19-15-22-16,11-13-26 0,23-1 4 0,19-10 4 16,4-1 2-16,12 7 4 0,13 1-1 15,0 8-2-15,8 7-26 0,4-3-29 16,-3 3-47-16,-1 4-69 0,-1-5-495 16,7-1 431-16</inkml:trace>
  <inkml:trace contextRef="#ctx0" brushRef="#br0" timeOffset="25107.65">15702 8736 1649 0,'27'39'-385'0,"-27"-37"507"0,0 1-77 0,1 4 4 0,-18-44 457 0,26 39-474 16,3-2-9-16,11-2-11 0,0 0-7 16,2-6-4-16,7 1-4 0,5-2-6 0,9 2-6 15,9-2 0-15,14 0-4 0,7-2 7 16,15-3 7-16,12 2 3 0,8-4 4 15,5 1 1-15,3 1-1 16,-4-2 1-16,0 2 3 0,-5-2 0 0,-16 2 3 16,-11-2 7-16,-15-2 1 0,-19 4 6 15,-3-2 12-15,-12 2 12 16,-6 0 10-16,-10 0-2 0,-13 3 2 16,-5-1-16-16,-5-3-15 0,-11-1-4 0,-5 0-17 0,-7-1-4 15,-4 1 0-15,1 2 2 0,-2-1-1 16,8 3 1-16,5 1-1 0,5-1 2 15,7 0 0-15,3-1 0 16,5 2 9-16,2 3 3 16,1-5-1-16,6 3-3 0,9 2-11 0,2-2-2 15,8-1-3-15,7 6 2 0,-1 5-1 0,7 5-6 16,0 13-4-16,-2 9 0 0,0 12 2 0,-4 10-1 16,-10 13-3-1,-13 4-1-15,-10 5-6 0,-14 5 3 0,-15 6 11 0,-21 3 9 16,-17-4 8-16,-15-19 5 0,0-17-18 15,-10-17-20 1,-11-16-19-16,-4-8-41 0,-1-8 50 0</inkml:trace>
  <inkml:trace contextRef="#ctx0" brushRef="#br0" timeOffset="26154.71">21805 5390 2130 0,'-18'54'99'0,"-3"-7"-23"0,-2 12 4 0,-4-4-47 0,11-2-25 0,-5 2-8 0,5-3-3 15,5 2-5-15,1 1-4 0,1 2-1 16,4 2 0-16,-4 1 1 0,3 4 3 16,6 5 3-16,-1 5 2 0,-3 3 0 15,1-3 1-15,-1 1 2 0,2-5 1 16,-3 1 3-16,-2-7 0 0,0-5-1 15,-2-6 1-15,-4 0 0 0,6-5 1 0,-7 7 1 16,5-5-1-16,-3-10-1 0,-2-8-4 16,3-7-2-16,2-7-2 0,-1-2-1 15,1-2 1-15,0-3 0 0,-4-1 2 16,3-3 2-16,-4 2-1 0,1 4 1 16,-3-1-3-16,0-3-1 0,0 2-2 15,0 3-3-15,0-2-1 0,4-3 1 0,1 2 2 16,4-2 4-16,-2-2 3 0,4 1 0 15,-4-4 1-15,6 5 0 0,-6-4 0 16,4-1 0-16,-3 3 3 0,3-7 14 16,2-2 5-16,-3 0 8 0,-1-3 7 15,5 0 0-15,-3 5 7 0,1-7 4 16,4 7 2-16,0-9-4 0,0-2-3 16,0 6-8-16,-3-9-10 0,-2 3-11 0,-1-3-9 15,-1-4-4-15,-2 2 0 0,-3-9 0 16,0 0-1-16,-3-1 0 0,-1-3 0 15,2 8 0-15,7 0-1 0,-5 12-1 16,8-2 0-16,-3 6-3 0,5 0-14 16,-1-1-26-16,3 6-6 0,2 2 0 15,-1 4 5-15,3 2 23 0,-2 3 6 0,3 9 5 16,0 3 10-16,4 1 3 0,-4 3 2 16,1-4-1-16,-1 5-1 15,2-5 0-15,0 1-1 0,0-1-2 0,6-6 1 16,-3 1-1-16,3-4 7 0,3 2 15 15,1-5 16-15,7-4 16 0,0-2 13 16,10-5 6-16,3 0-2 0,8-5-9 0,2-6-16 16,5-5-17-16,3-5-13 0,-7 3-5 15,3 1-10-15,-12-6-17 0,-7-2-36 16,12-4-65-16,1-17 68 0</inkml:trace>
  <inkml:trace contextRef="#ctx0" brushRef="#br0" timeOffset="27274.26">16425 10541 1948 0,'0'-2'101'0,"0"4"9"0,0-2-7 0,2 2-35 0,2 1-10 16,-1-6-11-16,-1 1-26 0,11-2-12 16,4-1-8-16,17-6-4 0,16 8 1 15,5-6-6-15,8 6-4 0,10 6-2 16,14 2 1-16,16 8-4 0,7 1-9 15,5 2 1-15,0 2-4 0,-12-4 8 16,2 2 10-16,-2-2 5 0,-6 0 5 0,-7-3 1 16,-6-4 1-16,-20 0 0 0,-11-3 1 15,-7-4 1-15,-7-8 2 0,-5 3 4 16,-10-4 11-16,-11 2 18 0,-6-2 22 16,-4 4 0-16,-1-6-13 15,-2 2-20-15,-7-5-26 0,-2 0-5 0,-5-4 2 0,-9-1 3 16,5-1 1-16,-7 3 3 0,6 4-1 15,-6 4-1-15,6-3 1 0,3 3 0 16,5 4 0-16,9-4-4 0,1 5-9 16,-3 3-6-16,8 1-25 0,1 3 0 15,9 4 7-15,14 4 2 0,6 8 21 16,10 4 2-16,11 15 1 0,-1 2-2 0,2 5 3 16,-4-1-7-16,-13-3-3 0,-9 1-3 15,-16 1 0-15,-12-2 5 0,-9 7 3 16,-18-4 3-16,-9-2 5 0,-14 3 5 15,-5-10 5-15,-2 3 2 0,-9-14-4 16,4-8-5-16,3-9-10 0,-6-10-46 16,-3-20 36-1</inkml:trace>
  <inkml:trace contextRef="#ctx0" brushRef="#br0" timeOffset="28090.16">21890 4339 1928 0,'4'5'47'0,"-1"-1"-31"0,2 7-14 0,-1 4-2 0,-4 3-2 0,0 11-2 15,-4 8 4-15,-1 7 3 0,-6 4 1 16,-1 7-3-16,0 5-1 0,-3 9 0 15,1 8 0-15,-3 10 0 0,1 10 3 16,-2 8 1-16,7 3-1 0,6 2 1 16,1 12 1-16,1 7-2 0,1-4-2 15,2-3-1-15,0-16-8 0,2-6 0 0,-2 1 2 16,0 3-1-16,-2 4 4 0,-3-7 1 16,-1-5 0-16,-2-4 1 0,-1-12 1 15,-4-7 0-15,1-8 1 0,1-2 0 16,2-7 1-16,-1-3 0 0,-3-10-2 15,3-9-1-15,1-8-2 0,0-8-1 0,5-6-2 16,3-1 4-16,-10-6 6 0,6-1 2 16,-8 1 3-16,-10-5-3 0,-2 0-5 15,-14-9 3-15,-10-7-2 0,-3-3 2 16,-6-8 1-16,-1-1-1 0,3 0-1 16,2 3 0-16,10 5-1 0,9 4 0 15,10 4 0-15,9 8 0 0,-2-3 2 16,13 6 12-16,5 1 15 0,0 0 4 0,0 0-4 15,5 3-16-15,0 2-11 16,10-3-4-16,4 2 0 0,11 6 6 0,11 5-5 16,9 0 1-16,12 7 1 0,9 1-1 15,1-2 1-15,3-1 1 0,-6-8 7 16,-11-7 5-16,-4 1 5 0,-8-1 7 16,-2-5 0-16,-5-5 6 0,-5-6 18 0,-2-3 20 15,-8-6 8-15,1 6 0 0,-3-5-13 16,-5-8-41-16,-1-5-33 0,-7-12-69 15,-7-11-322-15,-11-21 262 0</inkml:trace>
  <inkml:trace contextRef="#ctx0" brushRef="#br0" timeOffset="29121.95">15819 12514 1448 0,'0'4'164'0,"0"-2"258"0,4 1-369 0,1-3-14 0,2 0-15 0,7 0-12 0,15-3-12 15,11 1-2-15,15 2 3 0,20 0-1 16,12 0-1-16,14 7-3 0,12-2 1 15,8 6 2-15,3 5 0 0,5-2 1 16,4 4 2-16,-7-4-1 0,-5-2 1 0,-11 1 0 16,-18-6 0-16,-7-2 1 0,-12-5 0 15,-9 0 3-15,-9-2 3 0,-4-5 8 16,-12 2 12-16,-5-9 19 0,-18 5 15 16,-6 2 22-16,-8-2-15 0,-2 2-33 15,-9-4-19-15,-9-5-32 0,-8-3 2 16,-8 1 10-16,-7-1-3 0,-5-3 1 15,-2 3 1-15,2 1 1 0,2 4 2 0,10 1 1 16,4 5 0-16,9 2 1 0,14 5-7 16,5 1 0-16,4 0 5 0,5 0-7 15,2 0-3-15,10 0-1 0,17 3-8 16,8 6 7-16,14 5 8 0,10 2-2 16,10 5 2-16,2 8 0 0,-11 1 2 15,-4 0 1-15,-26 4-2 0,-5-4-5 0,-7 0 0 16,-22 2-4-16,-1 0-7 0,-12-4-5 15,-18 1 4-15,-6 1 5 0,-16-2 8 16,-16-5 9-16,-16-9-30 0,-15-17-30 16,-15-26 33-16</inkml:trace>
  <inkml:trace contextRef="#ctx0" brushRef="#br0" timeOffset="29931.9">24140 3887 1805 0,'-11'83'41'0,"4"-10"-37"0,-3 10-4 0,6-17 2 0,-1 5-3 0,-2-2-1 0,7 5 1 16,0 8 0-16,-2-4 1 0,2 7 1 15,0 7 1-15,0 0 0 0,0 8 1 32,5-6-1-32,-5-6-1 0,0-1 2 0,-3-7-1 0,-1-9-1 0,1-11 2 15,-1-5-2-15,1-10 0 0,1-10 0 31,-5 2 1-31,0-10 0 0,-1-6-4 0,-4-5-6 16,-2-7 0-16,-9-6 1 0,-6-3 7 16,-1-5 6-16,-14-7 0 0,3-4 1 15,-3-9 0-15,-2 5 2 0,5-4 4 16,4 1 6-16,5 3 9 0,9 6 10 16,5 0 11-16,4 8 9 0,7-1 12 15,7 7 18-15,0-1-4 0,0 1-17 0,0 0-24 16,2-4-32-16,5 4-13 0,0 0-8 15,7 2 3-15,0 1-1 0,4 6 5 16,7-4 6-16,7 4 0 0,7-2 2 16,5 2 4-16,4 2 7 0,12-2 3 15,9 3-1-15,4-3-5 0,5 5-3 16,-4-5 2-16,-4-2 3 0,6-1 0 0,-3-5-4 16,6-2-3-16,-11-5-1 0,-6-8-1 15,-16-2-13-15,-12-12-111 0,-4-18 82 16</inkml:trace>
  <inkml:trace contextRef="#ctx0" brushRef="#br0" timeOffset="31063.79">15869 14458 1872 0,'-6'1'66'0,"1"6"-17"0,-6 0 2 0,4-1-5 0,2-1-5 0,3-1-5 16,0-3-7-16,2 1-5 0,0 0-2 0,2-2-3 15,5 2-2-15,0-2-10 0,6-2-1 16,8 0-1-16,13-1-2 16,10-4 3-16,16 1-3 0,11 3-1 0,14 1 0 15,4-2 0-15,5 4 1 0,5 6 1 16,4-1 1-16,2 7 1 0,1 1 0 16,6 5-1-16,8-4 1 0,5 2 3 0,4 0 0 15,-3-6-3-15,-7 1-1 0,-8-9-5 16,-13-2-3-16,-11 0 1 0,-14-7-2 15,-20-2-2-15,-9-2-2 0,-14-1 0 16,-10-1-1-16,-3 4 5 0,-13-3 2 16,-4-4-3-16,-9-3 5 0,-9-6 1 15,-8-9 8-15,-19 2 10 0,-2-2 1 16,-24-6 2-16,-14 2 1 0,-4 3 4 0,-3 5-2 16,10 1-3-16,17 14-10 0,18 2-8 15,14 4-4-15,19 6-6 0,14 3-5 16,12 3-2-16,18 6-1 15,9 4 7-15,23 4 6 0,16 13 4 0,20 8 4 16,3-1 2-16,0 0-2 0,-11 7 0 16,-10-3 0-16,-2 7-2 0,-5 7-3 15,-4-4-1-15,-7 4-1 0,-16-1-3 16,-12-7-4-16,-15 0-4 0,-17 0-2 0,-9-2-2 16,-21-1 0-16,-13 0 2 0,-18-3 6 15,-13-9-9-15,-12-7-75 0,-15-20 65 16</inkml:trace>
  <inkml:trace contextRef="#ctx0" brushRef="#br0" timeOffset="32063.59">31027 3754 2149 0,'0'0'65'0,"0"2"-30"0,3-1-21 0,-3 1-17 15,-3 5-20-15,3 2-5 0,-2 14 4 16,4 11 10-16,1 17 7 0,-1 6-1 0,5 9-6 15,0 12-2-15,6 5 0 0,1 13 2 16,2 3 7-16,1 4 4 0,5 0 2 16,-3-6-2-16,2-1 1 0,3-4-1 15,2-1 2-15,-5-5 1 0,2-4 2 16,-8-11-2-16,-1-11 0 0,-5-8 0 16,-4-12 0-16,-3-2 1 0,-2-6 2 15,-4-4 0-15,-5-3-2 0,-1-6-6 16,-6-5-10-16,-4-5 0 0,-5-2 3 0,-5-1 7 15,-2-6 5-15,-1-6 0 0,-5-1 0 16,3-7-1-16,0-2 1 16,3-3 1-16,3 3 0 0,-1 2 1 0,5-1 0 15,0 6 1-15,8-3-1 0,6 3 0 16,2 2 1-16,4 2 1 0,0 1 2 16,5 4 11-16,0 0 19 0,-2 0 8 0,2 0-3 15,2 0-5-15,3 2-29 0,4 0-9 16,-2 1 0-16,2 1-7 0,5-1 8 15,0 5-1-15,4-3 2 0,5 0 2 16,0 4 0-16,5-4 1 0,-1 2 6 16,-1-3 11-16,3-2 18 0,1 0 14 0,2-2 13 15,2 0 8-15,-4-4-4 0,-2 0-4 16,4-4-9-16,-2 0-14 0,0-2-11 16,0-3-15-16,-1-4-23 0,3-1-40 15,5-10-74-15,20-15 67 0</inkml:trace>
  <inkml:trace contextRef="#ctx0" brushRef="#br0" timeOffset="33078.67">15670 15688 1984 0,'4'0'121'0,"12"9"215"31,-25-14-352-16,28 12 0-15,3 1 4 0,8 3 6 16,9 2 1-16,14 2 2 0,4 7 0 16,3-3 2-16,11 3 0 0,10 2 1 15,12 5 1-15,-3-1 0 0,8 0 0 0,3 1 0 16,0-3-1-16,9 3 2 0,8-1-2 16,-2-1 0-16,1-6 2 0,1 4 3 15,-2-9 0-15,-10-2 0 0,-1-3-1 16,-17-10-3-16,-3-2 1 0,-10-8 1 0,-9-2 1 15,-15-1 1-15,-16 1 0 0,-10-1 5 16,-11-4 13-16,-3 3 3 16,-11-1 6-16,-3-2-5 0,-8 2-15 0,-3-6-3 15,-8-3-9-15,-2-3 1 0,-14-6 0 16,-10-4 0-16,-5 3-1 0,0 1 0 16,5 2 1-16,9 1 1 0,14 3 0 0,8 3 2 15,8 3 1-15,9 4 2 0,3 2 4 16,8 0-15-1,9 0-3-15,11 1-3 0,17 3-9 0,11 3 10 0,6 1-2 16,5 6 2-16,6 9 1 0,5 7 7 16,-4 9 1-16,-1 3 0 0,-14 1 0 15,-7 3 0-15,-9 7-1 0,-12-4 1 16,-13 4-3-16,-12-2-5 0,-9-3-3 16,-9 0 1-16,-16-1 6 0,-7 3 5 0,-9-4 6 15,-5-6 1 1,-5-1-21-16,1-11-46 0,-1-8-221 0,1-15 173 0</inkml:trace>
  <inkml:trace contextRef="#ctx0" brushRef="#br0" timeOffset="33998.01">29115 3596 1608 0,'2'0'178'0,"0"-2"213"0,0 2-252 0,-2 0-63 0,0-1-17 0,0 1-28 16,1 0-20-16,-1 1-12 0,4 3-9 16,-4 1-9-16,0 2-11 0,0 6-2 15,0 4 3-15,0 12 8 0,0 13 9 16,0 10 0-16,0 5 0 0,0 6-2 16,2 6 2-16,-2 6 4 0,0 5 3 15,1 7 3-15,-1 5 2 0,4-2 0 0,-4 2 0 16,-4-1 1-16,4 1 0 0,0 4-1 15,2-8 0-15,2 1 1 0,-4-7-1 16,0-17 1-16,0 1 0 0,0-8-1 16,0-6 3-16,0-1 0 0,0-8 1 15,7-10 1-15,-7-8-2 0,0-9 1 16,0-3 2-16,-5-10-2 0,1 2-5 0,-1-5-2 16,-8-1-1-16,-3-5-2 0,-5 1 7 15,-7-6-2-15,-6-5-2 0,-7-7 3 16,-1 4-1-16,-3-8 1 0,6 3 1 15,6 2 2-15,2-3 0 0,8 8 1 16,7 1 1-16,2 3 0 0,7 4-2 16,7 9 14-16,0 0 9 0,0 0 0 0,0 0-1 15,0 2-18-15,5 5-16 0,3-1-1 16,0 3 4-16,8 6 3 0,4 3 8 16,8 7 0-16,6-5 2 0,9 1 2 15,3-5 8-15,0-2 14 0,7-7 11 16,4-2 14-16,5-3 13 0,2-2-5 15,-6-5-4-15,4-2-11 0,4-6-20 16,-2-4-8-16,3-1-11 0,-3-7-14 0,5-5 5 16,14-9-3-16</inkml:trace>
  <inkml:trace contextRef="#ctx0" brushRef="#br0" timeOffset="44602.29">2174 15167 1521 0,'-2'0'126'0,"-5"0"-10"0,-2 0-48 0,-2 0 3 0,2 0-44 0,9 0 0 16,0 1-5-16,2 8 2 0,5-2 1 0,6 4-5 15,6 3 2-15,8 2-4 0,3-2-3 0,7 6 1 16,-1-4 2-16,6 3 6 0,4-3 3 16,6-1 0-16,4 2-6 0,1 3-6 15,-4-6-4-15,-3-2-3 0,-2-1-1 16,-7 0-2-16,-1-3 1 0,-2 1-1 15,-8 0 0-15,-2-5 1 0,-8-2 9 16,-11-2 15-16,-6 0 7 0,-1 0 1 16,-7 0-13-16,-3 0-18 0,-13-2-8 0,-7 2-4 15,-11-2 2 1,-16-5 3-16,-11 2-2 0,-6-3 1 0,-8 1-1 0,5 6 0 31,4-6 2-31,13 1 0 0,5 4 1 16,14 1 2-16,7-5 0 0,7 5 2 15,7 1 0-15,6-4 3 0,10 4 20 0,2 0 15 16,2-2 10-16,8 2-8 0,10 0-26 16,14-2-16-16,8-3-11 0,22 3 4 15,21 2 4-15,13 2 2 0,8 3-1 16,-3 3 1-16,-9-1-1 0,-14-4 1 16,-11 4 1-16,-14-3-1 0,-15-1 1 0,-15 1 0 15,-5-2 5-15,-13-1 6 0,-7-1 4 16,2 0-9-16,-9-1-16 0,-8-1-12 15,-11-2-6-15,-22 3 3 0,-19-8-26 16,-22 2-78-16,-14-6 461 0,-5-8-293 16</inkml:trace>
  <inkml:trace contextRef="#ctx0" brushRef="#br0" timeOffset="45387.77">3766 15310 1549 0,'-7'-14'67'0,"-4"2"11"0,0-2-47 0,3 8-27 0,-5-3-4 0,3 6-1 0,-3-2-1 0,-1 1 6 0,7 4 6 0,-7 0 9 16,-1 0 11-16,1 0 8 0,0 0 13 16,2 2 11-16,1 0 5 0,2 1 4 15,-1-3-1-15,8 0 3 0,2 0-1 16,0 0 6-16,-2-5-1 0,4 5-8 16,-2 0-6-16,2 0-15 0,3 2-18 0,2 1-11 15,2-1-12-15,3-2-7 0,6 2-1 16,3 3-1-16,6 2 1 0,3-3 1 31,2 6 0-31,7-3 0 0,-2 2 0 0,-1-4 0 0,-8 3-1 0,-1-7 1 16,-8 5 0-16,-1-5 1 0,-4-1 1 0,-2 4 1 31,-6-4 2-31,-3 0-1 0,-3 0-2 16,-3-4-9-16,-1 4-9 0,-3-3-4 0,-5 1 2 0,-3 0 8 0,-8-1 5 15,-10-6 3-15,-8 5 1 16,-7-4 1-16,-7 0 0 0,2-2 0 0,7 3 0 15,9 0 2-15,10 0 0 0,13 5-1 16,3 2 0-16,8-2 4 0,3 2 16 0,1 0 8 16,-1 0 13-1,8 0 2-15,-1 2-16 16,7 0-8-16,9 1-11 0,14 1-7 16,16 1 1-16,8 2-2 0,9 0 1 15,3 0 2-15,2-3 3 0,-6 1 3 16,-11-1-1-16,-5-1-1 0,-14-3-3 0,-8 0-3 15,-3 2 0-15,-14-2 2 0,-1 0 2 16,-10 0-1-16,-3-2-13 0,-7 0-26 16,-5-3-12-16,-4 5-2 0,-22 0 12 15,-13 4-89-15,-34-11 92 0</inkml:trace>
  <inkml:trace contextRef="#ctx0" brushRef="#br0" timeOffset="74035.05">7484 14372 1466 0,'-2'0'107'0,"2"2"90"0,-2-2-118 0,2 0-32 0,2 2-4 0,2 5-11 0,6-3-10 0,5 8-9 15,4-1-7-15,8 1-3 16,1 2-1-16,2-5 2 0,6-2 0 0,-1-1 2 15,9-5 4-15,8-1 4 0,1-1 3 16,4-1 2-16,-1-4 0 0,5 5-3 0,-1 1-3 16,-5-2 0-16,-2 2-2 0,4-2-2 15,-2 0-3-15,0 2-2 0,-4-1-2 16,2-5-1-16,1-1 1 16,-6 0 0-16,-1 0 0 0,-6-7 0 0,-12 0-3 15,-6 3-4-15,-13 4 3 0,-1-4 4 0,-7 2 2 16,1-3 3-16,-4 1-1 0,-6-8-4 15,-6-1 0-15,-10-3-3 0,0 2-4 16,-14-2-2-16,-2 2 1 0,-4-2 4 16,-1 0 2-16,8 1 1 0,5 5 4 15,6 2 3-15,7 5 2 0,6 3 2 16,5-2 0-16,5 5 12 0,2-3 24 0,5 4 4 16,0 1-3-16,10 0-15 0,2-1-31 15,8 3-6-15,7 0-2 0,5 1 2 16,8 8 3-16,6 5 0 0,-1 6 0 15,-2-2 0-15,-4 3-2 0,-9 2 0 16,-5 2-2 0,-8-6 0-16,-6 1-6 0,-6-6-2 0,-3 0-6 0,-7-7-19 0,-5 4 2 15,-2-6-10-15,-7 0 1 0,-11-1 9 16,-3-11-29-16,-17-11-469 0,-1-12 368 16</inkml:trace>
  <inkml:trace contextRef="#ctx0" brushRef="#br0" timeOffset="74352.61">9722 13793 1816 0,'-11'10'119'0,"-2"8"32"0,-4 2-70 0,3 8-30 0,5-2-40 15,3 5-8-15,5 2-2 0,6 6 1 0,-3 6 2 16,3 3 1-16,6 1-1 0,-4-3-1 16,0 2-1-16,0 2-1 0,-4-6 0 15,-3 0-1-15,2 1 0 0,-2-3 1 16,-5-1-1-16,3-7-18 0,-1-8-21 15,-1-6-20-15,2-8-31 0,-7-5 29 16,-1-10 27-16</inkml:trace>
  <inkml:trace contextRef="#ctx0" brushRef="#br0" timeOffset="74511.73">9089 13945 2608 0,'16'-2'130'0,"12"-1"16"0,16-8-59 16,18 1-76-16,20-8-7 16,8-7-4-16,8-10 2 0,-4-10-11 0,-4-8-19 15,-3-9-16-15,7 0-59 0,-2-7 389 16,13 0-234-16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22:42:31.43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2578 6566 1571 0,'-27'-2'56'0,"4"-5"-14"0,-7 0-3 0,5 2-13 0,-3 1-6 0,0 4-7 16,-1 4-5-16,-1 1-5 0,-4-2-1 0,2 1-2 15,-7 0 1-15,-7 3-1 0,-3-2-1 0,-8 2-1 16,-3-3 0-16,-11 1 1 16,-9 2 0-16,-7-2 0 0,-2 4 0 15,1 0-1-15,4 4 1 16,6 1 1-16,9 0-1 0,9 0 1 16,7 0-1-16,12 0-1 0,7 1-2 0,13-3-4 15,10 0-2-15,4 4-6 0,7 0 3 16,9 2-2-16,5 2-2 0,8-3 1 15,6 8-5-15,9 0 2 0,6 9 6 0,1-2 6 16,6 7 8-16,-1 0 3 0,1 1 1 0,-4 1-3 16,-3 2 1-16,-8-3 0 0,-6-4 3 15,-10 1 8-15,-7-7 7 0,-1-1 1 16,-9 3-4-16,-7-1-10 0,-10 7-4 16,-9-5-1-16,-14 5 1 0,-10-5 2 15,-10 6-2-15,-13-5-1 0,-2 5 0 0,-5-4-2 16,-2 1 0-1,6-4-1-15,1 0 0 0,8 0 1 0,12 1-1 0,8-2 0 16,12-3 0-16,9 0 0 0,9-5-2 16,7 4 3-16,7-9 3 0,1 1 1 15,1 2 1-15,14 2-1 0,4 6-2 0,13-1 1 16,12 2 4-16,11 0 2 0,2-1 3 16,2-1 3-16,-4-3 3 15,-9-5 4-15,-6 1 4 0,-6 0 8 0,-9 4 1 16,-2-4 4-16,-9 4 0 0,-3 5-9 15,-8 2-9-15,-3 5-5 0,-10 8 0 0,-6 2 8 16,-9 7 1-16,-3-3-3 0,-1 1-9 16,3-8-8-16,3-2-3 0,1-3 0 15,3-7 0-15,5-2-2 0,3-1-17 32,6-1-21-32,5 1-38 0,3-1 37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22:43:00.16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4613 5316 1529 0,'-16'25'72'0,"-26"-9"-4"0,45 5-35 15,-50-49-36-15,25 28 7 16,1 3-1-16,7-1 4 16,0 0 8-16,1-2 7 0,8 0 10 0,-6 1 7 0,11-1 8 15,-2 0 16-15,2 0 7 0,8 0-2 0,0 0-13 16,10 0-23-16,12 0-15 15,6 0-8-15,10 0-3 0,3 0 1 0,6 2 1 16,4 0-2-16,7 3 1 0,3-3-2 16,0 2-2-16,2-1-2 0,-4 3 0 0,2-3 1 15,-7-1 0-15,0 3 1 0,-5 0 2 16,-7-3 2-16,-9 2 1 16,-9-2-1-16,-4 3-1 0,-14-2-3 0,-7-1-6 15,-5 2-5-15,-7 1-3 0,-8-1 0 16,-12-1 3-16,-14 1 1 0,-14 3 3 15,-16-2 0-15,-7 2 2 16,-8 2 2-16,-1-2-1 0,0 0 0 0,-5 2 0 0,6-2 1 16,6 2 0-16,11 2 2 15,12-4-1-15,7 0 1 16,13-4 0-16,6-1 2 0,12 0-1 0,15-2 17 0,0 0 17 16,0-4 6-1,13 3 5-15,10-1-18 0,8-7-19 0,15 6-7 0,14-5-4 0,15 1-1 16,21 4 2-16,13-1-1 15,15 1 2-15,7 1-1 0,1 0 1 0,3 0 1 16,-13 2-2 0,-8 0 1-16,-16 0 0 0,-24 0-1 0,-15 0 3 0,-21 0 2 15,-15-1-7-15,-19 1-18 0,-4-9-8 16,-26-2-3-16,-22-1 10 0,-26-6-18 16,-34-5-54-16,-25-4 58 0</inkml:trace>
  <inkml:trace contextRef="#ctx0" brushRef="#br0" timeOffset="899.39">11661 5397 1455 0,'-35'4'44'0,"8"0"-23"0,8 1-1 0,6-2-10 0,3-1 19 0,-1 2 22 0,6-2 18 0,-1 1 25 0,6-3 14 15,0 0 3-15,6 0-5 0,4 0-14 16,10 0-31-16,14 4-23 0,12-3-17 16,23 6-9-16,9 2-6 0,9 2-2 15,14 5 1-15,14 2-1 0,29 7 5 16,24 6 3-16,8 8-6 0,-12-7 3 15,-27-2-5-15,-24-6-4 0,-24-10 4 0,-11 0-2 16,-9 0-1-16,-12-3 1 0,-14-2 8 16,-17-4 17-16,-22-2-6 0,-3-1-11 15,-27 0-10-15,-27-2-14 0,-38 0-1 16,-35-4 11-16,-39-3 2 0,-28-7-1 16,-25 7 5-16,-23-5 9 0,-13-8-3 15,8 10-2-15,21-12-2 16,32 10-8-16,26-2 2 0,16 3 2 0,18 0 2 0,21-3 0 15,31 2 2-15,28-2 0 0,26 8 28 16,17-6 34-16,13 10 17 0,8-3 2 16,22-2-37-16,28-2-36 0,38 0-19 15,39 4-7-15,22 6 6 0,19 7-2 0,0 2 2 16,7 1 1-16,4-2 3 16,3 8 9-16,16 5-26 0,2-1-10 0,-7 7 2 15,-21-3-2-15,-43-5 29 0,-34-4 8 16,-28-2 1-16,-26-2-4 0,-19-1 5 31,-15-1-4-31,-18-6-9 0,-16 0-4 0,-26-4-4 16,-31-4 4-16,-35-8 8 0,-29-4 1 0,-26-2 1 0,-23-9 3 0,-7-1-1 15,-1-2-3-15,19-4 0 0,26 2-5 16,20 2 5-16,15 2-8 0,11-1-87 16,22 3-136-16,13-3 130 15</inkml:trace>
  <inkml:trace contextRef="#ctx0" brushRef="#br0" timeOffset="3206.28">19307 14631 1380 0,'21'0'118'0,"-2"0"56"0,-4 0-28 0,-12 0-49 0,4 2-9 0,0 0-7 15,2 1-2-15,-2 3-7 0,-1-5-12 16,-1 5-13-16,-1-3-14 0,3 3-15 15,1-1-10-15,3 2-4 0,-6-3 2 0,4 1 5 16,-5 2 5-16,-4-3 2 16,0-1 0-16,0 2-7 0,-4-3 0 0,4 0-2 15,0 2-2-15,0-3-2 0,-5 5-3 16,-2-5 0-16,-2 3 0 0,-3 1 2 16,1 2-1-16,-10-3 0 0,1-1 0 15,-3 5-1-15,-3-1 0 0,1 1-1 16,-5 3 0-16,-6-2 0 0,4 2-1 0,2 1 0 15,0 0 0-15,3-1 0 0,-3 1 0 16,2 1-1-16,-1-1 1 0,-1 1-1 16,2-1 0-16,-2 2 1 0,-4-5-2 15,-1 2 1-15,-6-1 0 0,2-4 0 16,0 3 0-16,-4-8 0 0,4 1 1 16,-5 0 1-16,-2-2 1 15,2 0 0-15,-11 0 0 0,8 0 1 0,-7-2-1 0,2 2 0 16,1 2 0-16,-1 0 0 0,4 5-2 15,2-5 1-15,4 1-1 16,-1 4 0-16,2-3 0 0,1 3 0 16,-3-2 0-16,1 1 0 0,-1 4 0 0,-3-5-1 0,-2 6 1 15,-3 0-1 1,3-8 1-16,2 8 0 0,-4-4 0 0,4 4 0 0,-9-1 0 16,-2 1 1-16,-5 0 0 0,0-1 1 15,-5-4-1-15,1 1 0 0,-8-6 1 16,-4-1 0-16,-2 0-2 0,2-7-2 15,5 0-1-15,0 4-1 0,4-8 1 16,-2 2-1-16,2 2 1 0,7-2 1 16,-5 2 0-16,1-5 2 0,1 1 0 0,-3-5 0 15,1 4-1-15,1 1 1 16,1-7 1-16,-1 6 0 0,2-4 0 0,4 2-1 16,3 7 1-16,-1-4 0 0,8 6 0 15,-1-6-1-15,3 2 1 0,-2 2-1 16,-5-4 1-16,5 3 0 15,-1-1-1-15,1-2 1 0,6 0 0 16,-4 4 0-16,2-7-1 0,3 4 0 0,-3-3 0 0,6-1 0 16,-5 2 0-16,-1-3 0 0,4 1-1 15,-4 4 0-15,3-3-1 0,0-1 0 16,1 0 1-16,-2 1-1 0,-1-1 2 16,6 0 1-16,9 0-1 0,5 1 2 15,9-1 0-15,6 5 0 16,1-3 2-16,3 0 0 0,1-3 1 0,2-1 0 0,3 2-2 15,-2-5-1-15,-2-1-1 0,4 2-1 16,6-6-1-16,-3-3-1 0,6-3 0 16,-2-4 0-16,4 2 0 0,3-3 2 15,4-1-1-15,6-1 1 16,8-4-1-16,4 6-5 0,5-6 0 16,3 7-1-16,6-1-2 0,1 5 3 0,6 0-2 0,7 5 0 15,-4 2-4-15,4-2-2 0,0 2-1 16,3 0-2-16,4-4 3 0,9 3 4 15,5-3 2 1,2 4 1-16,5-4 1 0,-2 2 1 0,1 4 0 16,-3-2 1-16,1 2 2 0,0 0 1 0,6 1-3 15,1 8 1 1,-2-3-1-16,-5 1 0 0,-2 7 1 0,-6-7 0 0,-3 3 0 0,6 1 0 16,-1-3 1-16,2 8 1 0,2 3 1 15,-4 2 2-15,-1 4 0 0,-8-4 0 16,-8-4 0-16,3 4 0 0,-9 0-1 15,2 4 0-15,4-1 0 0,-8 4-1 0,13-5 1 16,-2 4-1 0,8 2 1-16,-5-1-1 15,-1 8 0-15,2-1 0 0,0 0-4 0,-1 7 0 0,10-3-1 0,-2 9-2 16,-2-1 4-16,-2 3-1 0,-7-1-1 31,0-5 1-31,-3 2-1 0,-9 1-2 16,-9-6-5-16,-2 5 6 0,-2-4 5 15,-1 4 3-15,-6 0 9 0,-5-2-3 0,-6 2 0 16,-1-1-2-16,-7-1 0 0,-4 2-1 16,-2 2-3-16,-4 1-2 0,-1 1 0 15,-7-1-4-15,0-1 2 0,-4-3-1 16,-1 5 1-16,-1 4 1 0,1-4 1 16,-4-4-1-16,0-1 0 0,2 3 0 15,-5 1-1-15,3 6 0 0,2 3 0 0,-6-5-4 16,1 5-5-16,-6-12 0 0,-5 2-1 15,-7-2 2-15,-4-4 5 0,-5 2 1 16,-7 4 1-16,-9 1 3 0,-1 0 1 16,-8 1-13-16,-4 1-54 0,3 2 45 15</inkml:trace>
  <inkml:trace contextRef="#ctx0" brushRef="#br0" timeOffset="30221.48">13927 15670 684 0,'-39'-14'52'0,"6"0"14"0,-6 1 17 0,7 10 6 0,1-4-11 0,3 5-10 0,0 2-19 0,-1 0-21 0,1 0-15 0,-4 0-8 15,-9 0-6-15,1 0-5 0,-1 2-1 16,-2 0-3-16,1 1 3 0,3-1 5 15,-4 0 70-15,9-2 42 16,4 0 31-16,7 3 22 0,9 4-49 0,-7-3-18 16,17-1-14-16,2 5 5 0,4-5-6 15,14 4-14-15,9 6-11 0,10 1-24 16,19 2-6-16,9 0 3 0,15-2-2 16,13 4 0-16,8-1-1 0,22-1-3 15,12 6-1-15,14 1-4 16,4 3-5-16,6 1-4 15,1-4-2-15,-14 0 0 0,-11-4 5 0,-32-3 0 0,-21-1 3 0,-17-3 5 32,-18-3 1-32,-10-2 4 0,-19-2-4 0,-16-5-8 15,-14-3-7-15,-16-4-5 0,-27-2 2 16,-26-4 3-16,-31-8 0 0,-26-6-1 16,-9-4-2-16,-7-1-1 0,6-4-2 15,8 1 0-15,11 8-1 0,15-1 1 16,22 3 1-16,27 4 1 0,17 1 2 15,22 2 3-15,14 6 2 0,14 5 10 0,19-2 3 16,11 4-2-16,27 1-3 0,25 1-12 16,24 8-4-16,15 2 2 0,10 5 3 15,2 6 0-15,14 5 3 0,4 4-4 16,-8 3 1-16,3-2 1 0,-22-6 4 16,-20 4 3-16,-13-3 2 0,-24-1 0 15,-12-7-5-15,-18-2-2 0,-8-1-4 16,-10-10-2-16,-13 0-5 0,-6-2-7 0,-4-4-5 15,-12 4-3-15,-12-3 3 0,-22-8 7 16,-15-7 4-16,-22-10 3 0,-14-2 0 16,-13-11 0-16,-3 2 1 0,-7 2-1 15,7 0 0-15,9 6 1 0,16 5 0 16,17 5 1-16,22 1 3 0,12 2 1 0,20 6 13 16,14 5 21-16,12-6 17 0,13 5 1 15,21-1-12-15,19-4-22 0,15 6-22 16,32 4-4-16,21 3-5 0,8 5 2 15,15 4 1-15,5 3 1 0,-1 4 0 16,1 4 0-16,-7 1 1 0,-24-1 2 16,-22 1 0-16,-21-7 3 0,-31 0-2 15,-10-9-3-15,-23-1-11 0,-10 1-20 0,-14-5-8 16,-13 0 1-16,-16 0 8 0,-22-7 20 16,-13 0 9-16,-29-7 2 0,-18-9 2 15,-5 0 0-15,-18-2 0 0,4-2 2 16,8-1-1-16,6 7-1 15,9 1 0-15,15 6 0 0,19 2 0 0,22 5 1 16,24 1 3-16,21 1-2 0,7 5 0 0,14 0-2 16,11 0-1-16,22 11-1 0,17-3 1 15,21 10 0-15,23 2 1 0,9 6 0 16,5 4-2-16,1-1 0 0,4 3 0 16,1-2-1-16,-3 5 2 0,-9-6-1 15,-21-6 1-15,-19 0 3 0,-12-7 2 16,-16-4 0-16,-11-5 0 0,-14-1-2 0,-14-6-9 15,0 1-5-15,-13-1-6 0,-16 0 0 16,-17-5 11-16,-27-2 4 0,-30-7 5 16,-30-13 4-16,-27-3-2 0,-10 0 0 15,-8 0-2-15,-5 0-1 0,6 3 2 16,8 2 0-16,16 4 1 0,29 0 0 0,16 3 0 16,26 4-1-16,21 1 4 0,20 8 11 15,27-2 11-15,15 3 4 0,19 3-1 16,22 1-13-16,25 0-15 0,30 3-6 15,26 10-4-15,25 8 1 0,24 11 3 16,14 3 1-16,0 4 0 0,-2 6 0 16,-3 4 0-1,-20-1-1-15,-20-4-1 0,-31-6-1 0,-34-8 2 0,-21-5-1 0,-23-9 0 16,-18-6-8-16,-15-5-14 0,-10 1-9 16,-19-4 0-16,-22-2 8 0,-22 0 19 15,-33-15 10-15,-33 1 3 0,-25-11 3 16,-23-3 0-16,-15-2 2 0,-8-2 1 0,5 2-4 15,14 1-3-15,20 5-4 16,16 4 0-16,21 1 1 0,19 4 0 0,31 7 2 16,33 2 1-16,22 3 6 0,28 3 5 31,2-2 0-31,28 5-4 0,34 5-7 0,35 8-5 0,39 3-2 0,34 15-2 16,20-1 1-16,14 10-1 0,10 1 0 15,-3 2 0-15,-11 2-6 0,-14 0-5 0,-30-7 2 31,-26-7-5-31,-23-1 7 0,-37-8 7 16,-15 0-3-16,-21-11 4 0,-22-7-21 0,-16-3-10 16,-23-4 2-16,-23-7 9 0,-24-6 26 15,-37-5 11-15,-31-10 2 16,-28-7-5-16,-16-3-5 0,-8-2 12 0,1 1 1 16,17 3 1-16,21 1-1 0,42 12-12 15,38 9-1-15,32 3 4 0,25 7-7 16,16 4-10-16,21 0-10 0,24 9-7 15,24 11 3-15,37 10 6 0,27 11 5 16,18 6-2-16,1 0-3 0,-17-5-3 16,-23-6-20-16,-29-17-33 0,-19-7-52 0,-27-10-83 15,-19-12 110-15</inkml:trace>
  <inkml:trace contextRef="#ctx0" brushRef="#br0" timeOffset="30808.33">13186 16009 2301 0,'20'-27'139'0,"-6"2"41"0,0-5-53 0,-2 4-50 0,1 4-32 0,1 5-21 15,0 1-10-15,-7 2-3 0,-5 3-3 16,0 11-3-16,5-5-5 0,-5 5-9 15,5 1-20-15,-2 8-6 0,-3 0 2 16,0 12 6-16,-1 8 18 0,1 6 4 16,5 15 2-16,0 1 1 0,-5 6 1 15,3 3 1-15,-5 6 0 0,-3 0 1 16,8 4 0-16,-5 0 0 0,2-5-1 0,-2-10 0 16,0-7 1-16,4-5-1 0,-4-12 0 15,1-2 0-15,-1-4 0 0,0-9-5 16,0-6-35-16,2 1-56 0,5-2-69 15,-7-6-47-15,0-3 547 0,2 0-292 16</inkml:trace>
  <inkml:trace contextRef="#ctx0" brushRef="#br0" timeOffset="31367.56">14044 15844 2105 0,'-3'0'87'16,"-4"0"-7"-16,1 2-29 0,1 0-35 15,-4-1-10-15,7 1-3 0,-1 2 2 16,1-1 0 0,2-3-1-16,-2 7 0 0,0 0-2 15,4-1 1-15,-2 4 1 0,0 1 0 0,0 5 2 0,-5-7 0 0,3 5 2 16,-5 0 4-1,2-5 1-15,3 5 4 0,-7-1-2 0,6-8-2 0,1 4-5 32,0-6-3-32,2 6-2 0,-4-5 0 15,4-2-1-15,-1-1-1 0,-6 3 0 0,7-4-1 16,0 0 0-16,-11-5 0 0,7 1 0 16,4 4-1-16,0 0-1 0,-1 0 1 15,-3 0 1-15,-7-9 0 0,4 4 3 16,-3-1-2-16,-1-2 0 0,0-1 1 15,-3 2 0-15,0 0 0 0,2-1 3 0,-1 0 5 16,4 2 12-16,-3-3 11 0,5 9 8 16,0-1 0-16,0-1-2 0,3 0-10 15,2 2-5-15,1 0-7 0,-3-2-8 16,1 6-5-16,1 1-6 0,0 6-3 16,0 5-1-16,2 12 1 0,0 11 3 15,2 5 1-15,2 13 1 0,1 2 2 16,-3 1 0-16,-1 9 1 0,6 4 0 0,1 3 0 15,-1 4 0-15,3-7-3 0,1-11-2 16,1-6-1-16,-5-6-2 0,1-6 0 16,-5-3 2-16,-1-4-18 0,-2-8-24 15,0-6-28-15,0-4-40 0,-2-10-24 0,0-2-17 16,1-7 32-16,-8-7 55 0</inkml:trace>
  <inkml:trace contextRef="#ctx0" brushRef="#br0" timeOffset="31747.7">14058 16449 1866 0,'13'5'97'0,"-8"2"2"0,-10-3-29 0,-4-1-39 0,-3 6-13 0,-11-4 1 0,-8 6 0 0,-11-8-2 16,-15 1-3-16,-5 1 4 15,0-3 15-15,2 2 3 16,5 1-2-16,5 0-9 0,8 1-18 0,3 2-3 0,7-4 0 16,9 7 2-16,1-4 1 0,1 0 3 15,9 0 5-15,3 2 5 0,7-9 7 0,-2 0 8 16,1-2 5-16,3 2-1 0,0 0-4 16,3-2-9-16,10 2-9 15,-6 0-5-15,5-5-5 0,-5 1-1 0,2-4-2 16,4 0-1-16,-1 5-2 0,8-6 0 15,3 5 0-15,5-8 1 0,7 3 2 16,3 0-1-16,4-1-1 0,6 8 0 0,2-5-3 16,3 3-4-16,4 3-12 0,3-3-35 15,-3-3-59-15,-1-2-63 0,-1-3-15 32,-7 1 82-32</inkml:trace>
  <inkml:trace contextRef="#ctx0" brushRef="#br0" timeOffset="32287.1">14259 16252 1737 0,'-6'10'74'0,"5"-2"-9"0,-3 4-8 0,1 2-25 0,-3 4-1 0,-1 5 4 31,0 3 6-31,0 10 5 0,3 3 2 0,-1 2-4 16,3 0-8-16,-3-8-12 0,3 1-12 15,2-4-8-15,0-3-2 0,2-1-1 16,2-1 1-16,4-5 0 0,0-3 0 15,2 1 1-15,4-4 0 0,-3-3 1 16,0-4 0-16,6-2 2 0,-1-5 1 16,2-3 1-16,7-1 4 0,-6-8 0 0,1-4-1 15,1 0 0-15,-1-7-1 0,1-2 1 16,-3 2-2-16,1-5-3 0,2-1 0 16,-5 1-2-16,0 3 0 0,-5-3 1 15,-2-1-4-15,-4-1-4 0,-3-2-5 16,0 6-2-16,-2 1 0 0,0 5 1 0,0 6 3 15,2 5-1-15,1 4 1 0,-3 5 0 16,5 0-6-16,-5 11-2 0,0 4-2 16,4 16 1-16,-1 9 6 0,1 7 4 15,0 0 0-15,-3 3-1 0,3-6 1 16,1-1 0-16,2-6 0 16,0-1 2-16,2 1 0 0,0-3 1 0,-2-4 1 15,2-4-28-15,-2-10-36 0,7-2-30 0,-7-12-24 16,8 0 58-16</inkml:trace>
  <inkml:trace contextRef="#ctx0" brushRef="#br0" timeOffset="32953.91">14986 16566 1300 0,'17'0'322'0,"19"74"21"0,-8 71-90 0,-67-302-305 0,7 109 136 15,32 48-19-15,0 0-9 0,0 0-11 16,-1 2-10-16,2 6-12 0,-1 0-6 16,0 2-7-16,2 3-6 0,-2 3-1 0,2 1-2 15,-4 3 0-15,0 1 0 0,2 4 0 16,0-7-1-16,2 1-1 0,0 6 0 16,0-7 0-16,3 6 1 0,-5-6 1 15,5 2 0-15,-1 1 1 0,-2-3-1 16,3-2 1-16,-5-2 0 0,2-5 1 15,0-2-1-15,-1 0 1 0,1-5 1 0,-2-2 0 16,2 1 1-16,3-2 3 0,-3-1-1 16,5-5 2-16,-2-2 0 0,2-7-1 15,2-5 0-15,-2-4 2 0,0-5 5 16,6-2 4-16,-4 0 5 0,3 2 4 0,-1 0 1 16,-1 3 3-16,-2 4 1 0,0 2-1 15,0 5-2-15,2-2-8 0,-1 7-8 16,0 3-10-16,0 2-10 0,0 1-3 15,1 3-4-15,3 0-1 0,-1 1 2 16,2 1-2-16,-1 5 0 0,-1 2 0 16,-5 0 0-16,2 2-2 0,0 2 0 15,0-3 1-15,3 5 2 0,2-1 3 16,-1 1 3-16,-4-1 2 16,1-5 1-16,-1 0 1 0,-7-5 1 15,0-2-1-15,-1 0 3 0,1 0-3 0,-2 0 0 0,0 0-2 16,0 0 5-16,2-3 3 0,3-8 11 15,-3 2 7 1,3-5 0-16,8-4 0 0,-3 2-2 0,5-7-3 0,1 2 4 0,1 3 1 16,1-9 0-16,3 8 2 15,2-4-3-15,0 0-4 0,-1 3-9 0,1 6-6 16,-4 7-6-16,1 4-5 16,-10 4-5-16,-1 8-4 0,4 5-1 0,-1 11 1 0,8 5 4 15,-1 6 3-15,-5 3 0 0,0 2-2 16,-6-6-6-16,-3 1-8 0,2-5-11 15,-2-2-19-15,-3-6-39 0,-2-2-42 16,0-7-25-16,0-7 50 0,5 0 48 31</inkml:trace>
  <inkml:trace contextRef="#ctx0" brushRef="#br0" timeOffset="33764.08">16096 16362 1333 0,'79'37'382'0,"-63"-37"-166"0,-8 7-169 0,-7 0 0 0,-68-32-50 15,56 41 9-15,-6 6 12 0,-12 4 8 16,-1 3 6-16,-9-3-7 0,-2 2-9 16,0-1-6-16,4-6-6 0,0 8-2 15,9-4-1-15,6-2-1 0,6 0 0 16,2-4 1-16,4 4-1 0,2-2-1 15,7-1 1-15,2-2 2 0,7-1 6 16,6-2 1-16,0-5 0 0,2 1 3 0,2-9 4 16,-1-1 7-16,5-1 9 0,2-1 10 15,0-10 9-15,0-1 0 0,1-8-9 16,0-3-12-16,-6 0-23 0,1-4-10 16,-6 3-8-16,-5 2-6 0,-4-3 4 15,1 8 3-15,-6-1-4 0,0 2 9 0,0 9 1 16,-4-5 0-16,4 10 0 0,0 2-5 15,0-2-13-15,-3 0-2 0,3 6-2 16,0-4-8-16,1 10 3 0,1-6 2 16,2 7 6-16,3 5 13 0,3-2 7 15,5 2 1-15,-1 5 0 0,2-5 0 16,3 5 1-16,1-1 1 0,-1 1 1 16,4 0 2-16,-3 1 1 0,-1-6-1 15,-6-8 0-15,-3-1 1 0,-3-5 0 0,1 0 0 16,-5-4-14-16,8-1-7 0,-6-3-16 15,0-4-23-15,2-4 9 0,1-8 4 16,2 1 16-16,4-2 23 16,-5-2 4-16,0 2 1 0,-2-2 2 0,0 0 4 15,4 6 5-15,-2 3 9 0,-4 2 9 0,4 0 11 16,-5 3 6-16,-3 6-1 0,1 5 2 16,5-2-13-16,-5 4-11 0,0 3-11 15,3 6-16-15,2 3-3 0,-3 5 1 16,6 4 4-16,-8 6 1 0,2-3 3 15,4-3 0-15,-2 0-1 0,1-7-1 0,-5-3-2 16,-1-1-2-16,-1-8-5 16,0-4-4-16,0 0-1 0,-3-2 3 0,-1-5 10 15,1 0 10-15,5-7 6 0,3-8 6 16,-3-8-5-16,8-5-1 0,-1-6-3 16,2-3-2-16,10-2 3 0,2-4 5 15,5 2 2-15,1 4-1 0,-3 14-3 0,-2 3-8 16,0 13 0-16,1 7-1 0,0 7-2 15,9 7 1-15,-1 7-2 0,10 7 0 16,-1 8-2-16,-1 4-1 0,2-1-3 16,-11 2-2-16,-6-6-1 0,-10-1-2 15,-5-2 2-15,-4 1 2 0,2-8-10 16,-4-2-55-16,2-2-53 16,-7-3-131-16,-3-8 126 0</inkml:trace>
  <inkml:trace contextRef="#ctx0" brushRef="#br0" timeOffset="34048.12">17410 15722 1832 0,'-2'92'105'0,"-62"37"32"15,36-99-134-15,13 32 13 32,-1 6 23-32,6 8 22 0,-1 7 14 0,9 3-6 0,4-1-19 0,5-11-22 15,0-5-15-15,-3-14-9 0,1-5-3 16,8-6-1-16,-5 1 0 0,8-5 0 31,-1-4-3-31,1-3-29 0,1-11-50 16,5-8-40-16,1-3-28 0,-2-11 68 0</inkml:trace>
  <inkml:trace contextRef="#ctx0" brushRef="#br0" timeOffset="34365.29">17621 16566 1615 0,'63'-2'128'0,"5"-135"504"47,-72 144-595-47,17-21-14 0,-1 12-13 16,2-3-9-16,-1 5-5 0,-3 5 0 15,3 1-1-15,1 6 2 0,4 2-1 16,-2 4 0-16,1 7 2 0,1-2 1 15,1 4 0-15,5 1 1 0,-3-1 0 16,5-1 0-16,-1 1-1 0,0 1 0 16,3-5 0-16,-3 0 0 0,0-5-12 0,3 0-37 15,-6-8-33-15,3 1-35 0,-1-9-12 16,-2-4 432-16,6-7-243 0</inkml:trace>
  <inkml:trace contextRef="#ctx0" brushRef="#br0" timeOffset="34555.94">18289 16394 1437 0,'-34'60'90'0,"-49"76"81"15,97-82-63-15,-149-28-113 16,68-17 12-16,32 32-4 0,3 0-2 0,1-2-1 16,7 0 0-16,1-4 2 0,5 1 1 15,2-6 1-15,2-2 2 0,0-8-3 16,-1-4-3-16,1-6-4 0,7-4-198 15,5-3 143-15</inkml:trace>
  <inkml:trace contextRef="#ctx0" brushRef="#br0" timeOffset="34889.19">18243 15872 2207 0,'5'4'70'0,"0"-1"-14"0,10 6-34 16,4 6-14-16,6 0-2 16,10 12-3-16,6 7-1 0,4 8-1 0,8 10 0 0,2 6 1 15,-7 6-2-15,-4 9-1 0,-12 10-1 16,-6 6-1-16,-4 1 1 0,-21-3-4 15,-6-7 0-15,-11-7 0 0,-5-4 0 16,-7-7 3-16,-1-7-1 0,-6-7 1 16,-3-8 3-16,-2-6 3 0,2-6 2 15,3-3-3-15,5-9-9 0,7-7-21 16,2-4-12-16,6-3-28 0,3-2-16 0,3-3-4 16,4-1-19-16,1-5 61 0</inkml:trace>
  <inkml:trace contextRef="#ctx0" brushRef="#br0" timeOffset="-209448.11">23847 974 1221 0,'-5'-4'103'0,"3"1"30"0,-1-1-20 0,1 4-64 0,2 4-13 0,0-1 1 0,-7 3 5 0,-2 6 1 0,-3 4-7 16,-2 7-11-16,5 7-10 0,2 2-4 0,-1 7-3 16,1-2-1-16,-1 8-2 0,4 3-2 15,-3 1-2 1,2 3 0-16,1 3 0 0,-3-2 0 0,2 5 0 0,5-1 0 16,-2-4 0-16,2-5 0 0,2-4 0 15,-2-3 1 1,0-2 1-16,3-5 6 0,1-4 14 0,1-5 20 0,0-7 32 15,4-6 31-15,-3-5 18 0,2-3 1 0,7-4-19 16,-5 0-29-16,10-2-27 0,3-3-22 16,-2-3-10-16,4 0-5 0,-4-5-2 15,2 2 1-15,6-1-1 0,-8 1-2 32,2 6-2-32,-2-4-5 0,0 7-8 15,-1 1-4-15,3-5-7 0,-4 5-12 0,6-3-9 16,-2 4-13-16,4 0-16 0,1 2-19 15,2-2-28-15,-1 3 30 0,1 3 30 16</inkml:trace>
  <inkml:trace contextRef="#ctx0" brushRef="#br0" timeOffset="-208404.65">24532 1695 1780 0,'48'0'756'16,"-55"0"-793"-16,26 0 92 15,2-3-17-15,3 3-14 0,-5-4-19 16,1 1 0-16,-3 3-2 0,-1 0-8 16,-3 0-9-16,3 3-5 0,-6-1-5 15,3 5-10-15,-3 4-5 0,-6 1-13 16,1 10-10-16,-3 2 2 0,1 7 4 15,-8 8 1-15,-4-6 6 0,0 6 1 16,-5-9-7-16,2-3 9 0,-6-6 7 0,0-1 2 16,4-10 14-16,-5-3 4 0,3-7 8 15,-2-1 8-15,-2-8 4 0,4-2 10 16,2-3 15-16,0-5 10 0,2 1 11 0,3-7 6 16,2 4-9-16,0-1-10 0,1 1-8 15,5-2-13-15,-1 2-5 0,2 0-1 16,0 3-1-16,0 5-2 0,3 3 1 15,3 3-2-15,3-6-3 0,5 3 0 16,-2-3-4-16,6 3-1 0,0-1 1 16,-2 0 2-16,5 6 1 0,-2-2 0 0,4 2-1 15,-5 3 1-15,2-5 2 0,-8 3 2 16,2 4 5-16,0 0 4 0,-1 0-1 16,5 4 2-16,-6 1-3 0,2-1-4 15,4 1 0-15,-4 2-4 0,0 0-4 16,-1 4-2-16,-4 3-5 15,5 0 1-15,-4 2 2 0,1-2 0 16,1 2 3-16,-1 2 0 0,-4 0 1 0,4-8 2 0,-1 8 0 16,-6-11 1-16,3 2 8 0,-2-2 15 15,1-5 16-15,1 0 28 0,-2 1 14 16,-1-6-2-16,4 1-9 0,0-2-26 16,0-1-20-16,7-6-11 0,-1 1-8 15,2 1-1-15,1 0-3 0,-4 0-2 16,-1 2 0-16,-1 3 0 0,-2-6 0 0,0 8 0 15,0-5-1-15,-4 0-4 0,0 5-5 16,1-1-10-16,-5 3-10 16,1 0-16-16,0 0-6 0,-2 0-4 0,0 0-2 15,0 0 9-15,0 0 3 0,0 0 6 16,0 0 10-16,2-2 7 0,-2 2 10 16,0 0 7-16,0 0 5 0,0 0 1 0,1 0 1 15,5 0 0 1,-5 0-1-16,1 0 1 0,0 0 0 0,3 2 1 0,-1-2 1 15,-1-2-2-15,1 0 0 0,3 0 2 16,-5 2-1-16,3 0-2 0,-1 0 1 16,1 0 0-16,-5 0 1 15,0 0 2-15,0 0-2 0,4 4-1 0,-4 1-1 0,0-5 0 16,0 0-1-16,0 0 1 16,0 0 1-16,0 0 3 0,0-3 2 15,3-1 2-15,2-1 4 0,-3 6 4 0,4 1 6 16,2-2 1-1,-4 0-4-15,1-3-6 0,1 1-7 0,-5 2-2 0,1 0 0 16,2 2 1-16,-1-4 1 0,-3 2-3 0,4-11-1 16,-4 6-2-16,0-2 0 0,3 0 1 15,1 0-1-15,-1 1 0 0,1-4 1 16,-1-1 1 0,5-5 0-16,0 2 2 0,5 2 3 0,-1 1 4 0,4 0 0 15,-2-1 0 1,-1-2-4-16,1 5-3 0,0 2-3 15,0-2-1-15,2 2-4 0,-1-4-3 0,-3 2-1 0,-5 2-13 0,2 0-18 16,-7 3-19-16,1 3-30 0,-1-3-16 16,-2 4-74-16,0 0 103 0</inkml:trace>
  <inkml:trace contextRef="#ctx0" brushRef="#br0" timeOffset="-207930.72">25406 1812 1336 0,'5'2'150'0,"-1"2"100"0,-2-4-73 0,-2 0-83 0,3 0-21 16,3 0-5-16,2-4 1 0,8 1 3 15,0-3 6-15,0-2-12 0,4 2-20 16,-4-3-12-16,3 4-15 0,-3-4-7 0,-3 4-7 16,-1-4-5-16,-7 4-1 0,-1-8-5 15,1 11-1-15,-5-6-7 0,0 2-8 16,-3-1-7-16,-3 0-5 0,-3-4-11 15,-7 4-18-15,-5-5-11 0,-5 0-2 16,-5 1 5-16,1 4 16 0,0 3 12 16,2 4 11-16,3 4-1 0,5-1 3 0,-1 1 4 15,7 5 0-15,3-2 14 0,8 4 9 16,1 3 4-16,6-2 7 0,3 4-2 16,2-4 2-16,3 4 2 0,2 4 0 15,6-4 0-15,-4 5-1 0,3-1-4 16,1-3-2-16,1 5 0 0,6-5-1 15,1 6 0-15,0-5-2 0,2 2-3 16,6-1-5-16,-1-3 48 0,-1 0-163 16,0-2 102-16</inkml:trace>
  <inkml:trace contextRef="#ctx0" brushRef="#br0" timeOffset="-207518.21">26011 1706 1748 0,'0'0'87'0,"0"0"15"0,0 0-46 16,0 2-34-16,-4 1-14 0,2 3-6 15,1-4-6-15,-5-1-2 0,-1 3 0 16,0 5 2-16,-9-2 1 0,2 2-3 16,-4-4-3-16,6 2-2 0,1-5 0 15,2 1 1-15,2 6 5 0,5-7 3 16,-1 2 1-16,3-4 1 0,0 0-2 0,0 0 3 15,0 3 1-15,5-1 22 0,-5-2 16 16,5 0 11-16,4 5 9 0,6-3-12 16,2 3 1-16,8 4-10 0,-4-2-5 15,2 0-6-15,-5-1-14 0,-2 1-4 0,-5-5-8 16,-2 5-10-16,-4 0-10 0,-3 0-11 16,-2 3-12-16,-2 6-3 0,-7 6-5 15,-5-3-4-15,-4 8 7 16,-5-6 5-16,-7 0 10 0,0-1 12 0,-2-4 7 15,0-2 4-15,5-5 4 0,3-2 4 16,2 0 2-16,3-3 0 0,8-1 0 0,-1-3-1 16,6 0 0-16,6 0-8 0,0-2-36 15,9-3 28-15</inkml:trace>
  <inkml:trace contextRef="#ctx0" brushRef="#br0" timeOffset="-207184.89">27137 1011 1687 0,'-36'11'42'0,"9"3"-30"0,4 4 1 0,0-4-2 0,2 2-3 0,-2-4-2 15,2 4-3-15,-6 0-2 0,-1 2 0 16,-8 8-1-16,1 3 0 16,3 6-3-16,2 4 2 0,3 4-1 0,2 1 1 15,2 4 0-15,-1 3 1 0,2 6 4 0,1 2 6 16,-2-1 1-16,5-1-1 0,6-7-3 16,5-6-2-16,1 4 2 0,6-2 0 15,6 7 1-15,1 0-4 0,11-1-10 16,6-8 10-16,8-1-274 0,11-13 193 15</inkml:trace>
  <inkml:trace contextRef="#ctx0" brushRef="#br0" timeOffset="-206645.89">26968 1848 1337 0,'2'-5'158'0,"-2"1"106"15,3 4-81-15,3 0-64 0,-1-2-20 16,4-3-11-16,5-4-5 0,7-7-24 16,4 0-15-16,5 2-10 0,0-7-8 0,-3 5-4 15,0 7-3-15,-4-5-5 0,-4 5-7 16,-5 0-1-16,1 2-4 0,-1 0 0 16,-9 0 0-16,0 5 0 0,1 2 0 15,-1 0 1-15,-1 0-2 0,1 0-2 16,2 0-4-16,-2 4-5 0,-5-4-4 15,2 0 0-15,-2 0 0 0,0 0-4 16,0 0-4-16,0 0-4 0,2 8-4 0,-2-4 6 16,0-4 7-16,2 14 6 0,1-7 7 15,4 14 2-15,-1 1 1 0,2-1 1 16,0 7-2-16,0-5 0 16,1 6 2-16,2-1 0 0,0 1 3 0,1-1 1 15,0-1-2-15,3-3 1 0,-5-1 0 0,4-1 1 16,-1-8 0-16,-4 0 1 0,0 0-1 15,-2-5-1-15,3 0 0 0,-3 2-1 16,2-6-2-16,-2 2-6 0,2-3-10 16,-2 1-14-16,4 2-24 0,3-4-27 15,6 1-15-15,4-4-305 0,7-2 268 16</inkml:trace>
  <inkml:trace contextRef="#ctx0" brushRef="#br0" timeOffset="-206392.37">27931 1832 1664 0,'-128'96'313'0,"93"-64"-252"0,1-6 16 0,-1 4-20 16,-3-1-16-16,-1-3-23 0,-3 3-12 15,3-3-2-15,-4 1 0 0,2-6-1 16,10 0-2-16,0-3 0 0,3 0-1 15,0 1 0-15,1-3 0 16,4-1 1-16,3-5 0 0,5 3-2 0,2-3-14 16,4 3-12-16,4-6-13 0,3 0-12 0,2-7-5 15,0 0-23-15,4 2 580 0,6-2-382 16</inkml:trace>
  <inkml:trace contextRef="#ctx0" brushRef="#br0" timeOffset="-206138.3">28060 2153 1610 0,'-28'44'163'0,"12"-22"-143"0,-5 1 0 0,3 3-2 16,-5 8-6-16,0 3-2 0,0-1-2 15,2 1-3-15,1-5 0 0,9-2 0 16,-6 0-2-16,6-2-3 16,4-3-2-16,2-5-20 0,5 1-55 0,0-10-348 0,0-6 279 15</inkml:trace>
  <inkml:trace contextRef="#ctx0" brushRef="#br0" timeOffset="-205535.35">28608 1775 1743 0,'0'4'53'0,"-5"6"-12"0,1-4-33 0,1 6-7 16,-4 1 1-16,0-1 0 0,-1 4 0 15,1 0-1-15,4-2 0 0,-4 6 0 16,5-3-4-16,-3 5-3 0,-2-1 2 16,-1 0 0-16,1 0 4 0,4 2 3 15,3 6 0-15,3 1 1 0,4 2 2 16,1-2 2-16,0-5 5 0,1-6 11 0,-2-4 22 16,0-7 16-16,4-2 30 0,-2-1 29 15,5-5-1-15,2 0-20 0,7-11-50 16,4-1-43-16,1-6-25 0,0-5-3 15,-1-5 13-15,-2-6-18 0,2-3-2 16,-12-6-7-16,3 1-2 0,-5 1 15 16,-6 4 5-16,-2 5 9 0,-1 7 4 15,-4 7 4-15,0 2 0 0,1 8 0 0,-1 8-5 16,0-4-46-16,0 8-27 0,0 6-12 16,-5 11-2-16,-4 15 37 0,-3 15 26 15,-2 18 14-15,5 18 7 0,-4 11 5 16,4 5-2-16,2 7-2 0,-3-6 2 15,-3 4 3-15,1-1 1 0,-2-11 3 0,-2-17 0 16,0-17 0-16,2-12 0 0,3-18 0 16,-1-6 4-16,3-10 3 0,-6-5 0 15,8-9-9-15,-1-2-8 0,-1-7-5 16,3-2 19-16,-6-4 19 0,3-8 13 16,0 0 9-16,-1-9-9 0,2-4-9 15,7-3-7-15,1-2-6 0,1 5-6 16,5-5-3-16,-6 5-3 0,3-3 0 0,-1 4-2 15,5-5-1-15,-5 3 1 0,-2 1-2 16,2 4 0-16,-2 5-16 0,0-1-25 16,3 1 73-16,-3-4-40 0</inkml:trace>
  <inkml:trace contextRef="#ctx0" brushRef="#br0" timeOffset="-205001.08">27498 1997 1392 0,'0'2'81'0,"2"-2"28"0,0 1-22 0,0 1-23 0,-2 2-2 0,1-1 0 0,1-3-3 0,3 2-5 15,-3 2-6-15,5 3-11 0,0-2-8 16,4 7-9-16,0 3-6 0,1 1-7 16,4 7-5-16,-2-2-1 0,-1 4 0 15,-1-2-1 1,-1-2 0-16,-4-1 1 0,2-1 0 0,-2-1-1 0,-2-6 1 15,0 2-1-15,1-3 0 0,-3-2-2 16,3 2-5-16,-6-8-9 0,0 1-12 0,-2 1-16 16,-2-5-11-16,4 0-10 0,0 0 582 15,0 0-384-15</inkml:trace>
  <inkml:trace contextRef="#ctx0" brushRef="#br0" timeOffset="-204185.19">29129 1055 1586 0,'-1'-7'77'0,"-6"0"25"0,5 5-26 0,2-3-2 0,-4 2 6 0,4 3 1 0,0 1 9 15,4 3-5-15,-1 1-10 0,1-3-24 0,-1 2-21 16,3 3-15-16,3-2-10 0,10 9 4 16,2 13-6-16,2 6 1 0,8 21-4 15,-10 2-2 1,7 6-1-16,1 8-1 0,-15 4 0 0,7 4 0 0,-10 5 1 16,-2 6 3-16,-6 1-2 0,2-3 0 15,-3-12-1-15,-5-6-2 0,-1-9 2 0,-5-8 3 16,0-3 0-16,-3-6 5 0,-2-11 2 15,-2-6-1-15,-5-4 0 0,1-1-3 16,2-7-3-16,-1 0 1 16,-2-1 2-16,1-8 2 0,-3 0 5 0,5 2 3 15,-3-5 5-15,5 2 1 0,2-3-1 16,1 1-1-16,3 2-4 0,1-2 1 16,4-2-2-16,5 0 1 0,-2 0 1 0,2 0-1 15,0 0 1-15,0 0-1 0,0 1-1 16,0-1-2-16,0 2-14 0,5-4-37 15,-5 2-99-15,7-1 82 0</inkml:trace>
  <inkml:trace contextRef="#ctx0" brushRef="#br0" timeOffset="-189707.44">4918 4578 1597 0,'-10'6'77'0,"-1"-1"-4"0,2-3-4 0,0-2-27 0,4 0-5 16,0 0 0-16,-10-2-2 0,8-2-4 16,-5 1-3-16,1 1 0 0,-1-1 4 15,-2 1 2-15,0-5 5 16,1 1 2-16,-1 5 6 0,2-8 6 0,-1 5-3 16,1-10-7-16,-2 0-10 0,3-2-10 15,-2-5 2-15,3-1 4 16,-1 5-3-16,2-10-2 0,2 0-9 0,2-3-7 0,3-2 2 15,2-1 7-15,0 3 8 0,5 3 7 16,4-3 5-16,2 1 3 0,1 1-2 16,3 5 5-16,-1 2-4 0,2-1-7 15,3-2-4-15,3-3-14 0,1-1-4 16,-2 6-2-16,-2 1-8 0,-3 5-3 0,-2 9-4 16,1-5-10-16,-5 5-10 0,3 1-21 15,-4-3-29-15,1 2-41 0,1-3-57 16,-1-1 513-16,5-3-293 0</inkml:trace>
  <inkml:trace contextRef="#ctx0" brushRef="#br0" timeOffset="-188884.93">5065 3539 1900 0,'-1'-14'110'0,"-5"-2"23"0,5 0-9 0,-1-5-38 0,2 5-13 0,0 0-11 0,2 0-3 0,-2 0 0 16,0 2-4-16,3 0-4 0,1-2-7 15,5 3-6 1,-6-1-4-16,4 0-7 0,2 0-5 0,2 1-7 0,1-4-9 16,2 1-2-16,2 2-1 0,0-2-2 15,9 3-1-15,0 1-1 16,0 7-3-16,1-1-1 0,-1 6-2 16,-4 0 1-16,1 2-1 0,-6 3 1 0,-2-1 0 0,4 8-1 15,-1-5-3-15,5 9-5 0,-5 4 0 16,3 6-8-16,1 5-8 0,-3 0 0 15,5 12-3-15,-4 7 6 0,3 5 8 16,-1 3 2-16,-2-1 3 16,4 0 4-16,-3-2 6 0,1 1 2 0,-1-4 3 0,-6-3 0 15,2-4-1-15,-2-5 1 0,-5-6 0 16,5 0 0-16,0-9 1 0,-3-1 1 16,3-2 0-16,-5-6 1 0,-5-2 0 31,-3-3 0-31,6-1 0 0,-3-5-2 15,5 6-1-15,0-4-3 0,-4-1-2 0,-5-6 1 16,2 0 1-16,1 0 1 0,6 0-6 16,-4 0-38-16,6 0-38 0,2-2-30 15,-6-5-22-15,7-4 15 0,-2 2 68 16</inkml:trace>
  <inkml:trace contextRef="#ctx0" brushRef="#br0" timeOffset="-188221.41">5863 3545 1798 0,'2'-16'132'0,"3"3"66"0,4 6-51 0,-3 0 14 0,2 0-85 16,-6 5-24-16,-4-3-22 0,1 9-14 15,1-4-13-15,0 1-3 0,0-1-3 16,0 0-2-16,0 0-1 0,0 2-1 16,1-2 0-16,-1 2 2 0,0 0 2 0,0-1 2 15,-5 6 1-15,3-3 2 0,-6 5 1 16,-5 0 3-16,2 5 0 0,-3-2-2 16,0 3-1-16,0-1-1 0,-4 0-1 15,2 2 0-15,0 0 1 0,-5 2-1 16,3-1 0-16,-1 1 0 0,-8 3-1 15,2 1 0-15,-3-3 0 0,-6 4 0 16,6-2 0-16,0 2-1 0,1 2 0 0,7-5 1 16,-1-1 0-16,0 1 0 0,7-4 0 15,0 0 0-15,-1-2 0 0,3 0 0 16,1-5 0-16,1 3 0 16,3-3 0-16,-1-3 0 0,1 2 1 0,6-2 0 15,-5-5 1-15,6 3-1 0,0-2 1 16,0-2 2-16,0 2 2 0,0-2 11 0,0 0 10 15,0 0 9-15,0 0 9 0,4 0 5 16,-2 0 1-16,-1-8 1 16,3 1-7-16,5 4-13 0,3-10-10 0,4-1-9 15,5-9-6-15,1-3-3 0,6-3-4 16,-5-4-3-16,2 1-1 0,3-6-1 16,-1 3 0-16,3 5 3 0,4-7 0 15,-4 3 0-15,-3-3 1 0,1 1 0 16,-3 8 1-16,1-1 1 0,-8 8 1 0,-2 5-1 15,-5 2 2-15,-4 5 2 16,3-1 0-16,-1-1 0 0,-5 6-1 0,5 3 1 16,-4-5-1-16,-2 3-1 0,-3-1-1 15,4-2-2-15,-4 3-5 0,5 1-16 16,-3-3-12-16,-2 3-14 0,2 1-32 0,-2 2-31 16,2 0-41-16,3 0-44 0,0 12-364 15,9 1 360-15</inkml:trace>
  <inkml:trace contextRef="#ctx0" brushRef="#br0" timeOffset="-187190.81">11230 4511 865 0,'-7'5'113'0,"0"-3"58"0,2 0-9 0,1-2-42 0,3 0-37 0,-1 0-19 15,-2 0-6-15,4 0-6 0,0 0-9 0,-2 0-5 16,-10-11-8-16,3 6-3 0,-1-9 4 16,-5 0 4-16,-2-8 2 0,-1 1 3 15,-5-9 1-15,0 0-4 0,0-4 1 16,2 0-2-16,-3 2-1 0,10 4-2 16,0-2-2-16,2 0-4 0,3 1-4 15,-4 1-5-15,3 0-3 0,4-6 0 16,3 4-1-16,3-2 3 0,3 2 4 0,8 5 1 15,-2-3 0-15,2 5-2 0,3-4-4 16,0 0-2-16,0 10 0 0,0-5 2 16,1 5 3-16,0 2 3 0,3 1 1 15,-2 0-2-15,-3 0-6 0,-1 0-4 16,0 0-6-16,3-1-1 0,1 3-3 16,1 1-1-16,-4-6 1 0,3 6-1 0,-4-2 1 15,0-1 0-15,3 7 0 0,-8 0-1 16,7-2-26-16,0 2-45 15,7 0-62-15,2 2 64 0</inkml:trace>
  <inkml:trace contextRef="#ctx0" brushRef="#br0" timeOffset="-185923.16">11409 2860 1305 0,'-1'13'53'0,"-3"-1"6"0,2 4-25 0,-5-2 1 0,6 2-13 0,-1 2-15 0,0 1-3 15,0 5 0-15,-3 2-4 0,1 2-1 16,1 3-3-16,1-3-7 0,2 2-2 16,0 0-6-16,2 0-8 0,1 1-1 15,4-5 28-15,-1 1 31 0,3-1 17 16,-1-4 10-16,5 2-19 0,-1 1-18 15,2-3-1-15,1-1 2 0,2-3 6 0,1-6 6 16,2-1 5-16,-4-4 4 0,-2-2 17 16,-2-3 27-16,-5-2 19 0,2-2 13 15,-2-2-14-15,2 1-27 0,4-4-20 16,1 0-14-16,0-7-10 0,4-2-11 16,1-11-11-16,2 2-13 0,-5-1-4 15,-3-3-5-15,1 8-10 0,-7-9-1 0,4 3 1 16,-6 2 4-16,0-5 8 0,-3 2 0 15,-2 0-16-15,0 1-1 0,0 2 1 16,0-2 1-16,2 4 15 0,-2 4 3 16,-2 5-2-16,0 3 3 0,-1 4 4 15,-3-4 3-15,6 8 5 0,-1-4 1 16,-3 1 0-16,4 5 0 0,0-5-1 16,-5 3-2-16,3-1 0 0,-2 2-5 0,4 2-1 15,0 0-1-15,-1-3-2 0,-1 3 0 16,2 0 1-16,-2 0 0 0,-8-2-1 15,6 7 1-15,0-3 1 0,-3 2-1 16,4-1 1-16,-6 3 0 0,5-3-2 16,3 8 1-16,-3-4-1 0,4 9 1 15,0 3 4-15,4 1 1 0,-1 8 2 0,4 2-1 16,6 9 0-16,1 0 0 0,5 2 2 16,-3 4-1-16,0-1-1 0,2 4-1 15,-4 0-2-15,6 5 0 16,-8 0-1-16,1 5 0 0,-1 3-1 0,0-1 1 15,1 4 0-15,-4 0 0 0,-1-4 0 16,-2-2 0-16,1-6-1 0,-7-1 1 0,0-5-1 16,-9-1 0-16,4-8-3 0,-4-7 0 15,2-3-5-15,-11-11-2 16,0-2 1-16,-8-4-1 0,-4-2 4 0,1-1 1 16,-3-6-4-16,0-2 1 0,0-6 0 15,-5-1 4-15,4-4 5 0,2-4 1 16,-1-3 4-16,6 1 5 0,-3-2 3 0,5 1 1 15,6-1-1-15,-3-3-3 0,3 2 0 16,0-2 1-16,4 2-1 0,0-4 0 16,5 5 3-16,2-4 10 0,7 6 10 15,0-5 9-15,0 2 16 0,0-3 8 16,7 0 6-16,4-3 10 0,3-1-5 16,4-1-7-16,5-4-6 0,0-1-6 0,5 2-5 15,6-7-3-15,1 5-9 0,4-6-12 16,4 2-16-16,-1 3-12 0,3-2-14 15,2 1-37-15,7-8-37 0,4-8-177 16,22-13 158-16</inkml:trace>
  <inkml:trace contextRef="#ctx0" brushRef="#br0" timeOffset="-164581.64">13498 5640 1635 0,'23'6'86'0,"-9"-3"9"0,-8 4-6 0,-5-5-39 0,-4-2-9 0,-8 4-5 0,-3-1-2 16,-7 3 2-16,-8-5 9 0,-11-1 11 16,-6-1 5-16,-2-7 2 15,-2 5-7-15,2-8-11 0,-1 6-10 16,-1-7-7-16,0 3-6 15,2 2-3-15,1-6-4 0,-5 4-5 0,4-5-2 0,-3 3-2 16,-1-8 0-16,-8 1 0 0,2 4 2 16,-1-2 0-16,-7 4 0 0,1-1 0 0,-1-1-2 31,4 7 0-31,0-2 0 0,4 4-2 0,-4 5 0 0,-6-7-3 0,10 5-1 16,1 0 0-16,7 2 0 0,-6 0-1 15,-1 0 1-15,-16 2 1 0,0 0 1 31,-10-1 0-31,-4 5-1 0,6-1 0 0,-3 4-1 0,10-4 0 0,-1 6 0 16,-1 0 0-16,3-4 0 0,-8 3 0 0,-2 3 0 16,1-1-1-1,0-3 0-15,6 0 1 0,-2-2-1 0,0 0 1 0,4-3-1 16,3 4 0 0,-4-6 0-16,-3-2 1 0,-1 2 0 0,-1-2-1 15,2 0 0-15,5 2 0 0,-5 0 1 16,4-2 0-16,3 1 1 0,-2-1 0 0,4-1-1 15,0 1 0-15,-8-4 1 0,3 4-1 16,-1-2 0-16,1 0 0 0,3-1 0 0,-2 1 0 16,6 2 1-16,1 0-1 15,3 5 0-15,-3-5 1 16,-7 0 1-16,-7 0 0 0,1 0 0 0,1 0-1 0,1 0 0 16,5 0-1-16,1 0-1 0,3 2 1 15,1-2-1-15,-4 0 1 0,-2 0 0 31,-12 0 0-31,4 0 0 0,-8-5 2 0,-5 3 0 16,2-1 1-16,2-1-3 0,4 2-1 16,12-1 0-16,-6 1-1 0,4 2 1 15,1 0 1-15,-1 0 0 0,7 0 0 16,-2 0 1-16,-2 0 0 0,6 0-1 16,0 0 2-16,-6 0-1 0,-3-4 2 15,-13 1 1-15,-5-6-1 0,-2 0 0 0,-5-1-2 16,4 1-1-16,6 0 0 0,-3 0 1 15,0-2 1-15,-16 4-1 0,-5-3 0 16,-5 1 0-16,-3 2-1 0,10 3 1 16,3-1-1-16,5 1-3 0,8 2 0 15,1 1 0-15,7-1 1 0,4 2 2 16,7-2 0-16,7 2 2 0,6 0 1 16,1 0 1-16,-5-3-1 0,-6 3 1 0,-6 0-2 15,4 0-1-15,3-2 1 0,-4 2 0 16,-2 0 0-16,2 0 1 0,-2 0-1 15,-3-2-1-15,-2 2-1 0,-7 0 1 16,-6 0 0-16,8 2-1 0,-6 0 1 16,6 1 0-16,3 1 0 0,3-4 1 15,5 1 1-15,-3-1 0 0,2 0 1 0,2-3 0 16,7-4 0-16,11 1 0 0,2-1-1 16,3 2-1-16,10 1 1 0,1-3-2 15,10 2 1-15,4 3 0 0,2-5-2 16,5 4 2-16,-6-1-1 0,8-1 0 15,2 1 0-15,1 2-1 0,5 1 1 16,3-1 0-16,3 2 2 0,-2 0-1 0,9 0 2 16,0 0-1-16,0 0-3 0,0 0-1 15,3-5-6-15,4 5-1 0,-1 0 1 16,3 0 0-16,0-2 3 0,10 2-2 16,-1 0 0-16,8 0 1 0,3 0 2 15,4 5 3-15,8-3 0 0,11 3 2 16,8 2-2-16,0-5 0 0,6 3-2 15,1 3 0-15,6-5 0 0,7 1 1 0,-2 3 1 16,5-4-1-16,-3-1 1 16,3 2-1-16,4-3-1 0,2 6 0 15,5-3-1-15,7 3 1 0,-2-2-2 0,4 1-2 16,-2-1-3-16,2-3-1 0,-2-2 1 16,3 0-1-16,6 0 2 0,-5 0 1 15,-2-2 1-15,-4-2 4 0,-3 1 2 0,3 1 0 16,2 2 2-16,11 0-1 0,14 4 2 15,-2 3-1-15,7-2 0 0,2 4-1 16,-5 0 1-16,5 0-1 0,-4 1 0 16,-5-4 0-16,0 1-1 0,0-4 0 15,4 4 0-15,2 1 0 0,1-1 0 16,-2 1 0-16,-14-2 0 0,-10 1 0 16,-2-5 0-16,-9 3-1 0,7 2 0 0,0-7 1 15,0 4 0-15,0-4 0 0,-7 0 0 16,4 0 0-16,-1 0 2 0,4 1-1 15,-5-1-1-15,-2 4 0 16,-4-4 0-16,1 0 0 0,-1 3 0 0,1-3 0 16,6 0 0-16,-1 0 0 0,10 2 1 15,-1 0-1-15,1 2 0 0,-5-3 1 16,-1 1-1-16,-8 2-1 0,4-1 1 16,6 4 0-16,3 0-1 0,3-3 1 0,-5-1-1 15,-7 3 1-15,-8-4 0 0,-4-1-1 16,1 5 0-16,0-6 0 0,0 0-1 15,-3-4 1-15,10 1 1 0,-4 3 0 16,3-4 0-16,5 0 0 0,-4 1 1 0,5 1-1 16,10 4 1-16,1 5-1 0,-7-5 0 15,0-2 0-15,-11 0 1 0,-4 0-1 16,2 2 1-16,-1-1-1 0,9 3 0 16,3 5 1-1,7 5 1-15,10-2-4 0,10 4-8 16,3 2-2-16,-12 2 6 0,-14-3 6 0,-27-3 10 0,-8-5 0 15,-6 2-6-15,1 1-2 16,1 1 1-16,0-4 2 0,3 0 1 16,-10-6 1-16,-4-1 6 0,-10-2 5 15,-8 0 7-15,-3 0 3 0,-5-2 0 0,-6-1-4 0,-7 1-5 16,2 0-8-16,-9-3-5 0,1 3-10 16,0-3-25-1,-2-1-17-15,-5 1-80 0,-1 5 450 0,11-4-267 0</inkml:trace>
  <inkml:trace contextRef="#ctx0" brushRef="#br0" timeOffset="-117331.89">23078 16360 1565 0,'0'7'75'0,"-5"2"7"0,1-2-21 0,-1-2-30 0,-2-1-8 0,1-2-2 0,5-2-1 0,-5 0 4 16,6 0 13-16,-3-2 16 0,3-2 14 0,-4-1 11 16,4 0 0-16,4 1-3 0,-4-3-5 15,0 3-3-15,2 1-8 0,-1-4-10 0,-1 3-10 16,0 4-15-16,0-1-9 0,0 1-7 16,0-2-4-1,0-2-4-15,-7-1 0 0,4 3-2 0,-6 2-2 0,-2-2 1 16,-1 2 0-16,-4 0 2 15,-2 0 0-15,-10-1 1 0,-1-5 1 16,-1 1 0-16,-7-4-1 0,3 2 0 0,-8-4 0 16,1 4 1-16,-3-3 3 0,-3-3 3 0,-6 1 0 15,-2-1 1-15,-5 5-1 16,-2-5-1-16,-11 4 0 0,-8-3 0 16,-4 1-2-16,-6-1 0 15,3-4-1-15,-5 2-1 0,-6-4 0 0,-2 2-2 0,-7 2 0 16,-2 3 0-16,2 0 1 15,-2 3-1-15,3 2 0 0,-4-3 1 0,-10 2 1 0,-8-2 2 16,-8-1 8-16,1 5 7 0,4-1-1 16,10 6-1-16,14-3-8 0,7 1-9 15,3 7 11-15,8-5 17 16,-4 4 8-16,9 1 5 0,5 2-11 0,9-2-17 16,0 3-9-16,6-5-2 0,3 1-1 15,0-3 1-15,5 1-1 0,4-2 0 0,5 0 0 16,3-2 0-16,5 1 0 0,2-1 0 15,6 0 0-15,1 2-1 16,2-3 1-16,3-1-1 16,3 2 0-16,1 0 1 0,6 1 0 0,2-1 0 15,7 0 0-15,0 2 0 0,5 0 0 0,2 0 0 16,-2 0-2-16,-1 0-2 16,3 2-13-16,0 0-25 15,5 1-34-15,-3 3-51 0,1-6-85 0,-1 0 119 16</inkml:trace>
  <inkml:trace contextRef="#ctx0" brushRef="#br0" timeOffset="-92050.06">22853 16408 979 0,'16'0'364'0,"-4"2"-266"0,-5-2-19 0,2 1-32 15,-2 1-2-15,0 5 2 0,2-1-2 16,-3 2-2-16,-5 0-1 0,1 0-6 0,-2 3-6 16,0-4-7-16,-3 4-2 15,3-4 3-15,-6 0 4 0,3 4 4 16,1-4 0-16,-2 3-4 16,-1-4-6-16,1 1-5 0,1-6-5 0,1 7-4 0,-5-1-4 15,0-2-1-15,-5-3 1 0,-4-2-1 16,-4-4 2-16,-7 1-2 0,-8-4 1 15,-4-1 0-15,-5-2 1 0,-1 1 0 0,-4 0 0 16,4 0-1 0,-6 2 0-16,5-3 0 0,-2 6-1 0,-9-3-1 15,-1 2 1-15,-10 1-1 0,1-1 0 0,0 3-1 16,-10-2 0-16,-2 1 0 0,-12-6 0 16,-13-2 5-16,-13-5 3 0,-6-1-2 0,6 1-2 15,4 0-4-15,10 2-4 0,4 3 1 16,-4 0 1-16,-5 4 1 0,-4-3 2 15,-3 1 2-15,3 0 1 0,-2 5 2 16,8-1 2-16,3 1-1 16,-1 3-1-16,3-3 0 0,1-3-3 15,6 3-2-15,6-6 0 16,6 3 0-16,13-4-1 0,7 2 0 0,10 2 0 16,8 0-1-16,2 2 1 0,8-2-2 0,-3 1 16 15,3 1 17-15,4-4 4 0,1 2 6 0,6 0-18 16,4 0-14-1,6-2-4-15,10 4-1 0,1-4 1 0,2-2 7 0,5 4 7 16,6-4 8-16,3 1 1 16,8 3-7-16,8-4-9 0,5 0-9 0,10 3-3 15,1-3-1-15,1 0 0 0,7 4-3 0,-1-2 0 16,5 2 0-16,4-5-3 16,13 1-1-16,6-3-8 0,17-2-3 15,7 7 0 1,8 2 2-16,4 0 8 0,13 7 4 15,11 9 1-15,7 5 2 0,9 7 0 16,-11 1 0-16,-13-1 1 0,-11 0 0 0,-5 4-2 16,-2-2 1-16,2 5 1 0,-7 1 0 15,-7 3 1-15,-12 1 0 0,-12-3 0 16,-2-1 0-16,-10-4-1 0,-9-2 0 16,-10 2 0-16,-10-6 0 0,-10-1 1 15,-9-4 2-15,-11-5-1 0,-7-2 1 0,-2-2-1 16,-5-1 1-16,-8-2-1 0,0-1-1 15,-11-1 1-15,-5-3 0 0,-2-1 0 16,-11-6 2-16,-8-3-2 0,-9-1 1 16,-9-2-1-16,-13-3 1 0,-17-1 1 15,-13-3-1-15,-7 7-3 0,4-3-6 16,5 4-2-16,5 1 1 0,6 0 4 0,-18-4 3 16,-9-1 2-16,-5-3 1 15,-11 3 0-15,9 1 0 0,9 2 0 0,0 2-2 16,2 0 0-16,5 1-1 0,1 3 2 15,13-1 0-15,8 2 1 0,11 0 0 16,5 2 0-16,6-3 1 0,13 3 2 16,3 3-2-16,16-1 1 0,11 5 0 15,10-2-1-15,8-3 1 0,9 3 6 0,3 2 4 16,1 0 2-16,8 0-2 0,5 2-5 16,8-2-5-16,8 1-5 0,12 5-1 15,17 1 0-15,10 4-1 0,5 3 1 16,13 2-5-16,7 5-4 0,11 0-3 15,14 8 0-15,12 1 2 0,11 7 6 16,7 0 3-16,3 4 2 0,8 2-5 0,-2 1-1 16,-4 0-5-16,-3 2 0 0,-10 2 5 15,5-5 3-15,10 3 3 0,-4-4 2 16,8 3 4-16,-17-3-3 0,-17-8 0 16,-17-7 0-16,-28-4-2 0,-21-7 0 15,-24-8 0-15,-15-2 0 16,-19-6 1-16,-2 1 0 0,-9-2-1 0,-21-5-2 0,-20-4-1 15,-21-12 1-15,-30-2 3 0,-18 1 3 16,-15-9 0-16,-19 3-1 0,-1 6-4 16,0 6-2-16,1 2-1 0,10 6 0 15,1 1 1-15,-4-3 3 0,1 0 1 16,-2 4 1-16,3-7 3 16,13 2 2-16,-2-4 1 0,4-4 6 0,1 1 5 15,0 1 4-15,18-2-1 0,15 3-7 0,25 3-8 16,23 3-5-16,9 4-5 0,19 2-22 15,8-4-82-15,11-4-531 0,25-5 420 16</inkml:trace>
  <inkml:trace contextRef="#ctx0" brushRef="#br0" timeOffset="-52762.91">5461 5499 1409 0,'57'19'375'16,"-52"80"-192"0,-5-138-130-16,0 32 2 0,0-51-7 15,-5 52-13-15,-4 3-11 0,-4-1-3 16,-3-3-5-16,-3 2-3 0,-11 1 0 16,-6-3 0-16,-5 2-3 15,-10 1-1-15,-6 4-2 0,-5 0-2 0,-9 2-2 16,-7-2-2-16,-7 4-1 0,-11-2 0 0,-5 1 0 15,-12 1 0-15,-6-4 0 0,-3 0 5 16,-4-4 6-16,-9 1 12 16,-8-3 24-16,-15-4 21 15,-4 1 0-15,-4-2-9 0,-3-1-14 0,6-1-24 0,9 3 1 0,17 2 7 16,15-4 3-16,9 3 1 16,10 2-1-16,7-2-7 0,16 4-11 0,11 3-4 15,16-1-1-15,12 1-3 0,11 2 2 16,10-2-1-16,6 2-4 0,11 0-2 15,-1 4-4-15,4 1-4 0,4-2-1 16,-4 3-2-16,3 1-5 16,8 0-3-16,-6 0-11 0,6-2-15 0,-4 1-19 0,0-3-55 15,-3-3-45-15,-3 0-449 0,-1 0 388 16</inkml:trace>
  <inkml:trace contextRef="#ctx0" brushRef="#br0" timeOffset="-49756.01">13558 1015 1506 0,'-1'-2'91'0,"-1"2"25"0,0-5-22 0,2 5-26 0,-2-4-13 0,2 2-10 0,0 0-1 16,0 1-2-16,-1-1-5 0,1 2-3 15,0 0-5 1,0 0-2-16,-9-2 5 0,9-3 5 16,0 5 5-16,0 0-7 0,0 0-12 0,0 0-13 0,0 0-10 15,0 9-3-15,1-9-3 16,-1 1 1-16,4 12-1 0,0-8-2 15,-3 9-2 1,3 2 0-16,1 0 1 0,1 6 0 0,-1 4 2 16,0 4-2-16,4 2-4 0,0 9 1 15,2 2 1-15,3 6 1 0,-4 6 7 16,5 4 1-16,-3-3 1 0,0-1 1 16,3 2 0-16,-3-5 0 0,2-1 0 15,2-7 0-15,-2-3-1 0,0-6 0 16,1-3 1-16,-1 2 0 0,-4-7 2 0,5-6 0 15,-3 2 0-15,-1-7 2 0,1-2 1 16,-1-1 0-16,-2-5 0 0,-2 1-1 16,2 4 0-16,-1-6 0 0,1 2 1 15,-2-2 0-15,2 2-1 0,0-2 0 16,0-2 1-16,2 2 0 0,-4 0 2 16,2-1 2-16,-1 1 0 0,3-2-1 15,-2 0-3-15,0 2 0 0,1-1-2 0,1 3-1 16,2-4-1-16,-8 4 0 0,4-2-1 15,-6 2 0-15,3 1 0 0,1-3-2 16,-2 6-1-16,2-1 0 0,-3 2 0 16,1 1 0-16,-3-1 0 0,3-2 0 15,-1-3 1-15,-3 2 1 0,6-1 1 16,-5-1 1-16,-2 0 0 0,4-4 1 0,-2 1 0 16,1 1 2-16,2-2 3 0,-5-5 4 15,-1 4 23-15,1-4 17 0,1 0 17 16,3-4 15-16,1 1-5 0,-5-3-4 15,2 3-13-15,2-6-19 0,3-5-20 16,7-6-15-16,0-3-6 0,4-5-1 16,1-2 0-16,-5-4 0 0,4-2-4 15,-4-1-2-15,1-4-1 0,1 2 0 0,-4-5-1 16,2 3 1-16,0-1 2 0,-3 5 4 16,-6-1 1-16,1 5 0 0,2-1 1 15,-2-12-3-15,-1 2-1 0,0-6-2 16,-1 0 2-16,1 2 3 0,-1 2 4 15,-1 4-1-15,4 4 1 0,-1 8-2 16,3 7-2-16,-6 4-1 0,2 5-8 0,1 6-16 16,-4 0-9-16,-2 8-16 0,5-7-17 15,-3 7-14-15,-1 0-27 0,-1 0-27 16,4 0-30-16,-4 0-324 0,0 0 316 16</inkml:trace>
  <inkml:trace contextRef="#ctx0" brushRef="#br0" timeOffset="-49200.46">14193 1509 1971 0,'2'2'85'0,"3"-2"-13"0,-3 5-12 0,0-5-37 0,-2 2-15 0,-4-2-9 0,4 0-6 0,-5 2-9 16,3 1-14-16,0 1-4 0,-5 1 0 16,-10 4 9-16,-1 0 12 0,-11 3 7 15,8 3 7-15,-7-1 9 0,-6-2 11 16,4 1 11-16,-7-8 2 0,7 6-3 15,-4-4-7-15,-2 2-8 0,6-2-6 16,0 0 0-16,2-4-2 0,1 1-1 16,4 1 0-16,2-5 0 0,7 2-1 0,3-2 1 15,4 0 1-15,2 0 2 16,5 0 8-16,0 0 4 0,0 0 5 0,0 0-1 16,0 0-2-16,0 0 2 0,0 0 8 15,5 2 19-15,-1-2 1 0,3 0 0 16,5 0-9-16,6-2-24 0,10 2-5 0,8-2-9 15,10-1-4-15,7 3 0 0,5 3-1 16,-3 1-1-16,-7 1-1 0,-7 2-1 16,-6-3-1-16,-3-1 2 0,-5 3 2 15,0-5 0-15,-4 1 1 0,-9-2 1 16,0 0 2-16,-9-3 3 0,-3 3 1 16,-2 0-7-16,0 0-10 0,2-6-24 0,0 3-38 15,1 1-59-15,-3-2-47 0,0-6 87 16</inkml:trace>
  <inkml:trace contextRef="#ctx0" brushRef="#br0" timeOffset="-48533.03">14475 1857 1624 0,'-2'0'98'0,"2"49"-676"0,0-31 80 0,0 9 608 16,0-77 606-16,0 15 137 0,0 3-707 15,2 19-51-15,3-4-38 0,4-6-16 16,0 3-8-16,4-3 1 0,-1 7-2 15,0 2-3-15,3 1-6 0,-5 1-3 16,1-2-6-16,-1 1-5 0,-1-1-6 0,-2 5-6 16,2-3-7-16,-2 1-3 0,0 6-6 15,4 1-11-15,-4-1-5 0,2 5-10 16,0 5 4-16,0-1 10 0,1 1 8 16,5 8 8-16,-1 1 0 0,2 5-3 15,2 6-1-15,1 2 1 0,1-1 0 16,1 5 3-16,0 1 5 0,0-6 4 0,2 2 4 15,0-1 1-15,1-4 0 16,-9 2 0-16,3-4-1 0,-5-3 0 0,4-2 0 16,-1-2 1-16,-3 0 1 0,3-1 2 15,-6-8 3-15,3 4 1 0,-1-4 1 16,2 2 0-16,0 0-1 0,-1-1-2 0,-2 1-1 16,-1 0-1-16,1 0-1 0,1 0-1 15,1 2 0-15,1 2 0 0,-5-3 1 16,7 3-1-16,-2 3 0 0,2-1 0 15,2 1-2-15,-4-2-7 0,-4-3-27 16,1 0-39-16,-2-4-44 0,-4 1-22 16,-1-5 10-16,3-4 65 0</inkml:trace>
  <inkml:trace contextRef="#ctx0" brushRef="#br0" timeOffset="-48278.15">15211 1451 1480 0,'-16'16'76'0,"2"-2"17"0,0 5-37 0,-1-1-22 0,1-2-5 0,-2 4-1 15,-7 4 5-15,-3 5 7 0,-8 5-8 16,-5 5-6-16,-4 5-9 0,-6 2-15 15,-6 2 1-15,-2-7 2 0,-5-4 1 16,5-5-1-16,-1-6 0 0,5-3-3 16,5-3 2-16,9-2 9 0,7 1-19 15,14-1 7-15</inkml:trace>
  <inkml:trace contextRef="#ctx0" brushRef="#br0" timeOffset="-43741.49">8952 5213 1803 0,'2'0'106'0,"-2"0"38"0,0 2-23 0,0-2-37 0,-4 0-24 0,4 0-31 16,0 0-16-16,2 2-4 0,-2-2-4 15,0 1-2-15,0 1-2 0,0 2-3 16,2-2-5-16,-2 3-3 16,0 2-1-16,-2 0 2 0,0 5 3 15,0 8 3-15,-1 3 2 16,-1 4 1-16,-1 1 0 0,0-5 0 0,-1 4 0 0,3-1 1 0,1 3 0 16,-7-1 0-16,6 0 0 0,3-1 0 15,0-4 1-15,5-2 4 0,-1-1 5 16,-1-4 3-16,1-4 1 0,-4 0-2 15,1 1-4 1,1-2-1-16,-2-4-3 0,2 1-2 0,0-2-1 0,3 4-2 0,-3 1 1 16,1-4 2-16,1 2 7 0,1-5 9 31,-1 1 10-31,6 2 7 0,-1-3 8 0,5-3 5 0,2 3 3 0,2 1 4 16,0-5-1-1,0 4-8-15,6-4-7 0,7 0-14 0,4 0-10 0,6-2-7 16,10 0-5-16,10 2-1 15,6-7-1-15,9 7-1 0,-1 0-1 0,-4-2 1 0,1 2 1 32,3 0 0-32,6 0 0 0,17 2 0 15,5 3-1-15,7-1 1 0,3-2 0 16,-5 0-1-16,0-2 1 0,-1 0 0 16,1 0 0-16,16 3 1 0,-5 4-1 15,8-2-2-15,-8 3 1 0,-12-7-1 16,-1 5 0-16,-5 3-1 0,2-2-1 0,-2 1 1 15,-3 3 1-15,-8-6 0 0,-7-1 1 16,-1 3 0-16,-4-5 1 0,-4 0-1 16,-6 1 0-16,-13-3 0 0,-2 0 0 15,0 0 4-15,-3 0 6 0,-1 0 4 16,-6 0 0-16,-11 0-3 0,9 5-7 0,-10-3-3 16,5 0-1-16,1 0-1 0,-3 1 2 15,5-1 1-15,-5 2 3 0,1-4 8 16,-7-4 9-16,-1 1 9 0,-4-1 9 15,0-3 4-15,-5-2-5 0,-2-2-1 16,-4 1 1-16,-1-1-7 0,-4-10-1 0,0-4-11 16,-5-2-17-16,1-10-8 0,-3-7-10 15,0-8-11-15,-3-4-25 0,3 4-45 16,2 10-51-16,3 12-78 0,6 12-343 16,15-7 354-16</inkml:trace>
  <inkml:trace contextRef="#ctx0" brushRef="#br0" timeOffset="-41352.51">15503 852 848 0,'0'31'475'0,"-1"-27"-352"0,-3 1-77 16,2 2-7-16,-1-1-10 16,1-1-9-16,0-3-4 15,-1 0-1-15,1 1-3 0,-3 1 1 0,5-4-1 0,0 0 5 16,0 0 18-16,0 0 22 0,0 0 34 15,3-4 25-15,3 4-5 0,4-3-18 0,4 1-33 16,4-5-28-16,7 5-12 0,3 2 0 16,-8-5-2-16,6 3-2 0,3-3-4 15,-6-1-4-15,9 4-2 0,-6 1 0 16,-1-6 2-16,2 1 4 16,-4 4 3-16,-4-6 4 15,-3 4 3-15,-5 2 1 0,3-3 1 0,-7 5-3 16,0 0-4-16,2 0-5 0,-4 0-6 15,3 0-3-15,-3 4-2 0,0-4-1 16,-1 0 0-16,3 3-1 0,-4-3-3 0,-1 0-1 0,3 4-2 16,-1-1-2-16,-2 4-1 0,0 0-3 15,-1 2-2-15,1 2-3 0,0 3-1 16,-2 6 2-16,-2 6 4 0,-3 2 4 16,-2 8 4-16,-2 1 0 0,-2-1 3 0,1 1-1 15,-3 2 1-15,4 0 1 0,-3 2-1 16,5 8 0-16,1 5 2 0,5 11 2 15,1 13 11 1,5 4 7-16,2-6 0 0,0-12-3 16,2-15-8-16,-2-6-9 0,-2-2-2 0,-3 1 0 0,2-1 1 15,-2-2 0-15,-1 0 0 0,3 2 1 0,-2-9 0 16,-2-2 0-16,0-2 1 0,0-3 0 16,0-5 2-16,-6-3-2 0,5 1 2 15,-1-9 5-15,-2 0 8 0,2-2 3 31,2 0 1-31,0-5-3 0,0-2-4 16,0 2 4-16,2-2 4 0,-2 1 3 0,2-1 1 16,-2 2-3-16,2-2-6 0,0 0-4 15,3 2-4-15,-3-2-3 0,-2 0-2 16,0 0 0-16,1 0-2 0,-1 0 0 16,2 0-2-16,-2-2-5 0,0 0-1 15,0 1-2-15,0 1-2 0,-5-4 0 16,-6 0-1-16,-3-1-1 0,-9 0 5 15,-7-4 4-15,-6 2 3 0,-8-4 2 0,1 6-2 16,1-4-5-16,5 5-3 0,1 3-1 16,8-3 1-16,-1 1 2 0,-1-1 2 15,9 2 1-15,0 2 3 0,0 0 0 16,5-2-4-16,0-1-9 0,5-1-28 16,2 1-52-16,7 1-37 0,-1-3 4 15,3-4 48-15</inkml:trace>
  <inkml:trace contextRef="#ctx0" brushRef="#br0" timeOffset="-40671.73">15450 1493 1327 0,'-5'-1'271'0,"5"1"-227"16,-2 0 1-16,2 0 1 0,0 0-2 15,2 0 3-15,0 0 8 0,1 0 7 16,-3 0 4-16,4 0 4 0,-4 0 5 15,0 0 9-15,2 0 5 0,-2 0 0 0,1 0-11 16,1 0-17-16,3-2-17 0,4 0-12 16,2-5-7-16,3 2-9 0,4-4 1 15,1 2 0-15,3-2 1 0,6 2 3 16,0-4-4-16,1 2-8 0,1 4-4 16,-3 0-3-16,3-4 1 0,2 5-1 0,7-1-2 15,0 1-1 1,-2 4-3-16,-5 0-4 0,-7 0-2 0,-13 0-3 15,-3-1-2-15,-2 1 0 0,-7 0 1 0,0 0-14 16,0 0-10-16,-7 1-2 0,-9 6 0 16,-11 2 13-16,-10 5 6 0,-7 2-2 15,-9 0-14-15,1-1 2 0,8-5 2 16,-4-1 10-16,12-2 16 0,1 2 5 16,1-5 2-16,9 3 1 0,6-4 2 0,-2-1 1 15,8-2 4-15,4 0 6 0,4-2 7 16,5 2 7-1,0 0 7-15,0 0 4 0,-2-10 0 0,8 6-1 0,-1 2 2 16,4-5-4-16,0 0-7 0,10-4-7 16,1 3-12-16,8 0-8 0,2 0 0 0,4 0 0 15,3 0 1-15,6 2 2 0,-1 1 1 16,4 0 1-16,6-1 0 0,-6 1 0 16,2 0-1-16,-7 3 0 0,-8-2-2 15,-6-1 1-15,-4 2-1 0,-7 1-1 16,0 0-2-16,-4-3-1 0,1 1-7 15,-5 1-40-15,0-1-41 0,-3-1-65 0,2-8 72 16</inkml:trace>
  <inkml:trace contextRef="#ctx0" brushRef="#br0" timeOffset="-39704.8">16225 1359 1681 0,'0'1'53'0,"-2"3"-18"0,2-2-13 0,-1 3-13 0,1 0-6 0,0 6-5 16,0 1-1-16,-2 6 1 15,-5 0-1-15,-2 5 2 0,0-2 1 0,4 2 0 16,-1 0 0-16,5 2 0 0,-1 2-1 16,2 1-1-16,3 0 2 0,4 6 0 15,6-2 2-15,1 3 2 0,0-1-1 16,2-4 1-16,0 0 0 0,-3-1-1 0,1-6 0 16,2-2 2-16,-2-7 1 0,-2-3 1 15,4 0 16-15,-3-10 23 0,-5 3 22 16,5-2 28-16,-4-4 18 0,5-3-4 15,-3-2-15-15,8-8-27 0,8 1-33 16,-2-5-23-16,12-4-9 0,-4 0-3 16,-2-1-2-16,-3 1-1 0,-5-3-6 15,-5-3 1-15,-2-1-25 0,-4-12-16 16,-1-10-3-16,-6-8-20 0,-5-2 24 0,-7 5 17 16,-5 8 9-16,-1 13 22 0,-1 11 2 15,2 6 4-15,-1 5 1 0,4 7 2 16,4 1 2-16,0 4-2 0,1 2-3 15,4 0-4-15,0 0-4 0,-3 0-2 16,-1 6-1-16,2 3 1 0,0 3 4 16,2 6-1-16,2 8 1 0,7 6 2 0,5 13 2 15,6 10 1-15,3 3 7 0,-4 11 2 16,3-3-3-16,-5 3-2 0,3 5-9 16,5 6-5-16,1 0 0 0,-3 3 0 15,0 1 1-15,-3-4 1 16,-2 1 1-16,-4-5 1 0,-4-3 1 0,-1-4 0 0,-7-1-1 15,-2-5 1-15,0-2-5 0,-9-12-2 16,0-6-7-16,-5-11-6 0,-7-4 3 16,-4-3 2-16,-5-7 8 0,-4-4 7 15,-5-4 8-15,-2-10 18 0,-3-12 14 16,-6-4 7-16,-1-10 1 0,3-3-6 16,7-3-4-16,8-3-3 0,8 3-5 0,0-2-5 15,2-7-1-15,5 4 2 0,-1-5 7 16,5 4 5-1,8-1 2-15,3 6 5 0,3-1 5 0,3-1 0 0,8 4 7 16,3-1 8-16,2-1 8 0,4 3 15 16,4 1 9-16,5 1 0 0,6-2-14 15,8 1-34-15,3 1-27 0,3 5-21 16,8-2-9-16,4 2 7 0,8 2-5 0,5 0-4 16,2 1-2-16,-8 2 1 0,-13 6-2 15,-18-2-15-15,-9 5-31 0,-3 0-49 16,0-3-63-16,-4-3-286 0,16-9 284 15</inkml:trace>
  <inkml:trace contextRef="#ctx0" brushRef="#br0" timeOffset="-14739.61">17878 713 2010 0,'8'-16'82'0,"5"4"0"0,-6-1-3 0,-3 8-16 0,1 3-10 0,-7-3-16 0,2 3-8 0,-3 0-10 15,-5 2-8-15,8 0-11 0,4 0-9 16,-9 4-5-16,-2 1-3 0,-9 1-1 16,-7 4 2-16,5 8 2 0,-9 7 2 15,2 3 0-15,-3 1 2 0,-7 4 0 16,4 8 1-16,1 2 0 0,2 1 0 0,0 4 1 15,5-2-1-15,-4 4 0 0,2 1 2 16,-3 4 2-16,-1 2-3 0,1 1-1 16,5 6 0-16,-2 0-3 0,0 10 4 15,2 6 1-15,2-2 0 16,1 4 3-16,4 1 2 0,4 4 0 0,3 3 2 16,-5 11 0-16,9 0-1 0,1 8 1 0,4 0 1 15,5 1 0-15,1-5-1 16,8-6 0-16,0 1-1 0,2-6 1 0,4 3 0 15,1-3 2-15,0-7 1 0,2-4 0 16,0-8 1-16,-3-6 1 0,-2-4 2 16,-3-6 2-16,1-9 3 0,0-1 1 15,-1-11-2-15,-3-8-2 0,0-6-3 0,-1-4-2 16,-2-2-1-16,0-4 0 0,1-3-14 16,6 1-54-16,16-3 43 0</inkml:trace>
  <inkml:trace contextRef="#ctx0" brushRef="#br0" timeOffset="-12622.96">33289 522 1091 0,'-2'-7'87'0,"-3"0"43"0,-4-6-42 0,-2 1-45 0,3-2-10 0,0 1-5 16,1-1-3-16,4 0-4 0,-2 5 0 15,3-4 7-15,0-1 12 0,-2 4 13 16,3-1 13-16,1 4 7 0,-4 5 7 16,4 2 7-16,0 0-10 0,0 0-9 15,4 0-16-15,-4 0-23 16,0 0-10-16,1 0-11 0,7 2-8 0,2 7 0 16,4 1 1-16,2 5-1 0,0 2 0 0,2 5 0 15,1 4-1-15,5 4 0 0,0 8-1 16,1 6 0-16,4 6 1 0,-10 6-3 15,4 5 1-15,0 6-2 0,0 6 2 16,4-1 1-16,1 3 0 0,1 1-1 16,-5-1 0-16,5 6 1 15,-4 8 0-15,-1 8 2 0,-1 10 1 0,0 10 3 16,6 12 8-16,-4 9 3 0,-2 4 8 0,-4-3-2 16,-10-15-8-16,-7-18-6 0,-6-12-10 15,-1-9-6-15,-11 0 2 0,-2 4 3 16,-3 5 3-16,-2 0 1 0,0-7 6 15,-5-11 8-15,-6-5 4 0,-2-13 7 16,-3-3 6-16,2-10-1 0,-5-8 2 16,1-5-1-16,7-13-7 0,-3-6-5 0,3-8-5 15,8 0-4-15,1-5-5 0,9-1-7 16,11 1-42-16,1-6-84 16,11 4 75-16</inkml:trace>
  <inkml:trace contextRef="#ctx0" brushRef="#br0" timeOffset="1435.22">15016 2605 747 0,'39'2'290'0,"-25"-2"-113"0,-3-2-20 0,3-2-40 0,-11 1-28 15,1-2-8-15,-2 1-10 0,3 2-16 16,-1 2-12-16,1-1-17 0,2-5-9 15,-3 1-1-15,4 1 1 0,-4 4-1 0,3 0-3 16,0 4-3-16,0-1-5 0,-1 3-1 16,-6-4-1-16,0 1 3 0,-7 2 17 15,-2 1 13-15,-16-6 9 0,-7 3 0 16,-11-1-14-16,-12-2-12 0,-1 0-7 16,-10 0-5-16,0 4-3 0,-6 1-1 0,-6-5-2 15,-2 5-1-15,0-1 0 0,6 6 0 16,1 3-1-16,7-1 1 0,-1 1 0 15,5-6 0-15,7 2 0 0,9-4 2 16,3 2 0-16,15-3 0 0,1-1 0 16,11 1 0-16,4 1 1 0,3-3 0 15,7 3 1-15,2-5 9 0,0 2 12 16,0 1 11-16,0-3 17 0,4 2-2 16,5-2-6-16,7-2-10 0,12-5-16 0,11 4-9 15,11-1-4-15,5-1 8 0,0 5 4 16,7-2 2-16,-2 2 3 15,2 0-11-15,2 4-7 0,3 3-5 0,1-2-4 16,3 2 0-16,-4-2 3 0,-5 4 1 16,-11-3 3-16,-10-5 3 0,-9 5-3 0,-14-6 11 15,-2 0 7-15,-9 0-2 0,0 0-6 16,-7 0-13-16,-7 0-11 0,-7 0-1 16,-11 0 6-16,-16-4 3 0,-10 2 3 15,-18 1 0-15,-15-3 0 0,6 4-1 16,0 0-1-16,16 4 1 0,7-1 0 15,4 4 2-15,-2-1 0 0,6 1 1 16,3-6 0-16,7 3-1 0,10 0 1 0,-1-4 0 16,12 3 0-16,2-1 0 0,12-2 0 15,-12 2 0-15,14-2 0 0,-2 0 0 16,0 0 2-16,1 0-2 0,-5 0 0 16,6 0 0-16,0 0-1 0,0 0-16 15,0 0-44-15,-5-7-53 0,1 5-54 16,1 0 292-16,-1-2-133 0</inkml:trace>
  <inkml:trace contextRef="#ctx0" brushRef="#br0" timeOffset="18517.16">18390 1291 1799 0,'0'-2'97'0,"0"1"13"0,0 1-20 0,-2-4-42 0,-5-1-20 0,-5-1-14 16,-8 3-8-16,-5-4-5 0,-8 2-2 0,-5 3-2 16,-2-2 0-16,-3 4 0 0,-3 0-1 15,-5 6-1-15,1-1 0 16,-3 4 0-16,5 5-2 0,-2 0 1 0,1 4-1 15,-1 7-1-15,0-2-2 0,4 10-1 16,4-1-1-16,6 11 1 16,4 1 0-16,6-1 4 0,6 1 1 0,1 2-1 15,6-3 1-15,3 5-1 0,4 3-2 16,1-3 0-16,5 5 1 0,5-7 0 0,-3-2 4 16,2-5 1-16,6 4 3 0,-3-8 2 15,6 3 2-15,-3-10 1 16,5 0 2-16,-1-4 9 0,0-3 13 15,6-3 11-15,3-3 11 0,3 0 5 0,4-3 2 16,2-1 2-16,2-6-6 0,0-1-11 16,-4-1-13-16,-7-3-13 15,0 0-7-15,2 0-3 0,-6-3-9 0,1-1-24 0,3-1-31 16,2 3-43-16,3-7-33 0,4 4-2 16,1-8 65-16</inkml:trace>
  <inkml:trace contextRef="#ctx0" brushRef="#br0" timeOffset="19004.41">18535 1890 1627 0,'55'0'166'0,"-115"-3"116"15,57 3-306-15,-10 5 9 0,-3-3 3 16,0 5 4-16,-10 2 4 0,-3 3 0 16,4 1 1-16,-1-1 1 0,3-1-2 15,-2 3 0-15,2 0-2 0,5 2-1 0,4 4 1 16,7-4 2-16,2 0 1 0,1 0 3 16,4 0 0-16,2-1 0 0,1-4 5 15,6 2 1-15,5-3 0 0,4-6 2 0,7 1 3 16,2-3 4-16,3-6 6 0,2-3 0 15,1-5 4-15,6-8 9 0,-7 1 0 16,-3 3 2 0,-8 0 3-16,-7 0-8 0,0 2-2 0,0-2-10 0,-1-2-8 15,-8 0-7-15,0 2-4 0,-5 2 0 0,0 4-6 16,-3 1-3-16,-2 2-3 0,3 1-3 16,-11 3-3-16,13 3-1 0,-5-6-1 15,0 8-1-15,3 3 4 0,0-3 3 16,2 2 4-1,6 3 1-15,-3-4-5 0,8 8-2 0,-4 3 2 0,0-3 3 16,9 10 5-16,-4-5 1 16,4 5-1-16,7 2 0 0,-7 4 0 15,11 1-1-15,3 1-1 0,0-3-2 0,-1-8-13 0,-3-2-17 32,-1-5-3-32,3-11 15 0</inkml:trace>
  <inkml:trace contextRef="#ctx0" brushRef="#br0" timeOffset="19240.4">19103 1316 1790 0,'2'94'124'0,"-2"-12"33"0,0 1-36 0,-6-28-92 0,-1-9-17 15,0-5-7-15,0-6-3 0,0 4 0 16,2-5 0-16,-1-4-1 0,1-3 0 16,1-4-3-16,3-13-18 0,1 3-25 15,0-6-23-15,3-2-13 0,1-1-4 0,3-4 13 16,5-7 41-16</inkml:trace>
  <inkml:trace contextRef="#ctx0" brushRef="#br0" timeOffset="19430.18">19365 1552 1642 0,'-2'7'8'16,"-8"-2"-33"-16,-4 6-24 0,-13-2 29 0,-8 5 54 15,-17 0 31-15,-8 0 17 0,-6-1 1 16,2-1-23-16,-1-1-18 16,6-2-18-16,8-2-18 0,5 0-3 0,3 2 0 15,6-6 0-15,2-1 1 0,6-2-1 16,6-5-3-16,5 1-4 0,18-3-19 15,-1-11 244-15,8-12-168 0</inkml:trace>
  <inkml:trace contextRef="#ctx0" brushRef="#br0" timeOffset="19701.4">19456 1105 1568 0,'-2'87'-634'16,"-214"326"1757"31,201-356-1122-47,5-6 0 0,6 1-1 16,4-10 0-16,0 1 0 0,4-3 1 0,3-4 1 15,2-4 2-15,3-2 1 0,-1-9 1 16,-1-5-1-16,5-2-4 15,-1-3-17-15,0-6-28 0,0-3-16 0,7-2 24 16</inkml:trace>
  <inkml:trace contextRef="#ctx0" brushRef="#br0" timeOffset="20018.65">19431 1924 1653 0,'0'0'150'0,"7"-2"94"16,-7-6-130 0,5 2-15-16,2-8-55 0,-5 0-15 0,2 3-12 0,4-1-5 15,-2-2-4-15,1 3-1 0,-2 0-2 16,1 1 2-16,-1 6 0 0,-3 2 1 16,1-5-1-16,2 7-1 0,1 0-3 0,-4-1-10 15,3 2-6-15,0 6-8 0,-1 0-3 16,12 9 4-16,-4-1 4 15,6 6 4-15,7 2 1 0,-6 5 3 0,11 4 4 16,4 0 1-16,-4 2 3 0,4 1 1 16,0-5 1-16,-3 1-1 0,-6-10 2 15,-2 0-1-15,-3-7 0 0,1-7-2 16,0-3-33-16,2-4 483 0,9-4-337 0</inkml:trace>
  <inkml:trace contextRef="#ctx0" brushRef="#br0" timeOffset="20206.28">19828 1935 1919 0,'-57'74'105'0,"9"-12"21"16,-5-1-48-16,16-21-65 0,1 1-9 0,6 0 0 0,4-6-1 15,3 3 0-15,5-3 1 0,2-1 0 16,9-2 0-16,-6-6-2 0,6-3-8 15,2-1-20-15,2-3-28 0,6 2-28 0,2-3-9 16,11-2 43-16</inkml:trace>
  <inkml:trace contextRef="#ctx0" brushRef="#br0" timeOffset="20555.05">19833 1055 2044 0,'6'4'69'0,"-3"1"-14"0,4 2-28 16,0-7-22-16,4 6-5 0,3 3-3 15,2 5-4-15,0 5-4 0,5 10-4 16,8 10 3-16,1 8 2 0,4 14 3 16,3 10 2-16,-4 8 1 0,-1 7 0 0,-1 2 0 15,-5 3 0-15,-5-3-2 0,-8-3 0 16,-4-5 4-16,-11-5 2 0,-11-6 3 16,-1-9 0-16,-7-5-4 0,3-9-2 15,1-3-3-15,-1-11 2 16,-3-6 5-16,1-10 2 0,6-9-3 0,-2-1-4 15,5-6-11-15,4 0-20 0,-3-8-11 0,-1-7 354 16,0-16-240-16</inkml:trace>
  <inkml:trace contextRef="#ctx0" brushRef="#br0" timeOffset="21751.04">20300 1873 1506 0,'8'3'79'0,"16"20"364"15,-55-51-358-15,31 26-12 0,-1 2 1 16,1 0 5-16,1 0-3 0,1 0-5 16,0 0-5-16,0 0-7 0,1-3-4 15,3 1-3-15,-1-7-5 0,4 4-6 16,5-1-4-16,0 1-8 0,2 0-4 0,-2-4-7 16,2 5-7-16,-2-5-2 0,2 4 1 31,0-2 1-31,0 0 2 0,2 5 0 15,3-7-5-15,4 6-3 0,-5 1-3 0,-1-3-2 0,2 3-1 0,-1 0 0 16,1 0 0-16,2 2 1 0,-2-1 1 0,-1 1 0 16,-1 0 0-16,-4-2 1 0,2 2 0 15,-1-5-2-15,-3 1 2 0,5 4-2 16,-1 0 0 0,-1 0 0-16,9 0 0 0,-7 0 0 0,5 0 0 0,0 0 1 15,-9-5-1-15,0 3 0 0,0-2 0 16,1 1 0-16,1 1 0 0,0 2 0 0,-4-2 0 15,-1 0 0-15,3 2 0 0,-5 0-2 16,-2 0-1-16,-6 0 0 0,8-3 0 16,-3 3 2-16,1-5 1 15,0 3 1 1,0 0 3-16,2 0 1 0,3 2-2 0,-1-1 0 16,5 1-1-16,0-2-2 0,-4 2 0 0,1-4-1 0,-1 1 0 31,-1 1-1-31,1 2 1 0,-3 0-2 0,2-2 2 15,-4-1 1-15,2-3 0 0,-2 3 1 16,1 3 0-16,3 1-1 0,-4-1 0 16,2 4 0-16,-5-6-4 0,-1 2 0 15,4 0-2-15,-5 0 0 0,-2 0 1 16,2 2 0-16,3 3 1 0,0-3 0 16,-5-2-2-16,0-7-1 0,0 2-2 0,0 5 0 15,0 0 0-15,0 1 3 0,0 1 0 16,-3-7-9-16,-1-4-8 0,-3 2-2 15,-2-4 3-15,-7-5 9 0,-8-7 11 16,-10-9 1-16,-5-3 1 0,-4-2 0 16,-3 3-1-16,4 4 1 0,3 3-2 15,5 6 2-15,9 7 0 0,9 5-1 0,4 0-2 16,12 9-5-16,-2-3-2 0,2 3 2 16,0 0 5-16,0 0 3 0,2 3 7 15,3-1-4-15,2 3-1 0,2-3-2 16,3 0-2-16,3 3 0 0,4 4-1 15,4 2 1-15,2-1-2 0,3 6 2 16,8 5 1-16,5 6 0 0,1 1 0 0,-3 1 1 16,0 1 0-16,0-2-2 0,-7 1 2 15,-2-1 2-15,-1-3 4 0,-5 1 3 16,-2 3 0-16,-5-3-4 0,-4 1-3 16,-4 0-3-16,-6-3-5 0,-4 5-3 15,-5 3-4-15,-12-2 0 0,-5 0 1 16,-3-2 4-16,-8 2 4 0,-7-3 1 0,-1-6 1 15,-2 2 1-15,-1-5 1 0,1 0 0 16,1-2 0-16,6 0 0 0,9-2 0 16,-1-2 2-16,8 3-26 0,-2-3-39 15,-2 2-52-15,7-1-56 0,-3-1-40 16,-2 0 109-16</inkml:trace>
  <inkml:trace contextRef="#ctx0" brushRef="#br0" timeOffset="38617.28">16821 2947 925 0,'3'4'414'0,"-3"3"-404"0,4-4 2 0,1 3 10 0,2 3 13 0,0-4 11 15,2 4 8-15,2 3 3 0,3-3-2 16,-3 2-2-16,-2-1-5 0,1-1-7 16,-1-2-8-16,-2-1-5 0,0-1-5 15,-5-5 4-15,2 0 8 0,-4 0 10 16,0 0 7-16,0 0 1 16,0-4-2-16,0 3-6 0,0-1-4 0,0 0-9 0,0 2-9 15,-4 0-9-15,-5-2-6 0,4 4-4 16,-6 2-1-16,-1-4-1 15,-9 0 0-15,-11-4-1 0,-7-5 0 16,-6-1 0-16,-4-3 0 0,-6-1 2 0,-6 2 4 16,-4-4 4-16,-1 1 1 0,-1-1 0 0,3 2-4 15,-7 2-1-15,4-1-2 0,1 3-3 16,-1 1 1 0,8-2-1-16,6 6-1 0,5-2 3 15,7 3 1-15,8 3 1 0,6-5-2 0,11 4 14 0,7 1 16 16,9 1 8-16,0 0 7 0,4 1-10 15,5-1-14-15,0 0-6 16,1 0-5-16,10 0-5 0,1 0-5 0,11 0-1 0,3 6-1 16,6-4-1-16,3-1-1 15,4 5 0-15,7 1-1 0,4-4 0 0,10 3-2 16,4 2 0-16,-2 3 0 0,7 5 2 16,7 0 1-16,2 5 2 0,8 6 1 15,6 1 1-15,0 2 1 0,-7-1-1 0,-14-6 1 16,-19-2-2-1,-17-5-2-15,-3 2 1 0,-4-8 0 0,-3 3 4 0,-3-3 3 16,-11-4 5-16,-9-1 4 0,-10-3-1 16,1-2-6-1,-9 0-4-15,-4 0-6 0,-19-7-1 0,-16-4 3 0,-25-8-1 16,-32-8 1-16,-28-8 1 0,-20-4 0 16,-15-2 1-1,-1 2-2-15,6-2-1 0,5 2-1 0,12 5-2 0,18 4 0 0,20 4-1 16,19 8 0-1,20 2 2-15,13 2 1 0,12 1 2 16,6 1 1-16,15 5 1 0,9 1 1 0,12 6 10 0,0 0 12 16,2-3 1-16,10 3 0 0,9 0-12 15,20 2-14-15,14 5-5 0,16 3-4 16,18 6 4 0,6 4-1-16,6-2 3 0,2 3 0 0,4 2-2 0,1 5 3 15,7 2 0-15,9 9 3 0,2-3 1 0,5 5-1 16,-5 1-1-1,-4-1 0-15,-19-7-2 0,-19-4 1 0,-17-5-1 0,-17-8 0 16,-13-4-1 0,-12-8-3-16,-24-3-5 0,1-2-5 0,-2 0 3 0,-16-5 2 15,-17-1 5 1,-21-10 6-16,-13-8 0 0,-23-7 0 16,-13-6-1-16,-13 2 0 0,3-6-1 15,0 4 0-15,10 1-1 0,14 1 0 16,7 1 0-16,20 4 0 0,13 7 3 15,8 3 4-15,16 4 1 0,6 4 6 0,10 5 6 16,9 0 4-16,0 1 10 0,2 5 3 16,8-5-4-16,1 1-10 0,14 3-16 15,15 2-10-15,21 2-5 0,11 3-3 16,12 10 3-16,-1 1 0 0,-8 3 2 16,-3 1 5-16,-3 4 0 0,-7-1 2 15,-8-1-1-15,-10 1 0 0,-14-4 0 0,-10-5-1 16,-8-5-6-16,-8-2-7 0,-4-5-10 15,0-2-8-15,-4 2 2 0,-7-6 6 16,-5-4 6-16,-1-7 8 0,-13-4 2 16,-6-6-6-16,-8-5-17 0,-6 2-28 15,4-3-42-15,7 10-40 0,9-2-48 0,7 4-368 16,2-10 359-16</inkml:trace>
  <inkml:trace contextRef="#ctx0" brushRef="#br0" timeOffset="55828.71">29668 2142 956 0,'0'39'139'0,"-1"-5"-3"0,-1-4 16 0,-2-62-198 0,3 30 151 15,-5 8-22-15,4 3 0 0,1-2-12 16,-1 2-7-16,0-1-4 0,2-2-1 0,0-1-1 15,0 0-1-15,0-3 0 0,0-2 2 16,0 0-4-16,7 2-6 0,0-2-12 16,2 0-12-16,2-2-9 0,5 0-7 15,2-5-2-15,1 0-2 0,4-5-2 16,0-6-3-16,-2-5 5 0,-1-2 9 16,-2 0 9-16,1 1 10 0,2-7 9 0,1-2-8 15,-3-1-7-15,1-7-8 0,-3 4-13 16,5-4-1-16,-1 4 2 0,-3 2 0 15,-1 6 0-15,-2 3-1 0,-1 3-3 16,2 5 3-16,-7 0 3 0,3 4-1 16,-3 5-1-16,-2 5-18 0,2 13-11 15,-2 4-3-15,5 13 2 16,3 12 10-16,-5 8 7 0,1 5 0 0,-8-3-3 0,1-7-1 16,3 1 0-16,0-12 5 15,2-1 2-15,-2-3 3 0,-2-10 0 0,4 0 2 16,-2-7 2-16,6-5-5 15,-3-3-14-15,3-2-19 0,8-3-31 0,-1-6-19 16,4-1-10-16,3-2-13 0,7-1 62 16</inkml:trace>
  <inkml:trace contextRef="#ctx0" brushRef="#br0" timeOffset="56445.88">30667 1353 1302 0,'0'0'158'0,"0"-1"193"0,9 1-250 0,-8 0-49 0,-1 0-10 0,0-2-11 0,-5 2-4 0,5 0-3 0,0 0-4 0,0 0-4 16,2 0-1-16,0 0-1 0,-2 0-6 15,1 2-7-15,1 5-10 0,-4-2-4 0,2 11 3 16,0 7 4-16,0 5 6 0,0 13 0 16,0 2-4-16,4 3 0 0,-1 0-3 15,3 3-2-15,-5 3-3 0,-2 3 2 16,1 5-1-16,0 2 2 0,0 4 3 16,-4-4-1-16,2-5 4 0,-5-2 2 15,7-4 1-15,0-3 0 0,4-6 0 0,-1-8 0 16,-1-6 0-16,2-3 0 15,1-9 4-15,-1-3-2 0,1-8-6 0,-2 4-22 16,5-7-23-16,-3-2 20 0,4-9 3 16</inkml:trace>
  <inkml:trace contextRef="#ctx0" brushRef="#br0" timeOffset="56751.06">30785 1234 1846 0,'-7'8'287'15,"4"-5"-281"-15,3 1-5 0,5 5-27 16,4 6 15-16,7 10 7 0,2 7 6 16,-9 2-2-16,8 3-8 0,-4 0-2 15,-3 1-2-15,8 4 1 0,-7 1 6 16,3 1 1-16,-9 0 2 15,4 2 3-15,-4-1-1 0,1-1 1 0,1-3 0 16,-2-2-1-16,2-4 2 0,-3 1-1 0,-4-6 0 16,3-2-2-16,-3-1-18 0,0-8-22 15,0 3-17-15,6-5-45 16,-6-9 60-16</inkml:trace>
  <inkml:trace contextRef="#ctx0" brushRef="#br0" timeOffset="56983.53">30934 1750 1634 0,'-5'4'86'0,"-7"-4"46"0,-3 9-58 16,0-6-20-16,2 8-10 0,4-2-20 16,0 0-4-16,-3 3-4 0,-4-1-4 0,-2-4-4 15,-3 0-4-15,0-2-2 0,-2 1 1 16,-6 1-3-16,-1 0-9 0,-2 0-13 15,-5 0-13-15,3 0-8 0,8 0 8 16,3 2 10-16,5 2 12 0,4-4-8 16,3 0-14-16,6-4-22 0,5-3 304 15,0 0-193-15</inkml:trace>
  <inkml:trace contextRef="#ctx0" brushRef="#br0" timeOffset="57442.49">31285 1910 1451 0,'20'11'970'15,"-29"-11"-1078"-15,9 1 473 0,0 3-869 16,-11 0 110-16,10 10 387 0,-3 5 1 15,-1 1-1-15,-8 5 1 16,3-4 0-16,-4 2 1 0,1 0 3 0,3 2-2 16,2 1-4-16,5 1-4 0,3-1-5 15,5-6 4 1,8 5 6-16,4-7 6 0,6 1 7 0,6-3-1 0,-1-5 14 16,6-4 2-16,5-7 2 0,0-7 3 0,2 0-12 15,7-11-3-15,-11-2 3 0,-2-1 3 16,-5-6 6-16,-7 1 0 0,-3 3-1 15,-2 2-3-15,-6 5 1 0,-7 0-3 16,-1 1 1-16,-4 3 9 16,0 1-7-16,0 8-1 0,0 1-4 0,0 0-11 15,0 2-4-15,-2 0 0 0,-5-5-9 0,5 12-5 32,-3-2-7-32,1 8 1 0,4 5 7 15,-3 6 5-15,3 3 5 0,3 3 2 16,1-2-1-16,5 3-1 0,3-7-2 15,1-4-1-15,-1-1-4 0,-1-3-11 16,3-1-10-16,-3-7-29 0,1-2 33 16</inkml:trace>
  <inkml:trace contextRef="#ctx0" brushRef="#br0" timeOffset="58600.49">31853 1876 1598 0,'0'34'39'0,"0"-2"-30"0,2 9-1 0,5-4-1 0,0-5-1 0,0-2-1 0,-2-2-2 15,-1-3 0-15,1-7 0 0,0-4-1 16,-1 0 3-16,-2-8 2 0,-2-6 1 16,0 0 5-16,0 0 3 0,1 0 10 15,-1 0 23-15,0-2 6 0,2-9 7 16,-2 2-10-16,6-5-21 0,-1-5-7 0,0 1-13 15,2 0-3-15,4 2-3 0,-7 2-3 16,4 2 0-16,-1-1 0 0,4 3 0 16,-6 1 0-16,1 0-1 0,-3 5 1 15,1 1-2-15,-1-1 1 0,-3 4 1 16,2 0-2-16,5 4-5 0,-7-1-7 0,4 3-5 16,-1 2-3-16,4 3 5 15,-3 0 0-15,1 5 3 0,1 1 2 0,-1-1 3 16,2-1 2-16,-5-1 2 0,1-2 3 15,1-3-1-15,-2 0 2 0,1-9 4 16,-3 0 14-16,0 0 9 0,2 0 14 16,-2 0 18-16,0 0 0 0,4-9-8 15,-1 2-18-15,1-5-25 0,1-3-12 0,2 1-2 16,4-2 4-16,-1 4 0 0,4-1 1 16,1 3 0-16,-3 3 0 0,2-2-1 15,-7 3-1-15,6 3 1 0,-3 3 2 16,1-4 0-16,1 8-2 0,-3-1-3 15,4 1-4-15,-6 3-2 16,-2-5-3-16,-3 1-7 0,-2-3-14 0,0 0-27 0,0 2-17 16,-2-2-13-16,-1 2-2 0,3 0 23 15,0-2 22-15,-4 3 21 0,13-3 22 16,-7 0 19-16,-2 0 19 0,1 0 17 16,1 0 11-16,2 2 0 0,-4-2-4 15,0 0-11-15,3-2-18 0,-3 2-11 16,-3 0-17-16,1 0-11 0,-5 0-3 0,-7 2 1 15,1 0 4-15,-1 1 6 0,-2 6 3 16,4-5 1-16,-1 1 0 0,1 2-3 16,3-1-9-16,0 2-10 0,7 1-7 15,1 5-2-15,1 4 3 0,3-2 6 16,8 0 5-16,3 0-2 0,6 2 11 16,3-2 8-16,0-2 7 0,-2-5 14 0,-5-4 1 15,-5-3 6 1,1-2 14-16,0-2 1 0,-1-1 6 15,0 1-2-15,-3-9-13 0,1 6-7 16,2-6-18-16,-6 2-10 0,-1 0-1 0,1 1-4 0,-5 0 0 16,-2-2-15-16,4 1-1 0,-2 4 5 15,4 1 3-15,-4 4 15 16,0 0-2-16,1 0-11 0,-1 0-5 16,2 0-2-16,0 0-2 0,-2 0 2 0,0 0 3 0,0 0 2 15,0 0 3-15,5 2 5 0,-5-2 2 16,0 0 1-16,2 0 0 0,-2 0-1 15,0 2 1-15,0-1 0 0,4 3 1 16,-3 3 0-16,7-3-1 0,-1 4 1 16,0-2 1-16,-2 3-1 0,0-2 0 0,1 3-1 15,1-2 1-15,0-1 1 16,-4-2 1-16,6 2 0 0,-5-5 1 0,-1 0 1 16,-1-2 0-16,0 0 4 0,1 0 4 15,-3 0 17-15,2-2 6 0,-2 2-1 16,6-11-7-16,1 8-22 0,-6-8-12 15,7-1-3 1,0-4 2-16,1 1 4 0,5-2 4 0,-3 1 1 0,-2-2 2 0,-2 0 7 16,2 4 12-16,2 3 13 0,-3-1 10 15,-1 0 5-15,2 3-2 0,-3 2-2 16,1 0-3-16,0 1-8 0,-4 4-8 0,4 1-9 16,1 1-15-16,-1 1-7 0,0 5-11 31,3 3-6-31,-2 3 2 0,2 4 2 15,1 4 5-15,-4 4 2 0,2 5 3 16,-6-1-1-16,1-1-2 0,-2-6-10 16,-2 0-19-16,0-7-31 0,0-5-23 15,0-5-193-15,0-4 181 0</inkml:trace>
  <inkml:trace contextRef="#ctx0" brushRef="#br0" timeOffset="58868.15">33106 1107 2059 0,'-14'35'50'0,"0"8"-42"0,-5 15 1 0,4 6 8 0,-2 5-13 15,1 0-4-15,1 2 1 0,7 4 2 16,1-1 5-16,3 10 1 0,4-1-2 15,2-7-3-15,0-1-4 0,10-6-1 16,-5-5-5-16,7-4 0 0,4-7 0 0,1-1-4 16,10-8-2-16,-6-7-6 0,2-1-11 15,0-8-18-15,-4-9-12 0,0 3 28 16</inkml:trace>
  <inkml:trace contextRef="#ctx0" brushRef="#br0" timeOffset="59375.39">33197 1882 2103 0,'14'32'56'0,"-3"-4"-36"0,-4 7-7 0,2-4-6 16,-2-3-4-16,7 0 0 0,-3-3-2 15,1 0-3-15,-3-2-10 0,1-4-11 16,6-1-8-16,6-2 0 0,1 2 3 15,3-9 7-15,1 0 9 0,3-6 4 16,2-1 5-16,5-2 7 0,4-4 5 0,2-4 9 16,-4-3 8-16,-2-9-1 0,-2-1-6 15,-3-4-11-15,-11-7-10 0,-6 0 0 16,-10-3 1-16,-5 1 1 0,-7-1 1 16,-4-1-1-16,-8 6-1 0,-6 0 0 15,0 2-1-15,-5 6 1 0,2 1 1 16,3 9 0-16,-4 6-1 0,5 6-1 0,6 6 0 15,-2 10-1-15,10 9 2 0,-1 5 0 16,7 12 0-16,1 6 0 0,6 12-1 16,1 10 2-16,7 11-1 0,-1 4 1 15,3 9 0-15,1 2-8 16,-2-6-3-16,-3-3-3 0,-2-5 1 0,-5-6 8 0,-2-3 2 16,-4-13 2-16,-1-7 0 0,-7-12-4 15,-2-13-1-15,-1-5 0 0,1-8 1 16,-2-7 5-16,2-6 7 0,-2-5 6 15,2-10 10-15,0-5 12 0,3-5 14 16,2 2 5-16,0-9-4 0,8-4-15 16,-3 2-18-16,4-1-11 0,5-1-5 15,-3 2-1-15,5-2-2 0,-1 4-18 0,1-5-31 16,3 3-33-16,3-2 168 0,3-5-88 16</inkml:trace>
  <inkml:trace contextRef="#ctx0" brushRef="#br0" timeOffset="59628.46">33454 1330 2267 0,'23'0'76'0,"2"0"-16"0,5 13-41 0,2 4-22 0,3 17-7 0,3 12-4 0,-1 14 0 16,-4 8 1-16,1 12 1 0,0 6-4 15,-4 16-29 1,7 6-38-16,-8 9 76 0,-13 1-31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22:56:49.87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7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08T22:59:44.382"/>
    </inkml:context>
  </inkml:definitions>
  <inkml:trace contextRef="#ctx0" brushRef="#br0">3167 14658 1601 0,'0'0'69'0,"3"0"0"0,-3 0-15 0,2 0-14 0,-2 0-1 0,0 0 7 0,0-4 1 0,0 4-5 0,0 0-6 15,0 0-10-15,-2 0-12 16,-12 0-5-16,1 0-5 0,-4 0-2 0,-6 6 0 16,-4-1-2-16,-1 6-1 0,3-4-1 15,-3 2 0-15,-3 5 0 0,-4 0 1 16,1 0 1-16,2 0 0 0,0 0-2 16,6-1 1-16,1-1 0 0,2-3 1 15,3 0 0-15,1 3 1 0,-2-4 0 16,1-1 0-16,4-2 0 0,2-2-1 0,-4 5 2 15,8-5-1-15,-1 1 0 16,2 3 3-16,2-4 9 16,5 3 7-16,1 1 7 0,-3-2 3 0,2 4-7 0,0-2-7 15,-1 4-6-15,3 3-5 16,-2 2-2-16,2 2-1 0,-2 1-1 16,-1 1-1-16,-1 4 0 0,2-1-2 0,-1 4-1 15,3 1-2-15,0 2-2 0,2 1 0 16,-1 6 1-16,5 5 0 0,1 3 3 15,-2 6 3-15,2-3 0 0,0 7 1 0,0-4-2 16,2 1-2-16,-3-4 0 0,1 8 0 16,0 3 3-16,-5 8 0 0,1 4 1 15,-1-9 1-15,-2-1 1 16,0-6-2-16,0-2 2 0,0-2-2 0,-2 2 0 0,2 1 0 16,0-8 1-1,0-2-1-15,0-3 0 0,-3-4 0 0,1-2 0 0,-2-3 0 16,4-5-1-16,-3 1 8 0,-1-6 7 15,1 1 4-15,-6-4 8 0,3-5 2 16,-1 2 3 0,4-2 2-16,-1-3-2 0,3 0-6 0,-5-4-7 0,4 2-4 0,1-2 1 15,-1 0 4 1,2-7 5-16,0 2 7 0,-2 7 8 0,4-6 2 0,1-1 2 16,1-2 2-16,5 2-4 0,1-1-5 15,6 5-8-15,7-3-10 16,9-1-8-16,7 0-4 0,13 1-5 15,5 6-2-15,5-3-3 0,0 1-1 0,-2-6 0 16,0 1-17-16,2 2-34 0,6 3-42 0,11-4-102 16,7-3 111-1</inkml:trace>
  <inkml:trace contextRef="#ctx0" brushRef="#br0" timeOffset="1728.5">10307 14904 1325 0,'0'0'97'0,"0"0"-77"0,-6 0-10 0,6 0 4 0,0 0 6 16,-1 0 7-16,8 0 5 0,-7 0 6 15,0 0 0-15,1 2 0 0,-1-2 1 16,6 0 0 0,-4 0 2-16,8 0 5 0,3-2 0 15,6-3 2-15,8 0 0 0,1 1-2 0,9-5-2 0,-1 4-2 0,4-7-5 16,3 1-5-16,0 0-8 0,-4 1-1 31,-4-1 0-31,-1 0-2 0,1 6 0 0,-1-4-5 0,-2 4-4 0,-6-2-4 31,3 5-2-31,-6 0-2 0,-4 2-1 16,-3 0-1-16,-5 2-2 0,-6 0-5 0,-1 5-2 16,-2-4-4-16,-2 8-2 0,-8 3 2 15,1 2 2-15,-3 5 1 0,-6 6 5 16,0 0 2-16,0 5 1 0,-5 3 3 15,3-1 0-15,4 8 1 0,1 3-1 16,3 2-1-16,3 1 1 0,3-2-1 0,4 4 0 16,2 0 1-16,3 6 0 0,-1 1 1 15,1 0 1-15,2-6-2 0,-2 4 0 16,-3 4 3-16,-2-2 4 0,0 6 2 16,2-2 15-16,-2-1 17 0,2-2 11 15,-1-8 8-15,-1 1-9 0,2-8-15 16,4 0-9-16,-5-11-7 0,1-2-1 15,0-6 0-15,-2-6 0 0,2-4 5 0,-1-1 5 16,5-10 3-16,-3 3 1 0,-3-6 0 16,4 3-1-16,-4-3 0 0,2 0-1 15,-1 0-7-15,3 0-7 0,-4 0-3 16,0 0-5-16,0 0-3 0,-7-9-2 16,2 8-5-16,-10-1-2 0,-8-2 1 15,-5-1-1-15,-8 0 0 0,-8 5-1 0,-4 0-1 16,-3 1 0-16,-4 5-14 0,0 3-31 15,-2 1-42-15,6 1-46 0,-1 7-62 16,-1 3-39-16,0 5 125 0</inkml:trace>
  <inkml:trace contextRef="#ctx0" brushRef="#br0" timeOffset="4676.79">6636 16023 1741 0,'-1'-2'114'0,"4"-3"-8"16,38 17-104-16,-55 65-4 15,-13-67 3-15,27 26 0 0,4 8 0 0,-4 2-1 16,0 0 0-16,-4 2 1 0,1-2 0 16,-3 0 0-16,5-1 0 0,-8-5 0 15,3-2 3-15,-3-6 11 0,8-6 17 31,1 3 17-31,0-6 12 0,0-2 4 0,0-5-1 0,0-4-4 0,5 1-2 0,0-10-4 32,-1 3-6-32,3-5-13 0,0-1-11 0,4 0-11 0,-1 0-3 0,3-1-1 15,3-5-2-15,3 1-4 0,-1-2-35 16,7-4-53-16,-6 1-48 0,6-8-47 0,0-2 89 31</inkml:trace>
  <inkml:trace contextRef="#ctx0" brushRef="#br0" timeOffset="5515.74">6975 16495 1879 0,'43'48'122'16,"67"161"238"0,-144-495-351-16,44 240 15 15,19 23-10-15,6 4-8 0,-5 4-6 16,-1 5-5-16,1 6-6 0,-3 6-8 15,8 9-2-15,2 6 2 0,1 14 4 16,2 6 5-16,-10-2-1 0,-5 6-5 16,-5-2-6-16,-11-7-8 0,-9 0-4 15,-9-7 4-15,-11 1 8 0,-5-8 12 0,-3-4 11 16,-9-3 5-16,3-8 3 0,2-3 5 16,-3-1 8-16,5-10 13 0,1-1 6 15,13-3 5-15,6-1 2 0,3-1-6 16,5 3 1-16,2-1-7 0,0-1-8 15,2 0-8-15,1-1-13 0,6 1-7 16,2 2-10-16,5-2-3 0,-4 3-2 0,0 4 1 16,-3-3 5-16,-2 8 1 0,6-1-1 15,-1 5-2-15,-1 0-2 0,-2 5 0 16,-2-3 0-16,0 2-2 0,12 5 2 16,-3-1 0-16,6 5 4 0,4 3 5 15,-3-2 3-15,2 2 0 0,3 3 1 16,1-3 0-16,-3 0-1 0,-3-3 0 0,-5-6 1 15,-4 0 0-15,-3-5 0 0,-2-2 2 16,-2 0 5-16,0-6 12 16,-2 3 15-16,2-1 12 0,1-5 8 0,-1 1-1 15,0-5-10-15,-2-1-14 0,4-2-13 16,0-5-13-16,0 1-5 0,3 4-8 16,-7 0-9-16,4 4-11 0,-7 3-9 0,3 4-3 15,1 1 6-15,-3 1 8 0,1-1 7 16,-1 4 5-16,3 0 3 0,-5 0 2 15,-1 0 7-15,6 0 1 0,-6 0 3 16,1 0 1-16,1 0 0 0,2-2 3 16,-4 2-1-16,2 0 0 0,-2-1 0 0,1 1 2 15,3-11 7-15,3 6 6 0,-3-4 6 16,3 3 1-16,-2-2-7 0,0 2-6 16,-1 1-8-16,-4 3-4 0,3 2-4 15,-3 0-5-15,0 0-9 0,0 0-6 16,0 0-6-16,0 0-2 0,0 0 8 15,-9 5 3-15,4-3 8 0,5 2 6 0,0-2 3 16,0-2 0-16,0 1-8 16,2 6-10-16,1-7-3 0,6 8-2 0,0-1 9 15,5-4 10-15,2 6 6 16,4-5 2-16,-2-3 3 0,-1 1 1 16,6-2 6-16,-10 0 8 0,3-2 5 0,-2 1 2 15,-3-1-5-15,6-4-5 0,-6 1-6 0,1 2-3 16,-1-4-2-16,0-1-1 0,1 3-3 15,-1-2-10-15,-2 3-8 16,-2-4-10-16,0 1-12 0,-2-2-15 0,4 3-20 16,3-4-14-16,4-3-4 0,4 3-373 15,3-3 322-15</inkml:trace>
  <inkml:trace contextRef="#ctx0" brushRef="#br0" timeOffset="5785.38">8301 16296 1141 0,'-1'-2'651'0,"-3"1"-556"16,0 1-49-16,1-2-13 0,1 2-17 15,-3 2-16-15,1 1-5 16,-1 6-5-16,-4-2-1 16,-2 5 2-16,-3 3 4 0,0 6 0 0,5-2 0 0,2 6-4 0,7-3-1 15,0-5 1-15,5 1 4 0,-3-7 4 16,0-4 3-16,2 0 3 0,-4-2 2 16,7-3 0-16,-4 0 3 15,-1-2 8-15,3 0 8 0,1 0 4 0,2-2 3 16,5 2-7-16,1 0-8 15,7 0-8-15,-5 0-5 0,4 2-5 0,1 3-3 0,-7 2-4 16,-3 2-3-16,-2 5-3 0,1 6 1 16,-4-1-2-16,1 4-2 0,-7-3-2 15,-4-1-2-15,-1 1-7 0,0-6-13 16,-8-2-40-16,1-3-261 0,-1 0 224 16</inkml:trace>
  <inkml:trace contextRef="#ctx0" brushRef="#br0" timeOffset="6039.19">8686 15821 1719 0,'-9'39'122'0,"-3"2"24"0,1 3-7 0,-3-1-43 15,0-3-51-15,1-4-29 0,3 3-13 16,-1-4-3-16,4 3-4 0,5-3-6 16,0 0-15-16,4-4-18 0,4-3-20 15,-5 0-17-15,5-5-5 0,1-1 0 0,7-8 0 16,2-2 78-16,0-6-327 0,3-6 249 16</inkml:trace>
  <inkml:trace contextRef="#ctx0" brushRef="#br0" timeOffset="6214.75">8941 16250 1573 0,'0'2'238'0,"57"37"42"32,-62-43-276-17,15 13 0-15,8 0-1 0,-2-4-3 0,7 4-7 16,2-2-20-16,2 0-23 0,-1 0-2 15,3-5 20-15</inkml:trace>
  <inkml:trace contextRef="#ctx0" brushRef="#br0" timeOffset="6373.31">9191 16179 1367 0,'-32'53'333'16,"13"-23"-301"-16,5 2-3 0,-2 7-6 0,0 9-9 15,-2 4-4-15,0-4 0 0,2-4-1 16,0-3-2-16,1-9-4 0,0-2-12 0,1-7-424 16,0-7 308-16</inkml:trace>
  <inkml:trace contextRef="#ctx0" brushRef="#br0" timeOffset="6564.53">9526 16388 1668 0,'0'32'74'0,"0"-3"-2"15,-5 6-22-15,-2-3-24 0,5 2-16 16,-8-1-8-16,3-1 0 0,-1 2-3 16,-4-2-4-16,-2-2-5 0,0 4 25 0,-6-4-14 15</inkml:trace>
  <inkml:trace contextRef="#ctx0" brushRef="#br0" timeOffset="7012.57">9739 16275 1654 0,'11'37'75'0,"-2"-1"-12"0,0-1-2 0,-4-8-37 16,-2-3-15-16,3-1-4 0,-1-3-4 15,2-2 1-15,0-4 1 0,-1-2-2 16,3-6 2-16,-8-5-1 0,3 1 2 16,1-2 3-16,-1-2 13 0,1-1 22 15,0-1 20-15,-1-3 8 0,-1 2-11 0,-1 1-28 16,2-5-30-16,1 6-13 0,-3-6-3 15,1 6-4-15,1-1-13 0,3-1-3 16,5 5-3-16,-1 10 0 0,7 8 18 16,3 12 1-16,6 11 4 0,5 9 4 15,5 3 3-15,-7 2 0 0,0 0 2 16,-5 0-2-16,-9-4-3 0,-9-1 1 0,-7-8 0 16,-4 1 2-16,-1-9 6 0,-7-3 7 15,-2-6 5-15,-1-9 14 0,-6-5 9 16,0-8 2-16,3-4 19 0,-1-5 8 15,-1-13 1-15,4-1-4 0,-3-10-16 16,4 0-18-16,7-5-4 0,0 3-4 0,5 1-5 16,-1 1-4-16,4 0-16 0,0-7-45 15,0-4-39-15,0-5 44 0</inkml:trace>
  <inkml:trace contextRef="#ctx0" brushRef="#br0" timeOffset="7214.1">9814 15894 1971 0,'62'67'94'0,"-5"2"-13"0,8 11 7 0,-10 0-22 16,-3 7-4-16,-10-1-4 0,-14 0-8 15,-12-8-22-15,-9-9-21 0,-12-9-9 0,-7-5-9 16,-8 2-45-16,-8-1-70 0,-6 3 526 15,-14-8-343-15</inkml:trace>
  <inkml:trace contextRef="#ctx0" brushRef="#br0" timeOffset="8422.92">11239 16418 1619 0,'0'80'90'0,"-5"-96"668"31,3 16-667-15,6 0-7-16,-4-3-4 0,1-6-5 16,5-4-1-16,-3-8-11 0,10-7-20 0,-1-4-15 15,4-11-17-15,0-1-9 0,2-6 0 16,0 1 0-16,-2 6-2 0,-4 6-5 16,2 12-4-16,-3 4-1 0,3 3-1 15,0 6 1-15,-3 1 2 16,3 4-1-16,-5 0 0 0,3 7-2 0,1-2 1 15,3 2-2-15,1 9-2 0,3-4 0 0,-1 9 0 16,4 8 1-16,0-3 2 0,8 13 2 16,6 5 2-16,-2 1 3 0,6 2 1 15,-5-1 1-15,-8-8 2 0,2-1 0 16,-7-5-8-16,-2-6-25 0,-3-1-66 16,-2-8-68-16,-4-6 440 0,1-4-257 15</inkml:trace>
  <inkml:trace contextRef="#ctx0" brushRef="#br0" timeOffset="8836.06">12046 15977 2139 0,'0'-4'137'0,"0"1"43"0,5 3-51 0,-5 0-61 0,4 3-34 0,-1-1-27 15,5 5-15-15,-1 6-8 0,5 10 0 16,4 7 6-16,0 11 4 0,-2 10 3 16,2 8 1-16,-4 1-1 0,1-2-3 15,-4 1-2-15,0-6-21 0,-4-1-55 0,0-3-47 16,-3 1-37-16,-2-8 487 0,-5-4-263 15</inkml:trace>
  <inkml:trace contextRef="#ctx0" brushRef="#br0" timeOffset="10432.18">12198 16096 1770 0,'8'-23'132'0,"-1"1"60"0,-2 8-39 15,0 9-42-15,-1 5-39 0,1 2-39 16,4 7-20-16,3 5-20 0,3 9-7 15,6 12 2-15,0 10 3 0,4 1 5 16,3 2 3-16,3 1 0 0,-3-3-10 16,-2-3-24-16,-6-1-32 0,-6-6-29 0,-5-6-12 15,-7-7 8-15,1-9 17 16,-3-8 15-16,0-6 8 0,0 0 18 0,-3 0 30 16,-4-8 23-16,5-2 32 0,-7-3 17 15,4-1 2-15,-8 0-4 16,3 2-10-16,-4 3-12 0,-1 2-13 0,3 3-6 0,-2 4-4 15,3 4-9-15,-1 3-2 0,-1-2-3 16,3 4-1-16,-1-2 0 0,2 2 2 16,2 2 0-16,2-3 0 0,1 0-1 15,4-8-5-15,0 0-2 0,0 0-2 16,0 0 3-16,-5-6 2 0,5-1 1 16,2 0 3-16,1-4 1 0,-1-1 4 15,2-2 1-15,-1-2 3 0,2-2 0 0,1 4 2 16,4 3 0-16,-4-1-4 0,6 5-4 15,2 1-4-15,2 6-6 0,7 2-3 16,2 11-3-16,3 3 3 0,6 1 3 16,-13 5 3-16,1-5 1 0,-5 3 0 15,-6-2 0-15,-4-6 2 0,0 2 2 16,-5-3 0-16,7-2 0 0,-2-4 2 0,0-1 2 16,0-1-2-16,-3-3 0 0,6-7 4 15,3 0 2-15,3-6 4 16,1-1 4-16,1-2 3 0,3-7 4 0,-3 4 2 15,0-4-7-15,-2 3-17 0,-2-5-13 16,-5 8-15-16,-4 1-1 0,2 3 7 16,-5 10 4-16,-2 3 5 0,0 0 0 15,0 0 3-15,0 0 1 0,0 0 3 0,0 0 3 16,4 2-1-16,-1-1 1 0,3 3 0 16,1 3 2-16,1-4 0 0,5 3 1 15,1 3-1-15,4 3 1 0,0-3-1 16,-1 0 0-16,-3 1 0 0,2-6 0 15,-5-2 0-15,1 1 0 0,-1-3 1 16,-7 0-1-16,1 0 2 0,0-1 0 16,-5 1 1-16,2-2 1 0,2 0 1 0,-1 0 0 15,2-3 0 1,-1 1 2-16,1 1-2 0,2-1-1 0,1 3-1 0,-1-5 0 16,0 3-1-16,2 1 0 0,1-2 0 15,-3-1 1-15,0 3 0 0,2-1 0 16,0 3 0-16,2 0 0 0,-2 0 0 15,-1 0-2-15,5 0 1 0,-6 0-1 0,4 0-1 16,1 0 2-16,0 0-2 16,-3 0 0-16,2-2 1 0,-2 0-1 0,-2-3 0 15,4 3 1-15,-4-2-1 0,0 4 0 16,0 0 0-16,-2 0 0 0,0 0 0 16,4 0 0-16,-5 0 0 15,3 0 0-15,0 0 0 0,4 2-1 0,-2 0 0 0,-1 0 1 31,0 3-1-31,-5-1 0 0,4-4 0 16,0 1 0-16,-1 1 1 0,-1 0 0 0,-5 0 0 0,5 1 0 0,-1-1 0 16,6-2 0-16,-10 0 0 0,2 0 1 15,0 0 0-15,0 0 0 0,10-9 1 0,-7 6-1 16,4-4 2-16,4-1-1 0,-6-2-2 16,3 3-4-16,1-6-10 0,-2 4-4 15,0 2 0 1,-6-5 7-16,-3 3 8 0,0 2 2 0,-5-4 1 0,3 3 0 31,0 2-1-31,-5 1 0 0,4-4 1 16,1 5 0-16,2-1 0 0,0 0 0 15,0 1-1-15,-2-1 0 0,2 5-3 0,-3 0-3 16,1 0-5-16,-5 5-13 0,2-1-7 16,-3 8-3-16,1 4 3 0,4 7 12 15,-1 2 10-15,-3 3 6 0,0 1 3 16,0-1 1-16,-4-1 0 0,11-2 0 15,0-9 2-15,-1 0 2 0,2-2 6 16,5-2 5-16,-1-7 6 0,6 4 3 0,1-9 1 16,-1-1-4-16,10-7-4 0,9-4-3 15,4-2-6-15,8-4-1 0,-6-3-5 16,1-6-2-16,-7 2-2 0,-3 4-2 16,-9 0-3-16,-6 5 1 0,-3 5 0 15,-4 4 0-15,-5 7-1 0,0-2 1 16,0-1-2-16,0-1 1 0,-9 4 3 0,4 0 2 15,-6 0 2-15,6 2 2 0,0-2 0 16,1 2-1-16,2 3-4 0,1-1-6 16,2 5-5-16,3-2 4 0,5 5 4 15,-2 6 6-15,9 5 3 0,5-2 0 16,0 4-1-16,6-6 0 0,0 1-1 16,-3-6 1-16,-1-5 0 0,-3-2 1 15,-9-2 2-15,-3-5-1 0,1 0 8 0,-7 0 4 16,0-5-2-16,-2-4 2 0,0 0-5 15,0-10-5-15,2 1 0 16,-1-5-2-16,-1 0-3 0,0-4-1 0,4 4-2 16,1 2-1-16,-1 5-1 0,3 0-1 15,-4 4 0-15,5-1-1 0,-7 5 0 16,5 2 3-16,-5 4 0 0,7-1 1 0,-1 3 4 16,1 2 2-16,-2-1 0 0,1 5 0 15,4 3-3-15,-3 3-2 0,5-1-1 16,-4 6 0-16,0-1 1 0,-1 2 0 15,-2 2 0-15,-3 3 1 0,3-2 0 16,2-2 0-16,3-1 0 0,-4-5 0 16,6-1-1-16,1-3 0 0,3 1 1 15,-1-1 1-15,-1-7 0 0,6 0 0 16,-2-2 0-16,10-2-1 0,-1-1-2 0,1-8-17 16,1-3-18-16,-4-4-36 0,3-9-145 15,1-3 138-15</inkml:trace>
  <inkml:trace contextRef="#ctx0" brushRef="#br0" timeOffset="10669.93">14482 16039 1734 0,'0'0'99'0,"0"0"29"0,-3 4-35 0,-3 3-27 0,-6 3 10 16,0 6 3-16,-4 6-12 0,0 2-18 0,-4 7-25 15,6 4-15-15,0-1-4 0,5 3-4 16,7-3-3-16,2 5-6 16,4-6-1-16,6 8 1 0,1-5 4 0,3 1 0 15,-2-9-4-15,1-1-8 0,-1-4-14 16,-1 0-22-16,-4-7-17 0,5-4-13 16,4-10-6-16,7-2 5 0,6-11 34 0,-1-3 21 15</inkml:trace>
  <inkml:trace contextRef="#ctx0" brushRef="#br0" timeOffset="11129.58">14661 16254 1665 0,'2'35'89'0,"0"-5"6"15,3 6-15-15,4 1-17 0,3-2-19 0,3 4-9 16,6-1-10-16,5-5-10 0,-2-4-8 15,6-3-2-15,-9-10-2 0,0-3 0 16,2-5 0-16,-3-6 1 0,-4-2 1 0,0-5 1 16,-4-6 0-1,2-6 0-15,6-5 2 0,-4-6 4 0,0-8 6 0,-4 6 6 16,-3-2 1-16,-4 6-4 0,4 5-5 16,-2 3-7-16,2 11-6 0,2 7-6 15,-6 1-7-15,6 15-4 0,-1 13 1 16,5 12 3-16,4 5 4 0,-3 10 0 15,2-1-1-15,-4 4-2 0,2-4-2 0,-5-6-1 16,-1 5-1-16,-1-3 2 0,-4 0 3 16,-3-3 8-16,-4 2 5 0,-5-7 3 15,0-6 8 1,-7-7 1-16,0-7 4 0,0-11 3 0,-1-5 7 0,1-7 3 16,5-7 18-16,-1-3 28 0,3-8 10 15,3-7 2 1,-1-7-19-16,5-5-32 0,5 0-24 0,4-4-10 0,0 6-7 0,5 1-15 15,-2 4-25-15,3 1-44 0,2-1-47 16,3 2-36-16,-1-4-28 16,3-3 103-16</inkml:trace>
  <inkml:trace contextRef="#ctx0" brushRef="#br0" timeOffset="11274.56">15209 15977 2319 0,'44'-2'98'0,"6"15"16"0,14 13-77 0,2 19-45 0,15 15 0 0,-5 16 1 0,-1 20 2 16,-4 17 0-16,-13 8 3 0,-12 12 0 15,-19 5-67-15,-27 4-38 0,-23 3 63 16,-32 4-27-16</inkml:trace>
  <inkml:trace contextRef="#ctx1" brushRef="#br0">19426 17494 0,'0'0'0,"0"0"0,0 0 0,0 0 0,0 0 0,0 0 0,0 0 0,0 0 16,0 0-16,0 0 0,0 0 16,0 0-16,0 0 15,0 0-15,0 0 16,0 0 0,0 0-16,0 0 0,0 0 31,-62 22-31,-9-18 15,-31-4-15,-62-8 16,-22-6-16,8-8 0,14-5 0,-17-4 16,-6 0-1,10-4 1,31-1-16,13 1 16,18 4-16,26 9 0,22 4 15,23 5-15,18 8 16,3 1-16,15 0 15,-1-1 1,9 1 0,0 4-16,0 0 0</inkml:trace>
  <inkml:trace contextRef="#ctx1" brushRef="#br0" timeOffset="1726.27">19514 5655 0,'0'0'0,"0"0"16,0 0-16,0 0 0,0 0 16,0 0-16,45-27 15,-41 27 1,-4 0-1,5 0-15,3 0 0,-3 0 16,-1 0 0,-4 0-16,5 0 0,-1 9 0,5-9 31,-9 9-31,0-9 16,0 9-16,0-9 15,0 0-15,0 0 16,-35 44-16,8-9 15,-35 1-15,-18-1 16,-35 10 0,-67-10-16,-75-17 15,-13-9-15,-98-36 16,13-17-16,-48-18 16,61-9-16,14-9 15,32 18-15,69 0 16,59 9-16,48 8 15,49 19-15,27 8 16,26 9-16,5 0 16,4 0-16,9 1 15,0 8-15,0-9 16,0 9 0,0-9-16,0 9 15,0-9-15,0 9 16,0-9-16,0 9 15,-4-9-15,-23 9 16</inkml:trace>
  <inkml:trace contextRef="#ctx1" brushRef="#br0" timeOffset="3627.41">31247 5858 0,'0'0'0,"0"0"0,0 0 0,0 0 16,0 0-1,0 0-15,0 0 16,0 0 0,-18 45-16,14-45 0,0 9 15,-10 8 1,-3 1-16,-37 18 0,-30-1 16,-49 14-1,-31 0 1,-57-23-16,-112-4 15,-53-31-15,-70-22 16,-98-17-16,49-19 16,-1-30-16,41 8 15,79 0-15,27 1 16,58 17-16,88 9 16,31 0-1,63 26-15,30 1 16,40 17-16,27 0 15,4 1-15,14 8 16,4 0-16,4 0 16,14-9-16</inkml:trace>
  <inkml:trace contextRef="#ctx1" brushRef="#br0" timeOffset="13286.6">16691 18509 0,'0'0'0,"0"0"0,0 0 0,0 0 0,0 0 0,0 0 15,0 0-15,0 0 16,0 0-1,0 0-15,0 0 16,0 0-16,0 0 16,44-36-16,-44 36 15,13 0-15,-13 0 16,0 0-16,9 0 16,-9 0-1,5 0-15,-5 0 0,13 0 31,-13 0-31,4-4 16,19 0-16,-6-5 16,14 0-16,9-5 15,9-8-15,4 0 16,9-4-16,5-1 16,-10-4-16,1 0 15,-9 0 1,0 0-16,-5 0 15,0 0-15,-4 0 0,-4 0 16,3 0 0,-8 0-16,5 0 15,-9 4-15,-1 0 16,1 1-16,8-1 16,-8-4-16,4 5 15,4-5-15,-8 4 16,-1 0-16,1-4 15,-5 5-15,0-5 16,-4-5-16,4-4 16,-4-4-16,-9-5 15,4 1-15,-8-1 16,-5 5-16,0 4 16,0 0-1,-5 4-15,5 5 16,0 5-16,0 8 15,0 5-15,0 4 16,0 0-16,0 0 16,0 5-16,0-1 15,-9 1-15,5 4 16,-1 0-16,1 0 16,4 0-1,0 0-15,-66 31 16,39-14-16,-13 10 15,0 0-15,9-1 16,-9 1 0,14-1-16,3-3 0,1-6 15,13-3 1,-4-5-16,9-1 0,-1-3 16,-4-1-16,9 1 15,0-5-15,0 0 16,0 0-1,0 0-15,9 0 16,-9 0-16,0 0 16,0 0-16,0 0 15,0 0-15,0 0 16,0 0-16,0 0 16,0 0-16,0 0 15,0 0-15,67 0 16,-36 35-16,22 36 15,27 27-15,8 17 16,-12 0-16,-5-13 16,-5-4-16,-17-1 15,13 32-15,-9 17 32</inkml:trace>
  <inkml:trace contextRef="#ctx1" brushRef="#br0" timeOffset="19771.21">23105 17600 0,'0'0'0,"0"0"0,0 0 0,0 0 16,0 0-16,0 0 0,0 0 31,0 0-31,0 0 15,0 0-15,0 0 16,0 0-16,0 0 16,0 0-16,0 0 15,0 0-15,0 0 16,0 0-16,0 0 16,0 0-1,0 0-15,0 0 16,0 0-16,0 0 15,0 0-15,0 0 16,0 0-16,0 0 16,0 0-16,-49 9 15,13 0-15,-3 4 16,-37 0-16,-26 5 16,-31-9-1,0-4-15,14-10 16,3-4-16,-3-4 0,-19-5 15,-17-4 1,18-5-16,17 1 16,5-1-16,0 5 15,-18 0-15,9 4 16,-5 0-16,23 1 16,-1-1-16,14 0 15,-13 5-15,8 0 16,5 4-16,27 0 15,17 5-15,22-1 16,5 1-16,0 4 16,9 0-16,4 0 15,4 0-15,1 0 16,-5 0 0,5 0-16,4 0 15,-5 0-15,1 0 16,-5 0-1,4 0-15,5 0 0,-4 0 16,0 0-16,4 0 16,0 0-16,0 0 15,0 0 1,0 0-16,4 0 0,-4 0 16,0 0-1,0 0-15,0 0 0,0 0 16,102 40-1,-36-23-15,23 5 16,18 1-16,12-1 16,23 0-1,13-4-15,5 4 16,13 4-16,26-8 16,-30-9-16,-19-9 0,-30-4 15,-14-5-15,-4-5 16,-9-3-16,-4-1 31,0 0-31,-23 0 0,-13 5 16,-8 0-16,-19 4 0,1 0 15,-9 5 1,-1-1 0,-8 1-16,4 4 0,-8 0 15,-5 0 1,4 0-16,1 0 15,-5 0-15,0 0 16,0 0-16,0 0 0,0 0 31,0 4-31,0-4 16,0 0-16,0 0 16,-76 36-1,1-19-15,-40-3 16,-27-10-16,-53-8 15,-22-14-15,-5-17 16,-8-1-16,8-4 16,27 0-16,35 5 15,19-5-15,16 9 16,32 9-16,31 4 16,18 9-16,13 5 15,18-1-15,-5 1 16,18 4-16,-5 0 15,1 0-15,4 0 16,0-5 0,0 5-16,0 0 15,4 0-15,1 0 16</inkml:trace>
  <inkml:trace contextRef="#ctx1" brushRef="#br0" timeOffset="25111.51">20006 18287 0,'0'0'0,"0"0"0,0 0 0,0 0 0,0 0 0,0 0 16,0 0-1,0 0-15,0 0 0,0 0 16,0 0-16,0 0 16,0 0-1,0 0-15,40 45 16,-40-41-16,0 0 16,0 1-16,0-1 15,0 1-15,0-1 16,0-4-16,0 0 15,0 0 1,-4 0-16,-1 0 16,-8 0-16,-5 0 15,18 0-15,-57-9 16,8-4-16,-13 0 16,-5-10-16,-8-3 15,-9-5-15,13 0 16,0 4-16,5 1 15,12 3-15,-3 1 16,12 0-16,10 0 16,-5 0-16,13 0 15,1-5-15,-1 0 16,5 1-16,0-1 16,4 1-1,-4 4 1,9-5-16,4 0 0,-9 1 0,9-5 15,-8-5 1,12 1-16,-8-1 16,8-4-16,-3-4 15,-6 0-15,10-9 16,-10 4 0,10 9-16,0 5 0,4 3 15,0 10-15,0 5 16,0 3-16,0 5 15,0 1-15,0 3 16,0 1-16,0-1 16,0 1-1,0 4 1,0 4-16,-5 1 0,-4 12 16,0 23-1,-13 22-15,0 23 16,0 8-16,4-9 15,5-9-15,-5-13 16,-4-9-16,13-13 16,-4-9-16,8-8 15,1-10-15,-5 0 0,5-4 16,4-5 0,0-4-16,0-4 15,0 4-15,0 0 16,35-97-16,-8 26 15,-1-9-15,5 4 16,5 14-16,-10 14 16,-3 12-16,-6 14 31,-8 4-31,9 5 16,-9 4-16,4 5 15,-8 4-15,-1 0 16,14 9-16,30 35 15,23 45-15,18 39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23:05:35.27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1489 4367 1806 0,'-35'-1'56'0,"-148"54"17"0,162-37-22 0,-9 10-5 0,3 3 11 16,6-1-15-16,5 2-14 15,3 0-14-15,-1 6-6 0,4-1-6 16,1 6-2-16,3-5-1 0,5 6-1 0,1-3 1 15,1 4 1-15,7-8 3 0,0 2 3 16,5-5 1-16,1 2 3 0,6 1-2 16,3-1-2-16,-2 2 0 0,4-6-5 0,3-2-1 15,2 0 0-15,6 4 1 0,3 0 0 16,0 9 3-16,5 0-2 0,-1 1 0 16,-3 10-1-16,-2 12 1 0,-7-1-1 15,-7 8 1-15,-14-2-2 16,-15-8-3-16,-15-4-3 0,-10-1-1 15,-7-4 1-15,-7-3 3 0,-8-1 3 0,-3-5 0 16,2-4 0-16,3-9-1 0,6-2 1 0,7 1 2 16,8-12 1-16,10-2 1 0,8-3-1 15,8-7 5-15,3 2 5 0,7-1 7 16,2 3 5-16,7-2-4 0,3 7-4 16,8 0-7-16,1 0-4 0,4 2-1 15,0-2-1-15,-2 1 2 16,-5 4-2-16,-4-8-2 0,-3 1-4 0,-9 0-4 0,-7 1-6 15,-2-1-3-15,-4 4-10 0,-10 9-10 16,-6 0 0-16,-6 9-1 0,-6-3-2 16,-4 1-8-16,-8 7-20 0,-11 2-26 15,-9 5-104-15,-1-1 120 0</inkml:trace>
  <inkml:trace contextRef="#ctx0" brushRef="#br0" timeOffset="807.08">1810 8825 2013 0,'-10'-13'72'0,"-203"91"-126"31,230-92 50-31,-54 41 4 0,0-2 0 16,0 1 1-16,-4 2 1 0,2-1 0 15,4 0-2-15,-6-1 0 16,9 3 0-16,3-3-3 0,1-3 1 0,7 4 1 15,1-1 2-15,6 3-2 0,7-3-2 16,5 3-3-16,9 1-2 0,6 0 7 16,4 11 2-16,10-4 5 0,9 7 1 0,3 1-1 15,1-4-2-15,-1-2-1 0,-7 0-1 16,-7-8-1-16,-5-2-1 0,-12 1 0 16,1-3-2-16,-7 1 2 0,-2 4 1 15,-2 0 1-15,-5 1 1 0,-2 1 0 16,-5-4-1-16,-2 2-2 0,2 5 2 15,-7-1 0-15,-1 3 0 0,-1 3 1 0,2 3-1 16,-5 3 0-16,8-2-1 0,-2 3 0 16,6-3-1-16,5-1 0 0,-3 1 1 15,1 2-1-15,1-2 2 0,1 2-1 16,-4 3 1-16,1-3 0 0,-4 5-1 16,0-7 1-16,-4 6-1 0,3-3 0 15,1-1 0-15,-2 2 0 0,2-4-1 0,0 0 0 16,-2 2 0-16,4 2 0 0,0-1 1 15,3 4 4-15,4 4 7 0,4 0 10 16,-1 1 18-16,4 1 6 0,7 1 12 16,6 2 9-16,3-5-5 0,7-4-1 15,-2 2-8-15,4-11-10 0,0 4-9 16,3-2-5-16,2-7-10 0,-7-1-8 16,2-6-5-16,-5-8-3 0,-8-2-11 0,0-3-40 15,-5-5-62-15,-3 4-235 0,0-9 205 16</inkml:trace>
  <inkml:trace contextRef="#ctx0" brushRef="#br0" timeOffset="14886.45">6060 6195 1656 0,'-2'0'62'0,"1"2"-14"0,-3 0-4 0,4 0-23 0,0 3 0 16,-2-5 1-16,2 2 5 0,-1-2 0 16,-7 2 3-16,3-1 15 0,-6-1 12 15,-1 0 1-15,-2 0-3 0,-11 0-22 16,-5-3-16-16,-6 1-8 0,-6-7-4 0,-11 2-3 16,-16-5-2-16,-13-3 1 0,-26 1 1 15,-14-2 2-15,-17 0 3 0,-13-1 9 16,-22-1 3-16,-12 2 5 0,-11-2 5 15,-3 2-9-15,-3 2-3 0,-2-2-6 16,8 4-3-16,2 1-1 0,3 0 11 16,19 4 6-16,6 0 2 0,20 0 0 15,19 0 4-15,15 2 5 0,17 1 6 0,20-3 5 16,17 7-6-16,20 0 10 16,18 0 3-16,7 0 3 0,12 0-6 0,-2 2-18 15,3 1-12-15,-1 1-7 0,4-4-4 16,-2 0-3-16,1 0-1 0,3 0-2 15,-2 2 1-15,-2-2 0 0,0 0-1 16,0 0 2-16,0 0-1 0,0 0 0 0,0 0-4 16,0 0-11-16,0 0-22 0,0 0-33 15,0-2-47-15,0 2-66 0,-2-2-40 16,-10-10 107-16</inkml:trace>
  <inkml:trace contextRef="#ctx0" brushRef="#br0" timeOffset="22246.24">20289 6162 1775 0,'5'1'320'0,"-5"-1"-327"15,-1 0 34-15,-1 0 1 0,7 0-1 16,15 2-9-16,8 0-7 0,11 2-9 16,11 3-2-16,5-2-1 0,7 2 0 15,1 0 2-15,3 2 2 0,1-4 3 16,-3-1 1-16,-3 1 2 0,-15-3 3 15,-7-2 3-15,-13-4 5 0,-10-3 6 0,-2 2 13 16,-10 3 7-16,-8-3-13 0,-1 0-14 16,-14 1-20-16,-5-5-12 0,-18 0 4 15,-17-1 5-15,-17-3 0 0,-18-1 1 16,-7 0 1-16,-12 1 2 0,-3 3 0 16,-1-3 0-16,-3 5 0 0,-3-7 1 15,5 7 0-15,2-1 1 0,17-2-1 16,9 2 0-16,13 4 0 0,15-4 0 0,13 5 0 15,12 3 1-15,17-1 0 0,15 2 0 16,1 0 13-16,2 0 9 0,-1 3 15 16,17-1 8-16,13 0-11 0,12 3-10 15,23-1-14-15,12 3-9 0,20 2 0 16,16 3 0-16,16 2 2 0,5-5 3 16,0 4-1-16,1-3-1 0,-3 3-2 0,2 1-2 15,2 0-2-15,0 2 1 0,-7 0 0 16,-14-2-1-16,-22-1 0 0,-12-3 0 15,-25-3 0-15,-15 0 0 0,-12-3 4 16,-19-4-4-16,-5 0-17 0,-5-4-16 16,-13 1-10-16,-16 1 4 0,-23-3 20 15,-34-2 15-15,-28-4 5 0,-34-8 2 16,-19-1-1-16,2 2 0 0,-6-3-2 0,2 2 1 16,7 3 1-16,4-6 1 0,12 1 4 15,19 0 5-15,15-1 1 16,16 6-1-16,17 1-3 0,24 0-4 15,20 5 0-15,17 4 23 0,19 6 27 0,-1-5 20 16,10 5 4-16,16 0-28 0,21 0-30 16,24 5-21-16,35 1-12 0,17 6-2 0,18 2 2 15,24 8-1-15,3 1 4 0,7 5 6 16,0 0 2-16,-13 1 1 16,-8 1 1-16,-16 2 4 0,-18-2 3 0,-25-5 5 15,-34-8 13-15,-26-6 2 0,-19-7 1 16,-13-4-8-16,-6 0-16 0,-10-4-6 15,-14 1-6-15,-9-8 6 0,-26-5 1 16,-24-7 2-16,-17 0 0 0,-18-4-1 0,-4 1-1 16,9 3-4-16,7 3-25 0,8 2-56 15,3-3-112-15,9 2 109 0</inkml:trace>
  <inkml:trace contextRef="#ctx0" brushRef="#br0" timeOffset="23893.29">3493 10170 1486 0,'-2'2'80'0,"2"0"36"0,0 0-24 0,0 0-20 0,2-1 2 15,3-1-19-15,-5 0 3 0,2 0 2 16,7 0-19-16,1 0-7 0,5 2-10 16,9 3 4-16,7-3 6 0,15 0 2 15,16 3-7-15,14-3-8 0,9 3-8 0,5-3-4 16,12 2-1-16,-5-3-3 0,-5 5 0 15,4-3-2-15,3 3-3 0,6 2 0 16,8 7 1-16,3-1-1 0,-10 0-1 16,-7 2 0-16,-12 0-1 0,-4 0 0 15,-12 0 1-15,0 0-3 0,-9 3-4 16,-7-5-5-16,-12-5-2 0,-9 0-8 0,-18-5-9 16,-8-1-17-16,-8 1-9 0,-5-4 0 15,-4 2 9-15,-14-4 21 0,-12-2 13 16,-17 4 12-16,-26 0 1 0,-21-1 2 15,-18-1-1-15,-18-4-1 0,-5-1 1 16,-9 4 1-16,4 1 1 16,3 0 1-16,2 2 0 0,5 0 3 0,0 0 3 15,2 0 6-15,8-2 7 0,13-3 1 0,4 2 2 16,8-3 11-16,12-3 2 0,8 6 4 16,21-8 16-16,22 8 7 0,14 1 13 15,13-3 11 1,8 1 7-16,2 2 1 0,9 1-25 0,7-3-21 0,10-3-30 15,22-6-28-15,21-2-1 0,29-1-4 16,8 0 0-16,20 5 1 0,10 6 5 0,17 5 3 16,5 3 2-16,-4 8 0 0,0 3 0 15,-10 0 0-15,-4 0 0 0,0 4 1 16,-14 0-1-16,-16-4 2 0,-20-2 0 16,-22-1 2-16,-22-9 2 0,-16 7 2 15,-16-8-3-15,-14-1 7 0,-9 0-7 0,-12-8-1 16,-13 1 4-16,-17-4-6 15,-22-2 3-15,-31-1-1 0,-26-2 1 0,-29-1-2 16,-5-5 2-16,12 5 0 0,10 2-2 16,23 5 1-16,11 3-1 0,19 0 2 15,26 3-19-15,11 2-45 0,13 2-96 16,18-1 85-16</inkml:trace>
  <inkml:trace contextRef="#ctx0" brushRef="#br0" timeOffset="34292.35">13585 10059 1600 0,'18'10'-371'0,"17"-24"-382"0,-8-18 1480 0,-31 27 132 15,13-6-877-15,-4 8 47 0,1 1-3 16,-3 0 6 0,3 2 6-16,-1 0 2 0,-3 0 3 15,-2 0-6-15,0 0-13 0,0 0-9 16,-2 0-15-16,-7 2-5 16,-2 3 1-16,-8 2 4 0,-20 0 7 15,-11 1 2-15,-19-5-1 0,-7-1-6 16,-9 0-3-16,-4 3-1 0,-5-3 2 0,-3 1 0 15,-1 1 2-15,2 5-2 0,-1-6-1 16,3 4 0-16,-7-1-1 0,-14-3 1 16,-8 1 1-16,-15-1 0 0,-7-3-3 15,-13 0 3-15,-11-9-5 0,6 2 1 16,-9-5 6-16,-2 0-1 0,-6-1 1 16,-7 1 6-16,1 1-8 0,9 4 1 0,12 3 10 15,-2 4 0-15,17 0 3 0,3 4-2 16,22 1-12-16,23 2-1 0,11-1 0 15,17 1 3-15,12-5 1 0,14-1 2 16,7 1-1-16,16 0 2 0,11 0 4 16,7-1 2-16,7-1 4 0,0 0 3 0,0 0 2 15,2 6-5-15,1-4-3 0,2-2-5 16,4 0-5-16,2 3 3 0,3 4-3 16,7-2-1-16,8 4 0 0,8 0 1 15,7 4-2-15,4 1 1 0,5-2-2 16,-1 2 0-16,12 2 2 0,8-1 1 15,22 2 1-15,23 1 3 0,18-4-4 16,3-1 0-16,4-5-1 0,-5-4-2 16,8 3 3-16,18-2-3 0,6 4 0 0,6-3-1 15,1-1-1-15,5 0 2 0,0-1 2 16,8 1 0-16,-1 2 0 0,-9 2-1 16,-12-4 0-16,-16-5 0 0,-20 0 1 15,-14 0 1-15,-7 0-1 0,-13-7 1 16,-1 0 0-16,-11 0 2 0,-25 0 4 0,-6-4 25 15,-26 4 6-15,-12-3 15 16,-9 3 10-16,-10-1-25 0,-3 0-9 0,-8-1-21 16,-14-5-17-16,-17-8-1 15,-26 1-3-15,-28-4 1 0,-5 6 1 0,-19 1 0 16,1 4 4-16,-11 5 5 0,-7-2 1 16,-4 6 0-16,-7 3 0 0,13-1 0 15,-7 6 0-15,3-1-1 0,5 3 1 0,4 6-1 16,11-2 0-16,9 5 0 0,4 0 1 15,-4 0 1-15,1 0 0 0,2 1 0 16,11-3-2-16,12 4 0 0,7-4 0 16,9 3 0-16,6-3 1 0,15 0-1 15,8-4 1-15,6 0 1 0,13 1-2 16,7-5 0-16,7-2-7 0,6-2-10 16,3 0-29-16,-7-2-30 0,7 0-48 0,1-3-62 15,3-2-317-15,7-18 313 16</inkml:trace>
  <inkml:trace contextRef="#ctx0" brushRef="#br0" timeOffset="62756.65">874 13649 1900 0,'0'-14'113'0,"4"16"52"0,-6-2-31 0,14-7-153 0,-8-17 65 16,-3 23-10-16,1-5-4 0,-2 6-12 16,0 0-13-16,0 0-9 0,-5-1-5 15,1 9-1-15,-3-4-1 0,0 8-3 0,-5 3-5 16,1 6-7-16,1 5-4 0,-5 3 0 15,3 1 4-15,-2 5 8 16,3-4 6-16,0-1 3 0,3 0 1 0,-1-4 1 16,0-2 2-16,2 0 2 0,-4 1 1 15,2 2 0-15,0-6 0 16,-1 4 1-16,1-4-1 0,0 0 0 16,-2 2 0-16,1-1 0 0,1-1 1 0,-4 0 0 0,5-3 0 15,-3 0 0-15,4 1 0 0,-2-3 0 16,4-3-1-16,-2-3 1 15,0 1 0-15,3 1-1 0,4-1 9 0,0-2 11 16,0 0 10-16,0-2 11 0,0-2 1 0,2 0-3 16,5 3-4-16,2-7-7 15,-2 8-1-15,3-2-1 0,-1 0 1 0,-2 0-1 16,8 4-5-16,1-2-4 16,7 0 0-16,5 5-2 0,2 0 1 0,9-1-1 15,4 1-4 1,3-5-2-16,10 5-7 0,7 0 0 0,-3-2-1 0,-2 1-1 0,-1-1 3 15,0 2-1-15,-2-5 0 0,2 2-1 16,5 0 1-16,1-4-2 0,3 0 1 16,3 0 0-16,-7 0-1 0,2-2 0 15,-14-1 0-15,1-1 0 0,-8-3 0 16,-10 0 0-16,-4-3 0 0,-4-1-1 16,-11-1 0-16,0-4 1 0,-5 4 1 0,-2-6 2 15,-2 4-7-15,-3-4 3 0,3-1-8 16,-3-2-7-1,-4-2 5-15,-1-4-7 0,-3-3 7 0,1-5 5 0,-7-2-5 16,1 0 3-16,-1-2 1 0,-3 0-2 16,-2 0 3-16,-6-2-6 0,-7-1-1 0,-6-3 1 15,-5 3 2-15,-1 3 3 0,-1 2-1 16,1 3 0-16,1 8 3 0,4 1 3 16,3 0 2-16,9 10 1 15,6-1 4-15,8 3 2 0,-1 1 7 0,6 5 4 31,6 0-1-31,0 0 0 0,0 0-9 0,0 0-10 0,4 0-7 0,-1 5-5 16,8-3 1-16,0 5 6 0,8 2 5 31,9 2 2-31,10 3 4 0,11 4 2 0,10 1 0 16,1 2 1-16,8 8 0 0,-6-1-2 16,5 2 0-16,-7 8-3 0,-1 2 0 15,-1 3-2-15,-3-1 0 0,-7 1 0 16,-5 0 0-16,-11 1 0 0,-6 2-1 15,-10-4 0-15,-9-3 3 0,-10-3 1 16,-12-2 0-16,-4-1-1 0,-9 1-2 0,-11 3-2 16,-13 4 0-16,-12-4-3 0,-8 2-2 15,-10 0-1-15,-10-1-6 0,0-3-57 16,-6-3 330-16,6-7-211 0</inkml:trace>
  <inkml:trace contextRef="#ctx0" brushRef="#br0" timeOffset="75890.45">326 16796 1333 0,'-14'11'43'0,"3"-2"2"0,2-1 0 16,8-6 2-16,1 0 8 0,5 0-4 0,-2 0-18 0,3-2-8 0,1 0-6 0,-5 0-1 0,1-6 0 16,1 4 9-16,-1-6 7 0,-1 2-2 15,-2-1 11-15,0-3-8 0,0-3-7 16,0-6 6-16,-2 3-4 0,-5 2 6 16,4 3 3-16,1-2-3 15,-5 1-9-15,5 0-3 0,2-1-3 0,0-1-5 16,2-5-4-16,5-3-5 0,2-1-4 15,1-2-1-15,1-1 1 0,3-1 1 0,4-1 5 16,5-4 1-16,0 0 1 16,4 2 1-16,3 0 1 0,7 1 1 0,6 5 2 15,1 4-3-15,11-1-6 0,-4 1-4 16,2 4-2-16,4-3-4 0,0 8-6 16,0-1 0-16,-4 5-1 0,-2 3 3 15,-5 1 4-15,-1-1 0 0,-4-1 2 0,-4 1 1 16,-7 2 0-16,-2-1 1 0,-3-2 1 15,0 3 1-15,-2 0 2 0,-7 0 10 16,0 2 2-16,-4 0 1 0,1 0-2 16,-4 0-11-16,-2 0-4 0,-6 0-1 15,1 0-2-15,0 0-5 0,-2 0-5 0,0 0-4 16,0 0-3-16,0 0 4 0,0-3 5 16,-7-4 5-16,-4 1 2 0,-3-3 0 15,-4-5 1-15,-5 0 0 0,2-2 0 16,-4 2 1-16,2-2 0 0,2 3 0 15,0 1 1-15,1 0 0 0,2 3 0 16,4-5 0-16,0 3 2 0,5 4 0 0,6-4 1 16,1 2 5-16,2 1 6 0,7-5-8 15,4-1 1-15,4-2-5 0,9-4-6 16,0 3 5-16,1 1-1 0,11 0-3 16,-3 5-1-16,10 6-1 15,7 0 3-15,-1 5 3 0,1 5 4 0,-1 2 2 16,-6 7-3-16,-6 6-1 0,-5-1-4 15,-5 2-3-15,-6 2 0 0,-7 2 1 0,-5-2 2 16,-4 0 1-16,-5-1 0 0,-1-1-4 16,-6-2-9-16,-1 4-12 0,-4-3-19 15,0 1-35-15,-1-5 515 16,3-2-340-16</inkml:trace>
  <inkml:trace contextRef="#ctx0" brushRef="#br0" timeOffset="76732.56">406 17862 1355 0,'-4'0'100'0,"1"1"117"0,3-1-183 0,-2 0 6 0,2 0-4 15,0-1 8-15,-4-5 9 0,4 5 4 16,0-3 0-16,0 0 5 0,-1-3-2 15,-3 0-10-15,4-5 1 0,0-1-15 16,0 1 0-16,2 0 1 0,-2 1-4 0,2-3-4 16,5-4-11-16,5 2-7 0,4-3-8 15,7 1-3-15,6-5 0 0,8-2-3 16,9 4 2-16,9-2-2 0,7 5-1 16,2 4 0-16,-6 1-2 0,1 5-2 15,-2 0-3-15,3 5 1 0,2 3 2 0,-2 0 1 16,-7 0 1-16,1 5 2 15,-12-3 1-15,-3 5 4 0,-5-5 4 0,-9 1 2 16,-8 3-1-16,-2-5 0 0,-8 1 2 16,-4 0-1-16,-3 0-2 15,0-2-1-15,0 0-4 0,-9 2 0 0,4-2-1 16,-4 0 0-16,0 0 0 0,-7-6-2 0,-3-1 1 16,-6 0-2-16,-5-2-1 0,7 4-1 15,-2-4-2-15,5 4 0 0,3-2 1 16,3 0 3-16,3 5 3 0,4-7 1 15,5 4 4-15,2 3 11 0,2-5 11 16,1 1-1-16,3 5-2 0,3-6-9 16,5 1-9-16,3-4 0 0,8-1 1 0,2 4-3 15,10-4 3-15,2 8 0 0,4 3 2 16,1 0 2-16,-1 7-2 0,-3 5-1 16,-1 1-3-16,-5 4-3 0,-7 3-2 15,-11-4-3-15,-9 3-2 0,-11-1 4 16,-14 7 7-16,-8 3 4 0,-17 2 5 15,-5 0-3-15,-7-3-5 0,-1-4-4 0,2-5-4 16,7-4-37-16,6-3-63 0,5-8-49 16,3-3 64-16</inkml:trace>
  <inkml:trace contextRef="#ctx0" brushRef="#br0" timeOffset="89974.79">340 18101 1470 0,'-5'2'180'0,"-27"-11"257"47,34 2-353-47,5-11-68 0,-2 2 1 16,4-2 8-16,0-3 10 0,2-2 10 15,3-3 7-15,4-1-4 0,1 2-5 16,1-1-13-16,3 2-13 0,-2-4-7 15,7-2-8-15,9 3-2 0,6 1 3 16,3 1-2-16,9 5-1 0,5 3 0 16,2 3-3-16,4 3-2 0,-6 4-1 0,-3-2-1 15,-6 7-1 1,-1-7 4-16,-7 6 2 0,-1-3 1 0,-5-2 1 0,-5 6 1 16,-5-7 1-16,-2 7 1 0,-6-1 1 15,1 1 1-15,-6-3 3 0,-5 1 2 16,-7 4 2-16,1 0-8 0,-3-2-9 15,2 0-9-15,-2 1-18 0,0-8 2 0,-2 2 5 16,-5-6 3-16,0 1 11 16,-4-2 0-16,2 8 0 0,-1-4 3 0,1-1 3 15,5 6 1-15,-4-2 2 0,2 0 2 16,-1 1 3-16,0 3 3 0,0-1 1 16,2 2-2-1,1-3 0-15,-5 2-2 0,0-1 0 0,2 2-2 16,4 2 2-16,3 0 0 0,0 0 1 0,0 0 2 0,-2 0 7 15,-2 0 10-15,3 0 9 0,1 0 6 16,0-2 2-16,5-6-1 0,-2 6 0 16,10 0-4-16,3-7-7 0,7 4-11 31,11-6-7-31,8 9-6 0,10 1-2 0,6 2-1 0,8 5 0 16,-6 1-1-16,-5 7-2 15,-9-2-2-15,-9 3 0 0,-12 1-1 16,-5-2 0-16,-13 2-1 0,-7 3-5 15,-7 4 1-15,-15-3 2 0,-6 3 2 16,-8-2-5-16,-8 0-18 0,-11-5-33 0,-5 4-36 16,-7 1-47-16,3-7 76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E13C32-3B51-4432-98BE-5FC74CF3EA18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7678CA-2F54-44BE-A511-97BAA829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9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44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96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08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58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51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40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This isn’t the “real” definition of integer---it relies on real numbers! Which we haven’t defined (go visit the math department)</a:t>
                </a:r>
              </a:p>
              <a:p>
                <a:pPr marL="37271" lvl="1"/>
                <a:r>
                  <a:rPr lang="en-US" dirty="0"/>
                  <a:t>For our purposes, there’s no need to dig deeper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0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27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>
                    <a:highlight>
                      <a:srgbClr val="CCCCFF"/>
                    </a:highlight>
                  </a:rPr>
                  <a:t>Definition</a:t>
                </a:r>
                <a:r>
                  <a:rPr lang="en-US" dirty="0"/>
                  <a:t>: </a:t>
                </a:r>
              </a:p>
              <a:p>
                <a:pPr marL="37271" lvl="1"/>
                <a:r>
                  <a:rPr lang="en-US" dirty="0"/>
                  <a:t>A </a:t>
                </a:r>
                <a:r>
                  <a:rPr lang="en-US" b="1" dirty="0">
                    <a:solidFill>
                      <a:srgbClr val="4C3282"/>
                    </a:solidFill>
                  </a:rPr>
                  <a:t>theorem</a:t>
                </a:r>
                <a:r>
                  <a:rPr lang="en-US" dirty="0"/>
                  <a:t> is a statement that can be shown to be true.</a:t>
                </a:r>
              </a:p>
              <a:p>
                <a:pPr marL="37271" lvl="1"/>
                <a:endParaRPr lang="en-US" dirty="0"/>
              </a:p>
              <a:p>
                <a:pPr marL="37271" lvl="1"/>
                <a:r>
                  <a:rPr lang="en-US" dirty="0"/>
                  <a:t>A </a:t>
                </a:r>
                <a:r>
                  <a:rPr lang="en-US" b="1" dirty="0">
                    <a:solidFill>
                      <a:srgbClr val="4C3282"/>
                    </a:solidFill>
                  </a:rPr>
                  <a:t>proof</a:t>
                </a:r>
                <a:r>
                  <a:rPr lang="en-US" dirty="0"/>
                  <a:t> is a valid argument that establishes a statement to be true.</a:t>
                </a:r>
              </a:p>
              <a:p>
                <a:pPr marL="37271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40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We’ll be proving </a:t>
                </a:r>
                <a:r>
                  <a:rPr lang="en-US" b="1" dirty="0"/>
                  <a:t>claims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8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This isn’t the “real” definition of integer---it relies on real numbers! Which we haven’t defined (go visit the math department)</a:t>
                </a:r>
              </a:p>
              <a:p>
                <a:pPr marL="37271" lvl="1"/>
                <a:r>
                  <a:rPr lang="en-US" dirty="0"/>
                  <a:t>For our purposes, there’s no need to dig deeper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66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4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Direct proof is one strategy for proving statements of the form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Q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33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Have a 5 minute discussion on this</a:t>
                </a:r>
              </a:p>
              <a:p>
                <a:pPr marL="37271" lvl="1"/>
                <a:r>
                  <a:rPr lang="en-US" b="1" dirty="0"/>
                  <a:t>Intuition: is this true?</a:t>
                </a:r>
              </a:p>
              <a:p>
                <a:pPr marL="37271" lvl="1"/>
                <a:r>
                  <a:rPr lang="en-US" b="1" dirty="0"/>
                  <a:t>Write out scratchwork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02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8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880140-73E7-49E1-964A-3FAC671F9C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43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8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03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375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8038"/>
            <a:ext cx="103632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26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9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10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376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3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3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60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6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880140-73E7-49E1-964A-3FAC671F9C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32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.svg"/><Relationship Id="rId26" Type="http://schemas.openxmlformats.org/officeDocument/2006/relationships/image" Target="../media/image33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4.png"/><Relationship Id="rId17" Type="http://schemas.openxmlformats.org/officeDocument/2006/relationships/image" Target="../media/image13.svg"/><Relationship Id="rId25" Type="http://schemas.openxmlformats.org/officeDocument/2006/relationships/customXml" Target="../ink/ink8.xml"/><Relationship Id="rId2" Type="http://schemas.openxmlformats.org/officeDocument/2006/relationships/image" Target="../media/image22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24" Type="http://schemas.openxmlformats.org/officeDocument/2006/relationships/image" Target="../media/image431.png"/><Relationship Id="rId5" Type="http://schemas.openxmlformats.org/officeDocument/2006/relationships/image" Target="../media/image25.svg"/><Relationship Id="rId15" Type="http://schemas.openxmlformats.org/officeDocument/2006/relationships/image" Target="../media/image7.svg"/><Relationship Id="rId23" Type="http://schemas.openxmlformats.org/officeDocument/2006/relationships/image" Target="../media/image421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46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customXml" Target="../ink/ink11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customXml" Target="../ink/ink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customXml" Target="../ink/ink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customXml" Target="../ink/ink1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customXml" Target="../ink/ink1.xml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230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ean_(proof_assistant)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71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261.png"/><Relationship Id="rId2" Type="http://schemas.openxmlformats.org/officeDocument/2006/relationships/image" Target="../media/image4.png"/><Relationship Id="rId16" Type="http://schemas.openxmlformats.org/officeDocument/2006/relationships/image" Target="../media/image251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2400.png"/><Relationship Id="rId10" Type="http://schemas.openxmlformats.org/officeDocument/2006/relationships/image" Target="../media/image12.png"/><Relationship Id="rId19" Type="http://schemas.openxmlformats.org/officeDocument/2006/relationships/customXml" Target="../ink/ink2.xml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230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7" Type="http://schemas.openxmlformats.org/officeDocument/2006/relationships/image" Target="../media/image19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7" Type="http://schemas.openxmlformats.org/officeDocument/2006/relationships/image" Target="../media/image20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4.png"/><Relationship Id="rId17" Type="http://schemas.openxmlformats.org/officeDocument/2006/relationships/image" Target="../media/image13.svg"/><Relationship Id="rId25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24" Type="http://schemas.openxmlformats.org/officeDocument/2006/relationships/customXml" Target="../ink/ink7.xml"/><Relationship Id="rId5" Type="http://schemas.openxmlformats.org/officeDocument/2006/relationships/image" Target="../media/image25.svg"/><Relationship Id="rId15" Type="http://schemas.openxmlformats.org/officeDocument/2006/relationships/image" Target="../media/image7.svg"/><Relationship Id="rId23" Type="http://schemas.openxmlformats.org/officeDocument/2006/relationships/image" Target="../media/image412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Quantifier Negation and </a:t>
            </a:r>
            <a:br>
              <a:rPr lang="en-US" dirty="0"/>
            </a:br>
            <a:r>
              <a:rPr lang="en-US" dirty="0"/>
              <a:t>Direct Proof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311: Autumn 25</a:t>
            </a:r>
            <a:br>
              <a:rPr lang="en-US" dirty="0"/>
            </a:br>
            <a:r>
              <a:rPr lang="en-US" dirty="0"/>
              <a:t>Lecture 7</a:t>
            </a:r>
          </a:p>
        </p:txBody>
      </p:sp>
      <p:pic>
        <p:nvPicPr>
          <p:cNvPr id="4" name="Picture 2" descr="Spongebob Squarepants Prove It GIF - Spongebob Squarepants Spongebob Prove It GIFs">
            <a:extLst>
              <a:ext uri="{FF2B5EF4-FFF2-40B4-BE49-F238E27FC236}">
                <a16:creationId xmlns:a16="http://schemas.microsoft.com/office/drawing/2014/main" id="{DF8DD8C0-4384-F2AD-C93F-A2A0A683C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23" y="1500877"/>
            <a:ext cx="4368116" cy="290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A4F873-33E4-4000-965A-05A8E2BD57C6}"/>
              </a:ext>
            </a:extLst>
          </p:cNvPr>
          <p:cNvSpPr txBox="1"/>
          <p:nvPr/>
        </p:nvSpPr>
        <p:spPr>
          <a:xfrm>
            <a:off x="243401" y="6295545"/>
            <a:ext cx="5216685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slides adapted from Anjali Agarwal</a:t>
            </a:r>
          </a:p>
        </p:txBody>
      </p:sp>
    </p:spTree>
    <p:extLst>
      <p:ext uri="{BB962C8B-B14F-4D97-AF65-F5344CB8AC3E}">
        <p14:creationId xmlns:p14="http://schemas.microsoft.com/office/powerpoint/2010/main" val="244497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/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blipFill>
                <a:blip r:embed="rId23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/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blipFill>
                <a:blip r:embed="rId24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3298B8D-4875-FFAE-E8F5-02FC34298461}"/>
                  </a:ext>
                </a:extLst>
              </p14:cNvPr>
              <p14:cNvContentPartPr/>
              <p14:nvPr/>
            </p14:nvContentPartPr>
            <p14:xfrm>
              <a:off x="922320" y="1901520"/>
              <a:ext cx="10326960" cy="4762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3298B8D-4875-FFAE-E8F5-02FC3429846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12960" y="1892160"/>
                <a:ext cx="10345680" cy="478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81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40433"/>
            <a:ext cx="11187258" cy="1079688"/>
          </a:xfrm>
        </p:spPr>
        <p:txBody>
          <a:bodyPr/>
          <a:lstStyle/>
          <a:p>
            <a:r>
              <a:rPr lang="en-US" dirty="0"/>
              <a:t>How do we negate nested quantifiers?</a:t>
            </a:r>
          </a:p>
          <a:p>
            <a:r>
              <a:rPr lang="en-US" dirty="0"/>
              <a:t>The old rule still applies.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/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156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each of the following, translate it, then say whether the statement is true. Let your domain of discourse be integers.</a:t>
                </a:r>
              </a:p>
              <a:p>
                <a:pPr marL="0" indent="0">
                  <a:buNone/>
                </a:pPr>
                <a:r>
                  <a:rPr lang="en-US" dirty="0"/>
                  <a:t>For every integer, there is a greater integer.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equal to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/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blipFill>
                <a:blip r:embed="rId3"/>
                <a:stretch>
                  <a:fillRect l="-52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/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1))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false: no single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play that role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blipFill>
                <a:blip r:embed="rId4"/>
                <a:stretch>
                  <a:fillRect l="-919" t="-8029" r="-1593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/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blipFill>
                <a:blip r:embed="rId5"/>
                <a:stretch>
                  <a:fillRect l="-91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192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Theorems and Proofs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34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Theorems and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4407540"/>
            <a:ext cx="11187258" cy="2088793"/>
          </a:xfrm>
        </p:spPr>
        <p:txBody>
          <a:bodyPr>
            <a:normAutofit/>
          </a:bodyPr>
          <a:lstStyle/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You’ll also see </a:t>
            </a:r>
          </a:p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“claim” (the statement we’re about to prove)</a:t>
            </a:r>
          </a:p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“lemma” (small theorem, used to prove a bigger theorem)</a:t>
            </a:r>
          </a:p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“corollary” (small theorem, proven using a bigger theorem)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0ED527-63BB-4D35-9F4C-D636D046B6E7}"/>
              </a:ext>
            </a:extLst>
          </p:cNvPr>
          <p:cNvSpPr/>
          <p:nvPr/>
        </p:nvSpPr>
        <p:spPr>
          <a:xfrm>
            <a:off x="659358" y="1505291"/>
            <a:ext cx="7768500" cy="1145999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Theorem</a:t>
            </a: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: A statement that has been proven to be true.</a:t>
            </a:r>
            <a:endParaRPr lang="en-US" sz="28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44B16E-50D5-4545-9A45-299B3127D3EA}"/>
              </a:ext>
            </a:extLst>
          </p:cNvPr>
          <p:cNvSpPr/>
          <p:nvPr/>
        </p:nvSpPr>
        <p:spPr>
          <a:xfrm>
            <a:off x="659358" y="3060712"/>
            <a:ext cx="7768500" cy="1145999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Proof: A valid argument that establishes a statement to be true.</a:t>
            </a:r>
            <a:endParaRPr lang="en-US" sz="28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0AC76D-FD9F-1DED-32B1-D886B7E0F4E4}"/>
                  </a:ext>
                </a:extLst>
              </p14:cNvPr>
              <p14:cNvContentPartPr/>
              <p14:nvPr/>
            </p14:nvContentPartPr>
            <p14:xfrm>
              <a:off x="104760" y="1571760"/>
              <a:ext cx="7570440" cy="4945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0AC76D-FD9F-1DED-32B1-D886B7E0F4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400" y="1562400"/>
                <a:ext cx="7589160" cy="496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6868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Theorems and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783EDF-E60E-42A9-911C-2E93A496C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spcBef>
                    <a:spcPts val="1200"/>
                  </a:spcBef>
                  <a:buClrTx/>
                </a:pPr>
                <a:r>
                  <a:rPr lang="en-US" sz="2800" dirty="0"/>
                  <a:t>Examples of theorems include…</a:t>
                </a:r>
              </a:p>
              <a:p>
                <a:pPr marL="493776" lvl="1" indent="-457200">
                  <a:lnSpc>
                    <a:spcPct val="100000"/>
                  </a:lnSpc>
                  <a:spcBef>
                    <a:spcPts val="120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Given a right triangle with side lengths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and hypotenuse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sz="28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pPr marL="493776" lvl="1" indent="-457200">
                  <a:lnSpc>
                    <a:spcPct val="100000"/>
                  </a:lnSpc>
                  <a:spcBef>
                    <a:spcPts val="120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There are infinitely many prime numbers.</a:t>
                </a:r>
              </a:p>
              <a:p>
                <a:pPr marL="493776" lvl="1" indent="-457200">
                  <a:lnSpc>
                    <a:spcPct val="100000"/>
                  </a:lnSpc>
                  <a:spcBef>
                    <a:spcPts val="120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There exists a problem that cannot be solved by a program.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783EDF-E60E-42A9-911C-2E93A496C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98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BDE0E56-9642-9A27-D6DC-AC0969BD1313}"/>
                  </a:ext>
                </a:extLst>
              </p14:cNvPr>
              <p14:cNvContentPartPr/>
              <p14:nvPr/>
            </p14:nvContentPartPr>
            <p14:xfrm>
              <a:off x="779400" y="2094840"/>
              <a:ext cx="10316520" cy="273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BDE0E56-9642-9A27-D6DC-AC0969BD13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0040" y="2085480"/>
                <a:ext cx="10335240" cy="275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859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374FBA-9AB2-4EDE-B31A-514D41A41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basic starting point to be able to prove things.</a:t>
            </a:r>
          </a:p>
          <a:p>
            <a:r>
              <a:rPr lang="en-US" dirty="0"/>
              <a:t>Objects to work with.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</a:t>
            </a:r>
            <a:r>
              <a:rPr lang="en-US" b="1" dirty="0"/>
              <a:t>definitions</a:t>
            </a:r>
            <a:r>
              <a:rPr lang="en-US" dirty="0"/>
              <a:t> to analyze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217DE-00EA-44E6-B361-F8FC53631627}"/>
              </a:ext>
            </a:extLst>
          </p:cNvPr>
          <p:cNvSpPr/>
          <p:nvPr/>
        </p:nvSpPr>
        <p:spPr>
          <a:xfrm>
            <a:off x="1111751" y="2506652"/>
            <a:ext cx="9019011" cy="82202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An </a:t>
            </a:r>
            <a:r>
              <a:rPr lang="en-US" sz="2800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integer:</a:t>
            </a: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is any real number with no fractional part.</a:t>
            </a:r>
            <a:endParaRPr lang="en-US" sz="2800" b="1" u="sn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785942-8A2C-4DDC-B743-FCDE15B8325D}"/>
              </a:ext>
            </a:extLst>
          </p:cNvPr>
          <p:cNvGrpSpPr/>
          <p:nvPr/>
        </p:nvGrpSpPr>
        <p:grpSpPr>
          <a:xfrm>
            <a:off x="113738" y="4371474"/>
            <a:ext cx="5773945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Even(x)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even 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211" r="-1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64825-BF77-4E1D-A11D-8B2419EF2B6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B30C93-2A72-40D6-9D66-05CF7576DD09}"/>
              </a:ext>
            </a:extLst>
          </p:cNvPr>
          <p:cNvGrpSpPr/>
          <p:nvPr/>
        </p:nvGrpSpPr>
        <p:grpSpPr>
          <a:xfrm>
            <a:off x="6168868" y="4371473"/>
            <a:ext cx="5773945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Odd(x)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odd </a:t>
                  </a:r>
                  <a:b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</a:b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F21742-EFDD-435A-9F9C-29C43A7A4E6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Odd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1BD302-B54A-A69F-17FB-461F872F308E}"/>
                  </a:ext>
                </a:extLst>
              </p14:cNvPr>
              <p14:cNvContentPartPr/>
              <p14:nvPr/>
            </p14:nvContentPartPr>
            <p14:xfrm>
              <a:off x="-59400" y="1937880"/>
              <a:ext cx="11524320" cy="4644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1BD302-B54A-A69F-17FB-461F872F30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68760" y="1928520"/>
                <a:ext cx="11543040" cy="46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603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32A5-E8FF-46FC-9347-A1BF176F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on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Definitions are fundamental. Our goal is to communicate precisely. </a:t>
                </a:r>
              </a:p>
              <a:p>
                <a:r>
                  <a:rPr lang="en-US" dirty="0"/>
                  <a:t>When you come across an edge case, a definition is the way to solve it.</a:t>
                </a:r>
              </a:p>
              <a:p>
                <a:pPr lvl="1"/>
                <a:r>
                  <a:rPr lang="en-US" dirty="0"/>
                  <a:t>Is -4 even? Well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(−4=2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dirty="0"/>
                  <a:t>), so yes it is!</a:t>
                </a:r>
              </a:p>
              <a:p>
                <a:pPr lvl="1"/>
                <a:r>
                  <a:rPr lang="en-US" dirty="0"/>
                  <a:t>We go to the definition. Not your gut feeling about what feels right.</a:t>
                </a:r>
              </a:p>
              <a:p>
                <a:r>
                  <a:rPr lang="en-US" dirty="0"/>
                  <a:t>How do we know something is true? Usually we verify the definition!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4B4576-D210-C308-4166-1FCDA6E40A02}"/>
                  </a:ext>
                </a:extLst>
              </p14:cNvPr>
              <p14:cNvContentPartPr/>
              <p14:nvPr/>
            </p14:nvContentPartPr>
            <p14:xfrm>
              <a:off x="1134720" y="2812320"/>
              <a:ext cx="857880" cy="89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4B4576-D210-C308-4166-1FCDA6E40A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5360" y="2802960"/>
                <a:ext cx="876600" cy="1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9464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32A5-E8FF-46FC-9347-A1BF176F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on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921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do we know something is true? Usually we verify the definition!</a:t>
                </a:r>
              </a:p>
              <a:p>
                <a:r>
                  <a:rPr lang="en-US" dirty="0"/>
                  <a:t>In other resources (textbooks, Wikipedia, etc.)</a:t>
                </a:r>
              </a:p>
              <a:p>
                <a:r>
                  <a:rPr lang="en-US" dirty="0"/>
                  <a:t>You will see things that look like this:</a:t>
                </a:r>
              </a:p>
              <a:p>
                <a:r>
                  <a:rPr lang="en-US" b="1" dirty="0"/>
                  <a:t>Definition</a:t>
                </a:r>
                <a:r>
                  <a:rPr lang="en-US" dirty="0"/>
                  <a:t>: An integer, x, is even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Notice it says “if” not “if and only if.”</a:t>
                </a:r>
              </a:p>
              <a:p>
                <a:r>
                  <a:rPr lang="en-US" dirty="0"/>
                  <a:t>A definition is </a:t>
                </a:r>
                <a:r>
                  <a:rPr lang="en-US" b="1" dirty="0"/>
                  <a:t>always</a:t>
                </a:r>
                <a:r>
                  <a:rPr lang="en-US" dirty="0"/>
                  <a:t> an if and only if. The word “definition” has the “only if” direction in it.</a:t>
                </a:r>
              </a:p>
              <a:p>
                <a:r>
                  <a:rPr lang="en-US" dirty="0"/>
                  <a:t>I really wish people didn’t do this. I wish they explicitly said “if and only if” but some people insist that “definition” implies the “only if” direction. Otherwise it’s a “sufficient condition” not a “definition”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92178"/>
              </a:xfrm>
              <a:blipFill>
                <a:blip r:embed="rId2"/>
                <a:stretch>
                  <a:fillRect l="-708" t="-1959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903825-CE1A-C51E-7B27-56ED04465F9F}"/>
                  </a:ext>
                </a:extLst>
              </p14:cNvPr>
              <p14:cNvContentPartPr/>
              <p14:nvPr/>
            </p14:nvContentPartPr>
            <p14:xfrm>
              <a:off x="738360" y="3552840"/>
              <a:ext cx="7081200" cy="791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903825-CE1A-C51E-7B27-56ED04465F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000" y="3543480"/>
                <a:ext cx="7099920" cy="81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2223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Strategy: Direct Proof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3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Direct proof is one strategy for proving statements of the form 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222BCE-1C4A-04D7-4A81-085D5DEEDBA9}"/>
                  </a:ext>
                </a:extLst>
              </p14:cNvPr>
              <p14:cNvContentPartPr/>
              <p14:nvPr/>
            </p14:nvContentPartPr>
            <p14:xfrm>
              <a:off x="3299400" y="2369520"/>
              <a:ext cx="4878360" cy="1200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222BCE-1C4A-04D7-4A81-085D5DEEDB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0040" y="2360160"/>
                <a:ext cx="4897080" cy="121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0623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800" dirty="0">
                    <a:solidFill>
                      <a:schemeClr val="tx1"/>
                    </a:solidFill>
                  </a:rPr>
                  <a:t>: “For all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even.”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What’s the claim in logic?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How would we prove this claim?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We’ll see how to prove it formally in a minute; for now, just try to convince each other this statement is true.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08457C5-27EA-E730-AF82-5F20F637F218}"/>
                  </a:ext>
                </a:extLst>
              </p14:cNvPr>
              <p14:cNvContentPartPr/>
              <p14:nvPr/>
            </p14:nvContentPartPr>
            <p14:xfrm>
              <a:off x="1470600" y="1985760"/>
              <a:ext cx="7445520" cy="258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08457C5-27EA-E730-AF82-5F20F637F2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1240" y="1976400"/>
                <a:ext cx="7464240" cy="27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714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910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0AFC6-50BC-4890-B840-0600A5EF5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91D6B-3783-474A-9DED-6539BCF40E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An “arbitrary” variable is one that </a:t>
                </a:r>
              </a:p>
              <a:p>
                <a:pPr lvl="1"/>
                <a:r>
                  <a:rPr lang="en-US" dirty="0"/>
                  <a:t>is part of the domain of discourse (or some sub-domain you pick). </a:t>
                </a:r>
              </a:p>
              <a:p>
                <a:pPr lvl="1"/>
                <a:r>
                  <a:rPr lang="en-US" dirty="0"/>
                  <a:t>You know </a:t>
                </a:r>
                <a:r>
                  <a:rPr lang="en-US" b="1" dirty="0"/>
                  <a:t>nothing </a:t>
                </a:r>
                <a:r>
                  <a:rPr lang="en-US" dirty="0"/>
                  <a:t>else about.</a:t>
                </a:r>
              </a:p>
              <a:p>
                <a:r>
                  <a:rPr lang="en-US" dirty="0"/>
                  <a:t>EVERY element of the domain could be plugged into that arbitrary variable. And everything else you say in the proof will follow.</a:t>
                </a:r>
              </a:p>
              <a:p>
                <a:r>
                  <a:rPr lang="en-US" dirty="0"/>
                  <a:t>An arbitrary variable is exactly what you need to convince us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you want to prove a for-all you must explicitly tell us the variable is arbitrary when it is introduced. </a:t>
                </a:r>
              </a:p>
              <a:p>
                <a:pPr lvl="1"/>
                <a:r>
                  <a:rPr lang="en-US" dirty="0"/>
                  <a:t>Your reader doesn’t know what you’re doing otherwise.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91D6B-3783-474A-9DED-6539BCF40E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8D2307A-18DB-BC29-E5E6-C76975F798C5}"/>
                  </a:ext>
                </a:extLst>
              </p14:cNvPr>
              <p14:cNvContentPartPr/>
              <p14:nvPr/>
            </p14:nvContentPartPr>
            <p14:xfrm>
              <a:off x="548280" y="1947600"/>
              <a:ext cx="2521440" cy="2306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8D2307A-18DB-BC29-E5E6-C76975F798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920" y="1938240"/>
                <a:ext cx="2540160" cy="232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6342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D16931F-9CF5-398C-7FBD-03519DC9C021}"/>
                  </a:ext>
                </a:extLst>
              </p14:cNvPr>
              <p14:cNvContentPartPr/>
              <p14:nvPr/>
            </p14:nvContentPartPr>
            <p14:xfrm>
              <a:off x="6347880" y="1890720"/>
              <a:ext cx="4519440" cy="234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D16931F-9CF5-398C-7FBD-03519DC9C0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38520" y="1881360"/>
                <a:ext cx="4538160" cy="2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9097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E52A-4C0B-4134-B363-3A47F6AE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What?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0137F-8995-422B-B8E4-9D5FDBED8D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Well….what does it mean to be even?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do we need to end up?</a:t>
                </a:r>
              </a:p>
              <a:p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0137F-8995-422B-B8E4-9D5FDBED8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0DEF3B9-12AC-4574-A608-3713997FAEA6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0DEF3B9-12AC-4574-A608-3713997FA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3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038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824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By definition of even,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283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By definition of even,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Squaring both sides, we see that: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Because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an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also an integer.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two times an integer.</a:t>
                </a:r>
              </a:p>
              <a:p>
                <a:r>
                  <a:rPr lang="en-US" sz="2400" dirty="0"/>
                  <a:t>Which is exactly the definition of even,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was an arbitrary integer, we conclude that 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also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 t="-881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768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Direct Proof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7643F1-691D-3DBF-5E36-9C6B86481B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079" y="1210792"/>
                <a:ext cx="6180082" cy="573234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be an arbitrary integer.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Then by definition of even, there exists some integer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Squaring both sides, we see that: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solidFill>
                    <a:srgbClr val="4C3282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also an integer. 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two times an integer.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Tw Cen MT" panose="020B0602020104020603" pitchFamily="34" charset="0"/>
                  <a:buNone/>
                </a:pPr>
                <a:r>
                  <a:rPr lang="en-US" sz="2200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was an arbitrary integer, we can conclude </a:t>
                </a:r>
                <a:br>
                  <a:rPr lang="en-US" sz="2200" dirty="0">
                    <a:solidFill>
                      <a:srgbClr val="4C3282"/>
                    </a:solidFill>
                  </a:rPr>
                </a:br>
                <a:r>
                  <a:rPr lang="en-US" sz="2200" dirty="0">
                    <a:solidFill>
                      <a:srgbClr val="4C3282"/>
                    </a:solidFill>
                  </a:rPr>
                  <a:t> that for all integers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7643F1-691D-3DBF-5E36-9C6B86481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079" y="1210792"/>
                <a:ext cx="6180082" cy="5732341"/>
              </a:xfrm>
              <a:prstGeom prst="rect">
                <a:avLst/>
              </a:prstGeom>
              <a:blipFill>
                <a:blip r:embed="rId3"/>
                <a:stretch>
                  <a:fillRect l="-789" t="-106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8C6FE9-44C5-2148-CA72-305A5E084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190" y="1233801"/>
                <a:ext cx="5295839" cy="506713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200" dirty="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8C6FE9-44C5-2148-CA72-305A5E084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90" y="1233801"/>
                <a:ext cx="5295839" cy="506713"/>
              </a:xfrm>
              <a:prstGeom prst="rect">
                <a:avLst/>
              </a:prstGeom>
              <a:blipFill>
                <a:blip r:embed="rId4"/>
                <a:stretch>
                  <a:fillRect l="-1611" t="-595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DC8909-F94F-7E8F-480F-2B0FB3DA39AF}"/>
              </a:ext>
            </a:extLst>
          </p:cNvPr>
          <p:cNvSpPr txBox="1">
            <a:spLocks/>
          </p:cNvSpPr>
          <p:nvPr/>
        </p:nvSpPr>
        <p:spPr>
          <a:xfrm>
            <a:off x="677190" y="1784656"/>
            <a:ext cx="5295839" cy="68107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Assume the left side of the implication.</a:t>
            </a:r>
          </a:p>
          <a:p>
            <a:pPr marL="36576" lvl="1">
              <a:lnSpc>
                <a:spcPct val="100000"/>
              </a:lnSpc>
              <a:buClrTx/>
            </a:pPr>
            <a:endParaRPr lang="en-US" sz="2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6BE456-D3A9-CE93-1360-AC8F7C547572}"/>
              </a:ext>
            </a:extLst>
          </p:cNvPr>
          <p:cNvSpPr txBox="1">
            <a:spLocks/>
          </p:cNvSpPr>
          <p:nvPr/>
        </p:nvSpPr>
        <p:spPr>
          <a:xfrm>
            <a:off x="677189" y="2369561"/>
            <a:ext cx="5295839" cy="6810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Unroll the predicate definitions.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0F0D72-00EF-2D09-D57A-C2A81A36D7D8}"/>
              </a:ext>
            </a:extLst>
          </p:cNvPr>
          <p:cNvSpPr txBox="1">
            <a:spLocks/>
          </p:cNvSpPr>
          <p:nvPr/>
        </p:nvSpPr>
        <p:spPr>
          <a:xfrm>
            <a:off x="677189" y="3257780"/>
            <a:ext cx="5295839" cy="48903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Manipulate towards the goal.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CF1B74-A3FD-5C6E-EEB6-8AEBC8F2DEA4}"/>
              </a:ext>
            </a:extLst>
          </p:cNvPr>
          <p:cNvSpPr txBox="1">
            <a:spLocks/>
          </p:cNvSpPr>
          <p:nvPr/>
        </p:nvSpPr>
        <p:spPr>
          <a:xfrm>
            <a:off x="575238" y="3968278"/>
            <a:ext cx="5295839" cy="125461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endParaRPr lang="en-US" sz="2200" dirty="0"/>
          </a:p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Reroll definitions into the right side of the implication.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B8B45A-570B-C8DE-F499-9CD6B6973D3F}"/>
              </a:ext>
            </a:extLst>
          </p:cNvPr>
          <p:cNvSpPr txBox="1">
            <a:spLocks/>
          </p:cNvSpPr>
          <p:nvPr/>
        </p:nvSpPr>
        <p:spPr>
          <a:xfrm>
            <a:off x="575239" y="5960425"/>
            <a:ext cx="5295839" cy="6810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Conclude that you have proved the claim.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5C15B-4B3D-B1EE-02FC-6881CB84092A}"/>
                  </a:ext>
                </a:extLst>
              </p:cNvPr>
              <p:cNvSpPr txBox="1"/>
              <p:nvPr/>
            </p:nvSpPr>
            <p:spPr>
              <a:xfrm>
                <a:off x="5973028" y="401499"/>
                <a:ext cx="4953525" cy="599010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>
                    <a:solidFill>
                      <a:srgbClr val="4C3282"/>
                    </a:solidFill>
                  </a:rPr>
                  <a:t>Prove: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2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5C15B-4B3D-B1EE-02FC-6881CB840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28" y="401499"/>
                <a:ext cx="4953525" cy="599010"/>
              </a:xfrm>
              <a:prstGeom prst="rect">
                <a:avLst/>
              </a:prstGeom>
              <a:blipFill>
                <a:blip r:embed="rId5"/>
                <a:stretch>
                  <a:fillRect l="-1474" b="-6000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9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BC0C55-6497-0193-75ED-F1488814CCED}"/>
                  </a:ext>
                </a:extLst>
              </p14:cNvPr>
              <p14:cNvContentPartPr/>
              <p14:nvPr/>
            </p14:nvContentPartPr>
            <p14:xfrm>
              <a:off x="605160" y="2415960"/>
              <a:ext cx="11162880" cy="2941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BC0C55-6497-0193-75ED-F1488814CCE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5800" y="2406600"/>
                <a:ext cx="11181600" cy="296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1871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Direct Proof Steps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These are the usual steps. We’ll see different outlines in the future!!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Introduction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/>
                  <a:t> quantifier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Assume the left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Core of the proof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Unroll the predicate definitions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Manipulate towards the goal (using creativity, algebra, etc.)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Reroll definitions into the right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Conclude that you have proved the claim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003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FAFDA-9F70-46B1-0772-842497CDC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F180B5-7622-F483-615A-0B7A01F15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Inference Proofs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638EF-0E86-552C-83A6-3BB893ECD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87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8A63-B46A-4D32-B59E-A8A1F5BC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Return to Training Wheels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51F5-660C-482F-9531-845A76DB7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about 1.5 lectures, we’re going to study “inference proofs”</a:t>
            </a:r>
          </a:p>
          <a:p>
            <a:r>
              <a:rPr lang="en-US" dirty="0"/>
              <a:t>The rules for these proofs are</a:t>
            </a:r>
          </a:p>
          <a:p>
            <a:r>
              <a:rPr lang="en-US" dirty="0"/>
              <a:t>1. Strict enough that computers can check them (there are </a:t>
            </a:r>
            <a:r>
              <a:rPr lang="en-US" dirty="0">
                <a:hlinkClick r:id="rId2"/>
              </a:rPr>
              <a:t>languages designed to do that!</a:t>
            </a:r>
            <a:r>
              <a:rPr lang="en-US" dirty="0"/>
              <a:t>)</a:t>
            </a:r>
          </a:p>
          <a:p>
            <a:r>
              <a:rPr lang="en-US" dirty="0"/>
              <a:t>2. More general than the simplification rules we’ve seen so far.</a:t>
            </a:r>
          </a:p>
          <a:p>
            <a:pPr lvl="1"/>
            <a:r>
              <a:rPr lang="en-US" dirty="0"/>
              <a:t>You’ll still use the simplification rules!</a:t>
            </a:r>
          </a:p>
          <a:p>
            <a:pPr lvl="1"/>
            <a:r>
              <a:rPr lang="en-US" dirty="0"/>
              <a:t>But you’ll find we can prove more things (at least without significant difficulty).</a:t>
            </a:r>
          </a:p>
          <a:p>
            <a:r>
              <a:rPr lang="en-US" dirty="0"/>
              <a:t>3. More similar to the proofs we spend most of the quarter writing.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15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1776-A246-475F-945B-2D51B1BD6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Return to Training Wheels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A76D2-A4C6-49C9-8D4F-9A8D657BD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claims and proofs are quite abstract!</a:t>
            </a:r>
          </a:p>
          <a:p>
            <a:r>
              <a:rPr lang="en-US" dirty="0"/>
              <a:t>Why spend time here?</a:t>
            </a:r>
          </a:p>
          <a:p>
            <a:r>
              <a:rPr lang="en-US" dirty="0"/>
              <a:t>Some computer scientists use the fully formal (computer-checkable) version of the rules.</a:t>
            </a:r>
          </a:p>
          <a:p>
            <a:pPr lvl="1"/>
            <a:r>
              <a:rPr lang="en-US" dirty="0"/>
              <a:t>Our PL group here contains experts in these topics!</a:t>
            </a:r>
          </a:p>
          <a:p>
            <a:r>
              <a:rPr lang="en-US" dirty="0"/>
              <a:t>We want your takeaways to be</a:t>
            </a:r>
          </a:p>
          <a:p>
            <a:pPr lvl="1"/>
            <a:r>
              <a:rPr lang="en-US" dirty="0"/>
              <a:t>In principle, any proof we write in this class could be made fully formal and checked.</a:t>
            </a:r>
          </a:p>
          <a:p>
            <a:pPr lvl="1"/>
            <a:r>
              <a:rPr lang="en-US" dirty="0"/>
              <a:t>But it can be a lot of work, so we usually think and communicate in English. We’re people after all!</a:t>
            </a:r>
          </a:p>
        </p:txBody>
      </p:sp>
    </p:spTree>
    <p:extLst>
      <p:ext uri="{BB962C8B-B14F-4D97-AF65-F5344CB8AC3E}">
        <p14:creationId xmlns:p14="http://schemas.microsoft.com/office/powerpoint/2010/main" val="1836603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way of thinking of proofs:</a:t>
            </a:r>
          </a:p>
          <a:p>
            <a:endParaRPr lang="en-US" dirty="0"/>
          </a:p>
          <a:p>
            <a:r>
              <a:rPr lang="en-US" dirty="0"/>
              <a:t>Here’s one way to get an iron-clad guarantee:</a:t>
            </a:r>
          </a:p>
          <a:p>
            <a:r>
              <a:rPr lang="en-US" dirty="0"/>
              <a:t>1. Write down all the facts we know.</a:t>
            </a:r>
          </a:p>
          <a:p>
            <a:r>
              <a:rPr lang="en-US" dirty="0"/>
              <a:t>2. Combine the things we know to derive new facts.</a:t>
            </a:r>
          </a:p>
          <a:p>
            <a:r>
              <a:rPr lang="en-US" dirty="0"/>
              <a:t>3. Continue until what we want to show is a fact.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78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know “If it is raining, then I have my umbrella”</a:t>
            </a:r>
          </a:p>
          <a:p>
            <a:r>
              <a:rPr lang="en-US" dirty="0"/>
              <a:t>And “It is raining”</a:t>
            </a:r>
          </a:p>
          <a:p>
            <a:r>
              <a:rPr lang="en-US" dirty="0"/>
              <a:t>You should conclude….</a:t>
            </a:r>
          </a:p>
          <a:p>
            <a:endParaRPr lang="en-US" dirty="0"/>
          </a:p>
          <a:p>
            <a:r>
              <a:rPr lang="en-US" dirty="0"/>
              <a:t>For whatever you conclude, convert the statement to propositional logic – will your statement hold for any propositions, or is it specific to raining and umbrellas?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781" y="2530764"/>
            <a:ext cx="339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 have my umbrella!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5126182"/>
                <a:ext cx="94118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 can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Or said another way: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→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126182"/>
                <a:ext cx="9411855" cy="954107"/>
              </a:xfrm>
              <a:prstGeom prst="rect">
                <a:avLst/>
              </a:prstGeom>
              <a:blipFill>
                <a:blip r:embed="rId3"/>
                <a:stretch>
                  <a:fillRect l="-1295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inference from the last slide is always valid.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Has only True rows in its truth table (it’s a tautology)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271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 – a formal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2973178" cy="48455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2973178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7231" y="1463857"/>
                <a:ext cx="471413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¬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∧¬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F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F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231" y="1463857"/>
                <a:ext cx="4714130" cy="5262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229600" y="1463857"/>
            <a:ext cx="33846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Law of Implication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Distributivity</a:t>
            </a: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Law of Implication</a:t>
            </a:r>
          </a:p>
          <a:p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DeMorgan’s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Law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Domination</a:t>
            </a:r>
          </a:p>
        </p:txBody>
      </p:sp>
    </p:spTree>
    <p:extLst>
      <p:ext uri="{BB962C8B-B14F-4D97-AF65-F5344CB8AC3E}">
        <p14:creationId xmlns:p14="http://schemas.microsoft.com/office/powerpoint/2010/main" val="3581604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inference from the last slide is always valid.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We use that inference A LOT</a:t>
                </a:r>
              </a:p>
              <a:p>
                <a:pPr marL="0" indent="0">
                  <a:buNone/>
                </a:pPr>
                <a:r>
                  <a:rPr lang="en-US" dirty="0"/>
                  <a:t> So often people gave it a name (“Modus Ponens”) </a:t>
                </a:r>
              </a:p>
              <a:p>
                <a:pPr marL="0" indent="0">
                  <a:buNone/>
                </a:pPr>
                <a:r>
                  <a:rPr lang="en-US" dirty="0"/>
                  <a:t> So often…we don’t have time to repeat that 12 line proof EVERY TIME.</a:t>
                </a:r>
              </a:p>
              <a:p>
                <a:pPr marL="0" indent="0">
                  <a:buNone/>
                </a:pPr>
                <a:r>
                  <a:rPr lang="en-US" dirty="0"/>
                  <a:t> Let’s make this another law we can apply in a single step.</a:t>
                </a:r>
              </a:p>
              <a:p>
                <a:pPr marL="0" indent="0">
                  <a:buNone/>
                </a:pPr>
                <a:r>
                  <a:rPr lang="en-US" dirty="0"/>
                  <a:t>    Just like refactoring a method in code.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2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– Laws of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276473"/>
              </a:xfrm>
            </p:spPr>
            <p:txBody>
              <a:bodyPr/>
              <a:lstStyle/>
              <a:p>
                <a:r>
                  <a:rPr lang="en-US" dirty="0"/>
                  <a:t>We’re using the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→“</m:t>
                    </m:r>
                  </m:oMath>
                </a14:m>
                <a:r>
                  <a:rPr lang="en-US" dirty="0"/>
                  <a:t> symbol A LOT.</a:t>
                </a:r>
              </a:p>
              <a:p>
                <a:r>
                  <a:rPr lang="en-US" dirty="0"/>
                  <a:t>Too much</a:t>
                </a:r>
              </a:p>
              <a:p>
                <a:endParaRPr lang="en-US" dirty="0"/>
              </a:p>
              <a:p>
                <a:r>
                  <a:rPr lang="en-US" dirty="0"/>
                  <a:t>Some new notation to make our lives easier.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276473"/>
              </a:xfrm>
              <a:blipFill>
                <a:blip r:embed="rId2"/>
                <a:stretch>
                  <a:fillRect l="-654" t="-4545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25519" y="3779982"/>
            <a:ext cx="5570481" cy="1089101"/>
            <a:chOff x="525519" y="3779982"/>
            <a:chExt cx="5570481" cy="1089101"/>
          </a:xfrm>
        </p:grpSpPr>
        <p:grpSp>
          <p:nvGrpSpPr>
            <p:cNvPr id="9" name="Group 8"/>
            <p:cNvGrpSpPr/>
            <p:nvPr/>
          </p:nvGrpSpPr>
          <p:grpSpPr>
            <a:xfrm>
              <a:off x="571049" y="3779982"/>
              <a:ext cx="5524951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If we know </a:t>
                    </a:r>
                    <a:r>
                      <a:rPr lang="en-US" sz="2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both</a:t>
                    </a:r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and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We can conclude any (or all) of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𝐷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003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Connector 11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25519" y="4284308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519" y="4284308"/>
                  <a:ext cx="44148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6983390" y="3779982"/>
            <a:ext cx="2283696" cy="1094907"/>
            <a:chOff x="6983390" y="3779982"/>
            <a:chExt cx="2283696" cy="1094907"/>
          </a:xfrm>
        </p:grpSpPr>
        <p:grpSp>
          <p:nvGrpSpPr>
            <p:cNvPr id="5" name="Group 4"/>
            <p:cNvGrpSpPr/>
            <p:nvPr/>
          </p:nvGrpSpPr>
          <p:grpSpPr>
            <a:xfrm>
              <a:off x="7031886" y="3779982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Connector 7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85455" y="5100002"/>
                <a:ext cx="87699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means “therefore” – I knew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therefore I can conclude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5" y="5100002"/>
                <a:ext cx="8769916" cy="461665"/>
              </a:xfrm>
              <a:prstGeom prst="rect">
                <a:avLst/>
              </a:prstGeom>
              <a:blipFill>
                <a:blip r:embed="rId9"/>
                <a:stretch>
                  <a:fillRect l="-1042" t="-9333" r="-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3432811" y="5561667"/>
            <a:ext cx="2283696" cy="1094907"/>
            <a:chOff x="6983390" y="3779982"/>
            <a:chExt cx="2283696" cy="1094907"/>
          </a:xfrm>
        </p:grpSpPr>
        <p:grpSp>
          <p:nvGrpSpPr>
            <p:cNvPr id="20" name="Group 19"/>
            <p:cNvGrpSpPr/>
            <p:nvPr/>
          </p:nvGrpSpPr>
          <p:grpSpPr>
            <a:xfrm>
              <a:off x="7031886" y="3779982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Connector 23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5999" y="5792499"/>
                <a:ext cx="54402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Ponens, i.e.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), in our new notation.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792499"/>
                <a:ext cx="5440219" cy="830997"/>
              </a:xfrm>
              <a:prstGeom prst="rect">
                <a:avLst/>
              </a:prstGeom>
              <a:blipFill>
                <a:blip r:embed="rId13"/>
                <a:stretch>
                  <a:fillRect l="-1682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70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/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blipFill>
                <a:blip r:embed="rId15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/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blipFill>
                <a:blip r:embed="rId16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/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blipFill>
                <a:blip r:embed="rId17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/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blipFill>
                <a:blip r:embed="rId18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31D6876-8026-0900-962D-13F03DEE2D99}"/>
                  </a:ext>
                </a:extLst>
              </p14:cNvPr>
              <p14:cNvContentPartPr/>
              <p14:nvPr/>
            </p14:nvContentPartPr>
            <p14:xfrm>
              <a:off x="714240" y="2448000"/>
              <a:ext cx="10202760" cy="4039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31D6876-8026-0900-962D-13F03DEE2D9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4880" y="2438640"/>
                <a:ext cx="10221480" cy="405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5296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374FBA-9AB2-4EDE-B31A-514D41A41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basic starting point to be able to prove things.</a:t>
            </a:r>
          </a:p>
          <a:p>
            <a:r>
              <a:rPr lang="en-US" dirty="0"/>
              <a:t>Objects to work with.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</a:t>
            </a:r>
            <a:r>
              <a:rPr lang="en-US" b="1" dirty="0"/>
              <a:t>definitions</a:t>
            </a:r>
            <a:r>
              <a:rPr lang="en-US" dirty="0"/>
              <a:t> to analyze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217DE-00EA-44E6-B361-F8FC53631627}"/>
              </a:ext>
            </a:extLst>
          </p:cNvPr>
          <p:cNvSpPr/>
          <p:nvPr/>
        </p:nvSpPr>
        <p:spPr>
          <a:xfrm>
            <a:off x="1111751" y="2506652"/>
            <a:ext cx="9019011" cy="82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 </a:t>
            </a:r>
            <a:r>
              <a:rPr lang="en-US" sz="2800" u="sng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integer:</a:t>
            </a:r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is any real number with no fractional part.</a:t>
            </a:r>
            <a:endParaRPr lang="en-US" sz="2800" b="1" u="sng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785942-8A2C-4DDC-B743-FCDE15B8325D}"/>
              </a:ext>
            </a:extLst>
          </p:cNvPr>
          <p:cNvGrpSpPr/>
          <p:nvPr/>
        </p:nvGrpSpPr>
        <p:grpSpPr>
          <a:xfrm>
            <a:off x="113738" y="4371474"/>
            <a:ext cx="5773945" cy="221743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Even(x)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even 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05" r="-168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64825-BF77-4E1D-A11D-8B2419EF2B6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B30C93-2A72-40D6-9D66-05CF7576DD09}"/>
              </a:ext>
            </a:extLst>
          </p:cNvPr>
          <p:cNvGrpSpPr/>
          <p:nvPr/>
        </p:nvGrpSpPr>
        <p:grpSpPr>
          <a:xfrm>
            <a:off x="6168868" y="4371473"/>
            <a:ext cx="5773945" cy="221743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Odd(x)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odd </a:t>
                  </a:r>
                  <a:b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</a:b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F21742-EFDD-435A-9F9C-29C43A7A4E6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937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might change depending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(people have different friends!).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true.”</a:t>
                </a:r>
              </a:p>
              <a:p>
                <a:r>
                  <a:rPr lang="en-US" dirty="0"/>
                  <a:t>There’s a special, magical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 regardless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20BC1D9-EB3E-85B0-2F86-6EBE37457B2C}"/>
                  </a:ext>
                </a:extLst>
              </p14:cNvPr>
              <p14:cNvContentPartPr/>
              <p14:nvPr/>
            </p14:nvContentPartPr>
            <p14:xfrm>
              <a:off x="226440" y="1347480"/>
              <a:ext cx="619560" cy="4190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20BC1D9-EB3E-85B0-2F86-6EBE37457B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080" y="1338120"/>
                <a:ext cx="638280" cy="420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651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/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798959"/>
                  </p:ext>
                </p:extLst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A94076-495A-A893-1283-11E15A1D21CB}"/>
                  </a:ext>
                </a:extLst>
              </p14:cNvPr>
              <p14:cNvContentPartPr/>
              <p14:nvPr/>
            </p14:nvContentPartPr>
            <p14:xfrm>
              <a:off x="107640" y="224280"/>
              <a:ext cx="11818800" cy="5843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A94076-495A-A893-1283-11E15A1D21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280" y="214920"/>
                <a:ext cx="11837520" cy="586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439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A row, where every entry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every row there must be a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865ACC-F77A-4294-8313-87BC4D0475EA}"/>
              </a:ext>
            </a:extLst>
          </p:cNvPr>
          <p:cNvSpPr/>
          <p:nvPr/>
        </p:nvSpPr>
        <p:spPr>
          <a:xfrm>
            <a:off x="6386624" y="2651051"/>
            <a:ext cx="5250604" cy="715926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1CC971-9622-4E95-8857-C548926FD0F1}"/>
              </a:ext>
            </a:extLst>
          </p:cNvPr>
          <p:cNvSpPr/>
          <p:nvPr/>
        </p:nvSpPr>
        <p:spPr>
          <a:xfrm>
            <a:off x="7217843" y="265105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D7567B-1AA2-4806-AB9A-5F772BB3FDF9}"/>
              </a:ext>
            </a:extLst>
          </p:cNvPr>
          <p:cNvSpPr/>
          <p:nvPr/>
        </p:nvSpPr>
        <p:spPr>
          <a:xfrm>
            <a:off x="7217843" y="334594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9E3F33-AB50-44EE-992F-CC37BD0B1945}"/>
              </a:ext>
            </a:extLst>
          </p:cNvPr>
          <p:cNvSpPr/>
          <p:nvPr/>
        </p:nvSpPr>
        <p:spPr>
          <a:xfrm>
            <a:off x="8054276" y="3992444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8A5441-6C79-4398-AE33-0264EC1D34B3}"/>
              </a:ext>
            </a:extLst>
          </p:cNvPr>
          <p:cNvSpPr/>
          <p:nvPr/>
        </p:nvSpPr>
        <p:spPr>
          <a:xfrm>
            <a:off x="10625474" y="4708370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0C152C-4556-4641-B40B-C4B68A6FA21C}"/>
              </a:ext>
            </a:extLst>
          </p:cNvPr>
          <p:cNvSpPr/>
          <p:nvPr/>
        </p:nvSpPr>
        <p:spPr>
          <a:xfrm>
            <a:off x="9805076" y="5386886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FCCAFD-CA4F-6753-D4BD-A167E1832635}"/>
                  </a:ext>
                </a:extLst>
              </p14:cNvPr>
              <p14:cNvContentPartPr/>
              <p14:nvPr/>
            </p14:nvContentPartPr>
            <p14:xfrm>
              <a:off x="768960" y="1293480"/>
              <a:ext cx="10569600" cy="4519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FCCAFD-CA4F-6753-D4BD-A167E18326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9600" y="1284120"/>
                <a:ext cx="10588320" cy="45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69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  <p:bldP spid="12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4907-FED8-41B2-A264-A12B4F5F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everything in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Keep the quantifiers in the same order in English as they are in the logical notation.</a:t>
                </a:r>
              </a:p>
              <a:p>
                <a:r>
                  <a:rPr lang="en-US" dirty="0"/>
                  <a:t>“There is someone out there for everyone”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statement in “everyday” English. </a:t>
                </a:r>
              </a:p>
              <a:p>
                <a:r>
                  <a:rPr lang="en-US" dirty="0"/>
                  <a:t>It would </a:t>
                </a:r>
                <a:r>
                  <a:rPr lang="en-US" b="1" dirty="0"/>
                  <a:t>never</a:t>
                </a:r>
                <a:r>
                  <a:rPr lang="en-US" dirty="0"/>
                  <a:t> be phrased that way in “mathematical English” We’ll only every write “for every person, there is someone out there for them.”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  <a:blipFill>
                <a:blip r:embed="rId2"/>
                <a:stretch>
                  <a:fillRect l="-708" t="-2155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132FD90-CB5C-9F6E-B612-4E7E27628749}"/>
                  </a:ext>
                </a:extLst>
              </p14:cNvPr>
              <p14:cNvContentPartPr/>
              <p14:nvPr/>
            </p14:nvContentPartPr>
            <p14:xfrm>
              <a:off x="298800" y="2354760"/>
              <a:ext cx="629640" cy="897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132FD90-CB5C-9F6E-B612-4E7E276287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440" y="2345400"/>
                <a:ext cx="648360" cy="91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497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/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your domain of discourse be mammals.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Use the predicates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mean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loves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blipFill>
                <a:blip r:embed="rId23"/>
                <a:stretch>
                  <a:fillRect l="-93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62ABD31-B1D6-E249-7AE6-B2F894A4BFC2}"/>
                  </a:ext>
                </a:extLst>
              </p14:cNvPr>
              <p14:cNvContentPartPr/>
              <p14:nvPr/>
            </p14:nvContentPartPr>
            <p14:xfrm>
              <a:off x="663840" y="130320"/>
              <a:ext cx="11535840" cy="6048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62ABD31-B1D6-E249-7AE6-B2F894A4BFC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4480" y="120960"/>
                <a:ext cx="11554560" cy="606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3263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24429</TotalTime>
  <Words>3587</Words>
  <Application>Microsoft Office PowerPoint</Application>
  <PresentationFormat>Widescreen</PresentationFormat>
  <Paragraphs>459</Paragraphs>
  <Slides>40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Quantifier Negation and  Direct Proof</vt:lpstr>
      <vt:lpstr>Nested Quantifiers</vt:lpstr>
      <vt:lpstr>Nested Quantifiers</vt:lpstr>
      <vt:lpstr>Nested Quantifiers</vt:lpstr>
      <vt:lpstr>Nested Quantifiers</vt:lpstr>
      <vt:lpstr>Nested Quantifiers</vt:lpstr>
      <vt:lpstr>Nested Quantifiers</vt:lpstr>
      <vt:lpstr>Keep everything in order</vt:lpstr>
      <vt:lpstr>Try it yourselves</vt:lpstr>
      <vt:lpstr>Try it yourselves</vt:lpstr>
      <vt:lpstr>Negation</vt:lpstr>
      <vt:lpstr>More Translation</vt:lpstr>
      <vt:lpstr>Theorems and Proofs</vt:lpstr>
      <vt:lpstr>Theorems and Proofs</vt:lpstr>
      <vt:lpstr>Theorems and Proofs</vt:lpstr>
      <vt:lpstr>Integer</vt:lpstr>
      <vt:lpstr>A word on definitions</vt:lpstr>
      <vt:lpstr>A word on definitions</vt:lpstr>
      <vt:lpstr>Proof Strategy: Direct Proof</vt:lpstr>
      <vt:lpstr>Direct Proof</vt:lpstr>
      <vt:lpstr>Our First Direct Proof</vt:lpstr>
      <vt:lpstr>Our First Direct Proof</vt:lpstr>
      <vt:lpstr>Arbitrary</vt:lpstr>
      <vt:lpstr>Our First Direct Proof</vt:lpstr>
      <vt:lpstr>Now What?</vt:lpstr>
      <vt:lpstr>Our First Direct Proof</vt:lpstr>
      <vt:lpstr>Our First Direct Proof</vt:lpstr>
      <vt:lpstr>Our First Direct Proof</vt:lpstr>
      <vt:lpstr>Direct Proof Template</vt:lpstr>
      <vt:lpstr>Direct Proof Steps </vt:lpstr>
      <vt:lpstr>Inference Proofs</vt:lpstr>
      <vt:lpstr>A Brief Return to Training Wheels</vt:lpstr>
      <vt:lpstr>A Brief Return to Training Wheels</vt:lpstr>
      <vt:lpstr>Inference Proofs</vt:lpstr>
      <vt:lpstr>Drawing Conclusions</vt:lpstr>
      <vt:lpstr>Modus Ponens</vt:lpstr>
      <vt:lpstr>Modus Ponens – a formal proof</vt:lpstr>
      <vt:lpstr>Modus Ponens</vt:lpstr>
      <vt:lpstr>Notation – Laws of Inference</vt:lpstr>
      <vt:lpstr>Integer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 Logic</dc:title>
  <dc:creator>rtweber2</dc:creator>
  <cp:lastModifiedBy>Robbie Weber</cp:lastModifiedBy>
  <cp:revision>144</cp:revision>
  <cp:lastPrinted>2025-10-07T23:39:02Z</cp:lastPrinted>
  <dcterms:created xsi:type="dcterms:W3CDTF">2020-07-07T00:40:35Z</dcterms:created>
  <dcterms:modified xsi:type="dcterms:W3CDTF">2025-10-08T23:32:59Z</dcterms:modified>
</cp:coreProperties>
</file>