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256" r:id="rId2"/>
    <p:sldId id="392" r:id="rId3"/>
    <p:sldId id="388" r:id="rId4"/>
    <p:sldId id="278" r:id="rId5"/>
    <p:sldId id="279" r:id="rId6"/>
    <p:sldId id="280" r:id="rId7"/>
    <p:sldId id="285" r:id="rId8"/>
    <p:sldId id="387" r:id="rId9"/>
    <p:sldId id="318" r:id="rId10"/>
    <p:sldId id="319" r:id="rId11"/>
    <p:sldId id="320" r:id="rId12"/>
    <p:sldId id="321" r:id="rId13"/>
    <p:sldId id="393" r:id="rId14"/>
    <p:sldId id="394" r:id="rId15"/>
    <p:sldId id="322" r:id="rId16"/>
    <p:sldId id="323" r:id="rId17"/>
    <p:sldId id="395" r:id="rId18"/>
    <p:sldId id="396" r:id="rId19"/>
    <p:sldId id="344" r:id="rId20"/>
    <p:sldId id="346" r:id="rId21"/>
    <p:sldId id="326" r:id="rId22"/>
    <p:sldId id="397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264" r:id="rId35"/>
    <p:sldId id="389" r:id="rId36"/>
    <p:sldId id="391" r:id="rId3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D87BFE-D2EF-4FEB-AF83-806E002750A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A7F46B4-55DA-4C8D-9C46-F6DBC6576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61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2:30:41.800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19080 8002 1720 0,'9'-16'96'0,"-95"39"346"15,79-18-414-15,-10 26-28 16,1 4-4 15,0 8-1-31,-2 8-1 0,-3 6 1 0,-4 10 2 0,2 6 2 47,2 14 1-47,-2 7 1 0,10 7 0 0,-3 5-1 0,0-12-2 16,6 0 2-16,-1-5 6 0,9-4 4 0,4 3 3 0,7-1 0 0,3-3 1 0,6-10 0 15,0-3 1-15,5-5-4 0,7-4-5 0,4-2-8 16,8 0-24-16,4-3-43 16,7 2 51-16,6-6-14 0</inkml:trace>
  <inkml:trace contextRef="#ctx0" brushRef="#br0" timeOffset="906.16">31436 10436 1855 0,'4'-1'138'0,"-2"1"54"0,-1 0-33 0,-1 0-56 0,6 0-23 0,-5 0-24 0,5 0-14 0,1 0-16 0,2 3-9 0,0 1-4 0,6 3-3 0,5 7-5 15,3 4-2-15,5 8-2 16,3 8 0-16,-1 9-1 0,2 10-2 0,3 9 0 16,1 10 2-16,4 14 0 0,5 9 2 15,-1 8 1-15,6 14-2 0,-6 11-1 16,0 8 0-1,-3 4-2-15,-7-1 1 0,-1-8 0 0,-6-7-2 16,-4-2-2-16,-12-6-1 0,-6-8-1 0,-5 0 0 16,-2-9 1-16,-10-3 6 0,-4-2 7 0,-11-5 11 15,-5-4 15 1,-5-11 7-16,-7-7 2 0,-4-13-3 16,-4-6-11-16,-1-17-9 0,4-6-10 15,1-9-7-15,5-9-3 0,13 2-24 16,2-3-112-16,6-1 91 0</inkml:trace>
  <inkml:trace contextRef="#ctx0" brushRef="#br0" timeOffset="94944.22">17287 4559 1649 0,'7'0'79'0,"0"-5"3"0,0-1-23 0,1 4-20 0,-5-5-7 0,2 2 1 0,-1-2 2 0,-1-2 7 16,-3 0 1-16,2 4-7 0,0-2 4 16,-2 1-5-16,0 5 3 0,0 1 2 15,-2 0-6-15,0 0-7 0,2 0-14 0,0 0-6 16,0 0-8-16,0 0-9 0,-7 0-3 16,-1 0-1-16,-8-2 0 0,-7-2 1 15,-6 1 4-15,-1-1 2 0,-9 3-4 16,-5-1-6-16,-8 0-1 15,-4 2 0-15,-1 2 4 0,-2 0 9 0,1 1 1 16,-4 2 1-16,-4 1 0 0,-1 1-1 16,3 0 2-16,-5 2 2 0,8 0 0 15,5-1 2-15,4-2-2 0,6-1 0 0,5 2 4 16,6-3 3-16,0 3 3 0,4-4 1 16,1 1-3-16,2 0-1 0,3 1 0 15,6-3-3-15,3-1 1 0,5 1-1 16,2 0 0-16,0 0 7 0,6-1 8 15,-4 3 7-15,7-4 1 0,0 2-8 16,-4 3-10-16,4 2-9 0,0 0-4 16,-2 2-2-16,2 5 1 0,-2 1 1 31,-3 0 2-31,0 7 1 0,0 3 0 0,-8 3-1 0,1 2-1 0,-4 4 0 16,-6-1-1-16,-1 10 0 0,-3 1 2 0,-1 4 0 15,-3 9 1-15,0 0 1 0,-2 1-2 16,0 4 0-16,6 4 1 0,1 3-1 0,0 4 1 15,4 8 2-15,-8 6 0 0,6 5-1 16,-2-1-1-16,6-4-1 0,-1-2 0 16,-4 2 1-16,-1-1 1 15,-2 1 0-15,-1 0 0 0,3-3 0 0,-2-1 1 16,4-9 0-16,4-8 0 0,6 0 0 16,8-10 0-16,-2-10-1 0,3-3 0 15,3-8-2-15,1 1 2 0,-2-8 0 16,2 2 2-16,2-3 1 0,-2-8-2 0,3-1 3 15,-1 0-1-15,0-9 0 0,3 3 0 16,-5-1 2-16,4 1-1 0,-3-5 1 16,1 0-1-16,2-1-1 0,-1-1-1 0,-1 2 1 15,0-3 1-15,3 3 0 0,0-4 3 16,1 3-3-16,3 3 5 16,-1-6 8-1,5 2 12-15,1 2 18 0,4-1 5 0,7 1-4 16,7 7-7-16,7-5-15 0,7 5-10 0,5-5-3 0,6 3-6 15,5 1-5-15,7-10-7 0,13-1-11 16,13-5-99-16,15-19 76 16</inkml:trace>
  <inkml:trace contextRef="#ctx0" brushRef="#br0" timeOffset="96115.86">30000 4337 1374 0,'-9'6'84'0,"-1"-5"26"0,8 1 20 0,-5-2-19 0,7-2 44 0,-4 1 1 0,4-3-19 0,2 2-40 0,0 0-16 0,-1 2 6 0,-1 0-2 0,9-7 2 0,5-3-35 15,11-1-28-15,9 4-6 0,3-5-7 0,-7-1-3 16,2 6-4 0,-3-2 0-16,3 7-1 0,-4 2-1 15,-5-8 0-15,-7 4 0 0,-7 2-1 0,-4 0-1 16,0 4-2-16,-3-2-7 0,0 0-6 16,2 2-11-16,-3 0-22 0,-1 1-23 15,2 6-12-15,5 0 8 0,-2 0 20 16,3 5 30-16,0-1 18 0,-2 1 5 0,1 0 2 15,0-2 8-15,-4-3 9 0,3 0 14 16,-3 0 13-16,-1-4 0 0,0 2-7 16,-2 0-10-16,0 4-15 0,-4-2-7 15,3 3-4-15,-1 3-1 0,-5 2 2 0,1 5 0 16,3-1 0-16,-6 4 0 0,4 1-2 16,-1 3 0-16,-1-1 0 0,4 0-3 15,-3 6-1-15,3 5-1 0,1 2-1 16,0 7 0-16,1 8 1 0,-5 1-3 15,4 12 1-15,2-5 0 0,-3 9 2 16,3 8 4-16,-7-6 0 0,1 1-1 0,1 2 0 16,-5 2 1-16,2 9 1 0,0 3 0 15,-1 0 0-15,2-2 2 0,1-5-2 16,-3-1 1-16,-1-3 0 0,6-6-2 16,-10-6 0-16,5 0 1 0,2 0-1 15,-5 2 2-15,1 0 2 0,0-4 0 16,3-6 2-16,-1-5-1 0,3-1 0 15,1-5-1-15,1 1 0 0,1-4-1 0,1 0-1 16,-3-4 0-16,1-4 0 0,-1-7-2 16,3 0-1-16,-3 0 0 15,0-4 0-15,-3-3 0 0,0 0 0 0,-5-6 1 16,3 6 0-16,-1 3 0 0,0-6 1 16,1-1 3-16,-3 2 1 0,1-3 0 15,3-1 1-15,-3 6-2 0,3-4 1 0,-4 0 8 16,-1-1 1-1,0-4 3-15,-6-2 1 0,3 0-7 0,-8-1-1 0,-2-1 3 16,-6 2 7-16,-8 0 4 0,-5-6 1 16,-8 0-7-16,0 1-7 0,2-5-6 15,8-1 1-15,5 1-17 0,10-4-10 16,10 3-325-16,10-6 236 0</inkml:trace>
  <inkml:trace contextRef="#ctx0" brushRef="#br0" timeOffset="118013.85">17418 4472 1574 0,'0'-7'48'0,"2"2"-16"0,3-8-17 0,1 3-9 15,3-3-6-15,1-3-8 0,3 4-6 0,6 3-9 0,2 4 2 0,-1 5 5 0,1 1 7 0,-5 6 8 0,-2 1 4 0,-5-1 5 0,-3-2 5 0,-1 0 8 0,-5-3-2 0,-2 2-3 0,-1-1 1 0,-10 2-6 16,-3-1-1-16,-12-4 0 0,-6 0-4 16,-10 0 14-16,-8 0 5 0,-1-7 2 15,-5 3 0-15,3-1-12 0,7 5-5 16,-2-2-4-16,4 4-2 0,2 0-2 15,-2 1-1-15,3 4 1 0,2-3-1 16,1 1 1-16,-3 4 0 0,2-5-1 0,0 5 1 16,-3-6-1-16,0 2-1 0,-8 1 0 15,-4-4 2-15,-1-2-1 0,-2 0 0 16,-3-2 1-16,9 0-1 0,-2-2-1 16,4 4 0-16,3 0-1 0,9 4-2 15,5 0 5-15,9 3 13 0,8 3 13 0,6 1 19 16,0 1 4-16,8-3-7 0,-2 4-11 15,1 1-16-15,2 0-9 0,-1 4-3 16,-3 5 0-16,1 3 0 0,-4 1-2 16,0 1 0-16,-7 2-3 0,-5 6-1 15,0 3-1-15,-6 3-1 0,-3 5 1 16,-7 2 1-16,1 6 0 0,-3 11 0 16,0-1 1-16,6 12-2 0,-8-3 0 0,5 11-1 15,-3 9 2-15,-1 14 5 0,4 8-3 16,-3 1 0-16,5-9 0 15,1-5-4-15,-3 1 3 0,4 3 1 0,-5 11 2 16,5 6-1-16,0-1 0 0,0-10-1 16,8-6-1-16,4-5 0 0,4-6 0 0,4-2 0 15,1-7 2-15,-1-16-1 0,5-2 1 16,1-16 0-16,3-1-1 0,3-10 2 16,0-12-7-16,0-3 45 15,0-11 35-15,0-11 27 0,3 4 33 0,1-9-26 16,-1 0-19-16,1 0-10 0,3 0-14 15,4 0-14-15,3 0-14 16,5-2-15-16,4-5-9 0,4 4-4 0,-2 1-2 0,3-5-1 16,-5 2-4-16,0 1 1 0,-3-5-2 15,1 4-1-15,2-2-1 0,0 1-9 16,-3-4-14-16,1 3-22 0,11-6-49 16,5-6-127-16,23-4 130 0</inkml:trace>
  <inkml:trace contextRef="#ctx0" brushRef="#br0" timeOffset="132380.81">17849 9027 463 0,'20'5'19'0,"-4"-3"6"0,1 0-14 0,-6-1-4 0,-2 3-1 0,-9-4-8 0,5 5-75 0,-5-5 53 0</inkml:trace>
  <inkml:trace contextRef="#ctx0" brushRef="#br0" timeOffset="132855.49">17482 9222 1208 0,'-9'0'114'16,"2"-4"86"-16,2-3-108 0,0 2-42 0,-1-4-12 0,1 2-1 15,0-7-5-15,-4-6-7 16,-2-6-6-16,1-6-9 0,-3-2-2 15,4 4 4-15,4-2 21 0,3 7 19 16,2-1 12 0,7 1 4-16,-1 3-17 0,2-6-13 0,1 2-3 0,2-1-1 0,1 4 0 15,-1 2-5-15,-2 3-7 0,1 2-3 0,-1 4 4 16,2 1 0-16,0 0 8 16,-3 4-1-16,0 5-11 0,-1 1-4 0,-2 2-10 0,4 5-6 15,0 3-4-15,3-1 0 0,2 12-2 16,2-2 0-16,7 8 1 0,6 3 1 15,4 1 1-15,10 9 2 0,1-2 0 16,-5-2 0-16,2 3 1 0,-7-1 0 16,-2 4 2-16,3 1 2 0,-5-6-1 15,0 4-1-15,-1-4-1 0,-3-2-2 16,-3-2 0-16,-3-4 1 0,1-1 1 0,0-3 0 16,-5 5 3-16,4-4 0 0,-2 1-1 31,-2 1 0-31,-2-10 0 0,-2 1-1 0,-1-2 0 15,-1-3 0-15,-2-3-1 16,0 3 1-16,0-5 0 0,0 0-3 0,3-1-16 0,-4-2-24 16,0-3-17-16,-3 0-22 15,-1-2-5-15,-1 0 4 0,3-2 4 0,-3-7 109 16,7-9-34-16</inkml:trace>
  <inkml:trace contextRef="#ctx0" brushRef="#br0" timeOffset="133236.04">18418 8631 1852 0,'-46'132'656'16,"57"-147"-623"-16,-32 44-15 0,-2 3-11 15,-6 0-4-15,-1 5-2 0,-7 4-1 16,0-1 0-16,-2 12-4 0,-11 6 1 16,-3 8 1-16,-4 10-3 0,-1 4 1 15,-5 0 3-15,5 0-2 0,-8-8 3 16,-1-6 0-16,7-13-1 0,7-3 0 16,8-4 0-16,10-7 1 0,-3 2 0 15,5-2 3-15,-1 1 2 0,4-8 3 0,0-3 0 16,9-8 1-16,10-7 0 0,6-5 1 15,5-4 1-15,0-5 3 0,0 0 4 16,0 0 3-16,-4-3 6 0,9-1-1 0,1 2-8 16,-3-1-11-16,8-1-14 0,-8 1-26 15,3 1-28-15,3-7-43 16,-2 4-60-16,12-9 90 0</inkml:trace>
  <inkml:trace contextRef="#ctx0" brushRef="#br0" timeOffset="136257.51">18917 10449 1739 0,'3'0'90'0,"-1"-2"7"0,0 0-9 0,-2-1-18 0,0 3-15 0,0-2-11 0,0 0-3 0,-2 2-11 0,2 0-9 16,-2 2-7-16,2-2-7 0,-2 0-4 0,-6-2-3 0,0 2-3 0,0 4-3 0,-3 3 0 0,-3-2 0 0,-2 2 1 0,-5 0 2 16,-8 2 2-16,3 2-1 0,-8-4-6 15,-5 4-8-15,-4-4-3 0,-5 0-1 16,-3 0 6-16,1 0 5 0,-1-5 5 0,10 3 2 16,4 0 1-16,7-3 1 15,1 0 0-15,1 3 0 0,7 0 1 16,3 1 0-16,4-1 2 0,3 0 7 0,-1-1 6 15,1 0 5-15,1 4 0 0,4-2-4 16,-1 1-7-16,2-2-4 0,3 4-2 16,-3-4 1-16,-1 1-1 0,6-1 2 15,-3 0-2-15,-1 2-1 0,4-1-1 0,-3 3 0 16,3-4 1-16,-2 5 0 16,0-2 3-16,0 0 3 0,-5 7 4 0,4-3-2 15,1 2-2-15,0 2-4 16,0 0-4-16,-1 4 0 0,-1 3-1 0,4 0 0 15,-1 5 0-15,-1 4-1 0,2 0-2 16,0 3 0-16,0 4 0 0,0 2-1 16,0 4 2-16,0 1 0 0,2 7 1 15,-4 5 1-15,0 3-1 0,0 11 0 16,-5 12 1-16,2 6 8 0,0 9-1 0,3-3-2 16,0-7-3-16,4-11-9 0,3-4-1 15,-5 6 2-15,2 5 1 0,0 4 0 16,1 1 1-16,4 1 0 0,4 1 4 0,-2-5-1 15,0-2 1-15,-4-4 1 16,-1-8-1-16,-3-4 1 0,-2-5 0 16,-3-13 1-16,0-6 0 0,-1-8 1 0,0-7 0 15,1-5 1-15,-3-7 2 0,4-4-3 16,1-4 17-16,0-2 19 0,2-1 15 16,2-4 12-16,-2-1-7 0,2 2-9 15,-1 1-8-15,1-3-3 0,-2-2-4 0,2 0-6 16,3 0-3-16,-3 1-5 0,3-1-4 15,-5 0 2-15,2 0-4 0,5 0-2 16,0-1-3-16,6-1-7 16,6 2-3-16,4 0 0 0,13-4-1 0,8 3 1 15,6 1 0-15,10-4-1 0,9 2 1 16,6 2-7-16,8-3-16 16,13-4-36-16,8-6-107 0,22-6 98 0</inkml:trace>
  <inkml:trace contextRef="#ctx0" brushRef="#br0" timeOffset="137396.88">30016 10901 1694 0,'2'0'95'0,"1"0"29"0,4-2-22 0,0 0-18 0,1 1-13 0,4-8-15 0,0 2-17 0,10-6-20 16,4-3-5-16,11 0-7 0,6-3-5 0,7 1-1 0,1 2-1 0,6 2 3 15,1 0 7-15,4 1 10 0,4-1 10 16,-6 2 6-16,1 1 0 16,1-3-4-16,-4 1-8 0,-8 1-5 0,-1 0-4 15,-8 6-2-15,-2-1-1 0,-7 4 0 16,-2 1-1-16,-3 2-4 0,-2 2-4 0,-4 1-5 15,-3 1-3-15,-6 1-2 0,-1 4-5 16,-1 0 0-16,-6 3-3 0,-1 2-7 16,-3 8 2-16,0 8 4 0,-1 7 4 15,-3 9 8-15,-1 11 4 0,1 5 0 16,-3 2 1-16,-3 0-1 0,1 1 0 16,0-4 0-16,-2 11 0 0,8 10 0 0,-6 3 0 15,9 5 1-15,0-3 1 0,7-3-1 16,-2-6 1-16,2 5-1 0,2 0 1 15,0 1-2-15,-7 1 10 0,0 0 7 16,-1-2 8-16,-4-1 6 0,-3-8-6 0,-4 1-2 16,-4 1 8-16,-2 4 19 15,-6-2 2-15,5-6-5 0,1-4-15 16,0-8-24-16,3-5-8 0,-1-4 1 0,5-1-1 16,6-6 0-16,-3-5 0 0,6-3 0 15,0-3 0-15,0 1 0 0,2 0 0 16,2-8 0-16,1 1 1 15,0-9 1-15,-5-2-2 0,0-6-1 0,-1 1 1 0,-10-9 13 16,0 0 10-16,1-2 9 0,-8 0 0 16,-3 0-11-16,-2 0-9 0,-6-2-7 15,-4-4-3-15,-1 5-1 0,-7-3-1 16,-9 2 0-16,4 2 0 16,2 0-1-16,3 0-1 0,8 0-29 0,-10-1-35 0,-7-1-88 15,-15-9-65-15,-22-7 112 16</inkml:trace>
  <inkml:trace contextRef="#ctx0" brushRef="#br0" timeOffset="139488.56">16046 9975 1194 0,'-5'-1'87'0,"-1"-1"54"0,1 2-75 0,-4-4-44 0,4 1-1 0,-6-1 1 0,4 1-1 0,2 3 1 0,1 0 0 0,-1-2-1 16,5 2-4-16,-2 0-4 0,2 0-5 0,0 0-2 15,-2 0-3-15,-5 0-1 0,2-2-2 16,-4 2-1-16,-5-3 4 0,-7 1 11 16,-8-2 12-16,-3 1 20 0,-3-4 7 15,-6 1 4-15,0-1-2 16,8 2-9-16,6 3-8 0,6 2-9 0,12 0-8 16,9 0-1-16,0 0 16 15,0 0 17-15,5 2 2 0,11 1-5 0,13 5-22 16,13-3-19-16,13 5 5 15,4 3 2-15,3-4 7 0,-2-2 3 0,-3 0 0 16,-4 0 5-16,0-5-3 0,-7 0-3 16,2-2-8-16,2 0-8 0,-6 0-3 0,-7-2-2 15,-3 2 1-15,-4-2 2 0,-9 2 8 16,1-2 9-16,-5-1 12 0,-6-1 3 0,-11 4-10 16,0 0-10-16,0-2-18 0,-5-1-10 15,-1 3-3-15,-8 0-4 0,-4 0 2 16,-6 0 4-16,-10 2 4 0,-9-1 2 15,-8 5-1-15,-13 1-1 0,-14 0 0 16,-12 2 0 0,-24 1 3-16,-8 3 3 0,-8-3-1 0,-8 1-1 0,12 0-3 0,7 3-1 15,8 0-1-15,15 2 2 0,4 0 2 16,12 2 1 0,11-4 1-16,7-3 1 0,19 1 1 0,13-7 1 0,14-1 0 15,9 1 1 1,7-5 5-16,-2 0 14 0,8 0 10 0,1-5-4 0,16 3-3 15,10-5-14 1,15-5-9-16,20-4 2 0,4-2-1 0,8-3-2 0,7 1 0 16,7-3 0-1,7 4 0-15,7-8 0 0,4 2-1 0,12 4 0 0,-2 0 0 0,4 6-5 16,-9 8 2-16,-12 0-1 0,-22 4 0 16,-3 1 4-16,-7 0 0 0,-11 2 0 15,2 2 1-15,-15-2-1 0,-6 2 1 16,-11-2 1-16,-13 0 0 0,-5 0 0 15,-6 0 4 1,-3 0-1-16,-5 0-5 0,0 0-6 0,0 0-8 16,-2 0-2-16,-3-2-1 0,-4 4 4 15,-3 1-1-15,-10 4 3 0,-11 4 3 0,-15-4 3 16,-13 4-1-16,-6 1 1 0,-13-3 1 0,-8-2 1 16,-15-2 1-1,-14 4 2-15,-7-3 3 0,-11 2 0 16,-3-4 0-16,-1-2-3 0,15-1-2 15,11 5-3-15,12-3 0 0,15-1 3 0,7 2 0 0,4-3 2 16,13 3 0-16,18-4 2 0,14 0 0 0,16 0 1 31,5 0 3-31,7 0 11 0,2 0 10 0,7 0 8 16,5-4-5-16,10 1-10 0,10-1-10 16,15-5-10-16,16 2 2 0,2-3 0 15,15-1-1-15,-2 4 0 0,11-5 0 16,5 6 0-16,8-4 0 0,-1 3-1 15,11-1 1-15,0 7 0 0,8-1 1 16,5 4 1-16,-12-1-2 0,-14 10 0 16,-17-6-2-16,-11 1-2 0,-9 1 1 15,-4-2 0-15,-3 4 1 0,-9-5 1 0,-7 4 0 16,-10-4 0-16,-13 1-1 0,-4 2-1 16,-7-7 0-16,1 2-1 0,-6-2-1 15,0 2-9-15,0-2 5 0,-4 2-3 16,-1-2 0-16,-9 1 6 0,-15 1-5 15,-13 2 3-15,-17-4 2 0,-15-6 0 16,-11-1 1-16,-7-1 1 0,-10-3 2 16,0 2 2-16,-7 2 2 0,3 2 0 15,10 3-1-15,2 2-2 0,9 0 2 0,5 0-1 16,2 2 0-16,9-2-1 0,7 0 1 16,13-2-1-16,13-2 2 0,13 1-1 15,7-1 9-15,9 1 12 0,7 3 12 0,-2-2 19 16,6 0 7-16,5-3-8 0,5-1-12 15,7-1-21-15,8-1-17 0,15-5-5 16,7-3-1-16,17 2 1 0,8 2 0 16,16-3 3-16,25 3-23 0,13 5-2 15,4 3-3-15,-15 8 0 0,-14 1 23 16,-18 4 2-16,-8-4 4 0,-2 6-1 16,-8-4 0-16,2 6 0 0,-11-3-1 15,-12 4 1-15,-13-7-1 0,-12 2-3 0,-5-2 2 16,-9-1-6-16,-9-6-4 0,0 1-5 15,-4 1-4-15,-10 2 2 16,-4 3 4-16,-19 0 9 0,-12 4 0 16,-28 1 3-16,-10-5 3 0,-3 0-1 0,-4-3 1 15,7-2-1-15,2-1-6 0,4-1-8 16,11 0-24-16,8 2-46 0,6 2-51 0,8-3-37 16,5 3 81-16</inkml:trace>
  <inkml:trace contextRef="#ctx0" brushRef="#br0" timeOffset="154041.01">28406 740 1104 0,'-165'-188'414'47,"163"188"-274"-47,-3-7-79 0,-2 1-24 15,-2 3-1-15,4-4 0 0,1 2-6 16,1 3-5-16,1-4-4 16,2 3-1-16,0 3 2 0,0-2 2 15,0 0 2-15,-5-7 0 0,5 9 3 16,0-1 5-16,0-1 6 0,0 0 8 0,0 0 3 0,0 2 7 15,0-1 5-15,0 1 1 16,0 0-1-16,0 0-11 0,0 0-16 0,0 0-13 16,0 0-11-16,0 0-8 0,0 1-4 0,0-1-4 15,1 6 0-15,3-3 0 16,-4 3 3-16,2-5-1 0,1 5 0 0,-1 3 0 16,5-2 1-16,-5 3 0 0,3 3-1 31,-1-1 0-31,1 2 0 0,-1 2-2 0,4 4 0 0,0 3 0 0,2 3-2 15,3-1-1 1,-5 2 0-16,3 1 1 16,2 2 0-16,-3 4 2 0,6 1 2 15,-2 6 2-15,0 2 0 0,2 3 2 16,-3-4-1-16,3-1 0 0,-2 0 0 0,2-4 0 16,2 4 0-16,-2 2 0 0,3-4 1 15,-8-2-2-15,1-4 0 0,-5-4 0 16,4-8 0-16,-2 2 1 0,0-5 0 15,-4-2 0-15,0 0 1 0,1-4 0 16,-3 2 1-16,1-1 1 0,1-3 8 0,-3-2 5 16,-2 0 3-16,2-1 1 0,-1 2-7 15,8-3-4-15,-5 3-4 0,-1-8 0 16,4 5-1-16,-5-6-1 0,-2 0-1 16,0 1-1-16,4 5 0 0,-4-5-1 15,5 7-1-15,0-3 2 0,-1 0-2 0,-1 2 0 16,-1-5 0-16,4 3 0 0,-3 4-1 15,1-3 0-15,-3 4 0 16,5-4 0-16,-6 1-1 0,5-2 1 0,-3 4 0 16,-2-6 0-16,0 3 1 0,0 1-1 15,0-4 1-15,2 8 0 0,-1-2 0 16,5-2 1-16,-5-5-1 0,1 7 0 0,-2-8 1 16,0 3 0-16,0 5-1 15,2-6 1 1,-2-3 0-16,7 6 0 0,-5-5 1 0,-2-1-1 0,0 0 1 0,0 0-1 15,0 0 0-15,2 6 0 0,-1-5 0 16,1-1 0-16,-2 0 0 0,2 0 0 16,3 2-1-16,-3-2 1 0,-2 2 0 0,2 0 0 15,-2-2 0-15,0 0 2 0,2 2 1 16,-1-1 0-16,-1-1 3 0,2 0 7 16,-2 0 9-16,0 0 10 15,0 0 7-15,0 0-2 0,0 0-6 0,0 0-12 16,0-5-7-16,2 1-5 0,3 1-3 15,-1-4-1-15,1 3-1 0,0-6-1 16,4 3-2-16,0-4 3 0,-2-5 0 16,4 5 0-16,-2-6 1 0,-2 4-2 15,2-1 0-15,-2-4-1 0,2 2 0 0,1-5-1 16,-1 2-1-16,-2-1-1 0,6-1-2 16,-6-2 1-16,2 0-1 0,3-2 1 15,-5 4 0-15,4-4-1 0,1 0 0 16,-3 0 0-16,3 2 1 0,-1 2 1 0,0-1 1 15,-4-1 0-15,3 4 0 0,1-2-1 16,3 1 1 0,-5 2-1-16,2-3 2 0,1 5 0 15,1-3-1-15,-5 1 1 0,3-7 0 0,2 0 1 16,-1-3 6-16,0 0-10 0,-3-3-3 0,0 1 3 16,2 2-5-16,-6 0 10 0,0 1 4 0,1 6 0 15,-3 3-1 1,6 4 1-16,-5 0 0 0,1 1-1 15,2 1 1-15,-3 1 1 0,1 4-1 16,0-2 0-16,1 4-2 0,-1-2-3 0,-2 1 0 0,1 3-2 16,-1-4-4-16,6 1-6 15,-9 5-4-15,2 1-2 0,0-4 0 16,-2 2 1-16,0 1-3 0,0-1-3 0,0 0-11 0,0 0-16 16,0 2-10-16,0-3-23 0,0-11-48 15,9 3 369 1,7-3-210-16</inkml:trace>
  <inkml:trace contextRef="#ctx0" brushRef="#br0" timeOffset="155197.09">28855 981 1705 0,'0'3'76'0,"0"-3"7"0,-2 0-30 16,2-1-22-16,0 1-4 0,0-2-1 0,2 2-8 0,-2 0-6 0,0 0-4 0,0 0-4 15,3-4-1-15,-3 4 0 0,0 4 5 0,0-2 12 16,0-2 3-16,0 0 0 0,0 0-6 16,0 0-14-16,0 0-5 0,0 0-6 15,-2 0 0-15,-1 1-3 0,3-1 4 16,0 2 4-16,-9 0-4 0,4-2 4 0,-4 2-3 15,2 5 1-15,-6 0 4 0,-1-3 1 16,0 1 1-16,-6-5 1 0,3 3 0 16,-3 1 1-16,4 3-2 0,0-2 0 15,2-5 0-15,-4 2 0 0,1-4 1 16,2-1 2-16,-1 3 6 16,2 0 1-16,4 2 13 0,1-2 6 0,0 1 1 15,4-4 6-15,-4 1-3 0,5-3 0 0,4 3 4 16,-2 2-2-16,2 0-5 15,0 0-6-15,0 0-6 0,0 0-4 16,0 0 0-16,0 0 3 0,2 0 3 0,-2 0 1 16,0 0 1-16,0-2-8 15,0 2-9-15,4-3-2 0,3 6-2 0,-7-3 2 16,2 0 2-16,-2 0-1 0,5 0-1 16,2-2 0-16,-2 2 0 0,4 0 1 15,0 0 0-15,3 4 0 0,3-8 2 0,1 6-2 16,0-2-2-16,-2 0-1 0,2 0-2 15,3 0 0-15,2 2 1 0,1-2 0 16,-6 0 0-16,-2 0 2 0,-7-4 0 16,2 1 0-16,-2 3 1 0,0-5-2 15,0 1 1-15,-2 4 0 0,3 0-1 0,-1 0 0 16,-2 0 0 0,0 0-1-16,1 0 0 0,-3 2-1 0,1 0 0 15,1-2 0-15,-5 0-1 16,0 0-1-16,0 0-4 0,0-2-2 0,0 2-2 15,0 0-2-15,0 0 4 0,0 0 2 0,0 0 5 0,0-2 2 16,0 0 3-16,0 0 1 16,0 2 1-16,0 0 5 0,0-1 5 15,0 1 6-15,0 0 2 0,2 0-2 0,-2 0-1 16,0 0-4-16,-2-4-6 16,2 4-6-16,0 0-7 0,0 0-10 15,-4 0-3-15,-6-5-3 0,3-1 3 0,0 5 5 16,-8-6 5-16,0 1 3 0,-3 3 2 15,-3-6 0-15,-1 0 1 0,-3 0 0 16,4 2 0-16,3 2-1 16,1 3 0-16,-3 2 0 0,6 0-1 0,-4 4 0 0,11-1 1 15,-3-1-1-15,-1-2 1 16,-3 0 0-16,-4 0 0 0,-9 0-1 16,-6-4 0-16,-5 1 0 0,-9-6 0 0,0 0 0 0,3-2-1 15,-4-1 0-15,13 1 0 0,5 4 1 16,12 4 1-16,6-1 2 0,1 1-5 15,7-1-23-15,4 4-81 0,0 0-64 16,13-9 84 0</inkml:trace>
  <inkml:trace contextRef="#ctx0" brushRef="#br0" timeOffset="157221.44">28098 2199 1473 0,'0'2'67'0,"0"-2"6"16,0 0-13-16,0 0-8 0,0 0 11 0,0 0 10 0,0 0 1 0,0 0-3 0,0 0-11 0,0 0-11 0,0 0 1 0,0 0-2 15,0 0-2-15,0 0 3 0,0 0-8 16,0 0-2-16,1 0-11 0,3-2-6 16,-1-2 2-16,3 3-5 0,1-3 2 15,5 1-6-15,2-1-1 0,2 2-3 16,4-3 1-16,3 3-2 0,-2 0-5 16,6-1-3-16,5 1-1 0,0 0 0 15,-4-3 0-15,4 1-1 0,-9 1 1 0,0 1-1 16,4-3 0-16,-4 3 2 0,-2-3-1 15,4 3 0-15,0-5 0 0,-2 2-1 16,5 1-1-16,-5-3 0 0,2 3 1 0,1 1 0 16,1-3 1-16,0 3 1 15,-4 1-1-15,0 0-1 0,-2 1 1 16,0-3 0-16,-5 2 1 16,7 1 0-16,-3-3 0 0,-1 4 1 0,-1-2 0 0,0 0-1 15,-8 2 0-15,3-3 1 0,-3-1 0 16,1 3 1-16,-6-1-1 0,4 0 2 15,-5-3 3-15,3 3 6 0,-2 0 2 0,4 0-1 16,-4 1-5-16,3 1-5 0,-1-2-4 16,1 2 0-16,0-2 0 0,-3 0-5 15,2 2 0-15,-5 0-1 0,0 0-8 16,-1 0 0-16,3 4-10 16,-4-2-13-16,0 1 2 0,-4 6-4 0,-1-4-11 15,0 8 1-15,-2 1-4 0,-1 4 4 16,3 3 18-16,0-5 14 0,-4-2 8 15,5 2 2-15,-1-4 2 0,5 4 1 16,0-3-1-16,5-4 3 0,-5 3 1 16,8 1 0-16,-3-1 0 0,-2 4 1 0,4 2-1 15,1 1 0-15,0-1 1 0,1-4 0 16,-3 0 1-16,-1 0 1 0,0-1-1 16,-1-6-1-16,-1 2 0 0,1 0 1 0,-2-1-1 15,-1 3 0-15,7-2 0 16,-5 2 0-16,1-1 0 0,3-1 0 15,-6 2-1-15,3 1 0 0,1 2 0 0,1-1 0 16,-5 1 0-16,3-3 0 0,-4-4 0 16,2 7 0-1,-2-3-2-15,0 3 1 0,-2 2-2 0,0-4 1 0,-1 0 0 16,1 3 1-16,-3-1 0 0,3 2 0 16,0 0 1-16,0 0 0 15,2 0 0-15,-2 0 0 0,2 5 0 0,-5-3 0 0,3 3 0 16,2 0 0-16,0-1 1 0,2-3-1 15,2 5 0-15,-4-6 0 16,0 0 1-16,0-2-1 0,-4 0 0 0,2-2 0 16,1 1 0-16,-1-4 0 0,-2 1 0 15,4 1 0-15,0 3 0 0,0 0 0 16,0 0 0-16,0 1 0 16,-1 1 1-16,1-2-1 15,-4 2 1-15,4 0-1 0,-2-2 1 0,2 0-1 0,2 0 0 0,-2-1 0 16,4 1 0-1,-8-3 0-15,4 1 0 0,0-3 0 16,0 1 0-16,0 5 0 0,0-8 0 16,0 2 0-16,0 1 0 0,-2-4-1 0,-1-1-1 15,1 4-1-15,0-6 1 0,0 3 1 16,2 1 4-16,0-7 6 16,0 3 5-16,0 1 3 0,0-2 0 0,0 3-4 15,0-3-3-15,0-1-1 16,0-1-1-16,0 0 0 0,2 2 0 0,0 5-2 15,1-5-1-15,-1 2 0 0,0-4-1 16,-2 0-1-16,4-2-1 0,-4 5 0 16,0 3-1-16,0-6 1 0,1 1-2 15,-1 1 1-15,0 0 0 0,0 0-1 16,0 5 0-16,0-5 1 0,0-1-1 16,0 1 0-16,0 2 5 0,0-4 10 0,0 3 3 15,0-1 3-15,0 0-5 0,-9 0-10 16,8-2-3-16,1 0-3 0,-2 0-1 15,0 0-2-15,-7-2-2 0,6 2-2 16,-4 2 0-16,0-4-1 0,-4 2 1 16,-5 0 1-16,0 0-1 0,-4-2 2 15,-3-5 0-15,-1 7 2 0,-7-7 1 16,-2 2 0-16,-3 3 1 0,1-5-2 0,3 7 0 16,-2-2-1-16,2-5 0 0,4 5 1 15,-2 0 2-15,1 2 1 0,3 0 0 16,1 0 0-16,2 2 1 0,3-4 0 15,1 2 2-15,3 0-1 0,0-2 0 16,0 4 0-16,5-2-1 0,-1 2-1 16,-2 0 0-16,3-4 0 0,-3-2 0 15,-2 3-1-15,-2-5 0 0,1 5 1 16,-1-5 0-16,2 6 1 0,0-3 0 0,2-1 1 16,1 4 0-16,3 0-1 0,-1 0 1 15,4-2-2-15,3 2 0 0,-3 0 0 16,4 2-3-16,1 4 2 0,0-5-1 15,-3 1 1-15,1-2-1 16,-1 0 0-16,-2 0 0 0,0 4 0 0,0-3 1 16,0 1-7-16,-2-2-16 0,4 0-7 15,-4 0-17-15,3-2-16 0,-3 2-29 16,4-5-301-16,-2-7 259 0</inkml:trace>
  <inkml:trace contextRef="#ctx0" brushRef="#br0" timeOffset="158521.49">28846 2802 1492 0,'0'0'86'0,"0"-2"51"0,2-1-80 0,-2 3-28 0,1-2-1 0,-1 0-1 0,4 2 4 0,-4 0 9 0,0 0 12 0,0 0 9 15,0 0 0-15,0 0-3 0,0 0-8 16,0 0-13-16,2 0-15 0,-2 0-12 0,1 0-8 0,-1 0-2 15,0 0 0 1,0 0-3-16,0 0-5 0,0 0-2 16,0-2 3-16,0 2-1 0,0 0 2 0,2 0 2 15,-2 0 1-15,0 0 3 0,2 0 2 0,0 0 1 16,3-3-1-16,0-1 3 16,-1 1 3-16,3 1 6 0,-5 2 4 15,1-2 3-15,1 0 2 0,-1 2-2 0,-3 0-5 0,4-2-4 16,-1 2-6-16,-1-1-3 15,0 1-1-15,2 0-1 0,-3 0 0 0,-1 0 1 0,0 0 1 32,0 0-1-32,0 0-3 0,0 0-4 0,0 0-2 0,0 0 1 0,0 0 5 15,0-2 1-15,0 2 2 0,0 0 6 16,0 0 8-16,0 0 13 0,0 0 5 16,2-4 2-16,5-1 1 15,-1 3-6-15,-5 0-1 0,5 2-6 0,-1 0-9 0,-3-5-5 31,3 3-4-31,-1-1 2 0,-3 1-1 16,3 2-2-16,-4 0 1 0,2 0-2 16,-1 0 0-16,-1 0 0 0,0 0-3 0,2 0-2 15,-2 0 1-15,0 0-1 0,0 0 1 16,2 0-1-16,-2 0-4 0,2 0-5 16,-2 0-1-16,2 0-14 15,3 0 2-15,0 0 4 0,4-2 1 0,-4 1 16 16,4-3 1-16,4 4-1 15,-4 0 2-15,3-2 2 16,0-1 1-16,-1 3 1 0,3-2 2 16,0 2 0-16,-5 0 2 0,-2-2 4 0,0 2 6 0,-1-2 5 15,-5-3 5-15,-1 5-1 0,0 0-2 16,4-4-8-16,0 4-6 0,-3 0-5 16,-1 0-2-16,0 0-2 0,0 0-1 15,0 0-1-15,0 0-5 0,0 0 0 0,0 0 1 16,0 0 1-16,0 0 3 0,0 0 2 15,0 0 0-15,0 0 2 0,0 0-1 16,0 0 1-16,0 0 0 0,0 0-2 16,0 0 1-16,0 0-3 0,0 0-1 15,0 0-3-15,-1 0-6 0,-1 0-4 0,0 0-5 16,0 0-1-16,-5 0 3 0,2-1 5 16,1 1 4-16,3 0 2 0,-10-2 2 15,2 2 2-15,-3 0 0 0,-3 0 1 16,-1 0 0-16,-1 0 0 0,-1 0 0 15,0-2 0-15,-5 2 0 0,4 0 1 16,-8-3-1-16,-1 3 1 0,-4-7-1 16,-7-2 1-16,2 2-1 0,-1-2-1 0,-1 3 0 15,-1-2-1-15,-1 0 1 0,-5-4 2 16,0 3 0-16,-1 2 0 0,1-2 1 16,-3 2 0-16,1 0 0 0,2 2 0 15,7-2 0-15,7 5 0 0,5-2-1 0,8 4 1 16,1 2 0-16,4 0 0 0,5 7 1 15,0-6 1-15,6 1 1 16,-1-4 2-16,4 0 1 0,-4 0 0 0,3 0 2 16,1 2 2-16,0 1 3 0,0-3 2 15,-2 2-1-15,-2 0-3 16,4-2-2-16,0 0-4 0,0 1-2 0,0-1 0 0,0 0 0 16,0 0-3-16,0 0-19 15,2 0-39-15,2 0-80 0,5 0-395 16,10-3 338-16</inkml:trace>
  <inkml:trace contextRef="#ctx0" brushRef="#br1" timeOffset="182278.41">26202 1258 1017 0,'-25'-2'309'0,"18"-4"-212"0,-2 3-15 0,0-1-2 0,6 3-6 0,-1-3-4 0,1 0-4 0,3-1-4 16,-7 0-3-16,3 0-7 0,-1-4-8 0,1 0-5 0,1-4-10 0,1-1-8 0,2 0-2 0,2-4-1 0,0 2 7 16,3-7 10-16,-3 6 4 15,3-5 10-15,2 3-6 0,4 3-2 16,5-5-7-16,1-1-16 0,3-6-3 0,3-2-10 16,-4 3-2-1,1-1 6-15,-1 10 1 0,-1-3 2 0,-4 3-1 16,6-1-6-16,1 1-3 15,-1 0-1-15,3 0 2 0,-7 8-1 0,-2 1 1 0,0 2-3 16,4 1-3-16,-1 3-5 0,-2-1 0 0,2 1-7 16,3 3 2-16,1 2 2 0,9 5-3 15,4-2 5 1,-2 4-8-16,2 0-12 0,-2 8-18 0,1-1 0 0,1 0 5 0,-2 4 10 16,-2-4 20-16,-5 0 4 0,1 2 2 15,-1-10 2-15,-7 3 3 0,1-2 1 16,1 0 1-16,-1 0-1 0,1-1 4 15,-6 3 3-15,6-4 1 0,-10 2 3 16,10-2-3-16,-1 2-4 0,-3-2-1 16,6-3 1-1,-5 6-1-15,5-8-1 0,-1 3 1 0,-3-1-1 0,1-1 1 0,-1 1 0 32,-2 0-1-32,1 3 1 0,-1-7 0 15,0 0-2-15,2 0 1 0,0 1 1 16,-4 1-2-16,2 2 3 0,-4 3-1 15,-3-5 0-15,2-2-1 0,1 5-1 16,1 0-1-16,-4-5 1 0,1 4 0 0,1 1 0 16,1-3 1-16,-5 5-2 0,6-3 0 15,1-1 0-15,4 4 0 0,3-7 0 16,0 2 0-16,2 2 1 0,-1-4 1 16,1 1 4-16,-6-1 6 0,-1 0 8 15,-3 0 8-15,-3-3 6 0,-3 3 3 0,1 0 0 16,-5 0 3-16,-1 0 1 15,1-4-2-15,-3 4-7 0,0 0-8 0,0-2-10 16,0 2-5-16,0-1-7 0,0-3-5 16,0 2-7-16,0 2-5 0,0 0 1 15,0 0 4-15,4 0 2 0,-4 0-1 16,2 6-1-16,-2-6-4 0,0 0-6 0,-2-4-7 16,2 4-5-16,0 0 2 0,-11-5 4 15,8 3 7-15,-4 0 7 0,-4-5 4 16,0 0 2-16,-3-5 4 0,-7-4-1 15,1 1 1-15,3 5 2 16,-5-4 0-16,3 1 2 0,-1-1-1 0,3 2 0 16,1 1 0-16,2 0-1 0,3 1 1 15,4 4 0-15,-2-4 0 0,0 4 0 16,0-4-1-16,-5 1 0 0,2 2 0 0,-3-7-1 16,1 3-1-16,0-1 2 15,5-1 0-15,-3 3 0 0,6-1 2 16,3 2 2-16,1 2 3 0,2 7 8 0,0 0 16 0,0 0 5 15,2 0-5-15,5-2-23 16,2 2-17-16,5 2-7 0,9 3 0 16,5 4 16-16,10-2 0 0,8 6-2 15,-2-1 0-15,0 2 0 0,-1 0 0 16,-11 1 2-16,-5-3 0 0,-4-5 0 16,-6 2 0-16,-1 0-1 0,-2 0 7 0,1 0 16 15,-1-4 5-15,-11-2 3 0,-3-3-9 0,2 4-13 16,-5-2-8-16,3 1-4 15,-7 6 0-15,-2-5-2 0,-4 1 4 0,-6 6 3 16,-4-1 1-16,-6 3 3 16,-10-3 0-16,-3-1 0 0,-4 2-2 0,3-4-1 15,4 2 0-15,4-2-1 0,4 2-1 16,3 1 0-16,2-6 8 0,6 7-22 0,1-4-34 16,3 2-36-16,3-1-59 0,4 0 74 15</inkml:trace>
  <inkml:trace contextRef="#ctx0" brushRef="#br1" timeOffset="189843">25926 3249 1346 0,'-6'7'53'0,"3"0"-8"0,-3-4-5 0,6 1-16 0,0 1-4 0,-1-3-3 0,1 0-2 0,0-2-1 0,0 0-4 0,0 0-4 0,-4 2 10 0,2-1 15 0,2 1 18 16,0-2 16-16,0 0 2 0,0 0 4 0,0 0-16 15,0 0-3 1,-3-5 2-16,3 3 1 16,0 2 20-16,0-2 4 0,-2-8-6 0,2 1-15 0,2 0-19 0,-1-4-9 0,3 3-12 31,3-3-7-31,0-3-4 0,0-1-5 16,2 1-1-16,0-4-1 0,0 3 1 15,-2 2-1-15,4 3 1 0,-4-2 0 16,3 5-1-16,3-2-2 15,-1-1-1-15,2-1 0 0,4-1 1 0,5 2 1 16,0 1 1-16,0-1 0 0,4 1 0 0,-2 0-2 16,1 3 1-16,3-5 1 0,1 3 0 15,3 2 0-15,-10-4 1 0,13 1 0 16,-11 3 0-16,3-1-1 0,4 2 0 16,-11 1-6-16,6 1-7 0,1-2-11 15,2 3-10-15,13-5-7 0,1 4-1 0,10 2 5 16,-3-3 6-16,2 3 5 0,6 1 4 15,3 2 3-15,3 0 2 0,-8 2 4 16,0 0 1-16,-11 1 4 0,-4 1 2 16,1-1 2-16,-6-1 3 0,-1 0 0 15,-3-1 1-15,-1 1 0 0,2-2 1 0,-6 4-1 16,1-4 0-16,-6 2 4 0,-2-2 6 16,-5 0 4-16,-4 0 10 0,1 0 4 15,-6 0 8-15,-4 0 7 0,3 0 3 16,-4 0 0-16,-2 0-4 0,1 0-9 15,-1 0-7-15,0 0-8 0,0 0-4 0,2 0-6 16,-2-2-5-16,0-2-10 0,0 4-2 16,-2-7-2-16,2 7 1 15,0 0 6-15,-3-10-2 0,1 6 1 0,-3-3 1 16,3 3 2-16,2-1 2 0,-4 3 0 16,3-3 0-16,1 0 1 0,-6 3 0 0,4-5-1 15,1 1 0-15,1 6 0 16,-2-1 1-16,-7-6 1 0,6 3 1 0,-3 0-2 15,4 3-1 1,-6-6-1-16,4 5 0 0,-3-2 1 0,-2-3 0 16,2 4 0-16,0-3 0 0,0-3-1 0,0 4 1 15,-4-4 0-15,6 4 0 16,-4-2 1-16,5 5 2 0,-1-3 0 16,1-1 2-16,1 1 3 0,3 5 1 0,0-2 3 15,0 1 5-15,0 1 0 0,0 0 1 16,0-2-3-16,3-7-7 0,-3 5-2 15,0 4-2-15,0 0-2 0,0 0 0 0,0 0-4 16,2-7-3-16,5 4-2 0,-1-1-3 16,3 2-3-16,1-3 2 0,4 2-3 15,4-1 5-15,3-3 5 0,4 0 2 16,7 3 4-16,0-5-1 0,3 6 0 16,-6 3-4-16,-6 2 0 15,0 3-1-15,-7 2 1 0,0-3 0 0,-4 1-1 0,-1 2-2 16,-6-5-4-16,-1 3-1 0,1-1-3 15,-5-1 2-15,0-1 3 0,-2 7 2 16,-5-7 4-16,11 1 2 16,-4 6 1-16,0-5 2 0,0 3-1 15,-4 0 0-15,4-5 0 0,2 1 0 0,-2-3 1 16,0 2 4-16,-4 5 0 0,3-5 2 16,1 1-2-16,0 1-2 0,0 1-2 0,0-1-1 15,0 1 1-15,1 2-2 0,-1 0 1 16,0 0 0-16,0-3-1 0,-3 5 1 15,3-4-1-15,3 6-1 0,-1-2 1 16,2 1 0-16,1 1 1 0,-5 1 1 0,9 1 0 16,-2-5-1-16,-3 5 0 0,-3-2-1 15,-1 3 5-15,-3-2 4 0,3-1 8 16,3 3 7-16,-3-2 0 0,2 1-1 16,-2-1-6-16,0 1-4 0,2-6-6 15,-2 2-3-15,0-1-1 0,-2-1-2 16,0 4 0-16,-1-4 0 0,-1 0-1 0,1 0 1 15,-1 0-1 1,2-1 0-16,-1 3-6 0,1-2-14 0,-5 2-8 16,0-4-39-16,-7 2-386 0,-6-9 314 0</inkml:trace>
  <inkml:trace contextRef="#ctx0" brushRef="#br1" timeOffset="-206272.81">29741 1605 1361 0,'5'2'107'0,"-3"1"109"0,-2-3-128 0,0 0-25 0,0 0-4 0,-5 2-17 0,3 2-19 0,-5-1-10 0,-9 4 10 15,-7 0 23-15,-12 8 32 0,-12-1 12 16,0 5-13-16,-7 3-24 0,8-3-34 15,-2-1-18-15,-5 0-4 16,2 1-3-16,-17-3-2 0,-8-2 3 16,-16 0 1-16,-14-7 1 0,-4 1 3 15,-4-8 2-15,-6-13 24 0,-10-6-62 0,-5-19 34 16</inkml:trace>
  <inkml:trace contextRef="#ctx0" brushRef="#br1" timeOffset="-204490.87">15296 8314 868 0,'0'-2'34'0,"-2"-3"84"0,-3-2-97 0,0-2 13 0,-4 2 34 0,2-4 3 0,-2 4-11 0,3-3-4 0,-4-3-2 0,-1-3-11 16,-1-2-16-16,1-8-10 0,-3-6-7 0,-2-2-4 0,2 2 11 0,1 6 20 16,3 3 23-16,-1-4 23 0,4 2 6 15,0 6-5 1,2-1-7-16,1 6-10 0,-5 0-7 0,6 3-12 0,-3-1-11 16,6 1-8-16,-3 8-3 0,3 3 0 15,0-2 8-15,0-2 10 0,0 4 3 0,0 0 3 16,0 0-10-16,0 0-11 0,0 0-15 15,0 0-17-15,0 4-12 0,3 3-14 16,1 2 1-16,-4 12 8 16,5 16 5-16,4 9 12 0,0 15 2 0,10 11 1 15,-3 3 1 1,7 3-1-16,2 2-5 0,2 0 1 0,-1 10-1 0,1 7 2 0,3 6 3 16,6 2 0-16,3 3 1 0,9 2 0 15,-2 12 0-15,2 8 2 0,-1-8 1 16,-4-5 1-16,-2-3 4 0,-9-8-2 15,-4-9 1-15,-7-3-2 0,-3-12-3 16,-7-8 3 0,-6-15 6-16,-5-9 2 0,0-13-2 0,-5-19 0 15,-2-6-4-15,3-7 1 16,-3-3 11-16,2-2 13 0,5 0 14 16,-2-7 10-16,2-2 7 0,3-5-1 0,8-7-12 15,5-9-10-15,5-9-20 0,8-8-13 0,-3 3-8 0,4-9-1 16,1-4-3-16,0-7-9 0,5-17-12 0,-4-3-2 15,-4 6-4-15,-5 8 6 16,-3 7 10-16,-3-4 4 0,3-6 6 0,-4 1 0 31,2-3 3-31,-6 1 2 0,2-2 3 16,6 3 6-16,3 2 7 0,5 4 6 16,-5-4 4-16,4-4 4 0,3-5-1 0,-2 4-4 15,-1-4-8-15,1 4-7 0,-3 2-6 16,-2 1-2-16,6 2-2 0,-8 9 0 15,0 5 0-15,-1 2-1 0,-6 2 0 16,0 3-1-16,-3 1-1 0,-1 3 2 16,1 3-2-16,-4 4 2 0,-2 2 1 15,1 7-1-15,-5 5-4 0,6 7-9 16,-1 4-21-16,-1 5-30 0,2 6-56 0,-3 3-73 16,5 10 527-16,3 10-302 0</inkml:trace>
  <inkml:trace contextRef="#ctx0" brushRef="#br1" timeOffset="-203712.75">16436 8679 1901 0,'0'2'114'0,"0"-2"29"0,2-2-16 0,0 2-32 0,-1 0-23 0,1 0-20 0,-4 2-16 0,2 3-13 16,0-5-5-16,0 0-5 0,0 0 1 0,-1 0 1 16,-5 2-5-16,6-2-1 0,0 2-2 15,-3 3-2-15,3-1 0 0,-4-1-2 16,-1-3-3-16,0 4-1 0,-2-1-2 0,-9 5 0 16,-4-1 2-16,-7 3 2 0,-12 3 4 15,-5 1 4-15,-7 0 3 16,-13 0 0-16,-2 0-1 15,2-5-5-15,-5 4-3 0,2-6-1 0,-6 0-1 0,6 0 2 16,-1-3 1-16,5 1 1 0,8-2-1 16,-4 1-1-16,6-4-1 0,5 5 0 15,6 2 1-15,3-3-1 0,7-1 3 0,5-1 9 16,2 2 1-16,2-2 0 0,9-1-1 16,0-1-7-16,5 0 5 0,7 0 7 15,0 0 8-15,2 0 11 0,0 0 7 16,-1-7 6-16,2 4 6 15,5-1 9-15,1 2 2 0,7-5-8 16,14 0-13-16,11-5-22 0,20-4-13 0,15-5-18 16,6-1-7-16,16-1-2 15,-4 2-4-15,9 10 9 0,4 6 4 0,-6-2 1 0,-1 7 1 16,-6 0 1-16,-12 7 1 16,-11-5-1-16,-14 5 3 0,-25-2 4 0,-5-3 4 0,-11 3 2 15,-9-5-2-15,-3 0-10 0,-4 7-15 16,0-3-10-16,-12 1-4 0,-9 4 7 15,-11-2 13 1,-28 0 9-16,-5-7 11 0,-20 0 3 0,0-2-1 0,4-6 0 16,8 4-6-16,10-3-3 15,6 2 0-15,15 5 0 0,12 0-1 0,9 1 0 16,14 7-1-16,-3-5-7 16,3 1-12-16,4-3-20 0,3 5-38 15,2-3-31-15,0 4-32 0,-4-1-66 0,2-5 455 16,2-1-228-16</inkml:trace>
  <inkml:trace contextRef="#ctx0" brushRef="#br1" timeOffset="-161690.27">20576 8506 1628 0,'14'-11'81'0,"1"2"21"0,-1-3-40 15,0-3-24-15,-5 1-7 0,1-2-6 0,1 0-7 0,1 2-2 0,-3 0 3 0,2 0 6 0,-2 0 9 0,0 3 10 0,-4 4 9 0,-1 0-1 16,-3 7-4-16,-1 0-8 0,0 0-14 0,0 2-7 16,-3 5-1-16,1 0-1 0,-5 7 5 15,0 5 4-15,2 3-3 0,-3 3-3 16,7 5-5-16,1 3-5 0,5 8-2 15,4 7-2 1,1 7-2-16,3 11-1 0,3 1 1 0,3 13 1 16,-1 5 0-16,0 11 0 0,0 5-3 0,-4 5-1 15,0 0-1-15,-5-5-2 0,0-5 1 16,-9-9-1-16,1 0-1 16,-1-13-1-16,-5-3 2 0,-2-14 0 0,-5-11 1 0,-1-7 2 15,8-9-5-15,0-10-28 0,3-10-25 16,2-8-61-16,-6 2-10 0,3-11-93 15,-2-9 120-15</inkml:trace>
  <inkml:trace contextRef="#ctx0" brushRef="#br1" timeOffset="-161245.18">20257 8506 1393 0,'-27'-78'109'0,"10"12"84"0,4 4-77 0,4 18-29 0,13 1 12 0,1 4 6 15,-1 5 16-15,6 2 14 0,6 6-11 16,2 1-19-16,5 4-35 0,13-2-30 16,8 0-25-16,15 5-18 0,8 4-12 0,4 7-6 15,9 1-4-15,3 6 0 0,0 0 8 16,6 0 4-1,-4-1 2-15,0-1 5 0,7 2 2 0,1 3 2 0,-1 4 0 32,0 4 2-32,-9 1-3 0,-8 10 2 15,-11 6 1-15,-13 8-2 0,-8 6-5 16,-10 6-3-16,-13 0-5 0,-10 5-5 16,-10 0-1-16,-12 9-3 0,-6 0 0 15,-10 0 8-15,-13 2 4 0,-5-14 6 0,-16-4 1 16,-7-9-4-16,-2-8 2 0,-9-10 11 15,2-7 17-15,-2-6 11 0,-3-10 6 0,3-1-5 16,6-9-10-16,1-2-7 0,9-4-3 16,9 1-3-16,11 3-4 0,12 0-1 15,11 7-1-15,8 2-9 0,11 2-25 16,4-1-40-16,4 4-40 0,6-3-25 16,7 2-48-16,8-1 105 0</inkml:trace>
  <inkml:trace contextRef="#ctx0" brushRef="#br1" timeOffset="-160878.08">21723 8926 1864 0,'27'76'170'16,"-4"-14"182"-16,-9 4-247 0,-5-15-44 0,0-1-27 0,-6-11-29 0,5 2-3 0,-5-8-5 0,2-3-8 0,-1-1-7 0,-4-3-10 0,0 1-2 16,-4-2 1-16,1-8-5 0,-1-2 2 15,-3-5 7-15,-2-6 2 0,4-4 23 16,-2 0 21-16,3-4 15 0,1-3 24 16,1 0 6-16,4-12-6 0,3-6-8 0,2-9-20 15,6-8-13-15,3-3-10 0,5-3-5 16,-2 0-4-1,6-1-9-15,5-1-6 0,4-1-6 0,2 1-7 16,3 0-6-16,-2 4-6 16,2 7-13-16,3 2-15 0,-1 7-11 0,5 0-10 0,-1 1-9 15,6 1-1-15,-1 2 1 0,-1 10 11 16,3 1-42-16,-4 5 81 0</inkml:trace>
  <inkml:trace contextRef="#ctx0" brushRef="#br1" timeOffset="-160719.87">22785 8711 1960 0,'0'121'540'16,"0"-75"-401"-1,0-7-85-15,9 5-14 0,-3-1-23 0,4-6-11 16,-3 2-6-16,0-2-13 0,-5-7-23 16,2-7-62-16,-2 0-68 0,-2-7-17 0,-4-3 74 0</inkml:trace>
  <inkml:trace contextRef="#ctx0" brushRef="#br1" timeOffset="-160084.92">22911 8428 2333 0,'29'5'107'0,"-6"2"0"31,0 2-30-31,-2 0-51 0,0 1-16 16,1 1-7-16,2 1-2 0,1 3-1 0,-5 1-4 16,-1 5-5-16,1 0-4 0,-1 11-4 15,10 5-1-15,-6 8 3 0,-7 6 1 16,0 9 0-16,0 2 4 16,1 9 3-16,8 5 4 15,-5 1 3-15,-8-3-2 0,-5-8-2 16,-3-2 0-16,-3-15-1 0,-1-6 2 15,0-8-2-15,0-13-9 0,0-10 0 0,0-10 3 16,0 1 5-16,-1-10 14 0,2-14 2 0,3-13-2 16,3-14-1-16,5-14-6 0,-1-7 0 15,0-2-1-15,5 0 1 0,-4 0 0 0,-1 4 1 16,1 5 3-16,-3 3 1 0,5 6 1 16,-1 7-1-16,1 12-1 0,4 10 8 15,1 15 7-15,1 11 3 0,6 19-2 16,3 7-9-16,2 20-8 0,3 9-3 15,2 8 0-15,4 5-1 0,5 0 1 16,-5 1-1-16,-8-5-5 0,-5-9-13 16,-11-15-17-16,0-12-10 0,0-12 7 0,-4-5 11 15,2-12 21-15,1-2 13 0,-3-14 3 16,-3-6 1-16,7-9 4 0,2-7 4 16,1-6 7-16,4-8 9 0,-5-1-1 0,0 1-6 15,-2 3-9-15,0 5-7 0,3 1-5 16,-3 3-3-16,5 5-1 15,2 6 0-15,0 14 2 0,-1 7 0 16,-3 10 2-16,2 11 3 0,4 8 0 0,2 11 1 16,3 13-1-16,0 0-5 0,-3 4-1 15,-4 2-2-15,-7-3-2 0,-6 1 0 16,-10-6 1-16,0 0-2 0,-5-10 0 0,-2 3-4 16,-2-8-9-16,0-8-14 0,-3-1-21 15,-2-10-21-15,-1-3-32 0,0-8-29 16,0-12-14-16,1-10 284 0,0-5-131 15</inkml:trace>
  <inkml:trace contextRef="#ctx0" brushRef="#br1" timeOffset="-159720.93">24457 8878 1517 0,'31'3'117'0,"-3"3"97"0,2-1-98 0,0 6-25 0,6-8-15 0,-6-1-21 0,4-2-14 0,5-2-4 0,0 2-4 0,1-2 0 16,3 1-7-16,-2-10-8 0,-1-5-9 15,3 4-5-15,-2-6-4 0,-9-7-3 16,-6-1-3-16,-8-6 1 16,-6 5-1-16,-8-1 3 0,-6 5 0 0,-8 1 0 15,-6 6 0-15,-9 0 1 0,-5 6 1 16,-8 4 1-16,-4 8 0 0,-2 11 0 15,-1 3 0-15,3 8-1 0,1 7 1 16,11 4 0-16,5 15 1 0,9-2 2 0,12 7 0 16,4-4 0-16,11 4-1 0,12 2-1 15,7-1-1-15,9-2 1 0,-2-10 3 16,2-9 1 0,0-10-2-16,4-7-1 0,0-9-14 0,-1-9-26 0,2-11-33 0,1-5-37 15,3-9 549-15,3-8-348 16</inkml:trace>
  <inkml:trace contextRef="#ctx0" brushRef="#br1" timeOffset="-159435.59">25603 8039 2214 0,'3'-10'84'0,"-3"4"-17"0,0 1-14 0,-3 5-31 16,-2 4-7 0,1 6-4-16,-5 3-3 0,-7 10 2 0,0 10-3 0,-5 6 1 0,-4 7 1 15,0 9-3-15,2 6-4 16,5 6-2-16,8 6 0 0,3 3 1 16,9 9 2-16,1 6 1 15,9 2 1 1,10-2-1-16,-1 1-2 0,9 0-1 0,0-3 0 0,0-4 0 0,4-12 0 15,-2-9-5-15,0-15-23 0,3-15-52 0,-3-9-50 0,6-9 62 16</inkml:trace>
  <inkml:trace contextRef="#ctx0" brushRef="#br1" timeOffset="-159075.7">26170 8952 2416 0,'37'4'98'0,"-49"-9"-31"16,5-4-31-16,3 5 10 16,-40-21-31-16,56 1-23 0,8-10-21 15,8-3-28-15,4-6-20 0,0-1 2 0,0 1 10 16,5 6 20-16,-7 1 21 0,2 10 18 15,-1 6 8-15,-8 3 19 0,1 10 16 16,-6 5 3-16,-2 4 1 0,-2 12-14 16,2 2-15-16,7 10-3 0,2 8-1 15,9 7 0-15,7 5-4 0,-4 7-2 16,0-2 0-16,6 10-1 0,-4-3 2 16,7 1-1-16,-2-2-1 0,-5-4 0 0,-2-2-1 15,-1-3 0-15,-3-9-1 0,-4-7-12 16,8-7-48-16,-3-11-62 0,-4-12 457 15,0-4-292-15</inkml:trace>
  <inkml:trace contextRef="#ctx0" brushRef="#br1" timeOffset="-158899.64">27101 8720 1914 0,'-425'645'1039'31,"444"-668"-1036"-31,-63 68-3 16,10-8-18-16,0-2-46 0,11-6-93 16,9-4-51-16,5-9 92 0</inkml:trace>
  <inkml:trace contextRef="#ctx0" brushRef="#br1" timeOffset="-158518.79">27262 7910 2111 0,'380'149'484'47,"-341"-119"-490"-31,37 37 6-16,-1 6 2 15,-3 9 0-15,-3 6 0 0,-8 11 3 16,-5 6 4-16,-6 7 3 16,-7-2 2-16,-6 3-1 0,-11-1-4 0,-18-4 0 15,-14-3 0-15,-24-11-1 0,-12-11 1 16,-13-12 1-16,-7-14 1 0,-8-11 1 0,5-13-6 15,4-8-5-15,7-5-6 0,7-8-14 16,8-3-17 0,2-9-13-16,7-2-38 0,2-12-33 0,5 0-25 0,17-2-174 15,12-5 196-15</inkml:trace>
  <inkml:trace contextRef="#ctx0" brushRef="#br1" timeOffset="-157712.6">29004 8681 1486 0,'-39'11'105'0,"3"1"118"0,2 1-162 0,10-6-16 0,8 3-9 0,5-1-16 0,6 0-10 0,5 2 2 0,0-1 4 0,3-1 5 0,3 0 9 0,-1 3 18 0,2-6 19 16,0-3 13-16,0 3 8 0,2-6-6 0,-2 0-6 15,4-2-5-15,1-2-6 0,2-5-3 16,4 1-8-16,5-1-12 0,7-2-9 16,13-1-6-16,6 3-7 15,12 0-2-15,6 2 1 0,4 2-1 0,2 3-3 16,3 2-3 0,7 0-6-16,8 0-3 0,8 0 0 0,9 2-1 0,2-2-1 15,-2 1 1-15,-5 1 0 0,-2 2-2 16,-3-1 0-16,3-1-2 0,0-2-2 15,-5 2 0-15,1-2 0 0,-12 1-1 0,-9-2 0 32,-8-1 3-32,-15-5 1 0,-3 5 0 15,-11 0-2-15,-9 1-1 0,-5-7-3 16,-17 0-5-16,0-7 0 0,-10 1-4 16,-9 0 1-16,-1-7 3 0,-6 3 4 0,-10-3 2 15,-4-4 2-15,-7 7 1 16,3-5-1-16,-3 5 0 0,0 2-1 0,6 0 1 15,-6 1 1-15,7 0 2 0,-2 1 1 16,4 2 0-16,9-1 3 0,3 3 0 16,5-1 0-16,4 4 2 0,2 0 0 15,7 2 0-15,0 1 2 0,2 2 5 16,3-3 2-16,3 0-1 0,0 1-5 16,7 2-11-16,6-3-7 0,0 7 1 0,8 5 1 15,1-2 7-15,3 6 0 0,-1 1 0 16,2 2 0-16,3 4-1 0,0 0 2 15,1 1 1-15,2 3 2 0,-2 4 4 16,-1 3 1-16,-2-1 5 0,-1 6 4 16,-4 3 4-16,-8-3 1 0,-7 5 1 0,-9-2 2 15,-13 0-2-15,-15-2 0 0,-18-1 8 16,-15-4 6-16,-13-3-2 0,-8-9-3 16,-2-2-15-16,-7-6-12 0,-4-3-17 15,-6 6-46-15,4-3-39 0,4 8-160 16,13 2 148-16</inkml:trace>
  <inkml:trace contextRef="#ctx0" brushRef="#br1" timeOffset="-153199.27">19083 11826 1593 0,'-3'-19'91'16,"-1"1"22"-16,4 4-13 0,2 0-17 0,5 0-5 0,2-1-5 0,2 3-9 0,3-4-10 0,0 0-8 0,0-3-8 0,0-3-7 0,2 5-7 0,4-5-7 15,5 1-4-15,1-2-3 0,-1 3-3 16,3-1-2-16,-1 3-4 0,0 8-1 15,4 3-2-15,-2 5-10 16,-3 4-7-16,6 12-13 16,-2 11-5-16,2 7 7 0,2 14 5 0,-4 11 8 0,-5 3-1 0,-2 7-5 15,-9 6-8-15,-8 0-9 0,-13 6 1 16,-9-1-17-16,-11-7 4 0,-7-10 10 16,-10-12 10-16,0-10 23 0,-11-12 8 15,0-8 3-15,-2-10 1 0,-9-9 16 16,10-7 13-16,-8-11 12 0,7-8 13 15,4-10-4-15,9-6-2 0,5-3 20 16,8-4 17-16,8 3 8 0,14 3 9 0,1 6-22 31,9-4-16-31,10 0-13 0,5 2-13 0,9 2-8 0,5-4-10 0,11 1-12 16,1-3-8-16,3 0-9 0,2 1-7 16,0 1-10-1,-8 4-14-15,-8 0-17 0,-2 8-14 0,-10 8-22 16,1 5-42-16,-6-2-22 0,2 9-412 0,5 8 365 15</inkml:trace>
  <inkml:trace contextRef="#ctx0" brushRef="#br1" timeOffset="-152603.11">20417 11954 1842 0,'-20'2'85'0,"-5"5"-8"0,-1-2-6 0,-4 4-10 0,-6-7-24 0,-1 0-13 0,-7 1-8 0,1-1-8 0,-1 5-4 0,3 5-6 15,-2 3-8-15,-1 4-6 0,3 6-6 0,9 2-3 0,-1-3 3 0,8 5 0 0,2 4 7 0,7-4 6 0,2-6 6 16,5 0 3-16,2-7 0 0,5-4 1 0,2-6 0 16,3-3 19-16,3 1 14 0,4-8 3 0,8-1 1 15,10-6-17-15,15-5-14 0,7-7-2 16,8-9-2-16,-1-1-1 0,-7-8 0 15,-4-5 6-15,2-2 12 0,-8-9 6 16,-2 2 3-16,-5 7-4 0,-11 0 1 16,-7 13-4-16,0 5-5 0,-10-2-6 0,0 0-19 15,-5-2-11-15,-7 1-17 0,-3-5 4 16,-6 3 9-16,-6-6-3 0,-1 0 12 16,0 1-6-16,-5 2-2 0,-1 1 6 15,-4 5 6-15,-1 4 2 0,4 10-3 16,10 7-5-16,8 8-23 0,10 5-4 15,2 12 1-15,4 4 9 0,3 10 25 16,4 13 8-16,5 5 3 0,7 9 1 0,3 3 0 16,-1 6-2-16,3 5 1 0,-1 2-2 15,3 2 1-15,4 1 0 0,-4-1 1 16,-2-6-1-16,-6-8 0 0,-5-9-1 16,1-11 1-16,-4-9 0 0,-7-9 0 15,4-10-1-15,-6-6-21 0,-1-3-13 0,5-6 545 16,3-14-388-16</inkml:trace>
  <inkml:trace contextRef="#ctx0" brushRef="#br1" timeOffset="-152048.52">20725 11660 1776 0,'55'33'194'0,"-266"47"68"31,222-90-260-31,-33 27 0 0,-4 6-2 16,3-1 0-16,2 4-1 0,6 1-3 15,1 5-4-15,5 0-5 0,6 3-5 16,3 1 0-16,3-6 0 0,6 3 6 16,5-2 8-16,2-8 4 0,4 0 6 15,3-9 7-15,-4-4 6 0,4-8 5 16,0-2 8-16,8-7 7 15,1-4 7-15,-1-10 3 0,5 0-1 16,-2-13-2-16,-4-1-11 0,-2-6-10 16,-8-5-19-16,-8-7-11 0,-1-4-8 15,-6-3-5-15,-9-4 5 0,-1-3-9 16,-6-4-7-16,-10 0 10 0,2-7-15 0,-1-7 10 16,-12 1-4-16,-3-1-20 0,-8 9 11 15,-1 3-7-15,8 8 9 0,6 6 13 0,7 9 5 16,0 3 9-16,6 9 8 0,1 8 2 0,3 7-1 15,6 7 2-15,3 9 3 0,4 7-3 16,-1 0-3-16,-1 9-4 0,2 12-2 16,0 11 5-16,2 20 1 0,5 15 3 15,7 18 7 1,9 11 6-16,5 8 14 0,6 5 15 0,2-3 6 0,-5-5-6 0,1-9-14 16,4-8-15-16,-8-12-13 0,-5-3-1 15,6-8 3-15,-6-8 0 0,5-7 0 16,-1-4 0-16,-6-6-5 0,2-8-7 15,-14-3-14-15,-2-5-27 0,-4-6-36 16,-3-4-14-16,6 1 43 0</inkml:trace>
  <inkml:trace contextRef="#ctx0" brushRef="#br1" timeOffset="-151699.64">21401 11082 1789 0,'0'2'81'0,"0"-1"19"0,-4 3-64 0,2-2-21 0,-8 5-7 0,-3 5 0 0,-1 6 6 0,-4 10 4 0,-1 8 1 31,-1 13-2-31,3 12 11 0,1 8 10 16,2 5 2-16,1-1 0 0,2-4-18 31,4 2-14-31,4-9-5 0,1 2-2 0,2 0-1 0,5-8 0 16,6 10 0-16,7-2 2 0,-1-6-3 15,5 1-7-15,-1-13-29 16,0-9-43-16,1-16-10 0,-8-10 35 15</inkml:trace>
  <inkml:trace contextRef="#ctx0" brushRef="#br1" timeOffset="-151382.3">21434 11942 1857 0,'0'7'121'0,"6"-2"66"0,-6-3-93 15,3-2-24-15,8 0-14 0,-4-7-2 0,4-7-22 16,6-4-20-16,5-3-11 16,-3 1-6-16,6-7-5 0,-7 1-17 0,-1-3-18 15,5 1-14-15,-6 9 0 16,3-3 16-16,4 8 19 0,-9 0 8 0,2 5 3 16,-9 4 8-16,0 3 4 0,-1 9 3 0,-4 6 3 15,6 6-6-15,3 9-2 16,-2 8 1-16,7 6 2 0,0 1 0 0,3 7 1 15,-3-8 3-15,4 2 4 0,5 3 4 16,-4-5 3-16,7 2 0 0,1-12-1 16,-1-5 0-16,6-8 0 0,-4-6-6 15,4-4-19-15,6-6-51 0,3-4-22 16,-1-5 170-16,5-6-95 0</inkml:trace>
  <inkml:trace contextRef="#ctx0" brushRef="#br1" timeOffset="-151194.52">22005 11789 1994 0,'-69'30'147'0,"5"-3"43"0,6 7-16 0,6-3-99 16,6 7-24-16,16 4-25 0,0-1-15 0,10 5-8 16,5 6-12-16,7-1-18 15,8 2-34-15,6-7-59 0,4-1-44 16,6-3-8-16,0-10 76 0</inkml:trace>
  <inkml:trace contextRef="#ctx0" brushRef="#br1" timeOffset="-150827.14">22266 11234 2044 0,'9'2'81'0,"0"3"6"15,8 2-44-15,10 0-32 0,3 8-1 16,9-1-6-16,4 4-3 0,1 8-2 0,4 4-3 15,0 9-1-15,-4 7 1 0,0 13 0 16,3 7 1-16,-5 4 2 0,-3 10 1 16,-5 11 7-16,-6 8 13 0,-14 13 10 15,-5 1 14-15,-12-6 5 0,-15-5 13 0,-12-11 17 0,-11-11 3 16,-7-10 3-16,-5-11-11 0,1-11-27 16,5-13-15-16,-1-15-21 0,9-8-11 15,3-12-12-15,8-7-30 0,10-11-40 16,9-5-72-1,9-14-28-15,2-4 88 0</inkml:trace>
  <inkml:trace contextRef="#ctx0" brushRef="#br1" timeOffset="-150226.39">23223 11509 1604 0,'-10'4'124'0,"-4"-3"67"0,6 1-41 0,7 2-26 0,1-1-6 0,1 1-10 0,-1-4-8 0,0 2-14 0,0-2-13 0,4 1-7 0,5-1-7 16,0 0-7-16,0 0-12 0,-2 0-12 0,0 0-11 0,7 2-8 16,2 3-6-16,3 6-3 15,4 3-1-15,2 6-2 0,4 6-1 0,3 10 0 16,3-1 0-16,4 15 2 16,11 1 1-16,6 17 1 0,6 1 0 15,8 5 1-15,4 6 0 0,-5-4 0 0,4 1 1 16,-9-8-1-16,-9-11 0 0,-2-13 0 15,-18-15 0-15,1-11 3 0,-6-10 0 0,-2-13 2 16,-6-13 11-16,-1-17 1 0,-5-16 1 16,-4-19-2-16,-6-14-12 15,-1-13-3-15,-2 0-1 0,-3-3-1 0,0 2 0 16,-3 4 0-16,1 1-9 0,4 9-27 16,3 1-42-16,9 10-57 0,1 6-76 15,2 8 113-15</inkml:trace>
  <inkml:trace contextRef="#ctx0" brushRef="#br1" timeOffset="-148928.18">25941 11048 1652 0,'20'14'585'0,"-16"-10"-529"0,-1-2-11 0,-8-2-44 0,-2 0 3 0,-8-2 2 0,-2 2 1 0,-6 0-4 15,0 0-2-15,-6-4-2 0,-4 2-2 0,-1-1 0 16,-2 1 1-16,1 2 0 16,5 0 0-16,0 5 0 0,-2 3-1 0,5-3 0 15,-1 7-1-15,3 2-1 0,2 2 1 16,0 0 1-16,2 7 2 0,1-5 0 15,2 2 1-15,4 1 0 0,0 2 2 16,0 0 1-16,1 2 0 0,3 3 0 16,3 1-2-16,-2 1 0 0,5 7 0 0,4 4-1 15,-2 5 1-15,-1 5 2 16,3 4 1-16,-2-5-1 0,0 5 0 0,2-2-2 16,0-3 0-16,4 5 0 0,-1 1 0 15,-1 6 0-15,4 6-1 0,1-4 0 16,-2 1 0-16,0-1 2 0,-1 0 2 15,-2-4 4-15,-2-3 6 0,-2-7 6 0,-3-4 2 16,-3-6 1-16,1-4-3 0,0-8 5 16,-5-10 8-16,3-4 9 0,4 2 9 15,1-7 4-15,4-4 11 0,0-5 3 16,5-3-3-16,10-6-8 0,1 4-21 16,7-6-15-16,0-1-10 0,2 1-7 15,-1-7-5-15,5 4-5 0,-1 5-5 16,-3-2-8-16,9 8-9 0,-11-4-12 0,1 3-14 15,0 1-19-15,-7-3-31 0,8 1-60 16,-5-7-20-16,-3 3 86 0</inkml:trace>
  <inkml:trace contextRef="#ctx0" brushRef="#br1" timeOffset="-148659.34">25752 11768 2200 0,'-29'-2'111'0,"3"-1"5"0,3 3-28 0,9 5-54 0,5-3-20 0,2 5-11 0,1 0-3 0,1 3 0 16,-2 5 2-16,-9-3 1 0,0 6 1 0,-11-4-1 0,-5-2-2 0,-10-1-1 0,-17-6 0 0,-8-1 1 15,-9-1 1-15,-4-6-1 0,2-6-2 0,5 0-11 16,8 0-27-16,13-5-82 0,13 3 273 16,16 1-152-16</inkml:trace>
  <inkml:trace contextRef="#ctx0" brushRef="#br1" timeOffset="-147855.49">26316 12007 2028 0,'-15'-17'99'0,"-1"-3"3"0,2 2-22 16,0 8-48-16,0 3-13 0,-2 7-9 0,-2 0-8 15,0 12-7-15,-6-3-3 0,-1 10 1 16,-12-1 2-16,1 2 3 0,-3 4 0 16,2 3-1-16,3 1 2 0,6 2-1 0,7 4-4 15,-2-4 2-15,7 6 1 31,3-6 0-31,8 2 6 0,5 0-3 0,7-4-3 0,7-1-4 0,7-2-7 0,10-6-2 16,4-7 5-16,11-1 3 0,2-11 10 16,-4-2 11-16,-1-10 6 0,-8-4 11 15,3-5 9-15,-10-1 7 0,-3-8-3 16,-8-7-12 0,-6-4-11-16,0 0-13 0,-2 4-3 0,-9 2-2 0,5 3-1 15,-7 0 0-15,-1 5 1 0,3 10 0 0,0 2-3 16,0 14-4-16,0 1-7 0,-2 1-3 15,-7 5-4 1,5 3 2-16,-6 5 5 0,-1 4 3 16,2 8-2-16,-8 6-7 0,6 5-5 0,-2 2 1 0,-1 2 6 15,2 5 7-15,-1 2 5 0,8 2 2 0,3 1 1 16,6 0 1-16,8 6 0 0,-3 0 0 16,11 0 0-16,-4-1-1 0,1-1-1 15,6 0 0-15,-1-5 0 0,3-7 2 16,1-4 2-16,-5-16 4 0,1-9 6 0,-8-5 16 15,-5-11 6 1,-2-7 7-16,0-3 3 16,2-8-14-16,-4-8-7 15,2-6-9-15,-7-10-9 0,-7-8-5 0,-5 4-3 16,-4 6-4-16,-4 6 0 0,-1 8 2 16,-2 7 2-16,-4 5-1 0,2 3-3 15,4 12-7 1,-4 2-2-16,4 10-3 0,-5 0 4 0,6 6 5 0,6 1 4 0,9 2 4 15,-1 1 3-15,6-3 11 0,0 1 2 16,2 1 3-16,5-10-1 0,4 3 1 16,3-8 3-16,9 0 4 0,-2-6-4 15,4-8-14-15,3-4-8 0,6-6-13 16,5 5-24-16,7-4-15 0,2-5-16 16,2 2-11-16,1-8 5 0,2 1 1 15,1-2-1-15,-10-4 295 0,-9 2-173 16</inkml:trace>
  <inkml:trace contextRef="#ctx0" brushRef="#br1" timeOffset="-146807.79">26743 11892 1677 0,'0'99'458'0,"39"-40"-1099"0,-44-47 842 0,24 4-696 0,-47-89 1208 0,8 45-160 0,22 55-552 0,3-2 1 0,1 8-2 16,-3-4 0-16,2 1 0 0,1-2 0 15,-4-1 0-15,1-6 0 16,1 2 0-16,5-5 0 0,-2-2 0 16,5-2 0-16,11-2 4 0,-2-3 1 0,8-2 3 15,-4-5-1-15,5-2 0 16,-4-5-1-16,1-6-1 0,5 0 0 0,-6-1-9 15,-4-4-8-15,1-5 2 0,-7-4 1 0,0-7 8 16,-2 0 3-16,-2 4-1 16,-1 1-1-16,-8 11-4 0,-1 2 2 0,0 2-3 15,-2 12-3-15,0 0-1 0,0 0 0 16,-5 0 1-16,3 5 1 0,-3 6 1 16,-1 3-4-16,3 11-1 0,3-1 2 15,1 12 2-15,7 1 3 0,0-3 3 16,3-2 1-16,-2-4 0 0,2-8 2 0,-1-4-4 15,-1-9-10-15,0-6-16 0,2-1-24 16,-3-3-10-16,3-8-20 0,1-1 17 16,6-2 12-16,5-6 14 0,-1-1 27 15,4 0 2-15,1-3 12 0,-1 3 12 16,-1-2 11-16,0 0 12 0,-2 2 6 0,-7 1 0 16,3 6-1-16,-3-2-4 0,-5 4-5 15,-2-1-4-15,-7 3-9 0,1 4-7 16,-3 6-9-1,2-1-4-15,-2 1-4 0,0 0 0 0,-3 7 1 16,-5 3 0-16,-2 6 2 16,-4 7 0-16,-1 6 1 0,-4-4 0 0,1 6 1 15,-3-4 0-15,1-4-1 0,1 4 1 0,5-10-1 16,1 5-1-16,8-6-2 0,0-6-4 0,1 3-2 16,4-3 2-16,2 1 3 0,3-2 4 15,1-2 4-15,2-2 5 16,-1-5 3-16,4 0 0 0,2-3-3 15,-3-3-8-15,3-6-1 0,-3-2 0 16,3-9 1-16,-1 2 2 0,-5-8-3 0,0 1-1 16,-3-1-2-16,-2-1 0 0,-2-3-1 15,0 4 0-15,-4 4 2 0,2 4 0 16,0 9 0 0,-1 5-2-16,3 7 0 0,-2 0-5 0,0 10 4 15,2 1 3-15,0 8 1 0,2 10 4 16,5-1-3-16,2 6 2 0,3-2-1 0,3-2 1 0,-1-4-1 15,0-1 0-15,0-5 0 0,4-2 1 0,0-6 1 16,-1-3 5-16,3-4 9 0,-4-5 8 31,3 0 5-31,3-5-13 0,6-6-10 0,0-3-25 16,6-6-17-16,0-8 1 0,-4-4-1 16,4-10 13-16,-2-3 2 0,1-8 8 15,-4-5-9-15,-6-4-9 0,-2-8-5 0,-9 5-11 16,-8 5 8-16,-4 5 14 0,-2 5 10 0,-9 6 8 0,-1 3 2 15,-2 11 1 1,-6 1 1-16,4 6 2 0,-5 7-3 0,0 9 6 0,7 7 1 16,-2 4 10-16,7 10 10 0,4 13 18 0,1 6 3 15,4 15-6-15,4 7-10 16,3 11-21-16,3 1-3 0,6 11-1 0,0 7 4 16,7 0 1-16,-5-1 0 15,7-6 0-15,-4-9-5 0,2-11-2 16,-3-12 5-16,-1-10-22 15,1-11-34-15,-1-9-34 0,-1-6 455 0,3-10-298 16</inkml:trace>
  <inkml:trace contextRef="#ctx0" brushRef="#br1" timeOffset="-146478.83">28642 11392 1956 0,'10'-12'102'0,"-1"3"22"0,-5 3-41 0,-4 6-37 0,0 6-23 0,-4 1-12 0,1 9-18 0,-8 9 0 0,-5 14 2 15,-5 5 5-15,-7 11 6 0,-3 5 4 16,-2-1-1-16,-1 1-3 0,7 6-6 16,4-6-1-16,9 4-1 0,7 1 1 15,7 6 1-15,11 4 0 0,6-3 0 16,7-2 1-16,4-7 1 0,2-9-2 16,2-10-11-16,2-5-20 0,-1-16-23 15,-3-5-31-15,4-8 24 0,2-8 23 0</inkml:trace>
  <inkml:trace contextRef="#ctx0" brushRef="#br1" timeOffset="-146003.52">28752 12034 1873 0,'7'0'98'0,"2"0"9"0,-2-7-17 0,2 3-45 0,3-1-16 0,4-4-12 0,4 4-8 0,3-4-8 0,-2 0 1 0,0 0-1 0,-7 6 0 16,-1-6 7-16,-6 9 0 0,2 3-1 0,-2 4-1 0,2 4-6 15,3 10-2-15,4 8-3 0,0 6 2 16,2 9 1-16,3 6 0 15,0-2 1-15,-1 2 0 0,1-6-1 0,0-7 1 16,-3-1 0-16,0-6 1 0,0-7 1 16,-3-2 0-16,1-7 2 0,-3-7 3 15,-4 0-7-15,-2-7-13 0,5 0-25 0,4-7-21 16,11-3 28-16</inkml:trace>
  <inkml:trace contextRef="#ctx0" brushRef="#br1" timeOffset="-145782.06">29426 12043 2026 0,'-9'25'138'0,"-238"90"191"32,210-85-339-32,12 0-14 15,4 0-19-15,5 7-12 0,4 4-18 16,3 2-22-1,7-1-7-15,0 1-15 0,4 3 0 16,1-2 6-16,3 4 16 0,-1 2-3 0,-3-6 4 16,-2-7 18-16,-4-7-4 0,-5-6 20 15,1-3-57-15,-1-7-123 0,2 0 144 0</inkml:trace>
  <inkml:trace contextRef="#ctx0" brushRef="#br1" timeOffset="-145559.4">29271 12552 1640 0,'0'39'127'0,"0"3"121"15,-3 2-143-15,-1-1-39 0,2 7-11 16,1-6-21 0,-3 11-19-16,4-2-8 0,0 0-4 0,-2 0 0 15,2-8 0-15,-7-10 2 16,5-3-30-16,1-7-51 0,1-9-33 15,0-5 379-15,-7-6-232 0</inkml:trace>
  <inkml:trace contextRef="#ctx0" brushRef="#br1" timeOffset="-144989.83">29560 11791 1782 0,'0'0'109'0,"0"0"32"0,2-2-34 16,9 0-46-16,-1-5-22 0,10 2-19 0,-2 3-13 15,3-7-6-15,2 6-3 0,2-1-4 16,0-5-6-16,6 8-10 0,0 1-6 15,-3 1 3-15,0 8 5 0,-10 2 9 16,2 10 5-16,-10 0 1 0,1 6-1 16,-9 7-6-16,-4-1-2 15,2 8-2-15,-13 4 2 0,3-6 3 0,-3 7 1 16,-6-7 1-16,1-2 1 0,-3-3 3 16,0-6 3-16,1-5 0 0,4-7 8 15,0-4 22-15,4-5 24 0,5 2 31 0,5-5 23 16,2-4 5-16,0 0 3 0,3 2 0 15,8-4-13-15,5-2-15 0,7 1-19 16,9-4-25-16,0 7-17 0,9-2-13 0,-4 2-6 16,0 0-3-16,-1 0-3 0,-10 0 0 15,-1 0-5-15,-7-2-13 0,5 0-23 16,-5-3-29-16,-4-2-45 0,2 3-49 16,-4-1-26-16,8 0-248 15,-3-6 273-15</inkml:trace>
  <inkml:trace contextRef="#ctx0" brushRef="#br1" timeOffset="-144672.99">30202 11298 2208 0,'14'12'114'0,"4"4"44"0,3 4-106 0,6 8-15 0,-4 4-20 0,4 9-5 0,-1 10-3 0,-1 1-3 0,-2 5-2 16,-3 3 1 0,-6-5 6-16,-11 2 7 0,-5-3 8 15,-10-2 1-15,-6-2-6 0,-3-11-7 0,0-8-10 31,0-2-5-31,3-8-7 0,0-1-10 0,4-4-20 16,1-9-25-16,3 2-33 0,1-4-37 0,2-3 70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2:58:05.99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17576 8277 1525 0,'27'10'-356'0,"-25"33"1210"0,-2-9-1036 0,-34-41 1427 0,34 8-1838 15,-4 5 137-15,6 4 486 0,3 5-6 0,3-1-3 16,-1 0 1-16,-2 0 5 0,0 0 6 15,1-1 4-15,-6-3 10 16,3-4 8-16,-1-1 3 0,0-1 1 0,-2-3-2 0,1-1 0 16,-1 0 3-1,4 0 6-15,1-5-1 0,1 1-6 0,2-6-18 16,3-10-20-16,2-6-19 0,-5-12-16 0,3-11-3 16,0-6 0-16,-10-7 3 15,-1-9 7-15,-7-5 2 0,-2-11 2 16,-6 0-1-16,-5 4-2 0,4 8 1 0,-2 8 2 0,4 5 2 15,2 5 0 1,1 5 2-16,6 8 0 0,1 5 2 0,-1 4 7 0,5 6 9 16,2 10 14-16,3 5 17 15,2-1 7-15,0 8-13 0,6 2-15 0,1 3-19 16,5 2-14-16,11 11-3 0,11 5-3 16,9 7-1-16,1 5 0 0,4 8-2 0,2-1 1 15,-6 2 2-15,8 4 0 0,-1-2 2 16,-1-2 2-16,5 4 3 0,-2-5 0 15,-6-1 3-15,-6-3 2 0,-6-4 0 16,-10-6 3-16,-4-1-2 0,-6-5 2 16,-8-5-1-16,-2-4-2 0,-5 2-5 15,-5-8-5-15,-2-1-17 0,-2 2-4 0,-5 0-7 16,0 0-3-16,-7-2 7 0,-9 3-1 16,-11 3 10-16,-17-6 6 0,-9 1 6 15,-13-1 0-15,-3 0-9 0,-2 0-5 16,0 0-1-16,3-1 6 0,2 1 9 15,-3-6 7-15,3 3 4 16,11-1 0-16,9 2 2 16,16-1 0-16,14-3 2 0,7 3 1 0,11 1 8 0,3-1 33 0,2-4 28 15,2 1 12 1,1-6 1-16,8-6-33 0,3-9-28 0,9-13-17 16,4-6-9-16,5-8-2 0,7-2-1 0,1-1 0 15,3-2 0-15,-2-1 2 0,-6 0-7 16,2-4-6-16,-5 9-1 0,0 5 0 15,-2 8 9-15,-3 10 6 0,3 4-1 16,-7 10-2-16,-9 5-3 0,1 12 0 0,-10 1 3 16,2 3-11-16,-3 10-6 0,-4 8-3 15,0 16-7-15,-2 18 8 0,-9 18 3 16,-3 10 1-16,-9 8 5 0,-6 8 4 16,-4 4 6-16,-3 8 1 0,-6 1 6 0,-6 7 7 31,0-7 4-31,0-6 1 0,6-7 1 0,3-8-6 15,10-8-3-15,10-14 9 0,8-17-25 16,8-13 328-16,4-16-230 0</inkml:trace>
  <inkml:trace contextRef="#ctx0" brushRef="#br0" timeOffset="3586.75">22243 13417 1357 0,'32'14'85'0,"-6"-7"19"0,1 5-8 0,-6-6-27 0,2 1-9 0,-3 2 0 15,-1 1-1-15,-3 3-5 0,2 1-3 0,2-2-3 0,-3 1 1 0,-1-6 6 16,-7-2 7-16,-5-1 5 0,1 1 3 16,-3-3-7-16,-2-2-16 0,0 0-14 15,0 0-13-15,-7 0-6 16,-8-2-3-16,-2 0-4 0,-10-1-3 15,-10-4-5-15,-9 1-2 0,-15 3-1 16,-1-3-1-16,-7 3 0 0,2 3-1 16,-4 3 1-16,-2 5 1 0,-5-5-1 0,0 1 1 0,2 3 1 15,-13-2 0 1,-1 2 0-16,-11-2 3 0,3 4 10 16,8-7 6-16,5 5 4 0,5 0 3 0,7-1-5 15,2-5-1-15,2 1 2 0,-5-2 4 0,-1-7-3 0,8 5-2 31,7-3-4-31,8 0-5 0,10 5 6 0,4-4 11 0,8-5 9 0,11 4 3 16,3 3-2-16,3 2-6 0,8 0-5 16,5 0-6-16,0-5-5 0,4 5-5 15,-1 0-4-15,1 2-5 0,5 3-3 16,-2-3-2-16,14-1-3 0,11 5-1 16,12-3-7-16,20-1-11 0,16-2 0 0,17 0-2 15,8 0 6-15,1-7 13 0,1 0 2 16,-3 0 7-16,-1 0 1 0,9-4 1 15,0-1 2 1,-10 3-2-16,-6-9 1 0,-18 7 0 0,-14 1 0 0,-13-3 1 16,-13 10 1-16,-13 1 6 0,-11-5 13 0,-13 5 7 15,-1 0-7-15,-12-1-12 0,-6 3-15 32,-8-7-9-32,-15 3 3 0,-12 3 7 0,-16-7-5 15,-15 5 3-15,-17-2 0 0,-11-4 0 16,-8 2 5-16,-1-2 0 15,-3 0 0-15,-5 0 1 0,-4 0 0 16,-4-3 1-16,6 3-1 0,14 2 1 0,16 1 0 16,16 3-1-16,19-1 1 0,11 3 1 15,13 1 3-15,10 1 4 0,9 3 2 16,9-1-1-16,14-3-1 0,-2 6-7 16,11-6-3-16,5 0-8 0,4 0-20 15,14-6-21-15,15-1-62 0,19-7-90 16,26-4 115-16</inkml:trace>
  <inkml:trace contextRef="#ctx0" brushRef="#br0" timeOffset="4393.74">23386 13323 1896 0,'0'0'156'0,"-5"0"61"0,3 2-21 0,2-2-73 0,0 0-34 0,2 0-34 0,3-4-22 0,3 2-20 0,0-1-10 0,5-3-3 0,-8 1 2 16,6 2 2-16,-8-3 0 0,8 1-1 0,-2 3-1 0,2 0-2 15,-3-3-4-15,7 5-3 0,-5 0 0 0,10 2 1 16,6 3 2-16,4 2 0 0,9 4 1 16,11 1 1-16,14 2-1 0,7 1-4 0,10 1-8 15,10-4-5-15,5-7 1 0,5 4 11 16,21-4 7-16,20-3 1 16,19 0 9-16,9-4-15 0,6-5-1 0,5 0 4 15,-2 2-6-15,0-2 10 0,-4 1 8 16,-4 3 3-16,-10 3 5 0,-3 0 12 15,-20 0 4-15,-17 3 1 16,-11 3-8-16,-15-1-14 0,-11 0-3 0,-6 2-50 0,-9-3 295 16,-4-4-196-16</inkml:trace>
  <inkml:trace contextRef="#ctx0" brushRef="#br0" timeOffset="9797.64">19415 14718 1465 0,'-37'-7'62'0,"6"0"2"0,-9-4-11 0,6 1-15 16,0-1 2-16,2-1-2 0,0-3-8 0,6 3-10 0,3-2-6 0,3 0-5 0,6-1-2 0,7 3 0 0,4 5 4 0,3-2 16 0,3 6 9 15,4-3 0-15,7-3 0 0,6 4-17 16,6-2-9-16,6 0-2 16,4 2-3-16,-3 1 1 0,7 4 4 15,0-5 1-15,-2 1 2 0,2 1-3 0,3-3-2 16,6-3-2-16,1-1-1 0,9 1 7 15,4-2 10-15,3 1 11 0,5 4 10 0,5 1 0 16,4 0-7-16,-4 1-12 0,-3-3-9 16,0 0-10-16,-18-2-2 0,-6 0-2 15,-8-1 0-15,-11-5 0 0,0 5 0 16,-8 3-1-16,-6-2 0 0,-9 5 0 16,-4 4 1-16,-1-5 0 0,-13 5-1 0,-5-4 0 15,-12-1 0-15,-4 5 0 0,-16-2 0 16,-1 2 1-16,-10 6 1 0,-15-1 5 15,-6 9 11-15,-5-3 10 0,3 7 2 16,11 3-5-16,13-5-10 0,8 3-11 16,13 1 1-16,10-3 14 0,8-1 19 15,12-1 21-15,5-1 15 0,7-2 1 16,8-3-8-16,10 2-10 0,10-1-8 16,15 1-7-16,14-7-12 0,7-4-11 0,18 1-11 15,7 1-7-15,-2 2 0 0,1 3-1 16,-6-2-1-16,-11 4 0 0,2-2 0 15,-4 2-2-15,-6-4-5 0,-12 1-4 16,-10-6-6-16,-17 0-5 0,-15-6-5 0,-16 1 0 16,-21-4-2-16,-19-5-4 0,-17-6-13 15,-24-8-32-15,-15-4-48 0,-8-9-54 16,-15-1-37-16,-3-4 107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2:58:28.9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9835 10968 2060 0,'-5'39'127'0,"-2"-14"14"0,0 2-11 0,-1-11-50 0,1-2-20 0,0 0-5 0,4-5 2 0,-1 2-9 0,4-8-6 0,-2 1-8 0,2-4-10 0,0 0 0 0,0 0-1 0,0 0-3 0,0 0-4 16,-7-7-9-16,4-11-5 0,1-5-1 0,-9-15-1 16,2-2-3-16,-8-6-1 0,-1-2-1 31,-5-4 2-31,-2 3 2 0,-1-1 1 0,-3-1 0 0,4-4 0 0,-1 3 0 31,3 1 2-31,-6 1 2 0,4 9-1 16,6-1 1-16,-1 6-1 0,6 8-1 15,5 5 1-15,-1 3 1 0,6 5 0 0,1 2 2 16,3 6 1-16,-4-7 0 0,2 5-1 16,1 2-1-16,1-6-3 0,0 6-1 15,0 0 0-15,1 0 0 0,-1 2 0 16,0 1-1-16,0-1 0 0,2 1 0 15,-2 4 0-15,0 0-3 0,0 0-1 0,0 0-3 16,2-1-4-16,5 4-2 16,0 3 4-16,6-1 3 0,8 6 5 15,-3 1 2-15,10 2 0 0,6 2 0 0,1 0 1 16,-3 2-2-16,3 5 1 0,1 0-1 16,6 3 0-16,5 3 1 0,8 3 0 15,5 5 0-15,9 4 1 0,4-2 0 16,-1 0-1-16,-6-6-1 0,-2-1 1 0,-8-3-1 15,-9-6 0-15,4 2 1 0,-3-4-1 16,-4 2 1-16,8-4 0 0,-10 1-1 16,-3-4 1-16,-5 3 0 0,-8-3 0 15,-4 4 1-15,-3-6 0 0,-5 0-1 16,-3-3-1-16,-6 1 0 0,2-1-3 16,-5 1-2-16,-2-6-8 0,-2 2-3 15,-5-4-9-15,2 1-18 0,-9 2-4 16,-2-5-1-16,-12 2 6 0,-13-2 21 0,-12-2 12 15,-11-4 5-15,-9-3 3 0,-8-4-1 16,2 2 0-16,-2 2 2 0,-6 2 0 16,4 1 0-16,-2 4 1 0,-2 2 1 15,0 4 2-15,9-1-1 0,18-2-2 16,10 3-1-16,27-3-1 0,0 3 1 0,3-5 2 16,11 5 2-16,1-6-3 0,8 0-4 15,-2 0-2-15,-4-9-3 0,5-2 1 16,1-7 7-16,-2-12 3 15,4-12 6-15,7-8 3 0,8-14 0 0,5-8 0 16,6-8 6-16,4-5 8 0,3-2 14 0,8 3 22 16,-1 8 11-16,5-2-4 0,0 0-17 15,3 4-25-15,-4 1-18 16,2 6-5-16,-5 13-2 0,-6 15-5 0,-5 13-13 16,-7 6-10-16,-4 13-7 0,0 7 0 15,-5 2-2-15,-2 9 8 0,4 5 1 16,-6 12 2-16,1 15 7 0,-3 26-5 15,-10 19 2-15,-3 19-1 0,-13 4-1 0,-7 1 3 16,-11-2 4-16,-8 11 3 0,-8 8 5 16,-5 4 4-16,-3-9 0 0,1-10 10 15,2-15 4-15,5-12 2 0,2-7 2 16,11-13-9-16,3-10-1 0,11-15 3 16,11-13-7-16,12-13 11 15,0-9-173-15,11-16 116 0</inkml:trace>
  <inkml:trace contextRef="#ctx0" brushRef="#br0" timeOffset="14417.86">15105 13566 1181 0,'0'12'129'0,"3"2"155"0,-3-5-219 0,0 2-26 0,0 1-16 15,0-1-7-15,0-2-2 0,0 3 3 0,-7-3 2 0,2-4 6 0,-4-1 4 0,3 1 3 0,5-1-2 16,-6-1-2-16,5 3-1 0,0-5 3 16,-1 3 4-16,-5-1 3 0,1-1 2 15,2 2-1 1,-2-2-2-16,3-1 4 0,-6 3 2 15,-6-4-4-15,0 3-2 0,-11-3-9 16,-1 4-7-16,-2-4-5 0,-6 0-4 16,-3 0-5-16,-9 0-4 15,-1 0-2-15,-10-4 1 0,-10-1 1 0,-7 2 2 16,-4-5-1-16,-3 5-1 0,1-1 1 16,-5 3-2-16,-1-5 0 0,-10-1 1 0,2 2-2 15,-1 0 0-15,-6 1 1 0,2-5 1 16,-2-3 0-16,2-4 1 0,2-4-2 15,5 3 0-15,7-1 0 0,5 7-1 16,11-1 0-16,8 5 1 0,8 0-1 16,7 3 1-16,5-1 1 0,10 3 0 15,9 0 0-15,12 2 2 0,3 0 1 0,2 0 12 16,5 0 5-16,2 4 2 0,2-4 6 16,2 1-11-16,6 5-2 0,3-4-3 15,-1-1-2-15,11-1-1 0,7 0 0 16,8-1 0-16,9 1-3 0,10-4-2 15,12-3-1-15,16 3-1 0,11-6-1 0,14 3 0 16,16-6 0-16,5 6 0 0,16 2-1 16,0 3 0-16,-6 0 6 0,2-5-1 15,-8 2 1-15,10-4-1 0,13 4-5 16,-5 3-2-16,-3-5 1 0,-20 5 1 16,-22-1-1-16,-19-5 1 0,-24 1 3 15,-15-5 21-15,-15 7 26 0,-12-4 16 0,-7 0 1 16,-12 5-33-16,-8-1-33 15,-10 0-16-15,-9-1-8 0,-14 1 14 0,-22-7 7 16,-13-1 3-16,-17 1 2 0,-10-2-4 16,-11 1 20-16,-11 6 3 0,-10-5 1 15,-6 8 1-15,10-1-19 0,13 5-5 16,4 0-1-16,8 5 0 16,0 0-1-16,7 6-1 0,11-4 0 0,12 4 1 0,6 1 1 15,9-1 0-15,8 0 1 0,11-1-1 16,15 1-1-16,9-2-16 0,12-9-20 15,2 3-55-15,2-1-86 16,14-2 441-16,13-7-252 0</inkml:trace>
  <inkml:trace contextRef="#ctx0" brushRef="#br0" timeOffset="15519.47">12911 14690 1416 0,'4'3'112'0,"-2"1"95"0,1 1-115 0,1-3-36 0,3 0-7 0,0 0-11 0,2-1-4 0,3 1-2 0,-1-2-3 0,3 4 0 0,4-4-4 15,-2 0-3-15,0 1-4 0,0-1-2 0,-4 0-3 16,0 2-2-16,-3-2-2 0,0 0 1 16,-4 0 2-16,1 0-1 15,-6 0-2-15,0 0-10 0,-6 2-8 0,-1-2-1 16,-2 0 1-16,-6 0 7 0,-10 0 4 15,-9 0 1-15,-7-2 2 0,-7 2 0 16,4-3 1-16,0-1 3 0,1 1 2 16,8 1 3-16,5 2 5 0,8-2 3 0,8 2 2 15,-2 0 1-15,5-2-1 0,4 0-1 16,6 2 4-16,-1 0 5 0,-5-7 2 16,1 4 0-16,6 3-6 0,0 0-2 15,-3-11 5-15,3 8 8 0,2 1 14 0,-2-3 9 16,7-1-5-16,-5 3-19 0,10-3-21 15,4-1-21-15,14 0-9 0,13 2 5 16,12 1 4-16,8 4 1 0,8 0 4 16,4 0 0-16,-6 6 1 0,0-3 1 15,-16 2 1-15,-15-1-1 0,-7-2 2 16,-16-2-5-16,-3 0-1 0,-8 2-7 16,-8-2-9-1,-1 0 2-15,-9 0 1 0,-8-2 9 0,-11-2 7 16,-14 2 4-16,-9-3 0 0,-10 2-1 15,4-1 1-15,5 2-1 0,9-3-1 0,6 0 0 16,12 3-1-16,3 0 1 0,8 2 0 0,4-5 1 16,15 5 2-16,-3-2 1 0,3 0-1 0,2 2 2 15,-2 0-1-15,0 0-3 0,0 0-1 16,0 0-3-16,0 0-7 0,0 0-11 16,0 0-15-16,0-2-22 0,5-1-23 15,-5 3-38-15,2 0-57 0,-2 0 13 16,5 0 66-16</inkml:trace>
  <inkml:trace contextRef="#ctx0" brushRef="#br0" timeOffset="16405.49">13308 14773 1486 0,'0'21'138'0,"64"-12"103"0,89 25-4 0,-329-107-277 0,125 56 108 0,53 15-11 0,-2 2 1 0,0 0-6 0,0-4-9 0,0 4-13 31,7-5-16-31,-4 5-11 0,1 0-9 0,3 2-6 0,-2-1 0 16,4 5 4-16,5-3 3 0,0 3 5 0,4 2-1 15,-2 3 1-15,2-2-2 0,1 3-2 16,4 1 1-16,6 1-1 16,10 2-1-16,5 0-1 0,0 0 0 15,10-2 2-15,-1 2 4 0,11 2 6 0,10-6 2 16,4-1-2-16,-2-2-3 0,-5-6-5 16,-16-3 1-16,-2-3 1 0,-6-6 0 15,-3-5 5-15,-2-1-1 0,-6-4-1 16,-2-6-3-16,-4-2 0 0,-4-3 0 0,3 0 0 15,-1 0 6-15,2 2 1 0,0 3 5 16,-3 4 6-16,-2 5 5 0,1 1 3 16,4 3-1-16,1 3-4 0,1 4-6 15,3 1-5-15,-1 1-6 0,3-1-3 0,-2 4-1 16,6 0-1-16,3 2 2 0,-1 3-1 16,1-1 0-16,-1-1 0 0,1 6-1 15,-3-5 1-15,0 5 0 0,-4-6 1 16,-3 3 1-16,1-1 0 0,1-2 1 15,1 1 0-15,0 0 1 0,-1-1 0 16,-5 1-2-16,0-4 1 0,-1 1 6 0,-2-1 5 16,-1 0 6-16,5 0 11 0,-4-1 7 15,9 1 9-15,6-2 6 0,12-3-3 16,7 1-5-16,7-1-9 0,11-2-6 16,8-1-5-16,6 0-6 0,-1 2-5 15,-1-4-4-15,-7-1-4 16,-9 4-3-16,-1-6-2 0,1 8-2 0,0 0-7 0,-1 7-56 15,3 6-101-15,-8 12 97 16</inkml:trace>
  <inkml:trace contextRef="#ctx0" brushRef="#br0" timeOffset="24029.71">12995 16034 853 0,'0'-16'127'0,"26"-23"146"0,-15 60 44 0,10-92-390 0,-5 43 166 0,5 15-22 0,-5 3-11 15,2-3-1-15,5 3 7 16,5-3 2-16,3-6 2 0,2 3-1 0,1 2-9 15,5-2-15-15,5 3-14 0,8 3-14 16,-1 1-6-16,-1 5 2 16,5 4 9-16,-7 0 6 0,1 5 10 0,-1 6 0 15,-9 3-2-15,-5 1-1 0,-11-1-5 16,-12-2-10-16,-11-7-7 0,-9 6-7 16,-13-4-1-16,-10 2 17 0,-12 2 15 15,-20-6 14-15,-7-1-5 0,-8-4-12 16,-8-2-13-16,-5-5-7 0,-10-4-1 0,1 2-1 15,-1 0-2-15,8-3-4 0,7 3-2 16,2 2-2-16,12-5 0 0,0 1-1 16,1-2 1-16,2 1 0 0,3-2 2 15,7 0 0-15,7-1 2 0,6 0 1 16,5-1-1-16,13 1 2 0,10 3 0 16,8 5 2-16,10 0 10 0,1 7 18 15,0-6 12-15,5 5 7 0,6 1-10 16,6-2-22-16,8 0-14 0,9 2-9 0,8 0-2 15,12 4 0-15,6-3-2 0,9 3 0 16,9 1 1-16,-2-1 1 0,0-4 0 16,2 2 0-16,-1 1 1 0,11-1 1 15,1 2 2-15,3-1 0 0,0-3 1 16,-6 2 4-16,-16 0 9 0,-18-2 3 0,-15 0 1 16,-14-2 0-16,-7 0-11 0,-7 2-8 15,-9 0-12-15,-4-2-19 0,-4 2-5 16,-8 2 2-16,-13 0 11 0,-6-2 13 15,-22 2 6-15,-10-4 1 0,-10-2 0 16,-8-6 1-16,6 4-1 0,2-3 2 16,5 6-1-16,10-4 2 0,10 3 3 15,8 3 1-15,14-1 2 0,12 2 2 16,4 0-1-16,7 0 1 0,7 0 9 16,0 0 6-16,1 0 3 0,12 0 2 0,1 2-11 15,20-1-9-15,12 8-7 0,14-2-5 16,23 7-2-16,11 8 3 0,13 1 2 15,3 3 4-15,-4 1 3 0,-17 1 2 16,-11-8 1-16,-20-4 4 0,-15-2 0 0,-15-5 0 16,-12-6-1-16,-14-3-9 0,-2 2-10 15,-7-2-8-15,-11 0-2 0,-9 0 2 16,-8-3 8-16,-13-3 3 0,0-1 1 16,-5-3 0-16,-2 1 0 0,0-5 0 15,11-1 1-15,7 3-3 0,10 1-12 16,9 6-16-16,6-4-26 0,3 4-33 0,7-4-45 15,2 0-85-15,4-16-411 16,5-16 393-16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3:00:49.24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1869 8385 1425 0,'0'0'107'0,"1"0"84"0,3 2-98 0,-2 0-23 0,5-1-4 0,-7 1-4 0,2 0-2 0,1 1-3 0,1-1-3 0,5 0-7 0,3 1-5 16,2 1 5-16,13 1 2 0,-1 1-2 16,15 1-5-16,12-2-8 0,9-1-8 15,13 3-4-15,10-4-1 0,9 6-7 16,5-4-5-16,-3 8-1 0,-4-1 0 15,-7-1-1-15,-8 1 0 0,-1 3 1 0,-4-1-3 16,-8-2-1-16,-12 2-1 0,-12-3-3 16,-11 1 6-16,-11-6 1 0,-11-1-2 15,-7-1 11-15,-15-3-7 0,-11-1 1 16,-17 0 5-16,-19-1-7 0,-21-12 1 0,-11-1-1 16,-11-7-2-16,-6 1-1 0,-8 2 0 15,-2-3 0-15,-3 2 1 0,4 3-2 16,10 0 1-16,5 0-1 0,15-2-2 15,10 7 0-15,16-1-1 0,13 3-4 16,17 4 26-16,11 3 15 0,9-3 8 16,7 3 15-16,7 2-12 0,0 0-6 0,5 0-8 15,4 0-5-15,7 5-18 0,7-1-9 16,9-1-1-16,14 8-4 0,16 3 2 16,14 0 1-1,9 4 0-15,11 2-1 0,3 1-1 0,6-5-2 16,5 2 1-16,-2-2 2 0,-7 3 0 0,-5-3 0 15,-6 0 0-15,-8-2 0 0,-2-1 0 0,-11-5 2 16,-13 3-1 0,-13-2 1-16,-16-7-1 0,-11-1-1 0,-6-1-5 0,-10 0 2 15,-5 0-1-15,-6 0 0 16,-12-1 4-16,-14-6-2 0,-23-2 0 16,-18-13 3-16,-18 3-1 0,-12-4 0 0,-9 2 0 0,-11-1-1 15,-7 5 1-15,2 2 1 0,13 5 1 16,13 3-2-16,13 0 1 0,20 1-1 15,15 5 0-15,17 1 2 16,15 0 1-16,15 0 5 0,12 0 24 16,-2 0 2-16,13 0 3 0,8 0-10 15,24 0-24-15,21 0-3 0,31 0-4 0,31 0 3 16,20 7 0-16,24 1-1 0,4 5-1 16,-1 1 1-16,-8 0 0 0,-12 0 0 15,-17 1-4-15,-17 1 0 0,-21-6 0 0,-31-3 1 16,-23 2 5-16,-24-5-1 0,-18-3-9 15</inkml:trace>
  <inkml:trace contextRef="#ctx0" brushRef="#br0" timeOffset="34322.71">20131 8855 1713 0,'-3'18'90'0,"66"17"44"0,-125-78-133 0,61 43-2 0,1 0 1 0,0 0 9 16,-9 0 19-16,2-1 22 0,-11-1 17 16,2-5 6-16,-4 3-8 0,-3-1-13 15,0 3-11-15,-5-5-7 0,0 4-5 0,-3 1-6 16,1 2-6-16,-2 3-5 0,2-1-3 16,-2 0-2-16,-1 3-3 0,-6-1-1 15,0 3-2-15,-4 0 0 0,-5 4-1 16,2-8-1-16,0 2 0 0,-7 3 0 15,0-7-1-15,-1 3 2 0,-9-2-3 0,1-2 0 16,1 0 1-16,-4 0 2 0,3 1 3 16,-2 3 3-16,2-1 1 0,0 3-1 15,1 3 0-15,3 0-1 0,-2 1-3 16,1 1-2-16,-1 1-2 0,-4 1-4 16,-9-5 1-16,-3 1 2 0,-6 2 1 0,-6-6 2 15,-3 1 1 1,-4-6 0-16,2 0 0 0,-8 0-1 0,0-2 0 0,2 0 1 15,-6 0 1-15,11-1-2 0,2 1 0 16,0-2 0-16,3 3-2 0,-3-3 0 16,-14 1 2-16,-2-5 0 15,-9 3 0-15,5-2 0 0,-2 2 0 0,-3-1 0 16,-8-2 0-16,-3 4 1 0,-7 2-1 16,4-3 1-16,-11 1 0 0,-3 1 1 0,-4-4 0 15,5 5-1-15,8 0-2 16,12 2 0-16,1 0-2 0,-1 0 1 0,0 6 1 15,-5-3 1-15,-1-1 0 16,8 0-1-16,-1-2 0 0,1 0 1 16,0 0-1-16,-2 0 1 0,-2-2 0 15,2 2 0-15,-8-5 1 0,-2-3 0 16,1 1-1-16,-4-2 0 0,-1-1 0 16,-4-1-2-16,-25-3 40 0,-10-2 16 0,0 4 1 15,8-6 0-15,19 6-39 16,2 4-16-16,3-4 1 0,1 8-1 15,15-4 1-15,1 2-1 0,-1-3 1 0,-2 2 0 16,5 2 1-16,9 0-1 0,10 3 0 16,17 2 0-16,8-2 0 0,13 4 1 15,18-2 0-15,5 0 0 0,12 2 1 0,11-2-1 16,3-2 0-16,8 0 1 16,10 2-3-16,1 0-5 0,1-3-18 0,0 1-54 15,0 0-61-15,0-16 73 0</inkml:trace>
  <inkml:trace contextRef="#ctx0" brushRef="#br0" timeOffset="47655.65">13388 13465 1561 0,'-94'99'661'32,"92"-96"-651"-17,-13 17-12-15,2 1-2 0,-3 6 1 16,2 3 1-16,2 4 0 0,-4 1-1 15,3-3-1-15,4-2-1 0,0 2-2 16,-3-2 5-16,7-1 4 0,-4 1 8 0,7 0 5 16,2 0 2-16,2 2 0 0,7 0-4 15,1-4-2-15,5 1-2 16,8-1-1-16,-4 0-2 0,9-6-2 0,1-1 0 16,-4-3 6-16,5-4 6 0,-4-2 12 15,-6-6 10-15,6 1 13 0,-1-4 4 16,0-1 2-16,11 0-8 0,-1-4-14 15,6 0-10-15,1-1-12 0,3-4-5 0,3-1-3 16,1-2-2-16,10-1-1 0,8-3-1 16,6-2 2-16,5-2-21 0,7-5-20 15,4 4-3-15,-4 3-7 0,-4 2 11 16,-4 3 12-16,-1 6-3 0,4-2 4 16,-1 3 8-16,-6 4 10 0,-4 5 4 0,-1 2 1 15,-6 2 1-15,0 4 0 0,-2-1 9 16,-10 2 7-16,3 4 9 0,-7 2 6 15,7 1 3-15,7 2-5 0,-3 3-5 16,0-6-7-16,-13-4-7 0,-10-5-2 16,-4-3-1-16,-3-2-4 0,-4-5-1 15,-4 1-3-15,-6-2-3 0,-1-3 1 0,6-3 1 16,-6-1 0-16,6-3 1 0,-4 1 1 16,2-5 1-16,0-1 5 0,7-2 6 15,-2-3 3-15,13 1 7 0,0-4 7 16,8 3 6-16,4 1 4 0,7-1 4 15,4 4-5-15,7 4-8 0,7 1-9 0,3 6-12 16,-1 3-5-16,0 2-1 0,-4 0 0 16,2 2 1-16,2 3-2 0,1 2 0 15,4 0-1-15,-2 0 0 16,2 1 0-16,0 0-1 0,-5-1 1 0,-2 6-4 16,3-1-4-16,13 4-1 15,4 7 0-15,6-3 2 0,-3-2 4 0,-7-1 0 16,-9-10 1-16,-7 2 2 0,0-2-1 15,-9-1 1-15,2-1 1 0,5 4-6 0,-3-6-5 16,10 3-6-16,0-5-3 0,-3 3-1 16,-1-4-12-16,-15-5-25 0,0 1-40 15,-7-7-69-15,1-3 89 0</inkml:trace>
  <inkml:trace contextRef="#ctx0" brushRef="#br0" timeOffset="70396.42">15585 16397 1541 0,'28'6'84'0,"-5"-5"21"0,-3-1-16 16,-6-9-29-16,-5 2-14 0,0-5-17 0,3-4-10 0,-5-2-8 0,0 4-3 0,1 0-3 0,-5 5 2 0,1-3 16 15,-4 8 15-15,0 4 9 0,0-2 1 16,0 2-11-16,-4-7-13 16,4 7-7-16,0 0-4 0,0 0-4 0,0 0-4 15,0 2 0-15,-2 0 0 0,-7 3-1 16,2-3-1-1,-5 1-1-15,-2 3-1 0,-2-1 0 0,-7 0-1 16,-6 4 0-16,-8-7 0 0,-7 1 0 16,-4 1 0-16,-14 0 0 0,-4-3 2 15,-5-1 1 1,-5 0-1-16,3 0-3 0,-8-5-2 16,1 1-2-16,-10-1 2 0,-13 0 4 0,-18-2 4 15,-8-4 0-15,-15-1 7 0,-6 1 1 0,-3-7-2 16,-5 2-2-16,-1 0-6 0,1 0-4 0,4 4-2 0,-4 0 1 15,5 3-1-15,-3-2 1 0,7 2-2 0,9 2 1 16,-3 0 6-16,-1 4 8 0,-1-1 1 16,1 4 2-16,20 0-7 0,3 2-5 15,4 1-1-15,-3 4 0 16,1-1-1-16,4 1 1 0,8-2-1 0,-1 4-14 0,-14-4 56 16,-18 1 26-16,-4 1-1 0,4-4 12 15,18 1-58-15,22 3-26 0,10-2-1 16,-8 4 3-16,-3-2 2 0,-5 2 1 15,-9 2 0-15,0-8 0 0,5 3-1 32,-7-1-1-32,-2-3 2 0,-5-1-6 0,-2 1-2 15,3 0-1-15,14-2-1 0,-3 0 3 0,-11 0 4 0,-1 0 1 0,-7-4 0 32,0 1 2-32,9-8-2 0,-8 4 1 0,-8-2 1 0,-8-5 0 0,-17 0 1 31,-3-7 3-31,-15-4 1 0,-5-2-2 0,5 1 0 0,-5 1-2 0,12 5-2 15,-5-3 0 1,5 7 0-16,0 2 0 0,2-2 1 0,4 6-1 0,-11-6-12 0,-27 0 57 16,-26-2 10-16,-18-9 0 0,2 4 14 31,3 4-58-31,27 6-9 0,23 6-6 0,28-2-4 0,27 6 1 16,16 1-1-1,7 2 8-15,-5 0 1 0,6 2 0 16,6 1 0-16,11-1 0 0,14-4 1 15,5-1 3-15,9 1 1 0,0-3 4 16,0 5 4-16,2 0 8 0,5 5 6 16,13-3 5-16,16 1 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3:02:29.28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12918 13447 1333 0,'-16'14'139'0,"4"-3"155"0,-2 1-199 0,3 2-48 0,4-5-17 16,-2 5-16-16,7-8-10 0,-1 3-1 0,3-2-1 0,-4 0 1 0,1-2 0 0,1 2-1 16,0-5-1-16,-1 1 0 0,-1 3 0 0,4 1-1 15,-3 0 4-15,3-3 7 0,-2 1 10 16,2 5 13-16,3-2 3 0,-1 0-1 16,3 7-3-16,1-5-6 0,1-1-3 15,2 5-8-15,0 2-9 0,3 0-7 16,2 4-1-16,0-4-2 15,-1 1 0-15,3 1 0 0,0 3-2 0,5-3 1 16,0 5-1-16,6 0 0 0,-4-1 2 16,5-3 4-16,1 4 8 0,3-3 8 0,7 3 6 15,0-4 1-15,-4 2-3 0,6-3-5 16,-4-4-4-16,-5-5-4 0,12 0-2 16,-3-7 0-16,7 0 0 0,7-2-2 15,0 0 0-15,-5-4-1 0,3-5 0 16,-7 2 1-16,0-7 3 0,0 0-1 0,-5 0 1 15,0-6 3-15,-2 2 4 16,-2 1 2-16,-3 1 4 0,-3-6 1 0,5 3 2 16,-8 1 0-16,-3-3-4 0,0 1-7 15,-2 6-10-15,5 2-2 0,6 6-1 16,1-1-1-16,3 4 1 0,-1 3-2 0,0 2-3 16,4 5-1-16,3 0 0 0,4 7 1 15,4 2 5-15,-3 0 2 0,-3 5 3 16,-3-3-2-16,7 0-1 0,-8 5 1 15,2 1-2-15,-1-4 0 16,-8 7 0-16,3-6-1 0,-3 4-1 0,4 1-6 16,-3-3 0-16,-1-3 1 0,-3-6-1 15,-5-5 5-15,-4-2-1 16,-4-7-1-16,1 0-2 0,-3-2-2 0,-2-5 1 0,4-2 3 16,1-3 6-16,8-2 9 0,6-4 7 15,8-3 10-15,1 3 6 0,-1 0 10 16,4 0 4-16,4 2-3 0,0 9-8 15,3-2-12-15,2 8-10 0,5 1-7 16,9 5-2-16,4 0-1 0,5 8-2 0,3-4 2 16,5 1-3-16,-1 4-1 0,-2-1 1 15,0 1-1-15,1 0 0 16,1 0 0-16,2 1 0 0,-4-7 0 0,4 1 0 16,0 0 1-16,-2-5 1 0,-11 1 2 15,-1 2 0-15,2-7 2 0,6 2 15 0,13-2-1 16,7 0 5-16,-2 0 14 0,-8 0-12 15,-13 0 5-15,-5 0-4 0,-4 0-15 16,0-7-2-16,16 3-10 0,12 1-7 16,10-1-14-16,-3-5-7 0,-11 6-5 15,-19-4-20-15,-17 0-28 0,-11 0-89 16,-3-4 94-16</inkml:trace>
  <inkml:trace contextRef="#ctx0" brushRef="#br0" timeOffset="16296.15">11780 15668 1606 0,'18'9'100'0,"-8"0"26"0,5-3-9 0,-8 1-45 0,-2-6-8 0,2 3-16 0,0-1-3 0,-7 3-1 0,0-4-4 0,0 3 7 0,0 2 0 0,6-5-1 16,-8 0 6-16,-2-2 8 0,-5 0 7 15,-3-4 6-15,-4-5 10 0</inkml:trace>
  <inkml:trace contextRef="#ctx0" brushRef="#br0" timeOffset="18038.12">14463 15555 1483 0,'-57'0'86'0,"2"-2"22"0,-9 0 5 0,6-3-22 0,-1 2-10 0,4 1-14 0,2-2-13 0,3 1-7 15,10 3 6-15,1 0 11 0,12 7 3 0,7-2 2 0,8 2-8 0,8-1-12 0,6-1-7 0,7 2-9 0,7 5-6 16,16 1-5-16,11 3 0 16,13 0-6-16,13 3-2 0,9 4-1 15,15 0-1-15,6 2-1 0,9 2-2 0,6-1-4 0,-6 1 0 16,-5-8-1-16,-11 4-1 0,-18-8 1 15,-13-1-1-15,-19-7 0 0,-14-2 5 16,-13 1-5-16,-12-3-3 0,-8-3-2 16,-11 2-5-16,-23 0 3 0,-16-2 4 15,-20 0 0-15,-17-6 0 16,-16-6 3-16,-9 0 0 0,-7-4 1 0,3 0 0 16,15 0-1-16,8 0 0 0,22 0 0 0,11 2-1 15,19 1 8-15,15 2 13 0,10 8 11 16,12-4 30-16,9 3 9 0,14 1 0 15,8-1-8-15,19-3-27 0,15 4-20 16,15 3-14-16,21 3-4 16,8 8-5-16,15 1 2 0,9 4 1 0,0 0 0 0,-3 2 1 15,-17-6 1-15,-17 1 0 0,-19-1 1 16,-24-10-1-16,-14 3-7 0,-18-3-6 16,-10 3-3-16,-11-3-1 0,-12 0 5 15,-21-2 7-15,-21-2 2 0,-18-5 3 16,-17 0 2-16,-13-2 0 0,-3 0-2 15,4-2 2-15,2 8-2 0,14-8 1 16,6 4 2-16,6 0 0 0,13-2-1 0,9 2 2 16,13-2-2-16,8 4 0 0,18 3 1 15,9 0 0-15,12 2 9 0,0-5 5 16,5 3 0 0,7 1-2-16,8-1-20 0,3 0-26 0,5-5-38 15,8 0-30-15,-1-4-141 16,3-1 143-16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3:03:10.76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15830 1960 1835 0,'-2'9'96'0,"-2"6"3"0,1 9-30 0,5 2 2 0,-1 4-46 0,12 6-6 0,5 6 0 0,1 6-6 16,9 5-4-16,-1 6-6 15,3 5-5-15,2 1-2 16,2 3 2-16,3 4 1 0,4 5 3 15,-8-1-2-15,3 0 2 0,-2-9-1 16,-8-3 2-16,-5-2-7 0,-3 0-24 0,-5-5-38 16,-6-5-33-16,-4-10-269 0,-1-15 236 0</inkml:trace>
  <inkml:trace contextRef="#ctx0" brushRef="#br0" timeOffset="443.26">15603 2573 2458 0,'-2'-2'119'0,"0"-7"52"0,0 2-121 32,-1-7-7-32,1 0-25 0,2-9-5 0,5-5-13 0,-1-1-7 0,10-6-6 0,2-4-4 31,5 7-4-31,8-5-4 0,4 1 4 0,6 4-6 15,11-5 5-15,9-2 4 16,4 5-6 0,3 2 3-16,-4 9 1 0,-2 7 8 0,2 6 4 15,2 3 5-15,4-2 5 16,6 5-13-16,9 4-48 0,8 13-11 16,5 6-14-16,-1 17 10 0,1 10 48 15,2 10 9 1,-3 15 5-16,-11 4-2 0,-17 1-5 15,-19-3-15-15,-18-1-14 0,-7-4-1 0,-16 1 4 0,-7-5 22 16,-16 3 16-16,-9-7 7 0,-12-3 9 0,-12-11 1 0,-17-14 4 16,-14-9 3-16,-16-7 8 15,-3-5 17-15,2-9 3 0,4-2 0 16,8-7-9-16,14-1-18 0,15-4-3 0,11-2-3 0,15 3-4 16,9 2-5-16,12 0-12 0,4 6-9 0,5-8-27 15,10-5-22-15,19-10 4 0,15-13-333 16,16-11 275-16</inkml:trace>
  <inkml:trace contextRef="#ctx0" brushRef="#br0" timeOffset="790.53">17503 2373 1931 0,'0'2'273'0,"4"-2"-200"0,-4 0-28 0,5-2-8 0,2-2-8 0,6 4-12 0,3-7-6 0,7 2-6 0,11-1-3 0,10-2-2 0,13 2-3 0,-1 3-4 15,3 8-4-15,-11 2-7 16,-2 7-5-16,-11 4-2 0,-3 2 3 16,-12-1 2-16,-8-1-10 0,-1 5-7 0,-13 2-10 0,-7 0-1 15,-7 10 12-15,-16-3 10 16,-3 0 11-16,-11-2 7 0,-13-9 5 0,1-3 3 15,-6-2 0-15,7-9 0 0,15-3 27 16,11-3 19-16,10-2 16 0,7-3 25 16,7-3-5-16,2 0 3 0,5-6-11 15,5-4-23-15,2-17-26 0,11-7-40 0,7-10-31 16,10-8-39-16,9-8-42 16,6-4 214-16,1 5-96 0</inkml:trace>
  <inkml:trace contextRef="#ctx0" brushRef="#br0" timeOffset="998.67">17858 1635 1773 0,'5'7'116'0,"4"11"80"16,4 3-155-16,3 15-9 15,5 8-27-15,6 4-1 0,1 12 1 0,9 6-1 16,6 8 0-16,-3-1-3 0,3 3-2 0,-2-3-2 15,-8-2-1-15,6-2 2 0,-3 2 2 16,-1-2 2 0,-4-2 4-16,-3 3-7 0,-9-3-31 0,-1-9-32 0,-5-10 302 0,-6-16-201 15</inkml:trace>
  <inkml:trace contextRef="#ctx0" brushRef="#br0" timeOffset="1391.55">17910 1930 2112 0,'0'-2'189'0,"0"-2"211"0,0 1-291 0,0-4-61 0,12-1-22 0,2-4-34 16,14-9-10-16,15-1-14 0,8-2-18 0,8 4 4 15,5-3 0-15,8 7 6 0,3 6 15 16,8 4-5-16,4 10-10 15,-7 5-7-15,2 7 0 0,-13 8 8 16,-7 3 15-16,-9 5 13 0,-9 0 3 16,-3 7-4-16,-11 3-6 0,-9 3-3 0,-6 4 0 15,-7 8 3-15,-9 2 6 0,-13 1 19 0,-6-3 5 16,-10-6 6-16,-2-7 2 0,-2-1-11 16,-6-8 4-16,2-4 13 0,1-7 9 15,-4-6 7-15,0 0 1 0,2-9-8 16,-5-6-5-1,0 3-4-15,-1-12-2 0,5-1-5 0,6 2-8 0,9-6-3 0,6-1-8 16,3-1-6-16,2 3-18 0,5-1-18 31,3-1-18-31,5-1-14 0,1-3-6 0,3-5-17 0,8-7 83 0,5-8-13 16</inkml:trace>
  <inkml:trace contextRef="#ctx0" brushRef="#br0" timeOffset="1612.9">19319 1389 2368 0,'2'10'51'0,"-2"1"-51"0,3 9-2 0,-3-5 3 0,-3 0 15 0,3-3-33 0,-5-5-67 0,5 0 228 0,0-7-151 0</inkml:trace>
  <inkml:trace contextRef="#ctx0" brushRef="#br0" timeOffset="1755.85">19450 1770 2434 0,'7'27'96'0,"-1"-1"43"16,1 10-132-16,-5-1 0 0,5-7-3 16,-6-8 11-16,3-6-41 0,1-5 376 15,8-7-257-15</inkml:trace>
  <inkml:trace contextRef="#ctx0" brushRef="#br0" timeOffset="3040.01">20190 1694 1745 0,'39'37'92'0,"-77"-78"475"31,42 36-542-31,-9 12-3 0,6-5-9 31,-1 1-9-31,4 3-4 16,-4-3-3-16,4-1-5 0,-4 3 0 0,1 8-1 15,6 8 1-15,0 2 3 0,8 11 2 16,1-1 1-16,-7 6 1 0,3-3 0 16,-3-1 0-16,-2-5-2 0,0-8-10 15,-3-5-6-15,-4-2-1 0,0-8 3 0,0-2 10 16,0-5 8-16,0 0 2 0,0 0 1 15,0 0 1-15,0 0 1 0,-6-5-1 16,6-6-3-16,0-3 0 0,-2-7 0 16,-1-11 0-16,-2-6 3 0,3-6-3 15,0 0-2-15,0 3 1 0,2 13 10 16,0 6 13-16,2 13 8 0,0 1 2 0,5 2-5 16,-2 3 1-16,4-4-7 15,5 7-5-15,0 0-4 0,6 3-15 0,-1 6-6 16,6 2 1-16,-3-1-3 0,2 12 0 15,1-5 3-15,-5 1 1 0,-3 0 0 16,-4-11 2-16,-4 2-4 0,-9-7-8 16,1-2-6-16,-1 0-3 0,0 0 9 0,0 0 10 15,-1-8 7-15,1 1 8 16,0-7 3-16,3-7 4 0,6-7 2 0,-2-10-1 16,6-4-7-16,-1-3-7 0,4 1 1 15,-2 3 5-15,2 4 5 0,4 3 3 16,1 2-3-16,5 8-10 0,3 4-5 0,-6 6-5 15,4 5-1-15,-1 7 1 0,4 4-2 16,9 9 0-16,0 3-7 0,4 7-2 16,3 9 0-16,-7 8-4 0,5 2-7 15,1 1-15-15,-6-4-19 0,-2 2-27 16,-5 2-14-16,-6-9-1 0,-3-2 11 16,-8-12-26-16,-3-6 75 0</inkml:trace>
  <inkml:trace contextRef="#ctx0" brushRef="#br0" timeOffset="3467.37">21461 1325 2181 0,'3'0'114'0,"1"-2"10"0,-2 2-33 0,-2 0-46 0,-2 2-32 0,-3-2-37 0,-1 3-33 0,-1-1-27 0,0 5-1 0,-9 6 21 0,-5 8 26 16,-7 4 28-16,-4 10 9 0,3 1-2 15,6 5-62-15,2-1-16 0,10 3-20 16,8-8-6-16,6 1 52 0,8-8 21 16,5-8 21-16,3-3 13 0,1-8 21 0,7-2 6 15,-4-1 18-15,3-5 19 16,3-1 5-16,-1-3 7 0,-3-8 13 0,0 1-10 16,-9-3-10-16,0 3 7 0,-1-12-23 15,-2 1 2-15,-4-4-5 0,-4-1-25 16,-5 4-10-16,0-4-16 0,0 6-10 15,0 10-7-15,0-1 4 16,0 11 4-16,-2-2 0 0,2 2-15 0,0 0-29 0,0 2-24 16,4 3-13-16,1 4 19 0,9 7 25 15,-1 9 22-15,10 5 21 0,-5-2 4 16,8 1-11-16,-6-6-8 0,-4-2-1 16,-6-7-4-16,-4-7 7 0,2 0-5 0,-2-5-15 31,4 2-10-31,-1-4 10 0,-7-14 519 0,5-15-353 15</inkml:trace>
  <inkml:trace contextRef="#ctx0" brushRef="#br0" timeOffset="3990.66">21876 1208 1965 0,'5'-2'152'16,"0"0"52"-16,1 2-56 0,-4 0-68 16,1 6-41-16,4 1-14 0,0 5-22 0,6 4-11 15,1 9-5-15,0-2-10 0,2 7 2 16,-2 0 4-16,0 2 3 0,-6-7 6 15,-3 0-10 1,-2-2-10-16,3-5-13 0,-6-4-8 16,1-9-2-16,-1-3-10 0,2 1-2 0,-2-3-5 0,0 0 7 0,2-7 8 31,-2-5 7-31,0-9 9 0,0-9-2 0,-4-9 7 16,4 0 1-16,0 3 4 0,0-3 6 15,4 5 7-15,-2 6 5 0,3 7 9 16,-1 5 10-16,-1 3 25 15,1 6 30-15,1-3 27 0,-3 6 14 0,1 2-3 16,4 2-26-16,-3 2-22 0,3 0-22 16,4 3-18-16,1 6-4 0,4-1-8 15,7 10-5-15,-2 5-3 0,4 5 1 16,5 0 2-16,-1 2-1 0,-3-2 1 16,-1-3 0-16,-4-2 0 0,-6-6-2 15,-3-5-8-15,-3-5-5 0,-4-4-7 16,-5-5 1-16,0 0 6 0,0 0-2 0,0 0 22 15,-2-7-23-15,4-2 0 0,-2-5 6 16,0-5-17-16,4-6 23 0,-2-3 2 16,6-4 1-16,-4 3 4 0,1 4 7 15,2 4 28-15,-5 7 35 0,3 2 27 16,1 3 22-16,-4 5-3 0,3-1-25 16,-2 3-16-16,6 2-24 0,-3 0-22 0,1 4-6 15,-2-4-12-15,4 3-6 0,3 4-4 16,1 0-7-16,-3 4-7 15,1 3-6-15,1 0-6 0,3 1-14 0,4-1-24 16,-6-2-19-16,-5-5-32 0,-1 0-32 16,1-3 7-16,-3-4 64 0</inkml:trace>
  <inkml:trace contextRef="#ctx0" brushRef="#br0" timeOffset="4546.56">22817 977 2044 0,'4'9'-484'0,"10"13"757"0,-5-14-260 0,0 5 599 0,-4-1-607 0,4 2-2 0,-4-5-1 0,6 4 1 16,-6-3-2-16,4 3 0 0,0 3 0 0,3-4-8 15,1 6-27-15,-1-6-27 0,1 2-36 16,-6-3-20-16,0-6 3 0,-5 4 10 0,-1-5 29 15,-1-4 30-15,2 0 22 0,-2 0 23 16,0 0 11-16,0 0 23 0,-2-2 2 16,1 0 18-16,-3-10 25 0,4 1-10 15,0 6 10-15,2-8-16 0,0-1-26 0,1 2-3 16,4-4-4-16,-1 2 3 0,2 3 10 16,-2 4 5-16,4-4-6 0,-1 10-8 15,-2-6-11 1,6 5-8-16,-6 2 1 0,3 0-4 0,6 3-9 15,-5 3-6-15,1-5-6 16,-4 3-3-16,0 7 4 0,7-4-3 0,-1 3-1 0,0 6 2 16,-3-3-11-16,-4-1-12 0,-2 2-13 15,2-7-4-15,-3 0 2 16,1-1-1-16,-5-6-2 0,-2 0-10 16,2 0-7-16,-2 0 13 0,2 0-2 0,2-6 9 0,-2-6 19 15,0-4 3-15,0-7 21 0,-2 0 1 16,4-4 23-1,5 3 34-15,-3 6 42 0,-1 2 41 0,3 2 13 16,3 3-22-16,3 0-28 0,4 4-26 16,0-2-35-16,0 4-11 0,2-2-14 0,-2 5-11 15,1 2-9-15,1 9-18 0,3 2-11 16,2 5-6-16,0 1-34 0,-1 8-18 0,-3-2-31 16,-5 0-17-16,-3-1 19 0,3-1 56 15,-1-7 36-15</inkml:trace>
  <inkml:trace contextRef="#ctx0" brushRef="#br0" timeOffset="5021.7">23752 797 1791 0,'48'55'157'0,"-187"-38"-99"15,116 6-62-15,2 2 2 0,3 2-29 0,4-1-28 16,7-6-8-16,5 1-107 0,4-3 43 16,9 0 50-16,6-1 29 15,8 1 119-15,0-4 10 0,0-3-6 0,1-2-12 16,1-2 2-16,-6-2 1 0,1-5 9 16,-3 2 16-16,-1-4-10 0,1-3-22 15,-3-1-16 1,4-2-21-16,-6-1-4 0,0 0-2 15,-5 0-7-15,-5-2-4 0,6 4-1 0,-4 0 0 16,2 0-6-16,-6 4-1 0,5-1 0 16,-7 2-6-16,0-3-10 0,0-2-13 15,-7 3-8-15,7-3 3 0,-2 7-3 16,2-2-2-16,-3 2 2 0,3 0-27 16,0 0 2-16,-2 0 8 0,0-1-1 15,1 1 28-15,-1 0 17 0,2 0 0 0,2-2-207 16,10 11 1-16,6 1-8 0,6 6 47 15,3-1 254-15,1-1 22 0,1-2 31 16,1 4-15-16,4 0-27 0,-4-4-8 16,0-1-12-16,-3 0 7 0,-8-8 14 15,-5-1 13-15,-7-4 0 0,0-7-27 16,2-14 296-16,0-21-260 0</inkml:trace>
  <inkml:trace contextRef="#ctx0" brushRef="#br0" timeOffset="5210.97">24064 208 1865 0,'9'3'164'0,"26"35"495"0,-35-37-123 0,0 14-759 0,-39-58-522 0,82 121 746 0,-15-14-3 0,4 9 0 16,5 14 0-16,-7 1 0 16,2 10 1-16,-2-3 3 0,-3-4-11 0,3-13-31 15,-2-7-32-15,1-14-41 16,-3-11-20-16,-6-11 21 0,1-15 3 0,-5-6-86 15,-3-9-39-15,3-8 112 0</inkml:trace>
  <inkml:trace contextRef="#ctx0" brushRef="#br0" timeOffset="5542.76">24488 740 1760 0,'0'0'178'16,"1"0"84"-16,-1 3-103 0,4 1-112 15,1 3-50-15,-5-5-12 0,0 1 1 0,-2 3-3 16,-6-1 4-16,-1 7 1 0,-5 3-1 15,-2-1 7-15,-2 0 1 16,4 0 3-16,1-9 1 0,4 4 1 0,2-5-6 16,7-2-1-16,2 5-5 15,5-4 2-15,-3-1 10 0,6 7 8 0,5 0 9 0,6 3 2 16,11 6-2-16,16 3-3 0,-2-3-4 16,7 5-1-1,-3-5-3-15,-6 3 0 0,-2 2-3 0,1 5-1 16,-6 4-2-16,-1 0 0 15,-10 4-4-15,-10-3-10 0,-3-1-9 0,-13 2-5 0,-7-2-6 16,-11-2 2-16,-11 5 19 0,-4-1 6 16,-8-4 12-16,-7-1 14 0,-5-6 3 15,-6-4 4-15,3-6-2 0,8-6-4 16,7-4-10-16,11-1-4 0,9-2 3 0,12-2-1 16,9 2-20-1,-4-5-70-15,18-9 52 0</inkml:trace>
  <inkml:trace contextRef="#ctx0" brushRef="#br0" timeOffset="5811.34">26417 1956 2694 0,'-30'23'74'0,"-18"4"-758"15,-45-6 89-15,-25 2 856 0,-54-7 1087 0</inkml:trace>
  <inkml:trace contextRef="#ctx0" brushRef="#br0" timeOffset="5875.25">24569 2204 2765 0,'-234'29'-1'0,"-27"4"1"0,13 3 0 0,11 6 2 0,-3 3 0 0,26 8 1 0,12-7 0 0,14 5 6 0,28 1 4 0,13 1 1 0,19-2-1 0,17 1-6 15,18-6-4-15,22-7-2 16,24-5 2-16,11-8-2 0,15-1 1 0,8-11-1 0,12-1-4 0,1-8-44 0,1-1-49 0,12-3-39 16,13-2 52-1</inkml:trace>
  <inkml:trace contextRef="#ctx0" brushRef="#br0" timeOffset="-187076.74">874 5213 1769 0,'-25'7'116'0,"0"-1"39"0,-5 1-22 0,2 1-27 0,-1 5-29 0,1-6-23 0,5 7-10 16,2-1-9-16,1 1-5 0,4 2 1 0,2 1-3 0,5 3-3 0,-1-4-4 0,10 2-8 0,-2 3-8 0,0-3-3 0,4 1-1 0,-2 4-1 0,5-2 0 15,-3 4 1-15,1-3 0 16,-3-3-1-16,2-1 0 0,0 0-2 16,3-3-1-16,1 3-1 0,3-4 1 0,-4-7 5 15,7 4 4-15,2 2 5 0,4-8 0 0,5 5-2 16,-2-6 0-16,4 1-2 15,2 2-1-15,1-7-1 0,-3 0-1 0,3 4-1 16,4-2-1-16,-1 0 0 0,-1-2 0 16,3 0 0-16,1-2 2 0,3 0 0 15,2 2 1-15,-3-2-1 0,1 2-3 16,-3 0 1-16,-1-2-2 0,6 1 2 0,-1-5 0 16,-1 1-2-16,0 5 1 0,2 0-1 15,-3-2-1-15,3 0 1 0,1 1 1 16,-1-6 1-16,0 3 1 0,-3 2 0 15,-4 1 0-15,-7-5 3 0,-6 3 0 16,-5-1 1-16,-7-1 1 0,0-1 0 0,-5 3 0 16,0-4 1-16,-2 2 2 0,0 5-3 15,0-2-6-15,0 2-4 0,-4-14-6 16,-4 5-2-16,0 0 0 0,-9-5-3 16,-3-4-2-16,-6 0-1 0,-6-1 3 15,-2 3 2-15,-3-6 1 0,3 5 3 16,0 1 3-16,4 2 4 0,7 1 2 15,-2 3 4-15,8 2 6 0,6 0 6 0,9 8 9 16,0-2 11-16,2 0-1 0,0 2-14 16,0-4-11-16,8 4-17 0,6 0-8 15,5 0 7-15,8 2 1 0,8 4 2 16,10 2 1-16,1 5-1 0,0-3-1 16,-4 5-1-16,-6 4-2 0,-4-1 2 15,-4 1 2-15,-3 3 2 0,-4-3 1 0,-3-3 0 16,-9 4-2-16,-6-6-1 0,-1-4 2 15,-7 1 1-15,-4 0 4 16,-2 1 1-16,-6-3 0 0,-1 2 0 0,-2-2-1 16,4-6 0-16,-3-1-4 0,5-2-4 15,3 3-15-15,-1-3-21 0,6 0-34 16,6 0-71-16,-7 0-35 16,4 0-438-16,-3-1 389 0</inkml:trace>
  <inkml:trace contextRef="#ctx0" brushRef="#br0" timeOffset="-157628.3">16092 5084 1503 0,'62'1'89'0,"-97"-6"536"16,38 0-566-16,3-1-24 16,-1 3-10-16,2 5-2 0,2-1-3 15,3 12-2-15,6 6-9 0,2 6-11 16,1 7-1-16,5 7 2 0,-1 5 0 16,2 6 1-16,3 5-1 0,4 2 0 15,-8 5 1-15,3 5-2 16,-1 6 0-16,6 3-1 0,-1 2-1 0,-1-3 3 15,4-3 1-15,-6-4 0 0,-2-15 2 16,1-3 0-16,-6-10-2 0,-4-8 2 16,-3-3 1-16,-2-3 1 0,0-12 0 0,1-7 22 15,-1 1 10-15,0-7 9 0,0-1 12 16,0-1-19-16,2-10-9 0,2-3-13 16,2-9-12-16,1-6-6 0,0-3 2 15,0-3 4-15,1-2 2 0,-1 1 3 16,-5-3-5-16,-2 0-2 0,2 2-4 15,0-2-5-15,-5 0-11 0,5 2-6 0,-6-6-11 16,-1-5-18-16,5-1-23 0,4-6-46 16,3-7 514-16,-3-7-320 0</inkml:trace>
  <inkml:trace contextRef="#ctx0" brushRef="#br0" timeOffset="-157259.67">17402 5663 1604 0,'-14'8'84'16,"0"-5"10"-16,-2 2 12 0,-3 1-27 0,-3-5-17 0,-8-1-20 0,-5 0-17 0,-4 2-9 0,-7 2-5 0,0 3 4 0,-11-5-4 15,-5 1-4-15,-6-1-3 0,-3 2-7 0,4 3-1 16,-2-6 1-16,2 10 2 16,-3-6 18-16,-2 6 31 0,4-2 4 15,10-4 0-15,13-1-15 0,6-1-29 0,13 3-4 16,-1-6 1-16,6 1 0 0,10-1 1 0,1 0 6 15,10 0 0-15,0 0-6 0,0 0-29 16,7 0-37-16,9-1-54 0,16-12 54 16</inkml:trace>
  <inkml:trace contextRef="#ctx0" brushRef="#br0" timeOffset="-156362.06">17291 6020 884 0,'0'0'160'0,"-2"0"149"0,0 0-121 16,2 0-67-16,-5 0-13 0,5-2 7 0,0-5-13 0,0 2 3 0,5-4-15 0,-3-7-29 0,5-4-7 0,4-1-28 0,-1-4-8 15,3 0 6-15,-8 8 8 0,-1-1 8 16,3 7 3-16,-2 1-3 0,4 4-4 16,-2-1-6-16,-2 2-8 0,4 0-9 15,-2 1-8-15,-1 1-4 0,2 1-2 16,-4-4-4-16,5 5-6 16,-4 1-9-16,0 1 7 0,3 5 1 0,2-4 4 0,-1 10 8 15,5 0-9-15,8 6-1 16,-3 2 0-16,8 3 2 0,1 5 2 15,6 2 2-15,5 4 1 0,10 3 1 0,8-3 2 16,0 5 0-16,-6-6 2 0,-1 6 2 16,-4-8-4-16,2-3-32 0,1-7-51 15,-2-7-46-15,-3-7-4 0,-5-14 55 16</inkml:trace>
  <inkml:trace contextRef="#ctx0" brushRef="#br0" timeOffset="-156091.77">17998 5552 1644 0,'-35'37'57'0,"1"2"4"0,7 5-16 16,3 1 19-16,-3-3 0 0,2 3-2 0,-7-1-34 16,7-2-24-16,-5 1-2 15,-3-1 0-15,2-1 0 16,-2-3 3-16,1-3-1 0,7-7 0 0,0-3-1 15,4 0-1-15,3 0 1 0,0-7-1 16,4-4 0-16,2-2 0 0,1-8 0 16,4 3 0-16,2-4-2 0,5-3-21 0,-2 0-30 15,-1-7-7-15,3-9-70 0,5-7 76 0</inkml:trace>
  <inkml:trace contextRef="#ctx0" brushRef="#br0" timeOffset="-155662.39">18911 4956 1993 0,'0'0'80'0,"-3"2"-10"0,-1 0-33 0,2 5-53 0,-6 0-1 0,0 10 6 0,-9 3 9 0,-1 10 8 0,-3 4 4 0,1 1-3 16,-1 1-5-16,0-3-7 0,1 3 2 15,1 3 10-15,6 3 7 0,1 3 16 0,7-3 3 16,-6 3-2-16,11 6 20 0,5 13 6 16,9 0 7-16,2 5 7 0,4 0-15 15,3-9-11-15,-2-3-12 0,6-4-9 16,-4-14-5-16,0-3-4 0,0-10-2 15,2-8-2-15,3-2-12 0,18-2-48 16,23-10 33-16</inkml:trace>
  <inkml:trace contextRef="#ctx0" brushRef="#br0" timeOffset="-151138.7">19477 5096 2001 0,'0'0'103'16,"0"0"8"-16,-4 0-22 0,4 0-38 0,4 0-19 0,-2 0-8 15,-2 0-4-15,-2 0-3 0,2 0 0 0,-4 0-4 0,3 0-6 0,1 2-6 0,0-2-10 0,0 3-6 0,-2 3-3 16,0-3-1-16,0 11 0 0,-5 4-5 16,2 9 7-16,3 8 7 15,0 4 6-15,2 6 8 16,0-1 0-16,-1-3-1 0,1-1-2 0,1 3 1 0,3 1 0 16,-1-1 1-16,-3-2 0 15,0-8-1-15,-1-6 0 0,1-6 0 0,0-1 2 0,0-13 2 16,0 2-2-1,1-8-11-15,-1-1-43 0,6 0-46 0,-6 0-22 0,-4-12 2 16,9-2-153-16,-3-11 188 0</inkml:trace>
  <inkml:trace contextRef="#ctx0" brushRef="#br0" timeOffset="-150564.46">19269 4977 1950 0,'2'4'59'0,"4"3"-20"0,1 0-20 16,3 0-12-16,1 0-2 0,3-3-1 0,-5 1 1 15,-2 0 1-15,-3-3 1 0,-4-2 1 16,0 0 6-16,0 0 9 16,0 0 7-16,1-2 4 0,-1 2-2 0,2 0-2 0,-2 0 3 0,0 0 6 31,7-1 6-31,-7 1 0 0,0 1-12 0,0-1-8 16,0 4-10-16,9-1-6 0,4 5-2 15,4-3-4-15,5 7-3 0,2 2 0 16,-1 6-1-16,0 3-1 0,4 5-5 15,3 6-1-15,2 2-1 0,2-1-1 16,1 4 4-16,-1-4 2 0,5 1 2 16,3-2 2-16,-1 1 0 0,-3-3 2 15,4 2 0-15,-1-4 1 0,7 0 0 0,1 0-2 16,-4-2 0-16,-3-4 1 0,-8-7 2 16,-2-3 5-16,-7-3 4 0,-2 0 2 15,-7-10 0-15,-2 5-2 0,-3-3-2 16,1 1 1-16,-5-4 14 0,-2 0 16 15,-3 0 2-15,5-5-2 0,-1 1-17 0,-5-1-12 16,5-9-5-16,-5-8 2 16,-1-8 0-16,0-9-5 0,0-12-4 0,0-1-5 15,-5 1-4-15,0-1 0 0,1 5 5 16,4 0 3-16,0-4 1 0,2 3-1 16,3 4-2-16,2 7-9 0,0 6-24 15,4 5-27-15,2-2-45 0,4-4-58 16,8-2 91-16</inkml:trace>
  <inkml:trace contextRef="#ctx0" brushRef="#br0" timeOffset="-149872.95">20654 5176 1026 0,'36'3'290'0,"-65"-15"637"0,29 10-786 0,0-1-42 16,0 3-23-16,0 0-21 15,0 0-25-15,0 0-22 0,0 3-20 16,0-1-11-16,0 0-4 0,0 5 3 0,-1 2 7 16,-7 8 4-16,3 10 7 0,-4 10 3 0,4 1 2 15,-2 1 0-15,2 1-4 16,3-2 1-16,2 6 1 0,0-2 0 15,3 8-1-15,3-13-2 0,2-1-10 16,8-8-6-16,2-1 1 0,3-10 2 0,8 1 12 16,-8-4 14-16,4-7 10 0,0-7 6 15,5-7 0-15,4-9-10 0,3 0-7 16,7-7-7-16,-8-3-3 0,3-1 1 16,-7-5 3-16,-2-1 0 0,-4 2 0 15,-3 1-8-15,-5 2-3 16,-4 1-2-16,-3 1-13 0,-6 4-1 15,0-4 1-15,-1 1-4 0,-2-2 8 0,-2 6 8 0,0-2-3 16,0 7 7-16,-2 9 7 0,2 4-3 16,0 1 0-16,0 2-2 0,0 0 0 0,2 2 1 15,-2 3 2-15,3-2 1 0,1 8-2 16,1-2 3-16,1 5 1 0,-1 4 0 16,4 0 0-1,3 1 0-15,-3 2-1 0,5-1 0 0,-1-1-1 0,1 3 4 16,2-3 0-1,1 4 2-15,-1 0 1 0,4-1-3 0,-2-3 1 0,-2-5-14 16,1-5-36-16,-2-2-23 0,0-2 10 16,3-12 18-16</inkml:trace>
  <inkml:trace contextRef="#ctx0" brushRef="#br0" timeOffset="-149317.27">21599 5174 1803 0,'124'275'460'0,"-129"-296"-497"0,19 72 64 0,0-3-9 0,1 3-19 0,4 1-5 0,-8 3 1 0,5 5 4 32,-2-1 2-32,-7-3 0 0,2-11 1 0,-7-15 0 0,1-7-1 0,-1-13 0 0,-2-8-11 15,0 2-5-15,0-4-3 0,0-6 8 16,0-1 15-1,0-7 9-15,0-11 8 0,2-14-8 0,5-10-4 16,-2-8-5 0,0 2-4-16,4 5-1 0,0 8 3 0,2 6 8 0,-1 3 5 0,5 6 2 15,-1 6 0-15,0 1-1 0,-2 11 1 32,-3 1-5-32,2 8 2 0,1 1-8 15,3 8-13-15,0 5-3 0,1 1-10 16,2 8-8-16,-2 1-1 0,-3 3 2 0,-3 3-4 15,-5-3 1-15,-3 1-7 0,-2-3 1 16,-5-6 7-16,0-3 2 0,-1-1 11 16,1-10 0-16,1 0 4 0,4-5 7 15,0 0 3-15,0 0 7 0,0 0 7 16,0-5 0-16,6-4 3 0,4-7 0 0,5-5-2 16,6-1 1-16,0-4-1 0,2-2-4 15,2 1-2-15,-2-1 3 0,-3 6 3 16,-1-4 12-16,1 3 11 0,4 0 11 15,1-2 3-15,2 7-11 0,-4 2 2 16,-7 4-9-16,0 6-9 0,0 10-7 0,10 14-18 16,1 14-15-16,3 19-2 0,2 11-2 15,-2 9 4-15,-2 9 6 0,-3 0 0 16,-3-8 6-16,-1-1-42 0,-5-9-9 16,-7-3 8-16,3-8-18 0,-5-14 6 15,-1-8-10-15,2-10 105 0,-8-12-51 16</inkml:trace>
  <inkml:trace contextRef="#ctx0" brushRef="#br0" timeOffset="-148954.78">22915 5243 2121 0,'9'27'68'0,"-4"-1"-30"15,6 6-2-15,-6 0-20 0,6 7-7 0,-4-2-5 0,0 13-3 0,-2 0 0 0,-5 1-5 0,0 2-4 0,-2-3-3 0,-1-4-2 0,-6 4 2 16,2-4 2-16,-6-9 2 0,5-1 2 16,-1-8 1-1,-2-3 3-15,8-6 1 0,-5-5 1 0,8 1 2 0,-1-5 3 0,1-6 3 16,1-1 8-16,3 1 19 15,1-1 27-15,-1-3 22 0,-1 0 21 0,5-3 4 16,0 1-4-16,1-1-15 0,5-1-32 0,4-7-25 16,5-1-28-16,7-4-13 15,2-2-1-15,7-3-5 16,-3 2-12-16,3 3-24 0,-6 0-29 0,1 1-55 0,-2-1-35 16,3-3-8-16,10-2 75 0</inkml:trace>
  <inkml:trace contextRef="#ctx0" brushRef="#br0" timeOffset="-148749.43">23433 5536 1779 0,'-2'7'113'0,"0"-2"58"0,-1 4-85 0,3-4-47 16,3 4-10-16,-1 7-7 0,3 4-7 15,4 6-6-15,-2 6-4 0,4 5-4 16,3 6 0-16,0 0-1 0,2 1-1 15,0-3-12-15,-7-9-27 16,3-2-29-16,-8-4-33 0,-4-8-19 0,2-4 82 16,-2-3-358-16,0-11 293 15</inkml:trace>
  <inkml:trace contextRef="#ctx0" brushRef="#br0" timeOffset="-148512.24">23807 5374 2252 0,'12'11'107'0,"2"0"22"15,0 3-73-15,2 4-37 0,2-1-12 0,0 6-3 16,3-3-1 0,-1 3-1-16,5-4-2 0,-4 3-4 0,5 1-12 0,3 2-12 15,1 1-6-15,5 4-1 0,-1 0 6 16,2 6-8-16,-3 3-10 15,1 2-12-15,-9-6-15 16,-4-6-9-16,-5-6-4 0,-5-6 8 0,-1-2 15 0,-1-3 37 0</inkml:trace>
  <inkml:trace contextRef="#ctx0" brushRef="#br0" timeOffset="-148345.89">24317 5600 962 0</inkml:trace>
  <inkml:trace contextRef="#ctx0" brushRef="#br0" timeOffset="-147652.52">24314 5800 1561 0,'0'0'99'16,"2"0"43"-16,-1 2-28 0,-1-4 7 0,4 2 9 0,-1-7 0 16,-1 2-23-16,2-8-37 0,5 1-34 15,-2-6-24-15,5-3-6 16,2-1-1-16,0-4-3 0,1 3 0 15,1-2-1-15,0-2-1 0,-2-3 0 16,0 2 0-16,-2 1-1 0,1 2 0 16,-3 4-1-16,-4-2-4 0,4 4-5 0,-10 4-7 15,9 1-23-15,-3 7-15 0,-6 0-13 0,1 4-3 16,-1-3 18-16,0 6 3 0,2 0 3 0,3-5-12 16,-5 5-7-16,6 3 10 0,-6 5 13 15,3-1 21-15,3 5 13 0,1 8 6 16,-2 1 2-16,-5 2 1 0,4-2 0 15,-1 0 1-15,4-1 0 0,0-4 6 16,-1-2 11-16,2-5 28 0,0-4 28 16,6 2 7-16,2-1 3 0,1-3-13 15,3-3-22-15,8 0-1 0,4 0-9 16,7-3-11-16,4-8 0 16,-6-3-7-16,-1 0-8 0,-1-4-8 0,2-7-11 0,-5-3-18 15,4-4-2-15,-5-9-22 0,-6 4 3 16,-2 0 13-16,-10 5-2 0,-8-2 21 15,-5 7-2-15,-5 4-2 16,-8 0 2-16,-4 6-3 0,-5 8-1 0,-1 7-1 0,-9 9 4 16,4 7 8-16,-2 6 5 15,2 8-2-15,4 6 1 0,3 5 0 0,3 2 1 16,8 1 3-16,1 1 0 0,11-3 1 16,3-2-1-16,7-1 0 0,8-7 2 15,-1-2 0 1,5-3 1-16,7-5 1 0,0-4-5 0,6-7-20 0,5-9-18 0,1-9-19 15,-1-7 128-15,3-4-62 0</inkml:trace>
  <inkml:trace contextRef="#ctx0" brushRef="#br0" timeOffset="-147370.18">25436 5410 1139 0,'-2'-62'740'0,"2"64"-731"0,0 1-6 0,-3-1 8 0,-6 3-12 15,-5 4-1-15,-9 0 2 0,-6 2 2 0,-8-1 0 16,-4 4 1-1,-1-3 6-15,-3-4-1 0,6 4 1 0,0-8-2 0,8 3-6 16,4-1 0-16,11 0-1 0,7 2 0 0,2 1 0 16,7 2 5-16,2-3 25 0,10 11 10 31,11-2 1-31,7 3-1 0,13 6-21 16,5 5-8-16,7 1 0 0,2 4-3 0,-1 2-2 0,1 4-1 15,-7-6-3-15,-8 6-2 0,-8-2-1 0,-8-5-1 16,-10 1 0-1,-5-4-2-15,-2-8-1 0,-9 0-9 16,-7-6-11-16,-13-2-3 0,-3-5-2 0,-14-6 0 0,-13-8-28 0,-15-12 135 31,-19-23-74-31</inkml:trace>
  <inkml:trace contextRef="#ctx0" brushRef="#br0" timeOffset="-147195.97">23910 4979 2307 0,'10'12'183'0,"58"24"-65"16,-29-8-164-16,-16-74 107 0,7-5-229 16,26 24 110-16</inkml:trace>
  <inkml:trace contextRef="#ctx0" brushRef="#br0" timeOffset="-146832.42">26238 4726 2218 0,'-2'1'63'0,"-2"6"-24"0,1 8-30 16,-8 1-5-16,0 8-2 0,-3 1 0 15,-7 5 0-15,5 2-1 0,-3 5-2 0,4 4-3 16,-1 7-2-16,2 5 0 0,5 2 1 16,-5 4 2-16,9-2 2 0,-2-1-1 15,1-8 1-15,6-5 1 0,0-4 1 16,4-7 2-16,3-2 2 0,0-4 1 15,2-6 2-15,5-2-2 0,0-8 0 16,1 1-1-16,1-6-5 0,-6-3 0 0,4 1-7 16,2-3-8-16,2-3-15 0,2-2-11 15,1-1 0-15,0-8 2 0,0 2 0 16,2-4-10-16,-1 0-16 16,1-2-240-16,-2 0 202 0</inkml:trace>
  <inkml:trace contextRef="#ctx0" brushRef="#br0" timeOffset="-146401.75">26645 5500 1174 0,'16'-37'1075'47,"-23"44"-1025"-47,21-23-16 0,1-2-11 0,-1 1-8 16,0-1-7-16,0 2-1 0,-1 4 0 16,-3 1 0-16,-3 4 1 0,0 2 0 15,-3 3-2-15,-1 0-6 0,5 2-2 16,-5 2-6-16,-1 0-8 15,1 3-13-15,3-3-22 0,-4 5-11 0,3 2 1 0,2 3 13 16,-2 2 21-16,4 0 13 0,-2 1 5 16,7 4 3-1,-3 2 2-15,3-1 1 0,2 5 0 0,-2-8 1 0,2 5-1 16,4 1 2 0,3 2 1-16,2-4 3 0,3 2 4 15,0 4 0-15,-5-8 0 0,4 1 3 16,-4-3 2-16,-3-3-2 0,-3-6 0 0,-8 2-3 0,-3-6-4 0,1-1-5 15,-4 3-24 1,8-5-22-16,-2-1-86 0,3-7 76 0</inkml:trace>
  <inkml:trace contextRef="#ctx0" brushRef="#br0" timeOffset="-146133.16">27074 5282 1829 0,'-5'20'63'0,"-4"5"-2"0,-7 1-38 0,0-5-8 15,-5 4-6-15,0 2-6 0,0 3-1 0,-6-2-1 0,0 3 0 0,-3-3 1 0,0-5-2 0,2 2 0 0,1-2 0 16,6-2-1-16,-2 2-1 0,3-7-2 15,1 0-12-15,1-4-5 0,2 3-4 16,2-1-5-16,1-2 1 0,8-3 572 16,0 0-402-16</inkml:trace>
  <inkml:trace contextRef="#ctx0" brushRef="#br0" timeOffset="-145595.41">27674 5577 1957 0,'3'1'96'0,"-3"1"18"0,2 3-55 0,0-3-45 15,-2 2-12-15,0 5-9 0,0-2-7 0,-5 12 0 0,1 8 1 0,-1 15 7 0,-4 8 3 0,3 7-1 0,-1 1 0 0,2 1 0 0,-7-4 2 16,-1-7 2 0,-3-6 1-16,0-3 7 0,-3-7-31 0,3-2-23 0,2-3-16 15,-1-9-21-15,8-6 83 0,-3-7-81 0,8 1 70 16</inkml:trace>
  <inkml:trace contextRef="#ctx0" brushRef="#br0" timeOffset="-144740.96">28454 4878 2049 0,'0'-5'-399'0,"-2"8"473"0,-5-1-73 0,7-4 456 0,-2 8-479 0,-3-6-6 0,-2 0 5 31,-13 1 6-31,-4 3 7 0,-10 3 10 0,-3 2-1 0,-2-2 3 0,-2 5-4 16,4 3-22-16,5 2-8 0,5 8-5 0,0-4 1 16,4 2 20-16,7-3 5 0,2 3 0 15,0-7-2-15,7 2 2 16,2-6 1-16,5 0 6 0,0 1 6 0,3-6 3 16,6 2 5-16,4-2 4 0,1 0 6 15,3-2 7-15,5-1 9 0,6 1 5 16,0-5 3-16,4-2 5 0,6-6-5 15,-1-3-1-15,-2-2 10 0,4-4-1 16,-9-3-4-16,6-3-7 0,-8-3-21 0,1-3-12 16,-5 4-3-16,-4 1-2 0,1 9-3 15,-8 3-7-15,-4 5 0 0,-2 0-20 16,-7 3-5-16,1 4-11 0,-1 0-5 16,0 0 9-16,0 0-11 0,0 0 2 15,-3-1-2-15,3 2 4 0,-5 1 12 16,3 3 9-16,0 1 7 0,0 1 0 15,-1 7 2-15,-1 2-16 0,2 3-55 0,-3 1-8 16,5 5 1-16,0 1 16 0,0 4 55 16,4 1 12-16,-4 1 6 0,0 7 8 15,1 3 6-15,-1 2 16 0,0 1 9 16,2 1 16-16,2 0 17 0,-4 4-2 0,0-4-5 16,1 0-16-16,-1-2-17 0,2-3-11 15,2-6-5-15,-1-6-3 16,3-4-1-16,-6-8 0 0,1 3-1 0,-1-10 0 15,0 1 0-15,0 0 0 0,0-6-1 16,0 4 0-16,0-4-2 0,2 4-1 16,-2-4 2-16,0-1-5 0,0 3-11 15,0-3 540-15,0-4-389 0</inkml:trace>
  <inkml:trace contextRef="#ctx0" brushRef="#br0" timeOffset="-144308.46">29106 4649 1784 0,'20'16'369'0,"-18"-16"-369"0,1 6 0 0,8 6 0 0,3 9-1 0,2 4-1 0,3 14 0 0,5 9-2 15,-5 7 2-15,4 3 1 0,-5 8 1 16,-4-2 0-16,-2 7 5 0,-6 0 2 16,3-4 1-16,-9-3-1 15,1-7-5-15,5-2-2 0,-5-6-1 0,-2 3-1 16,-1-4 2-16,-3-6 0 0,3-5-1 0,2-8 1 15,-11-8-2-15,8-2 0 16,-4-3 11-16,-1-1 6 0,1-10 13 0,-7 4 10 16,0-4-11-16,5-1-3 0,-3 1-11 15,6-1-7-15,1-3 2 0,2 3 0 16,-5-2 0-16,8-2 2 0,-1 0 3 16,-1 0 0-16,2 0-5 15,-2 0-40-15,2 5-33 0,4-3-31 0,3 3 522 0,14 4-327 16</inkml:trace>
  <inkml:trace contextRef="#ctx0" brushRef="#br0" timeOffset="-143804.89">29704 4623 2032 0,'0'0'89'0,"0"0"1"16,2 0-6-16,-1 0-27 0,3 1-18 0,-2 3-22 0,3-4-21 0,-3 5-3 0,3-3-1 0,4 5 10 16,3 6-3-16,4 8-2 0,2 7 0 0,2 8 0 0,4 10 1 31,3 5 0-31,0 8 1 0,1 5-1 0,-5 1 1 31,0 4 0-31,-3-3 1 0,-1 0 1 16,-5-1 1-16,-1-1-1 15,-4-6 0-15,-1-1-1 0,-8-2-1 16,-7-3 0-16,0-3 0 0,0-8 0 16,0-2 1-16,-2-9 0 0,2-3 0 15,-3-4 0-15,-5-7-2 0,5-4-4 0,-1-5 2 16,2 4 4-16,-1-6-18 0,4 1-42 0,-1-3 33 0,2-1-9 0</inkml:trace>
  <inkml:trace contextRef="#ctx0" brushRef="#br0" timeOffset="-90289.03">20805 6752 1402 0,'-43'-7'34'0,"3"2"-25"0,-1-2-7 0,7-1-2 0,-5 0-14 0,2 2-329 0,0-3 244 0</inkml:trace>
  <inkml:trace contextRef="#ctx0" brushRef="#br0" timeOffset="-88953.94">19645 6247 2101 0,'-14'33'89'0,"-2"-2"-18"0,-2-1-8 15,1-9-53-15,-5-3-8 0,1-4 0 0,-4 0-1 0,6 2-1 16,-4 0 2-16,5-4 30 0,4 10 34 0,1-6 31 16,8 3 11-16,-2 1-11 0,0-3-27 15,2 5-24-15,-1 1-13 16,3 0-17-16,-1-4-8 0,1 3-5 0,3 2-2 16,3-2-1-16,4 4-2 0,-5 1 1 15,-2-4-3-15,0 0 1 0,0 2 0 0,-3-6 0 16,1 6 1-16,2 3 1 0,-6-3-1 31,6 4 1-31,-7-5 0 0,0 1 1 0,4-3 0 0,-3-1 1 0,5 0-1 16,1 2 0-16,1-3-1 15,-1-3-2-15,0 1-1 0,2-7 0 16,0 1 0-16,9-1 1 0,-10 1 3 0,5-8 1 16,1 5 4-16,0-6 1 0,5 1 1 15,-1 3 1-15,8-5 1 0,-1 3-1 16,2-2-2-16,-1-3 0 0,8 4-1 0,-1-4 1 15,3-5 0 1,3 5-2-16,3-6 1 0,4 5-1 0,2-1 2 0,1-5 1 16,-3 3 3-16,-3 1 1 0,5-4-1 15,-4 1 0-15,5-3-2 0,1 2-3 0,0-2-1 16,-4 2-1-16,0-3-1 0,-9 1 0 31,3 2-2-31,5-4 0 0,1 4 0 16,3 0-2-16,1 2 0 0,5-6 2 15,-4 7-2-15,6-4 1 0,1 4 0 16,-1 4-2-16,5-4-1 0,0 4 1 0,1 0-1 16,3-3 2-16,-1 1 0 0,1 2-1 15,-4-2 2-15,3 1 0 0,-6-1 0 16,3 0 1-16,1 0 0 0,1-1 0 16,0-1 0-16,3 1-1 0,8 1 0 15,3 0 1-15,1-3 0 0,-10-1-1 0,-1 3 1 16,-3-4 0-16,-6 3 0 0,6 2 0 15,2-1 0-15,1-2-2 0,4 1 0 16,-1 2 0-16,5-1 1 0,4-3 0 16,0 3 1-16,1-1 0 0,-7-3 0 15,1 2 1-15,-3-2 0 0,5-2 0 16,6-2 0-16,5-1 0 0,6-2-1 0,2 1 1 16,5-1-1-16,-13-2 0 15,-3 2 0-15,-3 0 0 0,-4-2 1 0,9 3-1 16,3-3 1-16,6 1 0 0,-1 0-1 15,-1-2 0-15,5 1-1 0,-10 1 1 16,-2 1 0-16,3 2-1 0,-5 1 1 16,9 4 0-16,12 0-1 0,0 2 1 15,3 1-1-15,-5-3 0 0,-7 4 0 0,-1-1-1 16,-2 0 1-16,-2 1 0 0,-7 3 1 16,11 0 0-16,-1-2 0 0,1 2 0 15,0-2-1-15,-8 1 1 0,-6 1 0 16,-4 0-1-16,-6 1 1 0,-1 1 0 15,0 0 0-15,3 0 0 0,-3 3 0 16,0-3 0-16,-7 0 0 0,-4-1 0 0,5 1-1 16,-4 2 1-16,-1-1-1 0,-4-1 1 15,3 0 0-15,5 0 0 0,1-1 1 16,4 3 0-16,11 1 0 0,-4-3 0 16,0 1 0-16,-7 1-1 0,-12 1 1 15,-2-3 0-15,-4 2 0 0,-1-3 0 16,-1 1 1-16,-6 0-1 0,1 2 0 15,-2-3 0-15,4-1-1 0,0 2 0 16,-3-2 2-16,1 2 1 0,7 0-1 16,1 1 1-16,4 2-2 0,3-3 0 0,-4 2 1 15,-2-1 0-15,3 3 1 0,-1-5 0 16,4 1 0-16,-1 0-1 0,1-2 1 16,4 0-1-16,1 0 0 15,9 0 0-15,5 0 0 0,3 0 1 0,4 0-1 0,-5 0-1 16,-11 0 1-16,-7 0 0 0,-6-2-1 15,-1 0 4-15,-9 1 10 0,0-6 10 16,-9-1 12-16,-5 0 9 0,2-5 6 16,-9 4-8-16,-4-5-15 0,-4-2-21 15,-8-3-23-15,0-3-11 0,-2-15 3 16,0-5-5-16,-2-8-28 0,2-7-43 16,2-12-78-16,12-27 89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3:08:29.94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9209 7282 1625 0,'-5'0'65'0,"-1"0"-6"0,-4-3 3 0,-3-1-2 0,-1-7-10 0,0 1-12 0,3 1-18 0,-1-7 6 0,3 2-4 0,4-2 13 0,3 2 12 16,2-4-15-16,0 4 16 0,4-2-14 15,3-4-9-15,5 1-3 0,9-6-11 16,1 0 0-16,-1 0 0 0,4 2 7 15,0-2-2-15,3 4-4 0,6-2 2 16,5 0-12-16,-2 2 10 0,7 3 5 16,1-3-2-16,2 8 7 0,8 3-11 0,4-1 2 15,3 8 4-15,4-3-2 0,3 6-3 16,3 2-7-16,3 3-4 0,8 1-1 16,6 3-2-16,-6 3-1 15,-7-1 2-15,-6 3 0 0,-5 3-1 0,1-1 2 16,-9 0 0-16,-6-1 2 15,-7-1-1-15,-5 2 2 0,0-2 0 0,-10-3 0 16,-5-6 1-16,-4-2 1 0,-11 3 3 16,0-6 3-16,-9 0 2 0,1 0 4 0,1 0-5 15,-2 0-2-15,0-4-9 0,-2 2-5 16,-1 1-2-16,-1-3-3 0,-3 1 1 16,-3-8 0-16,-5 0 1 0,-1-3 2 15,-3-4 1-15,3 2 2 0,0 2 1 16,2 2 0-16,0 1 1 0,5 4 0 15,2-4 0-15,-4 6 0 0,8-4 0 16,-3 4 1-16,3-4 1 0,1 6 0 0,-2-5 0 16,4 3 1-16,-5 2 0 0,3-5 1 15,2 3 0-15,-1 2 8 0,1-4 3 16,0 3 5-16,0 4 4 0,0 0-1 0,3-12 5 16,1 10-4-16,-1-2-4 0,2-1-3 15,3 3-12-15,6-1-5 0,0 1-3 16,7 0-6-16,4 2 1 0,5 0 1 15,4 4 2-15,3 6 1 0,2-1 1 16,-3 4-1-16,-3-1-2 0,-4 4-3 16,-10-2-6-16,-8 0 0 0,-6 4-1 15,-5 3 2-15,-5 1 4 0,-11 2 1 16,-5 3 3-16,-8 1 0 0,-3-5 2 16,-5-1-4-16,2-3-9 0,-3-3-10 0,3-3-23 15,-2-3-50-15,3 3-23 0,-2-12 57 16</inkml:trace>
  <inkml:trace contextRef="#ctx0" brushRef="#br0" timeOffset="7651.33">11837 7263 1408 0,'-2'0'88'0,"2"-2"35"0,4 2-46 0,-6-2-34 0,5 2-7 16,1 0-5-16,-1-2 1 0,5-1 8 0,-5 1 7 0,2 0 11 0,-5 2 7 0,-3-1-3 0,1 1-5 16,-3-4-11-16,5 4-11 15,3 0-6-15,-1 0-6 0,3 4-4 0,-3-4-2 16,-2 1 1-16,0-4-1 0,4 1-1 16,5 2 1-16,-4 2-3 0,4 1-2 0,-4-1-4 15,4 0-3-15,-4 1-2 16,6-3 1-16,1 0-1 0,-6-3 2 15,2 3 0-15,-4-4 5 0,0 4 3 16,-4 0 1-16,0 0 5 0,0 0-4 16,-2 0-5-16,0 0-2 0,2 0-6 15,0 0-2-15,-2 0 0 0,-5-1 0 0,2 1-1 16,-8-2-1-16,-1-2 0 0,-3-5 0 16,-7 6 0-16,3-4-1 0,-9 0 1 15,-4-1 0-15,-1 1-1 0,-4-1 2 0,3 6-2 16,-3-2 1-16,8 4 0 0,2-2-1 15,-5-3 1-15,4 5 1 0,2 0 1 16,3-2 0-16,-1 1 0 0,8-1 0 16,-5 0 0-16,5-2 0 0,2-1 1 15,2 5 0-15,7-2 0 0,1 2 0 16,5 0 2-16,-5 0 0 0,6 0 7 0,0 2 5 16,-3 3 9-16,3-5 9 15,0 0 6-15,0 0 5 0,9 2-4 16,-8 0-7-16,1-2-11 0,0 0-10 15,3 0-3-15,1 2-2 0,1 0-1 16,5 1-1-16,4 4-2 0,5-5 0 0,2 0 1 16,6 0 0-16,6-2-1 0,6 1 1 15,3 6-3-15,4 0 1 0,7 4-1 0,4 2 0 16,-3 3-1 0,1-2 1-16,-9 0-1 0,-4-2 1 0,3 1 0 0,-5-6 0 15,1 2 0-15,-3 1 0 0,-1-3 1 0,-10 2 0 16,-4-3-1-16,-2-1 1 0,-7 0-4 15,-6-5-1-15,-8 0-4 16,-2 0-5-16,2 2 2 0,-8 0-2 0,-8 0 3 16,0-1 0-1,-13 1 1-15,-4 2 1 0,-14-3 4 0,-11-2 2 0,-1-3 0 16,-2 1 1-16,-3-3 0 0,7 4 0 0,-12-5 0 16,-2 4 2-16,-2-4-2 0,-4 3 1 15,8-1 0-15,7 1-1 0,5-1 0 16,5 0 1-16,8 5 0 0,1-9 0 15,9 7 1 1,7-2 0-16,5-3 0 0,12 6 1 16,-1-1 2-16,9 2 3 0,0 0 3 15,0-2 9-15,0 2 4 0,3-2 1 0,4 1-4 16,11-5-9-16,5 4-7 0,13-1-5 0,1 1 0 0,13 2-2 16,-3-2 2-16,12 2-1 0,3 4 1 15,5-1 0-15,2 5 0 0,4-5 1 31,-4 6-1-31,-12-4 1 0,-9 1 0 0,-13 1-1 32,-1-2 0-32,-11-3 0 0,-2 5-2 0,-8-4-3 0,-8-1-3 0,-5 0-6 15,0 0 2-15,-5 3 1 16,-4-3 2-16,-5 1 5 16,-6 1-1-16,-5 1 2 0,-12-5 2 0,-7 0 1 0,-4 2 0 0,-7-2 1 0,-2-4 0 15,6 1 1-15,-6-2-1 16,13 1 0-16,3 2 1 0,9-3-1 0,9 3 1 0,5 2 2 0,4-2 1 15,5 2 0-15,8 0 1 0,-3 2 1 32,4 0 0-32,0-2 3 0,0 0-1 15,7 0 1 1,-2-2-3-16,4 0-3 0,4 2-1 16,1 0-3-16,4 0-4 0,3 0 0 0,5 0-1 0,5-1-2 0,-1 1-2 15,-2 0-10-15,-1-2-12 0,-6 2-21 16,-3-7-34-16,-8 0-91 0,-8 5 48 15,-16-12 41-15</inkml:trace>
  <inkml:trace contextRef="#ctx0" brushRef="#br0" timeOffset="85724.9">11388 680 1621 0,'0'0'107'0,"2"1"33"0,-2-1-60 0,0 2-15 16,0-2-37-16,0 2-9 0,0 0-9 0,0-1-4 15,0 6-5-15,0 1-1 0,2 4 0 0,1 11 0 0,3 0 0 0,-3 11 1 0,2 1-2 0,3 6-1 16,-3 9-2-16,4 5 0 16,-4 5-1-16,4 6 2 0,-4 4 2 0,-1 5-1 15,3 1 2 1,-2 4 1-16,-1-7-1 0,1-1 2 0,-3-4-1 15,-2-15-1-15,0-9 0 16,-2-8 0-16,-3-6-2 0,-1-4 2 0,1-8-1 16,0-4 0-16,1-1 2 0,2-10-1 0,2-1 0 15,0-2-7-15,0 0-7 0,-1 0-16 0,-5-4-3 16,1-6-9-16,2-10 219 0,-3-17-131 16</inkml:trace>
  <inkml:trace contextRef="#ctx0" brushRef="#br0" timeOffset="86325.48">11115 818 1539 0,'-9'-4'336'0,"11"8"-348"0,-7-11 44 0,1-2 5 0,2 4 5 0,-3-6 1 0,3 7 8 0,2-4 19 0,0 2 0 16,0 3 4-16,-1-8-8 0,-1 2-27 15,2 2-9 1,3-4-8-16,-1 3-3 0,5-1-2 16,-1-4 2-16,2-1 0 0,7 2-6 0,1-4-7 15,3 0 1-15,8-7-4 0,5 3 0 16,7-1 3-16,3 0-2 0,6 3 2 16,3 2 0-16,3 2 0 0,8 5-2 15,1 5-2-15,5 4-2 16,1 4-3-16,-3 7 1 0,-10 1-2 15,-4 6 2-15,-8-1 0 0,-5 6-2 16,-2-1-6-16,-3 4-13 0,-6 4-4 0,-8 4-4 16,-4 5-5-16,-7 0 3 0,-6-2 5 0,-10 2 4 15,-9 0 12-15,-10-5 9 0,-6 2 2 16,-6-5 1-16,-1 0 8 0,-3-3 3 16,-6-3 6-16,-3-7 4 0,-3-1-2 0,-2-4-4 15,4-3-5-15,3-8-2 16,4 0 3-16,10-2 8 0,-1-2 6 0,10 0 4 15,4-5-1-15,8 0-5 0,5-5-5 16,1 1-3-16,2 4-6 0,3-4-5 16,1 3-5-16,2-1-20 0,3-4-16 15,6-3-32-15,4-5-38 0,4 1 494 16,8-1-313-16</inkml:trace>
  <inkml:trace contextRef="#ctx0" brushRef="#br0" timeOffset="87622.94">12347 999 1513 0,'8'7'80'0,"0"0"9"15,1-2-23-15,2-1 10 0,3 1-3 0,2 0 11 0,12-5 0 0,3 0-6 0,9 0-12 0,-2-1-9 0,1-1 2 0,0 2-4 0,-4 0-4 0,4-2-7 0,2 0-5 16,-2-1-2-16,2-1-3 0,3 1-4 0,0 1-6 0,1 0-8 0,1-3-6 16,-7 5-3-16,-2-4-2 0,-5-1-2 15,-6-2 0-15,-1 1-1 0,-7 3 2 16,0-6 2-16,-8 7 5 0,1 1 1 16,-9 1-2-16,-2 0-4 0,0 0-6 15,0-2-3-15,0 2-2 16,2-4 0-16,1-1-1 0,6 5-2 0,0-2-3 15,1-5-5 1,6 3 1-16,6-1 2 0,1 0 4 0,7 3 5 16,-2 0 1-16,8 4 2 15,-3-2 1-15,1-2 0 0,0-1 0 0,-2-1 2 16,-4-3 3-16,-3 4 4 0,-6-5 4 0,-4 3 3 16,-5 2 2-16,-3-3-2 0,-5 6-2 15,2-1-4-15,-3-1-3 0,-1 0-5 0,0 2-2 0,2-5-15 31,-2-1-7-31,-2 3-1 0,-5-3-6 16,2-4-3-16,-6-3-4 0,-5-4 2 16,-7 1 3-16,-3-6 15 0,-8 1 9 15,-3-4 1-15,-6 4 1 0,-5-6 1 0,-3 3 3 16,10 2 1-16,-3-1 1 0,10 6-2 16,8 6-15-16,1 6 2 0,16 1 0 15,9 4 6-15,0 0 15 0,0 0 1 16,0 0 3-16,3 4-1 0,-1-4-1 15,2 0-2-15,-2 0-3 0,-1 1-1 16,1-1-2-16,7 4-1 0,3 0 0 16,8 3 0-16,5-2 0 0,5 4 0 15,9 5 0-15,2-2 1 0,10 6 1 0,11-2-1 16,4 5-1-16,5 4 0 0,0 2 0 16,3 1-1-16,-1 4 1 0,-2-2-1 15,-8-1 0-15,-13-3 0 0,-14-1-1 16,-13-4-2-16,-9-1 0 0,-4-3-7 15,-4-1-4-15,-15 9-7 0,-11 4-8 16,-8 3 3-16,-25-1 2 0,-9 3 11 0,-11 2 12 16,-1-10 4-16,4-1 5 0,10-5 0 15,11-5-2-15,8 0 0 0,4-3-1 16,13-3 3-16,7 0-16 0,10-2-45 16,-2-2-28-16,5-1-22 0,10-2-8 15,1-1 189-15,7-1-69 0</inkml:trace>
  <inkml:trace contextRef="#ctx0" brushRef="#br0" timeOffset="88572.84">14541 754 1515 0,'37'57'248'0,"85"218"361"0,-262-564-609 0,128 239-8 0,10 50-3 0,2 0-7 15,-9 0 1-15,2 0 4 0,-7 0 4 16,-6 3 5-16,1 1 1 0,-4 3-2 0,-2 4-6 15,-7 5-2-15,-5 7 1 0,-2-2 0 16,-2 7 6-16,-1-1 2 0,-1 1-1 16,0 1 2-16,-1-1 2 0,7 4 0 15,-7-2 1-15,1 4-1 0,9-6-7 16,-1-5-1-16,6 7-4 0,10-1-3 16,-1 3 4-16,8 1-3 0,10-3 3 0,8 2-1 15,2-1 0-15,14-5-2 0,-3 1-1 16,8-2 3-16,3-8 2 0,9-3 6 15,0-5 6-15,7-9 5 0,-2-9 2 16,1-12 17-16,6-4 6 0,6-12 7 16,7-9 19-16,-6-7 0 0,1-2 1 0,-1 3 1 15,-8-1 3-15,-2 9-13 0,-16-2-9 16,-6 5-9-16,-8 0-24 0,-2 8-1 16,-4 4-4-16,-8 1-1 0,-4 5 0 15,-4 2-12-15,-3 3 7 0,0 0-8 16,-2 2 1-16,0 4 11 0,-1 3-7 0,6 2 6 15,1 7-6-15,1-2-5 0,0 2-4 16,0 0-6-16,-3 0-4 0,5 7-6 16,-5-3-4-16,1 8 5 0,1 4 0 15,-1 4 6-15,-1 6 6 16,1 2 1-16,2 10 8 0,4 6 5 0,2 6 3 16,5 8 1-16,3 2 0 0,4 8 0 15,2 1-2-15,0 5 1 0,3 8 0 0,5-4 1 16,-8 4 1-16,3-8 0 0,2-8 0 15,-3-4 0-15,-1-11 0 0,-3-8 1 16,-7-8-2-16,0-12 8 0,4-7 16 16,-8-7 34-16,4-5 38 0,-2-3 21 15,-7-4 7-15,7-1-14 16,-5 1-28-16,-2-8-22 0,1 0-21 0,-1-1-19 16,4-6-7-16,1-1-6 0,-3-3-11 15,-9-4 3-15,-2 3-2 0,-12-6-14 0,-4 3 11 16,-2-2-5-1,-13 1 0-15,-3 4 7 0,1 0-4 0,1 7-3 16,7 5-4-16,6 4-11 0,5 0-6 0,5 3 1 16,6 3 1-16,6 2 8 0,6-1 2 15,-5 4-1-15,5 0 4 0,0-1 6 16,2-1 8 0,1 0 4-16,1 1 0 0,6 1 9 0,-4-1 15 0,8-3 9 0,5 0 12 15,8 0 10-15,10-3-1 0,8-3 5 16,10-6 1-16,5-2-4 0,0-4-2 15,6 2-7-15,-8-9 5 0,1-3-8 0,6-6-12 16,-1 2-8-16,2 0-28 16,-1 8-42-16,-1 2-36 0,4 5-46 0,1 2-534 15,3 3 448 1</inkml:trace>
  <inkml:trace contextRef="#ctx0" brushRef="#br0" timeOffset="94669.15">10695 2788 1495 0,'-9'0'70'0,"0"0"2"0,2 0-13 0,4 0-23 0,-3 0-6 0,4 0 0 0,2 0 3 0,0 0 9 0,0 0-1 0,0 0 0 0,0 0-3 15,0 0-6-15,0 0-2 0,0 0 0 0,0 0 3 16,2 0 5-16,-2 0 4 0,4 0-2 16,-2 0-9-16,3 0-11 0,4 0-11 0,7-2-6 15,1 0-1-15,6-1 0 0,2-1 5 16,5 0 3 0,6 3 2-16,6-5 2 0,6 3-3 0,6-1 0 0,2-3-3 0,1 2-2 31,2 1-3-31,1-1 0 0,-2 5 0 15,4 0 0-15,-7 0 1 0,0 0-2 16,-2 0 1-16,-10 4 0 0,-4-4 0 0,-3 0 1 16,-6 1 1-16,-4-1 1 0,-4 0 19 15,-8 0 16-15,-5-1 10 0,-2-5 8 16,-2 6-14-16,-3 0-15 0,10-2-10 0,-8 2-11 16,3-1-5-16,-2 1-2 0,-3 0 0 15,1 0-1-15,-3 0-1 0,2 0 0 16,-2 0-2-16,4 3-3 0,-1-1-3 15,-3 5-4-15,0-3-2 0,0 6 0 16,0 4 5-16,-3 4 1 16,-1 7 5-16,-3 5 2 0,-7 9 0 0,-2-2 1 15,-4 8 2-15,1-3 2 0,1 1-2 16,1-2 2-16,4-1-2 0,1-4 0 0,1 1 1 16,6-9-2-16,-4-5 1 0,5 1-2 15,-3-9 1-15,4 1-1 0,-1-5 0 16,4-4 1-16,-5-2-2 0,5-5-17 15,0 0-39-15,0 0-23 0,0-5-47 16,3-14-30-16,4-20 93 0</inkml:trace>
  <inkml:trace contextRef="#ctx0" brushRef="#br0" timeOffset="95100.11">12094 2903 1014 0,'0'-2'155'0,"-4"2"174"0,4-3-164 0,-1 3-57 0,-1-2 8 0,2 0 1 0,-2 0-6 0,0 0-12 0,2 2-14 16,0 0-14-16,0 0-13 15,0 0-10-15,2 0-11 16,-2 0-6-16,0-1-3 0,0 1-4 0,0 0-4 16,0 0-7-16,0 0-9 0,0 0-6 15,0 0-6-15,2 3-8 0,0 1-9 0,-2 3-6 16,0 7 1-16,1 6 3 0,3 8 9 16,-4 11 6-16,7 3 2 0,0 6 3 15,-5 6 3-15,5 2-1 0,0 1 2 0,-5 2 0 16,5-1 1-16,-2 2 2 0,-1 1 0 15,-1-3 0-15,-1-5 2 0,-2-7-1 16,4-5 2-16,-4-5 0 16,0-8 0-16,-4-7 0 0,4-3-1 0,-2-6-14 15,2-4-36-15,0-5-39 0,0-3-46 16,0 0-8-16,2-14-346 0,2-13 323 0</inkml:trace>
  <inkml:trace contextRef="#ctx0" brushRef="#br0" timeOffset="95572.58">11948 3096 1567 0,'0'-3'142'0,"-8"-1"132"0,6-3-124 0,0 2-29 16,2-2-17-16,4-1-28 0,-3-2-24 15,3-4-19-15,1-1-13 0,-3-2-9 0,5-3-4 16,4-3-3-16,1-2-2 0,6 2-1 16,-2-5-1-16,9 0-1 0,5-1-3 15,0 3-2-15,7 1-3 0,0 2-3 16,4 0 1 0,2 0-1-16,3 3 1 0,4 4 0 0,3 4-2 0,9 8-7 15,-5 4-6-15,-4 6-5 0,-9 4-11 0,-5 8 6 16,-4 7 3-16,-4 5-6 0,-3 4 8 15,-12 1-11-15,-2 8 0 0,-19-1 11 16,-11 4 4-16,-11 9 15 0,-12-3 5 16,-10-1 7-16,-10-7 5 0,-6-1 3 15,-8-8 4-15,4-1 3 0,5-6 1 16,5-6-2-16,10-8 26 0,3-4 14 16,7-4 14-16,7 1 14 15,7-7-20-15,7 0-3 0,7-9-9 0,6 0-4 16,3 6-3-16,2-1-13 0,2 1-8 15,0-8-11-15,3-2-11 0,6-4-13 16,5 1-11-16,7-4-30 16,5-1-39-16,-3-6-30 0,9 1-22 15,1-4 69-15</inkml:trace>
  <inkml:trace contextRef="#ctx0" brushRef="#br0" timeOffset="96572.91">12998 2789 1690 0,'0'0'143'0,"0"0"59"16,0-1-50-16,0 1-9 0,0 0-59 0,4 0-24 0,-3 0-16 0,-1 0-15 0,0 0-10 0,0 0-6 15,0 0-7-15,2 0-5 0,0 0-9 16,2 3-11-16,-3-1-6 0,5 5-5 16,1 0 5-16,7 7 9 0,7 11 5 0,4 7 5 15,2 5 0-15,6 6 0 16,-6-6 2-1,5 2-2-15,-2 4 0 0,-7-3 2 0,4-1 1 0,-1-1 2 0,-1-6 1 16,-2-6 0 0,-3-3 0-16,-6-5 0 0,2-11 2 0,-9 0 3 0,-5-7 11 15,3 2 16 1,-5-4 19-16,0 2 25 0,2-3 11 16,8-8-7-16,-4-3-19 0,4-9-28 15,4-9-21-15,6-4-8 0,3-10-3 16,-5 0 1-16,-2 4 0 0,0 1 1 15,-4 4-1-15,8 1-3 0,-6 2-2 16,0 3-2-16,5 0-3 0,-4 3-4 0,-1 0-15 16,2-1-24-16,2 1-40 0,3-2-68 15,5-2 466-15,1-5-269 0</inkml:trace>
  <inkml:trace contextRef="#ctx0" brushRef="#br0" timeOffset="97584.79">14291 2745 1458 0,'10'0'181'0,"-10"0"29"0,0-2-92 16,-1 1 28-16,-10 1-98 0,9-4-19 0,2 2-14 0,0 2-9 0,0 0-5 0,0 0-5 0,0 0-3 0,-7-2-3 15,0 2-2-15,-2 0-4 0,-5 2-1 0,-7 5-2 16,-4-1 1-16,-7 4 2 0,2 4 1 16,0 2 4-16,-6 6 3 15,11 1 2-15,-5 2 2 0,5-2 1 0,-1-2 0 16,5 0 1-16,-1-1 0 0,6-4-1 15,2-2-4-15,3 0-5 0,6 0-2 16,2-3-5-16,3 7 1 0,5-1 5 0,4 1 0 16,3 5 6-16,6-2-1 0,3 2 3 15,6-1 2-15,1-3 3 0,4-3 3 16,7 0 0-16,-2-4-1 0,2-1 1 16,0 3-1-16,-7-7 1 0,0 0-1 15,-2 1-1-15,-1-3 0 0,-3 0 3 16,-1-1 10-16,-7-6 5 0,0-3 11 0,3-1 14 15,-5-3 17 1,-2 2 7-16,0-1 4 0,-3-5 1 0,-1-1-17 16,3-2-7-16,-3-5-11 0,-1-4-20 0,2-2-6 15,-2-5-7-15,-7 2-5 0,1-3-1 16,-3-5-4-16,0 5 2 0,-2-1 3 16,-1 6 0-16,3 6 3 0,-2 6 1 0,-1 6-4 15,1 3 0-15,2 1-2 16,0 6 0-16,0-1 2 0,-2-1-1 0,2 2-9 15,0 0-9 1,0 0-13-16,-4 3-15 0,3 4-11 0,-1 2-1 0,-5 11 8 16,1 8 16-16,-1 6 18 0,2 7 7 15,3 5 0-15,-3 2 3 0,5 5 0 16,0 2 2-16,4-6 3 16,-3 8 0-16,8-4 2 0,2 0-1 0,3 1 3 15,5-1 7-15,-1-4 13 16,-4 1 12-16,2-11 5 0,-1-9 2 0,-1-7-6 0,0-3-2 15,-5-6 5-15,0-7 10 0,1 0 3 16,-4-5 0-16,4 0-5 0,3-2-6 16,1 0-1-16,-4-7 5 0,3 1 5 15,3-3-5 1,0 1-3-16,-2-7-8 0,4 3-11 0,-13 0-10 16,6 3-6-16,-8 2-7 15,6-2-10-15,-9 2-12 0,-3 0-11 0,3-1-1 0,-8-4 2 0,5 0 12 16,-10-4-10-1,-2-4 6-15,0-6 5 0,-8-1 1 0,-3-1-3 0,3 1-22 16,-6 6-17-16,3-4-11 0,3 9 23 16,3 4 20-16,2 1 11 0,-1 2 5 0,1-3 1 31,4 1 1-31,2 0 4 0,4 4 7 0,8 7 0 0,0 0 6 16,-1-7 20-16,4 7 20 0,3-5 20 0,2 3 19 15,5-1-9-15,1-6-13 16,6 3-7-16,-1-1-7 0,2 4-2 15,1-1-1-15,1-3-9 0,1 0-16 0,-2-4-10 16,3-1-7-16,3 1-4 16,0 2-3-16,8-5-5 0,6 0-1 0,1-9 2 0,17-4-28 15,8-6-39-15,13-12-602 16,8-13 454-16</inkml:trace>
  <inkml:trace contextRef="#ctx0" brushRef="#br0" timeOffset="107604.57">10502 1954 1844 0,'-4'2'98'0,"2"2"-2"0,-1-1 4 0,-1-3-53 0,2 2-17 0,1-2-13 0,-3 5-8 0,1 4-5 0,-3 5-2 0,-10 8 1 0,-1 2-1 16,-6 7-2-16,1 2 0 0,5 3 0 16,-6 6-2-16,5 4 0 0,-9 8-3 15,-1 2 2-15,3 3-3 16,-5 1-1-16,9-1 3 0,-2-3-2 0,1 5 4 15,-1 2 1-15,4-2 0 0,-1-1 0 16,6-5 0-16,5-7 0 0,4 5 1 16,5-7 1-16,5 2 2 0,4 3 1 15,9-6 0-15,1-8 2 0,6-2 1 0,-4-6-1 16,6-1-5-16,1-10-5 0,1-2-15 16,13-2-39-16,11-5-27 0,8-7 41 15</inkml:trace>
  <inkml:trace contextRef="#ctx0" brushRef="#br0" timeOffset="108379.36">15938 2444 1465 0,'-5'-6'85'16,"3"-1"14"-16,-4 4-6 0,6-1-28 0,0-1-5 0,4 1-1 0,-4 1-3 0,2-3-7 0,0 3-3 0,1 1-2 0,2-1 0 0,-1 1-3 0,-2-2 2 0,-2 4-4 0,2 0-8 0,-2 0-7 15,0 0-11-15,0 0-7 16,0 0 0-16,0 0 0 0,0 0 3 0,0 0 6 15,0 0-3-15,0 4 0 0,-4-2 0 0,4 1 1 16,2 6 0 0,1-7 2-16,1 5-3 0,3 3-6 0,0 5 0 15,4 9-2-15,5 7-1 0,1 2-1 0,5 12 0 16,-1 6-1-16,0 6 0 0,2 3 0 16,-2 4-2-16,-3 2-1 0,-4 3-1 15,1 5 1-15,-5 4 2 16,-1 2 0-16,-5-7 0 0,-4-10-1 0,-11-4 0 0,-3-4 1 15,-6 0 3 1,-12-5 4-16,-3-1 19 0,-8-8 15 0,-3-7 2 0,2-4-3 16,0-4-17-16,-2-10-19 0,7-1 0 15,10-5-1-15,6-5 0 0,5-1 0 16,4-4-2-16,7 0-6 0,5 0-20 0,-1 0-40 16,6-2-39-16,-1-3-29 0,3-20 61 15</inkml:trace>
  <inkml:trace contextRef="#ctx0" brushRef="#br0" timeOffset="109442.11">8698 2848 903 0,'-3'-2'578'0,"1"2"-456"0,0 0-26 16,2 0-6-16,4 0-7 0,1 0-11 0,-5 0-14 0,4 0-16 0,-8 0-14 0,2 0-12 0,-3 0-7 15,2 0 1-15,3 0-1 0,0 0 0 16,0 0 2-16,0 0 1 0,0 0 4 16,0-2 6-16,-4 2 7 0,4 0 8 15,0 0 12-15,-2 0 9 0,2-1 9 0,0 1 5 16,0 0-6-16,0 0-11 0,0 0-18 15,6-6-20-15,-5 6-15 0,5 0-5 16,3 0-1-16,3-1 2 0,4-3 5 16,12 2-3-16,-3 0 0 0,9-3 0 15,0 2 0-15,5 1-1 0,5 0 2 16,0 2-1-16,4 0 1 0,3 0 2 16,-1 0 0-16,-6 0 1 0,1 0 2 0,-4 2-1 15,-4-2 0-15,5 2-1 0,-8-1-2 16,-2-1 1-16,-7 2 1 0,-2 0 2 15,-13-2 3-15,1 0 1 16,-9 0-1-16,0 0-1 0,8-4-2 0,-6 4-3 0,1-1 1 16,-3 1-1-1,0 0-2-15,-1 0 1 0,1 0 1 16,9-4-1-16,-8 2-1 0,6-1 0 0,-7 3 0 16,2-2-1-16,-4 2 0 0,1 0-2 0,1 0 1 15,5-4-1-15,-3 4 1 16,3 0 1-16,-2 0 0 0,4 0 0 0,-5 0 1 15,-3 0 1-15,1 0 3 16,0 0 0-16,0 2 4 0,-2-2 0 0,0 2 1 0,5 3-1 16,-5-3 1-16,0-2-1 0,2 4-3 15,-4 1-3-15,6 0-6 16,-4 4-1-16,0 5 1 0,0 6 2 0,-4 3 4 16,2 2 0-16,2 1-1 15,2 3 0-15,-2-3-1 0,0-3 0 0,0 0 0 16,-2-3 0-16,-3 3 0 0,5-7 1 0,0-2 0 15,-7-2 0-15,9-3 0 0,-4-2 0 16,2-1-1-16,5-1-1 16,-5-5-12-16,0-4-40 0,4-3-7 0,-6-23 22 15</inkml:trace>
  <inkml:trace contextRef="#ctx0" brushRef="#br0" timeOffset="115414">16839 2710 1411 0,'0'3'77'0,"10"11"384"0,-20-33-387 0,10 17-11 16,0 0 2-16,0 1 9 0,0 1 11 0,1 0 1 16,-1 0 0-16,2 0-22 0,0 0-26 0,1 0-17 15,5 0-16-15,-1 0 0 0,9 0-1 16,3 0-1-16,9 0-2 16,4-2-1-16,4 2 0 0,1-2 0 0,-3-2 0 31,1 1-1-31,-10-1 0 0,2 3 3 0,8-7-13 0,1 3-36 0,1 0-36 15,-4-4-43-15,-4 0-20 0,-6 0 77 0</inkml:trace>
  <inkml:trace contextRef="#ctx0" brushRef="#br0" timeOffset="115796.38">16821 3165 1432 0,'35'64'113'16,"109"230"104"-1,-320-593-207-15,164 251 33 16,12 46-11-16,0-3 6 0,2 1 12 16,1 3-1-16,4-7 8 0,2 1-3 15,7-3-16-15,7-3-4 16,7 4-8-16,8-3-8 0,6 5-1 0,-1 2-7 16,-1 1-1-16,-5 2-2 15,1-5-3-15,-8 4 0 0,2-4-2 0,-2 3-2 16,2 0 2-16,7 1-1 0,-2-2-1 0,-5-1 1 15,0 4-8-15,-7 2-33 0,-4-1-36 16,0-3-16-16,2 1 34 0</inkml:trace>
  <inkml:trace contextRef="#ctx0" brushRef="#br0" timeOffset="116143.39">17044 3531 1632 0,'0'5'76'0,"2"-3"6"0,2-2-1 15,-3 0 11-15,5 0 4 16,-6 0 17-16,1 0-5 0,5-2-9 0,-6-2-6 16,7 1-25-16,5-3-8 0,2-1-15 15,11 0-16-15,13-2-10 0,-5 4-7 16,4-4-5-16,6 4-5 0,1 1-3 16,8-1-2-16,1 1-2 0,0 6 2 15,2 2-2-15,4 3-28 0,6 0-64 0,4 0-62 16,2-3 75-16</inkml:trace>
  <inkml:trace contextRef="#ctx0" brushRef="#br0" timeOffset="117240.53">18349 2516 1895 0,'0'13'85'0,"0"-3"-6"16,0 5-4-16,6 2-25 0,-6-1-14 0,3 11-12 0,1 3-11 0,1 4-9 0,-1 8-3 0,1 13-1 0,2 6-3 0,2 6-11 0,0 9 0 0,1 9-3 0,4 6 5 15,-3 4 10-15,7 5 1 0,-2-6 2 16,-2 0 2-16,-2-6-1 0,-5-11 0 16,-3-8 0-16,1-7 2 0,-5-7 0 15,-1-9 2-15,-3-13 1 16,-3-13-9-16,5-6-24 0,-5-10-35 0,2-4-39 0,-4-7-6 31,0-22-27-31,-9-15 76 0</inkml:trace>
  <inkml:trace contextRef="#ctx0" brushRef="#br0" timeOffset="117698.4">18158 3062 1711 0,'0'-7'133'31,"0"0"404"-31,0 4-483 0,0-6-9 0,0 0-13 0,0 0-12 15,0-5-7-15,2 0-1 0,3 0 2 16,-3-1 8-16,3-2 5 0,2-3 1 16,0 2-1-16,4-1-4 0,1-2-1 0,4 3 1 15,-2 0-3-15,6-3-5 32,5 3-8-32,5 4-5 0,5 0-7 15,4 3-6-15,7 8-7 0,4 3-17 16,-2 8 1-16,5 8 3 0,-5 2 0 15,-2 7-4-15,-3 3 2 0,-8 1-2 0,-5 1 1 16,-7-4 16-16,-5-4-5 0,-9 3-9 16,-6-8-1-16,-3 3 5 0,-7-1 14 15,-5 3 15-15,-9 1 12 0,-13 1 3 16,-9-2-4-16,-15-3 1 0,-2-1-3 0,-4-9-1 16,2 1-3-16,10-4-2 0,3 1 0 15,6-2-1-15,8 2 0 0,3-3 0 16,7 1 2-16,7-3 1 0,6-2 0 15,-1 0 2-15,8 0 4 0,-2 0 2 0,7 0 3 16,-4-2 0-16,3-1-6 16,1 3-6-16,0-2-14 0,0 0-18 0,-2-7-26 15,-5 0-57-15,-7-14 63 0</inkml:trace>
  <inkml:trace contextRef="#ctx0" brushRef="#br0" timeOffset="123659.99">19046 3243 1535 0,'0'6'94'16,"2"-6"32"-16,0 3-37 0,-1 2-22 0,1-5-9 0,0 4 1 0,0-2-2 0,-2-2-8 0,3 0-11 0,-3 0-14 0,0 0-8 15,0 0-4-15,0 0-1 0,0 0 1 16,0-2 3-16,0 4 1 0,0-2 0 16,2 0-3-16,-2 0-5 0,0 0-3 15,4 2-3-15,-4-1-1 0,0 1-1 16,1 0 0-16,-1 0 0 0,0-2 0 0,2 3 0 15,0-1 0-15,1 2 1 0,-3-1 1 16,0-3 0-16,0 0 2 0,2 0 2 16,-2 0 1-16,2 0 19 0,-2-2 29 15,2 2 12-15,0-1 14 0,1-3-10 16,2-3-20-16,2 0-3 0,2-7-8 0,4-1-7 16,-6-4-7-16,3-2-8 0,1 3-3 15,3-5 0-15,0-2 0 0,1-2 1 16,-1-1 0-16,-4 0 5 0,-1 1 2 15,2 2-5-15,-4 8-3 0,0-6-7 16,7 5-3-16,-10 2 0 0,3-2-3 16,-2-1-3-16,-1 1-3 0,5 0-2 0,-4-3 0 15,6 3 1-15,1 0 1 16,-5 2 1-16,6-7 2 0,-3 0 2 16,-6-1 3-16,1 6 2 0,2-3 0 0,0 8-1 15,4 2-2-15,-2-3-2 0,-7 2-1 16,3-8-1-16,-3 6-1 0,3 2 1 15,6 1 1-15,-6 1 2 0,2-1 0 16,4 4-1-16,-6-2-1 0,2 2-2 16,-2 2-2-16,-3-1 2 0,2 3 0 0,-3-4 1 15,-1 1 0-15,2 4-4 0,2 2 1 16,-1 0 0-16,1-1 0 0,-2-5 0 16,1 1 0-16,-3 1-2 0,0 4 0 15,2-1 1-15,2-8 2 0,1 7 1 0,-5-5 1 16,2 3-1-16,-2 4-1 15,3-3 0-15,1 3-1 0,3-2 0 16,-4 2-2-16,1-2-7 0,-2 2-5 16,3 2-6-16,0 0-5 0,-3 3 2 0,3 2 3 15,1-1 4-15,3 8 6 0,5 5 8 16,2 6 2-16,1 5-1 16,3 6 2-16,1-4 0 0,1 1 0 0,4 5 2 0,-1-7 1 15,2 1 0-15,-8-1 0 0,-1-3 0 16,-2-3 1-16,1 1-1 0,-6 3 0 15,2-3 1-15,-3-1-1 16,1-2 0-16,-6-3 3 0,4-1 8 0,-5-3-1 16,-1-2 4-16,-1-1-2 0,3-4-6 15,-5 1-2-15,2 3 0 0,-2-1-3 16,0 0-1-16,2-3 1 0,-1 2-1 0,1 1 0 16,0-5 1-16,0 2-4 0,-2-2-10 15,3 1-19 1,-3-8-27-16,0 0-44 0,0 0-61 0,0 0 513 0,0 0-302 15</inkml:trace>
  <inkml:trace contextRef="#ctx0" brushRef="#br0" timeOffset="124817.58">20558 2715 1029 0,'0'9'-333'0,"-8"-23"958"16,8 12-580-16,-2 0-12 0,2 2 3 15,0 0 9-15,0 0 15 0,0 0 9 0,0 0-3 16,0 0-13-16,0 0-15 0,0 0-13 15,0 0-10-15,0 0-6 0,0 0-7 16,0 0-2-16,0 0-3 0,-2 0 1 16,2-2 2-16,0 1 0 0,-2-1 0 15,-1 2 1-15,1 0 0 0,2 0-1 16,-2 0 2-16,2 0-1 0,-2 0 2 16,1 0 3-16,1-2 5 0,0 2 6 0,0 0 4 15,0 0-1-15,-2 0-2 0,2-4-3 16,0 3-5-16,-2-1-3 0,-1 2-4 15,1 0 5-15,2-2 17 0,0 2 24 16,0 0 21-16,0 0 12 0,0 0-7 16,0 0-17-16,0 0-18 0,0 0-14 15,0 0-11-15,0 0-5 0,0 0-3 16,0 0-4-16,0 0-1 0,0-2-1 16,0 2 0-16,0 0-1 0,0 0-2 15,-2-1-7-15,2 1-3 0,2 0-1 0,-2 0 5 16,2 0 6-16,-2 0 11 0,3 0 10 15,-1 0 2-15,-2 0 11 0,2 1-3 0,3 3-6 16,0-4-6-16,-3 2-8 16,3-4-6-16,4 0-1 0,5 0 0 0,1 1-1 15,1-1 1-15,5-4 0 0,4 1-1 16,7 3 1-16,3-1-2 0,1-2 1 16,3 1-1-16,3-1 0 0,1-1 0 15,-6 1 0-15,2 1 0 0,-7-4 1 16,3 4-1-16,-5-1 1 0,-1-1-1 15,-6 3 1-15,-2-2 0 0,0-1 0 16,1 4 0-16,-3 1-1 0,1 1 1 0,-1-2-1 16,-1-2 0-16,0 1 0 15,1-1 2-15,-10 3-1 0,3-1 0 0,-3-4 0 16,-2 6 0-16,2-1 0 16,-3 1 0-16,1 0 0 0,-4 1 0 0,1-1 1 15,-1-1-2-15,3 1 1 0,-6 0-1 0,1 0 0 16,-1 0-2-16,2 0-3 0,0 0-2 15,-2 0-5-15,3 3 0 0,-3 3 0 16,0 1 0-16,4 3 1 0,-4 4 0 16,0 2 1-1,0 7 3-15,0 0 3 0,0 8 3 0,-5 4 1 0,1-1 0 16,1 3 1-16,3-3 0 0,-6 3 1 16,4-3-1-16,2 3-1 0,2-3-1 15,4-3-1-15,-1 5 0 0,2-6 1 0,-2-2 2 16,1-6 2-16,-1 3-1 15,0-11 1-15,2 2 0 0,-5-4 0 0,-2-8 3 16,0-3 4-16,0-1-13 0,0 0-42 16,0 0-62-16,0-5-37 0,-2-11 60 15</inkml:trace>
  <inkml:trace contextRef="#ctx0" brushRef="#br0" timeOffset="126141.59">22323 2708 1872 0,'0'0'101'0,"1"-2"0"0,-1 2-10 0,2-2-61 0,5 1-24 0,-7 1-17 0,-3-2-15 0,1 2-10 0,0 0 4 0,-5 0 8 0,2 0 9 15,-4 0 8-15,-5 0 0 0,0 0 1 0,-8-2 3 16,-1-2-1-16,-5 4-2 0,-1 6 0 16,-1-1-2-1,2 4 1-15,0 3 0 0,-1-1 2 0,3 1 2 0,-1 3 1 16,-1-3 1-16,3 0 0 15,2 1 1-15,-2-4 0 0,9 0 1 16,0 1 0 0,4-1-1-16,3 0-1 0,2 0 1 15,5-4 0-15,0-1 2 0,-1 3 2 16,3-4 1-16,-2 1 2 0,2-2 3 0,0 1 2 16,-2 1 2-16,4-3-1 0,-2-1-4 15,2 2-3-15,-2 0-1 0,5 5-1 16,-2-5 1-16,5 1-1 0,-3 3-2 15,0-1 0-15,-1-3 0 0,-1 1 0 0,3 1 1 16,-5 1 0-16,1-5 0 0,0 0 1 16,-2 0 3-16,3 0 0 0,-3 0 2 93,0 0 3-93,4 2 15 0,0-2 4 0,-1 0 1 0,2 0-4 0,-1 0-16 16,5 0-6-16,0-2-3 0,7 2-1 0,3-2-1 0,-1-1-1 0,0 1 1 0,-2 0 1 0,0 1-2 0,-4 1 2 16,0-2-1-16,1 0 1 0,-1 2-1 0,1-2-1 0,1-1 0 0,-4-1 0 0,5 2 0 0,-1 1-1 0,0 1 0 0,2 0 0 15,-4 0 1-15,-1 0 0 0,-2 0 0 16,-2 0 1-16,0-2 0 0,0 2 0 0,2-2 1 16,-5-1-1-16,-3 3 1 15,1 0 0-15,0 0-1 0,1-2 0 16,-1 0-1-16,-2 0-3 0,2 0-1 15,0 1 1-15,0 1 0 0,-1-2 2 0,1 0-1 16,2-1 1-16,1-4-1 0,-2 5 0 16,5-4 0-16,-8 3-1 0,3-1 1 15,1 1 2-15,3-6 1 0,-2 5 5 0,4-6 1 16,-9 4-1-16,0-2 0 0,0 2-3 16,0-3-1-16,0 1-2 15,2 0 0-15,-2 3-2 0,-2-6 0 16,-5 4 2-16,2 0 2 0,-3 0 1 0,5 4 2 15,-1-1-2-15,3-3-2 0,1 7-9 0,0 0-7 16,0 0-4-16,0 4 0 0,1-1 7 16,1-1 3-1,-2 0 1-15,0 1 3 0,0 2-1 0,2-1 1 16,1 0 2-16,3 3 1 0,-4-4 1 16,1 3 0-16,-3 1 1 0,4-6 0 15,-4 5-1-15,0 1-1 0,0-2-1 0,1 6-3 16,3 3-1-16,-4 4 0 15,5 8 0-15,-1 3 0 0,3 3 1 0,-5 3 1 0,1-1-1 16,-1 6 1-16,7 5 0 16,1-3 0-16,1 8 2 0,2 0 2 0,-3-4 1 15,1-4 0-15,-4-4 0 0,5-1 0 16,2-2 0-16,1-3 0 0,1-3 2 16,-2-8 19-16,-2-3 9 0,4-3 9 0,-3-4 5 15,1-4 1-15,2-5 9 0,-4-2 7 16,4 0 5-16,2-11-5 0,0-1-13 15,3-6-7-15,0-1-14 16,-1-6-11-16,-4 0-8 0,-2 6-12 16,-4-4-9-16,-8 5-17 0,0 0-7 15,-2-1 8-15,-2 3-31 0,-10-4 16 16,-4 4-1-16,-9-5-13 0,-9-8 27 0,-8 6-13 16,-3-5-2-16,-6 1 8 0,3 10 7 0,-3-5 15 15,1 8 9-15,6 2 3 0,1 3 1 16,20 9-2-16,9-2 2 0,10 2 3 15,4 0 18-15,0 4 14 16,4-2 18-16,5 1 4 0,5 4-11 16,7 2-11-16,18 3-13 0,16 3 16 0,7 1 20 15,6-6 17-15,4-1 19 0,-1-7-3 0,7-6-8 16,-5-5-1-16,-13-1-12 0,-7-4-12 16,-6-2-17-16,-1-4-18 0,5-8-27 15,6-4-36 1,7-9-35-16,15-10-577 0,12-8 447 0</inkml:trace>
  <inkml:trace contextRef="#ctx0" brushRef="#br0" timeOffset="155934.38">23450 3371 1661 0,'39'-5'83'0,"-9"3"7"0,4 2-8 0,-11 0-32 16,0 2-11-16,0-2-6 0,-5 0 1 0,-2 0 3 16,-4-2 12-16,-3 0 9 0,-3-3 5 0,1 5 4 0,-6-2-9 0,-1 2-3 0,0 0-10 15,0-2-11-15,0 0-7 0,0 2-12 0,0 0-4 16,-1 0-2-16,-6-1 1 15,3 1 3-15,-1 0 2 16,-2 0 0-16,1 0-3 0,-1 0-3 0,0 0-4 0,0 0-2 16,-2 0 0-16,-5 1-1 0,-6 3 0 15,-3 3 0-15,-5-5 0 16,-2 0-1-16,-4-2 1 0,-1 1 1 0,3-1 4 0,-7 0 5 16,-2 2 3-16,2 0 2 0,0 7-2 15,-3-4-1 1,-3 4 1-16,-10-4 0 0,2-3-1 0,2 3-3 15,-6-3-6-15,9 9-3 16,4-2-1-16,1 0-1 0,6 5 0 0,-7-7 0 0,1 2 0 0,4 1 0 16,-5-1 1-16,5 2-1 0,-2 1-1 15,2-1-2-15,2-2-3 0,1 0 0 16,-1-2 1 0,1 0 0-16,-11-4 2 0,-1 3 0 15,0-1 0-15,-4-1 0 0,6-1 1 16,0 4 1-16,-2-3 1 0,-1 1-2 15,3 2 1-15,1-5 1 0,3 1 2 16,5 5 4-16,1-7 0 0,-5 3 0 16,9 3-4-16,-5-4-1 0,2 3-1 15,3 1 0-15,-4-4 0 0,4 3 0 16,-7 1 0-16,6-5 0 0,-6 1 1 16,1-1-1-16,1 0 0 0,2 1 0 15,-4-1 0-15,1-2 0 0,3 0 0 0,-6 0 0 16,6 0 0-16,-1 0 0 0,-3 0 0 15,4 0 0-15,-1-2 1 0,-1-3-1 16,-2 3 0-16,-5-1 1 0,-2 1-1 0,-9 2 1 16,0-2-1-16,0-1 1 0,0 1-1 15,3-2 0-15,-3 2 0 16,2 1 0-16,2 1 0 0,1 0 0 0,11 0 0 16,-2 0 0-16,2 0 0 0,0 0 0 15,-5 0 0-15,-6 0 0 0,-1 0 0 16,-2 0 1-16,1 0 0 0,5 0-1 15,0 0 0-15,-2 0 0 0,-1 0 0 16,-3 0 0-16,0-2 0 0,1 2 0 0,-4-2 0 16,1-1 0-16,0 3 0 0,5-2 1 15,-3 2 0-15,10 0 0 0,8 0 0 16,6 0 0-16,8 0 2 0,7 0 1 16,2 2 6-16,3-2 1 0,-4 5-1 15,3-5-2-15,-3 2-6 0,-3-1-1 16,-3 1-1-16,3 0 0 0,0-2 0 0,3 0 0 15,1 0 0-15,1 0 0 0,4 0-1 16,-2 0-22-16,9 0-27 0,-1 0-61 16,1 0-55-16,-4-5 88 0</inkml:trace>
  <inkml:trace contextRef="#ctx0" brushRef="#br0" timeOffset="190070.39">22973 3492 1517 0,'41'3'69'0,"-4"1"2"0,-3 3-28 0,-11-4-17 0,-5 3-14 0,-8-1-7 0,3-2 0 0,-2-1 0 0,-4 0 4 0,-4 0 2 16,-8 1-1-16,3 3 1 15,0-3-4-15,-3 2 0 0,0 4 4 0,-4 2 4 16,-5-2 7-16,-1 5 4 0,-6 0-1 15,-2 0-4-15,-5-1-2 0,-1-1-4 16,-4-1-1-16,-3-2-1 16,4 0-4-16,-3-1-3 0,3-2-1 0,-2 3-1 0,-3-4 0 15,-4 4 0 1,-1-2-3-16,-4 4-1 0,3-1-1 0,-5 1-1 16,-3 1-1-16,-1-1 0 0,-12 1-1 15,1 4 0-15,-5-2 2 0,-1 1-1 0,2 1 1 16,3-2 0-16,0 3 0 0,4-1 2 15,-8 4 0-15,1-4 0 0,-7 0 0 16,-6 0 0-16,-2-2 0 0,-3-2 0 0,5 3 0 16,-3-3 0-16,0-1 0 0,1-1-2 15,-1 1 1-15,-8 1-1 0,-4-1 1 16,-6-2 1-16,-9-4 0 0,3 0 0 16,-4-5 1-16,8 0 0 15,3-1 0-15,-4-5 0 0,-3-1 1 0,-3-2 0 0,-5 2 0 16,11-5 0-16,6 1-1 0,-7-1 1 15,4-1 1-15,-1 5-2 0,2-5 1 16,6 4 0-16,7 0-1 0,2-1 0 16,6 1 1-16,9 2-1 15,3-2 0-15,7 4-1 16,-1-4 1-16,-8 2 0 0,2-4 0 0,-2-1 1 16,3-1-1-16,9 4 0 0,4-3-1 0,7 1-1 15,12 1 11-15,-1 3 8 16,14-2 6-16,1 3 22 0,6-1 2 15,7 4 10-15,-2-1 10 0,9 1-2 0,0 3 4 0,0-4 0 0,2 4 5 16,3-5-11 0,4 3-28-16,2-1-19 0,6-5-22 15,10-2-13-15,5 1 11 0,7-5-3 16,12 1 2-16,8 4 1 0,5 2-3 16,12-3 5-16,2 4-2 0,5 1-2 0,4 0 5 15,-4 1-5-15,8 4 2 0,14-2 3 0,15-1 0 0,22 3 4 16,14 0-1-16,2 3-2 15,-2-1-3-15,2 4 0 16,1 2-1-16,-1 0 0 0,-4 0-1 0,0 3-10 0,1-4-4 16,-5 4 0-1,-2-4 4-15,-15 2 11 0,-16-4 5 0,-9 2 4 0,-9-3-2 16,-5-1 1-16,-18 3 10 0,-14-6 7 0,-17 0 20 16,-15 0 19-1,-11-4 12-15,-5 2 5 0,-8-1-1 0,-6 3-15 16,0-2-12-1,0 0-26-15,-6-5-33 0,-8 3-11 0,-12 1-10 0,-17-8 10 0,-17 4-3 16,-20-3-19 0,-19 2-28-16,-9 8-37 0,-15 6-28 15,-17 6 4-15,-18 6 65 0</inkml:trace>
  <inkml:trace contextRef="#ctx0" brushRef="#br0" timeOffset="212446.47">7853 6655 1557 0,'1'-2'73'0,"-1"2"9"0,0-2-23 0,0 2-25 0,2 0-11 0,-2-4-5 0,0 4 3 0,0 0 6 0,0 0 12 0,0 0 4 0,0-5 5 15,4 3 3-15,-1 1-2 0,3-1-4 16,-1-5-14-16,4 1-15 0,-2-1-14 15,5 0-5-15,4 0-4 0,7 4-2 0,-1-1 1 16,6 4 3-16,0 0 4 0,4 0 0 16,4 7 1-1,-6 0 0-15,4 2-4 0,-1 4 0 0,-3-3-2 16,1 3-2-16,-1 3-3 0,0-2 0 0,-4 0 2 16,3-2 5-16,-10 2 4 0,-1-5 1 15,2 2 0-15,-10 0 0 0,1-4 0 0,-2 2 2 16,0 1 0-16,-2-4 1 0,5 2-1 15,-5-1-2-15,2 2 1 0,3 0-1 16,1 2-1-16,-4-1-1 16,1 5-2-16,3 2 0 0,-1 1 0 15,-1 5 0-15,3 4 1 0,0-1 0 0,-1-1 0 16,-1 2 1 0,2-1 0-16,0 1 1 0,-3 0 0 0,1-4 2 0,-4 1 4 0,2 3 4 15,3-6 2-15,-6 1 2 0,2-3-2 16,-6-3-3-16,8-2-2 0,-2 2-2 15,-4-2-3-15,4 6 0 0,-6-6 0 16,1-3-1-16,1 6-1 0,0-9 1 0,1 2-1 16,4 4 1-16,-6-3-1 15,0-2 2-15,-4 0 0 0,1-4 2 0,3 2-1 16,-2-3 0-16,1 1-2 16,-1-3 1-16,0 3 1 0,-1-1 0 0,-1-1 1 31,0 2 2-31,6-3 2 0,-6-2 3 0,0 0 2 15,2 0 6-15,-2 0 4 0,-2 0-2 0,2 0-2 16,-2 0-11-16,-2 0-8 0,3 0-10 16,-6-7-5-16,5 4 0 0,-9-1 1 15,1-3 5-15,-8 0 2 0,0-2 1 16,-8 2-1-16,1-4 0 0,3 1 1 0,-6 4 4 16,7-1 4-16,0 2 4 0,10 1 4 0,2 4 1 15,7 0 3-15,0 0 7 0,1 0 9 16,-1 0 6-16,0 0-1 0,2 0-6 15,2 0-10-15,-2 0-4 0,0 0-1 16,0 0 2-16,2 0-1 0,-2 0-2 0,0 0 2 31,1 0 3-31,-1 0 0 0,2 0-2 0,5 0-2 0,-7 0-6 0,6 0-5 16,3 2-3-16,5 0-1 0,3 1 0 0,8 3 4 16,-3-3 3-16,4-3 2 0,-1 0 0 31,0 0 4-31,-8 0 7 0,-1-3 16 15,0-4 16-15,-3 3 5 0,-1 1-6 0,-3-3-12 16,-2-1-20-16,-1 5-16 16,-1-5-26-16,-2 2-40 0,4-4-61 15,4-10 66-15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3:13:10.3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15594 10598 1912 0,'0'0'64'0,"0"0"-21"0,0 0-11 0,3 0-18 0,-3 0 5 0,0 0 8 0,0 0 11 0,0 0 10 0,0 0 4 0,0 0 1 0,-5 0-5 0,3 0-9 0,2 0-5 15,-5 3-6-15,7 3-6 0,-4-5-5 16,-7 5-6-16,4 1-7 16,-8 2-1-16,-1 1-1 0,-7 3 0 0,-4-1 1 15,-5 4-1 1,-11 2 0-16,-3-1-1 15,1 3-1-15,1-2 0 0,1 1-2 0,2 3 1 0,-5-5-1 0,-2 6 1 32,-1-3 0-32,-6 3-1 0,0-4 1 0,0 6-1 15,-6-7 2-15,3 3 1 0,-10 0 2 0,-3-5 5 0,-4 2 0 16,-3 0 2-16,3 0-1 0,-1-2 5 0,1 0 2 31,2-4-2-31,0 0 0 0,-5 4-10 16,-6-9-2-16,-6 6 0 0,-3-1 0 15,-4-5-1-15,-5 4-6 0,-4 0 37 0,-12-4 1 16,-11 0 2-16,-4-4 4 0,1 4-38 16,-1-3-1-16,9 3 0 0,-4 0-2 15,-4-3 0-15,-1-1 1 0,-12 3 0 16,2-1 1-16,1-2 0 0,-5 4-1 16,-2-1 2-16,-7 3-1 0,1 0 0 0,4-1 1 15,-9 3 0-15,-12-7 3 0,-16 4-1 16,-7-4 0-16,5 1-2 0,10-5-1 15,17 2-2-15,0 2 1 0,10-4 1 16,2 1 0-16,-2 1 1 0,-1-2 0 16,-2 0 5-16,14 0 24 0,3 0 10 15,6-3 7-15,10-1 10 0,-3 1-10 16,7-3 2-16,11 1-6 0,8-2-14 16,6-4-14-16,12 1-12 0,-5 1 0 0,4-6-2 15,3 1 1-15,-2-2 0 0,4-10 2 16,1-1-1-16,2-1 9 0,6 3 10 15,5 2 2-15,-4-5 3 0,2 3-8 16,1 3-10-16,11-1-3 0,1 4-4 16,14 1-1-16,-4 0 0 0,-2 4-1 0,8 2 0 15,1 3 1-15,4 0-1 0,12 6 0 16,-3-5 0-16,7 7 0 0,7-1-4 16,-4 2-8-16,2 0-17 0,6 0-24 15,3 0-19-15,-2 0-18 0,2 0-15 16,0-2-43-16,2-1-52 0,-1-10-243 15,6-12 258-15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3:14:30.38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16826 7303 1659 0,'34'0'109'0,"-8"2"17"0,-1 0-6 16,-16 7-49-16,2-4-8 0,-1 6-3 0,-1-6 11 0,2 4-11 0,-2-5-12 0,-6-1-9 0,-3-3-9 0,2 0-1 0,-2 0-2 15,2-2-5-15,-4-1-4 0,-5-6-5 16,-5-2-2-16,-8-6-2 0,-5-5-2 15,-3-1-1-15,-11 2 0 0,-2 0 1 16,0 3-1 0,-5 0-1-16,2-3-1 0,-4 5 2 0,-5 0-1 0,-2 4 2 15,3-3 0-15,-6 1 2 0,1-2 1 0,2 2 0 16,-5 0-2-16,-2 2 0 0,-4 3-3 16,1-4 1-16,-1 3 0 0,8 1-2 15,-4-2-2-15,7 8 0 16,1-5-2-16,7 5 0 0,-1 3 0 0,3-2 1 15,1 2-1-15,-2 0 1 0,0 0-1 16,-2 2 0-16,-2-2 1 0,2 3-1 0,-7 5 1 16,0-5 0-16,1-1-1 0,-10 3 0 15,0 1 0-15,-5-5 0 0,-9 1 1 16,-2-2 0-16,-5-2-1 16,-9 2 0-16,3 0 1 0,6 0-1 0,0-1 0 15,7-5 2-15,5 4-2 0,3 1 1 16,0-1 0-16,8 0-1 0,0 2 0 0,-5-2 0 15,5 2 0 1,0-1 0-16,0-3 1 0,1 4 0 0,-6-2 0 16,-2 2 0-16,-4 0 0 0,-1 0 0 15,-2-2-1-15,-8 2 1 0,-3 0-1 16,0-1 0-16,-1 1 1 0,-4 0 0 16,3 0 0-16,0 0 1 0,-1 1-1 15,3 3-1-15,4 1 1 0,-1-1-1 16,8 1 0-16,2 2 1 0,-4-3 1 15,5-1 1-15,7 1 4 0,8-1 0 16,1 3 0-16,0-3 2 0,-3 3-2 16,-9-6 15-16,-4-2 5 0,-1-2-2 0,3 3-1 15,0-3-17-15,11 2-5 0,-4-1-1 16,0-3 0-16,5 1-1 0,4 3 1 16,-5-5 1-16,-4 2-1 0,-1 1 2 15,-8-3 0-15,9 4-1 0,4 1 0 16,5 0 0-16,4-3-2 0,-4 1 0 0,5 4-1 15,0-3-2-15,2 1 2 0,-7 0-2 16,-1-3 1-16,-5 1 2 0,-8 3-1 16,4-1 0-16,-1 2 0 0,0-2 0 15,6 2-1-15,2 0 2 0,-1 2 0 16,11-2 0-16,0 0 0 0,6 0 0 16,5 2 0-16,1-1 0 0,1 1 0 0,-3 2 0 15,1 1 0-15,-9-3 0 0,-9 3 1 16,0 2 0-16,-2-3 0 0,2 1 0 15,9 0-1-15,-2-3-1 0,6 2 0 16,-2-1 1-16,-4 3 0 0,9-3-1 16,-6 1 1-16,6 1-1 0,-5-3 1 15,0-1 0-15,-1-1 0 0,-11 2 0 16,2 0 0-16,1 0 1 0,7-2-1 16,2 2 1-16,3-2 0 0,-3 0-1 0,-4 0 0 15,2 0 1-15,-7 0-1 0,5 0 2 16,-9 0-2-16,-2-2 0 0,3 0 1 15,-15 0-1-15,2 0 0 0,-2 2 0 16,3-1 0-16,8-1 0 0,0-2 0 0,7 3-1 16,-4-1 1-16,4 2-1 0,8 0 1 15,-4 0 0-15,3 0 0 0,-2 0 0 16,-7 0 0-16,-2-2 0 0,-3 2 1 16,-6-2-1-16,2 1 1 0,-7 1-1 15,-1-2 0-15,-1-2 1 0,-1 2-1 16,3 1 0-16,0 1 0 0,2 0 0 0,5 0 0 15,-2 0 0-15,6 1 0 0,1 1 0 16,1 2 1-16,-2-2-1 0,-3-1 0 16,10-1 0-16,-3 2 0 0,2 2 0 15,3 1 1-15,0-3 0 0,-1-1-1 16,2-1 0-16,1 0 0 0,-3 2 1 16,3 2 0-16,3-2-1 0,3-2 0 0,1 1 0 15,4 3 0-15,1-2 0 0,2-1 0 16,-3 3-1-16,5 0 0 15,-3 1 0-15,8-5 0 0,-6 2 0 0,0 1 1 16,-8-1 0-16,-6 0 0 0,-5 1 0 16,0-1 0-16,-2-2-1 0,5 2 1 15,0 0 0-15,4 1 0 0,-2-3 1 16,-7 0 0-16,1-2 1 0,-3-1 0 16,2-1-2-16,7-1 1 0,0 0-1 0,-7 1 2 15,-5-5-1-15,-11 6 2 0,-4-6-2 16,3 3 0-1,-5 3 0-15,10-2 0 0,-4 1-1 16,6 2 0-16,6 1 0 0,1-1 0 0,3-2 0 0,-4 2-1 0,-1 1 1 16,3 1 0-16,7 0 0 0,8 0 0 15,5 0 1-15,6 0 0 0,7 0 0 16,4 0 1-16,4 0 0 16,2 0-1-16,2 0 1 0,3 0 0 0,0 1-1 15,5-1 1-15,-5 0-1 0,6 2-1 16,-2 2 1-16,1-2-1 0,4-2 0 15,-2 0 1-15,1 0 0 16,1 1-6-16,-2-1-18 0,2 0-21 0,0 0-40 0,0 0-66 16,0 0-60-16,0-1 106 15</inkml:trace>
  <inkml:trace contextRef="#ctx0" brushRef="#br0" timeOffset="15311.59">6331 11864 1582 0,'13'7'110'0,"-3"2"89"0,-4 1-98 15,3-6-18-15,-8-1-6 0,1 3-16 0,-2-10-10 0,0 4-6 0,0 0-17 0,-2 0-18 0,2 0-8 0,-1 0-5 0,-6-2-4 0,-1 2-1 0,-7 2 1 0,-9-2 4 0,-4-2 3 16,-4 4 2-16,-3 3 1 0,-4-3-1 16,1 5-2-16,-1 0-2 0,4-3-3 0,-6 7 0 15,0 1-1-15,-3-5 0 0,-6 2 0 0,8 3 1 16,-9-5 1-16,3 6 1 0,-4-3-2 15,-10-4 0-15,2 1 0 0,-6-5 1 16,-1-1 4 0,-4-1 0-16,-7-1 1 0,0-8 0 0,3-4 5 15,-6 1 19-15,8-4 22 0</inkml:trace>
  <inkml:trace contextRef="#ctx0" brushRef="#br0" timeOffset="15745.51">6860 10981 2446 0,'0'-174'-8'0,"9"610"-18"0,-15-411 14 0,3 37-7 0,-42-66 1 0,-11 77 11 0,-24 0 25 0,-34-4 50 0,-31-14 5 0,-23-9-3 0,-13-19-24 16,16-15-45-16,4-5 0 0,10-7-2 0,16-7 0 0,0 0-2 0,25-2 0 0,15 0-1 16,10-1-33-16,14-5-54 0,10 3-30 0,6-4 46 0</inkml:trace>
  <inkml:trace contextRef="#ctx0" brushRef="#br0" timeOffset="17050.87">5523 11952 1104 0,'3'16'377'0,"21"11"684"0,-33-38-1597 0,19 8 1306 0,-24-8-1176 0,9-7 102 0,5 16 345 0,0 2-3 16,0 0-3-1,0 0-1-15,0 0 0 0,0 0 6 0,0 0 8 0,0 2 4 0,0 0-6 16,0-2-9-16,0 0-14 0,5 5-13 16,-1-3-9-16,5 2-5 0,3 6-2 31,4-1 2-31,9 11 1 0,1 1 4 16,6 9 0-16,0 11-1 0,7 1 0 15,-7 5 0-15,4 2-2 0,-1-3-1 16,-5 4-1-16,4 1 0 0,5-1 2 15,5 8 1-15,0 8 1 0,3-2 0 16,4 7 0-16,2 2 1 0,2 6-1 0,5-1 0 16,2 6 0-16,1-6 0 0,-7-9 0 15,1-5 0-15,-11-11 0 0,-5 0-1 16,0-7 1-16,-9-5 0 0,0 0 0 0,-1-11 0 16,3-2 0-16,-6-3 0 0,-4-7 1 15,-5-2 1-15,-10-2 2 0,0-2 1 16,-4-8 1-16,-3-4 8 0,-2 0 7 15,0 0 5-15,0 0 7 16,0 0-6-16,0-2-5 0,-7-7-7 16,3-3-11-16,-6-8-3 15,-8-12-3-15,-16-19-1 0,-12-9 0 0,-9-13 1 0,-7 0-2 16,0-1-2-16,-11-8 2 0,-8 1-1 16,-10-10 2-16,-8 6 0 15,0-2-1-15,1 11 0 16,8 5 0-16,3 7 2 0,5 6 1 0,11 1 1 15,8 4 3-15,4 7 2 0,15 7 4 0,8 7 7 0,11 2 11 16,6 8 14-16,5 5 12 0,7 6 3 16,5 6 0-16,2 5-11 0,0 0-18 0,3-4-21 15,1 6-29-15,5 5-22 16,5 4-2-16,2 6 9 0,16 15 16 16,9 7 17-16,14 16 3 0,7 7 0 0,2 9 2 15,3 6-3-15,2-3 1 0,6 4 0 16,1 0 1-16,2 4 1 0,0 1 2 15,-4-2 0-15,3-6 0 0,-12-18 1 0,-5-6-1 16,-8-7 0-16,-10-5 1 16,-8-1 0-16,-7-14-1 0,-8 0 4 0,-5-9 1 15,-3-4 2-15,-2-4 2 0,-9-7-1 0,0 0-7 16,0 0-5 0,0 0-24-16,0 0-34 0,2 0-52 15,-1-3-71-15,-2-10 248 0,-1-8-101 16</inkml:trace>
  <inkml:trace contextRef="#ctx0" brushRef="#br0" timeOffset="18058.91">6642 13789 1271 0,'1'5'118'0,"-1"-1"36"0,-1-4-39 0,-3 0-5 0,-6 0-17 0,10-2-14 0,0 0 1 0,0 1-8 0,0-5-13 0,-4 1-6 15,0-2-1-15,1-4 6 0,-1-3-2 16,1-7-6-16,3 1-11 0,-2-1-8 16,0-2-3-16,2-5 1 0,2 3-2 15,-2-2-2-15,0 1-2 0,5-5-4 16,-3 1-4-16,5-2-3 0,2-1-6 0,3-8-2 16,1-3-3-16,3-1-2 15,0-3-1-15,5 4-2 0,4-2-1 0,7-2-1 16,3-5-13-16,3-7-16 0,6-8-17 15,-3 4 0-15,1 6 13 0,1 14 18 0,1 5 18 16,7 5 2-16,8-5-1 0,3 0-6 16,-2 3 3-16,-1 8 4 15,-2 0 1-15,6 10 11 0,1 4 1 16,4 3 0-16,3 8-1 0,3 1-4 16,0 4-1-16,8 3 1 0,-7 6-1 15,1 6 0-15,-4 8-2 0,-1 5-7 0,2 4-2 16,-6 7-3-16,6 10-2 0,2 2-1 0,6 15 0 15,-5 3 0-15,2 0 2 0,-5 3 4 16,-4-3 1-16,-1-2 3 0,3-2 0 16,-4 1 0-16,-1-1-1 0,-10-1-2 0,-8 1-2 15,-2-3 5-15,-7 7 4 0,-1 0 1 16,-10 0 0-16,-10-2-2 0,-8-5-5 16,-8 1-3-16,-9-3 0 0,-13 6-6 15,-13 4 4-15,-17 5 5 0,-10-1 0 16,-11 2 3-16,-7-9 0 0,-5-9-2 15,-3-1 2-15,-2-2 0 16,-4-8 0-16,-4 3-2 0,0-8-4 16,2-1 0-16,-2-8 2 0,8 2 2 0,-1-5 2 0,4-5 1 15,7-6 3 1,-4-7 4-16,1-1 4 0,-1-4 12 16,-1-8 19-16,1-2 13 0,1-8 7 15,1-6-1-15,6-2-13 0,4-6-8 0,1-6 2 16,-2-3 4-16,-7-10 2 0,-5-2-4 15,9-4-5-15,3 3-9 0,14 3-3 0,11 1 1 16,7 4 0-16,9 0-2 0,5-2-3 0,3-2-4 16,1-7-2-16,2 2 1 0,3 0-1 15,3-8-1-15,4 0-4 0,6-9-5 16,6-2-8-16,8-8-5 0,14-5-13 0,10-9-36 16,15-8-40-16,14-12-35 15,16-15 58 1</inkml:trace>
  <inkml:trace contextRef="#ctx0" brushRef="#br0" timeOffset="22542.96">11922 9108 1545 0,'2'4'229'0,"28"-8"492"0,-62 4-699 16,32 2-9-16,0 0-6 0,0-2-6 15,0 0-1-15,0 0-7 0,0 0-5 16,0 0-4-16,0 7-4 0,-2-3-5 16,-3 6-9-16,-2 4-1 0,-4 2 0 0,-7 4 4 15,-12 5 11-15,-5-2 6 0,-13 2 7 16,-9-2 6-16,-1-4 2 15,-12 4 2-15,-2-7 0 0,-1 0 4 0,-5-2 5 16,2-7 4-16,1-1 10 0,-3-6 10 16,-1 0 7-16,-8-11 5 0,-2 0-2 15,6-3-5-15,10 0-6 0,7-2-4 0,1-2-2 16,6 1-2-16,-5-5 1 0,11-1 0 16,7-3-2-16,-3-6-3 0,13-9-4 15,-5-2-4-15,2-1-1 0,0-7-1 16,2 1-1-16,2-1 2 0,-1 1 0 15,13-3 6-15,0 5 6 0,9-2 3 0,1 4-2 16,6 2-4-16,-3 1-7 0,6 1-6 16,-1-3-2-16,3-1-2 0,0-2-1 15,2-5-2-15,0 2-1 0,2-2-2 16,2-4 0-16,4 0-1 0,3 0-5 16,3-1-2-16,2 3-4 0,4 0 0 15,1 9 6-15,7 2 2 0,3 3 4 16,-3 2 0-16,6 0 0 0,-1-4 0 0,4 2 0 15,6 4 0-15,-2 2 3 0,1 6 2 16,-8 1 0-16,3 3 2 0,2 6 3 16,6-3-1-16,3 5 0 0,-2 1-1 15,9-2-5-15,3 6-3 0,9-1 0 16,13 3-2-16,9 6-4 0,8 2-1 16,6 2-2-16,4 6-14 0,4 1 0 15,8 0-1-15,5 9-10 0,2 9 7 16,-4-1 1-16,3 8 3 0,2 7 8 0,4 6 4 15,4 6 3-15,-7 11-5 0,-9 2 2 16,-20 3 1-16,-17 6 0 0,-24-2 2 16,-15 3 1-16,-15 10-5 0,-14-5 0 15,-17 10 3-15,-22 5 3 0,-20 5 4 16,-20 4-1-16,-17 0-2 0,-13-11-2 16,-17-3 3-16,-18-13 11 0,-15-12 6 0,-7-9 1 15,10-7-1-15,-9-7 2 0,4-4 11 16,0-7 17-16,-6-9 4 0,17-8-1 15,-6-8 4-15,5-12-7 16,8-9 5-16,6-9-2 0,22-5-10 0,27 0-3 16,15 0 3-16,17 1 3 0,14 3-1 0,13 3-5 15,10-4-18-15,5 4-25 0,5-4-25 16,10-1-34-16,6-7-23 0,14-3-34 16,17-8-96-16,10-9 135 0</inkml:trace>
  <inkml:trace contextRef="#ctx0" brushRef="#br0" timeOffset="23688.79">11418 9286 1710 0,'-3'-6'124'0,"-6"5"54"0,7-5 3 0,2 6-47 0,0 0-28 0,0 4-33 0,2-2-31 0,-2-2-16 0,0 0-11 0,0 0-13 0,2 0-7 16,5 3-5-1,-5 2-8-15,1 3-4 0,2 6 0 0,4 3 3 0,4 10 8 16,3 9 7-16,8 10 2 0,1 3 0 16,5 8 1-16,6 7 0 15,5 3 0 1,-2 6 1-16,7 3 0 0,-4 0 0 15,-8-3 0-15,-2 0 0 0,3-1 1 0,-10-1 8 0,11-5 4 0,-4-6 2 16,-4-7 7 0,11-1 2-16,-5-6 6 0,-1-3 1 0,1-6 0 0,-9-4-6 0,-7-13-5 0,-8-2-2 15,-3-9-3-15,-1-2-1 16,-5-4-2-16,3-3-1 0,-4 0-5 0,0 0-18 16,0 0-46-1,0 0-68-15,0 0-48 0,2-12-6 0,0-2 80 0</inkml:trace>
  <inkml:trace contextRef="#ctx0" brushRef="#br0" timeOffset="24404.69">12039 10755 1042 0,'-14'4'357'0,"10"1"-127"0,1-3-191 0,-1-2 17 0,11 0 6 0,-7 0 13 0,-5 0 9 0,5 0 9 0,0 0 4 0,0 0-11 15,0-2-14-15,-2-10-22 0,2 3-21 16,-2-7-9-16,-1-7-6 0,3-9-3 16,-2-5-2-16,2-9-3 0,2-4 0 15,0 1 2-15,5-3 4 16,2 4 7-16,6-1 9 0,7 1 10 0,3 2 1 16,8-4-3-16,1-1-13 0,12-1 7 0,7-6-1 15,11 6-5-15,11-1 10 0,3 7-21 16,7 9 1-16,-4 5-1 0,10 5-7 15,-3 8 1-15,12 1 1 0,1 9-5 16,3 7 9-16,-3 6 2 0,0 10-3 16,-5 11 3-16,-4 10-11 0,1 17-4 15,-3 13-7-15,4 13-5 0,0 15-4 0,-7 8-1 16,-11 9-7-16,-10 5-3 0,-13 9-6 16,-5 11-19-16,-13-2 5 15,-5 7 4-15,-16 0 11 0,-5 2 22 0,-5-2 4 16,-8-7-1-16,-15-11-2 0,-6-10 3 15,-7-4 7-15,-12-9 14 0,-6-5 11 16,-10-11 1-16,-23-8-1 0,-10-11-9 0,-18-16-2 16,-15-8-1-16,3-13-1 0,-11-15-2 15,-10-6-5-15,-3-8-2 0,-16-12-2 16,1-11-1-16,-3-5 0 0,8-11 1 16,4-5-1-16,8-7 6 0,15-6 12 15,19-1 12-15,22 0 17 0,6-4 16 16,10-2 11-16,6-3 6 0,6-7-3 0,13-9-12 15,11-13-10-15,12-13-4 16,11-7 0-16,12 0-4 0,8 2-9 0,4 12-16 16,10 3-11-16,3 3-8 0,5 15-11 15,6 10-22-15,5 9-41 0,9 2-64 16,10 2-66-16,19-6 102 16</inkml:trace>
  <inkml:trace contextRef="#ctx0" brushRef="#br0" timeOffset="32098.28">4206 6862 1817 0,'1'0'104'16,"-1"2"20"-16,4-2-9 0,-2 3-41 0,5 1-10 0,-2-4-10 0,-3 3-11 0,-2 1-15 0,-4 3-7 0,1-5-9 0,-4 3-1 0,-6 0-1 0,-1-1 8 15,-11 1 12-15,-16 1-1 16,-3-5 1-16,-20-1-11 0,-3 0-11 15,-4-5-3-15,-7 3-1 0,3-3 2 0,5 3 2 16,8 2 1-16,3 0 26 0,13 0 5 16,2 0 3-16,1 0 2 15,4 0-25-15,5-3-7 0,-1-3-4 0,7 3-5 16,4-1 0-16,1-1-1 0,6 1-1 0,1 1 0 16,-4 3-2-16,1-4 0 0,1 1 0 15,-3 3 0-15,3 0-13 0,0 0-32 16,2 3-31-16,0-1-44 15,-3 0-33-15,-2 3-5 0,-4 4 0 0,-4-4 95 0,-3 4 22 16</inkml:trace>
  <inkml:trace contextRef="#ctx0" brushRef="#br0" timeOffset="32550.02">2551 6672 2038 0,'0'0'149'0,"4"-1"39"0,-4-1-27 0,0 2-81 0,0 0-9 0,0 0-5 0,0 2-8 0,0-1-24 0,0 1-20 0,0 3-13 16,2 2-5-16,-2 9 1 0,-2 15 0 0,0 6 3 15,2 11 1-15,7 5-1 0,0 4 2 32,2 3-2-32,5-2 0 15,0 3 0-15,1-3-1 0,-1 8 0 0,4 3-2 0,-2 0 2 0,-1 4 0 0,1-4 1 16,-1-3 1-16,-1-12 1 0,0-4 0 15,-2-6 1 1,1-5 2-16,-3-10 0 0,-4-10 1 16,-3-3 3-16,4-3 2 0,-5-6 0 0,-2-7 1 15,2 2 0-15,0-2-1 16,0 0-4-16,-2 0-26 0,1 0-33 0,3-2-55 16,-8-9-64-16,3 1-27 0,-7-6-425 0,-4-8 403 0</inkml:trace>
  <inkml:trace contextRef="#ctx0" brushRef="#br0" timeOffset="33234.72">2768 8832 3696 0,'-62'-9'-44'0,"191"-69"31"0,-143-14 6 0,14 14-11 16,-27-20-9-16,27 24-4 0,2 6 0 0,-2 10 9 0,0 8 11 0,-2-1 6 0,0 3 1 0,1 0 1 0,-3 7 2 0,2 9-1 0,2 6-3 0,2 4-8 0,3 8-9 0,-3 4-9 15,0-1-9-15,-2 9-22 0,0 2-20 16,4-7-21-16,-3 5-30 0,-1 2-25 16,4 0-38-16</inkml:trace>
  <inkml:trace contextRef="#ctx0" brushRef="#br0" timeOffset="33790.78">2278 8975 3443 0,'16'-8'44'0,"83"-28"-25"0,-10 9-11 0,5 4-3 0,-9 11-2 0,-12 5-3 0,-15 3-2 0,-4 1 2 0,-7 1-1 0,-4 4 1 0,-6-2-2 0,-7 0-2 0,-3 3 1 0,-9-3 0 15,-6 0 1-15,-1-3 2 0,-6 1 3 0,-5 2-3 16,0 0-5-16,0 0-11 0,-5 2-15 0,-4 1 0 16,-7 1 5-16,-7 7 8 0,-16-1 11 15,-9 1 4-15,-9 1 0 0,-7 1 1 16,6 1 2-16,-2-2 0 0,-4-1 2 15,-4 1 0-15,1-1-1 0,7 0-1 0,10-6 1 16,11 2-1-16,11-3 0 0,5-3 1 16,5-1-5-16,6 0-28 0,3 0-32 15,0-1-33-15,7 1-25 0,0 0-9 16,1-11-18-16,1 0-65 0,1-6 521 16,3-3-278-16</inkml:trace>
  <inkml:trace contextRef="#ctx0" brushRef="#br0" timeOffset="34310.55">1688 8158 1764 0,'0'-3'179'0,"0"3"110"0,0-4-66 0,0 4-66 15,2 2-48-15,-1 0-32 0,-1-1-29 16,6 3-16-16,-6-4-12 16,1 7-10-16,5-2-6 0,1 6-4 0,-2-2 4 15,6 8-1-15,1 5-1 0,8 10 0 16,5 7 0-16,3 12 0 0,6 0 1 15,-2 8-1 1,1 5-1-16,-3-4-1 0,0 0-2 0,-3 4-7 0,3 0 14 16,4-2 6-16,3 5 4 0,7 4 10 0,-1 2-14 15,1 0 4-15,-1-1 11 0,-8-9 2 16,1-5 0-16,-8-7 3 0,-7-6 4 16,-1-10 13-16,-8-6 12 0,-5-8-3 15,-1-7-4-15,-4-5-4 0,-2-4-3 0,0-1 4 16,0-2-4-1,0-2-8-15,0 1-6 0,0-1-9 0,0 0-9 0,0 0-2 16,0 0-4-16,0 0-6 0,0 0-5 16,0 0-18-16,0 0-28 0,0 0-23 15,0 0-33-15,0 0-11 0,0-1-12 0,0 1-16 16,0-2-6 0,0 0-36-16,0 2-13 0,0 0 0 0,0-2 38 15,0 0 84-15</inkml:trace>
  <inkml:trace contextRef="#ctx0" brushRef="#br0" timeOffset="35583.01">2606 9043 1669 0,'7'0'119'0,"0"0"16"0,-5-4 3 0,2 1-34 0,-1-1-21 0,1-3 2 0,-2 2-13 0,-2-2-6 15,0 7 12-15,0-2 1 0,0 0 1 0,0 2-8 0,0 0-21 0,0-2-6 0,0 1-3 0,0 1-5 0,1 0-9 16,-1 0-14-16,0 0-9 0,0 0-6 16,0 0-5-16,2 0-3 15,0 1-3-15,0 8-6 0,3-3-8 0,-5 6 2 16,0 2 1-16,-4 7 5 0,-3 13 7 0,-1 2 1 15,-5 6 5 1,-6 2 3-16,-1 1 5 0,1-1 4 16,-4-3 2-16,-1-2 7 0,1-7 2 0,-1-2-2 0,2-4-3 15,5 1-7-15,1-7-2 0,3-1-1 16,1 1 0 0,3-8-2-16,0 2 2 0,4-5-2 15,-1 2 1-15,1 1 2 0,2-1-3 16,1-4 2-16,-3 2-1 0,1-2-1 0,2 0 2 0,0-4 0 0,1 5-1 15,1-3 2-15,-6-2-1 0,6-3 0 16,0 0 0 0,0 0-1-16,-1 0-1 0,-1 0 0 15,0 0 1-15,0 0-1 16,-5 4 2-16,7-4-1 0,0 0-1 16,0 0-1-16,0 0 0 0,0 0-2 0,0 0 1 15,0 0-1-15,0 0-7 0,-5 0-20 16,5 0-41-16,0-2-77 0,0-17-43 15,2-19 88-15</inkml:trace>
  <inkml:trace contextRef="#ctx0" brushRef="#br0" timeOffset="36520.06">14000 6871 1280 0,'5'0'163'0,"2"-4"170"0,0 1-177 0,-3 3-59 0,0 0-12 16,-4-2-16-16,0 2-8 0,1 0-11 0,1 0-10 0,0 0-11 0,7 0-7 0,-9 0-5 16,0 0-2-16,0 0 5 15,0 0 8-15,0 2 3 0,0-2-2 0,0 3-7 16,0-3-8-16,0 2-3 15,3 0-4-15,-3-2-1 0,-2 2-2 0,1 1-3 16,-6 6 0-16,5 7 1 0,2 11 1 0,5 8 2 31,2 15 1-31,6 6-2 0,1 5-3 0,4 4 1 0,-2 3-1 0,7 4 0 16,-6-1 1 0,3 2 0-16,1 0 0 0,-7-4 1 0,4 0 0 15,2-7 0-15,-1 0 0 0,-3-7 0 0,-2-7 1 16,-1-7 0-16,1-4-1 0,-4-9 0 15,5-5 0-15,4 2 1 0,-3-7 1 16,0-2-1-16,2-2-1 0,-1-3-5 0,3-2-14 16,-2-2-27-16,7 2-39 15,-2-4-46-15,5 4 499 0,2-2-304 0</inkml:trace>
  <inkml:trace contextRef="#ctx0" brushRef="#br0" timeOffset="37311.99">14310 8298 1645 0,'-9'5'78'0,"0"6"-5"16,8 1 19-16,1 1-38 0,1-4-8 0,3 3-7 0,3-1-2 0,4 3 8 0,-2-2 15 0,1-3 10 0,1 0 1 0,0-2-2 15,1-1-5-15,4-6-7 0,3 0-1 0,4-2-3 16,11-9-9-16,3 0-4 0,13-4-5 16,10-3-6-16,9-7 3 0,6-2 2 15,8-1 3-15,-8 0 0 0,3 3-4 16,-7-2-5-16,-6 8-6 0,-4 1-5 16,-15 9-1-16,-7-1-3 0,-2 2-5 15,-3 3 0-15,-4 2 1 0,-4-3 0 16,-8 4-2-16,-6 2-2 0,-8 0-9 15,1 8-11-15,-3-1-4 0,2 3-1 0,-1 15 1 16,-3 3 8-16,-3 15 5 0,-3 10 2 16,1 9 4-16,1-1-1 0,-1 2 0 15,2 5 0-15,-1-4-1 0,4 12 0 16,-2 0 1-16,4 2 1 0,3 2 0 16,-1 3 0-16,1-1 0 0,2 3 1 15,-1 0 1-15,-1-3 0 0,0-10 0 16,1-13 0-16,-3-8-1 0,1-12-1 0,1-7 2 15,-3-5-2-15,-2-6 0 0,0-3 2 16,-6-1 2-16,6-4 5 0,0 1 5 16,4-7 3-1,-4-2 3-15,-5-3 0 16,5-2 1-16,0 0 3 0,0 0 5 0,0 0 2 0,0 0-1 16,0 0-6-16,0 0-10 0,0 0-8 0,0 0-4 15,0 0-2-15,-2 2-3 0,-3 0-2 0,-8 1-4 0,-3 8-2 16,-14 5 0-1,-9 2 1-15,-9 6 3 0,-14 1 0 0,2 0 1 16,-6-2 0-16,-1 0-1 0,8-3 2 0,-1 1 1 16,7-3 3-16,3 1 0 0,2-1 0 15,9-4 2-15,2-2-1 16,11-3 2-16,4-3-9 0,8-1-19 0,7-3-20 16,5-2-21-16,0 0-37 0,2 0-49 0,-3-6-28 15,10-8 20 1,2-9 68-16</inkml:trace>
  <inkml:trace contextRef="#ctx0" brushRef="#br0" timeOffset="38003.94">15383 9190 1932 0,'-14'-11'940'31,"15"11"-925"-31,-11 0-6 0,-3 0-3 16,-3 0-1-16,-1 2-5 0,-1 0 0 15,-7 1 0-15,-5 4-1 16,-5-3 0-1,-4 7 0-15,-4-4-1 0,-1 3 0 0,1 3 0 16,1-3 0-16,1-1-1 0,9 2 0 16,2 0 2-16,1-6 1 0,3 4 1 15,1-6 1-15,9 1 0 0,4-4 1 16,5 5 0-16,-6-3 1 0,4-2 0 16,4 2-1-16,-4-2-1 0,6 0 0 0,3 0-1 15,0 0 1-15,-2 0 0 0,-2-2 1 16,4 2 1-16,0 0 0 0,0 0 1 15,0 0 0-15,0 0 5 0,0 0 2 16,2-2 7-16,-2 2 12 0,0 0-2 16,14-5-4-16,-3 0-5 0,12 1-16 15,9-8 0-15,7-3-1 0,10 1-1 16,12-9 0-16,-1 2 2 0,6-4 2 16,5 0 9-16,-6-1 5 0,4 1 3 0,-5-4 7 15,-4 5 4-15,-5 6-5 0,-16 7-6 16,-10 8-12-16,-15 3-16 0,-14 0-21 15,2 0-10-15,-11 7-4 0,-11 7-4 0,-8 7 18 16,-16 2 10-16,-17 4 5 0,-8-2 5 16,-5 0 1-16,-6-8 1 0,2-3 3 15,7 1 0-15,2-1 1 0,7-2 0 16,7-3 0-16,5 4 0 16,11-3 0-16,2 3 1 0,7-6-1 15,10 2 1-15,4 1-1 0,4-4 1 16,5 2 1-16,3-4 0 0,1-1 1 0,3-3 0 15,0 2 0-15,0-2-3 0,-2 0-10 16,-2 0-26-16,3 0-17 0,1 0-23 0,0 0-21 16,-2 0-87-16,-5-3 487 15,-4-1-272-15</inkml:trace>
  <inkml:trace contextRef="#ctx0" brushRef="#br0" timeOffset="68065.03">31656 6818 1695 0,'12'0'91'0,"-4"-2"17"0,4 2-21 0,-5 0-39 0,2 3-15 0,3 5-12 0,-1-3-2 0,0 4 0 0,-1 0 0 0,1 1-3 16,0 3 0-16,1-1 4 15,-5 2 5-15,0 0 4 0,0-5 7 16,-1 2 0-16,-5 0-2 0,1-4-4 0,-2-2-11 16,-2 0-7-16,-3-1-4 0,1 3 1 15,1-5 4-15,-1-1 5 0,-5 3 2 16,4 0 1-16,-4-1-1 0,4 1 3 16,-2-1 3-16,2 3 1 0,-1-5 1 15,1 1-1-15,0 2-3 0,-6-3-3 16,-1 3-5-16,-3-2-5 0,-4-2-2 0,-4 1-4 15,2-1-1-15,-8 0 0 16,3 4-3-16,-5-2 0 0,1 5 0 16,2-4-1-16,-6 3-1 0,1 1 0 0,1 0 0 15,-6 0-1-15,5 2 1 0,1-2-1 16,-2 5-1-16,0-5 2 0,1 4 0 16,-6 2 0-16,1-1 1 0,1-3-1 15,-4 0 1-15,2 1-1 0,-3-3 1 0,-1 4-2 16,6-6 1-16,-7 4-2 0,1-5 2 15,-3-1 0-15,-9 4 1 0,4-3 0 16,-1 3 0-16,3-3 0 0,1-1 0 16,2 8 2-16,1-6-1 0,3 2-1 15,-1-3 1-15,4 3-1 0,0 2 0 16,2 1 1-16,-7-3-1 0,5 2-1 0,-2 2 1 16,-5-8 0-16,0 3-1 15,-11-1 1-15,2-3-2 0,2-2 1 0,1 0-1 16,5 2 1-16,2-2 1 0,-3 7 1 15,6 0-1-15,1-4 1 0,-3 3 0 16,3-1-1-16,2-1 1 0,-5 1-1 16,-4 0 0-16,2-1-1 0,-9-4-1 15,-4-2 1-15,-3 2 1 0,-5-4 0 16,-2-4 0-16,1 4 1 0,-5-3 2 0,-3 3 0 16,9 1-1-16,-6 1-1 0,0-5-1 15,1 2 0-15,-12 3-1 0,3-3-1 16,-4 3 0-16,5 2 0 0,-5 0 0 15,2 2 1-15,1-2 0 0,4-2 0 16,2-2-1-16,-8-1-1 0,3 1 0 0,3 1 1 16,3 3 1-16,6 7 0 15,0-7 1-15,-4 2 0 0,1-4 0 0,1-5 0 16,-6 3 0-16,5 1 0 16,-1 3 0-16,-5-4 1 0,2 1-1 0,0 1 0 15,3-2 0-15,0-1 0 0,2 3 1 16,-1-3 0-16,-1 3 1 0,-3 0-1 15,-1-6 0-15,5 6-1 0,3 0 0 0,3 0 0 16,7-1 1-16,3 1-1 0,-1 2 0 16,0-5 0-16,1 5 0 0,1 0 1 15,-2 0 0-15,-3 0-1 0,-8-2 1 16,1 0-1-16,-2-3-1 0,1-1 0 16,6 3-1-16,0-4 1 0,-7 1 0 15,3-1 0-15,-6 0 1 0,1 0 1 0,-7 0-1 16,-7-2 0-16,-2 4-1 0,0-4-1 15,4 4 1-15,-1-2 1 0,3-2 0 16,-3 2 0-16,-1 0 1 0,-3 3 0 16,-3 0 0-16,-5 3 1 0,-3-1 0 15,5 0-1-15,-2 0 0 0,9 2 0 0,-1 0 0 16,-10-1 0-16,-1 1 0 0,-6-6 0 16,6 6 0-16,9-2-1 0,6 1 0 15,1 1-1-15,7 0 1 0,0 0-1 16,-4-2 1-16,-4 0-2 15,8 0 1-15,3 2 0 0,11 0 1 0,0 0 0 16,4 2 1-16,6 0 0 0,-1 0 0 16,7 1-1-16,0 1 1 0,-7-2 0 0,7-1-1 15,-6 1 1-15,-3-2 0 0,0 0-1 16,-7-3 1-16,2-5-1 0,2 5 1 16,-3-2-1-16,1-1 0 0,-6 1 1 15,-3-4 0-15,2 4 0 0,-2-2 0 16,-6-2 0-16,-3 2-1 0,0 0 0 0,6 0 0 15,1 3 0-15,1 0 4 16,7-3 12-16,-1 2 3 0,7 3 2 0,9-1-4 16,2-4-11-1,2 3 1-15,-1 1-1 0,-2-5 0 0,2 5 0 0,1 1-1 16,-2-3 0 0,7 3-1-16,2-1-1 0,1 1-2 0,8 0 0 0,-2 2-1 0,-1-2 1 15,1-1-1-15,2 1 1 0,0 2-1 16,1 0 1-16,4-2 1 0,-2 2-1 15,7 0 1-15,6 0 0 0,-9 0 0 16,3 0 0-16,-2 0 0 0,3 2-2 16,3-2 2-16,-8 0 0 15,1-2-2-15,-2-1 3 0,2 1-1 0,-4 0-2 16,7-3 1 0,-5 1-1-16,4 2-7 0,3 1-14 0,1-5-23 0,3 3-26 0,3-3-64 15,2-2-73-15,-2-10 113 0</inkml:trace>
  <inkml:trace contextRef="#ctx0" brushRef="#br0" timeOffset="89260.03">22626 11706 2031 0,'-4'0'108'0,"4"2"18"0,-3 5-23 0,1-4-42 0,-2 11-6 0,1 1-3 0,1 2-6 0,-1 8-9 0,3 5-6 15,-8 0-4-15,-4 6-4 0,-7-1-5 0,-4-1-5 0,-6-2-4 0,-6 2-2 0,-10 1-2 0,-8 4 0 16,-7 4-1-16,-7-4-3 0,3-2-1 16,-2 2-3-16,4-2 1 0,-2 4 0 0,-1-4 0 15,-5 0 1-15,7-3-2 0,-5-7 1 16,6-4 2-16,-3-6 1 0,-3 1 3 16,3-9 0-16,-6 0-1 15,5-7 1-15,0-6 0 0,1-5 0 0,1-5 1 0,2-2-1 16,2-2-1-16,6-6-1 0,7-3 0 15,2-3 1-15,3-2 0 0,3-2 2 16,-2-8 3-16,2-3 4 0,3-8 0 16,1-2-1-16,1-2-4 0,6-1-3 0,1-1-1 15,1-3-1-15,-1 6-1 16,2-1 0-16,-1 0 0 0,3 2 1 0,1-2 0 16,6-1 0-1,-3-1 1-15,3-3-1 0,0-1 1 0,4-3 1 0,3 2-3 16,-4-1 1-16,1-10-1 0,-6-10-3 15,4-2-3-15,2 6-1 0,3 6-1 16,5 9 1-16,2 3-2 0,1-1-2 0,1-4-2 16,5 6-3-16,-3 0 1 0,5 9 0 15,4-2 2-15,-1-2 3 0,11-3 3 16,1-5 3-16,6 4 1 0,6 3 0 16,7 5 5-16,3 5 3 0,6 5 7 15,-1 2 8-15,15 8 3 0,-2 4 1 16,7 5 0-16,6 11-7 0,-1 6-10 15,2 2-2-15,2 8-7 16,-1 1-4-16,-3 8 0 0,4 6 0 0,-9 1-12 0,7 8 0 16,4 12-16-16,4 4-5 0,-3 8 11 15,-5 15 2 1,-5 5 10-16,-2 3-1 0,-1 8-1 0,-3-3-1 0,-1 8-23 16,0 9 7-16,-4 9 4 0,10 6-1 15,0 17 38-15,0 3-3 0,-5 0 1 16,-8 1 1-16,-16-8-8 0,-13-6 1 0,-8-1 2 15,-12 2 3-15,-8-4 11 16,-14-5 24 0,-14 0 20-16,-11-3 14 0,-9-6 0 0,-19-14-15 0,-18-16-10 0,-16-13-13 31,-17-12 2-31,-2-5 17 0,-4-7-4 0,3-6-6 0,-5-5-15 0,-3-7 11 16,1-7-2-1,6-4 2-15,10-5 7 0,15-9-35 0,10-7-3 0,11-5 0 0,10-4-1 31,7-1 1-31,10 3-1 0,10 0-1 16,10 1-1-16,12 1-5 0,8-4-12 0,9 0-24 16,7-5-39-16,12-3-40 15,15-8-44-15,16-5-8 0,15-8 83 0</inkml:trace>
  <inkml:trace contextRef="#ctx0" brushRef="#br0" timeOffset="99089.2">18966 6926 1997 0,'2'0'331'0,"0"0"-268"0,-2 0-21 0,0 0-2 0,0 0-8 0,-2 0-4 0,0 0-6 16,2 0-5-1,0 0-1-15,0 2-1 0,0-2-1 0,-2 5-6 0,1-2-5 16,1 5-4-16,0 4-6 0,0 4 1 15,1 9-1-15,3 1-3 0,3 10 4 16,0 5 2-16,0-2 2 31,2 10 5-31,0-6-1 0,2 5 0 0,-2 1 7 0,-2-3 4 0,-2 4 4 16,0 0 6-16,-3-4 2 0,0-4 2 0,0-4 5 16,-2-3 6-16,0-3 5 0,0-4 5 15,1 1 0 1,3-3-7-16,1-4-7 0,2-1-8 15,0 0-9-15,4 2-7 0,-2-3-6 16,0 1-3-16,-2-2 1 0,2-3-1 16,-4 0-1-16,4-1 1 0,-6-1-1 15,1 0 0-15,-2-2-1 0,3 1-2 16,-5-1 0-16,2 2-1 0,0-1 1 0,-2-4-3 16,-2-1-7-16,0 3-9 0,2-6-10 15,0 2-22-15,0-1-24 0,0-6-42 16,0 2-52-16,0-2-28 0,0 0 101 15,0 0 25-15</inkml:trace>
  <inkml:trace contextRef="#ctx0" brushRef="#br0" timeOffset="99950.13">18443 8733 1740 0,'-2'0'342'0,"1"0"-256"0,1-2 11 0,0 2-19 0,1 0 5 0,1-2 5 0,0 2-12 15,2 0-21-15,3-5-17 0,-2-1-15 16,7-1-5-16,8-2 7 0,5-1-2 16,5-3 4-16,7-3 6 0,-1-3 4 15,6-4 4-15,2-2-4 0,2-2-3 16,2-1-3-16,-2 0-4 0,9-2-6 16,-3-4-7-16,6 4-6 15,-1-2-4-15,7 2-3 0,-7-1-1 0,1 7-1 16,-10 1-1-16,3 1-1 0,-6 6 1 15,-12 4 1-15,-2 0-1 0,-7 6 0 0,-1-3 2 16,1 6-1-16,-1 1 0 16,-6 2-4-16,-4 4-6 0,-6 4-10 0,0-2-1 15,-4 4 0-15,3 6 2 0,-4 4 6 16,-2 12-2-16,0 10 2 0,-2 13 4 16,-4 9 4-16,5 11 3 0,1 1 4 0,-2 4 0 15,7-1 1-15,4 1 0 0,-5 0-2 16,8 3 0-16,0-1-1 0,-3-1 0 15,6-1-1-15,-3-2 1 0,0 0 0 16,3-5-1-16,-5-11 0 0,4 0-1 16,1-9 1-16,-7-3 0 0,3 1 2 15,-6-6 0-15,1-3 0 16,-1-3 1-16,-1-9-1 0,1-3 2 0,-3-6 16 0,1-3 2 16,-1-4 4-16,-2-1 6 0,2-5-10 15,-2-8 2-15,0 2-1 0,0 0-5 16,0 0-6-16,0-1-3 0,0-1-3 15,0 0-2-15,0 2-2 0,0-2-2 16,0 4 0-16,-2-2-1 0,-5 1-1 16,5 1 0-16,-5 3-1 0,2-2 1 15,-1 6 0-15,-1-1 0 0,-3-1 2 0,-1 7 1 16,0-2 0-16,-6 6 0 16,4-2 1-16,-5-4 0 0,3-2-2 0,-1 2 1 15,0-5-1-15,-4 5-1 0,6-3 3 16,-9 0-1-16,3-4 0 0,-1 0 1 15,3 0 0-15,2 0 0 0,-1 0 1 16,4 2-1-16,-3-4 0 0,4 2 0 0,-1 1-2 16,1 0-1-16,5-1-4 0,-14 1-3 15,5-5-11-15,-4 2-16 0,-3-5-10 16,2 4-4 0,-11-4 8-16,0-4 6 0,2 3-7 15,5-5-20-15,0-1-25 0,4 0-7 0,3-3-12 0,2-1-14 16,4-2 115-16,3-10-26 0</inkml:trace>
  <inkml:trace contextRef="#ctx0" brushRef="#br0" timeOffset="100361.03">20108 9351 2136 0,'0'0'184'0,"-5"2"161"0,-1 0-236 0,-4 1-61 0,-13-1-22 0,-4 3-9 0,-14-5 2 0,-12 0-3 0,0 0-6 0,-5-7-3 0,-5 2-4 0,3-2-1 16,9 2 0-16,5 5-1 0,8 0-1 15,7 1 0-15,-1 3 0 0,5 3-2 16,6 0-2-1,-6 4 1-15,-7 5-1 0,-5-2 1 0,-3 7 3 0,-6-5 0 16,-2 4 1 0,6-4 1-16,0 0 0 0,5-6 0 15,5 1 1-15,6-1 0 0,5-6 1 0,8 0-1 16,7-4 0-16,0 1-2 0,3-1 1 16,0 0-1-16,1 2-2 0,1 2-1 0,-1-4-2 15,-1 0-5-15,5 0-12 0,-2 0-26 0,0 0-30 16,1-4-36-16,1 2-28 0,0 1-8 15,-2-1 1-15,-2-4 30 16,-3-1 64-16</inkml:trace>
  <inkml:trace contextRef="#ctx0" brushRef="#br0" timeOffset="101231.89">29691 6827 2164 0,'2'0'103'0,"2"0"8"0,-1 0-49 0,1 1-33 0,-4 1-22 16,2 0-10-16,1 1-3 0,3 4-3 0,-1 6 0 0,-2 1 1 0,6 4 1 0,-5 8 2 15,6 6 2-15,-2 7 0 0,4 4 4 0,2 3 6 16,4 4 4-16,5 5 4 0,7 10 1 16,4 1-2-16,5 6 0 0,2-1-2 15,-4-1-2-15,-2-8-4 0,-6 0-1 16,-1-7-1-16,-5 0-1 0,-2 0 0 0,1-6-1 16,-3 1-3-1,-3-8 26-15,2-1 10 0,-2-9 0 0,-4-4 6 0,-1-8-27 16,-6-2-8-16,-1-6-1 15,-3-1 1-15,-1-9-6 0,4 6-24 0,-4-6-30 16,0-2-85-16,5 0 363 0,-1-2-204 0</inkml:trace>
  <inkml:trace contextRef="#ctx0" brushRef="#br0" timeOffset="101881.27">30039 8575 1960 0,'0'-2'102'0,"-2"2"17"0,0-4-10 15,4-1-35-15,0 3-5 0,2 1-5 0,-3 1 1 0,-2-2-4 16,1 2-11-16,-2 2-14 0,5 1-24 0,3 2-18 16,-5-1-12-1,3 1 1-15,-2 6 0 0,7 7 8 0,-2 6 8 16,2 12 1-16,5 14 1 0,2 8 2 16,0 4 1-16,7 9-2 15,2 9-1 1,3 1 1-16,2 13-1 0,2 0 1 15,2 6-1-15,5-5-2 0,-2-4-3 0,5-6 0 0,-1-4-3 0,2-6 2 16,-2 1 3-16,-1-3 0 0,5-4 3 0,-6-7 2 0,-2-5-1 16,0-6 2-16,-7-15-2 0,-1-10 10 15,-12-8 9-15,-4-9 21 0,-4-7 33 32,-2-2 17-32,-4 0 7 0,-1-6-7 15,3-4-27-15,-5-5-24 0,7-8-17 0,6-8-16 16,1-10-5-16,7-9-4 0,-1-10-2 15,1-9 1-15,0-6 1 0,1-5 0 16,3-3 1-16,3-6-6 0,4-13-36 16,5-17-29-16,-5-11-12 0,-5 1 2 15,-4 12 35-15,-7 16 28 0,-4 14 9 16,-3 2 5-16,-2 3 1 0,-2 4 3 16,-3-5 0-16,-2 9-2 0,0-3 3 0,0 1 1 15,-4 9 2-15,-1 8 0 0,0 13 1 16,3 18 3-16,2 13 2 0,2 7 13 15,0 4 4-15,1 1 2 0,2-1-6 16,-3 2-22-16,0 2-20 0,2 0-25 16,-3 4-35-16,-1 3-54 0,6 2-84 0,-5 12 43 15,-1 6 62-15</inkml:trace>
  <inkml:trace contextRef="#ctx0" brushRef="#br0" timeOffset="102276.66">31059 8830 2384 0,'-4'4'112'0,"2"1"-3"0,2 2-29 0,-2-5-58 0,2 0-12 0,-1 3-3 0,1-5-3 0,0 5-1 0,-4-1-3 16,4-1-3-16,-7 4-1 0,-5-5 1 16,-4 3 3-16,-13 3 4 0,-8-5 7 15,-4 6 11-15,-17-6 9 0,-11 3 3 16,-13 3-3-16,-12-2-10 0,-2 2-10 16,-7 1-6-16,6-6-3 0,1 3 1 0,2 2 2 15,6 3 0-15,-1 2 4 0,0 4 3 16,8 2 1-16,10 3 0 15,14 3-4-15,15 3-2 0,8-3-1 0,14-5 1 16,3 4 5-16,10 2 1 16,5-9 0-16,4 1-2 0,3-5-1 0,4-1-2 15,3-4-2-15,9-8-2 0,6 1-23 16,5-5-30-16,5-10-67 0,-1 1-116 0,6-8 132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3:16:36.16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4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5-10-06T23:17:40.393"/>
    </inkml:context>
  </inkml:definitions>
  <inkml:trace contextRef="#ctx0" brushRef="#br0">16269 7447 1544 0,'8'0'112'0,"-1"0"27"0,-6 0-54 0,5 0-26 0,-6 0-41 0,0 0 0 0,0 0 7 16,3 0 1-16,-3 0 3 0,0 0-3 15,0 0-6-15,-3 0 1 0,3 0-3 0,-9 0-1 16,4 2-1-16,-3 0-4 0,-4-1 0 15,-7-1 1-15,-5 2 4 0,0-2 11 16,-10 0 3-16,-2-2 0 0,-1 2-6 16,-2-3-9-16,-3 1-6 0,-4 2-2 15,-2-5-4-15,0 1-1 0,-2 1-1 16,1 1-1-16,2-5 0 0,-4 3 3 0,-4-1 3 16,-7-4 2-16,-5-2 0 15,-4 4-2-15,-4-3-2 0,1 3-1 0,-1 0 2 16,1 1 4-16,-1-6 2 0,-1 3 2 15,5 2-1-15,2-4-3 0,-2 4 0 16,-2-4-3-16,-8 1-19 0,-1-1 47 16,1-3 0-16,-4 0-1 15,10 3 20-15,-3-1-51 0,4-1-1 0,-11 1 0 0,-4 1-1 16,0 1 0-16,2-1 0 16,6 0-1-16,-4 1 0 0,3 3 2 0,-12-4-2 15,-5 4 1-15,0-4 0 0,-8 6 2 16,3-6 0-16,-5 8 1 0,5-6-1 15,8 0-1 1,-3 4-1-16,-2-4-1 0,-6 0 0 0,-8-2 0 0,-5 1 1 16,4 3-1-16,13-4 0 0,-5 6 0 0,16-4 0 15,-9 5 1-15,-9 1 2 0,6-4-2 16,4 3 2 0,12 2-2-16,10 1-1 0,1-3 0 15,-10 4 0-15,-5-2 0 0,-18-1 1 0,-1 1 0 0,1-5-1 16,9 2 1-16,3-1 0 0,17-1-1 0,1 2 1 15,2 3-1-15,0-5 0 0,-2 5 0 16,7 0 0-16,6 2-1 0,1 2 1 16,6 2-1-1,1 1 1-15,5-3-1 0,-1 1 1 0,-6 1 0 0,-1-2 0 16,-10 3 0-16,-5-3 0 0,1 3 0 16,-2 0 0-16,0-1 0 15,4-4 0-15,10 2 0 0,-2-1 0 0,4 1 0 0,-4 0 0 16,-8 3 0-16,-4-5 0 15,-2 2 0-15,-1 0 1 0,-3 1 0 0,3-1 1 16,3 2-2-16,7-2 8 0,2-2 15 16,-2 0 2-16,-6 0 2 0,-4-6-8 15,5 4-15 1,3-1-3-16,2 1 0 0,9-1-1 0,-4-5 0 0,6 5 0 0,0-1 0 16,-11-1 1-16,-14 0 1 0,-11 1-1 15,2-1 1-15,-3 3-1 0,13 2 0 31,4 0 0-31,8 2-1 0,3 3 0 16,3-1 0-16,-7-1 0 0,1 1 0 16,-3 1 0-16,1-1 0 0,6 1 0 0,-1 2 0 15,4-5 1-15,-3 3-1 0,6 2 0 0,2-1 0 0,1 1 0 0,-5-2 0 32,-1 0 0-32,-3 1 0 0,-2-1 0 15,6 4 1-15,0-7-1 0,0 3 0 16,9-3 0-16,0 3 0 0,5-5 0 15,1 4 0-15,3-1 0 0,-2-1 0 16,-7 3 0-16,-2-3 0 0,-3-2 0 0,0 2 1 16,3 1-1-16,0 3 0 0,4-5 0 15,-7 3 0-15,-2 1 0 0,-8 2 0 16,5-3 1-16,8 5-1 0,4-4 0 16,3 0 0-16,-6 1 1 0,-7-3 1 15,1 1 0-15,-7 1 3 0,4 0 5 0,-3-1 1 16,3 1 1-16,-1-3-3 0,9 0-4 15,6 0 9-15,1-2 10 0,8 1 3 16,-11-1 3-16,-1 2-10 0,5 0-9 16,3-2-3-16,3 3-1 0,6-3 0 15,5 0 2-15,5 4 0 0,2-2 1 16,8 1 1-16,3-1-2 0,-1 2 0 16,5-1-1-16,-1-3-1 0,0 0-3 0,3 0-1 15,-1 0 0-15,3 0-1 0,1 0 0 16,2 0 1-16,-3 2-2 0,6-2 2 15,-2 0-1-15,1 0-1 0,-1 0 2 16,-3-2 1-16,5 2-17 0,0 0-14 16,1 0-34-16,1-7-24 0,0 5-28 15,1-1-21-15,-1 3-28 0,4 0-14 16,-3-6 458-16,6-11-248 0</inkml:trace>
  <inkml:trace contextRef="#ctx0" brushRef="#br0" timeOffset="7356.75">1479 17348 1539 0,'-9'8'95'0,"3"-6"50"16,3 3-38-16,1-3-21 0,2 4-10 0,5-5-27 0,-5 3-13 0,2-2-24 0,2 7-6 15,-1-6-1-15,4 6 0 0,-3-4-2 0,7 4 1 0,-8-4-1 0,8 6 1 0,-4-6-1 0,2 6 0 16,3 0-2-16,-1 1-1 15,3 0 0-15,5 4 0 0,4 6 0 16,4-3 0-16,1 6-1 0,4 5 1 16,7 4 0-16,7 3 0 0,9 6 3 0,6 1-2 15,1 0-3-15,-2-1-4 0,-3-4-4 16,1-7 1-16,4 0 3 0,4 3 2 16,0-3 3-16,-1 0 1 0,6 0 1 0,-11-2 1 15,-3-3-1-15,-5-3-1 0,-13-4 1 16,-2-1 0-16,-11-1 1 0,-4-5-2 31,-3-3 0-31,-3-1-2 0,-3-5 4 0,-5-3 16 0,3 3 7 0,-4-4 7 16,6 0-1-16,2 0-12 0,1-4-5 15,7 3-5-15,-3-3-2 0,5 2-2 16,5 2-3-16,2-1 1 16,5-1-2-16,6 2 0 15,6 0-1-15,6 0 0 0,4 0 0 0,1 2 0 0,-1-2 0 16,-3 0 1-16,-1 5-1 0,-7 2 0 0,2 0 0 15,-2 2 0-15,0-7 0 0,3 1 0 16,4 4 0-16,-2-3 0 0,9 1 2 16,9 4-1-16,2-2-1 0,-1 0 1 0,-1-5 0 15,-7-2-1-15,2 0 0 0,7-2 0 16,-1-3 0-16,10 0 0 0,14-2 0 16,13-4 2-16,10 0 3 0,0-3-1 15,-11 2-2-15,-14-1 0 0,-9 3 0 16,7-3-1-1,4 3 1-15,4-3-2 0,2 4 0 0,-2-1 0 0,2-1 0 16,5 0 1 0,5 2-1-16,10-1 0 0,2 1 0 0,5 0 1 0,-1 0 0 0,2 2 0 31,3-3 1-31,3 4-2 0,11-1 0 0,-3 4 0 0,3 3 0 0,5 1-1 31,10 5 1-31,3 3 0 0,0 1 0 16,-11-3 1-16,-10 4 0 0,4 0 0 0,-11-6 0 15,5 0 0-15,-7-5 0 0,-6-3 0 16,8-3 2-16,-4-8-3 0,-6 0 1 16,1-7 0-16,-6-2 1 0,2-6 0 15,4 3 0-15,-2-1 0 0,-11 2-2 16,-9 2 1-16,-6 2-1 0,-8 1 0 16,-5 4 1-16,-4 2-1 0,-7 0 14 15,-5 0 16-15,-2 3 14 0,-5 1 18 0,-9 3-3 16,-2 3-4-16,-8 0-3 0,-10 4-3 15,-5 0-8-15,-8 0-11 0,-5 4-13 16,-1-2-12-16,-3 1-9 0,-1 1-13 16,-5 3-27-16,2-7-37 0,2 5-42 15,-2-3-37-15,3 3 51 0,-1-3 42 16</inkml:trace>
  <inkml:trace contextRef="#ctx0" brushRef="#br0" timeOffset="23227.21">3810 18445 1713 0,'0'9'85'0,"0"-7"23"0,-2-1-20 0,2-1-22 0,0 0 10 0,2-1-16 0,-2-1 0 0,0 2 0 0,0 0-19 16,0-2-4-16,0-1-2 0,5-6-12 16,-3-2 0-16,5 2-6 0,2-7-1 0,2 0-2 15,-4-3-4-15,4-10 0 0,-4 3-2 16,-2-3-1-16,-3 1 7 0,-2 3 8 16,0 8 8-1,0-1 3-15,0 2-2 0,0 5-7 0,-2-3-8 16,0 3-5-16,-1 4-6 0,3-2-3 0,0 2 0 0,-2 7 0 15,2-10-1-15,-2 4-1 16,0-3-2-16,-1-3-5 0,-3 3-4 0,-1-5-3 16,-3-4-1-16,-3 1 3 0,4-1 3 15,-3 2 6-15,3 0 3 0,4 2 6 16,1 1 10-16,-1 3 4 0,1 4 5 0,3-1-2 16,1 7 1-1,0 0 0-15,0-1-3 0,0 1-2 0,0 0-8 0,0-2-6 16,1 2-1-16,-1 0-4 0,0 0 0 15,0-2-1-15,0 0-3 0,0 2-1 16,-1-10 2-16,-1 6 0 0,0-3 0 16,-3 0 3-16,3 2 1 0,-1-3 4 15,3 5 4-15,0-4 1 0,-2 3-1 16,2 4-1-16,0 0 0 0,0 0 0 0,0 0 1 16,0 0-3-1,0 0-4-15,0 0-5 0,0 0-5 0,0 0-6 0,0 0-4 16,0 0-4-16,-9 0-1 0,4 2 4 15,3 0 3-15,-9 3 4 16,4-1 3-16,0 3 0 0,-4 2-3 0,-1 3 4 16,-2 0 1-16,-2 6-1 15,-2-2 0-15,6 4-5 0,-1-1-4 16,-1-3 2-16,5-2 4 0,-1-1 6 0,-1-4 3 0,6-1 2 16,-3-4 1-16,5 3 1 0,3-5 1 15,0 0 0-15,0-2 1 0,0 0-1 16,0 0-3-16,2-8-8 0,3 5 0 15,-3-1 3-15,0-6 1 16,3-4 11-16,2-2 1 0,0-2 2 0,2-5 10 0,-2 3 12 16,-2-1 13-16,2 5 6 0,2 0-1 15,-5 2-4-15,6 0-3 0,-1 5-1 16,0-2 1-16,-3 2-8 0,2 4-11 16,3 3-12-16,-2 1-15 0,10 1-11 15,-1 3-7 1,9-1-5-16,-1 3 2 0,-1 2 6 0,2 0 4 0,-6 0 4 0,-5-1 2 31,-2 1-2-31,-7-5 0 0,4-1 0 16,0 5-12-16,-1-1-24 0,1-3-34 15,3 0-74-15,7-1 86 0</inkml:trace>
  <inkml:trace contextRef="#ctx0" brushRef="#br0" timeOffset="42680.96">21883 11516 1955 0,'3'0'112'0,"12"25"294"0,-14-20-397 15,1 2-4-15,0 2 2 0,0 0 1 16,0-4 0-16,-1 6 1 15,3-4-3-15,-2 6-1 0,-2-3-2 0,1 6-2 16,3 4 1-16,-2 1 8 0,3 2 12 16,-3 2 10-16,-2 1 9 0,0 3-2 0,0 3-7 15,0 3-4 1,0-3-8-16,-2 2-8 0,-3 3-5 0,-1 2-3 16,5 7-1-16,-10 0 0 15,2-3-1-15,-2 1-2 0,-3-1 2 0,0 1 1 0,-2-2-1 16,-10 1 2-16,1-2-2 0,-7-6-1 15,2-1 0-15,-6 0-1 0,-5-6 0 16,-5-3 1-16,-10-2 0 0,-3 0 1 0,-5-5 3 16,-1-6 9-16,-1-8 4 0,-1-4 2 31,-1-4-2-31,1-8-6 0</inkml:trace>
  <inkml:trace contextRef="#ctx1" brushRef="#br0">16230 7530 0,'0'0'0,"0"0"0,0 0 0,0 0 0,0 0 0,0 0 0,0 0 0,0 0 0,0 0 0,0 0 16,0 44 0,-5-40-16,-17 5 0,0 0 15,-44 4 1,-27-4-16,-45 4 15,-8-4 1,-14-4 0,-17-10-16,-76-4 0,5-8 0,4-5 15,-48-5-15,39-8 16,18 8-16,-53-4 16,44-9-16,-4 0 15,-9 0-15,27 0 16,26 9-1,-67-4 1,-21-9-16,8-5 0,-22 4 16,40 10-16,-4 0 15,26 8-15,14 5 16,-1 8-16,-13 6 16,27 3-16,0 1 15,-14 8-15,14 5 16,13 4-16,-39 5 15,-1 4-15,-18 0 32,-13 1-32,-8 3 0,30-4 15,-31 0-15,41-4 16,25 0 0,1 0-16,4-5 0,36 0 15,18 5 1,-10 0-16,5-1 0,9 1 15,9 0 1,-1 4 0,23 0-16,9 0 15,26-4-15,19 0 0,21-5 16,9 0 0,13-4-16,10 0 0,12-4 15,-4-1-15,-4-4 31,13 4-31,0 1 16</inkml:trace>
  <inkml:trace contextRef="#ctx1" brushRef="#br0" timeOffset="1875.34">32599 7543 0,'0'0'0,"0"0"0,0 0 16,0 0-16,0 0 16,0 0-16,0 0 15,0 0-15,0 0 16,0 0-16,0 0 16,0 0-16,0 0 15,0 0 1,0 0-16,0 0 0,0 0 15,0 0-15,-66-5 16,12 5-16,-17 0 16,-13 0-16,-4 0 15,-23 0 1,-18 0-16,-30 5 16,8-1-1,22 1-15,1-1 16,13 1-16,-23-5 15,-4 0-15,-8 4 16,26-4-16,-14 0 16,-4 0-16,-22 0 15,-4 4-15,26-4 16,0 0-16,-17-4 16,-23 0-16,18-1 15,18 1 1,-23 4-16,-26-5 15,-4 1-15,17-5 16,-22 0-16,-26 0 16,12-4-16,10 4 15,-27-4-15,-4 4 16,44 0-16,-27 5 16,-8-1-16,17-8 0,-9 0 15,-22-1-15,-4-3 16,22-6-1,-44 6 1,13-10-16,31-4 16,-27 9-16,0 0 15,32-5-15,-19-4 16,-17 9-16,31 0 0,0 0 16,-13 4-16,17 5 15,32-5 1,-32 5-1,27 8-15,4-4 0,-13-4 16,-35 0-16,4 4 16,27-9-1,0 5-15,21 8 16,37 1-16,26 4 0,13-5 16,22 5-16,14 0 15,4 0-15,22 0 31,9 0-31,14 0 16,3 0-16,1-4 16,0-5-16,0-4 15</inkml:trace>
  <inkml:trace contextRef="#ctx1" brushRef="#br0" timeOffset="5540.58">9515 17605 0,'0'0'0,"0"0"0,0 0 0,0 0 0,0 0 16,0 0-16,0 0 0,0 0 0,0 0 0,44 4 0,-44-4 0,4 0 15,-4 4-15,14 1 0,-14-1 0,4 1 0,-4-1 0,9 1 0,-9-1 0,0 0 16,0-4-16,0 0 0,-75 89 16,-23-22-1,-35-1-15,-31 1 16,-40-5-16,0-14 15,-26-17-15,-27-8 16,-5-15-16,-26-8 16,13-4-1,1-14-15,-6-8 0,-21-5 16,-18-5-16,17 1 16,1-1-1,31 10 1,21 4-16,32 4 15,0 5-15,4-5 16,9-4-16,14-1 0,21 6 0,36-1 31,18-4-31,17 0 0,14 4 16,22 0 0,18 9-1,13 0-15,4 1 16,10 3-16,-6 1 15,6-1-15,8 1 16,4 4-16,5 0 16,-13 0-16,13 0 15,-18 0-15,-35 4 16,-36 5-16,-39 9 16</inkml:trace>
  <inkml:trace contextRef="#ctx1" brushRef="#br0" timeOffset="6888.85">27431 17817 0,'0'0'0,"0"0"0,0 0 0,0 0 0,0 0 15,0 0-15,0 0 16,0 0-16,0 0 15,0 0 1,0 0-16,0 0 16,0 0-16,0 0 0,0 0 15,0 0 1,-49 0-16,-22 0 16,-44 0-16,-23 0 15,-43 5 1,-59-5-16,-34-9 15,12 4-15,-4-3 0,5-6 16,30 5-16,-13 5 16,-4-5-1,26 5-15,-35 4 0,0-5 16,13 5-16,-17 5 16,8-5-16,14 0 15,-9 9 1,0-9-16,26 0 15,27 0-15,-13 4 16,4-8-16,4-1 16,-8 5-16,-9-4 15,-9-10 1,4 6-16,-40-6 0,10-12 16,-10-1-16,-26-4 15,36-4-15,3-1 31,6 1-31,34-1 0,32 5 0,22 5 16,17 3-16,19 6 16,26 3-1,22 6 1,13-1-16,23 4 0,8 1 16,9-1-16,5 5 15,4 0 1,9 0-16,-4 0 0,4 0 15,0 0-15,0 0 32,0 0-32,4 0 0,5 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064" units="cm"/>
          <inkml:channel name="Y" type="integer" max="7540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0" timeString="2025-10-06T23:18:13.90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8176 5522 0,'0'0'15,"0"0"-15,0 0 0,0 0 0,0 0 0,-44 0 0,30 0 0,6 8 0,3-8 16,-8 9-16,-1-9 0,-3 9 0,-1 9 0,-9-9 0,-12 9 0,8-10 0,-14 10 0,5-9 0,-4 9 0,-9-9 0,4 8 16,-17 1-16,-1 0 15,-17 8 1,-14-8-16,-17 9 0,0-10 16,0 1-1,-5 0-15,9 0 16,-4-1-16,0 1 0,-1 0 15,14 0-15,-4-1 16,9 1 0,8 0-16,-9-1 15,-17-8-15,-13 5 16,8-1-16,-9 0 16,1 1-16,-18-6 15,4 1-15,-18-4 16,14-1-16,13 1 15,9-1-15,17 0 16,-3 1 0,-10-1-1,-18-8-15,-26-5 0,-35-9 16,-5-8-16,36 3 16,48 10-16,31 4 15,5 0 1,27 9-16,-1 0 0,14 0 15,13 0 1,4 0-16,-17 0 0,-1-8 16,-26-1-16,-17 0 15,-23-18 1,13 10-16,10-1 16,17 9-1,9 0-15,22 0 0,-4 9 0,13-9 16,4 9-1,0-9 1,10 9 0,-10-8-16,0-1 0,-35-9 0,-57-26 62,-67-36-62,-14 0 0,32 18 0,35 9 0,44 17 0,36 10 16,31 17-16,-5 0 0,14 0 0,4 9 31,4-9-31,5 9 16,5-9-16,4 9 15</inkml:trace>
  <inkml:trace contextRef="#ctx0" brushRef="#br0" timeOffset="23787.54">8885 12130 0,'0'0'0,"0"0"15,0 0-15,0 0 0,0 0 0,0 0 0,0 0 0,0 0 0,0 49 0,0-40 0,0-4 0,0-1 0,0 0 0,0 1 0,0-1 0,-13 5 0,13 0 0,0-9 0,-5 9 0,-17 4 0,0 5 0,-22 4 0,-5 0 16,-13 9-16,4 0 16,-13 0-16,-13 5 15,-9 4 1,-18 0 0,-4 4-16,0-4 0,13-5 15,0-4-15,-18 5 16,-44-5-16,14-9 15,3-4 1,-12-1 0,-10 1-16,-17-5 15,13 1-15,27-1 16,-14 5-16,1-1 16,-1-3-16,1-1 15,17 5-15,9-1 16,-9 1-16,5-4 15,4-6-15,17-3 16,-3-1 0,4 1-16,-14-1 15,-13-8-15,-17-5 16,-1-4-16,-8-5 16,-36-9-16,0-8 15,31 4-15,-27-14 16,-3-3-16,12-6 15,9-3-15,18 4 16,-9-1-16,14 10 16,30 4-1,14 5-15,26 8 16,18 9-16,27 5 16,18 9-16,-6-1 15,19 1-15,-5-1 16,10 1-16,-6 4 15,14 0-15,-4 0 16,4 0-16,-13-4 16,13-1-1,0 1-15,0-1 0,0 1 16,0-5 0,-9-4-16,-9-10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2:36:31.9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16035 10514 1646 0,'6'0'174'0,"-1"0"267"0,0-1-410 0,4-1-28 0,0 2-2 0,2 2 12 0,5 3 3 0,-4-2 4 0,4 3 3 0,2 1-10 0,-4-4 1 0,0-1 8 16,0 0 15-16,-1 0 18 0,-4 1 9 15,-4-3-2-15,-2 0-14 0,-3 0-17 16,0-3-16-16,-3 1-8 0,3 2-7 15,-5-2 0-15,-6 2-2 0,2 0 3 0,-7 0 3 16,-2 0 0-16,-3 7 1 0,-5-3-1 16,-5 8-3-16,1-3-2 15,2 4-2-15,-4 1-3 0,2 2-2 16,-2 3 1-16,-2-3 0 0,-1 0 1 0,-4 0 1 16,-4 0 0-1,1 0 1-15,-6 2 0 0,2 1 2 0,-9-3 1 0,-13 9 1 16,-15 0 4-16,-6 3 0 0,1 6 0 0,-4-4-4 15,6-2-3-15,5 1 0 0,-6-1 1 16,-5-3 0 0,-2 5 2-16,-14 2-1 0,-1 0 1 15,-11 5 1-15,-4-1-1 0,-2-5 0 0,-9 1-1 16,-3-3-3-16,-9 4 4 0,1-2 0 0,-1-1-1 0,-14-4 1 16,-6-4 0-16,0 2-1 0,1-4-1 15,-3 3-1-15,6-5 1 0,-5-1 1 31,3-1 0-31,0 0 0 0,-5-3 0 0,0-3 0 0,-11 1 1 0,2-7 0 16,-4 1 0-16,-5-2-1 0,-3 1 1 16,-10-4 0-1,-1 0 2-15,4 0-2 0,-1-9-1 16,-1 4 0-16,6-2-1 0,-10-2 2 0,-3-5 3 16,-8-8 2-16,-1 1 0 0,5-4 1 0,9-1-4 0,7-3 0 31,7 5 12-31,7-3 10 0,14-1 14 15,17 6 0-15,4 3-8 0,12-1-10 0,1 3-11 16,10-5-2-16,17 6 0 0,10 0 8 16,6-3 2-16,12 8 0 0,14 1-2 15,9 1-11-15,18 2-2 0,14 1-2 16,3-3-14-16,13 8-21 0,7 1-51 16,-5-9-94-16,8-9-337 0,8-21 313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2:39:42.1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2301 5217 1190 0,'-42'9'111'0,"6"-2"138"0,6 0-149 0,11 0-13 0,3 0-1 0,3-2-22 0,3 4-17 0,-1-5-12 0,4 1-8 0,0 0-6 0,0-3-3 0,3 2 0 0,-6-3-2 0,2-1 0 0,3 0 0 16,-2-1-4-1,0-3-1-15,2 4-3 16,-4-2 0-16,9 2 16 0,0 0 36 0,3 0 11 15,10 0-2-15,10 4-15 0,19 5-37 16,17-2-7-16,19 3 0 16,19 5-1-16,15-3-2 0,9-1-5 0,10-1-3 15,-2-1-6-15,-3 4-7 0,-4-6-3 16,-10 1-5-16,-13-2-4 0,-13 4 4 0,-19-4 5 0,-32 1 9 0,-12-5-1 16,-21-2-11-16,-9 3-2 0,-9 1 0 15,-19 3 10 1,-27-2 23-16,-20 4 8 15,-26-7 17-15,-21 1 33 0,-10-3 1 16,-10-3 3-16,-16-4-9 0,4-2-29 0,10 0-10 16,13 4-8-16,30 1-8 0,25 1 0 15,15 1 10-15,11-2 13 0,15 4 12 16,15-2 13-16,11 2 4 0,16 0 0 16,-1-1 6-16,9-1-16 0,12-2-25 15,12 1-16-15,21-1-21 0,18 4-5 16,18 0 5-16,13 2 2 0,15 9 3 0,9-2 3 15,4 3 5-15,-11 2 0 0,-11-5-1 16,-16 0 0-16,-19 0-1 0,-13-6 0 16,-18 4 0-16,-15-5-7 0,-15-2-4 15,-10 0-3-15,0 2-2 0,-11-2 8 16,-9 2 2-16,-15-1 6 0,-26 5 1 0,-12-4 4 16,-23-8 2-16,-14-1 2 0,-18-9-1 15,-5 2-1-15,2 0-3 0,12 0-3 16,19-1 2-16,17 1 0 0,15 0 3 15,15 3 2-15,15 4-1 0,18-2 2 16,8 6 3-16,10 3 10 0,-2-7 7 16,14 5-11-16,6-1-9 0,18-1-16 0,13-1-13 15,17 1 6-15,17 8 1 0,15 3 8 16,15 7 1-16,6 2 3 0,-4 0 2 16,-3 2 0-16,-15 1 1 15,-8-3 1-15,-22-2-5 0,-13-5-7 0,-21-2-1 16,-17-5-2-16,-12-2 3 0,-2 2 4 0,-17-2 1 15,-9 0 1-15,-12-2 3 0,-15-2 0 16,-11-3 4-16,-11 0 5 16,-12-5 0-16,-7-2 0 0,-2 3-1 0,5-1-6 15,6-1-1-15,15 4 0 0,17-3 0 0,14 3 1 16,15 2 0-16,10-2-1 0,10 4 0 16,2-1-1-16,2 3-4 0,10-2-8 15,4 1-7-15,13-3-6 16,15 3-4-16,16 3 6 0,17 1 1 0,15 3 4 15,12 10 3-15,8-1-1 0,0 4-1 16,-1-2 1-16,-6 2-1 0,0-2-1 16,-13-1 2-16,-5-4 0 0,-16 3 1 0,-11-1 4 15,-21 1 4-15,-12-7-12 0,-15-1 1 16,-12-1-5-16,-7-1 0 0,-13 0 19 16,-19 0 3-1,-21 0 22-15,-25-2 18 0,-20-6 5 0,-12-6 4 0,-9-2-10 16,1-2-11-16,2 0-7 0,12-4-3 0,15 6-8 31,20 3-4-31,24-1 1 0,20 5 5 0,16 0 8 16,11 0 7-16,5 1 2 0,7 3-3 0,5-8-15 15,11 2-11-15,15 0-10 16,11-3-6-16,15 5 1 16,7 5 0-16,5 2 2 0,6 9 1 0,1-2 1 15,6 4 3-15,0 3 1 0,-3 0-1 0,0 0 1 0,-12 0-6 16,-5-3-6-16,-10 3-1 0,-15-7 0 0,-10 2-4 15,-17-5-6 1,-10-2 2-16,-7-1-2 0,-7 3 10 0,-19-1 18 16,-19-3 0-16,-22 4 14 0,-23-2 16 0,-24-4 2 15,-10-2 6-15,-7-3-6 0,-6 0-7 0,3 0-4 16,8 4-4-16,10 1-3 0,22 0-5 31,25 2-3-31,20-2 1 0,20 2 2 16,19 0 4-16,10 0 7 0,0 0 2 0,9-1-11 0,10 1-12 15,22 3-7-15,21 2-3 16,16 6 6-16,21 3 6 0,8 6-11 16,-1 1-14-16,-10-1-10 0,-6 3-16 15,-10-7-7-15,-9-2-8 16,-9-2-21-16,-14-7-14 0,-13-1-22 0,-8-4-15 16,-13 0 6-16,-9 0 66 0</inkml:trace>
  <inkml:trace contextRef="#ctx0" brushRef="#br0" timeOffset="77948.8">7573 12388 961 0,'0'0'217'0,"1"4"244"0,-1-2-234 0,2-2-112 0,3 0-26 0,1 0-16 0,4-6-17 0,5 3-15 0,1-1-11 0,3-5-13 0,6 4-9 0,1-5-4 16,1 4-4-16,0-3 0 0,-4 4-3 15,-2-2 0-15,-3 2 0 0,-2 1-1 16,-2-1-1-16,2 3 0 0,-4 2 1 0,-3 0 4 15,-4 2 3 1,-3 3 2-16,4-1 1 0,-3 1-3 0,-1 2-1 0,3-3-1 16,-5-1 6-16,0 4 3 0,0-7-1 15,0 2 1-15,-7 0-7 0,-7 0-2 16,-7 1 1-16,-10-3 2 0,-11 0 1 16,-8 0 1-16,-12-3 5 0,-5-1 1 15,-8-3 8-15,-6 0 5 0,-3-2 2 0,-1 2-3 16,-5-6-2-16,-6 3-2 0,2 3 1 15,-5-6 5-15,1-1 6 0,4 0 10 16,-1-4 4-16,4-3-6 0,8 1-11 16,10 4-14-16,13 4-6 0,16 1 2 15,10 6 1-15,6-2-1 0,8 2-4 16,4 1-1-16,7 4 0 0,2-5-1 16,7 5 2-16,0 0 3 15,4-4 0-15,5 4-4 0,5 2 1 0,3 2-4 16,12 1 0-16,13 0 2 0,19 6-4 15,13-1 1-15,9 1-1 0,8 2-1 0,3-3-1 16,0 1 1-16,3-6-1 0,8 0 0 16,3 3 1-16,7-5 0 0,2 6 0 15,0-4 1-15,-3 6-1 0,8 3 1 16,-7 0 0-16,-3 0 1 0,-11 1-1 0,-19 1 0 16,-17-4 0-16,-13 4 3 15,-15-4-1-15,-9 1-1 0,-10-6-4 16,-13 4-1-16,-6-6-4 0,-10 4-4 0,-14 3 3 15,-12-3-1-15,-14 3 4 0,-15-3 4 16,-16-7-1-16,-15-2-1 0,-9-7 1 16,-6-2 1-16,-7 0 1 0,7-1 0 15,4-5 0-15,-14-2 0 0,8-3 0 16,4 2 0-16,-5-6 3 0,9 2 1 16,10-1 4-16,0-2 4 0,11 4 1 0,7-2 3 15,5 5 1-15,15 4 1 0,8 0 5 16,18 2 4-16,9 1 5 0,13 6 3 15,1-8 3-15,9 10 3 0,3-6-5 0,8 2-6 16,5 0-13 0,12-6-12-16,13 6-8 0,19 0-4 0,20-2-4 0,16 4 0 15,16 5 1-15,14 0-1 0,8 11 2 16,8 1 1-16,-2 4 0 0,-10 2 5 16,-10-4 1-16,-6 2-1 0,1 3-1 15,-2-3 0-15,-12 2 0 0,-14-4 1 16,-25-3 5-16,-17-6 0 0,-15 2-13 0,-14-3-1 15,-14-4-11-15,-6 0-5 0,-17 3 13 16,-18 1 0-16,-21 3 10 0,-22-5 5 16,-24-2 3-16,-17-2 0 0,-10-5 2 15,11 0-1 1,-13-4 0-16,6 4 4 0,-1 0-2 0,-3 2 5 16,11-4 3-16,12 2-2 0,9-4-2 15,12 0-2-15,15 2-5 0,10-1-1 16,13-1 1-16,15 6-1 0,15-2-1 15,5 3 2-15,9 2-3 0,7 1-8 0,0 1-31 0,7-6-65 0,-4-2 349 16,10-21-216-16</inkml:trace>
  <inkml:trace contextRef="#ctx0" brushRef="#br0" timeOffset="81262.94">12585 12046 1192 0,'0'6'91'0,"2"-1"63"0,-2 7-107 0,2-3-32 0,3-4-8 16,2 4 11-16,5-2 15 0,3 6 25 0,-1-1 25 0,0 1 8 0,2-8-1 0,-2 0-13 0,-5-3-19 0,5 2-8 15,-1-1-3-15,1 4-10 0,2-3-9 16,-2-1-10-16,7 4-5 0,-3-3 3 0,1 1 3 15,3 2 3-15,-6 0 7 16,-2 1 2-16,0-3 0 0,-2 2-2 16,1-2-8-16,-4 1-7 0,1 3-3 0,1-4 0 15,-6 2 4-15,4-2 6 0,-7 2 1 16,0-3-2-16,-1 1-5 0,-1 2-9 16,-1-5-3-16,-3 2-1 0,-5-1-2 15,-3 2-7-15,-9 1 7 0,-15-3 5 16,-14 3 9-16,-15-5 7 0,-11-1-7 0,-22-1-5 15,-10-1-4-15,-13-3-5 0,-12 1 1 16,4 2-2-16,0 2-2 0,-6 0 3 16,-7 2 1-16,-3 3 1 15,-1-1 0-15,10-2-1 0,13-2-1 0,6 0 3 16,9 0 12-16,5 0 9 0,20 0 8 16,16 0 3-16,10 0-7 0,13 0-2 15,4 0-4-15,7-2-4 16,12 2-5-16,5-4-4 0,5 4-1 0,11 0 1 0,0-1-2 15,0 1 9-15,3 0 8 16,-3 0 6-16,6 0 9 0,1-2-6 0,4 0-5 16,10 0-7-16,7 0-10 0,11 2-4 15,11 0-7-15,14 0-2 16,15 2-1-16,15 4 1 0,15 1 0 16,-1 5 1-16,5-5 0 0,10 6 1 0,10 3 0 15,14 5 0-15,2-3 1 0,1 5-1 16,-8-4 0-16,-16 1 1 0,-5-4-1 15,-15 3 0-15,-8-3 1 0,-13-2 0 0,-23 0 0 16,-14-5 0-16,-15 0-6 16,-11-7-8-16,-6 3-6 0,-9-5-8 15,-7 0-5-15,0 4-3 0,-9-2 1 0,-9-1 6 16,-10 3 10-16,-17 3 10 0,-11-7 4 0,-19 0 2 16,-10-4 0-1,-13-3-1-15,-8 0 2 0,-7 0 1 0,-10-4 1 16,-8 6 1-16,-4-4 0 0,2 6-1 0,-3 1-1 15,15 2 1-15,10 0 1 16,11 2 3-16,5-2 4 0,9 0 1 16,5 0 6-16,12 0 4 0,17 0 1 15,15-2 5-15,16 0-1 0,7-1-2 16,12 3-1-16,-2-2 6 0,2-5 5 0,10 1 7 16,2-1-5-16,10-2-13 15,10-1-9-15,18-8-14 0,12 0-2 0,16-1-1 0,4-4-2 0,3 3 1 16,4 3 2-1,4-5-1-15,8 6 1 0,14 6-1 16,8 3-2-16,1 5 1 0,-5 2 0 16,-1 5 0-16,-14 6 1 0,3 1 0 15,-7-1-1-15,-10 7 0 0,-3-1-2 16,-14-1-1-16,-14 0-5 0,-18-3 0 16,-16-1-5-16,-9-8-4 0,-12 4-4 0,-2-4-11 0,-14-2 7 0,-18 7 6 31,-23-6 11-31,-23-3 16 0,-23 0 3 15,-23-7 3-15,-6-2 7 0,-10-5 5 0,-10 0 1 0,2 0-2 16,7 0-8-16,11 1-7 0,22 4-2 0,14 2 0 16,16 4 0-1,9-4 1-15,12 5 0 0,7 0-1 16,8 2 0-16,15 0 0 0,10-2-22 0,6 0-34 0,11 2-67 0,0 0-110 16,-2-12 128-1</inkml:trace>
  <inkml:trace contextRef="#ctx0" brushRef="#br0" timeOffset="96872.26">14163 11982 1548 0,'66'45'41'15,"-17"-8"-25"-15,-4-3-5 0,-15-6-5 0,-4-3 0 0,-3-4 1 0,-5 0 0 0,-4-6 4 0,-3-1 6 0,-2-2 8 0,-2-1 6 16,-2 3 3-16,2 0 1 0,0 6-1 16,2-4-3-1,5 3-3-15,1 6 4 0,4 2 4 0,4 1 4 0,-2 2 4 16,6-2-2 0,-2-1-8-16,-6-2-6 0,1-2-12 0,-6-5-8 15,-7-2-3-15,-3-4 2 0,-4-3 9 0,-4 0 16 0,1 0 13 16,-12 3 10-16,-2-5 4 0,-8 4-2 15,-16-2-3-15,-5-8-2 0,-11 3-5 16,-7-4-12-16,2 0-10 0,-1-4-11 0,-7-3-8 31,-1 0-3-31,-1-7-1 0,-3 2 2 16,-3-1 5-16,6-1 3 0,-3 0 0 0,8 0-1 0,1 3-5 0,6 0-4 16,-2 2-1-16,5 6 0 0,-1 1-1 31,-4-1 0-31,5 3 0 0,-3 0-1 0,3 3-1 0,4 1 1 0,-4 3 0 15,4 2 0-15,-1 1 1 16,-1-3 0-16,4 1-1 0,0-5 0 0,1 2-2 0,-1 1-1 16,4-1 1-16,1-1 0 0,-10 1 2 15,-3-2 1-15,-6-1 0 0,-1 0-1 32,2 0 1-32,4 3-2 0,-2-3-2 15,-6 1 0-15,5 1 0 0,-8-4 2 0,-6 2 1 16,-1-2 0-16,-12 0 3 0,-6-4 2 15,-5 4-3-15,4 0-2 0,4 0-2 16,10 2-3-16,3 3 4 0,-7 1 3 16,-12-1-1-16,-7 6-1 0,-2-3-1 15,-6-8-3-15,4 4-2 0,0-2 1 16,0-4 0-16,2 2 1 0,-5 0 4 16,-3-2 1-16,1 0 4 0,0 1 3 0,1-8-1 15,-3 5 0-15,-3 2-3 0,5 2-3 16,5-3-2-16,7-1-2 0,9-1-1 15,3-2 1-15,3 0 2 0,-13-2 2 16,-9 4 0-16,-9-6 3 0,-12 0-1 16,7 3-1-16,1-5 0 0,-6 1-1 0,-1 6 0 15,1-3 0-15,0 6 2 16,6-2-1-16,8 3-1 0,-2 2 2 0,-5 0-1 16,-13 2 4-16,0-2-1 0,4 0-1 15,3 0-1-15,-6-4 0 0,-7 2 8 16,-6-1 1-16,7-4 0 0,18 1 0 15,0 3-3-15,10-4 5 0,5 1 3 0,3 3 9 16,5-4 2-16,1 3-3 0,9-5-3 16,8 4-9-16,8-2-4 15,13 2-1-15,3 1 0 0,11-1 4 0,7 1 7 16,5 2 5-16,4 1 1 0,5 1-4 16,6 0-6-16,-2 0-8 0,1 1-2 0,2 1-2 15,2-2-2-15,-3 0 1 0,1 0-1 16,0 0 1-16,4-2 1 15,2 2-1-15,-1-1 0 0,3 1 1 0,1 0 0 16,-2 0-1-16,2-2 2 16,1 2-2-16,0-2 1 0,7 2 1 0,-1 0 0 15,0 0-1-15,0-3 2 0,1 3-2 16,1 0-2-16,0-4-1 0,3 4-7 0,1 0 1 16,-3 0 2-16,1 0-2 15,4 0 5-15,-1 0-4 16,4 0-3-16,3 0-2 0,2 0-1 0,2 0 0 0,0 0 1 15,11-2 6-15,3 2 2 0,7-2 2 16,11 1 2-16,4 1-1 0,11 0 1 16,6 0-1-16,2 0 0 0,2 0 0 0,7 1 0 15,3 1-1-15,9 0 0 0,8 2 1 16,4-1-1-16,3-1 0 0,-4-2-1 16,-2 2 1-1,-2-1 1-15,9 1 1 0,7-2 0 0,15 4-1 16,8 1 2-16,-3-3-2 0,0 1 0 15,-1 1 1-15,-1 1-1 0,11 1-1 0,-8 2 1 0,8-4-1 16,-7 0 0-16,6 1-1 0,17-2 1 16,-2-1-1-16,-1-2 2 15,-9 2-1-15,-8-2 0 0,-9 0 1 0,-9 0 0 16,-5-2-1-16,-10 0 1 0,-3-1 0 16,3-4-1-16,2 3 2 0,19 2-1 15,3-5 0-15,11 2 1 16,5-2-1-16,9 0 0 0,4 3 1 0,0-3-1 15,-4 4-1-15,-20 1 0 0,-3-3 0 16,5-3-3-16,11 5-2 0,4-4 0 0,3 3 0 16,-4 1 3-1,-1-3 3-15,-2 3 0 0,-9-1 1 0,-11 1-1 0,-8-4 0 16,-9 3 1-16,1 2 0 0,2 1-1 16,-8 1 1-16,5 0 0 0,-4 0 0 0,-2 0 0 15,-1 0 0-15,-4 3 0 0,-7 2 0 16,-4 1 0-16,-3-1-1 0,-11 0 0 31,-3 3-1-31,-6-3-4 0,-8 4-3 0,-2 0-3 0,-6-2-2 0,-10 0 2 16,-8 0 2-16,-8-2 1 0,-11-3-16 0,-5 1-32 15,-9-3-73-15,0 0-73 0,-7-7 104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2:42:35.82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27285 8348 1646 0,'16'-6'99'0,"-1"3"49"16,-5-4-47-16,-1 1-23 0,0 1-6 0,-4 0-18 0,-1 1-13 0,-1-1-8 0,-3 0-14 0,0 1 1 0,0-5 1 16,0 6 0-16,-1 1 2 0,-1-5 0 0,2 5-4 15,-7-1 2-15,7 3 2 16,0-2 0-16,-2 2 1 0,2-2-3 16,0 0-6-16,-2-1-2 0,2 1-4 0,-2 0-3 15,1 0-2-15,-6-7-2 0,3 6 1 0,0-1-1 16,3-3 1-16,-5 4 1 15,-1-1 0-15,0 1 0 0,0 3 1 0,-4-6 2 16,3 6 1-16,-1 0 1 0,-5 0 0 16,-2 0-1-16,-4 0-1 0,1 0-2 15,-6 2-2-15,-2 2-2 16,-3-4-1-16,-4 0 0 0,-3 0 0 0,-2 0-1 16,-9-6-1-16,0 5 1 15,0-3-1-15,-3 0 1 0,7-1 0 0,1 3 0 16,1-1 0-16,-3 1 0 0,3 0 0 0,-3-3 0 15,6 3 0-15,0 0-1 0,-1-1 0 16,-5 1-1-16,1-1 1 0,1-1-1 16,-10 0 1-16,7 4 1 0,-7-3 0 15,2 1 1-15,-1 2 0 16,2-5-1-16,4 5 1 0,7 2 0 16,-3 1-1-16,6 1 0 0,1-3 0 0,-1 3 0 0,6 0 0 15,0 1 1-15,0-3 0 16,0 3 0-16,-6-3 0 0,-4-2 0 0,-5-4 1 15,-10-1 1-15,-1-4-1 0,-5 2 0 16,-1-5 0-16,0-1-1 16,4 1 1-16,3-2-1 0,-2 1 1 0,-2 1-1 0,10 3 1 15,-1-2-1-15,4 8 0 16,11-4 0-16,-10 1 0 0,8 4 0 0,-2-1 0 16,-5-2-1-16,5 1-1 0,-13 2 0 15,4 2-1-15,-5-3 0 0,4-3 2 16,-3 5-1-16,2-1 0 0,-1 4 2 0,-2-2-1 15,-6 0 1-15,-3-4 0 0,0 4 0 16,6 2 0-16,-10 1 0 0,0 4 0 16,-10-5 2-16,-5 0 1 0,-5 2 1 15,1 1 3 1,2-2-1-16,7-1-2 0,1 2-2 0,3-2-1 0,-6-2-1 0,-9 3-1 16,2-1 0-1,5 0-1-15,-5 1 1 0,5 6 0 16,-7-7 0-16,5 1 1 0,-4-1 0 0,-5-2-1 0,4 2-1 15,-7 3 0-15,2-1 1 0,2 6 1 16,-1-6 0-16,6 3 0 16,4 4 0-16,-1-2 0 0,0-4 0 15,-1 2-1-15,2-3 0 0,1 6 1 16,5-1-3-16,1 2 1 0,1 1 0 0,-3-5 0 16,-2 0 2-16,-4 0 1 0,-10-5-1 0,2 3 2 15,-11-3 0-15,-4-2 1 0,7 0 0 16,-3-7 0-16,-5 2-2 0,-9-1 1 15,-4-2 0-15,-5-1 0 0,9 2 0 16,10 0-2-16,4 1 0 0,-7 1 0 0,-2-4-1 16,-4 4 1-16,-4-4 0 0,11 5 1 15,4 1-1-15,1-3 0 0,6 1 0 16,-5 3 0-16,-7-5 0 0,1 4 0 31,4 1 0-31,-5 0 0 0,4-3 0 16,-5-2 1-16,-8-2 0 0,2 2-1 0,0 1 1 15,5 5-1-15,9 1 0 0,3 0 0 16,-3 0 0-16,-2-2 0 0,-5 2 0 16,4 0 0-16,1 3-1 0,4 6 1 15,3-5 0-15,0 1 0 0,-1-1-1 16,4-4 1-16,-2 3 0 0,1 6-2 16,-4-9 2-16,2 6-2 0,-3 2 2 15,0-6 0-15,5 2 0 0,-7-1 0 0,0 1 0 16,0-1 0-16,-9-1 0 0,-9-2 7 15,-21-2 6-15,-21-5-2 0,-3 0 2 16,1-2-7-16,25 4-9 0,3-2 1 16,6-2-3-16,3 7 0 0,-4-5 3 15,3 5 0-15,8 2 2 0,-14-1 0 16,-5-1 1-16,1 0-1 0,-6-5 1 0,11 5-1 16,6-1 0-16,-8-4 0 0,1 1 0 15,-6 4 0-15,-6 1 0 0,14-1 0 16,0-3 1-16,-2 1-2 0,5 4 1 15,-7-2-1-15,6 4 0 0,6 3 0 16,3-5-1-16,-1 7 1 0,-3-3-1 16,5 0 1-16,8 3-2 0,4-4 2 15,6 2-1-15,-10 1 2 0,-5-4 2 0,-6 1 0 16,-9-1 1-16,7 3 0 0,8-5-2 16,8-5 0-16,5 1-1 0,-3-1 0 15,0 0 1-15,3 3 1 0,5 0 1 16,1-1 1-16,12 1 0 0,3-3 1 15,1-3-2-15,6 5-1 0,-5-4 1 16,2 1-1-16,16 5 1 0,6-8-1 0,9 7 1 16,7-1-1-16,1-5-1 15,8 8 0-15,8-5-1 0,4 5 1 0,3-2-1 16,7 2 0-16,-5-3 1 0,5 3-2 16,7 0-6-16,1 0-16 15,-8-2-25-15,7-2-46 0,0 1-43 0,-1-6 504 16,-5-10-308-16</inkml:trace>
  <inkml:trace contextRef="#ctx0" brushRef="#br0" timeOffset="7494.68">28454 11614 1984 0,'2'0'92'0,"-2"1"-3"0,-6-1-24 0,-1-1-33 0,-2-6-17 0,-5 1-8 0,0-4 2 0,-5-5 1 0,-1 1-5 0,-5-2 0 0,-3-1 2 16,3 1-1-16,-2 1 2 0,6 3-1 16,7 3 5-16,0 4 5 15,5-4 1-15,0 5 1 0,4 3-6 0,-6-1-6 0,-1 2-3 16,-4-5-1-16,-2 3-1 0,-2 2 0 16,-3 0 0-16,-1 3 1 0,-7 3 0 15,0-5 2 1,-7 1 0-16,1 3 3 15,-5 1 6-15,-1-3 7 0,2 6 3 16,-1-5 0-16,-1 3-3 0,-8 0-5 0,-1-5-3 16,-4 3-1-16,-1 0-2 0,4-3 0 15,1 3 2-15,-3 1-1 0,2-3-1 16,2-3-2-16,-6 0-1 0,-2 0-4 16,3 0-1-16,-10 0 1 0,0 0-1 15,-5 0 0-15,-1 0 0 0,-1 2-2 16,6 0-2-16,5 0-3 0,-6 3-1 0,6-3 1 15,-5-2 1-15,-9 0 2 0,-4 0 3 16,-12-6 3-16,-11 1-1 0,-5 0 2 16,-2-6 0-16,0 0-1 0,3 4-1 15,-6-3 0-15,-9 3 2 0,-6 1 14 16,-7 3 12-16,6-3 1 0,6 5 0 16,-11-5-9-16,-8 5-1 0,-5-8 7 15,-9 3 5-15,10-2 1 0,1 0-5 0,-4 1-3 16,2 6-1-16,5 1 1 0,16 0-3 15,18 10-7-15,3 1-7 0,11 5-7 16,6 2-2-16,8 1 0 0,18 1-1 16,16-4 0-16,10-1 0 0,13 0 0 15,2-6-1-15,10 1 1 0,4-1-1 0,5-5-2 16,2-1-6-16,0-3-12 0,0 2-18 16,0-2-34-16,4 3-38 0,7-6-86 15,3-2 109-15</inkml:trace>
  <inkml:trace contextRef="#ctx0" brushRef="#br0" timeOffset="25158.63">1993 15933 1762 0,'-6'0'78'0,"-1"-2"15"0,-3 0-24 0,-1 0-27 0,-3-3-6 0,-2 1-11 0,-2 1-5 15,-3 1 14-15,1-10 12 0,-1 1 10 0,3-5 7 0,4 0-7 0,4-2-8 16,3-6 3-16,3-5-10 0,4-3-8 16,5-10 2-16,6-1-11 0,8-3 0 15,4-7-4-15,1 0-6 16,6-9-4-16,-2 0-2 0,6-7-4 0,-4-2-3 16,7-2-1-16,6-3-2 0,6-6-5 15,8 8-7-15,2 3-4 16,-3 12-3-16,3 4 3 0,1 11 6 15,0 10-10-15,-1 2-11 0,-4 13-2 0,-7 5 0 0,-9 5 14 16,-9 5 17-16,-11 1 4 0,-8 3-3 16,-9 0 0-16,0 0-10 0,-4 3-12 15,-4 1-2-15,-2 1-1 0,-8 2 8 16,-6 2 11-16,-8 2 8 0,-12-6 0 16,1 0 1-16,0-1 2 0,2-4 3 0,7-5 5 15,7 1 2-15,6 0 4 0,5-3 14 16,8 2 8-16,-1 2 9 0,5-5 3 15,2 3-7-15,2-4-10 0,5 0-4 16,4-1-5-16,7-3-8 0,3 1-3 16,7-1-4-16,10 6-3 0,4 7 0 15,2 2-3-15,-1 11-4 0,3 3-1 16,-2 5 0-16,-1 9 2 16,-2 9 3-16,-9 2-3 0,-6 5-2 0,-8 0-10 0,-9 2-3 15,-7-2 2-15,-13 0 5 16,-3-3 8-16,-6-4-9 0,-8-9-24 15,-7-2-65-15,-17-16 55 0</inkml:trace>
  <inkml:trace contextRef="#ctx0" brushRef="#br0" timeOffset="26186.93">17080 16204 1830 0,'-7'-12'78'0,"-2"-1"-14"0,2-5-6 0,-2-6-19 0,5-8-18 15,6-2 1-15,0-9-1 0,7 1 1 0,7-2-1 0,3-11 0 0,10 0 3 0,-5-7 2 16,6-8 2-16,8 1-9 0,1-2-8 16,10 2 5-16,-3 4 11 15,-1 1 6-15,1 5 4 0,0 8-6 16,4-2-6-16,1 10 2 0,6-1 5 0,7 8 4 15,-2 1-6-15,3 5-8 0,-10 3-9 16,-2 4-8-16,-1-2-1 0,-8 6-1 0,2-3 0 16,0 8 1-16,-5 0-2 0,-5 2-1 15,-3 3-1-15,-4-4-1 0,-1 3-1 16,-7 3-1-16,-5-2 1 0,-3 5 2 16,-6 2-1-16,-7 2-3 0,0 0-12 15,-4-5-11-15,-6 2-8 0,-5 3 0 0,-8 0 10 16,-3-2 11-16,-4 2 6 0,-4-2 5 15,2-3 1-15,-5 1 2 0,7 1 0 16,5-4 0-16,9 1 0 0,5 3 5 16,8-4 12-16,-1 1 11 0,6 3 17 15,0-3 8-15,1-1-1 0,3-2 3 16,2 4 0-16,8-2-4 0,6 2 0 16,4 3-7-16,3 2-12 0,-1 2-6 0,0 8-7 15,4 6-9-15,0 11-2 16,-2 5-4-16,-1 3-2 0,-8 8-2 0,-7-1-3 15,-9 1-6-15,-3-4-8 0,-4-4-3 16,-6-1-1-16,-7-6-7 0,-4-3-1 16,-8 0-40-16,-1-5 305 15,-4-10-189-15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2:45:33.0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14801 8286 1754 0,'156'0'577'31,"-143"-2"-688"-31,5 0 28 0,-10-1 95 16,-2 1 7-16,-5 2 7 0,-1 0-2 16,0-2-4-16,0 2 1 0,0 0-3 0,0 0-1 15,-1 0-2-15,-8 2-3 0,0 0-2 16,-7 3-3-16,-3 0-3 0,-6 4 0 16,-7 4-2-16,-2-5-1 0,-3 7 0 15,-7 1 0-15,-6 3 0 16,-5-1 0-16,-9 1-1 0,2 3 0 0,-5-5-1 15,-3 6-3-15,7-3-7 0,-3 1-2 16,0 2-1-16,-6 0 1 0,-1-2 3 0,-7 4 1 16,-5-3-1-16,-2 2 3 0,0 3 3 15,-3-7 1-15,1 3 3 0,-6-4 0 16,2 2 0-16,-4-1 0 0,-2-2 1 16,-1 3-1-16,-1-5 1 0,2-2 0 15,-2 0-2-15,-9-1 6 0,-16-5 4 16,2 7-1-16,0-7 2 0,0 1-8 0,12-2-2 15,-3-1 0-15,-6 1 1 0,4-4-1 16,-9 3 0-16,-3-1 0 0,1-1 0 16,-1-3 0-16,-11-2 1 0,-7 1 0 15,-8 0 0-15,1 0 0 0,9 1 1 0,-1-1-1 16,-1-1 0-16,-2 1 0 0,6 0-1 16,8 1 0-16,2 1 0 0,-4-2 0 15,3 0 0-15,-8 2 0 0,7-2 0 16,7 3 0-16,-5-3 1 15,2-5 0-15,2 5-1 0,-3 5 0 0,5-3 0 16,6 2 0-16,-3 1 1 0,-5 0-1 16,1 1 1-16,-3 1-1 0,0-4 0 0,6 4 0 15,-8 1 0-15,2-1 0 0,-2 0 0 16,-3 2 0-16,8-2 0 0,-7-4 0 16,-3 1 0-16,-9 1 0 0,-4-5 0 15,0 0 1-15,10 0-1 16,-5-7 0-16,-4 2 3 0,-12-2 3 0,-4-2 0 15,-6-5 1-15,0-2-5 0,-6-4 3 16,1 2 2-16,12 1 5 0,11 1 2 16,14 0-5-16,3 0-3 0,11 3-5 0,11 1 0 15,5 1 0-15,7 4 1 0,2-2-1 16,4-1 2-16,8 4 0 0,16 5 2 16,13-8 1-16,9 9 3 0,5-4 4 15,7 2 0-15,5 2-1 0,7-1-3 0,8 1-2 16,5-6-1-16,1 5 0 0,4-1 0 15,4-2 1-15,5 4 2 0,-2 0 0 16,2 0-6-16,-2-2-32 0,2 2-42 16,0 0-40-1,15-10 6-15,15-1 45 0</inkml:trace>
  <inkml:trace contextRef="#ctx0" brushRef="#br0" timeOffset="28957.48">31629 8472 1653 0,'-35'-37'308'0,"39"37"-852"0,29-7 990 0,-20-6-413 0,-19 2-3 0,-19 1 417 16,-24 1-716-16,49 2 284 0,-7 0-1 0,1 3-2 15,-1-3-3 1,0 2-3-16,-3-2-1 0,-6 1-2 0,-2-4-1 0,-7 3 0 16,2-4 1-16,-2 4 1 0,-3-2 3 15,-6 2 1-15,0 0-1 16,3 0 2-16,-1 3 1 15,-6 3 0-15,7 1 1 0,-1 1-2 0,-4 1-1 0,4 5-3 16,0-3-1-16,4 1-3 0,-6 0-1 16,1-1 1-16,1 1-1 0,-6 2 0 0,1-1 0 15,-4 2 0-15,-1-4 0 16,-1 5 0-16,-1-6 0 0,-2 3 0 0,2 3 0 31,-4-6 0-31,3 6 0 0,3-4 0 0,-1 4 0 0,1 0 0 0,1-2 1 16,-7 6 1-16,5-5-1 0,4 3 2 15,-1 2-3-15,6-1 0 0,0-3 1 0,1 1-1 16,-1 3 0-16,-2-1 0 0,-6-3 0 31,-2 2 1-31,-4-2 0 0,-9-1 1 0,4 1 1 0,-2 0 8 0,-4-3 7 16,3-1 4-16,4 2 0 0,-5-4-7 16,6 5-7-16,-4-5-2 0,2-1 4 15,-9 3 4 1,-4-3 1-16,6 3-4 0,-7-5-7 0,4 6-2 0,-2-3-2 0,1 2 1 31,-2 1 0-31,-1-3-1 0,0 3 0 0,-6-5 0 0,-10 1 0 0,-4 0 1 31,-7 2-1-31,-2 1 0 0,-1 2 1 0,-5 2 0 0,5-6-1 0,3 8 1 0,-7-6-1 16,0 4 1-16,-7 2-1 16,-2-4 1-1,3 4-1-15,6-8 0 0,2 2 0 16,-9 1 0-16,-2-4-1 0,-11 1 1 15,4-1 0-15,2 5 0 0,5-7 0 16,7 3-1-16,-10-3 0 0,-4 2 1 16,-2 2 0-16,-3-4 0 0,12 7 0 0,0-7 1 15,-4 2 0-15,-8 7 0 0,-6-6 1 16,-3 2 0-16,5 4-1 0,9-3 1 16,-2 1-1-16,-8-6-1 0,-4 1 0 15,-6 2 0-15,1-1 1 0,4-3 1 16,-11-5 0-16,-8 1 1 0,2 1-1 15,0 3-1-15,0-4 1 0,0-1 0 16,-7 0 4-16,0 5 4 0,9 0 0 0,10 3-1 16,8 3-3-16,-2-1-6 0,3 0-1 15,4-1 0-15,5 3-1 16,8-2 1-16,2 0 1 0,-4 3 0 0,1-5 0 16,1-3 0-16,1 0 0 0,5 0-1 15,7-2 0-15,3 2-1 0,4 0 1 16,-6 4 2-16,-1 1-1 0,-1-3 0 0,-4 0 2 15,9 0-2-15,2-1 1 0,12-1-1 16,6 4-2-16,-1 1 2 0,-6-3 0 16,-3 1 2-16,-1 5 3 0,7-7 3 15,2 3 1-15,9-1 0 0,3-1-3 16,4 2 0-16,5-2-1 0,-4-8 1 16,-7-1 0-16,-6-4-2 0,1-1 0 0,-2 0 1 15,8 1-2-15,1-7 3 0,2 1 0 16,1-1 2-16,1 2 3 0,3 0 2 15,-1 2 0-15,1-8-1 0,6 5-4 16,-6-1 0-16,5-3 2 0,-1 3 1 16,4 0 0-16,3 2 1 0,3 2-1 0,2 0 0 15,9 2 1-15,2 1 1 16,4 2 2-16,4-2 0 0,3 3-3 0,1-1-2 16,-1-4-3-16,1 3-6 15,-3-5-1-15,-4 1 0 0,2-2-7 16,-7-1-20-16,5-7-31 0,-14 1-38 15,0-1-41-15,-4-1-23 0,-12 0-3 0,0 0 55 0,-5-3 50 16</inkml:trace>
  <inkml:trace contextRef="#ctx0" brushRef="#br0" timeOffset="64427.58">22027 8367 1209 0,'-2'0'327'0,"-5"2"-105"0,-6 0-152 0,-1-2 6 0,-7-2-43 0,3 2-9 0,0-5-7 0,1 1-4 0,1 1-1 15,-4-1 4-15,2-5 10 0,4 6 3 0,2-4 3 31,-1 3 6-31,13 4 9 0,-1-4 15 0,2 4 6 0,8-5-8 0,2 3-17 16,3-1-23-16,9-1-14 0,11 3-6 0,1-5-2 16,4 4 0-16,4 2 2 15,-6 0 0-15,0-1 0 0,4 1 3 0,-5 0 1 32,1 0 1-32,-9 0 3 0,-7 0 1 15,-10-2 3-15,-9 2 5 0,-2 0 0 16,-5-2 1-16,-6 2-4 0,-7-2 1 15,-10-3 3-15,-6-2 4 0,-7-2 2 16,-8-3-4-16,3 3-6 0,-8-4-5 0,5 3-3 16,3 3-1-16,0-4-1 15,7 4 0-15,1 0-1 0,3 3 0 0,6-5 2 16,8 6 1-16,9-2 3 0,6 5 0 16,6 0-4-16,0-4 5 0,13 4-7 15,13 0-4-15,10 4-1 0,15 3-7 16,15 7 3-16,10 2 3 0,11 7 3 15,7-4 0-15,4 3 1 0,1 1 1 16,-12 1 2-16,-13-4 1 0,-15 1 3 16,-18-5 0-16,-13-7 1 0,-16-2-4 0,-10-3-5 15,-4-1 4-15,-15-3-2 0,-10 0 4 16,-14-3 9-16,-12-3 3 0,-11-4 2 16,-14-1-1-16,-3 2-8 0,-8-3-6 0,6-1-2 15,5 1-2-15,3 1 0 16,4-1-1-16,7 3-3 0,13-2-1 0,7 6 2 15,12-2 1-15,14 2 4 0,14 5 4 16,3 0 1-16,-3-2-5 0,20 0-8 16,14-5-5-16,20 4-3 0,24 3 5 0,20 0 6 15,25 5 2-15,12 6 0 16,9 1-1-16,-10 2 1 0,-11-1 1 16,-18-3 3-16,-22 1 0 0,-8-1 1 15,-10 5 2-15,-21-8 2 0,-15 0 0 0,-12-2-7 16,-19 0-6-16,-15-1 0 0,-11-2 0 15,-25 0 10-15,-21-2 8 0,-16-4-3 16,-15-8-2-16,-14-3-2 0,-15 1 2 16,-2-2 3-16,7 6 4 0,21 3 4 0,18-2-4 15,23 7-3-15,16 2-4 0,14 2-6 16,20 3-2-16,11-1-14 0,8-3-16 16,11 1-17-16,17 0-88 0,35-4 84 0</inkml:trace>
  <inkml:trace contextRef="#ctx0" brushRef="#br0" timeOffset="115692.79">24402 6236 1339 0,'-5'52'304'0,"-34"-31"-167"16,37 48-128-16,-30-191-11 0,18 102 3 0,5 22 0 0,4 1 1 0,0 6 3 0,1-3 9 0,4 6 17 15,0 6 11-15,0 5 8 0,7 7-3 0,-1 4-11 16,4 5 0-16,4 1-3 0,2 1-5 15,6 2-6-15,4 1-18 16,3 6 1 0,4 6-4-16,10 12 3 0,7 10 1 0,4 10-6 0,5 8-1 15,0 9-5-15,1 10 5 0,9 11 0 0,5 14 3 16,10 7-2-16,4 6 0 16,21 15 3-16,13 17 4 0,13 18 5 0,7 23 0 15,-1 8 1-15,5-6-6 0,-4-17-1 16,-13-30-6-16,-21-28-2 0,-14-15-1 0,-18-5 0 15,1 5 0-15,-3-14 1 0,1-10-1 16,-6-17 3-16,2-1 1 0,-6-6 20 16,-6-1 14-16,-10-14 14 0,-15-17 10 15,-14-15-16-15,-4-17-13 0,-8-6-15 16,-4-3-10-16,-4-9-5 0,-4-5-1 0,4-3 1 16,0 0 1-16,-1 0 0 0,-3 0-11 15,1-5-36-15,6 1-21 0,-3-10-21 16,0-16 70-16,-5-32 2 0</inkml:trace>
  <inkml:trace contextRef="#ctx0" brushRef="#br0" timeOffset="116264.99">26959 6481 1587 0,'4'3'95'0,"-4"-3"105"0,2 0-189 0,-2-1 2 0,0-1 16 0,0 2 4 0,-2 0 3 0,-2 0-4 0,4 0-14 0,0 0-2 15,0 2-2-15,0-1-1 0,-2 8-2 0,2-7-1 0,-5 5-4 0,-6 5-3 0,-8 6-3 0,-6 7 0 16,-9 7-1-16,-1-2 0 0,-2 6-2 16,-6 3-4-16,2 0-1 0,-6 3-1 15,-5 2-2-15,-1 10 3 16,-6 6 1-16,-1 18 2 0,-11 11 3 0,-14 13 1 0,-11 14 0 15,-10 2 1 1,-4 14 0-16,0 8-1 0,7 12 1 0,0 17-1 0,-12 19 4 16,-9 23 3-16,-14 17 7 0,-2 6 0 15,7-3 1-15,10-18-3 0,8-36-10 16,0-19-1-16,-4-20-4 0,2-5 0 16,4 2 3-16,3-8-4 0,5-4 16 0,-7-1 40 15,1-9 23-15,-3-1 31 0,13-5 9 16,14-19-31-16,23-13-20 0,13-17-23 15,12-14-23-15,12-6-8 0,6-12-1 16,7-8 0-16,5-4-1 0,9-14-2 16,-2 2-25-16,8-4-36 0,2-5-61 0,10-3-44 31,14-19 531-31,16-17-314 0</inkml:trace>
  <inkml:trace contextRef="#ctx0" brushRef="#br0" timeOffset="181157.53">14482 8227 1778 0,'0'0'57'0,"-2"0"-16"0,-1 0-18 15,-6 0-18-15,0 0 0 0,-5 4-1 0,-2-2-2 0,-5 3 2 0,1-2 2 0,1 3 5 0,5 4 4 0,-4 1 9 0,2-2 5 0,2 3 4 0,-4-3 1 0,2 0-1 0,-5 3-2 0,3-1-5 0,-2 1-6 16,5 1-6-16,-5-1-6 0,-1-3-3 15,5 4-1-15,-13-1 0 0,-1 2 0 16,-3-1-1-16,-8 1-1 0,2-5-1 0,-6 1 0 16,-6 4 0-1,1 1-1-15,-1-1-1 16,3 2 0-16,2-4-1 0,-7 4 0 0,3-2 1 16,-3 0 0-16,3 2 1 0,2 0 0 0,-5 4 0 0,2-6 1 0,-8 2 0 15,-3-2 0-15,4 2 0 0,-3-2 0 16,3 1-1-16,3-1-1 0,-2 0 0 15,4 0-1-15,-2-5 1 0,-2 3 1 16,1-1 1-16,-10 0-5 0,-17-6 33 16,-8 6 4-16,-4-4 1 0,-1 3 5 15,9 1-35-15,4 1-3 16,3-1-1-16,0 0 0 0,0 3 0 0,-12-4 0 16,-9 5 1-16,-5-6 0 0,-6-1 0 0,7 1-1 15,4-5 1-15,-9 1-1 0,-5 0 1 16,-4-1-1-16,-3 3 1 0,-6 0-1 15,11-2 0-15,-3 1 0 0,-1-3 0 16,-5 3 0 0,-2-1 0-16,3-1 0 0,-3-1-1 0,6-3 1 0,-3 0-1 15,1-2 1-15,-2 2-1 0,2 0 0 0,2 2 1 16,5 2 0-16,0-4 0 0,-2 0 1 16,2 0-1-16,-2 0 0 0,8 0 0 15,3 0 0-15,1 0 0 0,-5 0 0 0,-8-2 1 16,-4 0-1-16,-7 0 0 0,10 1 0 15,2-7 0-15,-3 1 0 0,-6-5 0 16,1 3 0-16,-8 0 1 0,7-3 0 16,-1 3-1-16,-11 0 1 15,-4-5 0-15,-10 1-1 0,-15-4 5 0,-8-8 1 0,-11 4 0 16,-5-8 0-16,7 6-4 0,3-2-2 16,-5 4 1-16,2-4-1 0,0 1 0 15,3-3 2 1,-3-1-1-16,5-1 0 0,-2 3 1 0,20 1-1 0,4 0 0 15,3 5 0-15,5-1 1 0,0 3 3 16,17 2 3-16,4 1-1 0,2 2 0 16,4-1-2-16,2 1-1 0,5 3 1 15,18 1-2-15,15-3 0 0,19 8-2 0,15-5 0 16,11 6-1 0,5 3 0-16,6-7 9 0,9 5 6 0,1 0 1 0,9 0 4 15,2 2-10-15,7 0-5 0,-2 0 0 16,2 0 3-16,-2 0-2 0,6 2-4 15,3 0-8-15,7 3-5 0,0-1 1 16,6 1 2 0,10 4 7-16,7 5 1 0,11-2 1 0,11 4 2 0,6-1-2 15,8 1 1-15,5-2-2 0,3 0-1 0,5-2-3 16,4-3-3 0,-1 2-2-16,5-1 0 0,-2-4-1 15,4 3-1-15,1-6 2 0,8 1 1 16,3 3 2-16,9-5 5 0,3 3 2 15,3 0 4-15,4 1 0 0,3 2-1 16,17-2 2-16,-2 6-1 0,-5-7-5 0,2-1-1 16,-10 1-2-16,2 2-1 0,6 0 4 15,2 2 0-15,4-2 0 0,4 1 1 16,5-1 1-16,2 3-3 0,-1-6-6 16,-8-2-1-16,-7-1-2 0,-2-1 3 15,4 0 4-15,1-1 1 0,1 1 0 16,4 1 2-16,5 6 2 0,4-1-1 15,0-1-1-15,-2 2 0 0,-9-1-2 0,2 1 1 16,5-6 0-16,4 6-1 0,2 1 0 16,-6-8 2-16,6 7 0 0,1-7 0 15,-5 5 0-15,4-3 0 0,-10-2 0 16,-1 2 1-16,11-1 1 0,-6-1-2 16,-5-1 1-16,-7 1-1 0,-6 0 0 15,8 1 1-15,0 1-1 0,1-2 1 16,-1-2 0-16,-2-1-1 0,10-3 0 15,-5 3 0-15,0-10 0 0,-5 5 2 0,-5-5-2 16,1-3 0-16,-1 4 0 16,-3-2 0-16,-3 1 0 0,-1 3 0 15,-1 1 0-15,15-2 1 0,1 8-1 0,-10-6 0 16,-2 5 0-16,-18 1-1 0,-5-5 0 16,7 3 1-16,-9-2 0 0,2 2 0 15,-1 3 0-15,-7-5 0 0,10 2 2 16,-9-3 0-16,2 3 0 0,-6 0-1 15,-5-2-1-15,-9 0 1 0,-7-2 0 16,0 0 0-16,2 0 2 0,7 0 2 16,5 0 2-16,2 0 0 0,-2 1 1 0,-9-1-4 15,-5-2 0-15,-7 2-2 0,-5-1-1 16,-2-3-1-16,-8 1 0 0,6-2-10 16,-7-2-31-16,9-2-54 15,11-9 52-15</inkml:trace>
  <inkml:trace contextRef="#ctx0" brushRef="#br0" timeOffset="199242.74">5690 8357 1463 0,'1'0'70'0,"3"-4"6"16,-2-3-21-16,1 5-34 0,10 0-16 0,1 2-8 0,7 0-4 0,4 2-1 0,7 7 8 0,-2-5 5 0,13 1 2 0,1 4 4 0,-2-6-4 0,10 8-2 0,-1-6-1 0,4 2 2 15,-9-3 6-15,-1-2 8 0,-6-2 6 16,-6 0 11-16,-1-4 12 0,-3 2 12 15,-3-5 12-15,-5 4 5 0,-3-1 1 16,-2-1-9-16,-3 1-6 0,-3 3-6 0,-6 1-21 16,-2-2-2-16,-4 0-13 0,2 2-13 15,-11 0-3-15,1-2-7 0,-15 2-3 16,-14-5 0-16,-13 1 2 0,-12-1 0 16,-5-2-1-16,-11 0-1 0,-3-2 2 15,-7 4 1-15,-6-4 1 0,-10 4 1 0,-6-4 0 16,-12 3 1-16,-9-3 3 15,2 6 0-15,-6-4 0 0,1 5 0 0,6 0-4 16,6 2 1-16,9 0-2 16,17 4 1-16,15 3 0 0,10 0 1 0,16 2 0 15,18-2 2-15,11 0 7 0,12-2 5 0,9 2 5 16,-2-3 5-16,7-2 7 0,2 0 13 16,-5-1-1-16,16-2 11 15,6-1-11-15,8-4-16 0,21-1-5 0,11-5-18 16,23 1-5-16,9-1-1 0,5-2-2 15,15 1-2-15,5 1 2 0,6 1-1 16,10 6 0-16,3 3 0 0,5 2-1 16,2 7-1-16,-7 4-1 0,0 1-1 15,-7 3-5-15,-4 2 1 0,-1 5-2 0,-6-3 1 16,-12 6 4-16,-12-7 2 0,-21-1 3 16,-23-3 3-16,-24-3-6 0,-11-6-9 15,-12-3-15-15,-4 2-3 0,-4-2 4 16,-19-1 7-16,-14 1 13 0,-26-4 3 15,-29-8 5-15,-24-8 2 0,-26-5 2 16,-5-2 0-16,-6-3-4 0,-3-1 0 16,9 3 0-16,-3 1 0 0,10 4 1 15,6-4 0-15,11 2 1 0,17 3-1 0,9 3 1 16,17 2 1-16,15 1 1 16,11 0 1-16,13 2-1 15,13-1 0-15,13 10 16 0,8-4 8 0,8 7 9 16,3 0 17-16,-4-2-4 0,8 4-4 0,8-2-8 0,9 0-16 15,13 3-11-15,17-3-6 0,20 2-1 16,13 1-2-16,20 4-1 0,12 4 1 16,9 3-1-16,12-1 0 0,-1-1 0 15,5 2-2-15,-3 1 1 0,-5-1-1 16,-4-2-2-16,-6-1 1 16,-8 1-1-16,-14 1 0 0,-16-1 1 0,-18 0 1 15,-17-5 1-15,-20 1 1 16,-7-1-9-16,-16 0-11 0,-7-7-12 15,-1 0-4-15,-15 0 8 0,-7 0 6 0,-20 2 12 0,-19-2 0 16,-21-2 5-16,-22-2 3 16,-16-6 0-16,-12-3 2 0,-8 1 0 0,-1-2 0 0,-5-1 2 15,8 3-2-15,10 0 2 0,8 3 1 16,17-2-1-16,17 6 1 0,18-6-1 16,19 2 1-16,16 4-3 0,13 0 18 15,7 1 9-15,14 4 16 0,-5-2 23 16,12 4-18-1,1-2-6-15,12 0-15 0,7-3-20 0,13 1-3 0,22 5-2 16,16 4-4-16,18 6-1 0,12-4 0 0,15 5 0 16,6 4-1-1,15 3 1-15,5 0 0 0,0 0 1 16,3 4 1-16,-7-2 0 0,3 4-1 0,-5 1-1 0,-19-3-1 16,-21-5 1-16,-28-6 0 0,-29-4 3 15,-18-6 1 1,-12-2 2-16,-9-1-6 0,-7-1-13 15,-2-1-1-15,-10-1-8 0,-4 0 5 0,-19 0 11 0,-24-7 0 16,-24 4 8-16,-40-9 2 0,-33-7 3 16,-9-1-1-16,-19-1 0 0,7 4-1 15,5 3-2-15,0 2 1 0,5 1 0 0,15 1 0 16,12 0 1 0,21 4-1-16,21 0 0 0,33 2 1 0,26-1-2 0,19 2 20 0,18 5 12 31,9 0-3-31,22-2 4 0,15 2-20 15,34-2-13-15,36-1 0 0,28 3-2 16,28 9-2-16,14 1 1 0,8 6 0 16,-4-2-1-16,1 2 1 0,-8 2 1 15,-11 3-4-15,-12-3-3 0,-28 2-1 32,-21-4-1-32,-30-2 4 0,-19-2 5 0,-23-1-2 0,-17-6-17 0,-15 0-17 0,-10-3 0 15,-15 3-1-15,-10 3 17 0,-14 2 19 16,-27 1 4-16,-20 1 15 0,-35-1 5 0,-19-9-1 15,-11-4-4-15,2-5-10 16,8 0-4-16,10-4 1 0,1 2 3 16,11-1 2-16,16-5 2 0,17 3-2 0,29-2 0 15,20 1-1-15,20 8 11 0,19 0 14 16,5 1 10-16,8 2-1 0,6 1-15 16,13-5-17-16,11 1-13 0,12 5-4 15,19 0 3-15,10 11-1 0,8 3 2 16,8 2 1-16,-4 2-1 0,-14-1-1 0,-4-1-1 15,-11-2 0-15,-9-1 0 0,-2-3 1 16,-11 3-1-16,-6-6-7 0,-8 0-11 16,-10-2-20-16,-7-1-2 0,-10-4-10 15,1 0-23-15,-7 3 11 0,-4-3 0 16,-3 2 15-16,-10 0 33 0,-4 3 6 0,-10 1 2 16,-8-5 2-16,-15 1 2 0,3-4 1 15,-3-3-2-15,2-2-2 16,2-4-1-16,2-3-3 0,2 0-1 0,8-2-6 15,4-2-31-15,7 2-26 0,6-5-17 16,3 0-14-16,1-8-17 0,-2-2 76 16</inkml:trace>
  <inkml:trace contextRef="#ctx0" brushRef="#br0" timeOffset="-30099.37">2191 16303 1770 0,'0'0'113'0,"0"0"29"0,0 0-44 0,0 0-6 0,0 0-32 0,0 0-9 0,0 0-8 0,0 0-10 0,0 2-11 0,0-2-5 16,0 0-1-16,0 2-4 0,-1 0-3 16,-5 6-7-16,3-4-4 0,-3 8-3 0,3 6 2 15,-6 7 1-15,-3 5 2 0,-1 2 0 16,-5 2 0-16,4 1 0 15,-5-1-1-15,1 1 0 0,-3 1 2 0,1 3 0 16,6-7 2-16,-7 7 0 0,7-6 1 16,-1 5 0-16,1-5 0 0,5 1-1 15,-1 1 0-15,6-6 0 0,2-4 0 16,4 1 2-16,7-3 4 0,3 4 7 16,3 1 7-16,6 1 6 0,2 1 6 15,11 0 3-15,5-4 0 0,10-3 2 0,8 1-7 16,3-5-8-16,6-5-5 0,1-1-9 15,1-3-4-15,-3-8-1 0,1 0-2 16,-2 0 2-16,1-2 0 0,1-2 1 16,5 0 2-16,0 0 0 0,0 2 2 0,-4-5 3 15,-3 3 0-15,-6-1 0 0,1 1-1 16,-2 0-3-16,-8-3-3 0,-3 1-2 16,-3 1-2-16,-2 1-1 0,-6-5 0 15,2 0-2-15,-6 0 0 0,0 0 0 16,-4-1 0-16,0 3 0 0,-8 0 1 15,-1-4-2-15,-2 5-4 0,-2-3-2 16,-9 4 0-16,1-1-8 0,-5-1 2 0,-1 1-1 16,2 1-2-16,-2 1 6 0,-2-3-2 15,-1-1-5-15,-2 1-3 0,-1-6-1 16,-1 1 1-16,2-3 8 0,0 3 4 16,-1-3 5-16,-4 1 2 0,4 1 0 15,-6 4 1-15,5-2 0 0,3 6 0 16,-1-4 1-16,0 3 1 15,5 4 1-15,0-2 0 0,0 1 2 0,0 1 3 0,0 0-4 16,0-2-3-16,0 0 3 0,0 2-4 16,5-7 7-16,-2 5 5 0,3 0-5 15,6 1 2-15,8-6-4 0,6 3 2 16,10 2 1-16,8 2-1 0,7 0-3 0,12 11-5 16,9 3-3-16,10 11-2 0,5 10-1 31,-6 10 1-31,-5-1 1 0,-6 4 0 0,-14-4 1 0,-13-3 3 0,-16-2 1 15,-15-7 0-15,-19 0-1 0,-14-6-3 16,-13 3 5-16,-12-3 2 0,-9 1 12 16,-9-8 2-16,-3-4-10 0,-8-3-7 0,-1-8-16 15,1-4-23-15,-4-6-43 16,1-11-62-16,0-12 76 0</inkml:trace>
  <inkml:trace contextRef="#ctx0" brushRef="#br0" timeOffset="15990.18">10349 717 1709 0,'29'37'64'0,"-54"-37"19"0,7 0-36 0,6 0 29 0,-54-30-63 0,62 33-2 0,4 12 1 15,0 2 3-15,9 10-2 0,-2 5-1 16,8 9-4-16,8 5-7 0,-7 5-1 16,10 4-2-16,-1 2-1 0,9 7 2 15,-2 5-2 1,7 5-1-16,3 11 2 0,3 6 0 0,-3 5-1 0,4 10 3 15,2-7-4-15,2-3 2 0,-2-7 1 16,-1-11 0-16,3-6 1 0,-6-6 0 16,-1-9 2-16,-11-17-2 0,-7-9 4 0,-6-12-1 15,-8-7 12-15,-6-6 33 0,4-6 26 16,0-7 21-16,5-13-6 0,11-10-25 16,0-14-28-16,3-8-18 0,0-10-6 15,1-2-4-15,-6 2 2 0,-2-7-3 16,0 0-1-16,2 2-2 0,1 1-4 15,-5 6 0-15,2-2-1 0,-5 9-5 0,-2-2-3 16,6 3-13-16,-2 3-64 0,8-5-41 16,4 6 63-16</inkml:trace>
  <inkml:trace contextRef="#ctx0" brushRef="#br0" timeOffset="16242.12">11626 1426 1726 0,'-34'28'114'0,"4"-6"18"15,0-1-28-15,3-7-48 0,6-2-34 16,0-1-12-16,-1 2-3 0,-2 1-3 0,-5 0-2 16,-6 0 0-16,-4 2-1 0,-7-2-1 15,-6 0-1-15,-3-1-2 0,-1-6 0 16,-7 4 2-16,-9 3 0 0,-1 0 1 15,2-3 0-15,0 3 1 0,14-5 0 16,11-1 1-16,2 1 0 0,9-2 4 0,4-3-19 16,12 3-36-1,7-3 123-15,3-6-79 0</inkml:trace>
  <inkml:trace contextRef="#ctx0" brushRef="#br0" timeOffset="16972.2">11583 2101 1253 0,'0'-3'286'0,"0"3"-34"0,0-4-128 0,0 3 4 0,2-6-68 0,2-4 10 0,-3 0 9 0,5-8-1 0,3 3 1 15,-4 0-22-15,4 0-12 0,-4 3-9 16,2 3-9-16,-3 5 2 0,-3 1-7 0,1 4-9 16,4 0-6-16,2 4-12 0,3 4-13 15,7 8-8-15,5 4-1 0,-2 17 0 16,7 7 9-16,3 6 11 16,4 1 5-16,-5-3 2 0,2-2 0 15,-5-5-1-15,1-5-3 0,-5-6-5 16,2-11-11-16,0-3-11 0,-2-3 0 0,2-8 2 15,1-5 0-15,4-7 8 0,8-14-40 16,-3-17-16-16,8-8-451 0,-4-14 347 0</inkml:trace>
  <inkml:trace contextRef="#ctx0" brushRef="#br0" timeOffset="17138.08">12324 1914 1465 0,'-83'157'267'15,"37"-77"-138"-15,-11-4-18 16,13-14-79-16,0-3-9 0,3-9-10 0,5-6-9 16,6-3-1-16,9-13 3 0,-6-8-2 15,4-3-27-15,0-3 532 0,7-5-379 0</inkml:trace>
  <inkml:trace contextRef="#ctx0" brushRef="#br0" timeOffset="18383.12">13681 630 1811 0,'0'0'175'0,"0"0"-128"0,-7 0-17 16,0-2-28-16,-8 0 5 0,-4 2-1 0,-9 0-3 0,-3 0 0 0,-1 0-2 0,-1 2 0 0,4 2 0 15,3-1 0-15,1 3 0 0,9-1 2 0,-2 2-1 16,4-2 0-16,2 4 0 0,1-2-2 16,0 2-1-16,-1 3 1 0,-2 1 0 15,-2-2 1-15,-5 1 1 0,6 2-2 16,-2-1 0-16,1-1 0 15,0 0-1-15,0 3 0 0,-5-3-1 0,3 4 0 16,0 2-4 0,2 1 0-16,-5 2 3 0,3 6 1 0,0-2 2 15,1 7 1-15,2 1 0 0,5 6 0 0,-3 4 0 16,3-2 1-16,4 8 0 0,-2-1-1 0,1 4-1 16,-4 1 0-16,4 2 1 0,0 5-1 15,3 4 1-15,-5 5 0 0,4 0-1 16,-4-3 1-16,4 3-1 0,-4 2 0 15,5-4 0-15,3 6 0 0,-5 5 0 16,4-4-1-16,2 3 1 0,0 3-1 16,6-2 1-16,-1-4-1 0,6 2 1 15,-4 0 1-15,3-1-1 0,5 1 1 0,-3 0 0 16,2-12-1-16,-1-3-1 0,-4-5 1 16,-1-6 0-16,3-11 0 0,-6-4 2 15,2-8 4-15,2-6 16 0,0-3 35 16,0-4 40-16,-2-5 33 0,0-4 16 0,0 1-5 15,-1-6-19-15,3 1-23 16,5-1-17-16,9 0-21 0,14-5-19 0,7-2-18 16,11 0-14-16,6-4-10 0,1-1-5 15,16-2-19-15,3 1-39 16,26 1-132-16,22-1 116 0</inkml:trace>
  <inkml:trace contextRef="#ctx0" brushRef="#br0" timeOffset="19678.76">14502 1330 1731 0,'-4'0'59'15,"-1"0"-19"-15,1 0-16 0,-5 2-23 0,-3 2-3 0,-9 3-2 0,-9-2 0 0,-11 9 3 0,-5 4 1 0,-4 5-1 0,2 11 2 0,-7 5-1 0,7 5 3 16,-3 11 1-16,1 0-1 0,8-2-1 16,-3 0-1-16,10 2-1 15,7-7 0-15,5 3-1 16,1-4-1-16,13-5 1 0,1-6-1 0,8 1 2 0,5-2 6 15,5-1 16-15,8-2 19 0,5-4 24 16,6 1 7-16,3-6-3 0,7 0-9 16,3-2-15-16,1-1 1 0,3-6-5 15,-2-2-6-15,-5-7-5 0,0-1-13 0,-7-2-6 16,-2-4-1-16,-9-2-2 0,4 1-7 16,-3-6-19-16,-1-2-34 0,5 1-50 0,-4-4-28 15,1-6-80-15,-4 4 115 0</inkml:trace>
  <inkml:trace contextRef="#ctx0" brushRef="#br0" timeOffset="20088.35">14980 1699 1606 0,'-1'5'112'0,"-6"-3"135"0,-1-2-221 16,-2 4-35-16,-8 3 5 0,-10 7-4 0,-13 5 1 15,-5 12 3-15,-11 9 1 16,6 8 3-16,1 5 0 0,4 4 1 16,9-5-1-16,8 1 1 0,8-5-1 15,2-1-3-15,11-11-2 0,7-4-1 0,2-9-5 16,12-5 8-16,-2-6 21 0,1-7 21 0,4 1 24 16,3-8 14-16,1-7 1 0,5-2-6 15,3-8-4-15,4-8-9 0,-2-3 1 16,0-2 3-16,-3-3 2 15,-6 5 2-15,-1 7-14 0,-6 0-11 16,-11 8-8-16,8 5-6 0,-11 8-5 0,0 0-10 16,0 0-17-16,5-1-17 0,-1 3-22 0,-1 2-7 15,-3-2-4-15,0 3-3 0,-3 1 3 16,3 3 2-16,-4-4 6 0,1 8 12 16,5 3 3-16,8 6-1 15,3 5-8-15,6 3-11 16,-3 0 8-16,7-6 10 0,-2 1 13 15,2-6 4-15,6-2-3 0,3-7-18 0,3-8 34 0,6-7-8 16</inkml:trace>
  <inkml:trace contextRef="#ctx0" brushRef="#br0" timeOffset="20292.82">15301 1376 1756 0,'4'25'61'0,"1"5"0"0,4 15-20 0,3-1-1 0,3 11-7 0,-1-5-11 0,-2 1-11 0,1-1-5 0,-1-6-4 0,2 6-2 0,0-6 1 0,1 0-1 0,1-1 3 16,1-1-11-16,8-1 27 0,-5-9-16 16</inkml:trace>
  <inkml:trace contextRef="#ctx0" brushRef="#br0" timeOffset="20451.78">15675 2027 2063 0,'0'-2'145'0,"0"0"58"16,-1 1-54-16,-1-5-86 0,-7 6-31 0,4-1-32 0,-1 1-14 15,-4 1-17-15,-8 6 2 0,-12-1 8 16,-14 6 11 0,-10 2 7-16,-8 2 4 0,4 0 2 0,3 0-1 15,3-2-1-15,12-1-62 0,8-4-37 0,5-8-31 31,9-1-32-31,8-3-357 0,8-8 353 0</inkml:trace>
  <inkml:trace contextRef="#ctx0" brushRef="#br0" timeOffset="20689.8">16060 1206 1752 0,'-3'2'147'0,"1"0"136"0,-5 3-213 0,-6 11-41 15,-10 9-14-15,-9 7 6 16,-7 10 1-16,0 6-3 0,2 5-4 16,2 2-12-1,5 0-2-15,5 0-3 0,3-2-2 16,12-3 0-16,3 5 0 0,3 0 1 16,6 3 2-16,7 8-36 0,1-6-36 15,14 1-25-15,4-5-24 0,11-8 463 16,9-12-262-16</inkml:trace>
  <inkml:trace contextRef="#ctx0" brushRef="#br0" timeOffset="20880.45">16191 1646 2016 0,'4'2'148'0,"0"-1"79"15,3 3-98-15,-4-2-70 0,6 3 16 0,-2 0-46 16,2 4-4-16,7 7-9 0,11 4-39 15,4 4 27-15,10 5-8 0,2 3 5 16,-6 1-1-16,4 3-7 0,5-2-29 16,4-2-47-16,6 3-60 0,-3-7-44 0,4-1 28 15,-5-9-116-15,-8-8 176 16</inkml:trace>
  <inkml:trace contextRef="#ctx0" brushRef="#br0" timeOffset="22033.21">17998 1752 1820 0,'0'-2'62'16,"-3"2"-9"-16,1-1-24 0,-2 1-13 0,-1 0 3 0,5 0 0 0,-2 0 9 0,0 0 11 0,2 0 20 0,4 0 25 0,0 1 14 0,-3-1-3 0,6 0-14 16,4 0-26-16,3 0-22 0,7 2-4 0,10 0-4 0,4-2-2 0,9 0 0 15,-1 0-8-15,3-4-4 0,4-3 0 16,1 0-2-16,4-3 0 0,2 1-5 15,1 0-3-15,3 4 1 0,-5-1-1 0,-4 4 0 16,-4 1 1-16,-9 1-1 0,-2 0 0 16,-2 0 1-16,-6 0-1 0,-4 0 0 15,-8 0 1-15,1-2-1 0,-9 2 1 16,0 0 0-16,-6 0-1 0,1 0 0 16,1-4-2-16,-3 4-4 0,0 0-3 0,-2 0-4 15,1 0-5-15,1 0-2 0,5 2-10 16,-7 0-7-16,0 0-12 0,-3-1-12 15,-4 1-6-15,-7 7 6 16,-6-4 15-16,-17 4 18 0,-6 2 16 0,-6-9 6 16,-12-4 0-16,1-7 1 0,-6-5 0 15,-3-2 2-15,9-5 0 0,3 3-1 16,18 2 2-16,13 5 1 0,8 4 2 16,9 0 7-16,6 4 17 0,3 1 39 0,7 2 35 15,-4 0 12-15,10-2-19 0,4 2-36 16,8-4-34-16,9-4-19 0,7 4 2 15,5-5-5-15,7 6-1 0,-7 1 1 16,-3 0-1-16,-3 2 1 0,-4-3-5 16,-1 3-3-16,1 3-1 0,-6-1 0 0,0 1 5 15,0 3 2-15,-3 1-5 0,-1 7-3 16,-3-3 1-16,-3 3-5 16,3 4-25-16,-2-2-2 0,2 5-3 0,-1 4-5 15,-1-1 26-15,-5 5-3 0,-4-3 0 16,-3-3 8-16,-2 4 4 0,-2 5 6 15,-3 5-1-15,-2 2-1 0,-5 0 0 0,-2 0 1 16,-2 0 1-16,-5-5 2 0,3 0 1 16,-1-6 0-16,-2-5 0 0,-2-5-4 15,0-2-26-15,-2-4-41 0,-3-1-34 16,-2-9 82-16,-4-4-14 0</inkml:trace>
  <inkml:trace contextRef="#ctx0" brushRef="#br0" timeOffset="22799.96">16739 1678 1910 0,'2'16'97'0,"0"0"10"0,1 1-4 15,-3-1-27-15,-3-1-21 0,-1-3-23 0,-5 0-16 0,-3 6-11 0,-7 3-5 0,-10 8 0 0,-8 6-2 0,-9 6 2 0,0 3-1 0,1 1-2 16,5 1-1-16,8 0-2 0,0-2-1 16,2-1 0-16,3-6 2 15,-8 0 2-15,8-1 3 16,2-6 0-16,-1-2 0 0,10-7 2 16,1-3-3-16,5-7-11 0,8-8-32 0,2-3-36 0,0 0-38 15,4-9 561-15,20-10-349 0</inkml:trace>
  <inkml:trace contextRef="#ctx0" brushRef="#br0" timeOffset="23132.95">16826 1391 1820 0,'2'0'134'0,"0"1"73"15,-2-1-56-15,1 0-43 0,3 0-16 16,-4 0-19-16,4 0-19 0,-1 2-18 16,1 0-19-16,-1-2-11 0,3 3-4 15,2-1-2-15,3 2 0 0,5 5-1 0,5 3-4 16,1 9-1-16,8 13-3 0,5 12 0 16,-5 9 0-16,-1 4-1 15,-10-1 3-15,-6 4 1 0,-1-5-1 16,-8 3 0-16,-3-3 0 0,1-4-3 0,-11-2 0 15,0-1 3-15,-3-2 2 0,0-4 5 16,-3-6 6-16,-8-3 1 0,6-8-3 0,-5-11-1 16,5-8-5-16,2-1-38 0,-1-7-32 15,0-3-31-15,-1-20 39 0</inkml:trace>
  <inkml:trace contextRef="#ctx0" brushRef="#br0" timeOffset="23894.21">20690 612 1709 0,'0'0'87'0,"0"0"38"0,-4 0-48 0,4 0-8 0,0 0 7 0,0 0-6 0,0 0-11 0,0 0-19 0,0 0-15 0,0 0-8 0,0 0-6 0,0 0-1 16,0 0 0-16,0 2 0 0,-5 5-3 31,3-5-4-31,2 0-5 0,-7 1-5 0,-4 6-3 16,-5 3 0-16,-10 3 3 0,-4 2 2 15,-11 5 2-15,-3 2 0 0,-1 3 1 16,-6 3 0-16,1-1 2 0,0 2 0 16,10 7-4-16,1-5-3 0,10 8-4 15,6 0-2-15,4 3 4 16,3 6 0-16,0 14 3 0,2 3 2 0,-1 11 3 0,10 4 1 15,3 1 0-15,9 0 0 0,1-1-5 16,6-6-1-16,5-5 3 0,3 3-3 16,11 3 6-16,8 4 2 0,12-6 2 15,6-4 6-15,6-7 0 0,8-8-3 16,10-4-29-16,11-10 178 0,7-5-614 16,0-8 371-16</inkml:trace>
  <inkml:trace contextRef="#ctx0" brushRef="#br0" timeOffset="25660.24">21314 1807 1550 0,'-13'-42'51'0,"-1"3"-14"0,0-7-17 0,0-1-12 0,0-6-2 0,1-2-2 0,4 4 0 0,0 3-2 0,4 7 1 16,2 2 1-16,1 7 0 0,2 2 2 0,0 2 1 0,0 3 6 16,0 7 10-16,0 4 10 15,2 2 8-15,-2 5 3 0,0 7 9 0,0-2 10 0,0 0 10 16,0 2 11-16,0 0-5 15,0 0-15 1,0 0-18-16,0 0-20 0,0 0-16 0,0 0-2 0,0 0-2 0,0 0-4 31,-4 4-3-31,4-1-5 0,-2-1-2 16,2 0 0-16,0 1 2 0,-1 8 0 0,1 1 3 16,-2 8 1-16,0 8 2 0,2 6 1 15,2 5 0-15,0 5 1 0,-1 2-1 16,5 6 0-16,-3 3-1 0,-1-6 0 15,0 4 0-15,-2-3 1 0,0-2 0 16,0-2 1-16,-2-9-2 0,2-1 1 16,-2-8 1-16,-1-5-1 0,1-2 0 15,0-8 1-15,2-4 3 0,2-2-26 16,3-4-39-16,-5 1-34 0,2-4-44 0,7 2-153 16,1-6 184-16</inkml:trace>
  <inkml:trace contextRef="#ctx0" brushRef="#br0" timeOffset="25965.02">21816 635 2214 0,'3'0'83'0,"-3"6"-21"0,-3-3-49 0,-5 2-33 0,-6-1 10 0,-2 3 4 0,-3 7 5 0,-2 7 9 0,-11 1-6 0,0 1-1 0,0 2-1 15,-13-4 0-15,-2 4-1 0,-5-6 1 16,-10 4-2-16,2-7-1 0,-6 0 2 16,-5 2-8-1,0-4-51-15,4 0-26 0,1-1-17 0,-1-3-3 0,7-1 43 16,1-2 16-16,15-1 9 0,16 1 7 0,12-6 30 15,10-1-2-15</inkml:trace>
  <inkml:trace contextRef="#ctx0" brushRef="#br0" timeOffset="26177.28">22064 1224 1800 0,'-2'5'81'16,"-2"-3"29"-16,-4 1-98 0,-3 1-10 0,-1 1-7 0,-10 2 5 0,-8 2-2 16,-5 2 2-16,-4 0 2 0,-4-1 5 31,4 4 1-31,-2 1 3 0,1 1-1 0,-3 0-2 0,4 3 0 16,-4-1 6-16,-1-4-65 0,-6 2-22 15,-8-2-22-15,8-3 16 0</inkml:trace>
  <inkml:trace contextRef="#ctx0" brushRef="#br0" timeOffset="26644.64">22119 1431 1914 0,'0'0'113'0,"0"0"18"0,0 0-32 0,-2 0-43 0,-3 0-51 0,-1 0-41 15,-4 0-7-15,-8 6 7 0,-9 2 16 16,-13 8 20 0,-10 4 8-16,-1 7-14 15,-1 3-10-15,10 7-17 0,4 4-34 0,8-2-13 0,11 5-4 0,6-1 7 16,10-4 24 0,3 0 21-16,5-11 11 15,-1-9 8-15,3-3 7 0,2-5 3 16,-4-4 4-16,2-2 5 0,0-5 12 0,-3-1 17 15,6-6 19-15,-6 3 7 0,1-7-2 16,4 4-4-16,-2-5-5 0,7-8-7 16,0-3-8-16,-5-3-10 0,4 1-11 15,-8 5-3-15,2 6-2 0,-5 5-2 0,0 2-2 16,1 0 3-16,-3 7 1 0,2 0 3 16,-2 0 0-16,0 0-5 0,0 0-15 15,0 0-15-15,2-2-14 16,1 10-4-16,3-3 8 0,2 5 8 15,1 5 11-15,0-3 8 0,2 4-2 0,-2 0-3 0,1-4-2 16,6 3-2-16,7-3-2 16,-5-5-1-16,7 4-2 0,-6-11 1 15,4 0 7-15,1 0 8 0,0-9-1 16,8 0-3-16,5-11 296 0,11-3-212 16</inkml:trace>
  <inkml:trace contextRef="#ctx0" brushRef="#br0" timeOffset="26850.13">22876 871 1681 0,'2'99'625'0,"3"-42"-628"0,-5-6 9 16,2 8-2-16,-1 14-1 0,1 5-1 0,0-4 1 0,0 8 0 0,1-4 0 0,3 3 2 15,4-6-14-15,8-4-29 16,2-8-37-16,4-6-34 0,1-4-7 0,4-12 595 0,-5-11-365 16</inkml:trace>
  <inkml:trace contextRef="#ctx0" brushRef="#br0" timeOffset="27050.59">23450 1495 2490 0,'0'-3'134'0,"-3"1"35"0,1-2-65 15,-3 4-27-15,-1 0-65 0,1 0-29 16,-7 6-8-16,-8 2-37 0,-10 8 42 16,-9 7 9-16,-16 8-6 0,-3 6-14 0,-15 2-5 15,0-5-25-15,-3 3 1 0,9-11-15 16,8 3-38-16,4-6-31 16,12 0-21-16,3-5 31 0,8-13 59 0</inkml:trace>
  <inkml:trace contextRef="#ctx0" brushRef="#br0" timeOffset="27276.81">23488 625 2358 0,'0'5'74'15,"-4"0"-7"-15,4 2-70 0,-4 6-10 0,-1 13 0 16,-2 19 3-16,-4 17 7 15,-3 12 3-15,-3 6 0 0,1 0-1 0,1-2 1 16,6 0 0-16,-5 2 0 0,4 1-32 16,6 6-28-16,1 2-26 0,6-6-32 15,11-5 18 1,9-11-71-16,11-12 103 16</inkml:trace>
  <inkml:trace contextRef="#ctx0" brushRef="#br0" timeOffset="27482.89">23863 1357 2121 0,'0'9'53'0,"6"3"-35"0,4 11-10 15,13 7 2-15,6 6 0 0,10 5-3 16,9 3-17-16,5-3-34 0,12-1 293 0,1-8-199 15</inkml:trace>
  <inkml:trace contextRef="#ctx0" brushRef="#br0" timeOffset="27656.88">24108 1323 1604 0,'-30'27'62'0,"3"1"11"0,-1 11-49 0,12-5-12 15,-7 5 0-15,4-6-2 0,3-1-3 16,-2 2-1-16,2-7-2 0,3-4-1 31,1 0-1-31,1-4 6 0,4 4-7 0,6-3-44 16,1-4 33-16</inkml:trace>
  <inkml:trace contextRef="#ctx0" brushRef="#br0" timeOffset="27957.51">24645 766 2444 0,'7'13'85'16,"2"5"10"-16,2 5-84 0,5 5-8 0,-4 6-1 15,8-2 0-15,-4 3 1 0,0 6-2 16,5-2-1-16,-3 5-1 0,5 4-3 0,-5 3-3 16,1 6-3-16,-5 5 0 0,-5 6-5 15,-4 4-3-15,-5 1-4 16,-5 3-5-16,-11-1 0 0,-7-6 1 16,-5-2 4-16,-2-14 5 0,-1-3 8 15,1-14 5-15,0-8 1 16,-4-7-1-16,8-7-2 0,-3-8-2 0,5-3-19 0,6-3-14 15,7 0-21-15,1-5-27 0,8-9-160 0,11-13 159 16</inkml:trace>
  <inkml:trace contextRef="#ctx0" brushRef="#br0" timeOffset="28590.78">25209 1536 1965 0,'2'0'55'0,"0"0"-27"0,3 2-1 16,-3-2 2-16,0 0-3 0,5 0-2 15,5-4-6-15,15 2-6 0,13-5-6 16,15 0-5-16,2 4-3 0,5-8 0 0,-7 2 1 15,4 2 2-15,-4-4 2 16,-7 6-1-16,7-4 34 16,-1 0 1-16,-6 0 8 15,6 2 12-15,-8 0-32 0,0 2-4 0,0-2-8 0,-9 5-8 16,-5-1-1-16,-7-3 1 0,-11 4 3 0,-14 2 13 16,4-3 7-16,-8 3-6 0,0-4-22 0,1-1-20 15,-4 0-10-15,-4-2 2 0,-3 0 14 16,-4-9-2-16,-8 1 1 0,1 1 1 15,-2 0 5-15,8 5 4 0,3 4 1 16,5 3-3-16,4 0-4 0,-2-1 1 16,4 3-8-16,5 0-25 0,0 0-6 0,0 3-5 15,0-1-5-15,2 0 18 0,-1-2 8 16,3 0 5-16,-2 2 12 0,3-2 10 16,-3 0 7-16,3 1 7 15,4 1 4-15,7 0 2 0,11 2-5 0,8-1-3 16,6 1-2-16,7-1-2 0,1 4 1 15,3 2 0-15,1 0 1 0,-7 3-2 0,-2 1 0 16,-6 3-2-16,-3 1-1 0,-1 8-2 16,-4 4 2-16,-9 1 3 0,0 3-1 15,-10 5-1-15,-7-5-10 0,-4 6-9 16,-15-3-4-16,-8-1 0 0,-3-5 5 16,-8-1 7-16,-8-1 7 0,-3-7 4 0,-3 1 2 15,-3-6 0 1,3-4 1-16,4-5 0 15,-2 0 2-15,7-5-1 0,5 2 1 0,4-4-4 0,7 0 530 0,9-2-385 16</inkml:trace>
  <inkml:trace contextRef="#ctx0" brushRef="#br0" timeOffset="29192.04">26853 740 1758 0,'12'58'136'0,"-6"-4"-137"0,6 8-1 0,2 10 0 0,0 13 3 0,2 8 1 0,0 6 2 0,-5 2 0 15,0 0-3-15,1-5-2 0,-7-1 0 16,4-4-1-16,-7-4 1 16,-2-6 1-16,5-3 2 15,-5-3-1-15,7-6 4 0,-1-11-6 16,4-10-7-16,6-10 26 0,-2-19-111 0,1-8 73 0</inkml:trace>
  <inkml:trace contextRef="#ctx0" brushRef="#br0" timeOffset="29443.59">27456 1041 1776 0,'40'9'181'0,"-38"-2"-101"16,0 0-64-16,2 4-5 0,-35 1-12 16,37 15-1-16,1 7 1 0,3 12 1 0,1 7 0 15,-2 14 1-15,2 4-1 0,3 5-2 16,-7 10 0-16,-4 0 0 0,1 0 0 16,-8-8 0-16,-1-6 1 0,2-3 1 15,1-7 0-15,-5-3 5 16,3-8-13-16,1-12-25 0,-3-14 543 0,6-12-388 15</inkml:trace>
  <inkml:trace contextRef="#ctx0" brushRef="#br0" timeOffset="29618.4">27486 1573 1805 0,'-11'-7'82'0,"-1"5"9"0,-4 2-48 15,-5 2-36-15,-8 9-6 0,-12 3 3 0,-5 5 0 16,-5 4 0-16,-6 0 0 0,6 1-1 15,-4-1-1-15,2-4 2 16,6 2-18-16,1-3-26 0,2-2-19 0,1-2 256 16,10-5-161-16</inkml:trace>
  <inkml:trace contextRef="#ctx0" brushRef="#br0" timeOffset="30409.32">28030 1734 2181 0,'2'29'117'0,"-7"-29"-75"31,-1-2-29-31,1 2-12 0,-4-27-50 0,-2 26 16 16,-6 2 11-16,-5-1 10 0,-6 6 16 0,-9 3-2 16,5 0-4-16,0-2-10 0,5 5-11 15,8 2-5-15,3 2-18 0,7 5 5 0,2 2 5 16,5-1 1-16,2 1 11 0,11 0 0 15,-2-5 4 1,1-2 5-16,3-4 13 16,-4-5 14-16,-4 0 17 0,-5-7 29 0,2 0 19 15,7 0 29-15,-8 0 5 0,1 0-9 16,2-7-4-16,-4 4-33 0,1-1-19 16,3-3-21-16,-2 0-24 0,5-7-11 0,-2 1-5 15,-1-3-5-15,-1 2-7 0,-3 5-1 0,4 2 3 16,1 0 1-16,-5 7 9 0,0 0 2 0,0 0-4 15,0 0-6 1,0 0-5-16,0 0-14 0,0 0-17 0,2 7-9 0,0-5 2 16,-2 3 9-16,3 6 21 0,-3 1 15 15,2 8 5-15,3 3 3 0,-1-7-7 16,3 1-5-16,0-2 2 0,4-5 2 0,-4-3 9 16,2 0 7-16,-4-7 5 15,2 0 20-15,-5 0 12 0,1-1 17 16,3-5 11-16,-1 1 2 0,0-4 2 0,4 0-13 15,-3-5-10 1,4 0-8-16,3 0-9 0,-6-2 3 0,7-4-2 0,0 10-9 16,-2-5-5-1,1 1-5-15,-1 5-1 0,-6 1 7 16,1 2-6-16,-4 6-7 0,1 4-10 0,5 10-18 0,-2 11-8 16,3 14 0-16,5 12 5 0,-1 15 5 15,2 8 13-15,-4 8 0 0,2-2-5 0,-1 1-2 16,-4-8-4-16,1-2 8 0,3-4 5 31,-3-3 7-31,-3-7 3 0,0-13-2 0,-5-14-6 16,-2-10-6-16,-2-11-7 0,2-8-7 15,0-1 1-15,-5-1 2 0,2-8 7 16,1-9 20-16,2-16 9 0,2-15 5 16,8-12 1-16,4-10-9 0,4 2-2 15,7 4 4-15,0 4 9 0,8 5 4 16,-1 1 8-16,4 2 0 0,6 5-8 0,-8 5 1 15,-6 11 1-15,-4 7 6 16,-9 9 7-16,-2 11 3 0,-2-2-11 0,-3 5-14 16,-4 2-20-16,1 4-29 0,-5 3-24 15,-3-2-18-15,-1 9-18 0,-12 9 10 16,-3 8 21-16,-8 0 11 0,-12 1 17 16,4-1 1-16,-6-8 10 0,-3-4 17 0,6-5 6 15</inkml:trace>
  <inkml:trace contextRef="#ctx0" brushRef="#br0" timeOffset="30804.64">28823 1789 2121 0,'0'15'-434'0,"3"17"-137"0,15 46 1701 0,-50-48-1128 0,30 37-50 0,2-5 15 0,0 4-2 0,0-10 18 16,-1 3 13-16,-5-9 3 0,3-3-4 16,-1-6-30-16,-3-5-33 0,2-8-40 15,3-7-13-15,-3-8 9 0,5-11-111 16,0-1 32-16,-4-1 5 16,4-9 24-16,-2-5 195 0,2-9 48 0,0 0 55 15,0-12 15-15,0-6-50 0,2-5-35 16,0-2-17-16,5 5 22 0,-4 1 40 15,6 8 36-15,-2 2 1 0,4 9-15 16,1 2-21-16,3 7-25 0,-6 7-9 16,-2-2-8-16,-2 9-29 0,-2 0-18 0,1 2-20 15,-2 3-40-15,0-3-44 16,-2-2-24-16,0 1-29 0,0 1-16 0,-8 7 28 16,0-2 14-16,-7 4 36 0,-1 1-239 15,2 1 223-15</inkml:trace>
  <inkml:trace contextRef="#ctx0" brushRef="#br0" timeOffset="31263.9">28897 1887 1623 0,'5'-4'168'15,"26"42"338"1,-31-65-504-1,0 27-1-15,1 4-2 16,-1-3 1-16,0 1-17 0,6 5-16 0,-5-5-4 0,3 2-9 16,0 1 7-16,1-5 15 0,0 2 6 15,-1-2 8-15,1-2 10 0,-3-2 9 16,1 3 6-16,1-5 10 0,-2 4-1 16,1-5-5-16,-1 2-4 0,2 1-8 15,-1-1-4-15,2 0 2 0,-3 1 6 16,4 4-1-16,2 4 4 0,10 10-18 0,7 16-39 15,10 15-12-15,8 15-7 16,1 14 13-16,-1 6 22 0,-8 7 11 16,-5-2 2-16,-8 2 0 0,1-2 5 15,-9-5 0-15,-5 0-3 0,-4-8 4 16,-14-10 1-16,-8-5 2 0,-6-11-7 0,-8-7-2 16,-1-9-2-16,-1-7 1 0,-13-12 18 15,-4-6 30-15,2-6 10 0,-1-12 7 16,2-10-3-16,3-7-8 0,3-9 22 15,6-2 14-15,8-14 29 0,10-10-10 0,6 1-28 16,7-2-19-16,6 2-31 0,7 4-7 16,10-4-9-16,10-7-23 0,6-5-27 15,11-9-57 1,9-5 60-16</inkml:trace>
  <inkml:trace contextRef="#ctx0" brushRef="#br0" timeOffset="31556.25">29986 731 2089 0,'-62'67'58'0,"16"-22"-58"0,3-5 3 0,-3 3 0 16,-7 14-3-16,7 1-2 0,1 3-4 0,6 9-1 0,7 3 0 0,6 5 1 15,10 4 3 1,4 1 1-16,8-5 0 0,0 2 4 0,8-9-4 0,0-11 1 31,6-3-5-31,-3-13-4 0,6 0 5 0,4-1 1 0,5-8 6 16,2 1 6-16,0-11 3 0,0-6-1 16,-4-5-3-16,5-1-24 0,7-10 71 15,5-4-82-15,0-12 29 0</inkml:trace>
  <inkml:trace contextRef="#ctx0" brushRef="#br0" timeOffset="31740.4">29922 1555 2096 0,'5'4'154'15,"-3"-2"84"-15,3-1-104 0,-5 3-80 16,6 0-34-16,4 3-25 0,5 7-6 15,13 12-12-15,6 13-3 0,5 13-11 0,8 6-25 16,1 4-29-16,2 2-37 0,5-5-42 16,-7-1-336-16,5-6 323 15</inkml:trace>
  <inkml:trace contextRef="#ctx0" brushRef="#br0" timeOffset="31959.76">30301 1481 1897 0,'-47'42'60'15,"2"-4"-23"-15,3 6-8 16,13-10-13-16,4 3-7 0,6-5-6 0,-1 3-1 0,-1 3 1 16,0 2-3-16,0 1-35 15,1-7-26-15,1 0 255 0,-1-1-171 0</inkml:trace>
  <inkml:trace contextRef="#ctx0" brushRef="#br0" timeOffset="32291.82">30291 1142 2289 0,'3'0'130'0,"-3"0"38"16,2 0-67-16,2 0-57 0,-1 4-33 15,6 1-12-15,7 4-6 16,9 9 2-16,9 8 5 0,8 13-10 0,6 7-24 0,9 13-15 16,7 7-5-16,-4 8 4 15,-3 2 19-15,-4 2 16 0,-14-1 4 16,-11-10 1-16,-1 0-4 15,-15-1-4-15,1-6-2 0,-8-5 0 0,-9-5 1 16,-6-2 1-16,-10-4-2 0,-6-5 4 0,-10-9 7 16,-1-5 2-16,-4-9 4 0,-3-5 2 15,-2-4 3-15,1-2 3 16,8-5-1-16,9-4 0 0,8 1-3 0,8-1-22 0,8-3-38 16,4-2-20-16,9-10 30 15</inkml:trace>
  <inkml:trace contextRef="#ctx0" brushRef="#br0" timeOffset="33587.86">31039 903 1967 0,'-4'2'96'16,"3"-1"11"-16,1-1-35 0,-2-1-18 0,4 1-19 0,-2-2-7 0,0 4-5 0,0 5-6 0,1-7-9 16,5 3-14-16,-1 6-8 0,9 7-1 0,8 18 4 0,8 19 9 0,10 13 4 15,8 15-1-15,0 4-6 0,2 8-6 16,-6 8 0-1,-1 7 3-15,-8 0 5 16,-6 0 2-16,-12 0 1 0,-4-1-4 0,-13-5 2 16,-11 5 6-16,-7-6 2 0,-5-13 0 15,-5-15-2-15,-2-16-5 0,-2-15-1 0,2-6 2 16,0-11 3 0,3-6 2-16,-1-6 4 0,5-6 2 0,7 0 0 0,7-4-1 0,5-3 1 15,4 0 1-15,0 0-2 0,0 0-4 0,-2-10-16 16,10-1-30-16,-1-12-50 0,7-19-120 0,2-13 122 31</inkml:trace>
  <inkml:trace contextRef="#ctx0" brushRef="#br0" timeOffset="34226.99">31775 926 1983 0,'0'0'63'0,"0"0"-22"0,0 0-4 0,-4-5-5 0,4 5 13 0,4 0 6 0,-2 0 8 0,3-2 9 16,-5 2-2-16,5-5-7 0,6 1-19 0,10-7-21 0,4 3-14 0,7 0-2 15,3-4 1-15,4 7 1 0,2-6 7 16,9 0 8-16,-2 4 5 0,5-5 8 16,5 0 7-16,-1 1 2 0,-4-2 5 15,2 5-4-15,-2-5-10 0,4 1-8 16,0 3-10-16,-7 4-4 0,-6 3-1 15,-9 2 0-15,-6 0-1 0,-6 3-4 0,-2 6-5 16,0-3 0-16,-1 4-1 0,-10-3-2 16,1 7-7-16,-2 6-5 0,-4 5-6 15,1 10-1-15,-3 10 5 0,-3 4 3 16,-7 10 4-16,0 6 4 0,-4 8 1 16,2 5 3-16,1 7 0 0,-1 9 2 0,3 4-2 15,1 3 1-15,5 3 1 0,5 13 2 16,4 13 3-16,5 1-1 0,6-5-4 15,-4-20-3-15,0-8 0 0,-2-6-1 16,0 0 2-16,4-3 2 0,-4-6-2 16,0-3 2-16,-1 1 1 0,-8-4 12 15,2-5 2-15,-7-13 5 0,-2-17 3 0,-8-4-4 16,-4-17 7-16,-1-5 8 0,1-2 6 16,-2-3-1-16,0-1-6 15,0-6-7-15,-10-1-4 0,-4 3-2 0,-8-4-4 16,-8-1-7-16,-12-1-7 0,-13 0-2 15,-16 0-1-15,-18 2 0 0,-21-2-12 16,-19 2-31-16,-22-2 29 0</inkml:trace>
  <inkml:trace contextRef="#ctx0" brushRef="#br0" timeOffset="48149">17402 2722 2190 0,'15'25'60'0,"-10"-2"-29"0,-5-5-4 15,-7-4 7-15,-6 0-4 0,-6-2-7 0,-2-3-1 0,-1 0 1 0,-2-4 7 0,0 3 5 0,-2-5 2 0,5 1-5 0,-1 1-10 16,1-1-8-16,5-1-4 0,-3 1 2 0,-3 3 6 16,5-4 10-16,-3 6 2 0,-3-5-1 15,0 3-6-15,-11 0-10 16,-3 0-4-16,-4 0-4 0,-5 4-2 0,-2-4-3 15,-3 3-1-15,-2-3-1 0,-9 2-1 16,-2 2 1-16,-7 1-2 0,-2-1 4 16,-1 1 0-16,1 3 1 0,-1-3 15 15,-6-1 14-15,4-4 17 0,5 0 13 16,5-5 0-16,13-1-3 0,1 1-3 16,6-2 3-16,11 0-6 0,3 0-5 0,5 0-7 15,6 0-8-15,0-2-6 0,3 1-5 16,-1-6-7-16,-1-1-5 0,-1-2-4 15,1-1-2-15,3 2 0 0,-7-7-1 16,0 0-1-16,-1-1 0 0,-5 1-1 16,1 2 0-16,8 1 2 0,0 2-11 0,5-1-16 15,3 3-24-15,3 4-32 0,-1-2-27 16,8 3-22-16,-5 1-103 0,3-6 139 16</inkml:trace>
  <inkml:trace contextRef="#ctx0" brushRef="#br0" timeOffset="62483.08">16803 3160 1559 0,'30'18'49'0,"-7"-2"-11"0,-5-4-15 16,-11-7-2-16,-7 2 5 0,-7-5 5 0,-9 4-9 0,-11-6 1 0,-8-2-5 0,-13-2-7 0,-9-5-3 0,-5 4-3 0,-7-2-3 0,-2 0-1 15,4 7 1-15,-4-2 2 31,0 2 3-31,-5 0 4 0,-8 0 4 0,3 2 0 0,1-2 0 16,0 0-2-16,8 2-5 0,8-2-3 0,11 0-1 0,19 0-8 16,6 0 30-16,13 0 38 0,1 0 29 15,5 0 40-15,9 0 5 0,0 0-15 0,4 0-17 16,3 0-25-16,0 3-30 0,7 3-22 16,2-3-12-16,18 11-9 0,14 0-7 15,17 8-2-15,12 3-3 0,10 1 0 16,5 2 0-1,3-4 1-15,-4 0 1 0,-4-1-7 0,-6-7-13 0,-8-7-53 16,1-5-86-16,-3-17 91 0</inkml:trace>
  <inkml:trace contextRef="#ctx0" brushRef="#br0" timeOffset="63719.31">20392 2268 2172 0,'0'2'45'0,"0"0"-50"0,0-1-18 0,-2 3-6 0,2 1 4 0,0 1 6 0,2 3 13 0,0 3 7 0,1-3-1 0,1 1-1 15,-3 3 11-15,1 1 25 0,4 4 28 16,-1-2 23-16,-2 7-2 0,1-4-24 15,-1 6-26-15,3 2-21 0,-6-6-11 16,0 6-2-16,-7-1-2 16,0-3-2-16,0 9 1 0,-1-4-2 0,0 1 2 15,2 1 0-15,-4-5 1 0,4 3 0 0,-6-1 1 16,3-1 0-16,4-1 0 16,-2 2 0-16,1-6 0 0,5 4-2 0,-1-4-1 15,4 0 0-15,5 1-1 0,1 1 0 16,3-2 0-16,3 2-2 0,-3 2 0 15,3-4 2-15,6 4 3 0,-1-7 2 16,4 1 3-16,2 1 3 0,7-4 2 16,2 0 0-16,10 0-1 0,14 0-1 15,13 1-4-15,16 3-1 0,5-4-4 0,6 0-3 16,7-4 2-16,-1 2-2 0,15-1 5 16,10 3 2-16,3-2-1 0,1-5 0 15,-2 3 1-15,0-3-1 0,13 5 0 16,5-1 0-16,5-3 4 0,4 4-7 15,-8-1 2-15,10-1 1 0,10 1-3 16,-1-1 10-16,8-5-5 0,2 2-1 0,2 2-1 16,3-8 0-16,2 1 0 0,4 3 2 15,3-7 0-15,2 2-1 0,0-1 0 16,4 1-1-16,-9 0 0 0,1 0 1 16,-1 3 0-16,-2-3 0 0,7 1 0 15,-7 3-1-15,-2-1 0 0,-7 0 1 16,-3 4 0-16,3-4 1 15,-7 3-1-15,1-1 1 0,-4 2 0 0,3-2 0 0,-7 1-1 16,-13-2 0-16,-1 1 0 0,-6-5 0 16,4-2 0-16,-10 1-1 0,-15 1 2 15,-9 2 31-15,-2-2 6 0,13 3 3 16,0-2 2-16,-5 1-34 0,-2 5-3 16,-6 1-4-16,-3-2-1 0,7 2 0 0,4 3-1 15,-13-5 0-15,-7 3 0 0,-13 0 1 16,-8-6-1-16,2 4 2 0,-8-7 4 15,-3-1 13-15,-5-1 6 0,-8 0 9 16,-1-3 1-16,-13 1-6 0,-6-3 0 16,-3 0-5-1,-3-1-3-15,0-1-7 0,-2 0-3 0,-5-4 4 0,-2 3 6 16,-9 2 10-16,-3-3 5 16,-2 2 2-16,-6 0-2 0,4-2-5 0,-7-3-6 0,0-2-11 31,2-9-13-31,-2-6-6 0,-2-6-18 0,-3-8 3 0,-4-12-12 0,4-1-26 15,-1-7-16-15,10-23 88 0,17-30-33 16</inkml:trace>
  <inkml:trace contextRef="#ctx0" brushRef="#br0" timeOffset="96118.88">33199 4273 1636 0,'-2'0'57'0,"-2"4"-19"0,-3-4-14 0,2 5-17 0,-2 1-7 0,-2 2 0 0,-5 5 0 16,1-1 0-16,-3-1-1 0,-3 3-1 0,-4-1-1 0,-7-8 3 0,-6 4 1 0,1-8 5 16,-4-1 3-16,-4 0 2 0,-1 0 1 15,-4-1-2-15,-3-1-4 16,1-2-2-16,-7 3-1 0,0 1-1 0,1 0-1 16,-6 1 1-16,-6 6-1 0,-6-1 1 15,-10 3 1-15,-6 3-2 0,-9-3-1 16,-9 2 2-16,-9 1-2 0,-8-7 1 0,-16 2-3 15,-12-5-1-15,-5-2-1 0,-8-2 1 16,-12-3 5-16,-6-2 0 0,-11-2 0 16,-5 2-1-16,-6 0 0 0,-3 2 1 15,-2 1-2-15,-6-3 0 0,-1 3 1 16,-7 3-1-16,2 1 1 0,-11 0-1 0,3 5 0 16,1 4 0-16,-11 3 0 0,-4-1 2 15,2 3-1-15,-11 0-1 0,4 6 0 16,2-4 0-16,-27 0 0 0,1-2-1 15,-8 0 1-15,-18-7 2 0,11 2-2 16,-9 2 3-16,-3-2-3 0,12 1 0 16,-13 4 0-16,8 4 0 0,3 3-3 0,-14 2 0 15,13 2 0-15,-19 2 1 0,-1-1 2 16,-3-4 0-16,-17-3 0 0,9-8-1 16,-8-2 0-16,6-4 0 0,-3 0 0 15,0-3 1-15,2-4-2 0,-5-1 2 16,11-6 2-16,-11 0-2 15,13 2 3-15,-10-2-2 0,0 6 0 0,11 1-1 0,-13 2 2 16,18-2 2-16,-16 4 0 0,0 0-29 16,-11-2 73-16,-3-4 0 0,11-7 0 15,-3 1 33-15,28-3-80 0,-10-1 2 16,20-4-2-16,5 1-1 0,-1-1 4 16,27-5-4-16,-4 3 2 0,15-3-1 15,31 6 0-15,1-6 0 0,26 8 0 16,24 3 0-16,14 3-1 0,28 4 1 0,31 3-1 15,17 2 1-15,22 5 1 0,12-3-1 16,18 5 3-16,11-2 10 0,10-1-40 16,3-4-17-16,5 0 26 0</inkml:trace>
  <inkml:trace contextRef="#ctx0" brushRef="#br0" timeOffset="110097.68">16319 8587 1532 0,'-35'62'298'0,"8"-32"-234"0,4-3-16 0,-2 0-41 0,-5-6-3 0,-2 2 1 0,-10 0 1 0,1-5 2 15,-5-2-1-15,-6 3-2 0,3 2-4 16,-15-5 4-16,3 4 22 0,-6-6 24 16,-6 0 15-16,-5 0-1 15,-12-3-21-15,-11 1-12 0,-7 1-9 16,0-8-5-16,-4 6-2 0,-3-8-12 0,-4 3-4 16,-12 1-2-16,-11 0 1 0,-5 0-1 15,-11-7-2-15,-9 2 3 0,-7-2-1 16,-15-4 2-16,-8-3 1 0,-14 0-1 0,-25-5 7 15,-17-6 11-15,-22-3 1 0,-11-1 1 16,3-4-8-16,6 10-12 0,15-6-2 16,-8 6 1-16,-8 9-2 0,1-5 1 15,-23 5 2-15,10 0-3 0,-10-2 3 16,-1 4-2-16,17-4 0 16,-10 5 3-16,12 4-1 0,3 2 2 0,-10 7 1 0,11-2-3 15,3 4 1-15,-5 1 0 0,14-3-1 16,-2 0 1-16,0 3-1 0,1 1 1 15,-13 1 1-15,-1 0 1 0,7-7 1 16,-5 4-4-16,3-1-4 0,-4-4 51 16,3 4-3-16,20-4 0 0,23 2 4 15,16 1-53-15,16 0 4 0,10 4 1 0,15 1 1 16,12 0 2-16,12-5 1 16,19 3 0-16,24-3-2 0,26-2 1 15,33 0-3-15,16-1 0 0,11 1 3 0,12-6 7 16,12 1 5-16,0 0 1 0,0-2-1 15,0 2-5-15,2 3-10 0,7-5-5 16,8 2-9-16,12-2 0 0,13 0 6 16,19-2 7-16,20-3 4 0,24 1 0 0,19 2-1 15,12-1-1-15,8-1-1 0,3 3-1 16,6-1 1-16,8 0-3 0,6 0 3 16,14 2 0-16,14-3-4 0,14-1 2 15,21 2-1-15,22 1-1 16,18-3 3-16,19 2 1 0,12-3-9 0,-7 0 1 15,8 1-1-15,-8-7 0 0,-1 3 8 0,19-1 0 16,2-2 0-16,10 0 1 0,15 6-1 16,-6 3 1-1,6 1 0-15,-11 1 0 0,-6 1 0 0,-6 5 1 0,1 4 0 16,1 6 0-16,-10 7 1 0,1 0 0 16,-18 6-1-16,-4-1 1 15,-11 0 0-15,-11 1 1 0,2-3 4 0,-15 3 0 0,-18-3-2 16,-14-4 0-16,-25 1-4 15,-23-7 1-15,-12 0 1 0,-15-2 0 16,-9-2 1-16,-8 1 5 0,-14-4 9 0,-24-1 7 16,-23-2 1-1,-22 1-5-15,-17-7-8 0,-8 0-6 0,-13 0 1 16,-7 0-10-16,0 0-16 0,0 0-7 0,-7-4-11 16,-6 1 2-16,-10 1 12 0,-19 0 4 0,-28 0 6 15,-32 1 5-15,-30-1 0 0,-25-5 0 31,-19 0 1-31,-28-8 4 0,-21 1 1 0,-25-2 3 0,-30-5-1 0,-14 3 1 0,-26 1-1 32,-1 1-2-32,-21-2-1 0,-12 9-3 0,-8-3 5 0,-17 3 0 0,6 2-6 15,3 3 0 1,3 1-2-16,5 6 1 0,9 2 6 0,-5 8 1 16,12-4 1-16,-5 5 0 15,14 0 0-15,-3 0 0 0,12 4 0 0,14-4-1 0,-7 0 1 16,32 1 0-1,11-5-1-15,28 3 0 0,32 1 1 16,22 0 0-16,33 0 0 0,27 0 0 16,21-1-2-16,12 3 33 0,14 0 26 15,13 0 4-15,12 3 2 0,18-8-32 16,16-4-25-16,10 3 1 0,8-6 2 16,5 1 6-16,0 1 0 0,5-3 1 15,2-3-1-15,0 0-1 0,0 0 0 0,0 0 0 16,0 0 0-16,0 0-2 0,0 0 1 15,2 0-3-15,-1 0 0 0,-1 0-4 16,0 0-3-16,0 0-1 0,0 0-2 16,0 0 0-16,0 0-1 0,0 0 0 15,0 0-4-15,0 0-1 0,0 0-1 16,0-3-2-16,2 3 0 0,-2 0 1 0,0 0-4 16,-3 0-4-16,3 0-7 0,0 0-11 15,-2 0-12-15,2 0-12 0,0 0-11 16,0 0-10-16,0 0-20 0,0 0-19 15,0-4-25-15,0 2 15 0,0 2 62 16</inkml:trace>
  <inkml:trace contextRef="#ctx0" brushRef="#br0" timeOffset="-15017.68">27441 17589 1967 0,'4'5'84'0,"-2"2"8"0,-4-2-34 0,-3-1-35 0,-9 5-1 0,-6-4-4 0,-1 4-3 0,-2-2-7 0,0 2-4 0,-4 3-1 0,0 4 0 0,3 0-1 0,-3 4 13 15,2 1 15-15,-3-3 11 0,-2 3 8 16,-6-1 0-16,-5 1-5 0,-6 0 3 31,-12-1 6-31,-14-1-2 0,-6-1 1 0,-15-2-10 16,-4 2-12-16,1 3-10 0,-8 0-8 15,0 4 9-15,-10 3 3 0,-11 2 5 16,-5 1 4-16,-4-5-7 0,4-5-6 16,-11-6-6-16,-3-3-3 0,-13-1 3 15,-7-1 3-15,6-1 2 16,-5-2 2-16,3-1-4 0,2 2-1 0,10-2-5 0,16 3-11 0,10-2-4 15,-3 2-1-15,-3 5 2 0,-6-2 3 0,-7-3 13 16,2 0 3-16,-9-2 2 0,-1 0-1 16,-3 0-11-16,1 0-4 0,10-5-2 15,-20-2 2-15,-11-7 3 0,-19-2 2 16,-6-5-2-16,-6-2-1 0,-9-9-3 0,-2 0 17 16,-10 2-2-16,12-3 0 0,11 1 1 15,16 5-16-15,4 4 2 0,4 0 4 16,4 4-1-16,6 0 1 0,16 1 3 15,-3-1-5-15,12 3 0 0,-1-4-1 16,2-1-3-16,18 3 0 0,9 1 1 0,5 3-2 16,14 0 0-16,8 1 0 0,8 3 0 15,12 1 1-15,13 2 1 0,9 0-1 16,13 2 0-16,8 0 1 0,5-1 0 16,8 3 2-16,5-2 0 0,1 3-2 15,6-3-1-15,0-1-1 0,0-1-1 16,0 0-5-16,0 0-14 0,6 0-21 15,-1 0-25-15,-5 0-27 0,0 0-17 16,4-3-30-16,6-4-69 0,6-9 121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2:49:41.21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16076 8263 1544 0,'-2'21'60'0,"-3"-5"-6"0,5-2 9 0,-2-2 16 0,2-6 2 0,0 1 7 0,0-5 8 0,0-2 8 0,0 0 7 15,0 0-3-15,0 0-1 0,0 0-5 16,0-2-11-16,4-5-19 0,-1 1-21 15,1-1-24-15,1-7-25 0,4-5-12 0,4-8-8 16,-5-12-4-16,-1-11 1 0,-1-6 2 16,-6-12 7-16,-4-8 5 15,-5-2 2-15,-5-9 4 0,0-5 2 0,-4 7-1 16,2 5 1-16,0 6 0 0,2 6 1 0,4 8 1 16,1 5 2-16,2 13-1 15,5 10-1-15,2 16 3 0,0 3 1 0,3 3 1 16,4 6 0-16,-5 2-4 0,9 4-18 15,-4 2-13-15,9 10-1 0,7 0-3 16,11 13 18-16,6 13 8 16,10 17 0-16,12 14-1 0,-2 3 0 0,6 1-4 15,1 1 3-15,4-1 1 0,6 3-2 16,2 1 1-16,6 1 2 0,1 0 5 16,0 0 4-16,1-2 11 15,-7-2 6-15,-16-16-2 0,-13-5-3 0,-13-16-6 16,-12-9-5-16,-10-8-4 0,-9-8-10 15,-5-11-13-15,-4 1-22 0,-14-4-16 16,-14-2 2-16,-25-5 6 0,-32-9 19 16,-26-10 19-16,-24-3 8 0,-13-10 5 0,-5 4 2 15,-1-4-1-15,0 5 0 16,7-1-1-16,0 4-1 0,15 3 2 16,4-2 1-16,15 7 0 0,12 0 0 15,20 9 0-15,24-1-1 0,22 7 1 16,16 2 3-16,19 6 10 0,-2-3 44 0,10-1 10 0,10-3-1 0,16-4-7 15,19-5-42-15,18-8-9 16,16-1 1-16,2-14 4 16,0-5-1-16,2-3 6 0,1-8 7 15,-3-3 6-15,2-8 6 0,-8 3 5 16,-4-8-10-16,-3-4-10 0,-12-1-9 16,-12 1-8-16,-11 12-1 0,-6 16 1 0,-2-2 2 0,-5 12-9 0,1 1-3 15,-2 2-5-15,-4 13-8 0,0 5-1 16,-3 11-7-1,-6 1-14-15,1 4-7 0,-6 6 1 0,-4 6 1 0,-3 6 13 16,-1 16 12-16,-12 20 6 0,-6 28 8 0,-12 17 3 16,-6 15 0-16,-11 5 1 0,-8 15 0 15,-8 8 1-15,-18 12 5 0,-6-3 6 16,-10 3 1-16,-5-5 0 0,2-3-3 16,11-3-3-16,8-19 9 15,15-8-60-15,14-12-265 16,15-13 211-16</inkml:trace>
  <inkml:trace contextRef="#ctx0" brushRef="#br0" timeOffset="16803.41">22386 9107 1544 0,'22'-4'91'16,"-3"-3"15"-16,-1 3 9 0,-7 4-33 0,1-1-7 0,2 1-7 0,-1 1-9 0,3 3 0 0,3 3-2 0,2 0-5 15,-1 2-7-15,3-2-7 0,2 2-10 0,-2 0-7 0,2-2-2 16,-6 0-5-16,-1-2-2 0,1 2-3 15,-4 1-4-15,-1-5-2 0,-4 2 0 16,-3 2-2-16,1-3 0 0,-3 5-1 16,-5-6 0-16,0 3 0 0,0-1 1 0,-5-3 3 15,-1 0 2-15,1 1 1 0,-7-1-1 16,-4 0 0-16,-11-2-3 0,-3 0 0 16,-13-4 0-16,-6-1 2 0,-15-6 1 15,-9 1 3-15,-12-1 1 16,-5 0 2-16,-1 8-3 0,2-4-1 0,4 7-4 15,7 0 1-15,-1 3 21 0,-5 4 14 16,4-1 10-16,-10 2 6 0,1-2-13 16,-1 3-8-16,3-4-6 0,11 4-6 15,12 0-6-15,9-2-2 0,12 0-5 16,12 0-2-16,2-2-1 0,6 2-1 0,11-1 1 16,6 3 0-16,5-6 0 15,2 1-1-15,-4 3-1 0,3-5 0 0,0-1-2 16,0 1 0-16,3 0-1 0,-3-2-2 0,0 0 0 15,0 0-1-15,2 0-4 0,-2 0-2 16,0 0-14-16,0 0-18 0,-2 0-33 16,1-5-69-16,-5-8-255 0,3-13 243 15</inkml:trace>
  <inkml:trace contextRef="#ctx0" brushRef="#br0" timeOffset="18039.23">20431 10247 916 0,'0'0'185'0,"0"0"249"0,-2-2-294 16,2 2-13-16,0 2-58 0,0-2-25 0,2 0-14 0,-2 3-17 0,2 1-1 0,1 1-4 0,-1-3 2 0,0 0 1 0,-2-2 6 0,3 5 1 0,-3-2 4 16,0-3 1-16,-5 0-7 15,0-3-3-15,-3 3-5 0,0-2 0 0,-7 2 4 16,3 0 7-16,-4-2 8 0,2 2 4 0,3 0-2 15,9 0 7-15,1 0 14 0,1 0 13 16,0-1 16-16,0-1 1 0,1 2-13 16,5 0-15-16,3 2-14 15,1-2-14-15,4-2-10 0,2 0-4 0,7 0-7 16,4 2-3-16,5 0 0 0,0-5 0 0,-2 1-1 16,0 3 1-16,-1 1 0 15,1-2 0-15,0 2 2 0,0 0-1 16,0-2 0-16,-3 2 1 0,-2 0-1 0,-4 0 1 15,-3 2 1-15,-1-2 3 0,-15 0 0 16,-2 0-6-16,2 0-7 16,-2 0-2-16,-2-2-4 0,-3 2 0 0,3 0 4 15,-7 2-4-15,-2 0 2 0,-6 1 4 0,-10-1 3 16,-3 3 3-16,-11-1 0 0,2-4 1 16,4 0 0-16,1 0 1 0,9-2 1 15,4-3 1-15,5 3 14 0,11 2 13 31,3 0 12-31,2 0 7 0,0 0-1 0,0 0-3 0,0 0-5 16,2 0-5-16,1 0-14 0,8 2-12 0,-2 1-13 16,8 1-4-16,-1 3-3 15,9 0 2-15,9 0 5 0,0 6 1 16,5-3 1-16,-2 3 0 0,-3-1 1 0,-11-5 1 0,-4 2 0 16,-5-4 0-16,-8-3-4 0,-1 0-11 15,-5-2-1-15,-5 0-5 0,-6 0 0 16,-9 0 9-16,3 0 0 0,-13-2 5 15,-6 2 4-15,1-5 6 0,1-2-32 16,9 1-36-16,2 1-129 16,5-7 103-16</inkml:trace>
  <inkml:trace contextRef="#ctx0" brushRef="#br0" timeOffset="22726.95">21053 11415 1816 0,'0'2'80'0,"2"1"-3"0,0 4-22 0,-2-5-38 0,3 2-8 0,-3-1-5 0,0 1-3 0,4-1 7 0,-4-1 6 0,0-2 1 15,-4 2 1-15,4-2-8 0,0 0 7 16,-2 0 10-16,-5 4 3 0,-1 1 6 0,-5-5-6 16,1 0-5-16,-2 2 7 0,-4-2 3 15,-4 0-2-15,-2 0-2 0,-10-6-8 16,-7-1-7-16,-8 5-6 0,-6-6-5 16,-7 4-1-16,-1 2 0 0,1 2-1 15,-3 2 2-15,5 2-3 0,-1 3-1 16,5-2 0-16,11 0 1 0,3 2 0 15,6 4 12-15,4-6 17 0,4 6 7 0,5-7 7 16,2 4-6-16,1-4-13 0,6-2-5 16,-2-1-2-16,2-1-4 0,3 0-2 15,11 0-2-15,0 0 1 0,-3 0 2 16,3 0 2-16,1 0 3 0,-1 0 0 16,2 0-4-16,0 0-5 0,-2 0-4 15,0 0-4-15,0 0-1 0,0 0-1 0,0 0-1 16,0 0 0-16,-5-1 1 15,-4 1-2-15,3 0-1 0,-4 0 2 16,1-2-1-16,2 0 2 0,3 0 2 16,-3 2 2-16,7 0 0 0,0 0 1 0,0 0 0 15,0 0 0-15,0 0 2 0,0 0 1 0,2 0 5 16,0 0 6-16,1-3 7 0,-1 1 2 16,3-5-2-16,2 7-2 0,-3-5-8 15,7 1-2-15,-3 1-5 0,8 1-4 16,0-4-1-16,6 3-2 15,4-2 0-15,3-2 0 0,4-1-3 0,5 1-1 16,-3 0-1-16,8-3 0 0,8-1 1 16,-1 2 3-16,8 0 1 0,4-1 4 0,2 1-1 15,7 3 0-15,-4-1-3 16,10 4 0-16,-1-4 0 0,5 1-1 0,-3 5 1 16,7-5 0-16,-1 4-1 0,3 1 1 15,7 1-3-15,5 0 1 0,2 0 0 16,7 0 1-16,-10 0 0 0,3 0-2 15,3 3 1-15,-3 3-2 0,11-5 4 16,-4 1 1-16,4 0-1 0,-6 0 0 16,-8-2 1-16,1 0 0 0,-5 0 0 0,5 3 0 15,6 3 0-15,0-6 0 0,-2 0 1 16,-2 1-2-16,0 3 0 0,7 5 0 16,9 3-1-16,3-3 3 0,-1 3 1 15,-5-1 1-15,-10-6 0 0,-6 4-1 0,1-5-1 16,-3 3 0-16,3-4-1 0,-5 1 0 15,-12-4 1-15,-8 2-1 0,-15-2 0 16,-1-2 1-16,-5 2-2 16,-1 0-1-16,1 2 1 0,-9 1 0 0,-1 1 0 15,-6-2 0-15,-1-1 0 0,-8-1-4 16,-5-1-17-16,-2-5-26 16,-3-3-49-16,0 2-91 0,-8-7 76 15,4-4 21-15</inkml:trace>
  <inkml:trace contextRef="#ctx0" brushRef="#br0" timeOffset="78566.17">24860 11585 1078 0,'28'23'145'16,"1"2"272"0,-10-5-395-16,4-1-7 0,-12-8-3 0,-6-1 1 0,0-1 4 0,-3 0 3 0,-2-2 10 0,0 0 10 0,-3 0 5 15,-1-1 2-15,-5 1-8 0,2-5-6 16,-5 3-3-16,-1 0-2 0,-1 1-4 15,-4-5-5-15,-6-1-5 0,-1 0-5 16,-5-3-3-16,-6 1 0 16,-1-5 1-16,-7 2-1 0,-6 1-1 0,-3-3-1 15,-6 3-2-15,-1 4 0 0,-4 0 0 16,2 2 3-16,0 2 9 0,-5 1 5 16,-6-1 2-16,-3 3-2 0,-11 0-8 0,-7 2-3 15,-5 0-1-15,-11-1-2 0,0-1-1 16,-2 1-1-16,2-3-1 0,-5 4-1 15,-9-6 2-15,-4 1 3 0,-5-1 2 16,5 1 1-16,-3-1-1 0,-9-6 4 0,-5-6 7 16,-4 0-1-16,9 0 1 15,17-1-6-15,6 1-6 0,4-5 3 0,5 3 4 16,1-1 4-16,12 8 10 0,1-5 10 16,9 0 2-16,5 2-4 0,5 0-14 15,10 0-11-15,-3-2-7 0,6 2-2 16,-2-5 0-16,2 1 0 0,11 4 0 0,5-2 0 15,10 6 1-15,10-1-2 0,5 0 6 16,3 3 2-16,2-1 1 16,3 2 1-16,3 0-5 0,1 0-3 0,7 0-1 15,2 0-11-15,0 0-51 0,0 0-75 16,2-14 74-16</inkml:trace>
  <inkml:trace contextRef="#ctx0" brushRef="#br0" timeOffset="81259.14">12131 13495 1132 0,'7'55'356'0</inkml:trace>
  <inkml:trace contextRef="#ctx0" brushRef="#br0" timeOffset="82003.28">14340 15275 1930 0,'0'3'185'16,"0"-3"333"-16,-1 0-498 0,1 0-1 0,0-5-5 16,0 3-10-16,0 2-10 0,0-3-3 15,0 1-2-15,-6-10 3 0,1-4 2 16,-4-11 3-16,0-7 1 0,-5-6 2 16,-2-15 2-16,-7-4-2 0,-9-6 1 31,0-1-1-31,0-3 0 0,-1 0-1 0,-6 5 1 0,-4-4 0 0,-5 8-1 15,6 2 0-15,-8 1-1 0,-1 9-1 0,3 0-1 16,-7 2-1-16,-6 0-5 0,-6-5-4 16,-4-1-6-16,-3 2-3 0,-6 4 4 15,4 6 5-15,1 2 5 0,2 3 1 16,3 5 0-16,4 3 0 0,4 4 4 0,7-3 3 16,5 1 1-16,4 3 3 0,11 6 1 15,3 4 1-15,7 1 4 0,9 8 5 16,5 1 10-16,8 2 5 0,3 2-3 15,0 1-9-15,0 6-7 0,0-3-8 16,0 6-2-16,0 8 0 0,0 4-4 0,0 8 1 16,3 4 0-16,4 1 3 0,-3 2 0 15,0 0 2-15,-1-5-1 0,-3-4-1 16,0-2 2-16,-2-3-1 0,-1-6 2 16,3-6-1-16,0-2 1 0,0-10-1 15,0-1-3-15,0 0-4 0,0 0 7 16,-4-10 5-16,2-8 3 0,2-9 4 15,0-12-10-15,-7-12-1 0,6-4-2 16,-3-4 0-16,4 3 1 0,0 8 6 0,0 0 8 16,5 13 12-16,2 3 26 0,2 7 15 15,6 7 8-15,0 2 0 16,-4 5-17-16,5-3-15 0,-4 7-15 16,3-2-14-16,4 9-14 0,-1 2-8 0,1 0-5 0,-4 3-3 15,2 0 2-15,3 1 3 0,-2 4-14 16,5 3-36-16,3-8-51 0,8 2-77 15,10-3 95-15</inkml:trace>
  <inkml:trace contextRef="#ctx0" brushRef="#br0" timeOffset="85974.09">23628 16869 1673 0,'0'0'87'0,"0"-2"19"0,0-3-31 0,-2-2-29 0,2 0-11 0,0 1 11 0,0-3 9 0,2 2 11 0,3 2 5 0,-3-6-3 0,3 10-3 15,2-10-3-15,-3 7-1 0,5-3-6 16,-4 2-8-16,6 1-11 15,-6-3-7-15,0 2-8 0,2 3-7 16,-7 2-3-16,2 0-2 0,0 0-1 0,0 0-1 16,-1 0 0-16,3 0-2 0,-4 0-2 15,0 0 0 1,0 0-3-16,0 0 0 0,0 0-3 0,-4-3-2 0,4 3-3 16,-1-2-3-16,-7-3-2 0,0 1-1 15,-7-3 1-15,-6 2 2 0,-7-4 0 0,-13 2 3 16,-5-8 1-16,-11 1 3 15,-7-7 4-15,-3 0 0 0,-9-4 0 0,-6 0 1 16,-5 4-1-16,-8-4 0 0,2 5 2 16,6 1 0-16,15 8 0 0,1-1 1 0,7 1 1 15,13 8 1-15,1 3 2 0,7 0 1 16,11 0 1-16,1 2-1 16,4-1-1-16,7 1-2 0,-3 0-2 15,4 3-1-15,5-3 0 0,0-2-1 16,-2 2 1-16,3-1-1 0,3 1 0 0,2 0 1 15,1 2-1-15,7-4 0 0,0 0-1 0,0 0-5 16,0 0 1-16,4 1 4 16,3 1-1-16,5 2 2 0,6-1 4 0,7 3-5 15,7-3 2 1,9 2-2-16,1 2-3 0,11-3 0 0,2 5 2 16,9-6 1-16,2 1 2 0,5 3 1 0,8-5 2 15,5 1-1-15,8 3 1 16,7 3-2-16,-10 1-1 0,-15-3 2 0,-4 4-2 15,-19-4 1-15,-1 0-1 0,-2 0-1 0,-9-1 0 16,-9-3-1-16,-4 2 2 0,-6 1-2 16,-10-6-4-16,-3 0-4 0,-7 0-6 0,0 1 2 15,-7 1 0-15,-3 0 0 16,-8 0 5 0,-10-2-1-16,-10 2 2 0,-11-2 2 0,-8 0 2 0,-9 0-1 0,-6-4 0 15,-8 4 0-15,-7-4 0 0,-7 4 2 16,4 0-1-16,1 0 0 0,7 0-2 15,10 2 1-15,-4 2 2 0,3 1 3 16,5-3 4-16,-1 0 1 0,7-1 3 0,2 3 1 16,3-4 6-16,11 0 4 0,7 0 2 15,11 0 0-15,8 0-7 0,8 0-5 16,12 0-2 0,-2 2-5-16,9-2 3 0,9-2-1 15,9 2-7-15,9-5-3 0,13 5-10 0,17 1 0 0,9 1 4 16,10 2 3-16,1 1 5 0,-5-3-1 15,14 0 1 1,-6 3 1-16,8 2 0 0,12-3 1 0,-6 3 0 0,-6-2-1 0,-15 0 0 16,-16 1 1-16,-12-5 1 15,-12 5 1-15,-4-6 3 16,-10 7 0-16,-11-5 5 0,-7-2 4 0,-8 0-1 0,0 0-1 16,-10 0-7-16,-6 0-2 15,-13 1 3-15,-11-2 6 0,-6-1 6 0,-13-3 1 16,-14-3 2-16,-14 0-1 0,-12-1-2 0,-9-2-1 15,3-1-8-15,6 8-4 0,7-5-3 16,5 4 0-16,5 3 0 0,12-3 2 31,2 5-2-31,13 2 0 0,7 1-2 0,16-1-12 0,13 1-18 0,8 1-29 16,11-4-40 0,-1 5-44-16,8-5-40 15,12 0 94-15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2:51:12.05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3317 5413 1483 0,'0'-1'58'0,"-3"-5"-8"0,1 5-8 0,0-3-27 0,-1 2-5 0,1-1-4 0,0-3-3 0,0 5 3 0,2 1 11 0,0 0 6 0,0-2 7 0,6 0-2 0,-1 2-14 0,9 5-8 0,0 2-4 0,4-3 6 0,7 5 12 15,-2-4 9-15,-2 1 0 0,0 1-4 16,-5-6-7-1,-1 1-2-15,-1-2 2 0,-7 0 10 0,0 0 12 0,-7 0 10 16,0 0 4-16,7-2-3 0,-7 2-4 16,0 0-3-16,0 0-4 0,0 0-8 15,0 0-7-15,0 0-8 0,-9-1-4 0,-5 1-1 63,-7-7-2-63,-18 1-3 0,-14-3-3 0,-15-5-3 15,-15-2-1-15,-8-3 0 0,-15 1 0 0,-7-2 0 0,-12 1 1 16,-16 3-1-16,-1 2-3 0,-7 1 1 0,3 3-1 16,10 3-3-16,5 0 2 0,12 1-2 0,7 3 3 0,9-4 3 0,15 1 7 0,13-1 0 0,20 2 2 15,16 1 8-15,18-1 17 16,7 3 14-16,14 2 7 0,-2 0-11 0,2 0-28 0,2 2-21 0,7 3-15 16,10-1 0-16,10 8 8 0,8-3 7 31,12 4 4-31,13 1 0 0,6-2-1 0,-3 1-1 0,6-3 0 0,0-4 0 15,0 1 2-15,2-4 1 0,1-3 2 16,1 2-1-16,-2-2 1 16,3 0-1-16,-4 0 0 0,1-2 0 0,0-1 1 15,3-4-1-15,-3 3 1 0,-8-3 0 16,-13 3-1-16,-11 1-1 0,-9 1 1 0,-11 2 2 16,-11 0-3-16,-6 0-14 0,-4 0 2 15,0 0-8-15,-4-2 0 0,-6 2 13 31,-10 0-4-31,-3 0 4 0,-16 0 4 16,-10 0 1-16,-19 0-1 0,-13-5 3 0,-8 1-2 0,-5 1-2 0,-4 1 0 0,5-1 0 16,0 1 0-16,-2 2 0 0,1 0-1 15,1 0 1-15,7 0 1 16,9 2 2 0,10-2 2-16,14-4 12 0,8 0 7 15,12 1 7-15,11-4 10 0,8 3 1 0,14 4 2 16,-3-3 2-16,6-1-6 0,4 2-12 15,2-3-10-15,5 3-10 16,6-7-6-16,8 4 0 0,8-2-2 16,10 0-5-16,9 5-1 0,2 0-1 0,8 2 2 15,6 4 3-15,9 3 4 0,-2 4 1 16,7 5 1-16,2 1 0 0,0 3 0 16,1 1 1-16,-8 0 0 0,-4-3 0 15,-6 0 0-15,-10-2 0 0,-7-4 0 16,-18 1 2-16,-8-4-2 0,-13-6-1 15,-7-1 4-15,-3-2 7 0,-4 0 3 16,-5 2 6-16,-10-6-3 0,-8 1-7 0,-12-10-2 16,-17-1-4-16,-17 0-4 0,-12-8 0 15,-1 3-1-15,-3 3-1 0,2-5 0 16,8 5-3-16,-3 2-11 0,-3 1-12 16,-11 4-92-16,-13-5-526 0,-10-4 433 15</inkml:trace>
  <inkml:trace contextRef="#ctx0" brushRef="#br0" timeOffset="6424.64">7298 7282 1054 0,'-6'-2'672'0,"6"2"-523"0,0 0 12 0,0 0-49 0,0 2-17 0,0-4-7 0,-5 4-19 0,5-2-12 0,5 0-19 16,-1 6-11-16,-4-6-4 0,2 0-5 15,-2 0-6-15,-2 0-6 0,2 0-2 16,0 1 0 0,0-1-2-16,0 0 0 0,-4 2 0 0,-4 0-1 0,0 5 0 0,0 0 0 15,2 4-1-15,-6 1 0 0,-2-1 1 32,-4-1 1-32,-3 5 3 0,1-3 2 0,1 2 2 0,-3-1-1 0,-2 1-2 15,-3-2-3-15,-3 2-3 16,3 2 0-16,2-3-1 0,-3 1 1 15,1 0 0-15,-1-3 0 0,-2 1 0 0,-2 1 0 16,-7-3-1-16,2 4 1 0,0-1 0 0,-2-4 0 16,5 1 1-16,-5 3-1 0,5-8 0 15,-1 4 1-15,-1 1 0 0,-3-2 0 16,-9 2 0 0,0-3-1-16,-3 0 0 0,0 0 1 0,3 1 0 0,-4-1 1 15,1 0 0-15,-6-2 1 0,-8 6 1 16,-3-6 0-16,-3 4 1 0,2-2 1 0,4 0 0 31,-5-2 0-31,-1 1-1 0,-7-3-1 16,4 3 1-16,3-3 0 0,-7 2 0 15,7-1-1-15,-3-2-1 0,5 1-2 16,-1 1 1-16,-2-2-1 0,-5-2 1 16,3 1-1-16,-4 1 1 0,5 0 0 15,1 1 1-15,1 3 5 0,5-4 2 16,-1 1 2-16,12-1-1 0,0 3-3 0,2-3 4 15,-6 0 4-15,-12-2 2 0,0 0 0 16,-3 0-7-16,1 0-3 0,2 0-2 16,2-4 1-16,2-1 0 0,3 1 0 15,-4-1 0-15,-1-4-3 0,-5 6 0 16,-6-6-2-16,0 3-1 0,6 5 0 0,6-6 0 16,3 1-1-16,6 3 1 0,2-4 0 15,1 3-1-15,4 1 2 0,3-5-2 16,-3 5 0-16,-4-6 0 0,-8 2 0 15,-5-4 0-15,-4 2 0 0,-2 2 0 16,1-2 1-16,1 2 0 0,1 0-1 16,-5 0 1-16,1-2 0 0,-6 2-1 15,-10-5 1-15,-7 3 1 0,-2 2-2 0,0-6 1 16,9 1-1-16,8 3 0 0,5-5 6 16,-3 5 11-16,-17-7 6 0,-4 2 1 15,-5 2-6-15,12-3-6 0,11 1 4 16,14 2 8-16,12-1 8 0,4 6 6 15,11-2 2-15,2 4 2 0,4-4 2 0,10 6 2 16,5-1-2-16,2-3-3 0,12 5-3 16,-4 1-5-16,12-1-3 0,1 2 2 15,-4 0-2-15,4 0-1 0,0 0-3 16,0 0-10-16,0 0-6 0,0 0-7 16,0 0-8-16,0 0-8 0,0 0-9 15,0 0-16-15,0 0-16 0,0 0-13 16,0 0-22-16,0 0-30 0,0 0-16 0,0 0-20 15,4 0-68-15,1-2 495 0,7-7-246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2:55:40.91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14259 11201 1500 0,'28'10'91'0,"13"26"627"0,-29-38-109 0,20-58-1312 16,-30 60 757-16,-2 0-3 0,0 0-8 15,2 0-7-15,0-2-1 0,-1 2-2 0,1 0-2 16,0 0 1 0,1 0-1-16,-1 0-3 0,-2 0-2 0,2 0-4 15,0-2-2-15,-2 4-3 0,0-2-2 16,-2 2-5-16,0-1-2 0,-8 3-2 16,1 1 0-16,-2 1 2 0,-7 2 1 0,-3-4 3 0,-4 1 4 15,-3-3 0-15,-6 5 1 0,4-5-4 31,-2 3-5-31,-3 2-2 0,-1-1 1 0,-6 2 0 0,-1 0 1 0,-1-1 1 16,-6-2 0-16,-1 2 1 0,-6-3 0 16,0 3-3-16,4 0 0 0,-2-2-1 15,-3-3 0-15,-6 1 1 0,-2-1 2 0,-1-2-2 32,3-2-2-32,0-3 0 0,0 2-3 15,6 1 0-15,5 0-1 0,-6-3 1 0,4 3 0 0,0 2-1 0,2 0 0 16,0 0 1-1,1 5-1-15,4-5 0 0,-1 0 0 0,3 0-1 0,-2 2 0 16,-7 0-2 0,-2 0 1-16,2-1-1 0,0 1 0 0,2-2-1 0,3 0 0 0,-1 2-1 31,-6-2 3-31,-1 3-1 0,3 1 2 16,-6-4 0-16,6 0 0 0,4 0 0 15,-6-2-1-15,2 2 0 0,-7-2-1 16,0 2 0-16,2 0 1 0,0 0 0 0,-2 2 1 15,1 0 1-15,-2 3-1 0,0 1 1 16,-2-3 0-16,-4 1-1 0,-2-3 1 16,-13 1 0-16,-8-2 1 0,-5 0 2 15,-6 4-1-15,11-2-2 0,5-1-1 16,7 3-2-16,6-4-1 0,-3 0 1 16,-4 0 2-16,-8-2 0 0,4 0 0 15,0 2-1-15,3-1 0 0,8 1 1 16,3-2 0-16,0-4 0 0,4 3 0 0,-6-1 0 15,-3-1 0-15,3 2 1 0,4 1-1 16,-6 2 0-16,3-2 1 0,-1 2-1 16,0 0 0-16,6 0 1 0,-2-2-1 15,3 2 0-15,1 0-1 0,-8 0 1 0,0 0 0 16,-8 0 0-16,4 0 2 0,1 2-2 16,2-2 1-16,-4 0-1 0,9 0 0 15,1-4 0-15,-5-1 0 0,-3 2 0 16,-9-1 0-16,-2-1 0 0,-1 3 2 15,1 0 1-15,0 0 0 0,2 1-1 16,0-3-1-16,7 1-1 0,-6 1 0 16,-1 0 0-16,7 0 0 0,-7 0 0 0,5 1 0 15,6-1 0-15,-3 2 0 0,5-4 0 16,-12 3 0-16,-6-5 0 0,-2 3 0 16,1-4 0-16,8 1 0 0,-2 6 0 15,5 0 0-15,2-5 0 0,2-2 0 0,7 2 0 16,1-4 0-16,-3 7 0 15,1 0 0-15,0-5 0 0,8 7 3 0,6-2-1 16,1 2-1-16,7 0 1 16,0 0 0-16,9 0-1 0,-2-1 0 0,4 1 1 15,1-2-1-15,-4-2 1 0,1 1 0 16,-4 1-1-16,-10-2 1 0,-9 4-1 16,-4-1 0-16,2 1 1 0,2 0-2 0,-5-2 0 15,-4 2 0-15,2 0 0 0,-2 0 0 16,0 0 0-16,-2 2 0 0,-1-2 0 15,-15 0 2-15,-5 1-1 0,6 1 1 16,1 0 0-16,2 0-2 0,10-2 0 16,-6 0 2-16,-10 0 0 0,-15-2 2 15,-6 2 18-15,0-2 4 0,15 0 5 0,12 1 6 16,14-3-13-16,11 0 1 0,6 3 1 16,14 1-3-16,1 0-6 0,3 0-7 15,10 0-6-15,-1 0-2 0,7 0 1 16,6 0 0-16,5 0 1 0,2 0 1 15,7 0 0-15,-2 0-1 0,2 0-1 0,0 0-2 16,0 0-4-16,0 0-9 0,-3-4-13 16,3 4-14-16,0 0-19 0,0 0-21 15,0 0-28-15,2-5-62 0,-2-6-9 16,0-15 83-16</inkml:trace>
  <inkml:trace contextRef="#ctx0" brushRef="#br0" timeOffset="13074.62">11200 13218 1610 0,'0'0'-297'0,"20"20"-94"0,-166-22 1596 0,130 4-1189 15,0-2-4-15,-7-2 0 0,0-2 1 16,-3-4 2-16,-4 0 1 0,-8-6-5 16,5 0-4-16,-3 0-3 0,3-2-1 15,6 4 1 1,9 1 1-16,6 7 2 0,12 4 26 15,0 0 16-15,0 0 16 0,10 0 8 0,6 4-30 0,18 5-17 0,18 1-15 16,20 8-10-16,13 0 1 16,8 1-2-1,6 3 2-15,5-3 3 0,12 4-2 0,6-5 1 16,-10 1-7-16,-8-6-2 0,-10-4 5 16,-2-4 4-16,-8-1 4 0,-8 3 1 0,-12-4 13 15,-20 1 19-15,-17 3 12 16,-13-7-5-16,-14 2-23 0,-5-2-24 15,-22-2-12-15,-15 2 1 0,-28-2 14 16,-20-5 10-16,-20-5 6 0,-26-8 9 16,-17-5 9-16,-10-5 1 0,3 3-6 15,10 4-10-15,18 0-15 0,12 4-7 0,13 3 0 16,15 4 0-16,16-3-1 0,16 3 3 16,8 3 2-16,13 2 3 0,18-2 11 15,10 4 15-15,11 5 13 0,0-4 16 16,9 1 5-16,13-3-15 0,17 3-18 15,14-4-22-15,21 1-17 0,25 5-1 16,19 1 3-16,11 1 1 0,9 10 1 0,-1 0 1 16,6 8-3-16,5-1-1 0,-3 9-2 15,-3-6-3-15,-20 2 4 0,-28-5 5 16,-23-6 3-16,-21-3 6 0,-20-6 0 16,-14 1-1-16,-7-2-5 0,-9-1-14 15,-9 1-7-15,-7 2-2 0,-16-2 1 16,-16-2 14-16,-25-6 2 0,-6-3 1 15,-12-5 3-15,-12-7-25 0,-5-4-47 0,-2-7-93 16,-2-3 123-16,15-4-27 0</inkml:trace>
  <inkml:trace contextRef="#ctx0" brushRef="#br0" timeOffset="14387.48">8489 14624 1390 0,'181'-191'220'0,"-147"159"-208"0,-11-7-1 15,5 3 0-15,1-3 1 0,-5-1-405 0,1 1 288 16</inkml:trace>
  <inkml:trace contextRef="#ctx0" brushRef="#br0" timeOffset="15132.64">8936 14106 1608 0,'0'6'118'0,"0"-3"48"0,0-1-34 15,0 0-47-15,4 3-21 0,1-3-20 0,0 0-7 0,4 3-3 0,-2 0 0 0,6-1 0 16,-5 3-2-16,5 0-3 0,-2-2 0 31,1 4 4-31,-5-3 4 0,0 2 0 16,2-2-2-16,-5 1 1 0,-4-5-5 15,0-2-3-15,0 5 1 0,-4-1-2 16,4 1-1-16,-4-2 0 0,3 1-5 16,-3 3-4-16,-3 0-1 0,0 6 4 0,-5-1 3 15,1 0 1-15,-2-1-4 0,-1 0-4 16,2 3-5-16,-4-5-2 16,-2 3-1-16,-3-3-2 0,-6-2 2 15,3 5 3-15,2-4 5 0,-1 0 4 16,-3-2 1-16,-3 3-6 0,-1-2-4 0,-4 0-4 15,4 7-3-15,-3-5-1 0,-1 0-2 16,0 1-1-16,-5-3 0 0,2 2 0 16,1 2-1-16,-1-6 0 0,0 6-1 0,-6-2 0 15,-3-2 0-15,-9 2-1 0,0-4 1 16,-1 2 0-16,-3 2 0 0,-1-2 1 16,-9 0 1-16,-6 4-1 0,-5-4 1 15,-1 2 1-15,-2-4 0 0,-4 2-1 0,3-3 0 16,3-1-3-16,1-1 0 0,-3-2 1 15,-4 0-1-15,-5 0 1 0,-1 0 2 16,1 2 0-16,5 1 0 0,4-3 0 16,3 0 0-16,-5 2 0 0,-5-2 0 15,-3-2 0-15,1-3 0 0,-5 3 0 16,1-1 0-16,4-1-1 0,-2-5 2 16,0 6-1-16,0-6 1 0,-9 4 1 15,0-6-1-15,-1 0 0 16,-5 2 0-16,3-3 0 0,-11-4 1 0,-4 0-1 0,-8-3 1 15,-7 1-1-15,4 0 0 0,15 4 0 16,6-2 0-16,6 0 0 0,2 2-1 16,-12-4 1-16,3 2 1 0,-1 4 0 0,10-8 0 15,7 3 0-15,2 2-1 0,14-2 1 16,4 2 1-16,11 3 0 0,13 0 13 16,8 1 9-16,7 4 2 0,5-6 2 15,0 5-11-15,-2-1-10 0,2-2-4 16,2-1-1-16,3-1-1 0,4 6-1 15,-1-5 0-15,4 1-1 0,-3 1 0 0,7 1 1 16,0-4-8-16,4 1-9 0,-1 1-15 16,-1-1-15-16,0 3-18 0,1-4-15 15,-1 3-19-15,7 3-25 0,-2-4-34 16,4 2-34-16,-2 4 122 0,2 1 1 16</inkml:trace>
  <inkml:trace contextRef="#ctx0" brushRef="#br0" timeOffset="83240.56">13727 11170 1552 0,'0'4'101'0,"3"5"89"15,-3-6-143-15,2 3-19 0,0 1-7 0,-2-2-3 0,0 0-2 0,-4 1 8 0,-1 4 9 0,-6-1 14 16,-4 5 22-16,-5 2 18 0,-8 2 7 0,-15-7 2 16,1 1-16-16,-13-3-18 0,-2-4-12 15,-2 4-15-15,3-5-7 16,-6-1-7-16,-2 3-5 0,-2-3-4 16,-7 4-5-16,2-1-2 15,-8 2 1-15,-1-2 4 0,-3-1 0 16,-1 4-1-16,-1-4-3 0,-9 2-6 15,2-3 0-15,-4 1-2 0,-5 2 1 0,2-3 0 16,-2-1-1-16,0-1 0 0,0 3-1 0,-11-3-1 0,-3-2 2 16,-11 2 0-16,2 0 1 0,-4-2-3 15,-16-4 6-15,-15 2 2 0,-13-5 1 16,-5 2 3-16,8 3-8 0,10 1-1 16,13 2-3-16,4 3-1 0,9 6 1 0,13-2 1 15,-1 0 1-15,1 0 2 0,1-1-1 16,0-4 0-16,4 2 0 0,12 1 1 15,0-6 0-15,-9 0 1 0,-3 0 1 16,-5 0-1-16,-6 0 0 0,3-6 0 16,1 3 0-16,-7 1 1 0,-8-1 1 15,-5 1-2-15,0-2-2 16,4 1 12-16,3 3 14 0,-5-2 20 0,2 2 3 16,-4 0-12-16,13 0-15 0,10 2-20 0,-12-2-2 15,-20-2 21-15,-5-2-1 0,-4-8 0 16,22 1 2-16,16-1-23 0,8 1-1 15,11-1 0-15,1 1 2 0,4 6 0 16,2-4 0-16,4 4 1 0,7-6 0 0,3 8 0 16,4-5 0-16,2 5 1 0,0 1 0 15,1 0 0-15,5 2 1 0,2 0-1 16,4 0 0-16,-1 0 0 0,3-1 0 16,-2-8 0-16,5 3-1 15,1-2 0-15,-8-3 0 0,-5-1 0 0,-7-3 0 0,-2 1 0 16,8-2 0-16,-10 2 0 0,6-4 1 15,3 1-1-15,6 6 1 0,3 4 0 16,0-4 0 0,-1 8-1-16,-1-6-21 0,6 3-30 15,7-1-37-15,6 2-74 0,8-7-55 16,0-4 115-16</inkml:trace>
  <inkml:trace contextRef="#ctx0" brushRef="#br0" timeOffset="111836.54">11863 13339 1593 0,'0'2'76'0,"0"3"11"0,-3-2-3 0,-1 1-8 0,1 3 1 0,-1-3 0 0,2-1-1 0,-3 6 6 0,2-7 1 0,3 3 3 0,0 2-1 0,-4-7-11 0,4 4-17 0,-2-4-22 0,-7 0-20 0,6 1-7 16,-11-2-5-16,-8-3 2 0,-11-3 0 0,-15-5-2 16,-9-3 5-16,-19 0 4 15,-4-3 7-15,-10 0 8 0,-8 2 6 0,-1 5-3 16,-6 3-5-16,-7 6-9 0,1 4-11 16,4 6-1-16,10 3 1 0,14 3-3 15,17 2-1-15,7 0-1 0,12-2 0 16,13-1-1-16,2-6 1 0,11 0 1 31,3-3-5-31,4-3-18 0,8-1-94 0,-6-5-70 16,8-15 94-16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0-06T22:56:09.01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18136 6623 1796 0,'2'0'95'0,"0"-4"6"0,3 1-10 0,-3 1-40 0,3-2-12 0,-3 4-4 16,-2-2-1-16,0-1-1 0,0 3-4 0,0 0 1 0,0 0 13 0,0 0 10 15,0 0 2 1,0 0-7-16,0 0-10 0,0 0-11 0,0 0-1 16,0 0-1-16,-2 0-1 0,2 3-1 0,0-3-2 15,0 2-4 1,0-2-3-16,0 0-4 0,0 0-3 0,0 0-1 0,0 0-3 0,0 0-3 16,-5 0-1-16,2 0-5 15,-3 2-2-15,-1 0 0 16,-5 0 2-16,-4-2 3 0,-4 1 2 0,1-1 1 0,-8 2-1 15,-1-2 1-15,-2 0-2 0,0 0 0 16,-4 0-1-16,2 5 0 16,-2 3 0-16,-8-1 1 0,-4 0-1 0,-11 2 0 15,-5-2-2-15,0 2 0 0,0 1 0 0,-7-3 2 16,-8 2-2-16,-4-5 1 0,-8-1 0 16,-10-3 0-16,-8 0 4 0,-6-3 1 15,-4-1-1-15,5 1-1 0,4-5-1 31,3 7 2-31,-1-1 1 0,-11-2 3 16,-5-1-1-16,-11 2 12 0,1-1 4 16,1 2 1-16,-9-7-1 0,2 6-11 0,-2-8-7 15,0 2 0-15,10 0 0 0,3 1-1 16,-1 0 2-16,2 0-2 0,4 4 1 16,3 2 1-16,14 2 3 0,6-3 4 15,3 1 0-15,11 0 0 0,7-1-5 16,13 1-2-16,15 0-1 0,18 0 2 15,11-1 3-15,10 3 2 0,9 0 4 0,-1-4 4 16,5 4 2-16,1 0-2 0,2-3-19 16,-1 3-50-16,8-4-23 0,11-10-61 15,20-13 65-15</inkml:trace>
  <inkml:trace contextRef="#ctx0" brushRef="#br0" timeOffset="186316.62">21830 8444 1555 0,'-2'3'84'0,"-2"-1"26"15,3 0-41-15,2 1-25 0,-1-3-11 0,4 0-6 0,-4 0 2 0,0 0 2 0,2 0 1 0,0-5-7 0,5 3-8 0,0-1-4 0,5 1-6 0,6-5 1 0,8 1 1 16,10 5 4-16,6-7 0 0,10 8 4 0,5 0 1 0,8 0-1 0,15 0-1 16,5 2-4-16,13 4-4 0,6-5-3 0,1 5-1 15,7 1-2-15,-4-5-1 0,9 1 0 16,-2 4-1-16,2-3 0 0,-5 3 8 0,-8 0 5 15,-6-2 3-15,-11 4 0 0,-15-7-5 0,-13 0 2 16,-20-2 15-16,-18-2 15 0,-21 0-2 16,-19-1-3-16,-24-6-8 0,-22 0-7 15,-26 0 5-15,-15-3 2 16,-18-3-6-16,-22 6-6 0,-12 2-5 16,-6 7 0-16,-10 0-1 0,4 0 0 15,-2 6-7-15,0 3-1 0,7-1-4 0,16 5-4 0,10 1 4 16,10 2 0-16,12-2 1 0,2 2 5 15,19 2 4-15,18-2 5 0,12-2 4 16,17 0 1-16,15-1 1 0,13-6-3 16,8 2-2-16,8-8-4 0,5 3-1 0,2-1 1 15,10-1-2 1,4 3 0-16,13-3-2 0,10 4-4 0,17 1-2 0,22 5 1 16,15-5-3-1,20 6-2-15,13 3-1 0,7-2 1 16,14 2 2-16,13 1 1 0,19 1 1 0,12-2 0 0,8 4-3 15,6 1-1-15,-4-2 1 0,-8 1 0 0,-9-4 2 16,-20-4 0-16,-15 1-1 16,-18-3 0-16,-27-3 0 0,-24-3-2 0,-36-4-3 15,-28-7 2 1,-17 2-1-16,-35-8 0 0,-22-8 4 0,-36-4 2 0,-39-12 0 16,-22 5 1-16,-17-7-1 15,-30 5-1-15,-2 2 0 16,-10 6 1-16,-8 4 3 0,17 10 2 0,1 3 3 0,14 6 0 0,9-3-2 31,13 4-2-31,10 2 0 0,14 2-1 16,18 5-1-16,34-3-1 0,21 1 0 15,27 2-1-15,17-5 0 0,13 2-2 0,14-3 0 16,4 5 0-16,20-3 0 0,19 4 0 16,16 4 1-16,26 1 1 0,16 1-2 15,21 3 0-15,16-2 0 0,6 0-2 16,7-1 1-16,1-1 1 0,17-3 1 15,4 3-1-15,5 1 3 0,-5 1-5 16,-4 0-1-16,-6-2 2 0,-12 1-2 0,-15-8 2 16,-28 4 0-16,-14-4-3 15,-28 1 0-15,-20-3-1 0,-21-3-7 16,-30-3 0-16,-29-4 2 0,-28-8 3 0,-29-1 7 16,-36-7 3-16,-33 0 3 0,-26-1 0 15,-13 0 5-15,-10 5 1 0,2 3 0 16,1 2 0-16,-1-2-1 0,4 0 0 0,8 3-1 15,15-1 0-15,15 0-2 0,30 3-3 16,25 1-1-16,30 3-3 0,22 3 3 16,24-3 2-16,23 4 11 0,11 1 9 15,11-4-4-15,23 3-4 16,15-1-13-16,28 3-9 0,24 1 1 0,17 5-3 16,26 4-2-16,10 3-1 0,15 4 4 15,5 0 2-15,6 11 3 0,3 1 0 0,3 4-1 16,-1 0-3-16,-6 9-2 15,-16 1 0-15,-11 3 0 0,-19-3 4 0,-28-6 1 16,-32-6-1-16,-36-7 2 0,-25-4 0 16,-19-1 3-16,-18-7 7 0,-23-2 3 15,-30-6-1-15,-28-1-1 0,-22 0-4 16,-19-2-5-16,-5 0 0 0,-15 0 4 16,-7-6-1-16,2-1-2 0,15-3 0 15,25-3-2-15,19-1-4 0,24 2-33 0,18-1-26 16,18 4-195-16,19-3 155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96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5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236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595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3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649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3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56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233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6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5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8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4CEFD65-5826-46FA-ABE3-DAAEFBD3A6ED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BA2CE425-7F4C-48A0-BA79-AE36976F7E3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66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9.png"/><Relationship Id="rId2" Type="http://schemas.openxmlformats.org/officeDocument/2006/relationships/image" Target="../media/image600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1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1.png"/><Relationship Id="rId7" Type="http://schemas.openxmlformats.org/officeDocument/2006/relationships/image" Target="../media/image11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9.xml"/><Relationship Id="rId4" Type="http://schemas.openxmlformats.org/officeDocument/2006/relationships/image" Target="../media/image7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2.sv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3" Type="http://schemas.openxmlformats.org/officeDocument/2006/relationships/image" Target="../media/image11.png"/><Relationship Id="rId7" Type="http://schemas.openxmlformats.org/officeDocument/2006/relationships/image" Target="../media/image1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2.svg"/><Relationship Id="rId9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15.xml"/><Relationship Id="rId4" Type="http://schemas.openxmlformats.org/officeDocument/2006/relationships/image" Target="../media/image18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customXml" Target="../ink/ink17.xml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230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svg"/><Relationship Id="rId18" Type="http://schemas.openxmlformats.org/officeDocument/2006/relationships/image" Target="../media/image271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17" Type="http://schemas.openxmlformats.org/officeDocument/2006/relationships/image" Target="../media/image261.png"/><Relationship Id="rId2" Type="http://schemas.openxmlformats.org/officeDocument/2006/relationships/image" Target="../media/image26.png"/><Relationship Id="rId16" Type="http://schemas.openxmlformats.org/officeDocument/2006/relationships/image" Target="../media/image251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5" Type="http://schemas.openxmlformats.org/officeDocument/2006/relationships/image" Target="../media/image2400.png"/><Relationship Id="rId10" Type="http://schemas.openxmlformats.org/officeDocument/2006/relationships/image" Target="../media/image34.png"/><Relationship Id="rId19" Type="http://schemas.openxmlformats.org/officeDocument/2006/relationships/customXml" Target="../ink/ink18.xml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230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customXml" Target="../ink/ink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png"/><Relationship Id="rId2" Type="http://schemas.openxmlformats.org/officeDocument/2006/relationships/image" Target="../media/image3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1.png"/><Relationship Id="rId4" Type="http://schemas.openxmlformats.org/officeDocument/2006/relationships/image" Target="../media/image3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7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26.png"/><Relationship Id="rId17" Type="http://schemas.openxmlformats.org/officeDocument/2006/relationships/image" Target="../media/image35.svg"/><Relationship Id="rId2" Type="http://schemas.openxmlformats.org/officeDocument/2006/relationships/image" Target="../media/image4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5" Type="http://schemas.openxmlformats.org/officeDocument/2006/relationships/image" Target="../media/image29.svg"/><Relationship Id="rId23" Type="http://schemas.openxmlformats.org/officeDocument/2006/relationships/image" Target="../media/image412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27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26.png"/><Relationship Id="rId17" Type="http://schemas.openxmlformats.org/officeDocument/2006/relationships/image" Target="../media/image35.svg"/><Relationship Id="rId2" Type="http://schemas.openxmlformats.org/officeDocument/2006/relationships/image" Target="../media/image4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24" Type="http://schemas.openxmlformats.org/officeDocument/2006/relationships/image" Target="../media/image431.png"/><Relationship Id="rId5" Type="http://schemas.openxmlformats.org/officeDocument/2006/relationships/image" Target="../media/image44.svg"/><Relationship Id="rId15" Type="http://schemas.openxmlformats.org/officeDocument/2006/relationships/image" Target="../media/image29.svg"/><Relationship Id="rId23" Type="http://schemas.openxmlformats.org/officeDocument/2006/relationships/image" Target="../media/image421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Relationship Id="rId1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46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1.png"/><Relationship Id="rId2" Type="http://schemas.openxmlformats.org/officeDocument/2006/relationships/image" Target="../media/image13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1.png"/><Relationship Id="rId2" Type="http://schemas.openxmlformats.org/officeDocument/2006/relationships/image" Target="../media/image20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3785C-AE7A-46A2-9553-8F60BEDE36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Nested Unalike Quantifiers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FC68C8-3D70-4015-BC74-1B224D92FB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Fall 25</a:t>
            </a:r>
          </a:p>
          <a:p>
            <a:r>
              <a:rPr lang="en-US" dirty="0"/>
              <a:t>Lecture 6</a:t>
            </a:r>
          </a:p>
        </p:txBody>
      </p:sp>
      <p:pic>
        <p:nvPicPr>
          <p:cNvPr id="4" name="Picture 3" descr="Shape, square&#10;&#10;Description automatically generated">
            <a:extLst>
              <a:ext uri="{FF2B5EF4-FFF2-40B4-BE49-F238E27FC236}">
                <a16:creationId xmlns:a16="http://schemas.microsoft.com/office/drawing/2014/main" id="{75C8ADBF-6F01-4527-874E-F7C215263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62" y="138404"/>
            <a:ext cx="4918803" cy="49601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/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Warm up translate to predicate logic:</a:t>
                </a:r>
              </a:p>
              <a:p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prime, then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odd 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36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.”</a:t>
                </a:r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119431-080F-4467-9620-43ED712E1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543" y="435429"/>
                <a:ext cx="6052457" cy="2308324"/>
              </a:xfrm>
              <a:prstGeom prst="rect">
                <a:avLst/>
              </a:prstGeom>
              <a:blipFill>
                <a:blip r:embed="rId3"/>
                <a:stretch>
                  <a:fillRect l="-3122" t="-3958" b="-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B177E6B-8DDA-151C-4261-EBED9349FFEE}"/>
                  </a:ext>
                </a:extLst>
              </p14:cNvPr>
              <p14:cNvContentPartPr/>
              <p14:nvPr/>
            </p14:nvContentPartPr>
            <p14:xfrm>
              <a:off x="5300280" y="177120"/>
              <a:ext cx="6282000" cy="46598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B177E6B-8DDA-151C-4261-EBED9349FF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0920" y="167760"/>
                <a:ext cx="6300720" cy="467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47546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dirty="0"/>
                  <a:t> (for </a:t>
                </a:r>
                <a:r>
                  <a:rPr lang="en-US" b="1" dirty="0"/>
                  <a:t>A</a:t>
                </a:r>
                <a:r>
                  <a:rPr lang="en-US" dirty="0"/>
                  <a:t>ll)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/>
                  <a:t> (there </a:t>
                </a:r>
                <a:r>
                  <a:rPr lang="en-US" b="1" dirty="0"/>
                  <a:t>E</a:t>
                </a:r>
                <a:r>
                  <a:rPr lang="en-US" dirty="0"/>
                  <a:t>xists)</a:t>
                </a:r>
              </a:p>
              <a:p>
                <a:r>
                  <a:rPr lang="en-US" dirty="0"/>
                  <a:t>Write these statements in predicate logic with quantifiers. Let your domain of discourse be “cats”</a:t>
                </a:r>
              </a:p>
              <a:p>
                <a:endParaRPr lang="en-US" dirty="0"/>
              </a:p>
              <a:p>
                <a:r>
                  <a:rPr lang="en-US" dirty="0"/>
                  <a:t>If a cat is fat, then it is happy.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ounded Rectangle 1"/>
          <p:cNvSpPr/>
          <p:nvPr/>
        </p:nvSpPr>
        <p:spPr>
          <a:xfrm>
            <a:off x="1376218" y="3177309"/>
            <a:ext cx="8026400" cy="3786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sentence implicitly makes a statement about all cats!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9346" y="3962400"/>
                <a:ext cx="8959273" cy="461665"/>
              </a:xfrm>
              <a:prstGeom prst="rect">
                <a:avLst/>
              </a:prstGeom>
              <a:blipFill>
                <a:blip r:embed="rId3"/>
                <a:stretch>
                  <a:fillRect l="-6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D46F9C5-B09C-64D3-C4D6-8DE13DA8EBC6}"/>
                  </a:ext>
                </a:extLst>
              </p14:cNvPr>
              <p14:cNvContentPartPr/>
              <p14:nvPr/>
            </p14:nvContentPartPr>
            <p14:xfrm>
              <a:off x="642240" y="1878120"/>
              <a:ext cx="4649040" cy="26798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D46F9C5-B09C-64D3-C4D6-8DE13DA8EBC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2880" y="1868760"/>
                <a:ext cx="4667760" cy="2698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366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implications can be tricky when we change the domain of discourse.</a:t>
            </a:r>
          </a:p>
          <a:p>
            <a:pPr algn="ctr"/>
            <a:r>
              <a:rPr lang="en-US" dirty="0"/>
              <a:t>For every cat: if the cat is fat, then it is happy.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4706440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565" y="3048000"/>
                <a:ext cx="3849715" cy="461665"/>
              </a:xfrm>
              <a:prstGeom prst="rect">
                <a:avLst/>
              </a:prstGeom>
              <a:blipFill>
                <a:blip r:embed="rId3"/>
                <a:stretch>
                  <a:fillRect l="-15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10327" y="3048000"/>
            <a:ext cx="5347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Domain of Discourse: cats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What if we change our domain of discourse to be all mammals?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need to limit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be a cat. How do we do that?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8" y="3566419"/>
                <a:ext cx="11007161" cy="954107"/>
              </a:xfrm>
              <a:prstGeom prst="rect">
                <a:avLst/>
              </a:prstGeom>
              <a:blipFill>
                <a:blip r:embed="rId4"/>
                <a:stretch>
                  <a:fillRect l="-1107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4706439"/>
                <a:ext cx="5126181" cy="461665"/>
              </a:xfrm>
              <a:prstGeom prst="rect">
                <a:avLst/>
              </a:prstGeom>
              <a:blipFill>
                <a:blip r:embed="rId5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D4E3B01-68E2-0C8E-8CF4-40F5084E6C03}"/>
                  </a:ext>
                </a:extLst>
              </p14:cNvPr>
              <p14:cNvContentPartPr/>
              <p14:nvPr/>
            </p14:nvContentPartPr>
            <p14:xfrm>
              <a:off x="646560" y="2868120"/>
              <a:ext cx="9597960" cy="2965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D4E3B01-68E2-0C8E-8CF4-40F5084E6C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7200" y="2858760"/>
                <a:ext cx="9616680" cy="298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8990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4" y="2526656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252665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cat and fat then it is happy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not a cat, the claim is vacuously true, you can’t use the promise for anything]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938992"/>
              </a:xfrm>
              <a:prstGeom prst="rect">
                <a:avLst/>
              </a:prstGeom>
              <a:blipFill>
                <a:blip r:embed="rId4"/>
                <a:stretch>
                  <a:fillRect l="-1730" t="-2201" r="-126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all mammals, that mammal is a cat and if it is fat then it is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[what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dog? Dogs are in the domain, but…uh-oh. This isn’t what we meant.]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086" y="3362036"/>
                <a:ext cx="5280616" cy="1938992"/>
              </a:xfrm>
              <a:prstGeom prst="rect">
                <a:avLst/>
              </a:prstGeom>
              <a:blipFill>
                <a:blip r:embed="rId5"/>
                <a:stretch>
                  <a:fillRect l="-1848" t="-2201" r="-2309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75238" y="1508800"/>
            <a:ext cx="9618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“For every cat: if a cat is fat then it is happy.” when our domain of discourse is “mammals”?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671781" y="5301673"/>
            <a:ext cx="8599055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31233E2-D157-3E1E-A768-F550F2A2BB0B}"/>
                  </a:ext>
                </a:extLst>
              </p14:cNvPr>
              <p14:cNvContentPartPr/>
              <p14:nvPr/>
            </p14:nvContentPartPr>
            <p14:xfrm>
              <a:off x="648360" y="220320"/>
              <a:ext cx="11303640" cy="63723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31233E2-D157-3E1E-A768-F550F2A2BB0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9000" y="210960"/>
                <a:ext cx="11322360" cy="63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72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3476445" y="3786996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7044905" y="2610126"/>
                <a:ext cx="5106837" cy="37856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outside the subdomain</a:t>
                </a:r>
              </a:p>
              <a:p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latin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latin typeface="Courier New" panose="02070309020205020404" pitchFamily="49" charset="0"/>
                </a:endParaRPr>
              </a:p>
              <a:p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aren’t cats, the implication is vacuously true.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These won’t affect whether </a:t>
                </a:r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b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is true.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905" y="2610126"/>
                <a:ext cx="5106837" cy="3785652"/>
              </a:xfrm>
              <a:prstGeom prst="rect">
                <a:avLst/>
              </a:prstGeom>
              <a:blipFill>
                <a:blip r:embed="rId7"/>
                <a:stretch>
                  <a:fillRect l="-1788" t="-1605" r="-715" b="-272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1133262-5E98-0B85-620D-0D1BECED801A}"/>
                  </a:ext>
                </a:extLst>
              </p14:cNvPr>
              <p14:cNvContentPartPr/>
              <p14:nvPr/>
            </p14:nvContentPartPr>
            <p14:xfrm>
              <a:off x="4367160" y="2508480"/>
              <a:ext cx="4744080" cy="3564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1133262-5E98-0B85-620D-0D1BECED801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57800" y="2499120"/>
                <a:ext cx="4762800" cy="358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98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3476445" y="3786996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0" y="1109340"/>
                <a:ext cx="5106837" cy="2677656"/>
              </a:xfrm>
              <a:prstGeom prst="rect">
                <a:avLst/>
              </a:prstGeom>
              <a:solidFill>
                <a:schemeClr val="accent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the subdomain</a:t>
                </a:r>
                <a:b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</a:br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ourier New" panose="02070309020205020404" pitchFamily="49" charset="0"/>
                </a:endParaRP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b="0" i="0" dirty="0">
                  <a:solidFill>
                    <a:schemeClr val="bg1"/>
                  </a:solidFill>
                  <a:latin typeface="Courier New" panose="02070309020205020404" pitchFamily="49" charset="0"/>
                </a:endParaRPr>
              </a:p>
              <a:p>
                <a:endParaRPr lang="en-US" sz="2400" dirty="0">
                  <a:solidFill>
                    <a:schemeClr val="bg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cats, the implication simplifies to our original statement.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9340"/>
                <a:ext cx="5106837" cy="2677656"/>
              </a:xfrm>
              <a:prstGeom prst="rect">
                <a:avLst/>
              </a:prstGeom>
              <a:blipFill>
                <a:blip r:embed="rId7"/>
                <a:stretch>
                  <a:fillRect l="-1790" t="-2506" b="-4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CF53F42-75F9-B0F5-C3EF-13E2F6A387E6}"/>
                  </a:ext>
                </a:extLst>
              </p14:cNvPr>
              <p14:cNvContentPartPr/>
              <p14:nvPr/>
            </p14:nvContentPartPr>
            <p14:xfrm>
              <a:off x="95040" y="1864440"/>
              <a:ext cx="2532600" cy="947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CF53F42-75F9-B0F5-C3EF-13E2F6A387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80" y="1855080"/>
                <a:ext cx="2551320" cy="96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556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Existential quantifiers need a different rule: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831273" y="1995055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dog who is not happy.</a:t>
                </a: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Domain of discourse: dogs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 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3509818"/>
                <a:ext cx="10317018" cy="2308324"/>
              </a:xfrm>
              <a:prstGeom prst="rect">
                <a:avLst/>
              </a:prstGeom>
              <a:blipFill>
                <a:blip r:embed="rId2"/>
                <a:stretch>
                  <a:fillRect l="-886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362D37A-EB44-2200-58F7-59CB59BF9EA0}"/>
                  </a:ext>
                </a:extLst>
              </p14:cNvPr>
              <p14:cNvContentPartPr/>
              <p14:nvPr/>
            </p14:nvContentPartPr>
            <p14:xfrm>
              <a:off x="902520" y="3995280"/>
              <a:ext cx="4278960" cy="126972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362D37A-EB44-2200-58F7-59CB59BF9E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3160" y="3985920"/>
                <a:ext cx="4297680" cy="128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9058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47" y="2570654"/>
                <a:ext cx="5126181" cy="461665"/>
              </a:xfrm>
              <a:prstGeom prst="rect">
                <a:avLst/>
              </a:prstGeom>
              <a:blipFill>
                <a:blip r:embed="rId2"/>
                <a:stretch>
                  <a:fillRect l="-119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68" y="2579705"/>
                <a:ext cx="5126181" cy="461665"/>
              </a:xfrm>
              <a:prstGeom prst="rect">
                <a:avLst/>
              </a:prstGeom>
              <a:blipFill>
                <a:blip r:embed="rId3"/>
                <a:stretch>
                  <a:fillRect l="-119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 mammal, such that 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a dog then it is not happy.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[this can’t be right – plug in a cat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and the implication is true]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362036"/>
                <a:ext cx="5280616" cy="1569660"/>
              </a:xfrm>
              <a:prstGeom prst="rect">
                <a:avLst/>
              </a:prstGeom>
              <a:blipFill>
                <a:blip r:embed="rId4"/>
                <a:stretch>
                  <a:fillRect l="-1730" t="-2724" b="-85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246086" y="3362036"/>
            <a:ext cx="5280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There is a mammal that is both a dog and not happy.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[this one is correct!]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5239" y="1508800"/>
            <a:ext cx="8134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Which of these translates “There is a dog who is not happy.” when our domain of discourse is “mammals”?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5239" y="5206657"/>
            <a:ext cx="10834253" cy="1191491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18BDEC5-BDA0-7390-C44A-19EE58FAF3BD}"/>
                  </a:ext>
                </a:extLst>
              </p14:cNvPr>
              <p14:cNvContentPartPr/>
              <p14:nvPr/>
            </p14:nvContentPartPr>
            <p14:xfrm>
              <a:off x="4947480" y="2348280"/>
              <a:ext cx="3711240" cy="9025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18BDEC5-BDA0-7390-C44A-19EE58FAF3B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38120" y="2338920"/>
                <a:ext cx="3729960" cy="9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48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5572664" y="1552755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6892506" y="4038724"/>
                <a:ext cx="5106837" cy="2308324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inside the subdomain</a:t>
                </a: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¬</m:t>
                    </m:r>
                  </m:oMath>
                </a14:m>
                <a:r>
                  <a:rPr lang="en-US" sz="2400" b="0" i="0" dirty="0">
                    <a:solidFill>
                      <a:schemeClr val="bg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bg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dogs, the requirements simplify to the previous translation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506" y="4038724"/>
                <a:ext cx="5106837" cy="2308324"/>
              </a:xfrm>
              <a:prstGeom prst="rect">
                <a:avLst/>
              </a:prstGeom>
              <a:blipFill>
                <a:blip r:embed="rId7"/>
                <a:stretch>
                  <a:fillRect l="-1788" t="-2632" r="-2622"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89018B9-BBA5-7E9F-C1FE-CA822F793798}"/>
                  </a:ext>
                </a:extLst>
              </p14:cNvPr>
              <p14:cNvContentPartPr/>
              <p14:nvPr/>
            </p14:nvContentPartPr>
            <p14:xfrm>
              <a:off x="6305760" y="2530440"/>
              <a:ext cx="3379320" cy="27684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89018B9-BBA5-7E9F-C1FE-CA822F79379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96400" y="2521080"/>
                <a:ext cx="3398040" cy="27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6359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A1ECB13-BDD0-901B-B7C3-508142ABD19C}"/>
              </a:ext>
            </a:extLst>
          </p:cNvPr>
          <p:cNvSpPr/>
          <p:nvPr/>
        </p:nvSpPr>
        <p:spPr>
          <a:xfrm>
            <a:off x="5572664" y="1552755"/>
            <a:ext cx="2277374" cy="2277374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[(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4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4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ADE432A-DFAE-617D-CEAB-BFECBA3456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593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32BC6F23-0057-F15E-029A-B669283203A8}"/>
              </a:ext>
            </a:extLst>
          </p:cNvPr>
          <p:cNvSpPr/>
          <p:nvPr/>
        </p:nvSpPr>
        <p:spPr>
          <a:xfrm>
            <a:off x="1975449" y="1552755"/>
            <a:ext cx="8729932" cy="48998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Dog with solid fill">
            <a:extLst>
              <a:ext uri="{FF2B5EF4-FFF2-40B4-BE49-F238E27FC236}">
                <a16:creationId xmlns:a16="http://schemas.microsoft.com/office/drawing/2014/main" id="{B0086745-AACB-3D09-4532-4AD5F5600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5306" y="1665114"/>
            <a:ext cx="914400" cy="914400"/>
          </a:xfrm>
          <a:prstGeom prst="rect">
            <a:avLst/>
          </a:prstGeom>
        </p:spPr>
      </p:pic>
      <p:pic>
        <p:nvPicPr>
          <p:cNvPr id="9" name="Graphic 8" descr="Cat with solid fill">
            <a:extLst>
              <a:ext uri="{FF2B5EF4-FFF2-40B4-BE49-F238E27FC236}">
                <a16:creationId xmlns:a16="http://schemas.microsoft.com/office/drawing/2014/main" id="{1D0BBC84-28DB-3D3B-AA35-188E14D73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76445" y="4468483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/>
              <p:nvPr/>
            </p:nvSpPr>
            <p:spPr>
              <a:xfrm>
                <a:off x="4436855" y="4180344"/>
                <a:ext cx="5106837" cy="26776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𝑥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400" b="0" i="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outside the subdomain</a:t>
                </a:r>
              </a:p>
              <a:p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</m:oMath>
                </a14:m>
                <a:r>
                  <a:rPr lang="en-US" sz="2400" b="0" i="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Happy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</m:oMath>
                </a14:m>
                <a:endParaRPr lang="en-US" sz="240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F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are not dogs, the requirements aren’t met---this cat isn’t what we’re looking for.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01D1976-EA95-9280-1287-738075352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6855" y="4180344"/>
                <a:ext cx="5106837" cy="2677656"/>
              </a:xfrm>
              <a:prstGeom prst="rect">
                <a:avLst/>
              </a:prstGeom>
              <a:blipFill>
                <a:blip r:embed="rId7"/>
                <a:stretch>
                  <a:fillRect l="-1786" t="-2268" b="-43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5257D75-B764-5D8D-AFB4-7F273BC5342F}"/>
                  </a:ext>
                </a:extLst>
              </p14:cNvPr>
              <p14:cNvContentPartPr/>
              <p14:nvPr/>
            </p14:nvContentPartPr>
            <p14:xfrm>
              <a:off x="3384360" y="3512520"/>
              <a:ext cx="2737080" cy="2260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5257D75-B764-5D8D-AFB4-7F273BC534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5000" y="3503160"/>
                <a:ext cx="2755800" cy="2278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4274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universal quantifier is a “Big AND”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154F694-5D90-58D3-574F-F47396F577E3}"/>
                  </a:ext>
                </a:extLst>
              </p14:cNvPr>
              <p14:cNvContentPartPr/>
              <p14:nvPr/>
            </p14:nvContentPartPr>
            <p14:xfrm>
              <a:off x="574560" y="3010320"/>
              <a:ext cx="6694560" cy="2895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154F694-5D90-58D3-574F-F47396F577E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5200" y="3000960"/>
                <a:ext cx="6713280" cy="29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15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6E033-B58A-495D-9FF6-9ACFFA89F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14D7D-E100-4CE8-8445-6A595F060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HW1 solutions handed out in lecture today.</a:t>
            </a:r>
          </a:p>
          <a:p>
            <a:r>
              <a:rPr lang="en-US" dirty="0"/>
              <a:t>If you missed them, they are in an envelope outside Miya’s office door</a:t>
            </a:r>
          </a:p>
          <a:p>
            <a:pPr lvl="1"/>
            <a:r>
              <a:rPr lang="en-US" dirty="0"/>
              <a:t>CSE 460---in Allen take the elevator to the 4</a:t>
            </a:r>
            <a:r>
              <a:rPr lang="en-US" baseline="30000" dirty="0"/>
              <a:t>th</a:t>
            </a:r>
            <a:r>
              <a:rPr lang="en-US" dirty="0"/>
              <a:t> floor, turn left.</a:t>
            </a:r>
          </a:p>
          <a:p>
            <a:pPr lvl="1"/>
            <a:r>
              <a:rPr lang="en-US" dirty="0"/>
              <a:t>Don’t need to wait for office hours, just grab them.</a:t>
            </a:r>
          </a:p>
          <a:p>
            <a:pPr lvl="1"/>
            <a:r>
              <a:rPr lang="en-US" dirty="0"/>
              <a:t>Robbie will also have copies in office hours as well.</a:t>
            </a:r>
          </a:p>
        </p:txBody>
      </p:sp>
    </p:spTree>
    <p:extLst>
      <p:ext uri="{BB962C8B-B14F-4D97-AF65-F5344CB8AC3E}">
        <p14:creationId xmlns:p14="http://schemas.microsoft.com/office/powerpoint/2010/main" val="3802756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F0464F-B109-4821-951F-327B1D0C0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 rules what they are?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existential quantifier is a “Big OR”</a:t>
                </a:r>
              </a:p>
              <a:p>
                <a:r>
                  <a:rPr lang="en-US" dirty="0"/>
                  <a:t>For a domain of discourse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let’s say our domain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the irrelevant parts of the bigger domain (non-cat-mammals). We want the expression to be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𝑅𝑖𝑔h𝑡𝑆𝑢𝑏𝐷𝑜𝑚𝑎𝑖𝑛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does that!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762FDF1-1CA4-4817-A5C7-AD122988F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536DF68-38C3-D08D-A101-339118C7211B}"/>
                  </a:ext>
                </a:extLst>
              </p14:cNvPr>
              <p14:cNvContentPartPr/>
              <p14:nvPr/>
            </p14:nvContentPartPr>
            <p14:xfrm>
              <a:off x="4240800" y="4840920"/>
              <a:ext cx="2505240" cy="881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536DF68-38C3-D08D-A101-339118C721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1440" y="4831560"/>
                <a:ext cx="2523960" cy="90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787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77942"/>
            <a:ext cx="11187258" cy="5427657"/>
          </a:xfrm>
        </p:spPr>
        <p:txBody>
          <a:bodyPr/>
          <a:lstStyle/>
          <a:p>
            <a:r>
              <a:rPr lang="en-US" dirty="0"/>
              <a:t>Translate these sentences to predicate logic, then negate them.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6A7EB1A-A8BB-8F38-20ED-9AF54A187748}"/>
                  </a:ext>
                </a:extLst>
              </p14:cNvPr>
              <p14:cNvContentPartPr/>
              <p14:nvPr/>
            </p14:nvContentPartPr>
            <p14:xfrm>
              <a:off x="213120" y="74880"/>
              <a:ext cx="10599840" cy="2527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6A7EB1A-A8BB-8F38-20ED-9AF54A18774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3760" y="65520"/>
                <a:ext cx="10618560" cy="254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7971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4B100-46F7-DDDC-5BB9-038A45621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F8176-1EE0-DA3C-4811-44491C39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FEA6-BADD-F20A-6C72-D1CC4DC41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277942"/>
            <a:ext cx="11187258" cy="5427657"/>
          </a:xfrm>
        </p:spPr>
        <p:txBody>
          <a:bodyPr/>
          <a:lstStyle/>
          <a:p>
            <a:r>
              <a:rPr lang="en-US" dirty="0"/>
              <a:t>Translate these sentences to predicate logic, then negate them.</a:t>
            </a:r>
          </a:p>
          <a:p>
            <a:r>
              <a:rPr lang="en-US" dirty="0"/>
              <a:t>All cats have nine lives.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dogs love every person.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There is a cat that loves someone.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A23208-9C02-0B58-BFD4-A0794557E042}"/>
                  </a:ext>
                </a:extLst>
              </p:cNvPr>
              <p:cNvSpPr txBox="1"/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𝐶𝑎𝑡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𝑁𝑢𝑚𝐿𝑖𝑣𝑒𝑠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𝐶𝑎𝑡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𝑁𝑢𝑚𝐿𝑖𝑣𝑒𝑠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  <a:cs typeface="Segoe UI Semilight" panose="020B0402040204020203" pitchFamily="34" charset="0"/>
                              </a:rPr>
                              <m:t>,9</m:t>
                            </m:r>
                          </m:e>
                        </m:d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cat without 9 lives.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4A23208-9C02-0B58-BFD4-A0794557E0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668" y="2195260"/>
                <a:ext cx="9296399" cy="926023"/>
              </a:xfrm>
              <a:prstGeom prst="rect">
                <a:avLst/>
              </a:prstGeom>
              <a:blipFill>
                <a:blip r:embed="rId2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57037F-0070-AB59-95CF-31601625CD01}"/>
                  </a:ext>
                </a:extLst>
              </p:cNvPr>
              <p:cNvSpPr txBox="1"/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𝐷𝑜𝑔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∧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𝐻𝑢𝑚𝑎𝑛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)→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𝐿𝑜𝑣𝑒</m:t>
                          </m:r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  <a:cs typeface="Segoe UI Semilight" panose="020B0402040204020203" pitchFamily="34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𝐷𝑜𝑔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𝐻𝑢𝑚𝑎𝑛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∧¬</m:t>
                    </m:r>
                    <m:r>
                      <a:rPr lang="en-US" sz="2400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𝐿𝑜𝑣𝑒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,</m:t>
                        </m:r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 “There is a dog who does not love someone.”   “There is a dog and a person such that the dog doesn’t love that person.”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57037F-0070-AB59-95CF-31601625C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369" y="3296267"/>
                <a:ext cx="11776717" cy="1247842"/>
              </a:xfrm>
              <a:prstGeom prst="rect">
                <a:avLst/>
              </a:prstGeom>
              <a:blipFill>
                <a:blip r:embed="rId3"/>
                <a:stretch>
                  <a:fillRect l="-776" b="-10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DEA6FC-88AA-52FE-5E61-9F8F0F89E75F}"/>
                  </a:ext>
                </a:extLst>
              </p:cNvPr>
              <p:cNvSpPr txBox="1"/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𝑦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𝐶𝑎𝑡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∧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𝐻𝑢𝑚𝑎𝑛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→¬</m:t>
                      </m:r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𝐿𝑜𝑣𝑒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  <a:cs typeface="Segoe UI Semilight" panose="020B0402040204020203" pitchFamily="34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“For every cat and every human, the cat does not love that human.”</a:t>
                </a: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“Every cat does not love any human” (“no cat loves any human”)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ADEA6FC-88AA-52FE-5E61-9F8F0F89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81" y="5139607"/>
                <a:ext cx="9300217" cy="1569660"/>
              </a:xfrm>
              <a:prstGeom prst="rect">
                <a:avLst/>
              </a:prstGeom>
              <a:blipFill>
                <a:blip r:embed="rId4"/>
                <a:stretch>
                  <a:fillRect l="-1048" b="-8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EB0EF5D-C62B-DC6A-F762-DF6F15FC867E}"/>
                  </a:ext>
                </a:extLst>
              </p14:cNvPr>
              <p14:cNvContentPartPr/>
              <p14:nvPr/>
            </p14:nvContentPartPr>
            <p14:xfrm>
              <a:off x="2827080" y="177480"/>
              <a:ext cx="5702040" cy="25088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EB0EF5D-C62B-DC6A-F762-DF6F15FC867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17720" y="168120"/>
                <a:ext cx="5720760" cy="252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9537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5DEDE-E07B-421B-9ACE-3CF278A7F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 with Domain Restriction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([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𝐶𝑎𝑡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𝐻𝑢𝑚𝑎𝑛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→¬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𝐿𝑜𝑣𝑒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accent3"/>
                  </a:solidFill>
                </a:endParaRPr>
              </a:p>
              <a:p>
                <a:r>
                  <a:rPr lang="en-US" dirty="0"/>
                  <a:t>There are lots of equivalent expressions to the second. This one is by far the best because it reflects the domain restriction happening. How did we get there?</a:t>
                </a:r>
              </a:p>
              <a:p>
                <a:pPr lvl="1"/>
                <a:r>
                  <a:rPr lang="en-US" dirty="0"/>
                  <a:t>There’s a problem in this week’s section handout showing similar algebra.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DB3033-2755-4F04-A09B-754B929066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3020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09E6B9-9767-E7A8-F041-EDFAA44B4673}"/>
                  </a:ext>
                </a:extLst>
              </p14:cNvPr>
              <p14:cNvContentPartPr/>
              <p14:nvPr/>
            </p14:nvContentPartPr>
            <p14:xfrm>
              <a:off x="2387880" y="3815280"/>
              <a:ext cx="3227400" cy="263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09E6B9-9767-E7A8-F041-EDFAA44B46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78520" y="3805920"/>
                <a:ext cx="3246120" cy="2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219232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D15918-4967-B558-B39B-35D8CFD0EDA0}"/>
                  </a:ext>
                </a:extLst>
              </p14:cNvPr>
              <p14:cNvContentPartPr/>
              <p14:nvPr/>
            </p14:nvContentPartPr>
            <p14:xfrm>
              <a:off x="607680" y="2400840"/>
              <a:ext cx="10845000" cy="3012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D15918-4967-B558-B39B-35D8CFD0EDA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98320" y="2391480"/>
                <a:ext cx="10863720" cy="303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871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09B7F20-0723-4C81-B7AA-4397C40AA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620" y="2048563"/>
            <a:ext cx="5397689" cy="628049"/>
          </a:xfrm>
        </p:spPr>
        <p:txBody>
          <a:bodyPr/>
          <a:lstStyle/>
          <a:p>
            <a:r>
              <a:rPr lang="en-US" dirty="0"/>
              <a:t>Everyone is friends with someone.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4A74E31-B7A4-4384-8440-05EBEEED5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4809" y="2048564"/>
            <a:ext cx="5633903" cy="628049"/>
          </a:xfrm>
        </p:spPr>
        <p:txBody>
          <a:bodyPr/>
          <a:lstStyle/>
          <a:p>
            <a:r>
              <a:rPr lang="en-US" dirty="0"/>
              <a:t>Someone is friends with everyone.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4E2E9BD-1D08-4258-A4AB-A3CAA3C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D5DF6F1D-6F78-4502-BAE9-B36096D0A0FA}"/>
              </a:ext>
            </a:extLst>
          </p:cNvPr>
          <p:cNvGrpSpPr/>
          <p:nvPr/>
        </p:nvGrpSpPr>
        <p:grpSpPr>
          <a:xfrm>
            <a:off x="1580006" y="2638625"/>
            <a:ext cx="3506916" cy="2651906"/>
            <a:chOff x="634620" y="2370413"/>
            <a:chExt cx="4299652" cy="3251368"/>
          </a:xfrm>
        </p:grpSpPr>
        <p:pic>
          <p:nvPicPr>
            <p:cNvPr id="15" name="Graphic 14" descr="Male profile">
              <a:extLst>
                <a:ext uri="{FF2B5EF4-FFF2-40B4-BE49-F238E27FC236}">
                  <a16:creationId xmlns:a16="http://schemas.microsoft.com/office/drawing/2014/main" id="{4C7363C7-A182-4882-A771-941B4FEBA4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19872" y="3488327"/>
              <a:ext cx="914400" cy="914400"/>
            </a:xfrm>
            <a:prstGeom prst="rect">
              <a:avLst/>
            </a:prstGeom>
          </p:spPr>
        </p:pic>
        <p:pic>
          <p:nvPicPr>
            <p:cNvPr id="17" name="Graphic 16" descr="Female Profile">
              <a:extLst>
                <a:ext uri="{FF2B5EF4-FFF2-40B4-BE49-F238E27FC236}">
                  <a16:creationId xmlns:a16="http://schemas.microsoft.com/office/drawing/2014/main" id="{F5AC8AD0-AC06-4D3E-A777-3DF68F8F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763028" y="2370413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le profile">
              <a:extLst>
                <a:ext uri="{FF2B5EF4-FFF2-40B4-BE49-F238E27FC236}">
                  <a16:creationId xmlns:a16="http://schemas.microsoft.com/office/drawing/2014/main" id="{FB9D7CDF-A3BB-42AF-8E99-7E805EA3B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64695" y="4707381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Call center">
              <a:extLst>
                <a:ext uri="{FF2B5EF4-FFF2-40B4-BE49-F238E27FC236}">
                  <a16:creationId xmlns:a16="http://schemas.microsoft.com/office/drawing/2014/main" id="{735179EB-BD01-4F8E-9532-A5C42EBBF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64695" y="2370413"/>
              <a:ext cx="914400" cy="914400"/>
            </a:xfrm>
            <a:prstGeom prst="rect">
              <a:avLst/>
            </a:prstGeom>
          </p:spPr>
        </p:pic>
        <p:pic>
          <p:nvPicPr>
            <p:cNvPr id="23" name="Graphic 22" descr="Man with cane">
              <a:extLst>
                <a:ext uri="{FF2B5EF4-FFF2-40B4-BE49-F238E27FC236}">
                  <a16:creationId xmlns:a16="http://schemas.microsoft.com/office/drawing/2014/main" id="{24B872E7-547D-46D9-B6CF-4DD19690DF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673820" y="4707381"/>
              <a:ext cx="914400" cy="914400"/>
            </a:xfrm>
            <a:prstGeom prst="rect">
              <a:avLst/>
            </a:prstGeom>
          </p:spPr>
        </p:pic>
        <p:pic>
          <p:nvPicPr>
            <p:cNvPr id="25" name="Graphic 24" descr="School boy">
              <a:extLst>
                <a:ext uri="{FF2B5EF4-FFF2-40B4-BE49-F238E27FC236}">
                  <a16:creationId xmlns:a16="http://schemas.microsoft.com/office/drawing/2014/main" id="{F995B76B-27FD-45CD-B656-9D832AED4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34620" y="3488327"/>
              <a:ext cx="914400" cy="914400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B47999-12A2-4152-81E8-AF493F5ECB4C}"/>
                </a:ext>
              </a:extLst>
            </p:cNvPr>
            <p:cNvCxnSpPr>
              <a:stCxn id="17" idx="2"/>
              <a:endCxn id="19" idx="0"/>
            </p:cNvCxnSpPr>
            <p:nvPr/>
          </p:nvCxnSpPr>
          <p:spPr>
            <a:xfrm>
              <a:off x="2220228" y="3284813"/>
              <a:ext cx="1401667" cy="142256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43BA5D-5F3B-4D32-80BE-3A343E600BD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3621895" y="3284813"/>
              <a:ext cx="487267" cy="52032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2DE325F-98CB-4F50-A0D3-0E9DDC5054FE}"/>
                </a:ext>
              </a:extLst>
            </p:cNvPr>
            <p:cNvCxnSpPr>
              <a:cxnSpLocks/>
              <a:stCxn id="25" idx="3"/>
              <a:endCxn id="19" idx="0"/>
            </p:cNvCxnSpPr>
            <p:nvPr/>
          </p:nvCxnSpPr>
          <p:spPr>
            <a:xfrm>
              <a:off x="1549020" y="3945527"/>
              <a:ext cx="2072875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8ECF4A4-CA1D-4479-BCC2-887215854FB8}"/>
                </a:ext>
              </a:extLst>
            </p:cNvPr>
            <p:cNvCxnSpPr>
              <a:cxnSpLocks/>
              <a:stCxn id="23" idx="1"/>
              <a:endCxn id="25" idx="2"/>
            </p:cNvCxnSpPr>
            <p:nvPr/>
          </p:nvCxnSpPr>
          <p:spPr>
            <a:xfrm flipH="1" flipV="1">
              <a:off x="1091820" y="4402727"/>
              <a:ext cx="582000" cy="761854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E6A175A-37F8-4897-A626-A6AA66039EB1}"/>
              </a:ext>
            </a:extLst>
          </p:cNvPr>
          <p:cNvGrpSpPr/>
          <p:nvPr/>
        </p:nvGrpSpPr>
        <p:grpSpPr>
          <a:xfrm>
            <a:off x="7428302" y="2699065"/>
            <a:ext cx="3506916" cy="2651906"/>
            <a:chOff x="7428302" y="2372495"/>
            <a:chExt cx="3506916" cy="2651906"/>
          </a:xfrm>
        </p:grpSpPr>
        <p:pic>
          <p:nvPicPr>
            <p:cNvPr id="43" name="Graphic 42" descr="Male profile">
              <a:extLst>
                <a:ext uri="{FF2B5EF4-FFF2-40B4-BE49-F238E27FC236}">
                  <a16:creationId xmlns:a16="http://schemas.microsoft.com/office/drawing/2014/main" id="{6EBFECD0-54BF-4EED-8096-A6207DD97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189408" y="3284297"/>
              <a:ext cx="745810" cy="745810"/>
            </a:xfrm>
            <a:prstGeom prst="rect">
              <a:avLst/>
            </a:prstGeom>
          </p:spPr>
        </p:pic>
        <p:pic>
          <p:nvPicPr>
            <p:cNvPr id="44" name="Graphic 43" descr="Female Profile">
              <a:extLst>
                <a:ext uri="{FF2B5EF4-FFF2-40B4-BE49-F238E27FC236}">
                  <a16:creationId xmlns:a16="http://schemas.microsoft.com/office/drawing/2014/main" id="{931D49B4-9AB5-4524-82EB-B4A2243FE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48663" y="2372495"/>
              <a:ext cx="745810" cy="745810"/>
            </a:xfrm>
            <a:prstGeom prst="rect">
              <a:avLst/>
            </a:prstGeom>
          </p:spPr>
        </p:pic>
        <p:pic>
          <p:nvPicPr>
            <p:cNvPr id="45" name="Graphic 44" descr="Male profile">
              <a:extLst>
                <a:ext uri="{FF2B5EF4-FFF2-40B4-BE49-F238E27FC236}">
                  <a16:creationId xmlns:a16="http://schemas.microsoft.com/office/drawing/2014/main" id="{94D4091D-267E-4AC5-84C1-073FCE1D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491902" y="4278591"/>
              <a:ext cx="745810" cy="745810"/>
            </a:xfrm>
            <a:prstGeom prst="rect">
              <a:avLst/>
            </a:prstGeom>
          </p:spPr>
        </p:pic>
        <p:pic>
          <p:nvPicPr>
            <p:cNvPr id="46" name="Graphic 45" descr="Call center">
              <a:extLst>
                <a:ext uri="{FF2B5EF4-FFF2-40B4-BE49-F238E27FC236}">
                  <a16:creationId xmlns:a16="http://schemas.microsoft.com/office/drawing/2014/main" id="{0292F1A2-549F-4135-9439-270E07271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91902" y="2372495"/>
              <a:ext cx="745810" cy="74581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A6F270E0-324F-48DC-9B0F-B3AEA297E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75902" y="4278591"/>
              <a:ext cx="745810" cy="745810"/>
            </a:xfrm>
            <a:prstGeom prst="rect">
              <a:avLst/>
            </a:prstGeom>
          </p:spPr>
        </p:pic>
        <p:pic>
          <p:nvPicPr>
            <p:cNvPr id="48" name="Graphic 47" descr="School boy">
              <a:extLst>
                <a:ext uri="{FF2B5EF4-FFF2-40B4-BE49-F238E27FC236}">
                  <a16:creationId xmlns:a16="http://schemas.microsoft.com/office/drawing/2014/main" id="{2C0FC80B-E119-4560-A8B1-35CD24D11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428302" y="3284297"/>
              <a:ext cx="745810" cy="745810"/>
            </a:xfrm>
            <a:prstGeom prst="rect">
              <a:avLst/>
            </a:prstGeom>
          </p:spPr>
        </p:pic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9E43721-5AEE-4C89-8B7A-BA5095500DB1}"/>
                </a:ext>
              </a:extLst>
            </p:cNvPr>
            <p:cNvCxnSpPr>
              <a:cxnSpLocks/>
              <a:stCxn id="48" idx="0"/>
              <a:endCxn id="44" idx="1"/>
            </p:cNvCxnSpPr>
            <p:nvPr/>
          </p:nvCxnSpPr>
          <p:spPr>
            <a:xfrm flipV="1">
              <a:off x="7801207" y="2745400"/>
              <a:ext cx="547456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1689E6-C73E-48DF-A5AD-32BDBE921019}"/>
                </a:ext>
              </a:extLst>
            </p:cNvPr>
            <p:cNvCxnSpPr>
              <a:cxnSpLocks/>
              <a:stCxn id="46" idx="2"/>
              <a:endCxn id="48" idx="3"/>
            </p:cNvCxnSpPr>
            <p:nvPr/>
          </p:nvCxnSpPr>
          <p:spPr>
            <a:xfrm flipH="1">
              <a:off x="8174112" y="3118305"/>
              <a:ext cx="1690695" cy="538897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3177A706-11F5-4B95-AAB0-B2D54A306867}"/>
                </a:ext>
              </a:extLst>
            </p:cNvPr>
            <p:cNvCxnSpPr>
              <a:cxnSpLocks/>
              <a:stCxn id="48" idx="3"/>
              <a:endCxn id="45" idx="0"/>
            </p:cNvCxnSpPr>
            <p:nvPr/>
          </p:nvCxnSpPr>
          <p:spPr>
            <a:xfrm>
              <a:off x="8174112" y="3657202"/>
              <a:ext cx="1690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3E9C91-D35B-4C7F-AAE2-01C5DA53988B}"/>
                </a:ext>
              </a:extLst>
            </p:cNvPr>
            <p:cNvCxnSpPr>
              <a:cxnSpLocks/>
              <a:stCxn id="47" idx="1"/>
              <a:endCxn id="48" idx="2"/>
            </p:cNvCxnSpPr>
            <p:nvPr/>
          </p:nvCxnSpPr>
          <p:spPr>
            <a:xfrm flipH="1" flipV="1">
              <a:off x="7801207" y="4030107"/>
              <a:ext cx="474695" cy="6213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58725D8-5163-4E04-B9F7-DB17FDAEA148}"/>
                </a:ext>
              </a:extLst>
            </p:cNvPr>
            <p:cNvCxnSpPr>
              <a:cxnSpLocks/>
              <a:stCxn id="43" idx="1"/>
              <a:endCxn id="48" idx="3"/>
            </p:cNvCxnSpPr>
            <p:nvPr/>
          </p:nvCxnSpPr>
          <p:spPr>
            <a:xfrm flipH="1">
              <a:off x="8174112" y="3657202"/>
              <a:ext cx="2015296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8A6B06A-D657-45EA-8A4B-D9F33393063A}"/>
                </a:ext>
              </a:extLst>
            </p:cNvPr>
            <p:cNvCxnSpPr>
              <a:cxnSpLocks/>
              <a:stCxn id="45" idx="1"/>
              <a:endCxn id="47" idx="3"/>
            </p:cNvCxnSpPr>
            <p:nvPr/>
          </p:nvCxnSpPr>
          <p:spPr>
            <a:xfrm flipH="1">
              <a:off x="9021712" y="4651496"/>
              <a:ext cx="470190" cy="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/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Translate these sentences using only quantifiers and the predicate </a:t>
                </a:r>
                <a:r>
                  <a:rPr lang="en-US" sz="240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8941306-0CD3-4738-86CD-13F0EDE9A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609" y="1476104"/>
                <a:ext cx="11423473" cy="461665"/>
              </a:xfrm>
              <a:prstGeom prst="rect">
                <a:avLst/>
              </a:prstGeom>
              <a:blipFill>
                <a:blip r:embed="rId14"/>
                <a:stretch>
                  <a:fillRect l="-854" t="-14474" r="-10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/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C5ED37C-CF14-4B71-A9D3-0BBC89263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350971"/>
                <a:ext cx="5461380" cy="461665"/>
              </a:xfrm>
              <a:prstGeom prst="rect">
                <a:avLst/>
              </a:prstGeom>
              <a:blipFill>
                <a:blip r:embed="rId15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/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4568D0-1C55-4611-8E0C-5AEBF9103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070" y="5347397"/>
                <a:ext cx="5461380" cy="461665"/>
              </a:xfrm>
              <a:prstGeom prst="rect">
                <a:avLst/>
              </a:prstGeom>
              <a:blipFill>
                <a:blip r:embed="rId16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/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43EAF8-B435-4C59-A770-D04F0F0B7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20" y="5883600"/>
                <a:ext cx="5461380" cy="461665"/>
              </a:xfrm>
              <a:prstGeom prst="rect">
                <a:avLst/>
              </a:prstGeom>
              <a:blipFill>
                <a:blip r:embed="rId17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/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0" i="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AreFriends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A20C2F4-EC7B-481B-95BF-6975F5A1F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994" y="5883600"/>
                <a:ext cx="5461380" cy="461665"/>
              </a:xfrm>
              <a:prstGeom prst="rect">
                <a:avLst/>
              </a:prstGeom>
              <a:blipFill>
                <a:blip r:embed="rId18"/>
                <a:stretch>
                  <a:fillRect l="-11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CF8AF07-4F84-FCA4-F80B-C636807AE1C2}"/>
                  </a:ext>
                </a:extLst>
              </p14:cNvPr>
              <p14:cNvContentPartPr/>
              <p14:nvPr/>
            </p14:nvContentPartPr>
            <p14:xfrm>
              <a:off x="525240" y="2494440"/>
              <a:ext cx="11210760" cy="41504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CF8AF07-4F84-FCA4-F80B-C636807AE1C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15880" y="2485080"/>
                <a:ext cx="11229480" cy="41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15296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true.”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might change depending on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(people have different friends!).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2441937"/>
              </a:xfrm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true.”</a:t>
                </a:r>
              </a:p>
              <a:p>
                <a:r>
                  <a:rPr lang="en-US" dirty="0"/>
                  <a:t>There’s a special, magical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value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/>
                  <a:t> is true regardless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ED2E557-5054-4458-8998-723A92FC5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905794"/>
                <a:ext cx="11187258" cy="2441937"/>
              </a:xfrm>
              <a:prstGeom prst="rect">
                <a:avLst/>
              </a:prstGeom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693555B-CB54-3748-5F66-038DE5A82E52}"/>
                  </a:ext>
                </a:extLst>
              </p14:cNvPr>
              <p14:cNvContentPartPr/>
              <p14:nvPr/>
            </p14:nvContentPartPr>
            <p14:xfrm>
              <a:off x="284760" y="1942920"/>
              <a:ext cx="2914200" cy="27403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693555B-CB54-3748-5F66-038DE5A82E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5400" y="1933560"/>
                <a:ext cx="2932920" cy="27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6511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/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98959"/>
                  </p:ext>
                </p:extLst>
              </p:nvPr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395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Nested 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our domain of discourse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And our proposition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given by the table.</a:t>
                </a:r>
              </a:p>
              <a:p>
                <a:r>
                  <a:rPr lang="en-US" sz="2400" dirty="0"/>
                  <a:t>What should we look for in the table?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A row, where every entry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𝑦𝑃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 every row there must be a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5333527" cy="4845504"/>
              </a:xfrm>
              <a:blipFill>
                <a:blip r:embed="rId2"/>
                <a:stretch>
                  <a:fillRect l="-148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𝑃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(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𝑥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,</m:t>
                                </m:r>
                                <m:r>
                                  <a:rPr lang="en-US" sz="2200" i="1" dirty="0" err="1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𝑦</m:t>
                                </m:r>
                                <m:r>
                                  <a:rPr lang="en-US" sz="2200" i="1" dirty="0" smtClean="0">
                                    <a:latin typeface="Cambria Math" panose="02040503050406030204" pitchFamily="18" charset="0"/>
                                    <a:cs typeface="Segoe UI Semilight" panose="020B0402040204020203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200" dirty="0">
                            <a:latin typeface="Segoe UI Semilight" panose="020B0402040204020203" pitchFamily="34" charset="0"/>
                            <a:cs typeface="Segoe UI Semilight" panose="020B0402040204020203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427C14E2-4FFB-4F7E-AF92-6F6B47C8791E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53051" y="2010863"/>
              <a:ext cx="5117748" cy="40599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852958">
                      <a:extLst>
                        <a:ext uri="{9D8B030D-6E8A-4147-A177-3AD203B41FA5}">
                          <a16:colId xmlns:a16="http://schemas.microsoft.com/office/drawing/2014/main" val="550821724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00385106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288873305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415547988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983686257"/>
                        </a:ext>
                      </a:extLst>
                    </a:gridCol>
                    <a:gridCol w="852958">
                      <a:extLst>
                        <a:ext uri="{9D8B030D-6E8A-4147-A177-3AD203B41FA5}">
                          <a16:colId xmlns:a16="http://schemas.microsoft.com/office/drawing/2014/main" val="1602319004"/>
                        </a:ext>
                      </a:extLst>
                    </a:gridCol>
                  </a:tblGrid>
                  <a:tr h="676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9009" r="-503571" b="-5099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0223886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763111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92692908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2120699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30635260"/>
                      </a:ext>
                    </a:extLst>
                  </a:tr>
                  <a:tr h="67665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latin typeface="Segoe UI Semilight" panose="020B0402040204020203" pitchFamily="34" charset="0"/>
                              <a:cs typeface="Segoe UI Semilight" panose="020B0402040204020203" pitchFamily="34" charset="0"/>
                            </a:rPr>
                            <a:t>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00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0490174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B06FBF-607A-4E78-BC91-1A1890447894}"/>
              </a:ext>
            </a:extLst>
          </p:cNvPr>
          <p:cNvCxnSpPr/>
          <p:nvPr/>
        </p:nvCxnSpPr>
        <p:spPr>
          <a:xfrm>
            <a:off x="7553325" y="4981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8EDA657-0AA3-4FCB-876F-9E2BDA94B3B6}"/>
              </a:ext>
            </a:extLst>
          </p:cNvPr>
          <p:cNvCxnSpPr>
            <a:cxnSpLocks/>
          </p:cNvCxnSpPr>
          <p:nvPr/>
        </p:nvCxnSpPr>
        <p:spPr>
          <a:xfrm>
            <a:off x="7322288" y="1707655"/>
            <a:ext cx="4125433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/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C730035-F078-443F-9399-B92184CA1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6028" y="1463857"/>
                <a:ext cx="581246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4A2282-866B-407E-9B52-D88CCAD7B0FC}"/>
              </a:ext>
            </a:extLst>
          </p:cNvPr>
          <p:cNvCxnSpPr>
            <a:cxnSpLocks/>
          </p:cNvCxnSpPr>
          <p:nvPr/>
        </p:nvCxnSpPr>
        <p:spPr>
          <a:xfrm>
            <a:off x="6096000" y="2721935"/>
            <a:ext cx="0" cy="33488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/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6E4D6DD-1858-4D5F-8281-C2053BDBA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7" y="4040831"/>
                <a:ext cx="58124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8865ACC-F77A-4294-8313-87BC4D0475EA}"/>
              </a:ext>
            </a:extLst>
          </p:cNvPr>
          <p:cNvSpPr/>
          <p:nvPr/>
        </p:nvSpPr>
        <p:spPr>
          <a:xfrm>
            <a:off x="6386624" y="2651051"/>
            <a:ext cx="5250604" cy="715926"/>
          </a:xfrm>
          <a:prstGeom prst="roundRect">
            <a:avLst/>
          </a:prstGeom>
          <a:solidFill>
            <a:schemeClr val="accent2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B1CC971-9622-4E95-8857-C548926FD0F1}"/>
              </a:ext>
            </a:extLst>
          </p:cNvPr>
          <p:cNvSpPr/>
          <p:nvPr/>
        </p:nvSpPr>
        <p:spPr>
          <a:xfrm>
            <a:off x="7217843" y="265105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D7567B-1AA2-4806-AB9A-5F772BB3FDF9}"/>
              </a:ext>
            </a:extLst>
          </p:cNvPr>
          <p:cNvSpPr/>
          <p:nvPr/>
        </p:nvSpPr>
        <p:spPr>
          <a:xfrm>
            <a:off x="7217843" y="3345941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9E3F33-AB50-44EE-992F-CC37BD0B1945}"/>
              </a:ext>
            </a:extLst>
          </p:cNvPr>
          <p:cNvSpPr/>
          <p:nvPr/>
        </p:nvSpPr>
        <p:spPr>
          <a:xfrm>
            <a:off x="8054276" y="3992444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58A5441-6C79-4398-AE33-0264EC1D34B3}"/>
              </a:ext>
            </a:extLst>
          </p:cNvPr>
          <p:cNvSpPr/>
          <p:nvPr/>
        </p:nvSpPr>
        <p:spPr>
          <a:xfrm>
            <a:off x="10625474" y="4708370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0C152C-4556-4641-B40B-C4B68A6FA21C}"/>
              </a:ext>
            </a:extLst>
          </p:cNvPr>
          <p:cNvSpPr/>
          <p:nvPr/>
        </p:nvSpPr>
        <p:spPr>
          <a:xfrm>
            <a:off x="9805076" y="5386886"/>
            <a:ext cx="1011752" cy="715926"/>
          </a:xfrm>
          <a:prstGeom prst="roundRect">
            <a:avLst/>
          </a:prstGeom>
          <a:solidFill>
            <a:schemeClr val="accent4">
              <a:alpha val="5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1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9" grpId="0" animBg="1"/>
      <p:bldP spid="1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7E742-1D3F-4B5B-AE6F-6CC70B37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were we?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predicate is a function that outputs a Boolean</a:t>
                </a:r>
              </a:p>
              <a:p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Prime(x)</a:t>
                </a:r>
                <a:r>
                  <a:rPr lang="en-US" dirty="0"/>
                  <a:t> 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is prime”</a:t>
                </a:r>
              </a:p>
              <a:p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LessThan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x,y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r>
                  <a:rPr lang="en-US" dirty="0"/>
                  <a:t>:= “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The “domain of discourse” is the set of all values your variables can take.</a:t>
                </a:r>
              </a:p>
              <a:p>
                <a:pPr lvl="1"/>
                <a:r>
                  <a:rPr lang="en-US" dirty="0"/>
                  <a:t>Usually the “type” you’re allowing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CC66C3-AF3C-4D88-9B80-986F142EED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2062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D4907-FED8-41B2-A264-A12B4F5FB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everything in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Keep the quantifiers in the same order in English as they are in the logical notation.</a:t>
                </a:r>
              </a:p>
              <a:p>
                <a:r>
                  <a:rPr lang="en-US" dirty="0"/>
                  <a:t>“There is someone out there for everyone”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statement in “everyday” English. </a:t>
                </a:r>
              </a:p>
              <a:p>
                <a:r>
                  <a:rPr lang="en-US" dirty="0"/>
                  <a:t>It would </a:t>
                </a:r>
                <a:r>
                  <a:rPr lang="en-US" b="1" dirty="0"/>
                  <a:t>never</a:t>
                </a:r>
                <a:r>
                  <a:rPr lang="en-US" dirty="0"/>
                  <a:t> be phrased that way in “mathematical English” We’ll only every write “for every person, there is someone out there for them.”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47C6F5-4987-4917-A50D-D5CDC37CC3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08606"/>
              </a:xfrm>
              <a:blipFill>
                <a:blip r:embed="rId2"/>
                <a:stretch>
                  <a:fillRect l="-708" t="-2155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9762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/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Let your domain of discourse be mammals. 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Use the predicates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Dog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, and 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to mean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loves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FA0F02-89D5-4B30-A498-F175590BC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387" y="5009858"/>
                <a:ext cx="10438395" cy="830997"/>
              </a:xfrm>
              <a:prstGeom prst="rect">
                <a:avLst/>
              </a:prstGeom>
              <a:blipFill>
                <a:blip r:embed="rId23"/>
                <a:stretch>
                  <a:fillRect l="-935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263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728" y="1463857"/>
            <a:ext cx="5162951" cy="643239"/>
          </a:xfrm>
        </p:spPr>
        <p:txBody>
          <a:bodyPr/>
          <a:lstStyle/>
          <a:p>
            <a:r>
              <a:rPr lang="en-US" dirty="0"/>
              <a:t>Every cat loves some human.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EBD80BD-A04B-439E-85F1-D7E435D21D34}"/>
              </a:ext>
            </a:extLst>
          </p:cNvPr>
          <p:cNvSpPr txBox="1">
            <a:spLocks/>
          </p:cNvSpPr>
          <p:nvPr/>
        </p:nvSpPr>
        <p:spPr>
          <a:xfrm>
            <a:off x="5857462" y="1463857"/>
            <a:ext cx="5989983" cy="643239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is a cat that loves every human.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739C9C1-344A-4142-AAA7-AF3E3936D583}"/>
              </a:ext>
            </a:extLst>
          </p:cNvPr>
          <p:cNvGrpSpPr/>
          <p:nvPr/>
        </p:nvGrpSpPr>
        <p:grpSpPr>
          <a:xfrm>
            <a:off x="1410128" y="2022589"/>
            <a:ext cx="2643511" cy="2812822"/>
            <a:chOff x="495728" y="2107096"/>
            <a:chExt cx="3948551" cy="4201447"/>
          </a:xfrm>
        </p:grpSpPr>
        <p:pic>
          <p:nvPicPr>
            <p:cNvPr id="6" name="Graphic 5" descr="Kitten">
              <a:extLst>
                <a:ext uri="{FF2B5EF4-FFF2-40B4-BE49-F238E27FC236}">
                  <a16:creationId xmlns:a16="http://schemas.microsoft.com/office/drawing/2014/main" id="{E6016403-08D7-450A-B0B3-3F329D497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5728" y="210709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Cat">
              <a:extLst>
                <a:ext uri="{FF2B5EF4-FFF2-40B4-BE49-F238E27FC236}">
                  <a16:creationId xmlns:a16="http://schemas.microsoft.com/office/drawing/2014/main" id="{2D560201-3E27-4C73-8B29-873DC24FF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5728" y="5394143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Tiger">
              <a:extLst>
                <a:ext uri="{FF2B5EF4-FFF2-40B4-BE49-F238E27FC236}">
                  <a16:creationId xmlns:a16="http://schemas.microsoft.com/office/drawing/2014/main" id="{26BC1BD5-7F9F-4B6A-BF2E-62DDF4FB97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95728" y="4252354"/>
              <a:ext cx="914400" cy="914400"/>
            </a:xfrm>
            <a:prstGeom prst="rect">
              <a:avLst/>
            </a:prstGeom>
          </p:spPr>
        </p:pic>
        <p:pic>
          <p:nvPicPr>
            <p:cNvPr id="12" name="Graphic 11" descr="Kitten">
              <a:extLst>
                <a:ext uri="{FF2B5EF4-FFF2-40B4-BE49-F238E27FC236}">
                  <a16:creationId xmlns:a16="http://schemas.microsoft.com/office/drawing/2014/main" id="{5F0CA40B-146D-4026-AA8C-E190E641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5728" y="3236354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Female Profile">
              <a:extLst>
                <a:ext uri="{FF2B5EF4-FFF2-40B4-BE49-F238E27FC236}">
                  <a16:creationId xmlns:a16="http://schemas.microsoft.com/office/drawing/2014/main" id="{74D9FB1C-10AF-4581-B140-70581C6B8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529879" y="4257506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Male profile">
              <a:extLst>
                <a:ext uri="{FF2B5EF4-FFF2-40B4-BE49-F238E27FC236}">
                  <a16:creationId xmlns:a16="http://schemas.microsoft.com/office/drawing/2014/main" id="{75B28E62-F99F-4D6D-918C-C7AA4BE8D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529879" y="5394143"/>
              <a:ext cx="914400" cy="914400"/>
            </a:xfrm>
            <a:prstGeom prst="rect">
              <a:avLst/>
            </a:prstGeom>
          </p:spPr>
        </p:pic>
        <p:pic>
          <p:nvPicPr>
            <p:cNvPr id="18" name="Graphic 17" descr="Female Profile">
              <a:extLst>
                <a:ext uri="{FF2B5EF4-FFF2-40B4-BE49-F238E27FC236}">
                  <a16:creationId xmlns:a16="http://schemas.microsoft.com/office/drawing/2014/main" id="{124A3A90-9982-4F70-95ED-9BFCA9BE8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529879" y="3243733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Man with cane">
              <a:extLst>
                <a:ext uri="{FF2B5EF4-FFF2-40B4-BE49-F238E27FC236}">
                  <a16:creationId xmlns:a16="http://schemas.microsoft.com/office/drawing/2014/main" id="{799C65D1-974B-4244-BA8D-FEAA90EE2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529879" y="2107096"/>
              <a:ext cx="914400" cy="914400"/>
            </a:xfrm>
            <a:prstGeom prst="rect">
              <a:avLst/>
            </a:prstGeom>
          </p:spPr>
        </p:pic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A33FA96-096D-4C3D-8978-96A266848C30}"/>
                </a:ext>
              </a:extLst>
            </p:cNvPr>
            <p:cNvCxnSpPr>
              <a:stCxn id="6" idx="3"/>
              <a:endCxn id="20" idx="1"/>
            </p:cNvCxnSpPr>
            <p:nvPr/>
          </p:nvCxnSpPr>
          <p:spPr>
            <a:xfrm>
              <a:off x="1410128" y="2564296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3EC2C8C-C2FF-4A62-9A4B-60A1437959DD}"/>
                </a:ext>
              </a:extLst>
            </p:cNvPr>
            <p:cNvCxnSpPr>
              <a:cxnSpLocks/>
              <a:stCxn id="6" idx="3"/>
              <a:endCxn id="18" idx="1"/>
            </p:cNvCxnSpPr>
            <p:nvPr/>
          </p:nvCxnSpPr>
          <p:spPr>
            <a:xfrm>
              <a:off x="1410128" y="2564296"/>
              <a:ext cx="2119751" cy="113663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860BFCEE-5C6D-4B05-8EDB-4D266EE32694}"/>
                </a:ext>
              </a:extLst>
            </p:cNvPr>
            <p:cNvCxnSpPr>
              <a:cxnSpLocks/>
              <a:stCxn id="12" idx="3"/>
              <a:endCxn id="18" idx="1"/>
            </p:cNvCxnSpPr>
            <p:nvPr/>
          </p:nvCxnSpPr>
          <p:spPr>
            <a:xfrm>
              <a:off x="1410128" y="3693554"/>
              <a:ext cx="2119751" cy="737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65D129EC-D790-4ABD-BE06-E8CB3E669999}"/>
                </a:ext>
              </a:extLst>
            </p:cNvPr>
            <p:cNvCxnSpPr>
              <a:cxnSpLocks/>
              <a:stCxn id="10" idx="3"/>
              <a:endCxn id="14" idx="1"/>
            </p:cNvCxnSpPr>
            <p:nvPr/>
          </p:nvCxnSpPr>
          <p:spPr>
            <a:xfrm>
              <a:off x="1410128" y="4709554"/>
              <a:ext cx="2119751" cy="515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4271AD9B-F523-4FCF-9A96-5F5640F92FFD}"/>
                </a:ext>
              </a:extLst>
            </p:cNvPr>
            <p:cNvCxnSpPr>
              <a:cxnSpLocks/>
              <a:stCxn id="8" idx="3"/>
              <a:endCxn id="16" idx="1"/>
            </p:cNvCxnSpPr>
            <p:nvPr/>
          </p:nvCxnSpPr>
          <p:spPr>
            <a:xfrm>
              <a:off x="1410128" y="5851343"/>
              <a:ext cx="2119751" cy="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EEC5DC8-C958-4170-B099-6F60A8B7229A}"/>
                </a:ext>
              </a:extLst>
            </p:cNvPr>
            <p:cNvCxnSpPr>
              <a:cxnSpLocks/>
              <a:stCxn id="8" idx="3"/>
              <a:endCxn id="20" idx="1"/>
            </p:cNvCxnSpPr>
            <p:nvPr/>
          </p:nvCxnSpPr>
          <p:spPr>
            <a:xfrm flipV="1">
              <a:off x="1410128" y="2564296"/>
              <a:ext cx="2119751" cy="328704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C56C52E-AEE8-41A3-A566-D3388E02709D}"/>
              </a:ext>
            </a:extLst>
          </p:cNvPr>
          <p:cNvGrpSpPr/>
          <p:nvPr/>
        </p:nvGrpSpPr>
        <p:grpSpPr>
          <a:xfrm>
            <a:off x="7428788" y="2270042"/>
            <a:ext cx="2643509" cy="2148729"/>
            <a:chOff x="6713194" y="2321954"/>
            <a:chExt cx="4068678" cy="3307152"/>
          </a:xfrm>
        </p:grpSpPr>
        <p:pic>
          <p:nvPicPr>
            <p:cNvPr id="43" name="Graphic 42" descr="Kitten">
              <a:extLst>
                <a:ext uri="{FF2B5EF4-FFF2-40B4-BE49-F238E27FC236}">
                  <a16:creationId xmlns:a16="http://schemas.microsoft.com/office/drawing/2014/main" id="{F122AF0A-5709-4473-8C6B-2A114674DD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204923" y="3620936"/>
              <a:ext cx="914400" cy="914400"/>
            </a:xfrm>
            <a:prstGeom prst="rect">
              <a:avLst/>
            </a:prstGeom>
          </p:spPr>
        </p:pic>
        <p:pic>
          <p:nvPicPr>
            <p:cNvPr id="47" name="Graphic 46" descr="Man with cane">
              <a:extLst>
                <a:ext uri="{FF2B5EF4-FFF2-40B4-BE49-F238E27FC236}">
                  <a16:creationId xmlns:a16="http://schemas.microsoft.com/office/drawing/2014/main" id="{5DBEADB8-0392-4C22-B319-62A49B0C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867472" y="2321954"/>
              <a:ext cx="914400" cy="914400"/>
            </a:xfrm>
            <a:prstGeom prst="rect">
              <a:avLst/>
            </a:prstGeom>
          </p:spPr>
        </p:pic>
        <p:pic>
          <p:nvPicPr>
            <p:cNvPr id="55" name="Graphic 54" descr="Female Profile">
              <a:extLst>
                <a:ext uri="{FF2B5EF4-FFF2-40B4-BE49-F238E27FC236}">
                  <a16:creationId xmlns:a16="http://schemas.microsoft.com/office/drawing/2014/main" id="{C9CC80D8-423D-4892-A17E-F28D79096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867472" y="4708737"/>
              <a:ext cx="914400" cy="914400"/>
            </a:xfrm>
            <a:prstGeom prst="rect">
              <a:avLst/>
            </a:prstGeom>
          </p:spPr>
        </p:pic>
        <p:pic>
          <p:nvPicPr>
            <p:cNvPr id="57" name="Graphic 56" descr="Male profile">
              <a:extLst>
                <a:ext uri="{FF2B5EF4-FFF2-40B4-BE49-F238E27FC236}">
                  <a16:creationId xmlns:a16="http://schemas.microsoft.com/office/drawing/2014/main" id="{4E510E31-1144-4CD9-8AD0-993AD0099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713194" y="4714706"/>
              <a:ext cx="914400" cy="914400"/>
            </a:xfrm>
            <a:prstGeom prst="rect">
              <a:avLst/>
            </a:prstGeom>
          </p:spPr>
        </p:pic>
        <p:pic>
          <p:nvPicPr>
            <p:cNvPr id="59" name="Graphic 58" descr="Female Profile">
              <a:extLst>
                <a:ext uri="{FF2B5EF4-FFF2-40B4-BE49-F238E27FC236}">
                  <a16:creationId xmlns:a16="http://schemas.microsoft.com/office/drawing/2014/main" id="{3BF878FA-0DE4-49B9-922F-D26DC18691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13194" y="2321954"/>
              <a:ext cx="914400" cy="914400"/>
            </a:xfrm>
            <a:prstGeom prst="rect">
              <a:avLst/>
            </a:prstGeom>
          </p:spPr>
        </p:pic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5F3F6BE-A58A-40F7-A6F9-4DE335102D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19323" y="3236354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4ACBBD0-1372-47E7-8B2A-AEED5531C394}"/>
                </a:ext>
              </a:extLst>
            </p:cNvPr>
            <p:cNvCxnSpPr>
              <a:cxnSpLocks/>
            </p:cNvCxnSpPr>
            <p:nvPr/>
          </p:nvCxnSpPr>
          <p:spPr>
            <a:xfrm>
              <a:off x="9119323" y="4365612"/>
              <a:ext cx="898437" cy="5838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B714DD6F-BCAA-421E-A3FD-238419600B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65984" y="4365612"/>
              <a:ext cx="889227" cy="55430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375514B-58C6-4C01-AF60-E9E1196011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465984" y="3132614"/>
              <a:ext cx="925723" cy="687546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/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)∧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AD9F48-1A96-4528-A606-B3257B351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25" y="4911407"/>
                <a:ext cx="6494634" cy="830997"/>
              </a:xfrm>
              <a:prstGeom prst="rect">
                <a:avLst/>
              </a:prstGeom>
              <a:blipFill>
                <a:blip r:embed="rId23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/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 (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Cat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Human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𝑦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</m:t>
                    </m:r>
                  </m:oMath>
                </a14:m>
                <a:r>
                  <a:rPr lang="en-US" sz="2400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Loves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b="0" i="1" dirty="0" err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Cat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[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Human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)→</m:t>
                    </m:r>
                    <m:r>
                      <m:rPr>
                        <m:nor/>
                      </m:rPr>
                      <a: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Loves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</m:t>
                    </m:r>
                    <m:r>
                      <a:rPr lang="en-US" sz="2400" i="1" dirty="0" err="1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)]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1F43B61-D786-45F2-B86B-D55FDCB113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868" y="5401559"/>
                <a:ext cx="6494634" cy="830997"/>
              </a:xfrm>
              <a:prstGeom prst="rect">
                <a:avLst/>
              </a:prstGeom>
              <a:blipFill>
                <a:blip r:embed="rId24"/>
                <a:stretch>
                  <a:fillRect l="-94" t="-5147" b="-110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811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240433"/>
            <a:ext cx="11187258" cy="1079688"/>
          </a:xfrm>
        </p:spPr>
        <p:txBody>
          <a:bodyPr/>
          <a:lstStyle/>
          <a:p>
            <a:r>
              <a:rPr lang="en-US" dirty="0"/>
              <a:t>How do we negate nested quantifiers?</a:t>
            </a:r>
          </a:p>
          <a:p>
            <a:r>
              <a:rPr lang="en-US" dirty="0"/>
              <a:t>The old rule still applies.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/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DA88B5C0-24FE-4A57-A6AA-C45336AFCC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2264505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(¬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1C36F3E-5065-4C9C-90F4-6B2576CD8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9" y="3843924"/>
                <a:ext cx="11187258" cy="2750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11564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Translation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each of the following, translate it, then say whether the statement is true. Let your domain of discourse be integers.</a:t>
                </a:r>
              </a:p>
              <a:p>
                <a:pPr marL="0" indent="0">
                  <a:buNone/>
                </a:pPr>
                <a:r>
                  <a:rPr lang="en-US" dirty="0"/>
                  <a:t>For every integer, there is a greater integer.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There is an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such that for all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US" dirty="0"/>
                  <a:t> is equal to 1.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b="0" i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r="-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/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Greater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[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depends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84B7FE0-1257-4229-B606-8E30006A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2866490"/>
                <a:ext cx="11733087" cy="461665"/>
              </a:xfrm>
              <a:prstGeom prst="rect">
                <a:avLst/>
              </a:prstGeom>
              <a:blipFill>
                <a:blip r:embed="rId3"/>
                <a:stretch>
                  <a:fillRect l="-52" t="-1447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/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Equal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dirty="0" err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2400" b="0" i="1" dirty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</a:rPr>
                      <m:t>, 1))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</a:rPr>
                  <a:t>  </a:t>
                </a:r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false: no single value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play that role for every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541786-9D5F-4E64-9CC0-5D245F08E4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6" y="3903607"/>
                <a:ext cx="9945384" cy="830997"/>
              </a:xfrm>
              <a:prstGeom prst="rect">
                <a:avLst/>
              </a:prstGeom>
              <a:blipFill>
                <a:blip r:embed="rId4"/>
                <a:stretch>
                  <a:fillRect l="-919" t="-8029" r="-1593" b="-16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/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For every integer,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0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, 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there is an integer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(This statement is true,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𝑦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 depend on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</m:oMath>
                </a14:m>
                <a:r>
                  <a:rPr lang="en-US" sz="2400" dirty="0">
                    <a:solidFill>
                      <a:schemeClr val="accent3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38BFD04-B28C-432F-874D-C7DA01660B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9335" y="5106484"/>
                <a:ext cx="9945384" cy="830997"/>
              </a:xfrm>
              <a:prstGeom prst="rect">
                <a:avLst/>
              </a:prstGeom>
              <a:blipFill>
                <a:blip r:embed="rId5"/>
                <a:stretch>
                  <a:fillRect l="-919" t="-5147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5192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E7F89EA-B469-4FB2-A7C7-B97BE88F0FBF}"/>
              </a:ext>
            </a:extLst>
          </p:cNvPr>
          <p:cNvSpPr/>
          <p:nvPr/>
        </p:nvSpPr>
        <p:spPr>
          <a:xfrm>
            <a:off x="429502" y="2895459"/>
            <a:ext cx="10834253" cy="11914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an existential quantifier AND the limitation together with the rest of the statement.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ounded Rectangle 9">
            <a:extLst>
              <a:ext uri="{FF2B5EF4-FFF2-40B4-BE49-F238E27FC236}">
                <a16:creationId xmlns:a16="http://schemas.microsoft.com/office/drawing/2014/main" id="{E2941EAB-444B-4250-B932-3FEE7441F604}"/>
              </a:ext>
            </a:extLst>
          </p:cNvPr>
          <p:cNvSpPr/>
          <p:nvPr/>
        </p:nvSpPr>
        <p:spPr>
          <a:xfrm>
            <a:off x="429502" y="1340828"/>
            <a:ext cx="8599055" cy="1191491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To “limit” variables to a portion of your domain of discourse under a universal quantifier add a hypothesis to an implication.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BE3466B-222E-41A7-8B42-F2F42FF6F3A0}"/>
                  </a:ext>
                </a:extLst>
              </p:cNvPr>
              <p:cNvSpPr/>
              <p:nvPr/>
            </p:nvSpPr>
            <p:spPr>
              <a:xfrm>
                <a:off x="429502" y="4408446"/>
                <a:ext cx="10557164" cy="1579418"/>
              </a:xfrm>
              <a:prstGeom prst="roundRect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To negate an expression with a quantifier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1. Switch the quantifier (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∃,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becomes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2. Negate the expression inside</a:t>
                </a:r>
              </a:p>
            </p:txBody>
          </p:sp>
        </mc:Choice>
        <mc:Fallback xmlns=""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9BE3466B-222E-41A7-8B42-F2F42FF6F3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502" y="4408446"/>
                <a:ext cx="10557164" cy="1579418"/>
              </a:xfrm>
              <a:prstGeom prst="roundRect">
                <a:avLst/>
              </a:prstGeom>
              <a:blipFill>
                <a:blip r:embed="rId2"/>
                <a:stretch>
                  <a:fillRect l="-58"/>
                </a:stretch>
              </a:blipFill>
              <a:ln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1043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937" y="171568"/>
                <a:ext cx="11187258" cy="6359862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0" indent="0">
                  <a:buClr>
                    <a:srgbClr val="B6A479"/>
                  </a:buClr>
                  <a:buNone/>
                </a:pPr>
                <a:endParaRPr lang="en-US" dirty="0"/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937" y="171568"/>
                <a:ext cx="11187258" cy="6359862"/>
              </a:xfrm>
              <a:blipFill>
                <a:blip r:embed="rId2"/>
                <a:stretch>
                  <a:fillRect l="-1744" t="-2397" r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67937" y="1647264"/>
            <a:ext cx="11187259" cy="1781738"/>
            <a:chOff x="1185842" y="3429000"/>
            <a:chExt cx="6111311" cy="15408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1"/>
                  <a:ext cx="6111311" cy="1540831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1"/>
                  <a:ext cx="6111311" cy="1540831"/>
                </a:xfrm>
                <a:prstGeom prst="rect">
                  <a:avLst/>
                </a:prstGeom>
                <a:blipFill>
                  <a:blip r:embed="rId3"/>
                  <a:stretch>
                    <a:fillRect b="-1014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55545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15A71C-B379-4260-9893-4A6D0775174D}"/>
              </a:ext>
            </a:extLst>
          </p:cNvPr>
          <p:cNvGrpSpPr/>
          <p:nvPr/>
        </p:nvGrpSpPr>
        <p:grpSpPr>
          <a:xfrm>
            <a:off x="769775" y="5131835"/>
            <a:ext cx="10669557" cy="1726163"/>
            <a:chOff x="1524904" y="3428999"/>
            <a:chExt cx="5468314" cy="15581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C188589-1365-4433-BF21-6B2DC5812335}"/>
                    </a:ext>
                  </a:extLst>
                </p:cNvPr>
                <p:cNvSpPr/>
                <p:nvPr/>
              </p:nvSpPr>
              <p:spPr>
                <a:xfrm>
                  <a:off x="1524905" y="3428999"/>
                  <a:ext cx="5468313" cy="1558147"/>
                </a:xfrm>
                <a:prstGeom prst="rect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C188589-1365-4433-BF21-6B2DC58123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4905" y="3428999"/>
                  <a:ext cx="5468313" cy="1558147"/>
                </a:xfrm>
                <a:prstGeom prst="rect">
                  <a:avLst/>
                </a:prstGeom>
                <a:blipFill>
                  <a:blip r:embed="rId4"/>
                  <a:stretch>
                    <a:fillRect b="-2797"/>
                  </a:stretch>
                </a:blipFill>
                <a:ln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CBD724A-99D1-476E-A1C9-F294A3CB7589}"/>
                </a:ext>
              </a:extLst>
            </p:cNvPr>
            <p:cNvSpPr/>
            <p:nvPr/>
          </p:nvSpPr>
          <p:spPr>
            <a:xfrm>
              <a:off x="1524904" y="3429000"/>
              <a:ext cx="5459546" cy="476250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050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831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575239" y="3886610"/>
            <a:ext cx="11187259" cy="2775448"/>
            <a:chOff x="1185842" y="3429000"/>
            <a:chExt cx="6111311" cy="1702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“for each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every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all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upside-down-A for All.</a:t>
                  </a: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7022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 6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Universal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30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have two extra symbols to indicate which way we’re using the variable.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/>
                </a:pPr>
                <a:r>
                  <a:rPr lang="en-US" dirty="0"/>
                  <a:t>The statement is true for every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just want to put a name on it.</a:t>
                </a:r>
              </a:p>
              <a:p>
                <a:pPr marL="0" indent="0">
                  <a:buClr>
                    <a:srgbClr val="B6A479"/>
                  </a:buClr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both evaluate to true.” </a:t>
                </a:r>
              </a:p>
              <a:p>
                <a:pPr marL="514350" indent="-514350">
                  <a:buClr>
                    <a:srgbClr val="B6A479"/>
                  </a:buClr>
                  <a:buFont typeface="+mj-lt"/>
                  <a:buAutoNum type="arabicPeriod" startAt="2"/>
                </a:pPr>
                <a:r>
                  <a:rPr lang="en-US" dirty="0"/>
                  <a:t>There’s 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out there that works, (but I might not know which it is, so I’m using a variable).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means “there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our domain, for which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are both true.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43" t="-2138" r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10835" y="1454621"/>
            <a:ext cx="11924147" cy="2422752"/>
            <a:chOff x="1185842" y="3429000"/>
            <a:chExt cx="6111311" cy="1485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“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“there is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“there exists an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”, “for some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𝑥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” are common translations</a:t>
                  </a: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Remember: backwards-E for Exists.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485900"/>
                </a:xfrm>
                <a:prstGeom prst="rect">
                  <a:avLst/>
                </a:prstGeom>
                <a:blipFill>
                  <a:blip r:embed="rId3"/>
                  <a:stretch>
                    <a:fillRect l="-818" r="-818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/>
            <p:cNvSpPr/>
            <p:nvPr/>
          </p:nvSpPr>
          <p:spPr>
            <a:xfrm>
              <a:off x="1195367" y="3429000"/>
              <a:ext cx="6101786" cy="476250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Existential Quantifier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710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</p:spTree>
    <p:extLst>
      <p:ext uri="{BB962C8B-B14F-4D97-AF65-F5344CB8AC3E}">
        <p14:creationId xmlns:p14="http://schemas.microsoft.com/office/powerpoint/2010/main" val="238427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your domain of discourse be fruits. Translate these</a:t>
            </a:r>
          </a:p>
          <a:p>
            <a:endParaRPr lang="en-US" dirty="0"/>
          </a:p>
          <a:p>
            <a:r>
              <a:rPr lang="en-US" dirty="0"/>
              <a:t>There is a fruit that is tasty and ripe.</a:t>
            </a:r>
          </a:p>
          <a:p>
            <a:endParaRPr lang="en-US" dirty="0"/>
          </a:p>
          <a:p>
            <a:r>
              <a:rPr lang="en-US" dirty="0"/>
              <a:t>For every fruit, if it is not ripe then it is not tasty.</a:t>
            </a:r>
          </a:p>
          <a:p>
            <a:endParaRPr lang="en-US" dirty="0"/>
          </a:p>
          <a:p>
            <a:r>
              <a:rPr lang="en-US" dirty="0"/>
              <a:t>There is a fruit that is sliced and diced.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Tasty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3080084"/>
                <a:ext cx="3560270" cy="461665"/>
              </a:xfrm>
              <a:prstGeom prst="rect">
                <a:avLst/>
              </a:prstGeom>
              <a:blipFill>
                <a:blip r:embed="rId2"/>
                <a:stretch>
                  <a:fillRect l="-171" t="-9211" r="-513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∀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(¬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Ripe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→¬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Tasty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730" y="4233057"/>
                <a:ext cx="4211025" cy="461665"/>
              </a:xfrm>
              <a:prstGeom prst="rect">
                <a:avLst/>
              </a:prstGeom>
              <a:blipFill>
                <a:blip r:embed="rId3"/>
                <a:stretch>
                  <a:fillRect l="-145" t="-9211" r="-43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∃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(</m:t>
                    </m:r>
                  </m:oMath>
                </a14:m>
                <a:r>
                  <a:rPr lang="en-US" sz="2400" b="0" i="0" dirty="0">
                    <a:solidFill>
                      <a:schemeClr val="accent3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Sliced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∧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accent3"/>
                        </a:solidFill>
                        <a:latin typeface="Courier New" panose="02070309020205020404" pitchFamily="49" charset="0"/>
                        <a:cs typeface="Courier New" panose="02070309020205020404" pitchFamily="49" charset="0"/>
                      </a:rPr>
                      <m:t>Diced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  <a:cs typeface="Segoe UI Semilight" panose="020B0402040204020203" pitchFamily="34" charset="0"/>
                          </a:rPr>
                          <m:t>𝑥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3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accent3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232" y="5405908"/>
                <a:ext cx="3997376" cy="461665"/>
              </a:xfrm>
              <a:prstGeom prst="rect">
                <a:avLst/>
              </a:prstGeom>
              <a:blipFill>
                <a:blip r:embed="rId4"/>
                <a:stretch>
                  <a:fillRect l="-152" t="-9211" r="-457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7834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Domain Restriction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A4228E3-1BB0-48E5-79B6-43C2BC5AFFB4}"/>
                  </a:ext>
                </a:extLst>
              </p14:cNvPr>
              <p14:cNvContentPartPr/>
              <p14:nvPr/>
            </p14:nvContentPartPr>
            <p14:xfrm>
              <a:off x="2239200" y="3783960"/>
              <a:ext cx="3598200" cy="393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A4228E3-1BB0-48E5-79B6-43C2BC5AFFB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29840" y="3774600"/>
                <a:ext cx="3616920" cy="41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4872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E57DFFB7-1C72-4022-A1EB-77D72149EB4F}" vid="{5CF90BFF-666A-48C8-8087-10FA0A25A6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4461</TotalTime>
  <Words>3045</Words>
  <Application>Microsoft Office PowerPoint</Application>
  <PresentationFormat>Widescreen</PresentationFormat>
  <Paragraphs>347</Paragraphs>
  <Slides>36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Nested Unalike Quantifiers</vt:lpstr>
      <vt:lpstr>Announcements</vt:lpstr>
      <vt:lpstr>Where were we?</vt:lpstr>
      <vt:lpstr>Quantifiers</vt:lpstr>
      <vt:lpstr>Quantifiers</vt:lpstr>
      <vt:lpstr>Quantifiers</vt:lpstr>
      <vt:lpstr>More Practice</vt:lpstr>
      <vt:lpstr>More Practice</vt:lpstr>
      <vt:lpstr>Domain Restriction</vt:lpstr>
      <vt:lpstr>Quantifiers</vt:lpstr>
      <vt:lpstr>Quantifiers</vt:lpstr>
      <vt:lpstr>Quantifiers</vt:lpstr>
      <vt:lpstr>∀x[(Cat(x)∧ Fat(x))→Happy(x)]</vt:lpstr>
      <vt:lpstr>∀x[(Cat(x)∧ Fat(x))→Happy(x)]</vt:lpstr>
      <vt:lpstr>Quantifiers</vt:lpstr>
      <vt:lpstr>Quantifiers</vt:lpstr>
      <vt:lpstr>∃x[(Dog(x)∧¬Happy(x)]</vt:lpstr>
      <vt:lpstr>∃x[(Dog(x)∧¬Happy(x)]</vt:lpstr>
      <vt:lpstr>Why are the rules what they are?</vt:lpstr>
      <vt:lpstr>Why are the rules what they are?</vt:lpstr>
      <vt:lpstr>Negation</vt:lpstr>
      <vt:lpstr>Negation</vt:lpstr>
      <vt:lpstr>Negation with Domain Restriction</vt:lpstr>
      <vt:lpstr>Nested Quantifiers</vt:lpstr>
      <vt:lpstr>Nested Quantifiers</vt:lpstr>
      <vt:lpstr>Nested Quantifiers</vt:lpstr>
      <vt:lpstr>Nested Quantifiers</vt:lpstr>
      <vt:lpstr>Nested Quantifiers</vt:lpstr>
      <vt:lpstr>Nested Quantifiers</vt:lpstr>
      <vt:lpstr>Keep everything in order</vt:lpstr>
      <vt:lpstr>Try it yourselves</vt:lpstr>
      <vt:lpstr>Try it yourselves</vt:lpstr>
      <vt:lpstr>Negation</vt:lpstr>
      <vt:lpstr>More Translation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Robbie Weber</cp:lastModifiedBy>
  <cp:revision>41</cp:revision>
  <cp:lastPrinted>2025-10-06T19:14:13Z</cp:lastPrinted>
  <dcterms:created xsi:type="dcterms:W3CDTF">2022-01-12T19:58:56Z</dcterms:created>
  <dcterms:modified xsi:type="dcterms:W3CDTF">2025-10-07T01:23:04Z</dcterms:modified>
</cp:coreProperties>
</file>