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notesSlides/notesSlide1.xml" ContentType="application/vnd.openxmlformats-officedocument.presentationml.notesSlide+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6"/>
  </p:notesMasterIdLst>
  <p:handoutMasterIdLst>
    <p:handoutMasterId r:id="rId37"/>
  </p:handoutMasterIdLst>
  <p:sldIdLst>
    <p:sldId id="256" r:id="rId2"/>
    <p:sldId id="406" r:id="rId3"/>
    <p:sldId id="371" r:id="rId4"/>
    <p:sldId id="372" r:id="rId5"/>
    <p:sldId id="375" r:id="rId6"/>
    <p:sldId id="376" r:id="rId7"/>
    <p:sldId id="410" r:id="rId8"/>
    <p:sldId id="269" r:id="rId9"/>
    <p:sldId id="270" r:id="rId10"/>
    <p:sldId id="312" r:id="rId11"/>
    <p:sldId id="271" r:id="rId12"/>
    <p:sldId id="272" r:id="rId13"/>
    <p:sldId id="273" r:id="rId14"/>
    <p:sldId id="274" r:id="rId15"/>
    <p:sldId id="277" r:id="rId16"/>
    <p:sldId id="275" r:id="rId17"/>
    <p:sldId id="278" r:id="rId18"/>
    <p:sldId id="279" r:id="rId19"/>
    <p:sldId id="280" r:id="rId20"/>
    <p:sldId id="281" r:id="rId21"/>
    <p:sldId id="282" r:id="rId22"/>
    <p:sldId id="286" r:id="rId23"/>
    <p:sldId id="283" r:id="rId24"/>
    <p:sldId id="284" r:id="rId25"/>
    <p:sldId id="313" r:id="rId26"/>
    <p:sldId id="315" r:id="rId27"/>
    <p:sldId id="285" r:id="rId28"/>
    <p:sldId id="386" r:id="rId29"/>
    <p:sldId id="318" r:id="rId30"/>
    <p:sldId id="324" r:id="rId31"/>
    <p:sldId id="325" r:id="rId32"/>
    <p:sldId id="413" r:id="rId33"/>
    <p:sldId id="414" r:id="rId34"/>
    <p:sldId id="411"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8" autoAdjust="0"/>
    <p:restoredTop sz="94628" autoAdjust="0"/>
  </p:normalViewPr>
  <p:slideViewPr>
    <p:cSldViewPr snapToGrid="0">
      <p:cViewPr varScale="1">
        <p:scale>
          <a:sx n="76" d="100"/>
          <a:sy n="76" d="100"/>
        </p:scale>
        <p:origin x="51" y="429"/>
      </p:cViewPr>
      <p:guideLst/>
    </p:cSldViewPr>
  </p:slideViewPr>
  <p:outlineViewPr>
    <p:cViewPr>
      <p:scale>
        <a:sx n="33" d="100"/>
        <a:sy n="33" d="100"/>
      </p:scale>
      <p:origin x="0" y="-399"/>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nats" userId="2d5df061-6255-4755-935c-bfd826af269a" providerId="ADAL" clId="{E0EB4951-CDA3-4280-AB50-B416EB71DB2D}"/>
    <pc:docChg chg="custSel modSld">
      <pc:chgData name="mnats" userId="2d5df061-6255-4755-935c-bfd826af269a" providerId="ADAL" clId="{E0EB4951-CDA3-4280-AB50-B416EB71DB2D}" dt="2025-10-03T23:36:19.362" v="1165" actId="962"/>
      <pc:docMkLst>
        <pc:docMk/>
      </pc:docMkLst>
      <pc:sldChg chg="addSp modSp mod">
        <pc:chgData name="mnats" userId="2d5df061-6255-4755-935c-bfd826af269a" providerId="ADAL" clId="{E0EB4951-CDA3-4280-AB50-B416EB71DB2D}" dt="2025-10-03T23:32:37.991" v="144" actId="962"/>
        <pc:sldMkLst>
          <pc:docMk/>
          <pc:sldMk cId="1187674206" sldId="270"/>
        </pc:sldMkLst>
        <pc:inkChg chg="add mod">
          <ac:chgData name="mnats" userId="2d5df061-6255-4755-935c-bfd826af269a" providerId="ADAL" clId="{E0EB4951-CDA3-4280-AB50-B416EB71DB2D}" dt="2025-10-03T23:32:37.991" v="144" actId="962"/>
          <ac:inkMkLst>
            <pc:docMk/>
            <pc:sldMk cId="1187674206" sldId="270"/>
            <ac:inkMk id="7" creationId="{B38B9234-C1F4-4E62-8480-397751B9A1C1}"/>
          </ac:inkMkLst>
        </pc:inkChg>
      </pc:sldChg>
      <pc:sldChg chg="addSp modSp mod">
        <pc:chgData name="mnats" userId="2d5df061-6255-4755-935c-bfd826af269a" providerId="ADAL" clId="{E0EB4951-CDA3-4280-AB50-B416EB71DB2D}" dt="2025-10-03T23:33:51.466" v="395" actId="962"/>
        <pc:sldMkLst>
          <pc:docMk/>
          <pc:sldMk cId="2201356040" sldId="271"/>
        </pc:sldMkLst>
        <pc:inkChg chg="add mod">
          <ac:chgData name="mnats" userId="2d5df061-6255-4755-935c-bfd826af269a" providerId="ADAL" clId="{E0EB4951-CDA3-4280-AB50-B416EB71DB2D}" dt="2025-10-03T23:33:51.466" v="395" actId="962"/>
          <ac:inkMkLst>
            <pc:docMk/>
            <pc:sldMk cId="2201356040" sldId="271"/>
            <ac:inkMk id="4" creationId="{A43420F4-6C69-42CF-8A55-EBA67C1AE4A1}"/>
          </ac:inkMkLst>
        </pc:inkChg>
      </pc:sldChg>
      <pc:sldChg chg="addSp modSp mod">
        <pc:chgData name="mnats" userId="2d5df061-6255-4755-935c-bfd826af269a" providerId="ADAL" clId="{E0EB4951-CDA3-4280-AB50-B416EB71DB2D}" dt="2025-10-03T23:34:12.478" v="591" actId="962"/>
        <pc:sldMkLst>
          <pc:docMk/>
          <pc:sldMk cId="3205758833" sldId="274"/>
        </pc:sldMkLst>
        <pc:inkChg chg="add mod">
          <ac:chgData name="mnats" userId="2d5df061-6255-4755-935c-bfd826af269a" providerId="ADAL" clId="{E0EB4951-CDA3-4280-AB50-B416EB71DB2D}" dt="2025-10-03T23:34:12.478" v="591" actId="962"/>
          <ac:inkMkLst>
            <pc:docMk/>
            <pc:sldMk cId="3205758833" sldId="274"/>
            <ac:inkMk id="4" creationId="{979C4E23-71FF-430D-A6FC-7DBEBED5DA62}"/>
          </ac:inkMkLst>
        </pc:inkChg>
      </pc:sldChg>
      <pc:sldChg chg="addSp modSp mod">
        <pc:chgData name="mnats" userId="2d5df061-6255-4755-935c-bfd826af269a" providerId="ADAL" clId="{E0EB4951-CDA3-4280-AB50-B416EB71DB2D}" dt="2025-10-03T23:34:17.885" v="592" actId="962"/>
        <pc:sldMkLst>
          <pc:docMk/>
          <pc:sldMk cId="139262085" sldId="277"/>
        </pc:sldMkLst>
        <pc:inkChg chg="add mod">
          <ac:chgData name="mnats" userId="2d5df061-6255-4755-935c-bfd826af269a" providerId="ADAL" clId="{E0EB4951-CDA3-4280-AB50-B416EB71DB2D}" dt="2025-10-03T23:34:17.885" v="592" actId="962"/>
          <ac:inkMkLst>
            <pc:docMk/>
            <pc:sldMk cId="139262085" sldId="277"/>
            <ac:inkMk id="8" creationId="{9DFC107F-62DF-4B00-90E9-BB4AE41A4326}"/>
          </ac:inkMkLst>
        </pc:inkChg>
      </pc:sldChg>
      <pc:sldChg chg="addSp modSp mod">
        <pc:chgData name="mnats" userId="2d5df061-6255-4755-935c-bfd826af269a" providerId="ADAL" clId="{E0EB4951-CDA3-4280-AB50-B416EB71DB2D}" dt="2025-10-03T23:34:22.438" v="593" actId="962"/>
        <pc:sldMkLst>
          <pc:docMk/>
          <pc:sldMk cId="1911831325" sldId="278"/>
        </pc:sldMkLst>
        <pc:inkChg chg="add mod">
          <ac:chgData name="mnats" userId="2d5df061-6255-4755-935c-bfd826af269a" providerId="ADAL" clId="{E0EB4951-CDA3-4280-AB50-B416EB71DB2D}" dt="2025-10-03T23:34:22.438" v="593" actId="962"/>
          <ac:inkMkLst>
            <pc:docMk/>
            <pc:sldMk cId="1911831325" sldId="278"/>
            <ac:inkMk id="4" creationId="{DF22A806-2CBB-4C51-9567-544EBDBD7A89}"/>
          </ac:inkMkLst>
        </pc:inkChg>
      </pc:sldChg>
      <pc:sldChg chg="addSp modSp mod">
        <pc:chgData name="mnats" userId="2d5df061-6255-4755-935c-bfd826af269a" providerId="ADAL" clId="{E0EB4951-CDA3-4280-AB50-B416EB71DB2D}" dt="2025-10-03T23:34:26.399" v="594" actId="962"/>
        <pc:sldMkLst>
          <pc:docMk/>
          <pc:sldMk cId="415130735" sldId="279"/>
        </pc:sldMkLst>
        <pc:inkChg chg="add mod">
          <ac:chgData name="mnats" userId="2d5df061-6255-4755-935c-bfd826af269a" providerId="ADAL" clId="{E0EB4951-CDA3-4280-AB50-B416EB71DB2D}" dt="2025-10-03T23:34:26.399" v="594" actId="962"/>
          <ac:inkMkLst>
            <pc:docMk/>
            <pc:sldMk cId="415130735" sldId="279"/>
            <ac:inkMk id="4" creationId="{49649B47-6123-4689-AAA3-62147A4DE596}"/>
          </ac:inkMkLst>
        </pc:inkChg>
      </pc:sldChg>
      <pc:sldChg chg="addSp modSp mod">
        <pc:chgData name="mnats" userId="2d5df061-6255-4755-935c-bfd826af269a" providerId="ADAL" clId="{E0EB4951-CDA3-4280-AB50-B416EB71DB2D}" dt="2025-10-03T23:34:29.256" v="595" actId="962"/>
        <pc:sldMkLst>
          <pc:docMk/>
          <pc:sldMk cId="3677104179" sldId="280"/>
        </pc:sldMkLst>
        <pc:inkChg chg="add mod">
          <ac:chgData name="mnats" userId="2d5df061-6255-4755-935c-bfd826af269a" providerId="ADAL" clId="{E0EB4951-CDA3-4280-AB50-B416EB71DB2D}" dt="2025-10-03T23:34:29.256" v="595" actId="962"/>
          <ac:inkMkLst>
            <pc:docMk/>
            <pc:sldMk cId="3677104179" sldId="280"/>
            <ac:inkMk id="7" creationId="{E318FF30-721C-48E9-9EE0-D6E7CBA2E2F1}"/>
          </ac:inkMkLst>
        </pc:inkChg>
      </pc:sldChg>
      <pc:sldChg chg="addSp modSp mod">
        <pc:chgData name="mnats" userId="2d5df061-6255-4755-935c-bfd826af269a" providerId="ADAL" clId="{E0EB4951-CDA3-4280-AB50-B416EB71DB2D}" dt="2025-10-03T23:34:56.615" v="849" actId="962"/>
        <pc:sldMkLst>
          <pc:docMk/>
          <pc:sldMk cId="2099678005" sldId="281"/>
        </pc:sldMkLst>
        <pc:inkChg chg="add mod">
          <ac:chgData name="mnats" userId="2d5df061-6255-4755-935c-bfd826af269a" providerId="ADAL" clId="{E0EB4951-CDA3-4280-AB50-B416EB71DB2D}" dt="2025-10-03T23:34:56.615" v="849" actId="962"/>
          <ac:inkMkLst>
            <pc:docMk/>
            <pc:sldMk cId="2099678005" sldId="281"/>
            <ac:inkMk id="5" creationId="{3639BB64-A995-42EC-A012-66FE9ACB672C}"/>
          </ac:inkMkLst>
        </pc:inkChg>
      </pc:sldChg>
      <pc:sldChg chg="addSp modSp mod">
        <pc:chgData name="mnats" userId="2d5df061-6255-4755-935c-bfd826af269a" providerId="ADAL" clId="{E0EB4951-CDA3-4280-AB50-B416EB71DB2D}" dt="2025-10-03T23:35:12.385" v="945" actId="962"/>
        <pc:sldMkLst>
          <pc:docMk/>
          <pc:sldMk cId="857948001" sldId="282"/>
        </pc:sldMkLst>
        <pc:inkChg chg="add mod">
          <ac:chgData name="mnats" userId="2d5df061-6255-4755-935c-bfd826af269a" providerId="ADAL" clId="{E0EB4951-CDA3-4280-AB50-B416EB71DB2D}" dt="2025-10-03T23:35:12.385" v="945" actId="962"/>
          <ac:inkMkLst>
            <pc:docMk/>
            <pc:sldMk cId="857948001" sldId="282"/>
            <ac:inkMk id="8" creationId="{F816A1F5-E028-4506-861C-B4BE80543BD2}"/>
          </ac:inkMkLst>
        </pc:inkChg>
      </pc:sldChg>
      <pc:sldChg chg="addSp modSp mod">
        <pc:chgData name="mnats" userId="2d5df061-6255-4755-935c-bfd826af269a" providerId="ADAL" clId="{E0EB4951-CDA3-4280-AB50-B416EB71DB2D}" dt="2025-10-03T23:35:20.407" v="946" actId="962"/>
        <pc:sldMkLst>
          <pc:docMk/>
          <pc:sldMk cId="554044701" sldId="284"/>
        </pc:sldMkLst>
        <pc:inkChg chg="add mod">
          <ac:chgData name="mnats" userId="2d5df061-6255-4755-935c-bfd826af269a" providerId="ADAL" clId="{E0EB4951-CDA3-4280-AB50-B416EB71DB2D}" dt="2025-10-03T23:35:20.407" v="946" actId="962"/>
          <ac:inkMkLst>
            <pc:docMk/>
            <pc:sldMk cId="554044701" sldId="284"/>
            <ac:inkMk id="4" creationId="{27DD7CBD-0F0D-4D97-ADEA-46F22776E242}"/>
          </ac:inkMkLst>
        </pc:inkChg>
      </pc:sldChg>
      <pc:sldChg chg="addSp modSp mod">
        <pc:chgData name="mnats" userId="2d5df061-6255-4755-935c-bfd826af269a" providerId="ADAL" clId="{E0EB4951-CDA3-4280-AB50-B416EB71DB2D}" dt="2025-10-03T23:35:25.194" v="947" actId="962"/>
        <pc:sldMkLst>
          <pc:docMk/>
          <pc:sldMk cId="165105613" sldId="313"/>
        </pc:sldMkLst>
        <pc:inkChg chg="add mod">
          <ac:chgData name="mnats" userId="2d5df061-6255-4755-935c-bfd826af269a" providerId="ADAL" clId="{E0EB4951-CDA3-4280-AB50-B416EB71DB2D}" dt="2025-10-03T23:35:25.194" v="947" actId="962"/>
          <ac:inkMkLst>
            <pc:docMk/>
            <pc:sldMk cId="165105613" sldId="313"/>
            <ac:inkMk id="4" creationId="{D60A7913-A514-4320-BBF1-6BB60D7F4FC4}"/>
          </ac:inkMkLst>
        </pc:inkChg>
      </pc:sldChg>
      <pc:sldChg chg="addSp modSp mod">
        <pc:chgData name="mnats" userId="2d5df061-6255-4755-935c-bfd826af269a" providerId="ADAL" clId="{E0EB4951-CDA3-4280-AB50-B416EB71DB2D}" dt="2025-10-03T23:35:28.358" v="948" actId="962"/>
        <pc:sldMkLst>
          <pc:docMk/>
          <pc:sldMk cId="2702378399" sldId="315"/>
        </pc:sldMkLst>
        <pc:inkChg chg="add mod">
          <ac:chgData name="mnats" userId="2d5df061-6255-4755-935c-bfd826af269a" providerId="ADAL" clId="{E0EB4951-CDA3-4280-AB50-B416EB71DB2D}" dt="2025-10-03T23:35:28.358" v="948" actId="962"/>
          <ac:inkMkLst>
            <pc:docMk/>
            <pc:sldMk cId="2702378399" sldId="315"/>
            <ac:inkMk id="4" creationId="{E4AC472C-352A-4F26-AABA-0575B4E26037}"/>
          </ac:inkMkLst>
        </pc:inkChg>
      </pc:sldChg>
      <pc:sldChg chg="addSp delSp modSp">
        <pc:chgData name="mnats" userId="2d5df061-6255-4755-935c-bfd826af269a" providerId="ADAL" clId="{E0EB4951-CDA3-4280-AB50-B416EB71DB2D}" dt="2025-10-03T23:35:35.932" v="950"/>
        <pc:sldMkLst>
          <pc:docMk/>
          <pc:sldMk cId="909004634" sldId="324"/>
        </pc:sldMkLst>
        <pc:inkChg chg="add del mod">
          <ac:chgData name="mnats" userId="2d5df061-6255-4755-935c-bfd826af269a" providerId="ADAL" clId="{E0EB4951-CDA3-4280-AB50-B416EB71DB2D}" dt="2025-10-03T23:35:35.932" v="950"/>
          <ac:inkMkLst>
            <pc:docMk/>
            <pc:sldMk cId="909004634" sldId="324"/>
            <ac:inkMk id="10" creationId="{A9E7AC13-DD01-4AB6-BC64-B54F9BF140D2}"/>
          </ac:inkMkLst>
        </pc:inkChg>
      </pc:sldChg>
      <pc:sldChg chg="addSp delSp mod">
        <pc:chgData name="mnats" userId="2d5df061-6255-4755-935c-bfd826af269a" providerId="ADAL" clId="{E0EB4951-CDA3-4280-AB50-B416EB71DB2D}" dt="2025-10-03T23:35:47.435" v="951" actId="478"/>
        <pc:sldMkLst>
          <pc:docMk/>
          <pc:sldMk cId="412785740" sldId="325"/>
        </pc:sldMkLst>
        <pc:inkChg chg="add del">
          <ac:chgData name="mnats" userId="2d5df061-6255-4755-935c-bfd826af269a" providerId="ADAL" clId="{E0EB4951-CDA3-4280-AB50-B416EB71DB2D}" dt="2025-10-03T23:35:47.435" v="951" actId="478"/>
          <ac:inkMkLst>
            <pc:docMk/>
            <pc:sldMk cId="412785740" sldId="325"/>
            <ac:inkMk id="4" creationId="{627DC836-D67D-4448-B7EB-B1299A4D7009}"/>
          </ac:inkMkLst>
        </pc:inkChg>
      </pc:sldChg>
      <pc:sldChg chg="addSp modSp mod">
        <pc:chgData name="mnats" userId="2d5df061-6255-4755-935c-bfd826af269a" providerId="ADAL" clId="{E0EB4951-CDA3-4280-AB50-B416EB71DB2D}" dt="2025-10-03T23:32:22.021" v="66" actId="962"/>
        <pc:sldMkLst>
          <pc:docMk/>
          <pc:sldMk cId="4052869431" sldId="376"/>
        </pc:sldMkLst>
        <pc:inkChg chg="add mod">
          <ac:chgData name="mnats" userId="2d5df061-6255-4755-935c-bfd826af269a" providerId="ADAL" clId="{E0EB4951-CDA3-4280-AB50-B416EB71DB2D}" dt="2025-10-03T23:32:22.021" v="66" actId="962"/>
          <ac:inkMkLst>
            <pc:docMk/>
            <pc:sldMk cId="4052869431" sldId="376"/>
            <ac:inkMk id="4" creationId="{0481EDBC-18D9-427A-B04E-5CA1C946919B}"/>
          </ac:inkMkLst>
        </pc:inkChg>
      </pc:sldChg>
      <pc:sldChg chg="addSp modSp mod">
        <pc:chgData name="mnats" userId="2d5df061-6255-4755-935c-bfd826af269a" providerId="ADAL" clId="{E0EB4951-CDA3-4280-AB50-B416EB71DB2D}" dt="2025-10-03T23:36:19.362" v="1165" actId="962"/>
        <pc:sldMkLst>
          <pc:docMk/>
          <pc:sldMk cId="4039162653" sldId="413"/>
        </pc:sldMkLst>
        <pc:inkChg chg="add mod">
          <ac:chgData name="mnats" userId="2d5df061-6255-4755-935c-bfd826af269a" providerId="ADAL" clId="{E0EB4951-CDA3-4280-AB50-B416EB71DB2D}" dt="2025-10-03T23:36:19.362" v="1165" actId="962"/>
          <ac:inkMkLst>
            <pc:docMk/>
            <pc:sldMk cId="4039162653" sldId="413"/>
            <ac:inkMk id="4" creationId="{B6D74D46-09EF-4024-9AED-1211180126C5}"/>
          </ac:inkMkLst>
        </pc:inkChg>
      </pc:sldChg>
    </pc:docChg>
  </pc:docChgLst>
  <pc:docChgLst>
    <pc:chgData name="mnats" userId="2d5df061-6255-4755-935c-bfd826af269a" providerId="ADAL" clId="{46A1DCA6-CA91-43F9-A76E-2C11FF00D588}"/>
    <pc:docChg chg="undo custSel addSld modSld">
      <pc:chgData name="mnats" userId="2d5df061-6255-4755-935c-bfd826af269a" providerId="ADAL" clId="{46A1DCA6-CA91-43F9-A76E-2C11FF00D588}" dt="2025-10-02T22:19:52.242" v="1399" actId="13244"/>
      <pc:docMkLst>
        <pc:docMk/>
      </pc:docMkLst>
      <pc:sldChg chg="modSp mod">
        <pc:chgData name="mnats" userId="2d5df061-6255-4755-935c-bfd826af269a" providerId="ADAL" clId="{46A1DCA6-CA91-43F9-A76E-2C11FF00D588}" dt="2025-10-02T20:40:52.564" v="1" actId="20577"/>
        <pc:sldMkLst>
          <pc:docMk/>
          <pc:sldMk cId="1400927050" sldId="256"/>
        </pc:sldMkLst>
        <pc:spChg chg="mod">
          <ac:chgData name="mnats" userId="2d5df061-6255-4755-935c-bfd826af269a" providerId="ADAL" clId="{46A1DCA6-CA91-43F9-A76E-2C11FF00D588}" dt="2025-10-02T20:40:52.564" v="1" actId="20577"/>
          <ac:spMkLst>
            <pc:docMk/>
            <pc:sldMk cId="1400927050" sldId="256"/>
            <ac:spMk id="3" creationId="{58346178-06D7-430B-8038-266C199FCAA4}"/>
          </ac:spMkLst>
        </pc:spChg>
      </pc:sldChg>
      <pc:sldChg chg="modSp mod">
        <pc:chgData name="mnats" userId="2d5df061-6255-4755-935c-bfd826af269a" providerId="ADAL" clId="{46A1DCA6-CA91-43F9-A76E-2C11FF00D588}" dt="2025-10-02T22:13:57.218" v="521" actId="962"/>
        <pc:sldMkLst>
          <pc:docMk/>
          <pc:sldMk cId="1187674206" sldId="270"/>
        </pc:sldMkLst>
        <pc:grpChg chg="mod">
          <ac:chgData name="mnats" userId="2d5df061-6255-4755-935c-bfd826af269a" providerId="ADAL" clId="{46A1DCA6-CA91-43F9-A76E-2C11FF00D588}" dt="2025-10-02T22:13:57.218" v="521" actId="962"/>
          <ac:grpSpMkLst>
            <pc:docMk/>
            <pc:sldMk cId="1187674206" sldId="270"/>
            <ac:grpSpMk id="4" creationId="{00000000-0000-0000-0000-000000000000}"/>
          </ac:grpSpMkLst>
        </pc:grpChg>
      </pc:sldChg>
      <pc:sldChg chg="modSp mod">
        <pc:chgData name="mnats" userId="2d5df061-6255-4755-935c-bfd826af269a" providerId="ADAL" clId="{46A1DCA6-CA91-43F9-A76E-2C11FF00D588}" dt="2025-10-02T21:34:49.024" v="105" actId="20577"/>
        <pc:sldMkLst>
          <pc:docMk/>
          <pc:sldMk cId="2201356040" sldId="271"/>
        </pc:sldMkLst>
        <pc:spChg chg="mod">
          <ac:chgData name="mnats" userId="2d5df061-6255-4755-935c-bfd826af269a" providerId="ADAL" clId="{46A1DCA6-CA91-43F9-A76E-2C11FF00D588}" dt="2025-10-02T21:34:49.024" v="105" actId="20577"/>
          <ac:spMkLst>
            <pc:docMk/>
            <pc:sldMk cId="2201356040" sldId="271"/>
            <ac:spMk id="2" creationId="{00000000-0000-0000-0000-000000000000}"/>
          </ac:spMkLst>
        </pc:spChg>
      </pc:sldChg>
      <pc:sldChg chg="modSp mod">
        <pc:chgData name="mnats" userId="2d5df061-6255-4755-935c-bfd826af269a" providerId="ADAL" clId="{46A1DCA6-CA91-43F9-A76E-2C11FF00D588}" dt="2025-10-02T21:23:07.450" v="11" actId="20577"/>
        <pc:sldMkLst>
          <pc:docMk/>
          <pc:sldMk cId="2083585863" sldId="272"/>
        </pc:sldMkLst>
        <pc:spChg chg="mod">
          <ac:chgData name="mnats" userId="2d5df061-6255-4755-935c-bfd826af269a" providerId="ADAL" clId="{46A1DCA6-CA91-43F9-A76E-2C11FF00D588}" dt="2025-10-02T21:23:07.450" v="11" actId="20577"/>
          <ac:spMkLst>
            <pc:docMk/>
            <pc:sldMk cId="2083585863" sldId="272"/>
            <ac:spMk id="2" creationId="{00000000-0000-0000-0000-000000000000}"/>
          </ac:spMkLst>
        </pc:spChg>
      </pc:sldChg>
      <pc:sldChg chg="modSp mod">
        <pc:chgData name="mnats" userId="2d5df061-6255-4755-935c-bfd826af269a" providerId="ADAL" clId="{46A1DCA6-CA91-43F9-A76E-2C11FF00D588}" dt="2025-10-02T22:14:14.653" v="721" actId="962"/>
        <pc:sldMkLst>
          <pc:docMk/>
          <pc:sldMk cId="2890381301" sldId="273"/>
        </pc:sldMkLst>
        <pc:spChg chg="mod">
          <ac:chgData name="mnats" userId="2d5df061-6255-4755-935c-bfd826af269a" providerId="ADAL" clId="{46A1DCA6-CA91-43F9-A76E-2C11FF00D588}" dt="2025-10-02T21:23:12.224" v="22" actId="20577"/>
          <ac:spMkLst>
            <pc:docMk/>
            <pc:sldMk cId="2890381301" sldId="273"/>
            <ac:spMk id="2" creationId="{00000000-0000-0000-0000-000000000000}"/>
          </ac:spMkLst>
        </pc:spChg>
        <pc:grpChg chg="mod">
          <ac:chgData name="mnats" userId="2d5df061-6255-4755-935c-bfd826af269a" providerId="ADAL" clId="{46A1DCA6-CA91-43F9-A76E-2C11FF00D588}" dt="2025-10-02T22:14:14.653" v="721" actId="962"/>
          <ac:grpSpMkLst>
            <pc:docMk/>
            <pc:sldMk cId="2890381301" sldId="273"/>
            <ac:grpSpMk id="4" creationId="{00000000-0000-0000-0000-000000000000}"/>
          </ac:grpSpMkLst>
        </pc:grpChg>
      </pc:sldChg>
      <pc:sldChg chg="modSp mod">
        <pc:chgData name="mnats" userId="2d5df061-6255-4755-935c-bfd826af269a" providerId="ADAL" clId="{46A1DCA6-CA91-43F9-A76E-2C11FF00D588}" dt="2025-10-02T21:34:27.156" v="64" actId="20577"/>
        <pc:sldMkLst>
          <pc:docMk/>
          <pc:sldMk cId="59853424" sldId="275"/>
        </pc:sldMkLst>
        <pc:spChg chg="mod">
          <ac:chgData name="mnats" userId="2d5df061-6255-4755-935c-bfd826af269a" providerId="ADAL" clId="{46A1DCA6-CA91-43F9-A76E-2C11FF00D588}" dt="2025-10-02T21:34:27.156" v="64" actId="20577"/>
          <ac:spMkLst>
            <pc:docMk/>
            <pc:sldMk cId="59853424" sldId="275"/>
            <ac:spMk id="2" creationId="{00000000-0000-0000-0000-000000000000}"/>
          </ac:spMkLst>
        </pc:spChg>
      </pc:sldChg>
      <pc:sldChg chg="modSp mod">
        <pc:chgData name="mnats" userId="2d5df061-6255-4755-935c-bfd826af269a" providerId="ADAL" clId="{46A1DCA6-CA91-43F9-A76E-2C11FF00D588}" dt="2025-10-02T21:35:00.316" v="125" actId="20577"/>
        <pc:sldMkLst>
          <pc:docMk/>
          <pc:sldMk cId="139262085" sldId="277"/>
        </pc:sldMkLst>
        <pc:spChg chg="mod">
          <ac:chgData name="mnats" userId="2d5df061-6255-4755-935c-bfd826af269a" providerId="ADAL" clId="{46A1DCA6-CA91-43F9-A76E-2C11FF00D588}" dt="2025-10-02T21:35:00.316" v="125" actId="20577"/>
          <ac:spMkLst>
            <pc:docMk/>
            <pc:sldMk cId="139262085" sldId="277"/>
            <ac:spMk id="2" creationId="{00000000-0000-0000-0000-000000000000}"/>
          </ac:spMkLst>
        </pc:spChg>
      </pc:sldChg>
      <pc:sldChg chg="modSp mod">
        <pc:chgData name="mnats" userId="2d5df061-6255-4755-935c-bfd826af269a" providerId="ADAL" clId="{46A1DCA6-CA91-43F9-A76E-2C11FF00D588}" dt="2025-10-02T21:34:21.170" v="54" actId="20577"/>
        <pc:sldMkLst>
          <pc:docMk/>
          <pc:sldMk cId="1911831325" sldId="278"/>
        </pc:sldMkLst>
        <pc:spChg chg="mod">
          <ac:chgData name="mnats" userId="2d5df061-6255-4755-935c-bfd826af269a" providerId="ADAL" clId="{46A1DCA6-CA91-43F9-A76E-2C11FF00D588}" dt="2025-10-02T21:34:21.170" v="54" actId="20577"/>
          <ac:spMkLst>
            <pc:docMk/>
            <pc:sldMk cId="1911831325" sldId="278"/>
            <ac:spMk id="2" creationId="{00000000-0000-0000-0000-000000000000}"/>
          </ac:spMkLst>
        </pc:spChg>
      </pc:sldChg>
      <pc:sldChg chg="modSp mod">
        <pc:chgData name="mnats" userId="2d5df061-6255-4755-935c-bfd826af269a" providerId="ADAL" clId="{46A1DCA6-CA91-43F9-A76E-2C11FF00D588}" dt="2025-10-02T22:15:56.562" v="1331" actId="962"/>
        <pc:sldMkLst>
          <pc:docMk/>
          <pc:sldMk cId="415130735" sldId="279"/>
        </pc:sldMkLst>
        <pc:spChg chg="mod">
          <ac:chgData name="mnats" userId="2d5df061-6255-4755-935c-bfd826af269a" providerId="ADAL" clId="{46A1DCA6-CA91-43F9-A76E-2C11FF00D588}" dt="2025-10-02T21:34:32.947" v="78" actId="20577"/>
          <ac:spMkLst>
            <pc:docMk/>
            <pc:sldMk cId="415130735" sldId="279"/>
            <ac:spMk id="2" creationId="{00000000-0000-0000-0000-000000000000}"/>
          </ac:spMkLst>
        </pc:spChg>
        <pc:grpChg chg="mod">
          <ac:chgData name="mnats" userId="2d5df061-6255-4755-935c-bfd826af269a" providerId="ADAL" clId="{46A1DCA6-CA91-43F9-A76E-2C11FF00D588}" dt="2025-10-02T22:15:56.562" v="1331" actId="962"/>
          <ac:grpSpMkLst>
            <pc:docMk/>
            <pc:sldMk cId="415130735" sldId="279"/>
            <ac:grpSpMk id="5" creationId="{00000000-0000-0000-0000-000000000000}"/>
          </ac:grpSpMkLst>
        </pc:grpChg>
      </pc:sldChg>
      <pc:sldChg chg="modSp mod">
        <pc:chgData name="mnats" userId="2d5df061-6255-4755-935c-bfd826af269a" providerId="ADAL" clId="{46A1DCA6-CA91-43F9-A76E-2C11FF00D588}" dt="2025-10-02T22:15:43.217" v="1327" actId="962"/>
        <pc:sldMkLst>
          <pc:docMk/>
          <pc:sldMk cId="3677104179" sldId="280"/>
        </pc:sldMkLst>
        <pc:spChg chg="mod">
          <ac:chgData name="mnats" userId="2d5df061-6255-4755-935c-bfd826af269a" providerId="ADAL" clId="{46A1DCA6-CA91-43F9-A76E-2C11FF00D588}" dt="2025-10-02T21:34:38.071" v="92" actId="20577"/>
          <ac:spMkLst>
            <pc:docMk/>
            <pc:sldMk cId="3677104179" sldId="280"/>
            <ac:spMk id="2" creationId="{00000000-0000-0000-0000-000000000000}"/>
          </ac:spMkLst>
        </pc:spChg>
        <pc:grpChg chg="mod">
          <ac:chgData name="mnats" userId="2d5df061-6255-4755-935c-bfd826af269a" providerId="ADAL" clId="{46A1DCA6-CA91-43F9-A76E-2C11FF00D588}" dt="2025-10-02T22:15:43.217" v="1327" actId="962"/>
          <ac:grpSpMkLst>
            <pc:docMk/>
            <pc:sldMk cId="3677104179" sldId="280"/>
            <ac:grpSpMk id="4" creationId="{00000000-0000-0000-0000-000000000000}"/>
          </ac:grpSpMkLst>
        </pc:grpChg>
      </pc:sldChg>
      <pc:sldChg chg="addSp modSp mod">
        <pc:chgData name="mnats" userId="2d5df061-6255-4755-935c-bfd826af269a" providerId="ADAL" clId="{46A1DCA6-CA91-43F9-A76E-2C11FF00D588}" dt="2025-10-02T21:42:25.485" v="300" actId="1076"/>
        <pc:sldMkLst>
          <pc:docMk/>
          <pc:sldMk cId="2099678005" sldId="281"/>
        </pc:sldMkLst>
        <pc:spChg chg="mod">
          <ac:chgData name="mnats" userId="2d5df061-6255-4755-935c-bfd826af269a" providerId="ADAL" clId="{46A1DCA6-CA91-43F9-A76E-2C11FF00D588}" dt="2025-10-02T21:35:07.192" v="139" actId="20577"/>
          <ac:spMkLst>
            <pc:docMk/>
            <pc:sldMk cId="2099678005" sldId="281"/>
            <ac:spMk id="2" creationId="{00000000-0000-0000-0000-000000000000}"/>
          </ac:spMkLst>
        </pc:spChg>
        <pc:spChg chg="add mod">
          <ac:chgData name="mnats" userId="2d5df061-6255-4755-935c-bfd826af269a" providerId="ADAL" clId="{46A1DCA6-CA91-43F9-A76E-2C11FF00D588}" dt="2025-10-02T21:42:25.485" v="300" actId="1076"/>
          <ac:spMkLst>
            <pc:docMk/>
            <pc:sldMk cId="2099678005" sldId="281"/>
            <ac:spMk id="4" creationId="{7DFECAC1-DF8D-45C7-8BDC-AF455D434461}"/>
          </ac:spMkLst>
        </pc:spChg>
      </pc:sldChg>
      <pc:sldChg chg="modSp mod">
        <pc:chgData name="mnats" userId="2d5df061-6255-4755-935c-bfd826af269a" providerId="ADAL" clId="{46A1DCA6-CA91-43F9-A76E-2C11FF00D588}" dt="2025-10-02T21:35:15.090" v="174" actId="20577"/>
        <pc:sldMkLst>
          <pc:docMk/>
          <pc:sldMk cId="857948001" sldId="282"/>
        </pc:sldMkLst>
        <pc:spChg chg="mod">
          <ac:chgData name="mnats" userId="2d5df061-6255-4755-935c-bfd826af269a" providerId="ADAL" clId="{46A1DCA6-CA91-43F9-A76E-2C11FF00D588}" dt="2025-10-02T21:35:15.090" v="174" actId="20577"/>
          <ac:spMkLst>
            <pc:docMk/>
            <pc:sldMk cId="857948001" sldId="282"/>
            <ac:spMk id="2" creationId="{00000000-0000-0000-0000-000000000000}"/>
          </ac:spMkLst>
        </pc:spChg>
      </pc:sldChg>
      <pc:sldChg chg="modSp mod">
        <pc:chgData name="mnats" userId="2d5df061-6255-4755-935c-bfd826af269a" providerId="ADAL" clId="{46A1DCA6-CA91-43F9-A76E-2C11FF00D588}" dt="2025-10-02T21:35:31.982" v="208" actId="20577"/>
        <pc:sldMkLst>
          <pc:docMk/>
          <pc:sldMk cId="191642727" sldId="283"/>
        </pc:sldMkLst>
        <pc:spChg chg="mod">
          <ac:chgData name="mnats" userId="2d5df061-6255-4755-935c-bfd826af269a" providerId="ADAL" clId="{46A1DCA6-CA91-43F9-A76E-2C11FF00D588}" dt="2025-10-02T21:35:31.982" v="208" actId="20577"/>
          <ac:spMkLst>
            <pc:docMk/>
            <pc:sldMk cId="191642727" sldId="283"/>
            <ac:spMk id="2" creationId="{00000000-0000-0000-0000-000000000000}"/>
          </ac:spMkLst>
        </pc:spChg>
      </pc:sldChg>
      <pc:sldChg chg="modSp mod">
        <pc:chgData name="mnats" userId="2d5df061-6255-4755-935c-bfd826af269a" providerId="ADAL" clId="{46A1DCA6-CA91-43F9-A76E-2C11FF00D588}" dt="2025-10-02T21:35:23.469" v="202" actId="20577"/>
        <pc:sldMkLst>
          <pc:docMk/>
          <pc:sldMk cId="2646489134" sldId="286"/>
        </pc:sldMkLst>
        <pc:spChg chg="mod">
          <ac:chgData name="mnats" userId="2d5df061-6255-4755-935c-bfd826af269a" providerId="ADAL" clId="{46A1DCA6-CA91-43F9-A76E-2C11FF00D588}" dt="2025-10-02T21:35:23.469" v="202" actId="20577"/>
          <ac:spMkLst>
            <pc:docMk/>
            <pc:sldMk cId="2646489134" sldId="286"/>
            <ac:spMk id="2" creationId="{8D3E66C4-CCFD-492F-A733-C50EB522D032}"/>
          </ac:spMkLst>
        </pc:spChg>
      </pc:sldChg>
      <pc:sldChg chg="modSp mod">
        <pc:chgData name="mnats" userId="2d5df061-6255-4755-935c-bfd826af269a" providerId="ADAL" clId="{46A1DCA6-CA91-43F9-A76E-2C11FF00D588}" dt="2025-10-02T22:19:35.546" v="1398" actId="13244"/>
        <pc:sldMkLst>
          <pc:docMk/>
          <pc:sldMk cId="412785740" sldId="325"/>
        </pc:sldMkLst>
        <pc:spChg chg="mod">
          <ac:chgData name="mnats" userId="2d5df061-6255-4755-935c-bfd826af269a" providerId="ADAL" clId="{46A1DCA6-CA91-43F9-A76E-2C11FF00D588}" dt="2025-10-02T21:35:55.054" v="227" actId="20577"/>
          <ac:spMkLst>
            <pc:docMk/>
            <pc:sldMk cId="412785740" sldId="325"/>
            <ac:spMk id="2" creationId="{00000000-0000-0000-0000-000000000000}"/>
          </ac:spMkLst>
        </pc:spChg>
        <pc:spChg chg="ord">
          <ac:chgData name="mnats" userId="2d5df061-6255-4755-935c-bfd826af269a" providerId="ADAL" clId="{46A1DCA6-CA91-43F9-A76E-2C11FF00D588}" dt="2025-10-02T22:19:28.416" v="1397" actId="13244"/>
          <ac:spMkLst>
            <pc:docMk/>
            <pc:sldMk cId="412785740" sldId="325"/>
            <ac:spMk id="5" creationId="{00000000-0000-0000-0000-000000000000}"/>
          </ac:spMkLst>
        </pc:spChg>
        <pc:spChg chg="ord">
          <ac:chgData name="mnats" userId="2d5df061-6255-4755-935c-bfd826af269a" providerId="ADAL" clId="{46A1DCA6-CA91-43F9-A76E-2C11FF00D588}" dt="2025-10-02T22:19:35.546" v="1398" actId="13244"/>
          <ac:spMkLst>
            <pc:docMk/>
            <pc:sldMk cId="412785740" sldId="325"/>
            <ac:spMk id="8" creationId="{00000000-0000-0000-0000-000000000000}"/>
          </ac:spMkLst>
        </pc:spChg>
        <pc:spChg chg="ord">
          <ac:chgData name="mnats" userId="2d5df061-6255-4755-935c-bfd826af269a" providerId="ADAL" clId="{46A1DCA6-CA91-43F9-A76E-2C11FF00D588}" dt="2025-10-02T22:19:20.470" v="1396" actId="13244"/>
          <ac:spMkLst>
            <pc:docMk/>
            <pc:sldMk cId="412785740" sldId="325"/>
            <ac:spMk id="9" creationId="{00000000-0000-0000-0000-000000000000}"/>
          </ac:spMkLst>
        </pc:spChg>
      </pc:sldChg>
      <pc:sldChg chg="add">
        <pc:chgData name="mnats" userId="2d5df061-6255-4755-935c-bfd826af269a" providerId="ADAL" clId="{46A1DCA6-CA91-43F9-A76E-2C11FF00D588}" dt="2025-10-02T20:40:47.066" v="0"/>
        <pc:sldMkLst>
          <pc:docMk/>
          <pc:sldMk cId="3909096125" sldId="371"/>
        </pc:sldMkLst>
      </pc:sldChg>
      <pc:sldChg chg="add">
        <pc:chgData name="mnats" userId="2d5df061-6255-4755-935c-bfd826af269a" providerId="ADAL" clId="{46A1DCA6-CA91-43F9-A76E-2C11FF00D588}" dt="2025-10-02T20:40:47.066" v="0"/>
        <pc:sldMkLst>
          <pc:docMk/>
          <pc:sldMk cId="2004506558" sldId="372"/>
        </pc:sldMkLst>
      </pc:sldChg>
      <pc:sldChg chg="add">
        <pc:chgData name="mnats" userId="2d5df061-6255-4755-935c-bfd826af269a" providerId="ADAL" clId="{46A1DCA6-CA91-43F9-A76E-2C11FF00D588}" dt="2025-10-02T20:40:47.066" v="0"/>
        <pc:sldMkLst>
          <pc:docMk/>
          <pc:sldMk cId="302924172" sldId="375"/>
        </pc:sldMkLst>
      </pc:sldChg>
      <pc:sldChg chg="add">
        <pc:chgData name="mnats" userId="2d5df061-6255-4755-935c-bfd826af269a" providerId="ADAL" clId="{46A1DCA6-CA91-43F9-A76E-2C11FF00D588}" dt="2025-10-02T20:40:47.066" v="0"/>
        <pc:sldMkLst>
          <pc:docMk/>
          <pc:sldMk cId="4052869431" sldId="376"/>
        </pc:sldMkLst>
      </pc:sldChg>
      <pc:sldChg chg="modSp mod">
        <pc:chgData name="mnats" userId="2d5df061-6255-4755-935c-bfd826af269a" providerId="ADAL" clId="{46A1DCA6-CA91-43F9-A76E-2C11FF00D588}" dt="2025-10-02T21:35:42.193" v="221" actId="20577"/>
        <pc:sldMkLst>
          <pc:docMk/>
          <pc:sldMk cId="4237834707" sldId="386"/>
        </pc:sldMkLst>
        <pc:spChg chg="mod">
          <ac:chgData name="mnats" userId="2d5df061-6255-4755-935c-bfd826af269a" providerId="ADAL" clId="{46A1DCA6-CA91-43F9-A76E-2C11FF00D588}" dt="2025-10-02T21:35:42.193" v="221" actId="20577"/>
          <ac:spMkLst>
            <pc:docMk/>
            <pc:sldMk cId="4237834707" sldId="386"/>
            <ac:spMk id="2" creationId="{00000000-0000-0000-0000-000000000000}"/>
          </ac:spMkLst>
        </pc:spChg>
      </pc:sldChg>
      <pc:sldChg chg="delSp modSp mod">
        <pc:chgData name="mnats" userId="2d5df061-6255-4755-935c-bfd826af269a" providerId="ADAL" clId="{46A1DCA6-CA91-43F9-A76E-2C11FF00D588}" dt="2025-10-02T22:18:58.803" v="1395" actId="962"/>
        <pc:sldMkLst>
          <pc:docMk/>
          <pc:sldMk cId="4013001680" sldId="406"/>
        </pc:sldMkLst>
        <pc:spChg chg="ord">
          <ac:chgData name="mnats" userId="2d5df061-6255-4755-935c-bfd826af269a" providerId="ADAL" clId="{46A1DCA6-CA91-43F9-A76E-2C11FF00D588}" dt="2025-10-02T22:18:10.512" v="1386" actId="13244"/>
          <ac:spMkLst>
            <pc:docMk/>
            <pc:sldMk cId="4013001680" sldId="406"/>
            <ac:spMk id="9" creationId="{67D950F3-9440-4430-9E32-B90FF8EE299F}"/>
          </ac:spMkLst>
        </pc:spChg>
        <pc:spChg chg="ord">
          <ac:chgData name="mnats" userId="2d5df061-6255-4755-935c-bfd826af269a" providerId="ADAL" clId="{46A1DCA6-CA91-43F9-A76E-2C11FF00D588}" dt="2025-10-02T22:18:15.346" v="1387" actId="13244"/>
          <ac:spMkLst>
            <pc:docMk/>
            <pc:sldMk cId="4013001680" sldId="406"/>
            <ac:spMk id="11" creationId="{5E1632F4-1D1F-4BD3-8D19-BF9ADB4563A8}"/>
          </ac:spMkLst>
        </pc:spChg>
        <pc:inkChg chg="del">
          <ac:chgData name="mnats" userId="2d5df061-6255-4755-935c-bfd826af269a" providerId="ADAL" clId="{46A1DCA6-CA91-43F9-A76E-2C11FF00D588}" dt="2025-10-02T22:13:41.243" v="399" actId="478"/>
          <ac:inkMkLst>
            <pc:docMk/>
            <pc:sldMk cId="4013001680" sldId="406"/>
            <ac:inkMk id="19" creationId="{BFE014A5-C1F6-4229-AEE6-1BC80C58CA29}"/>
          </ac:inkMkLst>
        </pc:inkChg>
        <pc:inkChg chg="mod ord">
          <ac:chgData name="mnats" userId="2d5df061-6255-4755-935c-bfd826af269a" providerId="ADAL" clId="{46A1DCA6-CA91-43F9-A76E-2C11FF00D588}" dt="2025-10-02T22:18:46.477" v="1393" actId="962"/>
          <ac:inkMkLst>
            <pc:docMk/>
            <pc:sldMk cId="4013001680" sldId="406"/>
            <ac:inkMk id="43" creationId="{58C1AA3B-C34A-4438-9F82-E2B21D8FAF96}"/>
          </ac:inkMkLst>
        </pc:inkChg>
        <pc:inkChg chg="mod ord">
          <ac:chgData name="mnats" userId="2d5df061-6255-4755-935c-bfd826af269a" providerId="ADAL" clId="{46A1DCA6-CA91-43F9-A76E-2C11FF00D588}" dt="2025-10-02T22:18:50.892" v="1394" actId="962"/>
          <ac:inkMkLst>
            <pc:docMk/>
            <pc:sldMk cId="4013001680" sldId="406"/>
            <ac:inkMk id="51" creationId="{ED83CC17-F25C-4341-85FB-526DC3EEF7E1}"/>
          </ac:inkMkLst>
        </pc:inkChg>
        <pc:inkChg chg="mod ord">
          <ac:chgData name="mnats" userId="2d5df061-6255-4755-935c-bfd826af269a" providerId="ADAL" clId="{46A1DCA6-CA91-43F9-A76E-2C11FF00D588}" dt="2025-10-02T22:18:58.803" v="1395" actId="962"/>
          <ac:inkMkLst>
            <pc:docMk/>
            <pc:sldMk cId="4013001680" sldId="406"/>
            <ac:inkMk id="72" creationId="{B6A8B3A9-A7A2-44E6-80D9-C14096D8D6C8}"/>
          </ac:inkMkLst>
        </pc:inkChg>
      </pc:sldChg>
      <pc:sldChg chg="addSp modSp mod">
        <pc:chgData name="mnats" userId="2d5df061-6255-4755-935c-bfd826af269a" providerId="ADAL" clId="{46A1DCA6-CA91-43F9-A76E-2C11FF00D588}" dt="2025-10-02T22:19:52.242" v="1399" actId="13244"/>
        <pc:sldMkLst>
          <pc:docMk/>
          <pc:sldMk cId="2023292747" sldId="411"/>
        </pc:sldMkLst>
        <pc:spChg chg="add mod ord">
          <ac:chgData name="mnats" userId="2d5df061-6255-4755-935c-bfd826af269a" providerId="ADAL" clId="{46A1DCA6-CA91-43F9-A76E-2C11FF00D588}" dt="2025-10-02T22:19:52.242" v="1399" actId="13244"/>
          <ac:spMkLst>
            <pc:docMk/>
            <pc:sldMk cId="2023292747" sldId="411"/>
            <ac:spMk id="2" creationId="{10F59132-449E-4A61-9405-0AFDCE22A308}"/>
          </ac:spMkLst>
        </pc:spChg>
        <pc:grpChg chg="mod">
          <ac:chgData name="mnats" userId="2d5df061-6255-4755-935c-bfd826af269a" providerId="ADAL" clId="{46A1DCA6-CA91-43F9-A76E-2C11FF00D588}" dt="2025-10-02T22:16:31.898" v="1333" actId="962"/>
          <ac:grpSpMkLst>
            <pc:docMk/>
            <pc:sldMk cId="2023292747" sldId="411"/>
            <ac:grpSpMk id="4" creationId="{1AEE7AB5-99D6-4CC2-96C6-0BBAA73541D7}"/>
          </ac:grpSpMkLst>
        </pc:grpChg>
        <pc:grpChg chg="mod">
          <ac:chgData name="mnats" userId="2d5df061-6255-4755-935c-bfd826af269a" providerId="ADAL" clId="{46A1DCA6-CA91-43F9-A76E-2C11FF00D588}" dt="2025-10-02T22:16:48.552" v="1335" actId="962"/>
          <ac:grpSpMkLst>
            <pc:docMk/>
            <pc:sldMk cId="2023292747" sldId="411"/>
            <ac:grpSpMk id="10" creationId="{4E4EE18B-5103-49C0-A649-34A9135F2E26}"/>
          </ac:grpSpMkLst>
        </pc:grpChg>
      </pc:sldChg>
      <pc:sldChg chg="modSp mod">
        <pc:chgData name="mnats" userId="2d5df061-6255-4755-935c-bfd826af269a" providerId="ADAL" clId="{46A1DCA6-CA91-43F9-A76E-2C11FF00D588}" dt="2025-10-02T21:36:04.987" v="248" actId="20577"/>
        <pc:sldMkLst>
          <pc:docMk/>
          <pc:sldMk cId="1186886391" sldId="414"/>
        </pc:sldMkLst>
        <pc:spChg chg="mod">
          <ac:chgData name="mnats" userId="2d5df061-6255-4755-935c-bfd826af269a" providerId="ADAL" clId="{46A1DCA6-CA91-43F9-A76E-2C11FF00D588}" dt="2025-10-02T21:36:04.987" v="248" actId="20577"/>
          <ac:spMkLst>
            <pc:docMk/>
            <pc:sldMk cId="1186886391" sldId="414"/>
            <ac:spMk id="2" creationId="{91F9A585-B484-C528-82CE-405AC208BFE4}"/>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D46CE67-86FB-4A15-89B8-4C7C5806D156}" type="datetimeFigureOut">
              <a:rPr lang="en-US" smtClean="0"/>
              <a:t>10/3/2025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DFF3537-6126-413F-AAB9-22235B2DBE46}" type="slidenum">
              <a:rPr lang="en-US" smtClean="0"/>
              <a:t>‹#›</a:t>
            </a:fld>
            <a:endParaRPr lang="en-US"/>
          </a:p>
        </p:txBody>
      </p:sp>
    </p:spTree>
    <p:extLst>
      <p:ext uri="{BB962C8B-B14F-4D97-AF65-F5344CB8AC3E}">
        <p14:creationId xmlns:p14="http://schemas.microsoft.com/office/powerpoint/2010/main" val="3799165473"/>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9-14T16:08:47.003"/>
    </inkml:context>
    <inkml:brush xml:id="br0">
      <inkml:brushProperty name="width" value="0.05" units="cm"/>
      <inkml:brushProperty name="height" value="0.05" units="cm"/>
      <inkml:brushProperty name="ignorePressure" value="1"/>
    </inkml:brush>
  </inkml:definitions>
  <inkml:trace contextRef="#ctx0" brushRef="#br0">81 102,'0'12,"-5"150,-12 44,6 253,-12-338,11-27,12-94</inkml:trace>
  <inkml:trace contextRef="#ctx0" brushRef="#br0" timeOffset="1758.63">109 68,'0'0,"0"0,0 0,0 0,0 0,0 0,0 0,0 0,0 0,0 0,0 0,0 0,0 0,0 0,0 0,1 0,82 0,-71-5,76-2,134-1,-122-6,-79 9,0 2,1 0,0 1,0 1,17 2,101-6,65 3,-82-4,74-1,-160 7,-1 1,1 1,35 8,28 2,38-14,60 42,-82-18,42 6,-131-22,35 15,-11 14,-44-29</inkml:trace>
  <inkml:trace contextRef="#ctx0" brushRef="#br0" timeOffset="2363.75">2705 365,'23'23,"-16"-15,0 0,-1 1,-1 0,0 0,0 0,0 1,-1 0,-1 0,1 0,-2 0,1 0,-2 1,1 3,5 91,0-45,6-4,-19-27,-9 47,-8-13,19-52,4-10</inkml:trace>
  <inkml:trace contextRef="#ctx0" brushRef="#br0" timeOffset="2991.2">2467 149,'86'69,"47"42,-106-87,-22-21</inkml:trace>
  <inkml:trace contextRef="#ctx0" brushRef="#br0" timeOffset="5565.73">2808 763,'0'0,"0"0,0 0,0 0,0 0,0 0,0 0,0 0,0 0,0 0,-2 9,-20 49,17-47,0 1,0-1,1 1,1 0,0 0,1 0,0 0,0 9,1-15,-1 0,1 0,-1 0,0 0,-1-1,1 1,-1 0,0-1,-1 0,1 0,-4 4,-71 62,18-31,-41 10,-27-3,107-40,0-2,0 0,-1-1,1-1,-5-1,-95 1,11 1,-39 2,6 8,15-25,-78 5,-72-26,118 19,-60 0,103 6,-27 1,15 1,13-3,22 2,-10 5,102 1</inkml:trace>
  <inkml:trace contextRef="#ctx0" brushRef="#br0" timeOffset="6947.88">489 1034,'0'-15,"20"-46,61-155,3-38,-33 149,-51 104,0 0,1-1,-1 0,0 0,1 1,-1-1,1 0,0 1,-1-1,1 0,0 1,0-1,0 1,0 0,0-1,0 1,1 0,-1-1,0 1,1 0,-1 0,1 0,-1 0,1 0,-1 1,1-1,-1 0,1 1,0-1,0 1,-1 0,2-1,1 3,-1-1,1 1,-1-1,1 1,-1 0,0 1,0-1,0 0,0 1,0 0,-1 0,1-1,-1 2,0-1,1 0,-1 0,0 2,6 6,9 15,-1 2,-1 0,-2 1,0 0,-2 1,4 19,8 20,-20-62,7 17,-1 0,-1 1,-2 0,0 1,-1-1,-2 1,-1 0,0 0,-2-24,0-2</inkml:trace>
  <inkml:trace contextRef="#ctx0" brushRef="#br0" timeOffset="7417.38">992 791,'-13'0,"-127"-21,-49 28,185-7,3 0</inkml:trace>
  <inkml:trace contextRef="#ctx0" brushRef="#br0" timeOffset="8621.68">1128 737,'0'0,"0"0,0 0,0 0,0 0,0 0,0 0,0 0,7 9,0 7,-2 0,0 0,0 0,-1 1,-1 0,-1-1,0 10,2 12,0 19,-4-56,21-78,-19 69,0 0,0-1,1 1,0 1,1-1,-1 0,1 1,1 0,-1 0,1 0,1 0,-1 1,1 0,0 0,1 0,-1 1,1 0,0 0,0 1,1 0,-1 0,1 0,0 1,0 1,0-1,0 1,1 0,-5 1,-1 0,1 0,-1 1,1-1,0 0,0 1,-1 0,1 0,0 0,-1 1,1-1,0 1,-1 0,1 0,-1 0,1 0,-1 1,1 0,-1-1,0 1,0 0,0 0,0 1,0-1,-1 1,2 1,2 5,-1 0,0 0,0 1,-1 0,0 0,-1 0,0 1,-1-1,0 0,-1 1,0 0,0-1,-1 1,-1 1,0 48,1-58</inkml:trace>
  <inkml:trace contextRef="#ctx0" brushRef="#br0" timeOffset="10104.52">1842 797,'0'0,"0"0,0 0,0 0,0 0,0 0,0 0,-14 0,-56 33,61-29,0 1,1 0,0 0,0 0,0 1,0 0,1 0,0 1,1 0,-1 1,1-1,1 1,0 0,0 0,0 1,1 0,-1 3,-13 28,19-37,-1 0,1 0,-1 0,1 0,0-1,0 1,0 0,0-1,1 1,-1-1,1 1,-1-1,1 0,0 1,0-1,0 0,0 0,0 0,0-1,2 2,58 26,-41-22,-16-7,0 1,0-1,0 0,0-1,0 1,0-1,0 0,-1 0,1 0,0-1,-1 0,1 0,0 0,-1 0,0-1,0 1,0-1,2-2,8-3,-3-1,1 0,-2 0,1-1,-2 0,1-1,-1 0,-1 0,0-1,0 0,-2-1,1 0,-2 0,1 0,-2-1,0 1,1-7,-2-2,0 1,-1-1,-1 0,-1 0,-2 0,0 0,-1 0,-1 1,-1-2,-3-25,-6-80,2 36,12 28,-13 230,28 49,0-114,3 57,-12-37,-6-121,0 0</inkml:trace>
  <inkml:trace contextRef="#ctx0" brushRef="#br0" timeOffset="10651.26">1904 723,'-14'2,"-99"49,105-47</inkml:trace>
</inkml:ink>
</file>

<file path=ppt/ink/ink10.xml><?xml version="1.0" encoding="utf-8"?>
<inkml:ink xmlns:inkml="http://www.w3.org/2003/InkML">
  <inkml:definitions>
    <inkml:context xml:id="ctx0">
      <inkml:inkSource xml:id="inkSrc0">
        <inkml:traceFormat>
          <inkml:channel name="X" type="integer" max="27388" units="cm"/>
          <inkml:channel name="Y" type="integer" max="18258" units="cm"/>
          <inkml:channel name="F" type="integer" max="65535" units="dev"/>
          <inkml:channel name="T" type="integer" max="2.14748E9" units="dev"/>
        </inkml:traceFormat>
        <inkml:channelProperties>
          <inkml:channelProperty channel="X" name="resolution" value="1000.29218" units="1/cm"/>
          <inkml:channelProperty channel="Y" name="resolution" value="1000.43835" units="1/cm"/>
          <inkml:channelProperty channel="F" name="resolution" value="0" units="1/dev"/>
          <inkml:channelProperty channel="T" name="resolution" value="1" units="1/dev"/>
        </inkml:channelProperties>
      </inkml:inkSource>
      <inkml:timestamp xml:id="ts0" timeString="2025-10-03T22:55:13.807"/>
    </inkml:context>
    <inkml:brush xml:id="br0">
      <inkml:brushProperty name="width" value="0.05292" units="cm"/>
      <inkml:brushProperty name="height" value="0.05292" units="cm"/>
      <inkml:brushProperty name="color" value="#7030A0"/>
    </inkml:brush>
  </inkml:definitions>
  <inkml:trace contextRef="#ctx0" brushRef="#br0">1825 9692 6447 0,'-5'0'576'0,"1"-5"-576"0,2 3 0 0,2 2 0 0,-3 0 208 0,1-2-64 0,-2-1-16 0,-3-1 0 16,-5-3 1648-16,-1-2 320 0,4 0 64 0,2-3 16 0,0 3 192 0,5 3 64 16,0-1 0-16,2 0 0 0,2 2-672 0,-2 5-128 15,4-4-32-15,-1 2 0 16,6 2-736-16,-2-5-160 0,-1 3-16 0,3 0-16 0,3-1-176 0,-1-1-48 15,3-1 0-15,-1-2 0 0,1 3 128 0,0-3 0 16,-3 3 16-16,2-3 0 0,-1 5-16 0,1-5 0 16,-1 4 0-16,-3 1 0 0,2 2-304 0,-2 2-64 15,0 1-16-15,0-1 0 0,0 3-192 0,3-3 0 16,1 2 0-16,3-4 0 0,-2 0 144 0,2 0-144 0,0 3 128 16,4-1-128-16,-2 0 128 0,2-2-128 0,3 5 128 0,0-5-128 15,2 0 0-15,0 0 0 0,0 0 0 0,0 0 0 16,4-5 0-16,1 3 0 15,-1-3 0-15,3 1 0 0,-1 2 0 0,3-5 0 0,5 2 0 0,-5-2 128 16,0 3 80-16,0-1 16 0,0-1 0 0,2 1 0 16,1 0-224-16,1 1 128 0,5-1-128 0,2 1 0 15,3 2 208-15,0-3-48 0,2 5-16 0,2 0 0 16,2-4-144-16,1 1 128 0,-1 1-128 0,0 2 128 16,5 2-128-16,-2 1 0 0,-3 1 0 0,1 3 0 0,-1 2 0 0,3 5 0 15,-3-3 0-15,1 0 0 16,-3-6-128-16,2 2 128 0,5-1 0 0,0-3 0 0,5 1 0 0,-1 1 0 15,0-3 0-15,1 0 128 16,-3 5-128-16,-2 0 0 0,-7 0 0 0,0 2-176 0,3 0 176 16,-3 0 0-16,0-5 0 0,-2 3 0 0,0 0 0 0,-5 0 0 15,0 2 0-15,1-7 0 0,-1 5 192 0,0-3-16 16,5 3-16-16,-4 2 0 0,-1-4-160 0,0 2 0 16,3-5 0-16,0 7 128 0,1-7-128 0,-1 3 160 0,0-5-160 15,-3 2 160-15,0 0-160 0,-2-2 0 0,0 0 0 0,-2 0 0 16,-4-2 0-16,1 0 0 15,1 2 0-15,-1-5 0 0,-2 3 176 0,-2 2-48 0,0 0-128 0,3 0 192 16,-6-5-192-16,3 3-128 0,3 0 128 0,1 2-208 16,5-2 208-16,0 2 0 15,-2 0 0-15,2 0 0 0,3 0 0 0,-1 0 0 0,0 0 0 0,1 0 0 16,-1 0 0-16,0 2 0 0,5-2 0 0,0 0 0 16,-2-2 0-16,4-3 0 0,7 3 0 0,4-3 0 15,3-2 0-15,2 3 0 0,7-1 0 0,0 1 0 0,2 2 0 16,2 2 0-16,0-5 0 0,3 3 0 15,0-7 0-15,-1 0 0 0,1-3 0 0,4 1 0 16,5 2 0-16,-1 0 0 0,-1 0 0 0,-1 4 0 16,-2 3 0-16,0-5 0 0,-2 5 0 0,-7 0 0 0,-2-5 0 0,-7 2 0 15,-7 1 0-15,3 2 0 16,-3 2 0-16,-2 0 0 0,-5 0 0 0,-2 0 0 16,1 2 0-16,-6 2 0 0,3-1 0 0,-7 1 0 0,-2 1 0 0,-3-3 0 0,1 0 0 0,0-2 0 15,-1-2 0-15,-2 0 0 0,1-5 0 0,-6 2 0 16,3-1 0-16,-4-1 0 15,-3 2 0-15,-2-4 0 0,-7 7 0 0,-2-7 0 0,-2 7 0 0,-5-5 0 32,-5 4 0-32,-2 1 0 0,-4 2 0 0,-5 0 0 15,-2 0 0-15,-2 0 0 0,0 5 0 0,-3 2 0 0,-4-3 0 0,-2 5-144 0,1 5 16 0,-6-1 0 32,0 3-1248-32,1 2-240 0,-4 0-48 0,3 5-14912 0</inkml:trace>
</inkml:ink>
</file>

<file path=ppt/ink/ink11.xml><?xml version="1.0" encoding="utf-8"?>
<inkml:ink xmlns:inkml="http://www.w3.org/2003/InkML">
  <inkml:definitions>
    <inkml:context xml:id="ctx0">
      <inkml:inkSource xml:id="inkSrc0">
        <inkml:traceFormat>
          <inkml:channel name="X" type="integer" max="27388" units="cm"/>
          <inkml:channel name="Y" type="integer" max="18258" units="cm"/>
          <inkml:channel name="F" type="integer" max="65535" units="dev"/>
          <inkml:channel name="T" type="integer" max="2.14748E9" units="dev"/>
        </inkml:traceFormat>
        <inkml:channelProperties>
          <inkml:channelProperty channel="X" name="resolution" value="1000.29218" units="1/cm"/>
          <inkml:channelProperty channel="Y" name="resolution" value="1000.43835" units="1/cm"/>
          <inkml:channelProperty channel="F" name="resolution" value="0" units="1/dev"/>
          <inkml:channelProperty channel="T" name="resolution" value="1" units="1/dev"/>
        </inkml:channelProperties>
      </inkml:inkSource>
      <inkml:timestamp xml:id="ts0" timeString="2025-10-03T22:56:27.518"/>
    </inkml:context>
    <inkml:brush xml:id="br0">
      <inkml:brushProperty name="width" value="0.05292" units="cm"/>
      <inkml:brushProperty name="height" value="0.05292" units="cm"/>
      <inkml:brushProperty name="color" value="#7030A0"/>
    </inkml:brush>
  </inkml:definitions>
  <inkml:trace contextRef="#ctx0" brushRef="#br0">2580 14675 8287 0,'-2'4'736'0,"-1"-4"-592"0,3 3-144 0,0 1 0 0,-2-4 752 0,2 2 112 0,-2 1 32 0,-3 4 0 0,1-3 896 0,-3 5 192 0,0 0 48 0,0-7 0 0,3 1-240 0,-3 4-32 0,0-7-16 0,-2 0 0 15,2 2-112-15,-2 2-32 0,-4-4 0 0,-3 3 0 32,0-1-464-32,-7-2-112 0,1 2 0 0,-6 3-16 15,1-5-176-15,-2 0-16 0,-3 0-16 0,-4 0 0 16,-1 0-160-16,-6 0-16 0,3 0-16 0,-1-7 0 15,0 2-224-15,0-1-32 0,3-4-16 0,-1 1 0 16,3-2-176-16,4 0-32 0,7-1-128 0,0-3 192 16,7 1-192-16,4 3 0 0,5 2 128 0,3-3-128 0,3 5 0 0,1 3 0 15,4-3 0-15,1 5 0 0,3-3 0 0,3 5 0 16,3-4 0-16,4 4 0 0,0-3 0 0,4 3 0 16,9 0 144-16,3-4-144 0,4 2 128 0,5-3-128 15,5 1 128-15,1-1-128 0,8-2 0 0,-1 0 0 16,0 3 0-16,1-1 0 0,-3 5 0 0,0 3 0 15,-7 3 0-15,-2-1 0 0,-6 6 0 0,-6 1 0 0,-6 1-160 0,-4 1 160 16,-8-1-176-16,-1 3 176 0,-5-2-192 0,-5 0 192 16,-2 1 0-16,-2-8 0 0,-3 5 0 15,-4-8 0-15,-2-2 0 0,-8 3 0 0,-1-10 0 0,-7 1 0 16,0-3 0-16,-5 0 0 0,-4-4 0 0,-5-5 0 16,-2 2 0-16,0-4 0 0,-3-2 0 0,1 2 0 15,4 4 0-15,3-4-128 0,-3 4-16 0,2 3 0 16,1 2 144-16,4 5 0 0,2 4-144 0,3 0 144 15,6 4 0-15,3-2 0 0,4 3 128 0,4 2-128 16,3 2 176-16,5-3-48 0,4 6-128 0,2-10 192 16,5 7-192-16,0-9 0 0,6 2 0 0,1-2 0 15,6 0-384-15,7 0-112 0</inkml:trace>
</inkml:ink>
</file>

<file path=ppt/ink/ink12.xml><?xml version="1.0" encoding="utf-8"?>
<inkml:ink xmlns:inkml="http://www.w3.org/2003/InkML">
  <inkml:definitions>
    <inkml:context xml:id="ctx0">
      <inkml:inkSource xml:id="inkSrc0">
        <inkml:traceFormat>
          <inkml:channel name="X" type="integer" max="27388" units="cm"/>
          <inkml:channel name="Y" type="integer" max="18258" units="cm"/>
          <inkml:channel name="F" type="integer" max="65535" units="dev"/>
          <inkml:channel name="T" type="integer" max="2.14748E9" units="dev"/>
        </inkml:traceFormat>
        <inkml:channelProperties>
          <inkml:channelProperty channel="X" name="resolution" value="1000.29218" units="1/cm"/>
          <inkml:channelProperty channel="Y" name="resolution" value="1000.43835" units="1/cm"/>
          <inkml:channelProperty channel="F" name="resolution" value="0" units="1/dev"/>
          <inkml:channelProperty channel="T" name="resolution" value="1" units="1/dev"/>
        </inkml:channelProperties>
      </inkml:inkSource>
      <inkml:timestamp xml:id="ts0" timeString="2025-10-03T23:01:15.880"/>
    </inkml:context>
    <inkml:brush xml:id="br0">
      <inkml:brushProperty name="width" value="0.05292" units="cm"/>
      <inkml:brushProperty name="height" value="0.05292" units="cm"/>
      <inkml:brushProperty name="color" value="#7030A0"/>
    </inkml:brush>
  </inkml:definitions>
  <inkml:trace contextRef="#ctx0" brushRef="#br0">907 4815 10127 0,'-2'-7'896'0,"-1"0"-704"0,1 3-192 0,0 4 0 0,2-5 656 0,-2 1 112 0,-3-5 0 0,-2-3 16 0,0-8 1216 0,-2-1 240 0,0 1 64 0,2 6 0 32,5 3-1280-32,-2 0-240 0,1 6-48 0,1 3-16 0,0-3 240 0,0 10 32 0,4-3 16 0,0 7 0 31,0 9-32-31,3-4 0 0,-3 6 0 0,0 1 0 0,3-1-208 0,0 1-32 0,1 1-16 0,1 1 0 31,0-3-352-31,0-2-80 0,2 1-16 0,2-6 0 16,1-1-272-16,-1-3 0 0,0-9 128 0,1 0-128 15,-1-7 192-15,-2 2-32 0,0-6 0 0,0 0 0 16,-2 2 32-16,0-5 0 0,-3 3 0 0,-2-5 0 16,3 2-192-16,-5 1 0 0,0-3 0 0,0 0 0 0,-2 4-288 0,-3-1 16 15,1-5 0-15,-3 2 0 16,-2 5-128-16,0-1-32 0,-5 1 0 0,1 4 0 0,-6 0 272 0,1 7 160 16,-2 0-192-16,-1 7 192 0,-1 7 0 0,-3 2 0 15,0 8 192-15,2 1-48 0,1 7 368 0,3-2 64 16,4-3 0-16,3-2 16 0,5 2-208 0,3-4-64 0,4-3 0 15,4 0 0-15,3-6-320 0,5-3 144 0,3-4-144 16,6-2 0-16,1-5 0 0,-1-5 0 0,2-4 0 0,-3 0 0 16,0-2 352-16,-1-1-32 0,-4 1-16 0,-1-3 0 15,0 1-304-15,-5 1 0 0,0 1 128 0,-5-2-128 16,1 3 0-16,-1-8-192 0,-1 5 16 0,-6-3 16 16,1 0-144-16,-2 5-16 0,-3-1-16 0,0-1 0 15,-2 8 208-15,-5-4 128 0,1 9-160 0,-1 2 160 16,-2 7 0-16,0 3 320 0,0 4-64 0,1 0 0 15,1 4 368-15,3 0 64 0,2-2 16 0,4-4 0 16,0-3-320-16,5-2-64 0,3 1-16 0,4-1 0 0,-1-9-304 0,6 0 128 16,1-7-128-16,5-5-18016 15</inkml:trace>
  <inkml:trace contextRef="#ctx0" brushRef="#br0" timeOffset="19740.79">2634 5467 10127 0,'3'-4'896'0,"-1"-1"-704"0,0 1-192 0,0 2 0 0,1 2 448 0,-1 0 64 0,5-7 16 0,4-2 0 0,9-3 864 0,10 1 160 16,6 0 48-16,5 2 0 0,0 2-1024 0,2 5-192 16,0-1-32-16,0 3-16 0,9 0 432 0,7 0 64 15,-7 0 32-15,9 3 0 0,14-1 320 0,5 0 64 16,-6 3 16-16,8-5 0 0,11 0-304 0,2-9-48 15,-6 0-16-15,3-5 0 0,10-4-192 0,7-3-32 16,0 6-16-16,-2-4 0 0,-5 1 96 0,-9 2 16 16,-14 7 0-16,-11 0 0 0,-2 3-432 0,-3 1-80 0,-4 5 0 0,-5 0-16 31,-6 2-240-31,-7 1 0 0,-7 3 0 0,0-3-160 16,0 3 160-16,-5-1 0 0,-4 4 0 0,-4-2 0 15,-5-3 0-15,-5 3 0 0,-4-5 0 0,-3 3 0 16,-4-5 0-16,0 4 144 0,-4-8-16 0,-5 2-128 15,-3-3 320-15,-4-2-32 0,-6 3-16 0,-3-8 0 16,-2 3-96-16,-3 0-32 0,1 5 0 0,-8-3 0 16,-8 2-144-16,-12 3 0 0,-6 2 0 0,-7 2 0 15,-3 3-160-15,-2-5-16 0,-4 0 0 0,-3 0 0 16,-2 0 176-16,3 0 0 0,4 2 0 0,-9 1 0 16,-10 3 0-16,-3 3 0 0,6 3 0 0,4-1-128 0,8 5 128 0,4-5 0 15,4 1 0-15,16-8 0 0,14 3 0 0,12-7 0 16,8 2 0-16,7-2 0 0,5-2 0 15,6 2 0-15,5 0 0 0,7-7-128 0,7 3-32 0,4-1 0 16,2-2 0-16,7 3 0 16,3 1-1008-16,4-1-208 0</inkml:trace>
  <inkml:trace contextRef="#ctx0" brushRef="#br0" timeOffset="21489.23">7930 6100 6447 0,'0'-12'576'0,"0"8"-576"0,2-3 0 0,-2 3 0 0,2-1-176 0,-2 3-144 0,2-5-16 0,1-4-16 0,1-1 1184 0,1-10 224 15,4-1 48-15,-5 0 16 0,3 3 176 0,-2 4 48 16,-1-4 0-16,1 4 0 0,-3 2 768 0,0 3 144 16,5 4 48-16,-5 0 0 0,1 0-352 0,-1 3-64 15,3 2-16-15,-3 2 0 0,0 0-752 0,0 2-160 0,3 2-16 0,-1 3-16 32,3-2 16-32,-2 2 0 0,4 4 0 0,0 0 0 0,0 3-240 0,0 4-32 0,2 2-16 0,-2-2 0 15,0 5-256-15,1 2-48 0,-1 5-16 0,0-1 0 31,0 3-128-31,0-3-16 0,2 12-16 0,3 4 0 0,-5-11-176 0,4 7 0 0,1 11 0 0,2 7 128 16,0 5-128-16,0-3 0 0,2 0 0 0,-5 2 0 16,3-4 0-16,-2-2 0 0,-1-9 0 0,-1-8 0 15,-1-6 192-15,0-4-32 16,1-5-16-16,1-3 0 0,-1-1 64 0,-1-8 16 0,0 3 0 0,-2-4 0 16,3 1-32-16,1-4-16 0,-1-2 0 0,-1-5 0 15,0-2-176-15,1-2 0 0,4-5 0 0,-5-4 0 16,2 0 0-16,-1-1 160 0,-1-6-160 0,3-5 160 0,-3 1-160 0,0-5 192 15,1-5-192-15,1-2 192 0,1-14-16 0,2-4 0 16,0-2 0-16,-3-7 0 0,3-3 0 0,-2-4 0 16,-1-2 0-16,1 0 0 0,0 2-48 0,-1-3 0 15,1-3 0-15,-3 3 0 0,3-1-128 0,-3 6 0 32,-2 7 0-32,0 7 0 0,-4 5 0 0,-1 10 0 0,-1 8 0 0,-3 6 0 0,0 7-208 0,-3 5-32 15,1 6 0-15,-3-1 0 0,1 6-48 0,-1 2-16 0,3 2 0 16,0-1 0-1,2 6-64-15,0-5-16 0,2 5 0 0,0 3 0 16,3 4-1456-16,-1-3-288 0,3 8-64 0,-2 1-13872 0</inkml:trace>
  <inkml:trace contextRef="#ctx0" brushRef="#br0" timeOffset="21852.22">8141 6483 11055 0,'-12'-12'976'0,"8"8"-784"0,-1 2-192 0,1-5 0 0,1 5 784 0,3-1 112 0,0 3 32 0,-2-4 0 0,2-1 2800 0,0-2 560 16,2 3 128-16,5-3 0 0,2 3-2048 0,5-1-400 0,6 0-96 15,1 1-16-15,6-1-736 0,7 3-160 16,4-7-16-16,8-2-16 0,-6 4-512 0,6-4-96 0,8-3-32 0,3-2 0 16,4 3 80-16,-7 1 16 0,-1 3 0 0,-10 0 0 15,-7 5-384-15,-4 4 0 0,-1 0 0 0,-3 0 0 16,-3 0 0-16,-7 4 0 0,-2-2-160 0,-5 3 160 15,-2-5-736 1,-4 0-32-16,-3 0-16 0,-2 0-17312 0</inkml:trace>
  <inkml:trace contextRef="#ctx0" brushRef="#br0" timeOffset="27015.94">9186 6496 11967 0,'0'-2'1072'0,"0"2"-864"0,2-5-208 0,-2 5 0 0,2 0 720 0,0 0 112 0,1 0 0 0,3-2 16 16,6 2 928-16,1 0 176 0,5 7 32 0,1-5 16 0,-1 7-352 0,0 3-80 16,2-3-16-16,1 7 0 0,-1-1 96 0,0 6 16 15,1 2 0-15,-3 4 0 0,0 0-864 0,-2 2-160 0,-2 3-48 0,-1-2 0 31,-1 1-304-31,-1-6-64 0,-2 2-16 0,0 3 0 0,0-5-208 0,-2-3 0 0,-3 1 0 0,1 0 0 16,-5-1 0-16,2-3-128 0,1 3 128 0,-3-8 0 31,0 2-480-31,-3-5 16 0,3-6 0 0,-4 1 0 16,1-10-1280-16,-1 2-256 0,2-3-48 0,-3-6-11328 0</inkml:trace>
  <inkml:trace contextRef="#ctx0" brushRef="#br0" timeOffset="27236.36">9637 6424 13823 0,'-3'0'608'0,"1"0"128"16,0 0-592-16,0 2-144 0,-1 3 0 0,-1-3 0 0,-1 2 2288 0,-2 5 416 15,-6 10 96-15,-5 1 16 0,-5 12-256 0,-4 2-32 16,-3 4-16-16,-1 1 0 0,-1 2-912 0,-4 4-176 16,-1 0-32-16,-1 3-16 0,2-7-576 0,2-1-112 15,4-3-32-15,3 1 0 16,0-8-400-16,4 4-64 0,3-5-32 0,4-6 0 0,4-5-160 0,6-7 0 15,3 0 0-15,3-6 0 16,0 2-768-16,7-12-128 0,2-2-16 0,7-4-16304 0</inkml:trace>
  <inkml:trace contextRef="#ctx0" brushRef="#br0" timeOffset="39880.53">10473 5644 6447 0,'5'-25'576'0,"-5"9"-576"0,2 3 0 0,0 2 0 0,0 1 2336 0,1 4 352 0,-1-1 80 0,3-4 16 0,1-8-64 0,6-3-16 0,1-8 0 0,1 1 0 15,-1 6-912-15,-3 0-192 0,-1 5-48 0,-3-2 0 16,-3 6-464-16,-1 1-80 0,-2 4-32 0,-5 4 0 15,3 3-160-15,-5 2-48 0,1 11 0 0,-8 1 0 16,0 8-352-16,-2 5-80 0,-2 11-16 0,-2 5 0 16,-3 2-192-16,1 9-128 0,-6 9 160 0,-1 10-160 0,2 3 160 0,0 1-160 31,4 0 160-31,5 0-160 0,6-5 352 0,6-9-32 0,3-4 0 0,6 4 0 16,3 5-320-16,6 8 0 0,1 1 0 0,8 7 128 15,1-3-128-15,-1 3 144 0,1-5-144 0,3-2 160 16,-2-10-32-16,2-1-128 0,4 4 192 0,3 0-64 0,2 2-128 0,-2-11 0 15,0-2 0-15,-5-10 128 0,0-11-128 0,-4-4 0 16,-3-7 0-16,-2-7 0 16,-4-2-400-16,-5-9-16 0,-5-3 0 0,-1 1-17696 0</inkml:trace>
  <inkml:trace contextRef="#ctx0" brushRef="#br0" timeOffset="43119.12">11128 6029 20271 0,'7'-4'1792'0,"0"4"-1424"0,0-5-368 0,-3 3 0 0,3-2 1568 0,2-1 240 0,7-2 48 0,11-6 16 0,14-3 992 0,7-9 192 0,1 2 32 0,4 1 16 15,-6-6-1968-15,-2 6-400 0,1 1-80 16,-3 5-16-16,-5-2-384 0,-4 7-64 0,-2 2-32 0,-7 7 0 31,-4 2-352-31,-6 0-64 0,-3 6 0 0,-3 4-16 16,-2 3-1488-16,-7 5-288 0,0 3-64 0,-7 4-13584 15</inkml:trace>
  <inkml:trace contextRef="#ctx0" brushRef="#br0" timeOffset="43538.53">11162 6159 911 0,'-2'0'0'0,"0"0"0"15,2 0 0-15,0-3 0 0,0 3 1024 0,0 0 128 0,0 0 32 0,-3 0 0 16,1 3 1600-16,0 1 320 0,0 3 64 0,2-7 16 16,0 0-1600-16,0 0-320 0,-7 52-64 0,5-34-16 15,-1 3 64-15,1 4 16 16,0 4 0-16,2 7 0 16,2 3 112-16,3 2 32 0,-1-12 0 0,3 7 0 0,2 3-128 0,2 2-32 0,5-1 0 0,-2 6 0 15,-1-5-736-15,1 2-128 0,0-3-48 0,1-1 0 16,1-10-336-16,5-1 128 0,4-4-128 0,2-3 0 31,0-8 0-31,3-1 0 0,1-12 0 0,3 0-192 16,-4-5 192-16,-1-2 144 0,1-6-16 0,-5 2-128 15,-5-3 0-15,-2 0-176 0,-2-2 0 0,-2 3 0 16,-1-5-912-16,-1 0-176 0,-1-3-32 0,-2 3-16 16,0-7-848-16,-4 5-160 0,-1-1-48 0,-4 6-9088 15</inkml:trace>
  <inkml:trace contextRef="#ctx0" brushRef="#br0" timeOffset="43992.88">11212 6601 2751 0,'-9'-12'256'0,"7"5"-256"16,0 1 0-16,2-1 0 0,0 0 1264 0,2 2 208 0,2 1 32 0,3-3 16 16,4-9 1600-16,8-6 320 0,6-3 64 0,6-5 16 15,3 3-912-15,3-2-176 0,-1 4-48 0,2-3 0 16,1 4-1152-16,-1 1-224 0,-1 5-48 0,-6 2-16 31,1 2-1264-31,-7 10-240 0,-2-3-48 0,-5 5-16 16,-4 4-1968-16,-3 0-400 0,-2 3-80 0,-2-3 0 15,0 0 448-15,-3 1 80 0,1-3 32 0,-3 0 0 0,0 0 1504 0,-2-3 304 16,2 1 64-16,-2 0 16 0,3 2 2144 0,1 0 416 0,-2 2 96 0,3 3 16 16,0 1-320-16,1 6-48 0,3 4-16 0,0-5 0 15,1 5 64-15,1 9 16 0,5 0 0 0,0 4 0 16,2 5-352-16,0 0-80 0,2 2-16 0,-2 3 0 0,-4-10-208 0,2 5-32 15,-3-4-16-15,1-3 0 0,2 0-208 0,-2-6-64 16,-1-3 0-16,-2-5 0 0,3-4-208 0,0-4-48 16,-3-3-16-16,3 3 0 0,-3-10-176 0,0 1-16 15,1 1-16-15,-1-6 0 0,-2 2-96 0,0-2-32 16,-2-2 0-16,0 0 0 0,-1-3-160 0,-1 1 192 16,2-3-192-16,-3-2 192 0,-1-1-192 0,1-3 128 15,1-3-128-15,-3-9 128 16,-2 9-128-16,0-2 0 0,0-10 0 0,-2 3 128 0,-1 0-288 0,1 0-64 0,2 5-16 0,-2 4 0 31,0 5-608-31,2 6-128 0,0 5-32 0,0 2 0 16,2 5-1984-16,0 2-400 0</inkml:trace>
  <inkml:trace contextRef="#ctx0" brushRef="#br0" timeOffset="44660.06">12615 6610 14735 0,'-9'11'1312'0,"7"-9"-1056"0,0 3-256 0,2-3 0 0,2 0 736 0,0-2 96 0,3 3 0 0,2-6 16 0,6 1 2384 0,5-5 480 0,10-4 80 0,1-3 32 0,3-8-1904 0,2-6-368 16,0-1-80-16,0-5 0 0,-3 2-736 0,1-6-144 15,0-3-16-15,-3 5-16 0,1-5-288 0,-10 7-48 16,-4 7-16-16,-2 2 0 0,-5 0-208 0,-5 2 0 15,-4 3 0-15,-4 6 0 16,-7 3-560-16,-8 6-48 0,-3 10-16 0,-5-1 0 16,-1 8-160-16,-6 6-48 0,-2 5 0 0,-5 6 0 0,3 3 656 0,4-1 176 0,4-1 0 0,8-5 0 15,6 4 0-15,4 1 0 0,6 4 0 16,6 4 0-16,6-4 0 0,3 5 0 0,7-1 0 0,5 1 0 16,4-3 400-16,4-2 112 15,3-4 0-15,6-1 16 0,3-11 192 0,-2-9 48 0,-3-2 0 0,0-16 0 16,3-2-336-16,-3-3-64 0,-4-9-16 0,-3 1 0 15,-2-3-208-15,-4-7-144 0,-2 5 192 0,-3-5-192 16,-2-2 0-16,-3 2-272 0,-2-2 16 0,1 0 16 16,-5 0-768-16,-1 0-144 0,1 3-48 0,-2 1 0 15,-1 3-912-15,-1 7-176 0,-1 4-32 0,-2 7-16 16,0 6 1456-16,2 3 304 0,-2 5 48 0,2 6 16 0,1-2 1296 0,-1 7 272 16,2 7 48-16,3 6 16 0,0 5-416 0,0-2-64 15,0 7-32-15,-1-5 0 0,1 6-160 0,0-3-48 16,0 1 0-16,-3-4 0 0,3-2-208 0,0-5-64 15,0-2 0-15,0-5 0 0,-1-4-128 0,1-2 128 16,0-7-128-16,2-3 128 0,0-6-128 0,-4 0 0 16,1-7 0-16,1-5 0 15,-2-2 336-15,2-4-16 0,-1-3 0 0,1 0 0 16,0-4-320-16,0 2 128 0,0-4-128 0,2-1 0 0,0-1 0 0,0-3-192 0,4 2 32 0,1-4 0 16,0 8 160-16,-1 4 0 0,1 3 0 0,-1 8-128 15,1 1 304-15,2 1 64 0,0 11 16 0,-3 0 0 16,-1 2 160-16,-1 7 32 0,3 9 16 0,-1 7 0 15,-1 2 48-15,1 7 16 0,-2 3 0 16,1 1 0 0,-1 3-256-16,0 0-48 0,1-9-16 0,1 2 0 0,-1-7-208 0,-1-5 0 0,0-3 0 0,1-8 0 31,-3 0-352-31,-2-11-112 0,-1 0-32 0,1-9-16464 0</inkml:trace>
  <inkml:trace contextRef="#ctx0" brushRef="#br0" timeOffset="44894.27">14506 5665 23951 0,'-14'13'1056'0,"5"-4"224"0,2 3-1024 0,-2 1-256 0,3-6 0 0,-3 4 0 0,-3 5 1728 0,-4 7 304 0,-6 18 48 0,-8 11 16 0,-4 11 48 0,5 7 16 16,4-6 0-16,7-3 0 0,2 3-1280 0,7-1-256 0,4-6-48 0,5-1-16 15,5-1-320-15,4-1-64 0,4-2-16 0,8 3 0 16,1-8-160-16,8-4 0 0,-1-2 0 0,3-5 0 16,0-2 0-16,0-9 0 0,-3 2-160 0,-6-8 160 31,-3-1-800-31,-4-2-64 0,-2-3-16 0,-3-4-16720 0</inkml:trace>
  <inkml:trace contextRef="#ctx0" brushRef="#br0" timeOffset="45123.84">14753 6297 25791 0,'16'0'1152'0,"-7"0"224"0,0 0-1104 0,0 2-272 16,-2 0 0-16,-3 5 0 0,5-2 2288 0,7 4 400 15,9 7 64-15,7 6 32 0,9 8-1120 0,2-5-240 16,0 2-32-16,2 0-16 0,3 0-800 0,0-2-176 15,1 0-16-15,-1-7-16 0,0 5-192 0,-8-7-48 0,-1-3 0 16,-10 1 0 0,-4-3-560-16,-7-2-112 0,-6-9-32 0,-5 3-11680 0,-5-3-2336 0</inkml:trace>
  <inkml:trace contextRef="#ctx0" brushRef="#br0" timeOffset="45314.86">15281 6163 11055 0,'9'-4'976'0,"-4"1"-784"0,-1 1-192 0,1 0 0 16,-3 2-416-16,-2 2-128 0,-2 3-32 0,0-1 0 0,-1 8 2576 0,-3 6 512 16,-6 4 112-16,-4 8 0 0,-4 6-144 0,-5 3-48 15,-2 1 0-15,-3 3 0 0,-1 0-608 0,-1-2-128 16,2 0-32-16,5-5 0 0,5-6-576 0,2-3-128 16,2-7-32-16,7-4 0 0,2-4-928 0,3-6 0 15,4 1-272-15,2-5-10480 16,0-2-2080-16</inkml:trace>
  <inkml:trace contextRef="#ctx0" brushRef="#br0" timeOffset="45598.79">15447 5656 18431 0,'6'0'1632'0,"1"4"-1312"15,0-4-320-15,2 5 0 0,-2 1-816 0,0-1-224 0,6 9-48 0,5 1-16 16,16 17 4416-16,7 9 880 0,0 11 176 0,0 0 48 16,-3 3-1856-16,-4-6-384 0,-2 6-64 0,-2-3 0 15,-5 7-1024-15,-5-7-192 0,-4 0-32 0,0 2-16 16,-5 14-560-16,-2 3-112 0,-2 6-32 0,-5-2 0 16,-4-3-144-16,-5-2 0 0,-2-11 0 0,-5 0 0 0,-4-9 0 0,0-9 0 15,0-7 0-15,-5-5 0 0,3-6 0 0,2-12 0 16,4-2 0-1,3-6 0-15,6-3-208 0,1-9 80 0,4-3 128 0,4-8-18352 16</inkml:trace>
  <inkml:trace contextRef="#ctx0" brushRef="#br0" timeOffset="48345.75">16406 6367 9215 0,'-5'0'816'0,"0"0"-656"0,3 0-160 0,0 0 0 0,0 0 1536 0,-1 0 256 0,-1 0 64 0,-5-2 16 15,2 2 592-15,-2-2 112 0,0-1 32 0,2 3 0 16,3 0-128-16,1-4-32 0,3 2 0 0,3-1 0 16,3 1-752-16,6 2-160 15,1 0-16-15,8 0-16 0,-1 2-864 0,5 1-192 0,2 3-16 0,5-6-16 16,4 7-224-16,3-2-32 0,6 1-16 0,3 1 0 15,2 0-144-15,-3 2 192 0,1-7-192 0,-1 1 192 0,-1-3-192 0,1-3 160 16,5 1-160-16,-4-2 160 0,-14-1-160 0,-2 3 128 16,4-7-128-16,-2 2 128 0,2 0-128 0,-2 0 0 15,0-4 0-15,-2 2-176 16,-5 2-256-16,-6 0-48 0,-1 1-16 0,-6-1 0 16,-1 2-1344-16,-1 1-272 0,-3-1-48 0,-5 3-16 15,1-3-448-15,-3 3-80 0,0-2-32 0,-4 4 0 16,0-5 144-16,-3 0 32 0,-2 3 0 0,-2-2 0 15,-2 1 640-15,-5-1 144 0,0-1 32 0,0-1 0 16,-4-1 1024-16,2-2 208 0,4 0 32 0,-4 0 16 0,-2-5 320 0,-1 3 144 16,1-5-128-16,0 2 128 0,-1 3 0 0,3 0 0 0,0-1 144 0,0 1-144 15,4 0 1744-15,1 4 240 0,1 0 64 0,5 2 0 16,1 1 944-16,3-1 192 0,3 3 32 0,3-5 16 16,1 5-496-16,7 0-112 0,5 2 0 0,5 0-16 15,6 0-1136-15,0 2-208 0,3 3-48 0,1 1-16 16,3 3-608-16,-2-2-112 0,-2 2-32 0,1 0 0 15,8 0-208-15,2 3-48 0,-5-3-16 0,-2 0 0 16,0 2-176-16,-2 1 160 0,-5-3-160 0,-2 2 160 16,0 5-160-16,-3 0 0 0,-3 2 0 0,-4 4 128 15,1 1-128-15,-7 7 0 0,-4-1 0 0,-3 0 128 16,-4 5-128-16,-5-4 0 0,0 6 144 0,-2-4-144 0,-2-3 128 0,0 1-128 16,-1-5 128-16,-1-5-128 0,-1-2 128 0,3 0-128 15,-1-4 128-15,3 2-128 16,0-5 0-16,0 1 0 0,0-6 0 0,2 1-12352 15,3 2-2496-15</inkml:trace>
  <inkml:trace contextRef="#ctx0" brushRef="#br0" timeOffset="51421.22">18355 5948 7359 0,'-7'-2'656'0,"3"-1"-528"0,1-1-128 0,1 2 0 0,2 2 1712 0,-2-3 304 0,-3 1 64 0,-1-7 16 0,1 0 1056 0,-2-2 224 15,5-1 32-15,4 3 16 0,5 0-864 0,4 0-160 16,8 2-32-16,3 0-16 0,8-4-880 0,4 2-160 16,2 2-32-16,0 0-16 0,5 1-752 0,-5-1-128 0,-4 5-48 0,4-1 0 15,-2-1-336-15,-2 2 144 0,-2-1-144 0,-1 3 0 16,0-2 0-16,-1 2 0 0,-6 0-192 0,-1 5 48 31,-3-3-736-31,-5 5-144 0,1-1-16 0,-7 3-16208 0</inkml:trace>
  <inkml:trace contextRef="#ctx0" brushRef="#br0" timeOffset="51749.62">18398 5964 8287 0,'-7'2'736'0,"3"0"-592"15,4 3-144-15,0-3 0 0,0 3 1184 0,-2 1 208 16,-1 3 32-16,-1 10 16 0,-3 3 1056 0,-2 10 192 16,0 7 64-16,0-1 0 0,0 1-832 0,2-5-144 15,0 4-48-15,3-6 0 0,-3 6-320 0,4-1-80 16,6-3-16-16,1 4 0 0,8 1-352 0,1-3-64 0,3 0 0 0,7 0-16 16,2 3-432-16,4-5-64 0,3-2-32 0,2-3 0 15,2-2-208-15,3-9-144 16,-3-2 192-16,0-4-192 0,3-3 208 0,-3-5-64 0,-2 1-16 0,-2-5 0 15,-3-5-128-15,-4 3 160 0,-2-3-160 0,-5-1 160 16,-2 1-480 0,-5-2-112-16,-2-2-16 0,-2 2 0 0,-5 1-1376 0,-2-6-288 15</inkml:trace>
  <inkml:trace contextRef="#ctx0" brushRef="#br0" timeOffset="51937.97">18421 6424 31327 0,'-2'-9'1392'0,"4"0"272"0,5 0-1328 0,-1 2-336 16,1-2 0-16,-7 6 0 0,7-1 1744 0,4-7 288 15,10-3 48-15,8-13 16 0,7 2-1008 0,3-5-192 16,-3 8-32-16,-2-1-16 0,-2 5-848 0,0-2 0 16,0 6 0-16,-3 0-192 15,3 5-592-15,-3-2-128 0,-2 4-32 0,1-2-16576 0</inkml:trace>
  <inkml:trace contextRef="#ctx0" brushRef="#br0" timeOffset="52081.5">19523 6442 911 0</inkml:trace>
  <inkml:trace contextRef="#ctx0" brushRef="#br0" timeOffset="52494.33">19489 6385 3967 0,'-5'-7'352'0,"3"-4"-352"16,-1 7 0-16,1 1 0 0,0-1 1584 0,-3-3 240 16,-1-4 48-16,-3-7 16 15,-7-5-368-15,0 0-80 0,-2 1-16 0,0 3 0 0,-1 1 384 0,1 7 80 16,2 0 16-16,-2 11 0 0,0 0-752 0,0 2-160 16,-2 7-32-16,1 2 0 0,-1 3-592 15,4 2-128-15,0 0-32 0,3 4 0 0,-1 3 96 0,-2-1 16 16,5 12 0-16,0-4 0 0,1-8 128 0,4 8 48 0,1 4 0 0,1 2 0 15,4 0-64-15,0-4-16 16,6-2 0-16,3-5 0 16,5-3 176-16,2-4 48 0,2-6 0 0,2-6 0 15,3-3 80-15,-2-6 32 0,1-3 0 0,1-6 0 16,-3 3-304-16,1-4-48 0,-1-1-16 0,1-4 0 16,-3 0-240-16,0 2-144 0,-2-2 160 0,0-3-160 15,2 1 0-15,-5-3 0 0,-1 7-128 0,-1-4 128 16,-2 4-208-16,0-6 64 0,-2 3 16 0,0 4 0 15,-1-1 128-15,-1 2 0 0,0 7 0 0,-1-4 0 0,1 6 0 0,-3 3 0 16,2 4 128-16,1 5-128 16,-1 2 0-16,1 9 0 0,0 1 0 0,-1 6-128 0,3 6 128 0,-3 5 176 15,3 3-48-15,0 4 0 0,0 0 64 0,2 5 0 16,-2-1 0-16,2 1 0 0,-2-10 64 0,2 3 32 16,-3-2 0-16,3-1 0 0,-2 1-112 0,-2-5-32 15,2-5 0-15,-3 3 0 0,1 0-144 0,-3-7 0 16,2 2 0-16,-4-7 0 0,3 3 0 0,-1-5-144 0,-2 2 0 0,2-4 0 31,-2-2-816-31,3-3-144 0,-3-6-48 0,0-3 0 16,2-2-1216-16,0-7-240 0,-2-4-48 0,2-3-10400 0</inkml:trace>
  <inkml:trace contextRef="#ctx0" brushRef="#br0" timeOffset="52892.4">19835 6156 8287 0,'-2'-4'368'0,"2"4"80"0,0 0-448 0,0 0 0 0,0 0 0 0,0 2 0 0,0 7 1664 0,0-2 256 0,2 9 64 0,1 9 0 0,-1 9 560 0,0 0 112 15,0 7 32-15,3-5 0 0,-1 2-608 0,3 1-112 16,2-3-32-16,0 3 0 0,5-5-768 0,0 2-144 16,1-4-48-16,1-12 0 0,-2 0-496 0,2-6-96 15,2-5-32-15,-2-2 0 16,0-7-16-16,0 0 0 0,-3-7 0 0,3 0 0 0,-2-4-208 0,-3-3-128 15,3 1 160-15,-1-5-160 0,-1-3 192 0,1-4-48 16,1-4-16-16,-1-5 0 0,1-2-128 0,-5-3 160 0,2 7-160 0,-4-2 160 16,2 0-160-16,-2-4 0 0,0 6 0 15,-3-2-176 1,1 9-272-16,-3 5-64 0,0 6-16 0,-2 3 0 0,3 4 336 0,-1 3 64 0,0 4 128 0,3 0-208 16,-1 2 208-16,3 7 0 0,-2 2 192 0,-1 3-192 15,3 4 256-15,-3 5-48 0,3 4-16 0,0-2 0 16,-2 2-32-16,1-2-16 0,3 2 0 15,-2-2 0-15,5 7-144 0,-1-1 0 0,3 1 144 0,1 0-144 16,-1-3 0-16,0-2 0 0,1-4 0 0,-1-2 0 16,0-6-320-16,-1-3-128 0,1-1-16 0,-3-4-16 15,3-3-1792 1,-3-4-352-16</inkml:trace>
  <inkml:trace contextRef="#ctx0" brushRef="#br0" timeOffset="53527.93">20901 6088 2751 0,'-7'-6'128'0,"2"3"16"0,1 1-144 0,-3 2 0 0,3 0 0 0,-1 0 0 15,-2 0 2176-15,-2 2 384 0,-7 7 96 0,-6-2 16 32,-3 5 128-32,0 3 16 0,2 4 16 0,-2 3 0 0,5-1-656 0,-1 3-128 0,5 6-16 0,-2 6-16 15,5-6-672-15,4 4-128 0,2-7-16 0,0 2-16 16,9 1-112-16,1-1-32 0,1-6 0 0,7-3 0 15,1 1-400-15,1-12-64 0,3 0-32 0,0-5 0 16,2-4-240-16,-2-2-48 0,2-5-16 0,0 0 0 31,-4 1-112-31,2-10-128 0,4-2 176 0,-2-5-176 16,-4 7 0-16,-3-4 0 0,5-3 0 0,-2-4-144 0,-1-3-32 16,-1-1 0-16,1-1 0 0,-6 0 0 0,0 5-16 0,-2 0-16 15,-1 2 0-15,-2-4 0 16,-2 8-176-16,0 1-48 0,0 2 0 0,-2 4 0 15,2 5-112-15,-2 0-32 0,2 7 0 0,-2 2 0 0,2 2 256 0,-3 7 32 16,3-2 16-16,0 9 0 0,-2 2 272 0,2 2-128 16,0 3 128-16,0 4 0 0,-2 7 0 0,2 0 128 15,0-2 0-15,2 2 16 0,0 4 240 0,3 3 32 0,2-2 16 16,-1-1 0-16,6-4 144 0,-1-7 48 0,3-6 0 0,-1-1 0 16,8-4-320-16,-1-5-64 0,3-2-16 0,-3-6 0 15,5-3-48-15,0-7-16 0,0 0 0 0,-2-4 0 16,-5-1-160-16,2-4 0 0,1-2 0 0,-3-4 0 15,2-3 0-15,-4-5 0 0,-2 1 0 0,-1-3 0 16,1-4 0-16,-1-5 0 0,3-7 0 0,2-4 0 16,-2 0 0-16,-4 0 128 0,1 0-128 0,-2-5 128 15,-4 5-128-15,-2-5-176 0,-3 3 48 0,-2 7 0 16,-2 3-336-16,0 10-64 16,-3 7-16-16,0 5 0 0,1 6 544 0,2 9 0 0,-3 0 160 0,1 5-32 15,1 6 64-15,1 8 32 0,0 1 0 0,0 8 0 0,2 1-224 0,-3 8 128 16,3 11-128-16,0-1 0 0,0 8 256 0,0 0-32 15,0 4-16-15,3-7 0 0,1-6 0 16,1-3 0-16,4 9 0 0,2-2 0 0,0-7-208 0,3 1 0 16,4-1 0-16,3-4 0 0,-1-3 0 0,-2-6 0 15,-2-5 0-15,0-4 0 0,0 1-224 0,-3-8-144 16,-1 5-16-16,-3-8-11520 16,0 3-2304-16</inkml:trace>
  <inkml:trace contextRef="#ctx0" brushRef="#br0" timeOffset="55625.96">22123 5984 7359 0,'4'-4'656'0,"1"1"-528"0,-3 1-128 0,-2 0 0 0,2 2 624 0,0 0 80 0,1-7 32 0,4 2 0 16,-3-1 1568-16,3-6 320 0,-5 3 64 0,-2 0 16 16,-2 0 64-16,-3 2 16 0,1 1 0 0,-3-4 0 15,-2 8-816-15,0 2-176 0,-2-4-16 0,-3 4-16 0,-2 4-1216 0,0-4-240 16,-2 7-48-16,-2 0-16 0,2-3-240 16,-1 3 0-16,-1 2 0 0,0 3 0 15,1-3 0-15,-1 6 0 0,4-3 0 0,0-1 0 16,3 0 0-16,4 1 0 0,2-5 0 0,0 4 0 0,5 0 0 0,0-4 0 15,-1 4 0-15,6 1 0 0,1 1 0 0,3-1 128 16,2 1-128-16,5 1 0 0,4-1 192 0,2-1 0 16,5 1 0-16,2 1 0 0,5 0 112 0,0-1 16 0,-1 1 0 15,-3-1 0-15,-3 3-320 0,-3 0 0 0,-1-2 0 16,-6 2 0-16,-3-5 0 0,-5 0 0 0,-1 1 0 0,-6 1 0 16,-2 3 0-16,-2-2 0 0,-5 1 0 0,-7 8 0 15,-5-5 0-15,-1 5 0 0,-6 0 128 0,-3-1-128 16,-1 1 0-16,2-3 128 0,3-2-128 0,2-4 0 15,0 0 0-15,5-8 0 0,4-1 0 0,5-3 0 16,-1-4-176-16,3-5-144 0,5 3-16 0,-1-3-16 16,5-5-1840-1,3 1-368-15</inkml:trace>
  <inkml:trace contextRef="#ctx0" brushRef="#br0" timeOffset="55954.69">22939 5592 8287 0,'2'-23'368'0,"-2"10"80"0,0-1-448 0,0 5 0 0,0 2 0 0,0 7 0 0,0-6 1744 0,0 1 272 0,-2-6 48 0,2-3 16 0,-3 3 1648 0,-1-1 336 0,-1 3 64 0,1 3 16 15,-3 6-2016-15,-2 0-400 0,0 4-64 0,-2 3-32 16,-1 7-752-16,-1 6-160 0,-1-2-16 0,-4 12-16 15,2 4-240-15,-2 6-32 0,0 1-16 0,0 4 0 16,-1 10-176-16,1 6-32 16,0 2-16-16,2-1 0 0,5-10 16 0,2 9 0 15,2 2 0-15,3 10 0 0,1-1 0 0,6-8 0 0,-1-5 0 0,5-3 0 16,4 3-192-16,5-13 0 0,2-6 0 0,2-3 128 16,5-12-128-16,0-3 0 0,0-6 0 0,0-4 0 15,-2-12 0-15,0 0-144 0,-1-5 144 0,-1 0-208 16,-6 3-672-16,-1-5-128 0,-3 3-16 0,1-1-16704 15</inkml:trace>
  <inkml:trace contextRef="#ctx0" brushRef="#br0" timeOffset="56727.36">23086 6100 11055 0,'-4'-5'976'16,"1"-2"-784"-16,3 3-192 0,0 2 0 0,3-1 512 0,-1 1 64 0,-2-7 16 0,4-5 0 0,1 1 2928 0,4-1 592 16,5 3 112-16,1 4 32 0,6 7-1312 0,4 5-272 15,4-1-48-15,3 5-16 0,2 7-1312 0,0 2-256 0,-5 0-48 0,5 5-16 16,0 4-592-16,-2 3-128 0,-2-1-32 0,-5 1 0 16,-1 1-224-16,-1 1 0 0,-2 0 128 0,-3-5-128 15,-2 2 0-15,-3-4 0 0,1-2 0 0,-5-5 0 16,-2 0 0-16,-1-4-256 0,-1 2 48 0,0-5 16 31,-1-4-704-31,-4-3-144 0,2 3-32 0,-4-2-16368 0</inkml:trace>
  <inkml:trace contextRef="#ctx0" brushRef="#br0" timeOffset="56936.88">23705 5857 15663 0,'-7'16'688'0,"0"-7"144"0,1 2-656 0,-1-1-176 0,0-1 0 0,0 0 0 0,-2 2 2944 0,-7 7 544 16,-9 12 112-16,-7 10 32 0,-11 10-688 0,-2 0-144 15,0 2-32-15,-1-2 0 0,3-2-1616 0,0-3-320 16,7 0-64-16,2-11 0 0,9-2-432 0,5-5-80 16,4-6 0-16,4-6-16 15,6 1-240-15,3-9 0 0,6 2 0 0,3-4-160 16,10-3-928-16,5-4-192 0,6-1-48 0,7-3 0 0</inkml:trace>
  <inkml:trace contextRef="#ctx0" brushRef="#br0" timeOffset="57189.11">24210 6356 20271 0,'-2'-5'896'0,"0"5"192"0,2 0-880 0,0 0-208 0,0 3 0 0,0-1 0 0,0 2 1056 0,2 3 160 16,0 4 48-16,1 5 0 0,1 5 1056 0,3 1 224 15,0 6 32-15,0-6 16 0,-3 1-1440 0,1-3-272 16,1 1-64-16,1-3-16 16,0 0-544-16,0-4-96 0,2-1-32 0,0 1 0 15,5-3-832-15,-3 3-192 0,0-3-16 0,3-2-14832 0</inkml:trace>
  <inkml:trace contextRef="#ctx0" brushRef="#br0" timeOffset="57647.51">24564 5864 19343 0,'0'-7'1728'15,"0"0"-1392"-15,2 3-336 0,1-1 0 16,1 3 1280-16,1-7 192 0,4-5 48 0,7-4 0 16,4-9 1008-16,9-5 208 0,3 5 32 0,2 0 16 0,0 4-1968 15,0 3-400 1,0 9-80-16,-4-1-16 0,-3 5-320 0,-7 5 128 0,-2 7-128 0,-2-1 0 15,0 8 256-15,-2 3 0 0,-1 6-16 0,-4 6 0 0,-2 3-96 0,-7 1-16 16,0 8 0-16,-7 2 0 0,-2-1-128 0,-2 1 0 16,-3 4 0-16,1-8 0 0,-3 1 0 0,-2-1 0 15,-7 8 0-15,-2 0 0 0,2-4-240 0,-2 0 80 16,-1 0 16-16,1-1 0 16,4-6 144-16,3-4 0 0,2-8 0 0,4-1 0 0,3-8 0 0,4-1 0 0,5-5 160 0,4-5-160 15,5-2 528-15,4 0 16 0,1-2 0 0,1 2 0 16,5-7-64-16,5 2-16 0,2-4 0 0,2 2 0 31,3 1-464-31,-1-6 0 0,5 5 0 0,-2-4 0 16,0 2 0-16,-1 0 0 0,-6 0 0 0,0 0 0 15,5-2-224-15,-1-3 64 0,3 0 16 0,-3-2 0 32,1 3-944-32,-5-5-176 0,-5 2-32 0,-2 0-15136 0</inkml:trace>
  <inkml:trace contextRef="#ctx0" brushRef="#br0" timeOffset="57996.45">25346 5248 22111 0,'-13'0'1968'0,"8"0"-1584"0,3 2-384 0,-1 2 0 16,3-4-1056-16,-2 5-288 0,2 2-64 0,-2 4-16 0,2 7 2976 0,4 5 608 0,8 9 112 0,8 4 32 16,7 11-656-16,5-6-128 0,4 5-32 0,5 1 0 15,5-2-64-15,-1 3-16 0,5 6 0 0,-5 3 0 16,0 4-848-16,-8-2-176 0,-10-7-48 0,-9 0 0 16,-7 1-336-16,-6 1 0 0,-7 3 0 0,-10 2 0 15,-6-3 0-15,-4-1 144 0,-10-1-144 0,0-2 160 16,5-9 48-16,-3-4 16 0,1-8 0 0,2-3 0 15,2-10-224-15,2-2 0 0,5-10 128 0,4-1-128 16,1-5 0-16,1-5 0 0,3-1-144 0,-2-6 144 16,4 1-1296-16,3-7-176 0</inkml:trace>
  <inkml:trace contextRef="#ctx0" brushRef="#br0" timeOffset="58376.22">25852 4735 6207 0,'-7'-13'128'0,"2"6"48"0,5-2 0 0,3 7 0 0,-1 2-176 0,2 0 0 0,3 0 0 0,5 0 0 15,6 0 2464-15,11 2 464 16,12 7 80-16,4 2 32 0,10 8 272 0,1 8 48 0,6 9 16 0,-1 5 0 16,2 11-1232-16,-2 5-240 0,1 6-48 0,-8 7-16 15,-2 3-864-15,-2 6-160 0,-7 7-48 0,-4-2 0 16,-12 9-496-16,-7 4-96 0,-8 3-32 0,-8 2 0 16,-6-2-144-16,-5-3 0 0,-4 3 0 0,-3 2 128 0,1 2-128 15,-1-11 0-15,0-7 144 0,-2-9-144 0,3 0 0 16,-3-4 0-16,0-7 0 0,0-8 128 0,3-8-128 0,-1-2 0 15,-2 2 0-15,-2-5 0 0,2-6 0 0,-2-1 0 16,-2 3 0-16,1-12 0 16,6-4-800-16,-3 0-176 0</inkml:trace>
  <inkml:trace contextRef="#ctx0" brushRef="#br0" timeOffset="70608.14">8045 3990 15663 0,'-4'7'1392'0,"-1"-3"-1120"0,3-1-272 0,-3 1 0 0,1-4 2016 0,-3 7 352 0,-4 0 64 0,-7 4 0 0,-5 5 176 15,-7 2 16-15,-1-7 16 0,-1 3 0 0,0-1-1520 16,-2 1-304-16,0-7-64 0,0 0-16 0,-2 2-144 0,2-5-16 16,0 3-16-16,2-2 0 0,-2-3-336 0,0 2-64 15,0-1-16-15,5-3 0 0,2 4-144 0,4-8 0 16,7 1 0-16,2 1 0 16,5 0 0-16,7-3-144 0,2 3 144 0,5-5 0 15,6 3-240-15,3-8 64 0,4 3 16 0,4 0 0 0,8-2 160 0,4 0-128 16,4-1 128-16,3 1-128 0,2 0 128 0,3 4 0 15,3-4 0-15,-1 1-128 0,0 1 128 0,-5 5 0 0,-7-3 0 16,-4 3-128-16,-7 1 128 0,-9 1 0 0,-5 2 0 0,-4 0-128 16,-5 0-16-16,-4 0 0 15,-3 0 0-15,-4 0 0 0,-5 0 144 0,-1 0 0 0,-4 0 0 0,1-2 0 16,-2 4 160-16,-5-2-32 0,-4 5-128 0,-8-1 192 16,-1-2-192-16,-5 3 0 15,0 6 0-15,-3 1 0 0,3-1 0 0,0-4 0 0,5 4 0 16,6-4 0-16,5 0 0 0,9 2 176 0,6-7-48 0,3 0-128 15,7 0 224-15,4-2-64 0,5-2-16 0,4 2 0 16,3-2-352-16,2 0-80 0,6-7-16 0,6 2-10944 16,3 0-2192-16</inkml:trace>
  <inkml:trace contextRef="#ctx0" brushRef="#br0" timeOffset="71941.63">12738 4019 11055 0,'-16'3'976'0,"5"-3"-784"0,6 0-192 0,3 0 0 0,4 0 768 0,-2-3 128 0,-7 3 0 0,0 0 16 0,3-2 1360 0,6 0 272 16,7-3 48-16,12 3 16 0,8-7-1088 0,7 2-224 15,7 0-32-15,5 1-16 0,4 1-16 16,7 1 0-16,2 1 0 0,3 3 0 0,-3 0-352 0,0 3-80 0,-4-3-16 15,-3 4 0-15,3-4-272 0,-3 0-64 0,-4 0-16 0,-4 0 0 16,-3 0 16-16,-7 0 16 0,-4-4 0 0,-7 4 0 16,0-3-256-16,-7 1-48 0,0 2-16 0,-5-2 0 15,-1-3-144-15,-3 3 0 0,-2 2 0 0,-5-5 0 16,-2 3 0-16,-2 0 128 0,-1 0-128 0,-3-3 0 16,-4 1 144-16,-5-3-144 0,-8 2 160 0,-4-2-160 15,-5 5 144-15,-7-2-144 0,-1 4 128 0,-8 0-128 16,-2 0 0-16,-11 0-320 15,0 0 48-15,-7 0 16 0,-3 0 16 0,-1 2 16 0,2-2 0 0,6 0 0 16,12 0 224-16,4 0 128 0,10-2 0 0,6 2-128 0,9 0 176 0,10-5-176 16,6 3 160-16,7 2-160 0,7-5 256 15,6 1-32-15,10 1-16 0,9-6 0 0,11 7-80 16,9-5-128-16,7 3 176 0,5-1-176 16,4-2 192-16,4 1-192 0,1-1 192 0,4-2-192 0,11-3 192 0,-2-1-64 15,-9 4 0-15,-4-3-128 0,-3 1 256 0,-6 2-64 16,-8 5-16-16,-13-1 0 0,-13 3-176 0,-5 0 0 15,-7 4 144-15,-7 0-144 0,-6 3 0 0,-10 1 0 16,-8 3 0-16,-12 5 0 0,-7 0-192 16,-11 6 0-16,-9-2 0 0,-9 5 0 0,-10-1 192 0,-6-1-208 0,-7-1 80 0,-2-2 128 15,-5 1 0-15,8-4 0 0,6-10 144 0,9 2-16 32,6-5-128-32,10 0 144 0,9-4-144 0,9 0 160 0,9-3-160 0,5-2 0 0,6-2-160 0,10-4-11952 15,6-1-2400-15</inkml:trace>
  <inkml:trace contextRef="#ctx0" brushRef="#br0" timeOffset="107989.01">1179 14378 11055 0,'-5'0'976'0,"1"-5"-784"0,2 3-192 0,-1 0 0 0,-1 2-336 0,-1-2-112 0,-2 2-32 0,-2-9 0 0,-2 0 1696 0,-5-5 352 16,5-2 64-16,0 0 16 0,4 5 272 0,2 0 48 16,3 4 16-16,0-2 0 0,2 6-192 0,0 3-16 15,0 0-16-15,4 12 0 16,1 1-800-16,4 5-176 0,0 10-16 0,4-6-16 0,-1 8-624 0,4-8-128 16,0 3 0-16,-1-4 0 0,4-1 0 0,-6-4-128 0,3-5 128 0,-5 1-160 15,3-10 160-15,0 0 0 0,-1-4 0 0,-2-7 0 16,1-5 0-16,-1-2 0 0,-4 1 0 0,0-6-128 15,-3 5 128-15,-1 0 0 0,-1-4 0 0,-4 2 0 16,-1-2 0-16,-4-1 0 0,1 1 0 0,-6 4-128 16,1-2 128-16,-3 0 0 0,-1 4 0 0,-4 3 0 15,6 8 0-15,-3-1 144 0,0 8-16 0,-2 1-128 16,4 4 224-16,-2 7-64 0,3 2-16 0,-1 9 0 16,3-4 352-16,2 6 64 0,4 1 16 15,3-3 0-15,2-2 64 0,5-2 32 0,1-5 0 0,3-2 0 16,3-7-224-16,-1 0-32 0,5-5-16 0,0-4 0 15,0-2-400-15,0 0 0 16,4-10 0-16,-2-3 0 0,3 1 0 0,-6-9 0 0,1 5 0 0,-2-5 0 16,-1 3 0-16,-6 0 0 15,0 4-144-15,-5 0 144 0,-2 2-320 0,-2 3 64 0,-7 0 0 0,-2-1 0 0,-3 6 256 0,-2-1-128 16,-2-2 128-16,-2 6 0 0,-3-1 0 0,-2 4 0 16,2 4 0-16,-2 1 0 0,5 4 192 0,0 7-16 15,4-3 0-15,4 8 0 16,3-3 288-16,5 7 64 0,2 2 16 0,4 0 0 0,2 5-224 0,3-5-32 0,0-4-16 0,2-3 0 15,2-2-272-15,5-9 0 0,7-9 0 0,4-22-17776 16</inkml:trace>
  <inkml:trace contextRef="#ctx0" brushRef="#br0" timeOffset="118429.2">4074 15942 9215 0,'0'-3'816'0,"-3"3"-656"0,1 0-160 0,2 3 0 0,-2-1 2128 0,0 2 400 0,-1 8 80 0,-1-1 16 0,-5 14-480 0,2 9-96 16,-4 9 0-16,2 7-16 0,0 7-1120 0,-3 4-208 15,1 7-64-15,-3 7 0 0,1 6 0 0,-1 5-16 16,0 0 0-16,1-2 0 0,2-4-304 0,-1-10-64 15,3-7-16-15,2-13 0 0,5-14-240 0,0-13 0 16,2-12 0-16,2-11 0 16,3-4 512-16,1-14 48 0,1-10 16 0,2-8 0 0,0-14-384 0,3-4-192 31,-1-9 192-31,0-8-192 0,3 1 240 0,0-5-64 0,1-6-16 0,4-3 0 16,1 0 96-16,5 0 32 0,2 0 0 15,3 0 0-15,-3 12 496 0,0 2 112 0,-2 13 0 0,-2 7 16 16,-3 12-704-16,-4 13-208 0,0 11 0 0,0 10 128 15,-1 13-128-15,4 9 0 0,-4 11 0 0,4 17 0 16,-4 12 400-16,-1 1 16 0,2 3 0 0,-3 10 0 16,3 10-416-16,0 8 128 0,5 8-128 0,-3 1 0 15,0 3 0-15,-2 3 128 0,4-1-128 0,1-4 0 16,-1-17-256-16,-4-17-144 0,0-14-32 0,-5-15 0 16,-2-15-784-16,0-13-176 0,0-4-16 0,-2-10-16 15,-5-4 704-15,-2-9 144 0,-2-7 16 0,-5-7-13968 16</inkml:trace>
  <inkml:trace contextRef="#ctx0" brushRef="#br0" timeOffset="118603.57">3926 16490 19343 0,'7'16'848'0,"-2"-9"192"0,6 2-832 0,-2-7-208 15,-2 0 0-15,0 1 0 0,2 1 2096 0,11-4 368 0,12 0 80 16,13 0 16-16,10-4-176 0,1-3-16 0,3-5-16 0,-2-3 0 15,0 1-2160-15,-5-4-416 0,-2 7-96 0,-5 1-15808 16</inkml:trace>
  <inkml:trace contextRef="#ctx0" brushRef="#br0" timeOffset="118809.7">4888 16007 6447 0,'2'5'576'15,"0"-1"-576"-15,0 3 0 0,1 0 0 16,-1 0 2816-16,0 4 448 0,5 12 80 0,0 13 32 16,4 16 0-16,0 16 0 0,3 2 0 0,-3 3 0 0,1 4-1568 0,-1-9-304 15,0 2-64-15,1-4-16 0,4-5-896 0,-3-2-176 16,5-5-32-16,0-4-16 0,3-7-304 0,-3-4-256 16,2-5 64-16,-4-5 0 15,0-6-1632-15,-2-5-320 0,-1-4-64 0,-1-12-7200 16,-3-2-1456-16</inkml:trace>
  <inkml:trace contextRef="#ctx0" brushRef="#br0" timeOffset="119031.45">5332 15815 14735 0,'4'22'640'0,"-1"-3"160"0,1-6-640 0,-2 3-160 0,1-5 0 0,-1 3 0 0,3 13 3488 0,1 14 672 0,3 18 128 0,3 25 16 15,4 15-1232-15,2 6-240 0,0-6-48 0,-2-1-16 16,0-5-1872-16,-1-12-368 16,4-1-80-16,-4-12 0 0,4-7-320 0,-4-18-128 15,1-9 128-15,-2-7-128 0,0-4-368 0,-5-5-144 0,-3-7-48 0,3 0-17568 16</inkml:trace>
  <inkml:trace contextRef="#ctx0" brushRef="#br0" timeOffset="119493.96">6993 16660 21183 0,'5'2'1888'0,"0"3"-1504"0,-3-5-384 0,0 2 0 0,0 0 464 0,1 5 32 0,3 4 0 0,8 10 0 16,4 11 1296-16,-2 11 272 0,-2 2 48 0,-3 0 16 15,-2 1-1456-15,-2 1-288 0,2 1-64 0,-2-3-16 16,-1-11-304-16,1 0 0 0,2-4 0 0,-4-8 0 31,2-4-1344-31,-3-9-368 0</inkml:trace>
  <inkml:trace contextRef="#ctx0" brushRef="#br0" timeOffset="119603.52">6882 16384 911 0,'-9'11'0'0</inkml:trace>
  <inkml:trace contextRef="#ctx0" brushRef="#br0" timeOffset="119983.92">7383 16524 18431 0,'-6'39'1632'0,"3"-24"-1312"0,3 6-320 0,3-3 0 16,-3-9 768-16,0 2 96 0,2 10 16 0,5 13 0 15,2 18 832-15,4 16 160 0,1 0 48 0,0-9 0 16,-1-5-640-16,3-4-128 0,0-9-32 0,2-12 0 16,0-4-672-16,0-9-128 0,0-11-16 0,1-5-16 15,-6-3-96-15,1-6-32 0,-1-7 0 0,-1-2 0 16,1-7 240-16,-1-6 48 0,1-3 16 0,-1-5 0 15,-3-6-176-15,0-3-32 0,2-2-16 0,-2 0 0 16,2-2-240-16,-4 5 0 0,0 1 0 0,0 3 0 16,2 7-432-16,-2 4-128 0,-1 12-16 0,4 4-16 15,-1 7 80-15,0 9 32 0,0 5 0 0,0 10 0 0,0 1 608 0,0 9 128 16,0 9 32-16,0 3 0 0,0 8 544 0,2 0 128 16,-1 7 0-16,3-4 16 0,3-5-80 0,-2-2 0 15,4-7-16-15,-2-5 0 16,4 3-640-16,-2-12-240 0,5 1 176 0,-3-3-176 15,3-2-256-15,-3-10-160 0,1-1-32 0,-1-5 0 16,-2-5-1264-16,0-6-256 0,-2-7-48 0,0-5-13392 0</inkml:trace>
  <inkml:trace contextRef="#ctx0" brushRef="#br0" timeOffset="120174.79">8279 16116 14735 0,'0'25'1312'0,"2"-9"-1056"0,0-2-256 0,1 4 0 15,-1-2 1776-15,0-1 288 0,3 6 64 0,1 17 16 16,4 19 1376-16,3 25 256 0,5 13 64 0,0 0 16 16,-2-7-1952-16,0-8-400 0,2-10-80 0,-2-7-16 0,0-4-1024 15,-2-11-192-15,-1-3-64 0,1-9 0 0,-5-6-128 0,0-7 0 16,-2-8 0-16,-3-3 0 31,-1-8-608-31,-1-1-160 0,-4-3-16 0,-3-5-17024 0</inkml:trace>
  <inkml:trace contextRef="#ctx0" brushRef="#br0" timeOffset="120531.05">8127 16651 16575 0,'4'4'1472'0,"1"1"-1168"0,0-3-304 0,-1 3 0 16,3-3 704-16,4 7 96 0,10 2 16 0,10 12 0 0,12 7 928 0,7 1 192 0,0-1 48 0,-2-8 0 15,-1-3-400-15,1-6-80 0,0-6-16 0,-1-5 0 16,1-4-528-16,-3-5-96 0,0-9-32 0,-1-2 0 31,-1-9-464-31,-3-5-112 0,-1-2 0 0,-3-7-16 16,0 3-240-16,-4 2 0 0,-2-5 0 0,-5 7 0 15,-5-5-128-15,-2 8-80 0,0-3-16 0,-9 0 0 16,-2 9-544-16,-7-2-96 0,-4 8-32 0,-5 4 0 16,-5 3 320-16,-4 5 64 0,-5 5 16 0,-4 9 0 0,0 4 1200 0,2 1 256 15,4-1 32-15,-1 9 16 0,-1 8-48 0,-2 6-16 16,2 2 0-16,3 11 0 0,2 8-736 0,4 4-208 15,5 6 0-15,5 3 128 0,4 0-128 0,7-2 0 16,4-7 0-16,7-2 0 0,5-5 480 0,6-7 32 16,7-4 0-16,1-12 0 15,3-4-768-15,4-13-160 0,3-8-32 0,1-11 0 16,-1-13-1216-16,-1-5-256 0,-6-2-64 0,-3-5-12688 0</inkml:trace>
  <inkml:trace contextRef="#ctx0" brushRef="#br0" timeOffset="121604.59">9569 16429 21183 0,'-14'0'944'0,"5"0"192"0,0 2-912 0,2 3-224 0,3-3 0 0,-1 2 0 16,-2 6 960-16,-4 3 128 0,-5 10 48 0,-7 11 0 15,-2 11 112-15,1 7 32 0,3 7 0 0,5-4 0 16,5 3-208-16,2-5-48 0,9-4 0 0,2-8 0 16,5-2 0-16,2-10 0 0,2 1 0 0,3-10 0 15,2-4-400-15,2-7-96 0,2-7-16 0,-2-9 0 0,5-4-192 0,-2-7-64 16,-3-5 0-16,2-6 0 0,-2-1-96 0,-2-4-32 15,-2 0 0-15,-5 0 0 0,0 0-128 0,-7 0 0 16,3-2 0-16,-5 4 0 0,2 5 0 0,-4-2 0 16,4-1 0-16,-2 1 0 15,2 6 0-15,3 1 0 0,-1 3 0 0,1 8 0 0,-1 2 0 0,1 7 0 0,2 6 0 16,-1 10 0-16,6 4 0 0,-1 12-176 0,3 8 48 16,2 7 0-16,4 7 256 0,0 7 48 0,1 5 16 0,-1 2 0 15,1 2-32-15,-1 2 0 0,0 7 0 0,1 7 0 16,-1 0-160-16,-2 8 192 0,0 10-192 0,1-4 192 15,-1 4-192-15,-2-5 0 0,-1-4 144 0,-8-9-144 16,0-11 0-16,-7-14 0 0,-2-10 0 0,-3-8-192 16,-4-7 48-16,-2-13 0 0,-3-6 0 0,-2-6 0 15,-6-6-208-15,-1-3-32 0,-2-5-16 0,0-6 0 16,-2-3-48-16,-3-15-16 0,1-5 0 16,-3-7 0-16,3-11 464 0,4 0 0 0,2-7 176 0,3-2-48 0,4-1-400 0,9 6-80 15,7 4-16-15,5 0 0 16,1 6 368-16,8 5 0 0,2 5 0 0,2 2 0 0,7 0 480 0,2 0 64 15,3 3 16-15,4-3 0 16,2 0-48-16,0-7 0 0,3 0 0 0,2 0 0 0,-1-4-512 0,3 0 0 16,0-3 0-16,-2 0 0 0,-2 3 208 0,-3-5-64 15,-2 3-16-15,-2 4 0 0,-7 4 0 0,-3 3 0 16,-3 2 0-16,-6 0 0 0,-4 7 0 0,-4 2 0 16,-3 2 0-16,-4 3 0 0,-3 4-128 0,-4-2 0 0,0 6 0 0,-4-4 0 15,-3 10 0-15,-2-3 0 0,-1 6 0 0,-1 3 0 31,-3 7-176-31,3 9-64 0,2-2-16 0,0 8 0 16,2 8 48-16,2 1 0 0,5 6 0 0,0 3 0 0,5 6 208 0,4 1 0 0,2 3-160 0,5-2 160 16,-1-5 0-16,8 2 0 0,2 0 0 0,4-8 0 31,3-8 0-31,-3-6 128 0,1-7 0 0,1-12 0 16,3-1-128-16,0-10 0 0,0-2 0 0,-2-9 0 0,2-5 128 0,-5-7 0 0,1-1 0 0,-3-8 0 15,0-4-128-15,-2-2-272 16,-3-3 64-16,-1 1 16 0,-3 4 192 0,0-3-144 0,-2 5 144 0,-3 5-128 0,1 4 128 15,1 5 0-15,4 5 0 0,-4 3 0 0,3 4 0 0,0 6 0 16,1 2 0-16,-1 2 0 16,4 7 0-16,1 5 0 0,4-2 0 0,2 8 0 0,1 6 0 0,1 1 176 31,3 5-48-31,0 4 0 0,0 5 0 0,0 3-128 16,-2 1 192-16,0-2-64 0,-5 1 48 0,-5-3 0 15,1 0 0-15,-5 0 0 0,-2-5 32 0,-3-2 16 16,1-2 0-16,-3-2 0 0,-2-7-80 0,-2-5-16 0,-5-2 0 15,0-4 0-15,3-5-128 0,-3-5 0 0,2-2 0 0,3-6 0 16,0-3-192-16,-3-7-80 0,1 0-16 0,1-6 0 16,1 0 128-16,0-8 32 0,0 3 0 0,2-6 0 15,2-1 128-15,2 0-192 0,1 0 192 0,4 0-192 16,0 7 192-16,0 0 0 0,3 0 0 0,1 5 0 16,3-1 0-16,0 1 192 0,2-3-64 0,0 5 0 15,-2 7 128-15,2 2 16 0,0-1 16 0,0 4 0 16,-2 8-112-16,0 2-32 0,-2 3 0 0,2 2 0 15,-3 2-144-15,3 3 0 0,0 6 0 0,-2 0 128 16,-1 1 0-16,5 6-128 0,-2 5 192 0,0-3-64 16,0 7-128-16,-3 0 0 0,1 3 0 0,0 2 0 0,-1 2 0 15,-1 4 128-15,-1 3-128 0,-4 0 128 0,-3 4 0 0,-6 3 0 16,-7-5 0-16,-7 2 0 0,-2 0 112 0,-7 1 16 16,-4-3 0-16,-1-3 0 0,1-1 192 0,-1-10 64 15,3 1 0-15,2-10 0 0,7-8-272 0,0-6-48 16,6-12-16-16,1-3 0 0,2-10-432 0,2-6-64 15,5-2-32-15,2-7 0 16,2-2-800-16,5-9-176 0,7-3-16 0,11-6-16 0</inkml:trace>
  <inkml:trace contextRef="#ctx0" brushRef="#br0" timeOffset="122463.73">13193 16121 16575 0,'-9'6'1472'0,"-2"1"-1168"0,4-7-304 0,3 3 0 0,-1-3 1216 0,-4 4 176 0,-9 3 32 0,-9 4 16 15,-7 7 816-15,-3 3 176 16,6 1 16-16,1 1 16 0,3 7-768 0,4-1-160 0,1 0-16 0,1 10-16 15,5 2-800-15,-2 2-176 0,5 7-16 0,-1 0-16 16,3 2-496-16,-3 0 128 0,7 2-128 0,3-2 0 16,4-4 0-16,0-3-256 0,4-6 48 0,3-8 16 15,4-1 192-15,3-14 0 0,6-3 0 16,1-8-144-16,4-10 144 0,0-6 176 0,2-7-48 16,2-7 0-16,-1-7-128 0,1-9 0 0,1-4 0 0,-3-2 0 0,0 3-256 0,-4-5 80 15,-3-3 16-15,-4 4 0 16,-2 0-672-16,-3 10-144 0,-7-1-32 15,-1 8 0 1,-1 8 48-16,-4 5 0 0,-3 6 0 0,-2 6 0 0,-2 8 960 0,-2 5 256 0,0 4 32 0,-1 5 0 0,1 2 608 16,-3 5 128-16,3 6 32 0,2 5 0 0,2 0-656 0,3 7-128 15,4 4-16-15,0 3-16 16,4 4 160-16,5-4 48 0,5-3 0 0,2-4 0 0,6-7-32 0,3-9 0 0,2-7 0 0,3-9 0 16,2-7-208-16,-1-4-32 0,3-10-16 0,0-8 0 15,3-5-288-15,-3-4-64 0,0-8-16 0,-3-3 0 31,1-1-176-31,-7-5-48 0,0 1 0 0,-7 0 0 0,-2 2-656 32,-5 4-128-32,-4 5-16 0,0 0-16 0,-3 5 416 0,-4 4 64 0,0 0 32 0,-2 5 0 15,2 6 736-15,-2 3 160 0,4 2 32 0,-2 2 0 16,5 2 768-16,2 5 144 0,-1 5 48 0,6 2 0 16,-1 8-208-16,0 1-48 0,3 9 0 0,-3 5 0 15,3 4-512-15,2 4-96 0,-3 3-32 0,-1 0 0 0,-1 6-128 16,-2-6-128-16,-2-5 192 0,-3-4-192 0,-1-5 240 15,1-4-64-15,1-9-16 0,-1-5 0 16,1-5 80-16,-3-6 16 0,3-3 0 0,-3-6 0 0,0 0-256 0,-2-10 0 16,0 1 0-16,2-3-160 0,1-6 160 0,-1-1 0 15,3-1 160-15,-3-1-160 0,2 9 288 0,-1-11-32 16,1 5-16-16,-2-5 0 0,3 2-96 0,-1 5-16 0,1 0 0 16,0 4 0-16,-1 5-128 0,1 0 0 0,1 6 0 0,-1 6 0 15,2-1-208-15,0 5-32 0,-1-1 0 0,3 3 0 31,3 0-1328-31,1 0-272 0,3 0-48 0,0 0-16 16,4-4-944-16,-1 2-192 0</inkml:trace>
  <inkml:trace contextRef="#ctx0" brushRef="#br0" timeOffset="122766.27">14272 16667 19343 0,'3'11'848'0,"-3"-9"192"0,2 3-832 0,2-5-208 0,1-2 0 0,-3-1 0 0,3 1 800 0,4-5 112 0,7-4 32 0,6-5 0 0,3-6 2368 0,5-8 464 16,-3-4 112-16,0 0 16 0,0-2-2304 0,-4-3-464 16,0-2-96-16,-5 5-16 0,-2 2-752 0,-5 5-144 15,-6 2-128-15,-3 2 144 16,-7 7-144-16,-1-1 0 0,-8 4 0 0,-4 1-176 16,-3 9-288-16,-6-1-64 0,-2 6-16 0,-5 6 0 15,2 6-128-15,0 1-32 0,1 10 0 0,6 0 0 0,2-1 1232 0,3 8 240 0,1 8 64 0,4 10 0 16,3-1-208-16,5 6-48 0,7 3 0 0,3 3 0 15,6 2-192 1,2 5-32-16,5 0-16 0,7-3 0 0,4-2 144 0,5-13 32 0,11-3 0 0,4-15 0 16,10-19-512-16,9-18 0 0,4-20 0 0,2-16-12992 15,6-18-2704-15</inkml:trace>
  <inkml:trace contextRef="#ctx0" brushRef="#br0" timeOffset="123560.95">16025 16472 11967 0,'-7'29'1072'0,"5"-13"-864"0,-1 0-208 0,3-2 0 0,0-5 1264 0,3-2 208 0,3 4 32 0,4 0 16 0,8 10 1488 0,11-1 320 16,7-2 48-16,7-16 16 0,7-8-1056 0,-4-12-208 15,1-7-32-15,-4-5-16 0,-4-4-1024 0,-5-4-208 16,-2 1-32-16,-5-3-16 0,-5 6-640 0,-6-5-160 16,-4 7 0-16,-8 5 0 0,-6 2 0 0,-5 3-272 15,-4-1 64-15,-7 5 16 16,-7 0-288-16,-5 2-48 0,1 9-16 0,-5-2 0 15,-2 9-448-15,-3 2-96 0,3 7 0 0,-1 7-16 0,3 7 832 0,5 8 272 0,4 8-160 0,5 2 160 16,4 6 368-16,4 8 144 0,8 10 48 16,4 3 0-16,4 3-32 0,10-6 0 0,9-1 0 0,6-14 0 15,7-9 240-15,8-12 32 0,1-6 16 0,5-19 0 16,2-8-560-16,0-12-96 0,0-9-32 0,-2-9 0 16,-9 0-128-16,0-9 0 0,-3-3 0 0,-2-6 0 15,-6 7 0-15,-7 0 0 0,-3 8 0 0,-6-3 0 16,-1 1 0-16,-6 5-176 0,-5 5 48 0,-4 4 0 15,0 7-16-15,-3 0 0 0,1 4 0 0,-1 0 0 16,1 3 144-16,-1 4 0 0,3-4 0 0,2 6 0 0,0 1 0 0,4 2 144 16,1 4-144-16,2 7 160 0,-1 2 16 15,6 7 0-15,-1 12 0 0,0 4 0 0,3 2 64 16,0 9 16-16,4 12 0 0,0-3 0 0,5 3-112 0,-1-5-16 16,3-7 0-16,0-8 0 0,2-10-128 0,-2-9 160 15,2-13-160-15,1-8 160 0,-1-6 16 0,-2-7 0 16,0-9 0-16,0-2 0 0,-5-9-48 0,-2-2 0 15,0-3 0-15,-4 0 0 16,-5 2 0-16,-2 1 0 0,-7-3 0 0,-5 5 0 16,-1 4-128-16,-4 3 128 0,-1-3-128 0,-2 7 128 0,1 2-128 0,-1 5 0 0,-1 0 0 0,0-2 128 15,1 6-128-15,4-4 0 0,2 7-160 0,0-8 160 32,7 8-640-32,0-5-48 0,5 3 0 0,4 1 0 15,2 6-1600-15,3 1-320 0,4 7-64 0,0 3-12992 0</inkml:trace>
  <inkml:trace contextRef="#ctx0" brushRef="#br0" timeOffset="124163.34">17482 16547 19343 0,'-2'16'848'0,"0"-10"192"0,2 1-832 0,2-2-208 0,0-1 0 0,1-4 0 0,1-4 1264 0,5-1 208 0,5-2 32 0,6-4 16 0,5-7 1232 0,0-5 256 16,0 1 64-16,0-3 0 0,-2-5-1856 0,-1 1-352 15,-1 4-80-15,-3-2-16 0,-2-1-512 0,-5 4-96 16,0 1-32-16,-4 0 0 0,-2 3-128 0,-3-1 0 16,0 6 0-16,-4-4 128 0,-3 8-128 0,1-3-272 15,-5 3 64-15,2 7 16 16,-4 4-560-16,-1 2-96 0,1 9-32 0,-3 5 0 16,-1 7-528-16,-1 6-128 0,0 7 0 0,0 3-16 0,2 2 1232 0,5 0 320 0,2-1 0 0,3 6 0 15,8-10 160-15,3 2 96 0,5-4 0 0,1 3 16 16,8-8 368-16,1 1 80 0,1-8 16 0,2-4 0 15,2-6 160 1,3-8 48-16,-1-1 0 0,-2-6 0 0,-2-8-144 0,0-5-32 0,0-4 0 0,-5-3 0 16,-1-4-512-16,-1-7-96 0,-2-2-32 0,-1-10 0 15,-1 5-608-15,0-6-128 0,-3-3-32 0,-4 2 0 32,0 1-2112-32,-5 6-416 0,0 7-96 0,-2 0 0 0,-2 11 960 0,0 5 192 0,-1 7 32 0,1 4 16 0,0 7 2960 0,2 0 576 15,0 5 128-15,0 4 32 16,2 2 368-16,0 5 80 0,3 2 16 0,2 7 0 0,-1 7-992 0,4 9-192 31,1 2-32-31,0 6-16 0,3-1-176 0,2 2-48 0,0-3 0 0,-3-3 0 0,3-4-320 0,-2-6-64 16,-3-4 0-16,-2-10-16 0,0-9 320 0,-2-4 64 15,-3-7 16-15,3-4 0 0,-2-8-352 0,-1-1-64 16,1-10-16-16,2-2 0 0,-1 0-80 0,1-6 0 16,2-6-128-1,3-1 192-15,1-3-192 0,1 0-192 0,2 3 48 0,0 1 0 0,-1 8 144 0,-1 6 0 0,-3 1 0 0,1 8-128 31,-1 3 128-31,0 6 0 0,1 1 0 0,1 1 0 16,1 10 336-16,-1-2 0 0,6 8 0 0,-4 3 0 16,1 2-64-16,0 5-16 0,7 6 0 0,-3 1 0 15,-2-1-256-15,5 1 0 0,0-3 0 0,2-2 0 16,0-2-352-16,-3-5-128 0,6-5-32 16,-4 1-11984-16,1-7-2416 0</inkml:trace>
  <inkml:trace contextRef="#ctx0" brushRef="#br0" timeOffset="124783.5">20198 16053 23039 0,'-14'-9'1024'0,"8"6"192"0,-1-1-960 0,0 2-256 0,5-1 0 0,0 3 0 0,-1 0 816 0,-1 0 112 0,-1 0 32 0,3 5 0 0,2 6 1552 0,4 7 320 16,6 9 64-16,1 1 16 0,2 8-1648 0,1 9-336 16,2 7-64-16,2 7-16 15,-2 7-528-15,0-3-96 0,0 5-32 0,0-11 0 0,-5 2-192 0,2-11 144 16,-1-3-144-16,-1-13 128 0,-4-1-128 0,-3-12 0 15,-1-6 0-15,-1-8 0 0,-2-1 128 0,-2-11 0 16,-1-2 0-16,-3-7 0 0,-6 3 32 0,-1-5 0 16,-5-7 0-16,-5 0 0 0,0 0-160 0,-6 0-272 0,-5 2 64 0,-2-6 16 31,-5 6-576-31,2 1-96 0,3 1-32 0,2 5 0 16,0 3-80-16,0-1-32 0,7 5 0 0,2 0 0 0,9 4 1008 0,2 3 208 0,7 4 48 0,5 3 0 15,7 2 720-15,2 0 160 0,4 4 16 0,5-2 16 16,6 2-384-16,3 3-80 0,5-7 0 0,4-3-16 15,4-4-176-15,3-7-48 0,5-8 0 0,1-4 0 16,-2-8 48-16,1-2 0 0,1-7 0 0,-4-3 0 16,-4 5-368-16,-5 2-144 0,0-2 128 0,-9 9-128 15,-2 5-432-15,-8 6-160 0,1 3-48 0,-4 2-19072 16</inkml:trace>
  <inkml:trace contextRef="#ctx0" brushRef="#br0" timeOffset="125302.47">22152 16429 9215 0,'-11'-11'816'0,"4"1"-656"0,0 1-160 0,3 5 0 0,1-3 1664 0,-1 3 320 0,-1-3 48 0,-4-5 16 0,-4-10 640 0,-8-3 144 0,-1 0 32 0,-1 0 0 0,0 7-928 0,-2-3-176 16,0 8-32-16,0 6-16 0,0 0-944 0,1 7-176 16,-1 7-32-16,2 4-16 0,0 3-176 0,3 6-48 15,-1 8 0-15,8 6 0 16,4 4-128-16,4 3-16 0,5 11-16 0,5 0 0 0,4 3 64 0,7 1 16 16,2 1 0-16,7-1 0 0,2-1-240 0,7-10 0 15,2-4 0-15,3-18 0 16,2-5 272-16,-1-18-32 0,3-9-16 0,-2-9 0 0,-4-7 64 0,-6-5 16 0,-1-8 0 0,-5 1 0 15,-5 1-48-15,-6 2 0 0,-3-4 0 0,-9 1 0 16,-6 3-256-16,-5 5 0 0,-9-5 0 0,-3 4 0 16,1 6 0-16,-7 1-144 0,-5 0 16 15,2 3 0 17,1 2-592-32,2 4-112 0,4-2-32 0,0 3 0 0,5 1-752 0,5-4-160 0,4 10-16 0,6-6-16 15,3 6 48-15,9-4 16 0,3 8 0 0,8-5-10032 0</inkml:trace>
  <inkml:trace contextRef="#ctx0" brushRef="#br0" timeOffset="125715.44">23134 16186 11967 0,'-3'5'528'0,"1"-5"112"16,0 0-512-16,0-2-128 0,-1-1 0 0,-1 3 0 0,-3-6 576 0,-4 1 96 15,-7-6 16-15,-10-1 0 0,-6-1 1248 0,-4 1 256 16,-3 3 48-16,-2 7 16 0,0-2-1136 0,0 8-224 15,-3 3-64-15,3 9 0 0,0 2 240 0,2 2 32 16,1 5 16-16,3 2 0 0,3 5-384 0,5 0-80 16,6 6-16-16,5-4 0 0,7 3 64 0,4-1 0 0,7 0 0 15,7-4 0-15,4 2-192 0,7-9-48 0,9-2 0 16,3-8 0-16,4-8-224 0,0-2-48 0,2-12-16 0,5-7 0 16,2-6 144-16,-2-7 48 0,-3-3 0 0,3-11 0 15,0-4-176-15,-5-7-16 0,1 0-16 0,-3-2 0 16,-3-5-160-16,-6 2 0 0,-4-4 0 0,-5 6 0 15,-3-1 0-15,-4 1-224 0,-7 3 80 0,-2 7 16 16,-2-3 128-16,-5 5-208 0,-2 7 80 0,-4 7 128 16,-5-5 0-16,-1 9 0 0,-1 4 0 0,2 8 0 15,2 6 0-15,0 5 0 0,0 11 0 0,0 6 0 16,5 10 368-16,2 3 80 0,2 8 32 0,3 11 0 16,1 10-224-16,3 11-64 0,-2 9 0 0,0-2 0 15,2-5-192-15,0 9 128 0,0 12-128 0,4 0 0 0,6-12 144 0,5-6-144 16,8-12 128-16,11-9-128 0,7-11 0 0,6-12-192 15,6-8 0-15,6-12-17712 16</inkml:trace>
  <inkml:trace contextRef="#ctx0" brushRef="#br0" timeOffset="126143.34">24070 16175 21183 0,'-18'0'1888'0,"9"0"-1504"0,-3-4-384 0,3 1 0 0,2 3 336 0,1-4 0 0,-3-1 0 0,-7-4 0 0,-7-2 1136 0,-9-5 240 0,-4 0 32 0,0 2 16 16,0 8-400-16,-1 3-80 0,1 12 0 0,0 3-16 16,-1 4-880-16,1 9-192 0,2 4-16 0,5 1-16 15,1 4 16-15,6 0 0 0,4 6 0 0,4-3 0 16,7-3 496-16,5-5 96 0,7 0 32 0,6-1 0 16,2-6-224-16,6 1-64 0,6-5 0 0,-1 0 0 15,4-4-64-15,-1-5-32 0,5-2 0 0,-1-10 0 16,3-1-160-16,0-14-48 0,0-5 0 0,0-9 0 15,-2-4-208-15,-2-5 0 0,-1-6 0 16,-6-5 0-16,-5 6 0 0,-2-6-192 0,-3-7 48 0,-1-2 0 0,-3 0 144 0,-2 0-128 16,-1-3 128-16,-3 3-128 0,1 4 128 0,-2 1 0 15,-2 8 0-15,-2 3 0 0,-2 4 0 0,-3 7 0 16,2 9 0-16,-4 5 128 0,2 8-128 0,-2 10 0 16,0 7 0-16,-2 6 0 15,4 7 0-15,-2 5 192 0,2 9-64 0,5 11 0 0,2 6-128 0,2 13 192 0,3 3-64 16,-1 6 0-16,1 3-128 0,2-3 0 0,-1 1 0 15,1-2 0-15,2-11 0 0,5 3 144 0,2-4-144 0,2-5 0 16,5-8 144-16,-3-2-144 0,5-7 0 0,2-2 144 31,0-2-1040-31,3-7-224 0,-3-3-32 0,2-10-16 0</inkml:trace>
  <inkml:trace contextRef="#ctx0" brushRef="#br0" timeOffset="126293.1">24598 16594 43311 0,'-2'21'1920'0,"2"-17"384"0,0 3-1840 0,0 0-464 0,-2 0 0 0,2-3 0 0,2 1-224 0,-2 1-144 0,4 6-16 0,1-5-16 0,2 2 624 0,2-3 128 16,0-6 32-16,2-9-13024 16,3-4-2592-16</inkml:trace>
</inkml:ink>
</file>

<file path=ppt/ink/ink13.xml><?xml version="1.0" encoding="utf-8"?>
<inkml:ink xmlns:inkml="http://www.w3.org/2003/InkML">
  <inkml:definitions>
    <inkml:context xml:id="ctx0">
      <inkml:inkSource xml:id="inkSrc0">
        <inkml:traceFormat>
          <inkml:channel name="X" type="integer" max="27388" units="cm"/>
          <inkml:channel name="Y" type="integer" max="18258" units="cm"/>
          <inkml:channel name="F" type="integer" max="65535" units="dev"/>
          <inkml:channel name="T" type="integer" max="2.14748E9" units="dev"/>
        </inkml:traceFormat>
        <inkml:channelProperties>
          <inkml:channelProperty channel="X" name="resolution" value="1000.29218" units="1/cm"/>
          <inkml:channelProperty channel="Y" name="resolution" value="1000.43835" units="1/cm"/>
          <inkml:channelProperty channel="F" name="resolution" value="0" units="1/dev"/>
          <inkml:channelProperty channel="T" name="resolution" value="1" units="1/dev"/>
        </inkml:channelProperties>
      </inkml:inkSource>
      <inkml:timestamp xml:id="ts0" timeString="2025-10-03T23:05:03.846"/>
    </inkml:context>
    <inkml:brush xml:id="br0">
      <inkml:brushProperty name="width" value="0.05292" units="cm"/>
      <inkml:brushProperty name="height" value="0.05292" units="cm"/>
      <inkml:brushProperty name="color" value="#7030A0"/>
    </inkml:brush>
  </inkml:definitions>
  <inkml:trace contextRef="#ctx0" brushRef="#br0">7760 10052 3679 0,'2'-2'320'0,"0"-3"-320"0,3 5 0 0,-3-7 0 0,-2 5 992 0,2 0 128 0,3-10 32 0,4-3 0 16,2-6 928-16,1-1 192 0,-1-6 32 0,0 3 16 16,-4 3-64-16,-2 1-16 0,-3 5 0 0,-2 5 0 15,-2 7-368-15,-1-5-80 0,-4 6 0 0,-2 3-16 0,0 5-240 16,-4 2-64-16,-1-3 0 0,-2 5 0 0,0 0-752 0,-2 0-144 16,0 3-48-16,-5-1 0 0,-1 3-176 0,-1-1-32 15,-3-1-16-15,-3 1 0 0,-8 3-112 0,-4 2 0 16,-2-2-16-16,-3 0 0 0,1-3 48 0,-1 1 16 15,7-5 0-15,-2 2 0 0,-2-6-240 0,-5 2 144 16,0 0-144-16,-2-3 128 0,-3 3-128 0,6-3 160 16,-1-1-160-16,4 1 160 0,1-4-160 0,6 2 0 15,5-2 144-15,0-2-144 0,3 2 0 0,1-7 0 0,1 3 0 16,2-7 0-16,6 4 176 0,-2-2-48 0,5-3 0 16,0 1 0-16,0 0 48 0,2 2 0 0,3-3 0 0,1 1 0 15,1 4-16-15,4 3 0 0,3-3 0 0,-1 2 0 16,3 5-160-16,0-6 128 0,-1 1-128 0,6 3 128 15,-1-1-128-15,2 1 128 0,5-2-128 0,3 1 128 16,-1-1-128-16,5-1 0 0,4 1 0 0,5-3-176 16,5 0 176-16,4 0 0 0,4-2 0 0,-1 3 0 15,1 1 0-15,5-2 0 0,9 0 0 0,5 1-128 16,-5 1 128-16,5-2 0 0,-1 0 0 0,1 3 0 16,-2-1-160-16,-3 1 160 0,0 2-192 0,-7-5 192 15,1 2-352-15,-10-2 32 0,-4 3 16 0,-3-1 0 16,-4 3-160-16,-2-2-48 0,-3 8 0 0,-4-4 0 15,-3 7-1312-15,-6 0-272 0</inkml:trace>
  <inkml:trace contextRef="#ctx0" brushRef="#br0" timeOffset="30022.22">20132 8466 10127 0,'0'-3'896'0,"3"3"-704"0,-1 0-192 0,0 0 0 0,0-4 1088 0,1 4 176 0,3-2 32 0,4-3 16 0,5-2 1232 0,6-2 240 0,1 2 48 0,3-6 16 16,0 1-912-16,5-1-176 0,2-1-32 0,-1-4-16 15,8-2-416-15,2-1-80 0,4-1 0 0,0-1-16 16,-4 5-496-16,-5-3-112 0,-4 8-16 0,-5 2 0 16,-6 4-320-16,-3 2-80 0,-2 3-16 0,-3 4 0 15,-1 3 96-15,-6 6 32 0,-1-4 0 0,0 4 0 16,-3 3 48-16,0 6 16 0,0-2 0 0,1 0 0 16,1 5-208-16,-2 2-144 15,3 2 192-15,2 0-192 0,0 5 0 0,-1 7 0 0,3-5 0 0,-2 9 0 16,0 2 0-16,2 7 0 0,-2-9 0 0,-3 7-192 15,1 7 48-15,-1 2 16 0,1-5 0 0,-3 7 0 0,3-2 128 0,-1 5 0 16,1-10 0-16,-1-2 0 0,1-9 0 0,2-2 0 16,-3-12 0-16,1-6 0 15,-3-3 0-15,0-6 0 0,-2-5 0 0,-2 0 0 0,-2-4 0 16,-6-1 0-16,-3-1 0 0,-3-1 128 0,-4 2 48 0,-3-4 16 16,-2 3 0-16,-2-1 0 0,-5 0-64 0,-2 3-128 15,-2-3 192-15,-3 0-64 0,1 5-128 0,-3 0 0 16,5 0 0-16,-3-1 0 0,3 6 0 0,4-3 0 0,3 4 0 0,4 1 0 15,7 0 0-15,-1-8-272 0,10 1 64 0,3 2 16 32,3-7-928-32,6 1-176 0,1-3-48 0,5-5-15376 0</inkml:trace>
  <inkml:trace contextRef="#ctx0" brushRef="#br0" timeOffset="30256.66">20218 8951 13823 0,'19'-5'608'0,"-8"3"128"0,0-1-592 0,1 1-144 0,-3 2 0 0,0 0 0 0,4-4 3168 0,10 1 608 0,16-1 112 0,10-1 16 0,8-1-1280 0,2-1-272 16,0-5-48-16,0 1-16 0,-7 4-1072 0,-4-2-192 15,-8 7-64-15,-6-3 0 0,-6 10-960 0,-6-1 0 16</inkml:trace>
  <inkml:trace contextRef="#ctx0" brushRef="#br0" timeOffset="35936.9">21293 8905 12895 0,'-2'-2'1152'0,"-1"0"-928"0,3 2-224 0,0 0 0 0,0 0 1776 0,3-3 304 0,-3 3 64 0,2-4 16 0,2 2-16 0,6-1 0 16,1 1 0-16,2 4 0 0,3 3-416 15,5 2-96-15,-1 4-16 0,5 5 0 0,-2 2-496 0,2 5-96 16,4 6-32-16,-2 1 0 0,1 1-512 0,-1 1-96 15,0 7-32-15,-2-5 0 0,0 2-224 0,-2 0-128 16,-1-2 128-16,-4 0-128 0,0 0 0 0,-4-9 0 0,0-2 0 0,-8-5 0 16,1-7-352-16,-2-2 16 0,-3-2 0 0,-2-5 0 31,0-2-688-31,-2 0-144 0,0-2-32 0,-1-9 0 16,-1 2-992-16,-3-5-208 0,2-2-32 0,1 3-10048 0</inkml:trace>
  <inkml:trace contextRef="#ctx0" brushRef="#br0" timeOffset="36159.19">21774 8649 5519 0,'0'0'496'0,"0"2"-496"15,0 3 0-15,-3-1 0 0,1 3 2048 0,-3 0 304 16,1 9 64-16,-7 7 16 16,-5 13 672-16,-5 9 144 0,-6 7 16 0,0 3 16 0,-3 1-1296 0,-1 1-256 15,1-3-48-15,-1-1-16 0,-1 1-192 0,2-4-64 16,3 0 0-16,2-10 0 0,5-3-784 0,4-6-176 15,2-3-16-15,3-6-16 16,4-1-416-16,3-3 0 0,4-7 0 0,2-4 0 16,2 2-1552-16,5-7-192 0,3-2-48 0,1-2-13488 0</inkml:trace>
  <inkml:trace contextRef="#ctx0" brushRef="#br0" timeOffset="36428.29">22172 9363 6847 0,'3'0'144'0,"-3"0"48"0,2 0 0 0,0 5 0 0,1-5-192 0,-1 0 0 0,2 2 0 0,3 2 0 15,2 5 2976-15,3 3 560 0,-1 4 112 0,0 4 32 0,-2 0-992 0,-2 3-192 16,-5 0-32-16,1-1-16 0,-6 6-592 0,1-10-112 16,-5 4-16-16,3-4-16 0,-3 1-784 0,2-4-160 15,3-3-16-15,0-5-16 16,4-3-1168-16,0-2-224 0</inkml:trace>
  <inkml:trace contextRef="#ctx0" brushRef="#br0" timeOffset="37062.19">22578 9107 4607 0,'12'-18'192'0,"-6"6"64"0,3 1-256 0,1 0 0 15,-1-1 0-15,-5 6 0 0,5-6 2160 0,7-8 384 16,9-10 80-16,9-6 0 0,5-11 2112 0,-1 6 400 16,-4 7 96-16,-9 7 16 0,-5 13-2848 0,-4 3-560 15,-4 6-112-15,-6 10-32 0,-1 2-1120 0,-7 8-208 0,-1 6-48 16,1 6-16-16,-5 0-304 0,-2 9 0 0,-2 12 0 15,-3 4 0-15,1 0 0 0,1 0-176 0,3-2 176 0,3-7-160 16,3-2 160-16,3-2 0 0,7-8 0 0,0 1 0 16,4-12 0-16,3 1 0 0,2-10 0 0,0-4 0 15,2-2 0-15,0-8 0 0,0-1 0 0,0-8 0 16,0-1 0-16,-2-5 0 0,0 0 0 0,-2-1 0 16,-3 1 0-16,3-9 0 0,-3 2 0 0,2-9 0 15,1 5 0-15,-3-5 192 0,-2 4-64 0,1-4 0 16,-1 7 32-16,-3-2 16 0,1-1 0 0,0 1 0 15,0 1-176-15,0 4 0 0,-3 1 0 0,1 5 0 16,1 2 0-16,-1 5 0 0,0 2 0 0,1 4 0 16,1 5 0-16,-2 2 0 0,1 3 0 0,1 4 0 0,0 4 0 0,0 10 0 15,0 7-224-15,-1 6 80 0,4 7-96 0,-1 7-16 16,0 11 0-16,2-2 0 0,-2 9 256 0,2 2 0 16,1 5 0-16,-3-5-144 0,0-2 144 0,-5-4 0 15,1-1 160-15,-1 3-160 0,-1 4 256 0,-1-7-32 16,0-1-16-16,-2-1 0 0,0 0-32 0,-2-2-16 15,-5-2 0-15,0-5 0 0,-4-5-160 0,-3-4 128 16,-1-11-128-16,-6-2 128 0,-1-1 112 0,-3-11 16 0,-3 0 0 16,3-2 0-16,1-9-80 0,1-3-16 0,2-4 0 0,-3-4 0 15,1-3-160-15,0 0 0 0,3-4 0 0,-1 0 0 32,1-1-896-32,2 1-96 0</inkml:trace>
  <inkml:trace contextRef="#ctx0" brushRef="#br0" timeOffset="40407.56">23095 10435 10127 0,'-7'4'896'0,"1"-4"-704"0,1 3-192 0,0-3 0 0,3 0 1552 0,-5 4 288 0,-8 1 48 0,-10-1 16 16,-9 3 640-16,-7-2 128 0,0-3 16 0,0-2 16 16,0 0-1040-16,-4-2-192 0,-3-3-64 0,-6 5 0 15,-3 0-240-15,-6-7-48 0,-7 7-16 0,-7 0 0 16,-7 0-448-16,-5 3-80 0,-1 1-32 0,-3-4 0 15,-3-4-544-15,-3-1 0 0,-1-2 0 0,0 5 0 16,7 0 0-16,-2 2 0 0,-2 4 0 0,1 3 0 16,1 4 0-16,2 1 0 0,0 4-128 0,7-5 128 0,2 2 0 0,12 3 0 15,6-4 0-15,7-6 0 0,7-1 0 0,4 0 0 16,12-3 0-16,2-4 0 0,11-1 0 0,10 1 0 16,6-7 144-16,11 2-144 0,8 0 400 0,10-4-16 15,10 0 0-15,14-1 0 0,10 1-192 0,10 4-64 16,13-4 0-16,7 4 0 0,12 3-128 0,8-1 0 15,8 3 144-15,6 2-144 0,2-7 128 0,1 5-128 16,6-1 160-16,12 3-160 0,10 3 0 0,1-1 0 0,-7 0-128 0,-2 3 128 16,0-1 0-16,0 3-128 0,-3-5 128 0,-4 7 0 15,-9-2 0-15,-11 0-128 16,-10 0 128-16,-13 2 0 0,-9-2-160 0,-11-1 160 0,-7 4-128 0,-14-4 128 16,-9 1 0-16,-9 2-160 0,-12-2 160 0,-8 0 0 15,-9 0 0-15,-8-3 0 0,-10 1 0 0,-10-5 0 16,-6-5 0-16,-8 1 0 0,-1-3 0 0,-17-5 0 15,-8-1 0-15,-19-8 0 0,-8-1 0 0,-12-5 0 16,-7-1-128-16,-11-10-80 0,-3 2-16 0,-6 2 0 16,-5-3-752-16,3 3-160 0,-1 0-16 0,3 3-16 15,7 1 192-15,2 3 32 0,8 2 16 0,4 0 0 0,3 3 704 16,10 1 224-16,11 1 0 0,9 2-160 0,5-1 160 16,16 6 0-16,18 2 0 0,8 1 0 0,12 8 128 0,12-5-128 15,8 5 160-15,10 0-160 0,9-7 560 16,8-3 16-16,15-1 0 0,4-5 0 15,4 2 64-15,12-7 0 0,27-2 16 0,20 0 0 16,19 0 112-16,6 1 32 0,5 1 0 0,-5 9 0 0,-9 10-272 0,7 11-48 16,5 13-16-16,-3 18-18000 0</inkml:trace>
</inkml:ink>
</file>

<file path=ppt/ink/ink14.xml><?xml version="1.0" encoding="utf-8"?>
<inkml:ink xmlns:inkml="http://www.w3.org/2003/InkML">
  <inkml:definitions>
    <inkml:context xml:id="ctx0">
      <inkml:inkSource xml:id="inkSrc0">
        <inkml:traceFormat>
          <inkml:channel name="X" type="integer" max="27388" units="cm"/>
          <inkml:channel name="Y" type="integer" max="18258" units="cm"/>
          <inkml:channel name="F" type="integer" max="65535" units="dev"/>
          <inkml:channel name="T" type="integer" max="2.14748E9" units="dev"/>
        </inkml:traceFormat>
        <inkml:channelProperties>
          <inkml:channelProperty channel="X" name="resolution" value="1000.29218" units="1/cm"/>
          <inkml:channelProperty channel="Y" name="resolution" value="1000.43835" units="1/cm"/>
          <inkml:channelProperty channel="F" name="resolution" value="0" units="1/dev"/>
          <inkml:channelProperty channel="T" name="resolution" value="1" units="1/dev"/>
        </inkml:channelProperties>
      </inkml:inkSource>
      <inkml:timestamp xml:id="ts0" timeString="2025-10-03T23:10:17.684"/>
    </inkml:context>
    <inkml:brush xml:id="br0">
      <inkml:brushProperty name="width" value="0.05292" units="cm"/>
      <inkml:brushProperty name="height" value="0.05292" units="cm"/>
      <inkml:brushProperty name="color" value="#7030A0"/>
    </inkml:brush>
  </inkml:definitions>
  <inkml:trace contextRef="#ctx0" brushRef="#br0">20180 4115 9215 0,'0'-7'816'0,"-2"0"-656"0,-1 2-160 0,1 3 0 0,0 0 1424 0,0 0 256 0,-1-7 48 0,-3-3 16 0,-6-1 224 0,1-5 32 0,-3 2 16 0,1 2 0 16,-1 3-912-16,0-1-176 0,-1 3-32 0,1 7-16 16,0 2 80-16,-2 0 0 0,1 7 16 0,-4 2 0 31,1 5-208-31,-2 8-32 0,-3 1-16 0,1 2 0 15,3 2-176-15,-1 9-32 0,0 10-16 0,-3 6 0 16,7 7-112-16,0-3-32 0,7 1 0 0,2 4 0 0,3 12-48 16,2 1-16-16,4 6 0 0,5-1 0 0,4 0-80 0,5-2-16 15,0-9 0-15,4 3 0 0,3-6-192 0,2-3 176 16,0-4-176-16,0-5 160 0,0-1-160 0,-3 0 0 16,-1-9 0-16,-3-5 0 0,0-1 0 0,-4-6 0 15,-3-6 144-15,-4 0-144 0,-3-4 384 0,-2-3 0 16,-6-2 0-16,-3 2 0 0,-2-7-128 0,-5 0-32 15,1-2 0-15,-5-4 0 0,2 0-96 0,-2-10-128 0,0-2 176 16,2-6-176-16,-2-1 208 0,2-6-64 0,-2-3-16 0,-1-11 0 16,4-7-128-16,-1-4 0 0,2-7 0 0,3-5 0 15,4 7-144-15,-2-6 144 0,4-8-192 0,3-4 192 16,4-9-240-16,3-5 64 0,6-1 16 0,1 1 0 16,6-2 160-16,0 0-160 0,4-4 160 0,1 2-160 15,2 0 160-15,0 6 0 0,0 12 0 0,0-2 0 16,2 9 0-16,-2 7 0 0,0 4 0 0,-2 9 128 15,-5 12-128-15,-2 6-160 0,-3 9 160 0,-1 3-208 16,-3 4 64-16,0 3 16 0,-2 4 0 0,-3 0 0 16,-2 4-32-16,1-2 0 0,-6 5 0 0,-1 2 0 15,-1 3 160-15,-4-1-192 0,0 0 192 0,-4 7-192 16,-3 5 192-16,-5-3 0 0,5 3 0 0,-6 4 0 0,-1-2 144 0,0 5-144 16,-4 1 192-16,2-1-192 0,-2 4 128 0,0 0-128 15,2 4 0-15,0 5 0 0,2 5 0 0,3 4 0 16,4-4 0-16,2 8 0 15,5 8 192-15,3 6-192 0,1 7 192 0,5 2-192 0,5 1 240 16,1 1-64-16,8 8-16 0,4-1 0 0,2 3 144 0,3-3 16 16,2-4 16-16,0-5 0 0,0-2-176 0,0-11-32 15,-2-7-128-15,1-14 192 0,-1-11-192 0,0-9 0 0,0-4 128 0,-1-5-128 16,-1-7 0-16,-3-5 144 0,0-2-144 0,-5-2-18016 16</inkml:trace>
  <inkml:trace contextRef="#ctx0" brushRef="#br0" timeOffset="1044.81">30351 4067 911 0,'-9'-18'0'0,"5"9"0"0,2 0 0 0,2 0 0 0,0 4 992 0,-3 3 112 0,3-5 32 0,-2-2 0 0,0-2-192 16,-3-3-48-16,1-4 0 0,1 2 0 0,1 2 880 0,4 3 160 15,3 2 48-15,4 2 0 0,5 5 144 0,-1 2 48 16,3 7 0-16,2 4 0 0,0 7-544 0,5 12-96 15,2 11-32-15,-2 8 0 0,-3 3-416 0,-2 7-96 16,-2 7-16-16,-7 7 0 0,-2-1-144 16,-3 3-48-16,-6 2 0 0,-2 7 0 0,-8 9-320 0,-6 0-64 15,-7 4-16-15,-2-6 0 0,0-14-160 0,-9 2-32 16,-8 5-16-16,-5-2 0 0,-4-5 96 0,4-7 32 16,3-4 0-16,5-7 0 0,7-14-32 0,5-4 0 0,6-7 0 0,5-5 0 15,7-9-272-15,2-4 160 0,9-4-160 0,0-6 128 16,2-6 48-16,3-2 0 0,4-2 0 0,4-8 0 15,1-4-176-15,2-6 0 0,2-5 0 0,2-7 0 16,1 0 0-16,-1-14 128 0,0-2-128 0,-1-9 0 16,1-4 128-16,-2-7-128 0,-2-5 0 0,0-7 128 15,-3-4-128-15,-1-2 0 0,-3-3 0 0,-2 3 0 16,-3-8 0-16,1 13 0 0,-3 3 0 16,-2-4 0-16,2-8 0 0,-4 1 0 0,0 9 0 0,-1 5 0 15,-1 9-352-15,2 5 48 0,-1 6 16 0,-3 10 0 16,6 8 288-16,-5 10-160 0,3 4 160 0,2 7-128 15,-2 2 0-15,2 9 0 0,2 2 0 0,2 5 0 0,3 5-112 0,4 6-16 16,5 1 0-16,5 6 0 0,1 4 64 0,3 10 0 16,0 11 0-16,0 7 0 0,-4 13 192 0,-3 10 0 15,-2 2 0-15,-10 9 0 0,-3 9 0 0,-8 8 0 16,-2 11 128-16,-6 5-128 0,-5 10 208 0,-5 0-64 16,-2-7-16-16,2-13 0 0,-2-14-128 0,-2 9 0 15,-2 4 0-15,-3 1 0 0,5-5 0 0,4-9 0 0,3-10 0 16,-3-8 0-1,3-11-416-15,4-5-112 0,4-7-32 0,6-9 0 16,1-9-256-16,3-7-48 0</inkml:trace>
</inkml:ink>
</file>

<file path=ppt/ink/ink15.xml><?xml version="1.0" encoding="utf-8"?>
<inkml:ink xmlns:inkml="http://www.w3.org/2003/InkML">
  <inkml:definitions>
    <inkml:context xml:id="ctx0">
      <inkml:inkSource xml:id="inkSrc0">
        <inkml:traceFormat>
          <inkml:channel name="X" type="integer" max="27388" units="cm"/>
          <inkml:channel name="Y" type="integer" max="18258" units="cm"/>
          <inkml:channel name="F" type="integer" max="65535" units="dev"/>
          <inkml:channel name="T" type="integer" max="2.14748E9" units="dev"/>
        </inkml:traceFormat>
        <inkml:channelProperties>
          <inkml:channelProperty channel="X" name="resolution" value="1000.29218" units="1/cm"/>
          <inkml:channelProperty channel="Y" name="resolution" value="1000.43835" units="1/cm"/>
          <inkml:channelProperty channel="F" name="resolution" value="0" units="1/dev"/>
          <inkml:channelProperty channel="T" name="resolution" value="1" units="1/dev"/>
        </inkml:channelProperties>
      </inkml:inkSource>
      <inkml:timestamp xml:id="ts0" timeString="2025-10-03T23:10:46.695"/>
    </inkml:context>
    <inkml:brush xml:id="br0">
      <inkml:brushProperty name="width" value="0.05292" units="cm"/>
      <inkml:brushProperty name="height" value="0.05292" units="cm"/>
      <inkml:brushProperty name="color" value="#7030A0"/>
    </inkml:brush>
  </inkml:definitions>
  <inkml:trace contextRef="#ctx0" brushRef="#br0">3305 15110 12895 0,'0'-2'1152'0,"0"-3"-928"0,-2 5-224 0,2 0 0 0,-2 0 864 15,2 0 128-15,-3 2 32 0,-1-2 0 0,-1 5 400 0,1 2 96 0,-3 2 16 0,0 2 0 16,0 0-64-16,1 1-16 0,-1 1 0 0,0 6 0 15,0 1-64-15,3 9-16 0,-1 8 0 0,1 10 0 16,-1 14-544-16,5 12-96 0,2 11-32 0,3 0 0 16,2 6 16-16,2 8 0 0,4-5 0 0,1-7 0 15,0-16-224-15,1-4-48 0,4 2-16 0,-1 0 0 16,2-3-432-16,1-1 0 0,-1-1 128 0,0-8-128 0,3-3 0 0,0-2 0 16,-1-10 0-16,1 1-176 0,-3-7 176 15,3-2 0-15,-5 2 0 0,0-2 0 0,-6-5 0 0,-1-7 0 16,-4-6 0-16,-5-5 0 15,0-2 0-15,-6-7 0 0,-1-5 0 0,-4-4 0 0,-2-2 0 16,-5-5 0-16,0-7 0 0,-4-6 0 0,-1-10 304 0,1-1 80 16,0-1 32-16,-1-7 0 0,1-18-288 0,4 1-128 15,2-1 0-15,1-20 128 0,-1-14-128 0,3-13 0 0,4-3 0 0,5-4 0 16,4 7 0-16,0 6-176 0,7 10 176 0,5 4-192 16,2 2 192-16,2 14 0 0,5 5-144 0,-1 11 144 15,1 11 0-15,-3 4 0 0,1 8 0 0,-5 4 128 16,4 7-128-16,-4 4 128 15,-5 9-128-15,-2 5 128 0,3 3-128 0,-6 3 0 0,3 3 0 0,-4 3 0 16,2-3 0-16,-3 4 0 0,1-4 0 0,-1 0 0 16,3 0 0-16,-2 0 0 0,-1 2 0 0,-2-2 0 15,1 5 0-15,-1 2 0 0,-4 2 0 0,-1 9 0 16,-3 0 0-16,-3 2 0 0,0 5 0 0,-7 5 0 16,-2 4-128-16,-3 7 128 15,-2-1 0-15,1 1 0 0,1 0 0 0,1 0 0 0,0 4 0 0,-3 7 0 16,0 7 0-16,1 2 128 0,3 5-128 0,1 2 0 0,2 7 192 15,3 2-64-15,-1 2 0 0,3 1 0 0,4-6-128 0,3 6 0 16,1 3 0-16,6 8 0 0,3 11 128 0,6-2 0 16,8 0 0-16,3-3 0 0,4-9 80 0,2-6 16 15,5-14 0-15,0-11 0 0,5-8-224 16,-5-10 176-16,-5-14-176 0,-6-5 160 0,-5-6-160 0,-4-10-224 16,-1-1 48-16,-1-10 16 0,-5 0-64 0,-1-11-16 15,-1-5 0-15,-1-11-18128 0</inkml:trace>
  <inkml:trace contextRef="#ctx0" brushRef="#br0" timeOffset="1364.06">5658 15105 6447 0,'-4'0'576'0,"1"-2"-576"0,1 2 0 0,2 0 0 0,0 0 1152 0,0-4 112 0,0 1 16 0,0-1 16 15,0-3 944-15,7-4 192 0,2 6 48 0,5 3 0 16,6 4-816-16,-4 5-144 0,2 7-48 0,0 1 0 16,-2 8-704-16,0 7-160 0,0 13-32 0,2 9 0 15,-7 7 256-15,1 6 64 0,-1 15 0 0,-4-3 0 16,-3 9-352-16,1 7-64 0,-5 2-16 0,-5 0 0 16,1-4-336-16,-3-1-128 0,0 6 0 0,-4-3 144 0,-1-1-144 0,3-10 0 15,0-7 0-15,3-12-176 0,1-11 176 0,0-9 0 16,3-4 0-16,2-7 0 0,0-1 0 0,2-10-160 15,3-1 160-15,2-8 0 0,0-3-240 0,-1 0 64 16,3-9 16-16,-2 0 0 0,2 0 160 0,-2-9 0 16,0 2 0-16,0-2 128 0,0-5 288 0,-1-4 64 15,-1-5 16-15,-1-2 0 0,1-2 16 0,0-9 0 16,-3-5 0-16,-2-9 0 0,0-2 64 0,-2-14 32 16,-1-13 0-16,-1-11 0 0,1-8-128 0,1-2-32 15,0-2 0-15,-3 3 0 0,3 6-160 0,-2 11-32 0,-1 7-16 0,-4-4 0 16,0-3-240-16,0 1 128 0,2 15-128 0,-2 0 0 15,-2 5 0-15,-3 5 0 0,0 4 0 0,-1 2 0 16,-1 7 0-16,0 2 0 0,0 7 0 0,-4 7 0 16,-1 2 0-16,3 7 0 0,0 2 0 0,2 4 0 15,5 6-144-15,4 6 144 0,0 2 0 0,5 9-144 16,2 10 0-16,4 8 0 0,5 5 0 0,10 11 0 16,1 3 144-16,7 6 0 0,5 7 0 0,0-2 0 15,2-2 0-15,-3-3 256 0,-3 3-48 0,1 7 0 16,3 6-80-16,-3 5 0 0,-2 2-128 0,-2 4 192 0,-2 5-192 0,-7-2 0 15,-2-2 0-15,-8-5 0 0,-1 2 0 0,-5-2 0 16,-2-2 0-16,-3 7 0 0,-4 6 0 0,0-2 0 31,2-13 0-31,-2-1 0 0,0 7 0 0,-2-15 0 0,-1-5 0 0,3-16 0 16,0-7 0-16,0-6 0 0,0-8 0 0,2-6 0 0,3-5 0 0,-3-2 0 16,5-9 0-16,-1 0-160 0,6 0 16 0,-1-4 0 15,2-3 0-15,3-2 0 0,2 0 144 0,3-2 0 16,-1-1 0-16,3-4 0 0,-3 3 0 0,0-8 0 0,3 3 0 0,-3-4 0 15,-2-3 0-15,0-2 0 16,0 2 0-16,-2-12 0 0,0 3 0 0,-2 0-160 0,-1-2 160 0,-4-2 0 16,0 1-160-16,0-8 160 0,-2-3-128 0,0-4 128 15,2-2-144-15,-3-12 144 0,1-4-160 0,0-9 160 16,2 4 0-16,-5 5 0 0,3-3 0 0,-5 5 0 16,3 0 0-16,-8 2 0 0,1 14 0 0,0-4 0 15,-3 10 0-15,0 3-144 0,-1-2 144 0,-4-3 0 16,-1-2 0-16,-3-2 0 0,3 0 0 0,0 5 0 15,-1 6 0-15,3 0 0 0,-2 0 0 0,-1 0-128 0,3 1 128 16,2 1 0-16,3 5 0 0,-1 2 0 0,7 5-240 0,5 5 48 31,0 3 0-31,4 6 0 0,2 4 192 0,1 2 0 16,4 0-160-16,2 3 160 0,1-3 0 0,1 7-144 16,1 0 144-16,2 2 0 15,2 5-704-15,-2 4-16 0,0 10-16 0,0 4-15200 0</inkml:trace>
  <inkml:trace contextRef="#ctx0" brushRef="#br0" timeOffset="17521.54">8585 15142 3679 0,'-7'-5'320'0,"0"-2"-320"0,5 3 0 0,0 4 0 0,-1-7 496 0,-1 5 16 0,-5-5 16 0,-5 0 0 15,-4 0 1248-15,-2 7 240 0,4 7 48 0,0 5 16 16,5 3-912-16,2 10-176 0,2 2-32 0,2 10-16 16,3 6-144-16,2 7-32 0,7 9 0 0,4 9 0 15,3 2-48-15,-1 7-16 0,3 2 0 0,0 0 0 16,0 3-464-16,2-7-112 0,2-5 0 0,-1 0-128 15,1-6-304 1,3-1-160-16,2 1-48 0,4 1 0 0,1-1 704 0,4-1 128 0,-3-4 16 0,3 0 16 0,0 2-576 0,-4-13-112 31,-10-7-32-31,-6-10 0 0,-7-1 128 0,-5-5 32 0,-2-7 0 0,-7-2 0 0,-4-5 336 0,-5-9 80 16,-2-2 16-16,-7-2 0 0,0-7 672 0,-5-2 128 16,-1-3 16-16,1-4 16 0,3-2-96 0,-3-8 0 15,3-3-16-15,2-6 0 0,3-3-512 0,-1-8-112 0,0-6 0 0,3-5-16 31,4 0-304-31,0-11 0 0,5-3 0 0,2-4 0 16,2-9 0-16,5-2 0 0,4-10 0 0,-2 1 0 16,4 4 0-16,1 4-304 0,2-4 64 0,2 5 16 0,4 2 368 0,1 11 80 0,4 0 16 0,3 16 0 31,-3 1 192-31,2 8 32 0,1 9 16 0,-3 0 0 16,0 12-176-16,-2-1-48 0,-3 10 0 0,-4 6 0 15,0 3-256-15,-4 2 0 0,-3 7 0 0,-2 4 0 16,-2 7 0-16,-3 2 0 0,-1 3 0 0,-3 8 0 15,-3 8 240-15,1 2-64 0,-3 6-16 0,3 5 0 0,0-2-160 16,2 2 0-16,-3 7 0 0,3 7-176 16,-2 2 176-16,2 4 224 0,0 10-48 0,2-1-16 0,5-6 32 15,-1 4 0-15,6-4 0 0,1-1 0 0,5 1-192 0,-2-5 0 16,0-2 144-16,0-2-144 0,-1-3 0 0,1 1 0 16,0 1 0-16,2 1 128 0,2 4-128 0,1-2 0 15,1-2 0-15,3-5 0 0,0-5 0 0,2-6 0 16,0 0 0-16,3-7 0 15,-1-5-672-15,3-1-160 0</inkml:trace>
  <inkml:trace contextRef="#ctx0" brushRef="#br0" timeOffset="18360.53">10505 15334 5519 0,'4'-9'496'0,"-1"7"-496"0,-1-3 0 0,0 3 0 0,3 2 816 0,-1 0 64 0,5-2 16 0,7 0 0 16,9 4 656-16,5 7 144 0,4 9 32 0,0 9 0 15,-3 3-576-15,-1 4-128 0,-3 4 0 0,0 5-16 0,-4 5-192 16,-3 6-48-16,-2 8 0 0,-4 8 0 0,0 11 0 0,-5 10 0 15,-2 6 0-15,-5 3 0 0,0 0-608 16,0 15-160-16,-4 15 0 0,2 6 0 0,2-3 0 16,1-10 0-16,3-26 0 0,3-15-176 0,3-12-128 0,-1-18-16 15,3-7-16-15,-5-15 0 0,-2-14 480 0,-1-7 112 16,-1-9 0-16,-3-7 16 0,0-7-144 0,1-8-128 16,1-10 192-16,-1-11-192 15,1-9 704-15,-2-12 16 0,-2-10 16 0,-2-15 0 0,2 3-512 0,-4-7-96 0,-1-4-128 0,-2-1 176 16,3 1 224-16,-5-5 48 0,0-7 16 0,-5-2 0 15,-4-2 336-15,-3-1 64 0,-1 10 16 0,-1 7 0 16,-2 4-592-16,-4 0-112 0,-5-5-32 0,0 8 0 16,-3 6-272-1,6 14-64-15,1 13-16 0,3 16 0 16,4 5-304-16,5 13-64 0,5 12-16 0,6 6 0 16,2 12 80-16,7 9 0 0,8 2 16 0,1 9 0 0,9 5 1008 0,3 2 192 0,4 0 32 0,3 5 16 15,6-1-496-15,2 12-80 0,5 2-32 0,-4 5 0 16,2 6 112-16,-3 10 0 0,5 8 16 0,-4 10 0 15,0 4-272-15,-5 7 0 0,-7 7-208 0,-5-3 80 16,-3 3 128-16,-10-4 0 0,-9-1-144 0,-7 0 144 0,-5-9-144 0,-6 0 144 16,-4 7-192-16,-3-9 192 15,0-7-160-15,-2-6 160 0,-1-10-128 0,-3-13 128 0,-1-10 0 0,2-13-128 16,6-16 128-16,-1-6 0 16,0-19-768-16,4-16-80 0,1-18-16 15,2-20-11888-15</inkml:trace>
</inkml:ink>
</file>

<file path=ppt/ink/ink16.xml><?xml version="1.0" encoding="utf-8"?>
<inkml:ink xmlns:inkml="http://www.w3.org/2003/InkML">
  <inkml:definitions>
    <inkml:context xml:id="ctx0">
      <inkml:inkSource xml:id="inkSrc0">
        <inkml:traceFormat>
          <inkml:channel name="X" type="integer" max="27388" units="cm"/>
          <inkml:channel name="Y" type="integer" max="18258" units="cm"/>
          <inkml:channel name="F" type="integer" max="65535" units="dev"/>
          <inkml:channel name="T" type="integer" max="2.14748E9" units="dev"/>
        </inkml:traceFormat>
        <inkml:channelProperties>
          <inkml:channelProperty channel="X" name="resolution" value="1000.29218" units="1/cm"/>
          <inkml:channelProperty channel="Y" name="resolution" value="1000.43835" units="1/cm"/>
          <inkml:channelProperty channel="F" name="resolution" value="0" units="1/dev"/>
          <inkml:channelProperty channel="T" name="resolution" value="1" units="1/dev"/>
        </inkml:channelProperties>
      </inkml:inkSource>
      <inkml:timestamp xml:id="ts0" timeString="2025-10-03T23:12:03.528"/>
    </inkml:context>
    <inkml:brush xml:id="br0">
      <inkml:brushProperty name="width" value="0.05292" units="cm"/>
      <inkml:brushProperty name="height" value="0.05292" units="cm"/>
      <inkml:brushProperty name="color" value="#7030A0"/>
    </inkml:brush>
  </inkml:definitions>
  <inkml:trace contextRef="#ctx0" brushRef="#br0">11711 10786 3679 0,'0'2'320'0,"2"-2"-320"0,-2 5 0 0,2-5 0 0,-2 0 1072 0,3 0 144 0,-1 2 16 0,2 0 16 16,6 5 208-16,-4-7 32 16,6 3 16-16,-3-3 0 0,0 0-240 0,-2-3-48 0,2 3-16 15,0 0 0 1,2 3-192-16,0 1-48 0,1 3 0 0,-1 2 0 0,3-5-96 0,2 6-32 15,4-1 0-15,3 2 0 0,4 0-192 0,0 1-64 0,2 1 0 0,-1-6 0 16,1 2-576-16,-2-2 0 16,-2 0 0-16,0-3 0 0,-4 1-144 0,-3-1 144 0,-7-1-160 0,-4-1 160 15,-5-2-176-15,-6 0 176 0,-8 0-192 0,-6-2 192 16,-5-1-272-16,-6-4 48 0,-7 5 16 0,-3-9 0 0,3 4-96 0,-7-4-16 16,-9-1 0-16,-3 1 0 0,8 0 320 0,4-1 0 31,2 1 0-31,7-3 0 0,11 5 368 0,3 3 16 15,6-3 16-15,5 2 0 0,5 4 640 0,6 1 128 16,5 0 32-16,4 2 0 0,5 0-368 0,2 0-64 0,7 2 0 16,0 3-16-16,7-1-560 0,-1 1-192 0,1 2 144 0,-2-5-144 15,1 2 0-15,3 1-176 0,0-1 16 16,3-1-14112-16</inkml:trace>
  <inkml:trace contextRef="#ctx0" brushRef="#br0" timeOffset="555.65">14139 10797 6447 0,'-16'3'576'0,"2"1"-576"0,3-4 0 0,4 0 0 0,0 3 1024 0,-4-1 112 0,-9 0 16 0,-12 3 0 0,-7 1 2016 0,-2 1 416 0,10 0 64 0,6 2 32 16,11-9-1392-16,7 0-288 0,7 0-48 0,5 0-16 15,2 0-656-15,4-7-128 0,5 3-16 0,-2-1-16 16,-1 3-464-16,1-3-80 0,2 1-32 0,2 2 0 16,2 2-256-16,-2 0-48 0,0 2-16 0,1 2 0 15,-4 1-224-15,-1-3 0 0,0 3 0 0,-3-1 0 16,-2 3-208-16,2-2 16 0,-2 1 0 0,-2-3 0 16,-5 1-256-16,-2 1-64 0,-6-5 0 0,-6 0 0 15,3 0-192-15,-4-5-64 0,-5 3 0 0,-7-3 0 0,0-1 368 0,-5-3 64 16,5-3 16-16,-2 1 0 0,2-3 320 0,0 3 0 15,3-3 0-15,3 5 128 0,1 2 0 0,5-2 0 16,-1 7 0-16,5-5 0 16,0 7 736-16,7 0 144 0,-1 3 16 0,8 1 16 0,-1 1-336 0,3 1-64 15,2 1 0-15,0 0-16 0,3 2-384 0,-1-2-80 16,3 4-16-16,4-4 0 0,-2 0-144 0,2-3 0 0,2 3 0 16,3-5 0-1,0 1 0-15,-1-1 0 0,-1 0-176 0,-6-2 176 16,1 7-784-16,-4-5-80 0,-3 3-16 0,-2 2-9840 0,-5 2-1968 0</inkml:trace>
  <inkml:trace contextRef="#ctx0" brushRef="#br0" timeOffset="1573.78">22256 10861 8287 0,'3'-5'736'0,"-3"5"-592"0,2-4-144 0,-2 2 0 0,2-1 0 0,-2 1-144 0,0 2 144 0,0-7-208 16,2 3 1312-16,-2-3 272 0,3-4 48 0,-1-1 16 15,0 3 96-15,-2 0 0 0,-2-2 16 0,0 4 0 16,-5 2 16-16,0-1 0 0,-2 1 0 0,-2 5 0 15,-3-4-416-15,1 8-96 0,-3-4-16 0,-5 2 0 0,-1 7-512 0,1-6-96 16,5-1-32-16,-2 5 0 0,2-7-192 0,-2 2-32 16,2 0-16-16,0-2 0 0,3 3-160 0,4-3 0 15,0 0 0-15,4 0 0 0,5 2 0 0,2-2 0 16,5 0 0-16,5 2 0 0,6 5-160 0,2 0 160 16,5 0 0-16,0 2-144 15,0 2 144-15,4-2 0 0,8 2 0 0,-3 1 128 16,-7-3 96-16,5 2 32 0,2-2 0 0,0 0 0 0,-5 3-256 0,-6-6 128 0,-1 1-128 0,-3 2 0 31,-8-7 160-31,-2 3-160 0,-5 0 160 0,-4-3-160 0,0 2 176 0,-6-1-176 0,-6-1 192 0,-4-2-192 16,-2 2 192-16,-2-2-64 0,-5-2 0 0,-4 0-128 15,-5-1 144-15,-5 3-144 0,-2-4 0 0,0-1 144 16,3-2-144-16,2 5 0 0,4-5 0 0,11 3 0 16,8 4 0-16,-3 0 0 15,0-5 0-15,0 1 0 0,0 2 0 0,5-3 0 0,6 3 0 0,3 2 0 16,4-3 0-16,8 3 0 0,3 0 0 0,3 3 0 15,4-3 0-15,1 0 0 16,4 2 192-16,0-4-64 0,0 2 80 0,0 0 16 0,-1-3 0 0,-3 1 0 16,-3-2-32-16,0 1-16 0,0-1 0 0,3-3 0 0,4 0-176 0,-5 3 0 31,0-5 0-31,-8 6 128 0,-5-3-128 0,-5 1 0 0,-7 5 0 0,-1-7 0 0,-8 7-160 0,-2-2 160 16,0 4 0-16,-6 1-144 15,-3 1 144-15,-3 3 0 0,1 2 0 0,0 0 0 16,-5 5-384-16,-2-1-64 0,12-6 0 0,-1 2 0 0,-4 2 48 0,2-2 0 15,7-2 0-15,4-2-8880 16,9-1-1760-16</inkml:trace>
  <inkml:trace contextRef="#ctx0" brushRef="#br0" timeOffset="7642">16158 10800 2751 0,'-2'0'256'0,"0"0"-256"0,0 0 0 0,2 0 0 0,-3 0 368 0,3-3 16 15,-2 3 16-15,-2-2 0 0,-3 0 368 0,0 2 80 0,2-5 16 0,-1 3 0 16,3 0-240-16,-1 0-48 0,2-1-16 0,-1 3 0 16,-1-2 96-16,2 0 32 0,-1 2 0 0,1 0 0 15,2 0 304-15,-2 0 64 16,2 0 16-16,0 0 0 0,0 0-160 0,0 0-16 0,0 0-16 0,0 0 0 15,0 0-192-15,0 0-48 0,0 0 0 0,0 0 0 16,0 0-512-16,0 0-128 0,0 0 0 0,0 0 0 0,0 0 0 16,0 0 0-16,0 0 0 0,0 0 0 0,29 18 0 0,-29-16 0 15,2-2 0-15,3 0 0 0,2 0 640 0,0-2 240 16,6 2 48-16,5-7 16 0,5 0-176 0,6-4-16 16,5 2-16-16,3-5 0 0,-1 3-320 0,0 0-64 15,5-5-16-15,-2 2 0 0,-3 3-336 0,-4 2 0 16,-3 0 0-16,-4 4 0 0,0-2 0 0,-5 3 0 0,-4 4 0 15,0 0-128-15,-5 0 128 0,-1 4 0 0,-4 3 0 0,1-2 0 16,-2 2 320-16,-1 4 64 0,1-4 0 0,-1-3 0 16,-1 3 192-16,1 4 32 0,-2-8 16 0,1 6 0 31,-1-5-496-31,-2 3-128 0,0-5 0 0,-2 3 0 16,-3 2 0-16,1-1 0 0,-6 3 0 0,-1-4 0 15,-5 2 0-15,-2 0 0 0,-5-1 0 0,-1-1 0 16,1-1 0-16,-4-1 0 0,-7 1 0 0,-5-4 0 15,-2-7 0-15,-2 3 0 0,0-3 0 0,2 3 128 16,7-3 32-16,5 2 16 0,2 1 0 0,4 1 0 16,5-3 112-16,2 1 32 0,7 5 0 0,2-4 0 15,5 1-64-15,4 1-16 0,5 2 0 0,7 0 0 16,-1 0 96-16,3-2 32 0,4 2 0 0,5 0 0 0,7 0-48 16,0 0 0-16,2-5 0 0,2 3 0 0,5 2-176 15,-3 0-144-15,-1 0 192 0,-3 0-192 0,-3 0 0 0,-1 0 0 16,-3 0 0-16,-4 0 0 0,-5 0 0 0,-4 2 0 15,-3 3 0-15,-4-3 0 0,-3 3 0 0,-4-1 0 16,-2 1 0-16,-3 1 0 0,-1 1 0 0,-1 0 0 16,-5 2 0-16,-1 0 0 0,-1 0 0 0,1-2 0 15,-1 0 0-15,0-3 0 16,3 1-448-16,0-5-192 0,2 2-32 0,2-4-16 16,5 2-1104-16,-1-5-208 0,6 1-48 0,1 2-11360 0</inkml:trace>
  <inkml:trace contextRef="#ctx0" brushRef="#br0" timeOffset="8275.29">18793 10872 5519 0,'-9'-2'496'0,"4"0"-496"0,0 2 0 0,1-5 0 0,-1 5 944 0,3 0 80 0,-2-2 32 0,-5 0 0 0,-3-1 1376 0,-4-1 288 0,-4 2 48 0,-3-3 16 16,-2 5-448-16,-2 0-96 0,-2 0 0 0,-5 0-16 16,4 0-640-16,-4 2-128 0,5-2-32 0,1 0 0 15,8 0-256-15,2-2-48 0,4 2-16 0,3 0 0 16,2 0-864-16,0 2-240 0,4 1 0 0,1-1 0 16,4 5 0-16,4-3 0 0,5 3 0 0,0 2 0 15,-2-7 0-15,5 3 0 0,6 2 0 0,9-1 0 16,5 4 0-16,4-4 0 0,2 1 0 0,-4-2 0 15,3-1 0-15,-3 1 0 0,-5-3 0 0,1 3 0 0,-3-3 0 0,-4 2 0 16,-3-4 0-16,-4 0 0 0,-5 0 0 0,-2 0 0 16,-4 0 0-16,-3 0-176 15,-2 0 176-15,-2 0 0 0,-7 0 0 0,-3 0 0 0,1 0 0 0,-5 0 0 16,-2-4 0-16,-5 2 128 0,1-1-128 0,-5 1 0 16,-3 0 0-16,-2-3 0 0,1 1 0 0,-3 1 0 15,4 1 0-15,1 0-128 0,-1 2 128 0,5 0 0 16,5 0 0-16,4 0 0 0,0 4 0 0,2-1 0 15,3 1 0-15,7 1 0 0,4-1 0 0,4-1 0 16,1-1 0-16,4 2 0 0,7-4 0 0,2-4 0 0,4 2 0 0,1-5 0 16,2 2 0-16,2-2 0 0,3 3 0 0,-1-7 128 15,1 6-128-15,-1-2 0 0,-4 7 0 0,-7-4 128 32,-4 1-848-32,-3 6-176 0,5 1-16 0,-2 8-14384 0</inkml:trace>
  <inkml:trace contextRef="#ctx0" brushRef="#br0" timeOffset="9368.42">17285 9252 8287 0,'2'0'736'0,"-2"0"-592"0,0 0-144 0,0 0 0 0,0-5 1744 0,0 5 320 0,-2-2 64 0,0 2 16 16,0 0 320-16,-5-4 64 0,0 4 16 0,7 0 0 15,0 0-1472-15,0 0-304 0,-29 25-48 0,19-14-16 16,1 5-368-16,-2 6-80 0,0 1 0 0,-1 0-16 15,1 2-48-15,0 2-16 0,-3 7 0 0,-2 4 0 0,5-4 144 0,0 5 48 16,-5 8 0-16,2 6 0 0,3-1-176 0,-1 7-16 16,1 11-16-16,4 5 0 0,3-12-160 0,4 10 0 15,2 8 144-15,7 8-144 0,2 4 384 0,3-1 16 16,2-1 0-16,0 0 0 0,0 4-240 0,-3-7-160 16,3 3 192-16,-5-16-192 0,-2-10 0 0,3-1 0 15,-3-5 0-15,2-7 0 0,-4-14 0 0,0-8 0 16,2-5 0-16,-5-5 0 0,1-11 0 0,-3 0 128 0,-2-2 0 0,-4-7-128 15,-1 0 336-15,1-7-32 0,-3 3-16 16,0-12 0-16,-2 2 224 0,0-8 64 0,2-5 0 0,-2-5 0 16,0-9-304-16,0-4-48 15,0 4-16-15,0-9 0 0,2 0-64 0,2-6-16 0,1-12 0 0,-1-3 0 16,5-4-128-16,3-2 0 0,-1 3 0 0,2-8 0 16,3 0 0-16,0 1-144 0,0 2 144 0,2 4-160 15,4 5 160-15,1-1-160 0,2 8 160 0,0 6-160 16,0 5 160-16,2 4 0 0,2-1 0 0,-2 6 0 15,1 2 0-15,-4 7 0 0,-1 4 0 0,0 8 0 16,-1 4 0-16,-1 6 0 0,-3 1 0 0,-3 0-128 0,1 4 128 16,-2 2 0-16,-1 3-144 0,1 0 144 0,-3 2 0 0,0 0 0 15,-2 2-144-15,0-2 144 0,0 2 0 0,-2 3 0 16,-5 6 0-16,-2 7 0 0,-2 0 0 0,-5 5 0 16,-2 6-128-16,-3 1 128 0,3 4 0 0,-2 2 0 15,0 14 0-15,1 2 0 0,1-4 256 0,0 15-64 16,0 17 0-16,2 3 0 0,7-12-192 0,0 8 144 15,7 7-144-15,4-4 128 0,2-1 32 0,6-6 0 16,1-12 0-16,5 8 0 0,2-6 0 0,2-1 0 0,3-7 0 0,2 1 0 16,4-1-160-16,5-5 0 0,0-13 0 0,3-12 0 31,-1-7-1312-31,2-13-288 0</inkml:trace>
  <inkml:trace contextRef="#ctx0" brushRef="#br0" timeOffset="10207.2">19529 9182 10127 0,'-2'0'896'0,"0"0"-704"0,2 0-192 0,0 0 0 0,2 2 1616 0,0 0 304 0,3 5 48 0,-1 4 16 32,5 12-128-32,5 4-32 0,2 12 0 0,2 6 0 15,5 12-336-15,-3 4-64 0,1 2-16 0,-3 5 0 16,-7-16-832-16,3 7-160 0,-1 16-32 0,1 4-16 15,-3-13-368-15,0 11 0 0,-1 14 0 0,-6 6-128 0,-2 10-16 0,-8 2 0 16,-4-5 0-16,-10 2 0 16,-5 1-704-16,-7 4-144 0,-4-5-32 0,-5-4 0 0,1-13 768 0,-1-14 256 15,2-10-192-15,5-19 192 0,5-8 1584 0,4-15 400 16,9-5 96-16,2-14 16 0,8 3-640 0,6-7-128 16,0-7-32-16,6 3 0 0,3-7-864 0,5-1-176 15,4-6-48-15,3-9 0 0,3 2-208 0,-1-7 176 16,4 3-176-16,3-12 160 0,6-11-160 0,-2-7 0 0,-4 11 0 15,-3-11 128-15,4-2 96 0,1-9 16 0,2 0 0 0,-4-10 0 16,-3 6 48-16,-4 1 16 0,-5-2 0 0,-5 3 0 16,-6 2-304-16,-5-1 128 0,-4 1-128 0,-2 7 0 15,-3 6 0-15,-2-2 0 0,-9-9 0 0,-3-2 0 16,-2 4 0-16,-4-9 0 0,-4 3 0 0,-6-5 0 16,-1 2 0-16,1 5 0 0,1 11 0 0,4 2 0 15,5 16 0-15,5 5 0 0,-1 7 0 0,7 8 0 16,2 10-192-16,5 9 0 0,7-3 0 0,0 10 0 15,4-5 192-15,3 11 0 0,6 7 0 0,3 5 0 16,6 6 0-16,3 5 0 0,4 0 0 0,2 7 0 16,3 7 0-16,2 4 160 0,-4 0-160 0,-1 2 128 15,0 14-128-15,-8-2 0 0,-5-12-160 0,-3 12 160 0,-6 16-192 0,-2 13 48 16,-8 14 16-16,-6 6 0 0,-4 12-192 0,-10-7-48 16,-2-4 0-16,-2-10 0 0,2-15 112 0,-4 2 0 15,-1 0 16-15,-2-3 0 0,1-1 240 0,-1-12 0 16,2-2 0-16,3-7 0 0,7-12 144 0,2-8 32 15,6-19 0-15,6-6 0 0,3-5-176 0,1-7 0 16,2-11 0-16,2 0-17024 0</inkml:trace>
</inkml:ink>
</file>

<file path=ppt/ink/ink17.xml><?xml version="1.0" encoding="utf-8"?>
<inkml:ink xmlns:inkml="http://www.w3.org/2003/InkML">
  <inkml:definitions>
    <inkml:context xml:id="ctx0">
      <inkml:inkSource xml:id="inkSrc0">
        <inkml:traceFormat>
          <inkml:channel name="X" type="integer" max="27388" units="cm"/>
          <inkml:channel name="Y" type="integer" max="18258" units="cm"/>
          <inkml:channel name="F" type="integer" max="65535" units="dev"/>
          <inkml:channel name="T" type="integer" max="2.14748E9" units="dev"/>
        </inkml:traceFormat>
        <inkml:channelProperties>
          <inkml:channelProperty channel="X" name="resolution" value="1000.29218" units="1/cm"/>
          <inkml:channelProperty channel="Y" name="resolution" value="1000.43835" units="1/cm"/>
          <inkml:channelProperty channel="F" name="resolution" value="0" units="1/dev"/>
          <inkml:channelProperty channel="T" name="resolution" value="1" units="1/dev"/>
        </inkml:channelProperties>
      </inkml:inkSource>
      <inkml:timestamp xml:id="ts0" timeString="2025-10-03T23:18:07.994"/>
    </inkml:context>
    <inkml:brush xml:id="br0">
      <inkml:brushProperty name="width" value="0.05292" units="cm"/>
      <inkml:brushProperty name="height" value="0.05292" units="cm"/>
      <inkml:brushProperty name="color" value="#7030A0"/>
    </inkml:brush>
  </inkml:definitions>
  <inkml:trace contextRef="#ctx0" brushRef="#br0">3108 8504 12895 0,'-4'0'1152'0,"1"-4"-928"0,1 1-224 0,2 1 0 0,0 0 832 0,-2 2 128 0,-1-5 32 0,-1-2 0 0,-3 1 1200 0,0-3 240 16,1 0 64-16,-1-1 0 0,0 4-832 0,0-3-144 16,3 2-48-16,-3 0 0 0,0 2 0 0,2 3 0 15,1-5 0-15,-3 3 0 0,3-1-544 0,-1 1-112 16,-2 2-32-16,3-5 0 0,-1 2-496 0,1 5-96 15,-3-7-32-15,0 3 0 0,0 4-160 0,0 0 0 16,1 4 0-16,-3 3 0 0,-1 0 0 0,-1 9 0 0,2 7 0 0,-2 6 0 16,-3 12 0-16,1 4 0 0,1 14 0 0,3 0 0 15,5-7 368-15,-3 9-16 0,2 12 0 0,5-1 0 16,3 1-80-16,6-10-16 0,4-4 0 0,5-9 0 16,3-9 48-16,4-5 0 0,6-6 0 0,-1-8 0 15,2-4-304-15,-1-4 0 0,3-5 0 0,0 0-144 16,0-9 144-16,0-4 0 0,-2-3 0 0,-2-5 0 15,-1-3 304-15,-2-4 144 0,-4 1 16 0,-3-9 16 16,3-2-288-16,-7-5-64 0,0 2-128 0,-3-11 192 16,-1 0-192-16,-6 2 0 0,-1-7 0 0,-5 3 0 15,0 4 0-15,-5-2 0 0,1 2 0 0,-5 1 0 0,0 1 0 0,-3 1 0 16,1 1 0-16,-5 6-160 16,3 6-288-16,-5 0-64 0,2 4-16 0,-2 8 0 0,-3 1 720 15,1 3 128-15,-3 7 48 0,3 2 0 0,-1 0-368 0,3 0-128 16,0 0 0-16,4 0 0 0,3 0-48 0,2 0 0 15,2-4 0-15,0-1 0 16,5 3-736-16,4-5-160 0,3-2-16 0,2-2-16816 0</inkml:trace>
  <inkml:trace contextRef="#ctx0" brushRef="#br0" timeOffset="643.75">4142 8500 17503 0,'-5'4'1552'0,"1"-4"-1232"0,4-4-320 0,0 1 0 0,0 3 1088 0,-3-2 144 0,-1 0 48 0,-3-3 0 16,0-2 1456-16,-2-4 288 0,2 4 64 0,-2-4 16 16,3 0-1920-16,-4-1-384 0,4 1-80 0,-1 0-16 31,0 4-448-31,-2-4-80 0,2 1-32 0,-2 4 0 15,2 3 192-15,-4-3 48 0,2 1 0 0,-2 5 0 16,-3 0-128-16,3 5 0 0,-3 1-16 0,0 1 0 16,-1 7-80-16,-4 6-16 0,4-2 0 0,-6 7 0 15,1 2 96-15,-1 7 16 0,1 3 0 0,0-1 0 16,1 2-112-16,4 1-16 0,-1 4 0 0,2-2 0 0,0 4 0 0,3-4 0 16,2 4 0-16,0 1 0 0,2 1 0 15,3-1 0-15,1 1 0 0,6-2 0 0,1-1 0 0,10-6 0 16,4-4 0-16,5-7 0 0,2-6 0 0,9-8 0 15,6-4 0-15,3-6 0 0,1-3-128 0,-4-3 0 16,3-8-160-16,0 2 160 0,-4-2-336 0,0-1 16 16,-3 3 16-16,-7-2 0 15,-2-1-1808-15,-4 3-384 0,-5 3-64 0,-4-1-13056 0</inkml:trace>
  <inkml:trace contextRef="#ctx0" brushRef="#br0" timeOffset="992.03">3997 8914 25279 0,'-12'14'560'0,"6"-10"112"0,-1 3 32 0,2-5 0 0,5 3-576 0,0 0-128 0,0-5 0 0,2 0 0 15,1 2 3088-15,-1 2 592 0,5 1 112 0,2-1 32 16,4 3-2576-16,1-5-512 0,4 1-96 0,0-1-32 0,5 3-368 0,0-5-80 15,6 0-16-15,1 0 0 0,-3 0-144 0,2-5 160 16,1 0-160-16,-1 3 160 0,-2 2-160 0,-2-4 0 16,-4 8 0-16,-1-4 0 0,-4 5 0 0,-2 2 0 15,-3 4 0-15,-2 0 0 0,-2 7 0 0,0 0 0 16,-5 1 0-16,0 1 0 0,0 0 192 0,-2 8-32 16,0-3-16-16,-2 6 0 0,2 1-16 0,-2 2-128 15,2 2 192-15,-2 3-64 0,2-5-128 0,-3 4 128 16,3-1-128-16,-2-1 128 0,4-5-128 0,-2 1 0 0,3-9 0 15,-1-3 0 17,5-4-368-32,2-9-96 0,2-3-32 0,5-10-12016 0,2-10-2400 0</inkml:trace>
  <inkml:trace contextRef="#ctx0" brushRef="#br0" timeOffset="1418.63">4978 8577 11967 0,'-4'2'1072'0,"-1"0"-864"0,3 3-208 0,2-5 0 0,0 0 3008 0,-2 2 544 0,-3 2 112 0,1 3 32 0,-3 2-848 0,0 3-160 0,5-1-48 0,-3-2 0 16,3 2-1360-16,4-2-256 0,0 3-64 0,3-10-16 15,2 3-208-15,2-5-32 0,2-3-16 0,3-1 0 16,-1-8-448-16,3-6-96 0,0 0-16 0,0-2 0 16,-2 2-128-16,-3-5 0 0,0 5 0 0,-4 0 0 15,-2 2-192-15,-3 2 48 0,-2 3 0 0,-5 2 0 16,-4 7 144-16,0-5 0 0,-4 7 0 0,-6 2 0 15,1 3 0-15,0 1 176 0,0-1-48 0,0 2 0 16,2-3-128-16,2 3 160 0,3-2-160 0,0 1 160 16,4-1-160-16,0 4 0 0,3-2 0 0,4 2-176 15,0 2-384-15,2 1-80 0,2-1 0 0,1 0-16 16,2 3-1328-16,0 2-256 0</inkml:trace>
  <inkml:trace contextRef="#ctx0" brushRef="#br0" timeOffset="1782.31">4994 9055 3503 0,'-2'13'0'0,"0"-4"144"0,2-4-144 0,0 2 192 0,2-5-192 0,-2 3 0 0,2-3 0 0,0 7 0 0,5 2 2464 0,2 1 448 16,3 1 96-16,1 3 0 16,-2-5-384-16,3 1-96 0,2-6-16 0,-2-1 0 0,-1 2-336 0,1-7-64 0,2-5 0 0,-3 3-16 15,1-9-768-15,-3 2-160 0,1-3-16 0,-3 1-16 16,-3-3-704-16,-1 1-144 0,-1-3-32 0,-1-2 0 16,-3 6-256-16,-3-6 0 0,-1-2 128 0,-5 2-128 15,0 2 0-15,-3 5 0 0,-1 2 0 0,-5-1 0 16,2 8 336-16,-2 2 64 0,-5 5 16 0,-2 8 0 0,2 1 224 15,-2 6 64-15,3 3 0 0,1 2 0 0,6 0-288 0,1 2-48 16,5-4-16-16,2-1 0 0,3 8-176 0,4-12-48 16,2 2 0-16,5-6 0 0,6-7-336 0,3-10-80 15</inkml:trace>
  <inkml:trace contextRef="#ctx0" brushRef="#br0" timeOffset="9802.84">6064 8273 10639 0,'-2'-5'944'0,"0"3"-752"0,-1 2-192 0,1 0 0 0,2 0 672 0,-2-4 96 0,-3 1 32 0,-4-1 0 0,2-1 736 0,-4-1 160 16,2-4 32-16,-2 1 32 0,4 5-608 0,0-7-128 15,2 4-32-15,3-2 32 0,0 0-80 0,2-3-32 16,0 3 0-16,2 0 48 0,-2 5 160 0,2-5 32 15,3 6 16-15,-3-4 0 0,1 3 240 0,1 4 32 16,1-5 16-16,-3 5 32 0,5 0-592 0,-1 5-112 16,6-5-16-16,-1 0 16 0,7 2-144 0,5-4-48 15,4-3 0-15,3-1 0 0,8-6-336 0,1 1-64 16,4-3 0-16,0 1 16 0,0 4-208 0,-7-3 0 0,0 1 0 0,-4 4 0 16,-2 3 0-16,-3 4-192 0,-2-5 32 15,-5 10 160-15,-2-5-304 0,-4 4 48 0,0 5 16 0,-5 3 0 16,0 3 240-16,-5-3 0 0,1 4 0 0,-3 2-128 15,0 0 128-15,-2 7 0 0,-2 2 0 0,-3 7 128 16,1 2-128-16,-1 3 0 0,-1 8 0 0,-3 1-128 16,-1 4 128-16,1 5 0 0,0 6 0 0,0-6 128 15,0 2-128-15,2-3 0 0,-2-1 0 0,2-3 0 16,3-7 0-16,-3 1 0 0,0 1 0 0,3-4 0 16,-1-2 0-16,1 0-128 0,1 2 128 0,3-9 0 15,0 2 0-15,0-6 0 0,0 4 0 0,0-5 0 0,0-6 0 16,-4-5-128-16,-1 0 128 0,-1-2 0 0,-3-12 0 15,-3 3 0-15,-1-5 0 0,-3-2 0 16,2-2 0-16,-6-5 0 0,-1-2 0 0,-4 3 0 0,-4-6 0 0,-1 1 0 16,1 4 0-16,-3-4 0 0,1 2 0 0,-6 0 0 15,1 4-144-15,0-2 144 0,2 7 0 0,4 0-144 16,3 0 144-16,4 3 0 16,3 1-640-16,6-4-32 0,1 2 0 0,4 1-10736 15,4 3-2160-15</inkml:trace>
  <inkml:trace contextRef="#ctx0" brushRef="#br0" timeOffset="10088.29">5837 8853 7359 0,'-18'5'656'0,"9"-5"-528"0,5 0-128 0,-1 0 0 0,5 0 1936 0,0-5 368 0,2 3 64 0,1 0 0 0,3-5 1344 0,8-5 272 15,4-1 48-15,9-3 16 0,7 0-1280 0,7 0-256 16,11 0-48-16,5 5-16 0,4-3-1488 0,-2 5-320 16,2 5-48-16,-4 2-16 0,-3 2-432 0,-4 0-144 15,-7 0 0-15,-2 2 0 0,-9 2 0 0,-5 1-144 16,-4-5-16-16,-5 2-18144 0</inkml:trace>
  <inkml:trace contextRef="#ctx0" brushRef="#br0" timeOffset="10800.9">6808 8898 7359 0,'0'-6'656'0,"0"1"-528"0,0 5-128 0,0-4 0 0,2 1 784 0,-2-1 128 15,2-1 32-15,0-6 0 0,3-3 1104 0,-1-2 208 0,1 3 48 0,2-3 16 16,0 5-48-16,-1 4-16 16,1 0 0-16,0 0 0 0,2 7-480 0,2 3-112 0,-2 3 0 0,5 10-16 15,-3 0-624-15,3 9-128 0,2-2-32 0,-3 6 0 16,1 5-272-16,0-2-48 0,2 0-16 0,-1-1 0 15,6 3-256-15,-1 0-48 0,3 0-16 0,-3-4 0 16,3-5-208-16,0 2 0 0,-3-5 128 0,0 1-128 16,-4-5 0-16,-2 5 0 0,-5-5 0 0,0 0-160 15,-9 3-352 1,-2-3-64-16,-1 2 0 0,-3-2-16 0,-1-2-1264 0,-2 0-240 16,-3-5-48-16,1-6-16 0,-2-1-400 0,1-4-64 15,1-4-32-15,0-7-7536 0</inkml:trace>
  <inkml:trace contextRef="#ctx0" brushRef="#br0" timeOffset="10997.64">7216 8756 9215 0,'0'2'400'0,"0"0"96"0,0 3-496 0,-3-1 0 16,1 3 0-16,0 0 0 0,0 0 2416 0,-5 9 384 16,-5 13 80-16,-3 5 0 0,-8 11 512 0,-2 3 112 15,-5 4 16-15,-1 0 0 0,-1 0-1424 0,0-6-288 16,1-3-48-16,1-5-16 0,5-6-944 0,0-5-192 15,5-2-32-15,4-7-16 0,0-4-432 0,7-3-128 16,0-2 0-16,4 0 0 16,5-7-1120-16,0-2-336 0,3 3-64 0,3-6-15040 0</inkml:trace>
  <inkml:trace contextRef="#ctx0" brushRef="#br0" timeOffset="11245.54">7497 9286 6447 0,'0'7'272'0,"0"-3"80"0,2 3-352 0,-2-5 0 15,0 3 0-15,0-1 0 0,2 3 1536 0,1 2 256 16,-3 7 32-16,2 7 16 0,-2 4 528 0,-2 2 128 15,-1 5 0-15,-1-6 16 0,-1-1-576 0,1-2-112 16,1-5-32-16,1-4 0 0,2-5-1536 0,0 1-256 0</inkml:trace>
  <inkml:trace contextRef="#ctx0" brushRef="#br0" timeOffset="11799.5">7766 9109 11055 0,'-6'5'480'0,"1"-5"112"0,3 0-464 0,2-3-128 15,0 3 0-15,0-2 0 0,2 0 1712 0,0-3 320 0,1 1 64 0,3-5 16 0,1-3 64 0,2 1 32 16,3 0 0-16,-1-1 0 0,3 6-1248 0,-1-3-256 15,1 2-64-15,-1 5 0 0,1-1-368 0,0 6-80 16,-3 3 0-16,3-1-16 0,-3 8-176 0,-2 1 0 16,-2 2-192-16,-3 0 192 0,1 2-160 0,-3 5 160 15,0 2 0-15,1 2-144 0,-1 2 608 16,2-4 128-16,3-2 32 0,0-1 0 0,2 1 80 0,2-9 32 0,3 2 0 0,0-7 0 16,2 0-576-16,-1-5-160 0,-1-4 0 0,4-4 0 15,5-5 0-15,-1-7 128 0,1-2-128 0,2-5 0 16,2 0 208-16,-2-4-16 0,-2 4-16 0,-3-4 0 15,1 0-176-15,-3-7 0 0,2 0 0 0,-6 2 0 16,-3 3 0-16,-4 2 0 0,-3 2 0 0,-4 2 0 16,-2 7 0-16,-2-2 0 0,-3 7 0 0,0 2 0 15,0 2 0-15,-2 5 0 0,2 2 0 0,1 2 0 16,-1 2 0-16,5 3 128 0,-1 5-128 0,3 3 0 16,3 6 256-16,3 4-48 0,3 0 0 0,3 9 0 31,6 0 176-31,7 13 48 0,2 1 0 0,0 8 0 0,3 3-432 0,-3 3 0 15,0-1 0-15,-4-2 0 0,-3 2 0 0,-2-9 0 16,-4 0 0-16,-7-9 0 0,-3 0 208 0,-6-2 16 16,-3-7 0-16,-4-2 0 0,-2-3-64 0,-9 1-16 15,-3-3 0-15,-9 0 0 0,-4-4-144 0,-3 2 160 16,-4-7-160-16,0-2 160 0,2-3 0 0,3-4 0 16,6-2 0-16,3-7-11744 15,2-9-2336-15</inkml:trace>
  <inkml:trace contextRef="#ctx0" brushRef="#br0" timeOffset="20154.21">9249 8185 6447 0,'7'-14'576'0,"0"5"-576"0,-3 0 0 0,-2 7 0 0,1-5 640 0,1 2 0 0,3-6 16 0,2-7 0 0,5-5 624 0,-1-6 128 16,1 1 32-16,-3 4 0 0,1-4 432 0,-6 8 96 15,1 4 16-15,-2 5 0 0,-1-1-256 0,-2 1-32 16,-2 7-16-16,-2 1 0 16,0 3-864-16,-5 0-176 0,0 0-48 0,-2 7 0 0,-2 0-48 0,-3 4-16 15,-2 5 0-15,1 0 0 0,-1 0 176 0,-2 4 48 16,-3 10 0-16,1 4 0 16,-1 6 16-16,1 8 16 0,0 4 0 0,1 9 0 0,1 7-176 0,5 5-32 0,1 4-16 15,6 2 0 1,6-4-96-16,4-5-16 0,5 5 0 0,7-2 0 0,2-1-128 0,7 5-16 0,7 7-16 15,2 4 0-15,4-4-288 0,1 2 128 0,-1-4-128 0,-4-5 0 32,-2-9 144-32,-5-14-144 0,-6-4 0 0,-5-9 144 0,-3-7-144 0,-4-7-192 0,-2-11 32 0,-2-7 16 15,2-9-560-15,-3-2-96 0</inkml:trace>
  <inkml:trace contextRef="#ctx0" brushRef="#br0" timeOffset="20921.71">19398 7790 13823 0,'16'-4'1216'0,"-5"-3"-960"0,-4 5-256 0,-3 2 0 0,-1 0 1440 0,3 0 240 0,6 0 48 0,10 0 16 0,6 2 1584 0,6 5 320 16,2 4 64-16,-2 0 16 0,2 8-1744 0,-2 3-336 15,0 8-80-15,0-1-16 0,-2 10-848 0,0 8-160 16,-3 8-32-16,-4 6-16 15,-2 9-240-15,-5 12-64 0,-7 8 0 0,-2 12 0 16,-6 5-32-16,-3 4-16 0,-5 2 0 0,-2-4 0 16,3-9 0-16,-3 8 0 0,0 8 0 0,0-7 0 15,3-12-144-15,-1-18 0 0,3-11 0 0,0-18 0 0,-1-9 0 0,-1-11 0 16,-1-8 0-16,-1-4 0 0,-4-6-288 0,1-5-96 0</inkml:trace>
  <inkml:trace contextRef="#ctx0" brushRef="#br0" timeOffset="26898.45">10142 8361 25791 0,'-2'3'2304'0,"0"-1"-1856"0,2-2-448 0,0 0 0 0,2 0 0 0,0 0-288 0,0 4 32 0,3-4 16 15,2 3 2448-15,6-3 480 0,8 0 112 0,4-3 16 16,6-1-1360-16,6-3-272 0,4-2-48 0,2 0-16 15,2 0-576-15,-2-2-112 0,-2 1-32 0,-5 1 0 16,-2 3-272-16,-7-1-128 0,0 5 128 0,-6 2-128 16,-5 2-368-16,-5 5-144 0,-4-5-48 15,-5 7 0-15,-4 2-2176 0,-7 1-432 0</inkml:trace>
  <inkml:trace contextRef="#ctx0" brushRef="#br0" timeOffset="27197.5">10344 8425 11967 0,'-9'4'528'0,"2"-4"112"0,3 5-512 0,-1 2-128 15,0-7 0-15,3 4 0 0,-2 3 1168 0,-3 4 208 16,-2 7 32-16,-5 7 16 0,1 7 1904 0,-1 2 368 0,3 2 80 0,4-4 0 16,0 0-1536-16,5-3-304 0,0 1-64 0,2-1-16 15,0 5-896-15,2 0-192 0,-2-4-48 0,2 4 0 16,3 6-544-16,-1 3-176 0,1 1 0 0,1 3 0 15,6 5 144-15,1-4-144 0,1-7 0 0,0-3 144 16,4 3-144-16,2-5 0 0,7 5 144 0,3-5-144 16,-1-2 0-16,1-7 0 0,-3-4 0 0,0-5 128 15,-2-2-128-15,0-7 0 0,-2 0 0 0,-5-4 0 16,0-3 0-16,-2 3 0 0,-3-5 0 0,-1-5 0 16,-3 5-512-16,-5 0-80 0,-4-2-16 0,-4-1-16784 15</inkml:trace>
  <inkml:trace contextRef="#ctx0" brushRef="#br0" timeOffset="27355.34">10163 9338 30399 0,'0'-4'2704'0,"2"-3"-2160"16,5-5-544-16,-1 6 0 0,1-3 208 0,2-3-64 0,5-8-16 0,11-12 0 16,7-4 2048-16,4-5 384 0,2 0 96 0,1 0 16 15,-3 10-2112-15,-2 4-432 16,2 6-128-16,-4 3 0 15,-2 4-1152-15,-1 5-304 0,1 3-64 0,1-1-14992 0</inkml:trace>
  <inkml:trace contextRef="#ctx0" brushRef="#br0" timeOffset="27866.67">11489 9334 10127 0,'-3'-7'448'16,"3"2"96"-16,0 1-544 0,0-3 0 0,0 2 0 0,-2 3 0 0,4-5 1248 0,-2-9 144 16,0-2 16-16,0-7 16 0,0-6 1248 0,-2-3 240 31,0 2 48-31,0-2 16 0,-3 4-1488 0,1 3-288 16,-3 2-64-16,-2 5-16 0,0 6-448 0,-5 3-96 15,0 6 0-15,-1 3-16 0,-6 7 96 0,-2 4 32 16,1 7 0-16,-3 0 0 0,-2 4-96 0,2 7-16 15,0-4 0-15,2 6 0 0,-2 5-224 0,0 7-48 0,5-7-16 16,4 5 0-16,0 1-288 0,5-1 0 0,6-1 0 0,5-1 0 16,5-8 0-16,4-2 0 0,9-2 0 0,0-7 0 15,5-6 0-15,-1-8 0 0,8-4 0 0,4-9 0 16,2-4 0-16,0-6 256 0,1-3-48 0,-3-3-16 16,0 0-48-16,-5 0-16 0,1-4 0 0,-5 1 0 15,-3 3-128-15,-1-4 0 0,1-3 0 0,-3 3 0 16,-6 6 0-16,1-2 0 0,-1 7-128 0,-4-5 128 15,0 10 0-15,-2 1 0 0,-2 3 0 0,2 5 0 16,-3 2 0-16,1 4 0 0,-3 2 0 0,0 5 0 0,3 5 128 16,-3 2 0-16,0 2 0 0,3 5 0 0,-1 6 32 0,1 5 0 15,2 2 0-15,-1 10 0 0,1-1-160 0,0 3 0 16,0 4 0-16,0 0 0 0,-1 2 240 0,1 1 16 16,0 4 0-16,0-5 0 0,2-9-112 0,-2 5-16 15,0 5 0-15,2-6 0 0,0-6-128 0,-3-4 0 16,4 2 0-16,-4 0 0 0,3-1 0 0,0-3-176 15,1-3 48-15,-4-5 0 16,-1 1-336-16,2-8-64 0,-5 1-16 0,0-7-16912 0</inkml:trace>
  <inkml:trace contextRef="#ctx0" brushRef="#br0" timeOffset="28674.81">12080 9188 10127 0,'-6'-11'896'0,"1"4"-704"0,0 1-192 0,3 1 0 0,2-2 1392 0,0 3 240 0,-2-1 48 0,2-4 16 0,0-2 1072 0,-2-3 224 16,4 1 32-16,0-3 16 0,3 7-1072 0,-3 4-224 15,5-2-32-15,0 10-16 0,-1 3-528 0,1 8-96 16,0 6-32-16,0 8 0 0,2 1-416 0,-2 5-96 16,2 0-16-16,2 2 0 15,0 5-144-15,1 0-48 0,4 4 0 0,2-4 0 0,0 0-144 0,-2-12-48 0,2 1 0 0,-2-8 0 16,0-4-128-16,0-2 0 0,-5-11 0 0,2-3 0 15,1-6 0-15,0-8 192 0,-3-1-192 0,0-5 192 16,-2-5-192-16,0-4 160 0,-2-3-160 0,0 1 160 16,-2-1-160-16,-1-4 0 0,-2 3 0 0,-2-3 0 15,-2 0 0-15,0 4 0 16,0 1-128-16,-1 6 128 0,-1 0-160 0,2 3 160 0,-3 4-208 0,0 5 80 16,3 2 128-16,0 4 0 0,0 3 0 0,-1 2 0 31,6 7 0-31,-3 2 0 0,4 9 0 0,1 0 0 15,2 0 0-15,-1 5 176 0,3 4-176 0,3-2 192 16,-1 4-192-16,3 5 128 0,2-4-128 0,-1 4 128 0,1-5-128 0,2-1 0 16,1-1 0-16,-4-2 0 0,1-7 0 0,-2 0-256 15,2 0 64-15,-3-2 16 16,1-3-1104-16,-3-1-240 0,3-3-32 0,-3-2-16 16,1-1-1168-16,1-6-224 0,1 0-48 0,2-6-9472 0</inkml:trace>
  <inkml:trace contextRef="#ctx0" brushRef="#br0" timeOffset="29263.04">13003 9091 14175 0,'5'-14'304'0,"-5"8"64"0,2 1 16 0,-2 5 32 0,0 0-416 0,0 0 0 0,-2 0 0 0,-1 2 0 0,-4 7 992 0,-2 3 112 0,-2 10 32 0,-5 8 32 15,0 2 1664-15,0 2 336 0,1 6 64 0,-1 3 48 16,2 1-768-16,5-4-144 0,0 6-48 0,4-6 48 15,5-3-896-15,3-3-192 0,3-5-16 0,1-6 16 16,5-5-752-16,1-7-144 0,1-4-48 0,4-5 48 16,0-6-256-16,0-5-128 0,3 0 128 0,-1-9-128 0,-2-3 0 15,-2-4-208-15,0 3 16 0,-5-1 64 0,-2 0-16 0,0-2 0 16,-4 3 0-16,-1-3 144 0,-1 2-320 0,-1 0 64 16,-2 1 0-16,0-5 32 15,-5 4-224-15,3-2-32 0,-2 7-16 0,-1 0 48 16,1 2-64-16,-1 4-16 0,1 1 0 0,-1 7 32 0,3 1 144 0,-1 3 32 15,1 3 0-15,2 6 32 0,-2-5 0 0,2 10 0 16,0 2 0-16,2 4 32 16,3 7-144-16,-1 0-32 0,3 10 0 0,4-6 0 0,3 3 432 0,2 0 0 0,2 0 0 0,5-4 0 15,2-7 128-15,2-1 0 0,-2-4 0 0,2-6 0 16,5-1 128-16,-3-9 16 0,1 1 16 0,1-6 0 16,1-6-96-16,-2-2 0 0,1-5-16 0,-4-2 0 15,-2-7-48-15,-2 0 0 0,-5-4 0 0,-2-3 0 16,-5-2 16-16,-4-5 0 0,0 5 0 0,-5-6 0 15,1-1 32-15,-1-2 0 0,-2-3 0 0,0 1 0 16,0 0-176-16,-2-7 0 0,-1-3 0 0,-1-4-176 0,4 0 48 16,-3 7 0-16,-1 2 0 0,2 10 0 15,-3 6 128-15,1 9-208 0,-1 9 80 0,-4 9 128 0,0 2-240 16,0 12 80-16,0 9 16 0,-3 7 0 16,1 6 144-16,0 8 128 0,2 1-128 0,0 7 176 0,0 14 96 0,2-2 32 15,2 4 0-15,1 3 0 0,4 4-144 0,2-5-32 16,3-4 0-16,4 0 0 0,4-7 112 0,3-9 16 15,4-2 0-15,1-5 0 0,4-2-128 0,2-4-128 16,0-3 176-16,3 0-176 16,-3 0-416-16,0-2-192 0,-2-5-32 0,-2-1-16784 0</inkml:trace>
  <inkml:trace contextRef="#ctx0" brushRef="#br0" timeOffset="29643.45">14397 8914 22111 0,'0'-9'976'0,"-2"2"208"0,0 3-944 0,-1-1-240 0,1 3 0 0,0-2 0 0,0 1-768 0,-5-4-192 0,0-2-32 0,-7 3-16 0,-2-10 2096 0,1 4 400 0,-4 3 96 0,-1 0 16 0,2 5-1344 0,-3 2-256 15,1 2 0-15,2 4-144 0,-2 3 1072 0,1 0 224 16,1 4 32-16,0 0 16 0,7 5-464 0,2 2-96 16,4-4 0-16,3 2-16 0,6 0 256 0,3 4 48 15,5 3 16-15,3 2 0 0,-1-5-128 16,4 3-32-16,3 6 0 16,1-4 0-16,-1 2-320 0,1-2-64 15,-1 2-16-15,-1-4 0 0,-2 6-240 0,0-6-144 0,-4 0 160 0,-3-1-160 16,-4 3 128-16,-2-2-128 0,-5-3 0 0,-5 1 0 15,-2-1 352-15,-4 1-32 0,-5-8 0 0,-2 3 0 16,-5 0 0-16,-4 2-16 0,-2-7 0 0,-1-4 0 16,-2-2-176-16,3-5-128 0,0-3 144 0,6-6-144 15,0-2-336-15,7-9-176 0</inkml:trace>
  <inkml:trace contextRef="#ctx0" brushRef="#br0" timeOffset="30427.84">15098 8191 10127 0,'2'-6'896'0,"-2"1"-704"0,0 1-192 0,0 1 0 0,0 3 1984 0,-2-2 384 0,2 0 64 0,-3-5 0 0,1-4 96 0,-2 2 16 16,-1-1 0-16,0 6 0 0,-1-3-416 0,-1 5-80 15,0 2 0-15,0 0-16 0,0 4-912 0,3 1-176 16,-3 6-48-16,0 1 0 0,3 6-336 0,-3 4-80 16,0 1-16-16,-2 7 0 0,0 6-224 0,-2 9-48 15,-1 9-16-15,1 10 0 16,2 8-32-16,-2-1 0 0,4-6 0 0,0 1 0 0,2 0 96 0,3 4 16 15,2 9 0-15,2-4 0 0,5 2-128 0,0-2 0 0,7-9-128 16,-1-5 192-16,1-4-192 0,2-5 0 0,-3-5 128 0,3-10-128 16,0-3 0-16,-5-10-208 0,1-5 32 15,-1-6 16 1,0-4-608-16,-1-6-112 0,-4-6-16 0,3-4-17024 0</inkml:trace>
  <inkml:trace contextRef="#ctx0" brushRef="#br0" timeOffset="30754.09">15503 8853 2751 0,'-4'5'256'0,"4"-5"-256"15,0 4 0-15,2-2 0 0,3 3 2384 0,-1-1 432 16,1 3 96-16,6 5 16 0,5 8 1264 0,7 7 256 0,4 9 48 0,2 5 16 16,1 5-1568-16,-1-1-304 0,3-2-64 0,-5 0-16 15,0 0-1488-15,-4-4-304 0,-3-3-64 0,-4-4-16 16,0-3-512-16,-5-6-176 0,1-3 0 0,-5-2 144 15,-1-4-144-15,1-1 0 0,-2-1 0 0,-3-10 0 32,3 3-352-32,-5-1-96 0,2-4-32 0,-4-4 0 0,-1-1-2016 15,-1-4-384-15</inkml:trace>
  <inkml:trace contextRef="#ctx0" brushRef="#br0" timeOffset="30959.91">15918 8744 23039 0,'-4'12'1024'0,"1"-3"192"16,-1-5-960-16,-1 3-256 0,3 0 0 0,-2 0 0 0,-1 2 2272 0,-4 9 416 16,-7 5 64-16,-4 10 32 0,-8 11-576 0,1 3-112 15,-2-2-32-15,-1 3 0 0,3-5-1280 0,0 0-256 16,4-2-48-16,1-3-16 0,1-4-208 0,3-4-32 16,4-1-16-16,3-10 0 0,7-4-208 0,1-3 0 15,6-5 0-15,1-5 0 16,5-2-848-16,5-2-112 0,-3-5-32 0,7-2 0 15,3-5-2048-15,1-6-416 0</inkml:trace>
  <inkml:trace contextRef="#ctx0" brushRef="#br0" timeOffset="31531.33">16079 9118 21183 0,'-2'-4'944'0,"2"-3"192"0,0 0-912 0,2 3-224 0,0-3 0 0,3 0 0 16,-1 2 832-16,6-10 112 0,5-4 16 0,6-8 16 15,6-2 1600-15,-2 4 320 0,-2 2 64 0,-3 7 16 0,-2 5-1824 0,-2 9-352 16,-2-3-80-16,-5 10-16 0,0 2-288 0,-5 4-64 16,1 5-16-16,-3 4 0 0,0 3-128 0,3 4-16 15,-1-4-16-15,1-1 0 0,2 8-48 0,0-8 0 16,4 3 0-16,0 0 0 0,3-4-128 0,-3-1 192 15,3 0-192-15,-3 3 192 16,-2-9-192-16,2 2 160 0,-1 2-160 0,-1-2 160 0,0-3-160 0,-3-1 0 0,4-3 0 0,-1-5 0 16,-3-2 0-16,3-6 0 0,3-3 0 0,-3-9 0 15,5-2 0-15,-3-5 0 0,0 1 0 0,-2-3 0 16,3-5-208-16,-1 1 80 0,-2 2 128 0,-2 0-208 16,4-3-48-16,-4 1 0 0,-3 4 0 0,3-5 0 15,-2 8 256-15,-1-1 0 0,1 5-160 0,-1 2 160 16,1 5 0-16,-1 4 0 0,3 2 0 0,0 5 0 15,0 5 0-15,0-1 0 0,-1 5 0 0,1 7 0 16,0 2 0-16,2 10-176 0,0 1 48 0,3 12 0 16,1 11 128-16,-2 0 144 0,3 5-16 0,0 2-128 0,2-3 384 15,-1 5-16-15,1 3-16 0,0-5 0 0,-5 2-176 0,1-9-48 16,-5 5 0-16,-3-7 0 0,-2-5 0 0,-2 7-128 16,-4 12 192-16,2-6-64 15,-5-8 0-15,0-9 0 0,-2-5 0 0,-2-4 0 0,-3-7 0 0,0-7 0 16,-1-2 0-16,-1-9 0 0,-2-3-128 0,-5-4 0 15,2-2 0-15,-3-5 128 0,-4 0-336 0,1 1-80 16,0-1-16-16,0 2 0 16,0-1-608-16,2 1-128 0,4 5-32 0,1-7 0 15,4 3-1408-15,5-1-272 0,6-2-64 0,5 1-11024 0</inkml:trace>
  <inkml:trace contextRef="#ctx0" brushRef="#br0" timeOffset="31752.81">17403 9338 20271 0,'-5'0'896'0,"5"2"192"0,0 1-880 0,3-3-208 0,-1 0 0 0,-2 2 0 0,2 0 1712 0,5 3 288 0,2 4 64 0,2 4 16 0,1 5-96 0,-1 1-32 15,-2 3 0-15,-2 5 0 0,-2-2-1536 0,-5 3-416 16,-3 1 128-16,-1-2-128 16,-3 3-432-16,-2-1-144 0,-2-4-16 0,1-2-14320 0</inkml:trace>
  <inkml:trace contextRef="#ctx0" brushRef="#br0" timeOffset="32416.46">18353 8674 12895 0,'-2'2'1152'0,"-1"-2"-928"0,3 0-224 0,3-2 0 16,-3 2 672-16,2-2 96 0,0-3 0 0,0 1 16 16,3-5 1424-16,-1-5 288 15,3 0 48-15,0-1 16 0,-2 1-688 0,-3-6-128 0,-2 2-16 0,0 4-16 16,0-4-176-16,-5 0-16 0,1 2-16 0,-3 4 0 16,-2-1-1008-16,-2 2-208 0,-1 6-32 0,-4 5-16 15,-4 0-240-15,0 11 0 16,-8 3 0-16,1 9-160 0,0 4 0 0,-5 2 0 15,7 5 0-15,0 2 0 0,5 5 512 0,4 5 96 0,2 6 32 0,10 0 0 16,2 0-64-16,6 0-16 0,5 5 0 0,5 2 0 16,6 0-192-16,5-5-32 0,0-4-16 0,7-12 0 15,4-6 32-15,5-9 16 0,7-12 0 0,-5-9 0 16,2-11-32-16,-9-7-16 0,-2 1 0 0,-2-10 0 0,0-9-32 0,-3-3-128 16,-4-8 192-16,-2-3-64 0,-5-1-128 0,-4 1 160 15,-8 3-160-15,-3-3 160 0,-6-4-160 0,-8 2-224 16,-3 7 48-16,-4 2 16 0,-4 3-64 0,-3 4-16 15,-3 7 0-15,1 4 0 16,-2 5-528-16,2 4-128 0,-1 7 0 0,-1 5-16 16,2 4-256-16,-1 5-48 0,4 5-16 0,-1 3 0 0,2 1 752 0,5 2 160 15,4 0 16-15,5-4 16 16,7-3-560-16,4 1-112 0,7-3-32 0,5-7-12304 0</inkml:trace>
  <inkml:trace contextRef="#ctx0" brushRef="#br0" timeOffset="32670.02">18688 8151 9215 0,'-9'-7'816'0,"5"5"-656"0,1-1-160 0,3 3 0 0,0-4 2304 0,3 4 448 0,1-3 64 0,3 3 32 0,4 0 624 0,8 7 128 0,5-2 32 0,8 8 0 0,0 6-1456 0,0 3-304 15,2 8-48-15,4 8-16 0,1 10-896 0,-3 4-176 16,0 5-32-16,-4 6-16 15,-5 7-320-15,-4 0-64 0,-10 5-16 0,-3 2 0 0,-8-4-288 0,-7 8 128 16,-6 12-128-16,-9 3 0 0,-8 1 0 0,-1-4 0 16,-5-12 0-16,4-10 0 15,8-17 0-15,1-15 0 0,5-8 0 0,5-13 0 0,4-6 0 0,5-8-256 16,4-1 64-16,3-8-18592 0</inkml:trace>
  <inkml:trace contextRef="#ctx0" brushRef="#br0" timeOffset="43831.08">2405 10319 13823 0,'0'-22'1216'0,"0"10"-960"0,0 1-256 0,0 2 0 0,0 4-240 0,0 3-80 0,0-2-32 0,-2 4 0 0,2-7 1344 0,0 2 272 16,-2-2 48-16,-3 7 16 0,3 7 176 0,0 0 32 16,-1 11 16-16,1 5 0 0,0 11-208 0,0 0-64 31,-1 9 0-31,3 0 0 0,-2 5 32 0,2 4 0 15,2 7 0-15,1 9 0 0,-1-10-576 0,0 10-112 16,0 5-32-16,1-3 0 0,1-2-272 0,-1-7-64 16,1-6-16-16,1-10 0 0,-1-13-48 0,3-7-16 0,0-7 0 0,-5-4 0 15,3-5 128-15,-3-3 16 0,0-3 16 0,-2-3 0 16,2-3-176-16,-2 3-32 0,0-6-128 0,-4 6 192 16,-1-5-192-16,1 5 0 0,-3-7-144 0,-2 5 144 31,9 2-1536-31,0 0-192 0,0 0-64 0,-32-20-12944 0</inkml:trace>
  <inkml:trace contextRef="#ctx0" brushRef="#br0" timeOffset="44100.76">2206 10349 6447 0,'-5'-21'272'0,"3"10"80"0,2 2-352 16,0 2 0-16,2 3 0 0,1 1 0 0,-1 3 1616 0,2 0 256 15,3 0 48-15,2 0 16 0,7 0 1328 0,0 12 272 16,4-1 48-16,3 7 16 0,0 5-1536 0,-1 6-304 16,3 1-64-16,0-1-16 0,0 1-496 0,0-1-96 15,2 5-32-15,1-2 0 0,-4 4-464 0,6-6-80 16,-1 8-32-16,1-2 0 0,-3 1-288 0,3-1-48 0,-1 7-16 0,-4-2 0 16,0 2-128-16,-7 0 0 0,0-5 0 15,-7-1 0 1,1-1-560-16,-5-7-32 0,-1-1-16 0,-3-8 0 15,-1-4-1008-15,0-5-208 0,-2-6-32 0,0-3-7728 0,0-2-1536 0</inkml:trace>
  <inkml:trace contextRef="#ctx0" brushRef="#br0" timeOffset="44337.9">2831 9986 3679 0,'3'-2'320'0,"-1"2"-320"0,0 2 0 0,1 5 0 0,-1-2 880 0,-2 1 96 16,2 6 32-16,0 8 0 0,3 12 2384 0,2 15 464 16,2 12 112-16,0 9 0 0,0 0-928 0,2 2-192 15,1 1-32-15,-3-8-16 0,0 1-1168 0,0-3-224 16,-5-7-64-16,3 1 0 0,-2-6-864 0,-3 4-176 16,2-1-48-16,-1-5 0 0,1-6-256 0,-4-7 0 15,2 0 0-15,1-4 0 16,-3-6-736-16,-3-1-160 0,3 0-16 0,0-10-16 15,-2 1-1216-15,2-5-240 0,2-2-48 0,1-7-10288 0</inkml:trace>
  <inkml:trace contextRef="#ctx0" brushRef="#br0" timeOffset="44706.85">3289 11020 14735 0,'5'4'1312'16,"-1"-4"-1056"-16,1 0-256 0,-3 0 0 15,1-4 448-15,1-1 48 0,7-2 0 0,5-4 0 0,5-3 2048 0,6-13 400 16,0-5 96-16,3-4 16 0,-6-2-1072 0,1-1-224 16,-2 3-32-16,-3-5-16 0,-1 0-896 0,-6 3-176 15,-1 1-48-15,-6 3 0 0,-3 7-400 0,-3 2-64 16,-7 7-128-16,-2 0 176 0,-5 7-176 0,1 6 0 15,-3-2 0-15,-2 7 0 0,2 3 0 0,-2 1 0 16,-3 1 0-16,3 4 0 0,0 4 0 0,2 1 0 16,0 9-224-16,3-1 80 15,1 8 16-15,3-5 0 0,2 6 0 0,3 6 0 0,2 8 128 0,4-2 0 0,0-4 0 0,5 1-128 16,4 1 128-16,5-2 0 0,4-3 0 16,3-7 0-16,4-6 0 0,3-5 0 0,2-6-144 0,2-12 144 31,4-5-1552-31,1-6-240 0,-1-10-64 0,3-4 0 15</inkml:trace>
  <inkml:trace contextRef="#ctx0" brushRef="#br0" timeOffset="45197.77">4178 10358 9215 0,'-14'2'816'0,"5"0"-656"0,3 5-160 0,-1-7 0 0,2 7 1328 0,1-7 224 16,-3 7 48-16,-2 2 16 15,-5 9 1424-15,-4 0 288 0,-5 12 48 0,3-1 16 0,2 0-1536 0,2 3-320 16,2 0-48-16,1-3-16 0,1 3-592 0,6 0-128 31,1-3-32-31,3 3 0 0,2-3 0 0,7-4 0 0,2-2 0 0,4-5 0 16,1-2-368-16,4-9-80 0,0-3-16 0,5-8 0 16,-3-1-256-16,3-6 0 0,-3 2 0 0,-2-9 0 15,3-3 0-15,-5 1 0 0,0 0 0 0,-3-1 0 16,-1-1 0-16,-3-1 0 0,0 0 0 0,-3 1 0 15,-1 3 0-15,-3-1 0 0,3 2 0 0,-3 4 0 16,3 3 0-16,-1 0 0 0,1-1 0 0,-3 8 0 16,0 2 0-16,3 2 0 0,-3 2 0 0,3 7 0 15,-3 0 0-15,5 11 0 0,2 1-160 0,0 10 160 16,4-1 0-16,1 4 0 0,6 7 0 0,3 4 0 16,-3-4 0-16,3 6 0 0,7 17 0 0,-3 2 0 15,0 4 0-15,-4 9 0 0,-1 7 0 0,-1-2 0 16,-8-5-288-16,-6-8-96 0,0-1 0 0,-7-2-16 15,0 7 80-15,-7-16 32 0,0-12 0 0,-6-1 0 16,-3-8 688-16,-5-2 144 0,1-6 32 0,-3-3 0 0,1-13 128 0,-3 1 48 16,2-10 0-16,0-5 0 0,1-5-384 0,-1-6-80 15,3 0-16-15,2-5 0 0,-1-2-272 0,4-3 0 16,-1-6 0-16,4 0 0 0,6 7-304 0,1-3-16 16,3-9 0-16,4 0 0 15,0 1-1696-15,5-1-352 0,2 3-64 0,2-5-13120 0</inkml:trace>
  <inkml:trace contextRef="#ctx0" brushRef="#br0" timeOffset="45554.38">4903 10555 8287 0,'-4'0'736'0,"-1"0"-592"0,5 0-144 0,0 0 0 0,0 0 2304 0,0 0 416 0,0 2 96 0,-2 3 0 16,2-1 288-16,0 1 48 0,2 2 16 0,-2-7 0 16,0 0-1488-16,0 0-288 0,0 0-64 0,0 0-16 0,41 2-544 15,-32-4-128-15,0-5 0 0,-2 2-16 0,0-4-272 0,0 0-48 16,-1 0-16-16,-1-2 0 0,-3 2-160 0,1-3-128 15,-3 3 192-15,-5 3-192 0,0-4 0 0,-1 8 0 16,-1-5 0-16,-4 7 0 0,-3 0-192 0,-2 3 192 16,2 1-208-16,1 3 80 0,-1 2 128 0,1-2 0 15,4 4 0-15,0-4 128 0,2 0-128 0,4 2 0 16,-1 0 128-16,4 0-128 16,2 2-1312-16,3-4-336 0,4 4-64 0,0 1-13424 0</inkml:trace>
  <inkml:trace contextRef="#ctx0" brushRef="#br0" timeOffset="45870.63">5010 11171 4607 0,'-9'5'400'0,"4"-1"-400"0,1-4 0 0,-1 3 0 0,3-3 976 15,2 0 112-15,-2 2 32 0,2 0 0 0,-3 3 2384 0,3 2 464 16,3-3 112-16,1 5 16 15,1 0-1008-15,-1 3-192 0,5 1-32 0,0-4-16 0,-2 0-1200 0,2 0-240 16,3-2-64-16,-3-2 0 0,0-3-672 0,0-4-144 16,0 2-16-16,0-7-16 0,-2 2-272 0,0-6-48 15,-3 2-16-15,-2 0 0 0,1-2-160 0,-6-1 0 16,1 1 0-16,-2 0 0 0,-5-1 0 0,-1 5-256 16,-3-2 48-16,-1 7 0 15,3 2-352-15,-3 0-64 0,1 5-16 0,-3 4 0 0,0 2 496 0,0 5 144 16,0 0 0-16,3 2 0 0,1 2 416 0,1 1 192 0,2-3 32 15,4 0 16-15,3-2-432 0,2-5-96 0,5-2 0 0,1-4-12080 16,4-1-2400-16</inkml:trace>
  <inkml:trace contextRef="#ctx0" brushRef="#br0" timeOffset="51214.85">5828 10421 6447 0,'-4'0'576'0,"-1"0"-576"0,3 0 0 0,0 0 0 0,-1 0 1472 0,1 0 176 0,0 3 32 0,-5-3 16 0,-2 4 1376 0,2-4 288 15,5 2 48-15,0 3 16 0,4-1-1072 0,2 3-224 16,3 0-32-16,2 2-16 0,5 5-560 0,0 2-112 16,4-1-32-16,-2 6 0 0,2 1-736 0,0 6-128 15,0 1-48-15,2 7 0 0,1 3-240 0,-3 2-48 0,5 6-16 0,-5 10 0 16,0-3-160-16,0 5 0 0,-4 2-192 0,-1-2 192 15,3 3 0-15,-2-4 0 0,2-5 0 0,-3-13 0 16,3-6 0-16,0-9 0 0,2-7 0 0,-2-2 0 16,2-11 0-16,-2 2 0 0,2-7 128 0,-4 0-128 15,-1-5 0-15,1 3 0 0,-5 0 0 0,0-1-176 16,-2 3 176-16,-3 0 144 0,1 0-16 0,-1-7-128 16,-1 3 384-16,1-3-16 0,-2-4-16 0,1-1 0 15,1-3-160-15,-2-6-48 0,1 1 0 0,1-5 0 16,1-7-144-16,2-4 128 0,-3 0-128 0,1-5 128 0,1 0-128 0,-1-2 0 15,2-5 0-15,-3 1 0 0,1-1 0 16,-3 3 0-16,0-7 0 0,1-5 0 0,-1-2 0 0,-2-2 0 16,2-2 128-16,0 1-128 0,-2-1 0 0,3 2 0 15,-3 6 0-15,2 8 0 16,-2 13-128-16,0 4-16 0,0 8 0 0,-2 6 0 0,2 9-32 0,0 2 0 16,0 10 0-16,-3 0 0 0,3 6-128 0,0 0-16 15,-2 5-16-15,2 4 0 16,2-1-752-16,1 3-128 15,1 1-48-15,1-3-14992 0</inkml:trace>
  <inkml:trace contextRef="#ctx0" brushRef="#br0" timeOffset="51500.78">5865 10899 21183 0,'-9'10'944'0,"4"-8"192"0,3 0-912 0,-1-2-224 0,3 0 0 0,0 0 0 0,3 0 2432 0,1 0 432 0,5-2 80 0,5 0 32 0,9-5-528 0,6 2-96 16,10-6-32-16,8-5 0 0,10-2-1424 0,2-3-272 15,2-1-64-15,-2-1-16 16,-7 5-240-16,-4 2-48 0,-3-2-16 0,-4 2 0 0,-5 3-240 0,-9 8-288 15,-2-2 64-15,-4 5 16 16,-3 4-704-16,0 0-144 0,-7 5-32 0,3 2 0 0</inkml:trace>
  <inkml:trace contextRef="#ctx0" brushRef="#br0" timeOffset="51973.07">6846 10718 16575 0,'0'0'1472'0,"0"5"-1168"0,2-5-304 0,1 2 0 0,-1 0 2352 0,2 5 400 0,8 0 96 0,4 0 16 16,6 8-80-16,3 6-16 0,5 2 0 0,1-1 0 16,6 10-1616-16,-1-3-320 0,5 3-64 0,-5 2 0 15,-4-2-320-15,0-3-48 0,-5 3-16 0,0 0 0 16,-4-3-384-16,-3 1 0 0,0-5 0 0,-4-5 0 16,0-2 0-16,-2-4 0 0,-1-5 0 0,-4-2 0 15,3-7 0-15,-5 0-272 0,-1-5 32 0,-1-2 16 16,-1 0-1120-16,-4-2-240 0,0-2-32 0,-2-3-16 15,-5 3-1584-15,1-7-320 0</inkml:trace>
  <inkml:trace contextRef="#ctx0" brushRef="#br0" timeOffset="52199.64">7288 10652 11967 0,'-2'7'528'0,"2"-7"112"0,2 3-512 0,-2-3-128 0,0 2 0 0,-2 0 0 16,2 3 1888-16,0 1 352 0,-2 6 64 0,-1 6 0 15,-1 4 640-15,-3 3 128 0,-2 7 32 0,-5 0 0 16,-2 6-1024-16,-2-4-208 0,0 7-32 0,-2-7-16 16,-1 2-848-16,1-6-160 0,0 4-48 0,-3-5 0 15,0-4-448-15,1-2-80 0,1 0-32 0,1-5 0 16,-1-2-208-16,6-5 0 0,1 0 0 0,7-6 0 16,0-3-208-16,10-2-96 0,3-4-16 0,6-6 0 15,4-1-1840-15,6 0-368 0</inkml:trace>
  <inkml:trace contextRef="#ctx0" brushRef="#br0" timeOffset="52470.12">7721 11112 9215 0,'0'0'816'0,"0"0"-656"0,2 0-160 0,1 0 0 16,-1 5 2336-16,0-5 432 0,0 0 96 0,5 2 16 15,2 7 1024-15,3-4 192 0,-3 4 64 0,0 0 0 16,0 2-2512-16,-2 1-496 0,-1 1-112 0,1 3-16 31,-2-2-608-31,-3 4-128 0,0-2-32 0,1 2 0 16,-1 0-544-16,0-2-112 0,-2 2-32 0,2-2 0 0,-2-3-1696 0,0 3-352 0,3-4-64 0,-3-1-11600 15</inkml:trace>
  <inkml:trace contextRef="#ctx0" brushRef="#br0" timeOffset="53054.47">8088 10850 21183 0,'-15'6'944'0,"8"-3"192"0,2-1-912 16,1-2-224-16,1 0 0 0,3 0 0 0,0 0 960 0,0-2 128 0,0-1 48 0,5-3 0 16,2-3 1024-16,4-3 208 0,5-1 32 0,0-3 16 15,4 2-1072-15,1 3-192 0,-1-1-64 0,0 1 0 16,1 0-352-16,-3 4-80 0,0 2-16 0,-2 5 0 15,-5 5-336-15,1 4-80 0,-6 2-16 0,1 5 0 16,-2 2-208-16,-3 5 0 0,-2 4 0 0,0-2 0 16,0-2 0-16,-2 4-128 0,2 3 128 0,0 1-160 0,2-1 160 15,0 1 0-15,1-6 0 0,-1 3 128 0,2-8-128 16,3 0 144-16,0-6-144 0,0-3 160 0,2-2 0 0,0-2 0 16,2-7 0-16,1 0 0 0,-1-4-16 0,0-3 0 15,5-5 0-15,0-3 0 0,0 1-144 0,0-9 0 16,0 1 0-16,2-1 0 0,-5 0 0 0,3-2 0 15,0 0 0-15,0-2 0 0,0-2 0 0,-3 2 0 16,-1 4 128-16,-3 5-128 0,-2 0 0 0,-3 2 0 0,-2 2 0 0,-2 3 0 16,3 0 0-16,-1 4 0 0,0-2 0 0,3 6 0 15,-1-1 0-15,-2 2 0 0,3 8 0 0,0-1 0 16,-3 4 0-16,2 7 0 0,1 0 0 0,-3 6-176 16,5 3 176-16,0 7-192 0,0 7 192 0,2 6-192 15,4 3 192-15,1 1 0 0,-1 6 0 0,6 1 0 16,1-1 0-16,0 1 0 0,1 3 0 0,-1-2 0 15,-2 0 0-15,-2-3 0 0,0 5 0 0,-5-7 0 16,1 0 192-16,-5-2-48 0,2 2 0 0,-7-6 0 16,0-8 48-16,-4-2 16 0,-5-6 0 0,-4-1 0 15,-3-8 16-15,-4-1 0 0,-5-6 0 0,-4 2 0 16,-5-3-32-16,1-2 0 0,1-1 0 0,-4-4 0 31,2-1-576-31,1-3-128 0,3 3-32 0,4-10-12336 0,8 1-2480 0</inkml:trace>
  <inkml:trace contextRef="#ctx0" brushRef="#br0" timeOffset="53885.32">9843 10045 5519 0,'-2'0'496'0,"-1"-4"-496"0,3 4 0 0,0-3 0 0,0 3 1040 0,0-2 112 0,-2 0 32 0,0 2 0 16,0-9 1296-16,-1 0 256 0,3 2 48 0,0-4 16 16,3 1-496-16,-3 4-112 0,0-3-16 0,0 2 0 15,2 0-544-15,-4 0-112 0,-1 0-32 0,1 3 0 16,0-1-368-16,-3 3-80 0,1 0-16 0,-3 4 0 15,0 0-336-15,0 3-80 0,-2 2-16 0,-2 2 0 16,0 7-320-16,-3 4-64 0,-2 3-16 0,3-3 0 16,1 3-48-16,-1 4-16 0,1 5 0 0,-1 11 0 15,-1 2-128-15,5 9 192 0,0 3-192 0,2 2 192 16,3-2-192-16,1 6 192 0,3 1-192 0,5 1 192 0,2 5-192 0,4-2 160 16,3-4-160-16,1-3 160 0,8 0 16 0,2-4 0 15,-5-14 0-15,3 2 0 0,2-6-176 0,0-1 160 16,0-4-160-16,-5-2 160 0,1-5-160 0,-1-4 0 15,-4 0 0-15,0-5 128 0,-3 2-128 0,-1-9 0 16,-3 1 0-16,0-3 0 16,-2-5-368-16,0 1-48 0,-5-10-16 0,2 1-17808 0</inkml:trace>
  <inkml:trace contextRef="#ctx0" brushRef="#br0" timeOffset="55659.34">10262 10775 6447 0,'-2'-5'576'0,"0"3"-576"0,0 0 0 0,-1-1 0 0,3 3 1680 0,-2 0 240 0,0-4 32 0,-5-3 16 15,0 0 832-15,-2-2 160 0,2 2 48 0,0 1 0 31,5 1-576-31,0 1-128 0,2 1 0 0,4-3-16 0,3 3-688 0,5 1-144 0,1-5-32 0,3 3 0 16,7-1-576-16,2 3-112 0,4-7-32 0,3 0 0 16,6 0-304-16,5-3-64 0,3 1-16 0,-1 0 0 15,3 4-80-15,-1 2-32 0,-1 3 0 0,-3 2 0 0,-2 0-208 16,-3 5 0-16,1 1 0 0,-8 6 0 0,-1-5 0 0,-7 4 0 31,-3 0 0-31,-4 3 0 0,-3 2-128 0,-1-3 128 16,-3 8-192-16,-2-3 192 0,-1 4-176 0,-1 3 176 15,-3 3-160-15,0-3 160 0,-2 2-176 0,-2-5 176 16,-2 8-192-16,-1 2 192 0,1 2-144 0,-3 4 144 16,0-6 0-16,0 0-144 0,5-8 144 0,-3-1 0 15,5 0 0-15,0-10 0 0,3-4-224 0,1-2-16 0,1-2 0 16,2-10-17696-16</inkml:trace>
  <inkml:trace contextRef="#ctx0" brushRef="#br0" timeOffset="55992">11709 10503 17503 0,'-7'-5'1552'0,"5"3"-1232"0,4-2-320 0,2-1 0 0,1 3 1088 0,-1-3 176 0,5 1 16 0,7-5 16 0,9-3 1872 0,12-4 368 0,6-6 80 0,-3 4 16 15,3-5-1952-15,-4 7-384 0,-5 3-80 0,-2-3 0 16,-3 9-768-16,-2 0-128 15,-2 0-48-15,-4 7 0 16,-3 3-560-16,-5 1-112 0,-3 5-32 0,-6 2 0 16,-4 10-2288-16,-4-3-464 0</inkml:trace>
  <inkml:trace contextRef="#ctx0" brushRef="#br0" timeOffset="56293.89">11851 10417 6447 0,'0'4'576'0,"0"-4"-576"16,3 3 0-16,-3 1 0 0,0-4 1312 0,-3 5 160 15,3 4 16-15,-2 4 16 0,2 8 1376 0,-4 6 256 16,-1 2 64-16,1 1 16 0,-3 4-864 0,2 0-176 16,1 7-48-16,1-5 0 0,3 9-784 0,3-2-144 15,-3 3-48-15,2 1 0 16,2-4-416-16,3-2-96 0,2 0 0 0,0 4-16 15,7-2-320-15,2-2-64 0,3-3-16 0,1-8 0 0,8-3-32 0,2-2 0 0,-3-11 0 0,5-1 0 16,2-4 208-16,3-2 48 0,-3-2 0 0,-4-1 0 16,-3-2-320-16,-1-2-128 15,-3 0 128-15,-5-2-128 0,-4 2-512 16,-3-4-192-16,-1-1-48 0,-5 3-10896 0,-5-5-2176 0</inkml:trace>
  <inkml:trace contextRef="#ctx0" brushRef="#br0" timeOffset="56470.52">11765 11054 36863 0,'-11'0'3264'0,"6"0"-2608"31,5-7-528-31,5 2-128 0,2 1 128 0,-3-3-128 0,5-4 192 0,5-8-64 0,9-8 944 0,6-4 176 16,7-1 32-16,3 0 16 0,4-2-896 0,0 0-176 15,5 2-32-15,-1-2-16 0,1 5-176 0,-1 4 0 16,-1 5-192-16,-3 4-12384 31,-5 9-2464-31</inkml:trace>
  <inkml:trace contextRef="#ctx0" brushRef="#br0" timeOffset="56950.6">12955 10852 911 0,'-9'-5'0'16,"0"-1"0"-16,5 1 0 0,-1 0 0 0,1 3 1728 0,-5 0 256 16,-7-9 48-16,-12-1 16 0,-3 1 2144 0,-8-3 432 15,1 5 96-15,-3 9 16 0,0 7-2768 0,5 9-560 16,2 2-96-16,7 7-32 0,4-2-704 0,3 2-160 15,-1 11-32-15,5 0 0 0,5-2 128 0,2 0 32 16,4 7 0-16,3 0 0 0,4-1 144 0,5 1 16 16,2-2 16-16,5-3 0 0,4-2 0 0,0-5 0 15,0-10 0-15,3-4 0 0,1-3-336 0,3-5-64 0,0-12 0 16,0-2-16-16,2-4-48 0,-2-12-16 0,2-2 0 16,1-6 0-16,-3-1-240 0,-1-2 0 0,-3 0 0 0,-5 7-160 31,-3 2-208-31,1-2-32 0,0-3-16 0,-3-2 0 15,-2-2-32-15,-2 7-16 0,-3 5 0 0,1 3 0 0,-5 8 256 0,2 4 48 0,3 7 16 0,-1 5 0 16,1-3 416-16,2 7 96 0,2 9 16 0,2 5 0 16,5 6 64-16,0 8 0 0,0 1 16 0,-3-2 0 15,3 10-160-15,0-1-48 0,0 10 0 0,0-3 0 16,-5-12-128-16,0 3-128 0,-2 5 144 0,3 0-144 16,-1 4 192-16,-2-2-64 0,2-3-128 0,1-4 192 0,1 0-192 0,-1-4 0 15,-1-7 0-15,3-3-12160 16,-1-2-2464-16</inkml:trace>
  <inkml:trace contextRef="#ctx0" brushRef="#br0" timeOffset="57759.25">13300 10992 8287 0,'-2'-9'736'0,"-1"0"-592"0,1 2-144 0,2 3 0 0,0 4 1408 0,0-7 256 0,-2-6 64 0,2-6 0 0,0-8 608 0,0-2 128 31,2 6 32-31,0-2 0 0,5 5-384 0,0 2-64 0,0 11 0 16,0 0-16-16,2 7-304 0,0 7-48 0,0 2-16 0,2 7 0 0,0 4-784 0,3 5-176 16,0 9-16-16,-1-2-16 0,1 6-304 0,-1 1-64 15,3 2-16-15,-4-1 0 0,1 1-80 0,1 0-16 32,-3-5 0-32,1-2 0 0,-1 0-64 0,0-4-128 15,-2-5 176-15,3-5-176 0,-6-2 128 0,3-11-128 16,-2 0 0-16,-2-3 0 0,2-8 160 0,-5-1-160 0,2-2 128 15,-1-2-128-15,-3-4 0 0,0-1 0 0,0-4 0 0,0-5-176 16,0 1 176-16,-3-12-160 0,6 2 160 0,-1-7-160 16,0 1 160-16,3-5-192 0,2 2 192 0,-1 5-192 15,-1 9 0-15,-1-3 0 0,3 3 0 0,-2 2 0 16,-1 7-96-16,1 4-32 0,-1 5 0 0,-1 9 0 16,1 7 320-16,-2 0 224 0,3 9-32 0,0 6-16 15,1 3 272-15,3 9 64 0,0 5 16 0,3 8 0 16,-1-10-176-16,3 8-32 0,2-2-16 0,-1 2 0 15,1-4-176-15,0-2-128 0,0-8 144 0,-2-3-144 16,2-6 0-16,-3-6 0 0,1-5 0 0,2-4 0 16,-1-7-320-16,4-4-128 0,-4-3 0 0,1-4-11936 15,0-5-2384-15</inkml:trace>
  <inkml:trace contextRef="#ctx0" brushRef="#br0" timeOffset="58408.09">14547 10829 2751 0,'-9'-2'128'0,"2"-3"16"0,0 1-144 0,0 2 0 0,3 2 0 16,-1 0 0-16,1 0 2432 0,-5 0 464 0,-5 0 96 0,-6 0 16 0,-5 0 464 0,-3 4 112 0,4 3 0 0,-4-3 16 16,1 10-1200-16,-2-3-240 15,4 8-48-15,2-1-16 0,0 4-880 0,5 3-160 0,2 2-32 0,3 3-16 16,1 2-592-16,6-1-112 0,1 3-32 0,1 0 0 15,4-2 80-15,2 0 16 0,2-3 0 0,5-6 0 16,3-3-96-16,-3 1-16 0,7-8 0 0,-3-1 0 16,5-3-16-16,-2-3-16 0,0-6 0 0,0 0 0 15,0-4-224-15,-3-3 176 0,3-4-176 0,-2-7 160 16,-3 2-160-16,1-2 0 0,-1-9 0 0,0 2 0 0,-2-3-128 0,0-3 128 16,1-8 0-16,-1 3 0 0,-3-9 0 0,1-1 0 15,-2 5 0-15,-3 5 0 0,0-2-144 0,-2 8 144 16,-2 5 0-16,0 5 0 0,-1 4-192 0,-1 2 192 15,2 5-192-15,-3 5 192 0,3 4-144 0,2 4 144 16,-2 3 0-16,2 4-144 0,0 8 144 0,2 6-128 16,-2 4 128-16,4 5-128 0,3 5 128 0,2 1 0 15,0 1 0-15,3 0 0 0,1-3 0 0,1 3 128 0,2-2-128 16,2-3 176 0,0 0-176-16,2-11 0 0,1-2 144 0,-1-5-144 0,3-9 144 15,-3-2-144-15,3-7 192 0,-3-5-192 0,-2-4 0 0,-2-4 0 0,0-1 0 0,-2-11 0 16,-1-2 0-16,-1-3 0 0,-3 8 0 0,0-12 0 15,-2-2 0-15,-1-5 0 16,-1 0 0-16,0 2-144 0,-3-4 144 0,2 0-160 0,-1-2 160 0,-1-3-160 16,0 1-64-16,0-3-16 0,3 7 0 0,-3-5 0 31,0 10-272-31,1 2-48 0,-3 2-16 0,0 6 0 0,-5 6 0 0,3 4 0 0,-5 4 0 16,3 3 0-16,-3 6 416 0,-2 5 160 0,0 5-128 15,0-1 128-15,0 10 464 0,2 2 176 0,2 2 48 0,3 4 0 16,4 1 16-16,-2 7 0 0,5-1 0 0,-3 5 0 0,0-2-448 15,3 6-96-15,-3 8-16 0,3 3 0 0,-3-8-144 0,0 0 0 16,3 2 144-16,-1-2-144 16,5-7 0-16,0-2 0 0,5-5 0 0,0-5 0 0,4-3-176 0,0-6-96 15,0-4-32-15,5-7-11856 0,-1-2-2368 16</inkml:trace>
  <inkml:trace contextRef="#ctx0" brushRef="#br0" timeOffset="58772.43">15510 10797 14735 0,'5'-15'640'0,"-3"3"160"0,2-1-640 0,-1 1-160 0,-3 8 0 0,0-3 0 0,-3-2 2496 0,3-2 480 0,0-10 96 0,-2-6 0 0,-2 0-1008 0,-3 0-208 16,-4 6-32-16,1 3-16 0,-3 5-1152 0,2 3-224 15,-1 6-48-15,1 2-16 0,0 2 544 0,-1 2 112 16,3 2 32-16,-2 6 0 0,-1 1-496 0,3 5-112 16,0 6 0-16,3 6-16 0,1-3-112 0,3 6 0 15,2 10-16-15,2 0 0 0,3 0-80 0,4 4-16 16,4-2 0-16,5-2 0 0,0-3-208 0,1-4 128 16,1-4-128-16,0-1 0 0,1 1 160 0,-5-3-160 0,-3-2 160 0,-1-3-160 15,-3 3 0-15,-7 3 0 0,0-8 0 0,-6 3 0 16,-3-1 144-16,-7-1-144 0,1-1 128 0,-8-2-128 15,-4 3 288-15,-2-8-32 0,0 3 0 0,0-5 0 16,2-8-64-16,-2 1 0 0,2-6-16 0,2-3 0 16,7-4-48-16,3-4 0 0,6-5 0 0,4-10 0 15,8-1-832 1,6-5-192-16</inkml:trace>
  <inkml:trace contextRef="#ctx0" brushRef="#br0" timeOffset="59329.67">16156 10319 10127 0,'-7'-6'896'0,"5"1"-704"0,0 3-192 0,0-5 0 0,-1 5 896 0,1-1 160 0,2-1 32 0,-2 2 0 0,-3-3 1328 0,1 1 272 0,-3-1 48 0,0 3 16 15,-2 4-848-15,2 0-176 0,-2 5-16 0,0 4-16 16,0 1-192-16,-2 6-32 0,-1 0-16 0,1 9 0 15,0 3-432-15,-1 10-64 0,-1 1-32 0,1 5 0 32,3-6-336-32,0 8-64 0,-2 13-16 0,2 7 0 0,2 9-144 0,3 5-48 0,1 2 0 15,3-5 0 1,5-4-160-16,2-10-32 0,4-6-128 0,3-9 192 0,-1-9-192 0,3-7 0 0,-2-14 0 0,2 1 0 16,-1-10-208-1,-1-4-48-15,0-3 0 0,-1-4 0 16,1 0-1040-16,-1 0-224 0,-1-9-32 0,-1 3-15136 15</inkml:trace>
  <inkml:trace contextRef="#ctx0" brushRef="#br0" timeOffset="59601.19">16403 10714 20271 0,'-2'4'896'0,"2"1"192"0,0-3-880 0,0 2-208 0,2 1 0 0,1-3 0 16,1 5 2720-16,3 2 496 0,6 7 112 0,8 9 0 15,8 4-1040-15,1 5-224 0,2-6-32 0,-1 1-16 16,-1-2-1280-16,-3 0-256 0,0-2-48 0,-2 0-16 16,-2 0-224-16,-5-2-32 0,0 0-16 0,-4-5 0 15,-1 4-144-15,-1-4-176 0,-3 5 48 0,-3-7 0 16,1 2-448-16,-2 0-96 0,-3-4-16 0,-2-3 0 15,0-2-1744-15,-2-2-368 0</inkml:trace>
  <inkml:trace contextRef="#ctx0" brushRef="#br0" timeOffset="59791.9">16888 10600 24879 0,'-4'9'2208'0,"-1"0"-1760"16,3-4-448-16,0 2 0 0,0 0 352 0,-5 4-16 0,-2 5 0 0,-9 13 0 15,-5 12 2112-15,-7 9 432 0,-1 11 64 0,-6-4 32 16,1 4-1456-16,0-7-304 0,2 1-48 0,2-8-16 16,7-4-656-16,3-6-144 0,6-10-32 0,4-9 0 15,8-4-320-15,4-10 0 0,4-4 0 0,8-4 0 32,1-3-576-32,3-9-64 0,5 2-32 0,1-8-17312 0</inkml:trace>
  <inkml:trace contextRef="#ctx0" brushRef="#br0" timeOffset="60464.42">17052 11065 10127 0,'-5'-5'448'0,"5"1"96"0,0-3-544 0,2 0 0 0,1 3 0 16,-1 1 0-16,2-3 1664 0,3-6 208 0,11-4 48 0,3-9 16 16,10-6 720-16,3-3 144 0,5 2 16 0,0-2 16 15,-1 9-1136-15,-4 2-224 0,-2 8-64 0,-5 8 0 32,-2 0-64-32,-5 9-32 0,-4 5 0 0,-2 4 0 15,-3 8-880-15,-4 8-176 0,-2 7-48 0,-5 2 0 0,-3 9 64 0,1-2 16 0,-3 0 0 0,3 3 0 16,0-5 32-16,2-1 0 0,2-1 0 0,3-3 0 15,4 0-160-15,0-4-32 0,4-5 0 0,3-4 0 16,0-9-128 0,2-5 0-16,0-3 144 0,3-6-144 0,-1-2 0 0,-2-7 0 15,-2 2-160-15,2-9 160 0,-2 3-224 0,-2-10 64 0,-3 5 16 0,1-9 0 0,1 2 144 0,-2-9-192 16,1-2 192-16,-1-3-192 16,0-2 48-16,1 1 0 0,-3-6 0 0,0 3 0 15,-5 0-80-15,-1 5-16 16,-3 1 0-16,-3 8 0 0,-1 6 16 0,-3 5 0 0,-2 7 0 0,0 2 0 15,2 4 544-15,-2 1 96 0,5 8 32 0,1-4 0 0,1 7-128 0,4 2 0 16,3 7-16-16,2 4 0 0,-1-4-304 0,6 9 0 16,-1 2 0-16,3 10 0 0,-1 3-160 0,3 12-144 31,0 7-16-31,0 5-16 0,-2 4 336 0,-1 2 0 0,1-4 0 0,2-3 0 16,-5-2 352-16,3-2 32 0,1 5 16 0,-3-1 0 15,-1 3-192-15,-4 2-32 0,-3-5-16 0,-6-6 0 16,-2-7-160-16,-5-5 0 0,-3 1 0 0,-4-12 0 15,-2-5-176-15,-2-4 176 0,-3-7-128 0,-6-7 128 16,1-6 0-16,-3-5 0 0,-1-5 0 0,0-6 0 16,3-7 0-16,4-5 0 0,0-2 0 0,0-11-128 15,2 2 128-15,5-7-192 0,5 3 192 0,1 1-192 16,3 1-160-16,5 2-32 0,1 0-16 0,6 5 0 16,-1 6 400-16,5-4-160 0,4 2 160 0,3-4 0 15,6-1-128-15,3 3 128 0,-1 4 0 0,3 1 0 16,3 1-576-16,-1 5-16 0,4 3 0 0,-1-1-15904 15</inkml:trace>
  <inkml:trace contextRef="#ctx0" brushRef="#br0" timeOffset="60640.29">18360 11090 13823 0,'6'7'608'0,"-1"-5"128"0,-1 5-592 0,-1-5-144 0,-1 2 0 0,0 1 0 0,1 2 1728 0,1 4 304 0,3 5 64 0,2 9 16 16,2 4 144-16,-2 3 48 0,-2 0 0 0,-5 2 0 16,-2-5-1360-16,-4 5-272 0,-3-7-48 0,-2 3-9792 15,0-1-1968-15</inkml:trace>
  <inkml:trace contextRef="#ctx0" brushRef="#br0" timeOffset="61285.5">19266 10473 12895 0,'0'0'1152'0,"0"-4"-928"16,-2 2-224-16,2-1 0 0,0 1 352 0,-2-2 32 15,2-3 0-15,-2-5 0 0,-1 1 1744 0,1-5 368 16,0 5 64-16,-3 0 0 0,3 4-848 0,-5 2-176 16,-2 5-48-16,0 2 0 0,0 5 128 0,-5 0 32 15,1 9 0-15,-3 2 0 16,0-2-880-16,-2 7-160 0,0 2-32 0,-3 4-16 0,5 5-224 0,-2 0-32 0,0 9-16 0,0 7 0 15,0-3-48-15,2 10-16 0,2 7 0 0,5-1 0 16,7-2 0-16,4 0 0 0,7-6 0 0,7-3 0 16,12-2 96-16,3-14 0 0,6-6 16 0,1-15 0 31,5-3-160-31,-4-17-48 0,-1-2 0 0,1-13 0 16,-1-7 0-16,-4-5-128 0,-4-4 192 0,-3-5-64 15,-2-7-128-15,-2 3 128 0,-8 4-128 0,-3-6 128 16,-1 1-128-16,-6-3-144 0,-5 3 144 0,-5 3-208 15,-4 7-208-15,-5 2-32 0,-4 7-16 0,-4 4 0 16,-3 5-80-16,-5 2-16 0,1 7 0 0,-3 0 0 0,-2 7 240 16,2-3 32-16,3 3 16 0,-1 4 0 15,3 3-304-15,4 1-64 0,5-1-16 0,7-3 0 16,4 3-1168-16,5-3-224 0,6 0-64 0,6 1-11056 16</inkml:trace>
  <inkml:trace contextRef="#ctx0" brushRef="#br0" timeOffset="61603.61">19722 10102 11743 0,'11'-5'256'0,"-4"-2"48"0,2 3 16 0,-2 4 16 0,0 0-336 0,0 0 0 0,2 0 0 0,7 4 0 0,8 5 4064 0,8 5 736 0,9 11 160 0,0 4 32 0,-5 12-2496 16,0 11-480-16,-6 5-96 0,-3 2-32 0,-9 4-1168 15,-4 1-224-15,-5-1-48 0,-9 3-16 0,-5 2 80 16,-4-9 0-16,-2 0 16 0,-7 4 0 0,-5 1-96 0,0-3-32 47,-2 0 0-47,1-6 0 0,-1-1-128 0,0-6-16 0,2-3-16 0,3-9 0 0,1-4-240 0,6-7-208 0,2-5 32 0,4-9 16 15,7-4-864-15,4-11-192 0,5-8-16 0,7-6-10368 0,7-9-2080 16</inkml:trace>
  <inkml:trace contextRef="#ctx0" brushRef="#br0" timeOffset="61967.36">20386 9789 19343 0,'-7'-2'1728'0,"3"-1"-1392"0,4 3-336 0,0-4 0 0,2 4 288 0,-2 0-16 16,2-2 0-16,3-3 0 0,4 5 2688 0,7 0 544 15,9 5 96-15,4 4 32 0,5 11-1568 0,0 10-304 16,3 6-64-16,-3 9-16 0,-3 1-848 0,1 12-192 15,0 10-16-15,-1 9-16 0,4 10-352 0,-4 1-80 16,-4-6-16-16,-2-3 0 16,0-4-160-16,-7-5 0 0,1 5 0 0,-6-5 0 0,-4-4 0 0,-6 2 0 15,-8 0 0-15,-9 2 0 0,-1-2 0 0,-10 0 0 0,-5-2 0 16,-2-3 0-16,1-4 192 0,-3 4-64 0,0-4 0 16,2-2 0-16,5-7-128 0,2-9 0 0,4-10 144 0,8-13-144 31,1-6-304-31,6-8-128 0,1-6-16 0,5 0-18176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9-14T16:09:13.231"/>
    </inkml:context>
    <inkml:brush xml:id="br0">
      <inkml:brushProperty name="width" value="0.05" units="cm"/>
      <inkml:brushProperty name="height" value="0.05" units="cm"/>
      <inkml:brushProperty name="ignorePressure" value="1"/>
    </inkml:brush>
  </inkml:definitions>
  <inkml:trace contextRef="#ctx0" brushRef="#br0">14 18,'0'0</inkml:trace>
  <inkml:trace contextRef="#ctx0" brushRef="#br0" timeOffset="1168.83">14 11,'0'0,"0"0,-1 3,-11 36,47-40,49 0,42 51,-115-44,-1 0,0 1,-1 0,1 1,-1 0,-1 1,0-1,7 10,4 4,48 73,-20 1,-42-85,0 0,-1 1,0-1,-1 1,0 0,-1 0,-1 0,0 1,0-1,-1 2,-3 134,-28-45,29-95,-3 18,-1 1,-2-1,0-1,-2 0,-2 2,-31 60,-48 70,80-139,-2 0,0-1,-1 0,-1-1,-1 0,-17 19,-22 9,32-31,16-10,5-2</inkml:trace>
  <inkml:trace contextRef="#ctx0" brushRef="#br0" timeOffset="2893.44">96 1355,'21'2,"60"23,15-18,-7-15,83-30,-71 14,-59 14,-19 5,-1 0,1-2,-2 0,1-2,-1 0,0-1,2-3,91-86,-94 80,55-56,-25 36,-1-2,-3-2,28-33,-49 46,-20 21,2 1,-1 0,1 0,0 1,0 0,1 1,0-1,8-3,150-71,-157 77,0 0,0 1,1 0,-1 0,1 1,0 1,0 0,0 0,-1 0,1 1,0 1,0 0,0 0,0 1,0 0,-1 1,6 2,84 18,-97-23</inkml:trace>
  <inkml:trace contextRef="#ctx0" brushRef="#br0" timeOffset="4867.45">96 38,'14'-8,"0"2,0 1,1 0,0 1,0 1,0 1,0 0,1 1,-1 0,0 1,1 1,8 2,-13-2,-1 1,0 0,0 1,0 1,0-1,0 2,3 1,34 13,155 42,-100-6,0-8,-40-5,-33-18,33 12,40 21,12-1,-38-27,6 10,-60-30,0-1,0 0,0-2,1-1,8 1,7 2,206 41,-128-46,-110-3</inkml:trace>
  <inkml:trace contextRef="#ctx0" brushRef="#br0" timeOffset="6239.39">654 517,'10'-9,"-5"5,0 1,0 0,0 0,0 0,1 1,-1-1,1 1,-1 1,1-1,0 1,-1 0,1 0,0 1,0-1,0 1,0 1,0-1,-1 1,1 0,0 0,0 1,-1 0,1 0,-1 0,1 0,-1 1,0 0,0 0,0 1,-1-1,1 1,-1 0,3 3,0 3,-1 1,0-1,0 1,-1 0,0 1,-1-1,-1 1,0 0,0 0,0 10,-2-17,-1 0,1 0,-1 0,0 0,-1 0,1 1,-1-1,0-1,0 1,-1 0,1 0,-1 0,0-1,0 1,-1-1,1 1,-1-1,0 0,-1 0,1 0,0-1,-1 1,0-1,0 0,0 0,0 0,-1 0,-2 1,-1-1,1-1,-1 1,1-1,-1-1,0 1,0-1,1-1,-1 1,0-1,0-1,0 1,0-1,0-1,1 1,-1-1,0-1,1 1,0-1,0-1,0 1,0-1,0-1,-1 0,4 3,1 0,-1-1,1 1,-1-1,1 1,0-1,0 0,0 0,1 0,-1-1,1 1,-1-1,1 1,0-1,1 0,-1 0,1 0,-1 0,1 0,0 0,1 0,-1 0,0-5,2 3,0 0,0-1,0 1,1 0,0 0,0 0,0 0,1 0,0 0,0 1,1-1,-1 1,1 0,0 0,1 0,-1 1,1-1,0 1,1 0,1-3</inkml:trace>
  <inkml:trace contextRef="#ctx0" brushRef="#br0" timeOffset="7253.22">967 645,'19'24,"-14"-18,0 0,0 1,0-1,-1 1,0 0,-1 1,1-1,-1 0,-1 1,0 0,0-1,0 1,-1 0,0 0,0 0,-1 0,-1 7,-1-68,5 46,0 1,0-1,1 1,0 0,0 0,1 0,0 1,0-1,0 1,0 0,1 1,0-1,0 1,0 0,0 1,1 0,-1 0,1 0,0 0,0 1,7-1,1-2</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9-14T16:09:42.499"/>
    </inkml:context>
    <inkml:brush xml:id="br0">
      <inkml:brushProperty name="width" value="0.05" units="cm"/>
      <inkml:brushProperty name="height" value="0.05" units="cm"/>
      <inkml:brushProperty name="ignorePressure" value="1"/>
    </inkml:brush>
  </inkml:definitions>
  <inkml:trace contextRef="#ctx0" brushRef="#br0">0 238,'0'0</inkml:trace>
  <inkml:trace contextRef="#ctx0" brushRef="#br0" timeOffset="893.03">34 55,'0'0,"0"0,0 0,0 0,0 0,0 0,0 0,0 0,0 0,0 0,0 0,0 0,0 0,0 0,7 10,-2 2,-1 1,0 0,-1 0,0 0,-1 0,0 10,1 1,9 197,-11-154,11 219,-6-228,-2 0,-3 0,-3-1,-5 32,-11 20,4-61,13-44,1-4</inkml:trace>
  <inkml:trace contextRef="#ctx0" brushRef="#br0" timeOffset="3024.32">88 2,'31'-1,"1"2,-1 0,0 3,0 0,19 7,213 47,-210-40,-2 3,0 2,2 3,126 53,-48-34,-6-18,-81-19,0 1,-1 3,0 1,-1 2,16 10,186 115,-223-128,1 0,1-2,0 0,1-2,-1 0,1-2,16 3,21 5,-62 14,0-24,0-1,0 1,-1-1,1 0,-1 0,0 0,0 0,0 0,-1 0,1 0,-1-1,1 1,-1-1,0 0,-1 2,-2 1,-18 13,-1 0,-1-1,0-2,-1 0,-20 6,39-17,-95 56,-42 1,19-18,-14 8,-133 33,91-45,95-25,-101 34,-119 15,171-60,136-3</inkml:trace>
  <inkml:trace contextRef="#ctx0" brushRef="#br0" timeOffset="4022.59">2060 629,'0'0,"0"0,0 0,0 0,0 0,0 0,-14 7,-12-7,20-20,5 16,1-1,0 1,0 0,0-1,1 1,-1-1,1 1,0 0,1-1,-1 1,1 0,-1 0,1 0,0 0,1 0,-1 1,1-1,0 1,0-1,2-2,75-53,-67 50,-8 5,0 1,0-1,1 1,-1 0,1 0,0 1,0 0,0 0,0 0,0 0,1 1,-1 0,0 1,1-1,-1 1,0 1,1-1,0 1,56 18,-54-16</inkml:trace>
  <inkml:trace contextRef="#ctx0" brushRef="#br0" timeOffset="4538">2461 636,'7'16,"-8"-9,0-1,0 1,0-1,-1 1,0-1,0 0,0 0,-1 0,0 0,0 0,-1 0,-1 2,1-1,-7 11,-1 4,0 0,-2-1,-1 0,0-1,-2-1,-11 10,21-24,0-1,0 0,-1-1,0 1,1-1,-1-1,-1 0,1 0,-1 0,2 0,1 0,-1 0,1 0,0 0,-1-1,0 0,1 0,-1-1,0 0,1 0,-1 0,0-1,1 0,-1-1,1 1,-1-1,1 0,0-1,-1 1,1-1,1-1,-1 1,0-1,1 0,0 0,-4-3,3-3,1-1,0 1,0-1,1 0,0 0,1 0,-1-3,-2-10,3 18,1 0,1 0,-1 0,1-1,0 1,1 0,-1-1,1 1,0 0,1 0,0-1,0 1,0 0,0 0,1 0,1-2,33-83,-35 86</inkml:trace>
  <inkml:trace contextRef="#ctx0" brushRef="#br0" timeOffset="5065.92">2353 481,'0'0,"0"0,0 0,0 0,0 0,0 0,0 0</inkml:trace>
  <inkml:trace contextRef="#ctx0" brushRef="#br0" timeOffset="5345.84">2475 603,'0'0,"0"0,0 0,0 0,0 1,0 1,0 1,0 1,0 1,0 0,0 1,0 1,0 0,0-1</inkml:trace>
  <inkml:trace contextRef="#ctx0" brushRef="#br0" timeOffset="5860.02">2196 460,'0'0,"0"0,0 0,0 0,0 0,0 0,0 0,0 0,0 0,0 0,1 0,2 0,2 2,2 0,1 1,0 0,-2-1,-1-1</inkml:trace>
  <inkml:trace contextRef="#ctx0" brushRef="#br0" timeOffset="6110.88">2495 603,'0'0,"0"0,0 0,0 0,0 0,0 0</inkml:trace>
  <inkml:trace contextRef="#ctx0" brushRef="#br0" timeOffset="6111.88">2373 488,'0'0,"0"0,0 0,0 0,-1-1,-2-1,-2-1,-2 1,-2-2,-1 0,0-1,0-1,0 0,1 2,2 0,2 1</inkml:trace>
  <inkml:trace contextRef="#ctx0" brushRef="#br0" timeOffset="6689.42">2230 427,'0'0,"0"0,0 0,0 0,0 0,0 0,0 0,0 0,0 0,0 0,0 0,0 0</inkml:trace>
  <inkml:trace contextRef="#ctx0" brushRef="#br0" timeOffset="6935.98">2278 393,'0'0,"0"0,0 0,0 0,1 0,1 1,1 2,1 1,2 1,1 1,1 1,-2-1</inkml:trace>
  <inkml:trace contextRef="#ctx0" brushRef="#br0" timeOffset="7201.09">2482 603,'0'19,"-30"-28,22 5,0 0,0-1,0 0,0 0,1-1,0 0,0 0,1 0,-1-1,1 0,1-1,-2-2,-13-19,18 26</inkml:trace>
  <inkml:trace contextRef="#ctx0" brushRef="#br0" timeOffset="8033.86">354 468,'10'22,"5"30,-2 0,5 50,-10-53,10 103,-18-145</inkml:trace>
  <inkml:trace contextRef="#ctx0" brushRef="#br0" timeOffset="8500.93">320 535,'0'0,"0"0,0 0,0 0,7 8,4 6,1-1,1 0,0-1,1 0,0-1,0-1,2 0,-1-1,1-1,0 0,8 1,99 63,-119-69,0-1,0-1,0 1,1-1,-1 1,0-1,1-1,-1 1,1-1,-1 1,1-1,-1 0,1-1,-1 1,1-1,-1 0,0 0,1 0,-1-1,0 1,0-1,0 0,0-1,0 1,0 0,-1-1,1 0,-1 0,0 0,0 0,0-1,0 1,0-1,-1 0,0 0,1 0,-2 0,1 0,0 0,-1 0,1-2,0-12,0-1,-2 1,0 0,-1-1,-1 1,-3-13,-3-50,8 74</inkml:trace>
  <inkml:trace contextRef="#ctx0" brushRef="#br0" timeOffset="9186.62">932 650,'51'10,"27"27,-75-36,-1 1,1 0,-1 0,1 0,-1 0,0 0,0 1,0-1,0 1,-1-1,1 1,-1 0,1-1,-1 1,0 0,0 0,0 0,0 0,-1 0,1 0,-1 0,0 0,0 0,0 0,0 1,-1 1,1-3,0 0,-1 0,0 0,1 0,-1 0,0 0,0 0,0 0,0-1,0 1,0 0,0-1,-1 1,1 0,-1-1,1 0,-1 1,1-1,-1 0,0 0,0 0,0 0,1 0,-1 0,0 0,0-1,0 1,0-1,-1 1,1-1,0 0,0 0,0 0,0 0,0 0,0-1,-4 1,1-1,0 0,0 0,0-1,0 0,1 0,-1 0,0 0,1-1,-1 1,1-1,0-1,0 1,-1-1,3 1,1 0,-1 0,1-1,0 1,0 0,0-1,0 1,1 0,-1-1,1 1,0-1,0 1,0-1,0 1,1-1,-1 1,1 0,0-1,0 1,0 0,0-1,1 1,0 0,-1 0,1 0,0 0,0 1,1-1,-1 0,2-1,0-1</inkml:trace>
  <inkml:trace contextRef="#ctx0" brushRef="#br0" timeOffset="9643.02">1319 434,'0'0,"0"0,0 0,0 0,0 9,-8 162,-5 16,14-83,-1-99</inkml:trace>
  <inkml:trace contextRef="#ctx0" brushRef="#br0" timeOffset="9936.44">1469 691,'0'0,"0"0,-6 0,-148-14,-31-13,172 26</inkml:trace>
</inkml:ink>
</file>

<file path=ppt/ink/ink4.xml><?xml version="1.0" encoding="utf-8"?>
<inkml:ink xmlns:inkml="http://www.w3.org/2003/InkML">
  <inkml:definitions>
    <inkml:context xml:id="ctx0">
      <inkml:inkSource xml:id="inkSrc0">
        <inkml:traceFormat>
          <inkml:channel name="X" type="integer" max="27388" units="cm"/>
          <inkml:channel name="Y" type="integer" max="18258" units="cm"/>
          <inkml:channel name="F" type="integer" max="65535" units="dev"/>
          <inkml:channel name="T" type="integer" max="2.14748E9" units="dev"/>
        </inkml:traceFormat>
        <inkml:channelProperties>
          <inkml:channelProperty channel="X" name="resolution" value="1000.29218" units="1/cm"/>
          <inkml:channelProperty channel="Y" name="resolution" value="1000.43835" units="1/cm"/>
          <inkml:channelProperty channel="F" name="resolution" value="0" units="1/dev"/>
          <inkml:channelProperty channel="T" name="resolution" value="1" units="1/dev"/>
        </inkml:channelProperties>
      </inkml:inkSource>
      <inkml:timestamp xml:id="ts0" timeString="2025-10-03T22:36:09.734"/>
    </inkml:context>
    <inkml:brush xml:id="br0">
      <inkml:brushProperty name="width" value="0.05292" units="cm"/>
      <inkml:brushProperty name="height" value="0.05292" units="cm"/>
      <inkml:brushProperty name="color" value="#7030A0"/>
    </inkml:brush>
  </inkml:definitions>
  <inkml:trace contextRef="#ctx0" brushRef="#br0">13218 1853 6447 0,'0'-7'576'0,"3"3"-576"0,-3 4 0 0,0-5 0 0,0 3 800 0,0-3 48 0,2 1 16 0,0-8 0 0,0-1 1360 0,1-8 272 0,3-1 48 0,1-3 16 0,2 0-192 0,3-5-16 15,6-1-16-15,2-6 0 0,3 1-688 0,6-2-144 16,5-1-32-16,5 1 0 0,2 4-848 0,-1 0-176 15,1 4-48-15,-2 3 0 16,-3 7-272-16,0 6-128 16,-6 7 128-16,-5 3-128 0,-3 6 144 0,-1 7-144 15,-5 5 160-15,-3 4-160 0,-1 4 320 0,-3 8-48 16,-5-1 0-16,-1 8 0 0,-3 8-32 0,-5 7-16 16,-4 0 0-16,-2 7 0 0,-8 9-224 0,-3 7 0 0,-8 18 0 0,-4 4 0 15,-4-4 0-15,-1 0-128 0,-2-2 128 0,-2-5 0 16,3-7-128-16,-1-11 128 0,9-14 0 0,3-6 0 15,1-7 0-15,3-7 0 0,0-7 0 0,3-7 0 16,4-4 0-16,2-7 0 0,4-2 0 0,6-7 0 16,3-7 0-16,3-2 0 0,5-7 0 0,4-2 0 15,7-2 256-15,0-3-64 0,0 1 0 0,4 3 0 16,0-3-192-16,1 6 128 0,1 2-128 0,1 5 0 16,0 7 0-16,4 2 0 0,5 2 0 0,2 7 0 15,7 5 0-15,-1 2 0 0,3 2 0 0,-4 0 0 16,4 2 0-16,-2 1 0 0,2 1-128 0,-5-1 128 15,-4-1-560-15,-2-4-48 0,-5-5-16 0,-4-1 0 16,-5-1-928-16,-2-3-192 0,0-1-48 0,-5-3-11696 16</inkml:trace>
  <inkml:trace contextRef="#ctx0" brushRef="#br0" timeOffset="278.14">14374 1971 12895 0,'-9'-2'576'0,"7"-1"112"0,0 3-560 0,2 0-128 0,0 0 0 0,2 3 0 0,3-1 1488 0,1 2 272 0,6 8 48 0,6-1 16 15,9 7 544-15,12 5 96 0,6 6 32 0,7-2 0 16,3 10-832-16,-3-6-144 0,-2 3-48 0,-3-4 0 15,-4 2-896-15,-2-3-192 0,-5 0-48 0,-4-6 0 16,-5 0-336-16,-4-10 0 0,-3 8 0 0,-2-1 0 16,-2-4-192-16,-4 0-16 0,-3 2 0 0,0-11 0 31,-5 0-1616-31,1-3-320 0</inkml:trace>
  <inkml:trace contextRef="#ctx0" brushRef="#br0" timeOffset="476.64">14977 1821 7359 0,'-4'12'656'0,"-3"-3"-528"0,3 2-128 0,-1-4 0 16,0-3 1680-16,-1 5 304 0,-6 12 64 0,-10 10 16 15,-10 19 1312-15,-7 14 256 0,-1 4 48 0,1-3 16 16,5-8-1328-16,2-2-256 0,3-6-48 0,4-6-16 16,2 3-1152-16,1-8-224 15,3-1-48-15,4-1-16 0,-1-4-608 0,4-3 0 16,3 0 0-16,3 1 0 0,1-5-1264 0,3 2-272 0</inkml:trace>
  <inkml:trace contextRef="#ctx0" brushRef="#br0" timeOffset="794.47">15828 2102 19343 0,'4'-7'1728'0,"3"3"-1392"0,0-1-336 0,-3 3 0 16,1 2 2032-16,2-2 336 0,6 0 64 0,8-5 0 15,6 2 16-15,7-6 0 0,4 0 0 0,3-1 0 16,0 1-1520-16,-3 0-304 0,3-1-64 0,0-1-16 16,-2 1-352-16,-3 1-64 0,-2-3 0 0,-2 3-128 15,-3 2 0-15,-6 2-256 0,-3 3 32 0,-6 4 0 16,-5 0-1936-16,-5 4-384 0</inkml:trace>
  <inkml:trace contextRef="#ctx0" brushRef="#br0" timeOffset="969.27">16090 1656 10127 0,'0'-5'448'0,"0"1"96"0,3 4-544 0,-3 4 0 0,0-1 0 15,0 1 0-15,-3 5 2624 0,3 5 400 0,3 8 96 0,-3 8 16 16,0 15 512-16,2 10 96 0,0 6 32 0,5-2 0 16,0 4-2048-16,0 1-384 0,2-6-96 0,0-1-16 15,0-5-976-15,0-4-256 0,2-3 0 0,-2-4 0 31,3-14-320-31,-1 0-96 0,0-4-32 0,3-5-16640 0</inkml:trace>
  <inkml:trace contextRef="#ctx0" brushRef="#br0" timeOffset="1525.89">16805 1375 7359 0,'0'-7'656'0,"0"0"-528"0,2 0-128 0,0 3 0 16,3-1 1072-16,1-1 176 0,6-8 32 0,8-9 16 15,10-4 2224-15,10-2 432 0,8-8 80 0,2 6 32 16,7 1-1024-16,-3 5-208 0,0 5-32 0,-1 6-16 15,-6 7-1472-15,-6 7-288 0,-5 3-64 0,-6 6-16 16,-3 9-752-16,-11 5-192 0,-7 1 0 0,-9 13 0 31,-9 13-320-31,-7-5-160 0,-7 5-32 0,-4-5 0 0,0-4-672 0,-12 4-144 0,-8 7-16 16,-8 5-16-16,-1-3 816 0,-1-1 160 0,9-4 48 0,1-3 0 0,6-3 1008 0,5-5 208 16,8-6 32-16,8-5 16 0,6-9-224 0,8-6-32 15,8-6-16-15,7-6 0 0,11-6-272 0,5-8-64 31,7-2-16-31,7-9 0 0,4 0-96 0,6 0-16 0,4 0 0 0,3 3 0 16,3-1-192-16,0 5 144 0,0 2-144 0,-4 9 128 16,-8 1 16-16,-4 8 0 0,-4 2 0 0,-8 8 0 0,-3 1-144 0,-3 3 0 15,-3 7 0-15,-6-1 0 0,-2 8 0 0,-5 4 0 0,-7 7 144 0,-9 6-144 16,-6 1 0-16,-10 9 0 0,-9 1 0 16,-11 10 0-16,-4-4 0 15,-8-5 0-15,3-5 0 0,-2-4 0 16,-1-9 144-16,-4-3-144 0,0-1 192 0,3-12-192 0,6-3 336 0,7-4-32 0,4-2-16 0,3-11 0 15,4 2-128-15,5-12-32 0,7 0 0 0,4-4 0 32,9-2-768-32,5-9-144 0,2 6-48 0,6-9-17200 0</inkml:trace>
  <inkml:trace contextRef="#ctx0" brushRef="#br0" timeOffset="1732.71">17877 1726 17503 0,'4'2'1552'0,"-1"3"-1232"0,-1-1-320 0,0 1 0 0,0 2 320 0,1-1 0 0,1 6 0 0,7 10 0 0,3 8 2144 0,9 4 432 16,4 7 96-16,5 2 16 0,4 0-736 0,3-5-144 16,1-1-16-16,3-1-16 0,3-4-1104 0,-1-1-224 15,3-6-32-15,-1 2-16 0,-1-4-496 0,-6-2-96 0,-1-1-128 0,-5 0 176 16,-5 1-352-16,-1-1-64 0,-8 0-16 0,-4-1-11424 15,-5-6-2288-15</inkml:trace>
  <inkml:trace contextRef="#ctx0" brushRef="#br0" timeOffset="1907.14">18357 1726 22111 0,'-4'2'1968'16,"-3"3"-1584"-16,2 2-384 0,-4 2 0 15,3 2-512-15,-1-2-176 0,-5 7-32 0,-3 7-16 0,-13 22 3392 0,-8 14 672 16,-7 16 144-16,0 2 32 0,7 2-1600 0,2-6-320 16,4-1-64-16,5-6-16 0,5-3-704 0,2 5-144 15,2-4-16-15,2-1-16 16,3-2-1168-16,4 0-224 0</inkml:trace>
  <inkml:trace contextRef="#ctx0" brushRef="#br0" timeOffset="9571.36">25847 1305 14735 0,'-2'4'1312'0,"0"-4"-1056"0,-1 2-256 0,1 3 0 0,0-1 1360 0,-3-1 224 0,-2 6 32 0,-2 4 16 16,-2 5-32-16,-5 5 0 0,-2 4 0 0,0 3 0 15,0-5-336-15,0 6-80 0,2 6-16 0,-2-1 0 16,-3 5-672-16,3 0-144 16,4-5-32-16,1 2 0 0,2 1-320 0,-3 2 0 0,5-1-160 0,4-3 160 15,3-6-160-15,7-8 160 0,6-5-128 0,9-11 128 16,10-7 128-16,6-7 96 0,3-4 32 0,-1 0 0 16,-2-8 336-16,8 1 80 0,3-2 16 0,8 2 0 0,-3 0-496 0,2-1-192 15,-4 8 176-15,-5 7-176 0,-2 4 0 0,-6 4 0 16,-8 7 0-16,-2 8 0 15,-6 6 0-15,-8 6-160 0,-6 8 160 0,-5 2-128 16,-6 4 128-16,-8 7 0 0,-6 5 160 0,-9-1-160 0,-7 8 640 0,-4-3 48 16,4-11 0-16,0-3 0 0,-3 1-368 0,-3 2-80 15,-6 2-16-15,1-4 0 0,4-3-224 0,3-4 0 16,4-7 0-16,4-5-160 16,7-11-928-16,8-6-192 0,3-10-48 0,5-13-9072 0,5-8-1824 0</inkml:trace>
  <inkml:trace contextRef="#ctx0" brushRef="#br0" timeOffset="9760.69">25806 1490 20271 0,'12'-11'896'0,"-1"2"192"0,5 0-880 0,-5 2-208 0,-2 0 0 0,0 3 0 0,5-3 2608 0,11-4 464 15,16-12 112-15,13-11 16 0,12-2-1024 0,2-7-208 16,-5 6-48-16,-4 3 0 0,-2 9-1104 0,-12-2-240 15,-6 14-32-15,-8 1-16 16,-3 6-800 0,-6 6-176-16,-3 6-16 0,-4 8-17104 0</inkml:trace>
  <inkml:trace contextRef="#ctx0" brushRef="#br0" timeOffset="10004.03">26835 1699 18431 0,'14'4'816'0,"-3"-1"160"0,5 6-784 0,-2-7-192 0,-3 2 0 0,-4 3 0 16,2 2 2480-16,5 3 448 0,11 6 80 0,6 4 32 16,12 12-384-16,7 10-80 0,0 3-16 0,0 3 0 15,-5-2-1664-15,-2-1-352 0,-2 1-64 0,-7-1-16 16,-4-4-336-16,-5-4-128 0,-3-3 0 0,-4-2 0 15,-2 0 0-15,0-9-320 0,-4 2 64 0,-1-4 0 16,0-5-1536-16,3-2-320 0,-1-5-48 0,3-4-13200 16</inkml:trace>
  <inkml:trace contextRef="#ctx0" brushRef="#br0" timeOffset="10187.95">27618 1558 11055 0,'-16'7'976'0,"4"0"-784"15,3 2-192-15,2 2 0 0,3-4 1312 0,-1 0 224 0,-1 4 32 0,-6 7 16 16,-4 12 2608-16,-9 15 528 0,-4 14 96 0,-10 14 32 16,1 4-2576-16,-1 2-512 0,1 3-96 0,4-12-32 15,4-4-1024-15,5-5-208 0,5-5-32 0,0-1-16 16,4-3-352-16,4-11 0 0,1-7 0 0,2 0-12176 16,-5 11-2512-16</inkml:trace>
</inkml:ink>
</file>

<file path=ppt/ink/ink5.xml><?xml version="1.0" encoding="utf-8"?>
<inkml:ink xmlns:inkml="http://www.w3.org/2003/InkML">
  <inkml:definitions>
    <inkml:context xml:id="ctx0">
      <inkml:inkSource xml:id="inkSrc0">
        <inkml:traceFormat>
          <inkml:channel name="X" type="integer" max="27388" units="cm"/>
          <inkml:channel name="Y" type="integer" max="18258" units="cm"/>
          <inkml:channel name="F" type="integer" max="65535" units="dev"/>
          <inkml:channel name="T" type="integer" max="2.14748E9" units="dev"/>
        </inkml:traceFormat>
        <inkml:channelProperties>
          <inkml:channelProperty channel="X" name="resolution" value="1000.29218" units="1/cm"/>
          <inkml:channelProperty channel="Y" name="resolution" value="1000.43835" units="1/cm"/>
          <inkml:channelProperty channel="F" name="resolution" value="0" units="1/dev"/>
          <inkml:channelProperty channel="T" name="resolution" value="1" units="1/dev"/>
        </inkml:channelProperties>
      </inkml:inkSource>
      <inkml:timestamp xml:id="ts0" timeString="2025-10-03T22:39:18.175"/>
    </inkml:context>
    <inkml:brush xml:id="br0">
      <inkml:brushProperty name="width" value="0.05292" units="cm"/>
      <inkml:brushProperty name="height" value="0.05292" units="cm"/>
      <inkml:brushProperty name="color" value="#7030A0"/>
    </inkml:brush>
    <inkml:context xml:id="ctx1">
      <inkml:inkSource xml:id="inkSrc1">
        <inkml:traceFormat>
          <inkml:channel name="X" type="integer" max="27388" units="cm"/>
          <inkml:channel name="Y" type="integer" max="18258" units="cm"/>
          <inkml:channel name="T" type="integer" max="2.14748E9" units="dev"/>
        </inkml:traceFormat>
        <inkml:channelProperties>
          <inkml:channelProperty channel="X" name="resolution" value="1000.29218" units="1/cm"/>
          <inkml:channelProperty channel="Y" name="resolution" value="1000.43835" units="1/cm"/>
          <inkml:channelProperty channel="T" name="resolution" value="1" units="1/dev"/>
        </inkml:channelProperties>
      </inkml:inkSource>
      <inkml:timestamp xml:id="ts1" timeString="2025-10-03T22:39:44.850"/>
    </inkml:context>
  </inkml:definitions>
  <inkml:trace contextRef="#ctx0" brushRef="#br0">1592 9905 7359 0,'-3'-5'656'0,"1"1"-528"0,0 1-128 0,-1 1 0 0,1 0 1024 0,0 2 192 0,-5-9 16 0,-2 0 16 0,0-3 544 0,-2-4 96 15,-1 10 32-15,1-6 0 0,2 8-752 0,0 4-144 16,0 4-16-16,2 1-16 0,2 2-32 0,3 4 0 16,2 7 0-16,-2 0 0 0,4 3-208 0,0 4-48 0,3-3-16 15,-1 1 0-15,3 0-288 0,2-3-48 0,0-2-16 16,3-4 0-16,-1-1-128 0,-2-1-16 0,0-8-16 0,0-2 0 16,3 3 16-16,1-12 0 0,1 3 0 0,-1-10 0 15,-1 5 0-15,-1-5 16 0,0-2 0 0,-1-2 0 16,-1 0-208-16,-7 2 0 0,0 3 0 0,-4-1 0 15,-3 3 0-15,-1-3 0 0,-4 3 0 0,-1 4 0 16,0-2 0-16,-3 2 0 0,1 0 0 0,-3 7 0 16,0-4 0-16,-2 8 0 0,2 1 0 0,-2 6 0 15,2 3 0-15,2 2 0 0,1 2 0 0,4 5 0 16,-1 1 128-16,6-1 96 0,-1 0 16 0,5-1 0 0,3-1-112 16,3-1 0-16,6-4-128 0,4-7 192 0,0-2-64 0,4-9 0 15,5-10-128-15,0-4 192 0,-5 3-192 16,3-12 0-16,2-2 128 0,-2-3-128 0,-8-4 128 0,-1 5 0 15,-7-1-128-15,-7 8 192 0,0 6-192 16,-7 2 0-16,-7 7 0 0,-4 5 0 0,-4 2 0 0,-3 9 0 16,0 0 0-16,-5 7 0 0,5 0 352 0,3 2 32 15,3-6 0-15,1 3 0 0,5 4 192 0,4-6 64 16,2-2 0-16,7-1 0 0,7-1-832 0,2 0-176 0</inkml:trace>
  <inkml:trace contextRef="#ctx1" brushRef="#br0">19643 18228 0,'-168'-385'0,"168"385"15</inkml:trace>
  <inkml:trace contextRef="#ctx0" brushRef="#br0" timeOffset="27465.27">1628 11430 6447 0,'-2'-7'576'0,"-1"2"-576"0,1-1 0 0,0 1 0 0,-1 1 1312 0,1-6 160 0,-5-5 16 0,-2-8 16 16,0-7 96-16,-2 8 0 0,2-3 16 0,2 9 0 15,-2 5-16-15,4 4 0 0,1 2 0 0,-1 10 0 16,3 2-80-16,0 4-32 0,0 7 0 0,-1 5 0 15,-1 2-608-15,1 2-128 0,6 2-32 0,1-4 0 16,1-2-432-16,4-3-96 0,4-1 0 0,-1-6-16 16,4 1-176-16,-3-5 0 0,3 0 0 0,0-7 0 15,-2 3 0-15,-1-12 0 0,-1 2 0 0,-3-1 0 16,0-6 0-16,-5 1 0 0,3 0 0 0,-5-5 128 0,1 2 352 0,-3-2 64 16,-3 3 16-16,-1-3 0 0,-1 2-176 0,-2-2-16 15,-2 5-16-15,-2-5 0 0,-3 5-32 0,1-1-16 16,-1 6 0-16,1-1 0 0,-1 7-304 0,0 2 128 15,1 3-128-15,-1 1 0 0,1 8 128 0,1-3-128 16,3 3 0-16,0 2 0 0,0 4 192 0,2 3 0 16,0 0-16-16,5-1 0 0,2 1 176 0,2 0 32 15,1 6 16-15,4-4 0 0,2 2-128 0,2-11-16 16,0 0-16-16,3-7 0 0,-1-5-240 0,3-4 0 16,0-9 0-16,0-4 0 0,0-10 128 0,-2-4-128 0,-3-7 0 15,-2 2 0-15,-4 0 0 0,-3 5 0 0,-2 5 0 0,-7 6 0 16,0 4 0-16,-6 6-256 0,-3 8 16 0,-2 7 16 15,2 2 224-15,-5 7 128 0,-1 5 0 0,1 2-128 16,3 4 384-16,7-1-16 0,2-6-16 0,2-4 0 16,7-2-224-16,4-2-128 0,1-7 128 0,4-1-128 15,2-1-192-15,5 0-128 0</inkml:trace>
  <inkml:trace contextRef="#ctx0" brushRef="#br0" timeOffset="44251.34">23054 7983 14735 0,'0'-11'1312'0,"0"2"-1056"0,0 4-256 0,0 3 0 0,3-1 1456 0,-3 3 224 0,2-9 48 0,2-2 16 0,3 0 624 0,0 2 112 15,0 6 16-15,-3 3 16 0,3 3-944 0,0 6-192 16,-3 2-32-16,1 5-16 0,-3 7-208 0,-2-1-32 16,0 14-16-16,-2 10 0 0,-5 10-496 0,0 15-80 15,1 1-32-15,-3 12 0 0,-1 0-320 0,1 2-144 16,5 5 128-16,-1-10-128 0,3-13 0 0,2-2 0 15,2-3 128-15,3-10-128 0,4-13 0 0,2-10 0 0,3-5 0 16,2-5 0-16,4-2 0 0,5-6 0 0,7-1 0 0,2-9 0 16,-5 0 0-16,3-2 0 0,2-2 0 0,-5 0 0 15,-1 2 0-15,-1-5 0 0,-2 1 0 0,0 2 0 32,2-10-448-32,-2 5-80 0,2-8-16 0,0-1-11168 0,-2-5-2224 0</inkml:trace>
  <inkml:trace contextRef="#ctx0" brushRef="#br0" timeOffset="44585.92">24059 8663 5519 0,'2'0'496'0,"0"-3"-496"0,3 3 0 0,-3-4 0 0,0 2 2272 0,0-1 352 15,1 1 80-15,3-5 16 0,6-6 16 0,1-8 0 16,3-1 0-16,2-8 0 0,1 1-848 0,-1-5-160 15,0-5-48-15,0-2 0 0,0 1-912 0,-4-1-176 16,-1 7-32-16,-1 2-16 16,-6-2-96-16,1 0 0 0,-5 12-16 0,-2 1 0 0,-4 10-432 0,-7 6 0 0,-5 8 0 0,-5 10 0 31,-1 8-480-31,-6 6 32 0,-3 9 0 0,1 2 0 0,1 3 640 0,-1 5 144 0,3 8 32 0,2 3 0 16,3 2 224-16,8-7 48 0,7 0 16 0,3 0 0 15,6-9-112-15,5 0-32 0,4-2 0 0,0-12 0 16,3-6-320-16,0-9-192 0,4-5 192 15,2-3-192-15,10-6 0 0,-1-6 0 0,7-3 0 0,-2-5-192 16,5-4-736-16,-1-5-144 0,3 1-16 0,-2-1-14896 16</inkml:trace>
  <inkml:trace contextRef="#ctx0" brushRef="#br0" timeOffset="44900.22">24981 8169 18431 0,'-2'-18'816'0,"0"9"160"15,-1-1-784-15,-1 6-192 0,2-1 0 0,-3 5 0 16,0-2 2096-16,-4 0 368 0,-6 0 80 0,-8 2 16 16,-2 4-896-16,-5 7-160 0,3 8-32 0,2-1-16 0,0 7-288 0,5 2-48 0,6 7-16 0,3-5 0 15,7 5-512-15,1 0-96 0,8 3-32 0,4-1 0 16,7 2-336-16,2-6-128 0,5 2 0 0,4 5 0 15,0-8 0-15,0 1 0 0,-2-3 0 0,-2-4 0 32,-1 3 0-32,-1-3 0 0,-3 2 0 0,-4-7 0 15,-5 1 0-15,-5 1 0 0,-2-1 0 0,-6 3 0 16,-5 1 0-16,-5 3 0 0,1-1 0 0,-8-2 0 16,1 2 0-16,-3-4 0 0,-2-1 0 0,-2-6 0 15,0-2 0-15,0-3 0 0,-1-6 0 0,6-1 0 16,4-4-768-16,-1-2-192 0,4 0-32 0,-1-5-9824 15,7-5-1984-15</inkml:trace>
  <inkml:trace contextRef="#ctx0" brushRef="#br0" timeOffset="45232.43">25462 8164 16575 0,'-3'-11'736'0,"1"4"160"0,0 3-720 0,0 1-176 16,-1 3 0-16,-1 0 0 0,-1 0 304 0,-4 3 16 15,-2 1 16-15,-5 3 0 0,-4 2 496 0,2 0 112 16,-3 2 16-16,5 3 0 0,3 0 512 0,1-1 96 16,3 3 32-16,5 2 0 0,-1 0-112 0,3 3-16 0,0 1 0 0,2 1 0 15,0 2-848-15,2 2-176 0,2 3-48 0,3-1 0 16,7-4 16-16,4 2 0 0,5-4 0 0,4 2 0 16,9 0-224-16,3-3-64 0,-1 3 0 0,-2 2 0 15,-2-2 80-15,-6 0 16 0,-8 2 0 0,-6 1 0 16,-8 1-224-16,-6-4 0 0,-4-5 0 0,-5 1 0 15,-2-3 0-15,-8 2 0 0,-6 3 0 0,-4 4 0 16,4-4 512-16,-4-5 96 0,-5 0 32 0,2 0 0 16,5-9-224-16,6 3-32 0,5-10-16 0,3-2 0 15,1-2-368-15,6-7 0 0,3-3-192 0,3-1 64 16,7-5-1536-16,0-5-320 0,4 2-48 0,5 1-8496 16,0-3-1696-16</inkml:trace>
  <inkml:trace contextRef="#ctx0" brushRef="#br0" timeOffset="45485.24">25790 8028 28559 0,'-4'-2'2544'0,"2"0"-2032"0,4 2-512 0,0 0 0 16,-2 0 224-16,2 0-48 15,1 0-16-15,1 0 0 0,8-5 1312 0,8 3 272 0,9-5 48 0,8-2 16 16,10-5-464-16,5-1-112 0,12-8-16 0,2-4 0 15,2 0-624-15,4-5-128 0,5 0-16 0,3-2-16 16,-3 0-240-16,-5-4-64 0,-6 6 0 0,-9-2 0 16,-10 4-128-16,-6 3 0 0,-5 9 0 0,-8 2 128 15,-6 5-320-15,-8 4-64 0,-5 5 0 0,-9 2-16 32,-9 7-1184-32,-7 4-224 0,-4 0-48 0,-10 5-14848 0</inkml:trace>
  <inkml:trace contextRef="#ctx0" brushRef="#br0" timeOffset="45659.63">26344 7777 2751 0,'-16'9'256'0,"9"-9"-256"15,5 2 0-15,2 0 0 0,2-2 3392 0,-4 3 624 16,6 1 128-16,1 7 16 0,6 3 48 0,3 9 0 16,1 11 0-16,-1 2 0 0,-3 7-1808 0,-2 9-352 15,-4 9-80-15,-3 7-16 0,-4 9-1168 0,2 7-224 16,0 5-48-16,-2-1-16 0,-5-4-192 0,0-7-48 16,0-9 0-16,-2 2 0 0,5 0-256 0,-1-4 0 15,3-5 0-15,-3 12 0 16,3 15-144-16,0-4-144 0,2-16-32 0,2-16 0 15,3-22-1648-15,1-19-336 0,4-16-64 0,1-11-13728 0</inkml:trace>
  <inkml:trace contextRef="#ctx0" brushRef="#br0" timeOffset="46070.97">26584 7725 18431 0,'7'-37'816'0,"-3"19"160"15,3 0-784-15,-2 7-192 0,-1 6 0 16,-4 5 0-16,2 5 1680 0,3-1 304 0,4 10 48 0,2 4 16 0,5 16 896 15,0 14 192-15,0 8 48 0,-3 3 0 0,1 5-1680 16,-3 4-336-16,3-3-64 0,-3 8-16 0,3 4-640 0,0 0-128 16,-1 4-16-16,-4 6-16 0,0 3-144 0,-2-6-16 15,-2 7-128-15,-5-3 192 16,0-2-192-16,0 0 0 0,0 0 0 0,-5-13 0 0,1-12 0 0,-1-13-208 16,3-14 32-16,-1-12 16 0,6-10-64 0,-3-10-16 15,4-4 0-15,1-7 0 16,2-5 240-16,-1-4 0 0,1-2 0 0,0-5 0 0,2-5 0 0,2-4 0 0,3-2 0 0,0-7-144 15,4 0 144-15,0-7 0 0,5-4-144 0,-1-5 144 32,5-3-160-32,3 4 160 0,2 1-208 0,-1 2 80 0,1 6 128 0,-5 6-192 0,-2 9 192 0,-2 11-192 15,-3 7 384-15,-4 14 64 0,-2 13 0 0,-3 3 16 16,-2 13 112-16,0 5 0 0,-2-1 16 0,0 3 0 16,0 0 48-16,-1 3 16 0,4-1 0 0,1-2 0 15,0 0-208-15,1-5-32 0,-1-6-16 0,0 0 0 16,1-3-208-16,-3 0 128 0,0-6-128 0,-3 2 0 15,1-5 0-15,0-6 0 0,0 2-208 0,-3-5 64 32,3 2-640-32,-5-4-128 0,1 5-32 0,-3-3-17984 15</inkml:trace>
  <inkml:trace contextRef="#ctx0" brushRef="#br0" timeOffset="46735.45">27683 8837 10127 0,'3'-7'896'0,"-1"-2"-704"0,0 5-192 0,0-3 0 0,3 3 448 0,-1-6 64 0,5-8 16 0,5-11 0 0,4-7 1072 0,0-10 224 16,3 1 32-16,-8 2 16 0,1 4-672 0,-5 5-144 15,-7 9-32-15,1 1 0 0,-6 8 128 0,-1 4 32 16,-3 6 0-16,-2 6 0 0,-5 2-272 0,-2 7-48 16,1 9-16-16,-6 5 0 0,3 2-848 0,-2 9 0 15,-1 2 0-15,5 5 0 0,0-1-336 0,7 1 16 16,0 2 0-16,7 5 0 0,4-7 160 0,3 6 160 0,6 3-208 0,5 2 80 15,2-6 128-15,3-3-128 0,6-3 128 0,2-6-128 16,3-6 128-16,-3-10-128 0,3-12 128 0,-7-6-128 16,-4-4 128-16,-3-10 128 0,0-8-128 0,2-8 176 15,-2-11 576-15,1 1 112 0,-4-3 32 0,1-5 0 16,-2 0-368-16,-1-1-64 0,-1-4-16 0,-5 4 0 16,-5 3-448-16,0 5-336 0,-4 10 48 0,-3 6 16 31,-1 9-176-31,-4 9-48 0,1 7 0 0,-2 7 0 0,0 7 496 0,-3 4 0 0,3 2-128 0,-1 7 128 15,8 3 256-15,-1 1 80 0,3 6 32 0,7-1 0 16,1 9 80-16,6-4 32 0,1 4 0 0,3-4 0 16,0-7-240-16,2 2-48 0,3-2-16 0,-1 0 0 0,3-2-176 0,2-9 0 15,2-5 0-15,-2-9-176 16,-3-7-1120-16,1-4-240 0,0-9-32 0,2-7-11648 16</inkml:trace>
  <inkml:trace contextRef="#ctx0" brushRef="#br0" timeOffset="47051.86">28588 8549 8287 0,'2'12'368'0,"0"-5"80"0,1 2-448 0,-1 0 0 0,0-3 0 0,-2 4 0 0,0 1 1424 0,0 9 208 0,2 12 32 0,-2 11 16 16,0 7 880-16,-2-2 160 0,0-1 32 0,2-6 16 16,-2 4-1056-16,4-11-224 0,-2-4-32 0,2-8-16 15,5-1-352-15,-3-8-80 0,3-4-16 0,0-6 0 16,0-8-560-16,0-4-112 0,-1-5-32 0,4-10 0 15,-1-4 32-15,2-8 0 0,3-2 0 0,-3-3 0 16,2-5-320-16,1-1 0 16,2-1 0-16,0 3 0 0,0 6-384 0,0 8 32 0,-5 1 0 0,0 10 0 15,-2 6 176-15,0 7 48 0,0 5 0 0,0 4 0 16,3 8 128-16,-1 3 256 0,0 7-64 0,3 8-16 0,-3-3 16 16,3 6 0-16,-3 10 0 0,5 0 0 0,0-5 80 0,2 0 32 15,0 5 0-15,3 0 0 0,1-2-304 0,-1-5 0 16,-3-14 0-16,5 3 0 31,-1-5-912-31,3-5-192 0,-2-4-48 0,0-4-13568 0</inkml:trace>
  <inkml:trace contextRef="#ctx0" brushRef="#br0" timeOffset="47336.91">29977 7530 21183 0,'-4'-16'944'0,"-1"7"192"0,3 2-912 0,0 0-224 0,-1 5 0 0,1 2 0 0,-2 2 768 0,-3 3 128 15,-4-3 0-15,-3 5 16 0,-4 9 1088 0,-3 11 224 0,-1 5 32 0,-3 11 16 16,0 9-1632-16,0 7-320 0,2 6-64 0,3 3 0 16,-1 0 32-16,1 21 16 0,2 10 0 0,4 15 0 15,5-1 240-15,9 0 48 0,5-2 16 0,6-13 0 16,3-21-208-16,2-2-32 0,4-5-16 0,5-2 0 0,0-11-352 0,0-8 0 15,0-8 0 1,-3-2 0 0,3-10-368-16,-4-2-144 0,-1-4-16 0,-4-5-16 15,-2-4-1440-15,-1-3-272 0,-4-4-64 0,0-5-11392 0</inkml:trace>
  <inkml:trace contextRef="#ctx0" brushRef="#br0" timeOffset="47940">30245 8273 13823 0,'0'-7'1216'0,"2"-2"-960"0,0 2-256 0,1 3 0 0,-1 2 2032 0,0-10 352 0,7-4 80 0,3-9 16 16,10-13 144-16,5-10 48 0,7 1 0 0,5 1 0 15,4 6-880-15,2 1-192 0,-4 12-16 0,-2 11-16 16,-3 5-704-16,-4 11-144 0,-3 2-16 0,-4 12-16 15,-2 6-560-15,-5 3-128 0,-2 11 0 0,-3 2 0 16,-6 7-160-16,-4 4-64 0,-6 6-16 0,-1-1 0 16,-8 7-208-16,-3 6-64 0,-6 8 0 0,-6 2 0 15,-3 6-112-15,-1-8-16 0,-3-1-16 0,4-6 0 16,3-5 192-16,2-9 32 0,5-4 16 0,6-7 0 0,7-7 144 0,5-12 16 16,7-4 16-16,6-11 0 15,7-2-288-15,2-12-64 0,3 2-16 0,7-6 0 0,4 0 736 0,2-3 160 16,2 5 32-16,1 5 0 0,-3 4-176 0,-2 4-16 15,-2 3-128-15,-5 4 192 16,-2 1-1392-16,0 3-272 0,0-1-64 0,2 2-11328 16</inkml:trace>
  <inkml:trace contextRef="#ctx0" brushRef="#br0" timeOffset="48129.47">31467 8898 18431 0,'-7'3'816'0,"2"-1"160"0,3 0-784 0,0 3-192 0,2-3 0 0,0 3 0 16,0 1 0-16,2 3-256 0,0 10 48 0,3 3 16 15,-1 1 1920-15,3 6 400 0,-2-6 80 0,-1 2 16 16,5 2-1680-16,-4-4-336 0,2 2-64 0,0-3-16 16,2-4-512-16,2-2-128 0</inkml:trace>
  <inkml:trace contextRef="#ctx0" brushRef="#br0" timeOffset="48398.44">32090 8110 17503 0,'-20'0'768'0,"8"0"176"0,1 0-752 0,2 2-192 0,4 3 0 15,3-5 0-15,0 4 0 0,-5 3 0 0,0 4 0 0,0 1 0 16,5 6 1584-16,4 4 384 0,5-3 80 0,7 3 0 15,4 3-656-15,5-2-144 0,2-1-32 0,6 3 0 16,6 0-96-16,3 2-32 0,1 5 0 0,2-2 0 16,0-1-480-16,-2 5-96 0,-5-4-32 0,-4 4 0 31,-5-5-480-31,-4-4 0 0,-7-5 0 0,-2 1 0 0,-5 1 0 0,-7 1 0 16,-4 0 0-16,-5-1 0 0,-5 1 0 0,-1-5 0 0,-5 0 0 0,0-2 0 31,-3-2-432-31,-1-5-128 0,-3-2-16 0,2-7-14304 0</inkml:trace>
  <inkml:trace contextRef="#ctx0" brushRef="#br0" timeOffset="48571.82">32067 8130 17503 0,'19'-25'768'0,"-8"9"176"0,5 3-752 0,-5 1-192 16,-4 6 0-16,-3-3 0 0,6 0 2528 0,3-7 480 15,12-14 80-15,7-6 32 0,4-3-1264 0,-2 1-240 16,0-1-48-16,0 5-16 0,0-4-1264 0,0 4-288 16,0 2 0-16,-2 0-15216 0</inkml:trace>
  <inkml:trace contextRef="#ctx0" brushRef="#br0" timeOffset="48809.17">32668 7217 14735 0,'-4'2'640'0,"4"-2"160"0,2 5-640 0,2-3-160 0,1 3 0 0,2-1 0 16,2 5 336-16,9 5 48 0,14 11 0 0,13 13 0 16,14 12 2416-16,9 11 480 0,2 9 112 0,1 5 0 15,-6 2-832-15,-8 3-192 0,-7-3-16 0,-9 2-16 16,-5 3-1200-16,-9 4-240 0,-7-5-64 0,-8 12 0 0,-8 2-416 16,-10 7-96-16,-6 5 0 0,-6-5-16 0,0-9-144 0,0-14-32 15,6-9 0-15,3-6 0 0,-2-1-128 0,2-8 0 16,2-10 0-16,0-4 0 0,-2-12 0 15,0-6 0-15,2-1 0 0,-2-6-176 16,5-2-720-16,-3-10-128 0,5 3-48 0,2-7 0 0</inkml:trace>
  <inkml:trace contextRef="#ctx0" brushRef="#br0" timeOffset="49840.48">22846 10743 13823 0,'-3'-9'1216'0,"3"2"-960"0,3 3-256 0,-1 4 0 0,0 0 1152 0,1-7 192 0,1 2 48 0,3-11 0 0,4 3 1552 0,3 2 320 16,4 2 64-16,-2 6 16 0,0 6-1680 0,0 6-352 16,-3 2-64-16,-1 7-16 0,-1 7-368 0,-4 7-80 0,-3 4-16 0,-4 5 0 15,-2 6-256-15,-3 3-64 0,-1 2-16 0,-3 7 0 16,-5 11-208-16,-2 10-32 0,0 6-16 0,0-2 0 16,5-5-176-16,2-6 0 0,4-1 0 0,3-8 0 15,4-6 0-15,5-3 0 0,7-3 0 0,2-9 0 16,0-9 128-16,4-7-128 0,5-6 0 0,2-6 128 15,3-1-128-15,-1-3 0 0,0-6-160 0,-1-3 160 16,-1 3-176-16,0-5 176 0,3-5-192 0,1-2 192 16,-1 3-1360-16,-1-7-176 0</inkml:trace>
  <inkml:trace contextRef="#ctx0" brushRef="#br0" timeOffset="50147.12">23655 11575 24879 0,'-7'7'2208'0,"5"-3"-1760"15,2-4-448-15,2 0 0 0,3-4 576 0,-1 1 48 16,3-1 0-16,4-8 0 0,10-6 720 0,8-11 160 0,10-10 32 0,-1-8 0 16,1-5-1024-16,-5-1-208 0,-7 1-48 0,-4 0 0 15,-5 5-256-15,-4 1-192 0,-5 6 16 0,-3-1 16 31,-3 11-704-31,-6 5-144 0,-3 7-16 0,-3 7-16 0,-3 9-1088 16,-4 4-224-16,-2 11-32 0,-4 8-16 0,-1 6 1344 0,-2 7 272 0,-2 14 48 0,-3 6 16 16,3 10 1472-16,0 3 288 0,2 8 64 0,9-7 16 15,2-2 848-15,10 2 160 0,2 2 48 0,8-6 0 16,8-12-224-16,6-9-32 0,10-5-16 0,6-15 0 0,3-14-1072 16,6-9-192-16,3-9-64 0,-1-14 0 15,1 1-784-15,4-15-176 0,2-3-16 0,1-6-16432 16</inkml:trace>
  <inkml:trace contextRef="#ctx0" brushRef="#br0" timeOffset="50466.11">24637 11192 14735 0,'-9'-5'640'0,"2"1"160"0,2 1-640 0,-2 3-160 0,3 0 0 0,-1 3 0 16,-4 1 576-16,-2 3 64 0,-9 9 32 0,-5 0 0 16,-3 9 272-16,3 4 48 0,5-2 16 0,4 3 0 15,7-1 176-15,5-6 32 16,6 2 16-16,5-2 0 0,4-1 96 0,5 1 16 0,4 0 0 0,1-1 0 16,1 1-544-16,1 2-96 0,4 2-32 0,-2 0 0 15,-4 0-672-15,-1 1 0 16,3 8 0-16,-8-2 0 0,-1 2-512 0,-5 0-48 0,-2 3 0 0,-3-5 0 15,-4-2 256-15,-2-5 48 0,0-5 16 0,-3-3 0 16,-1-1 64-16,-8-2 16 0,-2-5 0 0,-4-4 0 16,-3 2-1520-16,-2 0-304 0,-4 0-64 0,-3-2-5248 15,2-3-1056 1</inkml:trace>
  <inkml:trace contextRef="#ctx0" brushRef="#br0" timeOffset="50749.82">25228 10997 12895 0,'0'0'1152'0,"-2"4"-928"0,0-4-224 0,-1 5 0 15,-1 2 432-15,-3 4 32 0,-4 3 16 0,-10 13 0 16,-8 14 1328-16,-7 6 272 0,-1 10 48 0,1-3 16 16,9 1 352-16,4-8 80 0,10-4 16 0,8-11 0 15,5-2-1152-15,5-12-224 0,6 4-64 0,7-4 0 16,9 3-864-16,5-3-288 0,4 2 160 0,3-2-160 15,6 3 0-15,-2-5 0 0,-2 2 0 0,0 0-176 16,2 5-384-16,-9-10-80 0,-9 3 0 0,-2-5-16 16,4 10-448-16,-5 2-96 0,-6 4-16 0,-11-5 0 0,-7 3 928 0,-10-4 288 15,-6 1-160-15,-5-1 160 0,-4-1 704 0,-2-2 240 16,-1 0 32-16,-1 1 16 0,-3-1-800 0,0-2-192 16,0-5 0-16,4-4-9568 15,7-7-1920-15</inkml:trace>
  <inkml:trace contextRef="#ctx0" brushRef="#br0" timeOffset="50951.26">25845 11035 6447 0,'-2'0'576'0,"4"3"-576"0,2 1 0 0,3-4 0 15,-2 0 3648-15,2 0 608 0,2 0 128 0,9 0 32 16,11 0-2512-16,12 0-496 0,11-4-112 0,7-5-16 15,14-5 720-15,6-4 144 0,7-7 32 0,0-4 0 16,-2 1-1120-16,-7 1-224 0,-7 2-32 0,-6 0-16 16,-10 3-1008-16,-11 3-208 0,-4 4-32 0,-7 1-15776 15</inkml:trace>
  <inkml:trace contextRef="#ctx0" brushRef="#br0" timeOffset="51156.91">26418 10775 28559 0,'-4'7'2544'0,"4"-3"-2032"0,4 3-512 0,1 0 0 0,-1 0 0 0,-1 2 0 16,1 4-128-16,5 10 128 0,5 13-384 0,2 19 16 0,0 17 16 0,-3 10 0 15,-4 4 1120 1,-2 4 240-16,-9-6 32 0,-3 0 16 0,-1 0-240 0,-4 0-48 0,1 0-16 16,3-5 0-16,1-2-128 0,3-7-32 15,2-6 0-15,2-10 0 0,3-11-736 0,-1-11-160 0,1-12-16 0,1-13-10032 16,6-9-2000-16</inkml:trace>
  <inkml:trace contextRef="#ctx0" brushRef="#br0" timeOffset="51474.58">26838 10766 13823 0,'7'-7'608'0,"-3"5"128"0,1 2-592 0,-1 0-144 0,-2 6 0 0,1-1 0 0,-1 6 1120 0,2 7 192 15,3 16 32-15,0 16 16 0,2 23 1264 0,-2 15 256 16,0-2 64-16,-3-2 0 0,1 2-800 0,-5-6-160 15,4-6-16-15,-6-3-16 0,2 3-688 0,-2-10-144 16,2-5-32-16,0-7 0 0,2 0-624 0,5-9-128 16,2 0-16-16,0-13-16 0,5-5-304 0,-3-7 0 15,-2-7 0-15,2-6 0 16,3-8-128-16,-3-8-96 0,1-5-16 0,-1-9 0 16,0-7-208-16,5-11-64 0,0-11 0 0,4-5 0 0,-1-2 112 0,3 4 16 0,3-6 0 0,0 2 0 15,2 6 64-15,1 3 0 0,-4 7 16 0,-1 13 0 31,0 9-592-31,-3 12-112 0,-2 4-16 0,0 14-16 0,3 7 1200 0,-3 13 240 0,2 7 48 0,-1 7 16 16,-6 6 592-16,3 8 112 16,-2 8 32-16,-1-2 0 0,3-4-496 0,2-7-112 0,5 0-16 0,0-14 0 15,-1 0-448-15,1-4-128 0,-3-7 0 0,1-5-17968 16</inkml:trace>
  <inkml:trace contextRef="#ctx0" brushRef="#br0" timeOffset="52126.49">28094 11441 19343 0,'-21'0'848'0,"10"0"192"0,0-4-832 0,1 1-208 0,4 3 0 0,-1-2 0 0,-2 0 832 0,-9-10 128 0,-7 1 32 0,-7-5 0 0,-2-2-160 0,0 2-48 16,4 7 0-16,-1-2 0 0,6 11-784 0,0 0-256 16,2 11 0-16,3 7 0 0,-1 7 848 0,6 14 176 15,1 6 16-15,0 9 16 0,5-1-384 0,2 3-80 16,5 8-16-16,2 1 0 15,5 6-592-15,4-10-128 0,4-7-32 0,6-8 0 0,1-6 432 0,3-6 0 0,2-11 0 0,2-12-128 16,0-6 704-16,2-10 160 0,3-6 32 0,0-7 0 16,0-3 336-16,-3-8 80 0,3-5 16 15,-3-5 0-15,1 1-752 0,-5-10-128 0,0 3-48 0,-5-3 0 32,-4 3-736-32,-2 0-160 0,-5 4-16 0,-5 5-16 0,1 6-496 0,-5 3-112 0,-3 9-16 15,1 2 0-15,-5 9 896 0,1 3 160 0,-1 4 32 0,0 7 16 16,0 4 544-16,-2 5 96 0,0 6 32 0,2 3 0 15,0 5-208-15,3 8-32 0,-1 10-16 0,3 2 0 16,0-7 1136-16,2 7 224 0,7 2 64 0,2 2 0 0,2-2-480 0,7-9-96 16,0-6 0-16,3-15-16 0,4-8-800 0,-3-10-144 15,3-4-128-15,-2-13 144 16,2-8-400-16,0-3-64 0,2-10-32 0,-2-5 0 16,-2 3-1104-16,1-5-208 0,4-7-64 0,-6 3-13968 0</inkml:trace>
  <inkml:trace contextRef="#ctx0" brushRef="#br0" timeOffset="52428.35">28511 11527 7359 0,'-16'-4'320'0,"11"-1"80"0,3 5-400 0,2 0 0 0,0 0 0 16,0 0 0-16,0 5 1664 0,0-1 256 0,5 10 64 0,-1 4 0 16,5 9 480-16,0 3 96 0,0 6 32 0,3 5 0 15,-1 2-544-15,0 4-128 0,1 1 0 0,-1-3-16 16,-2 0-432-16,0-4-96 0,-2-9-16 0,0-5 0 31,2-4-240-31,0-10-48 0,0-3-16 0,0-10 0 0,0-10-608 0,2-1-128 0,-2-2-32 0,3-10 0 16,1-4-288-16,-1-3 0 0,1 5 128 0,3-13-128 15,5-3 0-15,-1-2 0 0,5-9 0 0,-2 2 0 16,-1 2-240-16,1 8-48 16,-3-1-16-16,-2 5 0 15,1 8-128-15,-1-1-16 0,4 6-16 0,-6 5 0 0,9 0 208 0,-2 7 64 0,0 2 0 0,-1 9 0 16,1 6 192-16,-3 6 0 0,-2 8 0 0,3 3 0 16,-3 11 0-16,-2 7 0 0,0 2 192 0,-3 2-192 0,1-4 192 0,-3 4-192 15,-2 3 192-15,-2-3-192 0,-2-11-144 0,-1 4-144 16,-2 1-32-16,1-5 0 15,1-5-464-15,1-6-112 0,4-5 0 0,-2-4-9408 16,2-5-1856-16</inkml:trace>
  <inkml:trace contextRef="#ctx0" brushRef="#br0" timeOffset="52683.74">29993 10607 18431 0,'-2'-7'816'0,"0"5"160"16,-1 0-784-16,-1 2-192 0,-1 2 0 0,1 7 0 15,-3-4 1568-15,-4 13 272 0,-10 7 48 0,-8 20 16 16,-5 12-496-16,-2 13-112 0,2 12-16 0,2 6 0 16,2 5-80-16,3 2-32 0,9 5 0 0,4-12 0 0,5-6 256 0,7-10 48 15,7-2 16-15,6-11 0 16,3 0-848-16,6-2-192 0,7-5-16 0,3-7-16 0,8-2-416 0,1-4 0 15,1-10 0-15,1-6-176 16,0-5-672-16,2-11-144 0,-2-7-32 0,0-7-10400 16,-3-9-2080-16</inkml:trace>
  <inkml:trace contextRef="#ctx0" brushRef="#br0" timeOffset="52968.72">30503 10990 9215 0,'-18'5'816'0,"7"-3"-656"0,-1 2-160 0,3-4 0 16,3 5 1408-16,1-3 240 0,1 3 48 0,-6 2 16 15,1 4 832-15,-2 2 160 0,9 1 48 0,6 0 0 16,12 2-688-16,5-5-128 0,6 2-16 0,5 3-16 16,4 5-688-16,0 1-128 0,5 1-16 0,-3 4-16 15,1 7-624-15,-3 0-128 0,-4 7-32 0,0-2 0 16,-7 4 240-16,-7 0 64 0,-5-5 0 0,-6 3 0 15,-5 0-224-15,-6 2-32 0,-7 0-16 0,-5 2 0 0,-5-4-160 0,-6-2-16 16,-2-5-128-16,-3-5 192 0,0-6-192 0,0-5 0 16,-2-9-192-16,5-9 192 15,2-5-1792-15,4-11-240 0,7-2-48 0,0-11-16 0</inkml:trace>
  <inkml:trace contextRef="#ctx0" brushRef="#br0" timeOffset="53112.2">30465 10890 36863 0,'18'-2'1632'0,"-7"-2"336"0,5 1-1584 0,-2 1-384 0,-8 2 0 0,1-4 0 16,2 4 496-16,7-3 16 0,9-1 0 0,9-5 0 15,0 2-16-15,0 0 0 0,-4-4 0 0,-1-1 0 16,1 1-496-16,-1-3-240 0,1 1 32 0,1-3-11664 16,3 2-2336-16</inkml:trace>
  <inkml:trace contextRef="#ctx0" brushRef="#br0" timeOffset="53318.37">31392 11618 25791 0,'-5'27'2304'0,"3"-11"-1856"0,0 2-448 0,0-4 0 15,-1-3 640-15,1 0 48 0,0 7 0 0,-1 10 0 0,-1 17 1440 0,-1 9 304 0,1 10 48 16,2-3 16-16,-3-7-1504 0,3-4-288 0,0-2-64 0,-1-7-16 31,6-3-1040-31,-1-8-208 0,5-10-32 0,4-11-16240 0</inkml:trace>
  <inkml:trace contextRef="#ctx0" brushRef="#br0" timeOffset="53683.98">31981 11042 16575 0,'-29'2'1472'0,"13"-2"-1168"0,2 0-304 0,5-2 0 0,5 2 2912 0,1-4 528 16,1 1 96-16,-2-6 32 0,1-2-2224 0,1-7-432 16,4-7-80-16,7-2-32 0,5-3-32 0,4-1 0 15,5-3 0-15,9 0 0 0,6-5-272 0,10-2-64 16,2 5-16-16,-3 0 0 0,3 4-32 0,-5 7-16 15,-1 7 0-15,-6 7 0 0,-8 6-496 0,-6 10-112 16,-8 4-16-16,-7 11 0 16,-6 10-1200-16,-8 8-240 0,-8 12-48 0,-8 9-16 15,1-2 624-15,-3 6 128 0,-4 5 32 0,-3-5 0 0,3 3 1328 0,-5-2 272 0,1 4 48 0,-3-5 16 16,0 3 1120-16,2-3 240 0,-2 1 32 0,4-1 16 16,10 1-736-16,4-10-144 0,5-4-16 0,6-3-16 15,5 1-688-15,5-5-144 0,6-2-32 0,5-9 0 16,9-8-320-16,4-8 128 0,8-7-128 0,1-9 0 15,5-6 0-15,0-3 0 0,1-5 0 0,-4-2 128 16,-1 0-416-16,-1-4-80 0,-1 2-16 0,-3-5-18224 16</inkml:trace>
  <inkml:trace contextRef="#ctx0" brushRef="#br0" timeOffset="53985.89">32725 10496 18431 0,'22'-16'816'0,"-6"3"160"0,5-1-784 0,-3 5-192 0,-7 4 0 16,-2 1 0-16,5 2-176 0,13-1-80 0,12 8 0 0,8 11-16 16,3 13 3472-16,-9 12 704 0,-3 11 144 0,-6 12 32 15,-2 10-1472-15,-3 8-304 0,-2-5-48 0,0 7-16 16,2 9-1280-16,0 2-256 0,-2 7-48 0,-5-7-16 15,-4 0-368-15,-11-4-80 0,-7-10 0 0,-14 8-16 16,-9 4-304-16,-5 2-64 0,-4-2-16 0,-2-2 0 16,0-8 208-16,-5-3 0 0,2-6 192 0,-1-10-192 15,1-12 368-15,-2-11-48 0,3-7 0 0,2-5 0 0,6-11-192 16,1-11-128-16,4-2 128 0,0-5-13168 16,2-9-2624-16</inkml:trace>
  <inkml:trace contextRef="#ctx0" brushRef="#br0" timeOffset="63700.11">1732 14530 11055 0,'0'-2'976'0,"-2"-1"-784"0,2 1-192 0,0 2 0 0,-2-4 1136 0,-1-1 176 0,1-4 32 0,-5-5 16 16,0-4-96-16,-4-2-32 0,0-3 0 0,-1 5 0 15,1 2-368-15,0 5-80 16,-1-1-16-16,-1 8 0 0,1 2 128 0,-1 4 0 0,-3 2 16 0,2 8 0 16,-4-1 400-16,5 5 80 0,-1 2 16 0,0 3 0 15,5 3-336-15,5 1-64 0,-1 3-16 0,5-4 0 16,3-1-528-16,1-5-96 0,5-2-32 0,0-5 0 15,3-4-80-15,1-4-32 0,1-3 0 0,-1-3 0 0,3-4-96 16,-4 3-128-16,1-7 176 0,-1-5-176 0,-1 2 368 0,0-4-48 16,1 2 0-16,-6 3 0 0,1-3-320 0,-5 0 144 0,-2 2-144 0,-2-2 0 31,-5 5 0-31,-4 0 0 0,-5 4 0 0,-4-7-144 16,-3 3 144-16,-4-3-208 0,-3 1 80 0,1-1 128 15,2 3 0-15,-3 2 0 0,3 2 0 0,0 2 0 16,6 5 0-16,1 5 208 0,2 0-48 0,4 1-16 15,3 6 560-15,2 1 128 0,4 3 0 0,5-5 16 16,0 1-528-16,7-5-96 0,2-1-32 0,5-1 0 16,4-12-432-16,2-2-80 0</inkml:trace>
</inkml:ink>
</file>

<file path=ppt/ink/ink6.xml><?xml version="1.0" encoding="utf-8"?>
<inkml:ink xmlns:inkml="http://www.w3.org/2003/InkML">
  <inkml:definitions>
    <inkml:context xml:id="ctx0">
      <inkml:inkSource xml:id="inkSrc0">
        <inkml:traceFormat>
          <inkml:channel name="X" type="integer" max="27388" units="cm"/>
          <inkml:channel name="Y" type="integer" max="18258" units="cm"/>
          <inkml:channel name="F" type="integer" max="65535" units="dev"/>
          <inkml:channel name="T" type="integer" max="2.14748E9" units="dev"/>
        </inkml:traceFormat>
        <inkml:channelProperties>
          <inkml:channelProperty channel="X" name="resolution" value="1000.29218" units="1/cm"/>
          <inkml:channelProperty channel="Y" name="resolution" value="1000.43835" units="1/cm"/>
          <inkml:channelProperty channel="F" name="resolution" value="0" units="1/dev"/>
          <inkml:channelProperty channel="T" name="resolution" value="1" units="1/dev"/>
        </inkml:channelProperties>
      </inkml:inkSource>
      <inkml:timestamp xml:id="ts0" timeString="2025-10-03T22:44:21.627"/>
    </inkml:context>
    <inkml:brush xml:id="br0">
      <inkml:brushProperty name="width" value="0.05292" units="cm"/>
      <inkml:brushProperty name="height" value="0.05292" units="cm"/>
      <inkml:brushProperty name="color" value="#7030A0"/>
    </inkml:brush>
    <inkml:context xml:id="ctx1">
      <inkml:inkSource xml:id="inkSrc77">
        <inkml:traceFormat>
          <inkml:channel name="X" type="integer" max="27388" units="cm"/>
          <inkml:channel name="Y" type="integer" max="18258" units="cm"/>
          <inkml:channel name="T" type="integer" max="2.14748E9" units="dev"/>
        </inkml:traceFormat>
        <inkml:channelProperties>
          <inkml:channelProperty channel="X" name="resolution" value="1000.29218" units="1/cm"/>
          <inkml:channelProperty channel="Y" name="resolution" value="1000.43835" units="1/cm"/>
          <inkml:channelProperty channel="T" name="resolution" value="1" units="1/dev"/>
        </inkml:channelProperties>
      </inkml:inkSource>
      <inkml:timestamp xml:id="ts1" timeString="2025-10-03T22:48:00.055"/>
    </inkml:context>
  </inkml:definitions>
  <inkml:trace contextRef="#ctx0" brushRef="#br0">11965 14049 12895 0,'-5'-6'1152'0,"1"1"-928"0,1 1-224 0,1 1 0 0,2 3 1312 0,-4-7 224 0,-1 3 32 16,-4-10 16-16,-2-2-80 0,-3-2-16 0,5 0 0 0,2 2 0 15,3 1 544-15,1 1 96 0,6-2 32 0,3 5 0 16,1 4-896-16,5-7-176 0,3 10-48 0,4-8 0 16,3 3-752-16,3 3-160 0,0-1-128 0,2 0 192 15,3 2-192-15,4 1 0 0,4-3 0 0,3 0 0 0,-2-2 192 16,6 0-32-16,5 0-16 0,7 0 0 0,2 0-144 16,4-2 192-16,3 4-192 0,2 2 192 0,-5 1-192 15,3 2 0-15,4 2 0 0,0 0-176 0,-4 0 176 0,7 2 0 16,8-2 0-16,8 0 0 0,6 0 0 0,12-7 0 15,13 0 0-15,2-4 0 0,-6 4 320 0,4-4 112 16,11-5 16-16,3 2 0 0,4-4-240 0,3 5-32 16,4-1-16-16,0-4 0 0,2-3-160 0,-2 1 192 0,10-3-192 15,-1 5 192-15,2 0-48 0,-2 5 0 0,-13-1 0 0,2-2 0 16,6 7 16-16,-1 4 0 0,-10 5 0 0,-4-4 0 16,-5 2-32-16,-4-1 0 0,-5 3 0 0,2 0 0 15,3 5 16-15,-5 2 0 0,-4 2 0 0,-10-2 0 16,-11 4-144-16,-11 0 0 0,-4 1 0 0,-10-1 128 15,-4 0-128-15,-5 3 0 0,-9 4 0 0,-4 2 0 16,-5-1-176-16,-12 3-16 0,-3-4 0 0,-8 0 0 16,-2 3-992-16,-7-3-208 0,-4 0-32 15,-5 0-9712-15,-2-2-1920 0</inkml:trace>
  <inkml:trace contextRef="#ctx0" brushRef="#br0" timeOffset="54250.48">18625 11097 11967 0,'0'-7'1072'0,"0"-2"-864"0,-2-3-208 0,-1 3 0 0,1-2 1264 0,0-3 208 0,-3-17 32 0,-2-12 16 15,-2-14 1488-15,-2-6 288 0,-3 1 64 0,-1 6 16 16,1 8-1488-16,-2 5-288 0,0 7-64 0,0 6-16 0,3 8-704 15,1 6-144-15,-1 4-32 0,1 10 0 16,1 4-448-16,0 8-192 0,-3 3 128 0,3 8-128 0,0 6-192 16,1 7-128-16,-1 9-32 0,0 9 0 0,2 7 160 0,0 4 48 15,4-2 0-15,3 1 0 0,0 1 144 0,4-4 0 16,5 4 0-16,-1-4 0 0,6 0 0 0,1-9 0 16,3-9 0-16,0-12 0 0,2-6 0 0,-2-16 0 15,2-9 0-15,-2-7 0 0,0-10 0 0,0-8 0 16,-5-5 0-16,3-6 0 0,-5 2 576 0,2-10 128 15,-4-1 48-15,0-3 0 0,-3 0-352 0,-1-2-64 0,-3-2-16 0,-3-1 0 16,1 5-128-16,-2 3-16 0,-3 1-16 0,2 10 0 16,-2 7-160-16,3 2 0 0,-1 6 0 0,3 5 0 15,0 5-192-15,0 4 192 0,2 3-160 0,0 4 160 16,2 4 0-16,0-2 0 0,0 7 0 0,3 5 0 16,2 2 0-16,-1 7 0 0,4 1 0 0,1 8 0 15,0 4 0-15,3 5 0 0,4-7 0 0,-2 0 0 16,2 3 0-16,5-6 0 0,-1 3 0 0,1 0 0 15,0 0 0-15,2 0 0 0,-3-4 0 0,-4-5-144 16,1-3-912-16,-1-1-176 0,-2-8-48 0,-3-1 0 16,1-10-960-16,-3-4-208 0</inkml:trace>
  <inkml:trace contextRef="#ctx0" brushRef="#br0" timeOffset="54572.38">19194 10401 5519 0,'0'-25'496'0,"0"11"-496"0,0 3 0 0,-2 7 0 0,2-3 1808 0,-3 7 272 0,-1 0 48 0,-3 2 16 0,-2 5-272 0,-7 2-48 0,-2 4-16 0,-3 6 0 15,1 1-496-15,0 3-96 0,2 2-32 0,-3 2 0 16,3-2-128-16,2 2-32 16,3 2 0-16,-1-6 0 0,5 0 32 0,2 2 0 0,5-3 0 15,2 1 0-15,4-5-288 0,5 0-64 16,7-2-16-16,5-2 0 0,6-3-448 0,2 5-96 0,3-7-16 0,2 4 0 15,2 1-128-15,-4 2 0 0,-2-2 0 0,-6 1 0 16,-1 4-144-16,-7-4 144 0,-5-1 0 0,-2 2 0 16,-4 0 0-16,-5 2 0 0,-5 2 0 0,-1-2 0 15,-6 3 0-15,-1 1 0 0,-1-1 0 0,-4 1 0 16,4-1 0-16,-4-1 0 0,2 1 0 0,-2-8 0 16,5 3-368-16,-3-5-16 0,4 1 0 0,1-10 0 15,4 3-1648-15,0-5-336 0,5-7-64 0,4-5-5824 31,3 1-1152-31</inkml:trace>
  <inkml:trace contextRef="#ctx0" brushRef="#br0" timeOffset="54884.47">19584 10285 6447 0,'0'-27'576'0,"0"11"-576"0,0 5 0 0,0-3 0 16,0 10 2192-16,0-3 336 0,-3 2 64 0,1 1 16 0,-2-3 784 0,-1-2 144 0,-4 2 48 0,-5 7 0 15,1 7-2048-15,-3 4-384 0,-4 10-96 0,1 1-16 16,-1 8-592-16,0 2-112 0,2 6-16 0,-1-2-16 15,1 5 224-15,2-2 48 0,5-5 16 0,2 0 0 16,4-7-144-16,8-4-48 0,4-1 0 0,4-4 0 16,2-4-240-16,3 0-160 0,5-3 192 0,1 0-192 15,6-4 0-15,-3 2 0 0,2 0 0 0,-2-2 0 16,0 2 0-16,-3 2 0 0,-1 1 0 0,-1-1 0 31,0 9 0-31,-1 5 0 0,-8 3-160 0,-2 1 160 0,-7 3-208 0,-2-1 80 0,-4-3 128 0,-3-1-208 0,-2 2-16 16,-2-4 0-1,-5 2 0-15,-5 3 0 0,1-5 224 0,-3 2 0 0,3-2 0 0,-1-5 0 16,3-2 0-16,2-4 0 0,5-7 0 0,4-5 0 31,5-4-896-31,4-7-128 0,3-7-16 0,6-2-16 16,5-12-1904-16,4-4-384 0</inkml:trace>
  <inkml:trace contextRef="#ctx0" brushRef="#br0" timeOffset="55203.27">20012 10231 11055 0,'7'-18'480'0,"-5"11"112"0,0 2-464 0,1 5-128 0,-3 0 0 0,0 0 0 16,-3 5 1152-16,3 2 224 0,-2 6 32 0,0 6 16 15,-3 8 976-15,3 2 192 0,-2 5 32 0,4 2 16 16,0 5-656-16,4-2-144 0,1-3-32 0,4 3 0 16,0-8-432-16,2 1-96 0,5-3 0 0,-2 1-16 15,4-7-608-15,2-1-112 0,3-1-32 0,-3-8 0 16,3-6-192-16,-3-5-32 0,-2-4-16 0,1-14 0 15,-1 0-16-15,-2-9 0 0,-3-4 0 0,1-5 0 16,-3-2-256-16,-2-5 160 0,-4 0-160 0,-3 0 128 16,-2 0-128-16,-7 3 0 0,0-1 0 0,-6 8 0 15,-1-3-624-15,-6 4-96 0,2 10-32 0,-3 4 0 16,-1 5-576-16,-3 6-112 0,-5 5-32 0,1 2 0 16,-1 7 336-16,-1 3 64 0,3 6 16 0,3 0 0 15,3 5 480-15,4-1 80 0,4 1 32 0,7-9 0 16,5 2-96-16,4-5-16 0,7 0 0 0,7-11-10928 0</inkml:trace>
  <inkml:trace contextRef="#ctx0" brushRef="#br0" timeOffset="55442.06">20835 9671 13823 0,'-20'21'608'0,"8"-10"128"0,1-2-592 0,0 2-144 16,2 1 0-16,2-1 0 0,-2 5 1344 0,-5 9 224 0,-9 18 48 0,-8 16 16 15,1 4 448-15,3 1 96 0,4-1 0 0,10-4 16 16,4-7-272-16,9-7-48 0,6-1-16 0,6-10 0 16,4-5-1024-16,6-2-224 0,6-6-32 0,3-8-16 0,3 1-368 0,5-7-192 15,2-3 192-15,-1-4-192 0,4-7 0 0,-4 0 0 16,-1-6 0-16,-5-5-192 16,2-5-976-16,-4 0-192 0,-7 3-48 0,-3-9 0 15,1-5-880-15,-7 2-176 0,-2 0-32 0,-3-4-8880 0</inkml:trace>
  <inkml:trace contextRef="#ctx0" brushRef="#br0" timeOffset="55568.2">21189 9871 911 0,'-23'-96'0'0,"18"83"0"16,5 8 0-16,0 5 0 0,0-2 2464 0,0-2 416 0,0-3 64 0,0-2 32 16,5 0-352-16,2 4-64 0,4 1 0 0,0 4-16 15,5 6-1072-15,2 6-192 0,1 4-64 0,-1 6 0 16,2 1 0-16,-2 2-16 0,3 4 0 0,-1 1 0 16,0 1-368-16,-1-1-80 0,-4-1-16 0,-1-1 0 31,-5 1-512-31,2 0-96 0,-1-4-128 0,-1 3-14304 0</inkml:trace>
  <inkml:trace contextRef="#ctx0" brushRef="#br0" timeOffset="55726.93">21098 9513 40543 0,'-34'-37'1792'0,"16"21"384"0,0-2-1744 0,4 7-432 0,7 0 0 0,3 4 0 16,-3 2-256-16,-4-8-144 0,-7-3-32 0,-5-7 0 15,5 1-32-15,2-1-16 0,9 2 0 0,7-1 0 0,7-1 320 16</inkml:trace>
  <inkml:trace contextRef="#ctx0" brushRef="#br0" timeOffset="56330.23">21787 9472 18431 0,'-9'-7'816'0,"5"2"160"0,-1-1-784 0,0 1-192 0,3 1 0 16,0 1 0-16,2 3 752 0,-5-6 96 16,1 1 32-16,-1-4 0 0,-1 2 928 0,-1 3 192 0,0 4 48 0,2 0 0 15,1 4-1472-15,-3 3-304 0,5 2-48 0,-3 2-16 16,3 7 80-16,0 5 16 0,-1 2 0 0,3 4 0 15,-2 1-112-15,4 4 0 0,1 4-16 0,-1-1 0 16,3-3-176-16,1 4 0 0,3 10 0 0,3-1 0 16,1-1 0-16,1-5 0 0,2-7 0 0,2-14 0 15,0-9 0-15,2-8 0 0,-1-8-144 0,-1-11 144 16,0-9 128-16,0-7 96 0,0-4 16 0,-2 0 0 16,-2-12 192-16,-3 5 32 0,-2-2 16 0,-4 2 0 15,-3 2-480-15,-2 0 0 0,-2 3-176 0,-3 4 176 16,-2 2-496-16,-2 9 32 0,0 5 0 0,0 2 0 15,2 10 464-15,-2-3 0 0,2 6 0 0,1 6 0 0,1-1 592 0,3 5 224 16,-1 4 32-16,3 0 16 16,5 7-448-16,2-2-96 0,6 2 0 0,3 5-16 0,5 0-304 0,-1-3 128 15,3 1-128-15,-1-3 0 0,1 0 128 0,0-2-128 16,4 2 0-16,-7-9 0 0,1 2 0 0,-1-2 0 16,1-6 0-16,-1-3 0 0,-4-3 0 0,0-8-144 15,-3 2 144-15,1 0-128 16,-3-3-1536-16,1 1-288 0,-3 0-64 0,-5-5-11872 15</inkml:trace>
  <inkml:trace contextRef="#ctx0" brushRef="#br0" timeOffset="56505.07">22014 9043 17503 0,'-7'-11'768'0,"5"4"176"0,2 1-752 0,2 1-192 0,0 5 0 0,3-5 0 16,2 5 1056-16,2 0 176 0,9 0 48 0,9 5 0 15,2 0 1488-15,5 6 304 0,3 7 64 0,-3 5 16 16,-2 2-1568-16,-3 0-320 0,0 2-64 0,1 7-16 15,-1-5-688-15,-1 5-144 0,-3-4-32 0,-3 1 0 0,-4 1-192 16,-2-9-128-16,-2 2 128 0,-5-3-128 16,-2 1-656-16,-5 0-208 0,-4-1-32 0,-3-1-15584 15</inkml:trace>
  <inkml:trace contextRef="#ctx0" brushRef="#br0" timeOffset="56742.75">22061 9370 11967 0,'-4'-7'1072'0,"2"0"-864"0,4 0-208 15,0 1 0 1,3 1 1264-16,-3-4 208 0,5 0 32 0,4-7 16 0,7-9 1952 0,7-9 400 0,7-11 80 0,0-3 16 16,4 3-1536-16,-2-3-320 15,-2 5-48-15,-3 5-16 0,-2-1-1328 0,3 5-272 0,-1 5-48 0,-2 2-16 16,1 6-384-16,-1 3 0 0,-4 7 128 0,-3 6-128 16,0 1-288-16,3 8-96 0,-3 3 0 0,3 4-16 15,2 7-96-15,0 5-16 16,2 4 0-16,-2-2 0 15,-2 9 192-15,-1-4 16 0,1 4 16 0,-5 0 0 16,-2-3-416-16,-2-1-96 0,-1 2-16 0,-4-12 0 16,0 0-1040-16,-2-4-224 0</inkml:trace>
  <inkml:trace contextRef="#ctx0" brushRef="#br0" timeOffset="56900.13">22694 8570 28559 0,'-36'-2'1264'0,"20"-3"272"0,2 5-1232 0,3 0-304 0,4 0 0 0,2 0 0 16,3 5-624-16,-2-5-176 0,-3 4-32 0,0 3-16 16,5 0 160-16,4 4 48 0,7 0 0 0,2 1 0 0,8-1 464 0,3 3 176 31,5-5 0-31,1 0 0 0</inkml:trace>
  <inkml:trace contextRef="#ctx0" brushRef="#br0" timeOffset="57137.57">23116 8776 911 0,'24'7'0'0,"-8"-5"0"0,2 0 0 0,-2 1 0 0,-4 1 0 0,-1-4 0 15,3 2 2208-15,11 1 352 0,11 4 80 0,11-5 16 16,3 2 928-16,2 1 192 0,-4-1 48 0,-7-1 0 16,-7 1-672-16,-7-4-128 0,-7-4-16 0,-1-3-16 15,-10-2-1168-15,-3-5-224 0,-3-4-64 0,-1-5 0 16,-4-4-800-16,-3-7-160 0,-2-2-48 0,1-5 0 15,-1-2-176-15,-2 0-32 0,2-2-16 0,-2 4 0 0,-3 5-304 16,-1 2-192-16,-1 4 16 0,1 5 16 16,-1 5-544-16,-2 6-96 0,7 5-32 0,-2 2 0 15,4 7-1408-15,0 5-304 0,3-1-48 0,1 6-12576 0</inkml:trace>
  <inkml:trace contextRef="#ctx0" brushRef="#br0" timeOffset="57426.55">23898 8515 25791 0,'0'-4'2304'0,"2"-1"-1856"16,0 3-448-16,-2-5 0 15,0 3-1024-15,0-5-320 0,0 0-48 0,0-14-16 0,0-6 3952 0,0-5 784 0,2-7 144 0,-2 2 48 16,3 3-2256-16,-3-5-448 0,2 0-96 0,-2 5-16 16,4 0-448-16,-1 4-80 0,-3 3-32 0,-5 6 0 15,3 3-816 1,-7 11-160-16,-2 4-48 0,-3 10 0 0,-2 6-720 0,-2 7-128 0,0 11-48 15,-3 8 0-15,3 6 1952 0,5 4 384 0,6 6 80 0,2-1 0 16,8 4 1040-16,3 3 208 0,8-4 32 0,4 6 16 16,5-9-496-16,2-7-96 0,4-9-32 0,3-11 0 15,6-9-656-15,6-16-128 0,8-11-16 0,2-14-16 0,3-7-256 0,-3-4-48 16,-2-5-16-16,-4-4 0 16,-10 9-480-16,-4-3-80 0,-6 7-32 0,-6 1 0 15,-4 6-1840-15,-6 2-368 0</inkml:trace>
  <inkml:trace contextRef="#ctx0" brushRef="#br0" timeOffset="57879.3">20352 11899 911 0,'-11'11'0'0,"6"-4"0"0,5 0 0 0,0 0 0 0,0 2 3008 0,3-7 512 0,-1 7 96 0,2 5 32 0,5 13-1680 0,3 7-336 15,4 13-64-15,2 1-16 0,0 2-80 0,0-3-32 16,0 1 0-16,0-5 0 0,0 5-192 0,-2-8-32 16,0 1-16-16,0 0 0 0,2 4-160 0,0-4-16 0,0-5-16 0,3-2 0 15,2-4-496-15,-1-5-112 0,1-5-16 0,0-9 0 16,1-6 64-16,-3-5 0 15,4-2 0-15,-5-7 0 0,3-5 64 0,0-4 32 0,-3-2 0 0,0-5 0 16,1-3-544-16,-3 1 0 0,0-2-160 0,0 2-10960 16,0 2-2192-16</inkml:trace>
  <inkml:trace contextRef="#ctx0" brushRef="#br0" timeOffset="58275.68">21418 11994 5519 0,'-7'-7'496'0,"2"3"-496"0,1 1 0 0,-1-3 0 0,3 3 256 0,0 3-64 16,-3 0 0-16,-4 0 0 0,-5 0 2656 0,-1 0 528 15,-6 9 96-15,-1-2 32 0,1 5-1120 0,1 6-208 16,-1 4-64-16,5 6 0 16,5 1-704-16,-2 0-128 0,3 1-48 0,6 4 0 0,4 2-128 15,2-4-16-15,5-3-16 0,4-4 0 0,3-7-656 0,2-2-128 16,0-4-32-16,2-6 0 0,0-1 0 0,0-5 0 0,0 0 0 0,3-9 0 15,-3 2 256-15,0-4 64 0,2-1 0 0,-4-1 0 16,0-3-256-16,-5-2-64 0,1 2 0 16,-5-2 0-16,-3 0-256 0,1-7 0 15,-5 0 0-15,0 0 0 0,-3 0 0 0,1-2 0 0,-2-3 0 0,-1 1 0 16,-2-1-240-16,0 1-96 0,-2 6-32 0,2 7 0 31,1 5-192-31,1 4-32 0,1 3-16 0,1 4 0 0,1 4 608 0,4 3 0 0,1 2 0 0,1 5 128 16,5 2 112-16,0 4 16 0,5 7 0 0,2-4 0 15,2 0 96-15,2-1 32 0,3 1 0 0,4-3 0 32,3-4-208-32,-3-5-48 0,5-4 0 0,-1-2 0 15,-1-10-128-15,2-2 0 0,-3-4 0 0,0-7 0 16,-4 0-1280-16,0-5-304 0,-2 1-48 0,-3-10-8960 16,1 5-1792-16</inkml:trace>
  <inkml:trace contextRef="#ctx0" brushRef="#br0" timeOffset="58671.13">21887 11795 10127 0,'-11'-7'448'0,"6"5"96"0,0-1-544 0,3 3 0 16,2-4 0-16,0 4 0 0,0-3 1216 0,2 1 128 16,5 0 16-16,2 2 16 0,3 0 1392 0,-12 0 288 0,0 0 48 15,50 11 16-15,-32 1-672 0,0-1-128 0,2 7-16 0,-2-4-16 16,-2 2-976-16,0-3-192 0,2-2-32 0,-4-2-16 16,-1-2-528-16,1-2-96 0,-3-5-32 0,-2-9 0 15,0 2-128-15,3-7-32 0,-3-1 0 0,2-8 0 16,-2-2-128-16,0-5-128 0,0 1 144 0,-2-3-144 15,0-2 0-15,-5 3 0 0,3-1 0 0,-5 0 0 32,0 9-288-32,-2-4-160 0,-1 9-16 0,1 5-16 0,0 1 32 0,-3 3 0 0,3 7 0 15,0 2 0-15,2 0 448 0,2 2 0 0,3 7 176 0,-1-4-48 16,7 4-128-16,3 0 144 0,4 2-144 0,7 1 160 16,-2-1 96-16,2 2 0 0,2-6 16 0,2 2 0 15,3 0-144-15,2-4-128 0,0-5 192 0,0-2-192 0,-2-3 240 16,-5-6-64-16,0-5-16 0,-4-2 0 0,0-7-16 0,-3-2 0 15,-4-3 0-15,-5 1 0 0,-2-1-16 0,-4-1 0 16,-8 6 0-16,-3 2 0 0,-6 5-288 0,-6 4-64 16,-4 5-16-16,-3 5 0 15,-3 4-288-15,-3 0-64 0,-1 9-16 0,2-5 0 0,3 3 288 0,5 2 64 16,3 2 16-16,4-2 0 16,8 3-1120-16,5-8-240 0,6 3-32 0,7-5-13360 0</inkml:trace>
  <inkml:trace contextRef="#ctx0" brushRef="#br0" timeOffset="59330.6">23410 10759 11055 0,'-7'4'976'0,"3"-4"-784"0,-1 0-192 0,3 3 0 0,0 1-832 0,0 1-224 15,-1-3-32-15,1 5-16 0,-3 4 2256 0,1 5 464 0,2 2 96 0,2 3 16 16,2-3 144-16,5-2 48 0,0-1 0 0,4-3 0 15,2-3 640-15,1-2 128 0,4-1 16 0,-2-3 16 16,0-1-1632-16,0-4-320 0,2-3-64 0,2-6 0 16,3-7-272-16,2-5-48 0,-2-11-16 0,-1-2 0 0,-1-3-368 0,-8 3 0 15,-4-3 0-15,-6 3-128 16,-1 7-384-16,-9-3-80 0,-4 5-16 0,-3 4 0 0,1 7 768 0,-1-2 160 16,0 7 16-16,1 4 16 0,1 3-160 0,3-1-16 15,3 5-16-15,1 0 0 16,5 0-672-16,2 5-128 0,5-3-16 0,0 7-16 0,4-5 496 0,3 5 176 15,2 1 0-15,4-1-144 16,3 0 880-16,4-5 176 0,0-2 48 0,3-4 0 0,-3-2-112 0,2-8-16 0,3-4 0 0,0-8 0 16,2-6-272-16,-5-15-64 0,1-1-16 0,-5-6 0 15,0-2 32-15,-5-5 0 16,-2-2 0-16,-4-3 0 0,-5 5-192 0,-2-11-48 16,-7-2 0-16,-7 1 0 0,-5 8-272 0,-8 9-144 0,-5 1 16 0,-7 13 0 31,-4 8-1520-31,-2 12-288 0,-3 8-64 0,0 8-16 15,5 10 320-15,4 6 64 0,7-1 16 0,5 10 0 0,4 6 1296 0,7 4 320 0,6 6 0 0,8 4 0 16,6 6 640-16,10 5 192 0,6 3 32 0,7 4 16 16,4-3 32-16,6 3 16 0,5 5 0 0,6-1 0 15,4 7 256-15,4-2 48 0,3-2 16 0,-3-3 0 16,3 1-672-16,4 2-144 0,8 13-32 0,-4 2 0 0,-3 6-256 16,-8-1-144-16,-2 4 160 0,-11 1-160 0,-7-3 0 0,-7 3 0 15,-13-5 0-15,-9-13 0 16,-7-17 0-16,-10-4 0 0,-4-4 0 0,-8-9 0 15,-1-15 0-15,-7-5 0 0,-4-8-160 0,-12-9 160 0,3-11 0 0,0-9 0 16,6 0 0-16,5-12 0 16,0-4 240-16,1-13 128 0,1-14 16 0,2-12 16 15,10-6-32-15,2-10-16 0,9-8 0 0,2 4 0 0,3 18-352 0,4 1 128 0,2 3-128 16,1 1 0-16,1 7 0 0,1 6-320 0,-3 14 64 0,0 7 16 31,-4 8-1040-15,2 3-192-16,-4 5-64 0,2 0-10112 0,-3 6-2048 0</inkml:trace>
  <inkml:trace contextRef="#ctx0" brushRef="#br0" timeOffset="59684.79">24523 9420 18431 0,'-4'-5'1632'0,"1"1"-1312"0,3 1-320 0,5-3 0 0,0 1 1168 0,-1-2 176 0,5-4 16 0,5-16 16 15,11-7 1680-15,9-9 336 0,4-10 64 0,5 4 0 16,-2 6-1648-16,-2 2-336 0,-3 9-64 0,-2 3 0 16,-5 4-1088-16,-1 7-320 0,-4-5 128 0,-3 12-128 31,-5-1-880-31,-3 5-240 0,-4 7-48 0,-2 3-15904 0</inkml:trace>
  <inkml:trace contextRef="#ctx0" brushRef="#br0" timeOffset="59843.46">24573 9449 17503 0,'7'2'1552'0,"0"3"-1232"16,2-1-320-16,-2 1 0 0,-3 2 192 0,5 0 0 16,12 11-16-16,8 9 0 0,12 14 1440 0,2 4 304 15,-5 3 48-15,-4-3 16 0,-4-9-1424 0,-5 0-288 16,0 3-48-16,-3-5-16 0,1-5-80 0,-2-6 0 15,1 2-128-15,1-2 192 16,-5-7-608-16,2 2-128 0</inkml:trace>
  <inkml:trace contextRef="#ctx0" brushRef="#br0" timeOffset="60382.97">25022 9442 13823 0,'0'30'608'0,"0"-19"128"0,2 3-592 0,1-3-144 0,1-2 0 0,1 0 0 16,1 2 1664-16,6 10 288 0,6 11 64 0,7 8 16 0,7 6 416 0,-1-5 96 16,6-3 16-16,-3-6 0 0,-5-5-1712 0,0-11-336 15,-4-3-64-15,0-6 0 0,-2-5-128 0,-3-6 0 16,-4-5-16-16,0-5 0 16,-2-4-304-16,-3-9 0 0,-2 2 0 0,-4-9 0 15,-1 0-1152-15,-4 0-176 0,-4-2-32 0,-3 2-16 16,0-2 144-16,-4 4 16 0,2 2 16 0,-3 1 0 0,3 4 1008 0,0 2 192 15,0-2 0-15,2 10 128 0,1-6 528 0,3 8 112 0,-1 1 32 16,4 5 0 0,0 3-336-16,2 2-64 0,5 2-16 0,0 2 0 0,4 2 640 0,0 3 112 0,5 5 16 0,2-3 16 15,5 4-592-15,-3 3-112 0,3-2-16 0,0 4-16 32,-1 2 48-32,1-2 16 0,-3 3 0 0,1-5 0 0,-3-1-224 0,-2-6-32 0,0 1-16 15,-5-6 0-15,5-2 96 0,-5-4 0 0,1-2 16 0,-3-10 0 16,0 3 240-16,0-3 32 0,0-4 16 0,0 0 0 15,-2 0-624-15,2-5 0 0,-2 5 0 0,-3-5-192 32,-2-2-320-32,1 3-80 0,-6-1-16 0,1 0 0 0,-2 5 224 0,-1 0 64 0,-2 2 0 0,-2-2 0 15,0 7 320-15,2-5 0 0,3 9 0 0,-1-4 0 16,1 4-368-16,4 7-96 0,0-5-32 0,2 5 0 16,3 5 64-16,1 2 16 0,6-3 0 0,1 8 0 0,3 1 1168 0,0 3 224 15,0 2 48-15,4-2 16 16,1 4-208-16,1 1-64 15,-1-3 0-15,1-7 0 0,-1 3-512 0,-3-10-96 0,0-4-32 0,0-4 0 0,0-3 0 0,-2-9 0 16,2 3 0-16,3-15 0 16,1-3-528-16,-1-3-112 0,-3 4-32 0,-2-1 0 15,0 1-2960-15,-5 1-592 0</inkml:trace>
  <inkml:trace contextRef="#ctx0" brushRef="#br0" timeOffset="60737.43">26169 8978 22015 0,'-50'-52'1952'0,"48"49"-1568"0,2 3-384 0,0 0 0 0,0 0 0 0,0-2-192 0,0 2 0 0,2 0 48 31,3 0 1536-31,6 0 304 0,5 5 64 0,2 1 32 0,7 6 1184 0,2 6 224 0,7 0 64 0,0 5 32 31,7 6-928-31,0 5-192 0,4 0-48 0,3 7 32 16,2 0-1008-16,-3 2-208 0,1-2-48 0,-7-1 32 15,-5 3-928-15,-2-6 0 0,-7-1 0 0,-2-9-192 16,-7-9-16-16,-4-2-16 0,-3-9 0 0,-4-3 32 16,-3-8 0-16,-1-1 0 0,-6-6 0 0,-6-3 16 0,-2-1-176 0,-5-8-32 15,-7-2-16-15,-4-2 32 16,0 2-400-16,-9-5-96 0,-7-4-16 0,-5-2 32 15,-2-7-432-15,7 2-64 0,2 1-32 0,-4-4 32 16,2-8 128-16,2-4 48 0,9 4 0 0,5 4 32 16,9 3-1248-16,7 4-256 0,6 2-48 0,5 8 0 0,9-6 2016 0,5 10 400 15,4-2 80-15,7-1 16 0,9 3 1408 0,4-2 288 16,8-1 48-16,4 1 16 0,0 6 208 0,-1 7 32 16,-1 9 16-16,-3 7 0 0,-2 7-1680 0,-6 9-336 0,-6 7-64 0,-6 2-16 31,-2 11-576-31,-9 2-128 0,-3 8-32 0,-9-3 0 0,-4 0 544 0,-5-2 128 0,-6 2 0 0,-6 2 16 15,-5 7 528-15,-6 0 96 0,-2 0 32 0,-4 0 0 16,-2 3-352-16,-6-1 0 0,1 1-192 0,3-6-14288 16</inkml:trace>
  <inkml:trace contextRef="#ctx0" brushRef="#br0" timeOffset="61034.47">25092 10351 21183 0,'-11'-9'944'0,"6"4"192"0,1-1-912 0,-1 1-224 0,3 3 0 0,2-3 0 0,0 3 2928 0,0-9 528 0,0-5 128 0,0-2 0 16,2-7-992-16,3 2-208 0,-1 3-32 0,3-1-16 16,2 3-1504-16,0 2-320 0,3-2-48 0,1 0-16 15,1 2-448-15,-1-2 0 16,6 0 0-16,1 2 0 16,0-4-352-16,3-1-112 0,7-1-32 0,1-8-18624 0</inkml:trace>
  <inkml:trace contextRef="#ctx0" brushRef="#br0" timeOffset="87831.04">26004 5522 14735 0,'2'16'1312'0,"0"-5"-1056"0,0-4-256 0,1-7 0 0,-3 0 1776 0,2 4 288 0,2 3 64 0,3 7 16 15,5 2-16-15,-1 2 0 0,0-2 0 0,1-5 0 16,-3 0-1280-16,0-2-256 0,-3 0-48 0,-1-2-16 16,2-2 400-16,-5-3 80 0,3 0 16 0,-5-4 0 15,2 0 0-15,-2-5 0 0,0 2 0 0,-2-6 0 16,-3 0-512-16,5 11-80 0,-14-39-32 0,5 19 0 16,0-3-144-16,-2-2-16 0,-3-2-16 0,-1-11 0 15,-1 1-48-15,0 1-16 0,-2 2 0 0,2-5 0 16,-2 5-160-16,2 3 128 0,-2 1-128 0,0 8 128 15,-1 4-128-15,-1 8 0 0,0 10 0 0,-3 12 0 16,-2 8 0-16,-2 16-192 0,-3 10 64 0,-1 13 128 0,6-5-160 0,-3 19 160 16,-1 10 0-16,-1 15-144 0,3 4 144 0,11-7 0 15,5-4 0-15,11-17 0 0,9-3 0 0,7-8 144 16,11-8-144-16,7-6 160 0,5-8-160 0,6-7 0 16,5-4 0-16,2-10 0 15,5 0 0-15,-1-10 0 0,-6-1 144 0,5-9-144 16,-1 0-448-16,-2-9-144 0,-2-1-48 0,-7-5-11520 0,-2-1-2304 15</inkml:trace>
  <inkml:trace contextRef="#ctx0" brushRef="#br0" timeOffset="89003.6">26393 5746 5519 0,'-4'2'496'0,"-1"3"-496"0,1 2 0 0,2-3 0 15,-1 1 2992-15,-1 4 496 0,-3 11 96 0,-4 5 32 16,-3 14-320-16,0 8-64 0,3 5-16 0,4 3 0 15,5-3-1344-15,7-2-272 0,6 2-48 0,5-7-16 16,6-4-384-16,3-5-64 0,7-6-32 0,0-10 0 16,0-2-544-16,-1-11-128 0,3-2 0 0,-2-10-16 15,0-2-192-15,-7-11-48 0,0-2 0 0,-7-5 0 0,0-5-128 0,-4-4 0 16,-3 5 0-16,-2-5 0 16,-2-5 0-16,-3 3 0 0,-6 2 0 0,-3 2 0 0,-4 5 0 0,-4 0 0 15,-8 2 0-15,-1 7 0 0,-8 0 0 0,-1 7 0 16,-6 4 0-16,-1 4 0 0,4 6 0 0,0 4 0 15,0-1 0-15,2 1 128 0,9 0 112 0,5-3 16 16,7 1 0-16,6 0 0 16,5-3-256-16,5 2 128 0,6-4-128 0,5 0 0 0,7 0 0 0,6-6 0 15,7-4 0-15,5-3 0 0,5-3 0 0,1-2 0 0,1-5 0 0,-3 5 0 16,-4 0 0-16,-3 4 0 0,1 5 0 0,-5 9 0 16,0 0 0-16,-2 7 0 0,-1 7 0 15,1 6 0-15,-5-2 0 0,-2 5 0 0,-4 2 0 0,-3 2 0 31,-2 2 0-31,-5 1 176 0,-4-1-48 0,-5 3-128 0,-2 0 224 0,-2 2-64 0,-5 0-16 0,-2-9 0 16,0 2-144-16,0-4 0 0,0-5 144 0,2-5-144 16,5-1 0-16,-1-8 144 0,3-4-144 0,5-4 0 15,0-5 0-15,4-3-144 0,2-4-16 0,-2-2 0 16,2-4-112-16,1-1-32 0,1-4 0 0,-1-3 0 0,1-1 112 16,-1-1 32-16,1-2 0 0,1 2 0 15,-1-4 160-15,1 2 0 0,2 0 0 0,0 4 0 16,0 8-128-16,-1 4 128 0,-3 6-128 15,-3 1 128-15,2 11-192 0,-2 2 32 16,0 7 16-16,0 0 0 0,0 12 144 0,3 8 128 16,-1 1-128-16,-2 4 176 0,3 6-16 0,-3-1 0 15,2 9 0-15,0-1 0 0,-6 1-32 0,2-5-128 16,-1 0 192-16,1-5-64 0,0-8-128 0,2-7 0 16,2-10 144-16,-2-4-144 0,3-2 0 0,-3-7 128 0,0 0-128 0,-2-9 0 15,4-5 0-15,0-2 144 0,-2 3-144 0,1-8 0 16,1-3 0-16,-2-4 0 0,0-3 0 0,0-3 0 15,0 4-128-15,-2-4 128 0,-3 5-208 0,3-5 80 16,-2 2 128-16,2 0 0 0,2 3 0 0,0-1 0 16,0 1-128-16,2 6 128 0,-2 5-128 0,0 0 128 15,0 9-192-15,0 4 32 0,-2 8 16 0,-2 3 0 16,2 8 144-16,-1 6 0 0,1 1 0 0,0 11 0 16,0 4 0-16,2 2 176 0,-2 1-16 0,-1 4 0 15,3 2 0-15,1 3 0 0,3-7 0 0,-2-10 0 16,5-6 80-16,2-7 16 0,1-6 0 0,-1-12 0 0,-5-3-48 0,8-6 0 15,1-13 0-15,6-8 0 0,-1-4-208 0,2-11 0 16,1-3 0-16,2-4 0 0,-5 2 0 0,-5 7-320 16,-1 5 64-16,-5 8 0 0,-3 8-64 15,-1 8-16-15,-6 5 0 0,1 11 0 0,0 5 192 0,-2 7 144 16,1 8-192-16,1 6 192 0,0 3 0 0,0 8 192 16,0-5 0-16,2 9 0 0,0 9 48 0,2 5 0 0,-2 6 0 0,2-4 0 15,-4 0-64-15,2 2-16 0,-2-6 0 16,-2 6 0-16,1 2-160 0,-3-2 160 15,1 3-160-15,-2-3 160 0,-4-4-160 0,0-5 0 0,-3-5 0 0,-1-6 0 16,-3-7 0-16,-1-9 0 0,1-7 0 0,-2-2 0 16,0-11 0-16,-3-3 0 0,-2-4 0 0,0-7 0 15,3-5 0-15,-3-9 128 0,2-11 0 0,1-4 0 16,1-10-128-16,3-6 0 0,5-10 144 16,4-6-144-16,2 2 0 0,5-14-160 0,4-10 16 0,5-8 0 15,-2 9-176-15,4 3-48 0,4-3 0 0,3 12 0 16,0 6 144-16,3 14 32 0,-1 14 0 0,0 4 0 0,2 12 192 15,-1 8 0-15,3 10 0 0,-1 4-144 0,2 7 144 0,-5 7 256 16,2 4-64-16,-2 5-16 0,-4 2 80 0,0 5 32 16,-5 2 0-16,-7 5 0 0,-2 1-32 0,-6 1-16 15,-3 2 0-15,-7-5 0 16,0 1-112-16,-4 4 0 0,-7 4-128 0,-7 3 192 16,2-7-192-16,-9 2 0 0,-2 1 0 0,-9-3 0 0,-2-7-192 0,-1-4 192 15,1-10-192-15,4-2 192 0,5-6-272 0,2-5 48 0,5 0 16 16,8-11 0-1,8 2-320-15,6-5-64 0,4-2-16 0,10-4 0 16,5-1-1152-16,8-1-224 0,5-3-64 0,7 2 0 16,6-2-400-16,5 3-96 0,5-1-16 0,2-4-5888 15,6 2-1168-15</inkml:trace>
  <inkml:trace contextRef="#ctx0" brushRef="#br0" timeOffset="89320.97">29034 5755 11455 0,'18'-25'256'0,"-13"19"48"0,-3-1 16 0,-2 4 0 0,0 3-320 0,-2 0 0 0,0 0 0 0,-3 0 0 0,-6 3 2544 0,-3 4 448 15,-4-1 80-15,-2 6 32 0,2 4-816 0,-1 2-176 0,6-2-16 0,-1 8-16 16,7-1-160-16,1-2-48 0,1 10 0 0,5-1 0 0,0 4-608 0,2 0-128 16,5 2-32-16,0-2 0 0,7 7-512 0,1 0-96 15,4-7-32-15,1-3 0 0,3-4-144 0,-1-11-16 16,8-2-16-16,2-10 0 0,-1-10 32 0,3-6 0 16,0-4 0-16,0-11 0 0,0-4-320 0,-2-3 160 15,-7 0-160-15,-5 0 128 0,-6 2-128 0,-5 5-192 16,-7-3 32-16,-6 1 16 15,-3 1-80-15,-4 6-16 0,-5 1 0 0,-5 1 0 0,1 2 64 0,-3 0 16 16,1 2 0-16,3 2 0 0,4-2-192 0,1 3-32 16,3 2-16-16,2 1 0 15,4 4-832-15,3 1-176 0,4 3-16 0,3 2-16 16,1 0-1120-16,6 0-208 0,1 2-48 0,8-2-16 16,-1 2-416-16,5-2-80 0,2-2 0 0,-2 0-16 15,2-3 1232-15,-2 1 256 0,3 2 64 0,-3-5 0 16,-1 2 896-16,1-8 176 0</inkml:trace>
  <inkml:trace contextRef="#ctx0" brushRef="#br0" timeOffset="89541.63">29592 5635 6735 0,'27'-34'288'0,"-25"30"80"0,-2 4-368 0,0 0 0 16,-2 0 0-16,-2 0 0 0,-3 4 3936 0,-4-4 720 0,-5 2 144 0,0 3 16 15,0 2-2080-15,5-3-432 0,4 8-64 0,2-8-32 16,8 7-928-16,1 3-192 16,1-3-48-16,-1 5 0 15,3 5-272-15,-3 6-64 0,6-2-16 0,1 7 0 0,0 4-16 0,3-4 0 16,2 1 0-16,0-1 0 0,2-2-288 0,0-5-48 15,-2-3-16-15,0-4 0 0,2 3-96 0,-5-3-32 16,-1 0 0-16,-6-2 0 0,-3 2-192 0,-6-4 0 16,-6 2 0-16,-7 2 0 0,-6 4 0 0,-3-4 0 15,-5 5 0-15,3 0 0 0,-2-5 0 0,4-2 0 16,2-5-192-16,5-4 192 16,7-5-1104-16,4-4-112 0,2-5-32 0,8-7-16272 0</inkml:trace>
  <inkml:trace contextRef="#ctx0" brushRef="#br0" timeOffset="89701.98">30073 5649 23951 0,'0'4'2128'0,"0"3"-1696"0,0-2-432 0,0 1 0 15,-3 1 2272-15,1 2 368 0,-2 9 80 0,-6 12 16 16,1 11-512-16,-4 11-112 0,-1-5 0 0,3 1-16 16,4-5-1232-16,0-2-240 0,7 0-48 0,3-5-16 15,3-7-416-15,6-1-144 0,1-10 0 0,3-5 144 16,5-4-976-16,-1-4-208 0</inkml:trace>
  <inkml:trace contextRef="#ctx0" brushRef="#br0" timeOffset="89811.71">30084 5481 28559 0,'-45'-7'1264'0,"22"0"272"16,5 3-1232-16,6-5-304 0,6 7 0 0,3 2 0 15,-1 0-1088-15,-1-5-288 0,-4 3-48 0,2-3-6176 16,1 3-1232-16</inkml:trace>
  <inkml:trace contextRef="#ctx0" brushRef="#br0" timeOffset="90320.72">30648 5452 12895 0,'3'-5'1152'0,"-3"3"-928"0,0 2-224 0,-3 2 0 0,3 3 2128 0,-2-5 384 0,2 4 80 0,-2 5 16 16,-3 7 128-16,3 11 16 0,-3 7 16 0,-1 14 0 0,-1 4-784 16,0 7-144-16,-2 7-48 0,2 6 0 0,-2 1-1136 0,2-1-224 15,1-8-48-15,-1-8-16 0,2 3-368 0,1-7 0 16,-1 0 0-16,3-4 0 16,0-7-320-16,-1-7-144 0,3-9-32 0,-2-5 0 15,2-2-896-15,-2-13-176 0,0-3-32 0,-1-6-13792 0</inkml:trace>
  <inkml:trace contextRef="#ctx0" brushRef="#br0" timeOffset="90638.85">30347 6027 21183 0,'18'9'944'0,"-7"-9"192"0,5 5-912 0,-2-3-224 0,-5-2 0 0,0 0 0 16,5 0 2368-16,8 0 416 0,17-2 96 0,8-3 0 15,10-6-896-15,0-7-192 0,-1 0-48 0,-1-7 0 16,-5-2-1136-16,-3-1-224 0,-4-6-64 0,-2-2 0 16,-5 0-192-16,-6-3-128 0,-1-1 128 0,-8-1-128 15,-3 2 0-15,-5 7-256 0,-3 5 32 0,-6 0 16 0,-4 7-160 0,-4-3-16 16,-3 5-16-16,-2 7 0 0,0 4 16 16,-3 5 16-16,-4 6 0 0,-2 7 0 15,-4 12-320-15,-6 2-64 0,-1 14-16 0,-1 8 0 0,-1 10 1152 0,-1 6 208 16,5 1 48-16,4 6 16 0,7-7 176 0,7-4 16 15,2 5 16-15,10-8 0 0,6-6-448 0,9-7-96 16,5-2 0-16,6-11-16 0,5-8-304 0,9-15-192 16,7-7 16-16,2-7 16 15,5-13-976-15,-1-7-192 0,6-10-32 0,1-6-14592 0</inkml:trace>
  <inkml:trace contextRef="#ctx0" brushRef="#br0" timeOffset="90846.63">31798 5071 18431 0,'-25'16'816'0,"11"-9"160"0,1 4-784 0,1-2-192 0,3 0 0 0,2 2 0 15,-2 5 2112-15,-4 9 384 0,-8 20 80 0,-8 23 16 16,-5 19-288-16,2 12-48 0,5 6-16 0,6-6 0 0,10-1-976 0,9-5-208 16,6-16-32-16,10-7-16 0,6-9-576 0,3-13-112 15,9-3-32-15,0-11 0 16,-1-9-768-16,1-7-160 0,4-7-16 0,1-6-16 15,1-7-2176-15,-2-3-432 0</inkml:trace>
  <inkml:trace contextRef="#ctx0" brushRef="#br0" timeOffset="91022.03">32042 5699 15663 0,'0'15'688'0,"3"-5"144"0,-1 1-656 0,0 0-176 0,1-2 0 0,-1 0 0 0,0 3 2656 0,7 4 496 0,5 20 112 0,6 7 0 16,5 9-432-16,-2-2-80 0,2-7-32 0,-5 0 0 16,3-7-1792-16,-5-2-352 0,-2-4-80 0,-5-8-16 15,0-4-624-15,-4-2-128 16,0-9-32-16,0-2-11072 0,0-5-2208 0</inkml:trace>
  <inkml:trace contextRef="#ctx0" brushRef="#br0" timeOffset="91212.32">32412 5556 15663 0,'-9'7'688'0,"4"-1"144"0,1 4-656 0,-1-4-176 15,1 1 0-15,-1 2 0 0,3 0 2304 0,-7 12 448 0,-7 10 64 0,-7 15 32 16,-2 10-544-16,-4 8-96 0,0-5-32 0,1-3 0 16,-1-1-1344-16,4-5-256 0,5-10-64 0,1-8-16 15,4 0-496-15,1-7 0 0,9-9 0 0,8-10 0 47,1-6-1168-47,8-6-336 0,6-15-64 0,7-10-12640 0</inkml:trace>
  <inkml:trace contextRef="#ctx0" brushRef="#br0" timeOffset="91434.43">32684 5046 16575 0,'2'11'1472'0,"1"1"-1168"15,1-1-304-15,1 0 0 0,-3 1 3280 0,5 6 608 16,2 4 112-16,7 21 32 0,11 25-864 0,9 19-160 16,7 5-48-16,3 4 0 0,-6-6-1616 0,-1-8-336 15,-1-1-64-15,-8-6-16 0,-7-9-576 0,-10-3-112 16,-4-1-32-16,-13-3 0 0,-5-3-208 0,-12 8 0 16,-6 6 0-16,-9 2-160 15,-1-6-288-15,-1 4-64 0,-5 1-16 0,4-15 0 16,5-8-448-16,7-12-96 0</inkml:trace>
  <inkml:trace contextRef="#ctx0" brushRef="#br0" timeOffset="92230.8">27468 7890 23951 0,'0'0'2128'0,"0"0"-1696"0,2-5-432 0,0 5 0 0,1-2 912 0,1 2 112 0,5-2 0 0,5 0 16 0,9-10 1328 0,8 3 272 15,3 0 48-15,7-7 16 0,2 3-1552 0,3-3-304 16,6 0-64-16,-2 2-16 0,2-1-336 0,-2 3-80 15,-5 1-16-15,-2 2 0 0,-4 4-336 0,-8 1-320 0,-6 4 64 0,-4 4-17920 16</inkml:trace>
  <inkml:trace contextRef="#ctx0" brushRef="#br0" timeOffset="92483.86">27765 7711 12895 0,'-14'11'576'0,"7"-4"112"0,3 0-560 0,-3 2-128 0,3-5 0 0,-1 6 0 16,1 1 1472-16,-6 9 272 0,-5 12 48 0,-8 13 16 0,-2 14 1056 15,-2 5 208-15,4 4 32 0,0-9 16 0,8 0-1120 0,-1-3-208 16,7-8-64-16,4-1 0 0,5 3-640 0,0-4-144 16,5-3-32-16,4-3 0 0,7-1-528 0,2-7-128 15,7-1 0-15,2-1-16 0,2-8-48 0,1-3 0 16,2-4 0-16,-3-3 0 0,0-5-192 0,3-5 0 15,2-2 0-15,-2-7 0 0,-3 0-272 0,-1-4-48 16,-3-7-16-16,-3-3 0 16,-1 1-992-16,-8-3-192 0</inkml:trace>
  <inkml:trace contextRef="#ctx0" brushRef="#br0" timeOffset="92848.1">27593 8389 17503 0,'2'0'768'0,"2"0"176"0,3-5-752 0,0 3-192 0,0-1 0 0,-3 1 0 16,5 2 2368-16,5-7 448 0,11-4 96 0,7-5 16 16,6-2-848-16,1 0-160 0,4-2-48 0,-2-1 0 15,-1-1-1504-15,-1-1-368 0,0 5 0 0,-3 0 0 16,-4 4 0-16,-1 5 0 0,-1 0 0 0,-3 7 0 16,-2 2 0-16,-2 4 0 0,1 5 0 0,-1 7 0 15,-2 7 0-15,1 2 0 0,-4 2 0 0,0 2 0 0,5 1 192 0,0 4 128 16,4 7 0-16,5-7 16 0,-5 2-128 0,-2-2-16 15,-2-7-16-15,-3-2 0 0,-2 0 96 0,-4-5 32 16,-3-2 0-16,-4-4 0 0,0 2 224 0,-3-9 48 16,-2-1 16-16,1-1 0 0,-3-1-32 0,0-4-16 15,0 0 0-15,0-6 0 0,-3-3-224 0,3-3-32 16,0-6-16-16,3-5 0 0,1-1-128 0,1-8-16 16,2-7-128-16,2-4 192 0,0 0-192 0,-2-7 0 0,-1 0 0 15,3 1 0-15,-4-3 0 16,-1 4-192-16,1 7 192 0,-3 7-208 15,1 5-304-15,-3 6-48 0,-3 7-16 0,1 7-11680 0,2 5-2336 0</inkml:trace>
  <inkml:trace contextRef="#ctx0" brushRef="#br0" timeOffset="93419.61">28858 8475 12895 0,'4'11'1152'0,"1"-4"-928"0,4-5-224 0,-5 0 0 15,1-2 768-15,-3 0 128 16,3 0 0-16,1-2 16 0,8 0 1456 0,2-7 304 0,2 0 48 0,2-9 16 0,-2 2-544 0,-2-7-96 16,0 0-32-16,0-2 0 0,2-6-1088 0,0-1-208 15,-2-9-64-15,0 0 0 16,0 1-976-16,-5 1-208 0,-2 10-32 0,-4-1-16 31,-3 7-1520-31,-6 5-320 0,-3 7-48 0,-7 6-16 0,-2 10 1536 0,-4 2 320 0,0 9 48 0,-1 6 16 0,-4 10 1104 0,0 7 240 0,0 8 32 0,3 10 16 31,1-3-64-31,10 3-16 0,2 0 0 0,7-5 0 0,4-5 192 0,7-1 32 0,7-6 16 0,2-10 0 16,2-3-528-16,3-9-96 16,4-4-32-16,5-7 0 0,2-7 64 0,2-7 0 0,0-5 0 0,1-6 0 15,-1-4-656-15,-2-3-128 0,0-9-32 0,-2-3 0 47,0 3-240-47,-5-6-48 0,0-6-16 0,-4 6 0 0,-3-1-1312 0,-4 7-272 0,-3 7-48 16,-6 8-16-16,0 6 1168 0,-5 6 224 0,3 3 48 0,-3 6 16 15,0 2 2832-15,1 5 560 0,-1 5 112 0,0-3 32 16,3 5-1136-16,2 2-240 0,-1 3-32 0,3 1-16 16,3 6-880-16,-1-1-176 0,0 0-48 0,1 5 0 15,-1-3-16-15,0-4-128 0,-2 7 192 0,1-5-64 0,-6-2 272 0,3-5 48 16,-5-4 16-16,3-5 0 0,-3-6 208 0,2-5 32 16,1-2 16-16,0-5 0 0,1-7-480 0,3-4-112 15,3-4 0-15,-1-3-128 0,3-3 0 0,2-1-304 16,2-5 48-16,0 0 0 15,4-7-768-15,1 0-128 0,0 1-48 0,-1 1 0 16,-1 7-480-16,-3 5-112 0,0 0 0 0,-4 9-16 0,-1 7 1952 0,-4 4 400 0,3 9 80 0,-5 7 16 16,2 14 48-16,-3 2 16 0,-1 13 0 0,2 5 0 15,0 12 0-15,-1 4 16 16,-1-5 0-16,4-4 0 0,2-3-400 0,1-6-64 0,4-7-32 0,-1-9 0 16,4-7-416-16,-4-9-64 0,6-9-32 0,4-9-10592 15,0-9-2112-15</inkml:trace>
  <inkml:trace contextRef="#ctx0" brushRef="#br0" timeOffset="93642.27">30687 7602 17503 0,'-11'18'1552'0,"-1"3"-1232"0,5-3-320 0,3-5 0 0,-3 8 2048 0,-4 4 336 0,-10 31 80 0,-13 28 16 0,-6 36 832 0,-1 14 160 16,7-2 48-16,9-12 0 0,11-16-2080 0,10-16-416 15,8-15-64-15,10-19-32 0,4-11-592 0,7-11-112 16,4-7-32-16,5-14 0 0,7-6-192 0,4-8-288 16,3-6 64-16,2-9 16 15,2-2-1040-15,-4-3-208 0,-1-2-32 0,-1-9-15856 0</inkml:trace>
  <inkml:trace contextRef="#ctx0" brushRef="#br0" timeOffset="93832.81">31188 8046 16575 0,'0'46'1472'0,"2"-21"-1168"0,3 2-304 0,-1-2 0 16,-2-12 2240-16,1 1 384 0,4 4 64 0,2 12 32 0,6 13 256 0,8 13 48 16,7 3 16-16,-1-9 0 0,5-7-1632 0,-2-11-336 15,-3-10-64-15,1-10-16 16,-3-5-992-16,0-7-384 0,0-12 0 0,-4 1-17424 15</inkml:trace>
  <inkml:trace contextRef="#ctx0" brushRef="#br0" timeOffset="93996.67">31435 8064 12895 0,'-5'5'1152'0,"1"2"-928"0,2-5-224 0,-1 3 0 15,1-1 2112-15,-2 3 368 0,-5 9 80 0,-7 9 0 16,-7 9 1008-16,-4 11 192 0,0 7 32 0,-3 0 16 15,3-4-2208-15,2-1-448 0,0-1-96 0,7-8-16 16,2-1-1040-16,7-15-272 0,4-4-32 0,10-6-11248 31,9-12-2256-31</inkml:trace>
  <inkml:trace contextRef="#ctx0" brushRef="#br0" timeOffset="94230.2">31798 7380 26719 0,'16'5'1184'0,"-5"1"240"0,2 1-1136 0,1 0-288 15,-3 0 0-15,-2 2 0 0,5 2 2112 0,9 10 352 16,15 13 80-16,17 18 16 0,4 16-688 0,-3 6-128 16,-10 1-16-16,-10-4-16 0,-9 3-848 0,-11-1-160 15,-9 4-48-15,-7 0 0 0,-2-2-256 0,-12-5-48 16,-4 0-16-16,-7 0 0 0,-2-2 48 0,-7-4 16 0,2-1 0 15,-2-11 0-15,2 1-400 0,3-17 128 0,6-2-128 0,0-5 0 32,5-6-448-32,2 0-160 0</inkml:trace>
  <inkml:trace contextRef="#ctx0" brushRef="#br0" timeOffset="95201.92">26811 11026 10127 0,'0'-11'896'0,"-3"0"-704"0,3 2-192 0,0 2 0 0,0 2 640 0,0-4 80 0,-2-4 32 0,-3-15 0 16,1-3 2576-16,-1-1 528 0,1 9 112 0,-1 5 0 15,1 9-1168-15,-1 9-240 0,1 9-64 0,-1 7 0 16,1 7-1104-16,-1 8-240 0,3 13-32 0,-3 8-16 16,3 9-720-16,0 5-160 0,-3 11-32 0,1 0 0 0,-1 2-192 0,-4-4-240 15,5 0 48-15,-3-17 16 16,2-1-368-16,-2-7-80 0,5-5-16 16,0-6 0-16,0-14-208 0,2-7-48 0,2-9-16 0,0-9 0 15,0-5-304-15,5-6-48 0,2-7-16 0,3-18 0 16,4-7-384-16,2-12-96 0,2-8-16 0,0-7-9792 15</inkml:trace>
  <inkml:trace contextRef="#ctx0" brushRef="#br0" timeOffset="95472.76">26881 11106 12351 0,'0'0'0'16,"0"0"0"-16,0-7-2032 0,0 2-400 16,-5-13-64-16,3-9-32 0,0-14 3920 0,-3-6 784 0,3-1 144 0,-3 7 48 15,3 10-192-15,2 8-48 0,-2 9 0 0,2 14 0 16,2 5 368-16,-2 13 64 16,5 5 0-16,1 11 16 0,6 9-176 0,-1 6-32 0,5 4-16 0,0 6 0 15,2-5-1200-15,2 5-256 0,3 2-32 0,0-4-16 16,-1-3-592-16,-1-6-112 0,-5-5-16 0,0 0-128 15,-1 2 128-15,-1 0-128 0,0-11 0 0,-1 3 0 16,1-8 0-16,-1-4 128 0,1-5-128 0,0-8 0 16,2-5 336-16,2-12-32 0,-5-4-16 0,5-7 0 15,-2-4-48-15,0-12-16 0,-2-4 0 0,-1-10 0 0,1-6-96 16,-3-7-128-16,1-2 176 0,-3-2-176 16,-5 6 144-16,1-4-144 0,-3 2 0 0,0 2 144 15,-4 1-144-15,2 4 0 0,-2 4 0 0,-1 7 0 0,-1 7-240 0,2 5-16 16,-1-1-16-16,1 8 0 15,2 1-1648-15,2 3-320 0,3 4-64 0,-1 8-13568 16</inkml:trace>
  <inkml:trace contextRef="#ctx0" brushRef="#br0" timeOffset="95786.81">27774 11035 4607 0,'-5'0'400'0,"-1"0"-400"0,-1 3 0 0,2 1 0 16,1-2 2000-16,-3 3 320 0,-7 6 64 0,-8 7 16 15,-8 10 880-15,-2 12 176 0,5 1 48 0,2 7 0 16,7 4-1232-16,5 2-240 0,6 1-48 0,7-3-16 16,2 0-720-16,5-4-144 0,4-3-16 0,7-11-16 15,3-5-208-15,4-13-32 0,2-4-16 0,2-12 0 16,1-5-352-16,2-11-64 0,-3-2-16 0,3-9 0 15,-1-5-240-15,-1-2-144 0,-3-2 160 0,-9 2-160 0,3-5 0 0,-10 3-208 16,-2 2 16-16,-4 2 0 16,-5 5-304-16,-7 0-48 0,-4 4-16 0,-3 5 0 15,-2 5-1136-15,-4-3-224 0,-1 2-64 0,1 3 0 16,2-1-320-16,0 1-64 0,2 0 0 0,0 2-9280 0</inkml:trace>
  <inkml:trace contextRef="#ctx0" brushRef="#br0" timeOffset="95977.81">28245 10630 25791 0,'-4'18'1152'0,"2"-4"224"0,-1 1-1104 0,3 1-272 0,3-2 0 0,-3 2 0 0,2 6 896 0,0 17 128 0,0 24 32 0,1 26 0 16,1 17 1136-16,3 1 240 0,0-5 32 0,-3-14 16 15,3-13-1552-15,-2-7-304 0,-1-9-64 0,-1-7-16 16,1-7-544-16,1-13 0 15,1 0 0-15,-1-12 0 0,2-6-1456 0,-3-8-240 0</inkml:trace>
  <inkml:trace contextRef="#ctx0" brushRef="#br0" timeOffset="96134.8">28162 11094 17503 0,'2'0'768'0,"0"0"176"0,5 0-752 0,-3 0-192 31,1 0 0-31,0 0 0 0,-1 0 512 0,7 0 64 0,10 0 0 0,11-4 16 31,8 2-1008-31,6-8-208 0,1 1-32 0,3-2-16 0</inkml:trace>
  <inkml:trace contextRef="#ctx0" brushRef="#br0" timeOffset="96325.46">28740 10775 21183 0,'13'-7'944'0,"-4"2"192"0,3 1-912 0,-1-1-224 0,-4 3 0 0,0 2 0 0,4-7 2880 0,5 3 512 16,11-8 128-16,7-1 0 0,5-1-1408 0,-3 1-272 15,0-1-64-15,-4 5-16 16,-5 2-2688-16,-2-2-544 0,-7 7-96 0,-4 4-32 0</inkml:trace>
  <inkml:trace contextRef="#ctx0" brushRef="#br0" timeOffset="96564.72">28903 10868 6447 0,'0'2'576'0,"0"0"-576"0,2 1 0 0,-2 1 0 15,0 1 2096-15,0 1 304 0,-2 3 64 0,0 7 16 16,-3 9 1664-16,-2 11 336 0,-4 12 64 0,2 4 0 15,-2 3-1792-15,1-1-384 0,1 5-64 0,3-7 0 16,1 0-1344-16,3-7-256 0,0 3-48 0,2-7-16 16,2-5-304-16,2-2-64 0,3 0-16 0,0-4 0 15,4-3-256-15,3-2 0 0,4-7 0 0,2-2 0 16,-1-7 160-16,3-5-32 0,5 1 0 0,-2-10 0 16,5-2-320-16,-5 1-80 0,0-10-16 0,-3 0 0 15,1-2-352-15,-5-3-80 0,0 1-16 0,-2-5-17504 16</inkml:trace>
  <inkml:trace contextRef="#ctx0" brushRef="#br0" timeOffset="97059.61">28935 11117 10127 0,'-3'5'448'0,"3"-3"96"0,3 2-544 0,-1-4 0 0,2 0 0 0,1 0 0 15,2 0 656-15,6 0 32 0,8 0 0 0,8 0 0 31,12 0-1504-31,2-4-288 0,2-1-64 0,1-4-16 0,-1 0 928 16,0-2 256-16,3-3 0 0,-3-2 0 0,1 3-176 0,-5 1 176 0,-3-6-128 0,-4 5 128 16,-4 1 0-16,-6 3-160 0,-5 0 160 0,-6 7 0 15,-6 2-160-15,-5 4 160 0,-4 6-160 0,-7-4 160 16,0 3-144-16,-5-4 144 0,3 2-208 0,0 4 208 16,2-6 0-16,-5 8-144 0,3-6 144 0,-3 9 0 15,0-5 144-15,-6 7 112 0,4 0 0 0,-7 5 16 16,3 0 1136-16,-3 6 208 0,-4 5 48 0,2 0 16 0,3 7 80 0,3 0 16 15,4 0 0-15,3-1 0 0,3-3-608 0,2 1-112 16,5-6-32-16,4-3 48 0,7 3-256 0,3-9-48 16,4-3-16-16,2-6 0 0,2-5 16 0,7-9 0 15,5-2 0-15,2-17 0 16,2-1-768-16,-2-5 0 0,3-11 0 0,-3-3 0 16,-3-1-816-16,-1-1-48 0,-1-9-16 0,-4 2 48 15,-2 7-320-15,-5 8-48 0,-2 8-16 0,-5 2 0 16,-4 5-128-16,-2 6-16 0,-3 8-16 0,-4 8 0 0,-1 3 1664 0,-1 7 336 0,-1 9 64 0,1 8 16 31,-1 10 1536-31,3 4 304 0,-3 10 64 0,5 1 16 16,-2-3-160-16,2 5-32 0,2 10-16 0,1 5 0 15,1 6-1008-15,1-11-208 0,4-2-48 0,-2-7 0 16,-1-7-816-16,-1-2-160 0,-3-3-48 0,3-1 0 16,-3-10-128-16,0-2 0 0,3-7 0 0,-3-6 0 15,3-6-272-15,1-3-96 0</inkml:trace>
  <inkml:trace contextRef="#ctx0" brushRef="#br0" timeOffset="97413.9">30152 11407 29487 0,'2'41'1296'0,"-2"-18"288"0,2-1-1264 0,-2-4-320 0,0-4 0 0,3-5 0 0,-3 2 1392 0,2 10 208 0,5 10 64 0,0 6 0 0,-1-3-624 0,3-9-112 0,1-10-32 0,3-10 0 15,1-10-560-15,2-8-112 0,2-12-32 0,0-7 0 16,5-9-480 0,-3-6-96-16,0-3-32 0,1-2 0 0,-3-3-736 0,-2 3-128 15,-5 0-48-15,-4 9 0 0,0 7 160 0,-5 6 16 0,0 3 16 0,-2 7 0 16,2 4 1424-16,-2 7 288 0,0 7 48 0,0 2 16 15,3 2 496-15,-1 9 96 0,0 10 32 0,3 1 0 16,-1 10-256-16,3 2-48 0,-2 7-16 0,-1 0 0 0,1 4-448 0,-1 0-96 16,1-4-16-16,2-9 0 0,2 0-240 0,4-8-144 15,-1-5 160-15,6-4-160 16,2-10-320 0,3-7-144-16,4-5-48 0,2-7 0 0,3-6-2368 0,2-5-464 0</inkml:trace>
  <inkml:trace contextRef="#ctx0" brushRef="#br0" timeOffset="98115.21">30814 11094 13823 0,'-9'18'608'0,"2"-6"128"0,0-1-592 0,3 0-144 16,1 1 0-16,1-8 0 0,0 8 1184 0,-3 6 208 0,-1 11 32 0,-1 12 16 16,2 0 2272-16,3-3 464 0,2-8 96 0,4-8 16 15,3-6-2144-15,5-7-416 0,-1-4-96 0,3-7-16 16,-1-7-1296-16,5-3-320 0,-2-8 0 0,2-1 0 15,-4-1-192-15,-1-1-96 0,-1-2-32 0,-3 5 0 16,-2 2-16-16,-5 0-16 0,2-3 0 0,-4 8 0 0,0-6 64 0,0 1 16 16,0 2 0-1,0 1 0-15,3 1-704 0,-1 3-144 0,3-1-32 0,1 6 0 16,1-1-576-16,-2 4-128 0,4 6-32 0,0 4 0 31,-2 2 736-31,2 6 160 0,-3 13 32 0,-1 1 0 0,0 7 1472 0,-1 10 320 0,-2-1 48 0,1 7 16 0,1-4 512 0,1-3 128 16,-1-4 0-16,5-7 16 0,3-5 48 0,3-11 16 0,6-11 0 15,2-9 0 1,6-9-912-16,3-12-176 0,4-11-32 0,3-7-16 0,-1-11-624 0,3-7-128 0,0-11-32 0,-3 6 0 31,-6 3-1040-15,2-4-224-16,0-10-32 0,-5 2-16 0,-1 12-176 0,-6-2-48 0,-4-5 0 0,-2 2 0 16,-7 7 1040-16,-2 7 208 0,-5 9 32 0,-4 7 16 0,0 8 544 15,-3 8 0-15,1 11 0 0,-5 13 0 0,-5 3 448 0,1 11 32 16,-3 10 16-16,0 6 0 0,-2 6 208 0,0 12 64 0,-1 7 0 0,-1 7 0 15,0 9 544-15,4 0 112 0,2-7 32 0,1 6 0 16,1-1 272-16,5-1 64 0,3-8 16 0,4-12 0 16,4-7-1104-16,6-8-208 0,1-8-48 0,2-11-16 15,3-2-192-15,2-14-48 0,3-2 0 0,4-6 0 0,2-8-192 0,2-6-192 32,-4-5 48-32,3-5 0 0,1-8-224 0,1-3-32 0,-1-4-16 0,-2 1 0 31,-2-1-544-31,0-2-128 0,2-12 0 0,-2 2-16 15,-2-4 208-15,-5 6 32 0,0 8 16 0,-2 4 0 0,0 4 688 0,-3 12 160 16,1 0 0-16,-3 13 0 0,-4 5 176 0,2 9 16 16,3 9 16-16,-3 3 0 0,2 1 880 0,-2 10 192 15,5 4 16-15,-3 7 16 0,3 5-464 0,1 1-80 0,4 10-32 0,-1-4 0 16,0-1-224-16,0 2-64 0,2 8 0 0,-1 1 0 16,-6-3-160-16,-1-6-32 0,-6 3-16 0,-6-7 0 15,0-2 16-15,-6-7 16 0,-4 0 0 0,-3-7 0 16,-5-2-112-16,-3-2-32 0,1-10 0 0,-3-1 0 15,1-3-128-15,-3-7 0 0,2-4 0 0,-4-3 0 16,-3-2-720-16,-1-4-32 16,-3 0 0-16,0-7-12112 0,6-5-2416 0</inkml:trace>
  <inkml:trace contextRef="#ctx0" brushRef="#br0" timeOffset="98596.51">32709 10503 6447 0,'4'-11'576'0,"-1"1"-576"0,-1 4 0 0,0 3 0 0,3-3 2816 0,-5 3 464 0,0 1 96 0,0 2 16 16,2-4 96-16,-2-1 32 0,-2 7 0 0,-5 5 0 0,-2 4-1216 0,-2 1-256 15,-3 10-32-15,-4 6-16 0,0 3-1264 0,-3 10-256 16,-1 7-48-16,-6 11-16 0,-1 11-160 0,-3 5-48 16,7-3 0-16,0 3 0 0,3 7-208 0,1-5 128 15,8 2-128-15,4-9 0 0,6-2 0 0,8-7 0 16,4-4 0-16,5-7 0 0,1-3-192 0,6-13-16 15,-5-9-16-15,6-2 0 16,6-7-1296-16,1-9-256 0</inkml:trace>
  <inkml:trace contextRef="#ctx0" brushRef="#br0" timeOffset="98802.39">32870 11001 22111 0,'0'12'1968'0,"2"-1"-1584"0,0 0-384 0,1-4 0 16,-1 5 1712-16,3 1 256 0,4 17 48 0,4 13 16 0,10 18 624 0,4 5 128 15,0-8 32-15,3-5 0 0,-1-10-2048 0,-2-9-416 16,1-5-80-16,-3-8-16 16,-3-3-800-16,3-14-160 0,-2 3-48 0,-5-14-16496 15</inkml:trace>
  <inkml:trace contextRef="#ctx0" brushRef="#br0" timeOffset="98992.73">33208 10995 11967 0,'-21'36'528'0,"8"-13"112"0,-1-1-512 0,0-1-128 0,5-1 0 0,0-6 0 0,-2 4 2176 0,-14 25 384 0,-16 27 96 0,-11 16 16 16,-5 7 400-16,10-11 96 0,4-14 16 0,11-9 0 15,7-12-1776-15,9-13-336 0,7-11-80 0,9-16-16 16,7-7-2128-16,7-12-416 0,8-13-96 0,10-13-12912 16</inkml:trace>
  <inkml:trace contextRef="#ctx0" brushRef="#br0" timeOffset="99231.09">33332 10528 12895 0,'-6'11'1152'0,"6"-6"-928"16,2 1-224-16,0 4 0 0,3-4 3168 0,-3 1 592 15,2 4 112-15,5 12 32 0,7 11-240 0,7 16-32 0,4 18-16 16,3 4 0-16,-1 6-2064 0,1-4-400 16,4 8-96-16,-5-7-16 0,-4-3-208 0,-2-4-64 0,-3 0 0 0,-2-9 0 15,-6 0-512-15,-6 2-96 0,-1 3-32 0,-7 4 0 16,-7 0-128-16,-7 0-192 0,-5 2 32 0,-1-4 16 31,-8-1-496-31,1-4-80 0,-1-6-32 0,5-8-19136 0</inkml:trace>
  <inkml:trace contextRef="#ctx0" brushRef="#br0" timeOffset="103254.77">1621 15647 13823 0,'-2'-4'1216'0,"-3"1"-960"0,3 1-256 0,0 2 0 0,-1-2 1696 0,1 2 288 0,0-5 64 0,-7 1 16 0,0-3 304 0,0 0 48 16,0 0 16-16,2 0 0 0,2 3-1232 0,1-5-240 15,4 7-64-15,0-7 0 0,4 6 16 0,1-6 0 16,4 7 0-16,2-5 0 15,5 3-320-15,4-1-64 0,5-2-16 0,3 0 0 0,6-2-48 0,4 0-16 16,7-2 0-16,3 0 0 0,2-1-128 0,2-6-48 16,0 2 0-16,0 1 0 0,3-6-272 0,-5 1 0 15,-3 2-176-15,-4 2 176 16,0 2 0-16,-6 3 0 0,-6 4 0 0,-3 7 0 0,-8 0 0 0,-4 5 0 16,-5 4 0-16,-2 6-160 15,-4 8 160-15,-3 4 0 0,-2 10 0 0,-2-6 0 0,0 15 0 0,-1 6 144 0,-1 4-144 0,-1 3 160 16,1 5-160-16,-1-3 0 0,3-2 0 0,0-7 0 15,2-4 0-15,-3-8 0 0,3-6 0 0,-2-6 0 16,0-4 0-16,2-5 0 0,0-6 0 0,0-4 0 31,2-2-416-31,0 0-160 0,3-3-48 0,2 1-16960 0</inkml:trace>
  <inkml:trace contextRef="#ctx0" brushRef="#br0" timeOffset="103619.87">3532 15502 21183 0,'-14'0'944'0,"8"0"192"0,1-5-912 15,0 1-224-15,1 2 0 0,2-5 0 16,-3-2 2016-16,1-5 352 0,-3-8 80 0,-5-10 16 0,1-4-512 0,0-5-96 0,-1 5-32 0,1 2 0 15,2 0-1296-15,0 9-256 0,-5 2-48 0,-1 0-16 16,-1 12 16-16,-2 4 0 16,-3 7 0-16,-2 2 0 0,-1 14-32 0,-4 2 0 0,3 12 0 0,3-1 0 15,4 5 128-15,-1 5 32 0,4 11 0 0,3 2 0 16,5 4-176-16,5 3-48 0,7 5 0 16,4-1 0-1,9-1 48-15,7-8 0 0,7-4 0 0,4-7 0 16,5-5 16-16,2-6 0 0,7-5 0 0,-3-2 0 15,5-2-64-15,-6-3-128 0,-1 3 192 0,-4-3-64 16,-5 3-128-16,-2 0-272 0,-7-1 64 0,-2 1 16 16,-2 6-288-16,-3 1-48 0</inkml:trace>
  <inkml:trace contextRef="#ctx0" brushRef="#br0" timeOffset="104638.55">6887 15980 7359 0,'-5'-7'656'0,"3"-2"-528"0,0 5-128 0,0-1 0 0,2 1 1280 0,-3-3 208 0,-3-7 48 0,-4-8 16 0,1-1-400 0,-2-4-64 0,2 6-32 0,0 10 0 31,4 9-2240-31,1 6-448 0,2 12-96 0,2-2 0 0,0 6 1408 0,0-2 320 0</inkml:trace>
  <inkml:trace contextRef="#ctx0" brushRef="#br0" timeOffset="104968.97">6826 15620 13823 0,'-7'-11'1216'0,"0"-1"-960"15,3 5-256-15,1 3 0 0,1 2 0 0,-5-5 0 16,-4-5 128-16,-5-8-128 0,-4-3 2640 0,-3-4 496 16,5 5 80-16,4 6 32 0,3 2-784 0,4 10-160 15,3-5-16-15,1 2-16 0,6 7-1120 0,3 7-208 16,1 2-48-16,5 2-16 0,1 7-608 0,1 0-112 16,2 12-32-16,-1 1 0 0,1 6 48 0,2 3 0 15,1 8 0-15,-4 2 0 0,4 9-48 0,-4-3-128 16,6 8 192-16,-3-1-64 0,-2-4-128 0,2 2 0 0,2 12 0 15,5-3 0-15,0 7 0 0,0-4 0 16,5-8 0-16,-5-12 0 0,0-15 0 0,-1-20 0 0,-1-6 0 0,0-17 0 16,-3-6 0-16,1-12 0 0,-1-2 0 0,-2-4 0 15,-2-10 0-15,0-4 160 0,2-9 16 0,0-11 0 16,0-5 0-16,3-3 0 0,-3-4 0 0,0 1 0 16,-2-1 32-16,0 5 16 0,0 2 0 0,-5 9 0 15,-2 11-224-15,-2 7 0 0,-3 7 0 0,1 5 0 16,-1 4 0-16,-4 5 0 0,3 6 0 0,-3 7 0 15,0 7-1520-15,-3 9-192 0</inkml:trace>
  <inkml:trace contextRef="#ctx0" brushRef="#br0" timeOffset="105779.43">9013 16035 22111 0,'-27'0'1968'0,"16"0"-1584"0,4 2-384 0,2-4 0 0,3 2 0 0,0 0 0 0,4 0 0 0,3 0 0 0,4-3 1664 0,9 1 320 16,7-7 48-16,9 0 16 0,9-2-128 0,2-10 0 16,7 1-16-16,0-10 0 0,5 1-800 0,-2-3-144 15,-1 0-48-15,-4 1 0 0,-7 1-528 0,-5 5-128 16,-4 3 0-16,-4 4-16 0,-5 2-240 0,-2 4 0 16,-8 6 0-16,1 6 0 0,-2 0 0 0,-5 2 128 15,0 7-128-15,0 2 0 0,-2 7 0 0,-3 5 0 16,5 2 0-16,-6 9 0 0,-1 7 0 0,0 4 0 0,-2 7 0 0,-2-4 0 15,2-1 0-15,-5 8 0 0,3 6 0 0,0 0 0 16,-3-4 0-16,3-5 0 0,2-5 0 0,-2-6 0 16,2 0 0-16,0-7 0 0,2-5 0 0,0 1 0 31,-2-7-432-31,3-8-80 0,1-1 0 0,1-3-11168 0,-1 1-2224 0</inkml:trace>
  <inkml:trace contextRef="#ctx0" brushRef="#br0" timeOffset="105998.66">10455 15330 10127 0,'0'16'448'0,"0"-7"96"0,0 0-544 15,2 2 0-15,1-9 0 0,-1 1 0 0,2 3 1856 0,5-1 256 16,7 4 48-16,7 0 16 0,9-2 800 0,4-7 160 15,5 0 48-15,-3-9 0 0,3 0-1328 0,-7 0-256 16,0 0-48-16,-4 4-16 16,-10 1-2304-16,-2-1-448 0,0 3-112 0,-2 2-8208 15,0 0-1664-15</inkml:trace>
  <inkml:trace contextRef="#ctx0" brushRef="#br0" timeOffset="106266.94">10543 15534 11967 0,'-9'9'1072'0,"3"2"-864"0,1 0-208 0,3-1 0 15,-1-1 128-15,-3 4-128 0,-8 14 176 0,-4 14-176 16,-9 14 1952-16,-3 10 288 0,3 1 48 0,2-5 16 0,5-4 128 16,2-3 16-16,4 1 16 0,5-6 0 0,4-1-672 0,5-3-128 15,7-2-16-15,9-2-16 0,4-2-880 0,5-5-176 16,7 0-48-16,2-3 0 0,5 3-400 0,4 0-128 15,0-4 0-15,2-7 0 0,5-1 0 0,-5-4 0 16,-2-11 0-16,-2-2 0 16,-4-10-896-16,-6-2-64 0,-4-4-32 0,-2-5 0 15,-4-4-736-15,-8-3-160 0,-1 0-32 0,-3 1-11072 0</inkml:trace>
  <inkml:trace contextRef="#ctx0" brushRef="#br0" timeOffset="106440.73">10487 16168 8287 0,'-16'-7'736'0,"9"3"-592"0,0 4-144 0,3-5 0 16,4 3 1152-16,2 0 192 0,0 0 32 0,3-7 16 15,6-1 2048-15,5-5 400 0,9-4 96 0,2 1 16 16,7 0-864-16,2 2-160 0,1 5-48 0,-1 0 0 16,-2 4-1984-16,-2 7-384 0,2 2-96 0,-3 5-16 15,-1 4-1328-15,-1 5-272 16</inkml:trace>
  <inkml:trace contextRef="#ctx0" brushRef="#br0" timeOffset="140130.98">21399 14451 8287 0,'-4'2'736'0,"-1"-2"-592"0,3 0-144 0,2 0 0 0,2 0 1232 0,-2 0 224 0,-2 0 32 0,2 0 16 0,0 0 1312 0,2 0 256 16,7-5 48-16,-9 5 16 0,37-9-272 0,-12 2-48 0,6-2-16 15,6-2 0-15,-1 0-1008 0,5-1-192 0,4 1-32 16,-2 0-16-1,3 2-960-15,-6 2-192 0,-3 2-32 0,-3 3-16 16,-5 2-352-16,-6 0 144 0,-3 2-144 0,-4 7 0 0,-5-2-192 0,-4 4-160 16,-5 8-32-16,-4 3-11856 0,-2 3-2384 0</inkml:trace>
  <inkml:trace contextRef="#ctx0" brushRef="#br0" timeOffset="140479.81">21386 14645 1839 0,'-11'-11'160'0,"6"4"-160"0,3-2 0 0,-1 0 0 0,1 5 1328 0,2-3 224 16,0 2 48-16,0-6 16 0,2-7 2000 0,1-5 400 15,4 1 80-15,-3 3 0 0,3 8-1168 0,0 7-240 16,-1 8-64-16,1 1 0 15,0 8-1328-15,2 8-272 0,-2 6-48 0,2 4-16 16,0 6 64-16,0 4 0 0,0 8 0 0,3 1 0 0,-3 7-464 0,2 0-96 0,3-3-16 0,-3-2 0 31,3 0-320-31,1-2-128 0,1-2 0 0,2 1 0 16,5 4 176-16,2-4-176 0,0-3 192 0,2-5-192 16,7-3 128-16,0-6-128 0,2-5 0 0,1-4 0 15,-1-10 0-15,-2-4 0 0,0-2 0 0,-7-7-144 16,-2 0 144-16,-2-7-208 0,-3-2 80 0,1-2 128 15,-6 0-528-15,-3-3 16 0,-1-4 0 0,-2 2 0 16,-2-7-1344-16,-5 3-256 0,3-3-48 0,-5 1-12864 16</inkml:trace>
  <inkml:trace contextRef="#ctx0" brushRef="#br0" timeOffset="140654.53">21413 15051 22111 0,'-18'2'976'0,"11"-2"208"0,3 0-944 0,4-2-240 0,0 2 0 16,2 0 0-16,5-7 0 0,2-2 0 0,9-4 0 0,7-6 0 16,11-1 2000-16,0-5 416 15,5-2 80-15,-2 2 0 0,2 0-1664 0,2-2-352 0,0 0-64 0,0 2-16 32,2 0-1648-32,0 2-336 0</inkml:trace>
  <inkml:trace contextRef="#ctx0" brushRef="#br0" timeOffset="141165.1">22671 14972 6447 0,'-2'-12'576'0,"0"6"-576"0,-1-1 0 0,1-5 0 0,2 6 1008 0,-2-1 80 16,2-2 32-16,-2-7 0 0,-3-9 1008 0,1-4 208 15,-3-10 32-15,-2 3 16 0,-3 6-720 0,-1-4-160 16,-1 9-32-16,-2 5 0 0,0 6-32 0,-2 1-16 15,-2 8 0-15,-1 5 0 16,-1 5-224-16,-3 4-48 0,0 9-16 0,-2 2 0 16,0 5-608-16,2 5-112 0,0 4-32 0,4 4 0 0,1 1-192 0,4 4-64 15,5-2 0-15,6-1 0 0,5 1 112 0,5-7 16 0,4-2 0 0,4-5 0 16,3-2 0-16,5-2 0 16,1-5 0-16,1-5 0 0,4-1-256 0,-2-5 144 0,2-7-144 0,-2 0 128 15,2-12-128-15,-2 1 0 0,-2 0 144 0,-5-8-144 16,-2 1 256-16,-2 3 0 0,-3-1-16 0,-4 2 0 15,0-4-32-15,-3 2 0 0,-2-2 0 0,1-5 0 16,-1 5 48-16,-2-5 16 0,2 3 0 0,3 0 0 16,-3-1-272-16,2 1 160 0,1 4-160 0,2 5 128 15,-3 4-128-15,3-2 0 0,2 7 0 0,0 6 0 16,0 5 0-16,3 5 0 0,1 6 0 0,1 7 0 16,2 3 0-16,0 6 0 0,-1 5 0 0,-1 2 0 15,2 5 0-15,0-3 0 0,-3 2 176 0,1 6-176 0,4 1 192 0,-4 3-64 16,-3 2-128-16,0-7 192 15,3 0-64-15,0 0 0 0,-1-2-128 0,1-3 192 0,-1-1-192 0,1-6 144 16,-3-3-144-16,1-3 128 0,-1-5-256 0,0-2-64 16,-4-9-16-16,-2-2 0 15,-1-4-624-15,-1-6-112 0,-1-6-16 0,0-6-16 16,-2-3-1392-16,-2-5-288 0,0-9-48 0,-5-4-6768 16,2-5-1360-16</inkml:trace>
  <inkml:trace contextRef="#ctx0" brushRef="#br0" timeOffset="141546.64">22957 14686 9215 0,'0'-4'400'0,"0"1"96"0,0 3-496 0,0 0 0 0,0 3 0 0,2 1 0 0,0 1 2752 0,1 6 448 16,3 7 80-16,1 5 32 0,2 11-240 0,3 2-64 0,-1 5 0 0,-2 0 0 15,5-3-1088-15,-3 3-240 0,3 0-32 0,-3-3-16 16,3-4-608-16,-3-2-128 0,2-3-32 0,1-4 0 15,0 3-592-15,-1-8-112 0,1-4-32 0,-3-5 0 16,5 1-128-16,0-10 0 0,0-4 0 0,-3-3 0 0,1-6 0 0,0-3 0 31,-3-4 0-31,-4-5 0 0,2-4 0 0,-5-2 0 0,-1-1 0 0,-3-6 0 0,0 2 0 16,-3-7-176-16,-1 3 48 0,-1 1 0 16,1 1 128-16,-3-2 0 0,0-3 0 0,-2 5 0 15,5 8-336-15,-1 1-48 0,0 9 0 0,3 4 0 0,2 8 112 0,0 1 16 16,2 7 0-16,1 3 0 0,4 6 512 0,-1 1 96 0,1 10 32 31,2-1 0-31,0 10-208 0,0 3-48 0,3 5 0 0,-1 4 0 16,0 0 48-16,1 2 0 0,1 1 0 0,1-10 0 15,-1 2-48-15,3-4-128 0,-2 3 192 0,0-12-64 16,-1-3-128-16,1-1-176 0,2-1 48 0,2-4 0 31,2-5-848-31,1-9-176 0,-1-2-16 0,0-6-15904 0</inkml:trace>
  <inkml:trace contextRef="#ctx0" brushRef="#br0" timeOffset="142146.13">24018 14557 2735 0,'-3'-9'240'0,"1"2"-240"16,0 3 0-16,0 1 0 0,-1 6 432 0,-1-3 32 15,-5 0 16-15,-5 0 0 0,-6 4 2928 0,-5 7 592 16,0 12 112-16,0 2 48 0,-2 9-1120 0,6 2-224 15,3 5-64-15,5 2 0 0,4 0-640 0,2 3-128 16,5-6-16-16,4-1-16 0,5-1-736 0,2-6-160 16,4-2-32-16,1-8 0 0,2-4-576 0,4-6-112 15,1-1-16-15,1-6-16 0,1-3-176 0,-3-4-128 0,-2-3 144 0,1-4-144 16,-4-5 0-16,-1-4 0 0,-3-4 0 0,1-1 0 16,-3-7 192-16,-2 1-48 0,-1 0-16 0,-3-5 0 15,-1 0-128-15,-2-5 0 0,0 7 0 0,-5-6 0 16,1 4 0-16,-1-2 0 0,-2 2 0 0,-2 2 0 15,5 9 0-15,-3-4-176 0,5 11 48 0,-3 7 0 16,1 0-32-16,4 2 0 0,-3 7 0 0,6 5 0 16,-1-3-48-16,0 7-16 0,5 2 0 0,2 7 0 15,0-2 224-15,3 9-144 0,-1-2 144 0,0 6-128 16,5 5 128-16,-2 3-128 0,4 1 128 0,0 3-128 16,0 0 128-16,2-5 176 0,1-2-48 0,-1-5 0 0,3-4 112 15,0-4 16-15,2-8 0 0,0-4 0 0,-1-2-256 0,-1-11 0 16,2-1 0-16,-2-4 0 0,-1-2 0 0,3-10-160 15,-4 8 32-15,1-12 0 0,1 2-112 0,0-4-16 16,-3 0 0-16,-4 0 0 0,0-1-64 0,-5 1-32 16,-2 2 0-16,0-4 0 0,-4-5 80 0,-5-5 16 15,0 1 0-15,-2-5 0 0,-3-5 256 0,-4-6 0 16,2-7 176-16,-2 2-176 0,0-5 224 0,0 5-64 16,2 3-16-16,-2 8 0 0,5 3-336 0,-1 15-80 0,1 5-16 0,-1 12 0 15,3 10 880-15,-3 3 176 0,3 5 48 0,2 13 0 16,-5 0-368-16,3 9-80 15,2 10-16-15,2 4 0 0,1 2-112 0,1 6-32 0,5-1 0 0,3 11 0 16,1 7 160-16,5-1 16 0,5-1 16 0,-3-10 0 16,-1-6-48-16,-1-1-16 0,2-6 0 0,-2 0 0 15,3 0-336-15,-3-7-192 0,2 2 32 0,-2-2-13024 16,0-7-2592-16</inkml:trace>
  <inkml:trace contextRef="#ctx0" brushRef="#br0" timeOffset="144235.23">25215 14346 9215 0,'6'-11'816'0,"1"2"-656"0,-4 0-160 0,-1 7 0 0,-2 2 1536 0,0-7 288 0,4-2 48 0,1-7 16 0,2-5 576 0,-3 3 112 16,-2 2 32-16,1 1 0 0,-6 3-576 0,1 5-112 15,-5 3-32-15,1 2 0 0,-1 2-544 0,-2 2-128 16,-3 2 0-16,1 1-16 0,0 6-608 0,-5 1-112 16,2-3-32-16,-2 4 0 0,3 5-256 0,-1 1-48 0,1-4-16 15,-1 8 0-15,3-3-128 0,2 1 0 0,4 4 0 0,1-7 0 16,1 0 0-16,3 0 0 0,5 3 0 0,2-3 0 15,4-2 0-15,3 2 0 16,1-7 128-16,4 3-128 0,1 1 0 0,0-3 192 0,5-1-192 0,-2 0 192 16,0 3-192-16,2-3 0 0,-3 5 0 0,-1-2 0 15,-3 4-128-15,-2 2-16 0,-5-1 0 0,0-1 0 16,-4 4-304 0,-5 3-64-16,-2 2-16 0,-4-4 0 0,-1 2 288 0,-6-2 64 0,0-1 16 0,-5-4 0 15,-5 3 544-15,-1-3 128 0,-3-4 0 0,-2-5 16 31,4 0-1024-31,0-7-208 0,3-7-32 0,2-6-16 0,6 0-448 0,6-12-80 0,3 0-32 0,6-1-13024 16</inkml:trace>
  <inkml:trace contextRef="#ctx0" brushRef="#br0" timeOffset="144779.5">25770 14183 18431 0,'-16'-4'816'0,"9"1"160"0,1-3-784 0,-1 1-192 0,5 3 0 0,2-3 0 0,-3 1 2544 0,1-8 464 0,4-6 80 0,1-11 32 0,6-10-480 0,6 3-80 16,6-5-32-16,2 0 0 0,1 3-1584 0,6-1-320 16,4 5-64-16,0 0-16 0,2 7-224 0,3 2-32 15,-5 9-16-15,2 10 0 16,0 1-144-16,-4 12-128 0,-3 4 192 0,-1 10-192 15,-3 1 0-15,-5 8 0 0,-2 1 0 0,-2 8 0 0,-2-3 0 0,-8 5 0 16,-1 4 0-16,-5 1 0 0,-7-1-192 0,-4 3 192 0,-7 4-208 0,-7 0 80 16,-2 4 128-16,-10 6-160 15,-4 6 160-15,-4 0-160 0,2 2 160 0,2-14 0 0,5-3 160 0,7-13-160 16,6-10 0-16,5-10 0 0,9-6-208 0,2-5 64 16,5-5 16-16,4-4 0 0,5-6 0 0,4 6 0 31,3-7 128-31,6 5 176 0,9-1-48 0,3-1 0 0,7 2 0 0,2-1 0 0,4 3 0 0,5-2 0 31,-3 2 208-31,5 0 48 0,1 0 0 0,-1-5 0 0,-7 5-208 0,0-2-48 0,-4 0 0 0,-2 0 0 16,-7-5-128-16,-3 2 0 0,-4 5 0 0,-5 0 0 31,-2-4-576-31,-6 8-160 0</inkml:trace>
  <inkml:trace contextRef="#ctx0" brushRef="#br0" timeOffset="145427.71">27148 13533 9215 0,'5'-9'816'0,"-3"2"-656"0,0 0-160 0,1 3 0 0,-3 1 1184 0,2-4 208 0,5-6 32 0,2-10 16 16,2-4 832-16,3-7 160 0,-3 2 48 0,-2 3 0 16,0 4-288-16,-2-2-48 0,-2 4-16 0,-3 9 0 15,-2-1 32-15,-2 6 0 0,-1 4 0 0,-4 0 0 16,1 10-1152-16,-6-3-240 0,1 7-32 0,-3 3-16 16,3 6-480-16,-5 4-112 0,0 12 0 0,0 7-128 0,-2 11 176 0,0 12-176 15,2 6 160-15,3 14-160 16,-1 13 128-16,5 8-128 0,2 6 0 0,7-3 144 0,5-3 16 0,4-1 0 15,9 5 0-15,5-10 0 0,-1-13 80 0,6-4 16 16,1-7 0-16,5-9 0 0,0-12-256 0,2-11 0 16,1-9 0-16,-1-9 0 0,5-2 160 0,-7-5-16 15,0 2 0-15,-7-11 0 16,0 3-336-16,-7-3-64 0,-4-3 0 0,-2-1-16 16,-5-5-608-16,-5 0-112 0,-1 0-32 0,-1-5-17168 0</inkml:trace>
  <inkml:trace contextRef="#ctx0" brushRef="#br0" timeOffset="145697.07">27733 14054 17791 0,'-2'-11'384'0,"2"2"96"0,0 6 16 0,2-4 0 0,0 5-496 0,1 2 0 0,-1 2 0 0,5 5 0 0,2-2 2560 0,9 6 400 16,7 7 96-16,2 5 16 0,5 2-464 0,0 0-96 31,2 7-16-31,2-8 0 0,-2 6-1280 0,2-3-256 16,0 3-48-16,-6-8-16 0,-3 1-576 0,0-5-128 16,-2 5-32-16,-4-5 0 0,-1-2-160 0,-2-3 0 15,-2-1 0-15,-2-1 0 16,-3-4-464-16,0-3-80 0,1-4-16 0,-3-4-11424 0,0-3-2288 15</inkml:trace>
  <inkml:trace contextRef="#ctx0" brushRef="#br0" timeOffset="145918.67">28302 13941 6735 0,'7'-7'128'0,"-5"5"48"0,3-1 0 0,-3 3 32 0,-2 0-208 0,0 0 0 0,2 5 0 0,-2-1 0 16,3 8 4224-16,-6 1 784 0,1 8 176 0,-3 4 16 15,-6 2-1456-15,-2 2-288 0,-8 1-64 0,-2 1-16 16,-1 6-1968-16,-6-1-400 0,1 5-80 0,-1 0-16 16,-2-1-464-16,3 1-112 0,2 0-16 0,-3-3 0 15,5 6-320-15,0-4 0 0,3-1 0 0,1-3 128 0,3-2-272 0,2-7-48 16,5-2-16-16,2-9 0 16,4-7-1632-16,3-7-320 0,4-2-64 0,1-9-13936 15</inkml:trace>
  <inkml:trace contextRef="#ctx0" brushRef="#br0" timeOffset="146205.01">28248 13290 9215 0,'-5'-11'400'0,"5"6"96"0,2 3-496 0,3-5 0 0,4 5 0 0,-2 2 0 16,2 2 1856-16,7 1 288 0,13 1 48 0,14-4 16 15,14 7 2080-15,6 2 432 0,1 5 80 0,-1 1 0 16,-4 6-2400-16,-2 6-480 0,-5 7-112 0,-4 7-16 16,-3 11-960-16,-4 0-208 0,-5 12-48 0,-4-3 0 15,-9 2-352-15,-1 10-80 0,-4 1-16 0,-4 8 0 16,-5 4-128-16,-4 9 0 0,-5 3 144 0,-5 8-144 16,-2 10 0-16,-2 2 0 0,-4-5 0 0,-1-4 0 0,-2-5 0 0,0-18 0 15,5-13 0-15,0-17-128 16,2-15-336-16,4-14-64 0,3-13-16 0,2-10-18208 0</inkml:trace>
  <inkml:trace contextRef="#ctx1" brushRef="#br0">33634 12252 0,'0'0'0,"0"0"16,0 0-16,57 188 16</inkml:trace>
</inkml:ink>
</file>

<file path=ppt/ink/ink7.xml><?xml version="1.0" encoding="utf-8"?>
<inkml:ink xmlns:inkml="http://www.w3.org/2003/InkML">
  <inkml:definitions>
    <inkml:context xml:id="ctx0">
      <inkml:inkSource xml:id="inkSrc0">
        <inkml:traceFormat>
          <inkml:channel name="X" type="integer" max="27388" units="cm"/>
          <inkml:channel name="Y" type="integer" max="18258" units="cm"/>
          <inkml:channel name="F" type="integer" max="65535" units="dev"/>
          <inkml:channel name="T" type="integer" max="2.14748E9" units="dev"/>
        </inkml:traceFormat>
        <inkml:channelProperties>
          <inkml:channelProperty channel="X" name="resolution" value="1000.29218" units="1/cm"/>
          <inkml:channelProperty channel="Y" name="resolution" value="1000.43835" units="1/cm"/>
          <inkml:channelProperty channel="F" name="resolution" value="0" units="1/dev"/>
          <inkml:channelProperty channel="T" name="resolution" value="1" units="1/dev"/>
        </inkml:channelProperties>
      </inkml:inkSource>
      <inkml:timestamp xml:id="ts0" timeString="2025-10-03T22:50:26.970"/>
    </inkml:context>
    <inkml:brush xml:id="br0">
      <inkml:brushProperty name="width" value="0.05292" units="cm"/>
      <inkml:brushProperty name="height" value="0.05292" units="cm"/>
      <inkml:brushProperty name="color" value="#7030A0"/>
    </inkml:brush>
  </inkml:definitions>
  <inkml:trace contextRef="#ctx0" brushRef="#br0">6352 9327 18591 0,'2'-16'400'0,"-2"9"96"0,2-4 16 0,-2 4 16 0,0-2-528 0,0 7 0 0,0-5 0 0,-2-2 0 0,0-5 2624 0,-3-4 400 0,1-2 96 0,-3 1 16 0,0 1-1664 0,-2 3-336 0,-2 1-64 0,0-2-16 16,-1 5-336-16,1 4-64 0,-3-4-16 0,-2 11 0 15,3-5-192-15,-5 10-64 0,0 6 0 0,-3 5 0 16,-4 11-384-16,0 9 0 16,-2 7 0-16,2 5 0 0,2 9-480 0,1 1-80 0,6 6-16 0,2-1 0 0,10 1 832 0,2-8 144 15,2-10 48-15,6 4 0 0,6 2-448 0,4-7 0 16,4-6 0-16,-2-10 0 0,5-11 0 0,2-6 0 31,2-12 0-31,2-12 0 0,3-10 224 0,-5-6-32 0,-2-3-16 0,-2-8 0 16,-5-4 240-16,0 0 48 0,-4 0 16 0,-3-2 0 0,0 4-176 15,-4 0-48-15,-5 2 0 0,1 3 0 0,-3 5-256 0,0 3 160 16,2 1-160-16,-2 4 128 0,0 3-128 0,0 4 0 0,0 9 0 0,2-2 0 31,-2 9 176-31,3 3-48 0,1 3-128 0,1 8 192 0,-1 4-192 0,3 5 0 0,0 6 0 0,2 3 0 16,0 9 0-16,2-7-128 0,3 0 128 0,-1-3 0 16,6-1 0-16,1-3 0 0,3-4 0 0,-1-5 0 31,3 0 0-31,0-2 0 0,0-5 0 0,2-4 0 15,3-5 0-15,2-4 0 0,-3-9 0 0,0-5 0 16,1-5-320-16,-3-6 64 0,-2 0 0 0,-5-5 0 16,1-2 112-16,-5-4 144 0,0-3-208 0,-5-2 80 15,-2-5 128-15,-4 3 0 0,-1-3 0 0,-2 5 128 0,-2 3 48 0,0-1 16 16,0 0 0-16,0 5 0 0,-2 6-192 0,2 8-176 16,0 10 48-16,-2 6 0 0,2 6-64 0,-2 6 0 15,2 6 0-15,-3 10 0 0,1 8 192 0,0 6 0 16,-1 9 0-16,3 1 0 0,3 4 176 0,1-1-48 15,3-3 0-15,2 1 0 0,0-6 96 0,3-2 16 16,1-8 0-16,3-1 0 0,-2-3-80 0,-1-4-16 16,3-5 0-16,-5 0 0 0,1-2-144 0,1-3 192 0,-6-1-192 15,-2-5 192-15,-1-3-192 0,-4 1 0 0,-2-5 0 16,-3 0 128-16,1-5 0 0,-1 1-128 0,1-3 192 0,-1-5-64 16,3 1-128-16,2 11 0 0,0-41 0 0,2 12 0 15,3-5 0-15,4-2 0 0,0-3 0 16,5 1 0-16,-3 6-272 0,0 0 16 0,3 3 0 0,-1 4 0 15,1 7-48-15,0 4 0 0,1 3 0 0,-1 2 0 16,0 11 144-16,-1 5 32 0,1 4 0 0,0 7 0 16,-1 5-32-16,-2 6 0 0,3 1 0 0,-3 6 0 15,1 2 160-15,-1 3 0 0,-2 0 0 0,0-2 0 16,0 1 128-16,-4-3 16 0,-1-3 0 0,1-3 0 16,-1 8-144-16,-1-1 0 0,1-1 0 0,1-8 0 15,-1-2 128-15,1-2 0 0,2-9 0 0,-1-2 0 16,1-8-128-16,0-1-176 0,0 0 48 0,2-5 0 15,0-5-1568-15,-2 3-304 0,2-3-64 0,0-6-13232 16</inkml:trace>
  <inkml:trace contextRef="#ctx0" brushRef="#br0" timeOffset="174.17">7785 9343 5519 0,'4'-3'496'0,"-2"1"-496"0,1 2 0 0,-1 2 0 0,-2 3 1168 0,2-1 144 0,3 5 32 0,4 3 0 0,0 8 2176 0,2 10 448 0,1 1 96 0,-3 1 16 15,-3 2-1344-15,1-2-272 0,-2 2-48 0,-1 0-16 16,3-5-1232-16,-2 1-240 0,-3-1-48 0,2 1-16 16,1-3-688-16,-3-9-176 0,0 0 0 0,1-7 0 31,-3-2-608-31,2-2-160 0</inkml:trace>
  <inkml:trace contextRef="#ctx0" brushRef="#br0" timeOffset="316.89">7787 9077 28559 0,'-5'-9'2544'0,"1"0"-2032"16,2 5-512-16,2-1 0 16,0 3 912-16,-3-3 96 0,1-1 16 0,0-6 0 0,-3 1-176 0,3 0-16 15,0-1-16-15,4 12 0 16,2 0-1328-16,6 5-256 0,3 6-48 0,3 3-13984 0</inkml:trace>
  <inkml:trace contextRef="#ctx0" brushRef="#br0" timeOffset="870.9">8240 9338 20271 0,'5'2'1792'0,"-3"-2"-1424"0,3 0-368 0,-3 3 0 15,0-1 0-15,0 0-240 16,1 7 48-16,1-2 0 0,5 9 2048 0,3 4 432 0,1 12 80 0,-1 0 0 16,1 2-1008-16,-2-3-208 0,1 1-32 0,-3-2-16 15,-2-3-192-15,-1-2-32 0,1 2-16 0,-2-4 0 16,2-5-224-16,-3-7-32 0,1 0-16 0,-3-6 0 15,2-5-192-15,1 0-32 0,0-5-16 0,1-4 0 16,-1-2-80-16,4-3-16 0,-2 1 0 0,0-3 0 16,-1-2-128-16,1-9-128 0,2 2 144 0,0-3-144 0,3-3 192 15,-3-6-64-15,2 1-128 0,3 0 192 0,-5 0-192 0,2 2-160 16,0 0 32-16,1 7 0 16,-1 2-576-16,-2 4-128 0,-2 5 0 0,2 12-16 31,-2-3 256-31,-3 9 48 0,3 7 16 0,-5 5 0 0,1 4 528 0,-1 9 0 0,2 3 0 0,1 1 0 0,2 3 480 0,2 5 48 15,0 2 16 1,0-7 0-16,-2 0-32 0,2-5 0 0,-2 1 0 0,-1-8 0 0,1 1-144 0,2-3-48 16,-2 1 0-16,0-3 0 0,0-4-112 0,-3-3-16 0,3 0-16 0,-2-6 0 15,-3-1 80-15,2-4 0 0,-1-2 16 0,-1 0 0 16,2-10-32-16,1 1-16 16,0-5 0-16,-1-4 0 0,3-1-224 0,2-4 0 0,0-4 0 0,2-3 0 31,1 1-144-31,1-1-80 0,-1 0-16 0,-1 3 0 0,0-1 96 0,1 5 16 0,-3 5 0 0,-3 4 0 31,4 5 128-31,-1 2 0 0,0 4 0 0,-3 5 0 16,4 0-160-16,-1 2 160 0,2 3-192 0,0 2 192 15,1 2-176-15,3 2 176 0,-1 0-160 0,0 8 160 16,2-1-144-16,-1 4 144 0,-1-4-128 0,0 5 128 16,-3 7 0-16,0-8 0 0,3 8 0 0,-3-8-128 15,1-1 128-15,-1-1 0 0,0-2 0 0,-2-2 0 0,0-2-288 0,-2 2 32 16,2-3 0-16,0 3 0 15,-2-2-896-15,2-1-192 0,-2 1-16 0,2 2-14640 16</inkml:trace>
  <inkml:trace contextRef="#ctx0" brushRef="#br0" timeOffset="1805.37">9981 9415 1839 0,'12'-18'0'0,"-8"7"160"0,1-1-160 0,-3 6 0 0,0-4 0 16,-2 8 0-16,0-9 1616 0,0-3 304 0,-2-6 48 0,0-5 16 0,-3-5 1376 0,-4 3 288 0,-2 5 48 0,-5 1 16 16,0 10-1344-16,-2 6-256 0,-5 1-48 0,0 8-16 15,-1 3-672-15,3 9-144 0,-2 2-16 0,3 0-16 16,2 5-624-16,2 2-128 0,0 2-32 0,5 0 0 16,2 3-416-16,4 1 0 0,3 3 0 0,0 0 0 15,4 0 528-15,0-9 80 0,5 3 16 0,0-10 0 16,4-2 64-16,5-3 16 0,2-6 0 0,3-3 0 15,1-1-320-15,1-6-48 0,-5-3-16 0,2-10 0 16,1-2-96-16,2-5-32 0,-3-4 0 0,0-3 0 0,-2-1-192 0,-4-1 0 16,2 0-144-16,-5-2 144 0,1 5-336 0,-6-1 16 15,1 3 16-15,-2 4 0 0,-5 3 176 0,2 4 128 16,-4-2-192-16,2 7 192 0,-3 4-240 0,1 2 64 16,-2-1 16-16,-3 3 0 15,2 6-208-15,1 3-32 0,2 6-16 0,-1-1 0 0,1 9 224 0,2 3 64 16,0 7 0-16,2 1 0 0,3 3 128 0,-1 5 128 15,5-1-128-15,-2 3 176 0,5 0 192 0,-1-5 32 0,2-4 16 0,1-7 0 16,2-3-32-16,0-6-16 16,4 2 0-16,3-6 0 0,2-5-208 0,0-7-32 0,2 0-128 0,0-14 192 15,3 0-192-15,-3-6 0 16,0 0 0-16,0-5 0 0,0-3 0 0,-2-1-192 0,0-3 192 0,0 1-208 16,-2-3 208-16,0-3-176 0,-3 3 176 0,-2-6-160 15,3-8 160-15,-3-2 192 0,-2 7-32 0,-3-5-16 16,-2-1 0-16,3-6 0 0,-3-1 0 0,1-1 0 15,-1 5-144-15,-2-3 0 0,0 6 0 0,-2 1 128 16,-2 3-128-16,-3 8 0 0,-2 3 0 0,-5 12 0 16,3 6-272-16,-5 7 16 0,0 2 0 0,-2 7 0 0,0 7 256 0,-2 4 0 15,4 3 0-15,-2 4 0 0,0 4 0 0,2 6 0 16,0 1 0-16,1 3 0 0,1 11 128 0,1-2-128 16,1 0 0-16,-1 2 0 15,1 11 128-15,3 5-128 0,3-7 0 0,1 7 0 0,1 0 160 0,-1 4-160 16,5 1 160-16,3-5-160 0,1-9 176 0,3-5-176 15,0-9 192-15,0-9-192 16,4-9 0-16,1-6 0 0,-1-5 0 0,3-12 0 16,2-2-768-16,0-4-192 0,6-5-64 0,-1-7 0 15,-1 3-1840-15,3-3-368 0,4-6-80 0,3-7-16 16,-1 2 256-16,-1 0 64 0,-3 0 0 0,7-7 0 16,2-9 1552-16,0-2 320 0,-7 4 64 0,-2 1 16 0,0-5 2976 0,-5-1 576 0,-1 4 128 0,-8 6 32 31,-6 4 1552-31,-8 7 304 0,-3 5 64 0,-8 4 16 0,-4 5-2784 0,-2 2-544 0,-3 7-112 0,-2 5-32 15,3 4-816-15,-3 2-176 0,0 7-128 0,-2 2 192 16,0 3-192-16,0 4 0 0,2 5 144 0,2 0-144 16,3 4 160-16,4-2-32 0,2 2-128 0,5-4 192 15,5 6-192-15,2 0 128 0,4 5-128 0,3-4 0 16,-3-7 0-16,3-5 0 0,6 7 0 0,3 2 0 16,-1-5 128-16,1 3-128 0,6 3 0 0,1 1 0 0,-3-6 0 0,-2 6 0 15,-2-4 0-15,-5 2 0 0,-4 0 0 0,-5 1 0 16,-5 1 0-16,-6 3 0 0,-5 2 0 0,-9 0 0 15,-4-2 0-15,-1-5 0 0,-4-7 128 0,-4 1 48 16,-3-8 0-16,0-6 0 0,-2 2 320 0,-2-9 64 16,0-5 16-16,0 1 0 0,-1-3-352 0,1-4-64 15,0-3-16-15,2-4 0 16,2 0-1024-16,7 2-208 0</inkml:trace>
  <inkml:trace contextRef="#ctx0" brushRef="#br0" timeOffset="4615.85">12930 9431 16575 0,'-4'0'1472'0,"-1"-5"-1168"0,3 3-304 0,2 0 0 0,2 2 1472 0,1-2 256 0,-1 2 32 0,0-5 16 15,7 3 208-15,5 0 64 0,4 6 0 0,2 5 0 0,3 5-1008 0,0 4-192 16,-1 5-32-16,-1 1-16 0,-5 4-336 0,-5 1-64 16,-4 1-16-16,-3-1 0 0,-4 3-64 0,-4 0-32 15,-3-1 0-15,-2 3 0 0,-2 2-288 0,-5-6 0 16,0-3 0-16,0 0 0 15,0 1-2000-15,0-6-416 0</inkml:trace>
  <inkml:trace contextRef="#ctx0" brushRef="#br0" timeOffset="4914.39">14633 9447 10703 0,'-2'-25'224'0,"-1"14"48"0,3-1 16 0,0 5 32 0,3 5-320 0,-1-2 0 0,0 1 0 0,3-1 0 0,4 4 2672 0,2-5 464 0,5 10 80 0,2 2 32 16,2 11-1072-16,1 9-192 15,-1 5-64-15,-2 8 0 0,1 10-768 0,-4-2-144 0,-3 4-48 0,1 5 0 16,-1 8-272-16,-1 3-64 0,-4 7-16 0,0-5 0 0,-3 3-288 0,1-3-48 15,-1 5-16-15,-2-5 0 0,5-6 48 0,-7-10 0 16,-2-6 0-16,0-8 0 0,-3-6-304 0,1-6 0 16,-3-10 0-16,2-7 0 15,1-6-832-15,-1-5-64 0</inkml:trace>
  <inkml:trace contextRef="#ctx0" brushRef="#br0" timeOffset="5205">14517 9130 20271 0,'-13'-12'896'0,"6"3"192"0,2 2-880 0,1 1-208 0,4 1 0 0,2 3 0 15,0 2 2272-15,7-7 416 0,5-2 64 0,9-2 32 16,13-1-432-16,9 1-96 0,7 2-16 0,3 4 0 16,1-4-1280-16,1 9-256 0,2 3-48 0,-2 3-16 31,-10 6-448-31,-1 8-192 0,1 12 176 0,-10 4-176 0,-10 12 0 15,-11 1 0-15,-7 4 0 0,-14 3-160 0,-8 3-176 0,-10 2-48 16,-7 1 0-16,-6-6 0 16,-7-1-32-16,0-6-16 0,0-8 0 0,-7 0 0 0,-2-5 432 0,-2-6 0 15,-1-8 0-15,5-6 0 0,7-9 0 0,7-7 0 16,6-11 0-16,12-5 0 16,5 2-336-16,8-11-144 0,10-2-32 0,6-9-15808 0</inkml:trace>
  <inkml:trace contextRef="#ctx0" brushRef="#br0" timeOffset="5736.97">15442 9540 23039 0,'27'-3'1024'0,"-11"1"192"0,0-2-960 0,-2-1-256 0,-5 5 0 0,-2-2 0 15,2-9 2672-15,9-3 480 0,11-9 112 0,5-6 0 16,2-3-1424-16,-6-4-304 0,-3 0-48 0,-4-1-16 15,-5 6-944-15,-2-8-192 0,-5 10-32 0,-2-5-16 16,0-3-288-16,-2 1 0 0,-2-5 0 0,-5 7 0 16,-3 3-160-16,-1 3-144 0,-3 13-16 0,-7-1-16 15,-4 9-816-15,-7 11-144 0,0 3-48 0,-6 7 0 16,-10 18 288-16,0 2 48 0,0 9 16 0,7-3 0 0,7-1 816 0,2 6 176 16,0 10 0-16,3 4 0 0,6-1 368 0,4 4 16 15,10-10 16-15,7 0 0 0,8-9 688 0,5-5 144 16,7-4 32-16,5-4 0 0,-1-5-352 0,7-5-64 0,3-2-16 15,6-6 0-15,7-10-496 0,7-9-96 0,3-6-32 16,1-10 0-16,3 0-208 0,-3-6 0 0,-1-5 0 0,-8-5 0 31,-2 1-624-31,-4-1-112 0,-8-2-32 0,-6 1 0 16,-4-8-2176-16,-7 3-432 0,-8 4-80 0,-1 0-32 16,-9-9-80-16,-8 5-16 0,-1 2 0 0,-5 2 0 15,0 5 2368-15,-5 0 480 0,-2-1 96 0,-2 3 0 0,0 9 1216 0,4-2 224 0,3 5 48 0,2 3 16 16,0 6-512-16,4 6-96 0,1 5-32 0,6 4 0 15,3 5 800-15,1 4 144 0,8 7 48 0,0 5 0 16,1-3 944-16,4 12 192 0,-1 9 32 0,2 6 16 16,-2 3-528-16,0 2-96 0,3 3-32 0,-1 1 0 15,-2-1-272-15,3-1-48 0,-3 5-16 0,2-2 0 0,-2-3-736 0,-2-2-160 16,-2 0-16-16,0-6-16 0,-5-5-304 0,0-7-176 16,-5-5 192-16,1-9-192 0,-3 1 0 0,-2-8 0 15,-2-1 0-15,-3-5 0 0,1-3 0 0,-5-4 0 16,-5-4-160-16,0-3-12016 15,1-5-2416-15</inkml:trace>
  <inkml:trace contextRef="#ctx0" brushRef="#br0" timeOffset="6131.68">16245 9155 29487 0,'-21'-5'1296'0,"12"3"288"0,0 2-1264 0,2 0-320 0,3 0 0 0,4 0 0 0,-3 0 1504 0,3 0 240 0,0 0 48 0,5 0 16 16,6 2-336-16,7-4-64 0,10 2 0 0,3-7-16 15,10-4-816-15,5-1-176 0,6-4-16 0,2-2-16 16,5 0-48-16,0-9-16 0,0 4 0 0,-7-2 0 16,-2 3-48-16,-2 4-16 0,4-10 0 15,-7 10 0-15,-4 2-112 0,-5 3-128 0,-6 6 176 0,-6 2-176 16,-8 3 0-16,-7 4 0 0,-6 5 0 0,-8 5-144 16,-2 3-128-16,-6 4-32 0,-5 3 0 0,-1 3 0 15,8-4 144-15,-2 1 32 0,1 3 0 0,3 0 0 16,5 0 128-16,4-5 0 0,2 3 0 0,5-5 0 0,6 0 0 15,1-2 0-15,4 0 0 0,2 2 0 0,5-2 0 0,5 4 0 16,-5 8 0-16,0-6 0 0,0 10 0 0,-3-3-208 16,-1 5 80-16,-5 0 128 15,-3 7 0-15,-4 0 0 0,-4 0 0 0,-7-3 0 16,-5-1 0-16,-2-3 0 0,0-5 0 0,0-4 0 0,2-5 320 0,-5-4 96 16,-4 2 16-16,-2-4 0 0,-4 2-16 0,-3-12 0 15,-5 3 0-15,-1 0 0 0,1-5-32 0,-2 0 0 16,-2-4 0-16,5 0 0 15,4-12-384-15,9-2-320 0,9-6 48 0,12-12-20336 0</inkml:trace>
  <inkml:trace contextRef="#ctx0" brushRef="#br0" timeOffset="13272.86">18192 9954 1839 0,'0'16'160'0,"0"-11"-160"0,2 2 0 0,0-3 0 0,-2 3 1616 0,0-2 304 0,3 4 48 0,-3 6 16 0,4 8-720 0,-2 7-144 0,1 4-32 0,-3 2 0 16,-3-2-640-16,1 0-144 0,-2-12-32 0,-3 1 0 15,2-7-272-15,-1-5 0 0,-1-6 0 0,0-1 0 16,2-4 144-16,-1 0-144 0,-1-4 0 0,0 4-6144 16</inkml:trace>
  <inkml:trace contextRef="#ctx0" brushRef="#br0" timeOffset="13907.65">19232 9735 19343 0,'7'-14'848'0,"-2"5"192"0,1 0-832 0,-1-2-208 0,0 6 0 0,-3 1 0 0,2-3 1488 0,5-9 256 16,7-9 48-16,2-11 16 0,7-5-160 0,-2-4-48 15,-3-1 0-15,-1 1 0 0,-4 4-912 0,1-2-192 16,-2 2-48-16,-3-4 0 0,3 0 80 0,-5-3 16 16,0-4 0-16,-2 2 0 0,-3-2-368 0,1 4-176 15,-3 1 160-15,-2 1-160 16,0 6-528-16,-4 3-208 0,-1 6-32 0,-2 3-16 15,0 6 96-15,1 6 32 0,-1 7 0 0,0 4 0 0,0 5 656 0,0 7 0 16,1 7 128-16,1 4 0 0,1 9-128 0,1 7 0 0,1 7 0 0,2 4-128 16,2 5 128-16,5 0 0 0,-2-5 0 0,4 14 0 15,4 5 0-15,3 8 0 0,2 7 0 0,-2 1 128 16,2-5 0-16,0-8 16 0,-2-1 0 0,0-7 0 16,0-11-144-16,-2-7 192 0,-1-7-192 0,-1-7 192 15,-3-7-192-15,-3-4 0 0,1-5 0 0,-2-8 0 16,-1-3 928-16,1-7 96 0,-1-5 32 0,1-6 0 15,2-4-64-15,-3-3-16 0,3-9 0 0,0-7 0 16,4 0-464-16,3-9-112 0,2 7-16 0,-3-9 0 16,3 7-384-16,2-3-256 0,0 5 48 0,1 5 0 15,-4 6-240-15,6 2-32 0,1 1-16 0,1 11 0 0,-2 0 176 0,1 9 16 16,-4 6 16-16,3 3 0 16,-3 7-112-1,2 9-32-15,-2 4 0 0,3 12 0 0,-3 9 64 0,0 2 16 0,-2 7 0 0,0 2 0 16,0 5 16-16,-3 2 0 0,1-7 0 0,-3 0 0 15,1-7 336-15,-1 3 0 0,-2-5 0 0,5-2 0 0,-3-7 0 0,0-7 0 16,1-9 0-16,-1-2 0 0,0-3 0 0,1-6 0 16,-3-2 0-16,2-5-176 15,-2-3-1552-15,-2-6-320 0</inkml:trace>
  <inkml:trace contextRef="#ctx0" brushRef="#br0" timeOffset="14288.18">20413 9266 12895 0,'0'2'1152'0,"3"5"-928"0,-1-3-224 0,-2 3 0 0,0 0 768 0,2 4 128 0,0 14 0 0,1 14 16 15,4 8 816-15,-1 14 144 0,3 3 48 0,3-5 0 16,-1-5 480-16,3-4 96 16,-1-5 32-16,3-4 0 0,0-5-992 0,0-9-208 15,-3 1-48-15,3-8 0 0,2-6-512 0,1-5-96 0,-1-2-32 0,0-14 0 16,-2 2-208-16,0-8-48 0,2-3-16 0,-2-7 0 0,-1-6-192 0,1-5-48 15,-2-5 0-15,0-4 0 0,-3-5-128 0,3-4 0 16,-3-4 0-16,0-3 0 0,1 4-128 0,-3 3 128 16,-3 0-160-16,-1 5 160 15,-1 10-192-15,1 1 192 0,-3 9-208 0,1 4 80 0,-1 10-112 0,2 8-16 16,1 1 0-16,-1 8 0 0,5 3 256 0,1 9-192 16,-1 9 192-16,2 6-192 15,0 10 192-15,3 7 0 0,-1 4 192 0,3 5-192 16,0 1 256-16,-2-5-64 0,4-10-16 0,0 0 0 0,0 0-48 0,3-5-128 0,-1-4 192 0,0-7-64 15,-4-6-128-15,2-3 0 0,1-2 0 0,-4-7 128 16,4 0-128-16,-1-9 0 0,-7 0-192 0,-2 0 192 31,0-7-2048-31,0 3-304 0,-4-8-48 0,-3 3-12960 0</inkml:trace>
  <inkml:trace contextRef="#ctx0" brushRef="#br0" timeOffset="14857.53">21345 9211 24879 0,'9'0'1088'0,"-4"0"256"0,1 2-1088 0,1 3-256 16,-2-1 0-16,-3 1 0 16,3 4 896-16,1 7 112 0,8 7 16 0,2 8 16 0,2 12 528 0,-2 3 96 15,2 1 32-15,-4-4 0 0,-3-2-480 0,-2-2-112 16,0-5-16-16,-4-9 0 0,-1 2-352 0,-2-9-80 16,-2-2-16-16,0 2 0 15,-2-7-480-15,0 3-160 0,0-5 0 0,-1-2 0 0,1-5 128 0,0-2-128 16,0 0 0-16,-1-2 0 0,3-7 128 0,-2 0-128 0,2-5 144 15,2-2-144-15,1 0 192 0,-1-11-48 16,2-2-16-16,3-5 0 16,2-3-128-16,3-3 0 0,1-6 0 0,5 1 0 15,0 2 0-15,3-5 0 0,4 5 0 0,-3 2 0 32,1 10-448-32,-2 3 16 0,-1 10 16 0,0 3 0 0,3 3 144 0,2 5 16 0,0 7 16 0,-2 5 0 15,1 9 96-15,1 4 16 0,-2 4 0 0,0 5 0 16,2 5 128-16,0 2 0 0,2 5 0 0,-2-8-128 15,2 3 128-15,-4 0 0 0,-3 3 0 0,0-1 0 16,1-4 0-16,-1 2 144 0,-2-5-144 0,1-2 0 16,-6-4 0-16,1 2 0 0,-1-7 0 0,-1-2 0 0,-6-2 0 0,1-5 0 15,-4-3 0-15,-6-3 0 0,-1-6 0 0,-3 3 0 16,-4-11 128-16,-1 0-128 0,1-3 464 0,0-6 48 16,-1-3 0-16,1-9 0 0,2-2-144 0,2-6-32 15,2-1 0-15,3-5 0 0,2 6-336 0,0-6 0 16,5 6 0-16,-1-1 0 0,5 0-288 0,3 0-32 15,-3 12 0-15,4-5 0 0,6 4-32 0,-1 1-16 16,2 6 0-16,3 3 0 0,-3 6 176 0,1 7 16 16,-1 7 16-16,0 3 0 0,1 6-80 0,-3 2-16 15,2 7 0-15,3 5 0 0,4 2 112 0,0 9 16 0,3 0 0 0,-1-3 0 16,-2 1 128-16,1-2 0 0,1 1 0 0,-2 1-128 16,3-2-128-16,-3 1-32 0,0 6 0 0,-2-1 0 31,-2 5-1760-31,-1-7-336 0,-1 0-80 0,2 2-11264 0</inkml:trace>
  <inkml:trace contextRef="#ctx0" brushRef="#br0" timeOffset="15817.11">23401 9037 14735 0,'-27'-9'640'0,"11"6"160"0,0-1-640 0,5 4-160 0,4 0 0 0,0 4 0 0,-4 1 1920 0,-7 2 368 0,-9 11 64 0,-7 4 16 0,-5 8-528 0,3 11-112 15,2-1 0-15,2 10-16 0,5 5-432 0,2-1-64 16,5 3-32-16,4-1 0 0,2-3-288 0,5-8-64 16,7 2-16-16,2-13 0 0,4 0-272 0,5-4-48 15,3-10-16-15,4-8 0 0,2-3-256 0,2-9-48 16,3-7-16-16,4-4 0 16,0-5-32-16,3-2-128 0,-1-10 192 0,-2-1-64 15,-2-1-672-15,-2-8-144 0,-3 2-16 0,-4-5-16 16,-2-2-32-16,-5 0 0 0,0 0 0 0,-7 0 0 0,0 4 560 0,1 5 192 0,-3 0-144 0,-3 5 144 31,-1 2-672-31,-1 6-48 0,1 5-16 0,-3 7 0 16,-2 7-688-16,-2 2-144 0,-1 11-32 0,-1 3 0 0,1 6 1600 0,1 5 256 0,2 9 64 0,0 0 32 15,4 9 1280-15,5 3 256 0,3 1 48 0,3 3 16 16,6-2-480-16,1-8-80 0,5 1-32 0,3-11 0 16,-3-8-656-16,5-1-144 0,6-3-32 0,1-7 0 15,1-2-352-15,3-7-176 0,3-4 160 0,1-7-160 16,3-2 0-16,0-10 0 0,0-1 0 0,-5-8 0 15,-2-1-1088-15,-7-8-144 0,0 3-48 0,-6-5 0 16,-3 0-1408-16,0-4-272 0,0 4-64 0,-4 0-16 16,-1-4 624-16,1 4 128 0,-3 0 32 0,-4 5 0 0,2 9 1760 0,-4 0 368 15,1 6 128-15,-1 1 0 0,-1 6 784 0,-1 8 272 16,1 6 48-16,-1 0 16 0,-1 6-272 0,-2 1-48 16,2 4-16-16,0 8 0 0,1 8 128 0,-1 2 32 15,0 8 0-15,0 3 0 0,1-1-32 0,-1 2 0 0,2 4 0 16,1 0 0-1,0 3 144-15,-1-7 32 0,3-5 0 0,-5-2 0 0,3 0-240 0,-3-11-32 0,0-3-16 0,0-4 0 16,-2-5-160-16,0-4-48 0,0-3 0 0,-2-8 0 16,2-3-128-16,-2 0-16 0,2-11-16 0,0-4 0 15,2-10-240-15,3 0-64 0,-1-13 0 0,1-1 0 16,2-3-128-16,-1-4 0 0,6-1 0 0,-3 4 0 16,2 5-272-16,-2 2 16 0,0 2 0 0,3 5 0 31,-3 6-480-31,0 8-96 0,-2 8 0 0,-1 3-16 0,-1 8-176 0,-1 6-48 0,1 6 0 0,2 4 0 0,0 6 1072 15,-1-1 352-15,3 4 0 0,3 3 0 0,-1 2 544 0,3-2 128 16,-3 3 0-16,5-3 16 0,0 4-672 0,2 3-144 31,0-3-32-31,2 1 0 0,-4-5-48 0,2 2-16 0,3-7 0 0,2 1 0 0,-3-10 0 0,0 0 0 32,1-4 0-32,-1-5 0 0,1-4-128 0,1-5 0 0,1-4 0 0,2-10 0 0,0-3 0 0,2-6 0 15,5-6 0-15,-5 2 0 0,-2 2-240 0,2 0 80 16,-2-8 16-16,-2 6 0 0,-5 0 144 0,-5 2-128 15,-1 5 128-15,-8-3-128 16,1 8 128-16,-3-1 0 0,-2 5 0 0,-2 2 0 0,2 5 432 0,-3-1 16 0,3 5 0 31,-2 5 0-31,2 0-320 0,-2 4-128 0,2 5 128 0,0 4-128 16,0-2 0-16,2 7 0 0,3 11 0 0,2-2 0 16,-1 9 0-16,3 5 0 0,0 4 0 0,3 2 0 15,-3-13 144-15,4 6-144 0,6 8 160 0,1 6-160 16,3-4 384-16,-1 1 0 0,6 1-16 0,-3-4 0 15,-3-1-176-15,-1-4-16 0,-1-5-16 0,-4-7 0 16,-5-1 0-16,-4-1 0 0,-5 0 0 0,-2 0 0 16,-4-2-160-16,-3 0 192 0,-4 0-192 0,-1-2 192 15,-1-1-64-15,-3-4-128 0,-2 1 192 0,-3-4-64 0,1-1-128 0,-1-5 0 16,6-2-192-16,-1-7-12944 16,0-7-2592-16</inkml:trace>
  <inkml:trace contextRef="#ctx0" brushRef="#br0" timeOffset="34727.51">5493 12091 19343 0,'-2'-4'1728'0,"-1"2"-1392"0,3 2-336 0,0 0 0 0,0 0 1216 0,0 4 192 0,0 3 16 0,0 7 16 31,0 13 736-31,3 9 160 0,-1 16 32 0,0 7 0 0,0 7-1328 0,3 0-256 16,-3-3-48-16,0 0-16 0,1 5-336 0,1 3-64 0,1-6 0 0,-1-1-16 15,3-1-304-15,-2-6 0 0,1-9 0 0,1-10 0 16,-2-11 0-16,2-6-176 0,-3-15 32 0,3-1 0 31,0-12-1824-31,-3-2-352 0,1-7-80 0,-3-2-16 16,-2-7-384-16,-2-9-80 0,-3-2 0 0,1-5-6464 0</inkml:trace>
  <inkml:trace contextRef="#ctx0" brushRef="#br0" timeOffset="34872.29">5423 11910 11967 0,'-12'-18'1072'0,"5"9"-864"0,1 2-208 0,-1 0 0 16,5 5 1280-16,-1 0 224 0,1 2 32 0,-3 0 16 0,1 0 688 0,2 0 128 15,-1 2 16-15,3 3 16 31,5 4-2400-31,2 2-256 0,-7-11-176 0,27 32-16 0,-9-12-1088 16,0 1-224-16</inkml:trace>
  <inkml:trace contextRef="#ctx0" brushRef="#br0" timeOffset="35251.58">5710 12085 4607 0,'3'0'400'0,"-1"0"-400"0,0 0 0 0,0 2 0 15,1 0 1856-15,-1 0 272 0,5 5 64 0,2 5 16 16,2 8 2400-16,5 9 496 0,-2 5 80 0,2 5 32 15,-1 2-2480-15,-1 2-496 0,0-2-112 0,-1 2-16 16,1 2-1312-16,2 3-272 0,-5 1-48 0,3-3-16 16,-5 1-336-16,0 5-128 0,-2-6 0 0,-3-3 0 15,1-5 0-15,-3 3 0 0,-2-7 0 0,0-2 0 0,0-5 0 16,0-4 0-16,0-10 0 0,0-4 0 0,0-6 0 0,0-6 0 16,2-8 0-16,3-12 0 0,2-6 128 0,2-5-128 15,0-16 0-15,2 0 144 0,0 0-144 0,1-4 0 16,1-9-160-16,3-1 160 15,0 1-432-15,4 1 16 0,-6 10 0 0,2 5 0 16,-5 10-400-16,1 8-80 0,-3 9 0 0,0 8-16 16,-3 10 352-16,1 2 80 0,2 2 16 0,3 7 0 0,-1 3 464 0,5 1 0 0,2 5 0 0,2 3 0 15,-1 1 0-15,1 8 0 0,0 2 0 0,-2-1 0 16,-2 1 0-16,2 7 0 0,-2 1 0 0,-2 3 0 16,-5-6 0-16,2 6 208 0,3 4-16 0,0 3 0 15,-1 2-48-15,1-9-16 0,-3 3 0 0,-2-8 0 16,0-4-512-16,0-9-128 15,-2-9 0-15,2-7-16 0,-2-7-1296 0,0-6-256 0,0-7-48 0,-1-8-6480 16,1-12-1296-16</inkml:trace>
  <inkml:trace contextRef="#ctx0" brushRef="#br0" timeOffset="35457.37">6576 12223 6447 0,'-4'-45'272'0,"2"22"80"0,-1 5-352 0,1 0 0 16,2 6 0-16,0 6 0 0,2 1 1728 0,1-6 256 15,1-1 64-15,1-4 16 0,6 7-768 0,3 9-144 16,1 12-48-16,4 8 0 0,-1 12 256 0,0 11 48 15,5 9 16-15,-5 9 0 0,-2 5 624 0,-3 4 112 16,-2 5 16-16,1-9 16 0,-3-1-864 0,-2 6-176 0,2-1-48 0,0 0 0 31,0 5-624-31,-2-9-128 0,-1-5-32 0,1-9 0 0,-2-7-320 0,-3-8 0 0,-2-15 0 0,2-4 0 32,-2-2-592-32,-2-9-192 0,0-2-48 0,0-5-9328 0,-5-5-1872 0</inkml:trace>
  <inkml:trace contextRef="#ctx0" brushRef="#br0" timeOffset="36905.03">6576 12506 18431 0,'-2'7'816'0,"0"-3"160"0,2 3-784 0,0-4-192 0,0 1 0 0,0 1 0 0,2 1 1824 0,5 1 320 16,2 9 64-16,7-2 16 0,7 4-144 0,8-2-32 16,6-5 0-16,1-6 0 0,10-5-1216 0,2-7-240 15,4-7-48-15,-2 1-16 0,0-10-528 0,-2 0 0 16,0-2 0-16,-5-2-192 0,-4 2-176 0,-7-4-16 15,-2 2-16-15,-9 2 0 16,-5 4-128-16,-7-1-32 0,-4 1 0 0,-3 1 0 0,-4 2 160 0,-2-1 16 16,-5 4 16-16,-2 1 0 0,0 5 368 0,-4 2 0 15,-1 5 0-15,-4 9 0 0,4-3 320 0,-6 14 96 0,-3 5 16 16,-2 6 0-16,2 3 96 0,-1 4 32 0,-1 8 0 0,2 1 0 31,3-4 96-31,-1 11 32 0,5 4 0 0,5 8 0 0,2 2 16 0,7 2 0 0,8 2 0 0,6-11 0 16,10-3-336-16,8-13-64 0,8-4-16 0,10-10 0 15,11-17-288-15,4-10 0 0,-1-9 128 0,1-9-128 32,3-11-448-32,-7-2-160 0,-7-3-32 15,0-4 0-15,2-12-1296 0,-6 3-272 0,-3-5-48 16,-8 7-16-16,-6 2-720 0,-1-2-144 0,-5 2-16 0,-7-2-16 16,0 2 896-16,-9 3 176 0,-2 4 48 0,-7 2 0 0,-2 5 1776 15,-5 2 272-15,-4 5 224 0,-5 2-32 0,0 4 640 0,-5 3 128 16,3 2 16-16,0 6 16 0,2-1-224 0,3 4-64 15,-1 4 0-15,3 3 0 0,2 2 400 0,0 2 80 16,2 3 16-16,-2 2 0 0,2 9-48 0,-4 2 0 16,4 0 0-16,-2 5 0 0,-3 2-336 0,1 4-80 15,2 6-16-15,0 1 0 0,0 2 176 0,7-6 48 16,2 5 0-16,4-6 0 0,5-3-288 0,3-10-48 0,-1-5-16 16,5-8 0-16,0-7 48 0,2-7 0 0,2-7 0 0,1-9 0 15,-1-4-112-15,0-3-16 0,-2-9 0 0,-2 1 0 16,0 1-160-16,-2-4-32 0,-3-4-16 0,-2-5 0 15,-2 4-304-15,0-2 160 0,-5 5-160 0,-2 2 128 16,2 0-128-16,1 9 0 0,1-2 0 0,1 9 0 16,1 2 0-16,-1 7 0 0,4 7 0 0,0 2 0 15,2 9-432-15,3 4-64 0,0 5-16 16,4 10 0-16,0 6 304 0,0 0 48 0,-2 6 16 0,4 6 0 16,3 6 336-16,2 9 64 0,4 2 0 0,1 5 16 15,4-2 0-15,2 4 0 0,3 3 0 0,-5-3 0 0,-3 0-272 0,-6-2 0 16,-2-4 0-16,-3 2 0 15,-4 8 0-15,-7 3 0 0,-2 3 0 0,-9-5 0 0,-5-1-208 0,-6-8-48 16,-8-5-16-16,-6-9 0 0,-5-4 16 0,-4-14 0 16,0-9 0-16,2-9 0 0,-3-9 384 0,3-7 96 15,0-7 16-15,3-11 0 0,6-5 336 0,4-9 64 16,5 0 0-16,3-13 16 0,6-7-400 0,5-2-64 16,4 2-32-16,5-10 0 0,4-3-160 0,7-8 0 15,3 3 0-15,6-3 128 0,2 5-128 0,3 5 0 0,0-1 0 0,-3 8 0 16,1 6 0-16,2 2 0 0,-1 5 0 0,-1 3 0 15,1 1 0-15,-3 7-176 0,1-2 176 0,1-2-192 16,-3 4 192-16,2-4-128 0,3-9 128 0,0-1-128 16,-5 3 128-16,-2 3 0 0,-2 6 0 0,-8-3 0 15,-3 10 0-15,-5 0 0 0,-7 4 0 0,-3 3 0 16,-1-1 0-16,-5 6 0 0,0-1 0 0,-3 4 0 16,-1 1-224-16,-3 0-112 0,0 4-32 0,2 2 0 15,3 3-592-15,0 2-112 0,2 2-16 0,-3 7-16 0,1 5 592 16,2 4 128-16,-2 9 32 0,4 7 0 0,-2 5 352 15,2 6 0-15,2 5 0 0,5 4 128 0,3-6 720 0,1 2 144 16,5-3 32-16,5-1 0 0,6-1-256 0,7-4-64 16,1-12 0-16,3-6 0 15,3-9-432-15,0-10-80 0,5-8-32 0,2-10 0 0,0-4-160 0,-3-9 0 16,1-10-192-16,-5-1 192 0,-5 2-288 0,-6-3 64 16,-3-4 16-16,-2 0 0 0,-6 0 16 0,-6 2 16 0,-1 7 0 0,-3-7 0 31,0 12-320-31,-2-5-64 0,3 5-16 0,-1-1 0 15,0 3-288-15,1 6-64 0,3 6-16 0,-1 3 0 16,2 3 112-16,-1 7 32 0,4 2 0 0,1 2 0 0,0 7 928 0,3 3 192 0,-1-1 48 0,-1 7 0 16,-3-4 288-16,2 8 64 0,0 10 16 0,1 4 0 15,-1 7-96-15,-2 0 0 0,-2 0-16 0,0-2 0 32,0 0-448-32,-1-2-176 0,-1-1 128 0,-1-2-128 0,-1 1 0 0,-1-6 0 0,-2-1 0 0,-2-8 0 31,-3-1 0-31,-4-3 0 0,-2-7 0 0,-5-2 0 0,0-2 0 15,0-7 192-15,0 0-64 0,5-7 0 0,2-2 336 16,0-2 64-16,2-7 16 0,5-5 0 0,2-2-544 0,2-4-256 16,0 6 32-16,7-13 0 0,3-3 16 0,6-1 0 15,2-6 0-15,5 3 0 0,2-2 208 0,5 0-176 16,2 4 176-16,2-5-160 0,3 3 160 0,4-2 0 16,-2 7 0-16,2-1 0 0,5 3 272 0,-1 4 96 15,-4 3 16-15,-2-1 0 0,-5 10 64 0,-6 6 0 16,-5 5 16-16,-5 7 0 0,-2 2-320 0,-6 0-144 0,-1 4 128 15,-7 5-128-15,1 7 0 0,-7 7 0 0,-3 11 0 0,-4-2 0 16,-2-1 0-16,-3 3 0 0,1 5 0 0,-1-1 0 16,0-1-144-16,3 1 144 0,6-6 0 0,3 0 0 15,4-7 0-15,3-3 0 0,4 1 0 0,5 0 0 16,6-3 0-16,3 0 0 0,4 1 176 0,2-1-176 16,5 3 256-16,-2-3-48 0,0 3-16 0,-5 4 0 15,0-2-192-15,-11 4 0 0,-7 3 0 0,-11 4 0 16,-12 3 0-16,-11 4-160 0,-9 5 160 0,-6 1-192 15,-6 4 336-15,-1-6 64 0,8-8 16 0,5-5 0 16,-2 2 96-16,4-9 32 0,5-2 0 0,2-7 0 0,7-2-352 16,2-7-208-16,5 0 16 0,4-9-19136 15</inkml:trace>
  <inkml:trace contextRef="#ctx0" brushRef="#br0" timeOffset="44149.63">10809 13127 25791 0,'2'-9'2304'0,"0"2"-1856"0,0 3-448 0,1 1 0 0,-1 3 304 0,3-6-48 0,4-1 0 0,4-2 0 0,5 2 1568 0,3 7 304 16,-3 2 64-16,0 7 16 0,-2 9-1152 0,-3 5-224 0,1 7-64 15,-5-1 0-15,-2-4-144 0,-3 7-48 0,-1 2 0 16,-6 4 0-1,1 3-320-15,-5 2-80 0,-2-9-16 0,-2 5 0 0,-3-1-160 0,-1-2 0 0,3-8 0 0,1-6-11872 32,0-4-2368-32</inkml:trace>
  <inkml:trace contextRef="#ctx0" brushRef="#br0" timeOffset="44797.78">12264 12474 11967 0,'0'-6'1072'0,"0"3"-864"0,2 1-208 0,3 0 0 0,-3 4 288 0,0 0 16 0,3 1 0 0,2 3 0 0,4 6 2240 0,3 4 448 15,4 9 80-15,0 2 32 0,-2 7-1248 0,0 0-256 16,-3 2-64-16,1-7 0 0,-1 5-512 0,-1-2-96 16,-3 0-32-16,-2-3 0 15,-1-6-208-15,-1 0-48 0,-3-1-16 0,-4-4 0 0,0 1-624 0,-5-6 0 16,-2 3 0-16,0-11 0 0,-5 1 576 0,3-3 160 16,-1-3 32-16,-1-3 0 0,2-6-240 0,-1-4-32 0,-1-3-16 0,4-5 0 15,-1-8-208-15,4-3-32 0,3-2-16 0,6-7 0 16,1-8-224-16,8-6 176 0,3-6-176 0,6 0 160 15,6 2-416-15,2 0-96 16,8 2-16-16,1 10 0 0,3 6 208 0,-2 7 160 0,-3 9-208 0,-2 9 80 31,0 7-480-31,-7 11-96 0,0 10 0 0,-4 6-10400 0,-3 7-2080 0</inkml:trace>
  <inkml:trace contextRef="#ctx0" brushRef="#br0" timeOffset="45194.19">13198 12959 10127 0,'0'7'896'0,"2"0"-704"0,0-2-192 0,1-5 0 0,-1 0 1360 0,3 0 240 16,1 0 64-16,6 4 0 0,4-8 1424 0,2-1 304 0,0-4 48 15,0-7 16-15,0-2-1264 0,-2-5-240 0,0 1-48 0,-5-3-16 16,0 2-992-16,-1-6-192 0,-4 6-32 0,-3 0-16 31,-1-6-656-31,-4 2 0 0,-3 4 0 0,1 3 0 16,-3-1-1136-16,-5 3-144 0,1 7-48 0,-5-1 0 16,0 8-208-16,-2 2-32 0,-2 2-16 0,-1 4 0 0,3 5 1024 0,-2 2 208 0,-1 5 32 0,1 2 16 15,2 3 672-15,2 4 128 16,2 4 16-16,5 5 16 0,5 2 384 0,4 3 80 0,4-7 16 0,3 6 0 15,7 3-416-15,2-2-80 0,6 1 0 0,3-3-16 16,5-6 80-16,1-3 32 0,3-6 0 0,5-4 0 16,4-2-192-16,0-9-32 0,7-2-16 0,-2-10 0 0,1-2-368 0,4-4 0 15,1-7 0-15,-6-5 0 16,-1 0-1600-16,-1-2-384 0,-3-2-64 0,-3 2-32 0</inkml:trace>
  <inkml:trace contextRef="#ctx0" brushRef="#br0" timeOffset="45718.97">14150 12497 15663 0,'-16'5'688'0,"7"-3"144"0,0 0-656 0,0 5-176 0,2-3 0 0,0 3 0 16,1 0 1856-16,-8 9 352 0,-4 7 64 0,-9 15 16 15,-1 7-208-15,3 8-32 0,1 3-16 0,3 3 0 16,8-2-496-16,1 2-112 0,8 0-16 0,4-3 0 16,4-8-384-16,3-7-96 0,4-7-16 0,5-9 0 31,5-10-560-31,1-5-112 0,3-8-32 0,2-9 0 15,3-4-16-15,-1-12-16 0,-1-2 0 0,-4-2 0 16,1-3-176-16,-4-6 0 0,1-7 0 0,-1 0 128 16,-5 2-128-16,-3-4 0 0,-1 4 0 0,-3 5 0 15,-5 9-240-15,1-3-16 0,-5 8-16 0,-2-1 0 16,-1 5-144-16,-1 6-32 0,-1 6 0 0,-2-1 0 0,3 7 112 16,-5 7 16-16,2 2 0 0,0 4 0 0,0 8 320 0,3 1 0 15,-1 10 0-15,3 4 0 0,0 7 0 0,2 0 0 16,2 1 0-16,3-4 128 0,1-1-128 0,6-3 0 15,1-2 0-15,8 0 0 0,-1-9 0 0,7-2 0 16,1-5 128-16,-1-7-128 0,2-2 0 0,3-7 0 16,0-4 0-16,-1-7 0 0,3-4 0 0,-2-8 0 0,-2-2 0 15,-1-4 0-15,-4 0 0 0,-2-2-256 0,-3-5 48 0,-2-3 0 32,-4-1-704-32,-5-3-144 0,-5-4-32 0,-1-3 0 0,-3 1 736 0,0-3 144 0,-3 7 16 0,-1-9 16 15,-3-5 176-15,0 0 0 0,3 5 128 0,-3 9-128 31,0 2-352-31,0 10-144 0,1 8-16 0,-1 9-16 0,0 7 528 0,2 7 0 0,1 0 0 0,-1 12 0 16,3-1 608-16,0 10 32 0,2 6 0 0,0 7 0 16,-2-3 320-16,2 12 64 0,0 12 0 0,2 13 16 15,-2-2-192-15,0 13-32 0,4 2-16 0,3 1 0 16,2 0-288-16,7-10-48 0,2-2-16 0,5-15 0 0,-3-12-176 0,8-5-32 16,3-6-16-16,3-7 0 0,5-9-224 15,2-7-240-15</inkml:trace>
  <inkml:trace contextRef="#ctx0" brushRef="#br0" timeOffset="46355.53">16188 12808 19343 0,'-5'0'1728'0,"3"0"-1392"0,2 2-336 0,0 2 0 0,0-4 128 0,0 5-128 0,0 2 128 0,0 4-128 16,-2 9 1536-16,4 8 224 0,0 6 48 0,1 0 16 15,1 6-608-15,-2 1-112 0,3 2-16 0,-3-2-16 16,1-2-560-16,-1-3-128 0,0-2 0 0,0-7-16 31,3-4 336-31,-1-5 80 0,3-9 16 0,0-5 0 0,0-6-80 0,2-2-16 0,0-15 0 0,2-1 0 16,5-7-128-16,-2-5-16 0,2-4-16 0,-3-5 0 16,5-4-288-16,-2-1-48 0,2-3-16 0,3-1 0 15,-3 2-192-15,2 3 128 0,1-1-128 0,1 10 0 31,1 2-400-31,-3 9-176 0,-1 9-48 0,-6 5 0 16,1 4 48-16,-1 3 16 0,-1 8 0 0,1-1 0 0,3 12 784 0,0 8 160 16,0 2 16-16,-2 9 16 0,-1 2-128 0,1 3-32 15,-3 6 0-15,-2-2 0 0,2 12-256 0,-4-1 0 16,0-2 0-16,2-2 0 0,-2-2 0 0,4-12 0 16,1-7 0-16,-1-6-144 0,0-7 144 0,3-5-128 15,4-4 128-15,-4-7-128 16,-1-5-928-16,1-1-176 0,2-10-48 0,-5-2-14000 0</inkml:trace>
  <inkml:trace contextRef="#ctx0" brushRef="#br0" timeOffset="46720.62">17067 12660 10127 0,'3'14'448'0,"-1"-5"96"0,0 2-544 0,1 1 0 0,-3-3 0 0,0 0 0 16,2 2 976-16,0 9 96 0,3 17 16 0,1 10 0 15,1 17 1264-15,2-1 256 0,0-4 48 0,0-7 16 0,0-9-112 0,5-6-32 16,2-3 0-16,0-5 0 0,4-6-960 0,3-5-192 16,0-5-32-16,4-4-16 0,0-6-912 0,0-6-176 15,0-3-48-15,3-6 0 16,-5-4-192-16,0-6 0 0,-3-3 0 0,-1-9 0 0,1 0-240 0,-3-5-32 16,-4 1-16-16,1-5 0 15,-4 2-352-15,-3-2-64 0,0-2 0 0,-2 6-16 16,-3 7-64-16,-2 3-16 0,1 6 0 0,-1 1 0 15,0 3-352-15,0-1-80 0,-2 6-16 0,0 10 0 16,0 2 656-16,-4 8 128 0,2 8 16 0,-1 6 16 0,-1 5 880 0,2 5 192 0,2 4 16 0,0 0 16 16,4-5 544-16,1 5 128 0,1 7 0 0,6-5 16 15,1 7-192-15,3-4-32 0,2-1-16 0,7-4 0 16,0-9-352-16,0-7-80 0,-2-6-16 0,4-8 0 16,0-1-400-16,0-8-80 0,-2 1 0 0,0-8-16 15,-2-4-464-15,-5-2-96 0,0 2 0 0,-4-2-11248 16,-3-2-2240-16</inkml:trace>
  <inkml:trace contextRef="#ctx0" brushRef="#br0" timeOffset="47250.11">17981 12653 5519 0,'5'0'240'16,"-3"0"64"-16,2 5-304 0,1-5 0 0,-1 2 0 0,-1 7 0 0,1-2 1008 0,5 9 144 16,3 9 16-16,6 13 16 0,2 17 864 0,1 6 160 15,1 9 32-15,-6 1 16 0,-5-6 512 0,1-4 112 16,-5-6 0-16,-3-5 16 0,1-7-512 0,-1-5-96 15,-2-8-32-15,3-8 0 0,-3-4-960 0,3-6-192 16,-1-5-32-16,1-3-16 0,4-8-672 0,-2-3-128 16,4-11-16-16,0-3-16 0,3-4-224 0,-3-4 144 15,5-5-144-15,0-2 128 0,-2-10-128 0,2 6-176 16,-3-8 48-16,-2 7 0 0,1 7 128 0,-1-4-192 0,0 4 192 0,1-3-192 16,1 1-128-16,1 4-48 15,0 5 0-15,-1 5 0 0,3 6-16 0,-2 4-16 0,4 6 0 0,-2 6 0 16,2 4 208-16,-2 10 64 0,-3-1 0 0,1 8 0 15,-3-3-16-15,-2 4 0 0,5 10 0 0,-3 11 0 16,-2 9 144-16,0-4 0 0,-4 0 160 0,-1-3-160 16,-1 0 192-16,1-11-48 0,-1-2-16 0,-1-5 0 15,2-4 288-15,-1-5 48 0,-1-4 16 0,2-3 0 16,-1-2-160-16,-1-7-16 0,2 3-16 0,-1-12 0 16,1 0 32-16,1-4 0 0,-3-3 0 0,0-6 0 15,3-3-192-15,-3-11-128 0,0 0 144 0,1-2-144 0,-1 2 128 16,0-7-128-16,0 0 0 0,3-9 0 0,0 1 0 0,1 3 0 15,1 1-128-15,4 0 128 16,1 2-528-16,1 4 0 0,1 7 0 0,2 10 0 16,-3 6 144-16,3 9 48 15,0 0 0-15,2 14 0 0,-2 0 336 0,2 9 0 0,0 6 128 0,5 15-128 0,0 8 128 0,-1-2-128 16,-1 2 0-16,-3 1 128 0,0 6 160 0,0-5 32 16,0 5 0-16,-2-2 0 0,0 0-64 0,-2-5 0 0,-1-6 0 15,-1 2 0-15,-1-7-256 0,0 2 0 0,-2-7 0 0,0 1 0 31,-2-3-544-31,5 3-224 0</inkml:trace>
  <inkml:trace contextRef="#ctx0" brushRef="#br0" timeOffset="47892.83">19189 12400 6447 0,'5'-25'576'0,"-3"11"-576"0,0 3 0 0,1 2 0 0,1 2 1792 0,1 0 240 0,1 0 48 0,8-2 16 16,4-4 144-16,9 1 48 0,1 10 0 0,-1 11 0 15,0 7-480-15,-4 9-80 0,-3 9-32 0,-4 0 0 16,2 9-1104-16,-2 7-208 0,2 4-64 0,-2 7 0 0,0 1 48 0,-3 1 0 16,1-2 0-16,-5-6 0 15,0-6 144-15,-4-1 48 0,2-3 0 0,-5 5 0 16,2 7 224-16,1 0 48 0,-1-10 16 0,1-8 0 0,2-10-512 0,-3-18-96 16,3-4-32-16,0-11 0 0,-3-8 96 0,3-8 16 15,-2-3 0-15,4-15 0 0,0-5 240 0,2-12 48 16,3-1 16-16,-1-1 0 0,1 5-304 0,4-7-48 15,3-2-16-15,1 2 0 0,1 7-496 0,0 2-96 16,-3 18-32-16,0 3 0 16,1 11-336-16,-3 6-80 0,2 8-16 0,1 6 0 15,-3 7 224-15,0 9 32 0,0 5 16 0,0 6 0 0,-4 8 528 0,-1 1 192 0,-4 10 0 0,-2 2 0 16,-4 2 128-16,-8 2 32 0,-2 3 0 0,-6-1 0 16,-3 3-144-16,-7-7-16 0,0-4-16 15,-2-9 0-15,1-8 336 0,1-1 64 0,-7-3 0 0,5-11 16 16,3-3-368-16,-3-6-80 0,2-2-16 0,1-5 0 15,6-7-128-15,2-4-176 0,7-5 48 0,5-2 0 16,4-10-1104-16,7 3-224 0,3-4-32 16,4 0-9328-16,6-5-1872 0</inkml:trace>
  <inkml:trace contextRef="#ctx0" brushRef="#br0" timeOffset="48651.46">20345 12982 20495 0,'-4'23'448'0,"2"-12"80"0,2 0 32 0,2-4 32 0,0-2-464 0,0-1-128 0,3-1 0 0,4 3 0 0,5 1 1728 0,6 0 320 0,5-5 64 0,0-6 0 0,2-5 240 0,0-10 32 0,-2-3 16 0,-2-5 0 15,-5 4-1088-15,0-4-224 16,3-7-32-16,-1-7-16 16,-6 5-720-16,-1-3-128 0,1 3-48 0,-5-5 0 0,-5 3-144 0,-1 6-192 0,-6 5 32 0,-1 9 16 31,-8-1-288-31,1 10-48 0,-5 7-16 0,-2 2 0 15,-5 7-352-15,-4 9-80 0,0 6-16 0,-2 8 0 16,-3 6 48-16,2 3 16 0,8-1 0 0,1 1 0 0,5 1 688 0,5 1 192 0,7 5 0 0,4-12 0 16,0-5 0-1,6 5 336-15,10 5-32 0,7 1-16 0,4-3 400 0,3-6 80 0,4-1 0 0,4-8 16 16,3-3-288-16,0-8-64 16,-3-7-16-16,1-4 0 0,4-11 208 0,0-7 32 0,0-9 16 0,-2-9 0 15,0-3-320-15,-5-4-64 0,0-7-16 0,-2-4 0 0,2-14-496 0,-6 4-96 16,-10 19-32-16,-2-3 0 31,-4 1-1248-31,-3 1-256 0,-2 6-64 0,1 3 0 0,-1 6-224 0,-3 3-48 0,1 8-16 0,0 2 0 16,2 7 1248-16,5 4 256 0,-3 2 64 0,0 10 0 0,3-1 1472 0,0 12 288 31,4 5 64-31,0 8 16 0,4 5-224 0,-1 0-32 0,-1-4-16 0,3 4 0 16,4 4-400-16,3 7-80 0,-1 1 0 0,1-6-16 15,-5-3 144-15,-3-6 16 0,-1-1 16 0,-6-5 0 16,-1-2 384-16,-7-5 80 0,-5-2 16 0,-4-5 0 15,-7 0-336-15,-5-6-64 0,-2 2-16 0,0-1 0 16,1-6-416-16,-4-4-96 0,1-1-16 0,0-4 0 16,5-9-144-16,-1-2 0 0,3-3 0 0,2-2 0 15,2-9-336-15,4 5 0 0,1 6 0 0,4-7 0 16,8-10 144-16,3-10 48 0,8-9 0 0,4-2 0 16,6 0-176-16,6-3-48 0,3 5 0 0,1 3 0 15,4 8 816-15,-1 3 144 0,-1 11 48 0,2 2 0 16,0 9-160-16,1-4-32 0,1 7 0 0,1 6 0 0,-7 5-256 0,-1 9-48 15,1 7-16-15,-7 4 0 0,-4 5-128 0,-8 9 0 16,-3 4 0-16,-10 10 0 0,-9 2 0 0,-5 6-144 16,-2 5 144-16,-2-4 0 0,0 0 0 0,-4 1 0 15,-1 6 128-15,3-1-128 0,-1-2 176 0,3-4-176 16,2-7 192-16,5-3-192 0,-2 3 128 0,4 0-128 16,0-5 0-16,2-2 0 0,0-9 0 0,0 2 0 15,3-2-128-15,-1 2 128 0,3-4-304 0,-5 6 48 0,1 1 0 16,-3-5 0-1,-5 4-1248-15,-4 3-240 0,-4 4-48 0,-8 1-16 16,-4 1-448-16,-4 3-96 0,-1-3-16 0,3-1-6464 0,0-3-1280 0</inkml:trace>
</inkml:ink>
</file>

<file path=ppt/ink/ink8.xml><?xml version="1.0" encoding="utf-8"?>
<inkml:ink xmlns:inkml="http://www.w3.org/2003/InkML">
  <inkml:definitions>
    <inkml:context xml:id="ctx0">
      <inkml:inkSource xml:id="inkSrc0">
        <inkml:traceFormat>
          <inkml:channel name="X" type="integer" max="27388" units="cm"/>
          <inkml:channel name="Y" type="integer" max="18258" units="cm"/>
          <inkml:channel name="F" type="integer" max="65535" units="dev"/>
          <inkml:channel name="T" type="integer" max="2.14748E9" units="dev"/>
        </inkml:traceFormat>
        <inkml:channelProperties>
          <inkml:channelProperty channel="X" name="resolution" value="1000.29218" units="1/cm"/>
          <inkml:channelProperty channel="Y" name="resolution" value="1000.43835" units="1/cm"/>
          <inkml:channelProperty channel="F" name="resolution" value="0" units="1/dev"/>
          <inkml:channelProperty channel="T" name="resolution" value="1" units="1/dev"/>
        </inkml:channelProperties>
      </inkml:inkSource>
      <inkml:timestamp xml:id="ts0" timeString="2025-10-03T22:53:11.479"/>
    </inkml:context>
    <inkml:brush xml:id="br0">
      <inkml:brushProperty name="width" value="0.05292" units="cm"/>
      <inkml:brushProperty name="height" value="0.05292" units="cm"/>
      <inkml:brushProperty name="color" value="#7030A0"/>
    </inkml:brush>
  </inkml:definitions>
  <inkml:trace contextRef="#ctx0" brushRef="#br0">14796 16175 14735 0,'-9'-7'1312'0,"-2"7"-1056"0,2-4-256 0,2 4 0 0,0 0 464 0,-7 0 48 15,-11-5 0-15,-13-2 0 0,-14-4 1024 0,-12-5 224 16,3 0 32-16,-5 0 16 0,-2-6 208 0,-4 4 32 16,-3 0 16-16,-7-1 0 0,1 4-32 0,1-1-16 15,8 2 0-15,-3 3 0 0,0-1-1408 0,-4 1-288 16,-5-5-48-16,2 3-16 0,1 1-256 0,-8-4 0 0,-3 3 0 15,-6 2 0-15,-6 4 0 0,-3 2 0 0,1 5 0 16,-10-4 0-16,-9 1 448 0,-4 6 0 0,7 1-16 0,-10-4 0 16,-8 0-112-16,-10 7 0 0,5 4-16 0,-9 5 0 15,-5 5-160-15,-2 1-16 0,-2 5-128 0,0-8 192 16,9-6-192-16,0-4 144 0,-3-2-144 0,-2 2 128 16,3 0-128-16,2-7 0 15,4-2 144-15,14-9-144 0,16-9 0 0,-7 9 144 0,-4 14-144 0,4-1 0 16,7-8 0-16,4-8 0 0,7-1 0 0,7-8 0 15,5 3 160-15,6-4-160 0,9-1 128 0,8-4-128 16,8 0 160-16,7-7-160 0,11 4 192 0,10-4-192 16,4 2 144-16,7 5-144 0,8-2 0 0,6 8 144 0,4 3-144 15,4 5 0-15,10-3 0 0,4 4 0 0,4 10 0 16,6-5 0-16,8 10 0 0,5 8 0 0,4 0-320 0,14 7 16 16,4 5 0-16,12 0 0 0,9 2 96 0,15 2 16 15,12-2 0-15,12 2 0 0,10-9 192 0,6-2 0 16,3 2 0-16,3-7 0 0,7-4 0 0,9-2 0 15,7-17 0-15,4 19 0 0,-4 23 0 0,11-3 0 16,6-4 0-16,3-3 0 0,5 0 0 0,-5-2 0 16,-7-6 0-16,-6-21 0 15,-3-9 0-15,14 13 0 0,9 32 0 0,-3-4 0 0,-3-23 0 0,-10-18 0 0,-7-14 0 16,0 7 0-16,-7 18 0 0,-6 21 0 0,-5 18-128 16,-13-21 128-16,-10-16 0 0,5 5 0 0,2 16 0 0,-2 21 0 15,-9 10 0-15,-7-2 0 0,0-1 0 0,-2-6 0 31,2-4-608-31,-2 7-32 0,-3 13 0 0,-8-2 0 16,-10-2-1648-16,-6-9-336 0</inkml:trace>
</inkml:ink>
</file>

<file path=ppt/ink/ink9.xml><?xml version="1.0" encoding="utf-8"?>
<inkml:ink xmlns:inkml="http://www.w3.org/2003/InkML">
  <inkml:definitions>
    <inkml:context xml:id="ctx0">
      <inkml:inkSource xml:id="inkSrc0">
        <inkml:traceFormat>
          <inkml:channel name="X" type="integer" max="27388" units="cm"/>
          <inkml:channel name="Y" type="integer" max="18258" units="cm"/>
          <inkml:channel name="F" type="integer" max="65535" units="dev"/>
          <inkml:channel name="T" type="integer" max="2.14748E9" units="dev"/>
        </inkml:traceFormat>
        <inkml:channelProperties>
          <inkml:channelProperty channel="X" name="resolution" value="1000.29218" units="1/cm"/>
          <inkml:channelProperty channel="Y" name="resolution" value="1000.43835" units="1/cm"/>
          <inkml:channelProperty channel="F" name="resolution" value="0" units="1/dev"/>
          <inkml:channelProperty channel="T" name="resolution" value="1" units="1/dev"/>
        </inkml:channelProperties>
      </inkml:inkSource>
      <inkml:timestamp xml:id="ts0" timeString="2025-10-03T22:54:40.919"/>
    </inkml:context>
    <inkml:brush xml:id="br0">
      <inkml:brushProperty name="width" value="0.05292" units="cm"/>
      <inkml:brushProperty name="height" value="0.05292" units="cm"/>
      <inkml:brushProperty name="color" value="#7030A0"/>
    </inkml:brush>
  </inkml:definitions>
  <inkml:trace contextRef="#ctx0" brushRef="#br0">2442 9438 911 0,'-9'4'0'0,"4"-1"0"0,0-1 0 0,3-2 0 0,0 0 704 0,0 0 64 0,2-2 16 0,0-1 0 0,0-3 480 0,0-4 80 0,4-1 32 0,1-2 0 0,4 1-480 0,0-4-112 0,0 3-16 0,2 1 0 15,1 1-96-15,-3 2-32 0,0 7 0 0,0-5 0 31,-2 5 976-31,-3 2 192 0,-2 2 48 0,-2 0 0 0,3 3 80 0,-3 2 32 0,-3 2 0 16,1 0 0-16,0 0-416 0,-3 0-80 0,1 0 0 0,-1 2-16 31,-2-2-512-31,1 3-112 0,-1-3 0 0,-2-5-16 0,0 3-336 0,-3-2-64 0,1 1-16 0,-5-1 0 16,-2-1-96-16,-2-1-32 0,-1 3 0 0,-4-6 0 0,5 3-144 0,-5-1-128 16,-2-2 144-16,0 0-144 0,-1 0 224 0,-1 0-48 31,-5 0-16-31,4-2 0 0,-1 2-160 0,-1-3 0 15,2-1 144-15,6-1-144 0,-1 3 160 0,2-5-32 16,5 1-128-16,2 1 192 0,2-2-192 0,5 3 0 16,0-1 0-16,5 1 0 0,-1 1 0 0,1-1 144 15,1 2 16-15,3-1 0 0,0 3-16 0,3 0 0 0,1 0 0 0,1 0 0 16,6 0-144-16,3 0 0 0,1 3 144 0,6-1-144 16,4 2 0-16,2-1 128 0,5-1-128 0,-1 5 0 15,8-7 0-15,2 4 0 0,6-4 0 0,3 2 0 16,7-2 0-16,2-2 0 0,2 0 0 0,-2 0 0 15,2-5 0-15,-2 2 0 0,-2-4 0 0,-7 2 0 16,-5 1 0-16,-2-1 0 0,-4 2 0 0,-3-1 0 16,-2 1 0-16,-9 3 128 0,-2 2-128 0,-8 0 128 15,-3 2-128-15,-5 3-160 0,-3-5 160 0,-4 4-208 16,-2 3 208-16,-3-5 0 0,-4 7 0 0,-2-7 0 16,0 3 0-16,-5 0 128 0,-5 1 0 0,-1-3-128 15,-6 1 0-15,-1 1 0 0,-1-5 0 0,-1 0 0 0,-1 2 0 0,-2-2 0 16,-9 0 0-16,0 0 0 0,-2 2 0 0,-3 0 0 15,0 5-176-15,-2 2 176 0,-2-2-208 0,0 4 64 16,2 1 16-16,0-1 0 0,5 0 128 0,2 3-160 16,2 2 160-16,5-5-160 15,4 1 160-15,5-3 0 0,2 0 128 0,5 2-128 0,2-9 0 0,-1 3 0 0,8-1 0 0,2-4-128 16,2 0 128-16,3 0 0 0,1 0 128 0,3 0-128 16,5 0 0-16,2 0 0 0,4 0 0 0,5 3 0 15,4-1 0-15,8 0 0 0,8 3 0 0,5-3-128 16,2 2 128-16,2-1 0 0,0-1 0 0,3 0 0 15,4 3 192-15,3-10-16 16,1 5-16-16,1-2 0 0,-5 2-160 0,0-2 160 0,-2-1-160 0,-5-1 160 16,-4 2-160-16,-7 2 0 0,-2-5 144 0,-7 5-144 15,-7 0 0-15,-4 0 0 0,-5 5 0 16,-5-5 0-16,-2 6 0 0,-6-3 0 0,-5 1 0 0,0 1 0 16,-7-1 0-16,-2 3 0 0,-3-5 0 0,-6-2 0 15,0 3 0-15,-7-3-160 0,-7 0 160 0,-4-3-208 16,-1 1-32-16,-1-2 0 0,-1-3 0 0,-2 0 0 15,3-2-176-15,-5 2-32 0,-3 0-16 0,1-2 0 16,2 2 16-16,2 1 0 0,7-3 0 0,6 2 0 0,10 0 256 0,2 0 48 16,7 0 16-16,9-2 0 15,2 3 288-15,7-1 64 0,5 0 16 0,2 2 0 16,4-4 224-16,5 3 48 0,4 1 16 0,5 3 0 16,2-3-288-16,3 3-64 0,4 0-16 0,4 4 0 0,3 0 96 0,2 3 32 0,3-1 0 0,1 3 0 15,1-5-288 1,-3 3 0-16,1 2 128 0,-3-5-128 0,-7 2 0 0,-2 1 0 0,-7 0 0 0,-4-3 0 15,-5 0 0-15,-9 0-192 16,-2 3 48-16,-10-3 16 0,1 0-80 0,-9 1-16 0,-3-3 0 0,-4 0 0 31,-7 0 224-31,-2 0 0 0,-7-3 0 0,-5 1 0 0,-1 2 0 0,-3-2 0 16,0 2-144-16,-3-5 144 0,-4 3-128 0,0 0 128 0,-2 0-128 0,0-3 128 16,2 0-336-16,3-1 16 0,4 3 0 0,0-6 0 15,6 7-112-15,3-5-16 0,9 3 0 0,5 4 0 16,4 0 448-16,9 0 0 0,3 0 0 0,6 4-128 0,7 3 352 15,5 0 80 1,6 0 16-16,7-1 0 0,5-1 320 0,7 2 64 0,-3-3 0 0,7 1 16 16,2-3-400-16,3 3-64 15,-7-1-32-15,-1-2 0 0,3 3-224 0,-2 0 0 0,0 1-144 0,-2-3 144 16,1 1-832-16,-1 1-80 0,0-3-16 0,-3 0-10400 16,0 0-2064-1</inkml:trace>
  <inkml:trace contextRef="#ctx0" brushRef="#br0" timeOffset="1684.33">2709 14725 9215 0,'-2'0'816'0,"0"0"-656"0,-1 0-160 0,3 0 0 0,0 0 1152 0,-2-3 208 0,-3 3 48 0,-1-2 0 0,-1 2 848 0,-4-7 176 16,4 3 48-16,-2 4 0 0,0-5-624 0,-3 3-112 16,5 2-16-16,-2-2-16 0,3 0-112 0,-3 2-32 0,-1-5 0 15,-1 3 0-15,0-1-656 0,-5 1-128 0,0 2-16 0,-2 0-16 16,-2 0-128-16,-3 0-32 0,-2-4 0 0,-2 4 0 16,-3-3-224-16,-1-1-48 0,-6-1-16 0,3-1 0 15,-4 1-112-15,-1 3-32 0,1 2 0 0,1 0 0 16,1 4-160-16,2 3 160 0,5 0-160 0,4 0 160 15,2 2-160-15,3 0 0 0,4 0 0 0,2-5 0 16,7 3 0-16,3-7 0 0,2 2 0 0,4-2 0 16,5-2 0-16,2 2 0 0,2-7 0 0,7 3 0 15,-2-1 0-15,4-1 0 0,1-4 0 0,4 1 0 16,0-2-128-16,4 0 128 0,5-5 0 0,5-2 0 0,4 2 0 16,7-5 0-16,4 1 0 0,5 2 0 15,4-2 0-15,-4 4 0 0,-4 0 0 0,-5 2 0 0,2 3 0 0,-9-5 0 16,-2 9 0-16,-7-4 0 0,-5 6 0 0,-6 3 0 15,-3 2 0-15,-6 0 0 0,-3 0 0 0,-2 7 0 16,-7-5 0-16,-2 7 0 16,-2-2 0-16,-7 2 0 0,-2 5 0 0,-5-3 0 15,2 0 0-15,-4 1 0 0,-4-1 0 0,-8-2 0 16,-4 5 0-16,-4-3 0 0,-3 3 0 0,-5-5 0 0,-3 4 0 0,-4-8 0 0,-1 2 0 0,2-3 0 16,4 3 0-16,-4-7 0 0,-2 2 0 0,-3-2 0 15,5 0-144-15,4 0 144 0,5-2 0 0,7 2 0 16,6 0-144-16,6 0 144 15,5 0 0-15,1 0-144 0,9 0 144 0,7 0 0 0,4 0 0 0,5 0 0 16,7 2 0-16,6 0 0 0,3 1 0 0,2 1 0 16,9 1 0-16,4 2 0 15,5-1 0-15,5 1 0 0,4 2 0 0,0-2 0 0,0 0 0 0,3 0 0 16,-5-3 0-16,-1 1 0 0,-1-3 0 0,-5 3 0 16,-4-5 0-16,-8 4 0 0,-3-2 0 0,-6 3 0 0,-6-1-128 15,-5 3 128-15,-4-2-128 0,-7 2 128 0,-2-5 0 0,-7 2-128 16,-2 3 128-16,-8 0 0 0,-1-3 0 0,-9 1 0 15,-5-3 0-15,-5 1 0 16,-2-1 0-16,0-4-128 0,-4 2 128 0,-5-5 0 0,-4-2-272 0,2 3 16 16,2-5 16-16,2 0 0 0,1 2-112 0,6 2-32 15,4-2 0-15,8 5 0 0,4 2 384 0,9 5 0 16,7-1 128-16,5 3-128 16,6 4 368-16,5 1-16 0,4 1 0 0,7 3 0 0,3 0-176 0,3 2-48 0,6-7 0 0,2 3 0 31,4-3-128-31,2-2 0 0,6-6 144 0,1-3-144 0,3-5 0 0,1-4 0 0,4-2 0 0,1-7-12048 15,-2 2-2368-15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C26F81-5042-4E0A-A10E-4BF8E938D2DE}" type="datetimeFigureOut">
              <a:rPr lang="en-US" smtClean="0"/>
              <a:t>10/3/2025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B7F704-2DC5-443C-9A0B-22FB8F69A703}" type="slidenum">
              <a:rPr lang="en-US" smtClean="0"/>
              <a:t>‹#›</a:t>
            </a:fld>
            <a:endParaRPr lang="en-US"/>
          </a:p>
        </p:txBody>
      </p:sp>
    </p:spTree>
    <p:extLst>
      <p:ext uri="{BB962C8B-B14F-4D97-AF65-F5344CB8AC3E}">
        <p14:creationId xmlns:p14="http://schemas.microsoft.com/office/powerpoint/2010/main" val="514883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B7F704-2DC5-443C-9A0B-22FB8F69A703}" type="slidenum">
              <a:rPr lang="en-US" smtClean="0"/>
              <a:t>19</a:t>
            </a:fld>
            <a:endParaRPr lang="en-US"/>
          </a:p>
        </p:txBody>
      </p:sp>
    </p:spTree>
    <p:extLst>
      <p:ext uri="{BB962C8B-B14F-4D97-AF65-F5344CB8AC3E}">
        <p14:creationId xmlns:p14="http://schemas.microsoft.com/office/powerpoint/2010/main" val="2614800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A0A9909F-F71C-405D-A726-CB82793B1FD2}" type="datetimeFigureOut">
              <a:rPr lang="en-US" smtClean="0"/>
              <a:t>10/3/2025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637265-F5BC-403C-A9BA-AD78D690B706}"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09868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CB2A4-11AD-445D-9449-ECE97BF7265C}"/>
              </a:ext>
            </a:extLst>
          </p:cNvPr>
          <p:cNvSpPr>
            <a:spLocks noGrp="1"/>
          </p:cNvSpPr>
          <p:nvPr>
            <p:ph type="title" hasCustomPrompt="1"/>
          </p:nvPr>
        </p:nvSpPr>
        <p:spPr>
          <a:xfrm>
            <a:off x="3315881" y="3446573"/>
            <a:ext cx="5590283" cy="1014667"/>
          </a:xfrm>
        </p:spPr>
        <p:txBody>
          <a:bodyPr/>
          <a:lstStyle>
            <a:lvl1pPr algn="ctr">
              <a:defRPr cap="none" baseline="0"/>
            </a:lvl1pPr>
          </a:lstStyle>
          <a:p>
            <a:r>
              <a:rPr lang="en-US" dirty="0"/>
              <a:t>Big Concept</a:t>
            </a:r>
          </a:p>
        </p:txBody>
      </p:sp>
      <p:sp>
        <p:nvSpPr>
          <p:cNvPr id="3" name="Date Placeholder 2">
            <a:extLst>
              <a:ext uri="{FF2B5EF4-FFF2-40B4-BE49-F238E27FC236}">
                <a16:creationId xmlns:a16="http://schemas.microsoft.com/office/drawing/2014/main" id="{E45E7B94-0CB0-48FD-9BA2-0BCEF75A76A1}"/>
              </a:ext>
            </a:extLst>
          </p:cNvPr>
          <p:cNvSpPr>
            <a:spLocks noGrp="1"/>
          </p:cNvSpPr>
          <p:nvPr>
            <p:ph type="dt" sz="half" idx="10"/>
          </p:nvPr>
        </p:nvSpPr>
        <p:spPr/>
        <p:txBody>
          <a:bodyPr/>
          <a:lstStyle/>
          <a:p>
            <a:fld id="{A0A9909F-F71C-405D-A726-CB82793B1FD2}" type="datetimeFigureOut">
              <a:rPr lang="en-US" smtClean="0"/>
              <a:t>10/3/2025</a:t>
            </a:fld>
            <a:endParaRPr lang="en-US"/>
          </a:p>
        </p:txBody>
      </p:sp>
      <p:sp>
        <p:nvSpPr>
          <p:cNvPr id="4" name="Footer Placeholder 3">
            <a:extLst>
              <a:ext uri="{FF2B5EF4-FFF2-40B4-BE49-F238E27FC236}">
                <a16:creationId xmlns:a16="http://schemas.microsoft.com/office/drawing/2014/main" id="{F7BA529F-BA16-4C50-8761-34379098BF4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E838C27-C210-4D9C-AB83-9BF54E32912E}"/>
              </a:ext>
            </a:extLst>
          </p:cNvPr>
          <p:cNvSpPr>
            <a:spLocks noGrp="1"/>
          </p:cNvSpPr>
          <p:nvPr>
            <p:ph type="sldNum" sz="quarter" idx="12"/>
          </p:nvPr>
        </p:nvSpPr>
        <p:spPr/>
        <p:txBody>
          <a:bodyPr/>
          <a:lstStyle/>
          <a:p>
            <a:fld id="{78637265-F5BC-403C-A9BA-AD78D690B706}" type="slidenum">
              <a:rPr lang="en-US" smtClean="0"/>
              <a:t>‹#›</a:t>
            </a:fld>
            <a:endParaRPr lang="en-US"/>
          </a:p>
        </p:txBody>
      </p:sp>
      <p:cxnSp>
        <p:nvCxnSpPr>
          <p:cNvPr id="21" name="Straight Connector 20">
            <a:extLst>
              <a:ext uri="{FF2B5EF4-FFF2-40B4-BE49-F238E27FC236}">
                <a16:creationId xmlns:a16="http://schemas.microsoft.com/office/drawing/2014/main" id="{C067791F-5EAB-433C-8512-E3D8B5FEA33C}"/>
              </a:ext>
            </a:extLst>
          </p:cNvPr>
          <p:cNvCxnSpPr/>
          <p:nvPr/>
        </p:nvCxnSpPr>
        <p:spPr>
          <a:xfrm>
            <a:off x="138752" y="1917510"/>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19FC5ADD-7CD5-4855-8137-142378EFA26D}"/>
              </a:ext>
            </a:extLst>
          </p:cNvPr>
          <p:cNvGrpSpPr/>
          <p:nvPr/>
        </p:nvGrpSpPr>
        <p:grpSpPr>
          <a:xfrm>
            <a:off x="4736398" y="555634"/>
            <a:ext cx="2723751" cy="2723751"/>
            <a:chOff x="4360460" y="449353"/>
            <a:chExt cx="3282287" cy="3282287"/>
          </a:xfrm>
        </p:grpSpPr>
        <p:sp>
          <p:nvSpPr>
            <p:cNvPr id="6" name="Oval 5">
              <a:extLst>
                <a:ext uri="{FF2B5EF4-FFF2-40B4-BE49-F238E27FC236}">
                  <a16:creationId xmlns:a16="http://schemas.microsoft.com/office/drawing/2014/main" id="{161030CC-581E-4D1E-9ACA-A92F5BB6C0CB}"/>
                </a:ext>
              </a:extLst>
            </p:cNvPr>
            <p:cNvSpPr/>
            <p:nvPr userDrawn="1"/>
          </p:nvSpPr>
          <p:spPr>
            <a:xfrm>
              <a:off x="4360460" y="449353"/>
              <a:ext cx="3282287" cy="3282287"/>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Shape 822">
              <a:extLst>
                <a:ext uri="{FF2B5EF4-FFF2-40B4-BE49-F238E27FC236}">
                  <a16:creationId xmlns:a16="http://schemas.microsoft.com/office/drawing/2014/main" id="{9662AC8F-8502-4CF6-87AC-2CB7EFEBC5CD}"/>
                </a:ext>
              </a:extLst>
            </p:cNvPr>
            <p:cNvGrpSpPr/>
            <p:nvPr userDrawn="1"/>
          </p:nvGrpSpPr>
          <p:grpSpPr>
            <a:xfrm>
              <a:off x="4868910" y="1003939"/>
              <a:ext cx="2265387" cy="2173113"/>
              <a:chOff x="5233525" y="4954450"/>
              <a:chExt cx="538275" cy="516350"/>
            </a:xfrm>
          </p:grpSpPr>
          <p:sp>
            <p:nvSpPr>
              <p:cNvPr id="8" name="Shape 823">
                <a:extLst>
                  <a:ext uri="{FF2B5EF4-FFF2-40B4-BE49-F238E27FC236}">
                    <a16:creationId xmlns:a16="http://schemas.microsoft.com/office/drawing/2014/main" id="{915C32CE-F54C-4A91-A795-5F6EE0E2C310}"/>
                  </a:ext>
                </a:extLst>
              </p:cNvPr>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824">
                <a:extLst>
                  <a:ext uri="{FF2B5EF4-FFF2-40B4-BE49-F238E27FC236}">
                    <a16:creationId xmlns:a16="http://schemas.microsoft.com/office/drawing/2014/main" id="{25663F7D-C889-439B-A68E-97D8B29147A8}"/>
                  </a:ext>
                </a:extLst>
              </p:cNvPr>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825">
                <a:extLst>
                  <a:ext uri="{FF2B5EF4-FFF2-40B4-BE49-F238E27FC236}">
                    <a16:creationId xmlns:a16="http://schemas.microsoft.com/office/drawing/2014/main" id="{5C225417-5386-4CF0-A050-D547324972FC}"/>
                  </a:ext>
                </a:extLst>
              </p:cNvPr>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826">
                <a:extLst>
                  <a:ext uri="{FF2B5EF4-FFF2-40B4-BE49-F238E27FC236}">
                    <a16:creationId xmlns:a16="http://schemas.microsoft.com/office/drawing/2014/main" id="{F2B2177A-3C1C-4737-A983-B5086B44BAC9}"/>
                  </a:ext>
                </a:extLst>
              </p:cNvPr>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827">
                <a:extLst>
                  <a:ext uri="{FF2B5EF4-FFF2-40B4-BE49-F238E27FC236}">
                    <a16:creationId xmlns:a16="http://schemas.microsoft.com/office/drawing/2014/main" id="{065E0883-FD56-4990-A3BA-7394FB6E3D9D}"/>
                  </a:ext>
                </a:extLst>
              </p:cNvPr>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828">
                <a:extLst>
                  <a:ext uri="{FF2B5EF4-FFF2-40B4-BE49-F238E27FC236}">
                    <a16:creationId xmlns:a16="http://schemas.microsoft.com/office/drawing/2014/main" id="{C497A5ED-CCEE-4F09-A7B4-7079C57F1DC1}"/>
                  </a:ext>
                </a:extLst>
              </p:cNvPr>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829">
                <a:extLst>
                  <a:ext uri="{FF2B5EF4-FFF2-40B4-BE49-F238E27FC236}">
                    <a16:creationId xmlns:a16="http://schemas.microsoft.com/office/drawing/2014/main" id="{D8CBE5C1-1916-4EF1-B9E9-DC5E58DE62C4}"/>
                  </a:ext>
                </a:extLst>
              </p:cNvPr>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830">
                <a:extLst>
                  <a:ext uri="{FF2B5EF4-FFF2-40B4-BE49-F238E27FC236}">
                    <a16:creationId xmlns:a16="http://schemas.microsoft.com/office/drawing/2014/main" id="{BB37530B-08B3-4205-8A08-E876EE3F9FBE}"/>
                  </a:ext>
                </a:extLst>
              </p:cNvPr>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831">
                <a:extLst>
                  <a:ext uri="{FF2B5EF4-FFF2-40B4-BE49-F238E27FC236}">
                    <a16:creationId xmlns:a16="http://schemas.microsoft.com/office/drawing/2014/main" id="{14DEB002-C856-4D51-9E3F-42951B8C7A10}"/>
                  </a:ext>
                </a:extLst>
              </p:cNvPr>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832">
                <a:extLst>
                  <a:ext uri="{FF2B5EF4-FFF2-40B4-BE49-F238E27FC236}">
                    <a16:creationId xmlns:a16="http://schemas.microsoft.com/office/drawing/2014/main" id="{5B5D5E96-C594-4AB6-9DF5-2ED8F56CCF52}"/>
                  </a:ext>
                </a:extLst>
              </p:cNvPr>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833">
                <a:extLst>
                  <a:ext uri="{FF2B5EF4-FFF2-40B4-BE49-F238E27FC236}">
                    <a16:creationId xmlns:a16="http://schemas.microsoft.com/office/drawing/2014/main" id="{3FC3F998-CA08-40F4-81A5-CEC994EBBF42}"/>
                  </a:ext>
                </a:extLst>
              </p:cNvPr>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23" name="Text Placeholder 2">
            <a:extLst>
              <a:ext uri="{FF2B5EF4-FFF2-40B4-BE49-F238E27FC236}">
                <a16:creationId xmlns:a16="http://schemas.microsoft.com/office/drawing/2014/main" id="{9C05CDBC-229D-45E2-B2F9-9037D7DF9793}"/>
              </a:ext>
            </a:extLst>
          </p:cNvPr>
          <p:cNvSpPr>
            <a:spLocks noGrp="1"/>
          </p:cNvSpPr>
          <p:nvPr>
            <p:ph type="body" idx="1"/>
          </p:nvPr>
        </p:nvSpPr>
        <p:spPr>
          <a:xfrm>
            <a:off x="3315880" y="4628428"/>
            <a:ext cx="5590283" cy="1463040"/>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24" name="Rectangle 23">
            <a:extLst>
              <a:ext uri="{FF2B5EF4-FFF2-40B4-BE49-F238E27FC236}">
                <a16:creationId xmlns:a16="http://schemas.microsoft.com/office/drawing/2014/main" id="{4D812236-1A32-4FE2-AB5A-F8F998D835F3}"/>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73035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01CC624-0437-43EF-99D3-4B5E545BF210}"/>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05FEBE18-A94F-4CF8-8975-BC720F0701B8}"/>
              </a:ext>
            </a:extLst>
          </p:cNvPr>
          <p:cNvSpPr>
            <a:spLocks noGrp="1"/>
          </p:cNvSpPr>
          <p:nvPr>
            <p:ph type="dt" sz="half" idx="10"/>
          </p:nvPr>
        </p:nvSpPr>
        <p:spPr/>
        <p:txBody>
          <a:bodyPr/>
          <a:lstStyle/>
          <a:p>
            <a:fld id="{A0A9909F-F71C-405D-A726-CB82793B1FD2}" type="datetimeFigureOut">
              <a:rPr lang="en-US" smtClean="0"/>
              <a:t>10/3/2025</a:t>
            </a:fld>
            <a:endParaRPr lang="en-US"/>
          </a:p>
        </p:txBody>
      </p:sp>
      <p:sp>
        <p:nvSpPr>
          <p:cNvPr id="4" name="Footer Placeholder 3">
            <a:extLst>
              <a:ext uri="{FF2B5EF4-FFF2-40B4-BE49-F238E27FC236}">
                <a16:creationId xmlns:a16="http://schemas.microsoft.com/office/drawing/2014/main" id="{79FEFF45-D87C-45A5-8A43-AA51E8326F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4B072C5-2DDD-45C4-966C-970A137A42B6}"/>
              </a:ext>
            </a:extLst>
          </p:cNvPr>
          <p:cNvSpPr>
            <a:spLocks noGrp="1"/>
          </p:cNvSpPr>
          <p:nvPr>
            <p:ph type="sldNum" sz="quarter" idx="12"/>
          </p:nvPr>
        </p:nvSpPr>
        <p:spPr/>
        <p:txBody>
          <a:bodyPr/>
          <a:lstStyle/>
          <a:p>
            <a:fld id="{78637265-F5BC-403C-A9BA-AD78D690B706}" type="slidenum">
              <a:rPr lang="en-US" smtClean="0"/>
              <a:t>‹#›</a:t>
            </a:fld>
            <a:endParaRPr lang="en-US"/>
          </a:p>
        </p:txBody>
      </p:sp>
      <p:cxnSp>
        <p:nvCxnSpPr>
          <p:cNvPr id="16" name="Straight Connector 15">
            <a:extLst>
              <a:ext uri="{FF2B5EF4-FFF2-40B4-BE49-F238E27FC236}">
                <a16:creationId xmlns:a16="http://schemas.microsoft.com/office/drawing/2014/main" id="{537B5817-8D3A-4DD3-92FF-32BBC5F91560}"/>
              </a:ext>
            </a:extLst>
          </p:cNvPr>
          <p:cNvCxnSpPr/>
          <p:nvPr/>
        </p:nvCxnSpPr>
        <p:spPr>
          <a:xfrm>
            <a:off x="61415" y="753975"/>
            <a:ext cx="12008609" cy="0"/>
          </a:xfrm>
          <a:prstGeom prst="line">
            <a:avLst/>
          </a:prstGeom>
          <a:ln>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32B1C59-33FF-4FB4-BDD7-F61C64008581}"/>
              </a:ext>
            </a:extLst>
          </p:cNvPr>
          <p:cNvSpPr>
            <a:spLocks noGrp="1"/>
          </p:cNvSpPr>
          <p:nvPr>
            <p:ph type="title"/>
          </p:nvPr>
        </p:nvSpPr>
        <p:spPr>
          <a:xfrm>
            <a:off x="1428134" y="263276"/>
            <a:ext cx="10334364" cy="1014667"/>
          </a:xfrm>
          <a:solidFill>
            <a:schemeClr val="bg1"/>
          </a:solidFill>
        </p:spPr>
        <p:txBody>
          <a:bodyPr/>
          <a:lstStyle/>
          <a:p>
            <a:r>
              <a:rPr lang="en-US"/>
              <a:t>Click to edit Master title style</a:t>
            </a:r>
            <a:endParaRPr lang="en-US" dirty="0"/>
          </a:p>
        </p:txBody>
      </p:sp>
      <p:grpSp>
        <p:nvGrpSpPr>
          <p:cNvPr id="13" name="Group 12">
            <a:extLst>
              <a:ext uri="{FF2B5EF4-FFF2-40B4-BE49-F238E27FC236}">
                <a16:creationId xmlns:a16="http://schemas.microsoft.com/office/drawing/2014/main" id="{FB754F48-B758-43EB-980F-1E2884C8E2A7}"/>
              </a:ext>
            </a:extLst>
          </p:cNvPr>
          <p:cNvGrpSpPr/>
          <p:nvPr/>
        </p:nvGrpSpPr>
        <p:grpSpPr>
          <a:xfrm>
            <a:off x="575239" y="475151"/>
            <a:ext cx="631298" cy="631298"/>
            <a:chOff x="1530939" y="2405329"/>
            <a:chExt cx="631298" cy="631298"/>
          </a:xfrm>
        </p:grpSpPr>
        <p:sp>
          <p:nvSpPr>
            <p:cNvPr id="7" name="Oval 6">
              <a:extLst>
                <a:ext uri="{FF2B5EF4-FFF2-40B4-BE49-F238E27FC236}">
                  <a16:creationId xmlns:a16="http://schemas.microsoft.com/office/drawing/2014/main" id="{99BADBD9-302C-40D9-A763-C65CCFE16FDE}"/>
                </a:ext>
              </a:extLst>
            </p:cNvPr>
            <p:cNvSpPr/>
            <p:nvPr userDrawn="1"/>
          </p:nvSpPr>
          <p:spPr>
            <a:xfrm>
              <a:off x="1530939" y="2405329"/>
              <a:ext cx="631298" cy="631298"/>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Shape 490">
              <a:extLst>
                <a:ext uri="{FF2B5EF4-FFF2-40B4-BE49-F238E27FC236}">
                  <a16:creationId xmlns:a16="http://schemas.microsoft.com/office/drawing/2014/main" id="{ABC713E7-D704-4682-B292-907313F269C9}"/>
                </a:ext>
              </a:extLst>
            </p:cNvPr>
            <p:cNvGrpSpPr/>
            <p:nvPr userDrawn="1"/>
          </p:nvGrpSpPr>
          <p:grpSpPr>
            <a:xfrm>
              <a:off x="1661835" y="2536225"/>
              <a:ext cx="369505" cy="369505"/>
              <a:chOff x="2594050" y="1631825"/>
              <a:chExt cx="439625" cy="439625"/>
            </a:xfrm>
          </p:grpSpPr>
          <p:sp>
            <p:nvSpPr>
              <p:cNvPr id="9" name="Shape 491">
                <a:extLst>
                  <a:ext uri="{FF2B5EF4-FFF2-40B4-BE49-F238E27FC236}">
                    <a16:creationId xmlns:a16="http://schemas.microsoft.com/office/drawing/2014/main" id="{5701E159-D011-460A-BF32-22B3BFF6328B}"/>
                  </a:ext>
                </a:extLst>
              </p:cNvPr>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492">
                <a:extLst>
                  <a:ext uri="{FF2B5EF4-FFF2-40B4-BE49-F238E27FC236}">
                    <a16:creationId xmlns:a16="http://schemas.microsoft.com/office/drawing/2014/main" id="{CA3D8659-8AB7-48FB-9131-98E6A18A0B20}"/>
                  </a:ext>
                </a:extLst>
              </p:cNvPr>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493">
                <a:extLst>
                  <a:ext uri="{FF2B5EF4-FFF2-40B4-BE49-F238E27FC236}">
                    <a16:creationId xmlns:a16="http://schemas.microsoft.com/office/drawing/2014/main" id="{A811AE90-64AA-41C3-9DE9-62A86028AA6C}"/>
                  </a:ext>
                </a:extLst>
              </p:cNvPr>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4">
                <a:extLst>
                  <a:ext uri="{FF2B5EF4-FFF2-40B4-BE49-F238E27FC236}">
                    <a16:creationId xmlns:a16="http://schemas.microsoft.com/office/drawing/2014/main" id="{0551D70B-4457-48F5-81B9-3A38F6B661D9}"/>
                  </a:ext>
                </a:extLst>
              </p:cNvPr>
              <p:cNvSpPr/>
              <p:nvPr/>
            </p:nvSpPr>
            <p:spPr>
              <a:xfrm>
                <a:off x="2801675" y="1740825"/>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17" name="Content Placeholder 2">
            <a:extLst>
              <a:ext uri="{FF2B5EF4-FFF2-40B4-BE49-F238E27FC236}">
                <a16:creationId xmlns:a16="http://schemas.microsoft.com/office/drawing/2014/main" id="{572BD7EC-0D21-433C-A8B8-B34982C0240B}"/>
              </a:ext>
            </a:extLst>
          </p:cNvPr>
          <p:cNvSpPr>
            <a:spLocks noGrp="1"/>
          </p:cNvSpPr>
          <p:nvPr>
            <p:ph idx="1"/>
          </p:nvPr>
        </p:nvSpPr>
        <p:spPr>
          <a:xfrm>
            <a:off x="1428134" y="1463857"/>
            <a:ext cx="10334364" cy="4845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499206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mpletely blank">
  <p:cSld name="Completely blank">
    <p:spTree>
      <p:nvGrpSpPr>
        <p:cNvPr id="1" name="Shape 56"/>
        <p:cNvGrpSpPr/>
        <p:nvPr/>
      </p:nvGrpSpPr>
      <p:grpSpPr>
        <a:xfrm>
          <a:off x="0" y="0"/>
          <a:ext cx="0" cy="0"/>
          <a:chOff x="0" y="0"/>
          <a:chExt cx="0" cy="0"/>
        </a:xfrm>
      </p:grpSpPr>
    </p:spTree>
    <p:extLst>
      <p:ext uri="{BB962C8B-B14F-4D97-AF65-F5344CB8AC3E}">
        <p14:creationId xmlns:p14="http://schemas.microsoft.com/office/powerpoint/2010/main" val="1083594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hasCustomPrompt="1"/>
          </p:nvPr>
        </p:nvSpPr>
        <p:spPr/>
        <p:txBody>
          <a:bodyPr/>
          <a:lstStyle>
            <a:lvl1pPr>
              <a:defRPr sz="2800"/>
            </a:lvl1pPr>
            <a:lvl2pPr marL="128016" indent="0">
              <a:buNone/>
              <a:defRPr sz="2400" baseline="0"/>
            </a:lvl2pPr>
            <a:lvl3pPr>
              <a:defRPr sz="2400"/>
            </a:lvl3pPr>
            <a:lvl4pPr>
              <a:defRPr sz="2400"/>
            </a:lvl4pPr>
            <a:lvl5pPr>
              <a:defRPr sz="2400"/>
            </a:lvl5pPr>
          </a:lstStyle>
          <a:p>
            <a:pPr lvl="0"/>
            <a:r>
              <a:rPr lang="en-US" dirty="0"/>
              <a:t>Edit Master text styles</a:t>
            </a:r>
          </a:p>
          <a:p>
            <a:pPr lvl="0"/>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0A9909F-F71C-405D-A726-CB82793B1FD2}" type="datetimeFigureOut">
              <a:rPr lang="en-US" smtClean="0"/>
              <a:t>10/3/2025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637265-F5BC-403C-A9BA-AD78D690B706}" type="slidenum">
              <a:rPr lang="en-US" smtClean="0"/>
              <a:t>‹#›</a:t>
            </a:fld>
            <a:endParaRPr lang="en-US"/>
          </a:p>
        </p:txBody>
      </p:sp>
    </p:spTree>
    <p:extLst>
      <p:ext uri="{BB962C8B-B14F-4D97-AF65-F5344CB8AC3E}">
        <p14:creationId xmlns:p14="http://schemas.microsoft.com/office/powerpoint/2010/main" val="1256842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2_Custom Layout">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6356FD08-8E43-4554-8ACC-11234BCBCF4E}"/>
              </a:ext>
            </a:extLst>
          </p:cNvPr>
          <p:cNvCxnSpPr/>
          <p:nvPr/>
        </p:nvCxnSpPr>
        <p:spPr>
          <a:xfrm>
            <a:off x="127669" y="3557888"/>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777F25E-8269-472E-9791-7EB74F793C8D}"/>
              </a:ext>
            </a:extLst>
          </p:cNvPr>
          <p:cNvSpPr>
            <a:spLocks noGrp="1"/>
          </p:cNvSpPr>
          <p:nvPr>
            <p:ph type="title"/>
          </p:nvPr>
        </p:nvSpPr>
        <p:spPr>
          <a:xfrm>
            <a:off x="1902775" y="3262680"/>
            <a:ext cx="6504161" cy="590415"/>
          </a:xfrm>
          <a:solidFill>
            <a:schemeClr val="bg1"/>
          </a:solidFill>
        </p:spPr>
        <p:txBody>
          <a:bodyPr>
            <a:noAutofit/>
          </a:bodyPr>
          <a:lstStyle>
            <a:lvl1pPr>
              <a:defRPr sz="3200">
                <a:latin typeface="Segoe UI Semibold" panose="020B0702040204020203" pitchFamily="34" charset="0"/>
                <a:cs typeface="Segoe UI Semibold" panose="020B0702040204020203" pitchFamily="34" charset="0"/>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A7D8F82-27EF-4582-903A-FAC779261E7E}"/>
              </a:ext>
            </a:extLst>
          </p:cNvPr>
          <p:cNvSpPr>
            <a:spLocks noGrp="1"/>
          </p:cNvSpPr>
          <p:nvPr>
            <p:ph type="dt" sz="half" idx="10"/>
          </p:nvPr>
        </p:nvSpPr>
        <p:spPr/>
        <p:txBody>
          <a:bodyPr/>
          <a:lstStyle/>
          <a:p>
            <a:fld id="{A0A9909F-F71C-405D-A726-CB82793B1FD2}" type="datetimeFigureOut">
              <a:rPr lang="en-US" smtClean="0"/>
              <a:t>10/3/2025</a:t>
            </a:fld>
            <a:endParaRPr lang="en-US"/>
          </a:p>
        </p:txBody>
      </p:sp>
      <p:sp>
        <p:nvSpPr>
          <p:cNvPr id="4" name="Footer Placeholder 3">
            <a:extLst>
              <a:ext uri="{FF2B5EF4-FFF2-40B4-BE49-F238E27FC236}">
                <a16:creationId xmlns:a16="http://schemas.microsoft.com/office/drawing/2014/main" id="{E706C1EE-E506-47FA-A188-0DF16D497E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980F48F-87DE-4815-AD70-D0F2CA558E7D}"/>
              </a:ext>
            </a:extLst>
          </p:cNvPr>
          <p:cNvSpPr>
            <a:spLocks noGrp="1"/>
          </p:cNvSpPr>
          <p:nvPr>
            <p:ph type="sldNum" sz="quarter" idx="12"/>
          </p:nvPr>
        </p:nvSpPr>
        <p:spPr/>
        <p:txBody>
          <a:bodyPr/>
          <a:lstStyle/>
          <a:p>
            <a:fld id="{78637265-F5BC-403C-A9BA-AD78D690B706}" type="slidenum">
              <a:rPr lang="en-US" smtClean="0"/>
              <a:t>‹#›</a:t>
            </a:fld>
            <a:endParaRPr lang="en-US"/>
          </a:p>
        </p:txBody>
      </p:sp>
      <p:sp>
        <p:nvSpPr>
          <p:cNvPr id="7" name="Oval 6">
            <a:extLst>
              <a:ext uri="{FF2B5EF4-FFF2-40B4-BE49-F238E27FC236}">
                <a16:creationId xmlns:a16="http://schemas.microsoft.com/office/drawing/2014/main" id="{886714E5-EBF9-4569-A5F7-79EC8ADBC566}"/>
              </a:ext>
            </a:extLst>
          </p:cNvPr>
          <p:cNvSpPr/>
          <p:nvPr/>
        </p:nvSpPr>
        <p:spPr>
          <a:xfrm>
            <a:off x="743453" y="3050554"/>
            <a:ext cx="897775" cy="897775"/>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48A67AF-FC3C-498E-9019-5526D4E35E56}"/>
              </a:ext>
            </a:extLst>
          </p:cNvPr>
          <p:cNvSpPr/>
          <p:nvPr/>
        </p:nvSpPr>
        <p:spPr>
          <a:xfrm>
            <a:off x="321425" y="60960"/>
            <a:ext cx="171797" cy="1474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Shape 496">
            <a:extLst>
              <a:ext uri="{FF2B5EF4-FFF2-40B4-BE49-F238E27FC236}">
                <a16:creationId xmlns:a16="http://schemas.microsoft.com/office/drawing/2014/main" id="{A9D83950-EFA8-45B6-9842-F0E75D62D1E4}"/>
              </a:ext>
            </a:extLst>
          </p:cNvPr>
          <p:cNvGrpSpPr/>
          <p:nvPr/>
        </p:nvGrpSpPr>
        <p:grpSpPr>
          <a:xfrm>
            <a:off x="1042384" y="3287057"/>
            <a:ext cx="299911" cy="424768"/>
            <a:chOff x="3979850" y="1598950"/>
            <a:chExt cx="356825" cy="505375"/>
          </a:xfrm>
        </p:grpSpPr>
        <p:sp>
          <p:nvSpPr>
            <p:cNvPr id="11" name="Shape 497">
              <a:extLst>
                <a:ext uri="{FF2B5EF4-FFF2-40B4-BE49-F238E27FC236}">
                  <a16:creationId xmlns:a16="http://schemas.microsoft.com/office/drawing/2014/main" id="{5AC1FC31-D74E-4136-9F49-9396640AE6A7}"/>
                </a:ext>
              </a:extLst>
            </p:cNvPr>
            <p:cNvSpPr/>
            <p:nvPr/>
          </p:nvSpPr>
          <p:spPr>
            <a:xfrm>
              <a:off x="3979850" y="1602600"/>
              <a:ext cx="44475" cy="501725"/>
            </a:xfrm>
            <a:custGeom>
              <a:avLst/>
              <a:gdLst/>
              <a:ahLst/>
              <a:cxnLst/>
              <a:rect l="0" t="0" r="0" b="0"/>
              <a:pathLst>
                <a:path w="1779" h="20069" fill="none" extrusionOk="0">
                  <a:moveTo>
                    <a:pt x="1778" y="20069"/>
                  </a:moveTo>
                  <a:lnTo>
                    <a:pt x="1778" y="488"/>
                  </a:lnTo>
                  <a:lnTo>
                    <a:pt x="1778" y="488"/>
                  </a:lnTo>
                  <a:lnTo>
                    <a:pt x="1778" y="390"/>
                  </a:lnTo>
                  <a:lnTo>
                    <a:pt x="1730" y="293"/>
                  </a:lnTo>
                  <a:lnTo>
                    <a:pt x="1705" y="220"/>
                  </a:lnTo>
                  <a:lnTo>
                    <a:pt x="1632" y="147"/>
                  </a:lnTo>
                  <a:lnTo>
                    <a:pt x="1559" y="74"/>
                  </a:lnTo>
                  <a:lnTo>
                    <a:pt x="1486" y="25"/>
                  </a:lnTo>
                  <a:lnTo>
                    <a:pt x="1389" y="0"/>
                  </a:lnTo>
                  <a:lnTo>
                    <a:pt x="1291" y="0"/>
                  </a:lnTo>
                  <a:lnTo>
                    <a:pt x="488" y="0"/>
                  </a:lnTo>
                  <a:lnTo>
                    <a:pt x="488" y="0"/>
                  </a:lnTo>
                  <a:lnTo>
                    <a:pt x="390" y="0"/>
                  </a:lnTo>
                  <a:lnTo>
                    <a:pt x="293" y="25"/>
                  </a:lnTo>
                  <a:lnTo>
                    <a:pt x="220" y="74"/>
                  </a:lnTo>
                  <a:lnTo>
                    <a:pt x="147" y="147"/>
                  </a:lnTo>
                  <a:lnTo>
                    <a:pt x="98" y="220"/>
                  </a:lnTo>
                  <a:lnTo>
                    <a:pt x="49" y="293"/>
                  </a:lnTo>
                  <a:lnTo>
                    <a:pt x="25" y="390"/>
                  </a:lnTo>
                  <a:lnTo>
                    <a:pt x="1" y="488"/>
                  </a:lnTo>
                  <a:lnTo>
                    <a:pt x="1" y="20069"/>
                  </a:lnTo>
                  <a:lnTo>
                    <a:pt x="1778" y="20069"/>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8">
              <a:extLst>
                <a:ext uri="{FF2B5EF4-FFF2-40B4-BE49-F238E27FC236}">
                  <a16:creationId xmlns:a16="http://schemas.microsoft.com/office/drawing/2014/main" id="{55224696-5DAC-453B-AD17-A914F23CD917}"/>
                </a:ext>
              </a:extLst>
            </p:cNvPr>
            <p:cNvSpPr/>
            <p:nvPr/>
          </p:nvSpPr>
          <p:spPr>
            <a:xfrm>
              <a:off x="4037075" y="1598950"/>
              <a:ext cx="299600" cy="228950"/>
            </a:xfrm>
            <a:custGeom>
              <a:avLst/>
              <a:gdLst/>
              <a:ahLst/>
              <a:cxnLst/>
              <a:rect l="0" t="0" r="0" b="0"/>
              <a:pathLst>
                <a:path w="11984" h="9158" fill="none" extrusionOk="0">
                  <a:moveTo>
                    <a:pt x="1" y="8403"/>
                  </a:moveTo>
                  <a:lnTo>
                    <a:pt x="1" y="8403"/>
                  </a:lnTo>
                  <a:lnTo>
                    <a:pt x="366" y="8184"/>
                  </a:lnTo>
                  <a:lnTo>
                    <a:pt x="732" y="8013"/>
                  </a:lnTo>
                  <a:lnTo>
                    <a:pt x="1097" y="7867"/>
                  </a:lnTo>
                  <a:lnTo>
                    <a:pt x="1438" y="7770"/>
                  </a:lnTo>
                  <a:lnTo>
                    <a:pt x="1803" y="7696"/>
                  </a:lnTo>
                  <a:lnTo>
                    <a:pt x="2168" y="7672"/>
                  </a:lnTo>
                  <a:lnTo>
                    <a:pt x="2534" y="7648"/>
                  </a:lnTo>
                  <a:lnTo>
                    <a:pt x="2875" y="7672"/>
                  </a:lnTo>
                  <a:lnTo>
                    <a:pt x="3240" y="7696"/>
                  </a:lnTo>
                  <a:lnTo>
                    <a:pt x="3605" y="7745"/>
                  </a:lnTo>
                  <a:lnTo>
                    <a:pt x="3971" y="7818"/>
                  </a:lnTo>
                  <a:lnTo>
                    <a:pt x="4312" y="7891"/>
                  </a:lnTo>
                  <a:lnTo>
                    <a:pt x="5042" y="8111"/>
                  </a:lnTo>
                  <a:lnTo>
                    <a:pt x="5749" y="8330"/>
                  </a:lnTo>
                  <a:lnTo>
                    <a:pt x="6479" y="8549"/>
                  </a:lnTo>
                  <a:lnTo>
                    <a:pt x="7186" y="8768"/>
                  </a:lnTo>
                  <a:lnTo>
                    <a:pt x="7916" y="8963"/>
                  </a:lnTo>
                  <a:lnTo>
                    <a:pt x="8282" y="9036"/>
                  </a:lnTo>
                  <a:lnTo>
                    <a:pt x="8623" y="9085"/>
                  </a:lnTo>
                  <a:lnTo>
                    <a:pt x="8988" y="9133"/>
                  </a:lnTo>
                  <a:lnTo>
                    <a:pt x="9353" y="9158"/>
                  </a:lnTo>
                  <a:lnTo>
                    <a:pt x="9719" y="9133"/>
                  </a:lnTo>
                  <a:lnTo>
                    <a:pt x="10059" y="9109"/>
                  </a:lnTo>
                  <a:lnTo>
                    <a:pt x="10425" y="9060"/>
                  </a:lnTo>
                  <a:lnTo>
                    <a:pt x="10790" y="8963"/>
                  </a:lnTo>
                  <a:lnTo>
                    <a:pt x="11155" y="8841"/>
                  </a:lnTo>
                  <a:lnTo>
                    <a:pt x="11496" y="8671"/>
                  </a:lnTo>
                  <a:lnTo>
                    <a:pt x="11496" y="8671"/>
                  </a:lnTo>
                  <a:lnTo>
                    <a:pt x="11667" y="8573"/>
                  </a:lnTo>
                  <a:lnTo>
                    <a:pt x="11789" y="8476"/>
                  </a:lnTo>
                  <a:lnTo>
                    <a:pt x="11862" y="8354"/>
                  </a:lnTo>
                  <a:lnTo>
                    <a:pt x="11935" y="8232"/>
                  </a:lnTo>
                  <a:lnTo>
                    <a:pt x="11984" y="8111"/>
                  </a:lnTo>
                  <a:lnTo>
                    <a:pt x="11984" y="7989"/>
                  </a:lnTo>
                  <a:lnTo>
                    <a:pt x="11935" y="7891"/>
                  </a:lnTo>
                  <a:lnTo>
                    <a:pt x="11886" y="7794"/>
                  </a:lnTo>
                  <a:lnTo>
                    <a:pt x="11886" y="7794"/>
                  </a:lnTo>
                  <a:lnTo>
                    <a:pt x="11496" y="7404"/>
                  </a:lnTo>
                  <a:lnTo>
                    <a:pt x="11107" y="6941"/>
                  </a:lnTo>
                  <a:lnTo>
                    <a:pt x="10741" y="6454"/>
                  </a:lnTo>
                  <a:lnTo>
                    <a:pt x="10352" y="5943"/>
                  </a:lnTo>
                  <a:lnTo>
                    <a:pt x="10352" y="5943"/>
                  </a:lnTo>
                  <a:lnTo>
                    <a:pt x="10279" y="5797"/>
                  </a:lnTo>
                  <a:lnTo>
                    <a:pt x="10230" y="5651"/>
                  </a:lnTo>
                  <a:lnTo>
                    <a:pt x="10206" y="5480"/>
                  </a:lnTo>
                  <a:lnTo>
                    <a:pt x="10181" y="5285"/>
                  </a:lnTo>
                  <a:lnTo>
                    <a:pt x="10206" y="5115"/>
                  </a:lnTo>
                  <a:lnTo>
                    <a:pt x="10230" y="4944"/>
                  </a:lnTo>
                  <a:lnTo>
                    <a:pt x="10279" y="4774"/>
                  </a:lnTo>
                  <a:lnTo>
                    <a:pt x="10352" y="4603"/>
                  </a:lnTo>
                  <a:lnTo>
                    <a:pt x="10352" y="4603"/>
                  </a:lnTo>
                  <a:lnTo>
                    <a:pt x="10741" y="3873"/>
                  </a:lnTo>
                  <a:lnTo>
                    <a:pt x="11107" y="3118"/>
                  </a:lnTo>
                  <a:lnTo>
                    <a:pt x="11496" y="2338"/>
                  </a:lnTo>
                  <a:lnTo>
                    <a:pt x="11886" y="1486"/>
                  </a:lnTo>
                  <a:lnTo>
                    <a:pt x="11886" y="1486"/>
                  </a:lnTo>
                  <a:lnTo>
                    <a:pt x="11959" y="1315"/>
                  </a:lnTo>
                  <a:lnTo>
                    <a:pt x="11984" y="1169"/>
                  </a:lnTo>
                  <a:lnTo>
                    <a:pt x="11984" y="1048"/>
                  </a:lnTo>
                  <a:lnTo>
                    <a:pt x="11935" y="975"/>
                  </a:lnTo>
                  <a:lnTo>
                    <a:pt x="11862" y="950"/>
                  </a:lnTo>
                  <a:lnTo>
                    <a:pt x="11789" y="926"/>
                  </a:lnTo>
                  <a:lnTo>
                    <a:pt x="11667" y="975"/>
                  </a:lnTo>
                  <a:lnTo>
                    <a:pt x="11496" y="1023"/>
                  </a:lnTo>
                  <a:lnTo>
                    <a:pt x="11496" y="1023"/>
                  </a:lnTo>
                  <a:lnTo>
                    <a:pt x="11155" y="1194"/>
                  </a:lnTo>
                  <a:lnTo>
                    <a:pt x="10790" y="1315"/>
                  </a:lnTo>
                  <a:lnTo>
                    <a:pt x="10425" y="1413"/>
                  </a:lnTo>
                  <a:lnTo>
                    <a:pt x="10059" y="1462"/>
                  </a:lnTo>
                  <a:lnTo>
                    <a:pt x="9719" y="1510"/>
                  </a:lnTo>
                  <a:lnTo>
                    <a:pt x="9353" y="1510"/>
                  </a:lnTo>
                  <a:lnTo>
                    <a:pt x="8988" y="1486"/>
                  </a:lnTo>
                  <a:lnTo>
                    <a:pt x="8623" y="1462"/>
                  </a:lnTo>
                  <a:lnTo>
                    <a:pt x="8282" y="1389"/>
                  </a:lnTo>
                  <a:lnTo>
                    <a:pt x="7916" y="1315"/>
                  </a:lnTo>
                  <a:lnTo>
                    <a:pt x="7186" y="1145"/>
                  </a:lnTo>
                  <a:lnTo>
                    <a:pt x="6479" y="926"/>
                  </a:lnTo>
                  <a:lnTo>
                    <a:pt x="5749" y="682"/>
                  </a:lnTo>
                  <a:lnTo>
                    <a:pt x="5042" y="463"/>
                  </a:lnTo>
                  <a:lnTo>
                    <a:pt x="4312" y="268"/>
                  </a:lnTo>
                  <a:lnTo>
                    <a:pt x="3971" y="171"/>
                  </a:lnTo>
                  <a:lnTo>
                    <a:pt x="3605" y="98"/>
                  </a:lnTo>
                  <a:lnTo>
                    <a:pt x="3240" y="49"/>
                  </a:lnTo>
                  <a:lnTo>
                    <a:pt x="2875" y="25"/>
                  </a:lnTo>
                  <a:lnTo>
                    <a:pt x="2534" y="0"/>
                  </a:lnTo>
                  <a:lnTo>
                    <a:pt x="2168" y="25"/>
                  </a:lnTo>
                  <a:lnTo>
                    <a:pt x="1803" y="73"/>
                  </a:lnTo>
                  <a:lnTo>
                    <a:pt x="1438" y="122"/>
                  </a:lnTo>
                  <a:lnTo>
                    <a:pt x="1097" y="244"/>
                  </a:lnTo>
                  <a:lnTo>
                    <a:pt x="732" y="366"/>
                  </a:lnTo>
                  <a:lnTo>
                    <a:pt x="366" y="536"/>
                  </a:lnTo>
                  <a:lnTo>
                    <a:pt x="1" y="755"/>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4" name="Text Placeholder 2">
            <a:extLst>
              <a:ext uri="{FF2B5EF4-FFF2-40B4-BE49-F238E27FC236}">
                <a16:creationId xmlns:a16="http://schemas.microsoft.com/office/drawing/2014/main" id="{75FA472A-7AFD-46BC-8C3E-7439952E8F2E}"/>
              </a:ext>
            </a:extLst>
          </p:cNvPr>
          <p:cNvSpPr>
            <a:spLocks noGrp="1"/>
          </p:cNvSpPr>
          <p:nvPr>
            <p:ph type="body" idx="1"/>
          </p:nvPr>
        </p:nvSpPr>
        <p:spPr>
          <a:xfrm>
            <a:off x="1902775" y="3931493"/>
            <a:ext cx="6504161" cy="506283"/>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latin typeface="Segoe UI Light" panose="020B0502040204020203" pitchFamily="34" charset="0"/>
                <a:cs typeface="Segoe UI Light" panose="020B05020402040202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1052056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575239"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7" name="Date Placeholder 6"/>
          <p:cNvSpPr>
            <a:spLocks noGrp="1"/>
          </p:cNvSpPr>
          <p:nvPr>
            <p:ph type="dt" sz="half" idx="10"/>
          </p:nvPr>
        </p:nvSpPr>
        <p:spPr/>
        <p:txBody>
          <a:bodyPr/>
          <a:lstStyle/>
          <a:p>
            <a:fld id="{A0A9909F-F71C-405D-A726-CB82793B1FD2}" type="datetimeFigureOut">
              <a:rPr lang="en-US" smtClean="0"/>
              <a:t>10/3/2025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637265-F5BC-403C-A9BA-AD78D690B706}" type="slidenum">
              <a:rPr lang="en-US" smtClean="0"/>
              <a:t>‹#›</a:t>
            </a:fld>
            <a:endParaRPr lang="en-US"/>
          </a:p>
        </p:txBody>
      </p:sp>
      <p:sp>
        <p:nvSpPr>
          <p:cNvPr id="11" name="Content Placeholder 2">
            <a:extLst>
              <a:ext uri="{FF2B5EF4-FFF2-40B4-BE49-F238E27FC236}">
                <a16:creationId xmlns:a16="http://schemas.microsoft.com/office/drawing/2014/main" id="{57CD2F29-FDCB-4CD4-A706-8477E063ED40}"/>
              </a:ext>
            </a:extLst>
          </p:cNvPr>
          <p:cNvSpPr>
            <a:spLocks noGrp="1"/>
          </p:cNvSpPr>
          <p:nvPr>
            <p:ph sz="half" idx="13" hasCustomPrompt="1"/>
          </p:nvPr>
        </p:nvSpPr>
        <p:spPr>
          <a:xfrm>
            <a:off x="584218"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2">
            <a:extLst>
              <a:ext uri="{FF2B5EF4-FFF2-40B4-BE49-F238E27FC236}">
                <a16:creationId xmlns:a16="http://schemas.microsoft.com/office/drawing/2014/main" id="{F6C8EDAC-3655-4870-AA43-44830ED94DF0}"/>
              </a:ext>
            </a:extLst>
          </p:cNvPr>
          <p:cNvSpPr>
            <a:spLocks noGrp="1"/>
          </p:cNvSpPr>
          <p:nvPr>
            <p:ph type="body" idx="14"/>
          </p:nvPr>
        </p:nvSpPr>
        <p:spPr>
          <a:xfrm>
            <a:off x="6355830"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13" name="Content Placeholder 2">
            <a:extLst>
              <a:ext uri="{FF2B5EF4-FFF2-40B4-BE49-F238E27FC236}">
                <a16:creationId xmlns:a16="http://schemas.microsoft.com/office/drawing/2014/main" id="{C6DFFB8E-9225-4B12-B4C6-960DAE3BDB96}"/>
              </a:ext>
            </a:extLst>
          </p:cNvPr>
          <p:cNvSpPr>
            <a:spLocks noGrp="1"/>
          </p:cNvSpPr>
          <p:nvPr>
            <p:ph sz="half" idx="15" hasCustomPrompt="1"/>
          </p:nvPr>
        </p:nvSpPr>
        <p:spPr>
          <a:xfrm>
            <a:off x="6364809"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140155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0A9909F-F71C-405D-A726-CB82793B1FD2}" type="datetimeFigureOut">
              <a:rPr lang="en-US" smtClean="0"/>
              <a:t>10/3/2025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637265-F5BC-403C-A9BA-AD78D690B706}" type="slidenum">
              <a:rPr lang="en-US" smtClean="0"/>
              <a:t>‹#›</a:t>
            </a:fld>
            <a:endParaRPr lang="en-US"/>
          </a:p>
        </p:txBody>
      </p:sp>
    </p:spTree>
    <p:extLst>
      <p:ext uri="{BB962C8B-B14F-4D97-AF65-F5344CB8AC3E}">
        <p14:creationId xmlns:p14="http://schemas.microsoft.com/office/powerpoint/2010/main" val="8905158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634620" y="1512985"/>
            <a:ext cx="5397689" cy="4796375"/>
          </a:xfrm>
        </p:spPr>
        <p:txBody>
          <a:bodyPr/>
          <a:lstStyle>
            <a:lvl1pPr marL="91440" indent="-91440">
              <a:buFontTx/>
              <a:buChar char=" "/>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364809" y="1512984"/>
            <a:ext cx="5397689" cy="479637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A0A9909F-F71C-405D-A726-CB82793B1FD2}" type="datetimeFigureOut">
              <a:rPr lang="en-US" smtClean="0"/>
              <a:t>10/3/2025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637265-F5BC-403C-A9BA-AD78D690B706}" type="slidenum">
              <a:rPr lang="en-US" smtClean="0"/>
              <a:t>‹#›</a:t>
            </a:fld>
            <a:endParaRPr lang="en-US"/>
          </a:p>
        </p:txBody>
      </p:sp>
      <p:sp>
        <p:nvSpPr>
          <p:cNvPr id="8" name="Title Placeholder 1">
            <a:extLst>
              <a:ext uri="{FF2B5EF4-FFF2-40B4-BE49-F238E27FC236}">
                <a16:creationId xmlns:a16="http://schemas.microsoft.com/office/drawing/2014/main" id="{F45E9297-2ED3-49ED-918C-68275E6EDE6A}"/>
              </a:ext>
            </a:extLst>
          </p:cNvPr>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10035569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0A9909F-F71C-405D-A726-CB82793B1FD2}" type="datetimeFigureOut">
              <a:rPr lang="en-US" smtClean="0"/>
              <a:t>10/3/2025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637265-F5BC-403C-A9BA-AD78D690B706}"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pic>
        <p:nvPicPr>
          <p:cNvPr id="2050" name="Picture 2" descr="UW building">
            <a:extLst>
              <a:ext uri="{FF2B5EF4-FFF2-40B4-BE49-F238E27FC236}">
                <a16:creationId xmlns:a16="http://schemas.microsoft.com/office/drawing/2014/main" id="{8DB080C4-5F0D-47C3-B99E-D2AD3B91FD7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8185" b="5565"/>
          <a:stretch/>
        </p:blipFill>
        <p:spPr bwMode="auto">
          <a:xfrm>
            <a:off x="3" y="0"/>
            <a:ext cx="12191997" cy="4572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52767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A9909F-F71C-405D-A726-CB82793B1FD2}" type="datetimeFigureOut">
              <a:rPr lang="en-US" smtClean="0"/>
              <a:t>10/3/2025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637265-F5BC-403C-A9BA-AD78D690B706}" type="slidenum">
              <a:rPr lang="en-US" smtClean="0"/>
              <a:t>‹#›</a:t>
            </a:fld>
            <a:endParaRPr lang="en-US"/>
          </a:p>
        </p:txBody>
      </p:sp>
    </p:spTree>
    <p:extLst>
      <p:ext uri="{BB962C8B-B14F-4D97-AF65-F5344CB8AC3E}">
        <p14:creationId xmlns:p14="http://schemas.microsoft.com/office/powerpoint/2010/main" val="33484451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0A9909F-F71C-405D-A726-CB82793B1FD2}" type="datetimeFigureOut">
              <a:rPr lang="en-US" smtClean="0"/>
              <a:t>10/3/2025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637265-F5BC-403C-A9BA-AD78D690B706}"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01003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75240" y="1463857"/>
            <a:ext cx="11187258" cy="4845504"/>
          </a:xfrm>
          <a:prstGeom prst="rect">
            <a:avLst/>
          </a:prstGeom>
        </p:spPr>
        <p:txBody>
          <a:bodyPr vert="horz" lIns="45720" tIns="45720" rIns="45720" bIns="45720" rtlCol="0">
            <a:normAutofit/>
          </a:body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75240" y="6544402"/>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A0A9909F-F71C-405D-A726-CB82793B1FD2}" type="datetimeFigureOut">
              <a:rPr lang="en-US" smtClean="0"/>
              <a:t>10/3/2025</a:t>
            </a:fld>
            <a:endParaRPr lang="en-US"/>
          </a:p>
        </p:txBody>
      </p:sp>
      <p:sp>
        <p:nvSpPr>
          <p:cNvPr id="5" name="Footer Placeholder 4"/>
          <p:cNvSpPr>
            <a:spLocks noGrp="1"/>
          </p:cNvSpPr>
          <p:nvPr>
            <p:ph type="ftr" sz="quarter" idx="3"/>
          </p:nvPr>
        </p:nvSpPr>
        <p:spPr>
          <a:xfrm>
            <a:off x="4842742" y="6544402"/>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Segoe UI Light" panose="020B0502040204020203" pitchFamily="34" charset="0"/>
                <a:cs typeface="Segoe UI Light" panose="020B0502040204020203" pitchFamily="34" charset="0"/>
              </a:defRPr>
            </a:lvl1pPr>
          </a:lstStyle>
          <a:p>
            <a:endParaRPr lang="en-US"/>
          </a:p>
        </p:txBody>
      </p:sp>
      <p:sp>
        <p:nvSpPr>
          <p:cNvPr id="6" name="Slide Number Placeholder 5"/>
          <p:cNvSpPr>
            <a:spLocks noGrp="1"/>
          </p:cNvSpPr>
          <p:nvPr>
            <p:ph type="sldNum" sz="quarter" idx="4"/>
          </p:nvPr>
        </p:nvSpPr>
        <p:spPr>
          <a:xfrm>
            <a:off x="10837333" y="6544402"/>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78637265-F5BC-403C-A9BA-AD78D690B706}" type="slidenum">
              <a:rPr lang="en-US" smtClean="0"/>
              <a:t>‹#›</a:t>
            </a:fld>
            <a:endParaRPr lang="en-US"/>
          </a:p>
        </p:txBody>
      </p:sp>
      <p:cxnSp>
        <p:nvCxnSpPr>
          <p:cNvPr id="7" name="Straight Connector 6"/>
          <p:cNvCxnSpPr>
            <a:cxnSpLocks/>
          </p:cNvCxnSpPr>
          <p:nvPr/>
        </p:nvCxnSpPr>
        <p:spPr>
          <a:xfrm flipV="1">
            <a:off x="429491" y="172390"/>
            <a:ext cx="0" cy="1196439"/>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93595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80000"/>
        </a:lnSpc>
        <a:spcBef>
          <a:spcPct val="0"/>
        </a:spcBef>
        <a:buNone/>
        <a:defRPr sz="4400" kern="1200" cap="none" spc="100" baseline="0">
          <a:solidFill>
            <a:schemeClr val="tx1">
              <a:lumMod val="95000"/>
              <a:lumOff val="5000"/>
            </a:schemeClr>
          </a:solidFill>
          <a:latin typeface="Segoe UI" panose="020B0502040204020203" pitchFamily="34" charset="0"/>
          <a:ea typeface="+mj-ea"/>
          <a:cs typeface="Segoe UI" panose="020B0502040204020203" pitchFamily="34"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1pPr>
      <a:lvl2pPr marL="128016" indent="0" algn="l" defTabSz="914400" rtl="0" eaLnBrk="1" latinLnBrk="0" hangingPunct="1">
        <a:lnSpc>
          <a:spcPct val="90000"/>
        </a:lnSpc>
        <a:spcBef>
          <a:spcPts val="200"/>
        </a:spcBef>
        <a:spcAft>
          <a:spcPts val="400"/>
        </a:spcAft>
        <a:buClr>
          <a:srgbClr val="B6A479"/>
        </a:buClr>
        <a:buFont typeface="Segoe UI Semilight" panose="020B0402040204020203" pitchFamily="34" charset="0"/>
        <a:buNone/>
        <a:defRPr sz="2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ustomXml" Target="../ink/ink6.xml"/><Relationship Id="rId2" Type="http://schemas.openxmlformats.org/officeDocument/2006/relationships/image" Target="../media/image68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image" Target="../media/image70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ustomXml" Target="../ink/ink7.xml"/><Relationship Id="rId2" Type="http://schemas.openxmlformats.org/officeDocument/2006/relationships/image" Target="../media/image100.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customXml" Target="../ink/ink8.xml"/><Relationship Id="rId2" Type="http://schemas.openxmlformats.org/officeDocument/2006/relationships/image" Target="../media/image1110.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2" Type="http://schemas.openxmlformats.org/officeDocument/2006/relationships/image" Target="../media/image12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ustomXml" Target="../ink/ink9.xml"/><Relationship Id="rId2" Type="http://schemas.openxmlformats.org/officeDocument/2006/relationships/image" Target="../media/image600.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1411.png"/><Relationship Id="rId2" Type="http://schemas.openxmlformats.org/officeDocument/2006/relationships/image" Target="../media/image1311.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customXml" Target="../ink/ink10.xml"/></Relationships>
</file>

<file path=ppt/slides/_rels/slide19.xml.rels><?xml version="1.0" encoding="UTF-8" standalone="yes"?>
<Relationships xmlns="http://schemas.openxmlformats.org/package/2006/relationships"><Relationship Id="rId3" Type="http://schemas.openxmlformats.org/officeDocument/2006/relationships/image" Target="../media/image201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customXml" Target="../ink/ink11.xml"/><Relationship Id="rId4" Type="http://schemas.openxmlformats.org/officeDocument/2006/relationships/image" Target="../media/image1511.png"/></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customXml" Target="../ink/ink1.xml"/><Relationship Id="rId7" Type="http://schemas.openxmlformats.org/officeDocument/2006/relationships/customXml" Target="../ink/ink3.xml"/><Relationship Id="rId2" Type="http://schemas.openxmlformats.org/officeDocument/2006/relationships/image" Target="../media/image910.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customXml" Target="../ink/ink2.xml"/><Relationship Id="rId10" Type="http://schemas.openxmlformats.org/officeDocument/2006/relationships/image" Target="../media/image70.png"/><Relationship Id="rId4" Type="http://schemas.openxmlformats.org/officeDocument/2006/relationships/image" Target="../media/image3.png"/><Relationship Id="rId9" Type="http://schemas.openxmlformats.org/officeDocument/2006/relationships/image" Target="../media/image60.png"/></Relationships>
</file>

<file path=ppt/slides/_rels/slide20.xml.rels><?xml version="1.0" encoding="UTF-8" standalone="yes"?>
<Relationships xmlns="http://schemas.openxmlformats.org/package/2006/relationships"><Relationship Id="rId3" Type="http://schemas.openxmlformats.org/officeDocument/2006/relationships/customXml" Target="../ink/ink12.xml"/><Relationship Id="rId2" Type="http://schemas.openxmlformats.org/officeDocument/2006/relationships/image" Target="../media/image1611.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0.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customXml" Target="../ink/ink13.xml"/><Relationship Id="rId4" Type="http://schemas.openxmlformats.org/officeDocument/2006/relationships/image" Target="../media/image230.png"/></Relationships>
</file>

<file path=ppt/slides/_rels/slide2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0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ustomXml" Target="../ink/ink14.xml"/><Relationship Id="rId2" Type="http://schemas.openxmlformats.org/officeDocument/2006/relationships/image" Target="../media/image1811.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customXml" Target="../ink/ink15.xml"/><Relationship Id="rId2" Type="http://schemas.openxmlformats.org/officeDocument/2006/relationships/image" Target="../media/image240.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customXml" Target="../ink/ink16.xml"/><Relationship Id="rId2" Type="http://schemas.openxmlformats.org/officeDocument/2006/relationships/image" Target="../media/image611.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1.png"/><Relationship Id="rId1" Type="http://schemas.openxmlformats.org/officeDocument/2006/relationships/slideLayout" Target="../slideLayouts/slideLayout2.xml"/><Relationship Id="rId4" Type="http://schemas.openxmlformats.org/officeDocument/2006/relationships/image" Target="../media/image9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2.xml"/><Relationship Id="rId4" Type="http://schemas.openxmlformats.org/officeDocument/2006/relationships/image" Target="../media/image76.png"/></Relationships>
</file>

<file path=ppt/slides/_rels/slide32.xml.rels><?xml version="1.0" encoding="UTF-8" standalone="yes"?>
<Relationships xmlns="http://schemas.openxmlformats.org/package/2006/relationships"><Relationship Id="rId3" Type="http://schemas.openxmlformats.org/officeDocument/2006/relationships/customXml" Target="../ink/ink17.xml"/><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3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customXml" Target="../ink/ink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410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ustomXml" Target="../ink/ink5.xml"/><Relationship Id="rId2" Type="http://schemas.openxmlformats.org/officeDocument/2006/relationships/image" Target="../media/image400.png"/><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340B9-25B7-4E3F-B7AB-327D345E1DB0}"/>
              </a:ext>
            </a:extLst>
          </p:cNvPr>
          <p:cNvSpPr>
            <a:spLocks noGrp="1"/>
          </p:cNvSpPr>
          <p:nvPr>
            <p:ph type="ctrTitle"/>
          </p:nvPr>
        </p:nvSpPr>
        <p:spPr/>
        <p:txBody>
          <a:bodyPr/>
          <a:lstStyle/>
          <a:p>
            <a:r>
              <a:rPr lang="en-US" dirty="0"/>
              <a:t>Predicates and Quantifiers</a:t>
            </a:r>
          </a:p>
        </p:txBody>
      </p:sp>
      <p:sp>
        <p:nvSpPr>
          <p:cNvPr id="3" name="Subtitle 2">
            <a:extLst>
              <a:ext uri="{FF2B5EF4-FFF2-40B4-BE49-F238E27FC236}">
                <a16:creationId xmlns:a16="http://schemas.microsoft.com/office/drawing/2014/main" id="{58346178-06D7-430B-8038-266C199FCAA4}"/>
              </a:ext>
            </a:extLst>
          </p:cNvPr>
          <p:cNvSpPr>
            <a:spLocks noGrp="1"/>
          </p:cNvSpPr>
          <p:nvPr>
            <p:ph type="subTitle" idx="1"/>
          </p:nvPr>
        </p:nvSpPr>
        <p:spPr/>
        <p:txBody>
          <a:bodyPr/>
          <a:lstStyle/>
          <a:p>
            <a:r>
              <a:rPr lang="en-US" dirty="0"/>
              <a:t>CSE 311 Autumn 25</a:t>
            </a:r>
          </a:p>
          <a:p>
            <a:r>
              <a:rPr lang="en-US" dirty="0"/>
              <a:t>Lecture 5</a:t>
            </a:r>
          </a:p>
        </p:txBody>
      </p:sp>
    </p:spTree>
    <p:extLst>
      <p:ext uri="{BB962C8B-B14F-4D97-AF65-F5344CB8AC3E}">
        <p14:creationId xmlns:p14="http://schemas.microsoft.com/office/powerpoint/2010/main" val="14009270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Analogy</a:t>
            </a:r>
          </a:p>
        </p:txBody>
      </p:sp>
      <p:sp>
        <p:nvSpPr>
          <p:cNvPr id="3" name="Content Placeholder 2"/>
          <p:cNvSpPr>
            <a:spLocks noGrp="1"/>
          </p:cNvSpPr>
          <p:nvPr>
            <p:ph idx="1"/>
          </p:nvPr>
        </p:nvSpPr>
        <p:spPr/>
        <p:txBody>
          <a:bodyPr/>
          <a:lstStyle/>
          <a:p>
            <a:r>
              <a:rPr lang="en-US" dirty="0"/>
              <a:t>Propositions were like Boolean variables.</a:t>
            </a:r>
          </a:p>
          <a:p>
            <a:r>
              <a:rPr lang="en-US" dirty="0"/>
              <a:t>What are predicates? Functions that return Booleans</a:t>
            </a:r>
          </a:p>
          <a:p>
            <a:pPr lvl="1"/>
            <a:r>
              <a:rPr lang="en-US" dirty="0">
                <a:latin typeface="Courier New" panose="02070309020205020404" pitchFamily="49" charset="0"/>
                <a:cs typeface="Courier New" panose="02070309020205020404" pitchFamily="49" charset="0"/>
              </a:rPr>
              <a:t>public </a:t>
            </a:r>
            <a:r>
              <a:rPr lang="en-US" dirty="0" err="1">
                <a:latin typeface="Courier New" panose="02070309020205020404" pitchFamily="49" charset="0"/>
                <a:cs typeface="Courier New" panose="02070309020205020404" pitchFamily="49" charset="0"/>
              </a:rPr>
              <a:t>boolean</a:t>
            </a:r>
            <a:r>
              <a:rPr lang="en-US" dirty="0">
                <a:latin typeface="Courier New" panose="02070309020205020404" pitchFamily="49" charset="0"/>
                <a:cs typeface="Courier New" panose="02070309020205020404" pitchFamily="49" charset="0"/>
              </a:rPr>
              <a:t> predicate(…)</a:t>
            </a:r>
          </a:p>
          <a:p>
            <a:pPr lvl="1"/>
            <a:endParaRPr lang="en-US"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8538659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Translation (Predicates)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Translation works a lot like when we just had propositions.</a:t>
                </a:r>
              </a:p>
              <a:p>
                <a:r>
                  <a:rPr lang="en-US" dirty="0"/>
                  <a:t>Let’s try it…</a:t>
                </a:r>
              </a:p>
              <a:p>
                <a:endParaRPr lang="en-US" dirty="0"/>
              </a:p>
              <a:p>
                <a14:m>
                  <m:oMath xmlns:m="http://schemas.openxmlformats.org/officeDocument/2006/math">
                    <m:r>
                      <a:rPr lang="en-US" b="0" i="1" smtClean="0">
                        <a:latin typeface="Cambria Math" panose="02040503050406030204" pitchFamily="18" charset="0"/>
                      </a:rPr>
                      <m:t>𝑥</m:t>
                    </m:r>
                  </m:oMath>
                </a14:m>
                <a:r>
                  <a:rPr lang="en-US" dirty="0"/>
                  <a:t> is prime or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2</m:t>
                        </m:r>
                      </m:sup>
                    </m:sSup>
                  </m:oMath>
                </a14:m>
                <a:r>
                  <a:rPr lang="en-US" dirty="0"/>
                  <a:t> is odd or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=2</m:t>
                    </m:r>
                  </m:oMath>
                </a14:m>
                <a:r>
                  <a:rPr lang="en-US" dirty="0"/>
                  <a:t>.</a:t>
                </a:r>
              </a:p>
              <a:p>
                <a:endParaRPr lang="en-US" dirty="0"/>
              </a:p>
              <a:p>
                <a:r>
                  <a:rPr lang="en-US" b="0" i="0" dirty="0">
                    <a:latin typeface="Courier New" panose="02070309020205020404" pitchFamily="49" charset="0"/>
                    <a:cs typeface="Courier New" panose="02070309020205020404" pitchFamily="49" charset="0"/>
                  </a:rPr>
                  <a:t>Prime</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 </m:t>
                    </m:r>
                  </m:oMath>
                </a14:m>
                <a:r>
                  <a:rPr lang="en-US" b="0" i="0" dirty="0">
                    <a:latin typeface="Courier New" panose="02070309020205020404" pitchFamily="49" charset="0"/>
                    <a:cs typeface="Courier New" panose="02070309020205020404" pitchFamily="49" charset="0"/>
                  </a:rPr>
                  <a:t>Odd</a:t>
                </a:r>
                <a14:m>
                  <m:oMath xmlns:m="http://schemas.openxmlformats.org/officeDocument/2006/math">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2</m:t>
                            </m:r>
                          </m:sup>
                        </m:sSup>
                      </m:e>
                    </m:d>
                    <m:r>
                      <a:rPr lang="en-US" b="0" i="1" smtClean="0">
                        <a:latin typeface="Cambria Math" panose="02040503050406030204" pitchFamily="18" charset="0"/>
                      </a:rPr>
                      <m:t>∨ </m:t>
                    </m:r>
                  </m:oMath>
                </a14:m>
                <a:r>
                  <a:rPr lang="en-US" b="0" i="0" dirty="0">
                    <a:latin typeface="Courier New" panose="02070309020205020404" pitchFamily="49" charset="0"/>
                    <a:cs typeface="Courier New" panose="02070309020205020404" pitchFamily="49" charset="0"/>
                  </a:rPr>
                  <a:t>Equals</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,2</m:t>
                        </m:r>
                      </m:e>
                    </m:d>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mc:AlternateContent xmlns:mc="http://schemas.openxmlformats.org/markup-compatibility/2006">
        <mc:Choice xmlns:p14="http://schemas.microsoft.com/office/powerpoint/2010/main" Requires="p14">
          <p:contentPart p14:bwMode="auto" r:id="rId3">
            <p14:nvContentPartPr>
              <p14:cNvPr id="4" name="Ink 3" descr="Composite(x), Even(x), NotEquals(x) &#10;associative, law of Imp&#10;Equals2(x)&#10;NOT(C) OR NOT(E)">
                <a:extLst>
                  <a:ext uri="{FF2B5EF4-FFF2-40B4-BE49-F238E27FC236}">
                    <a16:creationId xmlns:a16="http://schemas.microsoft.com/office/drawing/2014/main" id="{A43420F4-6C69-42CF-8A55-EBA67C1AE4A1}"/>
                  </a:ext>
                </a:extLst>
              </p14:cNvPr>
              <p14:cNvContentPartPr/>
              <p14:nvPr/>
            </p14:nvContentPartPr>
            <p14:xfrm>
              <a:off x="558360" y="1816560"/>
              <a:ext cx="11570760" cy="4165200"/>
            </p14:xfrm>
          </p:contentPart>
        </mc:Choice>
        <mc:Fallback>
          <p:pic>
            <p:nvPicPr>
              <p:cNvPr id="4" name="Ink 3" descr="Composite(x), Even(x), NotEquals(x) &#10;associative, law of Imp&#10;Equals2(x)&#10;NOT(C) OR NOT(E)">
                <a:extLst>
                  <a:ext uri="{FF2B5EF4-FFF2-40B4-BE49-F238E27FC236}">
                    <a16:creationId xmlns:a16="http://schemas.microsoft.com/office/drawing/2014/main" id="{A43420F4-6C69-42CF-8A55-EBA67C1AE4A1}"/>
                  </a:ext>
                </a:extLst>
              </p:cNvPr>
              <p:cNvPicPr/>
              <p:nvPr/>
            </p:nvPicPr>
            <p:blipFill>
              <a:blip r:embed="rId4"/>
              <a:stretch>
                <a:fillRect/>
              </a:stretch>
            </p:blipFill>
            <p:spPr>
              <a:xfrm>
                <a:off x="549000" y="1807200"/>
                <a:ext cx="11589480" cy="4183920"/>
              </a:xfrm>
              <a:prstGeom prst="rect">
                <a:avLst/>
              </a:prstGeom>
            </p:spPr>
          </p:pic>
        </mc:Fallback>
      </mc:AlternateContent>
    </p:spTree>
    <p:extLst>
      <p:ext uri="{BB962C8B-B14F-4D97-AF65-F5344CB8AC3E}">
        <p14:creationId xmlns:p14="http://schemas.microsoft.com/office/powerpoint/2010/main" val="2201356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Domain of Discourse Problem</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14:m>
                  <m:oMath xmlns:m="http://schemas.openxmlformats.org/officeDocument/2006/math">
                    <m:r>
                      <a:rPr lang="en-US" i="1">
                        <a:latin typeface="Cambria Math" panose="02040503050406030204" pitchFamily="18" charset="0"/>
                      </a:rPr>
                      <m:t>𝑥</m:t>
                    </m:r>
                  </m:oMath>
                </a14:m>
                <a:r>
                  <a:rPr lang="en-US" dirty="0"/>
                  <a:t> is prime or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2</m:t>
                        </m:r>
                      </m:sup>
                    </m:sSup>
                  </m:oMath>
                </a14:m>
                <a:r>
                  <a:rPr lang="en-US" dirty="0"/>
                  <a:t> is odd or </a:t>
                </a:r>
                <a14:m>
                  <m:oMath xmlns:m="http://schemas.openxmlformats.org/officeDocument/2006/math">
                    <m:r>
                      <a:rPr lang="en-US" i="1">
                        <a:latin typeface="Cambria Math" panose="02040503050406030204" pitchFamily="18" charset="0"/>
                      </a:rPr>
                      <m:t>𝑥</m:t>
                    </m:r>
                    <m:r>
                      <a:rPr lang="en-US" i="1">
                        <a:latin typeface="Cambria Math" panose="02040503050406030204" pitchFamily="18" charset="0"/>
                      </a:rPr>
                      <m:t>=2</m:t>
                    </m:r>
                  </m:oMath>
                </a14:m>
                <a:r>
                  <a:rPr lang="en-US" dirty="0"/>
                  <a:t>.</a:t>
                </a:r>
              </a:p>
              <a:p>
                <a:r>
                  <a:rPr lang="en-US" dirty="0">
                    <a:latin typeface="Courier New" panose="02070309020205020404" pitchFamily="49" charset="0"/>
                    <a:cs typeface="Courier New" panose="02070309020205020404" pitchFamily="49" charset="0"/>
                  </a:rPr>
                  <a:t>Prime</a:t>
                </a:r>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𝑥</m:t>
                        </m:r>
                      </m:e>
                    </m:d>
                    <m:r>
                      <a:rPr lang="en-US" i="1">
                        <a:latin typeface="Cambria Math" panose="02040503050406030204" pitchFamily="18" charset="0"/>
                      </a:rPr>
                      <m:t>∨ </m:t>
                    </m:r>
                  </m:oMath>
                </a14:m>
                <a:r>
                  <a:rPr lang="en-US" dirty="0">
                    <a:latin typeface="Courier New" panose="02070309020205020404" pitchFamily="49" charset="0"/>
                    <a:cs typeface="Courier New" panose="02070309020205020404" pitchFamily="49" charset="0"/>
                  </a:rPr>
                  <a:t>Odd</a:t>
                </a:r>
                <a14:m>
                  <m:oMath xmlns:m="http://schemas.openxmlformats.org/officeDocument/2006/math">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2</m:t>
                            </m:r>
                          </m:sup>
                        </m:sSup>
                      </m:e>
                    </m:d>
                    <m:r>
                      <a:rPr lang="en-US" i="1">
                        <a:latin typeface="Cambria Math" panose="02040503050406030204" pitchFamily="18" charset="0"/>
                      </a:rPr>
                      <m:t>∨ </m:t>
                    </m:r>
                  </m:oMath>
                </a14:m>
                <a:r>
                  <a:rPr lang="en-US" dirty="0">
                    <a:latin typeface="Courier New" panose="02070309020205020404" pitchFamily="49" charset="0"/>
                    <a:cs typeface="Courier New" panose="02070309020205020404" pitchFamily="49" charset="0"/>
                  </a:rPr>
                  <a:t>Equals</a:t>
                </a:r>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𝑥</m:t>
                        </m:r>
                        <m:r>
                          <a:rPr lang="en-US" i="1">
                            <a:latin typeface="Cambria Math" panose="02040503050406030204" pitchFamily="18" charset="0"/>
                          </a:rPr>
                          <m:t>,2</m:t>
                        </m:r>
                      </m:e>
                    </m:d>
                  </m:oMath>
                </a14:m>
                <a:endParaRPr lang="en-US" dirty="0"/>
              </a:p>
              <a:p>
                <a:endParaRPr lang="en-US" dirty="0"/>
              </a:p>
              <a:p>
                <a:r>
                  <a:rPr lang="en-US" dirty="0"/>
                  <a:t>Can </a:t>
                </a:r>
                <a14:m>
                  <m:oMath xmlns:m="http://schemas.openxmlformats.org/officeDocument/2006/math">
                    <m:r>
                      <a:rPr lang="en-US" b="0" i="1" smtClean="0">
                        <a:latin typeface="Cambria Math" panose="02040503050406030204" pitchFamily="18" charset="0"/>
                      </a:rPr>
                      <m:t>𝑥</m:t>
                    </m:r>
                  </m:oMath>
                </a14:m>
                <a:r>
                  <a:rPr lang="en-US" dirty="0"/>
                  <a:t> be 4.5? What about “</a:t>
                </a:r>
                <a:r>
                  <a:rPr lang="en-US" dirty="0" err="1"/>
                  <a:t>abc</a:t>
                </a:r>
                <a:r>
                  <a:rPr lang="en-US" dirty="0"/>
                  <a:t>” ?</a:t>
                </a:r>
              </a:p>
              <a:p>
                <a:r>
                  <a:rPr lang="en-US" dirty="0"/>
                  <a:t>I never intended you to plug 4.5 or “</a:t>
                </a:r>
                <a:r>
                  <a:rPr lang="en-US" dirty="0" err="1"/>
                  <a:t>abc</a:t>
                </a:r>
                <a:r>
                  <a:rPr lang="en-US" dirty="0"/>
                  <a:t>” into </a:t>
                </a:r>
                <a14:m>
                  <m:oMath xmlns:m="http://schemas.openxmlformats.org/officeDocument/2006/math">
                    <m:r>
                      <a:rPr lang="en-US" b="0" i="1" smtClean="0">
                        <a:latin typeface="Cambria Math" panose="02040503050406030204" pitchFamily="18" charset="0"/>
                      </a:rPr>
                      <m:t>𝑥</m:t>
                    </m:r>
                  </m:oMath>
                </a14:m>
                <a:r>
                  <a:rPr lang="en-US" dirty="0"/>
                  <a:t>.</a:t>
                </a:r>
              </a:p>
              <a:p>
                <a:r>
                  <a:rPr lang="en-US" dirty="0"/>
                  <a:t>When you read the sentence you probably didn’t imagine plugging those values in….</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20835858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Domain of Discourse Definition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14:m>
                  <m:oMath xmlns:m="http://schemas.openxmlformats.org/officeDocument/2006/math">
                    <m:r>
                      <a:rPr lang="en-US" i="1">
                        <a:latin typeface="Cambria Math" panose="02040503050406030204" pitchFamily="18" charset="0"/>
                      </a:rPr>
                      <m:t>𝑥</m:t>
                    </m:r>
                  </m:oMath>
                </a14:m>
                <a:r>
                  <a:rPr lang="en-US" dirty="0"/>
                  <a:t> is prime or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2</m:t>
                        </m:r>
                      </m:sup>
                    </m:sSup>
                  </m:oMath>
                </a14:m>
                <a:r>
                  <a:rPr lang="en-US" dirty="0"/>
                  <a:t> is odd or </a:t>
                </a:r>
                <a14:m>
                  <m:oMath xmlns:m="http://schemas.openxmlformats.org/officeDocument/2006/math">
                    <m:r>
                      <a:rPr lang="en-US" i="1">
                        <a:latin typeface="Cambria Math" panose="02040503050406030204" pitchFamily="18" charset="0"/>
                      </a:rPr>
                      <m:t>𝑥</m:t>
                    </m:r>
                    <m:r>
                      <a:rPr lang="en-US" i="1">
                        <a:latin typeface="Cambria Math" panose="02040503050406030204" pitchFamily="18" charset="0"/>
                      </a:rPr>
                      <m:t>=2</m:t>
                    </m:r>
                  </m:oMath>
                </a14:m>
                <a:r>
                  <a:rPr lang="en-US" dirty="0"/>
                  <a:t>.</a:t>
                </a:r>
              </a:p>
              <a:p>
                <a:r>
                  <a:rPr lang="en-US" dirty="0">
                    <a:latin typeface="Courier New" panose="02070309020205020404" pitchFamily="49" charset="0"/>
                    <a:cs typeface="Courier New" panose="02070309020205020404" pitchFamily="49" charset="0"/>
                  </a:rPr>
                  <a:t>Prime</a:t>
                </a:r>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𝑥</m:t>
                        </m:r>
                      </m:e>
                    </m:d>
                    <m:r>
                      <a:rPr lang="en-US" i="1">
                        <a:latin typeface="Cambria Math" panose="02040503050406030204" pitchFamily="18" charset="0"/>
                      </a:rPr>
                      <m:t>∨ </m:t>
                    </m:r>
                  </m:oMath>
                </a14:m>
                <a:r>
                  <a:rPr lang="en-US" dirty="0">
                    <a:latin typeface="Courier New" panose="02070309020205020404" pitchFamily="49" charset="0"/>
                    <a:cs typeface="Courier New" panose="02070309020205020404" pitchFamily="49" charset="0"/>
                  </a:rPr>
                  <a:t>Odd</a:t>
                </a:r>
                <a14:m>
                  <m:oMath xmlns:m="http://schemas.openxmlformats.org/officeDocument/2006/math">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2</m:t>
                            </m:r>
                          </m:sup>
                        </m:sSup>
                      </m:e>
                    </m:d>
                    <m:r>
                      <a:rPr lang="en-US" i="1">
                        <a:latin typeface="Cambria Math" panose="02040503050406030204" pitchFamily="18" charset="0"/>
                      </a:rPr>
                      <m:t>∨ </m:t>
                    </m:r>
                  </m:oMath>
                </a14:m>
                <a:r>
                  <a:rPr lang="en-US" dirty="0">
                    <a:latin typeface="Courier New" panose="02070309020205020404" pitchFamily="49" charset="0"/>
                    <a:cs typeface="Courier New" panose="02070309020205020404" pitchFamily="49" charset="0"/>
                  </a:rPr>
                  <a:t>Equals</a:t>
                </a:r>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𝑥</m:t>
                        </m:r>
                        <m:r>
                          <a:rPr lang="en-US" i="1">
                            <a:latin typeface="Cambria Math" panose="02040503050406030204" pitchFamily="18" charset="0"/>
                          </a:rPr>
                          <m:t>,2</m:t>
                        </m:r>
                      </m:e>
                    </m:d>
                  </m:oMath>
                </a14:m>
                <a:endParaRPr lang="en-US" dirty="0"/>
              </a:p>
              <a:p>
                <a:endParaRPr lang="en-US" dirty="0"/>
              </a:p>
              <a:p>
                <a:r>
                  <a:rPr lang="en-US" dirty="0"/>
                  <a:t>To make sure we </a:t>
                </a:r>
                <a:r>
                  <a:rPr lang="en-US" b="1" dirty="0"/>
                  <a:t>can’t</a:t>
                </a:r>
                <a:r>
                  <a:rPr lang="en-US" dirty="0"/>
                  <a:t> plug in 4.5 for </a:t>
                </a:r>
                <a14:m>
                  <m:oMath xmlns:m="http://schemas.openxmlformats.org/officeDocument/2006/math">
                    <m:r>
                      <a:rPr lang="en-US" b="0" i="1" smtClean="0">
                        <a:latin typeface="Cambria Math" panose="02040503050406030204" pitchFamily="18" charset="0"/>
                      </a:rPr>
                      <m:t>𝑥</m:t>
                    </m:r>
                    <m:r>
                      <a:rPr lang="en-US" b="0" i="0" smtClean="0">
                        <a:latin typeface="Cambria Math" panose="02040503050406030204" pitchFamily="18" charset="0"/>
                      </a:rPr>
                      <m:t>, </m:t>
                    </m:r>
                  </m:oMath>
                </a14:m>
                <a:r>
                  <a:rPr lang="en-US" dirty="0"/>
                  <a:t>predicate logic requires deciding on the types we’ll allow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grpSp>
        <p:nvGrpSpPr>
          <p:cNvPr id="4" name="Group 3" descr="Domain of Discourse definition: &quot;The set of all inputs allowed as inputs to our predicates.&quot;"/>
          <p:cNvGrpSpPr/>
          <p:nvPr/>
        </p:nvGrpSpPr>
        <p:grpSpPr>
          <a:xfrm>
            <a:off x="575239" y="4494755"/>
            <a:ext cx="9296549" cy="1485900"/>
            <a:chOff x="1185842" y="3429000"/>
            <a:chExt cx="6472818" cy="1485900"/>
          </a:xfrm>
        </p:grpSpPr>
        <p:sp>
          <p:nvSpPr>
            <p:cNvPr id="5" name="Rectangle 4"/>
            <p:cNvSpPr/>
            <p:nvPr/>
          </p:nvSpPr>
          <p:spPr>
            <a:xfrm>
              <a:off x="1185842" y="3429000"/>
              <a:ext cx="6472818" cy="1485900"/>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Segoe UI Semibold" panose="020B0702040204020203" pitchFamily="34" charset="0"/>
                <a:cs typeface="Segoe UI Semibold" panose="020B0702040204020203" pitchFamily="34" charset="0"/>
              </a:endParaRPr>
            </a:p>
            <a:p>
              <a:pPr algn="ctr"/>
              <a:r>
                <a:rPr lang="en-US" sz="2800" dirty="0">
                  <a:latin typeface="Segoe UI Semibold" panose="020B0702040204020203" pitchFamily="34" charset="0"/>
                  <a:cs typeface="Segoe UI Semibold" panose="020B0702040204020203" pitchFamily="34" charset="0"/>
                </a:rPr>
                <a:t>The set of all inputs allowed as inputs to our predicates.</a:t>
              </a:r>
            </a:p>
          </p:txBody>
        </p:sp>
        <p:sp>
          <p:nvSpPr>
            <p:cNvPr id="6" name="Rectangle 5"/>
            <p:cNvSpPr/>
            <p:nvPr/>
          </p:nvSpPr>
          <p:spPr>
            <a:xfrm>
              <a:off x="1195366" y="3429000"/>
              <a:ext cx="6463293" cy="476250"/>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Segoe UI Semibold" panose="020B0702040204020203" pitchFamily="34" charset="0"/>
                  <a:cs typeface="Segoe UI Semibold" panose="020B0702040204020203" pitchFamily="34" charset="0"/>
                </a:rPr>
                <a:t>Domain of Discourse</a:t>
              </a:r>
            </a:p>
          </p:txBody>
        </p:sp>
      </p:grpSp>
      <p:sp>
        <p:nvSpPr>
          <p:cNvPr id="7" name="Speech Bubble: Rectangle with Corners Rounded 6">
            <a:extLst>
              <a:ext uri="{FF2B5EF4-FFF2-40B4-BE49-F238E27FC236}">
                <a16:creationId xmlns:a16="http://schemas.microsoft.com/office/drawing/2014/main" id="{6BF090AD-2BBB-4C29-B16D-1071F336E2D6}"/>
              </a:ext>
            </a:extLst>
          </p:cNvPr>
          <p:cNvSpPr/>
          <p:nvPr/>
        </p:nvSpPr>
        <p:spPr>
          <a:xfrm>
            <a:off x="5794310" y="6072402"/>
            <a:ext cx="5654351" cy="741784"/>
          </a:xfrm>
          <a:prstGeom prst="wedgeRoundRectCallout">
            <a:avLst>
              <a:gd name="adj1" fmla="val -22483"/>
              <a:gd name="adj2" fmla="val -6202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Often we give the type(s) of allowed inputs, </a:t>
            </a:r>
            <a:br>
              <a:rPr lang="en-US" sz="2400" dirty="0"/>
            </a:br>
            <a:r>
              <a:rPr lang="en-US" sz="2400" dirty="0"/>
              <a:t>like “all integers” or “all real numbers.</a:t>
            </a:r>
          </a:p>
        </p:txBody>
      </p:sp>
    </p:spTree>
    <p:extLst>
      <p:ext uri="{BB962C8B-B14F-4D97-AF65-F5344CB8AC3E}">
        <p14:creationId xmlns:p14="http://schemas.microsoft.com/office/powerpoint/2010/main" val="28903813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Try it…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What’s a possible domain of discourse for these lists of predicates?</a:t>
                </a:r>
              </a:p>
              <a:p>
                <a:endParaRPr lang="en-US" dirty="0"/>
              </a:p>
              <a:p>
                <a:pPr marL="514350" indent="-514350">
                  <a:buClr>
                    <a:schemeClr val="accent4"/>
                  </a:buClr>
                  <a:buFont typeface="+mj-lt"/>
                  <a:buAutoNum type="arabicPeriod"/>
                </a:pPr>
                <a:r>
                  <a:rPr lang="en-US" dirty="0"/>
                  <a:t>“</a:t>
                </a:r>
                <a14:m>
                  <m:oMath xmlns:m="http://schemas.openxmlformats.org/officeDocument/2006/math">
                    <m:r>
                      <a:rPr lang="en-US" i="1" dirty="0" smtClean="0">
                        <a:latin typeface="Cambria Math" panose="02040503050406030204" pitchFamily="18" charset="0"/>
                      </a:rPr>
                      <m:t>𝑥</m:t>
                    </m:r>
                  </m:oMath>
                </a14:m>
                <a:r>
                  <a:rPr lang="en-US" dirty="0"/>
                  <a:t> is a cat”, “</a:t>
                </a:r>
                <a14:m>
                  <m:oMath xmlns:m="http://schemas.openxmlformats.org/officeDocument/2006/math">
                    <m:r>
                      <a:rPr lang="en-US" i="1" dirty="0" smtClean="0">
                        <a:latin typeface="Cambria Math" panose="02040503050406030204" pitchFamily="18" charset="0"/>
                      </a:rPr>
                      <m:t>𝑥</m:t>
                    </m:r>
                  </m:oMath>
                </a14:m>
                <a:r>
                  <a:rPr lang="en-US" dirty="0"/>
                  <a:t> barks”, “</a:t>
                </a:r>
                <a14:m>
                  <m:oMath xmlns:m="http://schemas.openxmlformats.org/officeDocument/2006/math">
                    <m:r>
                      <a:rPr lang="en-US" i="1" dirty="0" smtClean="0">
                        <a:latin typeface="Cambria Math" panose="02040503050406030204" pitchFamily="18" charset="0"/>
                      </a:rPr>
                      <m:t>𝑥</m:t>
                    </m:r>
                  </m:oMath>
                </a14:m>
                <a:r>
                  <a:rPr lang="en-US" dirty="0"/>
                  <a:t> likes to take walks”</a:t>
                </a:r>
              </a:p>
              <a:p>
                <a:pPr marL="514350" indent="-514350">
                  <a:buClr>
                    <a:schemeClr val="accent4"/>
                  </a:buClr>
                  <a:buFont typeface="+mj-lt"/>
                  <a:buAutoNum type="arabicPeriod"/>
                </a:pPr>
                <a:endParaRPr lang="en-US" dirty="0"/>
              </a:p>
              <a:p>
                <a:pPr marL="514350" indent="-514350">
                  <a:buClr>
                    <a:schemeClr val="accent4"/>
                  </a:buClr>
                  <a:buFont typeface="+mj-lt"/>
                  <a:buAutoNum type="arabicPeriod"/>
                </a:pPr>
                <a:r>
                  <a:rPr lang="en-US" dirty="0"/>
                  <a:t>“</a:t>
                </a:r>
                <a14:m>
                  <m:oMath xmlns:m="http://schemas.openxmlformats.org/officeDocument/2006/math">
                    <m:r>
                      <a:rPr lang="en-US" b="0" i="1" smtClean="0">
                        <a:latin typeface="Cambria Math" panose="02040503050406030204" pitchFamily="18" charset="0"/>
                      </a:rPr>
                      <m:t>𝑥</m:t>
                    </m:r>
                  </m:oMath>
                </a14:m>
                <a:r>
                  <a:rPr lang="en-US" dirty="0"/>
                  <a:t> is prime”, “</a:t>
                </a:r>
                <a14:m>
                  <m:oMath xmlns:m="http://schemas.openxmlformats.org/officeDocument/2006/math">
                    <m:r>
                      <a:rPr lang="en-US" i="1" dirty="0" smtClean="0">
                        <a:latin typeface="Cambria Math" panose="02040503050406030204" pitchFamily="18" charset="0"/>
                      </a:rPr>
                      <m:t>𝑥</m:t>
                    </m:r>
                  </m:oMath>
                </a14:m>
                <a:r>
                  <a:rPr lang="en-US" dirty="0"/>
                  <a:t>=5” “</a:t>
                </a:r>
                <a14:m>
                  <m:oMath xmlns:m="http://schemas.openxmlformats.org/officeDocument/2006/math">
                    <m:r>
                      <a:rPr lang="en-US" i="1" dirty="0" smtClean="0">
                        <a:latin typeface="Cambria Math" panose="02040503050406030204" pitchFamily="18" charset="0"/>
                      </a:rPr>
                      <m:t>𝑥</m:t>
                    </m:r>
                    <m:r>
                      <a:rPr lang="en-US" b="0" i="1" dirty="0" smtClean="0">
                        <a:latin typeface="Cambria Math" panose="02040503050406030204" pitchFamily="18" charset="0"/>
                      </a:rPr>
                      <m:t>&lt;20“</m:t>
                    </m:r>
                  </m:oMath>
                </a14:m>
                <a:r>
                  <a:rPr lang="en-US" dirty="0"/>
                  <a:t> “</a:t>
                </a:r>
                <a14:m>
                  <m:oMath xmlns:m="http://schemas.openxmlformats.org/officeDocument/2006/math">
                    <m:r>
                      <a:rPr lang="en-US" b="0" i="1" dirty="0" smtClean="0">
                        <a:latin typeface="Cambria Math" panose="02040503050406030204" pitchFamily="18" charset="0"/>
                      </a:rPr>
                      <m:t>𝑥</m:t>
                    </m:r>
                  </m:oMath>
                </a14:m>
                <a:r>
                  <a:rPr lang="en-US" dirty="0"/>
                  <a:t> is a power of two”</a:t>
                </a:r>
              </a:p>
              <a:p>
                <a:pPr marL="514350" indent="-514350">
                  <a:buClr>
                    <a:schemeClr val="accent4"/>
                  </a:buClr>
                  <a:buFont typeface="+mj-lt"/>
                  <a:buAutoNum type="arabicPeriod"/>
                </a:pPr>
                <a:endParaRPr lang="en-US" dirty="0"/>
              </a:p>
              <a:p>
                <a:pPr marL="514350" indent="-514350">
                  <a:buClr>
                    <a:schemeClr val="accent4"/>
                  </a:buClr>
                  <a:buFont typeface="+mj-lt"/>
                  <a:buAutoNum type="arabicPeriod"/>
                </a:pPr>
                <a:r>
                  <a:rPr lang="en-US" dirty="0"/>
                  <a:t>“</a:t>
                </a:r>
                <a14:m>
                  <m:oMath xmlns:m="http://schemas.openxmlformats.org/officeDocument/2006/math">
                    <m:r>
                      <a:rPr lang="en-US" b="0" i="1" smtClean="0">
                        <a:latin typeface="Cambria Math" panose="02040503050406030204" pitchFamily="18" charset="0"/>
                      </a:rPr>
                      <m:t>𝑥</m:t>
                    </m:r>
                  </m:oMath>
                </a14:m>
                <a:r>
                  <a:rPr lang="en-US" dirty="0"/>
                  <a:t> is enrolled in course </a:t>
                </a:r>
                <a14:m>
                  <m:oMath xmlns:m="http://schemas.openxmlformats.org/officeDocument/2006/math">
                    <m:r>
                      <a:rPr lang="en-US" b="0" i="1" smtClean="0">
                        <a:latin typeface="Cambria Math" panose="02040503050406030204" pitchFamily="18" charset="0"/>
                      </a:rPr>
                      <m:t>𝑦</m:t>
                    </m:r>
                  </m:oMath>
                </a14:m>
                <a:r>
                  <a:rPr lang="en-US" dirty="0"/>
                  <a:t>”, “</a:t>
                </a:r>
                <a14:m>
                  <m:oMath xmlns:m="http://schemas.openxmlformats.org/officeDocument/2006/math">
                    <m:r>
                      <a:rPr lang="en-US" b="0" i="1" smtClean="0">
                        <a:latin typeface="Cambria Math" panose="02040503050406030204" pitchFamily="18" charset="0"/>
                      </a:rPr>
                      <m:t>𝑦</m:t>
                    </m:r>
                  </m:oMath>
                </a14:m>
                <a:r>
                  <a:rPr lang="en-US" dirty="0"/>
                  <a:t> is a pre-</a:t>
                </a:r>
                <a:r>
                  <a:rPr lang="en-US" dirty="0" err="1"/>
                  <a:t>req</a:t>
                </a:r>
                <a:r>
                  <a:rPr lang="en-US" dirty="0"/>
                  <a:t> for </a:t>
                </a:r>
                <a14:m>
                  <m:oMath xmlns:m="http://schemas.openxmlformats.org/officeDocument/2006/math">
                    <m:r>
                      <a:rPr lang="en-US" b="0" i="1" smtClean="0">
                        <a:latin typeface="Cambria Math" panose="02040503050406030204" pitchFamily="18" charset="0"/>
                      </a:rPr>
                      <m:t>𝑧</m:t>
                    </m:r>
                    <m:r>
                      <a:rPr lang="en-US" b="0" i="1" smtClean="0">
                        <a:latin typeface="Cambria Math" panose="02040503050406030204" pitchFamily="18" charset="0"/>
                      </a:rPr>
                      <m:t>"</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743" t="-2138"/>
                </a:stretch>
              </a:blipFill>
            </p:spPr>
            <p:txBody>
              <a:bodyPr/>
              <a:lstStyle/>
              <a:p>
                <a:r>
                  <a:rPr lang="en-US">
                    <a:noFill/>
                  </a:rPr>
                  <a:t> </a:t>
                </a:r>
              </a:p>
            </p:txBody>
          </p:sp>
        </mc:Fallback>
      </mc:AlternateContent>
      <mc:AlternateContent xmlns:mc="http://schemas.openxmlformats.org/markup-compatibility/2006">
        <mc:Choice xmlns:p14="http://schemas.microsoft.com/office/powerpoint/2010/main" Requires="p14">
          <p:contentPart p14:bwMode="auto" r:id="rId3">
            <p14:nvContentPartPr>
              <p14:cNvPr id="4" name="Ink 3" descr="For problem 1, &quot;animals, pets, humans&quot; &#10;For problem 2, &quot;integers, real numbers&quot;">
                <a:extLst>
                  <a:ext uri="{FF2B5EF4-FFF2-40B4-BE49-F238E27FC236}">
                    <a16:creationId xmlns:a16="http://schemas.microsoft.com/office/drawing/2014/main" id="{979C4E23-71FF-430D-A6FC-7DBEBED5DA62}"/>
                  </a:ext>
                </a:extLst>
              </p14:cNvPr>
              <p14:cNvContentPartPr/>
              <p14:nvPr/>
            </p14:nvContentPartPr>
            <p14:xfrm>
              <a:off x="1933200" y="3067200"/>
              <a:ext cx="7112520" cy="2009880"/>
            </p14:xfrm>
          </p:contentPart>
        </mc:Choice>
        <mc:Fallback>
          <p:pic>
            <p:nvPicPr>
              <p:cNvPr id="4" name="Ink 3" descr="For problem 1, &quot;animals, pets, humans&quot; &#10;For problem 2, &quot;integers, real numbers&quot;">
                <a:extLst>
                  <a:ext uri="{FF2B5EF4-FFF2-40B4-BE49-F238E27FC236}">
                    <a16:creationId xmlns:a16="http://schemas.microsoft.com/office/drawing/2014/main" id="{979C4E23-71FF-430D-A6FC-7DBEBED5DA62}"/>
                  </a:ext>
                </a:extLst>
              </p:cNvPr>
              <p:cNvPicPr/>
              <p:nvPr/>
            </p:nvPicPr>
            <p:blipFill>
              <a:blip r:embed="rId4"/>
              <a:stretch>
                <a:fillRect/>
              </a:stretch>
            </p:blipFill>
            <p:spPr>
              <a:xfrm>
                <a:off x="1923840" y="3057840"/>
                <a:ext cx="7131240" cy="2028600"/>
              </a:xfrm>
              <a:prstGeom prst="rect">
                <a:avLst/>
              </a:prstGeom>
            </p:spPr>
          </p:pic>
        </mc:Fallback>
      </mc:AlternateContent>
    </p:spTree>
    <p:extLst>
      <p:ext uri="{BB962C8B-B14F-4D97-AF65-F5344CB8AC3E}">
        <p14:creationId xmlns:p14="http://schemas.microsoft.com/office/powerpoint/2010/main" val="32057588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Try it… (answers)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What’s a possible domain of discourse for these lists of predicates?</a:t>
                </a:r>
              </a:p>
              <a:p>
                <a:pPr marL="514350" indent="-514350">
                  <a:buClr>
                    <a:schemeClr val="accent4"/>
                  </a:buClr>
                  <a:buFont typeface="+mj-lt"/>
                  <a:buAutoNum type="arabicPeriod"/>
                </a:pPr>
                <a:r>
                  <a:rPr lang="en-US" dirty="0"/>
                  <a:t>“</a:t>
                </a:r>
                <a14:m>
                  <m:oMath xmlns:m="http://schemas.openxmlformats.org/officeDocument/2006/math">
                    <m:r>
                      <a:rPr lang="en-US" i="1" dirty="0" smtClean="0">
                        <a:latin typeface="Cambria Math" panose="02040503050406030204" pitchFamily="18" charset="0"/>
                      </a:rPr>
                      <m:t>𝑥</m:t>
                    </m:r>
                  </m:oMath>
                </a14:m>
                <a:r>
                  <a:rPr lang="en-US" dirty="0"/>
                  <a:t> is a cat”, “</a:t>
                </a:r>
                <a14:m>
                  <m:oMath xmlns:m="http://schemas.openxmlformats.org/officeDocument/2006/math">
                    <m:r>
                      <a:rPr lang="en-US" i="1" dirty="0" smtClean="0">
                        <a:latin typeface="Cambria Math" panose="02040503050406030204" pitchFamily="18" charset="0"/>
                      </a:rPr>
                      <m:t>𝑥</m:t>
                    </m:r>
                  </m:oMath>
                </a14:m>
                <a:r>
                  <a:rPr lang="en-US" dirty="0"/>
                  <a:t> barks”, “</a:t>
                </a:r>
                <a14:m>
                  <m:oMath xmlns:m="http://schemas.openxmlformats.org/officeDocument/2006/math">
                    <m:r>
                      <a:rPr lang="en-US" i="1" dirty="0" smtClean="0">
                        <a:latin typeface="Cambria Math" panose="02040503050406030204" pitchFamily="18" charset="0"/>
                      </a:rPr>
                      <m:t>𝑥</m:t>
                    </m:r>
                  </m:oMath>
                </a14:m>
                <a:r>
                  <a:rPr lang="en-US" dirty="0"/>
                  <a:t> likes to take walks”</a:t>
                </a:r>
              </a:p>
              <a:p>
                <a:pPr marL="514350" indent="-514350">
                  <a:buClr>
                    <a:schemeClr val="accent4"/>
                  </a:buClr>
                  <a:buFont typeface="+mj-lt"/>
                  <a:buAutoNum type="arabicPeriod"/>
                </a:pPr>
                <a:endParaRPr lang="en-US" dirty="0"/>
              </a:p>
              <a:p>
                <a:pPr marL="514350" indent="-514350">
                  <a:buClr>
                    <a:schemeClr val="accent4"/>
                  </a:buClr>
                  <a:buFont typeface="+mj-lt"/>
                  <a:buAutoNum type="arabicPeriod"/>
                </a:pPr>
                <a:r>
                  <a:rPr lang="en-US" dirty="0"/>
                  <a:t>“</a:t>
                </a:r>
                <a14:m>
                  <m:oMath xmlns:m="http://schemas.openxmlformats.org/officeDocument/2006/math">
                    <m:r>
                      <a:rPr lang="en-US" b="0" i="1" smtClean="0">
                        <a:latin typeface="Cambria Math" panose="02040503050406030204" pitchFamily="18" charset="0"/>
                      </a:rPr>
                      <m:t>𝑥</m:t>
                    </m:r>
                  </m:oMath>
                </a14:m>
                <a:r>
                  <a:rPr lang="en-US" dirty="0"/>
                  <a:t> is prime”, “</a:t>
                </a:r>
                <a14:m>
                  <m:oMath xmlns:m="http://schemas.openxmlformats.org/officeDocument/2006/math">
                    <m:r>
                      <a:rPr lang="en-US" i="1" dirty="0" smtClean="0">
                        <a:latin typeface="Cambria Math" panose="02040503050406030204" pitchFamily="18" charset="0"/>
                      </a:rPr>
                      <m:t>𝑥</m:t>
                    </m:r>
                  </m:oMath>
                </a14:m>
                <a:r>
                  <a:rPr lang="en-US" dirty="0"/>
                  <a:t>=5” “</a:t>
                </a:r>
                <a14:m>
                  <m:oMath xmlns:m="http://schemas.openxmlformats.org/officeDocument/2006/math">
                    <m:r>
                      <a:rPr lang="en-US" i="1" dirty="0" smtClean="0">
                        <a:latin typeface="Cambria Math" panose="02040503050406030204" pitchFamily="18" charset="0"/>
                      </a:rPr>
                      <m:t>𝑥</m:t>
                    </m:r>
                    <m:r>
                      <a:rPr lang="en-US" b="0" i="1" dirty="0" smtClean="0">
                        <a:latin typeface="Cambria Math" panose="02040503050406030204" pitchFamily="18" charset="0"/>
                      </a:rPr>
                      <m:t>&lt;20“</m:t>
                    </m:r>
                  </m:oMath>
                </a14:m>
                <a:r>
                  <a:rPr lang="en-US" dirty="0"/>
                  <a:t> “</a:t>
                </a:r>
                <a14:m>
                  <m:oMath xmlns:m="http://schemas.openxmlformats.org/officeDocument/2006/math">
                    <m:r>
                      <a:rPr lang="en-US" b="0" i="1" dirty="0" smtClean="0">
                        <a:latin typeface="Cambria Math" panose="02040503050406030204" pitchFamily="18" charset="0"/>
                      </a:rPr>
                      <m:t>𝑥</m:t>
                    </m:r>
                  </m:oMath>
                </a14:m>
                <a:r>
                  <a:rPr lang="en-US" dirty="0"/>
                  <a:t> is a power of two”</a:t>
                </a:r>
              </a:p>
              <a:p>
                <a:pPr marL="514350" indent="-514350">
                  <a:buClr>
                    <a:schemeClr val="accent4"/>
                  </a:buClr>
                  <a:buFont typeface="+mj-lt"/>
                  <a:buAutoNum type="arabicPeriod"/>
                </a:pPr>
                <a:endParaRPr lang="en-US" dirty="0"/>
              </a:p>
              <a:p>
                <a:pPr marL="514350" indent="-514350">
                  <a:buClr>
                    <a:schemeClr val="accent4"/>
                  </a:buClr>
                  <a:buFont typeface="+mj-lt"/>
                  <a:buAutoNum type="arabicPeriod"/>
                </a:pPr>
                <a:r>
                  <a:rPr lang="en-US" dirty="0"/>
                  <a:t>“</a:t>
                </a:r>
                <a14:m>
                  <m:oMath xmlns:m="http://schemas.openxmlformats.org/officeDocument/2006/math">
                    <m:r>
                      <a:rPr lang="en-US" b="0" i="1" smtClean="0">
                        <a:latin typeface="Cambria Math" panose="02040503050406030204" pitchFamily="18" charset="0"/>
                      </a:rPr>
                      <m:t>𝑥</m:t>
                    </m:r>
                  </m:oMath>
                </a14:m>
                <a:r>
                  <a:rPr lang="en-US" dirty="0"/>
                  <a:t> is enrolled in course </a:t>
                </a:r>
                <a14:m>
                  <m:oMath xmlns:m="http://schemas.openxmlformats.org/officeDocument/2006/math">
                    <m:r>
                      <a:rPr lang="en-US" b="0" i="1" smtClean="0">
                        <a:latin typeface="Cambria Math" panose="02040503050406030204" pitchFamily="18" charset="0"/>
                      </a:rPr>
                      <m:t>𝑦</m:t>
                    </m:r>
                  </m:oMath>
                </a14:m>
                <a:r>
                  <a:rPr lang="en-US" dirty="0"/>
                  <a:t>”, “</a:t>
                </a:r>
                <a14:m>
                  <m:oMath xmlns:m="http://schemas.openxmlformats.org/officeDocument/2006/math">
                    <m:r>
                      <a:rPr lang="en-US" b="0" i="1" smtClean="0">
                        <a:latin typeface="Cambria Math" panose="02040503050406030204" pitchFamily="18" charset="0"/>
                      </a:rPr>
                      <m:t>𝑦</m:t>
                    </m:r>
                  </m:oMath>
                </a14:m>
                <a:r>
                  <a:rPr lang="en-US" dirty="0"/>
                  <a:t> is a pre-</a:t>
                </a:r>
                <a:r>
                  <a:rPr lang="en-US" dirty="0" err="1"/>
                  <a:t>req</a:t>
                </a:r>
                <a:r>
                  <a:rPr lang="en-US" dirty="0"/>
                  <a:t> for </a:t>
                </a:r>
                <a14:m>
                  <m:oMath xmlns:m="http://schemas.openxmlformats.org/officeDocument/2006/math">
                    <m:r>
                      <a:rPr lang="en-US" b="0" i="1" smtClean="0">
                        <a:latin typeface="Cambria Math" panose="02040503050406030204" pitchFamily="18" charset="0"/>
                      </a:rPr>
                      <m:t>𝑧</m:t>
                    </m:r>
                    <m:r>
                      <a:rPr lang="en-US" b="0" i="1" smtClean="0">
                        <a:latin typeface="Cambria Math" panose="02040503050406030204" pitchFamily="18" charset="0"/>
                      </a:rPr>
                      <m:t>"</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743" t="-2138"/>
                </a:stretch>
              </a:blipFill>
            </p:spPr>
            <p:txBody>
              <a:bodyPr/>
              <a:lstStyle/>
              <a:p>
                <a:r>
                  <a:rPr lang="en-US">
                    <a:noFill/>
                  </a:rPr>
                  <a:t> </a:t>
                </a:r>
              </a:p>
            </p:txBody>
          </p:sp>
        </mc:Fallback>
      </mc:AlternateContent>
      <p:sp>
        <p:nvSpPr>
          <p:cNvPr id="4" name="TextBox 3"/>
          <p:cNvSpPr txBox="1"/>
          <p:nvPr/>
        </p:nvSpPr>
        <p:spPr>
          <a:xfrm>
            <a:off x="1560945" y="2498970"/>
            <a:ext cx="8746837" cy="461665"/>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“Mammals”, “pets”, “dogs and cats”, … </a:t>
            </a:r>
          </a:p>
        </p:txBody>
      </p:sp>
      <p:sp>
        <p:nvSpPr>
          <p:cNvPr id="5" name="TextBox 4"/>
          <p:cNvSpPr txBox="1"/>
          <p:nvPr/>
        </p:nvSpPr>
        <p:spPr>
          <a:xfrm>
            <a:off x="1560945" y="3565770"/>
            <a:ext cx="8746837" cy="461665"/>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“positive integers”, “integers”, “numbers”, … </a:t>
            </a:r>
          </a:p>
        </p:txBody>
      </p:sp>
      <p:sp>
        <p:nvSpPr>
          <p:cNvPr id="6" name="TextBox 5"/>
          <p:cNvSpPr txBox="1"/>
          <p:nvPr/>
        </p:nvSpPr>
        <p:spPr>
          <a:xfrm>
            <a:off x="1560944" y="4724934"/>
            <a:ext cx="8746837" cy="830997"/>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“objects in the university course enrollment system”, “university entities”, “students and courses”, … </a:t>
            </a:r>
          </a:p>
        </p:txBody>
      </p:sp>
      <p:sp>
        <p:nvSpPr>
          <p:cNvPr id="7" name="TextBox 6"/>
          <p:cNvSpPr txBox="1"/>
          <p:nvPr/>
        </p:nvSpPr>
        <p:spPr>
          <a:xfrm>
            <a:off x="575240" y="5735985"/>
            <a:ext cx="10676694" cy="830997"/>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More than one domain of discourse might be reasonable…if it might affect the meaning of the statement, we specify it. </a:t>
            </a:r>
          </a:p>
        </p:txBody>
      </p:sp>
      <mc:AlternateContent xmlns:mc="http://schemas.openxmlformats.org/markup-compatibility/2006">
        <mc:Choice xmlns:p14="http://schemas.microsoft.com/office/powerpoint/2010/main" Requires="p14">
          <p:contentPart p14:bwMode="auto" r:id="rId3">
            <p14:nvContentPartPr>
              <p14:cNvPr id="8" name="Ink 7">
                <a:extLst>
                  <a:ext uri="{FF2B5EF4-FFF2-40B4-BE49-F238E27FC236}">
                    <a16:creationId xmlns:a16="http://schemas.microsoft.com/office/drawing/2014/main" id="{9DFC107F-62DF-4B00-90E9-BB4AE41A4326}"/>
                  </a:ext>
                  <a:ext uri="{C183D7F6-B498-43B3-948B-1728B52AA6E4}">
                    <adec:decorative xmlns:adec="http://schemas.microsoft.com/office/drawing/2017/decorative" val="1"/>
                  </a:ext>
                </a:extLst>
              </p14:cNvPr>
              <p14:cNvContentPartPr/>
              <p14:nvPr/>
            </p14:nvContentPartPr>
            <p14:xfrm>
              <a:off x="2929680" y="5596920"/>
              <a:ext cx="2424240" cy="324360"/>
            </p14:xfrm>
          </p:contentPart>
        </mc:Choice>
        <mc:Fallback>
          <p:pic>
            <p:nvPicPr>
              <p:cNvPr id="8" name="Ink 7">
                <a:extLst>
                  <a:ext uri="{FF2B5EF4-FFF2-40B4-BE49-F238E27FC236}">
                    <a16:creationId xmlns:a16="http://schemas.microsoft.com/office/drawing/2014/main" id="{9DFC107F-62DF-4B00-90E9-BB4AE41A4326}"/>
                  </a:ext>
                  <a:ext uri="{C183D7F6-B498-43B3-948B-1728B52AA6E4}">
                    <adec:decorative xmlns:adec="http://schemas.microsoft.com/office/drawing/2017/decorative" val="1"/>
                  </a:ext>
                </a:extLst>
              </p:cNvPr>
              <p:cNvPicPr/>
              <p:nvPr/>
            </p:nvPicPr>
            <p:blipFill>
              <a:blip r:embed="rId4"/>
              <a:stretch>
                <a:fillRect/>
              </a:stretch>
            </p:blipFill>
            <p:spPr>
              <a:xfrm>
                <a:off x="2920320" y="5587560"/>
                <a:ext cx="2442960" cy="343080"/>
              </a:xfrm>
              <a:prstGeom prst="rect">
                <a:avLst/>
              </a:prstGeom>
            </p:spPr>
          </p:pic>
        </mc:Fallback>
      </mc:AlternateContent>
    </p:spTree>
    <p:extLst>
      <p:ext uri="{BB962C8B-B14F-4D97-AF65-F5344CB8AC3E}">
        <p14:creationId xmlns:p14="http://schemas.microsoft.com/office/powerpoint/2010/main" val="1392620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Quantifiers (Reasons)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Now that we have variables, let’s really use them…</a:t>
                </a:r>
              </a:p>
              <a:p>
                <a:r>
                  <a:rPr lang="en-US" dirty="0"/>
                  <a:t>We tend to use variables for two reasons:</a:t>
                </a:r>
              </a:p>
              <a:p>
                <a:pPr marL="514350" indent="-514350">
                  <a:buClr>
                    <a:srgbClr val="B6A479"/>
                  </a:buClr>
                  <a:buFont typeface="+mj-lt"/>
                  <a:buAutoNum type="arabicPeriod"/>
                </a:pPr>
                <a:r>
                  <a:rPr lang="en-US" dirty="0"/>
                  <a:t>The statement is true for every </a:t>
                </a:r>
                <a14:m>
                  <m:oMath xmlns:m="http://schemas.openxmlformats.org/officeDocument/2006/math">
                    <m:r>
                      <a:rPr lang="en-US" b="0" i="1" smtClean="0">
                        <a:latin typeface="Cambria Math" panose="02040503050406030204" pitchFamily="18" charset="0"/>
                      </a:rPr>
                      <m:t>𝑥</m:t>
                    </m:r>
                  </m:oMath>
                </a14:m>
                <a:r>
                  <a:rPr lang="en-US" dirty="0"/>
                  <a:t>, we just want to put a name on it.</a:t>
                </a:r>
              </a:p>
              <a:p>
                <a:pPr marL="514350" indent="-514350">
                  <a:buClr>
                    <a:srgbClr val="B6A479"/>
                  </a:buClr>
                  <a:buFont typeface="+mj-lt"/>
                  <a:buAutoNum type="arabicPeriod"/>
                </a:pPr>
                <a:r>
                  <a:rPr lang="en-US" dirty="0"/>
                  <a:t>There’s some </a:t>
                </a:r>
                <a14:m>
                  <m:oMath xmlns:m="http://schemas.openxmlformats.org/officeDocument/2006/math">
                    <m:r>
                      <a:rPr lang="en-US" b="0" i="1" smtClean="0">
                        <a:latin typeface="Cambria Math" panose="02040503050406030204" pitchFamily="18" charset="0"/>
                      </a:rPr>
                      <m:t>𝑥</m:t>
                    </m:r>
                  </m:oMath>
                </a14:m>
                <a:r>
                  <a:rPr lang="en-US" dirty="0"/>
                  <a:t> out there that works, (but I might not know which it is, so I’m using a variable).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743" t="-2138"/>
                </a:stretch>
              </a:blipFill>
            </p:spPr>
            <p:txBody>
              <a:bodyPr/>
              <a:lstStyle/>
              <a:p>
                <a:r>
                  <a:rPr lang="en-US">
                    <a:noFill/>
                  </a:rPr>
                  <a:t> </a:t>
                </a:r>
              </a:p>
            </p:txBody>
          </p:sp>
        </mc:Fallback>
      </mc:AlternateContent>
    </p:spTree>
    <p:extLst>
      <p:ext uri="{BB962C8B-B14F-4D97-AF65-F5344CB8AC3E}">
        <p14:creationId xmlns:p14="http://schemas.microsoft.com/office/powerpoint/2010/main" val="598534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Quantifiers (Symbols)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a:t>We have two extra symbols to indicate which way we’re using the variable.</a:t>
                </a:r>
              </a:p>
              <a:p>
                <a:pPr marL="514350" indent="-514350">
                  <a:buClr>
                    <a:srgbClr val="B6A479"/>
                  </a:buClr>
                  <a:buFont typeface="+mj-lt"/>
                  <a:buAutoNum type="arabicPeriod"/>
                </a:pPr>
                <a:r>
                  <a:rPr lang="en-US" dirty="0"/>
                  <a:t>The statement is true for every </a:t>
                </a:r>
                <a14:m>
                  <m:oMath xmlns:m="http://schemas.openxmlformats.org/officeDocument/2006/math">
                    <m:r>
                      <a:rPr lang="en-US" i="1">
                        <a:latin typeface="Cambria Math" panose="02040503050406030204" pitchFamily="18" charset="0"/>
                      </a:rPr>
                      <m:t>𝑥</m:t>
                    </m:r>
                  </m:oMath>
                </a14:m>
                <a:r>
                  <a:rPr lang="en-US" dirty="0"/>
                  <a:t>, we just want to put a name on it.</a:t>
                </a:r>
              </a:p>
              <a:p>
                <a:pPr marL="0" indent="0">
                  <a:buClr>
                    <a:srgbClr val="B6A479"/>
                  </a:buClr>
                  <a:buNone/>
                </a:pPr>
                <a:r>
                  <a:rPr lang="en-US" dirty="0"/>
                  <a:t>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𝑥</m:t>
                    </m:r>
                    <m:r>
                      <a:rPr lang="en-US" b="0" i="0" smtClean="0">
                        <a:latin typeface="Cambria Math" panose="02040503050406030204" pitchFamily="18" charset="0"/>
                      </a:rPr>
                      <m:t> (</m:t>
                    </m:r>
                    <m:r>
                      <m:rPr>
                        <m:sty m:val="p"/>
                      </m:rPr>
                      <a:rPr lang="en-US" b="0" i="0" smtClean="0">
                        <a:latin typeface="Cambria Math" panose="02040503050406030204" pitchFamily="18" charset="0"/>
                      </a:rPr>
                      <m:t>p</m:t>
                    </m:r>
                    <m:d>
                      <m:dPr>
                        <m:ctrlPr>
                          <a:rPr lang="en-US" b="0" i="1" smtClean="0">
                            <a:latin typeface="Cambria Math" panose="02040503050406030204" pitchFamily="18" charset="0"/>
                          </a:rPr>
                        </m:ctrlPr>
                      </m:dPr>
                      <m:e>
                        <m:r>
                          <m:rPr>
                            <m:sty m:val="p"/>
                          </m:rPr>
                          <a:rPr lang="en-US" b="0" i="0" smtClean="0">
                            <a:latin typeface="Cambria Math" panose="02040503050406030204" pitchFamily="18" charset="0"/>
                          </a:rPr>
                          <m:t>x</m:t>
                        </m:r>
                      </m:e>
                    </m:d>
                    <m:r>
                      <a:rPr lang="en-US" b="0" i="1" smtClean="0">
                        <a:latin typeface="Cambria Math" panose="02040503050406030204" pitchFamily="18" charset="0"/>
                      </a:rPr>
                      <m:t>∧</m:t>
                    </m:r>
                    <m:r>
                      <a:rPr lang="en-US" b="0" i="1" smtClean="0">
                        <a:latin typeface="Cambria Math" panose="02040503050406030204" pitchFamily="18" charset="0"/>
                      </a:rPr>
                      <m:t>𝑞</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oMath>
                </a14:m>
                <a:r>
                  <a:rPr lang="en-US" dirty="0"/>
                  <a:t> means “for every </a:t>
                </a:r>
                <a14:m>
                  <m:oMath xmlns:m="http://schemas.openxmlformats.org/officeDocument/2006/math">
                    <m:r>
                      <a:rPr lang="en-US" b="0" i="1" smtClean="0">
                        <a:latin typeface="Cambria Math" panose="02040503050406030204" pitchFamily="18" charset="0"/>
                      </a:rPr>
                      <m:t>𝑥</m:t>
                    </m:r>
                  </m:oMath>
                </a14:m>
                <a:r>
                  <a:rPr lang="en-US" dirty="0"/>
                  <a:t> in our domain, </a:t>
                </a:r>
                <a14:m>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oMath>
                </a14:m>
                <a:r>
                  <a:rPr lang="en-US" dirty="0"/>
                  <a:t> and </a:t>
                </a:r>
                <a14:m>
                  <m:oMath xmlns:m="http://schemas.openxmlformats.org/officeDocument/2006/math">
                    <m:r>
                      <a:rPr lang="en-US" b="0" i="1" smtClean="0">
                        <a:latin typeface="Cambria Math" panose="02040503050406030204" pitchFamily="18" charset="0"/>
                      </a:rPr>
                      <m:t>𝑞</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oMath>
                </a14:m>
                <a:r>
                  <a:rPr lang="en-US" dirty="0"/>
                  <a:t> both evaluate to true.” </a:t>
                </a:r>
              </a:p>
              <a:p>
                <a:pPr marL="514350" indent="-514350">
                  <a:buClr>
                    <a:srgbClr val="B6A479"/>
                  </a:buClr>
                  <a:buFont typeface="+mj-lt"/>
                  <a:buAutoNum type="arabicPeriod" startAt="2"/>
                </a:pPr>
                <a:r>
                  <a:rPr lang="en-US" dirty="0"/>
                  <a:t>There’s some </a:t>
                </a:r>
                <a14:m>
                  <m:oMath xmlns:m="http://schemas.openxmlformats.org/officeDocument/2006/math">
                    <m:r>
                      <a:rPr lang="en-US" i="1">
                        <a:latin typeface="Cambria Math" panose="02040503050406030204" pitchFamily="18" charset="0"/>
                      </a:rPr>
                      <m:t>𝑥</m:t>
                    </m:r>
                  </m:oMath>
                </a14:m>
                <a:r>
                  <a:rPr lang="en-US" dirty="0"/>
                  <a:t> out there that works, (but I might not know which it is, so I’m using a variable). </a:t>
                </a:r>
              </a:p>
              <a:p>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𝑝</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r>
                      <a:rPr lang="en-US" b="0" i="1" smtClean="0">
                        <a:latin typeface="Cambria Math" panose="02040503050406030204" pitchFamily="18" charset="0"/>
                      </a:rPr>
                      <m:t>𝑞</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oMath>
                </a14:m>
                <a:r>
                  <a:rPr lang="en-US" dirty="0"/>
                  <a:t> means “there is an </a:t>
                </a:r>
                <a14:m>
                  <m:oMath xmlns:m="http://schemas.openxmlformats.org/officeDocument/2006/math">
                    <m:r>
                      <a:rPr lang="en-US" b="0" i="1" smtClean="0">
                        <a:latin typeface="Cambria Math" panose="02040503050406030204" pitchFamily="18" charset="0"/>
                      </a:rPr>
                      <m:t>𝑥</m:t>
                    </m:r>
                  </m:oMath>
                </a14:m>
                <a:r>
                  <a:rPr lang="en-US" dirty="0"/>
                  <a:t> in our domain, such that </a:t>
                </a:r>
                <a14:m>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oMath>
                </a14:m>
                <a:r>
                  <a:rPr lang="en-US" dirty="0"/>
                  <a:t> and </a:t>
                </a:r>
                <a14:m>
                  <m:oMath xmlns:m="http://schemas.openxmlformats.org/officeDocument/2006/math">
                    <m:r>
                      <a:rPr lang="en-US" b="0" i="1" smtClean="0">
                        <a:latin typeface="Cambria Math" panose="02040503050406030204" pitchFamily="18" charset="0"/>
                      </a:rPr>
                      <m:t>𝑞</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oMath>
                </a14:m>
                <a:r>
                  <a:rPr lang="en-US" dirty="0"/>
                  <a:t> are both true.</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743" t="-2138" r="-1797"/>
                </a:stretch>
              </a:blipFill>
            </p:spPr>
            <p:txBody>
              <a:bodyPr/>
              <a:lstStyle/>
              <a:p>
                <a:r>
                  <a:rPr lang="en-US">
                    <a:noFill/>
                  </a:rPr>
                  <a:t> </a:t>
                </a:r>
              </a:p>
            </p:txBody>
          </p:sp>
        </mc:Fallback>
      </mc:AlternateContent>
      <mc:AlternateContent xmlns:mc="http://schemas.openxmlformats.org/markup-compatibility/2006">
        <mc:Choice xmlns:p14="http://schemas.microsoft.com/office/powerpoint/2010/main" Requires="p14">
          <p:contentPart p14:bwMode="auto" r:id="rId3">
            <p14:nvContentPartPr>
              <p14:cNvPr id="4" name="Ink 3">
                <a:extLst>
                  <a:ext uri="{FF2B5EF4-FFF2-40B4-BE49-F238E27FC236}">
                    <a16:creationId xmlns:a16="http://schemas.microsoft.com/office/drawing/2014/main" id="{DF22A806-2CBB-4C51-9567-544EBDBD7A89}"/>
                  </a:ext>
                  <a:ext uri="{C183D7F6-B498-43B3-948B-1728B52AA6E4}">
                    <adec:decorative xmlns:adec="http://schemas.microsoft.com/office/drawing/2017/decorative" val="1"/>
                  </a:ext>
                </a:extLst>
              </p14:cNvPr>
              <p14:cNvContentPartPr/>
              <p14:nvPr/>
            </p14:nvContentPartPr>
            <p14:xfrm>
              <a:off x="631800" y="3354480"/>
              <a:ext cx="441720" cy="1995840"/>
            </p14:xfrm>
          </p:contentPart>
        </mc:Choice>
        <mc:Fallback>
          <p:pic>
            <p:nvPicPr>
              <p:cNvPr id="4" name="Ink 3">
                <a:extLst>
                  <a:ext uri="{FF2B5EF4-FFF2-40B4-BE49-F238E27FC236}">
                    <a16:creationId xmlns:a16="http://schemas.microsoft.com/office/drawing/2014/main" id="{DF22A806-2CBB-4C51-9567-544EBDBD7A89}"/>
                  </a:ext>
                  <a:ext uri="{C183D7F6-B498-43B3-948B-1728B52AA6E4}">
                    <adec:decorative xmlns:adec="http://schemas.microsoft.com/office/drawing/2017/decorative" val="1"/>
                  </a:ext>
                </a:extLst>
              </p:cNvPr>
              <p:cNvPicPr/>
              <p:nvPr/>
            </p:nvPicPr>
            <p:blipFill>
              <a:blip r:embed="rId4"/>
              <a:stretch>
                <a:fillRect/>
              </a:stretch>
            </p:blipFill>
            <p:spPr>
              <a:xfrm>
                <a:off x="622440" y="3345120"/>
                <a:ext cx="460440" cy="2014560"/>
              </a:xfrm>
              <a:prstGeom prst="rect">
                <a:avLst/>
              </a:prstGeom>
            </p:spPr>
          </p:pic>
        </mc:Fallback>
      </mc:AlternateContent>
    </p:spTree>
    <p:extLst>
      <p:ext uri="{BB962C8B-B14F-4D97-AF65-F5344CB8AC3E}">
        <p14:creationId xmlns:p14="http://schemas.microsoft.com/office/powerpoint/2010/main" val="19118313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Quantifiers (Universal)</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a:t>We have two extra symbols to indicate which way we’re using the variable.</a:t>
                </a:r>
              </a:p>
              <a:p>
                <a:pPr marL="514350" indent="-514350">
                  <a:buClr>
                    <a:srgbClr val="B6A479"/>
                  </a:buClr>
                  <a:buFont typeface="+mj-lt"/>
                  <a:buAutoNum type="arabicPeriod"/>
                </a:pPr>
                <a:r>
                  <a:rPr lang="en-US" dirty="0"/>
                  <a:t>The statement is true for every </a:t>
                </a:r>
                <a14:m>
                  <m:oMath xmlns:m="http://schemas.openxmlformats.org/officeDocument/2006/math">
                    <m:r>
                      <a:rPr lang="en-US" i="1">
                        <a:latin typeface="Cambria Math" panose="02040503050406030204" pitchFamily="18" charset="0"/>
                      </a:rPr>
                      <m:t>𝑥</m:t>
                    </m:r>
                  </m:oMath>
                </a14:m>
                <a:r>
                  <a:rPr lang="en-US" dirty="0"/>
                  <a:t>, we just want to put a name on it.</a:t>
                </a:r>
              </a:p>
              <a:p>
                <a:pPr marL="0" indent="0">
                  <a:buClr>
                    <a:srgbClr val="B6A479"/>
                  </a:buClr>
                  <a:buNone/>
                </a:pPr>
                <a:r>
                  <a:rPr lang="en-US" dirty="0"/>
                  <a:t>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𝑥</m:t>
                    </m:r>
                    <m:r>
                      <a:rPr lang="en-US" b="0" i="0" smtClean="0">
                        <a:latin typeface="Cambria Math" panose="02040503050406030204" pitchFamily="18" charset="0"/>
                      </a:rPr>
                      <m:t> (</m:t>
                    </m:r>
                    <m:r>
                      <m:rPr>
                        <m:sty m:val="p"/>
                      </m:rPr>
                      <a:rPr lang="en-US" b="0" i="0" smtClean="0">
                        <a:latin typeface="Cambria Math" panose="02040503050406030204" pitchFamily="18" charset="0"/>
                      </a:rPr>
                      <m:t>p</m:t>
                    </m:r>
                    <m:d>
                      <m:dPr>
                        <m:ctrlPr>
                          <a:rPr lang="en-US" b="0" i="1" smtClean="0">
                            <a:latin typeface="Cambria Math" panose="02040503050406030204" pitchFamily="18" charset="0"/>
                          </a:rPr>
                        </m:ctrlPr>
                      </m:dPr>
                      <m:e>
                        <m:r>
                          <m:rPr>
                            <m:sty m:val="p"/>
                          </m:rPr>
                          <a:rPr lang="en-US" b="0" i="0" smtClean="0">
                            <a:latin typeface="Cambria Math" panose="02040503050406030204" pitchFamily="18" charset="0"/>
                          </a:rPr>
                          <m:t>x</m:t>
                        </m:r>
                      </m:e>
                    </m:d>
                    <m:r>
                      <a:rPr lang="en-US" b="0" i="1" smtClean="0">
                        <a:latin typeface="Cambria Math" panose="02040503050406030204" pitchFamily="18" charset="0"/>
                      </a:rPr>
                      <m:t>∧</m:t>
                    </m:r>
                    <m:r>
                      <a:rPr lang="en-US" b="0" i="1" smtClean="0">
                        <a:latin typeface="Cambria Math" panose="02040503050406030204" pitchFamily="18" charset="0"/>
                      </a:rPr>
                      <m:t>𝑞</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oMath>
                </a14:m>
                <a:r>
                  <a:rPr lang="en-US" dirty="0"/>
                  <a:t> means “for every </a:t>
                </a:r>
                <a14:m>
                  <m:oMath xmlns:m="http://schemas.openxmlformats.org/officeDocument/2006/math">
                    <m:r>
                      <a:rPr lang="en-US" b="0" i="1" smtClean="0">
                        <a:latin typeface="Cambria Math" panose="02040503050406030204" pitchFamily="18" charset="0"/>
                      </a:rPr>
                      <m:t>𝑥</m:t>
                    </m:r>
                  </m:oMath>
                </a14:m>
                <a:r>
                  <a:rPr lang="en-US" dirty="0"/>
                  <a:t> in our domain, </a:t>
                </a:r>
                <a14:m>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oMath>
                </a14:m>
                <a:r>
                  <a:rPr lang="en-US" dirty="0"/>
                  <a:t> and </a:t>
                </a:r>
                <a14:m>
                  <m:oMath xmlns:m="http://schemas.openxmlformats.org/officeDocument/2006/math">
                    <m:r>
                      <a:rPr lang="en-US" b="0" i="1" smtClean="0">
                        <a:latin typeface="Cambria Math" panose="02040503050406030204" pitchFamily="18" charset="0"/>
                      </a:rPr>
                      <m:t>𝑞</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oMath>
                </a14:m>
                <a:r>
                  <a:rPr lang="en-US" dirty="0"/>
                  <a:t> both evaluate to true.” </a:t>
                </a:r>
              </a:p>
              <a:p>
                <a:pPr marL="514350" indent="-514350">
                  <a:buClr>
                    <a:srgbClr val="B6A479"/>
                  </a:buClr>
                  <a:buFont typeface="+mj-lt"/>
                  <a:buAutoNum type="arabicPeriod" startAt="2"/>
                </a:pPr>
                <a:r>
                  <a:rPr lang="en-US" dirty="0"/>
                  <a:t>There’s some </a:t>
                </a:r>
                <a14:m>
                  <m:oMath xmlns:m="http://schemas.openxmlformats.org/officeDocument/2006/math">
                    <m:r>
                      <a:rPr lang="en-US" i="1">
                        <a:latin typeface="Cambria Math" panose="02040503050406030204" pitchFamily="18" charset="0"/>
                      </a:rPr>
                      <m:t>𝑥</m:t>
                    </m:r>
                  </m:oMath>
                </a14:m>
                <a:r>
                  <a:rPr lang="en-US" dirty="0"/>
                  <a:t> out there that works, (but I might not know which it is, so I’m using a variable). </a:t>
                </a:r>
              </a:p>
              <a:p>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𝑝</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r>
                      <a:rPr lang="en-US" b="0" i="1" smtClean="0">
                        <a:latin typeface="Cambria Math" panose="02040503050406030204" pitchFamily="18" charset="0"/>
                      </a:rPr>
                      <m:t>𝑞</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oMath>
                </a14:m>
                <a:r>
                  <a:rPr lang="en-US" dirty="0"/>
                  <a:t> means “there is an </a:t>
                </a:r>
                <a14:m>
                  <m:oMath xmlns:m="http://schemas.openxmlformats.org/officeDocument/2006/math">
                    <m:r>
                      <a:rPr lang="en-US" b="0" i="1" smtClean="0">
                        <a:latin typeface="Cambria Math" panose="02040503050406030204" pitchFamily="18" charset="0"/>
                      </a:rPr>
                      <m:t>𝑥</m:t>
                    </m:r>
                  </m:oMath>
                </a14:m>
                <a:r>
                  <a:rPr lang="en-US" dirty="0"/>
                  <a:t> in our domain, </a:t>
                </a:r>
                <a14:m>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oMath>
                </a14:m>
                <a:r>
                  <a:rPr lang="en-US" dirty="0"/>
                  <a:t> and </a:t>
                </a:r>
                <a14:m>
                  <m:oMath xmlns:m="http://schemas.openxmlformats.org/officeDocument/2006/math">
                    <m:r>
                      <a:rPr lang="en-US" b="0" i="1" smtClean="0">
                        <a:latin typeface="Cambria Math" panose="02040503050406030204" pitchFamily="18" charset="0"/>
                      </a:rPr>
                      <m:t>𝑞</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oMath>
                </a14:m>
                <a:r>
                  <a:rPr lang="en-US" dirty="0"/>
                  <a:t> are both true.</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743" t="-2138" r="-1416"/>
                </a:stretch>
              </a:blipFill>
            </p:spPr>
            <p:txBody>
              <a:bodyPr/>
              <a:lstStyle/>
              <a:p>
                <a:r>
                  <a:rPr lang="en-US">
                    <a:noFill/>
                  </a:rPr>
                  <a:t> </a:t>
                </a:r>
              </a:p>
            </p:txBody>
          </p:sp>
        </mc:Fallback>
      </mc:AlternateContent>
      <p:grpSp>
        <p:nvGrpSpPr>
          <p:cNvPr id="5" name="Group 4" descr="Universal Quantifier definition: &quot;for-all symbol, 'for each x', 'for every x', 'for all x' are common translations. Remember upside-down-A for All.&quot;"/>
          <p:cNvGrpSpPr/>
          <p:nvPr/>
        </p:nvGrpSpPr>
        <p:grpSpPr>
          <a:xfrm>
            <a:off x="575239" y="3886610"/>
            <a:ext cx="11187259" cy="2775448"/>
            <a:chOff x="1185842" y="3429000"/>
            <a:chExt cx="6111311" cy="1702212"/>
          </a:xfrm>
        </p:grpSpPr>
        <mc:AlternateContent xmlns:mc="http://schemas.openxmlformats.org/markup-compatibility/2006" xmlns:a14="http://schemas.microsoft.com/office/drawing/2010/main">
          <mc:Choice Requires="a14">
            <p:sp>
              <p:nvSpPr>
                <p:cNvPr id="6" name="Rectangle 5"/>
                <p:cNvSpPr/>
                <p:nvPr/>
              </p:nvSpPr>
              <p:spPr>
                <a:xfrm>
                  <a:off x="1185842" y="3429000"/>
                  <a:ext cx="6111311" cy="1702212"/>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Segoe UI Semibold" panose="020B0702040204020203" pitchFamily="34" charset="0"/>
                    <a:cs typeface="Segoe UI Semibold" panose="020B0702040204020203" pitchFamily="34" charset="0"/>
                  </a:endParaRPr>
                </a:p>
                <a:p>
                  <a:pPr algn="ctr"/>
                  <a:r>
                    <a:rPr lang="en-US" sz="2800" dirty="0">
                      <a:latin typeface="Segoe UI Semibold" panose="020B0702040204020203" pitchFamily="34" charset="0"/>
                      <a:cs typeface="Segoe UI Semibold" panose="020B0702040204020203" pitchFamily="34" charset="0"/>
                    </a:rPr>
                    <a:t>“</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m:t>
                      </m:r>
                      <m:r>
                        <a:rPr lang="en-US" sz="2800" b="0" i="1" smtClean="0">
                          <a:latin typeface="Cambria Math" panose="02040503050406030204" pitchFamily="18" charset="0"/>
                          <a:cs typeface="Segoe UI Semibold" panose="020B0702040204020203" pitchFamily="34" charset="0"/>
                        </a:rPr>
                        <m:t>𝑥</m:t>
                      </m:r>
                      <m:r>
                        <a:rPr lang="en-US" sz="2800" b="0" i="1" smtClean="0">
                          <a:latin typeface="Cambria Math" panose="02040503050406030204" pitchFamily="18" charset="0"/>
                          <a:cs typeface="Segoe UI Semibold" panose="020B0702040204020203" pitchFamily="34" charset="0"/>
                        </a:rPr>
                        <m:t>“</m:t>
                      </m:r>
                    </m:oMath>
                  </a14:m>
                  <a:r>
                    <a:rPr lang="en-US" sz="2800" dirty="0">
                      <a:latin typeface="Segoe UI Semibold" panose="020B0702040204020203" pitchFamily="34" charset="0"/>
                      <a:cs typeface="Segoe UI Semibold" panose="020B0702040204020203" pitchFamily="34" charset="0"/>
                    </a:rPr>
                    <a:t> </a:t>
                  </a:r>
                </a:p>
                <a:p>
                  <a:pPr algn="ctr"/>
                  <a:r>
                    <a:rPr lang="en-US" sz="2800" dirty="0">
                      <a:latin typeface="Segoe UI Semibold" panose="020B0702040204020203" pitchFamily="34" charset="0"/>
                      <a:cs typeface="Segoe UI Semibold" panose="020B0702040204020203" pitchFamily="34" charset="0"/>
                    </a:rPr>
                    <a:t>“for each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𝑥</m:t>
                      </m:r>
                    </m:oMath>
                  </a14:m>
                  <a:r>
                    <a:rPr lang="en-US" sz="2800" dirty="0">
                      <a:latin typeface="Segoe UI Semibold" panose="020B0702040204020203" pitchFamily="34" charset="0"/>
                      <a:cs typeface="Segoe UI Semibold" panose="020B0702040204020203" pitchFamily="34" charset="0"/>
                    </a:rPr>
                    <a:t>”, “for every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𝑥</m:t>
                      </m:r>
                    </m:oMath>
                  </a14:m>
                  <a:r>
                    <a:rPr lang="en-US" sz="2800" dirty="0">
                      <a:latin typeface="Segoe UI Semibold" panose="020B0702040204020203" pitchFamily="34" charset="0"/>
                      <a:cs typeface="Segoe UI Semibold" panose="020B0702040204020203" pitchFamily="34" charset="0"/>
                    </a:rPr>
                    <a:t>”, “for all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𝑥</m:t>
                      </m:r>
                    </m:oMath>
                  </a14:m>
                  <a:r>
                    <a:rPr lang="en-US" sz="2800" dirty="0">
                      <a:latin typeface="Segoe UI Semibold" panose="020B0702040204020203" pitchFamily="34" charset="0"/>
                      <a:cs typeface="Segoe UI Semibold" panose="020B0702040204020203" pitchFamily="34" charset="0"/>
                    </a:rPr>
                    <a:t>” are common translations</a:t>
                  </a:r>
                </a:p>
                <a:p>
                  <a:pPr algn="ctr"/>
                  <a:r>
                    <a:rPr lang="en-US" sz="2800" dirty="0">
                      <a:latin typeface="Segoe UI Semibold" panose="020B0702040204020203" pitchFamily="34" charset="0"/>
                      <a:cs typeface="Segoe UI Semibold" panose="020B0702040204020203" pitchFamily="34" charset="0"/>
                    </a:rPr>
                    <a:t>Remember: upside-down-A for All.</a:t>
                  </a:r>
                </a:p>
              </p:txBody>
            </p:sp>
          </mc:Choice>
          <mc:Fallback xmlns="">
            <p:sp>
              <p:nvSpPr>
                <p:cNvPr id="6" name="Rectangle 5"/>
                <p:cNvSpPr>
                  <a:spLocks noRot="1" noChangeAspect="1" noMove="1" noResize="1" noEditPoints="1" noAdjustHandles="1" noChangeArrowheads="1" noChangeShapeType="1" noTextEdit="1"/>
                </p:cNvSpPr>
                <p:nvPr/>
              </p:nvSpPr>
              <p:spPr>
                <a:xfrm>
                  <a:off x="1185842" y="3429000"/>
                  <a:ext cx="6111311" cy="1702212"/>
                </a:xfrm>
                <a:prstGeom prst="rect">
                  <a:avLst/>
                </a:prstGeom>
                <a:blipFill>
                  <a:blip r:embed="rId3"/>
                  <a:stretch>
                    <a:fillRect/>
                  </a:stretch>
                </a:blipFill>
                <a:ln>
                  <a:noFill/>
                </a:ln>
              </p:spPr>
              <p:txBody>
                <a:bodyPr/>
                <a:lstStyle/>
                <a:p>
                  <a:r>
                    <a:rPr lang="en-US">
                      <a:noFill/>
                    </a:rPr>
                    <a:t> </a:t>
                  </a:r>
                </a:p>
              </p:txBody>
            </p:sp>
          </mc:Fallback>
        </mc:AlternateContent>
        <p:sp>
          <p:nvSpPr>
            <p:cNvPr id="7" name="Rectangle 6"/>
            <p:cNvSpPr/>
            <p:nvPr/>
          </p:nvSpPr>
          <p:spPr>
            <a:xfrm>
              <a:off x="1195367" y="3429000"/>
              <a:ext cx="6101786" cy="476250"/>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Segoe UI Semibold" panose="020B0702040204020203" pitchFamily="34" charset="0"/>
                  <a:cs typeface="Segoe UI Semibold" panose="020B0702040204020203" pitchFamily="34" charset="0"/>
                </a:rPr>
                <a:t>Universal Quantifier</a:t>
              </a:r>
            </a:p>
          </p:txBody>
        </p:sp>
      </p:grpSp>
      <mc:AlternateContent xmlns:mc="http://schemas.openxmlformats.org/markup-compatibility/2006">
        <mc:Choice xmlns:p14="http://schemas.microsoft.com/office/powerpoint/2010/main" Requires="p14">
          <p:contentPart p14:bwMode="auto" r:id="rId4">
            <p14:nvContentPartPr>
              <p14:cNvPr id="4" name="Ink 3">
                <a:extLst>
                  <a:ext uri="{FF2B5EF4-FFF2-40B4-BE49-F238E27FC236}">
                    <a16:creationId xmlns:a16="http://schemas.microsoft.com/office/drawing/2014/main" id="{49649B47-6123-4689-AAA3-62147A4DE596}"/>
                  </a:ext>
                  <a:ext uri="{C183D7F6-B498-43B3-948B-1728B52AA6E4}">
                    <adec:decorative xmlns:adec="http://schemas.microsoft.com/office/drawing/2017/decorative" val="1"/>
                  </a:ext>
                </a:extLst>
              </p14:cNvPr>
              <p14:cNvContentPartPr/>
              <p14:nvPr/>
            </p14:nvContentPartPr>
            <p14:xfrm>
              <a:off x="628560" y="3410640"/>
              <a:ext cx="2794320" cy="86760"/>
            </p14:xfrm>
          </p:contentPart>
        </mc:Choice>
        <mc:Fallback>
          <p:pic>
            <p:nvPicPr>
              <p:cNvPr id="4" name="Ink 3">
                <a:extLst>
                  <a:ext uri="{FF2B5EF4-FFF2-40B4-BE49-F238E27FC236}">
                    <a16:creationId xmlns:a16="http://schemas.microsoft.com/office/drawing/2014/main" id="{49649B47-6123-4689-AAA3-62147A4DE596}"/>
                  </a:ext>
                  <a:ext uri="{C183D7F6-B498-43B3-948B-1728B52AA6E4}">
                    <adec:decorative xmlns:adec="http://schemas.microsoft.com/office/drawing/2017/decorative" val="1"/>
                  </a:ext>
                </a:extLst>
              </p:cNvPr>
              <p:cNvPicPr/>
              <p:nvPr/>
            </p:nvPicPr>
            <p:blipFill>
              <a:blip r:embed="rId5"/>
              <a:stretch>
                <a:fillRect/>
              </a:stretch>
            </p:blipFill>
            <p:spPr>
              <a:xfrm>
                <a:off x="619200" y="3401280"/>
                <a:ext cx="2813040" cy="105480"/>
              </a:xfrm>
              <a:prstGeom prst="rect">
                <a:avLst/>
              </a:prstGeom>
            </p:spPr>
          </p:pic>
        </mc:Fallback>
      </mc:AlternateContent>
    </p:spTree>
    <p:extLst>
      <p:ext uri="{BB962C8B-B14F-4D97-AF65-F5344CB8AC3E}">
        <p14:creationId xmlns:p14="http://schemas.microsoft.com/office/powerpoint/2010/main" val="4151307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Quantifiers (Existential)</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a:t>We have two extra symbols to indicate which way we’re using the variable.</a:t>
                </a:r>
              </a:p>
              <a:p>
                <a:pPr marL="514350" indent="-514350">
                  <a:buClr>
                    <a:srgbClr val="B6A479"/>
                  </a:buClr>
                  <a:buFont typeface="+mj-lt"/>
                  <a:buAutoNum type="arabicPeriod"/>
                </a:pPr>
                <a:r>
                  <a:rPr lang="en-US" dirty="0"/>
                  <a:t>The statement is true for every </a:t>
                </a:r>
                <a14:m>
                  <m:oMath xmlns:m="http://schemas.openxmlformats.org/officeDocument/2006/math">
                    <m:r>
                      <a:rPr lang="en-US" i="1">
                        <a:latin typeface="Cambria Math" panose="02040503050406030204" pitchFamily="18" charset="0"/>
                      </a:rPr>
                      <m:t>𝑥</m:t>
                    </m:r>
                  </m:oMath>
                </a14:m>
                <a:r>
                  <a:rPr lang="en-US" dirty="0"/>
                  <a:t>, we just want to put a name on it.</a:t>
                </a:r>
              </a:p>
              <a:p>
                <a:pPr marL="0" indent="0">
                  <a:buClr>
                    <a:srgbClr val="B6A479"/>
                  </a:buClr>
                  <a:buNone/>
                </a:pPr>
                <a:r>
                  <a:rPr lang="en-US" dirty="0"/>
                  <a:t>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𝑥</m:t>
                    </m:r>
                    <m:r>
                      <a:rPr lang="en-US" b="0" i="0" smtClean="0">
                        <a:latin typeface="Cambria Math" panose="02040503050406030204" pitchFamily="18" charset="0"/>
                      </a:rPr>
                      <m:t> (</m:t>
                    </m:r>
                    <m:r>
                      <m:rPr>
                        <m:sty m:val="p"/>
                      </m:rPr>
                      <a:rPr lang="en-US" b="0" i="0" smtClean="0">
                        <a:latin typeface="Cambria Math" panose="02040503050406030204" pitchFamily="18" charset="0"/>
                      </a:rPr>
                      <m:t>p</m:t>
                    </m:r>
                    <m:d>
                      <m:dPr>
                        <m:ctrlPr>
                          <a:rPr lang="en-US" b="0" i="1" smtClean="0">
                            <a:latin typeface="Cambria Math" panose="02040503050406030204" pitchFamily="18" charset="0"/>
                          </a:rPr>
                        </m:ctrlPr>
                      </m:dPr>
                      <m:e>
                        <m:r>
                          <m:rPr>
                            <m:sty m:val="p"/>
                          </m:rPr>
                          <a:rPr lang="en-US" b="0" i="0" smtClean="0">
                            <a:latin typeface="Cambria Math" panose="02040503050406030204" pitchFamily="18" charset="0"/>
                          </a:rPr>
                          <m:t>x</m:t>
                        </m:r>
                      </m:e>
                    </m:d>
                    <m:r>
                      <a:rPr lang="en-US" b="0" i="1" smtClean="0">
                        <a:latin typeface="Cambria Math" panose="02040503050406030204" pitchFamily="18" charset="0"/>
                      </a:rPr>
                      <m:t>∧</m:t>
                    </m:r>
                    <m:r>
                      <a:rPr lang="en-US" b="0" i="1" smtClean="0">
                        <a:latin typeface="Cambria Math" panose="02040503050406030204" pitchFamily="18" charset="0"/>
                      </a:rPr>
                      <m:t>𝑞</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oMath>
                </a14:m>
                <a:r>
                  <a:rPr lang="en-US" dirty="0"/>
                  <a:t> means “for every </a:t>
                </a:r>
                <a14:m>
                  <m:oMath xmlns:m="http://schemas.openxmlformats.org/officeDocument/2006/math">
                    <m:r>
                      <a:rPr lang="en-US" b="0" i="1" smtClean="0">
                        <a:latin typeface="Cambria Math" panose="02040503050406030204" pitchFamily="18" charset="0"/>
                      </a:rPr>
                      <m:t>𝑥</m:t>
                    </m:r>
                  </m:oMath>
                </a14:m>
                <a:r>
                  <a:rPr lang="en-US" dirty="0"/>
                  <a:t> in our domain, </a:t>
                </a:r>
                <a14:m>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oMath>
                </a14:m>
                <a:r>
                  <a:rPr lang="en-US" dirty="0"/>
                  <a:t> and </a:t>
                </a:r>
                <a14:m>
                  <m:oMath xmlns:m="http://schemas.openxmlformats.org/officeDocument/2006/math">
                    <m:r>
                      <a:rPr lang="en-US" b="0" i="1" smtClean="0">
                        <a:latin typeface="Cambria Math" panose="02040503050406030204" pitchFamily="18" charset="0"/>
                      </a:rPr>
                      <m:t>𝑞</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oMath>
                </a14:m>
                <a:r>
                  <a:rPr lang="en-US" dirty="0"/>
                  <a:t> both evaluate to true.” </a:t>
                </a:r>
              </a:p>
              <a:p>
                <a:pPr marL="514350" indent="-514350">
                  <a:buClr>
                    <a:srgbClr val="B6A479"/>
                  </a:buClr>
                  <a:buFont typeface="+mj-lt"/>
                  <a:buAutoNum type="arabicPeriod" startAt="2"/>
                </a:pPr>
                <a:r>
                  <a:rPr lang="en-US" dirty="0"/>
                  <a:t>There’s some </a:t>
                </a:r>
                <a14:m>
                  <m:oMath xmlns:m="http://schemas.openxmlformats.org/officeDocument/2006/math">
                    <m:r>
                      <a:rPr lang="en-US" i="1">
                        <a:latin typeface="Cambria Math" panose="02040503050406030204" pitchFamily="18" charset="0"/>
                      </a:rPr>
                      <m:t>𝑥</m:t>
                    </m:r>
                  </m:oMath>
                </a14:m>
                <a:r>
                  <a:rPr lang="en-US" dirty="0"/>
                  <a:t> out there that works, (but I might not know which it is, so I’m using a variable). </a:t>
                </a:r>
              </a:p>
              <a:p>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𝑝</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r>
                      <a:rPr lang="en-US" b="0" i="1" smtClean="0">
                        <a:latin typeface="Cambria Math" panose="02040503050406030204" pitchFamily="18" charset="0"/>
                      </a:rPr>
                      <m:t>𝑞</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oMath>
                </a14:m>
                <a:r>
                  <a:rPr lang="en-US" dirty="0"/>
                  <a:t> means “there is an </a:t>
                </a:r>
                <a14:m>
                  <m:oMath xmlns:m="http://schemas.openxmlformats.org/officeDocument/2006/math">
                    <m:r>
                      <a:rPr lang="en-US" b="0" i="1" smtClean="0">
                        <a:latin typeface="Cambria Math" panose="02040503050406030204" pitchFamily="18" charset="0"/>
                      </a:rPr>
                      <m:t>𝑥</m:t>
                    </m:r>
                  </m:oMath>
                </a14:m>
                <a:r>
                  <a:rPr lang="en-US" dirty="0"/>
                  <a:t> in our domain, for which </a:t>
                </a:r>
                <a14:m>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oMath>
                </a14:m>
                <a:r>
                  <a:rPr lang="en-US" dirty="0"/>
                  <a:t> and </a:t>
                </a:r>
                <a14:m>
                  <m:oMath xmlns:m="http://schemas.openxmlformats.org/officeDocument/2006/math">
                    <m:r>
                      <a:rPr lang="en-US" b="0" i="1" smtClean="0">
                        <a:latin typeface="Cambria Math" panose="02040503050406030204" pitchFamily="18" charset="0"/>
                      </a:rPr>
                      <m:t>𝑞</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oMath>
                </a14:m>
                <a:r>
                  <a:rPr lang="en-US" dirty="0"/>
                  <a:t> are both true.</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1743" t="-2138" r="-1906"/>
                </a:stretch>
              </a:blipFill>
            </p:spPr>
            <p:txBody>
              <a:bodyPr/>
              <a:lstStyle/>
              <a:p>
                <a:r>
                  <a:rPr lang="en-US">
                    <a:noFill/>
                  </a:rPr>
                  <a:t> </a:t>
                </a:r>
              </a:p>
            </p:txBody>
          </p:sp>
        </mc:Fallback>
      </mc:AlternateContent>
      <p:grpSp>
        <p:nvGrpSpPr>
          <p:cNvPr id="4" name="Group 3" descr="Existential Quantifier definition: &quot;exists symbol, 'there is an x', 'there exists an x', 'for some x' are common translations. Remember backwards-E for Exists.&quot;"/>
          <p:cNvGrpSpPr/>
          <p:nvPr/>
        </p:nvGrpSpPr>
        <p:grpSpPr>
          <a:xfrm>
            <a:off x="110835" y="1454621"/>
            <a:ext cx="11924147" cy="2422752"/>
            <a:chOff x="1185842" y="3429000"/>
            <a:chExt cx="6111311" cy="1485900"/>
          </a:xfrm>
        </p:grpSpPr>
        <mc:AlternateContent xmlns:mc="http://schemas.openxmlformats.org/markup-compatibility/2006" xmlns:a14="http://schemas.microsoft.com/office/drawing/2010/main">
          <mc:Choice Requires="a14">
            <p:sp>
              <p:nvSpPr>
                <p:cNvPr id="5" name="Rectangle 4"/>
                <p:cNvSpPr/>
                <p:nvPr/>
              </p:nvSpPr>
              <p:spPr>
                <a:xfrm>
                  <a:off x="1185842" y="3429000"/>
                  <a:ext cx="6111311" cy="1485900"/>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Segoe UI Semibold" panose="020B0702040204020203" pitchFamily="34" charset="0"/>
                    <a:cs typeface="Segoe UI Semibold" panose="020B0702040204020203" pitchFamily="34" charset="0"/>
                  </a:endParaRPr>
                </a:p>
                <a:p>
                  <a:pPr algn="ctr"/>
                  <a:r>
                    <a:rPr lang="en-US" sz="2800" dirty="0">
                      <a:latin typeface="Segoe UI Semibold" panose="020B0702040204020203" pitchFamily="34" charset="0"/>
                      <a:cs typeface="Segoe UI Semibold" panose="020B0702040204020203" pitchFamily="34" charset="0"/>
                    </a:rPr>
                    <a:t>“</a:t>
                  </a:r>
                  <a14:m>
                    <m:oMath xmlns:m="http://schemas.openxmlformats.org/officeDocument/2006/math">
                      <m:r>
                        <a:rPr lang="en-US" sz="2800" i="1" smtClean="0">
                          <a:latin typeface="Cambria Math" panose="02040503050406030204" pitchFamily="18" charset="0"/>
                          <a:cs typeface="Segoe UI Semibold" panose="020B0702040204020203" pitchFamily="34" charset="0"/>
                        </a:rPr>
                        <m:t>∃</m:t>
                      </m:r>
                      <m:r>
                        <a:rPr lang="en-US" sz="2800" b="0" i="1" smtClean="0">
                          <a:latin typeface="Cambria Math" panose="02040503050406030204" pitchFamily="18" charset="0"/>
                          <a:cs typeface="Segoe UI Semibold" panose="020B0702040204020203" pitchFamily="34" charset="0"/>
                        </a:rPr>
                        <m:t>𝑥</m:t>
                      </m:r>
                      <m:r>
                        <a:rPr lang="en-US" sz="2800" b="0" i="1" smtClean="0">
                          <a:latin typeface="Cambria Math" panose="02040503050406030204" pitchFamily="18" charset="0"/>
                          <a:cs typeface="Segoe UI Semibold" panose="020B0702040204020203" pitchFamily="34" charset="0"/>
                        </a:rPr>
                        <m:t>“</m:t>
                      </m:r>
                    </m:oMath>
                  </a14:m>
                  <a:r>
                    <a:rPr lang="en-US" sz="2800" dirty="0">
                      <a:latin typeface="Segoe UI Semibold" panose="020B0702040204020203" pitchFamily="34" charset="0"/>
                      <a:cs typeface="Segoe UI Semibold" panose="020B0702040204020203" pitchFamily="34" charset="0"/>
                    </a:rPr>
                    <a:t> </a:t>
                  </a:r>
                </a:p>
                <a:p>
                  <a:pPr algn="ctr"/>
                  <a:r>
                    <a:rPr lang="en-US" sz="2800" dirty="0">
                      <a:latin typeface="Segoe UI Semibold" panose="020B0702040204020203" pitchFamily="34" charset="0"/>
                      <a:cs typeface="Segoe UI Semibold" panose="020B0702040204020203" pitchFamily="34" charset="0"/>
                    </a:rPr>
                    <a:t>“there is an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𝑥</m:t>
                      </m:r>
                    </m:oMath>
                  </a14:m>
                  <a:r>
                    <a:rPr lang="en-US" sz="2800" dirty="0">
                      <a:latin typeface="Segoe UI Semibold" panose="020B0702040204020203" pitchFamily="34" charset="0"/>
                      <a:cs typeface="Segoe UI Semibold" panose="020B0702040204020203" pitchFamily="34" charset="0"/>
                    </a:rPr>
                    <a:t>”, “there exists an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𝑥</m:t>
                      </m:r>
                    </m:oMath>
                  </a14:m>
                  <a:r>
                    <a:rPr lang="en-US" sz="2800" dirty="0">
                      <a:latin typeface="Segoe UI Semibold" panose="020B0702040204020203" pitchFamily="34" charset="0"/>
                      <a:cs typeface="Segoe UI Semibold" panose="020B0702040204020203" pitchFamily="34" charset="0"/>
                    </a:rPr>
                    <a:t>”, “for some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𝑥</m:t>
                      </m:r>
                    </m:oMath>
                  </a14:m>
                  <a:r>
                    <a:rPr lang="en-US" sz="2800" dirty="0">
                      <a:latin typeface="Segoe UI Semibold" panose="020B0702040204020203" pitchFamily="34" charset="0"/>
                      <a:cs typeface="Segoe UI Semibold" panose="020B0702040204020203" pitchFamily="34" charset="0"/>
                    </a:rPr>
                    <a:t>” are common translations</a:t>
                  </a:r>
                </a:p>
                <a:p>
                  <a:pPr algn="ctr"/>
                  <a:r>
                    <a:rPr lang="en-US" sz="2800" dirty="0">
                      <a:latin typeface="Segoe UI Semibold" panose="020B0702040204020203" pitchFamily="34" charset="0"/>
                      <a:cs typeface="Segoe UI Semibold" panose="020B0702040204020203" pitchFamily="34" charset="0"/>
                    </a:rPr>
                    <a:t>Remember: backwards-E for Exists.</a:t>
                  </a:r>
                </a:p>
              </p:txBody>
            </p:sp>
          </mc:Choice>
          <mc:Fallback xmlns="">
            <p:sp>
              <p:nvSpPr>
                <p:cNvPr id="5" name="Rectangle 4"/>
                <p:cNvSpPr>
                  <a:spLocks noRot="1" noChangeAspect="1" noMove="1" noResize="1" noEditPoints="1" noAdjustHandles="1" noChangeArrowheads="1" noChangeShapeType="1" noTextEdit="1"/>
                </p:cNvSpPr>
                <p:nvPr/>
              </p:nvSpPr>
              <p:spPr>
                <a:xfrm>
                  <a:off x="1185842" y="3429000"/>
                  <a:ext cx="6111311" cy="1485900"/>
                </a:xfrm>
                <a:prstGeom prst="rect">
                  <a:avLst/>
                </a:prstGeom>
                <a:blipFill>
                  <a:blip r:embed="rId4"/>
                  <a:stretch>
                    <a:fillRect l="-818" r="-818"/>
                  </a:stretch>
                </a:blipFill>
                <a:ln>
                  <a:noFill/>
                </a:ln>
              </p:spPr>
              <p:txBody>
                <a:bodyPr/>
                <a:lstStyle/>
                <a:p>
                  <a:r>
                    <a:rPr lang="en-US">
                      <a:noFill/>
                    </a:rPr>
                    <a:t> </a:t>
                  </a:r>
                </a:p>
              </p:txBody>
            </p:sp>
          </mc:Fallback>
        </mc:AlternateContent>
        <p:sp>
          <p:nvSpPr>
            <p:cNvPr id="6" name="Rectangle 5"/>
            <p:cNvSpPr/>
            <p:nvPr/>
          </p:nvSpPr>
          <p:spPr>
            <a:xfrm>
              <a:off x="1195367" y="3429000"/>
              <a:ext cx="6101786" cy="476250"/>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Segoe UI Semibold" panose="020B0702040204020203" pitchFamily="34" charset="0"/>
                  <a:cs typeface="Segoe UI Semibold" panose="020B0702040204020203" pitchFamily="34" charset="0"/>
                </a:rPr>
                <a:t>Existential Quantifier</a:t>
              </a:r>
            </a:p>
          </p:txBody>
        </p:sp>
      </p:grpSp>
      <mc:AlternateContent xmlns:mc="http://schemas.openxmlformats.org/markup-compatibility/2006">
        <mc:Choice xmlns:p14="http://schemas.microsoft.com/office/powerpoint/2010/main" Requires="p14">
          <p:contentPart p14:bwMode="auto" r:id="rId5">
            <p14:nvContentPartPr>
              <p14:cNvPr id="7" name="Ink 6">
                <a:extLst>
                  <a:ext uri="{FF2B5EF4-FFF2-40B4-BE49-F238E27FC236}">
                    <a16:creationId xmlns:a16="http://schemas.microsoft.com/office/drawing/2014/main" id="{E318FF30-721C-48E9-9EE0-D6E7CBA2E2F1}"/>
                  </a:ext>
                  <a:ext uri="{C183D7F6-B498-43B3-948B-1728B52AA6E4}">
                    <adec:decorative xmlns:adec="http://schemas.microsoft.com/office/drawing/2017/decorative" val="1"/>
                  </a:ext>
                </a:extLst>
              </p14:cNvPr>
              <p14:cNvContentPartPr/>
              <p14:nvPr/>
            </p14:nvContentPartPr>
            <p14:xfrm>
              <a:off x="635760" y="5226840"/>
              <a:ext cx="314640" cy="83520"/>
            </p14:xfrm>
          </p:contentPart>
        </mc:Choice>
        <mc:Fallback>
          <p:pic>
            <p:nvPicPr>
              <p:cNvPr id="7" name="Ink 6">
                <a:extLst>
                  <a:ext uri="{FF2B5EF4-FFF2-40B4-BE49-F238E27FC236}">
                    <a16:creationId xmlns:a16="http://schemas.microsoft.com/office/drawing/2014/main" id="{E318FF30-721C-48E9-9EE0-D6E7CBA2E2F1}"/>
                  </a:ext>
                  <a:ext uri="{C183D7F6-B498-43B3-948B-1728B52AA6E4}">
                    <adec:decorative xmlns:adec="http://schemas.microsoft.com/office/drawing/2017/decorative" val="1"/>
                  </a:ext>
                </a:extLst>
              </p:cNvPr>
              <p:cNvPicPr/>
              <p:nvPr/>
            </p:nvPicPr>
            <p:blipFill>
              <a:blip r:embed="rId6"/>
              <a:stretch>
                <a:fillRect/>
              </a:stretch>
            </p:blipFill>
            <p:spPr>
              <a:xfrm>
                <a:off x="626400" y="5217480"/>
                <a:ext cx="333360" cy="102240"/>
              </a:xfrm>
              <a:prstGeom prst="rect">
                <a:avLst/>
              </a:prstGeom>
            </p:spPr>
          </p:pic>
        </mc:Fallback>
      </mc:AlternateContent>
    </p:spTree>
    <p:extLst>
      <p:ext uri="{BB962C8B-B14F-4D97-AF65-F5344CB8AC3E}">
        <p14:creationId xmlns:p14="http://schemas.microsoft.com/office/powerpoint/2010/main" val="36771041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6EEE5-A12C-4620-A98F-FC5BD810C614}"/>
              </a:ext>
            </a:extLst>
          </p:cNvPr>
          <p:cNvSpPr>
            <a:spLocks noGrp="1"/>
          </p:cNvSpPr>
          <p:nvPr>
            <p:ph type="title"/>
          </p:nvPr>
        </p:nvSpPr>
        <p:spPr/>
        <p:txBody>
          <a:bodyPr/>
          <a:lstStyle/>
          <a:p>
            <a:r>
              <a:rPr lang="en-US" dirty="0"/>
              <a:t>Meet Boolean Algebra</a:t>
            </a:r>
          </a:p>
        </p:txBody>
      </p:sp>
      <mc:AlternateContent xmlns:mc="http://schemas.openxmlformats.org/markup-compatibility/2006" xmlns:a14="http://schemas.microsoft.com/office/drawing/2010/main">
        <mc:Choice Requires="a14">
          <p:graphicFrame>
            <p:nvGraphicFramePr>
              <p:cNvPr id="4" name="Table 4">
                <a:extLst>
                  <a:ext uri="{FF2B5EF4-FFF2-40B4-BE49-F238E27FC236}">
                    <a16:creationId xmlns:a16="http://schemas.microsoft.com/office/drawing/2014/main" id="{A660C759-F701-4F67-B6A8-E3D096A34843}"/>
                  </a:ext>
                </a:extLst>
              </p:cNvPr>
              <p:cNvGraphicFramePr>
                <a:graphicFrameLocks noGrp="1"/>
              </p:cNvGraphicFramePr>
              <p:nvPr>
                <p:ph idx="1"/>
              </p:nvPr>
            </p:nvGraphicFramePr>
            <p:xfrm>
              <a:off x="574675" y="1463675"/>
              <a:ext cx="11187260" cy="3205480"/>
            </p:xfrm>
            <a:graphic>
              <a:graphicData uri="http://schemas.openxmlformats.org/drawingml/2006/table">
                <a:tbl>
                  <a:tblPr firstRow="1" bandRow="1">
                    <a:tableStyleId>{5C22544A-7EE6-4342-B048-85BDC9FD1C3A}</a:tableStyleId>
                  </a:tblPr>
                  <a:tblGrid>
                    <a:gridCol w="1598180">
                      <a:extLst>
                        <a:ext uri="{9D8B030D-6E8A-4147-A177-3AD203B41FA5}">
                          <a16:colId xmlns:a16="http://schemas.microsoft.com/office/drawing/2014/main" val="3534036804"/>
                        </a:ext>
                      </a:extLst>
                    </a:gridCol>
                    <a:gridCol w="1598180">
                      <a:extLst>
                        <a:ext uri="{9D8B030D-6E8A-4147-A177-3AD203B41FA5}">
                          <a16:colId xmlns:a16="http://schemas.microsoft.com/office/drawing/2014/main" val="1436199331"/>
                        </a:ext>
                      </a:extLst>
                    </a:gridCol>
                    <a:gridCol w="1598180">
                      <a:extLst>
                        <a:ext uri="{9D8B030D-6E8A-4147-A177-3AD203B41FA5}">
                          <a16:colId xmlns:a16="http://schemas.microsoft.com/office/drawing/2014/main" val="1924836730"/>
                        </a:ext>
                      </a:extLst>
                    </a:gridCol>
                    <a:gridCol w="1782699">
                      <a:extLst>
                        <a:ext uri="{9D8B030D-6E8A-4147-A177-3AD203B41FA5}">
                          <a16:colId xmlns:a16="http://schemas.microsoft.com/office/drawing/2014/main" val="637875618"/>
                        </a:ext>
                      </a:extLst>
                    </a:gridCol>
                    <a:gridCol w="1413661">
                      <a:extLst>
                        <a:ext uri="{9D8B030D-6E8A-4147-A177-3AD203B41FA5}">
                          <a16:colId xmlns:a16="http://schemas.microsoft.com/office/drawing/2014/main" val="1865000137"/>
                        </a:ext>
                      </a:extLst>
                    </a:gridCol>
                    <a:gridCol w="1598180">
                      <a:extLst>
                        <a:ext uri="{9D8B030D-6E8A-4147-A177-3AD203B41FA5}">
                          <a16:colId xmlns:a16="http://schemas.microsoft.com/office/drawing/2014/main" val="909254082"/>
                        </a:ext>
                      </a:extLst>
                    </a:gridCol>
                    <a:gridCol w="1598180">
                      <a:extLst>
                        <a:ext uri="{9D8B030D-6E8A-4147-A177-3AD203B41FA5}">
                          <a16:colId xmlns:a16="http://schemas.microsoft.com/office/drawing/2014/main" val="3597102073"/>
                        </a:ext>
                      </a:extLst>
                    </a:gridCol>
                  </a:tblGrid>
                  <a:tr h="370840">
                    <a:tc>
                      <a:txBody>
                        <a:bodyPr/>
                        <a:lstStyle/>
                        <a:p>
                          <a:r>
                            <a:rPr lang="en-US" dirty="0"/>
                            <a:t>Name</a:t>
                          </a:r>
                        </a:p>
                      </a:txBody>
                      <a:tcPr/>
                    </a:tc>
                    <a:tc>
                      <a:txBody>
                        <a:bodyPr/>
                        <a:lstStyle/>
                        <a:p>
                          <a:r>
                            <a:rPr lang="en-US" dirty="0"/>
                            <a:t>Variables</a:t>
                          </a:r>
                        </a:p>
                      </a:txBody>
                      <a:tcPr/>
                    </a:tc>
                    <a:tc>
                      <a:txBody>
                        <a:bodyPr/>
                        <a:lstStyle/>
                        <a:p>
                          <a:r>
                            <a:rPr lang="en-US" dirty="0"/>
                            <a:t>“True/False”</a:t>
                          </a:r>
                        </a:p>
                      </a:txBody>
                      <a:tcPr/>
                    </a:tc>
                    <a:tc>
                      <a:txBody>
                        <a:bodyPr/>
                        <a:lstStyle/>
                        <a:p>
                          <a:r>
                            <a:rPr lang="en-US" dirty="0"/>
                            <a:t>“And”</a:t>
                          </a:r>
                        </a:p>
                      </a:txBody>
                      <a:tcPr/>
                    </a:tc>
                    <a:tc>
                      <a:txBody>
                        <a:bodyPr/>
                        <a:lstStyle/>
                        <a:p>
                          <a:r>
                            <a:rPr lang="en-US" dirty="0"/>
                            <a:t>“Or”</a:t>
                          </a:r>
                        </a:p>
                      </a:txBody>
                      <a:tcPr/>
                    </a:tc>
                    <a:tc>
                      <a:txBody>
                        <a:bodyPr/>
                        <a:lstStyle/>
                        <a:p>
                          <a:r>
                            <a:rPr lang="en-US" dirty="0"/>
                            <a:t>“Not”</a:t>
                          </a:r>
                        </a:p>
                      </a:txBody>
                      <a:tcPr/>
                    </a:tc>
                    <a:tc>
                      <a:txBody>
                        <a:bodyPr/>
                        <a:lstStyle/>
                        <a:p>
                          <a:r>
                            <a:rPr lang="en-US" dirty="0"/>
                            <a:t>Implication</a:t>
                          </a:r>
                        </a:p>
                      </a:txBody>
                      <a:tcPr/>
                    </a:tc>
                    <a:extLst>
                      <a:ext uri="{0D108BD9-81ED-4DB2-BD59-A6C34878D82A}">
                        <a16:rowId xmlns:a16="http://schemas.microsoft.com/office/drawing/2014/main" val="3149510042"/>
                      </a:ext>
                    </a:extLst>
                  </a:tr>
                  <a:tr h="370840">
                    <a:tc>
                      <a:txBody>
                        <a:bodyPr/>
                        <a:lstStyle/>
                        <a:p>
                          <a:r>
                            <a:rPr lang="en-US" dirty="0"/>
                            <a:t>Java Code</a:t>
                          </a:r>
                        </a:p>
                      </a:txBody>
                      <a:tcPr/>
                    </a:tc>
                    <a:tc>
                      <a:txBody>
                        <a:bodyPr/>
                        <a:lstStyle/>
                        <a:p>
                          <a:r>
                            <a:rPr lang="en-US" dirty="0" err="1">
                              <a:latin typeface="Courier New" panose="02070309020205020404" pitchFamily="49" charset="0"/>
                              <a:cs typeface="Courier New" panose="02070309020205020404" pitchFamily="49" charset="0"/>
                            </a:rPr>
                            <a:t>boolean</a:t>
                          </a:r>
                          <a:r>
                            <a:rPr lang="en-US" dirty="0">
                              <a:latin typeface="Courier New" panose="02070309020205020404" pitchFamily="49" charset="0"/>
                              <a:cs typeface="Courier New" panose="02070309020205020404" pitchFamily="49" charset="0"/>
                            </a:rPr>
                            <a:t> b</a:t>
                          </a:r>
                        </a:p>
                      </a:txBody>
                      <a:tcPr/>
                    </a:tc>
                    <a:tc>
                      <a:txBody>
                        <a:bodyPr/>
                        <a:lstStyle/>
                        <a:p>
                          <a:r>
                            <a:rPr lang="en-US" dirty="0" err="1">
                              <a:latin typeface="Courier New" panose="02070309020205020404" pitchFamily="49" charset="0"/>
                              <a:cs typeface="Courier New" panose="02070309020205020404" pitchFamily="49" charset="0"/>
                            </a:rPr>
                            <a:t>true,false</a:t>
                          </a:r>
                          <a:endParaRPr lang="en-US" dirty="0">
                            <a:latin typeface="Courier New" panose="02070309020205020404" pitchFamily="49" charset="0"/>
                            <a:cs typeface="Courier New" panose="02070309020205020404" pitchFamily="49" charset="0"/>
                          </a:endParaRPr>
                        </a:p>
                      </a:txBody>
                      <a:tcPr/>
                    </a:tc>
                    <a:tc>
                      <a:txBody>
                        <a:bodyPr/>
                        <a:lstStyle/>
                        <a:p>
                          <a:pPr algn="ctr"/>
                          <a:r>
                            <a:rPr lang="en-US" b="0" i="0" dirty="0">
                              <a:latin typeface="Courier New" panose="02070309020205020404" pitchFamily="49" charset="0"/>
                              <a:cs typeface="Courier New" panose="02070309020205020404" pitchFamily="49" charset="0"/>
                            </a:rPr>
                            <a:t>&amp;&amp;</a:t>
                          </a:r>
                          <a:endParaRPr lang="en-US" dirty="0">
                            <a:latin typeface="Courier New" panose="02070309020205020404" pitchFamily="49" charset="0"/>
                            <a:cs typeface="Courier New" panose="02070309020205020404" pitchFamily="49" charset="0"/>
                          </a:endParaRPr>
                        </a:p>
                      </a:txBody>
                      <a:tcPr/>
                    </a:tc>
                    <a:tc>
                      <a:txBody>
                        <a:bodyPr/>
                        <a:lstStyle/>
                        <a:p>
                          <a:pPr algn="ctr"/>
                          <a:r>
                            <a:rPr lang="en-US" dirty="0">
                              <a:latin typeface="Courier New" panose="02070309020205020404" pitchFamily="49" charset="0"/>
                              <a:cs typeface="Courier New" panose="02070309020205020404" pitchFamily="49" charset="0"/>
                            </a:rPr>
                            <a:t>||</a:t>
                          </a:r>
                        </a:p>
                      </a:txBody>
                      <a:tcPr/>
                    </a:tc>
                    <a:tc>
                      <a:txBody>
                        <a:bodyPr/>
                        <a:lstStyle/>
                        <a:p>
                          <a:r>
                            <a:rPr lang="en-US" dirty="0">
                              <a:latin typeface="Courier New" panose="02070309020205020404" pitchFamily="49" charset="0"/>
                              <a:cs typeface="Courier New" panose="02070309020205020404" pitchFamily="49" charset="0"/>
                            </a:rPr>
                            <a:t>!</a:t>
                          </a:r>
                        </a:p>
                      </a:txBody>
                      <a:tcPr/>
                    </a:tc>
                    <a:tc>
                      <a:txBody>
                        <a:bodyPr/>
                        <a:lstStyle/>
                        <a:p>
                          <a:r>
                            <a:rPr lang="en-US" dirty="0"/>
                            <a:t>No special symbol</a:t>
                          </a:r>
                        </a:p>
                      </a:txBody>
                      <a:tcPr/>
                    </a:tc>
                    <a:extLst>
                      <a:ext uri="{0D108BD9-81ED-4DB2-BD59-A6C34878D82A}">
                        <a16:rowId xmlns:a16="http://schemas.microsoft.com/office/drawing/2014/main" val="3566724965"/>
                      </a:ext>
                    </a:extLst>
                  </a:tr>
                  <a:tr h="370840">
                    <a:tc>
                      <a:txBody>
                        <a:bodyPr/>
                        <a:lstStyle/>
                        <a:p>
                          <a:r>
                            <a:rPr lang="en-US" dirty="0"/>
                            <a:t>Propositional Logic</a:t>
                          </a:r>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𝑞</m:t>
                                </m:r>
                                <m:r>
                                  <a:rPr lang="en-US" b="0" i="1" smtClean="0">
                                    <a:latin typeface="Cambria Math" panose="02040503050406030204" pitchFamily="18" charset="0"/>
                                  </a:rPr>
                                  <m:t>,</m:t>
                                </m:r>
                                <m:r>
                                  <a:rPr lang="en-US" b="0" i="1" smtClean="0">
                                    <a:latin typeface="Cambria Math" panose="02040503050406030204" pitchFamily="18" charset="0"/>
                                  </a:rPr>
                                  <m:t>𝑟</m:t>
                                </m:r>
                                <m:r>
                                  <a:rPr lang="en-US" b="0" i="1" smtClean="0">
                                    <a:latin typeface="Cambria Math" panose="02040503050406030204" pitchFamily="18" charset="0"/>
                                  </a:rPr>
                                  <m:t>"</m:t>
                                </m:r>
                              </m:oMath>
                            </m:oMathPara>
                          </a14:m>
                          <a:endParaRPr lang="en-US" dirty="0"/>
                        </a:p>
                      </a:txBody>
                      <a:tcPr/>
                    </a:tc>
                    <a:tc>
                      <a:txBody>
                        <a:bodyPr/>
                        <a:lstStyle/>
                        <a:p>
                          <a:r>
                            <a:rPr lang="en-US" dirty="0">
                              <a:latin typeface="Courier New" panose="02070309020205020404" pitchFamily="49" charset="0"/>
                              <a:cs typeface="Courier New" panose="02070309020205020404" pitchFamily="49" charset="0"/>
                            </a:rPr>
                            <a:t>T, F</a:t>
                          </a:r>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en-US" dirty="0"/>
                        </a:p>
                      </a:txBody>
                      <a:tcPr/>
                    </a:tc>
                    <a:extLst>
                      <a:ext uri="{0D108BD9-81ED-4DB2-BD59-A6C34878D82A}">
                        <a16:rowId xmlns:a16="http://schemas.microsoft.com/office/drawing/2014/main" val="3039904774"/>
                      </a:ext>
                    </a:extLst>
                  </a:tr>
                  <a:tr h="475615">
                    <a:tc>
                      <a:txBody>
                        <a:bodyPr/>
                        <a:lstStyle/>
                        <a:p>
                          <a:r>
                            <a:rPr lang="en-US" dirty="0"/>
                            <a:t>Circuits</a:t>
                          </a:r>
                        </a:p>
                      </a:txBody>
                      <a:tcPr/>
                    </a:tc>
                    <a:tc>
                      <a:txBody>
                        <a:bodyPr/>
                        <a:lstStyle/>
                        <a:p>
                          <a:r>
                            <a:rPr lang="en-US" dirty="0"/>
                            <a:t>Wires</a:t>
                          </a:r>
                        </a:p>
                      </a:txBody>
                      <a:tcPr/>
                    </a:tc>
                    <a:tc>
                      <a:txBody>
                        <a:bodyPr/>
                        <a:lstStyle/>
                        <a:p>
                          <a:r>
                            <a:rPr lang="en-US" dirty="0"/>
                            <a:t>1, 0</a:t>
                          </a: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r>
                            <a:rPr lang="en-US" dirty="0"/>
                            <a:t>No special symbol</a:t>
                          </a:r>
                        </a:p>
                      </a:txBody>
                      <a:tcPr/>
                    </a:tc>
                    <a:extLst>
                      <a:ext uri="{0D108BD9-81ED-4DB2-BD59-A6C34878D82A}">
                        <a16:rowId xmlns:a16="http://schemas.microsoft.com/office/drawing/2014/main" val="3378886011"/>
                      </a:ext>
                    </a:extLst>
                  </a:tr>
                  <a:tr h="370840">
                    <a:tc>
                      <a:txBody>
                        <a:bodyPr/>
                        <a:lstStyle/>
                        <a:p>
                          <a:r>
                            <a:rPr lang="en-US" dirty="0"/>
                            <a:t>Boolean Algebra</a:t>
                          </a:r>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r>
                                  <a:rPr lang="en-US" b="0" i="1" smtClean="0">
                                    <a:latin typeface="Cambria Math" panose="02040503050406030204" pitchFamily="18" charset="0"/>
                                  </a:rPr>
                                  <m:t>,</m:t>
                                </m:r>
                                <m:r>
                                  <a:rPr lang="en-US" b="0" i="1" smtClean="0">
                                    <a:latin typeface="Cambria Math" panose="02040503050406030204" pitchFamily="18" charset="0"/>
                                  </a:rPr>
                                  <m:t>𝑐</m:t>
                                </m:r>
                              </m:oMath>
                            </m:oMathPara>
                          </a14:m>
                          <a:endParaRPr lang="en-US" dirty="0"/>
                        </a:p>
                      </a:txBody>
                      <a:tcPr/>
                    </a:tc>
                    <a:tc>
                      <a:txBody>
                        <a:bodyPr/>
                        <a:lstStyle/>
                        <a:p>
                          <a:r>
                            <a:rPr lang="en-US" dirty="0"/>
                            <a:t>1,0</a:t>
                          </a:r>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en-US" dirty="0"/>
                        </a:p>
                        <a:p>
                          <a:r>
                            <a:rPr lang="en-US" dirty="0"/>
                            <a:t> (“multiplication”)</a:t>
                          </a:r>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en-US" dirty="0"/>
                        </a:p>
                        <a:p>
                          <a:r>
                            <a:rPr lang="en-US" dirty="0"/>
                            <a:t>(“addition”)</a:t>
                          </a:r>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en-US" dirty="0"/>
                        </a:p>
                        <a:p>
                          <a:r>
                            <a:rPr lang="en-US" dirty="0"/>
                            <a:t>(apostrophe after variable) </a:t>
                          </a:r>
                        </a:p>
                      </a:txBody>
                      <a:tcPr/>
                    </a:tc>
                    <a:tc>
                      <a:txBody>
                        <a:bodyPr/>
                        <a:lstStyle/>
                        <a:p>
                          <a:r>
                            <a:rPr lang="en-US" dirty="0"/>
                            <a:t>No special symbol</a:t>
                          </a:r>
                        </a:p>
                      </a:txBody>
                      <a:tcPr/>
                    </a:tc>
                    <a:extLst>
                      <a:ext uri="{0D108BD9-81ED-4DB2-BD59-A6C34878D82A}">
                        <a16:rowId xmlns:a16="http://schemas.microsoft.com/office/drawing/2014/main" val="3268670822"/>
                      </a:ext>
                    </a:extLst>
                  </a:tr>
                </a:tbl>
              </a:graphicData>
            </a:graphic>
          </p:graphicFrame>
        </mc:Choice>
        <mc:Fallback xmlns="">
          <p:graphicFrame>
            <p:nvGraphicFramePr>
              <p:cNvPr id="4" name="Table 4">
                <a:extLst>
                  <a:ext uri="{FF2B5EF4-FFF2-40B4-BE49-F238E27FC236}">
                    <a16:creationId xmlns:a16="http://schemas.microsoft.com/office/drawing/2014/main" id="{A660C759-F701-4F67-B6A8-E3D096A34843}"/>
                  </a:ext>
                </a:extLst>
              </p:cNvPr>
              <p:cNvGraphicFramePr>
                <a:graphicFrameLocks noGrp="1"/>
              </p:cNvGraphicFramePr>
              <p:nvPr>
                <p:ph idx="1"/>
                <p:extLst>
                  <p:ext uri="{D42A27DB-BD31-4B8C-83A1-F6EECF244321}">
                    <p14:modId xmlns:p14="http://schemas.microsoft.com/office/powerpoint/2010/main" val="4100045886"/>
                  </p:ext>
                </p:extLst>
              </p:nvPr>
            </p:nvGraphicFramePr>
            <p:xfrm>
              <a:off x="574675" y="1463675"/>
              <a:ext cx="11187260" cy="3205480"/>
            </p:xfrm>
            <a:graphic>
              <a:graphicData uri="http://schemas.openxmlformats.org/drawingml/2006/table">
                <a:tbl>
                  <a:tblPr firstRow="1" bandRow="1">
                    <a:tableStyleId>{5C22544A-7EE6-4342-B048-85BDC9FD1C3A}</a:tableStyleId>
                  </a:tblPr>
                  <a:tblGrid>
                    <a:gridCol w="1598180">
                      <a:extLst>
                        <a:ext uri="{9D8B030D-6E8A-4147-A177-3AD203B41FA5}">
                          <a16:colId xmlns:a16="http://schemas.microsoft.com/office/drawing/2014/main" val="3534036804"/>
                        </a:ext>
                      </a:extLst>
                    </a:gridCol>
                    <a:gridCol w="1598180">
                      <a:extLst>
                        <a:ext uri="{9D8B030D-6E8A-4147-A177-3AD203B41FA5}">
                          <a16:colId xmlns:a16="http://schemas.microsoft.com/office/drawing/2014/main" val="1436199331"/>
                        </a:ext>
                      </a:extLst>
                    </a:gridCol>
                    <a:gridCol w="1598180">
                      <a:extLst>
                        <a:ext uri="{9D8B030D-6E8A-4147-A177-3AD203B41FA5}">
                          <a16:colId xmlns:a16="http://schemas.microsoft.com/office/drawing/2014/main" val="1924836730"/>
                        </a:ext>
                      </a:extLst>
                    </a:gridCol>
                    <a:gridCol w="1782699">
                      <a:extLst>
                        <a:ext uri="{9D8B030D-6E8A-4147-A177-3AD203B41FA5}">
                          <a16:colId xmlns:a16="http://schemas.microsoft.com/office/drawing/2014/main" val="637875618"/>
                        </a:ext>
                      </a:extLst>
                    </a:gridCol>
                    <a:gridCol w="1413661">
                      <a:extLst>
                        <a:ext uri="{9D8B030D-6E8A-4147-A177-3AD203B41FA5}">
                          <a16:colId xmlns:a16="http://schemas.microsoft.com/office/drawing/2014/main" val="1865000137"/>
                        </a:ext>
                      </a:extLst>
                    </a:gridCol>
                    <a:gridCol w="1598180">
                      <a:extLst>
                        <a:ext uri="{9D8B030D-6E8A-4147-A177-3AD203B41FA5}">
                          <a16:colId xmlns:a16="http://schemas.microsoft.com/office/drawing/2014/main" val="909254082"/>
                        </a:ext>
                      </a:extLst>
                    </a:gridCol>
                    <a:gridCol w="1598180">
                      <a:extLst>
                        <a:ext uri="{9D8B030D-6E8A-4147-A177-3AD203B41FA5}">
                          <a16:colId xmlns:a16="http://schemas.microsoft.com/office/drawing/2014/main" val="3597102073"/>
                        </a:ext>
                      </a:extLst>
                    </a:gridCol>
                  </a:tblGrid>
                  <a:tr h="370840">
                    <a:tc>
                      <a:txBody>
                        <a:bodyPr/>
                        <a:lstStyle/>
                        <a:p>
                          <a:r>
                            <a:rPr lang="en-US" dirty="0"/>
                            <a:t>Name</a:t>
                          </a:r>
                        </a:p>
                      </a:txBody>
                      <a:tcPr/>
                    </a:tc>
                    <a:tc>
                      <a:txBody>
                        <a:bodyPr/>
                        <a:lstStyle/>
                        <a:p>
                          <a:r>
                            <a:rPr lang="en-US" dirty="0"/>
                            <a:t>Variables</a:t>
                          </a:r>
                        </a:p>
                      </a:txBody>
                      <a:tcPr/>
                    </a:tc>
                    <a:tc>
                      <a:txBody>
                        <a:bodyPr/>
                        <a:lstStyle/>
                        <a:p>
                          <a:r>
                            <a:rPr lang="en-US" dirty="0"/>
                            <a:t>“True/False”</a:t>
                          </a:r>
                        </a:p>
                      </a:txBody>
                      <a:tcPr/>
                    </a:tc>
                    <a:tc>
                      <a:txBody>
                        <a:bodyPr/>
                        <a:lstStyle/>
                        <a:p>
                          <a:r>
                            <a:rPr lang="en-US" dirty="0"/>
                            <a:t>“And”</a:t>
                          </a:r>
                        </a:p>
                      </a:txBody>
                      <a:tcPr/>
                    </a:tc>
                    <a:tc>
                      <a:txBody>
                        <a:bodyPr/>
                        <a:lstStyle/>
                        <a:p>
                          <a:r>
                            <a:rPr lang="en-US" dirty="0"/>
                            <a:t>“Or”</a:t>
                          </a:r>
                        </a:p>
                      </a:txBody>
                      <a:tcPr/>
                    </a:tc>
                    <a:tc>
                      <a:txBody>
                        <a:bodyPr/>
                        <a:lstStyle/>
                        <a:p>
                          <a:r>
                            <a:rPr lang="en-US" dirty="0"/>
                            <a:t>“Not”</a:t>
                          </a:r>
                        </a:p>
                      </a:txBody>
                      <a:tcPr/>
                    </a:tc>
                    <a:tc>
                      <a:txBody>
                        <a:bodyPr/>
                        <a:lstStyle/>
                        <a:p>
                          <a:r>
                            <a:rPr lang="en-US" dirty="0"/>
                            <a:t>Implication</a:t>
                          </a:r>
                        </a:p>
                      </a:txBody>
                      <a:tcPr/>
                    </a:tc>
                    <a:extLst>
                      <a:ext uri="{0D108BD9-81ED-4DB2-BD59-A6C34878D82A}">
                        <a16:rowId xmlns:a16="http://schemas.microsoft.com/office/drawing/2014/main" val="3149510042"/>
                      </a:ext>
                    </a:extLst>
                  </a:tr>
                  <a:tr h="640080">
                    <a:tc>
                      <a:txBody>
                        <a:bodyPr/>
                        <a:lstStyle/>
                        <a:p>
                          <a:r>
                            <a:rPr lang="en-US" dirty="0"/>
                            <a:t>Java Code</a:t>
                          </a:r>
                        </a:p>
                      </a:txBody>
                      <a:tcPr/>
                    </a:tc>
                    <a:tc>
                      <a:txBody>
                        <a:bodyPr/>
                        <a:lstStyle/>
                        <a:p>
                          <a:r>
                            <a:rPr lang="en-US" dirty="0" err="1">
                              <a:latin typeface="Courier New" panose="02070309020205020404" pitchFamily="49" charset="0"/>
                              <a:cs typeface="Courier New" panose="02070309020205020404" pitchFamily="49" charset="0"/>
                            </a:rPr>
                            <a:t>boolean</a:t>
                          </a:r>
                          <a:r>
                            <a:rPr lang="en-US" dirty="0">
                              <a:latin typeface="Courier New" panose="02070309020205020404" pitchFamily="49" charset="0"/>
                              <a:cs typeface="Courier New" panose="02070309020205020404" pitchFamily="49" charset="0"/>
                            </a:rPr>
                            <a:t> b</a:t>
                          </a:r>
                        </a:p>
                      </a:txBody>
                      <a:tcPr/>
                    </a:tc>
                    <a:tc>
                      <a:txBody>
                        <a:bodyPr/>
                        <a:lstStyle/>
                        <a:p>
                          <a:r>
                            <a:rPr lang="en-US" dirty="0" err="1">
                              <a:latin typeface="Courier New" panose="02070309020205020404" pitchFamily="49" charset="0"/>
                              <a:cs typeface="Courier New" panose="02070309020205020404" pitchFamily="49" charset="0"/>
                            </a:rPr>
                            <a:t>true,false</a:t>
                          </a:r>
                          <a:endParaRPr lang="en-US" dirty="0">
                            <a:latin typeface="Courier New" panose="02070309020205020404" pitchFamily="49" charset="0"/>
                            <a:cs typeface="Courier New" panose="02070309020205020404" pitchFamily="49" charset="0"/>
                          </a:endParaRPr>
                        </a:p>
                      </a:txBody>
                      <a:tcPr/>
                    </a:tc>
                    <a:tc>
                      <a:txBody>
                        <a:bodyPr/>
                        <a:lstStyle/>
                        <a:p>
                          <a:pPr algn="ctr"/>
                          <a:r>
                            <a:rPr lang="en-US" b="0" i="0" dirty="0">
                              <a:latin typeface="Courier New" panose="02070309020205020404" pitchFamily="49" charset="0"/>
                              <a:cs typeface="Courier New" panose="02070309020205020404" pitchFamily="49" charset="0"/>
                            </a:rPr>
                            <a:t>&amp;&amp;</a:t>
                          </a:r>
                          <a:endParaRPr lang="en-US" dirty="0">
                            <a:latin typeface="Courier New" panose="02070309020205020404" pitchFamily="49" charset="0"/>
                            <a:cs typeface="Courier New" panose="02070309020205020404" pitchFamily="49" charset="0"/>
                          </a:endParaRPr>
                        </a:p>
                      </a:txBody>
                      <a:tcPr/>
                    </a:tc>
                    <a:tc>
                      <a:txBody>
                        <a:bodyPr/>
                        <a:lstStyle/>
                        <a:p>
                          <a:pPr algn="ctr"/>
                          <a:r>
                            <a:rPr lang="en-US" dirty="0">
                              <a:latin typeface="Courier New" panose="02070309020205020404" pitchFamily="49" charset="0"/>
                              <a:cs typeface="Courier New" panose="02070309020205020404" pitchFamily="49" charset="0"/>
                            </a:rPr>
                            <a:t>||</a:t>
                          </a:r>
                        </a:p>
                      </a:txBody>
                      <a:tcPr/>
                    </a:tc>
                    <a:tc>
                      <a:txBody>
                        <a:bodyPr/>
                        <a:lstStyle/>
                        <a:p>
                          <a:r>
                            <a:rPr lang="en-US" dirty="0">
                              <a:latin typeface="Courier New" panose="02070309020205020404" pitchFamily="49" charset="0"/>
                              <a:cs typeface="Courier New" panose="02070309020205020404" pitchFamily="49" charset="0"/>
                            </a:rPr>
                            <a:t>!</a:t>
                          </a:r>
                        </a:p>
                      </a:txBody>
                      <a:tcPr/>
                    </a:tc>
                    <a:tc>
                      <a:txBody>
                        <a:bodyPr/>
                        <a:lstStyle/>
                        <a:p>
                          <a:r>
                            <a:rPr lang="en-US" dirty="0"/>
                            <a:t>No special symbol</a:t>
                          </a:r>
                        </a:p>
                      </a:txBody>
                      <a:tcPr/>
                    </a:tc>
                    <a:extLst>
                      <a:ext uri="{0D108BD9-81ED-4DB2-BD59-A6C34878D82A}">
                        <a16:rowId xmlns:a16="http://schemas.microsoft.com/office/drawing/2014/main" val="3566724965"/>
                      </a:ext>
                    </a:extLst>
                  </a:tr>
                  <a:tr h="640080">
                    <a:tc>
                      <a:txBody>
                        <a:bodyPr/>
                        <a:lstStyle/>
                        <a:p>
                          <a:r>
                            <a:rPr lang="en-US" dirty="0"/>
                            <a:t>Propositional Logic</a:t>
                          </a:r>
                        </a:p>
                      </a:txBody>
                      <a:tcPr/>
                    </a:tc>
                    <a:tc>
                      <a:txBody>
                        <a:bodyPr/>
                        <a:lstStyle/>
                        <a:p>
                          <a:endParaRPr lang="en-US"/>
                        </a:p>
                      </a:txBody>
                      <a:tcPr>
                        <a:blipFill>
                          <a:blip r:embed="rId2"/>
                          <a:stretch>
                            <a:fillRect l="-100000" t="-162857" r="-500000" b="-258095"/>
                          </a:stretch>
                        </a:blipFill>
                      </a:tcPr>
                    </a:tc>
                    <a:tc>
                      <a:txBody>
                        <a:bodyPr/>
                        <a:lstStyle/>
                        <a:p>
                          <a:r>
                            <a:rPr lang="en-US" dirty="0">
                              <a:latin typeface="Courier New" panose="02070309020205020404" pitchFamily="49" charset="0"/>
                              <a:cs typeface="Courier New" panose="02070309020205020404" pitchFamily="49" charset="0"/>
                            </a:rPr>
                            <a:t>T, F</a:t>
                          </a:r>
                        </a:p>
                      </a:txBody>
                      <a:tcPr/>
                    </a:tc>
                    <a:tc>
                      <a:txBody>
                        <a:bodyPr/>
                        <a:lstStyle/>
                        <a:p>
                          <a:endParaRPr lang="en-US"/>
                        </a:p>
                      </a:txBody>
                      <a:tcPr>
                        <a:blipFill>
                          <a:blip r:embed="rId2"/>
                          <a:stretch>
                            <a:fillRect l="-269863" t="-162857" r="-260616" b="-258095"/>
                          </a:stretch>
                        </a:blipFill>
                      </a:tcPr>
                    </a:tc>
                    <a:tc>
                      <a:txBody>
                        <a:bodyPr/>
                        <a:lstStyle/>
                        <a:p>
                          <a:endParaRPr lang="en-US"/>
                        </a:p>
                      </a:txBody>
                      <a:tcPr>
                        <a:blipFill>
                          <a:blip r:embed="rId2"/>
                          <a:stretch>
                            <a:fillRect l="-465517" t="-162857" r="-228017" b="-258095"/>
                          </a:stretch>
                        </a:blipFill>
                      </a:tcPr>
                    </a:tc>
                    <a:tc>
                      <a:txBody>
                        <a:bodyPr/>
                        <a:lstStyle/>
                        <a:p>
                          <a:endParaRPr lang="en-US"/>
                        </a:p>
                      </a:txBody>
                      <a:tcPr>
                        <a:blipFill>
                          <a:blip r:embed="rId2"/>
                          <a:stretch>
                            <a:fillRect l="-498859" t="-162857" r="-101141" b="-258095"/>
                          </a:stretch>
                        </a:blipFill>
                      </a:tcPr>
                    </a:tc>
                    <a:tc>
                      <a:txBody>
                        <a:bodyPr/>
                        <a:lstStyle/>
                        <a:p>
                          <a:endParaRPr lang="en-US"/>
                        </a:p>
                      </a:txBody>
                      <a:tcPr>
                        <a:blipFill>
                          <a:blip r:embed="rId2"/>
                          <a:stretch>
                            <a:fillRect l="-601145" t="-162857" r="-1527" b="-258095"/>
                          </a:stretch>
                        </a:blipFill>
                      </a:tcPr>
                    </a:tc>
                    <a:extLst>
                      <a:ext uri="{0D108BD9-81ED-4DB2-BD59-A6C34878D82A}">
                        <a16:rowId xmlns:a16="http://schemas.microsoft.com/office/drawing/2014/main" val="3039904774"/>
                      </a:ext>
                    </a:extLst>
                  </a:tr>
                  <a:tr h="640080">
                    <a:tc>
                      <a:txBody>
                        <a:bodyPr/>
                        <a:lstStyle/>
                        <a:p>
                          <a:r>
                            <a:rPr lang="en-US" dirty="0"/>
                            <a:t>Circuits</a:t>
                          </a:r>
                        </a:p>
                      </a:txBody>
                      <a:tcPr/>
                    </a:tc>
                    <a:tc>
                      <a:txBody>
                        <a:bodyPr/>
                        <a:lstStyle/>
                        <a:p>
                          <a:r>
                            <a:rPr lang="en-US" dirty="0"/>
                            <a:t>Wires</a:t>
                          </a:r>
                        </a:p>
                      </a:txBody>
                      <a:tcPr/>
                    </a:tc>
                    <a:tc>
                      <a:txBody>
                        <a:bodyPr/>
                        <a:lstStyle/>
                        <a:p>
                          <a:r>
                            <a:rPr lang="en-US" dirty="0"/>
                            <a:t>1, 0</a:t>
                          </a: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r>
                            <a:rPr lang="en-US" dirty="0"/>
                            <a:t>No special symbol</a:t>
                          </a:r>
                        </a:p>
                      </a:txBody>
                      <a:tcPr/>
                    </a:tc>
                    <a:extLst>
                      <a:ext uri="{0D108BD9-81ED-4DB2-BD59-A6C34878D82A}">
                        <a16:rowId xmlns:a16="http://schemas.microsoft.com/office/drawing/2014/main" val="3378886011"/>
                      </a:ext>
                    </a:extLst>
                  </a:tr>
                  <a:tr h="914400">
                    <a:tc>
                      <a:txBody>
                        <a:bodyPr/>
                        <a:lstStyle/>
                        <a:p>
                          <a:r>
                            <a:rPr lang="en-US" dirty="0"/>
                            <a:t>Boolean Algebra</a:t>
                          </a:r>
                        </a:p>
                      </a:txBody>
                      <a:tcPr/>
                    </a:tc>
                    <a:tc>
                      <a:txBody>
                        <a:bodyPr/>
                        <a:lstStyle/>
                        <a:p>
                          <a:endParaRPr lang="en-US"/>
                        </a:p>
                      </a:txBody>
                      <a:tcPr>
                        <a:blipFill>
                          <a:blip r:embed="rId2"/>
                          <a:stretch>
                            <a:fillRect l="-100000" t="-254000" r="-500000" b="-10667"/>
                          </a:stretch>
                        </a:blipFill>
                      </a:tcPr>
                    </a:tc>
                    <a:tc>
                      <a:txBody>
                        <a:bodyPr/>
                        <a:lstStyle/>
                        <a:p>
                          <a:r>
                            <a:rPr lang="en-US" dirty="0"/>
                            <a:t>1,0</a:t>
                          </a:r>
                        </a:p>
                      </a:txBody>
                      <a:tcPr/>
                    </a:tc>
                    <a:tc>
                      <a:txBody>
                        <a:bodyPr/>
                        <a:lstStyle/>
                        <a:p>
                          <a:endParaRPr lang="en-US"/>
                        </a:p>
                      </a:txBody>
                      <a:tcPr>
                        <a:blipFill>
                          <a:blip r:embed="rId2"/>
                          <a:stretch>
                            <a:fillRect l="-269863" t="-254000" r="-260616" b="-10667"/>
                          </a:stretch>
                        </a:blipFill>
                      </a:tcPr>
                    </a:tc>
                    <a:tc>
                      <a:txBody>
                        <a:bodyPr/>
                        <a:lstStyle/>
                        <a:p>
                          <a:endParaRPr lang="en-US"/>
                        </a:p>
                      </a:txBody>
                      <a:tcPr>
                        <a:blipFill>
                          <a:blip r:embed="rId2"/>
                          <a:stretch>
                            <a:fillRect l="-465517" t="-254000" r="-228017" b="-10667"/>
                          </a:stretch>
                        </a:blipFill>
                      </a:tcPr>
                    </a:tc>
                    <a:tc>
                      <a:txBody>
                        <a:bodyPr/>
                        <a:lstStyle/>
                        <a:p>
                          <a:endParaRPr lang="en-US"/>
                        </a:p>
                      </a:txBody>
                      <a:tcPr>
                        <a:blipFill>
                          <a:blip r:embed="rId2"/>
                          <a:stretch>
                            <a:fillRect l="-498859" t="-254000" r="-101141" b="-10667"/>
                          </a:stretch>
                        </a:blipFill>
                      </a:tcPr>
                    </a:tc>
                    <a:tc>
                      <a:txBody>
                        <a:bodyPr/>
                        <a:lstStyle/>
                        <a:p>
                          <a:r>
                            <a:rPr lang="en-US" dirty="0"/>
                            <a:t>No special symbol</a:t>
                          </a:r>
                        </a:p>
                      </a:txBody>
                      <a:tcPr/>
                    </a:tc>
                    <a:extLst>
                      <a:ext uri="{0D108BD9-81ED-4DB2-BD59-A6C34878D82A}">
                        <a16:rowId xmlns:a16="http://schemas.microsoft.com/office/drawing/2014/main" val="3268670822"/>
                      </a:ext>
                    </a:extLst>
                  </a:tr>
                </a:tbl>
              </a:graphicData>
            </a:graphic>
          </p:graphicFrame>
        </mc:Fallback>
      </mc:AlternateContent>
      <mc:AlternateContent xmlns:mc="http://schemas.openxmlformats.org/markup-compatibility/2006" xmlns:p14="http://schemas.microsoft.com/office/powerpoint/2010/main">
        <mc:Choice Requires="p14">
          <p:contentPart p14:bwMode="auto" r:id="rId3">
            <p14:nvContentPartPr>
              <p14:cNvPr id="43" name="Ink 42" descr="AND gate drawing in Circuits row, column &quot;And&quot;">
                <a:extLst>
                  <a:ext uri="{FF2B5EF4-FFF2-40B4-BE49-F238E27FC236}">
                    <a16:creationId xmlns:a16="http://schemas.microsoft.com/office/drawing/2014/main" id="{58C1AA3B-C34A-4438-9F82-E2B21D8FAF96}"/>
                  </a:ext>
                </a:extLst>
              </p14:cNvPr>
              <p14:cNvContentPartPr/>
              <p14:nvPr/>
            </p14:nvContentPartPr>
            <p14:xfrm>
              <a:off x="5735520" y="3167700"/>
              <a:ext cx="1013400" cy="460080"/>
            </p14:xfrm>
          </p:contentPart>
        </mc:Choice>
        <mc:Fallback xmlns="">
          <p:pic>
            <p:nvPicPr>
              <p:cNvPr id="43" name="Ink 42" descr="AND gate drawing in Circuits row, column &quot;And&quot;">
                <a:extLst>
                  <a:ext uri="{FF2B5EF4-FFF2-40B4-BE49-F238E27FC236}">
                    <a16:creationId xmlns:a16="http://schemas.microsoft.com/office/drawing/2014/main" id="{58C1AA3B-C34A-4438-9F82-E2B21D8FAF96}"/>
                  </a:ext>
                </a:extLst>
              </p:cNvPr>
              <p:cNvPicPr/>
              <p:nvPr/>
            </p:nvPicPr>
            <p:blipFill>
              <a:blip r:embed="rId4"/>
              <a:stretch>
                <a:fillRect/>
              </a:stretch>
            </p:blipFill>
            <p:spPr>
              <a:xfrm>
                <a:off x="5726520" y="3158693"/>
                <a:ext cx="1031040" cy="477734"/>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1" name="Ink 50" descr="OR gate drawing  in Circuits row, column &quot;Or&quot;">
                <a:extLst>
                  <a:ext uri="{FF2B5EF4-FFF2-40B4-BE49-F238E27FC236}">
                    <a16:creationId xmlns:a16="http://schemas.microsoft.com/office/drawing/2014/main" id="{ED83CC17-F25C-4341-85FB-526DC3EEF7E1}"/>
                  </a:ext>
                </a:extLst>
              </p14:cNvPr>
              <p14:cNvContentPartPr/>
              <p14:nvPr/>
            </p14:nvContentPartPr>
            <p14:xfrm>
              <a:off x="7412880" y="3170860"/>
              <a:ext cx="687600" cy="500040"/>
            </p14:xfrm>
          </p:contentPart>
        </mc:Choice>
        <mc:Fallback xmlns="">
          <p:pic>
            <p:nvPicPr>
              <p:cNvPr id="51" name="Ink 50" descr="OR gate drawing  in Circuits row, column &quot;Or&quot;">
                <a:extLst>
                  <a:ext uri="{FF2B5EF4-FFF2-40B4-BE49-F238E27FC236}">
                    <a16:creationId xmlns:a16="http://schemas.microsoft.com/office/drawing/2014/main" id="{ED83CC17-F25C-4341-85FB-526DC3EEF7E1}"/>
                  </a:ext>
                </a:extLst>
              </p:cNvPr>
              <p:cNvPicPr/>
              <p:nvPr/>
            </p:nvPicPr>
            <p:blipFill>
              <a:blip r:embed="rId6"/>
              <a:stretch>
                <a:fillRect/>
              </a:stretch>
            </p:blipFill>
            <p:spPr>
              <a:xfrm>
                <a:off x="7403875" y="3161860"/>
                <a:ext cx="705249" cy="5176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2" name="Ink 71" descr="NOT gate drawing in Circuits row, column &quot;Not&quot;">
                <a:extLst>
                  <a:ext uri="{FF2B5EF4-FFF2-40B4-BE49-F238E27FC236}">
                    <a16:creationId xmlns:a16="http://schemas.microsoft.com/office/drawing/2014/main" id="{B6A8B3A9-A7A2-44E6-80D9-C14096D8D6C8}"/>
                  </a:ext>
                </a:extLst>
              </p14:cNvPr>
              <p14:cNvContentPartPr/>
              <p14:nvPr/>
            </p14:nvContentPartPr>
            <p14:xfrm>
              <a:off x="8813280" y="3176620"/>
              <a:ext cx="898560" cy="462600"/>
            </p14:xfrm>
          </p:contentPart>
        </mc:Choice>
        <mc:Fallback xmlns="">
          <p:pic>
            <p:nvPicPr>
              <p:cNvPr id="72" name="Ink 71" descr="NOT gate drawing in Circuits row, column &quot;Not&quot;">
                <a:extLst>
                  <a:ext uri="{FF2B5EF4-FFF2-40B4-BE49-F238E27FC236}">
                    <a16:creationId xmlns:a16="http://schemas.microsoft.com/office/drawing/2014/main" id="{B6A8B3A9-A7A2-44E6-80D9-C14096D8D6C8}"/>
                  </a:ext>
                </a:extLst>
              </p:cNvPr>
              <p:cNvPicPr/>
              <p:nvPr/>
            </p:nvPicPr>
            <p:blipFill>
              <a:blip r:embed="rId8"/>
              <a:stretch>
                <a:fillRect/>
              </a:stretch>
            </p:blipFill>
            <p:spPr>
              <a:xfrm>
                <a:off x="8804280" y="3167620"/>
                <a:ext cx="916200" cy="480240"/>
              </a:xfrm>
              <a:prstGeom prst="rect">
                <a:avLst/>
              </a:prstGeom>
            </p:spPr>
          </p:pic>
        </mc:Fallback>
      </mc:AlternateContent>
      <p:sp>
        <p:nvSpPr>
          <p:cNvPr id="9" name="TextBox 8">
            <a:extLst>
              <a:ext uri="{FF2B5EF4-FFF2-40B4-BE49-F238E27FC236}">
                <a16:creationId xmlns:a16="http://schemas.microsoft.com/office/drawing/2014/main" id="{67D950F3-9440-4430-9E32-B90FF8EE299F}"/>
              </a:ext>
            </a:extLst>
          </p:cNvPr>
          <p:cNvSpPr txBox="1"/>
          <p:nvPr/>
        </p:nvSpPr>
        <p:spPr>
          <a:xfrm>
            <a:off x="2095500" y="5248275"/>
            <a:ext cx="2743200" cy="461665"/>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Propositional logic</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E27F8F35-63A5-4DD9-863D-8DF8D24A2E8D}"/>
                  </a:ext>
                </a:extLst>
              </p:cNvPr>
              <p:cNvSpPr txBox="1"/>
              <p:nvPr/>
            </p:nvSpPr>
            <p:spPr>
              <a:xfrm>
                <a:off x="574675" y="5819775"/>
                <a:ext cx="5521325"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𝑟</m:t>
                          </m:r>
                        </m:e>
                      </m:d>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𝑠</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𝑡</m:t>
                      </m:r>
                    </m:oMath>
                  </m:oMathPara>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3" name="TextBox 2">
                <a:extLst>
                  <a:ext uri="{FF2B5EF4-FFF2-40B4-BE49-F238E27FC236}">
                    <a16:creationId xmlns:a16="http://schemas.microsoft.com/office/drawing/2014/main" id="{E27F8F35-63A5-4DD9-863D-8DF8D24A2E8D}"/>
                  </a:ext>
                </a:extLst>
              </p:cNvPr>
              <p:cNvSpPr txBox="1">
                <a:spLocks noRot="1" noChangeAspect="1" noMove="1" noResize="1" noEditPoints="1" noAdjustHandles="1" noChangeArrowheads="1" noChangeShapeType="1" noTextEdit="1"/>
              </p:cNvSpPr>
              <p:nvPr/>
            </p:nvSpPr>
            <p:spPr>
              <a:xfrm>
                <a:off x="574675" y="5819775"/>
                <a:ext cx="5521325" cy="461665"/>
              </a:xfrm>
              <a:prstGeom prst="rect">
                <a:avLst/>
              </a:prstGeom>
              <a:blipFill>
                <a:blip r:embed="rId9"/>
                <a:stretch>
                  <a:fillRect b="-13333"/>
                </a:stretch>
              </a:blipFill>
            </p:spPr>
            <p:txBody>
              <a:bodyPr/>
              <a:lstStyle/>
              <a:p>
                <a:r>
                  <a:rPr lang="en-US">
                    <a:noFill/>
                  </a:rPr>
                  <a:t> </a:t>
                </a:r>
              </a:p>
            </p:txBody>
          </p:sp>
        </mc:Fallback>
      </mc:AlternateContent>
      <p:sp>
        <p:nvSpPr>
          <p:cNvPr id="11" name="TextBox 10">
            <a:extLst>
              <a:ext uri="{FF2B5EF4-FFF2-40B4-BE49-F238E27FC236}">
                <a16:creationId xmlns:a16="http://schemas.microsoft.com/office/drawing/2014/main" id="{5E1632F4-1D1F-4BD3-8D19-BF9ADB4563A8}"/>
              </a:ext>
            </a:extLst>
          </p:cNvPr>
          <p:cNvSpPr txBox="1"/>
          <p:nvPr/>
        </p:nvSpPr>
        <p:spPr>
          <a:xfrm>
            <a:off x="7477125" y="5323185"/>
            <a:ext cx="2743200" cy="461665"/>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Boolean Algebra</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AE99950A-68DB-4570-B402-A60F3AC892A6}"/>
                  </a:ext>
                </a:extLst>
              </p:cNvPr>
              <p:cNvSpPr txBox="1"/>
              <p:nvPr/>
            </p:nvSpPr>
            <p:spPr>
              <a:xfrm>
                <a:off x="5956300" y="5819775"/>
                <a:ext cx="5521325"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𝑝𝑞𝑟</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𝑠</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𝑡</m:t>
                      </m:r>
                      <m:r>
                        <a:rPr lang="en-US" sz="2400" b="0" i="1" smtClean="0">
                          <a:latin typeface="Cambria Math" panose="02040503050406030204" pitchFamily="18" charset="0"/>
                          <a:cs typeface="Segoe UI Semilight" panose="020B0402040204020203" pitchFamily="34" charset="0"/>
                        </a:rPr>
                        <m:t>′</m:t>
                      </m:r>
                    </m:oMath>
                  </m:oMathPara>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6" name="TextBox 5">
                <a:extLst>
                  <a:ext uri="{FF2B5EF4-FFF2-40B4-BE49-F238E27FC236}">
                    <a16:creationId xmlns:a16="http://schemas.microsoft.com/office/drawing/2014/main" id="{AE99950A-68DB-4570-B402-A60F3AC892A6}"/>
                  </a:ext>
                </a:extLst>
              </p:cNvPr>
              <p:cNvSpPr txBox="1">
                <a:spLocks noRot="1" noChangeAspect="1" noMove="1" noResize="1" noEditPoints="1" noAdjustHandles="1" noChangeArrowheads="1" noChangeShapeType="1" noTextEdit="1"/>
              </p:cNvSpPr>
              <p:nvPr/>
            </p:nvSpPr>
            <p:spPr>
              <a:xfrm>
                <a:off x="5956300" y="5819775"/>
                <a:ext cx="5521325" cy="461665"/>
              </a:xfrm>
              <a:prstGeom prst="rect">
                <a:avLst/>
              </a:prstGeom>
              <a:blipFill>
                <a:blip r:embed="rId10"/>
                <a:stretch>
                  <a:fillRect b="-13333"/>
                </a:stretch>
              </a:blipFill>
            </p:spPr>
            <p:txBody>
              <a:bodyPr/>
              <a:lstStyle/>
              <a:p>
                <a:r>
                  <a:rPr lang="en-US">
                    <a:noFill/>
                  </a:rPr>
                  <a:t> </a:t>
                </a:r>
              </a:p>
            </p:txBody>
          </p:sp>
        </mc:Fallback>
      </mc:AlternateContent>
    </p:spTree>
    <p:extLst>
      <p:ext uri="{BB962C8B-B14F-4D97-AF65-F5344CB8AC3E}">
        <p14:creationId xmlns:p14="http://schemas.microsoft.com/office/powerpoint/2010/main" val="40130016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Translations (Quantifiers)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“For every </a:t>
                </a:r>
                <a14:m>
                  <m:oMath xmlns:m="http://schemas.openxmlformats.org/officeDocument/2006/math">
                    <m:r>
                      <a:rPr lang="en-US" b="0" i="1" smtClean="0">
                        <a:latin typeface="Cambria Math" panose="02040503050406030204" pitchFamily="18" charset="0"/>
                      </a:rPr>
                      <m:t>𝑥</m:t>
                    </m:r>
                  </m:oMath>
                </a14:m>
                <a:r>
                  <a:rPr lang="en-US" dirty="0"/>
                  <a:t>, if </a:t>
                </a:r>
                <a14:m>
                  <m:oMath xmlns:m="http://schemas.openxmlformats.org/officeDocument/2006/math">
                    <m:r>
                      <a:rPr lang="en-US" b="0" i="1" smtClean="0">
                        <a:latin typeface="Cambria Math" panose="02040503050406030204" pitchFamily="18" charset="0"/>
                      </a:rPr>
                      <m:t>𝑥</m:t>
                    </m:r>
                  </m:oMath>
                </a14:m>
                <a:r>
                  <a:rPr lang="en-US" dirty="0"/>
                  <a:t> is even, then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=2</m:t>
                    </m:r>
                  </m:oMath>
                </a14:m>
                <a:r>
                  <a:rPr lang="en-US" dirty="0"/>
                  <a:t>.”</a:t>
                </a:r>
              </a:p>
              <a:p>
                <a:endParaRPr lang="en-US" dirty="0"/>
              </a:p>
              <a:p>
                <a:r>
                  <a:rPr lang="en-US" dirty="0"/>
                  <a:t>“There are </a:t>
                </a:r>
                <a14:m>
                  <m:oMath xmlns:m="http://schemas.openxmlformats.org/officeDocument/2006/math">
                    <m:r>
                      <m:rPr>
                        <m:sty m:val="p"/>
                      </m:rPr>
                      <a:rPr lang="en-US" b="0" i="0" smtClean="0">
                        <a:latin typeface="Cambria Math" panose="02040503050406030204" pitchFamily="18" charset="0"/>
                      </a:rPr>
                      <m:t>x</m:t>
                    </m:r>
                    <m:r>
                      <a:rPr lang="en-US" b="0" i="0" smtClean="0">
                        <a:latin typeface="Cambria Math" panose="02040503050406030204" pitchFamily="18" charset="0"/>
                      </a:rPr>
                      <m:t>,</m:t>
                    </m:r>
                    <m:r>
                      <a:rPr lang="en-US" b="0" i="1" smtClean="0">
                        <a:latin typeface="Cambria Math" panose="02040503050406030204" pitchFamily="18" charset="0"/>
                      </a:rPr>
                      <m:t>𝑦</m:t>
                    </m:r>
                  </m:oMath>
                </a14:m>
                <a:r>
                  <a:rPr lang="en-US" dirty="0"/>
                  <a:t> such that </a:t>
                </a:r>
                <a14:m>
                  <m:oMath xmlns:m="http://schemas.openxmlformats.org/officeDocument/2006/math">
                    <m:r>
                      <m:rPr>
                        <m:sty m:val="p"/>
                      </m:rPr>
                      <a:rPr lang="en-US" b="0" i="0" dirty="0" smtClean="0">
                        <a:latin typeface="Cambria Math" panose="02040503050406030204" pitchFamily="18" charset="0"/>
                      </a:rPr>
                      <m:t>x</m:t>
                    </m:r>
                    <m:r>
                      <a:rPr lang="en-US" b="0" i="1" dirty="0" smtClean="0">
                        <a:latin typeface="Cambria Math" panose="02040503050406030204" pitchFamily="18" charset="0"/>
                      </a:rPr>
                      <m:t>&lt;</m:t>
                    </m:r>
                    <m:r>
                      <a:rPr lang="en-US" b="0" i="1" dirty="0" smtClean="0">
                        <a:latin typeface="Cambria Math" panose="02040503050406030204" pitchFamily="18" charset="0"/>
                      </a:rPr>
                      <m:t>𝑦</m:t>
                    </m:r>
                  </m:oMath>
                </a14:m>
                <a:r>
                  <a:rPr lang="en-US" dirty="0"/>
                  <a:t>.”</a:t>
                </a:r>
              </a:p>
              <a:p>
                <a:endParaRPr lang="en-US" dirty="0"/>
              </a:p>
              <a:p>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 (</m:t>
                    </m:r>
                  </m:oMath>
                </a14:m>
                <a:r>
                  <a:rPr lang="en-US" b="0" i="0" dirty="0">
                    <a:latin typeface="Courier New" panose="02070309020205020404" pitchFamily="49" charset="0"/>
                    <a:cs typeface="Courier New" panose="02070309020205020404" pitchFamily="49" charset="0"/>
                  </a:rPr>
                  <a:t>Odd</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 </m:t>
                    </m:r>
                  </m:oMath>
                </a14:m>
                <a:r>
                  <a:rPr lang="en-US" b="0" i="0" dirty="0" err="1">
                    <a:latin typeface="Courier New" panose="02070309020205020404" pitchFamily="49" charset="0"/>
                    <a:cs typeface="Courier New" panose="02070309020205020404" pitchFamily="49" charset="0"/>
                  </a:rPr>
                  <a:t>LessThan</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,5</m:t>
                        </m:r>
                      </m:e>
                    </m:d>
                    <m:r>
                      <a:rPr lang="en-US" b="0" i="1" smtClean="0">
                        <a:latin typeface="Cambria Math" panose="02040503050406030204" pitchFamily="18" charset="0"/>
                      </a:rPr>
                      <m:t>)</m:t>
                    </m:r>
                  </m:oMath>
                </a14:m>
                <a:endParaRPr lang="en-US" dirty="0"/>
              </a:p>
              <a:p>
                <a:endParaRPr lang="en-US" dirty="0"/>
              </a:p>
              <a:p>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𝑦</m:t>
                    </m:r>
                    <m:r>
                      <a:rPr lang="en-US" b="0" i="1" smtClean="0">
                        <a:latin typeface="Cambria Math" panose="02040503050406030204" pitchFamily="18" charset="0"/>
                      </a:rPr>
                      <m:t> (</m:t>
                    </m:r>
                  </m:oMath>
                </a14:m>
                <a:r>
                  <a:rPr lang="en-US" b="0" i="0" dirty="0"/>
                  <a:t>Even</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𝑦</m:t>
                        </m:r>
                      </m:e>
                    </m:d>
                    <m:r>
                      <a:rPr lang="en-US" b="0" i="1" smtClean="0">
                        <a:latin typeface="Cambria Math" panose="02040503050406030204" pitchFamily="18" charset="0"/>
                      </a:rPr>
                      <m:t>∧ </m:t>
                    </m:r>
                  </m:oMath>
                </a14:m>
                <a:r>
                  <a:rPr lang="en-US" b="0" i="0" dirty="0"/>
                  <a:t>Odd</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𝑦</m:t>
                        </m:r>
                      </m:e>
                    </m:d>
                    <m:r>
                      <a:rPr lang="en-US" b="0" i="1" smtClean="0">
                        <a:latin typeface="Cambria Math" panose="02040503050406030204" pitchFamily="18" charset="0"/>
                      </a:rPr>
                      <m:t>)</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7DFECAC1-DF8D-45C7-8BDC-AF455D434461}"/>
              </a:ext>
            </a:extLst>
          </p:cNvPr>
          <p:cNvSpPr txBox="1"/>
          <p:nvPr/>
        </p:nvSpPr>
        <p:spPr>
          <a:xfrm>
            <a:off x="8419673" y="310908"/>
            <a:ext cx="3197088" cy="919401"/>
          </a:xfrm>
          <a:custGeom>
            <a:avLst/>
            <a:gdLst>
              <a:gd name="connsiteX0" fmla="*/ 0 w 3197088"/>
              <a:gd name="connsiteY0" fmla="*/ 153237 h 919401"/>
              <a:gd name="connsiteX1" fmla="*/ 153237 w 3197088"/>
              <a:gd name="connsiteY1" fmla="*/ 0 h 919401"/>
              <a:gd name="connsiteX2" fmla="*/ 789172 w 3197088"/>
              <a:gd name="connsiteY2" fmla="*/ 0 h 919401"/>
              <a:gd name="connsiteX3" fmla="*/ 1309483 w 3197088"/>
              <a:gd name="connsiteY3" fmla="*/ 0 h 919401"/>
              <a:gd name="connsiteX4" fmla="*/ 1916512 w 3197088"/>
              <a:gd name="connsiteY4" fmla="*/ 0 h 919401"/>
              <a:gd name="connsiteX5" fmla="*/ 3043851 w 3197088"/>
              <a:gd name="connsiteY5" fmla="*/ 0 h 919401"/>
              <a:gd name="connsiteX6" fmla="*/ 3197088 w 3197088"/>
              <a:gd name="connsiteY6" fmla="*/ 153237 h 919401"/>
              <a:gd name="connsiteX7" fmla="*/ 3197088 w 3197088"/>
              <a:gd name="connsiteY7" fmla="*/ 766164 h 919401"/>
              <a:gd name="connsiteX8" fmla="*/ 3043851 w 3197088"/>
              <a:gd name="connsiteY8" fmla="*/ 919401 h 919401"/>
              <a:gd name="connsiteX9" fmla="*/ 2407916 w 3197088"/>
              <a:gd name="connsiteY9" fmla="*/ 919401 h 919401"/>
              <a:gd name="connsiteX10" fmla="*/ 1829793 w 3197088"/>
              <a:gd name="connsiteY10" fmla="*/ 919401 h 919401"/>
              <a:gd name="connsiteX11" fmla="*/ 1338389 w 3197088"/>
              <a:gd name="connsiteY11" fmla="*/ 919401 h 919401"/>
              <a:gd name="connsiteX12" fmla="*/ 702454 w 3197088"/>
              <a:gd name="connsiteY12" fmla="*/ 919401 h 919401"/>
              <a:gd name="connsiteX13" fmla="*/ 153237 w 3197088"/>
              <a:gd name="connsiteY13" fmla="*/ 919401 h 919401"/>
              <a:gd name="connsiteX14" fmla="*/ 0 w 3197088"/>
              <a:gd name="connsiteY14" fmla="*/ 766164 h 919401"/>
              <a:gd name="connsiteX15" fmla="*/ 0 w 3197088"/>
              <a:gd name="connsiteY15" fmla="*/ 153237 h 919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97088" h="919401" fill="none" extrusionOk="0">
                <a:moveTo>
                  <a:pt x="0" y="153237"/>
                </a:moveTo>
                <a:cubicBezTo>
                  <a:pt x="4735" y="74537"/>
                  <a:pt x="71254" y="-10374"/>
                  <a:pt x="153237" y="0"/>
                </a:cubicBezTo>
                <a:cubicBezTo>
                  <a:pt x="284744" y="8914"/>
                  <a:pt x="604396" y="5377"/>
                  <a:pt x="789172" y="0"/>
                </a:cubicBezTo>
                <a:cubicBezTo>
                  <a:pt x="973948" y="-5377"/>
                  <a:pt x="1117631" y="-11817"/>
                  <a:pt x="1309483" y="0"/>
                </a:cubicBezTo>
                <a:cubicBezTo>
                  <a:pt x="1501335" y="11817"/>
                  <a:pt x="1641435" y="-2485"/>
                  <a:pt x="1916512" y="0"/>
                </a:cubicBezTo>
                <a:cubicBezTo>
                  <a:pt x="2191589" y="2485"/>
                  <a:pt x="2770762" y="41098"/>
                  <a:pt x="3043851" y="0"/>
                </a:cubicBezTo>
                <a:cubicBezTo>
                  <a:pt x="3128562" y="3041"/>
                  <a:pt x="3205843" y="55075"/>
                  <a:pt x="3197088" y="153237"/>
                </a:cubicBezTo>
                <a:cubicBezTo>
                  <a:pt x="3204442" y="314733"/>
                  <a:pt x="3176228" y="573256"/>
                  <a:pt x="3197088" y="766164"/>
                </a:cubicBezTo>
                <a:cubicBezTo>
                  <a:pt x="3215914" y="859543"/>
                  <a:pt x="3112078" y="930164"/>
                  <a:pt x="3043851" y="919401"/>
                </a:cubicBezTo>
                <a:cubicBezTo>
                  <a:pt x="2875418" y="941114"/>
                  <a:pt x="2688088" y="939717"/>
                  <a:pt x="2407916" y="919401"/>
                </a:cubicBezTo>
                <a:cubicBezTo>
                  <a:pt x="2127745" y="899085"/>
                  <a:pt x="2117909" y="921518"/>
                  <a:pt x="1829793" y="919401"/>
                </a:cubicBezTo>
                <a:cubicBezTo>
                  <a:pt x="1541677" y="917284"/>
                  <a:pt x="1573571" y="916795"/>
                  <a:pt x="1338389" y="919401"/>
                </a:cubicBezTo>
                <a:cubicBezTo>
                  <a:pt x="1103207" y="922007"/>
                  <a:pt x="852780" y="895319"/>
                  <a:pt x="702454" y="919401"/>
                </a:cubicBezTo>
                <a:cubicBezTo>
                  <a:pt x="552128" y="943483"/>
                  <a:pt x="294630" y="905693"/>
                  <a:pt x="153237" y="919401"/>
                </a:cubicBezTo>
                <a:cubicBezTo>
                  <a:pt x="62856" y="922372"/>
                  <a:pt x="6225" y="861201"/>
                  <a:pt x="0" y="766164"/>
                </a:cubicBezTo>
                <a:cubicBezTo>
                  <a:pt x="-14821" y="549516"/>
                  <a:pt x="19977" y="379304"/>
                  <a:pt x="0" y="153237"/>
                </a:cubicBezTo>
                <a:close/>
              </a:path>
              <a:path w="3197088" h="919401" stroke="0" extrusionOk="0">
                <a:moveTo>
                  <a:pt x="0" y="153237"/>
                </a:moveTo>
                <a:cubicBezTo>
                  <a:pt x="-9887" y="83472"/>
                  <a:pt x="67193" y="-7827"/>
                  <a:pt x="153237" y="0"/>
                </a:cubicBezTo>
                <a:cubicBezTo>
                  <a:pt x="401087" y="21651"/>
                  <a:pt x="420424" y="3463"/>
                  <a:pt x="673548" y="0"/>
                </a:cubicBezTo>
                <a:cubicBezTo>
                  <a:pt x="926672" y="-3463"/>
                  <a:pt x="1066373" y="23408"/>
                  <a:pt x="1280576" y="0"/>
                </a:cubicBezTo>
                <a:cubicBezTo>
                  <a:pt x="1494779" y="-23408"/>
                  <a:pt x="1590519" y="8152"/>
                  <a:pt x="1800887" y="0"/>
                </a:cubicBezTo>
                <a:cubicBezTo>
                  <a:pt x="2011255" y="-8152"/>
                  <a:pt x="2104988" y="-8923"/>
                  <a:pt x="2379010" y="0"/>
                </a:cubicBezTo>
                <a:cubicBezTo>
                  <a:pt x="2653032" y="8923"/>
                  <a:pt x="2731851" y="31303"/>
                  <a:pt x="3043851" y="0"/>
                </a:cubicBezTo>
                <a:cubicBezTo>
                  <a:pt x="3120784" y="-7061"/>
                  <a:pt x="3182123" y="60014"/>
                  <a:pt x="3197088" y="153237"/>
                </a:cubicBezTo>
                <a:cubicBezTo>
                  <a:pt x="3175106" y="437398"/>
                  <a:pt x="3174993" y="592695"/>
                  <a:pt x="3197088" y="766164"/>
                </a:cubicBezTo>
                <a:cubicBezTo>
                  <a:pt x="3194744" y="868171"/>
                  <a:pt x="3134768" y="913985"/>
                  <a:pt x="3043851" y="919401"/>
                </a:cubicBezTo>
                <a:cubicBezTo>
                  <a:pt x="2887953" y="906471"/>
                  <a:pt x="2624780" y="909832"/>
                  <a:pt x="2407916" y="919401"/>
                </a:cubicBezTo>
                <a:cubicBezTo>
                  <a:pt x="2191052" y="928970"/>
                  <a:pt x="1986899" y="933860"/>
                  <a:pt x="1829793" y="919401"/>
                </a:cubicBezTo>
                <a:cubicBezTo>
                  <a:pt x="1672687" y="904942"/>
                  <a:pt x="1386346" y="942871"/>
                  <a:pt x="1193858" y="919401"/>
                </a:cubicBezTo>
                <a:cubicBezTo>
                  <a:pt x="1001371" y="895931"/>
                  <a:pt x="815454" y="911129"/>
                  <a:pt x="673548" y="919401"/>
                </a:cubicBezTo>
                <a:cubicBezTo>
                  <a:pt x="531642" y="927674"/>
                  <a:pt x="398293" y="900620"/>
                  <a:pt x="153237" y="919401"/>
                </a:cubicBezTo>
                <a:cubicBezTo>
                  <a:pt x="65240" y="916406"/>
                  <a:pt x="11108" y="835380"/>
                  <a:pt x="0" y="766164"/>
                </a:cubicBezTo>
                <a:cubicBezTo>
                  <a:pt x="-21950" y="519504"/>
                  <a:pt x="24508" y="292742"/>
                  <a:pt x="0" y="153237"/>
                </a:cubicBezTo>
                <a:close/>
              </a:path>
            </a:pathLst>
          </a:custGeom>
          <a:ln w="28575">
            <a:extLst>
              <a:ext uri="{C807C97D-BFC1-408E-A445-0C87EB9F89A2}">
                <ask:lineSketchStyleProps xmlns:ask="http://schemas.microsoft.com/office/drawing/2018/sketchyshapes" sd="1655824432">
                  <a:prstGeom prst="roundRect">
                    <a:avLst/>
                  </a:prstGeom>
                  <ask:type>
                    <ask:lineSketchFreehand/>
                  </ask:type>
                </ask:lineSketchStyleProps>
              </a:ext>
            </a:extLst>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400" dirty="0">
                <a:latin typeface="Segoe UI Semilight" panose="020B0402040204020203" pitchFamily="34" charset="0"/>
                <a:cs typeface="Segoe UI Semilight" panose="020B0402040204020203" pitchFamily="34" charset="0"/>
              </a:rPr>
              <a:t>Domain of Discourse: </a:t>
            </a:r>
          </a:p>
          <a:p>
            <a:r>
              <a:rPr lang="en-US" sz="2400" dirty="0">
                <a:latin typeface="Segoe UI Semilight" panose="020B0402040204020203" pitchFamily="34" charset="0"/>
                <a:cs typeface="Segoe UI Semilight" panose="020B0402040204020203" pitchFamily="34" charset="0"/>
              </a:rPr>
              <a:t>all integers</a:t>
            </a:r>
          </a:p>
        </p:txBody>
      </p:sp>
      <mc:AlternateContent xmlns:mc="http://schemas.openxmlformats.org/markup-compatibility/2006">
        <mc:Choice xmlns:p14="http://schemas.microsoft.com/office/powerpoint/2010/main" Requires="p14">
          <p:contentPart p14:bwMode="auto" r:id="rId3">
            <p14:nvContentPartPr>
              <p14:cNvPr id="5" name="Ink 4" descr="For the first line: &quot;FORALL(x) (Even(x) RIGHT-ARROW Equals(x,2))&#10;&#10;For the last line: &quot;All integers are even and odd&quot; ">
                <a:extLst>
                  <a:ext uri="{FF2B5EF4-FFF2-40B4-BE49-F238E27FC236}">
                    <a16:creationId xmlns:a16="http://schemas.microsoft.com/office/drawing/2014/main" id="{3639BB64-A995-42EC-A012-66FE9ACB672C}"/>
                  </a:ext>
                </a:extLst>
              </p14:cNvPr>
              <p14:cNvContentPartPr/>
              <p14:nvPr/>
            </p14:nvContentPartPr>
            <p14:xfrm>
              <a:off x="253080" y="1352520"/>
              <a:ext cx="9367200" cy="5223960"/>
            </p14:xfrm>
          </p:contentPart>
        </mc:Choice>
        <mc:Fallback>
          <p:pic>
            <p:nvPicPr>
              <p:cNvPr id="5" name="Ink 4" descr="For the first line: &quot;FORALL(x) (Even(x) RIGHT-ARROW Equals(x,2))&#10;&#10;For the last line: &quot;All integers are even and odd&quot; ">
                <a:extLst>
                  <a:ext uri="{FF2B5EF4-FFF2-40B4-BE49-F238E27FC236}">
                    <a16:creationId xmlns:a16="http://schemas.microsoft.com/office/drawing/2014/main" id="{3639BB64-A995-42EC-A012-66FE9ACB672C}"/>
                  </a:ext>
                </a:extLst>
              </p:cNvPr>
              <p:cNvPicPr/>
              <p:nvPr/>
            </p:nvPicPr>
            <p:blipFill>
              <a:blip r:embed="rId4"/>
              <a:stretch>
                <a:fillRect/>
              </a:stretch>
            </p:blipFill>
            <p:spPr>
              <a:xfrm>
                <a:off x="243720" y="1343160"/>
                <a:ext cx="9385920" cy="5242680"/>
              </a:xfrm>
              <a:prstGeom prst="rect">
                <a:avLst/>
              </a:prstGeom>
            </p:spPr>
          </p:pic>
        </mc:Fallback>
      </mc:AlternateContent>
    </p:spTree>
    <p:extLst>
      <p:ext uri="{BB962C8B-B14F-4D97-AF65-F5344CB8AC3E}">
        <p14:creationId xmlns:p14="http://schemas.microsoft.com/office/powerpoint/2010/main" val="20996780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Translations (</a:t>
            </a:r>
            <a:r>
              <a:rPr lang="en-US" dirty="0" err="1"/>
              <a:t>Quantifers</a:t>
            </a:r>
            <a:r>
              <a:rPr lang="en-US" dirty="0"/>
              <a:t>; with answers)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“For every </a:t>
                </a:r>
                <a14:m>
                  <m:oMath xmlns:m="http://schemas.openxmlformats.org/officeDocument/2006/math">
                    <m:r>
                      <a:rPr lang="en-US" b="0" i="1" smtClean="0">
                        <a:latin typeface="Cambria Math" panose="02040503050406030204" pitchFamily="18" charset="0"/>
                      </a:rPr>
                      <m:t>𝑥</m:t>
                    </m:r>
                  </m:oMath>
                </a14:m>
                <a:r>
                  <a:rPr lang="en-US" dirty="0"/>
                  <a:t>, if </a:t>
                </a:r>
                <a14:m>
                  <m:oMath xmlns:m="http://schemas.openxmlformats.org/officeDocument/2006/math">
                    <m:r>
                      <a:rPr lang="en-US" b="0" i="1" smtClean="0">
                        <a:latin typeface="Cambria Math" panose="02040503050406030204" pitchFamily="18" charset="0"/>
                      </a:rPr>
                      <m:t>𝑥</m:t>
                    </m:r>
                  </m:oMath>
                </a14:m>
                <a:r>
                  <a:rPr lang="en-US" dirty="0"/>
                  <a:t> is even, then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=2</m:t>
                    </m:r>
                  </m:oMath>
                </a14:m>
                <a:r>
                  <a:rPr lang="en-US" dirty="0"/>
                  <a:t>.”</a:t>
                </a:r>
              </a:p>
              <a:p>
                <a:endParaRPr lang="en-US" dirty="0"/>
              </a:p>
              <a:p>
                <a:r>
                  <a:rPr lang="en-US" dirty="0"/>
                  <a:t>“There are </a:t>
                </a:r>
                <a14:m>
                  <m:oMath xmlns:m="http://schemas.openxmlformats.org/officeDocument/2006/math">
                    <m:r>
                      <m:rPr>
                        <m:sty m:val="p"/>
                      </m:rPr>
                      <a:rPr lang="en-US" b="0" i="0" smtClean="0">
                        <a:latin typeface="Cambria Math" panose="02040503050406030204" pitchFamily="18" charset="0"/>
                      </a:rPr>
                      <m:t>x</m:t>
                    </m:r>
                    <m:r>
                      <a:rPr lang="en-US" b="0" i="0" smtClean="0">
                        <a:latin typeface="Cambria Math" panose="02040503050406030204" pitchFamily="18" charset="0"/>
                      </a:rPr>
                      <m:t>,</m:t>
                    </m:r>
                    <m:r>
                      <a:rPr lang="en-US" b="0" i="1" smtClean="0">
                        <a:latin typeface="Cambria Math" panose="02040503050406030204" pitchFamily="18" charset="0"/>
                      </a:rPr>
                      <m:t>𝑦</m:t>
                    </m:r>
                  </m:oMath>
                </a14:m>
                <a:r>
                  <a:rPr lang="en-US" dirty="0"/>
                  <a:t> such that </a:t>
                </a:r>
                <a14:m>
                  <m:oMath xmlns:m="http://schemas.openxmlformats.org/officeDocument/2006/math">
                    <m:r>
                      <m:rPr>
                        <m:sty m:val="p"/>
                      </m:rPr>
                      <a:rPr lang="en-US" b="0" i="0" dirty="0" smtClean="0">
                        <a:latin typeface="Cambria Math" panose="02040503050406030204" pitchFamily="18" charset="0"/>
                      </a:rPr>
                      <m:t>x</m:t>
                    </m:r>
                    <m:r>
                      <a:rPr lang="en-US" b="0" i="1" dirty="0" smtClean="0">
                        <a:latin typeface="Cambria Math" panose="02040503050406030204" pitchFamily="18" charset="0"/>
                      </a:rPr>
                      <m:t>&lt;</m:t>
                    </m:r>
                    <m:r>
                      <a:rPr lang="en-US" b="0" i="1" dirty="0" smtClean="0">
                        <a:latin typeface="Cambria Math" panose="02040503050406030204" pitchFamily="18" charset="0"/>
                      </a:rPr>
                      <m:t>𝑦</m:t>
                    </m:r>
                  </m:oMath>
                </a14:m>
                <a:r>
                  <a:rPr lang="en-US" dirty="0"/>
                  <a:t>.”</a:t>
                </a:r>
              </a:p>
              <a:p>
                <a:endParaRPr lang="en-US" dirty="0"/>
              </a:p>
              <a:p>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 (</m:t>
                    </m:r>
                  </m:oMath>
                </a14:m>
                <a:r>
                  <a:rPr lang="en-US" b="0" i="0" dirty="0">
                    <a:latin typeface="Courier New" panose="02070309020205020404" pitchFamily="49" charset="0"/>
                    <a:cs typeface="Courier New" panose="02070309020205020404" pitchFamily="49" charset="0"/>
                  </a:rPr>
                  <a:t>Odd</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 </m:t>
                    </m:r>
                  </m:oMath>
                </a14:m>
                <a:r>
                  <a:rPr lang="en-US" b="0" i="0" dirty="0" err="1">
                    <a:latin typeface="Courier New" panose="02070309020205020404" pitchFamily="49" charset="0"/>
                    <a:cs typeface="Courier New" panose="02070309020205020404" pitchFamily="49" charset="0"/>
                  </a:rPr>
                  <a:t>LessThan</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,5</m:t>
                        </m:r>
                      </m:e>
                    </m:d>
                    <m:r>
                      <a:rPr lang="en-US" b="0" i="1" smtClean="0">
                        <a:latin typeface="Cambria Math" panose="02040503050406030204" pitchFamily="18" charset="0"/>
                      </a:rPr>
                      <m:t>)</m:t>
                    </m:r>
                  </m:oMath>
                </a14:m>
                <a:endParaRPr lang="en-US" dirty="0"/>
              </a:p>
              <a:p>
                <a:endParaRPr lang="en-US" dirty="0"/>
              </a:p>
              <a:p>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𝑦</m:t>
                    </m:r>
                    <m:r>
                      <a:rPr lang="en-US" b="0" i="1" smtClean="0">
                        <a:latin typeface="Cambria Math" panose="02040503050406030204" pitchFamily="18" charset="0"/>
                      </a:rPr>
                      <m:t> (</m:t>
                    </m:r>
                  </m:oMath>
                </a14:m>
                <a:r>
                  <a:rPr lang="en-US" b="0" i="0" dirty="0"/>
                  <a:t>Even</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𝑦</m:t>
                        </m:r>
                      </m:e>
                    </m:d>
                    <m:r>
                      <a:rPr lang="en-US" b="0" i="1" smtClean="0">
                        <a:latin typeface="Cambria Math" panose="02040503050406030204" pitchFamily="18" charset="0"/>
                      </a:rPr>
                      <m:t>∧ </m:t>
                    </m:r>
                  </m:oMath>
                </a14:m>
                <a:r>
                  <a:rPr lang="en-US" b="0" i="0" dirty="0"/>
                  <a:t>Odd</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𝑦</m:t>
                        </m:r>
                      </m:e>
                    </m:d>
                    <m:r>
                      <a:rPr lang="en-US" b="0" i="1" smtClean="0">
                        <a:latin typeface="Cambria Math" panose="02040503050406030204" pitchFamily="18" charset="0"/>
                      </a:rPr>
                      <m:t>)</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2152073" y="1985818"/>
                <a:ext cx="8294254" cy="461665"/>
              </a:xfrm>
              <a:prstGeom prst="rect">
                <a:avLst/>
              </a:prstGeom>
              <a:noFill/>
            </p:spPr>
            <p:txBody>
              <a:bodyPr wrap="square" rtlCol="0">
                <a:spAutoFit/>
              </a:bodyPr>
              <a:lstStyle/>
              <a:p>
                <a14:m>
                  <m:oMath xmlns:m="http://schemas.openxmlformats.org/officeDocument/2006/math">
                    <m:r>
                      <a:rPr lang="en-US" sz="2400" b="0" i="1" smtClean="0">
                        <a:solidFill>
                          <a:schemeClr val="accent3"/>
                        </a:solidFill>
                        <a:latin typeface="Cambria Math" panose="02040503050406030204" pitchFamily="18" charset="0"/>
                        <a:cs typeface="Segoe UI Semilight" panose="020B0402040204020203" pitchFamily="34" charset="0"/>
                      </a:rPr>
                      <m:t>∀</m:t>
                    </m:r>
                    <m:r>
                      <a:rPr lang="en-US" sz="2400" b="0" i="1" smtClean="0">
                        <a:solidFill>
                          <a:schemeClr val="accent3"/>
                        </a:solidFill>
                        <a:latin typeface="Cambria Math" panose="02040503050406030204" pitchFamily="18" charset="0"/>
                        <a:cs typeface="Segoe UI Semilight" panose="020B0402040204020203" pitchFamily="34" charset="0"/>
                      </a:rPr>
                      <m:t>𝑥</m:t>
                    </m:r>
                    <m:r>
                      <a:rPr lang="en-US" sz="2400" b="0" i="1" smtClean="0">
                        <a:solidFill>
                          <a:schemeClr val="accent3"/>
                        </a:solidFill>
                        <a:latin typeface="Cambria Math" panose="02040503050406030204" pitchFamily="18" charset="0"/>
                        <a:cs typeface="Segoe UI Semilight" panose="020B0402040204020203" pitchFamily="34" charset="0"/>
                      </a:rPr>
                      <m:t>(</m:t>
                    </m:r>
                  </m:oMath>
                </a14:m>
                <a:r>
                  <a:rPr lang="en-US" sz="2400" b="0" i="0" dirty="0">
                    <a:solidFill>
                      <a:schemeClr val="accent3"/>
                    </a:solidFill>
                    <a:latin typeface="Courier New" panose="02070309020205020404" pitchFamily="49" charset="0"/>
                    <a:cs typeface="Courier New" panose="02070309020205020404" pitchFamily="49" charset="0"/>
                  </a:rPr>
                  <a:t>Even</a:t>
                </a:r>
                <a14:m>
                  <m:oMath xmlns:m="http://schemas.openxmlformats.org/officeDocument/2006/math">
                    <m:d>
                      <m:dPr>
                        <m:ctrlPr>
                          <a:rPr lang="en-US" sz="2400" b="0" i="1" smtClean="0">
                            <a:solidFill>
                              <a:schemeClr val="accent3"/>
                            </a:solidFill>
                            <a:latin typeface="Cambria Math" panose="02040503050406030204" pitchFamily="18" charset="0"/>
                            <a:cs typeface="Segoe UI Semilight" panose="020B0402040204020203" pitchFamily="34" charset="0"/>
                          </a:rPr>
                        </m:ctrlPr>
                      </m:dPr>
                      <m:e>
                        <m:r>
                          <a:rPr lang="en-US" sz="2400" b="0" i="1" smtClean="0">
                            <a:solidFill>
                              <a:schemeClr val="accent3"/>
                            </a:solidFill>
                            <a:latin typeface="Cambria Math" panose="02040503050406030204" pitchFamily="18" charset="0"/>
                            <a:cs typeface="Segoe UI Semilight" panose="020B0402040204020203" pitchFamily="34" charset="0"/>
                          </a:rPr>
                          <m:t>𝑥</m:t>
                        </m:r>
                      </m:e>
                    </m:d>
                    <m:r>
                      <a:rPr lang="en-US" sz="2400" b="0" i="1" smtClean="0">
                        <a:solidFill>
                          <a:schemeClr val="accent3"/>
                        </a:solidFill>
                        <a:latin typeface="Cambria Math" panose="02040503050406030204" pitchFamily="18" charset="0"/>
                        <a:cs typeface="Segoe UI Semilight" panose="020B0402040204020203" pitchFamily="34" charset="0"/>
                      </a:rPr>
                      <m:t>→</m:t>
                    </m:r>
                  </m:oMath>
                </a14:m>
                <a:r>
                  <a:rPr lang="en-US" sz="2400" b="0" i="0" dirty="0">
                    <a:solidFill>
                      <a:schemeClr val="accent3"/>
                    </a:solidFill>
                    <a:latin typeface="Courier New" panose="02070309020205020404" pitchFamily="49" charset="0"/>
                    <a:cs typeface="Courier New" panose="02070309020205020404" pitchFamily="49" charset="0"/>
                  </a:rPr>
                  <a:t>Equal</a:t>
                </a:r>
                <a14:m>
                  <m:oMath xmlns:m="http://schemas.openxmlformats.org/officeDocument/2006/math">
                    <m:d>
                      <m:dPr>
                        <m:ctrlPr>
                          <a:rPr lang="en-US" sz="2400" b="0" i="1" smtClean="0">
                            <a:solidFill>
                              <a:schemeClr val="accent3"/>
                            </a:solidFill>
                            <a:latin typeface="Cambria Math" panose="02040503050406030204" pitchFamily="18" charset="0"/>
                            <a:cs typeface="Segoe UI Semilight" panose="020B0402040204020203" pitchFamily="34" charset="0"/>
                          </a:rPr>
                        </m:ctrlPr>
                      </m:dPr>
                      <m:e>
                        <m:r>
                          <a:rPr lang="en-US" sz="2400" b="0" i="1" smtClean="0">
                            <a:solidFill>
                              <a:schemeClr val="accent3"/>
                            </a:solidFill>
                            <a:latin typeface="Cambria Math" panose="02040503050406030204" pitchFamily="18" charset="0"/>
                            <a:cs typeface="Segoe UI Semilight" panose="020B0402040204020203" pitchFamily="34" charset="0"/>
                          </a:rPr>
                          <m:t>𝑥</m:t>
                        </m:r>
                        <m:r>
                          <a:rPr lang="en-US" sz="2400" b="0" i="1" smtClean="0">
                            <a:solidFill>
                              <a:schemeClr val="accent3"/>
                            </a:solidFill>
                            <a:latin typeface="Cambria Math" panose="02040503050406030204" pitchFamily="18" charset="0"/>
                            <a:cs typeface="Segoe UI Semilight" panose="020B0402040204020203" pitchFamily="34" charset="0"/>
                          </a:rPr>
                          <m:t>,2</m:t>
                        </m:r>
                      </m:e>
                    </m:d>
                    <m:r>
                      <a:rPr lang="en-US" sz="2400" b="0" i="1" smtClean="0">
                        <a:solidFill>
                          <a:schemeClr val="accent3"/>
                        </a:solidFill>
                        <a:latin typeface="Cambria Math" panose="02040503050406030204" pitchFamily="18" charset="0"/>
                        <a:cs typeface="Segoe UI Semilight" panose="020B0402040204020203" pitchFamily="34" charset="0"/>
                      </a:rPr>
                      <m:t>)</m:t>
                    </m:r>
                  </m:oMath>
                </a14:m>
                <a:endParaRPr lang="en-US" sz="2400" dirty="0">
                  <a:solidFill>
                    <a:schemeClr val="accent3"/>
                  </a:solidFill>
                  <a:latin typeface="Segoe UI Semilight" panose="020B0402040204020203" pitchFamily="34" charset="0"/>
                  <a:cs typeface="Segoe UI Semilight" panose="020B0402040204020203" pitchFamily="34"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2152073" y="1985818"/>
                <a:ext cx="8294254" cy="461665"/>
              </a:xfrm>
              <a:prstGeom prst="rect">
                <a:avLst/>
              </a:prstGeom>
              <a:blipFill>
                <a:blip r:embed="rId3"/>
                <a:stretch>
                  <a:fillRect l="-73" t="-9333" b="-32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2122039" y="3089563"/>
                <a:ext cx="8294254" cy="461665"/>
              </a:xfrm>
              <a:prstGeom prst="rect">
                <a:avLst/>
              </a:prstGeom>
              <a:noFill/>
            </p:spPr>
            <p:txBody>
              <a:bodyPr wrap="square" rtlCol="0">
                <a:spAutoFit/>
              </a:bodyPr>
              <a:lstStyle/>
              <a:p>
                <a14:m>
                  <m:oMath xmlns:m="http://schemas.openxmlformats.org/officeDocument/2006/math">
                    <m:r>
                      <a:rPr lang="en-US" sz="2400" b="0" i="1" smtClean="0">
                        <a:solidFill>
                          <a:schemeClr val="accent3"/>
                        </a:solidFill>
                        <a:latin typeface="Cambria Math" panose="02040503050406030204" pitchFamily="18" charset="0"/>
                        <a:cs typeface="Segoe UI Semilight" panose="020B0402040204020203" pitchFamily="34" charset="0"/>
                      </a:rPr>
                      <m:t>∃</m:t>
                    </m:r>
                    <m:r>
                      <a:rPr lang="en-US" sz="2400" b="0" i="1" smtClean="0">
                        <a:solidFill>
                          <a:schemeClr val="accent3"/>
                        </a:solidFill>
                        <a:latin typeface="Cambria Math" panose="02040503050406030204" pitchFamily="18" charset="0"/>
                        <a:cs typeface="Segoe UI Semilight" panose="020B0402040204020203" pitchFamily="34" charset="0"/>
                      </a:rPr>
                      <m:t>𝑥</m:t>
                    </m:r>
                    <m:r>
                      <a:rPr lang="en-US" sz="2400" b="0" i="1" smtClean="0">
                        <a:solidFill>
                          <a:schemeClr val="accent3"/>
                        </a:solidFill>
                        <a:latin typeface="Cambria Math" panose="02040503050406030204" pitchFamily="18" charset="0"/>
                        <a:cs typeface="Segoe UI Semilight" panose="020B0402040204020203" pitchFamily="34" charset="0"/>
                      </a:rPr>
                      <m:t>∃</m:t>
                    </m:r>
                    <m:r>
                      <a:rPr lang="en-US" sz="2400" b="0" i="1" smtClean="0">
                        <a:solidFill>
                          <a:schemeClr val="accent3"/>
                        </a:solidFill>
                        <a:latin typeface="Cambria Math" panose="02040503050406030204" pitchFamily="18" charset="0"/>
                        <a:cs typeface="Segoe UI Semilight" panose="020B0402040204020203" pitchFamily="34" charset="0"/>
                      </a:rPr>
                      <m:t>𝑦</m:t>
                    </m:r>
                    <m:r>
                      <a:rPr lang="en-US" sz="2400" b="0" i="1" smtClean="0">
                        <a:solidFill>
                          <a:schemeClr val="accent3"/>
                        </a:solidFill>
                        <a:latin typeface="Cambria Math" panose="02040503050406030204" pitchFamily="18" charset="0"/>
                        <a:cs typeface="Segoe UI Semilight" panose="020B0402040204020203" pitchFamily="34" charset="0"/>
                      </a:rPr>
                      <m:t>(</m:t>
                    </m:r>
                  </m:oMath>
                </a14:m>
                <a:r>
                  <a:rPr lang="en-US" sz="2400" b="0" i="0" dirty="0" err="1">
                    <a:solidFill>
                      <a:schemeClr val="accent3"/>
                    </a:solidFill>
                    <a:latin typeface="Courier New" panose="02070309020205020404" pitchFamily="49" charset="0"/>
                    <a:cs typeface="Courier New" panose="02070309020205020404" pitchFamily="49" charset="0"/>
                  </a:rPr>
                  <a:t>LessThan</a:t>
                </a:r>
                <a14:m>
                  <m:oMath xmlns:m="http://schemas.openxmlformats.org/officeDocument/2006/math">
                    <m:d>
                      <m:dPr>
                        <m:ctrlPr>
                          <a:rPr lang="en-US" sz="2400" b="0" i="1" smtClean="0">
                            <a:solidFill>
                              <a:schemeClr val="accent3"/>
                            </a:solidFill>
                            <a:latin typeface="Cambria Math" panose="02040503050406030204" pitchFamily="18" charset="0"/>
                            <a:cs typeface="Segoe UI Semilight" panose="020B0402040204020203" pitchFamily="34" charset="0"/>
                          </a:rPr>
                        </m:ctrlPr>
                      </m:dPr>
                      <m:e>
                        <m:r>
                          <a:rPr lang="en-US" sz="2400" b="0" i="1" smtClean="0">
                            <a:solidFill>
                              <a:schemeClr val="accent3"/>
                            </a:solidFill>
                            <a:latin typeface="Cambria Math" panose="02040503050406030204" pitchFamily="18" charset="0"/>
                            <a:cs typeface="Segoe UI Semilight" panose="020B0402040204020203" pitchFamily="34" charset="0"/>
                          </a:rPr>
                          <m:t>𝑥</m:t>
                        </m:r>
                        <m:r>
                          <a:rPr lang="en-US" sz="2400" b="0" i="1" smtClean="0">
                            <a:solidFill>
                              <a:schemeClr val="accent3"/>
                            </a:solidFill>
                            <a:latin typeface="Cambria Math" panose="02040503050406030204" pitchFamily="18" charset="0"/>
                            <a:cs typeface="Segoe UI Semilight" panose="020B0402040204020203" pitchFamily="34" charset="0"/>
                          </a:rPr>
                          <m:t>,</m:t>
                        </m:r>
                        <m:r>
                          <a:rPr lang="en-US" sz="2400" b="0" i="1" smtClean="0">
                            <a:solidFill>
                              <a:schemeClr val="accent3"/>
                            </a:solidFill>
                            <a:latin typeface="Cambria Math" panose="02040503050406030204" pitchFamily="18" charset="0"/>
                            <a:cs typeface="Segoe UI Semilight" panose="020B0402040204020203" pitchFamily="34" charset="0"/>
                          </a:rPr>
                          <m:t>𝑦</m:t>
                        </m:r>
                      </m:e>
                    </m:d>
                    <m:r>
                      <a:rPr lang="en-US" sz="2400" b="0" i="1" smtClean="0">
                        <a:solidFill>
                          <a:schemeClr val="accent3"/>
                        </a:solidFill>
                        <a:latin typeface="Cambria Math" panose="02040503050406030204" pitchFamily="18" charset="0"/>
                        <a:cs typeface="Segoe UI Semilight" panose="020B0402040204020203" pitchFamily="34" charset="0"/>
                      </a:rPr>
                      <m:t>)</m:t>
                    </m:r>
                  </m:oMath>
                </a14:m>
                <a:endParaRPr lang="en-US" sz="2400" dirty="0">
                  <a:solidFill>
                    <a:schemeClr val="accent3"/>
                  </a:solidFill>
                  <a:latin typeface="Segoe UI Semilight" panose="020B0402040204020203" pitchFamily="34" charset="0"/>
                  <a:cs typeface="Segoe UI Semilight" panose="020B0402040204020203" pitchFamily="34"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2122039" y="3089563"/>
                <a:ext cx="8294254" cy="461665"/>
              </a:xfrm>
              <a:prstGeom prst="rect">
                <a:avLst/>
              </a:prstGeom>
              <a:blipFill>
                <a:blip r:embed="rId4"/>
                <a:stretch>
                  <a:fillRect l="-73" t="-9211" b="-30263"/>
                </a:stretch>
              </a:blipFill>
            </p:spPr>
            <p:txBody>
              <a:bodyPr/>
              <a:lstStyle/>
              <a:p>
                <a:r>
                  <a:rPr lang="en-US">
                    <a:noFill/>
                  </a:rPr>
                  <a:t> </a:t>
                </a:r>
              </a:p>
            </p:txBody>
          </p:sp>
        </mc:Fallback>
      </mc:AlternateContent>
      <p:sp>
        <p:nvSpPr>
          <p:cNvPr id="6" name="TextBox 5"/>
          <p:cNvSpPr txBox="1"/>
          <p:nvPr/>
        </p:nvSpPr>
        <p:spPr>
          <a:xfrm>
            <a:off x="2122039" y="4208195"/>
            <a:ext cx="8294254" cy="461665"/>
          </a:xfrm>
          <a:prstGeom prst="rect">
            <a:avLst/>
          </a:prstGeom>
          <a:noFill/>
        </p:spPr>
        <p:txBody>
          <a:bodyPr wrap="square" rtlCol="0">
            <a:spAutoFit/>
          </a:bodyPr>
          <a:lstStyle/>
          <a:p>
            <a:r>
              <a:rPr lang="en-US" sz="2400" dirty="0">
                <a:solidFill>
                  <a:schemeClr val="accent3"/>
                </a:solidFill>
                <a:latin typeface="Segoe UI Semilight" panose="020B0402040204020203" pitchFamily="34" charset="0"/>
                <a:cs typeface="Segoe UI Semilight" panose="020B0402040204020203" pitchFamily="34" charset="0"/>
              </a:rPr>
              <a:t>There is an odd number that is less than 5.</a:t>
            </a:r>
          </a:p>
        </p:txBody>
      </p:sp>
      <p:sp>
        <p:nvSpPr>
          <p:cNvPr id="7" name="TextBox 6"/>
          <p:cNvSpPr txBox="1"/>
          <p:nvPr/>
        </p:nvSpPr>
        <p:spPr>
          <a:xfrm>
            <a:off x="1784911" y="5361219"/>
            <a:ext cx="8294254" cy="461665"/>
          </a:xfrm>
          <a:prstGeom prst="rect">
            <a:avLst/>
          </a:prstGeom>
          <a:noFill/>
        </p:spPr>
        <p:txBody>
          <a:bodyPr wrap="square" rtlCol="0">
            <a:spAutoFit/>
          </a:bodyPr>
          <a:lstStyle/>
          <a:p>
            <a:r>
              <a:rPr lang="en-US" sz="2400" dirty="0">
                <a:solidFill>
                  <a:schemeClr val="accent3"/>
                </a:solidFill>
                <a:latin typeface="Segoe UI Semilight" panose="020B0402040204020203" pitchFamily="34" charset="0"/>
                <a:cs typeface="Segoe UI Semilight" panose="020B0402040204020203" pitchFamily="34" charset="0"/>
              </a:rPr>
              <a:t>All numbers are both even and odd.</a:t>
            </a:r>
          </a:p>
        </p:txBody>
      </p:sp>
      <mc:AlternateContent xmlns:mc="http://schemas.openxmlformats.org/markup-compatibility/2006">
        <mc:Choice xmlns:p14="http://schemas.microsoft.com/office/powerpoint/2010/main" Requires="p14">
          <p:contentPart p14:bwMode="auto" r:id="rId5">
            <p14:nvContentPartPr>
              <p14:cNvPr id="8" name="Ink 7" descr="EXISTS(x,y) is the same as EXISTS(x) EXISTS(y)">
                <a:extLst>
                  <a:ext uri="{FF2B5EF4-FFF2-40B4-BE49-F238E27FC236}">
                    <a16:creationId xmlns:a16="http://schemas.microsoft.com/office/drawing/2014/main" id="{F816A1F5-E028-4506-861C-B4BE80543BD2}"/>
                  </a:ext>
                </a:extLst>
              </p14:cNvPr>
              <p14:cNvContentPartPr/>
              <p14:nvPr/>
            </p14:nvContentPartPr>
            <p14:xfrm>
              <a:off x="2302920" y="2950560"/>
              <a:ext cx="6251760" cy="857880"/>
            </p14:xfrm>
          </p:contentPart>
        </mc:Choice>
        <mc:Fallback>
          <p:pic>
            <p:nvPicPr>
              <p:cNvPr id="8" name="Ink 7" descr="EXISTS(x,y) is the same as EXISTS(x) EXISTS(y)">
                <a:extLst>
                  <a:ext uri="{FF2B5EF4-FFF2-40B4-BE49-F238E27FC236}">
                    <a16:creationId xmlns:a16="http://schemas.microsoft.com/office/drawing/2014/main" id="{F816A1F5-E028-4506-861C-B4BE80543BD2}"/>
                  </a:ext>
                </a:extLst>
              </p:cNvPr>
              <p:cNvPicPr/>
              <p:nvPr/>
            </p:nvPicPr>
            <p:blipFill>
              <a:blip r:embed="rId6"/>
              <a:stretch>
                <a:fillRect/>
              </a:stretch>
            </p:blipFill>
            <p:spPr>
              <a:xfrm>
                <a:off x="2293560" y="2941200"/>
                <a:ext cx="6270480" cy="876600"/>
              </a:xfrm>
              <a:prstGeom prst="rect">
                <a:avLst/>
              </a:prstGeom>
            </p:spPr>
          </p:pic>
        </mc:Fallback>
      </mc:AlternateContent>
    </p:spTree>
    <p:extLst>
      <p:ext uri="{BB962C8B-B14F-4D97-AF65-F5344CB8AC3E}">
        <p14:creationId xmlns:p14="http://schemas.microsoft.com/office/powerpoint/2010/main" val="8579480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E66C4-CCFD-492F-A733-C50EB522D032}"/>
              </a:ext>
            </a:extLst>
          </p:cNvPr>
          <p:cNvSpPr>
            <a:spLocks noGrp="1"/>
          </p:cNvSpPr>
          <p:nvPr>
            <p:ph type="title"/>
          </p:nvPr>
        </p:nvSpPr>
        <p:spPr/>
        <p:txBody>
          <a:bodyPr/>
          <a:lstStyle/>
          <a:p>
            <a:r>
              <a:rPr lang="en-US" dirty="0"/>
              <a:t>Translations Resources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B05A20A-5CE3-47DA-84D9-BFA35D5F4373}"/>
                  </a:ext>
                </a:extLst>
              </p:cNvPr>
              <p:cNvSpPr>
                <a:spLocks noGrp="1"/>
              </p:cNvSpPr>
              <p:nvPr>
                <p:ph idx="1"/>
              </p:nvPr>
            </p:nvSpPr>
            <p:spPr/>
            <p:txBody>
              <a:bodyPr/>
              <a:lstStyle/>
              <a:p>
                <a:r>
                  <a:rPr lang="en-US" dirty="0"/>
                  <a:t>More practice in section and on homework.</a:t>
                </a:r>
              </a:p>
              <a:p>
                <a:endParaRPr lang="en-US" dirty="0"/>
              </a:p>
              <a:p>
                <a:r>
                  <a:rPr lang="en-US" dirty="0"/>
                  <a:t>Also a reading on the webpage –</a:t>
                </a:r>
              </a:p>
              <a:p>
                <a:pPr lvl="1"/>
                <a:r>
                  <a:rPr lang="en-US" dirty="0"/>
                  <a:t>An explanation of why “for any” is not a great way to translate </a:t>
                </a:r>
                <a14:m>
                  <m:oMath xmlns:m="http://schemas.openxmlformats.org/officeDocument/2006/math">
                    <m:r>
                      <a:rPr lang="en-US" b="0" i="1" smtClean="0">
                        <a:latin typeface="Cambria Math" panose="02040503050406030204" pitchFamily="18" charset="0"/>
                      </a:rPr>
                      <m:t>∀ </m:t>
                    </m:r>
                  </m:oMath>
                </a14:m>
                <a:r>
                  <a:rPr lang="en-US" dirty="0"/>
                  <a:t>(even though it looks like a good option on the surface)</a:t>
                </a:r>
              </a:p>
              <a:p>
                <a:pPr lvl="1"/>
                <a:r>
                  <a:rPr lang="en-US" dirty="0"/>
                  <a:t>More information on what happens with multiple quantifiers (we’ll discuss more on Monday).</a:t>
                </a:r>
              </a:p>
            </p:txBody>
          </p:sp>
        </mc:Choice>
        <mc:Fallback xmlns="">
          <p:sp>
            <p:nvSpPr>
              <p:cNvPr id="3" name="Content Placeholder 2">
                <a:extLst>
                  <a:ext uri="{FF2B5EF4-FFF2-40B4-BE49-F238E27FC236}">
                    <a16:creationId xmlns:a16="http://schemas.microsoft.com/office/drawing/2014/main" id="{0B05A20A-5CE3-47DA-84D9-BFA35D5F4373}"/>
                  </a:ext>
                </a:extLst>
              </p:cNvPr>
              <p:cNvSpPr>
                <a:spLocks noGrp="1" noRot="1" noChangeAspect="1" noMove="1" noResize="1" noEditPoints="1" noAdjustHandles="1" noChangeArrowheads="1" noChangeShapeType="1" noTextEdit="1"/>
              </p:cNvSpPr>
              <p:nvPr>
                <p:ph idx="1"/>
              </p:nvPr>
            </p:nvSpPr>
            <p:spPr>
              <a:blipFill>
                <a:blip r:embed="rId2"/>
                <a:stretch>
                  <a:fillRect l="-654" t="-2138" r="-708"/>
                </a:stretch>
              </a:blipFill>
            </p:spPr>
            <p:txBody>
              <a:bodyPr/>
              <a:lstStyle/>
              <a:p>
                <a:r>
                  <a:rPr lang="en-US">
                    <a:noFill/>
                  </a:rPr>
                  <a:t> </a:t>
                </a:r>
              </a:p>
            </p:txBody>
          </p:sp>
        </mc:Fallback>
      </mc:AlternateContent>
    </p:spTree>
    <p:extLst>
      <p:ext uri="{BB962C8B-B14F-4D97-AF65-F5344CB8AC3E}">
        <p14:creationId xmlns:p14="http://schemas.microsoft.com/office/powerpoint/2010/main" val="26464891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Evaluating Predicate Logic Intro</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“For every </a:t>
                </a:r>
                <a14:m>
                  <m:oMath xmlns:m="http://schemas.openxmlformats.org/officeDocument/2006/math">
                    <m:r>
                      <a:rPr lang="en-US" i="1">
                        <a:latin typeface="Cambria Math" panose="02040503050406030204" pitchFamily="18" charset="0"/>
                      </a:rPr>
                      <m:t>𝑥</m:t>
                    </m:r>
                  </m:oMath>
                </a14:m>
                <a:r>
                  <a:rPr lang="en-US" dirty="0"/>
                  <a:t>, if </a:t>
                </a:r>
                <a14:m>
                  <m:oMath xmlns:m="http://schemas.openxmlformats.org/officeDocument/2006/math">
                    <m:r>
                      <a:rPr lang="en-US" i="1">
                        <a:latin typeface="Cambria Math" panose="02040503050406030204" pitchFamily="18" charset="0"/>
                      </a:rPr>
                      <m:t>𝑥</m:t>
                    </m:r>
                  </m:oMath>
                </a14:m>
                <a:r>
                  <a:rPr lang="en-US" dirty="0"/>
                  <a:t> is even, then </a:t>
                </a:r>
                <a14:m>
                  <m:oMath xmlns:m="http://schemas.openxmlformats.org/officeDocument/2006/math">
                    <m:r>
                      <a:rPr lang="en-US" i="1">
                        <a:latin typeface="Cambria Math" panose="02040503050406030204" pitchFamily="18" charset="0"/>
                      </a:rPr>
                      <m:t>𝑥</m:t>
                    </m:r>
                    <m:r>
                      <a:rPr lang="en-US" i="1">
                        <a:latin typeface="Cambria Math" panose="02040503050406030204" pitchFamily="18" charset="0"/>
                      </a:rPr>
                      <m:t>=2</m:t>
                    </m:r>
                  </m:oMath>
                </a14:m>
                <a:r>
                  <a:rPr lang="en-US" dirty="0"/>
                  <a:t>.” /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oMath>
                </a14:m>
                <a:r>
                  <a:rPr lang="en-US" b="0" i="0" dirty="0">
                    <a:latin typeface="Courier New" panose="02070309020205020404" pitchFamily="49" charset="0"/>
                    <a:cs typeface="Courier New" panose="02070309020205020404" pitchFamily="49" charset="0"/>
                  </a:rPr>
                  <a:t>Even</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oMath>
                </a14:m>
                <a:r>
                  <a:rPr lang="en-US" b="0" i="0" dirty="0">
                    <a:latin typeface="Courier New" panose="02070309020205020404" pitchFamily="49" charset="0"/>
                    <a:cs typeface="Courier New" panose="02070309020205020404" pitchFamily="49" charset="0"/>
                  </a:rPr>
                  <a:t>Equal</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,2</m:t>
                        </m:r>
                      </m:e>
                    </m:d>
                    <m:r>
                      <a:rPr lang="en-US" b="0" i="1" smtClean="0">
                        <a:latin typeface="Cambria Math" panose="02040503050406030204" pitchFamily="18" charset="0"/>
                      </a:rPr>
                      <m:t>)</m:t>
                    </m:r>
                  </m:oMath>
                </a14:m>
                <a:endParaRPr lang="en-US" dirty="0"/>
              </a:p>
              <a:p>
                <a:r>
                  <a:rPr lang="en-US" dirty="0"/>
                  <a:t>Is this true?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654" t="-2516"/>
                </a:stretch>
              </a:blipFill>
            </p:spPr>
            <p:txBody>
              <a:bodyPr/>
              <a:lstStyle/>
              <a:p>
                <a:r>
                  <a:rPr lang="en-US">
                    <a:noFill/>
                  </a:rPr>
                  <a:t> </a:t>
                </a:r>
              </a:p>
            </p:txBody>
          </p:sp>
        </mc:Fallback>
      </mc:AlternateContent>
    </p:spTree>
    <p:extLst>
      <p:ext uri="{BB962C8B-B14F-4D97-AF65-F5344CB8AC3E}">
        <p14:creationId xmlns:p14="http://schemas.microsoft.com/office/powerpoint/2010/main" val="1916427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Evaluating Predicate Logic</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75240" y="1463857"/>
                <a:ext cx="11187258" cy="1769200"/>
              </a:xfrm>
            </p:spPr>
            <p:txBody>
              <a:bodyPr/>
              <a:lstStyle/>
              <a:p>
                <a:r>
                  <a:rPr lang="en-US" dirty="0"/>
                  <a:t>“For every </a:t>
                </a:r>
                <a14:m>
                  <m:oMath xmlns:m="http://schemas.openxmlformats.org/officeDocument/2006/math">
                    <m:r>
                      <a:rPr lang="en-US" i="1">
                        <a:latin typeface="Cambria Math" panose="02040503050406030204" pitchFamily="18" charset="0"/>
                      </a:rPr>
                      <m:t>𝑥</m:t>
                    </m:r>
                  </m:oMath>
                </a14:m>
                <a:r>
                  <a:rPr lang="en-US" dirty="0"/>
                  <a:t>, if </a:t>
                </a:r>
                <a14:m>
                  <m:oMath xmlns:m="http://schemas.openxmlformats.org/officeDocument/2006/math">
                    <m:r>
                      <a:rPr lang="en-US" i="1">
                        <a:latin typeface="Cambria Math" panose="02040503050406030204" pitchFamily="18" charset="0"/>
                      </a:rPr>
                      <m:t>𝑥</m:t>
                    </m:r>
                  </m:oMath>
                </a14:m>
                <a:r>
                  <a:rPr lang="en-US" dirty="0"/>
                  <a:t> is even, then </a:t>
                </a:r>
                <a14:m>
                  <m:oMath xmlns:m="http://schemas.openxmlformats.org/officeDocument/2006/math">
                    <m:r>
                      <a:rPr lang="en-US" i="1">
                        <a:latin typeface="Cambria Math" panose="02040503050406030204" pitchFamily="18" charset="0"/>
                      </a:rPr>
                      <m:t>𝑥</m:t>
                    </m:r>
                    <m:r>
                      <a:rPr lang="en-US" i="1">
                        <a:latin typeface="Cambria Math" panose="02040503050406030204" pitchFamily="18" charset="0"/>
                      </a:rPr>
                      <m:t>=2</m:t>
                    </m:r>
                  </m:oMath>
                </a14:m>
                <a:r>
                  <a:rPr lang="en-US" dirty="0"/>
                  <a:t>.” /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oMath>
                </a14:m>
                <a:r>
                  <a:rPr lang="en-US" b="0" i="0" dirty="0">
                    <a:latin typeface="Courier New" panose="02070309020205020404" pitchFamily="49" charset="0"/>
                    <a:cs typeface="Courier New" panose="02070309020205020404" pitchFamily="49" charset="0"/>
                  </a:rPr>
                  <a:t>Even</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oMath>
                </a14:m>
                <a:r>
                  <a:rPr lang="en-US" b="0" i="0" dirty="0">
                    <a:latin typeface="Courier New" panose="02070309020205020404" pitchFamily="49" charset="0"/>
                    <a:cs typeface="Courier New" panose="02070309020205020404" pitchFamily="49" charset="0"/>
                  </a:rPr>
                  <a:t>Equal</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,2</m:t>
                        </m:r>
                      </m:e>
                    </m:d>
                    <m:r>
                      <a:rPr lang="en-US" b="0" i="1" smtClean="0">
                        <a:latin typeface="Cambria Math" panose="02040503050406030204" pitchFamily="18" charset="0"/>
                      </a:rPr>
                      <m:t>)</m:t>
                    </m:r>
                  </m:oMath>
                </a14:m>
                <a:endParaRPr lang="en-US" dirty="0"/>
              </a:p>
              <a:p>
                <a:r>
                  <a:rPr lang="en-US" dirty="0"/>
                  <a:t>Is this true?</a:t>
                </a:r>
              </a:p>
              <a:p>
                <a:r>
                  <a:rPr lang="en-US" dirty="0"/>
                  <a:t>TRICK QUESTION! It depends on the domain.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75240" y="1463857"/>
                <a:ext cx="11187258" cy="1769200"/>
              </a:xfrm>
              <a:blipFill>
                <a:blip r:embed="rId2"/>
                <a:stretch>
                  <a:fillRect l="-654" t="-6897"/>
                </a:stretch>
              </a:blipFill>
            </p:spPr>
            <p:txBody>
              <a:bodyPr/>
              <a:lstStyle/>
              <a:p>
                <a:r>
                  <a:rPr lang="en-US">
                    <a:noFill/>
                  </a:rPr>
                  <a:t> </a:t>
                </a:r>
              </a:p>
            </p:txBody>
          </p:sp>
        </mc:Fallback>
      </mc:AlternateContent>
      <p:graphicFrame>
        <p:nvGraphicFramePr>
          <p:cNvPr id="6" name="Table 5"/>
          <p:cNvGraphicFramePr>
            <a:graphicFrameLocks noGrp="1"/>
          </p:cNvGraphicFramePr>
          <p:nvPr/>
        </p:nvGraphicFramePr>
        <p:xfrm>
          <a:off x="725715" y="3871078"/>
          <a:ext cx="10544403" cy="1974550"/>
        </p:xfrm>
        <a:graphic>
          <a:graphicData uri="http://schemas.openxmlformats.org/drawingml/2006/table">
            <a:tbl>
              <a:tblPr firstRow="1" bandRow="1">
                <a:tableStyleId>{5940675A-B579-460E-94D1-54222C63F5DA}</a:tableStyleId>
              </a:tblPr>
              <a:tblGrid>
                <a:gridCol w="3514801">
                  <a:extLst>
                    <a:ext uri="{9D8B030D-6E8A-4147-A177-3AD203B41FA5}">
                      <a16:colId xmlns:a16="http://schemas.microsoft.com/office/drawing/2014/main" val="317002534"/>
                    </a:ext>
                  </a:extLst>
                </a:gridCol>
                <a:gridCol w="3514801">
                  <a:extLst>
                    <a:ext uri="{9D8B030D-6E8A-4147-A177-3AD203B41FA5}">
                      <a16:colId xmlns:a16="http://schemas.microsoft.com/office/drawing/2014/main" val="3019978042"/>
                    </a:ext>
                  </a:extLst>
                </a:gridCol>
                <a:gridCol w="3514801">
                  <a:extLst>
                    <a:ext uri="{9D8B030D-6E8A-4147-A177-3AD203B41FA5}">
                      <a16:colId xmlns:a16="http://schemas.microsoft.com/office/drawing/2014/main" val="3323061682"/>
                    </a:ext>
                  </a:extLst>
                </a:gridCol>
              </a:tblGrid>
              <a:tr h="987275">
                <a:tc>
                  <a:txBody>
                    <a:bodyPr/>
                    <a:lstStyle/>
                    <a:p>
                      <a:r>
                        <a:rPr lang="en-US" sz="2400" dirty="0">
                          <a:latin typeface="Segoe UI Semilight" panose="020B0402040204020203" pitchFamily="34" charset="0"/>
                          <a:cs typeface="Segoe UI Semilight" panose="020B0402040204020203" pitchFamily="34" charset="0"/>
                        </a:rPr>
                        <a:t>Prime</a:t>
                      </a:r>
                      <a:r>
                        <a:rPr lang="en-US" sz="2400" baseline="0" dirty="0">
                          <a:latin typeface="Segoe UI Semilight" panose="020B0402040204020203" pitchFamily="34" charset="0"/>
                          <a:cs typeface="Segoe UI Semilight" panose="020B0402040204020203" pitchFamily="34" charset="0"/>
                        </a:rPr>
                        <a:t> Numbers</a:t>
                      </a:r>
                      <a:endParaRPr lang="en-US" sz="2400" dirty="0">
                        <a:latin typeface="Segoe UI Semilight" panose="020B0402040204020203" pitchFamily="34" charset="0"/>
                        <a:cs typeface="Segoe UI Semilight" panose="020B0402040204020203" pitchFamily="34" charset="0"/>
                      </a:endParaRPr>
                    </a:p>
                  </a:txBody>
                  <a:tcPr/>
                </a:tc>
                <a:tc>
                  <a:txBody>
                    <a:bodyPr/>
                    <a:lstStyle/>
                    <a:p>
                      <a:r>
                        <a:rPr lang="en-US" sz="2400" dirty="0">
                          <a:latin typeface="Segoe UI Semilight" panose="020B0402040204020203" pitchFamily="34" charset="0"/>
                          <a:cs typeface="Segoe UI Semilight" panose="020B0402040204020203" pitchFamily="34" charset="0"/>
                        </a:rPr>
                        <a:t>Positive Integers</a:t>
                      </a:r>
                    </a:p>
                  </a:txBody>
                  <a:tcPr/>
                </a:tc>
                <a:tc>
                  <a:txBody>
                    <a:bodyPr/>
                    <a:lstStyle/>
                    <a:p>
                      <a:r>
                        <a:rPr lang="en-US" sz="2400" dirty="0">
                          <a:latin typeface="Segoe UI Semilight" panose="020B0402040204020203" pitchFamily="34" charset="0"/>
                          <a:cs typeface="Segoe UI Semilight" panose="020B0402040204020203" pitchFamily="34" charset="0"/>
                        </a:rPr>
                        <a:t>Odd</a:t>
                      </a:r>
                      <a:r>
                        <a:rPr lang="en-US" sz="2400" baseline="0" dirty="0">
                          <a:latin typeface="Segoe UI Semilight" panose="020B0402040204020203" pitchFamily="34" charset="0"/>
                          <a:cs typeface="Segoe UI Semilight" panose="020B0402040204020203" pitchFamily="34" charset="0"/>
                        </a:rPr>
                        <a:t> integers</a:t>
                      </a:r>
                      <a:endParaRPr lang="en-US" sz="24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3785053686"/>
                  </a:ext>
                </a:extLst>
              </a:tr>
              <a:tr h="987275">
                <a:tc>
                  <a:txBody>
                    <a:bodyPr/>
                    <a:lstStyle/>
                    <a:p>
                      <a:r>
                        <a:rPr lang="en-US" sz="2400" dirty="0">
                          <a:latin typeface="Segoe UI Semilight" panose="020B0402040204020203" pitchFamily="34" charset="0"/>
                          <a:cs typeface="Segoe UI Semilight" panose="020B0402040204020203" pitchFamily="34" charset="0"/>
                        </a:rPr>
                        <a:t>True</a:t>
                      </a:r>
                    </a:p>
                  </a:txBody>
                  <a:tcPr/>
                </a:tc>
                <a:tc>
                  <a:txBody>
                    <a:bodyPr/>
                    <a:lstStyle/>
                    <a:p>
                      <a:r>
                        <a:rPr lang="en-US" sz="2400" dirty="0">
                          <a:latin typeface="Segoe UI Semilight" panose="020B0402040204020203" pitchFamily="34" charset="0"/>
                          <a:cs typeface="Segoe UI Semilight" panose="020B0402040204020203" pitchFamily="34" charset="0"/>
                        </a:rPr>
                        <a:t>False</a:t>
                      </a:r>
                    </a:p>
                  </a:txBody>
                  <a:tcPr/>
                </a:tc>
                <a:tc>
                  <a:txBody>
                    <a:bodyPr/>
                    <a:lstStyle/>
                    <a:p>
                      <a:r>
                        <a:rPr lang="en-US" sz="2400" dirty="0">
                          <a:latin typeface="Segoe UI Semilight" panose="020B0402040204020203" pitchFamily="34" charset="0"/>
                          <a:cs typeface="Segoe UI Semilight" panose="020B0402040204020203" pitchFamily="34" charset="0"/>
                        </a:rPr>
                        <a:t>True (vacuously)</a:t>
                      </a:r>
                    </a:p>
                  </a:txBody>
                  <a:tcPr/>
                </a:tc>
                <a:extLst>
                  <a:ext uri="{0D108BD9-81ED-4DB2-BD59-A6C34878D82A}">
                    <a16:rowId xmlns:a16="http://schemas.microsoft.com/office/drawing/2014/main" val="3738292370"/>
                  </a:ext>
                </a:extLst>
              </a:tr>
            </a:tbl>
          </a:graphicData>
        </a:graphic>
      </p:graphicFrame>
      <mc:AlternateContent xmlns:mc="http://schemas.openxmlformats.org/markup-compatibility/2006">
        <mc:Choice xmlns:p14="http://schemas.microsoft.com/office/powerpoint/2010/main" Requires="p14">
          <p:contentPart p14:bwMode="auto" r:id="rId3">
            <p14:nvContentPartPr>
              <p14:cNvPr id="4" name="Ink 3">
                <a:extLst>
                  <a:ext uri="{FF2B5EF4-FFF2-40B4-BE49-F238E27FC236}">
                    <a16:creationId xmlns:a16="http://schemas.microsoft.com/office/drawing/2014/main" id="{27DD7CBD-0F0D-4D97-ADEA-46F22776E242}"/>
                  </a:ext>
                  <a:ext uri="{C183D7F6-B498-43B3-948B-1728B52AA6E4}">
                    <adec:decorative xmlns:adec="http://schemas.microsoft.com/office/drawing/2017/decorative" val="1"/>
                  </a:ext>
                </a:extLst>
              </p14:cNvPr>
              <p14:cNvContentPartPr/>
              <p14:nvPr/>
            </p14:nvContentPartPr>
            <p14:xfrm>
              <a:off x="7117200" y="1357920"/>
              <a:ext cx="3882960" cy="875880"/>
            </p14:xfrm>
          </p:contentPart>
        </mc:Choice>
        <mc:Fallback>
          <p:pic>
            <p:nvPicPr>
              <p:cNvPr id="4" name="Ink 3">
                <a:extLst>
                  <a:ext uri="{FF2B5EF4-FFF2-40B4-BE49-F238E27FC236}">
                    <a16:creationId xmlns:a16="http://schemas.microsoft.com/office/drawing/2014/main" id="{27DD7CBD-0F0D-4D97-ADEA-46F22776E242}"/>
                  </a:ext>
                  <a:ext uri="{C183D7F6-B498-43B3-948B-1728B52AA6E4}">
                    <adec:decorative xmlns:adec="http://schemas.microsoft.com/office/drawing/2017/decorative" val="1"/>
                  </a:ext>
                </a:extLst>
              </p:cNvPr>
              <p:cNvPicPr/>
              <p:nvPr/>
            </p:nvPicPr>
            <p:blipFill>
              <a:blip r:embed="rId4"/>
              <a:stretch>
                <a:fillRect/>
              </a:stretch>
            </p:blipFill>
            <p:spPr>
              <a:xfrm>
                <a:off x="7107840" y="1348560"/>
                <a:ext cx="3901680" cy="894600"/>
              </a:xfrm>
              <a:prstGeom prst="rect">
                <a:avLst/>
              </a:prstGeom>
            </p:spPr>
          </p:pic>
        </mc:Fallback>
      </mc:AlternateContent>
    </p:spTree>
    <p:extLst>
      <p:ext uri="{BB962C8B-B14F-4D97-AF65-F5344CB8AC3E}">
        <p14:creationId xmlns:p14="http://schemas.microsoft.com/office/powerpoint/2010/main" val="5540447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One Technical Matter</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How do we parse sentences with quantifiers? </a:t>
                </a:r>
              </a:p>
              <a:p>
                <a:pPr lvl="1"/>
                <a:r>
                  <a:rPr lang="en-US" dirty="0"/>
                  <a:t>What’s the “order of operations?”</a:t>
                </a:r>
              </a:p>
              <a:p>
                <a:endParaRPr lang="en-US" dirty="0"/>
              </a:p>
              <a:p>
                <a:r>
                  <a:rPr lang="en-US" dirty="0"/>
                  <a:t>We will usually put parentheses right after the quantifier and variable to make it clear what’s included. If we don’t, it’s the rest of the expression.</a:t>
                </a:r>
              </a:p>
              <a:p>
                <a:endParaRPr lang="en-US" dirty="0"/>
              </a:p>
              <a:p>
                <a:r>
                  <a:rPr lang="en-US" dirty="0"/>
                  <a:t>Be careful with repeated variables…they don’t always mean what you think they mean.</a:t>
                </a:r>
              </a:p>
              <a:p>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𝑥</m:t>
                    </m:r>
                    <m:d>
                      <m:dPr>
                        <m:ctrlPr>
                          <a:rPr lang="en-US" b="0" i="1" smtClean="0">
                            <a:latin typeface="Cambria Math" panose="02040503050406030204" pitchFamily="18" charset="0"/>
                          </a:rPr>
                        </m:ctrlPr>
                      </m:dPr>
                      <m:e>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e>
                    </m:d>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𝑄</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oMath>
                </a14:m>
                <a:r>
                  <a:rPr lang="en-US" dirty="0"/>
                  <a:t> are different </a:t>
                </a:r>
                <a14:m>
                  <m:oMath xmlns:m="http://schemas.openxmlformats.org/officeDocument/2006/math">
                    <m:r>
                      <a:rPr lang="en-US" b="0" i="1" smtClean="0">
                        <a:latin typeface="Cambria Math" panose="02040503050406030204" pitchFamily="18" charset="0"/>
                      </a:rPr>
                      <m:t>𝑥</m:t>
                    </m:r>
                  </m:oMath>
                </a14:m>
                <a:r>
                  <a:rPr lang="en-US" dirty="0"/>
                  <a:t>’s.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708" t="-2138" r="-1144"/>
                </a:stretch>
              </a:blipFill>
            </p:spPr>
            <p:txBody>
              <a:bodyPr/>
              <a:lstStyle/>
              <a:p>
                <a:r>
                  <a:rPr lang="en-US">
                    <a:noFill/>
                  </a:rPr>
                  <a:t> </a:t>
                </a:r>
              </a:p>
            </p:txBody>
          </p:sp>
        </mc:Fallback>
      </mc:AlternateContent>
      <mc:AlternateContent xmlns:mc="http://schemas.openxmlformats.org/markup-compatibility/2006">
        <mc:Choice xmlns:p14="http://schemas.microsoft.com/office/powerpoint/2010/main" Requires="p14">
          <p:contentPart p14:bwMode="auto" r:id="rId3">
            <p14:nvContentPartPr>
              <p14:cNvPr id="4" name="Ink 3">
                <a:extLst>
                  <a:ext uri="{FF2B5EF4-FFF2-40B4-BE49-F238E27FC236}">
                    <a16:creationId xmlns:a16="http://schemas.microsoft.com/office/drawing/2014/main" id="{D60A7913-A514-4320-BBF1-6BB60D7F4FC4}"/>
                  </a:ext>
                  <a:ext uri="{C183D7F6-B498-43B3-948B-1728B52AA6E4}">
                    <adec:decorative xmlns:adec="http://schemas.microsoft.com/office/drawing/2017/decorative" val="1"/>
                  </a:ext>
                </a:extLst>
              </p14:cNvPr>
              <p14:cNvContentPartPr/>
              <p14:nvPr/>
            </p14:nvContentPartPr>
            <p14:xfrm>
              <a:off x="1158840" y="5343480"/>
              <a:ext cx="2851920" cy="874080"/>
            </p14:xfrm>
          </p:contentPart>
        </mc:Choice>
        <mc:Fallback>
          <p:pic>
            <p:nvPicPr>
              <p:cNvPr id="4" name="Ink 3">
                <a:extLst>
                  <a:ext uri="{FF2B5EF4-FFF2-40B4-BE49-F238E27FC236}">
                    <a16:creationId xmlns:a16="http://schemas.microsoft.com/office/drawing/2014/main" id="{D60A7913-A514-4320-BBF1-6BB60D7F4FC4}"/>
                  </a:ext>
                  <a:ext uri="{C183D7F6-B498-43B3-948B-1728B52AA6E4}">
                    <adec:decorative xmlns:adec="http://schemas.microsoft.com/office/drawing/2017/decorative" val="1"/>
                  </a:ext>
                </a:extLst>
              </p:cNvPr>
              <p:cNvPicPr/>
              <p:nvPr/>
            </p:nvPicPr>
            <p:blipFill>
              <a:blip r:embed="rId4"/>
              <a:stretch>
                <a:fillRect/>
              </a:stretch>
            </p:blipFill>
            <p:spPr>
              <a:xfrm>
                <a:off x="1149480" y="5334120"/>
                <a:ext cx="2870640" cy="892800"/>
              </a:xfrm>
              <a:prstGeom prst="rect">
                <a:avLst/>
              </a:prstGeom>
            </p:spPr>
          </p:pic>
        </mc:Fallback>
      </mc:AlternateContent>
    </p:spTree>
    <p:extLst>
      <p:ext uri="{BB962C8B-B14F-4D97-AF65-F5344CB8AC3E}">
        <p14:creationId xmlns:p14="http://schemas.microsoft.com/office/powerpoint/2010/main" val="1651056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F30ED-362A-4F53-A0C9-092A771967A6}"/>
              </a:ext>
            </a:extLst>
          </p:cNvPr>
          <p:cNvSpPr>
            <a:spLocks noGrp="1"/>
          </p:cNvSpPr>
          <p:nvPr>
            <p:ph type="title"/>
          </p:nvPr>
        </p:nvSpPr>
        <p:spPr/>
        <p:txBody>
          <a:bodyPr/>
          <a:lstStyle/>
          <a:p>
            <a:r>
              <a:rPr lang="en-US" dirty="0"/>
              <a:t>Bound Variables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4EAB6D0-C78F-4FED-BEDA-3A722475A6F8}"/>
                  </a:ext>
                </a:extLst>
              </p:cNvPr>
              <p:cNvSpPr>
                <a:spLocks noGrp="1"/>
              </p:cNvSpPr>
              <p:nvPr>
                <p:ph idx="1"/>
              </p:nvPr>
            </p:nvSpPr>
            <p:spPr/>
            <p:txBody>
              <a:bodyPr>
                <a:normAutofit/>
              </a:bodyPr>
              <a:lstStyle/>
              <a:p>
                <a:pPr marL="0" indent="0">
                  <a:buNone/>
                </a:pPr>
                <a:r>
                  <a:rPr lang="en-US" dirty="0"/>
                  <a:t>What happens if we repeat a variable? </a:t>
                </a:r>
              </a:p>
              <a:p>
                <a:pPr marL="0" indent="0">
                  <a:buNone/>
                </a:pPr>
                <a:r>
                  <a:rPr lang="en-US" dirty="0"/>
                  <a:t>Whenever you introduce a new quantifier with an already existing variable, it “takes over” that name until its expression ends.</a:t>
                </a:r>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r>
                        <a:rPr lang="en-US" b="0" i="1" smtClean="0">
                          <a:solidFill>
                            <a:schemeClr val="accent4"/>
                          </a:solidFill>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solidFill>
                                <a:schemeClr val="accent4"/>
                              </a:solidFill>
                              <a:latin typeface="Cambria Math" panose="02040503050406030204" pitchFamily="18" charset="0"/>
                            </a:rPr>
                            <m:t>𝑥</m:t>
                          </m:r>
                        </m:e>
                      </m:d>
                      <m:r>
                        <a:rPr lang="en-US" b="0" i="1" smtClean="0">
                          <a:latin typeface="Cambria Math" panose="02040503050406030204" pitchFamily="18" charset="0"/>
                        </a:rPr>
                        <m:t>∧ ∀</m:t>
                      </m:r>
                      <m:r>
                        <a:rPr lang="en-US" b="0" i="1" smtClean="0">
                          <a:solidFill>
                            <a:schemeClr val="accent3"/>
                          </a:solidFill>
                          <a:latin typeface="Cambria Math" panose="02040503050406030204" pitchFamily="18" charset="0"/>
                        </a:rPr>
                        <m:t>𝑥</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𝑄</m:t>
                          </m:r>
                          <m:d>
                            <m:dPr>
                              <m:ctrlPr>
                                <a:rPr lang="en-US" b="0" i="1" smtClean="0">
                                  <a:latin typeface="Cambria Math" panose="02040503050406030204" pitchFamily="18" charset="0"/>
                                </a:rPr>
                              </m:ctrlPr>
                            </m:dPr>
                            <m:e>
                              <m:r>
                                <a:rPr lang="en-US" b="0" i="1" smtClean="0">
                                  <a:solidFill>
                                    <a:schemeClr val="accent3"/>
                                  </a:solidFill>
                                  <a:latin typeface="Cambria Math" panose="02040503050406030204" pitchFamily="18" charset="0"/>
                                </a:rPr>
                                <m:t>𝑥</m:t>
                              </m:r>
                            </m:e>
                          </m:d>
                        </m:e>
                      </m:d>
                      <m:r>
                        <a:rPr lang="en-US" b="0" i="1" smtClean="0">
                          <a:latin typeface="Cambria Math" panose="02040503050406030204" pitchFamily="18" charset="0"/>
                        </a:rPr>
                        <m:t>∧</m:t>
                      </m:r>
                      <m:r>
                        <a:rPr lang="en-US" b="0" i="1" smtClean="0">
                          <a:latin typeface="Cambria Math" panose="02040503050406030204" pitchFamily="18" charset="0"/>
                        </a:rPr>
                        <m:t>𝑅</m:t>
                      </m:r>
                      <m:d>
                        <m:dPr>
                          <m:ctrlPr>
                            <a:rPr lang="en-US" b="0" i="1" smtClean="0">
                              <a:latin typeface="Cambria Math" panose="02040503050406030204" pitchFamily="18" charset="0"/>
                            </a:rPr>
                          </m:ctrlPr>
                        </m:dPr>
                        <m:e>
                          <m:r>
                            <a:rPr lang="en-US" b="0" i="1" smtClean="0">
                              <a:solidFill>
                                <a:schemeClr val="accent4"/>
                              </a:solidFill>
                              <a:latin typeface="Cambria Math" panose="02040503050406030204" pitchFamily="18" charset="0"/>
                            </a:rPr>
                            <m:t>𝑥</m:t>
                          </m:r>
                        </m:e>
                      </m:d>
                      <m:r>
                        <a:rPr lang="en-US" b="0" i="1" smtClean="0">
                          <a:latin typeface="Cambria Math" panose="02040503050406030204" pitchFamily="18" charset="0"/>
                        </a:rPr>
                        <m:t>)</m:t>
                      </m:r>
                    </m:oMath>
                  </m:oMathPara>
                </a14:m>
                <a:endParaRPr lang="en-US" dirty="0"/>
              </a:p>
              <a:p>
                <a:pPr marL="0" indent="0">
                  <a:buNone/>
                </a:pPr>
                <a:r>
                  <a:rPr lang="en-US" dirty="0"/>
                  <a:t>It’s common (albeit somewhat confusing) practice to reuse a variables when it “wouldn’t matter”. </a:t>
                </a:r>
              </a:p>
              <a:p>
                <a:pPr marL="0" indent="0">
                  <a:buNone/>
                </a:pPr>
                <a:r>
                  <a:rPr lang="en-US" dirty="0"/>
                  <a:t>Never do something like the above: where a single name switches from gold to purple back to gold. Switching from gold to purple only is usually fine…but names are cheap.</a:t>
                </a:r>
              </a:p>
            </p:txBody>
          </p:sp>
        </mc:Choice>
        <mc:Fallback xmlns="">
          <p:sp>
            <p:nvSpPr>
              <p:cNvPr id="3" name="Content Placeholder 2">
                <a:extLst>
                  <a:ext uri="{FF2B5EF4-FFF2-40B4-BE49-F238E27FC236}">
                    <a16:creationId xmlns:a16="http://schemas.microsoft.com/office/drawing/2014/main" id="{14EAB6D0-C78F-4FED-BEDA-3A722475A6F8}"/>
                  </a:ext>
                </a:extLst>
              </p:cNvPr>
              <p:cNvSpPr>
                <a:spLocks noGrp="1" noRot="1" noChangeAspect="1" noMove="1" noResize="1" noEditPoints="1" noAdjustHandles="1" noChangeArrowheads="1" noChangeShapeType="1" noTextEdit="1"/>
              </p:cNvSpPr>
              <p:nvPr>
                <p:ph idx="1"/>
              </p:nvPr>
            </p:nvSpPr>
            <p:spPr>
              <a:blipFill>
                <a:blip r:embed="rId2"/>
                <a:stretch>
                  <a:fillRect l="-1525" t="-2138"/>
                </a:stretch>
              </a:blipFill>
            </p:spPr>
            <p:txBody>
              <a:bodyPr/>
              <a:lstStyle/>
              <a:p>
                <a:r>
                  <a:rPr lang="en-US">
                    <a:noFill/>
                  </a:rPr>
                  <a:t> </a:t>
                </a:r>
              </a:p>
            </p:txBody>
          </p:sp>
        </mc:Fallback>
      </mc:AlternateContent>
      <mc:AlternateContent xmlns:mc="http://schemas.openxmlformats.org/markup-compatibility/2006">
        <mc:Choice xmlns:p14="http://schemas.microsoft.com/office/powerpoint/2010/main" Requires="p14">
          <p:contentPart p14:bwMode="auto" r:id="rId3">
            <p14:nvContentPartPr>
              <p14:cNvPr id="4" name="Ink 3">
                <a:extLst>
                  <a:ext uri="{FF2B5EF4-FFF2-40B4-BE49-F238E27FC236}">
                    <a16:creationId xmlns:a16="http://schemas.microsoft.com/office/drawing/2014/main" id="{E4AC472C-352A-4F26-AABA-0575B4E26037}"/>
                  </a:ext>
                  <a:ext uri="{C183D7F6-B498-43B3-948B-1728B52AA6E4}">
                    <adec:decorative xmlns:adec="http://schemas.microsoft.com/office/drawing/2017/decorative" val="1"/>
                  </a:ext>
                </a:extLst>
              </p14:cNvPr>
              <p14:cNvContentPartPr/>
              <p14:nvPr/>
            </p14:nvContentPartPr>
            <p14:xfrm>
              <a:off x="4178520" y="3303720"/>
              <a:ext cx="3910680" cy="859320"/>
            </p14:xfrm>
          </p:contentPart>
        </mc:Choice>
        <mc:Fallback>
          <p:pic>
            <p:nvPicPr>
              <p:cNvPr id="4" name="Ink 3">
                <a:extLst>
                  <a:ext uri="{FF2B5EF4-FFF2-40B4-BE49-F238E27FC236}">
                    <a16:creationId xmlns:a16="http://schemas.microsoft.com/office/drawing/2014/main" id="{E4AC472C-352A-4F26-AABA-0575B4E26037}"/>
                  </a:ext>
                  <a:ext uri="{C183D7F6-B498-43B3-948B-1728B52AA6E4}">
                    <adec:decorative xmlns:adec="http://schemas.microsoft.com/office/drawing/2017/decorative" val="1"/>
                  </a:ext>
                </a:extLst>
              </p:cNvPr>
              <p:cNvPicPr/>
              <p:nvPr/>
            </p:nvPicPr>
            <p:blipFill>
              <a:blip r:embed="rId4"/>
              <a:stretch>
                <a:fillRect/>
              </a:stretch>
            </p:blipFill>
            <p:spPr>
              <a:xfrm>
                <a:off x="4169160" y="3294360"/>
                <a:ext cx="3929400" cy="878040"/>
              </a:xfrm>
              <a:prstGeom prst="rect">
                <a:avLst/>
              </a:prstGeom>
            </p:spPr>
          </p:pic>
        </mc:Fallback>
      </mc:AlternateContent>
    </p:spTree>
    <p:extLst>
      <p:ext uri="{BB962C8B-B14F-4D97-AF65-F5344CB8AC3E}">
        <p14:creationId xmlns:p14="http://schemas.microsoft.com/office/powerpoint/2010/main" val="27023783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Practice</a:t>
            </a:r>
          </a:p>
        </p:txBody>
      </p:sp>
      <p:sp>
        <p:nvSpPr>
          <p:cNvPr id="3" name="Content Placeholder 2"/>
          <p:cNvSpPr>
            <a:spLocks noGrp="1"/>
          </p:cNvSpPr>
          <p:nvPr>
            <p:ph idx="1"/>
          </p:nvPr>
        </p:nvSpPr>
        <p:spPr/>
        <p:txBody>
          <a:bodyPr/>
          <a:lstStyle/>
          <a:p>
            <a:r>
              <a:rPr lang="en-US" dirty="0"/>
              <a:t>Let your domain of discourse be fruits. Translate these</a:t>
            </a:r>
          </a:p>
          <a:p>
            <a:endParaRPr lang="en-US" dirty="0"/>
          </a:p>
          <a:p>
            <a:r>
              <a:rPr lang="en-US" dirty="0"/>
              <a:t>There is a fruit that is tasty and ripe.</a:t>
            </a:r>
          </a:p>
          <a:p>
            <a:endParaRPr lang="en-US" dirty="0"/>
          </a:p>
          <a:p>
            <a:r>
              <a:rPr lang="en-US" dirty="0"/>
              <a:t>For every fruit, if it is not ripe then it is not tasty.</a:t>
            </a:r>
          </a:p>
          <a:p>
            <a:endParaRPr lang="en-US" dirty="0"/>
          </a:p>
          <a:p>
            <a:r>
              <a:rPr lang="en-US" dirty="0"/>
              <a:t>There is a fruit that is sliced and diced.</a:t>
            </a:r>
          </a:p>
        </p:txBody>
      </p:sp>
    </p:spTree>
    <p:extLst>
      <p:ext uri="{BB962C8B-B14F-4D97-AF65-F5344CB8AC3E}">
        <p14:creationId xmlns:p14="http://schemas.microsoft.com/office/powerpoint/2010/main" val="23842714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Practice with answers</a:t>
            </a:r>
          </a:p>
        </p:txBody>
      </p:sp>
      <p:sp>
        <p:nvSpPr>
          <p:cNvPr id="3" name="Content Placeholder 2"/>
          <p:cNvSpPr>
            <a:spLocks noGrp="1"/>
          </p:cNvSpPr>
          <p:nvPr>
            <p:ph idx="1"/>
          </p:nvPr>
        </p:nvSpPr>
        <p:spPr/>
        <p:txBody>
          <a:bodyPr/>
          <a:lstStyle/>
          <a:p>
            <a:r>
              <a:rPr lang="en-US" dirty="0"/>
              <a:t>Let your domain of discourse be fruits. Translate these</a:t>
            </a:r>
          </a:p>
          <a:p>
            <a:endParaRPr lang="en-US" dirty="0"/>
          </a:p>
          <a:p>
            <a:r>
              <a:rPr lang="en-US" dirty="0"/>
              <a:t>There is a fruit that is tasty and ripe.</a:t>
            </a:r>
          </a:p>
          <a:p>
            <a:endParaRPr lang="en-US" dirty="0"/>
          </a:p>
          <a:p>
            <a:r>
              <a:rPr lang="en-US" dirty="0"/>
              <a:t>For every fruit, if it is not ripe then it is not tasty.</a:t>
            </a:r>
          </a:p>
          <a:p>
            <a:endParaRPr lang="en-US" dirty="0"/>
          </a:p>
          <a:p>
            <a:r>
              <a:rPr lang="en-US" dirty="0"/>
              <a:t>There is a fruit that is sliced and diced.</a:t>
            </a:r>
          </a:p>
        </p:txBody>
      </p:sp>
      <mc:AlternateContent xmlns:mc="http://schemas.openxmlformats.org/markup-compatibility/2006" xmlns:a14="http://schemas.microsoft.com/office/drawing/2010/main">
        <mc:Choice Requires="a14">
          <p:sp>
            <p:nvSpPr>
              <p:cNvPr id="4" name="TextBox 3"/>
              <p:cNvSpPr txBox="1"/>
              <p:nvPr/>
            </p:nvSpPr>
            <p:spPr>
              <a:xfrm>
                <a:off x="2374232" y="3080084"/>
                <a:ext cx="3560270" cy="461665"/>
              </a:xfrm>
              <a:prstGeom prst="rect">
                <a:avLst/>
              </a:prstGeom>
              <a:noFill/>
            </p:spPr>
            <p:txBody>
              <a:bodyPr wrap="none" rtlCol="0">
                <a:spAutoFit/>
              </a:bodyPr>
              <a:lstStyle/>
              <a:p>
                <a14:m>
                  <m:oMath xmlns:m="http://schemas.openxmlformats.org/officeDocument/2006/math">
                    <m:r>
                      <a:rPr lang="en-US" sz="2400" b="0" i="1" smtClean="0">
                        <a:solidFill>
                          <a:schemeClr val="accent3"/>
                        </a:solidFill>
                        <a:latin typeface="Cambria Math" panose="02040503050406030204" pitchFamily="18" charset="0"/>
                        <a:cs typeface="Segoe UI Semilight" panose="020B0402040204020203" pitchFamily="34" charset="0"/>
                      </a:rPr>
                      <m:t>∃</m:t>
                    </m:r>
                    <m:r>
                      <a:rPr lang="en-US" sz="2400" b="0" i="1" smtClean="0">
                        <a:solidFill>
                          <a:schemeClr val="accent3"/>
                        </a:solidFill>
                        <a:latin typeface="Cambria Math" panose="02040503050406030204" pitchFamily="18" charset="0"/>
                        <a:cs typeface="Segoe UI Semilight" panose="020B0402040204020203" pitchFamily="34" charset="0"/>
                      </a:rPr>
                      <m:t>𝑥</m:t>
                    </m:r>
                    <m:r>
                      <a:rPr lang="en-US" sz="2400" b="0" i="1" smtClean="0">
                        <a:solidFill>
                          <a:schemeClr val="accent3"/>
                        </a:solidFill>
                        <a:latin typeface="Cambria Math" panose="02040503050406030204" pitchFamily="18" charset="0"/>
                        <a:cs typeface="Segoe UI Semilight" panose="020B0402040204020203" pitchFamily="34" charset="0"/>
                      </a:rPr>
                      <m:t>(</m:t>
                    </m:r>
                  </m:oMath>
                </a14:m>
                <a:r>
                  <a:rPr lang="en-US" sz="2400" b="0" i="0" dirty="0">
                    <a:solidFill>
                      <a:schemeClr val="accent3"/>
                    </a:solidFill>
                    <a:latin typeface="Courier New" panose="02070309020205020404" pitchFamily="49" charset="0"/>
                    <a:cs typeface="Courier New" panose="02070309020205020404" pitchFamily="49" charset="0"/>
                  </a:rPr>
                  <a:t>Tasty</a:t>
                </a:r>
                <a14:m>
                  <m:oMath xmlns:m="http://schemas.openxmlformats.org/officeDocument/2006/math">
                    <m:d>
                      <m:dPr>
                        <m:ctrlPr>
                          <a:rPr lang="en-US" sz="2400" b="0" i="1" smtClean="0">
                            <a:solidFill>
                              <a:schemeClr val="accent3"/>
                            </a:solidFill>
                            <a:latin typeface="Cambria Math" panose="02040503050406030204" pitchFamily="18" charset="0"/>
                            <a:cs typeface="Segoe UI Semilight" panose="020B0402040204020203" pitchFamily="34" charset="0"/>
                          </a:rPr>
                        </m:ctrlPr>
                      </m:dPr>
                      <m:e>
                        <m:r>
                          <a:rPr lang="en-US" sz="2400" b="0" i="1" smtClean="0">
                            <a:solidFill>
                              <a:schemeClr val="accent3"/>
                            </a:solidFill>
                            <a:latin typeface="Cambria Math" panose="02040503050406030204" pitchFamily="18" charset="0"/>
                            <a:cs typeface="Segoe UI Semilight" panose="020B0402040204020203" pitchFamily="34" charset="0"/>
                          </a:rPr>
                          <m:t>𝑥</m:t>
                        </m:r>
                      </m:e>
                    </m:d>
                    <m:r>
                      <a:rPr lang="en-US" sz="2400" b="0" i="1" smtClean="0">
                        <a:solidFill>
                          <a:schemeClr val="accent3"/>
                        </a:solidFill>
                        <a:latin typeface="Cambria Math" panose="02040503050406030204" pitchFamily="18" charset="0"/>
                        <a:cs typeface="Segoe UI Semilight" panose="020B0402040204020203" pitchFamily="34" charset="0"/>
                      </a:rPr>
                      <m:t>∧</m:t>
                    </m:r>
                  </m:oMath>
                </a14:m>
                <a:r>
                  <a:rPr lang="en-US" sz="2400" b="0" i="0" dirty="0">
                    <a:solidFill>
                      <a:schemeClr val="accent3"/>
                    </a:solidFill>
                    <a:latin typeface="Courier New" panose="02070309020205020404" pitchFamily="49" charset="0"/>
                    <a:cs typeface="Courier New" panose="02070309020205020404" pitchFamily="49" charset="0"/>
                  </a:rPr>
                  <a:t>Ripe</a:t>
                </a:r>
                <a14:m>
                  <m:oMath xmlns:m="http://schemas.openxmlformats.org/officeDocument/2006/math">
                    <m:d>
                      <m:dPr>
                        <m:ctrlPr>
                          <a:rPr lang="en-US" sz="2400" b="0" i="1" smtClean="0">
                            <a:solidFill>
                              <a:schemeClr val="accent3"/>
                            </a:solidFill>
                            <a:latin typeface="Cambria Math" panose="02040503050406030204" pitchFamily="18" charset="0"/>
                            <a:cs typeface="Segoe UI Semilight" panose="020B0402040204020203" pitchFamily="34" charset="0"/>
                          </a:rPr>
                        </m:ctrlPr>
                      </m:dPr>
                      <m:e>
                        <m:r>
                          <a:rPr lang="en-US" sz="2400" b="0" i="1" smtClean="0">
                            <a:solidFill>
                              <a:schemeClr val="accent3"/>
                            </a:solidFill>
                            <a:latin typeface="Cambria Math" panose="02040503050406030204" pitchFamily="18" charset="0"/>
                            <a:cs typeface="Segoe UI Semilight" panose="020B0402040204020203" pitchFamily="34" charset="0"/>
                          </a:rPr>
                          <m:t>𝑥</m:t>
                        </m:r>
                      </m:e>
                    </m:d>
                    <m:r>
                      <a:rPr lang="en-US" sz="2400" b="0" i="1" smtClean="0">
                        <a:solidFill>
                          <a:schemeClr val="accent3"/>
                        </a:solidFill>
                        <a:latin typeface="Cambria Math" panose="02040503050406030204" pitchFamily="18" charset="0"/>
                        <a:cs typeface="Segoe UI Semilight" panose="020B0402040204020203" pitchFamily="34" charset="0"/>
                      </a:rPr>
                      <m:t>)</m:t>
                    </m:r>
                  </m:oMath>
                </a14:m>
                <a:endParaRPr lang="en-US" sz="2400" dirty="0">
                  <a:solidFill>
                    <a:schemeClr val="accent3"/>
                  </a:solidFill>
                  <a:latin typeface="Segoe UI Semilight" panose="020B0402040204020203" pitchFamily="34" charset="0"/>
                  <a:cs typeface="Segoe UI Semilight" panose="020B0402040204020203" pitchFamily="34"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2374232" y="3080084"/>
                <a:ext cx="3560270" cy="461665"/>
              </a:xfrm>
              <a:prstGeom prst="rect">
                <a:avLst/>
              </a:prstGeom>
              <a:blipFill>
                <a:blip r:embed="rId2"/>
                <a:stretch>
                  <a:fillRect l="-171" t="-9211" r="-513" b="-3026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2535730" y="4233057"/>
                <a:ext cx="4211025" cy="461665"/>
              </a:xfrm>
              <a:prstGeom prst="rect">
                <a:avLst/>
              </a:prstGeom>
              <a:noFill/>
            </p:spPr>
            <p:txBody>
              <a:bodyPr wrap="none" rtlCol="0">
                <a:spAutoFit/>
              </a:bodyPr>
              <a:lstStyle/>
              <a:p>
                <a14:m>
                  <m:oMath xmlns:m="http://schemas.openxmlformats.org/officeDocument/2006/math">
                    <m:r>
                      <a:rPr lang="en-US" sz="2400" i="1" smtClean="0">
                        <a:solidFill>
                          <a:schemeClr val="accent3"/>
                        </a:solidFill>
                        <a:latin typeface="Cambria Math" panose="02040503050406030204" pitchFamily="18" charset="0"/>
                        <a:cs typeface="Segoe UI Semilight" panose="020B0402040204020203" pitchFamily="34" charset="0"/>
                      </a:rPr>
                      <m:t>∀</m:t>
                    </m:r>
                    <m:r>
                      <a:rPr lang="en-US" sz="2400" b="0" i="1" smtClean="0">
                        <a:solidFill>
                          <a:schemeClr val="accent3"/>
                        </a:solidFill>
                        <a:latin typeface="Cambria Math" panose="02040503050406030204" pitchFamily="18" charset="0"/>
                        <a:cs typeface="Segoe UI Semilight" panose="020B0402040204020203" pitchFamily="34" charset="0"/>
                      </a:rPr>
                      <m:t>𝑥</m:t>
                    </m:r>
                    <m:r>
                      <a:rPr lang="en-US" sz="2400" b="0" i="1" smtClean="0">
                        <a:solidFill>
                          <a:schemeClr val="accent3"/>
                        </a:solidFill>
                        <a:latin typeface="Cambria Math" panose="02040503050406030204" pitchFamily="18" charset="0"/>
                        <a:cs typeface="Segoe UI Semilight" panose="020B0402040204020203" pitchFamily="34" charset="0"/>
                      </a:rPr>
                      <m:t>(¬</m:t>
                    </m:r>
                  </m:oMath>
                </a14:m>
                <a:r>
                  <a:rPr lang="en-US" sz="2400" b="0" i="0" dirty="0">
                    <a:solidFill>
                      <a:schemeClr val="accent3"/>
                    </a:solidFill>
                    <a:latin typeface="Courier New" panose="02070309020205020404" pitchFamily="49" charset="0"/>
                    <a:cs typeface="Courier New" panose="02070309020205020404" pitchFamily="49" charset="0"/>
                  </a:rPr>
                  <a:t>Ripe</a:t>
                </a:r>
                <a14:m>
                  <m:oMath xmlns:m="http://schemas.openxmlformats.org/officeDocument/2006/math">
                    <m:d>
                      <m:dPr>
                        <m:ctrlPr>
                          <a:rPr lang="en-US" sz="2400" b="0" i="1" smtClean="0">
                            <a:solidFill>
                              <a:schemeClr val="accent3"/>
                            </a:solidFill>
                            <a:latin typeface="Cambria Math" panose="02040503050406030204" pitchFamily="18" charset="0"/>
                            <a:cs typeface="Segoe UI Semilight" panose="020B0402040204020203" pitchFamily="34" charset="0"/>
                          </a:rPr>
                        </m:ctrlPr>
                      </m:dPr>
                      <m:e>
                        <m:r>
                          <a:rPr lang="en-US" sz="2400" b="0" i="1" smtClean="0">
                            <a:solidFill>
                              <a:schemeClr val="accent3"/>
                            </a:solidFill>
                            <a:latin typeface="Cambria Math" panose="02040503050406030204" pitchFamily="18" charset="0"/>
                            <a:cs typeface="Segoe UI Semilight" panose="020B0402040204020203" pitchFamily="34" charset="0"/>
                          </a:rPr>
                          <m:t>𝑥</m:t>
                        </m:r>
                      </m:e>
                    </m:d>
                    <m:r>
                      <a:rPr lang="en-US" sz="2400" b="0" i="1" smtClean="0">
                        <a:solidFill>
                          <a:schemeClr val="accent3"/>
                        </a:solidFill>
                        <a:latin typeface="Cambria Math" panose="02040503050406030204" pitchFamily="18" charset="0"/>
                        <a:cs typeface="Segoe UI Semilight" panose="020B0402040204020203" pitchFamily="34" charset="0"/>
                      </a:rPr>
                      <m:t>→¬</m:t>
                    </m:r>
                    <m:r>
                      <m:rPr>
                        <m:nor/>
                      </m:rPr>
                      <a:rPr lang="en-US" sz="2400" dirty="0">
                        <a:solidFill>
                          <a:schemeClr val="accent3"/>
                        </a:solidFill>
                        <a:latin typeface="Courier New" panose="02070309020205020404" pitchFamily="49" charset="0"/>
                        <a:cs typeface="Courier New" panose="02070309020205020404" pitchFamily="49" charset="0"/>
                      </a:rPr>
                      <m:t>Tasty</m:t>
                    </m:r>
                    <m:d>
                      <m:dPr>
                        <m:ctrlPr>
                          <a:rPr lang="en-US" sz="2400" i="1">
                            <a:solidFill>
                              <a:schemeClr val="accent3"/>
                            </a:solidFill>
                            <a:latin typeface="Cambria Math" panose="02040503050406030204" pitchFamily="18" charset="0"/>
                            <a:cs typeface="Segoe UI Semilight" panose="020B0402040204020203" pitchFamily="34" charset="0"/>
                          </a:rPr>
                        </m:ctrlPr>
                      </m:dPr>
                      <m:e>
                        <m:r>
                          <a:rPr lang="en-US" sz="2400" i="1">
                            <a:solidFill>
                              <a:schemeClr val="accent3"/>
                            </a:solidFill>
                            <a:latin typeface="Cambria Math" panose="02040503050406030204" pitchFamily="18" charset="0"/>
                            <a:cs typeface="Segoe UI Semilight" panose="020B0402040204020203" pitchFamily="34" charset="0"/>
                          </a:rPr>
                          <m:t>𝑥</m:t>
                        </m:r>
                      </m:e>
                    </m:d>
                    <m:r>
                      <a:rPr lang="en-US" sz="2400" b="0" i="1" smtClean="0">
                        <a:solidFill>
                          <a:schemeClr val="accent3"/>
                        </a:solidFill>
                        <a:latin typeface="Cambria Math" panose="02040503050406030204" pitchFamily="18" charset="0"/>
                        <a:cs typeface="Segoe UI Semilight" panose="020B0402040204020203" pitchFamily="34" charset="0"/>
                      </a:rPr>
                      <m:t>)</m:t>
                    </m:r>
                  </m:oMath>
                </a14:m>
                <a:endParaRPr lang="en-US" sz="2400" dirty="0">
                  <a:solidFill>
                    <a:schemeClr val="accent3"/>
                  </a:solidFill>
                  <a:latin typeface="Segoe UI Semilight" panose="020B0402040204020203" pitchFamily="34" charset="0"/>
                  <a:cs typeface="Segoe UI Semilight" panose="020B0402040204020203" pitchFamily="34"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2535730" y="4233057"/>
                <a:ext cx="4211025" cy="461665"/>
              </a:xfrm>
              <a:prstGeom prst="rect">
                <a:avLst/>
              </a:prstGeom>
              <a:blipFill>
                <a:blip r:embed="rId3"/>
                <a:stretch>
                  <a:fillRect l="-145" t="-9211" r="-434" b="-3026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2374232" y="5405908"/>
                <a:ext cx="3997376" cy="461665"/>
              </a:xfrm>
              <a:prstGeom prst="rect">
                <a:avLst/>
              </a:prstGeom>
              <a:noFill/>
            </p:spPr>
            <p:txBody>
              <a:bodyPr wrap="none" rtlCol="0">
                <a:spAutoFit/>
              </a:bodyPr>
              <a:lstStyle/>
              <a:p>
                <a14:m>
                  <m:oMath xmlns:m="http://schemas.openxmlformats.org/officeDocument/2006/math">
                    <m:r>
                      <a:rPr lang="en-US" sz="2400" i="1" smtClean="0">
                        <a:solidFill>
                          <a:schemeClr val="accent3"/>
                        </a:solidFill>
                        <a:latin typeface="Cambria Math" panose="02040503050406030204" pitchFamily="18" charset="0"/>
                        <a:cs typeface="Segoe UI Semilight" panose="020B0402040204020203" pitchFamily="34" charset="0"/>
                      </a:rPr>
                      <m:t>∃</m:t>
                    </m:r>
                    <m:r>
                      <a:rPr lang="en-US" sz="2400" b="0" i="1" smtClean="0">
                        <a:solidFill>
                          <a:schemeClr val="accent3"/>
                        </a:solidFill>
                        <a:latin typeface="Cambria Math" panose="02040503050406030204" pitchFamily="18" charset="0"/>
                        <a:cs typeface="Segoe UI Semilight" panose="020B0402040204020203" pitchFamily="34" charset="0"/>
                      </a:rPr>
                      <m:t>𝑥</m:t>
                    </m:r>
                    <m:r>
                      <a:rPr lang="en-US" sz="2400" b="0" i="1" smtClean="0">
                        <a:solidFill>
                          <a:schemeClr val="accent3"/>
                        </a:solidFill>
                        <a:latin typeface="Cambria Math" panose="02040503050406030204" pitchFamily="18" charset="0"/>
                        <a:cs typeface="Segoe UI Semilight" panose="020B0402040204020203" pitchFamily="34" charset="0"/>
                      </a:rPr>
                      <m:t>(</m:t>
                    </m:r>
                  </m:oMath>
                </a14:m>
                <a:r>
                  <a:rPr lang="en-US" sz="2400" b="0" i="0" dirty="0">
                    <a:solidFill>
                      <a:schemeClr val="accent3"/>
                    </a:solidFill>
                    <a:latin typeface="Courier New" panose="02070309020205020404" pitchFamily="49" charset="0"/>
                    <a:cs typeface="Courier New" panose="02070309020205020404" pitchFamily="49" charset="0"/>
                  </a:rPr>
                  <a:t>Sliced</a:t>
                </a:r>
                <a14:m>
                  <m:oMath xmlns:m="http://schemas.openxmlformats.org/officeDocument/2006/math">
                    <m:d>
                      <m:dPr>
                        <m:ctrlPr>
                          <a:rPr lang="en-US" sz="2400" b="0" i="1" smtClean="0">
                            <a:solidFill>
                              <a:schemeClr val="accent3"/>
                            </a:solidFill>
                            <a:latin typeface="Cambria Math" panose="02040503050406030204" pitchFamily="18" charset="0"/>
                            <a:cs typeface="Segoe UI Semilight" panose="020B0402040204020203" pitchFamily="34" charset="0"/>
                          </a:rPr>
                        </m:ctrlPr>
                      </m:dPr>
                      <m:e>
                        <m:r>
                          <a:rPr lang="en-US" sz="2400" b="0" i="1" smtClean="0">
                            <a:solidFill>
                              <a:schemeClr val="accent3"/>
                            </a:solidFill>
                            <a:latin typeface="Cambria Math" panose="02040503050406030204" pitchFamily="18" charset="0"/>
                            <a:cs typeface="Segoe UI Semilight" panose="020B0402040204020203" pitchFamily="34" charset="0"/>
                          </a:rPr>
                          <m:t>𝑥</m:t>
                        </m:r>
                      </m:e>
                    </m:d>
                    <m:r>
                      <a:rPr lang="en-US" sz="2400" b="0" i="1" smtClean="0">
                        <a:solidFill>
                          <a:schemeClr val="accent3"/>
                        </a:solidFill>
                        <a:latin typeface="Cambria Math" panose="02040503050406030204" pitchFamily="18" charset="0"/>
                        <a:cs typeface="Segoe UI Semilight" panose="020B0402040204020203" pitchFamily="34" charset="0"/>
                      </a:rPr>
                      <m:t>∧</m:t>
                    </m:r>
                    <m:r>
                      <m:rPr>
                        <m:nor/>
                      </m:rPr>
                      <a:rPr lang="en-US" sz="2400" b="0" i="0" dirty="0" smtClean="0">
                        <a:solidFill>
                          <a:schemeClr val="accent3"/>
                        </a:solidFill>
                        <a:latin typeface="Courier New" panose="02070309020205020404" pitchFamily="49" charset="0"/>
                        <a:cs typeface="Courier New" panose="02070309020205020404" pitchFamily="49" charset="0"/>
                      </a:rPr>
                      <m:t>Diced</m:t>
                    </m:r>
                    <m:d>
                      <m:dPr>
                        <m:ctrlPr>
                          <a:rPr lang="en-US" sz="2400" i="1">
                            <a:solidFill>
                              <a:schemeClr val="accent3"/>
                            </a:solidFill>
                            <a:latin typeface="Cambria Math" panose="02040503050406030204" pitchFamily="18" charset="0"/>
                            <a:cs typeface="Segoe UI Semilight" panose="020B0402040204020203" pitchFamily="34" charset="0"/>
                          </a:rPr>
                        </m:ctrlPr>
                      </m:dPr>
                      <m:e>
                        <m:r>
                          <a:rPr lang="en-US" sz="2400" i="1">
                            <a:solidFill>
                              <a:schemeClr val="accent3"/>
                            </a:solidFill>
                            <a:latin typeface="Cambria Math" panose="02040503050406030204" pitchFamily="18" charset="0"/>
                            <a:cs typeface="Segoe UI Semilight" panose="020B0402040204020203" pitchFamily="34" charset="0"/>
                          </a:rPr>
                          <m:t>𝑥</m:t>
                        </m:r>
                      </m:e>
                    </m:d>
                    <m:r>
                      <a:rPr lang="en-US" sz="2400" b="0" i="1" smtClean="0">
                        <a:solidFill>
                          <a:schemeClr val="accent3"/>
                        </a:solidFill>
                        <a:latin typeface="Cambria Math" panose="02040503050406030204" pitchFamily="18" charset="0"/>
                        <a:cs typeface="Segoe UI Semilight" panose="020B0402040204020203" pitchFamily="34" charset="0"/>
                      </a:rPr>
                      <m:t>)</m:t>
                    </m:r>
                  </m:oMath>
                </a14:m>
                <a:endParaRPr lang="en-US" sz="2400" dirty="0">
                  <a:solidFill>
                    <a:schemeClr val="accent3"/>
                  </a:solidFill>
                  <a:latin typeface="Segoe UI Semilight" panose="020B0402040204020203" pitchFamily="34" charset="0"/>
                  <a:cs typeface="Segoe UI Semilight" panose="020B0402040204020203" pitchFamily="34"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2374232" y="5405908"/>
                <a:ext cx="3997376" cy="461665"/>
              </a:xfrm>
              <a:prstGeom prst="rect">
                <a:avLst/>
              </a:prstGeom>
              <a:blipFill>
                <a:blip r:embed="rId4"/>
                <a:stretch>
                  <a:fillRect l="-152" t="-9211" r="-457" b="-30263"/>
                </a:stretch>
              </a:blipFill>
            </p:spPr>
            <p:txBody>
              <a:bodyPr/>
              <a:lstStyle/>
              <a:p>
                <a:r>
                  <a:rPr lang="en-US">
                    <a:noFill/>
                  </a:rPr>
                  <a:t> </a:t>
                </a:r>
              </a:p>
            </p:txBody>
          </p:sp>
        </mc:Fallback>
      </mc:AlternateContent>
    </p:spTree>
    <p:extLst>
      <p:ext uri="{BB962C8B-B14F-4D97-AF65-F5344CB8AC3E}">
        <p14:creationId xmlns:p14="http://schemas.microsoft.com/office/powerpoint/2010/main" val="42378347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Negation</a:t>
            </a:r>
            <a:br>
              <a:rPr lang="en-US" dirty="0"/>
            </a:b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40448724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Canonical Forms</a:t>
            </a:r>
          </a:p>
        </p:txBody>
      </p:sp>
      <p:sp>
        <p:nvSpPr>
          <p:cNvPr id="3" name="Content Placeholder 2"/>
          <p:cNvSpPr>
            <a:spLocks noGrp="1"/>
          </p:cNvSpPr>
          <p:nvPr>
            <p:ph idx="1"/>
          </p:nvPr>
        </p:nvSpPr>
        <p:spPr/>
        <p:txBody>
          <a:bodyPr/>
          <a:lstStyle/>
          <a:p>
            <a:r>
              <a:rPr lang="en-US" dirty="0"/>
              <a:t>A truth table is a unique representation of a Boolean Function.</a:t>
            </a:r>
          </a:p>
          <a:p>
            <a:pPr lvl="1"/>
            <a:r>
              <a:rPr lang="en-US" dirty="0"/>
              <a:t>If you describe a function, there’s only one possible truth table for it.</a:t>
            </a:r>
          </a:p>
          <a:p>
            <a:pPr lvl="1"/>
            <a:endParaRPr lang="en-US" sz="2800" dirty="0"/>
          </a:p>
          <a:p>
            <a:pPr lvl="1"/>
            <a:r>
              <a:rPr lang="en-US" sz="2800" dirty="0"/>
              <a:t>Given a truth table you can find many circuits and many compound propositions to represent it.</a:t>
            </a:r>
          </a:p>
          <a:p>
            <a:pPr lvl="1"/>
            <a:r>
              <a:rPr lang="en-US" dirty="0"/>
              <a:t>Think back to when we were developing the law of implication…</a:t>
            </a:r>
          </a:p>
          <a:p>
            <a:pPr lvl="1"/>
            <a:endParaRPr lang="en-US" dirty="0"/>
          </a:p>
          <a:p>
            <a:pPr lvl="1"/>
            <a:r>
              <a:rPr lang="en-US" sz="2800" dirty="0"/>
              <a:t>It would be nice to have a “standard” proposition (or standard circuit) we could always write as a starting point.</a:t>
            </a:r>
          </a:p>
          <a:p>
            <a:pPr lvl="1"/>
            <a:r>
              <a:rPr lang="en-US" dirty="0"/>
              <a:t>So we have a (possibly) shorter way of telling if we have the same function.</a:t>
            </a:r>
          </a:p>
          <a:p>
            <a:pPr lvl="1"/>
            <a:endParaRPr lang="en-US" dirty="0"/>
          </a:p>
        </p:txBody>
      </p:sp>
    </p:spTree>
    <p:extLst>
      <p:ext uri="{BB962C8B-B14F-4D97-AF65-F5344CB8AC3E}">
        <p14:creationId xmlns:p14="http://schemas.microsoft.com/office/powerpoint/2010/main" val="39090961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Negating Quantifiers</a:t>
            </a:r>
          </a:p>
        </p:txBody>
      </p:sp>
      <p:sp>
        <p:nvSpPr>
          <p:cNvPr id="3" name="Content Placeholder 2"/>
          <p:cNvSpPr>
            <a:spLocks noGrp="1"/>
          </p:cNvSpPr>
          <p:nvPr>
            <p:ph idx="1"/>
          </p:nvPr>
        </p:nvSpPr>
        <p:spPr/>
        <p:txBody>
          <a:bodyPr/>
          <a:lstStyle/>
          <a:p>
            <a:r>
              <a:rPr lang="en-US" dirty="0"/>
              <a:t>What happens when we negate an expression with quantifiers?</a:t>
            </a:r>
          </a:p>
          <a:p>
            <a:r>
              <a:rPr lang="en-US" dirty="0"/>
              <a:t>What does your intuition say?</a:t>
            </a:r>
          </a:p>
          <a:p>
            <a:endParaRPr lang="en-US" dirty="0"/>
          </a:p>
          <a:p>
            <a:endParaRPr lang="en-US" dirty="0"/>
          </a:p>
        </p:txBody>
      </p:sp>
      <p:sp>
        <p:nvSpPr>
          <p:cNvPr id="4" name="Rounded Rectangle 3"/>
          <p:cNvSpPr/>
          <p:nvPr/>
        </p:nvSpPr>
        <p:spPr>
          <a:xfrm>
            <a:off x="1773382" y="2932545"/>
            <a:ext cx="2216727" cy="378691"/>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Semilight" panose="020B0402040204020203" pitchFamily="34" charset="0"/>
                <a:cs typeface="Segoe UI Semilight" panose="020B0402040204020203" pitchFamily="34" charset="0"/>
              </a:rPr>
              <a:t>Original</a:t>
            </a:r>
          </a:p>
        </p:txBody>
      </p:sp>
      <p:sp>
        <p:nvSpPr>
          <p:cNvPr id="5" name="Rounded Rectangle 4"/>
          <p:cNvSpPr/>
          <p:nvPr/>
        </p:nvSpPr>
        <p:spPr>
          <a:xfrm>
            <a:off x="7707746" y="2724727"/>
            <a:ext cx="2216727" cy="378691"/>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Semilight" panose="020B0402040204020203" pitchFamily="34" charset="0"/>
                <a:cs typeface="Segoe UI Semilight" panose="020B0402040204020203" pitchFamily="34" charset="0"/>
              </a:rPr>
              <a:t>Negation</a:t>
            </a:r>
          </a:p>
        </p:txBody>
      </p:sp>
      <p:sp>
        <p:nvSpPr>
          <p:cNvPr id="6" name="TextBox 5"/>
          <p:cNvSpPr txBox="1"/>
          <p:nvPr/>
        </p:nvSpPr>
        <p:spPr>
          <a:xfrm>
            <a:off x="575239" y="3343564"/>
            <a:ext cx="5068179" cy="461665"/>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Every positive integer is prime</a:t>
            </a:r>
          </a:p>
        </p:txBody>
      </p:sp>
      <p:sp>
        <p:nvSpPr>
          <p:cNvPr id="7" name="TextBox 6"/>
          <p:cNvSpPr txBox="1"/>
          <p:nvPr/>
        </p:nvSpPr>
        <p:spPr>
          <a:xfrm>
            <a:off x="6253018" y="3343564"/>
            <a:ext cx="5938982" cy="1200329"/>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There is a positive integer that is not prime.</a:t>
            </a:r>
          </a:p>
          <a:p>
            <a:endParaRPr lang="en-US" sz="2400" dirty="0">
              <a:latin typeface="Segoe UI Semilight" panose="020B0402040204020203" pitchFamily="34" charset="0"/>
              <a:cs typeface="Segoe UI Semilight" panose="020B0402040204020203" pitchFamily="34" charset="0"/>
            </a:endParaRPr>
          </a:p>
          <a:p>
            <a:endParaRPr lang="en-US" sz="2400" dirty="0">
              <a:latin typeface="Segoe UI Semilight" panose="020B0402040204020203" pitchFamily="34" charset="0"/>
              <a:cs typeface="Segoe UI Semilight" panose="020B0402040204020203" pitchFamily="34" charset="0"/>
            </a:endParaRPr>
          </a:p>
        </p:txBody>
      </p:sp>
      <mc:AlternateContent xmlns:mc="http://schemas.openxmlformats.org/markup-compatibility/2006" xmlns:a14="http://schemas.microsoft.com/office/drawing/2010/main">
        <mc:Choice Requires="a14">
          <p:sp>
            <p:nvSpPr>
              <p:cNvPr id="8" name="TextBox 7"/>
              <p:cNvSpPr txBox="1"/>
              <p:nvPr/>
            </p:nvSpPr>
            <p:spPr>
              <a:xfrm>
                <a:off x="575239" y="4193064"/>
                <a:ext cx="5354506" cy="830997"/>
              </a:xfrm>
              <a:prstGeom prst="rect">
                <a:avLst/>
              </a:prstGeom>
              <a:noFill/>
            </p:spPr>
            <p:txBody>
              <a:bodyPr wrap="square" rtlCol="0">
                <a:spAutoFit/>
              </a:bodyPr>
              <a:lstStyle/>
              <a:p>
                <a14:m>
                  <m:oMath xmlns:m="http://schemas.openxmlformats.org/officeDocument/2006/math">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𝑥</m:t>
                    </m:r>
                    <m:r>
                      <a:rPr lang="en-US" sz="2400" b="0" i="1" smtClean="0">
                        <a:latin typeface="Cambria Math" panose="02040503050406030204" pitchFamily="18" charset="0"/>
                        <a:cs typeface="Segoe UI Semilight" panose="020B0402040204020203" pitchFamily="34" charset="0"/>
                      </a:rPr>
                      <m:t> </m:t>
                    </m:r>
                  </m:oMath>
                </a14:m>
                <a:r>
                  <a:rPr lang="en-US" sz="2400" b="0" i="0" dirty="0">
                    <a:latin typeface="Courier New" panose="02070309020205020404" pitchFamily="49" charset="0"/>
                    <a:cs typeface="Courier New" panose="02070309020205020404" pitchFamily="49" charset="0"/>
                  </a:rPr>
                  <a:t>Prime</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𝑥</m:t>
                    </m:r>
                    <m:r>
                      <a:rPr lang="en-US" sz="2400" b="0" i="1" smtClean="0">
                        <a:latin typeface="Cambria Math" panose="02040503050406030204" pitchFamily="18" charset="0"/>
                        <a:cs typeface="Segoe UI Semilight" panose="020B0402040204020203" pitchFamily="34" charset="0"/>
                      </a:rPr>
                      <m:t>)</m:t>
                    </m:r>
                  </m:oMath>
                </a14:m>
                <a:endParaRPr lang="en-US" sz="2400" dirty="0">
                  <a:latin typeface="Segoe UI Semilight" panose="020B0402040204020203" pitchFamily="34" charset="0"/>
                  <a:cs typeface="Segoe UI Semilight" panose="020B0402040204020203" pitchFamily="34" charset="0"/>
                </a:endParaRPr>
              </a:p>
              <a:p>
                <a:r>
                  <a:rPr lang="en-US" sz="2400" dirty="0">
                    <a:latin typeface="Segoe UI Semilight" panose="020B0402040204020203" pitchFamily="34" charset="0"/>
                    <a:cs typeface="Segoe UI Semilight" panose="020B0402040204020203" pitchFamily="34" charset="0"/>
                  </a:rPr>
                  <a:t>Domain of discourse: positive integers</a:t>
                </a:r>
              </a:p>
            </p:txBody>
          </p:sp>
        </mc:Choice>
        <mc:Fallback xmlns="">
          <p:sp>
            <p:nvSpPr>
              <p:cNvPr id="8" name="TextBox 7"/>
              <p:cNvSpPr txBox="1">
                <a:spLocks noRot="1" noChangeAspect="1" noMove="1" noResize="1" noEditPoints="1" noAdjustHandles="1" noChangeArrowheads="1" noChangeShapeType="1" noTextEdit="1"/>
              </p:cNvSpPr>
              <p:nvPr/>
            </p:nvSpPr>
            <p:spPr>
              <a:xfrm>
                <a:off x="575239" y="4193064"/>
                <a:ext cx="5354506" cy="830997"/>
              </a:xfrm>
              <a:prstGeom prst="rect">
                <a:avLst/>
              </a:prstGeom>
              <a:blipFill>
                <a:blip r:embed="rId2"/>
                <a:stretch>
                  <a:fillRect l="-1706" t="-5147" b="-1691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6253018" y="4152128"/>
                <a:ext cx="5275999" cy="830997"/>
              </a:xfrm>
              <a:prstGeom prst="rect">
                <a:avLst/>
              </a:prstGeom>
              <a:noFill/>
            </p:spPr>
            <p:txBody>
              <a:bodyPr wrap="square" rtlCol="0">
                <a:spAutoFit/>
              </a:bodyPr>
              <a:lstStyle/>
              <a:p>
                <a14:m>
                  <m:oMath xmlns:m="http://schemas.openxmlformats.org/officeDocument/2006/math">
                    <m:r>
                      <a:rPr lang="en-US" sz="240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𝑥</m:t>
                    </m:r>
                    <m:r>
                      <a:rPr lang="en-US" sz="2400" b="0" i="1" smtClean="0">
                        <a:latin typeface="Cambria Math" panose="02040503050406030204" pitchFamily="18" charset="0"/>
                        <a:cs typeface="Segoe UI Semilight" panose="020B0402040204020203" pitchFamily="34" charset="0"/>
                      </a:rPr>
                      <m:t>(¬ </m:t>
                    </m:r>
                  </m:oMath>
                </a14:m>
                <a:r>
                  <a:rPr lang="en-US" sz="2400" b="0" i="0" dirty="0">
                    <a:latin typeface="Courier New" panose="02070309020205020404" pitchFamily="49" charset="0"/>
                    <a:cs typeface="Courier New" panose="02070309020205020404" pitchFamily="49" charset="0"/>
                  </a:rPr>
                  <a:t>Prime</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𝑥</m:t>
                    </m:r>
                    <m:r>
                      <a:rPr lang="en-US" sz="2400" b="0" i="1" smtClean="0">
                        <a:latin typeface="Cambria Math" panose="02040503050406030204" pitchFamily="18" charset="0"/>
                        <a:cs typeface="Segoe UI Semilight" panose="020B0402040204020203" pitchFamily="34" charset="0"/>
                      </a:rPr>
                      <m:t>))</m:t>
                    </m:r>
                  </m:oMath>
                </a14:m>
                <a:endParaRPr lang="en-US" sz="2400" dirty="0">
                  <a:latin typeface="Segoe UI Semilight" panose="020B0402040204020203" pitchFamily="34" charset="0"/>
                  <a:cs typeface="Segoe UI Semilight" panose="020B0402040204020203" pitchFamily="34" charset="0"/>
                </a:endParaRPr>
              </a:p>
              <a:p>
                <a:r>
                  <a:rPr lang="en-US" sz="2400" dirty="0">
                    <a:latin typeface="Segoe UI Semilight" panose="020B0402040204020203" pitchFamily="34" charset="0"/>
                    <a:cs typeface="Segoe UI Semilight" panose="020B0402040204020203" pitchFamily="34" charset="0"/>
                  </a:rPr>
                  <a:t>Domain of discourse: positive integers</a:t>
                </a:r>
              </a:p>
            </p:txBody>
          </p:sp>
        </mc:Choice>
        <mc:Fallback xmlns="">
          <p:sp>
            <p:nvSpPr>
              <p:cNvPr id="9" name="TextBox 8"/>
              <p:cNvSpPr txBox="1">
                <a:spLocks noRot="1" noChangeAspect="1" noMove="1" noResize="1" noEditPoints="1" noAdjustHandles="1" noChangeArrowheads="1" noChangeShapeType="1" noTextEdit="1"/>
              </p:cNvSpPr>
              <p:nvPr/>
            </p:nvSpPr>
            <p:spPr>
              <a:xfrm>
                <a:off x="6253018" y="4152128"/>
                <a:ext cx="5275999" cy="830997"/>
              </a:xfrm>
              <a:prstGeom prst="rect">
                <a:avLst/>
              </a:prstGeom>
              <a:blipFill>
                <a:blip r:embed="rId3"/>
                <a:stretch>
                  <a:fillRect l="-1850" t="-5147" b="-16912"/>
                </a:stretch>
              </a:blipFill>
            </p:spPr>
            <p:txBody>
              <a:bodyPr/>
              <a:lstStyle/>
              <a:p>
                <a:r>
                  <a:rPr lang="en-US">
                    <a:noFill/>
                  </a:rPr>
                  <a:t> </a:t>
                </a:r>
              </a:p>
            </p:txBody>
          </p:sp>
        </mc:Fallback>
      </mc:AlternateContent>
    </p:spTree>
    <p:extLst>
      <p:ext uri="{BB962C8B-B14F-4D97-AF65-F5344CB8AC3E}">
        <p14:creationId xmlns:p14="http://schemas.microsoft.com/office/powerpoint/2010/main" val="909004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Negating Quantifiers Rules</a:t>
            </a:r>
          </a:p>
        </p:txBody>
      </p:sp>
      <p:sp>
        <p:nvSpPr>
          <p:cNvPr id="3" name="Content Placeholder 2"/>
          <p:cNvSpPr>
            <a:spLocks noGrp="1"/>
          </p:cNvSpPr>
          <p:nvPr>
            <p:ph idx="1"/>
          </p:nvPr>
        </p:nvSpPr>
        <p:spPr>
          <a:xfrm>
            <a:off x="575240" y="1463857"/>
            <a:ext cx="11187258" cy="573665"/>
          </a:xfrm>
        </p:spPr>
        <p:txBody>
          <a:bodyPr/>
          <a:lstStyle/>
          <a:p>
            <a:r>
              <a:rPr lang="en-US" dirty="0"/>
              <a:t>Let’s try on an existential quantifier…</a:t>
            </a:r>
          </a:p>
          <a:p>
            <a:endParaRPr lang="en-US" dirty="0"/>
          </a:p>
          <a:p>
            <a:endParaRPr lang="en-US" dirty="0"/>
          </a:p>
        </p:txBody>
      </p:sp>
      <p:sp>
        <p:nvSpPr>
          <p:cNvPr id="6" name="Rounded Rectangle 5"/>
          <p:cNvSpPr/>
          <p:nvPr/>
        </p:nvSpPr>
        <p:spPr>
          <a:xfrm>
            <a:off x="1773382" y="2110515"/>
            <a:ext cx="2216727" cy="378691"/>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Semilight" panose="020B0402040204020203" pitchFamily="34" charset="0"/>
                <a:cs typeface="Segoe UI Semilight" panose="020B0402040204020203" pitchFamily="34" charset="0"/>
              </a:rPr>
              <a:t>Original</a:t>
            </a:r>
          </a:p>
        </p:txBody>
      </p:sp>
      <p:sp>
        <p:nvSpPr>
          <p:cNvPr id="5" name="TextBox 4"/>
          <p:cNvSpPr txBox="1"/>
          <p:nvPr/>
        </p:nvSpPr>
        <p:spPr>
          <a:xfrm>
            <a:off x="121635" y="2562199"/>
            <a:ext cx="6047233" cy="830997"/>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There is a positive integer which is prime and even.</a:t>
            </a:r>
          </a:p>
        </p:txBody>
      </p:sp>
      <mc:AlternateContent xmlns:mc="http://schemas.openxmlformats.org/markup-compatibility/2006" xmlns:a14="http://schemas.microsoft.com/office/drawing/2010/main">
        <mc:Choice Requires="a14">
          <p:sp>
            <p:nvSpPr>
              <p:cNvPr id="8" name="TextBox 7"/>
              <p:cNvSpPr txBox="1"/>
              <p:nvPr/>
            </p:nvSpPr>
            <p:spPr>
              <a:xfrm>
                <a:off x="121635" y="3674173"/>
                <a:ext cx="6047233" cy="830997"/>
              </a:xfrm>
              <a:prstGeom prst="rect">
                <a:avLst/>
              </a:prstGeom>
              <a:noFill/>
            </p:spPr>
            <p:txBody>
              <a:bodyPr wrap="square" rtlCol="0">
                <a:spAutoFit/>
              </a:bodyPr>
              <a:lstStyle/>
              <a:p>
                <a14:m>
                  <m:oMath xmlns:m="http://schemas.openxmlformats.org/officeDocument/2006/math">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𝑥</m:t>
                    </m:r>
                    <m:r>
                      <a:rPr lang="en-US" sz="2400" b="0" i="1" smtClean="0">
                        <a:latin typeface="Cambria Math" panose="02040503050406030204" pitchFamily="18" charset="0"/>
                        <a:cs typeface="Segoe UI Semilight" panose="020B0402040204020203" pitchFamily="34" charset="0"/>
                      </a:rPr>
                      <m:t>(</m:t>
                    </m:r>
                  </m:oMath>
                </a14:m>
                <a:r>
                  <a:rPr lang="en-US" sz="2400" b="0" i="0" dirty="0">
                    <a:latin typeface="Courier New" panose="02070309020205020404" pitchFamily="49" charset="0"/>
                    <a:cs typeface="Courier New" panose="02070309020205020404" pitchFamily="49" charset="0"/>
                  </a:rPr>
                  <a:t>Prime</a:t>
                </a:r>
                <a14:m>
                  <m:oMath xmlns:m="http://schemas.openxmlformats.org/officeDocument/2006/math">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𝑥</m:t>
                        </m:r>
                      </m:e>
                    </m:d>
                    <m:r>
                      <a:rPr lang="en-US" sz="2400" b="0" i="1" smtClean="0">
                        <a:latin typeface="Cambria Math" panose="02040503050406030204" pitchFamily="18" charset="0"/>
                        <a:cs typeface="Segoe UI Semilight" panose="020B0402040204020203" pitchFamily="34" charset="0"/>
                      </a:rPr>
                      <m:t>∧ </m:t>
                    </m:r>
                  </m:oMath>
                </a14:m>
                <a:r>
                  <a:rPr lang="en-US" sz="2400" b="0" i="0" dirty="0">
                    <a:latin typeface="Courier New" panose="02070309020205020404" pitchFamily="49" charset="0"/>
                    <a:cs typeface="Courier New" panose="02070309020205020404" pitchFamily="49" charset="0"/>
                  </a:rPr>
                  <a:t>Even</a:t>
                </a:r>
                <a14:m>
                  <m:oMath xmlns:m="http://schemas.openxmlformats.org/officeDocument/2006/math">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𝑥</m:t>
                        </m:r>
                      </m:e>
                    </m:d>
                    <m:r>
                      <a:rPr lang="en-US" sz="2400" b="0" i="1" smtClean="0">
                        <a:latin typeface="Cambria Math" panose="02040503050406030204" pitchFamily="18" charset="0"/>
                        <a:cs typeface="Segoe UI Semilight" panose="020B0402040204020203" pitchFamily="34" charset="0"/>
                      </a:rPr>
                      <m:t>)</m:t>
                    </m:r>
                  </m:oMath>
                </a14:m>
                <a:endParaRPr lang="en-US" sz="2400" b="0" i="0" dirty="0">
                  <a:latin typeface="Courier New" panose="02070309020205020404" pitchFamily="49" charset="0"/>
                  <a:cs typeface="Segoe UI Semilight" panose="020B0402040204020203" pitchFamily="34" charset="0"/>
                </a:endParaRPr>
              </a:p>
              <a:p>
                <a:r>
                  <a:rPr lang="en-US" sz="2400" dirty="0">
                    <a:latin typeface="Segoe UI Semilight" panose="020B0402040204020203" pitchFamily="34" charset="0"/>
                    <a:cs typeface="Segoe UI Semilight" panose="020B0402040204020203" pitchFamily="34" charset="0"/>
                  </a:rPr>
                  <a:t>Domain of discourse: positive integers</a:t>
                </a:r>
              </a:p>
            </p:txBody>
          </p:sp>
        </mc:Choice>
        <mc:Fallback xmlns="">
          <p:sp>
            <p:nvSpPr>
              <p:cNvPr id="8" name="TextBox 7"/>
              <p:cNvSpPr txBox="1">
                <a:spLocks noRot="1" noChangeAspect="1" noMove="1" noResize="1" noEditPoints="1" noAdjustHandles="1" noChangeArrowheads="1" noChangeShapeType="1" noTextEdit="1"/>
              </p:cNvSpPr>
              <p:nvPr/>
            </p:nvSpPr>
            <p:spPr>
              <a:xfrm>
                <a:off x="121635" y="3674173"/>
                <a:ext cx="6047233" cy="830997"/>
              </a:xfrm>
              <a:prstGeom prst="rect">
                <a:avLst/>
              </a:prstGeom>
              <a:blipFill>
                <a:blip r:embed="rId2"/>
                <a:stretch>
                  <a:fillRect l="-1613" t="-5147" b="-16912"/>
                </a:stretch>
              </a:blipFill>
            </p:spPr>
            <p:txBody>
              <a:bodyPr/>
              <a:lstStyle/>
              <a:p>
                <a:r>
                  <a:rPr lang="en-US">
                    <a:noFill/>
                  </a:rPr>
                  <a:t> </a:t>
                </a:r>
              </a:p>
            </p:txBody>
          </p:sp>
        </mc:Fallback>
      </mc:AlternateContent>
      <p:sp>
        <p:nvSpPr>
          <p:cNvPr id="7" name="Rounded Rectangle 6"/>
          <p:cNvSpPr/>
          <p:nvPr/>
        </p:nvSpPr>
        <p:spPr>
          <a:xfrm>
            <a:off x="7707746" y="2124366"/>
            <a:ext cx="2216727" cy="378691"/>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Semilight" panose="020B0402040204020203" pitchFamily="34" charset="0"/>
                <a:cs typeface="Segoe UI Semilight" panose="020B0402040204020203" pitchFamily="34" charset="0"/>
              </a:rPr>
              <a:t>Negation</a:t>
            </a:r>
          </a:p>
        </p:txBody>
      </p:sp>
      <p:sp>
        <p:nvSpPr>
          <p:cNvPr id="9" name="TextBox 8"/>
          <p:cNvSpPr txBox="1"/>
          <p:nvPr/>
        </p:nvSpPr>
        <p:spPr>
          <a:xfrm>
            <a:off x="6144767" y="2548721"/>
            <a:ext cx="6047233" cy="461665"/>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Every positive integer is composite or odd.</a:t>
            </a:r>
          </a:p>
        </p:txBody>
      </p:sp>
      <mc:AlternateContent xmlns:mc="http://schemas.openxmlformats.org/markup-compatibility/2006" xmlns:a14="http://schemas.microsoft.com/office/drawing/2010/main">
        <mc:Choice Requires="a14">
          <p:sp>
            <p:nvSpPr>
              <p:cNvPr id="10" name="TextBox 9"/>
              <p:cNvSpPr txBox="1"/>
              <p:nvPr/>
            </p:nvSpPr>
            <p:spPr>
              <a:xfrm>
                <a:off x="6144766" y="3655311"/>
                <a:ext cx="6047233" cy="830997"/>
              </a:xfrm>
              <a:prstGeom prst="rect">
                <a:avLst/>
              </a:prstGeom>
              <a:noFill/>
            </p:spPr>
            <p:txBody>
              <a:bodyPr wrap="square" rtlCol="0">
                <a:spAutoFit/>
              </a:bodyPr>
              <a:lstStyle/>
              <a:p>
                <a14:m>
                  <m:oMath xmlns:m="http://schemas.openxmlformats.org/officeDocument/2006/math">
                    <m:r>
                      <a:rPr lang="en-US" sz="240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𝑥</m:t>
                    </m:r>
                    <m:r>
                      <a:rPr lang="en-US" sz="2400" b="0" i="1" smtClean="0">
                        <a:latin typeface="Cambria Math" panose="02040503050406030204" pitchFamily="18" charset="0"/>
                        <a:cs typeface="Segoe UI Semilight" panose="020B0402040204020203" pitchFamily="34" charset="0"/>
                      </a:rPr>
                      <m:t>(¬</m:t>
                    </m:r>
                  </m:oMath>
                </a14:m>
                <a:r>
                  <a:rPr lang="en-US" sz="2400" b="0" i="0" dirty="0">
                    <a:latin typeface="Courier New" panose="02070309020205020404" pitchFamily="49" charset="0"/>
                    <a:cs typeface="Courier New" panose="02070309020205020404" pitchFamily="49" charset="0"/>
                  </a:rPr>
                  <a:t>Prime</a:t>
                </a:r>
                <a14:m>
                  <m:oMath xmlns:m="http://schemas.openxmlformats.org/officeDocument/2006/math">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𝑥</m:t>
                        </m:r>
                      </m:e>
                    </m:d>
                    <m:r>
                      <a:rPr lang="en-US" sz="2400" b="0" i="1" smtClean="0">
                        <a:latin typeface="Cambria Math" panose="02040503050406030204" pitchFamily="18" charset="0"/>
                        <a:cs typeface="Segoe UI Semilight" panose="020B0402040204020203" pitchFamily="34" charset="0"/>
                      </a:rPr>
                      <m:t>∨¬</m:t>
                    </m:r>
                  </m:oMath>
                </a14:m>
                <a:r>
                  <a:rPr lang="en-US" sz="2400" b="0" i="0" dirty="0">
                    <a:latin typeface="Courier New" panose="02070309020205020404" pitchFamily="49" charset="0"/>
                    <a:cs typeface="Courier New" panose="02070309020205020404" pitchFamily="49" charset="0"/>
                  </a:rPr>
                  <a:t>Even</a:t>
                </a:r>
                <a14:m>
                  <m:oMath xmlns:m="http://schemas.openxmlformats.org/officeDocument/2006/math">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𝑥</m:t>
                        </m:r>
                      </m:e>
                    </m:d>
                    <m:r>
                      <a:rPr lang="en-US" sz="2400" b="0" i="1" smtClean="0">
                        <a:latin typeface="Cambria Math" panose="02040503050406030204" pitchFamily="18" charset="0"/>
                        <a:cs typeface="Segoe UI Semilight" panose="020B0402040204020203" pitchFamily="34" charset="0"/>
                      </a:rPr>
                      <m:t>)</m:t>
                    </m:r>
                  </m:oMath>
                </a14:m>
                <a:endParaRPr lang="en-US" sz="2400" b="0" i="0" dirty="0">
                  <a:latin typeface="Courier New" panose="02070309020205020404" pitchFamily="49" charset="0"/>
                  <a:cs typeface="Segoe UI Semilight" panose="020B0402040204020203" pitchFamily="34" charset="0"/>
                </a:endParaRPr>
              </a:p>
              <a:p>
                <a:r>
                  <a:rPr lang="en-US" sz="2400" dirty="0">
                    <a:latin typeface="Segoe UI Semilight" panose="020B0402040204020203" pitchFamily="34" charset="0"/>
                    <a:cs typeface="Segoe UI Semilight" panose="020B0402040204020203" pitchFamily="34" charset="0"/>
                  </a:rPr>
                  <a:t>Domain of discourse: positive integers</a:t>
                </a:r>
              </a:p>
            </p:txBody>
          </p:sp>
        </mc:Choice>
        <mc:Fallback xmlns="">
          <p:sp>
            <p:nvSpPr>
              <p:cNvPr id="10" name="TextBox 9"/>
              <p:cNvSpPr txBox="1">
                <a:spLocks noRot="1" noChangeAspect="1" noMove="1" noResize="1" noEditPoints="1" noAdjustHandles="1" noChangeArrowheads="1" noChangeShapeType="1" noTextEdit="1"/>
              </p:cNvSpPr>
              <p:nvPr/>
            </p:nvSpPr>
            <p:spPr>
              <a:xfrm>
                <a:off x="6144766" y="3655311"/>
                <a:ext cx="6047233" cy="830997"/>
              </a:xfrm>
              <a:prstGeom prst="rect">
                <a:avLst/>
              </a:prstGeom>
              <a:blipFill>
                <a:blip r:embed="rId3"/>
                <a:stretch>
                  <a:fillRect l="-1512" t="-5147" b="-1691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ounded Rectangle 10"/>
              <p:cNvSpPr/>
              <p:nvPr/>
            </p:nvSpPr>
            <p:spPr>
              <a:xfrm>
                <a:off x="997527" y="4978400"/>
                <a:ext cx="10557164" cy="1579418"/>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latin typeface="Segoe UI Semilight" panose="020B0402040204020203" pitchFamily="34" charset="0"/>
                    <a:cs typeface="Segoe UI Semilight" panose="020B0402040204020203" pitchFamily="34" charset="0"/>
                  </a:rPr>
                  <a:t>To negate an expression with a quantifier</a:t>
                </a:r>
              </a:p>
              <a:p>
                <a:r>
                  <a:rPr lang="en-US" sz="2400" dirty="0">
                    <a:latin typeface="Segoe UI Semilight" panose="020B0402040204020203" pitchFamily="34" charset="0"/>
                    <a:cs typeface="Segoe UI Semilight" panose="020B0402040204020203" pitchFamily="34" charset="0"/>
                  </a:rPr>
                  <a:t>1. Switch the quantifier (</a:t>
                </a:r>
                <a14:m>
                  <m:oMath xmlns:m="http://schemas.openxmlformats.org/officeDocument/2006/math">
                    <m:r>
                      <a:rPr lang="en-US" sz="2400" i="1">
                        <a:latin typeface="Cambria Math" panose="02040503050406030204" pitchFamily="18" charset="0"/>
                      </a:rPr>
                      <m:t>∀</m:t>
                    </m:r>
                  </m:oMath>
                </a14:m>
                <a:r>
                  <a:rPr lang="en-US" sz="2400" dirty="0">
                    <a:latin typeface="Segoe UI Semilight" panose="020B0402040204020203" pitchFamily="34" charset="0"/>
                    <a:cs typeface="Segoe UI Semilight" panose="020B0402040204020203" pitchFamily="34" charset="0"/>
                  </a:rPr>
                  <a:t> becomes </a:t>
                </a:r>
                <a14:m>
                  <m:oMath xmlns:m="http://schemas.openxmlformats.org/officeDocument/2006/math">
                    <m:r>
                      <a:rPr lang="en-US" sz="2400" i="1">
                        <a:latin typeface="Cambria Math" panose="02040503050406030204" pitchFamily="18" charset="0"/>
                      </a:rPr>
                      <m:t>∃,</m:t>
                    </m:r>
                  </m:oMath>
                </a14:m>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a:latin typeface="Cambria Math" panose="02040503050406030204" pitchFamily="18" charset="0"/>
                      </a:rPr>
                      <m:t>∃</m:t>
                    </m:r>
                  </m:oMath>
                </a14:m>
                <a:r>
                  <a:rPr lang="en-US" sz="2400" dirty="0">
                    <a:latin typeface="Segoe UI Semilight" panose="020B0402040204020203" pitchFamily="34" charset="0"/>
                    <a:cs typeface="Segoe UI Semilight" panose="020B0402040204020203" pitchFamily="34" charset="0"/>
                  </a:rPr>
                  <a:t> becomes </a:t>
                </a:r>
                <a14:m>
                  <m:oMath xmlns:m="http://schemas.openxmlformats.org/officeDocument/2006/math">
                    <m:r>
                      <a:rPr lang="en-US" sz="2400" i="1">
                        <a:latin typeface="Cambria Math" panose="02040503050406030204" pitchFamily="18" charset="0"/>
                      </a:rPr>
                      <m:t>∀</m:t>
                    </m:r>
                  </m:oMath>
                </a14:m>
                <a:r>
                  <a:rPr lang="en-US" sz="2400" dirty="0">
                    <a:latin typeface="Segoe UI Semilight" panose="020B0402040204020203" pitchFamily="34" charset="0"/>
                    <a:cs typeface="Segoe UI Semilight" panose="020B0402040204020203" pitchFamily="34" charset="0"/>
                  </a:rPr>
                  <a:t>)</a:t>
                </a:r>
              </a:p>
              <a:p>
                <a:r>
                  <a:rPr lang="en-US" sz="2400" dirty="0">
                    <a:latin typeface="Segoe UI Semilight" panose="020B0402040204020203" pitchFamily="34" charset="0"/>
                    <a:cs typeface="Segoe UI Semilight" panose="020B0402040204020203" pitchFamily="34" charset="0"/>
                  </a:rPr>
                  <a:t>2. Negate the expression inside</a:t>
                </a:r>
              </a:p>
            </p:txBody>
          </p:sp>
        </mc:Choice>
        <mc:Fallback xmlns="">
          <p:sp>
            <p:nvSpPr>
              <p:cNvPr id="11" name="Rounded Rectangle 10"/>
              <p:cNvSpPr>
                <a:spLocks noRot="1" noChangeAspect="1" noMove="1" noResize="1" noEditPoints="1" noAdjustHandles="1" noChangeArrowheads="1" noChangeShapeType="1" noTextEdit="1"/>
              </p:cNvSpPr>
              <p:nvPr/>
            </p:nvSpPr>
            <p:spPr>
              <a:xfrm>
                <a:off x="997527" y="4978400"/>
                <a:ext cx="10557164" cy="1579418"/>
              </a:xfrm>
              <a:prstGeom prst="roundRect">
                <a:avLst/>
              </a:prstGeom>
              <a:blipFill>
                <a:blip r:embed="rId4"/>
                <a:stretch>
                  <a:fillRect l="-115"/>
                </a:stretch>
              </a:blipFill>
              <a:ln>
                <a:solidFill>
                  <a:schemeClr val="accent2"/>
                </a:solidFill>
              </a:ln>
            </p:spPr>
            <p:txBody>
              <a:bodyPr/>
              <a:lstStyle/>
              <a:p>
                <a:r>
                  <a:rPr lang="en-US">
                    <a:noFill/>
                  </a:rPr>
                  <a:t> </a:t>
                </a:r>
              </a:p>
            </p:txBody>
          </p:sp>
        </mc:Fallback>
      </mc:AlternateContent>
    </p:spTree>
    <p:extLst>
      <p:ext uri="{BB962C8B-B14F-4D97-AF65-F5344CB8AC3E}">
        <p14:creationId xmlns:p14="http://schemas.microsoft.com/office/powerpoint/2010/main" val="412785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9A585-B484-C528-82CE-405AC208BFE4}"/>
              </a:ext>
            </a:extLst>
          </p:cNvPr>
          <p:cNvSpPr>
            <a:spLocks noGrp="1"/>
          </p:cNvSpPr>
          <p:nvPr>
            <p:ph type="title"/>
          </p:nvPr>
        </p:nvSpPr>
        <p:spPr/>
        <p:txBody>
          <a:bodyPr/>
          <a:lstStyle/>
          <a:p>
            <a:r>
              <a:rPr lang="en-US" dirty="0"/>
              <a:t>Negation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9450359-F90A-3F68-EFD2-B0A7BA3D7180}"/>
                  </a:ext>
                </a:extLst>
              </p:cNvPr>
              <p:cNvSpPr>
                <a:spLocks noGrp="1"/>
              </p:cNvSpPr>
              <p:nvPr>
                <p:ph idx="1"/>
              </p:nvPr>
            </p:nvSpPr>
            <p:spPr/>
            <p:txBody>
              <a:bodyPr/>
              <a:lstStyle/>
              <a:p>
                <a:r>
                  <a:rPr lang="en-US" dirty="0"/>
                  <a:t>Let your Domain of Discourse be integers; translate into predicate notation and negate.</a:t>
                </a:r>
              </a:p>
              <a:p>
                <a:r>
                  <a:rPr lang="en-US" dirty="0"/>
                  <a:t>There are integers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oMath>
                </a14:m>
                <a:r>
                  <a:rPr lang="en-US" dirty="0"/>
                  <a:t> such that </a:t>
                </a:r>
                <a14:m>
                  <m:oMath xmlns:m="http://schemas.openxmlformats.org/officeDocument/2006/math">
                    <m:r>
                      <a:rPr lang="en-US" b="0" i="1" smtClean="0">
                        <a:latin typeface="Cambria Math" panose="02040503050406030204" pitchFamily="18" charset="0"/>
                      </a:rPr>
                      <m:t>𝑥𝑦</m:t>
                    </m:r>
                    <m:r>
                      <a:rPr lang="en-US" b="0" i="1" smtClean="0">
                        <a:latin typeface="Cambria Math" panose="02040503050406030204" pitchFamily="18" charset="0"/>
                      </a:rPr>
                      <m:t>=0</m:t>
                    </m:r>
                  </m:oMath>
                </a14:m>
                <a:r>
                  <a:rPr lang="en-US" dirty="0"/>
                  <a:t>.</a:t>
                </a:r>
              </a:p>
              <a:p>
                <a:endParaRPr lang="en-US" dirty="0"/>
              </a:p>
              <a:p>
                <a:endParaRPr lang="en-US" dirty="0"/>
              </a:p>
              <a:p>
                <a:r>
                  <a:rPr lang="en-US" dirty="0"/>
                  <a:t>Every integer is even.</a:t>
                </a:r>
              </a:p>
            </p:txBody>
          </p:sp>
        </mc:Choice>
        <mc:Fallback xmlns="">
          <p:sp>
            <p:nvSpPr>
              <p:cNvPr id="3" name="Content Placeholder 2">
                <a:extLst>
                  <a:ext uri="{FF2B5EF4-FFF2-40B4-BE49-F238E27FC236}">
                    <a16:creationId xmlns:a16="http://schemas.microsoft.com/office/drawing/2014/main" id="{49450359-F90A-3F68-EFD2-B0A7BA3D7180}"/>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mc:AlternateContent xmlns:mc="http://schemas.openxmlformats.org/markup-compatibility/2006">
        <mc:Choice xmlns:p14="http://schemas.microsoft.com/office/powerpoint/2010/main" Requires="p14">
          <p:contentPart p14:bwMode="auto" r:id="rId3">
            <p14:nvContentPartPr>
              <p14:cNvPr id="4" name="Ink 3" descr="for the first sentence: &#10;OG: EXISTS(x,y) (Equals(xy,0))&#10;Neg: FORALL(x,y) (NOT(Equals(xy,0))">
                <a:extLst>
                  <a:ext uri="{FF2B5EF4-FFF2-40B4-BE49-F238E27FC236}">
                    <a16:creationId xmlns:a16="http://schemas.microsoft.com/office/drawing/2014/main" id="{B6D74D46-09EF-4024-9AED-1211180126C5}"/>
                  </a:ext>
                </a:extLst>
              </p14:cNvPr>
              <p14:cNvContentPartPr/>
              <p14:nvPr/>
            </p14:nvContentPartPr>
            <p14:xfrm>
              <a:off x="791640" y="2799720"/>
              <a:ext cx="6744600" cy="1576440"/>
            </p14:xfrm>
          </p:contentPart>
        </mc:Choice>
        <mc:Fallback>
          <p:pic>
            <p:nvPicPr>
              <p:cNvPr id="4" name="Ink 3" descr="for the first sentence: &#10;OG: EXISTS(x,y) (Equals(xy,0))&#10;Neg: FORALL(x,y) (NOT(Equals(xy,0))">
                <a:extLst>
                  <a:ext uri="{FF2B5EF4-FFF2-40B4-BE49-F238E27FC236}">
                    <a16:creationId xmlns:a16="http://schemas.microsoft.com/office/drawing/2014/main" id="{B6D74D46-09EF-4024-9AED-1211180126C5}"/>
                  </a:ext>
                </a:extLst>
              </p:cNvPr>
              <p:cNvPicPr/>
              <p:nvPr/>
            </p:nvPicPr>
            <p:blipFill>
              <a:blip r:embed="rId4"/>
              <a:stretch>
                <a:fillRect/>
              </a:stretch>
            </p:blipFill>
            <p:spPr>
              <a:xfrm>
                <a:off x="782280" y="2790360"/>
                <a:ext cx="6763320" cy="1595160"/>
              </a:xfrm>
              <a:prstGeom prst="rect">
                <a:avLst/>
              </a:prstGeom>
            </p:spPr>
          </p:pic>
        </mc:Fallback>
      </mc:AlternateContent>
    </p:spTree>
    <p:extLst>
      <p:ext uri="{BB962C8B-B14F-4D97-AF65-F5344CB8AC3E}">
        <p14:creationId xmlns:p14="http://schemas.microsoft.com/office/powerpoint/2010/main" val="40391626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9A585-B484-C528-82CE-405AC208BFE4}"/>
              </a:ext>
            </a:extLst>
          </p:cNvPr>
          <p:cNvSpPr>
            <a:spLocks noGrp="1"/>
          </p:cNvSpPr>
          <p:nvPr>
            <p:ph type="title"/>
          </p:nvPr>
        </p:nvSpPr>
        <p:spPr/>
        <p:txBody>
          <a:bodyPr/>
          <a:lstStyle/>
          <a:p>
            <a:r>
              <a:rPr lang="en-US" dirty="0"/>
              <a:t>Negation (with answers)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9450359-F90A-3F68-EFD2-B0A7BA3D7180}"/>
                  </a:ext>
                </a:extLst>
              </p:cNvPr>
              <p:cNvSpPr>
                <a:spLocks noGrp="1"/>
              </p:cNvSpPr>
              <p:nvPr>
                <p:ph idx="1"/>
              </p:nvPr>
            </p:nvSpPr>
            <p:spPr/>
            <p:txBody>
              <a:bodyPr/>
              <a:lstStyle/>
              <a:p>
                <a:r>
                  <a:rPr lang="en-US" dirty="0"/>
                  <a:t>Let your Domain of Discourse be integers; translate into predicate notation and negate.</a:t>
                </a:r>
              </a:p>
              <a:p>
                <a:r>
                  <a:rPr lang="en-US" dirty="0"/>
                  <a:t>There are integers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oMath>
                </a14:m>
                <a:r>
                  <a:rPr lang="en-US" dirty="0"/>
                  <a:t> such that </a:t>
                </a:r>
                <a14:m>
                  <m:oMath xmlns:m="http://schemas.openxmlformats.org/officeDocument/2006/math">
                    <m:r>
                      <a:rPr lang="en-US" b="0" i="1" smtClean="0">
                        <a:latin typeface="Cambria Math" panose="02040503050406030204" pitchFamily="18" charset="0"/>
                      </a:rPr>
                      <m:t>𝑥𝑦</m:t>
                    </m:r>
                    <m:r>
                      <a:rPr lang="en-US" b="0" i="1" smtClean="0">
                        <a:latin typeface="Cambria Math" panose="02040503050406030204" pitchFamily="18" charset="0"/>
                      </a:rPr>
                      <m:t>=0</m:t>
                    </m:r>
                  </m:oMath>
                </a14:m>
                <a:r>
                  <a:rPr lang="en-US" dirty="0"/>
                  <a:t>.</a:t>
                </a:r>
              </a:p>
              <a:p>
                <a:endParaRPr lang="en-US" dirty="0"/>
              </a:p>
              <a:p>
                <a:endParaRPr lang="en-US" dirty="0"/>
              </a:p>
              <a:p>
                <a:r>
                  <a:rPr lang="en-US" dirty="0"/>
                  <a:t>Every integer is even.</a:t>
                </a:r>
              </a:p>
            </p:txBody>
          </p:sp>
        </mc:Choice>
        <mc:Fallback xmlns="">
          <p:sp>
            <p:nvSpPr>
              <p:cNvPr id="3" name="Content Placeholder 2">
                <a:extLst>
                  <a:ext uri="{FF2B5EF4-FFF2-40B4-BE49-F238E27FC236}">
                    <a16:creationId xmlns:a16="http://schemas.microsoft.com/office/drawing/2014/main" id="{49450359-F90A-3F68-EFD2-B0A7BA3D7180}"/>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8016F662-046E-C7F1-679C-6ED30EBFF1E3}"/>
                  </a:ext>
                </a:extLst>
              </p:cNvPr>
              <p:cNvSpPr txBox="1"/>
              <p:nvPr/>
            </p:nvSpPr>
            <p:spPr>
              <a:xfrm>
                <a:off x="1526875" y="2838091"/>
                <a:ext cx="9739223" cy="1077218"/>
              </a:xfrm>
              <a:prstGeom prst="rect">
                <a:avLst/>
              </a:prstGeom>
              <a:noFill/>
            </p:spPr>
            <p:txBody>
              <a:bodyPr wrap="square" rtlCol="0">
                <a:spAutoFit/>
              </a:bodyPr>
              <a:lstStyle/>
              <a:p>
                <a:r>
                  <a:rPr lang="en-US" sz="3200" dirty="0">
                    <a:solidFill>
                      <a:schemeClr val="accent3"/>
                    </a:solidFill>
                  </a:rPr>
                  <a:t>Original </a:t>
                </a:r>
                <a14:m>
                  <m:oMath xmlns:m="http://schemas.openxmlformats.org/officeDocument/2006/math">
                    <m:r>
                      <a:rPr lang="en-US" sz="3200" b="0" i="1" smtClean="0">
                        <a:solidFill>
                          <a:schemeClr val="accent3"/>
                        </a:solidFill>
                        <a:latin typeface="Cambria Math" panose="02040503050406030204" pitchFamily="18" charset="0"/>
                      </a:rPr>
                      <m:t>∃</m:t>
                    </m:r>
                    <m:r>
                      <a:rPr lang="en-US" sz="3200" b="0" i="1" smtClean="0">
                        <a:solidFill>
                          <a:schemeClr val="accent3"/>
                        </a:solidFill>
                        <a:latin typeface="Cambria Math" panose="02040503050406030204" pitchFamily="18" charset="0"/>
                      </a:rPr>
                      <m:t>𝑥</m:t>
                    </m:r>
                    <m:r>
                      <a:rPr lang="en-US" sz="3200" b="0" i="1" smtClean="0">
                        <a:solidFill>
                          <a:schemeClr val="accent3"/>
                        </a:solidFill>
                        <a:latin typeface="Cambria Math" panose="02040503050406030204" pitchFamily="18" charset="0"/>
                      </a:rPr>
                      <m:t>∃</m:t>
                    </m:r>
                    <m:r>
                      <a:rPr lang="en-US" sz="3200" b="0" i="1" smtClean="0">
                        <a:solidFill>
                          <a:schemeClr val="accent3"/>
                        </a:solidFill>
                        <a:latin typeface="Cambria Math" panose="02040503050406030204" pitchFamily="18" charset="0"/>
                      </a:rPr>
                      <m:t>𝑦</m:t>
                    </m:r>
                    <m:r>
                      <a:rPr lang="en-US" sz="3200" b="0" i="1" smtClean="0">
                        <a:solidFill>
                          <a:schemeClr val="accent3"/>
                        </a:solidFill>
                        <a:latin typeface="Cambria Math" panose="02040503050406030204" pitchFamily="18" charset="0"/>
                      </a:rPr>
                      <m:t>(</m:t>
                    </m:r>
                    <m:r>
                      <m:rPr>
                        <m:sty m:val="p"/>
                      </m:rPr>
                      <a:rPr lang="en-US" sz="3200" b="0" i="0" smtClean="0">
                        <a:solidFill>
                          <a:schemeClr val="accent3"/>
                        </a:solidFill>
                        <a:latin typeface="Cambria Math" panose="02040503050406030204" pitchFamily="18" charset="0"/>
                      </a:rPr>
                      <m:t>Equal</m:t>
                    </m:r>
                    <m:d>
                      <m:dPr>
                        <m:ctrlPr>
                          <a:rPr lang="en-US" sz="3200" b="0" i="1" smtClean="0">
                            <a:solidFill>
                              <a:schemeClr val="accent3"/>
                            </a:solidFill>
                            <a:latin typeface="Cambria Math" panose="02040503050406030204" pitchFamily="18" charset="0"/>
                          </a:rPr>
                        </m:ctrlPr>
                      </m:dPr>
                      <m:e>
                        <m:r>
                          <a:rPr lang="en-US" sz="3200" b="0" i="1" smtClean="0">
                            <a:solidFill>
                              <a:schemeClr val="accent3"/>
                            </a:solidFill>
                            <a:latin typeface="Cambria Math" panose="02040503050406030204" pitchFamily="18" charset="0"/>
                          </a:rPr>
                          <m:t>𝑥𝑦</m:t>
                        </m:r>
                        <m:r>
                          <a:rPr lang="en-US" sz="3200" b="0" i="1" smtClean="0">
                            <a:solidFill>
                              <a:schemeClr val="accent3"/>
                            </a:solidFill>
                            <a:latin typeface="Cambria Math" panose="02040503050406030204" pitchFamily="18" charset="0"/>
                          </a:rPr>
                          <m:t>, 0</m:t>
                        </m:r>
                      </m:e>
                    </m:d>
                    <m:r>
                      <a:rPr lang="en-US" sz="3200" b="0" i="1" smtClean="0">
                        <a:solidFill>
                          <a:schemeClr val="accent3"/>
                        </a:solidFill>
                        <a:latin typeface="Cambria Math" panose="02040503050406030204" pitchFamily="18" charset="0"/>
                      </a:rPr>
                      <m:t>)</m:t>
                    </m:r>
                  </m:oMath>
                </a14:m>
                <a:endParaRPr lang="en-US" sz="3200" dirty="0">
                  <a:solidFill>
                    <a:schemeClr val="accent3"/>
                  </a:solidFill>
                </a:endParaRPr>
              </a:p>
              <a:p>
                <a:r>
                  <a:rPr lang="en-US" sz="3200" dirty="0">
                    <a:solidFill>
                      <a:schemeClr val="accent3"/>
                    </a:solidFill>
                  </a:rPr>
                  <a:t>Negation </a:t>
                </a:r>
                <a14:m>
                  <m:oMath xmlns:m="http://schemas.openxmlformats.org/officeDocument/2006/math">
                    <m:r>
                      <a:rPr lang="en-US" sz="3200" b="0" i="1" smtClean="0">
                        <a:solidFill>
                          <a:schemeClr val="accent3"/>
                        </a:solidFill>
                        <a:latin typeface="Cambria Math" panose="02040503050406030204" pitchFamily="18" charset="0"/>
                      </a:rPr>
                      <m:t>∀</m:t>
                    </m:r>
                    <m:r>
                      <a:rPr lang="en-US" sz="3200" b="0" i="1" smtClean="0">
                        <a:solidFill>
                          <a:schemeClr val="accent3"/>
                        </a:solidFill>
                        <a:latin typeface="Cambria Math" panose="02040503050406030204" pitchFamily="18" charset="0"/>
                      </a:rPr>
                      <m:t>𝑥</m:t>
                    </m:r>
                    <m:r>
                      <a:rPr lang="en-US" sz="3200" b="0" i="1" smtClean="0">
                        <a:solidFill>
                          <a:schemeClr val="accent3"/>
                        </a:solidFill>
                        <a:latin typeface="Cambria Math" panose="02040503050406030204" pitchFamily="18" charset="0"/>
                      </a:rPr>
                      <m:t>∀</m:t>
                    </m:r>
                    <m:r>
                      <a:rPr lang="en-US" sz="3200" b="0" i="1" smtClean="0">
                        <a:solidFill>
                          <a:schemeClr val="accent3"/>
                        </a:solidFill>
                        <a:latin typeface="Cambria Math" panose="02040503050406030204" pitchFamily="18" charset="0"/>
                      </a:rPr>
                      <m:t>𝑦</m:t>
                    </m:r>
                    <m:r>
                      <a:rPr lang="en-US" sz="3200" b="0" i="1" smtClean="0">
                        <a:solidFill>
                          <a:schemeClr val="accent3"/>
                        </a:solidFill>
                        <a:latin typeface="Cambria Math" panose="02040503050406030204" pitchFamily="18" charset="0"/>
                      </a:rPr>
                      <m:t>(¬</m:t>
                    </m:r>
                    <m:r>
                      <m:rPr>
                        <m:sty m:val="p"/>
                      </m:rPr>
                      <a:rPr lang="en-US" sz="3200" b="0" i="0" smtClean="0">
                        <a:solidFill>
                          <a:schemeClr val="accent3"/>
                        </a:solidFill>
                        <a:latin typeface="Cambria Math" panose="02040503050406030204" pitchFamily="18" charset="0"/>
                      </a:rPr>
                      <m:t>Equal</m:t>
                    </m:r>
                    <m:d>
                      <m:dPr>
                        <m:ctrlPr>
                          <a:rPr lang="en-US" sz="3200" b="0" i="1" smtClean="0">
                            <a:solidFill>
                              <a:schemeClr val="accent3"/>
                            </a:solidFill>
                            <a:latin typeface="Cambria Math" panose="02040503050406030204" pitchFamily="18" charset="0"/>
                          </a:rPr>
                        </m:ctrlPr>
                      </m:dPr>
                      <m:e>
                        <m:r>
                          <a:rPr lang="en-US" sz="3200" b="0" i="1" smtClean="0">
                            <a:solidFill>
                              <a:schemeClr val="accent3"/>
                            </a:solidFill>
                            <a:latin typeface="Cambria Math" panose="02040503050406030204" pitchFamily="18" charset="0"/>
                          </a:rPr>
                          <m:t>𝑥𝑦</m:t>
                        </m:r>
                        <m:r>
                          <a:rPr lang="en-US" sz="3200" b="0" i="1" smtClean="0">
                            <a:solidFill>
                              <a:schemeClr val="accent3"/>
                            </a:solidFill>
                            <a:latin typeface="Cambria Math" panose="02040503050406030204" pitchFamily="18" charset="0"/>
                          </a:rPr>
                          <m:t>,0</m:t>
                        </m:r>
                      </m:e>
                    </m:d>
                    <m:r>
                      <a:rPr lang="en-US" sz="3200" b="0" i="1" smtClean="0">
                        <a:solidFill>
                          <a:schemeClr val="accent3"/>
                        </a:solidFill>
                        <a:latin typeface="Cambria Math" panose="02040503050406030204" pitchFamily="18" charset="0"/>
                      </a:rPr>
                      <m:t>)</m:t>
                    </m:r>
                  </m:oMath>
                </a14:m>
                <a:endParaRPr lang="en-US" sz="3200" dirty="0">
                  <a:solidFill>
                    <a:schemeClr val="accent3"/>
                  </a:solidFill>
                </a:endParaRPr>
              </a:p>
            </p:txBody>
          </p:sp>
        </mc:Choice>
        <mc:Fallback xmlns="">
          <p:sp>
            <p:nvSpPr>
              <p:cNvPr id="4" name="TextBox 3">
                <a:extLst>
                  <a:ext uri="{FF2B5EF4-FFF2-40B4-BE49-F238E27FC236}">
                    <a16:creationId xmlns:a16="http://schemas.microsoft.com/office/drawing/2014/main" id="{8016F662-046E-C7F1-679C-6ED30EBFF1E3}"/>
                  </a:ext>
                </a:extLst>
              </p:cNvPr>
              <p:cNvSpPr txBox="1">
                <a:spLocks noRot="1" noChangeAspect="1" noMove="1" noResize="1" noEditPoints="1" noAdjustHandles="1" noChangeArrowheads="1" noChangeShapeType="1" noTextEdit="1"/>
              </p:cNvSpPr>
              <p:nvPr/>
            </p:nvSpPr>
            <p:spPr>
              <a:xfrm>
                <a:off x="1526875" y="2838091"/>
                <a:ext cx="9739223" cy="1077218"/>
              </a:xfrm>
              <a:prstGeom prst="rect">
                <a:avLst/>
              </a:prstGeom>
              <a:blipFill>
                <a:blip r:embed="rId3"/>
                <a:stretch>
                  <a:fillRect l="-1564" t="-6818" b="-187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00D50D91-40E9-54A2-F61F-59B65E83A6C9}"/>
                  </a:ext>
                </a:extLst>
              </p:cNvPr>
              <p:cNvSpPr txBox="1"/>
              <p:nvPr/>
            </p:nvSpPr>
            <p:spPr>
              <a:xfrm>
                <a:off x="1437735" y="4561141"/>
                <a:ext cx="9739223" cy="1077218"/>
              </a:xfrm>
              <a:prstGeom prst="rect">
                <a:avLst/>
              </a:prstGeom>
              <a:noFill/>
            </p:spPr>
            <p:txBody>
              <a:bodyPr wrap="square" rtlCol="0">
                <a:spAutoFit/>
              </a:bodyPr>
              <a:lstStyle/>
              <a:p>
                <a:r>
                  <a:rPr lang="en-US" sz="3200" dirty="0">
                    <a:solidFill>
                      <a:schemeClr val="accent3"/>
                    </a:solidFill>
                  </a:rPr>
                  <a:t>Original </a:t>
                </a:r>
                <a14:m>
                  <m:oMath xmlns:m="http://schemas.openxmlformats.org/officeDocument/2006/math">
                    <m:r>
                      <a:rPr lang="en-US" sz="3200" b="0" i="1" smtClean="0">
                        <a:solidFill>
                          <a:schemeClr val="accent3"/>
                        </a:solidFill>
                        <a:latin typeface="Cambria Math" panose="02040503050406030204" pitchFamily="18" charset="0"/>
                      </a:rPr>
                      <m:t>∀</m:t>
                    </m:r>
                    <m:r>
                      <a:rPr lang="en-US" sz="3200" b="0" i="1" smtClean="0">
                        <a:solidFill>
                          <a:schemeClr val="accent3"/>
                        </a:solidFill>
                        <a:latin typeface="Cambria Math" panose="02040503050406030204" pitchFamily="18" charset="0"/>
                      </a:rPr>
                      <m:t>𝑥</m:t>
                    </m:r>
                    <m:r>
                      <a:rPr lang="en-US" sz="3200" b="0" i="1" smtClean="0">
                        <a:solidFill>
                          <a:schemeClr val="accent3"/>
                        </a:solidFill>
                        <a:latin typeface="Cambria Math" panose="02040503050406030204" pitchFamily="18" charset="0"/>
                      </a:rPr>
                      <m:t>(</m:t>
                    </m:r>
                    <m:r>
                      <m:rPr>
                        <m:sty m:val="p"/>
                      </m:rPr>
                      <a:rPr lang="en-US" sz="3200" b="0" i="0" smtClean="0">
                        <a:solidFill>
                          <a:schemeClr val="accent3"/>
                        </a:solidFill>
                        <a:latin typeface="Cambria Math" panose="02040503050406030204" pitchFamily="18" charset="0"/>
                      </a:rPr>
                      <m:t>Even</m:t>
                    </m:r>
                    <m:d>
                      <m:dPr>
                        <m:ctrlPr>
                          <a:rPr lang="en-US" sz="3200" b="0" i="1" smtClean="0">
                            <a:solidFill>
                              <a:schemeClr val="accent3"/>
                            </a:solidFill>
                            <a:latin typeface="Cambria Math" panose="02040503050406030204" pitchFamily="18" charset="0"/>
                          </a:rPr>
                        </m:ctrlPr>
                      </m:dPr>
                      <m:e>
                        <m:r>
                          <a:rPr lang="en-US" sz="3200" b="0" i="1" smtClean="0">
                            <a:solidFill>
                              <a:schemeClr val="accent3"/>
                            </a:solidFill>
                            <a:latin typeface="Cambria Math" panose="02040503050406030204" pitchFamily="18" charset="0"/>
                          </a:rPr>
                          <m:t>𝑥</m:t>
                        </m:r>
                      </m:e>
                    </m:d>
                    <m:r>
                      <a:rPr lang="en-US" sz="3200" b="0" i="1" smtClean="0">
                        <a:solidFill>
                          <a:schemeClr val="accent3"/>
                        </a:solidFill>
                        <a:latin typeface="Cambria Math" panose="02040503050406030204" pitchFamily="18" charset="0"/>
                      </a:rPr>
                      <m:t>)</m:t>
                    </m:r>
                  </m:oMath>
                </a14:m>
                <a:endParaRPr lang="en-US" sz="3200" dirty="0">
                  <a:solidFill>
                    <a:schemeClr val="accent3"/>
                  </a:solidFill>
                </a:endParaRPr>
              </a:p>
              <a:p>
                <a:r>
                  <a:rPr lang="en-US" sz="3200" dirty="0">
                    <a:solidFill>
                      <a:schemeClr val="accent3"/>
                    </a:solidFill>
                  </a:rPr>
                  <a:t>Negation </a:t>
                </a:r>
                <a14:m>
                  <m:oMath xmlns:m="http://schemas.openxmlformats.org/officeDocument/2006/math">
                    <m:r>
                      <a:rPr lang="en-US" sz="3200" i="1" smtClean="0">
                        <a:solidFill>
                          <a:schemeClr val="accent3"/>
                        </a:solidFill>
                        <a:latin typeface="Cambria Math" panose="02040503050406030204" pitchFamily="18" charset="0"/>
                      </a:rPr>
                      <m:t>∃</m:t>
                    </m:r>
                    <m:r>
                      <a:rPr lang="en-US" sz="3200" b="0" i="1" smtClean="0">
                        <a:solidFill>
                          <a:schemeClr val="accent3"/>
                        </a:solidFill>
                        <a:latin typeface="Cambria Math" panose="02040503050406030204" pitchFamily="18" charset="0"/>
                      </a:rPr>
                      <m:t>𝑥</m:t>
                    </m:r>
                    <m:r>
                      <a:rPr lang="en-US" sz="3200" b="0" i="1" smtClean="0">
                        <a:solidFill>
                          <a:schemeClr val="accent3"/>
                        </a:solidFill>
                        <a:latin typeface="Cambria Math" panose="02040503050406030204" pitchFamily="18" charset="0"/>
                      </a:rPr>
                      <m:t>(¬</m:t>
                    </m:r>
                    <m:r>
                      <m:rPr>
                        <m:sty m:val="p"/>
                      </m:rPr>
                      <a:rPr lang="en-US" sz="3200" b="0" i="0" smtClean="0">
                        <a:solidFill>
                          <a:schemeClr val="accent3"/>
                        </a:solidFill>
                        <a:latin typeface="Cambria Math" panose="02040503050406030204" pitchFamily="18" charset="0"/>
                      </a:rPr>
                      <m:t>Even</m:t>
                    </m:r>
                    <m:r>
                      <a:rPr lang="en-US" sz="3200" b="0" i="1" smtClean="0">
                        <a:solidFill>
                          <a:schemeClr val="accent3"/>
                        </a:solidFill>
                        <a:latin typeface="Cambria Math" panose="02040503050406030204" pitchFamily="18" charset="0"/>
                      </a:rPr>
                      <m:t>(</m:t>
                    </m:r>
                    <m:r>
                      <a:rPr lang="en-US" sz="3200" b="0" i="1" smtClean="0">
                        <a:solidFill>
                          <a:schemeClr val="accent3"/>
                        </a:solidFill>
                        <a:latin typeface="Cambria Math" panose="02040503050406030204" pitchFamily="18" charset="0"/>
                      </a:rPr>
                      <m:t>𝑥</m:t>
                    </m:r>
                    <m:r>
                      <a:rPr lang="en-US" sz="3200" b="0" i="1" smtClean="0">
                        <a:solidFill>
                          <a:schemeClr val="accent3"/>
                        </a:solidFill>
                        <a:latin typeface="Cambria Math" panose="02040503050406030204" pitchFamily="18" charset="0"/>
                      </a:rPr>
                      <m:t>))</m:t>
                    </m:r>
                  </m:oMath>
                </a14:m>
                <a:endParaRPr lang="en-US" sz="3200" dirty="0">
                  <a:solidFill>
                    <a:schemeClr val="accent3"/>
                  </a:solidFill>
                </a:endParaRPr>
              </a:p>
            </p:txBody>
          </p:sp>
        </mc:Choice>
        <mc:Fallback xmlns="">
          <p:sp>
            <p:nvSpPr>
              <p:cNvPr id="5" name="TextBox 4">
                <a:extLst>
                  <a:ext uri="{FF2B5EF4-FFF2-40B4-BE49-F238E27FC236}">
                    <a16:creationId xmlns:a16="http://schemas.microsoft.com/office/drawing/2014/main" id="{00D50D91-40E9-54A2-F61F-59B65E83A6C9}"/>
                  </a:ext>
                </a:extLst>
              </p:cNvPr>
              <p:cNvSpPr txBox="1">
                <a:spLocks noRot="1" noChangeAspect="1" noMove="1" noResize="1" noEditPoints="1" noAdjustHandles="1" noChangeArrowheads="1" noChangeShapeType="1" noTextEdit="1"/>
              </p:cNvSpPr>
              <p:nvPr/>
            </p:nvSpPr>
            <p:spPr>
              <a:xfrm>
                <a:off x="1437735" y="4561141"/>
                <a:ext cx="9739223" cy="1077218"/>
              </a:xfrm>
              <a:prstGeom prst="rect">
                <a:avLst/>
              </a:prstGeom>
              <a:blipFill>
                <a:blip r:embed="rId4"/>
                <a:stretch>
                  <a:fillRect l="-1628" t="-6780" b="-18079"/>
                </a:stretch>
              </a:blipFill>
            </p:spPr>
            <p:txBody>
              <a:bodyPr/>
              <a:lstStyle/>
              <a:p>
                <a:r>
                  <a:rPr lang="en-US">
                    <a:noFill/>
                  </a:rPr>
                  <a:t> </a:t>
                </a:r>
              </a:p>
            </p:txBody>
          </p:sp>
        </mc:Fallback>
      </mc:AlternateContent>
    </p:spTree>
    <p:extLst>
      <p:ext uri="{BB962C8B-B14F-4D97-AF65-F5344CB8AC3E}">
        <p14:creationId xmlns:p14="http://schemas.microsoft.com/office/powerpoint/2010/main" val="11868863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59132-449E-4A61-9405-0AFDCE22A308}"/>
              </a:ext>
            </a:extLst>
          </p:cNvPr>
          <p:cNvSpPr>
            <a:spLocks noGrp="1"/>
          </p:cNvSpPr>
          <p:nvPr>
            <p:ph type="title"/>
          </p:nvPr>
        </p:nvSpPr>
        <p:spPr>
          <a:xfrm>
            <a:off x="575239" y="-1014667"/>
            <a:ext cx="11187259" cy="1014667"/>
          </a:xfrm>
        </p:spPr>
        <p:txBody>
          <a:bodyPr vert="horz" lIns="91440" tIns="45720" rIns="91440" bIns="45720" rtlCol="0" anchor="b">
            <a:normAutofit fontScale="90000"/>
          </a:bodyPr>
          <a:lstStyle/>
          <a:p>
            <a:r>
              <a:rPr lang="en-US" dirty="0"/>
              <a:t>Universal and Existential Quantifier definitions</a:t>
            </a:r>
          </a:p>
        </p:txBody>
      </p:sp>
      <p:grpSp>
        <p:nvGrpSpPr>
          <p:cNvPr id="4" name="Group 3" descr="Universal Quantifier definition: &quot;for-all symbol, 'for each x', 'for every x', 'for all x' are common translations. Remember upside-down-A for All.&quot;">
            <a:extLst>
              <a:ext uri="{FF2B5EF4-FFF2-40B4-BE49-F238E27FC236}">
                <a16:creationId xmlns:a16="http://schemas.microsoft.com/office/drawing/2014/main" id="{1AEE7AB5-99D6-4CC2-96C6-0BBAA73541D7}"/>
              </a:ext>
            </a:extLst>
          </p:cNvPr>
          <p:cNvGrpSpPr/>
          <p:nvPr/>
        </p:nvGrpSpPr>
        <p:grpSpPr>
          <a:xfrm>
            <a:off x="556577" y="312984"/>
            <a:ext cx="11187259" cy="2775448"/>
            <a:chOff x="1185842" y="3429000"/>
            <a:chExt cx="6111311" cy="1702212"/>
          </a:xfrm>
          <a:noFill/>
        </p:grpSpPr>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7BC94369-C51F-425F-9409-93BDAF5FB489}"/>
                    </a:ext>
                  </a:extLst>
                </p:cNvPr>
                <p:cNvSpPr/>
                <p:nvPr/>
              </p:nvSpPr>
              <p:spPr>
                <a:xfrm>
                  <a:off x="1185842" y="3429000"/>
                  <a:ext cx="6111311" cy="1702212"/>
                </a:xfrm>
                <a:prstGeom prst="rect">
                  <a:avLst/>
                </a:prstGeom>
                <a:grp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latin typeface="Segoe UI Semibold" panose="020B0702040204020203" pitchFamily="34" charset="0"/>
                    <a:cs typeface="Segoe UI Semibold" panose="020B0702040204020203" pitchFamily="34" charset="0"/>
                  </a:endParaRPr>
                </a:p>
                <a:p>
                  <a:pPr algn="ctr"/>
                  <a:r>
                    <a:rPr lang="en-US" sz="2800" dirty="0">
                      <a:solidFill>
                        <a:schemeClr val="tx1"/>
                      </a:solidFill>
                      <a:latin typeface="Segoe UI Semibold" panose="020B0702040204020203" pitchFamily="34" charset="0"/>
                      <a:cs typeface="Segoe UI Semibold" panose="020B0702040204020203" pitchFamily="34" charset="0"/>
                    </a:rPr>
                    <a:t>“</a:t>
                  </a:r>
                  <a14:m>
                    <m:oMath xmlns:m="http://schemas.openxmlformats.org/officeDocument/2006/math">
                      <m:r>
                        <a:rPr lang="en-US" sz="2800" b="0" i="1" smtClean="0">
                          <a:solidFill>
                            <a:schemeClr val="tx1"/>
                          </a:solidFill>
                          <a:latin typeface="Cambria Math" panose="02040503050406030204" pitchFamily="18" charset="0"/>
                          <a:cs typeface="Segoe UI Semibold" panose="020B0702040204020203" pitchFamily="34" charset="0"/>
                        </a:rPr>
                        <m:t>∀</m:t>
                      </m:r>
                      <m:r>
                        <a:rPr lang="en-US" sz="2800" b="0" i="1" smtClean="0">
                          <a:solidFill>
                            <a:schemeClr val="tx1"/>
                          </a:solidFill>
                          <a:latin typeface="Cambria Math" panose="02040503050406030204" pitchFamily="18" charset="0"/>
                          <a:cs typeface="Segoe UI Semibold" panose="020B0702040204020203" pitchFamily="34" charset="0"/>
                        </a:rPr>
                        <m:t>𝑥</m:t>
                      </m:r>
                      <m:r>
                        <a:rPr lang="en-US" sz="2800" b="0" i="1" smtClean="0">
                          <a:solidFill>
                            <a:schemeClr val="tx1"/>
                          </a:solidFill>
                          <a:latin typeface="Cambria Math" panose="02040503050406030204" pitchFamily="18" charset="0"/>
                          <a:cs typeface="Segoe UI Semibold" panose="020B0702040204020203" pitchFamily="34" charset="0"/>
                        </a:rPr>
                        <m:t>“</m:t>
                      </m:r>
                    </m:oMath>
                  </a14:m>
                  <a:r>
                    <a:rPr lang="en-US" sz="2800" dirty="0">
                      <a:solidFill>
                        <a:schemeClr val="tx1"/>
                      </a:solidFill>
                      <a:latin typeface="Segoe UI Semibold" panose="020B0702040204020203" pitchFamily="34" charset="0"/>
                      <a:cs typeface="Segoe UI Semibold" panose="020B0702040204020203" pitchFamily="34" charset="0"/>
                    </a:rPr>
                    <a:t> </a:t>
                  </a:r>
                </a:p>
                <a:p>
                  <a:pPr algn="ctr"/>
                  <a:r>
                    <a:rPr lang="en-US" sz="2800" dirty="0">
                      <a:solidFill>
                        <a:schemeClr val="tx1"/>
                      </a:solidFill>
                      <a:latin typeface="Segoe UI Semibold" panose="020B0702040204020203" pitchFamily="34" charset="0"/>
                      <a:cs typeface="Segoe UI Semibold" panose="020B0702040204020203" pitchFamily="34" charset="0"/>
                    </a:rPr>
                    <a:t>“for each </a:t>
                  </a:r>
                  <a14:m>
                    <m:oMath xmlns:m="http://schemas.openxmlformats.org/officeDocument/2006/math">
                      <m:r>
                        <a:rPr lang="en-US" sz="2800" b="0" i="1" smtClean="0">
                          <a:solidFill>
                            <a:schemeClr val="tx1"/>
                          </a:solidFill>
                          <a:latin typeface="Cambria Math" panose="02040503050406030204" pitchFamily="18" charset="0"/>
                          <a:cs typeface="Segoe UI Semibold" panose="020B0702040204020203" pitchFamily="34" charset="0"/>
                        </a:rPr>
                        <m:t>𝑥</m:t>
                      </m:r>
                    </m:oMath>
                  </a14:m>
                  <a:r>
                    <a:rPr lang="en-US" sz="2800" dirty="0">
                      <a:solidFill>
                        <a:schemeClr val="tx1"/>
                      </a:solidFill>
                      <a:latin typeface="Segoe UI Semibold" panose="020B0702040204020203" pitchFamily="34" charset="0"/>
                      <a:cs typeface="Segoe UI Semibold" panose="020B0702040204020203" pitchFamily="34" charset="0"/>
                    </a:rPr>
                    <a:t>”, “for every </a:t>
                  </a:r>
                  <a14:m>
                    <m:oMath xmlns:m="http://schemas.openxmlformats.org/officeDocument/2006/math">
                      <m:r>
                        <a:rPr lang="en-US" sz="2800" b="0" i="1" smtClean="0">
                          <a:solidFill>
                            <a:schemeClr val="tx1"/>
                          </a:solidFill>
                          <a:latin typeface="Cambria Math" panose="02040503050406030204" pitchFamily="18" charset="0"/>
                          <a:cs typeface="Segoe UI Semibold" panose="020B0702040204020203" pitchFamily="34" charset="0"/>
                        </a:rPr>
                        <m:t>𝑥</m:t>
                      </m:r>
                    </m:oMath>
                  </a14:m>
                  <a:r>
                    <a:rPr lang="en-US" sz="2800" dirty="0">
                      <a:solidFill>
                        <a:schemeClr val="tx1"/>
                      </a:solidFill>
                      <a:latin typeface="Segoe UI Semibold" panose="020B0702040204020203" pitchFamily="34" charset="0"/>
                      <a:cs typeface="Segoe UI Semibold" panose="020B0702040204020203" pitchFamily="34" charset="0"/>
                    </a:rPr>
                    <a:t>”, “for all </a:t>
                  </a:r>
                  <a14:m>
                    <m:oMath xmlns:m="http://schemas.openxmlformats.org/officeDocument/2006/math">
                      <m:r>
                        <a:rPr lang="en-US" sz="2800" b="0" i="1" smtClean="0">
                          <a:solidFill>
                            <a:schemeClr val="tx1"/>
                          </a:solidFill>
                          <a:latin typeface="Cambria Math" panose="02040503050406030204" pitchFamily="18" charset="0"/>
                          <a:cs typeface="Segoe UI Semibold" panose="020B0702040204020203" pitchFamily="34" charset="0"/>
                        </a:rPr>
                        <m:t>𝑥</m:t>
                      </m:r>
                    </m:oMath>
                  </a14:m>
                  <a:r>
                    <a:rPr lang="en-US" sz="2800" dirty="0">
                      <a:solidFill>
                        <a:schemeClr val="tx1"/>
                      </a:solidFill>
                      <a:latin typeface="Segoe UI Semibold" panose="020B0702040204020203" pitchFamily="34" charset="0"/>
                      <a:cs typeface="Segoe UI Semibold" panose="020B0702040204020203" pitchFamily="34" charset="0"/>
                    </a:rPr>
                    <a:t>” are common translations</a:t>
                  </a:r>
                </a:p>
                <a:p>
                  <a:pPr algn="ctr"/>
                  <a:r>
                    <a:rPr lang="en-US" sz="2800" dirty="0">
                      <a:solidFill>
                        <a:schemeClr val="tx1"/>
                      </a:solidFill>
                      <a:latin typeface="Segoe UI Semibold" panose="020B0702040204020203" pitchFamily="34" charset="0"/>
                      <a:cs typeface="Segoe UI Semibold" panose="020B0702040204020203" pitchFamily="34" charset="0"/>
                    </a:rPr>
                    <a:t>Remember: upside-down-A for All.</a:t>
                  </a:r>
                </a:p>
              </p:txBody>
            </p:sp>
          </mc:Choice>
          <mc:Fallback xmlns="">
            <p:sp>
              <p:nvSpPr>
                <p:cNvPr id="5" name="Rectangle 4">
                  <a:extLst>
                    <a:ext uri="{FF2B5EF4-FFF2-40B4-BE49-F238E27FC236}">
                      <a16:creationId xmlns:a16="http://schemas.microsoft.com/office/drawing/2014/main" id="{7BC94369-C51F-425F-9409-93BDAF5FB489}"/>
                    </a:ext>
                  </a:extLst>
                </p:cNvPr>
                <p:cNvSpPr>
                  <a:spLocks noRot="1" noChangeAspect="1" noMove="1" noResize="1" noEditPoints="1" noAdjustHandles="1" noChangeArrowheads="1" noChangeShapeType="1" noTextEdit="1"/>
                </p:cNvSpPr>
                <p:nvPr/>
              </p:nvSpPr>
              <p:spPr>
                <a:xfrm>
                  <a:off x="1185842" y="3429000"/>
                  <a:ext cx="6111311" cy="1702212"/>
                </a:xfrm>
                <a:prstGeom prst="rect">
                  <a:avLst/>
                </a:prstGeom>
                <a:blipFill>
                  <a:blip r:embed="rId2"/>
                  <a:stretch>
                    <a:fillRect/>
                  </a:stretch>
                </a:blipFill>
                <a:ln w="38100">
                  <a:solidFill>
                    <a:schemeClr val="accent3"/>
                  </a:solidFill>
                </a:ln>
              </p:spPr>
              <p:txBody>
                <a:bodyPr/>
                <a:lstStyle/>
                <a:p>
                  <a:r>
                    <a:rPr lang="en-US">
                      <a:noFill/>
                    </a:rPr>
                    <a:t> </a:t>
                  </a:r>
                </a:p>
              </p:txBody>
            </p:sp>
          </mc:Fallback>
        </mc:AlternateContent>
        <p:sp>
          <p:nvSpPr>
            <p:cNvPr id="6" name="Rectangle 5">
              <a:extLst>
                <a:ext uri="{FF2B5EF4-FFF2-40B4-BE49-F238E27FC236}">
                  <a16:creationId xmlns:a16="http://schemas.microsoft.com/office/drawing/2014/main" id="{F359C5E1-178B-4DB9-AC70-F03A1357087B}"/>
                </a:ext>
              </a:extLst>
            </p:cNvPr>
            <p:cNvSpPr/>
            <p:nvPr/>
          </p:nvSpPr>
          <p:spPr>
            <a:xfrm>
              <a:off x="1195367" y="3429000"/>
              <a:ext cx="6101786" cy="476250"/>
            </a:xfrm>
            <a:prstGeom prst="rect">
              <a:avLst/>
            </a:prstGeom>
            <a:grp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chemeClr val="tx1"/>
                  </a:solidFill>
                  <a:latin typeface="Segoe UI Semibold" panose="020B0702040204020203" pitchFamily="34" charset="0"/>
                  <a:cs typeface="Segoe UI Semibold" panose="020B0702040204020203" pitchFamily="34" charset="0"/>
                </a:rPr>
                <a:t>Universal Quantifier</a:t>
              </a:r>
            </a:p>
          </p:txBody>
        </p:sp>
      </p:grpSp>
      <p:grpSp>
        <p:nvGrpSpPr>
          <p:cNvPr id="10" name="Group 9" descr="Existential Quantifier definition: &quot;exists symbol, 'there is an x', 'there exists an x', 'for some x' are common translations. Remember backwards-E for Exists.&quot;">
            <a:extLst>
              <a:ext uri="{FF2B5EF4-FFF2-40B4-BE49-F238E27FC236}">
                <a16:creationId xmlns:a16="http://schemas.microsoft.com/office/drawing/2014/main" id="{4E4EE18B-5103-49C0-A649-34A9135F2E26}"/>
              </a:ext>
            </a:extLst>
          </p:cNvPr>
          <p:cNvGrpSpPr/>
          <p:nvPr/>
        </p:nvGrpSpPr>
        <p:grpSpPr>
          <a:xfrm>
            <a:off x="96839" y="3950559"/>
            <a:ext cx="11924147" cy="2422752"/>
            <a:chOff x="1185842" y="3429000"/>
            <a:chExt cx="6111311" cy="1485900"/>
          </a:xfrm>
          <a:noFill/>
        </p:grpSpPr>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DE96260E-BDAD-43F4-906C-31C3C62AF456}"/>
                    </a:ext>
                  </a:extLst>
                </p:cNvPr>
                <p:cNvSpPr/>
                <p:nvPr/>
              </p:nvSpPr>
              <p:spPr>
                <a:xfrm>
                  <a:off x="1185842" y="3429000"/>
                  <a:ext cx="6111311" cy="1485900"/>
                </a:xfrm>
                <a:prstGeom prst="rect">
                  <a:avLst/>
                </a:prstGeom>
                <a:grp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latin typeface="Segoe UI Semibold" panose="020B0702040204020203" pitchFamily="34" charset="0"/>
                    <a:cs typeface="Segoe UI Semibold" panose="020B0702040204020203" pitchFamily="34" charset="0"/>
                  </a:endParaRPr>
                </a:p>
                <a:p>
                  <a:pPr algn="ctr"/>
                  <a:r>
                    <a:rPr lang="en-US" sz="2800" dirty="0">
                      <a:solidFill>
                        <a:schemeClr val="tx1"/>
                      </a:solidFill>
                      <a:latin typeface="Segoe UI Semibold" panose="020B0702040204020203" pitchFamily="34" charset="0"/>
                      <a:cs typeface="Segoe UI Semibold" panose="020B0702040204020203" pitchFamily="34" charset="0"/>
                    </a:rPr>
                    <a:t>“</a:t>
                  </a:r>
                  <a14:m>
                    <m:oMath xmlns:m="http://schemas.openxmlformats.org/officeDocument/2006/math">
                      <m:r>
                        <a:rPr lang="en-US" sz="2800" i="1" smtClean="0">
                          <a:solidFill>
                            <a:schemeClr val="tx1"/>
                          </a:solidFill>
                          <a:latin typeface="Cambria Math" panose="02040503050406030204" pitchFamily="18" charset="0"/>
                          <a:cs typeface="Segoe UI Semibold" panose="020B0702040204020203" pitchFamily="34" charset="0"/>
                        </a:rPr>
                        <m:t>∃</m:t>
                      </m:r>
                      <m:r>
                        <a:rPr lang="en-US" sz="2800" b="0" i="1" smtClean="0">
                          <a:solidFill>
                            <a:schemeClr val="tx1"/>
                          </a:solidFill>
                          <a:latin typeface="Cambria Math" panose="02040503050406030204" pitchFamily="18" charset="0"/>
                          <a:cs typeface="Segoe UI Semibold" panose="020B0702040204020203" pitchFamily="34" charset="0"/>
                        </a:rPr>
                        <m:t>𝑥</m:t>
                      </m:r>
                      <m:r>
                        <a:rPr lang="en-US" sz="2800" b="0" i="1" smtClean="0">
                          <a:solidFill>
                            <a:schemeClr val="tx1"/>
                          </a:solidFill>
                          <a:latin typeface="Cambria Math" panose="02040503050406030204" pitchFamily="18" charset="0"/>
                          <a:cs typeface="Segoe UI Semibold" panose="020B0702040204020203" pitchFamily="34" charset="0"/>
                        </a:rPr>
                        <m:t>“</m:t>
                      </m:r>
                    </m:oMath>
                  </a14:m>
                  <a:r>
                    <a:rPr lang="en-US" sz="2800" dirty="0">
                      <a:solidFill>
                        <a:schemeClr val="tx1"/>
                      </a:solidFill>
                      <a:latin typeface="Segoe UI Semibold" panose="020B0702040204020203" pitchFamily="34" charset="0"/>
                      <a:cs typeface="Segoe UI Semibold" panose="020B0702040204020203" pitchFamily="34" charset="0"/>
                    </a:rPr>
                    <a:t> </a:t>
                  </a:r>
                </a:p>
                <a:p>
                  <a:pPr algn="ctr"/>
                  <a:r>
                    <a:rPr lang="en-US" sz="2800" dirty="0">
                      <a:solidFill>
                        <a:schemeClr val="tx1"/>
                      </a:solidFill>
                      <a:latin typeface="Segoe UI Semibold" panose="020B0702040204020203" pitchFamily="34" charset="0"/>
                      <a:cs typeface="Segoe UI Semibold" panose="020B0702040204020203" pitchFamily="34" charset="0"/>
                    </a:rPr>
                    <a:t>“there is an </a:t>
                  </a:r>
                  <a14:m>
                    <m:oMath xmlns:m="http://schemas.openxmlformats.org/officeDocument/2006/math">
                      <m:r>
                        <a:rPr lang="en-US" sz="2800" b="0" i="1" smtClean="0">
                          <a:solidFill>
                            <a:schemeClr val="tx1"/>
                          </a:solidFill>
                          <a:latin typeface="Cambria Math" panose="02040503050406030204" pitchFamily="18" charset="0"/>
                          <a:cs typeface="Segoe UI Semibold" panose="020B0702040204020203" pitchFamily="34" charset="0"/>
                        </a:rPr>
                        <m:t>𝑥</m:t>
                      </m:r>
                    </m:oMath>
                  </a14:m>
                  <a:r>
                    <a:rPr lang="en-US" sz="2800" dirty="0">
                      <a:solidFill>
                        <a:schemeClr val="tx1"/>
                      </a:solidFill>
                      <a:latin typeface="Segoe UI Semibold" panose="020B0702040204020203" pitchFamily="34" charset="0"/>
                      <a:cs typeface="Segoe UI Semibold" panose="020B0702040204020203" pitchFamily="34" charset="0"/>
                    </a:rPr>
                    <a:t>”, “there exists an </a:t>
                  </a:r>
                  <a14:m>
                    <m:oMath xmlns:m="http://schemas.openxmlformats.org/officeDocument/2006/math">
                      <m:r>
                        <a:rPr lang="en-US" sz="2800" b="0" i="1" smtClean="0">
                          <a:solidFill>
                            <a:schemeClr val="tx1"/>
                          </a:solidFill>
                          <a:latin typeface="Cambria Math" panose="02040503050406030204" pitchFamily="18" charset="0"/>
                          <a:cs typeface="Segoe UI Semibold" panose="020B0702040204020203" pitchFamily="34" charset="0"/>
                        </a:rPr>
                        <m:t>𝑥</m:t>
                      </m:r>
                    </m:oMath>
                  </a14:m>
                  <a:r>
                    <a:rPr lang="en-US" sz="2800" dirty="0">
                      <a:solidFill>
                        <a:schemeClr val="tx1"/>
                      </a:solidFill>
                      <a:latin typeface="Segoe UI Semibold" panose="020B0702040204020203" pitchFamily="34" charset="0"/>
                      <a:cs typeface="Segoe UI Semibold" panose="020B0702040204020203" pitchFamily="34" charset="0"/>
                    </a:rPr>
                    <a:t>”, “for some </a:t>
                  </a:r>
                  <a14:m>
                    <m:oMath xmlns:m="http://schemas.openxmlformats.org/officeDocument/2006/math">
                      <m:r>
                        <a:rPr lang="en-US" sz="2800" b="0" i="1" smtClean="0">
                          <a:solidFill>
                            <a:schemeClr val="tx1"/>
                          </a:solidFill>
                          <a:latin typeface="Cambria Math" panose="02040503050406030204" pitchFamily="18" charset="0"/>
                          <a:cs typeface="Segoe UI Semibold" panose="020B0702040204020203" pitchFamily="34" charset="0"/>
                        </a:rPr>
                        <m:t>𝑥</m:t>
                      </m:r>
                    </m:oMath>
                  </a14:m>
                  <a:r>
                    <a:rPr lang="en-US" sz="2800" dirty="0">
                      <a:solidFill>
                        <a:schemeClr val="tx1"/>
                      </a:solidFill>
                      <a:latin typeface="Segoe UI Semibold" panose="020B0702040204020203" pitchFamily="34" charset="0"/>
                      <a:cs typeface="Segoe UI Semibold" panose="020B0702040204020203" pitchFamily="34" charset="0"/>
                    </a:rPr>
                    <a:t>” are common translations</a:t>
                  </a:r>
                </a:p>
                <a:p>
                  <a:pPr algn="ctr"/>
                  <a:r>
                    <a:rPr lang="en-US" sz="2800" dirty="0">
                      <a:solidFill>
                        <a:schemeClr val="tx1"/>
                      </a:solidFill>
                      <a:latin typeface="Segoe UI Semibold" panose="020B0702040204020203" pitchFamily="34" charset="0"/>
                      <a:cs typeface="Segoe UI Semibold" panose="020B0702040204020203" pitchFamily="34" charset="0"/>
                    </a:rPr>
                    <a:t>Remember: backwards-E for Exists.</a:t>
                  </a:r>
                </a:p>
              </p:txBody>
            </p:sp>
          </mc:Choice>
          <mc:Fallback xmlns="">
            <p:sp>
              <p:nvSpPr>
                <p:cNvPr id="11" name="Rectangle 10">
                  <a:extLst>
                    <a:ext uri="{FF2B5EF4-FFF2-40B4-BE49-F238E27FC236}">
                      <a16:creationId xmlns:a16="http://schemas.microsoft.com/office/drawing/2014/main" id="{DE96260E-BDAD-43F4-906C-31C3C62AF456}"/>
                    </a:ext>
                  </a:extLst>
                </p:cNvPr>
                <p:cNvSpPr>
                  <a:spLocks noRot="1" noChangeAspect="1" noMove="1" noResize="1" noEditPoints="1" noAdjustHandles="1" noChangeArrowheads="1" noChangeShapeType="1" noTextEdit="1"/>
                </p:cNvSpPr>
                <p:nvPr/>
              </p:nvSpPr>
              <p:spPr>
                <a:xfrm>
                  <a:off x="1185842" y="3429000"/>
                  <a:ext cx="6111311" cy="1485900"/>
                </a:xfrm>
                <a:prstGeom prst="rect">
                  <a:avLst/>
                </a:prstGeom>
                <a:blipFill>
                  <a:blip r:embed="rId3"/>
                  <a:stretch>
                    <a:fillRect l="-714" r="-612"/>
                  </a:stretch>
                </a:blipFill>
                <a:ln w="38100">
                  <a:solidFill>
                    <a:schemeClr val="accent3"/>
                  </a:solidFill>
                </a:ln>
              </p:spPr>
              <p:txBody>
                <a:bodyPr/>
                <a:lstStyle/>
                <a:p>
                  <a:r>
                    <a:rPr lang="en-US">
                      <a:noFill/>
                    </a:rPr>
                    <a:t> </a:t>
                  </a:r>
                </a:p>
              </p:txBody>
            </p:sp>
          </mc:Fallback>
        </mc:AlternateContent>
        <p:sp>
          <p:nvSpPr>
            <p:cNvPr id="12" name="Rectangle 11">
              <a:extLst>
                <a:ext uri="{FF2B5EF4-FFF2-40B4-BE49-F238E27FC236}">
                  <a16:creationId xmlns:a16="http://schemas.microsoft.com/office/drawing/2014/main" id="{015F2293-644F-4099-AC03-467BBB3F9E67}"/>
                </a:ext>
              </a:extLst>
            </p:cNvPr>
            <p:cNvSpPr/>
            <p:nvPr/>
          </p:nvSpPr>
          <p:spPr>
            <a:xfrm>
              <a:off x="1195367" y="3429000"/>
              <a:ext cx="6101786" cy="476250"/>
            </a:xfrm>
            <a:prstGeom prst="rect">
              <a:avLst/>
            </a:prstGeom>
            <a:grp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chemeClr val="tx1"/>
                  </a:solidFill>
                  <a:latin typeface="Segoe UI Semibold" panose="020B0702040204020203" pitchFamily="34" charset="0"/>
                  <a:cs typeface="Segoe UI Semibold" panose="020B0702040204020203" pitchFamily="34" charset="0"/>
                </a:rPr>
                <a:t>Existential Quantifier</a:t>
              </a:r>
            </a:p>
          </p:txBody>
        </p:sp>
      </p:grpSp>
    </p:spTree>
    <p:extLst>
      <p:ext uri="{BB962C8B-B14F-4D97-AF65-F5344CB8AC3E}">
        <p14:creationId xmlns:p14="http://schemas.microsoft.com/office/powerpoint/2010/main" val="20232927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Disjunctive Normal Form (DNF)</a:t>
            </a:r>
          </a:p>
        </p:txBody>
      </p:sp>
      <p:sp>
        <p:nvSpPr>
          <p:cNvPr id="3" name="Content Placeholder 2"/>
          <p:cNvSpPr>
            <a:spLocks noGrp="1"/>
          </p:cNvSpPr>
          <p:nvPr>
            <p:ph idx="1"/>
          </p:nvPr>
        </p:nvSpPr>
        <p:spPr/>
        <p:txBody>
          <a:bodyPr/>
          <a:lstStyle/>
          <a:p>
            <a:r>
              <a:rPr lang="en-US" dirty="0"/>
              <a:t>a.k.a. OR of ANDs</a:t>
            </a:r>
          </a:p>
          <a:p>
            <a:r>
              <a:rPr lang="en-US" dirty="0" err="1"/>
              <a:t>a.k.a</a:t>
            </a:r>
            <a:r>
              <a:rPr lang="en-US" dirty="0"/>
              <a:t> Sum-of-Products Form</a:t>
            </a:r>
          </a:p>
          <a:p>
            <a:r>
              <a:rPr lang="en-US" dirty="0"/>
              <a:t>a.k.a. </a:t>
            </a:r>
            <a:r>
              <a:rPr lang="en-US" dirty="0" err="1"/>
              <a:t>Minterm</a:t>
            </a:r>
            <a:r>
              <a:rPr lang="en-US" dirty="0"/>
              <a:t> Expansion</a:t>
            </a:r>
          </a:p>
          <a:p>
            <a:pPr marL="514350" indent="-514350">
              <a:buClr>
                <a:srgbClr val="917B4C"/>
              </a:buClr>
              <a:buFont typeface="+mj-lt"/>
              <a:buAutoNum type="arabicPeriod"/>
            </a:pPr>
            <a:r>
              <a:rPr lang="en-US" dirty="0"/>
              <a:t>Read the true rows of the truth table</a:t>
            </a:r>
          </a:p>
          <a:p>
            <a:pPr marL="514350" indent="-514350">
              <a:buClr>
                <a:srgbClr val="917B4C"/>
              </a:buClr>
              <a:buFont typeface="+mj-lt"/>
              <a:buAutoNum type="arabicPeriod"/>
            </a:pPr>
            <a:r>
              <a:rPr lang="en-US" dirty="0"/>
              <a:t>AND together all the settings in a given (true) row.</a:t>
            </a:r>
          </a:p>
          <a:p>
            <a:pPr marL="514350" indent="-514350">
              <a:buClr>
                <a:srgbClr val="917B4C"/>
              </a:buClr>
              <a:buFont typeface="+mj-lt"/>
              <a:buAutoNum type="arabicPeriod"/>
            </a:pPr>
            <a:r>
              <a:rPr lang="en-US" dirty="0"/>
              <a:t>OR together the true rows.</a:t>
            </a:r>
          </a:p>
        </p:txBody>
      </p:sp>
    </p:spTree>
    <p:extLst>
      <p:ext uri="{BB962C8B-B14F-4D97-AF65-F5344CB8AC3E}">
        <p14:creationId xmlns:p14="http://schemas.microsoft.com/office/powerpoint/2010/main" val="20045065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Conjunctive Normal Form</a:t>
            </a:r>
          </a:p>
        </p:txBody>
      </p:sp>
      <p:sp>
        <p:nvSpPr>
          <p:cNvPr id="3" name="Content Placeholder 2"/>
          <p:cNvSpPr>
            <a:spLocks noGrp="1"/>
          </p:cNvSpPr>
          <p:nvPr>
            <p:ph idx="1"/>
          </p:nvPr>
        </p:nvSpPr>
        <p:spPr/>
        <p:txBody>
          <a:bodyPr/>
          <a:lstStyle/>
          <a:p>
            <a:r>
              <a:rPr lang="en-US" dirty="0"/>
              <a:t>a.k.a. AND of ORs</a:t>
            </a:r>
          </a:p>
          <a:p>
            <a:r>
              <a:rPr lang="en-US" dirty="0"/>
              <a:t>a.k.a. Product-of-Sums Form</a:t>
            </a:r>
          </a:p>
          <a:p>
            <a:r>
              <a:rPr lang="en-US" dirty="0"/>
              <a:t>a.k.a. </a:t>
            </a:r>
            <a:r>
              <a:rPr lang="en-US" dirty="0" err="1"/>
              <a:t>Maxterm</a:t>
            </a:r>
            <a:r>
              <a:rPr lang="en-US" dirty="0"/>
              <a:t> Expansion</a:t>
            </a:r>
          </a:p>
          <a:p>
            <a:pPr marL="514350" indent="-514350">
              <a:buClr>
                <a:srgbClr val="917B4C"/>
              </a:buClr>
              <a:buFont typeface="+mj-lt"/>
              <a:buAutoNum type="arabicPeriod"/>
            </a:pPr>
            <a:r>
              <a:rPr lang="en-US" dirty="0"/>
              <a:t>Read the false rows of the truth table</a:t>
            </a:r>
          </a:p>
          <a:p>
            <a:pPr marL="514350" indent="-514350">
              <a:buClr>
                <a:srgbClr val="917B4C"/>
              </a:buClr>
              <a:buFont typeface="+mj-lt"/>
              <a:buAutoNum type="arabicPeriod"/>
            </a:pPr>
            <a:r>
              <a:rPr lang="en-US" dirty="0"/>
              <a:t>OR together the negations of all the settings in the false rows.</a:t>
            </a:r>
          </a:p>
          <a:p>
            <a:pPr marL="514350" indent="-514350">
              <a:buClr>
                <a:srgbClr val="917B4C"/>
              </a:buClr>
              <a:buFont typeface="+mj-lt"/>
              <a:buAutoNum type="arabicPeriod"/>
            </a:pPr>
            <a:r>
              <a:rPr lang="en-US" dirty="0"/>
              <a:t>AND together the false rows.</a:t>
            </a:r>
          </a:p>
          <a:p>
            <a:endParaRPr lang="en-US" dirty="0"/>
          </a:p>
          <a:p>
            <a:r>
              <a:rPr lang="en-US" dirty="0"/>
              <a:t>Or take the DNF of the negation of the function you care about, and distribute the negation.</a:t>
            </a:r>
          </a:p>
        </p:txBody>
      </p:sp>
    </p:spTree>
    <p:extLst>
      <p:ext uri="{BB962C8B-B14F-4D97-AF65-F5344CB8AC3E}">
        <p14:creationId xmlns:p14="http://schemas.microsoft.com/office/powerpoint/2010/main" val="3029241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Normal Forms</a:t>
            </a:r>
          </a:p>
        </p:txBody>
      </p:sp>
      <p:sp>
        <p:nvSpPr>
          <p:cNvPr id="3" name="Content Placeholder 2"/>
          <p:cNvSpPr>
            <a:spLocks noGrp="1"/>
          </p:cNvSpPr>
          <p:nvPr>
            <p:ph idx="1"/>
          </p:nvPr>
        </p:nvSpPr>
        <p:spPr/>
        <p:txBody>
          <a:bodyPr/>
          <a:lstStyle/>
          <a:p>
            <a:r>
              <a:rPr lang="en-US" dirty="0"/>
              <a:t>Don’t simplify any further! Don’t factor anything out (even if you can). The point of the canonical form is we know exactly what it looks like, you might simplify differently than someone else.</a:t>
            </a:r>
          </a:p>
          <a:p>
            <a:endParaRPr lang="en-US" dirty="0"/>
          </a:p>
          <a:p>
            <a:r>
              <a:rPr lang="en-US" dirty="0"/>
              <a:t>Why? Easier to understand for people.</a:t>
            </a:r>
          </a:p>
          <a:p>
            <a:pPr lvl="1"/>
            <a:r>
              <a:rPr lang="en-US" dirty="0"/>
              <a:t>Inside the parentheses are only ORs between the parentheses are only ANDs (or vice versa). </a:t>
            </a:r>
          </a:p>
          <a:p>
            <a:pPr lvl="1"/>
            <a:endParaRPr lang="en-US" dirty="0"/>
          </a:p>
          <a:p>
            <a:pPr lvl="1"/>
            <a:r>
              <a:rPr lang="en-US" sz="2800" dirty="0"/>
              <a:t>You’ll use these more in later courses.</a:t>
            </a:r>
          </a:p>
        </p:txBody>
      </p:sp>
      <mc:AlternateContent xmlns:mc="http://schemas.openxmlformats.org/markup-compatibility/2006">
        <mc:Choice xmlns:p14="http://schemas.microsoft.com/office/powerpoint/2010/main" Requires="p14">
          <p:contentPart p14:bwMode="auto" r:id="rId2">
            <p14:nvContentPartPr>
              <p14:cNvPr id="4" name="Ink 3" descr="&quot;2x + 3x&quot; and separately &quot;5x&quot;">
                <a:extLst>
                  <a:ext uri="{FF2B5EF4-FFF2-40B4-BE49-F238E27FC236}">
                    <a16:creationId xmlns:a16="http://schemas.microsoft.com/office/drawing/2014/main" id="{0481EDBC-18D9-427A-B04E-5CA1C946919B}"/>
                  </a:ext>
                </a:extLst>
              </p14:cNvPr>
              <p14:cNvContentPartPr/>
              <p14:nvPr/>
            </p14:nvContentPartPr>
            <p14:xfrm>
              <a:off x="4758480" y="389520"/>
              <a:ext cx="5184360" cy="618840"/>
            </p14:xfrm>
          </p:contentPart>
        </mc:Choice>
        <mc:Fallback>
          <p:pic>
            <p:nvPicPr>
              <p:cNvPr id="4" name="Ink 3" descr="&quot;2x + 3x&quot; and separately &quot;5x&quot;">
                <a:extLst>
                  <a:ext uri="{FF2B5EF4-FFF2-40B4-BE49-F238E27FC236}">
                    <a16:creationId xmlns:a16="http://schemas.microsoft.com/office/drawing/2014/main" id="{0481EDBC-18D9-427A-B04E-5CA1C946919B}"/>
                  </a:ext>
                </a:extLst>
              </p:cNvPr>
              <p:cNvPicPr/>
              <p:nvPr/>
            </p:nvPicPr>
            <p:blipFill>
              <a:blip r:embed="rId3"/>
              <a:stretch>
                <a:fillRect/>
              </a:stretch>
            </p:blipFill>
            <p:spPr>
              <a:xfrm>
                <a:off x="4749120" y="380160"/>
                <a:ext cx="5203080" cy="637560"/>
              </a:xfrm>
              <a:prstGeom prst="rect">
                <a:avLst/>
              </a:prstGeom>
            </p:spPr>
          </p:pic>
        </mc:Fallback>
      </mc:AlternateContent>
    </p:spTree>
    <p:extLst>
      <p:ext uri="{BB962C8B-B14F-4D97-AF65-F5344CB8AC3E}">
        <p14:creationId xmlns:p14="http://schemas.microsoft.com/office/powerpoint/2010/main" val="40528694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E91EE4D-7BCA-4C46-837E-8096B7A162A9}"/>
              </a:ext>
            </a:extLst>
          </p:cNvPr>
          <p:cNvSpPr>
            <a:spLocks noGrp="1"/>
          </p:cNvSpPr>
          <p:nvPr>
            <p:ph type="title"/>
          </p:nvPr>
        </p:nvSpPr>
        <p:spPr/>
        <p:txBody>
          <a:bodyPr/>
          <a:lstStyle/>
          <a:p>
            <a:r>
              <a:rPr lang="en-US" dirty="0"/>
              <a:t>Predicates!</a:t>
            </a:r>
          </a:p>
        </p:txBody>
      </p:sp>
      <p:sp>
        <p:nvSpPr>
          <p:cNvPr id="5" name="Text Placeholder 4">
            <a:extLst>
              <a:ext uri="{FF2B5EF4-FFF2-40B4-BE49-F238E27FC236}">
                <a16:creationId xmlns:a16="http://schemas.microsoft.com/office/drawing/2014/main" id="{B1058868-6A67-4C0A-B378-F699C2C85224}"/>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75338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Predicate Logic</a:t>
            </a:r>
          </a:p>
        </p:txBody>
      </p:sp>
      <mc:AlternateContent xmlns:mc="http://schemas.openxmlformats.org/markup-compatibility/2006" xmlns:a14="http://schemas.microsoft.com/office/drawing/2010/main">
        <mc:Choice Requires="a14">
          <p:sp>
            <p:nvSpPr>
              <p:cNvPr id="5" name="Content Placeholder 4"/>
              <p:cNvSpPr>
                <a:spLocks noGrp="1"/>
              </p:cNvSpPr>
              <p:nvPr>
                <p:ph idx="1"/>
              </p:nvPr>
            </p:nvSpPr>
            <p:spPr/>
            <p:txBody>
              <a:bodyPr/>
              <a:lstStyle/>
              <a:p>
                <a:r>
                  <a:rPr lang="en-US" dirty="0"/>
                  <a:t>So far our propositions have worked great for fixed objects.</a:t>
                </a:r>
              </a:p>
              <a:p>
                <a:endParaRPr lang="en-US" dirty="0"/>
              </a:p>
              <a:p>
                <a:r>
                  <a:rPr lang="en-US" dirty="0"/>
                  <a:t>What if we want to say “If </a:t>
                </a:r>
                <a14:m>
                  <m:oMath xmlns:m="http://schemas.openxmlformats.org/officeDocument/2006/math">
                    <m:r>
                      <a:rPr lang="en-US" b="0" i="1" smtClean="0">
                        <a:latin typeface="Cambria Math" panose="02040503050406030204" pitchFamily="18" charset="0"/>
                      </a:rPr>
                      <m:t>𝑥</m:t>
                    </m:r>
                    <m:r>
                      <a:rPr lang="en-US" b="0" i="0" smtClean="0">
                        <a:latin typeface="Cambria Math" panose="02040503050406030204" pitchFamily="18" charset="0"/>
                      </a:rPr>
                      <m:t>&gt;10</m:t>
                    </m:r>
                  </m:oMath>
                </a14:m>
                <a:r>
                  <a:rPr lang="en-US" dirty="0"/>
                  <a:t> then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2</m:t>
                        </m:r>
                      </m:sup>
                    </m:sSup>
                    <m:r>
                      <a:rPr lang="en-US" b="0" i="1" smtClean="0">
                        <a:latin typeface="Cambria Math" panose="02040503050406030204" pitchFamily="18" charset="0"/>
                      </a:rPr>
                      <m:t>&gt;100.</m:t>
                    </m:r>
                  </m:oMath>
                </a14:m>
                <a:r>
                  <a:rPr lang="en-US" dirty="0"/>
                  <a:t>”</a:t>
                </a:r>
              </a:p>
              <a:p>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&gt;10</m:t>
                    </m:r>
                  </m:oMath>
                </a14:m>
                <a:r>
                  <a:rPr lang="en-US" dirty="0"/>
                  <a:t> isn’t a proposition. Its truth value depends on </a:t>
                </a:r>
                <a14:m>
                  <m:oMath xmlns:m="http://schemas.openxmlformats.org/officeDocument/2006/math">
                    <m:r>
                      <a:rPr lang="en-US" b="0" i="1" smtClean="0">
                        <a:latin typeface="Cambria Math" panose="02040503050406030204" pitchFamily="18" charset="0"/>
                      </a:rPr>
                      <m:t>𝑥</m:t>
                    </m:r>
                  </m:oMath>
                </a14:m>
                <a:r>
                  <a:rPr lang="en-US" dirty="0"/>
                  <a:t>. </a:t>
                </a:r>
              </a:p>
              <a:p>
                <a:endParaRPr lang="en-US" dirty="0"/>
              </a:p>
              <a:p>
                <a:r>
                  <a:rPr lang="en-US" dirty="0"/>
                  <a:t>We need a function that can take in a value for </a:t>
                </a:r>
                <a14:m>
                  <m:oMath xmlns:m="http://schemas.openxmlformats.org/officeDocument/2006/math">
                    <m:r>
                      <a:rPr lang="en-US" b="0" i="1" smtClean="0">
                        <a:latin typeface="Cambria Math" panose="02040503050406030204" pitchFamily="18" charset="0"/>
                      </a:rPr>
                      <m:t>𝑥</m:t>
                    </m:r>
                  </m:oMath>
                </a14:m>
                <a:r>
                  <a:rPr lang="en-US" dirty="0"/>
                  <a:t> and output True or False as appropriate.</a:t>
                </a:r>
              </a:p>
            </p:txBody>
          </p:sp>
        </mc:Choice>
        <mc:Fallback xmlns="">
          <p:sp>
            <p:nvSpPr>
              <p:cNvPr id="5" name="Content Placeholder 4"/>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18727212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Predicates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02371" y="2726480"/>
                <a:ext cx="11187258" cy="3856383"/>
              </a:xfrm>
            </p:spPr>
            <p:txBody>
              <a:bodyPr>
                <a:normAutofit/>
              </a:bodyPr>
              <a:lstStyle/>
              <a:p>
                <a:r>
                  <a:rPr lang="en-US" dirty="0">
                    <a:latin typeface="Courier New" panose="02070309020205020404" pitchFamily="49" charset="0"/>
                    <a:cs typeface="Courier New" panose="02070309020205020404" pitchFamily="49" charset="0"/>
                  </a:rPr>
                  <a:t>Cat(x)</a:t>
                </a:r>
                <a:r>
                  <a:rPr lang="en-US" dirty="0"/>
                  <a:t>:= </a:t>
                </a:r>
                <a:r>
                  <a:rPr lang="en-US" dirty="0">
                    <a:latin typeface="Courier New" panose="02070309020205020404" pitchFamily="49" charset="0"/>
                    <a:cs typeface="Courier New" panose="02070309020205020404" pitchFamily="49" charset="0"/>
                  </a:rPr>
                  <a:t>“x</a:t>
                </a:r>
                <a:r>
                  <a:rPr lang="en-US" dirty="0"/>
                  <a:t> is a cat</a:t>
                </a:r>
                <a:r>
                  <a:rPr lang="en-US" dirty="0">
                    <a:latin typeface="Courier New" panose="02070309020205020404" pitchFamily="49" charset="0"/>
                    <a:cs typeface="Courier New" panose="02070309020205020404" pitchFamily="49" charset="0"/>
                  </a:rPr>
                  <a:t>”</a:t>
                </a:r>
              </a:p>
              <a:p>
                <a:r>
                  <a:rPr lang="en-US" dirty="0">
                    <a:latin typeface="Courier New" panose="02070309020205020404" pitchFamily="49" charset="0"/>
                    <a:cs typeface="Courier New" panose="02070309020205020404" pitchFamily="49" charset="0"/>
                  </a:rPr>
                  <a:t>Prime(x)</a:t>
                </a:r>
                <a:r>
                  <a:rPr lang="en-US" dirty="0"/>
                  <a:t> := “</a:t>
                </a:r>
                <a:r>
                  <a:rPr lang="en-US" dirty="0">
                    <a:latin typeface="Courier New" panose="02070309020205020404" pitchFamily="49" charset="0"/>
                    <a:cs typeface="Courier New" panose="02070309020205020404" pitchFamily="49" charset="0"/>
                  </a:rPr>
                  <a:t>x</a:t>
                </a:r>
                <a:r>
                  <a:rPr lang="en-US" dirty="0"/>
                  <a:t> is prime”</a:t>
                </a:r>
              </a:p>
              <a:p>
                <a:r>
                  <a:rPr lang="en-US" dirty="0" err="1">
                    <a:latin typeface="Courier New" panose="02070309020205020404" pitchFamily="49" charset="0"/>
                    <a:cs typeface="Courier New" panose="02070309020205020404" pitchFamily="49" charset="0"/>
                  </a:rPr>
                  <a:t>LessThan</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x,y</a:t>
                </a:r>
                <a:r>
                  <a:rPr lang="en-US" dirty="0">
                    <a:latin typeface="Courier New" panose="02070309020205020404" pitchFamily="49" charset="0"/>
                    <a:cs typeface="Courier New" panose="02070309020205020404" pitchFamily="49" charset="0"/>
                  </a:rPr>
                  <a:t>)</a:t>
                </a:r>
                <a:r>
                  <a:rPr lang="en-US" dirty="0"/>
                  <a:t>:= “</a:t>
                </a:r>
                <a:r>
                  <a:rPr lang="en-US" dirty="0">
                    <a:latin typeface="Courier New" panose="02070309020205020404" pitchFamily="49" charset="0"/>
                    <a:cs typeface="Courier New" panose="02070309020205020404" pitchFamily="49" charset="0"/>
                  </a:rPr>
                  <a:t>x</a:t>
                </a:r>
                <a14:m>
                  <m:oMath xmlns:m="http://schemas.openxmlformats.org/officeDocument/2006/math">
                    <m:r>
                      <a:rPr lang="en-US" i="1" dirty="0" smtClean="0">
                        <a:latin typeface="Cambria Math" panose="02040503050406030204" pitchFamily="18" charset="0"/>
                      </a:rPr>
                      <m:t>&lt;</m:t>
                    </m:r>
                  </m:oMath>
                </a14:m>
                <a:r>
                  <a:rPr lang="en-US" dirty="0">
                    <a:latin typeface="Courier New" panose="02070309020205020404" pitchFamily="49" charset="0"/>
                    <a:cs typeface="Courier New" panose="02070309020205020404" pitchFamily="49" charset="0"/>
                  </a:rPr>
                  <a:t>y</a:t>
                </a:r>
                <a:r>
                  <a:rPr lang="en-US" dirty="0"/>
                  <a:t>”</a:t>
                </a:r>
              </a:p>
              <a:p>
                <a:r>
                  <a:rPr lang="en-US" dirty="0">
                    <a:latin typeface="Courier New" panose="02070309020205020404" pitchFamily="49" charset="0"/>
                    <a:cs typeface="Courier New" panose="02070309020205020404" pitchFamily="49" charset="0"/>
                  </a:rPr>
                  <a:t>Sum(</a:t>
                </a:r>
                <a:r>
                  <a:rPr lang="en-US" dirty="0" err="1">
                    <a:latin typeface="Courier New" panose="02070309020205020404" pitchFamily="49" charset="0"/>
                    <a:cs typeface="Courier New" panose="02070309020205020404" pitchFamily="49" charset="0"/>
                  </a:rPr>
                  <a:t>x,y,z</a:t>
                </a:r>
                <a:r>
                  <a:rPr lang="en-US" dirty="0">
                    <a:latin typeface="Courier New" panose="02070309020205020404" pitchFamily="49" charset="0"/>
                    <a:cs typeface="Courier New" panose="02070309020205020404" pitchFamily="49" charset="0"/>
                  </a:rPr>
                  <a:t>)</a:t>
                </a:r>
                <a:r>
                  <a:rPr lang="en-US" dirty="0"/>
                  <a:t>:= “</a:t>
                </a:r>
                <a:r>
                  <a:rPr lang="en-US" dirty="0" err="1">
                    <a:latin typeface="Courier New" panose="02070309020205020404" pitchFamily="49" charset="0"/>
                    <a:cs typeface="Courier New" panose="02070309020205020404" pitchFamily="49" charset="0"/>
                  </a:rPr>
                  <a:t>x</a:t>
                </a:r>
                <a14:m>
                  <m:oMath xmlns:m="http://schemas.openxmlformats.org/officeDocument/2006/math">
                    <m:r>
                      <a:rPr lang="en-US" i="1" dirty="0" smtClean="0">
                        <a:latin typeface="Cambria Math" panose="02040503050406030204" pitchFamily="18" charset="0"/>
                        <a:cs typeface="Courier New" panose="02070309020205020404" pitchFamily="49" charset="0"/>
                      </a:rPr>
                      <m:t>+</m:t>
                    </m:r>
                  </m:oMath>
                </a14:m>
                <a:r>
                  <a:rPr lang="en-US" dirty="0" err="1">
                    <a:latin typeface="Courier New" panose="02070309020205020404" pitchFamily="49" charset="0"/>
                    <a:cs typeface="Courier New" panose="02070309020205020404" pitchFamily="49" charset="0"/>
                  </a:rPr>
                  <a:t>y</a:t>
                </a:r>
                <a14:m>
                  <m:oMath xmlns:m="http://schemas.openxmlformats.org/officeDocument/2006/math">
                    <m:r>
                      <a:rPr lang="en-US" i="1" dirty="0" smtClean="0">
                        <a:latin typeface="Cambria Math" panose="02040503050406030204" pitchFamily="18" charset="0"/>
                        <a:cs typeface="Courier New" panose="02070309020205020404" pitchFamily="49" charset="0"/>
                      </a:rPr>
                      <m:t>=</m:t>
                    </m:r>
                  </m:oMath>
                </a14:m>
                <a:r>
                  <a:rPr lang="en-US" dirty="0">
                    <a:latin typeface="Courier New" panose="02070309020205020404" pitchFamily="49" charset="0"/>
                    <a:cs typeface="Courier New" panose="02070309020205020404" pitchFamily="49" charset="0"/>
                  </a:rPr>
                  <a:t>z</a:t>
                </a:r>
                <a:r>
                  <a:rPr lang="en-US" dirty="0"/>
                  <a:t>”</a:t>
                </a:r>
                <a:endParaRPr lang="en-US" dirty="0">
                  <a:latin typeface="Courier New" panose="02070309020205020404" pitchFamily="49" charset="0"/>
                  <a:cs typeface="Courier New" panose="02070309020205020404" pitchFamily="49" charset="0"/>
                </a:endParaRPr>
              </a:p>
              <a:p>
                <a:r>
                  <a:rPr lang="en-US" dirty="0" err="1">
                    <a:latin typeface="Courier New" panose="02070309020205020404" pitchFamily="49" charset="0"/>
                    <a:cs typeface="Courier New" panose="02070309020205020404" pitchFamily="49" charset="0"/>
                  </a:rPr>
                  <a:t>HasNChars</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s,n</a:t>
                </a:r>
                <a:r>
                  <a:rPr lang="en-US" dirty="0">
                    <a:latin typeface="Courier New" panose="02070309020205020404" pitchFamily="49" charset="0"/>
                    <a:cs typeface="Courier New" panose="02070309020205020404" pitchFamily="49" charset="0"/>
                  </a:rPr>
                  <a:t>)</a:t>
                </a:r>
                <a:r>
                  <a:rPr lang="en-US" dirty="0"/>
                  <a:t>:= “string </a:t>
                </a:r>
                <a:r>
                  <a:rPr lang="en-US" dirty="0">
                    <a:latin typeface="Courier New" panose="02070309020205020404" pitchFamily="49" charset="0"/>
                    <a:cs typeface="Courier New" panose="02070309020205020404" pitchFamily="49" charset="0"/>
                  </a:rPr>
                  <a:t>s</a:t>
                </a:r>
                <a:r>
                  <a:rPr lang="en-US" dirty="0"/>
                  <a:t> has length </a:t>
                </a:r>
                <a:r>
                  <a:rPr lang="en-US" dirty="0">
                    <a:latin typeface="Courier New" panose="02070309020205020404" pitchFamily="49" charset="0"/>
                    <a:cs typeface="Courier New" panose="02070309020205020404" pitchFamily="49" charset="0"/>
                  </a:rPr>
                  <a:t>n</a:t>
                </a:r>
                <a:r>
                  <a:rPr lang="en-US" dirty="0"/>
                  <a:t>”</a:t>
                </a:r>
                <a:endParaRPr lang="en-US" dirty="0">
                  <a:latin typeface="Courier New" panose="02070309020205020404" pitchFamily="49" charset="0"/>
                  <a:cs typeface="Courier New" panose="02070309020205020404" pitchFamily="49" charset="0"/>
                </a:endParaRPr>
              </a:p>
              <a:p>
                <a:r>
                  <a:rPr lang="en-US" dirty="0"/>
                  <a:t>Numbers and types of inputs can change. Only requirement is output is Boolean.</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02371" y="2726480"/>
                <a:ext cx="11187258" cy="3856383"/>
              </a:xfrm>
              <a:blipFill>
                <a:blip r:embed="rId2"/>
                <a:stretch>
                  <a:fillRect l="-708" t="-3160" r="-1198"/>
                </a:stretch>
              </a:blipFill>
            </p:spPr>
            <p:txBody>
              <a:bodyPr/>
              <a:lstStyle/>
              <a:p>
                <a:r>
                  <a:rPr lang="en-US">
                    <a:noFill/>
                  </a:rPr>
                  <a:t> </a:t>
                </a:r>
              </a:p>
            </p:txBody>
          </p:sp>
        </mc:Fallback>
      </mc:AlternateContent>
      <p:grpSp>
        <p:nvGrpSpPr>
          <p:cNvPr id="4" name="Group 3" descr="Predicate definition: &quot;A function that outputs true or false&quot;"/>
          <p:cNvGrpSpPr/>
          <p:nvPr/>
        </p:nvGrpSpPr>
        <p:grpSpPr>
          <a:xfrm>
            <a:off x="614998" y="1380493"/>
            <a:ext cx="8407337" cy="1243437"/>
            <a:chOff x="1185842" y="3429000"/>
            <a:chExt cx="6111311" cy="1485900"/>
          </a:xfrm>
        </p:grpSpPr>
        <p:sp>
          <p:nvSpPr>
            <p:cNvPr id="5" name="Rectangle 4"/>
            <p:cNvSpPr/>
            <p:nvPr/>
          </p:nvSpPr>
          <p:spPr>
            <a:xfrm>
              <a:off x="1185842" y="3429000"/>
              <a:ext cx="6111311" cy="1485900"/>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Segoe UI Semibold" panose="020B0702040204020203" pitchFamily="34" charset="0"/>
                <a:cs typeface="Segoe UI Semibold" panose="020B0702040204020203" pitchFamily="34" charset="0"/>
              </a:endParaRPr>
            </a:p>
            <a:p>
              <a:pPr algn="ctr"/>
              <a:r>
                <a:rPr lang="en-US" sz="2800" dirty="0">
                  <a:latin typeface="Segoe UI Semibold" panose="020B0702040204020203" pitchFamily="34" charset="0"/>
                  <a:cs typeface="Segoe UI Semibold" panose="020B0702040204020203" pitchFamily="34" charset="0"/>
                </a:rPr>
                <a:t>A function that outputs true or false.</a:t>
              </a:r>
            </a:p>
          </p:txBody>
        </p:sp>
        <p:sp>
          <p:nvSpPr>
            <p:cNvPr id="6" name="Rectangle 5"/>
            <p:cNvSpPr/>
            <p:nvPr/>
          </p:nvSpPr>
          <p:spPr>
            <a:xfrm>
              <a:off x="1195367" y="3429001"/>
              <a:ext cx="6101786" cy="599067"/>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Segoe UI Semibold" panose="020B0702040204020203" pitchFamily="34" charset="0"/>
                  <a:cs typeface="Segoe UI Semibold" panose="020B0702040204020203" pitchFamily="34" charset="0"/>
                </a:rPr>
                <a:t>Predicate</a:t>
              </a:r>
            </a:p>
          </p:txBody>
        </p:sp>
      </p:grpSp>
      <mc:AlternateContent xmlns:mc="http://schemas.openxmlformats.org/markup-compatibility/2006">
        <mc:Choice xmlns:p14="http://schemas.microsoft.com/office/powerpoint/2010/main" Requires="p14">
          <p:contentPart p14:bwMode="auto" r:id="rId3">
            <p14:nvContentPartPr>
              <p14:cNvPr id="7" name="Ink 6" descr="LessThan(2,5) LessThan(5,2)">
                <a:extLst>
                  <a:ext uri="{FF2B5EF4-FFF2-40B4-BE49-F238E27FC236}">
                    <a16:creationId xmlns:a16="http://schemas.microsoft.com/office/drawing/2014/main" id="{B38B9234-C1F4-4E62-8480-397751B9A1C1}"/>
                  </a:ext>
                </a:extLst>
              </p14:cNvPr>
              <p14:cNvContentPartPr/>
              <p14:nvPr/>
            </p14:nvContentPartPr>
            <p14:xfrm>
              <a:off x="468360" y="2598120"/>
              <a:ext cx="11543760" cy="3964320"/>
            </p14:xfrm>
          </p:contentPart>
        </mc:Choice>
        <mc:Fallback>
          <p:pic>
            <p:nvPicPr>
              <p:cNvPr id="7" name="Ink 6" descr="LessThan(2,5) LessThan(5,2)">
                <a:extLst>
                  <a:ext uri="{FF2B5EF4-FFF2-40B4-BE49-F238E27FC236}">
                    <a16:creationId xmlns:a16="http://schemas.microsoft.com/office/drawing/2014/main" id="{B38B9234-C1F4-4E62-8480-397751B9A1C1}"/>
                  </a:ext>
                </a:extLst>
              </p:cNvPr>
              <p:cNvPicPr/>
              <p:nvPr/>
            </p:nvPicPr>
            <p:blipFill>
              <a:blip r:embed="rId4"/>
              <a:stretch>
                <a:fillRect/>
              </a:stretch>
            </p:blipFill>
            <p:spPr>
              <a:xfrm>
                <a:off x="459000" y="2588760"/>
                <a:ext cx="11562480" cy="3983040"/>
              </a:xfrm>
              <a:prstGeom prst="rect">
                <a:avLst/>
              </a:prstGeom>
            </p:spPr>
          </p:pic>
        </mc:Fallback>
      </mc:AlternateContent>
    </p:spTree>
    <p:extLst>
      <p:ext uri="{BB962C8B-B14F-4D97-AF65-F5344CB8AC3E}">
        <p14:creationId xmlns:p14="http://schemas.microsoft.com/office/powerpoint/2010/main" val="118767420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with UW colors">
      <a:dk1>
        <a:sysClr val="windowText" lastClr="000000"/>
      </a:dk1>
      <a:lt1>
        <a:sysClr val="window" lastClr="FFFFFF"/>
      </a:lt1>
      <a:dk2>
        <a:srgbClr val="335B74"/>
      </a:dk2>
      <a:lt2>
        <a:srgbClr val="DFE3E5"/>
      </a:lt2>
      <a:accent1>
        <a:srgbClr val="1CADE4"/>
      </a:accent1>
      <a:accent2>
        <a:srgbClr val="A48DD3"/>
      </a:accent2>
      <a:accent3>
        <a:srgbClr val="4C3282"/>
      </a:accent3>
      <a:accent4>
        <a:srgbClr val="B6A479"/>
      </a:accent4>
      <a:accent5>
        <a:srgbClr val="3E8853"/>
      </a:accent5>
      <a:accent6>
        <a:srgbClr val="62A39F"/>
      </a:accent6>
      <a:hlink>
        <a:srgbClr val="33006F"/>
      </a:hlink>
      <a:folHlink>
        <a:srgbClr val="9A7B4C"/>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311_template" id="{E57DFFB7-1C72-4022-A1EB-77D72149EB4F}" vid="{5CF90BFF-666A-48C8-8087-10FA0A25A63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311_template</Template>
  <TotalTime>323</TotalTime>
  <Words>2391</Words>
  <Application>Microsoft Office PowerPoint</Application>
  <PresentationFormat>Widescreen</PresentationFormat>
  <Paragraphs>300</Paragraphs>
  <Slides>34</Slides>
  <Notes>1</Notes>
  <HiddenSlides>1</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34</vt:i4>
      </vt:variant>
    </vt:vector>
  </HeadingPairs>
  <TitlesOfParts>
    <vt:vector size="45" baseType="lpstr">
      <vt:lpstr>Arial</vt:lpstr>
      <vt:lpstr>Calibri</vt:lpstr>
      <vt:lpstr>Cambria Math</vt:lpstr>
      <vt:lpstr>Courier New</vt:lpstr>
      <vt:lpstr>Segoe UI</vt:lpstr>
      <vt:lpstr>Segoe UI Light</vt:lpstr>
      <vt:lpstr>Segoe UI Semibold</vt:lpstr>
      <vt:lpstr>Segoe UI Semilight</vt:lpstr>
      <vt:lpstr>Tw Cen MT</vt:lpstr>
      <vt:lpstr>Wingdings 3</vt:lpstr>
      <vt:lpstr>Integral</vt:lpstr>
      <vt:lpstr>Predicates and Quantifiers</vt:lpstr>
      <vt:lpstr>Meet Boolean Algebra</vt:lpstr>
      <vt:lpstr>Canonical Forms</vt:lpstr>
      <vt:lpstr>Disjunctive Normal Form (DNF)</vt:lpstr>
      <vt:lpstr>Conjunctive Normal Form</vt:lpstr>
      <vt:lpstr>Normal Forms</vt:lpstr>
      <vt:lpstr>Predicates!</vt:lpstr>
      <vt:lpstr>Predicate Logic</vt:lpstr>
      <vt:lpstr>Predicates</vt:lpstr>
      <vt:lpstr>Analogy</vt:lpstr>
      <vt:lpstr>Translation (Predicates)</vt:lpstr>
      <vt:lpstr>Domain of Discourse Problem</vt:lpstr>
      <vt:lpstr>Domain of Discourse Definition</vt:lpstr>
      <vt:lpstr>Try it…</vt:lpstr>
      <vt:lpstr>Try it… (answers)</vt:lpstr>
      <vt:lpstr>Quantifiers (Reasons)</vt:lpstr>
      <vt:lpstr>Quantifiers (Symbols)</vt:lpstr>
      <vt:lpstr>Quantifiers (Universal)</vt:lpstr>
      <vt:lpstr>Quantifiers (Existential)</vt:lpstr>
      <vt:lpstr>Translations (Quantifiers)</vt:lpstr>
      <vt:lpstr>Translations (Quantifers; with answers)</vt:lpstr>
      <vt:lpstr>Translations Resources</vt:lpstr>
      <vt:lpstr>Evaluating Predicate Logic Intro</vt:lpstr>
      <vt:lpstr>Evaluating Predicate Logic</vt:lpstr>
      <vt:lpstr>One Technical Matter</vt:lpstr>
      <vt:lpstr>Bound Variables</vt:lpstr>
      <vt:lpstr>More Practice</vt:lpstr>
      <vt:lpstr>More Practice with answers</vt:lpstr>
      <vt:lpstr>Negation </vt:lpstr>
      <vt:lpstr>Negating Quantifiers</vt:lpstr>
      <vt:lpstr>Negating Quantifiers Rules</vt:lpstr>
      <vt:lpstr>Negation</vt:lpstr>
      <vt:lpstr>Negation (with answers)</vt:lpstr>
      <vt:lpstr>Universal and Existential Quantifier definitions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Predicates and Quantifiers</dc:title>
  <dc:creator>rtweber2</dc:creator>
  <cp:lastModifiedBy>mnats</cp:lastModifiedBy>
  <cp:revision>26</cp:revision>
  <cp:lastPrinted>2024-09-28T23:24:05Z</cp:lastPrinted>
  <dcterms:created xsi:type="dcterms:W3CDTF">2022-01-12T01:58:03Z</dcterms:created>
  <dcterms:modified xsi:type="dcterms:W3CDTF">2025-10-03T23:36:21Z</dcterms:modified>
</cp:coreProperties>
</file>