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256" r:id="rId2"/>
    <p:sldId id="406" r:id="rId3"/>
    <p:sldId id="371" r:id="rId4"/>
    <p:sldId id="372" r:id="rId5"/>
    <p:sldId id="375" r:id="rId6"/>
    <p:sldId id="376" r:id="rId7"/>
    <p:sldId id="410" r:id="rId8"/>
    <p:sldId id="269" r:id="rId9"/>
    <p:sldId id="270" r:id="rId10"/>
    <p:sldId id="312" r:id="rId11"/>
    <p:sldId id="271" r:id="rId12"/>
    <p:sldId id="272" r:id="rId13"/>
    <p:sldId id="273" r:id="rId14"/>
    <p:sldId id="274" r:id="rId15"/>
    <p:sldId id="277" r:id="rId16"/>
    <p:sldId id="275" r:id="rId17"/>
    <p:sldId id="278" r:id="rId18"/>
    <p:sldId id="279" r:id="rId19"/>
    <p:sldId id="280" r:id="rId20"/>
    <p:sldId id="281" r:id="rId21"/>
    <p:sldId id="282" r:id="rId22"/>
    <p:sldId id="286" r:id="rId23"/>
    <p:sldId id="283" r:id="rId24"/>
    <p:sldId id="284" r:id="rId25"/>
    <p:sldId id="313" r:id="rId26"/>
    <p:sldId id="315" r:id="rId27"/>
    <p:sldId id="285" r:id="rId28"/>
    <p:sldId id="386" r:id="rId29"/>
    <p:sldId id="318" r:id="rId30"/>
    <p:sldId id="324" r:id="rId31"/>
    <p:sldId id="325" r:id="rId32"/>
    <p:sldId id="413" r:id="rId33"/>
    <p:sldId id="414" r:id="rId34"/>
    <p:sldId id="411" r:id="rId3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8" autoAdjust="0"/>
    <p:restoredTop sz="94628" autoAdjust="0"/>
  </p:normalViewPr>
  <p:slideViewPr>
    <p:cSldViewPr snapToGrid="0">
      <p:cViewPr varScale="1">
        <p:scale>
          <a:sx n="76" d="100"/>
          <a:sy n="76" d="100"/>
        </p:scale>
        <p:origin x="51" y="429"/>
      </p:cViewPr>
      <p:guideLst/>
    </p:cSldViewPr>
  </p:slideViewPr>
  <p:outlineViewPr>
    <p:cViewPr>
      <p:scale>
        <a:sx n="33" d="100"/>
        <a:sy n="33" d="100"/>
      </p:scale>
      <p:origin x="0" y="-39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nats" userId="2d5df061-6255-4755-935c-bfd826af269a" providerId="ADAL" clId="{2834AC31-8C71-4B76-A471-9E5FDD837940}"/>
    <pc:docChg chg="modSld modNotesMaster modHandout">
      <pc:chgData name="mnats" userId="2d5df061-6255-4755-935c-bfd826af269a" providerId="ADAL" clId="{2834AC31-8C71-4B76-A471-9E5FDD837940}" dt="2025-10-03T21:54:25.026" v="1713" actId="962"/>
      <pc:docMkLst>
        <pc:docMk/>
      </pc:docMkLst>
      <pc:sldChg chg="addSp modSp mod">
        <pc:chgData name="mnats" userId="2d5df061-6255-4755-935c-bfd826af269a" providerId="ADAL" clId="{2834AC31-8C71-4B76-A471-9E5FDD837940}" dt="2025-10-03T21:47:19.520" v="62" actId="962"/>
        <pc:sldMkLst>
          <pc:docMk/>
          <pc:sldMk cId="1187674206" sldId="270"/>
        </pc:sldMkLst>
        <pc:inkChg chg="add mod">
          <ac:chgData name="mnats" userId="2d5df061-6255-4755-935c-bfd826af269a" providerId="ADAL" clId="{2834AC31-8C71-4B76-A471-9E5FDD837940}" dt="2025-10-03T21:47:19.520" v="62" actId="962"/>
          <ac:inkMkLst>
            <pc:docMk/>
            <pc:sldMk cId="1187674206" sldId="270"/>
            <ac:inkMk id="7" creationId="{19BB710F-AD3F-4096-A5AD-F194697FEBAE}"/>
          </ac:inkMkLst>
        </pc:inkChg>
      </pc:sldChg>
      <pc:sldChg chg="addSp modSp mod">
        <pc:chgData name="mnats" userId="2d5df061-6255-4755-935c-bfd826af269a" providerId="ADAL" clId="{2834AC31-8C71-4B76-A471-9E5FDD837940}" dt="2025-10-03T21:48:32.536" v="464" actId="962"/>
        <pc:sldMkLst>
          <pc:docMk/>
          <pc:sldMk cId="2201356040" sldId="271"/>
        </pc:sldMkLst>
        <pc:inkChg chg="add mod">
          <ac:chgData name="mnats" userId="2d5df061-6255-4755-935c-bfd826af269a" providerId="ADAL" clId="{2834AC31-8C71-4B76-A471-9E5FDD837940}" dt="2025-10-03T21:48:32.536" v="464" actId="962"/>
          <ac:inkMkLst>
            <pc:docMk/>
            <pc:sldMk cId="2201356040" sldId="271"/>
            <ac:inkMk id="4" creationId="{DCD6F7E7-0426-4F8D-A48C-D36C03774288}"/>
          </ac:inkMkLst>
        </pc:inkChg>
      </pc:sldChg>
      <pc:sldChg chg="addSp modSp mod">
        <pc:chgData name="mnats" userId="2d5df061-6255-4755-935c-bfd826af269a" providerId="ADAL" clId="{2834AC31-8C71-4B76-A471-9E5FDD837940}" dt="2025-10-03T21:49:03.295" v="796" actId="962"/>
        <pc:sldMkLst>
          <pc:docMk/>
          <pc:sldMk cId="3205758833" sldId="274"/>
        </pc:sldMkLst>
        <pc:inkChg chg="add mod">
          <ac:chgData name="mnats" userId="2d5df061-6255-4755-935c-bfd826af269a" providerId="ADAL" clId="{2834AC31-8C71-4B76-A471-9E5FDD837940}" dt="2025-10-03T21:49:03.295" v="796" actId="962"/>
          <ac:inkMkLst>
            <pc:docMk/>
            <pc:sldMk cId="3205758833" sldId="274"/>
            <ac:inkMk id="4" creationId="{FEC91A00-3929-49CA-AD22-3F6ADCF849DE}"/>
          </ac:inkMkLst>
        </pc:inkChg>
      </pc:sldChg>
      <pc:sldChg chg="addSp modSp mod">
        <pc:chgData name="mnats" userId="2d5df061-6255-4755-935c-bfd826af269a" providerId="ADAL" clId="{2834AC31-8C71-4B76-A471-9E5FDD837940}" dt="2025-10-03T21:49:12.385" v="797" actId="962"/>
        <pc:sldMkLst>
          <pc:docMk/>
          <pc:sldMk cId="415130735" sldId="279"/>
        </pc:sldMkLst>
        <pc:inkChg chg="add mod">
          <ac:chgData name="mnats" userId="2d5df061-6255-4755-935c-bfd826af269a" providerId="ADAL" clId="{2834AC31-8C71-4B76-A471-9E5FDD837940}" dt="2025-10-03T21:49:12.385" v="797" actId="962"/>
          <ac:inkMkLst>
            <pc:docMk/>
            <pc:sldMk cId="415130735" sldId="279"/>
            <ac:inkMk id="4" creationId="{811A7A6D-0596-4CDE-B16D-21B115CED696}"/>
          </ac:inkMkLst>
        </pc:inkChg>
      </pc:sldChg>
      <pc:sldChg chg="addSp modSp mod">
        <pc:chgData name="mnats" userId="2d5df061-6255-4755-935c-bfd826af269a" providerId="ADAL" clId="{2834AC31-8C71-4B76-A471-9E5FDD837940}" dt="2025-10-03T21:49:15.798" v="798" actId="962"/>
        <pc:sldMkLst>
          <pc:docMk/>
          <pc:sldMk cId="3677104179" sldId="280"/>
        </pc:sldMkLst>
        <pc:inkChg chg="add mod">
          <ac:chgData name="mnats" userId="2d5df061-6255-4755-935c-bfd826af269a" providerId="ADAL" clId="{2834AC31-8C71-4B76-A471-9E5FDD837940}" dt="2025-10-03T21:49:15.798" v="798" actId="962"/>
          <ac:inkMkLst>
            <pc:docMk/>
            <pc:sldMk cId="3677104179" sldId="280"/>
            <ac:inkMk id="7" creationId="{741A8E22-BCBA-45B4-BC6C-A1A32F418DC2}"/>
          </ac:inkMkLst>
        </pc:inkChg>
      </pc:sldChg>
      <pc:sldChg chg="addSp modSp mod">
        <pc:chgData name="mnats" userId="2d5df061-6255-4755-935c-bfd826af269a" providerId="ADAL" clId="{2834AC31-8C71-4B76-A471-9E5FDD837940}" dt="2025-10-03T21:51:12.707" v="1240" actId="962"/>
        <pc:sldMkLst>
          <pc:docMk/>
          <pc:sldMk cId="2099678005" sldId="281"/>
        </pc:sldMkLst>
        <pc:inkChg chg="add mod">
          <ac:chgData name="mnats" userId="2d5df061-6255-4755-935c-bfd826af269a" providerId="ADAL" clId="{2834AC31-8C71-4B76-A471-9E5FDD837940}" dt="2025-10-03T21:51:12.707" v="1240" actId="962"/>
          <ac:inkMkLst>
            <pc:docMk/>
            <pc:sldMk cId="2099678005" sldId="281"/>
            <ac:inkMk id="5" creationId="{93F3D9C4-B373-4305-A301-F756CE7350E7}"/>
          </ac:inkMkLst>
        </pc:inkChg>
      </pc:sldChg>
      <pc:sldChg chg="addSp modSp mod">
        <pc:chgData name="mnats" userId="2d5df061-6255-4755-935c-bfd826af269a" providerId="ADAL" clId="{2834AC31-8C71-4B76-A471-9E5FDD837940}" dt="2025-10-03T21:51:41.566" v="1440" actId="962"/>
        <pc:sldMkLst>
          <pc:docMk/>
          <pc:sldMk cId="857948001" sldId="282"/>
        </pc:sldMkLst>
        <pc:inkChg chg="add mod">
          <ac:chgData name="mnats" userId="2d5df061-6255-4755-935c-bfd826af269a" providerId="ADAL" clId="{2834AC31-8C71-4B76-A471-9E5FDD837940}" dt="2025-10-03T21:51:41.566" v="1440" actId="962"/>
          <ac:inkMkLst>
            <pc:docMk/>
            <pc:sldMk cId="857948001" sldId="282"/>
            <ac:inkMk id="8" creationId="{3ED135C3-8142-439D-BD88-87B48A16095C}"/>
          </ac:inkMkLst>
        </pc:inkChg>
      </pc:sldChg>
      <pc:sldChg chg="addSp modSp mod">
        <pc:chgData name="mnats" userId="2d5df061-6255-4755-935c-bfd826af269a" providerId="ADAL" clId="{2834AC31-8C71-4B76-A471-9E5FDD837940}" dt="2025-10-03T21:51:46.064" v="1441" actId="962"/>
        <pc:sldMkLst>
          <pc:docMk/>
          <pc:sldMk cId="2646489134" sldId="286"/>
        </pc:sldMkLst>
        <pc:inkChg chg="add mod">
          <ac:chgData name="mnats" userId="2d5df061-6255-4755-935c-bfd826af269a" providerId="ADAL" clId="{2834AC31-8C71-4B76-A471-9E5FDD837940}" dt="2025-10-03T21:51:46.064" v="1441" actId="962"/>
          <ac:inkMkLst>
            <pc:docMk/>
            <pc:sldMk cId="2646489134" sldId="286"/>
            <ac:inkMk id="4" creationId="{CF13772F-1569-432A-8583-0439C69B08AA}"/>
          </ac:inkMkLst>
        </pc:inkChg>
      </pc:sldChg>
      <pc:sldChg chg="addSp modSp mod">
        <pc:chgData name="mnats" userId="2d5df061-6255-4755-935c-bfd826af269a" providerId="ADAL" clId="{2834AC31-8C71-4B76-A471-9E5FDD837940}" dt="2025-10-03T21:51:55.480" v="1442" actId="962"/>
        <pc:sldMkLst>
          <pc:docMk/>
          <pc:sldMk cId="165105613" sldId="313"/>
        </pc:sldMkLst>
        <pc:inkChg chg="add mod">
          <ac:chgData name="mnats" userId="2d5df061-6255-4755-935c-bfd826af269a" providerId="ADAL" clId="{2834AC31-8C71-4B76-A471-9E5FDD837940}" dt="2025-10-03T21:51:55.480" v="1442" actId="962"/>
          <ac:inkMkLst>
            <pc:docMk/>
            <pc:sldMk cId="165105613" sldId="313"/>
            <ac:inkMk id="4" creationId="{848AB9C0-71F6-472E-AB5A-D74B0AED3B7A}"/>
          </ac:inkMkLst>
        </pc:inkChg>
      </pc:sldChg>
      <pc:sldChg chg="addSp modSp mod">
        <pc:chgData name="mnats" userId="2d5df061-6255-4755-935c-bfd826af269a" providerId="ADAL" clId="{2834AC31-8C71-4B76-A471-9E5FDD837940}" dt="2025-10-03T21:51:58.613" v="1443" actId="962"/>
        <pc:sldMkLst>
          <pc:docMk/>
          <pc:sldMk cId="2702378399" sldId="315"/>
        </pc:sldMkLst>
        <pc:inkChg chg="add mod">
          <ac:chgData name="mnats" userId="2d5df061-6255-4755-935c-bfd826af269a" providerId="ADAL" clId="{2834AC31-8C71-4B76-A471-9E5FDD837940}" dt="2025-10-03T21:51:58.613" v="1443" actId="962"/>
          <ac:inkMkLst>
            <pc:docMk/>
            <pc:sldMk cId="2702378399" sldId="315"/>
            <ac:inkMk id="4" creationId="{3038F080-64F0-4CDD-A625-C1E9066D98AD}"/>
          </ac:inkMkLst>
        </pc:inkChg>
      </pc:sldChg>
      <pc:sldChg chg="addSp modSp mod">
        <pc:chgData name="mnats" userId="2d5df061-6255-4755-935c-bfd826af269a" providerId="ADAL" clId="{2834AC31-8C71-4B76-A471-9E5FDD837940}" dt="2025-10-03T21:54:25.026" v="1713" actId="962"/>
        <pc:sldMkLst>
          <pc:docMk/>
          <pc:sldMk cId="909004634" sldId="324"/>
        </pc:sldMkLst>
        <pc:inkChg chg="add mod">
          <ac:chgData name="mnats" userId="2d5df061-6255-4755-935c-bfd826af269a" providerId="ADAL" clId="{2834AC31-8C71-4B76-A471-9E5FDD837940}" dt="2025-10-03T21:54:25.026" v="1713" actId="962"/>
          <ac:inkMkLst>
            <pc:docMk/>
            <pc:sldMk cId="909004634" sldId="324"/>
            <ac:inkMk id="10" creationId="{25D79C2F-E3E2-4D65-85E1-9256E86BA348}"/>
          </ac:inkMkLst>
        </pc:inkChg>
      </pc:sldChg>
      <pc:sldChg chg="addSp">
        <pc:chgData name="mnats" userId="2d5df061-6255-4755-935c-bfd826af269a" providerId="ADAL" clId="{2834AC31-8C71-4B76-A471-9E5FDD837940}" dt="2025-10-03T21:37:56.097" v="1"/>
        <pc:sldMkLst>
          <pc:docMk/>
          <pc:sldMk cId="412785740" sldId="325"/>
        </pc:sldMkLst>
        <pc:inkChg chg="add">
          <ac:chgData name="mnats" userId="2d5df061-6255-4755-935c-bfd826af269a" providerId="ADAL" clId="{2834AC31-8C71-4B76-A471-9E5FDD837940}" dt="2025-10-03T21:37:56.097" v="1"/>
          <ac:inkMkLst>
            <pc:docMk/>
            <pc:sldMk cId="412785740" sldId="325"/>
            <ac:inkMk id="4" creationId="{64F9486D-5046-41BE-BBC0-62D282C6A1AB}"/>
          </ac:inkMkLst>
        </pc:inkChg>
      </pc:sldChg>
      <pc:sldChg chg="addSp modSp mod">
        <pc:chgData name="mnats" userId="2d5df061-6255-4755-935c-bfd826af269a" providerId="ADAL" clId="{2834AC31-8C71-4B76-A471-9E5FDD837940}" dt="2025-10-03T21:47:12.685" v="61" actId="962"/>
        <pc:sldMkLst>
          <pc:docMk/>
          <pc:sldMk cId="4052869431" sldId="376"/>
        </pc:sldMkLst>
        <pc:inkChg chg="add mod">
          <ac:chgData name="mnats" userId="2d5df061-6255-4755-935c-bfd826af269a" providerId="ADAL" clId="{2834AC31-8C71-4B76-A471-9E5FDD837940}" dt="2025-10-03T21:47:12.685" v="61" actId="962"/>
          <ac:inkMkLst>
            <pc:docMk/>
            <pc:sldMk cId="4052869431" sldId="376"/>
            <ac:inkMk id="4" creationId="{C7985C02-8428-4A35-B71C-7131F39413F5}"/>
          </ac:inkMkLst>
        </pc:inkChg>
      </pc:sldChg>
    </pc:docChg>
  </pc:docChgLst>
  <pc:docChgLst>
    <pc:chgData name="mnats" userId="2d5df061-6255-4755-935c-bfd826af269a" providerId="ADAL" clId="{46A1DCA6-CA91-43F9-A76E-2C11FF00D588}"/>
    <pc:docChg chg="undo custSel addSld modSld">
      <pc:chgData name="mnats" userId="2d5df061-6255-4755-935c-bfd826af269a" providerId="ADAL" clId="{46A1DCA6-CA91-43F9-A76E-2C11FF00D588}" dt="2025-10-02T22:19:52.242" v="1399" actId="13244"/>
      <pc:docMkLst>
        <pc:docMk/>
      </pc:docMkLst>
      <pc:sldChg chg="modSp mod">
        <pc:chgData name="mnats" userId="2d5df061-6255-4755-935c-bfd826af269a" providerId="ADAL" clId="{46A1DCA6-CA91-43F9-A76E-2C11FF00D588}" dt="2025-10-02T20:40:52.564" v="1" actId="20577"/>
        <pc:sldMkLst>
          <pc:docMk/>
          <pc:sldMk cId="1400927050" sldId="256"/>
        </pc:sldMkLst>
        <pc:spChg chg="mod">
          <ac:chgData name="mnats" userId="2d5df061-6255-4755-935c-bfd826af269a" providerId="ADAL" clId="{46A1DCA6-CA91-43F9-A76E-2C11FF00D588}" dt="2025-10-02T20:40:52.564" v="1" actId="20577"/>
          <ac:spMkLst>
            <pc:docMk/>
            <pc:sldMk cId="1400927050" sldId="256"/>
            <ac:spMk id="3" creationId="{58346178-06D7-430B-8038-266C199FCAA4}"/>
          </ac:spMkLst>
        </pc:spChg>
      </pc:sldChg>
      <pc:sldChg chg="modSp mod">
        <pc:chgData name="mnats" userId="2d5df061-6255-4755-935c-bfd826af269a" providerId="ADAL" clId="{46A1DCA6-CA91-43F9-A76E-2C11FF00D588}" dt="2025-10-02T22:13:57.218" v="521" actId="962"/>
        <pc:sldMkLst>
          <pc:docMk/>
          <pc:sldMk cId="1187674206" sldId="270"/>
        </pc:sldMkLst>
        <pc:grpChg chg="mod">
          <ac:chgData name="mnats" userId="2d5df061-6255-4755-935c-bfd826af269a" providerId="ADAL" clId="{46A1DCA6-CA91-43F9-A76E-2C11FF00D588}" dt="2025-10-02T22:13:57.218" v="521" actId="962"/>
          <ac:grpSpMkLst>
            <pc:docMk/>
            <pc:sldMk cId="1187674206" sldId="270"/>
            <ac:grpSpMk id="4" creationId="{00000000-0000-0000-0000-000000000000}"/>
          </ac:grpSpMkLst>
        </pc:grpChg>
      </pc:sldChg>
      <pc:sldChg chg="modSp mod">
        <pc:chgData name="mnats" userId="2d5df061-6255-4755-935c-bfd826af269a" providerId="ADAL" clId="{46A1DCA6-CA91-43F9-A76E-2C11FF00D588}" dt="2025-10-02T21:34:49.024" v="105" actId="20577"/>
        <pc:sldMkLst>
          <pc:docMk/>
          <pc:sldMk cId="2201356040" sldId="271"/>
        </pc:sldMkLst>
        <pc:spChg chg="mod">
          <ac:chgData name="mnats" userId="2d5df061-6255-4755-935c-bfd826af269a" providerId="ADAL" clId="{46A1DCA6-CA91-43F9-A76E-2C11FF00D588}" dt="2025-10-02T21:34:49.024" v="105" actId="20577"/>
          <ac:spMkLst>
            <pc:docMk/>
            <pc:sldMk cId="2201356040" sldId="271"/>
            <ac:spMk id="2" creationId="{00000000-0000-0000-0000-000000000000}"/>
          </ac:spMkLst>
        </pc:spChg>
      </pc:sldChg>
      <pc:sldChg chg="modSp mod">
        <pc:chgData name="mnats" userId="2d5df061-6255-4755-935c-bfd826af269a" providerId="ADAL" clId="{46A1DCA6-CA91-43F9-A76E-2C11FF00D588}" dt="2025-10-02T21:23:07.450" v="11" actId="20577"/>
        <pc:sldMkLst>
          <pc:docMk/>
          <pc:sldMk cId="2083585863" sldId="272"/>
        </pc:sldMkLst>
        <pc:spChg chg="mod">
          <ac:chgData name="mnats" userId="2d5df061-6255-4755-935c-bfd826af269a" providerId="ADAL" clId="{46A1DCA6-CA91-43F9-A76E-2C11FF00D588}" dt="2025-10-02T21:23:07.450" v="11" actId="20577"/>
          <ac:spMkLst>
            <pc:docMk/>
            <pc:sldMk cId="2083585863" sldId="272"/>
            <ac:spMk id="2" creationId="{00000000-0000-0000-0000-000000000000}"/>
          </ac:spMkLst>
        </pc:spChg>
      </pc:sldChg>
      <pc:sldChg chg="modSp mod">
        <pc:chgData name="mnats" userId="2d5df061-6255-4755-935c-bfd826af269a" providerId="ADAL" clId="{46A1DCA6-CA91-43F9-A76E-2C11FF00D588}" dt="2025-10-02T22:14:14.653" v="721" actId="962"/>
        <pc:sldMkLst>
          <pc:docMk/>
          <pc:sldMk cId="2890381301" sldId="273"/>
        </pc:sldMkLst>
        <pc:spChg chg="mod">
          <ac:chgData name="mnats" userId="2d5df061-6255-4755-935c-bfd826af269a" providerId="ADAL" clId="{46A1DCA6-CA91-43F9-A76E-2C11FF00D588}" dt="2025-10-02T21:23:12.224" v="22" actId="20577"/>
          <ac:spMkLst>
            <pc:docMk/>
            <pc:sldMk cId="2890381301" sldId="273"/>
            <ac:spMk id="2" creationId="{00000000-0000-0000-0000-000000000000}"/>
          </ac:spMkLst>
        </pc:spChg>
        <pc:grpChg chg="mod">
          <ac:chgData name="mnats" userId="2d5df061-6255-4755-935c-bfd826af269a" providerId="ADAL" clId="{46A1DCA6-CA91-43F9-A76E-2C11FF00D588}" dt="2025-10-02T22:14:14.653" v="721" actId="962"/>
          <ac:grpSpMkLst>
            <pc:docMk/>
            <pc:sldMk cId="2890381301" sldId="273"/>
            <ac:grpSpMk id="4" creationId="{00000000-0000-0000-0000-000000000000}"/>
          </ac:grpSpMkLst>
        </pc:grpChg>
      </pc:sldChg>
      <pc:sldChg chg="modSp mod">
        <pc:chgData name="mnats" userId="2d5df061-6255-4755-935c-bfd826af269a" providerId="ADAL" clId="{46A1DCA6-CA91-43F9-A76E-2C11FF00D588}" dt="2025-10-02T21:34:27.156" v="64" actId="20577"/>
        <pc:sldMkLst>
          <pc:docMk/>
          <pc:sldMk cId="59853424" sldId="275"/>
        </pc:sldMkLst>
        <pc:spChg chg="mod">
          <ac:chgData name="mnats" userId="2d5df061-6255-4755-935c-bfd826af269a" providerId="ADAL" clId="{46A1DCA6-CA91-43F9-A76E-2C11FF00D588}" dt="2025-10-02T21:34:27.156" v="64" actId="20577"/>
          <ac:spMkLst>
            <pc:docMk/>
            <pc:sldMk cId="59853424" sldId="275"/>
            <ac:spMk id="2" creationId="{00000000-0000-0000-0000-000000000000}"/>
          </ac:spMkLst>
        </pc:spChg>
      </pc:sldChg>
      <pc:sldChg chg="modSp mod">
        <pc:chgData name="mnats" userId="2d5df061-6255-4755-935c-bfd826af269a" providerId="ADAL" clId="{46A1DCA6-CA91-43F9-A76E-2C11FF00D588}" dt="2025-10-02T21:35:00.316" v="125" actId="20577"/>
        <pc:sldMkLst>
          <pc:docMk/>
          <pc:sldMk cId="139262085" sldId="277"/>
        </pc:sldMkLst>
        <pc:spChg chg="mod">
          <ac:chgData name="mnats" userId="2d5df061-6255-4755-935c-bfd826af269a" providerId="ADAL" clId="{46A1DCA6-CA91-43F9-A76E-2C11FF00D588}" dt="2025-10-02T21:35:00.316" v="125" actId="20577"/>
          <ac:spMkLst>
            <pc:docMk/>
            <pc:sldMk cId="139262085" sldId="277"/>
            <ac:spMk id="2" creationId="{00000000-0000-0000-0000-000000000000}"/>
          </ac:spMkLst>
        </pc:spChg>
      </pc:sldChg>
      <pc:sldChg chg="modSp mod">
        <pc:chgData name="mnats" userId="2d5df061-6255-4755-935c-bfd826af269a" providerId="ADAL" clId="{46A1DCA6-CA91-43F9-A76E-2C11FF00D588}" dt="2025-10-02T21:34:21.170" v="54" actId="20577"/>
        <pc:sldMkLst>
          <pc:docMk/>
          <pc:sldMk cId="1911831325" sldId="278"/>
        </pc:sldMkLst>
        <pc:spChg chg="mod">
          <ac:chgData name="mnats" userId="2d5df061-6255-4755-935c-bfd826af269a" providerId="ADAL" clId="{46A1DCA6-CA91-43F9-A76E-2C11FF00D588}" dt="2025-10-02T21:34:21.170" v="54" actId="20577"/>
          <ac:spMkLst>
            <pc:docMk/>
            <pc:sldMk cId="1911831325" sldId="278"/>
            <ac:spMk id="2" creationId="{00000000-0000-0000-0000-000000000000}"/>
          </ac:spMkLst>
        </pc:spChg>
      </pc:sldChg>
      <pc:sldChg chg="modSp mod">
        <pc:chgData name="mnats" userId="2d5df061-6255-4755-935c-bfd826af269a" providerId="ADAL" clId="{46A1DCA6-CA91-43F9-A76E-2C11FF00D588}" dt="2025-10-02T22:15:56.562" v="1331" actId="962"/>
        <pc:sldMkLst>
          <pc:docMk/>
          <pc:sldMk cId="415130735" sldId="279"/>
        </pc:sldMkLst>
        <pc:spChg chg="mod">
          <ac:chgData name="mnats" userId="2d5df061-6255-4755-935c-bfd826af269a" providerId="ADAL" clId="{46A1DCA6-CA91-43F9-A76E-2C11FF00D588}" dt="2025-10-02T21:34:32.947" v="78" actId="20577"/>
          <ac:spMkLst>
            <pc:docMk/>
            <pc:sldMk cId="415130735" sldId="279"/>
            <ac:spMk id="2" creationId="{00000000-0000-0000-0000-000000000000}"/>
          </ac:spMkLst>
        </pc:spChg>
        <pc:grpChg chg="mod">
          <ac:chgData name="mnats" userId="2d5df061-6255-4755-935c-bfd826af269a" providerId="ADAL" clId="{46A1DCA6-CA91-43F9-A76E-2C11FF00D588}" dt="2025-10-02T22:15:56.562" v="1331" actId="962"/>
          <ac:grpSpMkLst>
            <pc:docMk/>
            <pc:sldMk cId="415130735" sldId="279"/>
            <ac:grpSpMk id="5" creationId="{00000000-0000-0000-0000-000000000000}"/>
          </ac:grpSpMkLst>
        </pc:grpChg>
      </pc:sldChg>
      <pc:sldChg chg="modSp mod">
        <pc:chgData name="mnats" userId="2d5df061-6255-4755-935c-bfd826af269a" providerId="ADAL" clId="{46A1DCA6-CA91-43F9-A76E-2C11FF00D588}" dt="2025-10-02T22:15:43.217" v="1327" actId="962"/>
        <pc:sldMkLst>
          <pc:docMk/>
          <pc:sldMk cId="3677104179" sldId="280"/>
        </pc:sldMkLst>
        <pc:spChg chg="mod">
          <ac:chgData name="mnats" userId="2d5df061-6255-4755-935c-bfd826af269a" providerId="ADAL" clId="{46A1DCA6-CA91-43F9-A76E-2C11FF00D588}" dt="2025-10-02T21:34:38.071" v="92" actId="20577"/>
          <ac:spMkLst>
            <pc:docMk/>
            <pc:sldMk cId="3677104179" sldId="280"/>
            <ac:spMk id="2" creationId="{00000000-0000-0000-0000-000000000000}"/>
          </ac:spMkLst>
        </pc:spChg>
        <pc:grpChg chg="mod">
          <ac:chgData name="mnats" userId="2d5df061-6255-4755-935c-bfd826af269a" providerId="ADAL" clId="{46A1DCA6-CA91-43F9-A76E-2C11FF00D588}" dt="2025-10-02T22:15:43.217" v="1327" actId="962"/>
          <ac:grpSpMkLst>
            <pc:docMk/>
            <pc:sldMk cId="3677104179" sldId="280"/>
            <ac:grpSpMk id="4" creationId="{00000000-0000-0000-0000-000000000000}"/>
          </ac:grpSpMkLst>
        </pc:grpChg>
      </pc:sldChg>
      <pc:sldChg chg="addSp modSp mod">
        <pc:chgData name="mnats" userId="2d5df061-6255-4755-935c-bfd826af269a" providerId="ADAL" clId="{46A1DCA6-CA91-43F9-A76E-2C11FF00D588}" dt="2025-10-02T21:42:25.485" v="300" actId="1076"/>
        <pc:sldMkLst>
          <pc:docMk/>
          <pc:sldMk cId="2099678005" sldId="281"/>
        </pc:sldMkLst>
        <pc:spChg chg="mod">
          <ac:chgData name="mnats" userId="2d5df061-6255-4755-935c-bfd826af269a" providerId="ADAL" clId="{46A1DCA6-CA91-43F9-A76E-2C11FF00D588}" dt="2025-10-02T21:35:07.192" v="139" actId="20577"/>
          <ac:spMkLst>
            <pc:docMk/>
            <pc:sldMk cId="2099678005" sldId="281"/>
            <ac:spMk id="2" creationId="{00000000-0000-0000-0000-000000000000}"/>
          </ac:spMkLst>
        </pc:spChg>
        <pc:spChg chg="add mod">
          <ac:chgData name="mnats" userId="2d5df061-6255-4755-935c-bfd826af269a" providerId="ADAL" clId="{46A1DCA6-CA91-43F9-A76E-2C11FF00D588}" dt="2025-10-02T21:42:25.485" v="300" actId="1076"/>
          <ac:spMkLst>
            <pc:docMk/>
            <pc:sldMk cId="2099678005" sldId="281"/>
            <ac:spMk id="4" creationId="{7DFECAC1-DF8D-45C7-8BDC-AF455D434461}"/>
          </ac:spMkLst>
        </pc:spChg>
      </pc:sldChg>
      <pc:sldChg chg="modSp mod">
        <pc:chgData name="mnats" userId="2d5df061-6255-4755-935c-bfd826af269a" providerId="ADAL" clId="{46A1DCA6-CA91-43F9-A76E-2C11FF00D588}" dt="2025-10-02T21:35:15.090" v="174" actId="20577"/>
        <pc:sldMkLst>
          <pc:docMk/>
          <pc:sldMk cId="857948001" sldId="282"/>
        </pc:sldMkLst>
        <pc:spChg chg="mod">
          <ac:chgData name="mnats" userId="2d5df061-6255-4755-935c-bfd826af269a" providerId="ADAL" clId="{46A1DCA6-CA91-43F9-A76E-2C11FF00D588}" dt="2025-10-02T21:35:15.090" v="174" actId="20577"/>
          <ac:spMkLst>
            <pc:docMk/>
            <pc:sldMk cId="857948001" sldId="282"/>
            <ac:spMk id="2" creationId="{00000000-0000-0000-0000-000000000000}"/>
          </ac:spMkLst>
        </pc:spChg>
      </pc:sldChg>
      <pc:sldChg chg="modSp mod">
        <pc:chgData name="mnats" userId="2d5df061-6255-4755-935c-bfd826af269a" providerId="ADAL" clId="{46A1DCA6-CA91-43F9-A76E-2C11FF00D588}" dt="2025-10-02T21:35:31.982" v="208" actId="20577"/>
        <pc:sldMkLst>
          <pc:docMk/>
          <pc:sldMk cId="191642727" sldId="283"/>
        </pc:sldMkLst>
        <pc:spChg chg="mod">
          <ac:chgData name="mnats" userId="2d5df061-6255-4755-935c-bfd826af269a" providerId="ADAL" clId="{46A1DCA6-CA91-43F9-A76E-2C11FF00D588}" dt="2025-10-02T21:35:31.982" v="208" actId="20577"/>
          <ac:spMkLst>
            <pc:docMk/>
            <pc:sldMk cId="191642727" sldId="283"/>
            <ac:spMk id="2" creationId="{00000000-0000-0000-0000-000000000000}"/>
          </ac:spMkLst>
        </pc:spChg>
      </pc:sldChg>
      <pc:sldChg chg="modSp mod">
        <pc:chgData name="mnats" userId="2d5df061-6255-4755-935c-bfd826af269a" providerId="ADAL" clId="{46A1DCA6-CA91-43F9-A76E-2C11FF00D588}" dt="2025-10-02T21:35:23.469" v="202" actId="20577"/>
        <pc:sldMkLst>
          <pc:docMk/>
          <pc:sldMk cId="2646489134" sldId="286"/>
        </pc:sldMkLst>
        <pc:spChg chg="mod">
          <ac:chgData name="mnats" userId="2d5df061-6255-4755-935c-bfd826af269a" providerId="ADAL" clId="{46A1DCA6-CA91-43F9-A76E-2C11FF00D588}" dt="2025-10-02T21:35:23.469" v="202" actId="20577"/>
          <ac:spMkLst>
            <pc:docMk/>
            <pc:sldMk cId="2646489134" sldId="286"/>
            <ac:spMk id="2" creationId="{8D3E66C4-CCFD-492F-A733-C50EB522D032}"/>
          </ac:spMkLst>
        </pc:spChg>
      </pc:sldChg>
      <pc:sldChg chg="modSp mod">
        <pc:chgData name="mnats" userId="2d5df061-6255-4755-935c-bfd826af269a" providerId="ADAL" clId="{46A1DCA6-CA91-43F9-A76E-2C11FF00D588}" dt="2025-10-02T22:19:35.546" v="1398" actId="13244"/>
        <pc:sldMkLst>
          <pc:docMk/>
          <pc:sldMk cId="412785740" sldId="325"/>
        </pc:sldMkLst>
        <pc:spChg chg="mod">
          <ac:chgData name="mnats" userId="2d5df061-6255-4755-935c-bfd826af269a" providerId="ADAL" clId="{46A1DCA6-CA91-43F9-A76E-2C11FF00D588}" dt="2025-10-02T21:35:55.054" v="227" actId="20577"/>
          <ac:spMkLst>
            <pc:docMk/>
            <pc:sldMk cId="412785740" sldId="325"/>
            <ac:spMk id="2" creationId="{00000000-0000-0000-0000-000000000000}"/>
          </ac:spMkLst>
        </pc:spChg>
        <pc:spChg chg="ord">
          <ac:chgData name="mnats" userId="2d5df061-6255-4755-935c-bfd826af269a" providerId="ADAL" clId="{46A1DCA6-CA91-43F9-A76E-2C11FF00D588}" dt="2025-10-02T22:19:28.416" v="1397" actId="13244"/>
          <ac:spMkLst>
            <pc:docMk/>
            <pc:sldMk cId="412785740" sldId="325"/>
            <ac:spMk id="5" creationId="{00000000-0000-0000-0000-000000000000}"/>
          </ac:spMkLst>
        </pc:spChg>
        <pc:spChg chg="ord">
          <ac:chgData name="mnats" userId="2d5df061-6255-4755-935c-bfd826af269a" providerId="ADAL" clId="{46A1DCA6-CA91-43F9-A76E-2C11FF00D588}" dt="2025-10-02T22:19:35.546" v="1398" actId="13244"/>
          <ac:spMkLst>
            <pc:docMk/>
            <pc:sldMk cId="412785740" sldId="325"/>
            <ac:spMk id="8" creationId="{00000000-0000-0000-0000-000000000000}"/>
          </ac:spMkLst>
        </pc:spChg>
        <pc:spChg chg="ord">
          <ac:chgData name="mnats" userId="2d5df061-6255-4755-935c-bfd826af269a" providerId="ADAL" clId="{46A1DCA6-CA91-43F9-A76E-2C11FF00D588}" dt="2025-10-02T22:19:20.470" v="1396" actId="13244"/>
          <ac:spMkLst>
            <pc:docMk/>
            <pc:sldMk cId="412785740" sldId="325"/>
            <ac:spMk id="9" creationId="{00000000-0000-0000-0000-000000000000}"/>
          </ac:spMkLst>
        </pc:spChg>
      </pc:sldChg>
      <pc:sldChg chg="add">
        <pc:chgData name="mnats" userId="2d5df061-6255-4755-935c-bfd826af269a" providerId="ADAL" clId="{46A1DCA6-CA91-43F9-A76E-2C11FF00D588}" dt="2025-10-02T20:40:47.066" v="0"/>
        <pc:sldMkLst>
          <pc:docMk/>
          <pc:sldMk cId="3909096125" sldId="371"/>
        </pc:sldMkLst>
      </pc:sldChg>
      <pc:sldChg chg="add">
        <pc:chgData name="mnats" userId="2d5df061-6255-4755-935c-bfd826af269a" providerId="ADAL" clId="{46A1DCA6-CA91-43F9-A76E-2C11FF00D588}" dt="2025-10-02T20:40:47.066" v="0"/>
        <pc:sldMkLst>
          <pc:docMk/>
          <pc:sldMk cId="2004506558" sldId="372"/>
        </pc:sldMkLst>
      </pc:sldChg>
      <pc:sldChg chg="add">
        <pc:chgData name="mnats" userId="2d5df061-6255-4755-935c-bfd826af269a" providerId="ADAL" clId="{46A1DCA6-CA91-43F9-A76E-2C11FF00D588}" dt="2025-10-02T20:40:47.066" v="0"/>
        <pc:sldMkLst>
          <pc:docMk/>
          <pc:sldMk cId="302924172" sldId="375"/>
        </pc:sldMkLst>
      </pc:sldChg>
      <pc:sldChg chg="add">
        <pc:chgData name="mnats" userId="2d5df061-6255-4755-935c-bfd826af269a" providerId="ADAL" clId="{46A1DCA6-CA91-43F9-A76E-2C11FF00D588}" dt="2025-10-02T20:40:47.066" v="0"/>
        <pc:sldMkLst>
          <pc:docMk/>
          <pc:sldMk cId="4052869431" sldId="376"/>
        </pc:sldMkLst>
      </pc:sldChg>
      <pc:sldChg chg="modSp mod">
        <pc:chgData name="mnats" userId="2d5df061-6255-4755-935c-bfd826af269a" providerId="ADAL" clId="{46A1DCA6-CA91-43F9-A76E-2C11FF00D588}" dt="2025-10-02T21:35:42.193" v="221" actId="20577"/>
        <pc:sldMkLst>
          <pc:docMk/>
          <pc:sldMk cId="4237834707" sldId="386"/>
        </pc:sldMkLst>
        <pc:spChg chg="mod">
          <ac:chgData name="mnats" userId="2d5df061-6255-4755-935c-bfd826af269a" providerId="ADAL" clId="{46A1DCA6-CA91-43F9-A76E-2C11FF00D588}" dt="2025-10-02T21:35:42.193" v="221" actId="20577"/>
          <ac:spMkLst>
            <pc:docMk/>
            <pc:sldMk cId="4237834707" sldId="386"/>
            <ac:spMk id="2" creationId="{00000000-0000-0000-0000-000000000000}"/>
          </ac:spMkLst>
        </pc:spChg>
      </pc:sldChg>
      <pc:sldChg chg="delSp modSp mod">
        <pc:chgData name="mnats" userId="2d5df061-6255-4755-935c-bfd826af269a" providerId="ADAL" clId="{46A1DCA6-CA91-43F9-A76E-2C11FF00D588}" dt="2025-10-02T22:18:58.803" v="1395" actId="962"/>
        <pc:sldMkLst>
          <pc:docMk/>
          <pc:sldMk cId="4013001680" sldId="406"/>
        </pc:sldMkLst>
        <pc:spChg chg="ord">
          <ac:chgData name="mnats" userId="2d5df061-6255-4755-935c-bfd826af269a" providerId="ADAL" clId="{46A1DCA6-CA91-43F9-A76E-2C11FF00D588}" dt="2025-10-02T22:18:10.512" v="1386" actId="13244"/>
          <ac:spMkLst>
            <pc:docMk/>
            <pc:sldMk cId="4013001680" sldId="406"/>
            <ac:spMk id="9" creationId="{67D950F3-9440-4430-9E32-B90FF8EE299F}"/>
          </ac:spMkLst>
        </pc:spChg>
        <pc:spChg chg="ord">
          <ac:chgData name="mnats" userId="2d5df061-6255-4755-935c-bfd826af269a" providerId="ADAL" clId="{46A1DCA6-CA91-43F9-A76E-2C11FF00D588}" dt="2025-10-02T22:18:15.346" v="1387" actId="13244"/>
          <ac:spMkLst>
            <pc:docMk/>
            <pc:sldMk cId="4013001680" sldId="406"/>
            <ac:spMk id="11" creationId="{5E1632F4-1D1F-4BD3-8D19-BF9ADB4563A8}"/>
          </ac:spMkLst>
        </pc:spChg>
        <pc:inkChg chg="del">
          <ac:chgData name="mnats" userId="2d5df061-6255-4755-935c-bfd826af269a" providerId="ADAL" clId="{46A1DCA6-CA91-43F9-A76E-2C11FF00D588}" dt="2025-10-02T22:13:41.243" v="399" actId="478"/>
          <ac:inkMkLst>
            <pc:docMk/>
            <pc:sldMk cId="4013001680" sldId="406"/>
            <ac:inkMk id="19" creationId="{BFE014A5-C1F6-4229-AEE6-1BC80C58CA29}"/>
          </ac:inkMkLst>
        </pc:inkChg>
        <pc:inkChg chg="mod ord">
          <ac:chgData name="mnats" userId="2d5df061-6255-4755-935c-bfd826af269a" providerId="ADAL" clId="{46A1DCA6-CA91-43F9-A76E-2C11FF00D588}" dt="2025-10-02T22:18:46.477" v="1393" actId="962"/>
          <ac:inkMkLst>
            <pc:docMk/>
            <pc:sldMk cId="4013001680" sldId="406"/>
            <ac:inkMk id="43" creationId="{58C1AA3B-C34A-4438-9F82-E2B21D8FAF96}"/>
          </ac:inkMkLst>
        </pc:inkChg>
        <pc:inkChg chg="mod ord">
          <ac:chgData name="mnats" userId="2d5df061-6255-4755-935c-bfd826af269a" providerId="ADAL" clId="{46A1DCA6-CA91-43F9-A76E-2C11FF00D588}" dt="2025-10-02T22:18:50.892" v="1394" actId="962"/>
          <ac:inkMkLst>
            <pc:docMk/>
            <pc:sldMk cId="4013001680" sldId="406"/>
            <ac:inkMk id="51" creationId="{ED83CC17-F25C-4341-85FB-526DC3EEF7E1}"/>
          </ac:inkMkLst>
        </pc:inkChg>
        <pc:inkChg chg="mod ord">
          <ac:chgData name="mnats" userId="2d5df061-6255-4755-935c-bfd826af269a" providerId="ADAL" clId="{46A1DCA6-CA91-43F9-A76E-2C11FF00D588}" dt="2025-10-02T22:18:58.803" v="1395" actId="962"/>
          <ac:inkMkLst>
            <pc:docMk/>
            <pc:sldMk cId="4013001680" sldId="406"/>
            <ac:inkMk id="72" creationId="{B6A8B3A9-A7A2-44E6-80D9-C14096D8D6C8}"/>
          </ac:inkMkLst>
        </pc:inkChg>
      </pc:sldChg>
      <pc:sldChg chg="addSp modSp mod">
        <pc:chgData name="mnats" userId="2d5df061-6255-4755-935c-bfd826af269a" providerId="ADAL" clId="{46A1DCA6-CA91-43F9-A76E-2C11FF00D588}" dt="2025-10-02T22:19:52.242" v="1399" actId="13244"/>
        <pc:sldMkLst>
          <pc:docMk/>
          <pc:sldMk cId="2023292747" sldId="411"/>
        </pc:sldMkLst>
        <pc:spChg chg="add mod ord">
          <ac:chgData name="mnats" userId="2d5df061-6255-4755-935c-bfd826af269a" providerId="ADAL" clId="{46A1DCA6-CA91-43F9-A76E-2C11FF00D588}" dt="2025-10-02T22:19:52.242" v="1399" actId="13244"/>
          <ac:spMkLst>
            <pc:docMk/>
            <pc:sldMk cId="2023292747" sldId="411"/>
            <ac:spMk id="2" creationId="{10F59132-449E-4A61-9405-0AFDCE22A308}"/>
          </ac:spMkLst>
        </pc:spChg>
        <pc:grpChg chg="mod">
          <ac:chgData name="mnats" userId="2d5df061-6255-4755-935c-bfd826af269a" providerId="ADAL" clId="{46A1DCA6-CA91-43F9-A76E-2C11FF00D588}" dt="2025-10-02T22:16:31.898" v="1333" actId="962"/>
          <ac:grpSpMkLst>
            <pc:docMk/>
            <pc:sldMk cId="2023292747" sldId="411"/>
            <ac:grpSpMk id="4" creationId="{1AEE7AB5-99D6-4CC2-96C6-0BBAA73541D7}"/>
          </ac:grpSpMkLst>
        </pc:grpChg>
        <pc:grpChg chg="mod">
          <ac:chgData name="mnats" userId="2d5df061-6255-4755-935c-bfd826af269a" providerId="ADAL" clId="{46A1DCA6-CA91-43F9-A76E-2C11FF00D588}" dt="2025-10-02T22:16:48.552" v="1335" actId="962"/>
          <ac:grpSpMkLst>
            <pc:docMk/>
            <pc:sldMk cId="2023292747" sldId="411"/>
            <ac:grpSpMk id="10" creationId="{4E4EE18B-5103-49C0-A649-34A9135F2E26}"/>
          </ac:grpSpMkLst>
        </pc:grpChg>
      </pc:sldChg>
      <pc:sldChg chg="modSp mod">
        <pc:chgData name="mnats" userId="2d5df061-6255-4755-935c-bfd826af269a" providerId="ADAL" clId="{46A1DCA6-CA91-43F9-A76E-2C11FF00D588}" dt="2025-10-02T21:36:04.987" v="248" actId="20577"/>
        <pc:sldMkLst>
          <pc:docMk/>
          <pc:sldMk cId="1186886391" sldId="414"/>
        </pc:sldMkLst>
        <pc:spChg chg="mod">
          <ac:chgData name="mnats" userId="2d5df061-6255-4755-935c-bfd826af269a" providerId="ADAL" clId="{46A1DCA6-CA91-43F9-A76E-2C11FF00D588}" dt="2025-10-02T21:36:04.987" v="248" actId="20577"/>
          <ac:spMkLst>
            <pc:docMk/>
            <pc:sldMk cId="1186886391" sldId="414"/>
            <ac:spMk id="2" creationId="{91F9A585-B484-C528-82CE-405AC208BFE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FD46CE67-86FB-4A15-89B8-4C7C5806D156}" type="datetimeFigureOut">
              <a:rPr lang="en-US" smtClean="0"/>
              <a:t>10/3/2025</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6DFF3537-6126-413F-AAB9-22235B2DBE46}" type="slidenum">
              <a:rPr lang="en-US" smtClean="0"/>
              <a:t>‹#›</a:t>
            </a:fld>
            <a:endParaRPr lang="en-US"/>
          </a:p>
        </p:txBody>
      </p:sp>
    </p:spTree>
    <p:extLst>
      <p:ext uri="{BB962C8B-B14F-4D97-AF65-F5344CB8AC3E}">
        <p14:creationId xmlns:p14="http://schemas.microsoft.com/office/powerpoint/2010/main" val="379916547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16:08:47.003"/>
    </inkml:context>
    <inkml:brush xml:id="br0">
      <inkml:brushProperty name="width" value="0.05" units="cm"/>
      <inkml:brushProperty name="height" value="0.05" units="cm"/>
      <inkml:brushProperty name="ignorePressure" value="1"/>
    </inkml:brush>
  </inkml:definitions>
  <inkml:trace contextRef="#ctx0" brushRef="#br0">81 102,'0'12,"-5"150,-12 44,6 253,-12-338,11-27,12-94</inkml:trace>
  <inkml:trace contextRef="#ctx0" brushRef="#br0" timeOffset="1758.63">109 68,'0'0,"0"0,0 0,0 0,0 0,0 0,0 0,0 0,0 0,0 0,0 0,0 0,0 0,0 0,0 0,1 0,82 0,-71-5,76-2,134-1,-122-6,-79 9,0 2,1 0,0 1,0 1,17 2,101-6,65 3,-82-4,74-1,-160 7,-1 1,1 1,35 8,28 2,38-14,60 42,-82-18,42 6,-131-22,35 15,-11 14,-44-29</inkml:trace>
  <inkml:trace contextRef="#ctx0" brushRef="#br0" timeOffset="2363.75">2705 365,'23'23,"-16"-15,0 0,-1 1,-1 0,0 0,0 0,0 1,-1 0,-1 0,1 0,-2 0,1 0,-2 1,1 3,5 91,0-45,6-4,-19-27,-9 47,-8-13,19-52,4-10</inkml:trace>
  <inkml:trace contextRef="#ctx0" brushRef="#br0" timeOffset="2991.2">2467 149,'86'69,"47"42,-106-87,-22-21</inkml:trace>
  <inkml:trace contextRef="#ctx0" brushRef="#br0" timeOffset="5565.73">2808 763,'0'0,"0"0,0 0,0 0,0 0,0 0,0 0,0 0,0 0,0 0,-2 9,-20 49,17-47,0 1,0-1,1 1,1 0,0 0,1 0,0 0,0 9,1-15,-1 0,1 0,-1 0,0 0,-1-1,1 1,-1 0,0-1,-1 0,1 0,-4 4,-71 62,18-31,-41 10,-27-3,107-40,0-2,0 0,-1-1,1-1,-5-1,-95 1,11 1,-39 2,6 8,15-25,-78 5,-72-26,118 19,-60 0,103 6,-27 1,15 1,13-3,22 2,-10 5,102 1</inkml:trace>
  <inkml:trace contextRef="#ctx0" brushRef="#br0" timeOffset="6947.88">489 1034,'0'-15,"20"-46,61-155,3-38,-33 149,-51 104,0 0,1-1,-1 0,0 0,1 1,-1-1,1 0,0 1,-1-1,1 0,0 1,0-1,0 1,0 0,0-1,0 1,1 0,-1-1,0 1,1 0,-1 0,1 0,-1 0,1 0,-1 1,1-1,-1 0,1 1,0-1,0 1,-1 0,2-1,1 3,-1-1,1 1,-1-1,1 1,-1 0,0 1,0-1,0 0,0 1,0 0,-1 0,1-1,-1 2,0-1,1 0,-1 0,0 2,6 6,9 15,-1 2,-1 0,-2 1,0 0,-2 1,4 19,8 20,-20-62,7 17,-1 0,-1 1,-2 0,0 1,-1-1,-2 1,-1 0,0 0,-2-24,0-2</inkml:trace>
  <inkml:trace contextRef="#ctx0" brushRef="#br0" timeOffset="7417.38">992 791,'-13'0,"-127"-21,-49 28,185-7,3 0</inkml:trace>
  <inkml:trace contextRef="#ctx0" brushRef="#br0" timeOffset="8621.68">1128 737,'0'0,"0"0,0 0,0 0,0 0,0 0,0 0,0 0,7 9,0 7,-2 0,0 0,0 0,-1 1,-1 0,-1-1,0 10,2 12,0 19,-4-56,21-78,-19 69,0 0,0-1,1 1,0 1,1-1,-1 0,1 1,1 0,-1 0,1 0,1 0,-1 1,1 0,0 0,1 0,-1 1,1 0,0 0,0 1,1 0,-1 0,1 0,0 1,0 1,0-1,0 1,1 0,-5 1,-1 0,1 0,-1 1,1-1,0 0,0 1,-1 0,1 0,0 0,-1 1,1-1,0 1,-1 0,1 0,-1 0,1 0,-1 1,1 0,-1-1,0 1,0 0,0 0,0 1,0-1,-1 1,2 1,2 5,-1 0,0 0,0 1,-1 0,0 0,-1 0,0 1,-1-1,0 0,-1 1,0 0,0-1,-1 1,-1 1,0 48,1-58</inkml:trace>
  <inkml:trace contextRef="#ctx0" brushRef="#br0" timeOffset="10104.52">1842 797,'0'0,"0"0,0 0,0 0,0 0,0 0,0 0,-14 0,-56 33,61-29,0 1,1 0,0 0,0 0,0 1,0 0,1 0,0 1,1 0,-1 1,1-1,1 1,0 0,0 0,0 1,1 0,-1 3,-13 28,19-37,-1 0,1 0,-1 0,1 0,0-1,0 1,0 0,0-1,1 1,-1-1,1 1,-1-1,1 0,0 1,0-1,0 0,0 0,0 0,0-1,2 2,58 26,-41-22,-16-7,0 1,0-1,0 0,0-1,0 1,0-1,0 0,-1 0,1 0,0-1,-1 0,1 0,0 0,-1 0,0-1,0 1,0-1,2-2,8-3,-3-1,1 0,-2 0,1-1,-2 0,1-1,-1 0,-1 0,0-1,0 0,-2-1,1 0,-2 0,1 0,-2-1,0 1,1-7,-2-2,0 1,-1-1,-1 0,-1 0,-2 0,0 0,-1 0,-1 1,-1-2,-3-25,-6-80,2 36,12 28,-13 230,28 49,0-114,3 57,-12-37,-6-121,0 0</inkml:trace>
  <inkml:trace contextRef="#ctx0" brushRef="#br0" timeOffset="10651.26">1904 723,'-14'2,"-99"49,105-47</inkml:trace>
</inkml:ink>
</file>

<file path=ppt/ink/ink10.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3T21:00:59.905"/>
    </inkml:context>
    <inkml:brush xml:id="br0">
      <inkml:brushProperty name="width" value="0.05292" units="cm"/>
      <inkml:brushProperty name="height" value="0.05292" units="cm"/>
      <inkml:brushProperty name="color" value="#C00000"/>
    </inkml:brush>
  </inkml:definitions>
  <inkml:trace contextRef="#ctx0" brushRef="#br0">3525 5767 11967 0,'-4'0'1072'0,"-1"0"-864"0,3 0-208 0,0 0 0 0,2 0 1392 0,-3 0 224 0,1 0 48 0,-3-3 16 0,-1 3-16 0,1-6-16 15,3 3 0-15,4-4 0 0,0 5-640 0,1-5-128 0,3 5-32 16,1 0 0-16,2-3-32 0,0 5-16 0,0 5 0 0,3-5 0 16,1 7 16-16,-1-1 0 0,-1 4 0 0,3 1 0 15,-3 0-192-15,0 7-48 0,-2-4 0 0,3 6 0 16,-3 5-160-16,-2-2-32 16,2 0-16-16,0 6 0 0,-5 0 16 0,5-1 16 0,-2-1 0 0,0-2 0 15,0 0-128-15,0 2-16 0,-1 9-16 0,3-2 0 16,-2-2 32-16,0 6 16 0,2-1 0 0,0 1 0 15,0 3-288-15,3 0 160 0,-1 0-160 0,3-3 128 16,-1 1-128-16,1-1 0 0,-3-2 0 0,3-2 0 16,2 0 128-16,-3-4-128 0,3-5 0 0,0-3 128 15,2-1-128-15,-2-3 160 0,2 0-160 0,0-2 160 0,0-2-160 0,0-3 0 16,1 0 0-16,-6-4 0 0,1 2 0 0,-3-2 0 16,0-3 0-16,-4 3 0 15,0-2-320-15,0 2-112 0,-3-1-16 0,-1-6 0 0,-3 5 448 0,2-3 0 31,-2 3 0-31,0-5 0 0,0 0 0 0,0-5 0 16,0 1 0-16,-2-3 0 0,-1-2 272 0,3 9 144 16,0 0 32-16,0-52 0 0,-2 27-448 0,2-2 0 0,0-1 0 0,0-1 0 15,0-5 0-15,2-2 0 0,1-5 0 0,-1-5 128 16,2 1-128-16,1-2 192 0,-1-6-192 0,1 4 192 16,2 1-192-16,0 0 160 0,-1-4-160 0,1 0 160 15,0 7-160-15,0-5 0 0,2 7 0 0,0-2 128 16,2 2-128-16,-2-1 0 0,0 8 0 0,0-2 0 15,-2 6 0-15,2 3 0 0,-2-1 0 0,0 3 0 16,0 2-176-16,-3 2-16 0,1 3 0 0,-3 6 0 16,0-2-432-16,-2 10-80 0,-2 1-32 0,-2 3 0 15,-1 6-608-15,-2 3-112 0,-2 4-16 0,2 1-13824 16</inkml:trace>
  <inkml:trace contextRef="#ctx0" brushRef="#br0" timeOffset="380.92">3550 6181 15663 0,'-2'0'688'0,"2"0"144"0,0 0-656 0,2-4-176 0,0 4 0 0,3-2 0 16,-1 2 1680-16,5-3 304 0,5 1 64 0,9-5 16 15,4-4 288-15,5 4 48 0,2 3 16 0,2-3 0 0,3 2-1088 0,-1 1-224 16,5 1-32-16,0 3-16 0,0 0-272 0,0 0-48 15,-4-2-16-15,-1 2 0 0,1 0-368 0,-3-2-80 16,0-3-16-16,-4 3 0 16,-2-5-256-16,-3 3 0 0,-4-3 0 0,-3 2 0 0,-2 1-224 0,-7-1 48 15,-2 3 16-15,-2 2 0 16,-4 0-1472-16,-6 0-288 0,-1 5-64 0,-3 1-13072 0</inkml:trace>
  <inkml:trace contextRef="#ctx0" brushRef="#br0" timeOffset="1096.73">4600 6247 7359 0,'0'-2'656'0,"0"-5"-528"0,0 2-128 0,0 5 0 0,2 0 384 0,-2-4 64 0,2-1 0 0,0-4 0 16,3 2 1408-16,2-4 304 0,2 7 48 0,0-5 16 16,2 6-304-16,3 3-48 0,-1 3-16 0,1 1 0 15,4 5-320-15,0 2-64 0,3 5 0 0,1 5-16 16,3-3-48-16,3 5 0 0,-4-5 0 0,6 4 0 16,6 3-336-16,0 2-80 0,3 3-16 0,0-1 0 15,-3 3-448-15,-4 0-80 0,-3 2-32 0,1-5 0 16,-8 5-288-16,-4-4-128 0,-2-3 0 0,-4-7 128 15,-1-2-128-15,-4-4 0 0,-1-3 0 0,-3-4 128 16,-3 0-128-16,2-7 0 0,-2 0-192 0,0-7 192 16,0-2-1088-16,0-4-112 0,2-3-16 0,-2-5-9584 15,3-4-1920-15</inkml:trace>
  <inkml:trace contextRef="#ctx0" brushRef="#br0" timeOffset="1351.46">5266 5989 13823 0,'-4'2'608'0,"1"2"128"0,1-4-592 0,0 0-144 0,2 3 0 0,-2-1 0 16,-1 5 1760-16,-1 2 320 0,-5 11 64 0,-3 5 16 16,-4 14 512-16,-4 2 96 0,-3 11 32 0,-4 0 0 15,-2 7-1376-15,-3 4-272 0,-4 7-48 0,-3 1-16 16,-2-1 64-16,-2-4 0 0,2-5 0 0,3-9 0 15,4-9-560-15,2-5-96 0,7-6-32 0,3-2 0 16,3-8-464-16,4-1 0 0,1-1-208 0,5-4 64 16,4 0-960-16,3-3-192 0,2 1-48 0,7-5-15504 15</inkml:trace>
  <inkml:trace contextRef="#ctx0" brushRef="#br0" timeOffset="1912.73">6096 5354 4607 0,'-9'5'400'0,"2"-3"-400"0,0 0 0 0,3 0 0 0,1 3 3280 0,1-5 576 0,-2 5 112 0,-6 1 32 16,-1 1-816-16,-7 7-176 0,-2 2-16 0,-3 6-16 0,0 3-1008 0,1 7-208 15,-3 2-32-15,2 7-16 0,-2 6-656 0,0 1-128 16,2 9-32-16,3-1 0 16,0 14-208-16,4 1-48 0,2-6-16 0,5 10 0 0,2 16-80 0,5 2-16 15,7 6 0-15,8-1 0 0,5-5 0 0,9-7 0 16,7-14 0-16,5-4 0 0,2-4-368 0,0-5-160 16,2-9 128-16,2-3-128 15,5 3-288-15,-5-9-144 0,-4-9-16 0,-5-17-12736 16,-2-3-2528-16</inkml:trace>
  <inkml:trace contextRef="#ctx0" brushRef="#br0" timeOffset="5216.64">6343 5932 14111 0,'0'0'304'0,"0"-5"64"0,2 3 16 0,3 0 16 0,-1 0-400 0,1-3 0 0,2 1 0 0,4-3 0 0,9-7 2464 0,7-2 416 15,7 1 64-15,0-4 32 0,5 6-416 0,0-5-96 16,-5 6-16-16,2 1 0 0,-4 0-976 0,-1 4-208 15,1 2-48-15,-7-1 0 0,0 3-928 0,-7 3-288 16,-2 0 128-16,-5 5-128 16,-4 4-768-16,-7 4-208 0,-4 6-48 0,-6 8-14912 0</inkml:trace>
  <inkml:trace contextRef="#ctx0" brushRef="#br0" timeOffset="5488.31">6508 5909 13295 0,'-4'-6'288'0,"2"6"64"0,-1 0 16 0,1 0 16 15,2 0-384-15,0 2 0 0,0 5 0 0,0 4 0 16,-2 12 1984-16,-1 6 320 0,1 10 64 0,-2 1 0 0,1 8-896 0,-3 2-192 16,1 4-48-16,-2 1 0 0,0 4-112 0,1-5-32 15,-1 5 0-15,2-3 0 0,1 1 96 0,2-5 16 16,2 0 0-16,2-6 0 0,0 1-528 0,5-6-96 15,4-5-32-15,5-6 0 0,2-8-544 0,7-6 0 16,7-4 0-16,2-10 0 0,-2-2 0 0,4-2 0 16,5-7-160-16,0-5 160 15,-1 0-512-15,-1-1-16 0,-7-4-16 0,-1 1 0 16,-6 2-1840-16,0-2-368 0</inkml:trace>
  <inkml:trace contextRef="#ctx0" brushRef="#br0" timeOffset="5676.19">6547 6601 24879 0,'-2'-10'1088'0,"2"6"256"16,2-7-1088-16,0 4-256 0,3-2 0 0,-3 6 0 16,3-6 1728-16,1-2 304 0,6-7 48 0,4-5 16 15,6-6-864-15,1-1-160 0,0 1-48 0,1 2 0 16,-1 6-1920-16,-2 1-400 0,1 6-80 0,-1-4-16 15,-3 7-1888-15,0 0-384 0</inkml:trace>
  <inkml:trace contextRef="#ctx0" brushRef="#br0" timeOffset="6009.92">6923 6274 18431 0,'0'0'1632'0,"0"2"-1312"0,5 1-320 0,-3-1 0 16,3 3 608-16,-1-5 48 0,3 6 16 0,6 6 0 15,6 6 2448-15,6 9 480 0,-1-2 112 0,6 4 0 16,-3 3-1824-16,-2 0-368 0,-2 0-80 0,2-1-16 16,-7 8-768-16,0-10-144 0,0 1-48 0,-2-3 0 15,0-2-272-15,2-7-64 0,-2-2-128 0,2-3 192 16,-2-1-192-16,0-5 0 0,0-3 0 0,-1-4 0 16,-1-2 0-16,4-7 0 0,-4-5 0 0,-3 3 0 15,-2-10 0-15,-2 1 0 0,0-9 0 0,0-1 0 16,-3 3 0-16,-2-7 0 0,-2 0 0 0,0 0 0 15,-2 2 0-15,0-4 0 16,0-3-160-16,-3 1 160 0,1 6 0 0,1 5 0 0,-1 7 0 0,-1-3 0 0,1 0 0 0,-5-6 0 16,-3-1 0-16,1 5 0 0,0 5 0 0,-1 2-320 15,1 4 64-15,2 12 16 16,2-2-1424-16,0 8-304 0,5 1-48 0,0 8-13952 0</inkml:trace>
  <inkml:trace contextRef="#ctx0" brushRef="#br0" timeOffset="6707.21">7714 6510 15711 0,'5'0'336'0,"-3"-2"80"0,0 2 16 0,1-3 16 0,-1 3-448 0,0-4 0 0,0 2 0 0,3-3 0 0,2-2 2688 0,2-2 448 0,4-4 96 0,-1-3 16 16,4-2-1312-16,-3-1-256 0,1-3-48 0,2-3-16 15,-3-2-944-15,3-1-192 0,-2 4-32 0,-1-6-16 32,1 1-304-32,-3-1-128 0,1 3 0 0,-3-2 128 15,-2 6-384-15,-5-2-64 0,-2 5-32 0,-2 1 0 16,-3 6-352-16,-4 1-64 0,0 8 0 0,-5-3-16 16,-2 9-384-16,-2 3-80 0,-2 6-16 0,2 1 0 15,2 6 384-15,-2 0 80 0,0 9 16 0,2 3 0 0,2-1 912 0,1 0 192 16,1 10 48-16,3-1 0 0,5 6 192 0,-1-4 32 15,7 3 16-15,1 7 0 0,6-7 352 0,2 3 80 16,5-1 16-16,2-4 0 0,2-7 48 0,3-12 16 16,4-1 0-16,3-12 0 0,1-5-448 0,1-8-96 15,0-5 0-15,2-5-16 16,0-13-896-16,0-2-176 0,-7-1-48 0,0-4 0 16,-2-2-1056-16,-2-5-224 0,-5 7-32 0,-2 0-16 15,0 0-1088-15,-7-2-224 0,-2 6-32 0,-3 1-16 16,-1-1 368-16,-6 10 64 0,-4 2 0 0,1 7 16 0,1 1 2032 0,-2 6 384 0,1-1 96 0,1 3 16 15,3 2 2512-15,-1 2 512 0,6 3 112 0,-1-3 16 16,5 7-1088-16,0-2-224 0,2 7-32 0,0 2-16 16,0 6-816-16,2 1-144 0,0 2-48 0,1 7 0 15,1 4-96-15,1 0-32 0,0 3 0 0,-3 1 0 16,3-10 832-16,-3 4 144 0,5-5 48 0,-3 1 0 16,3-3-400-16,-4-2-80 0,1-7-16 0,-2-2 0 0,-1-5-704 0,-4-2-208 15,-1-4 0-15,-3-5 128 16,0-2-528-16,1-3-112 0,-6-9 0 0,3 1-16 0,-2-1 272 0,0-4 48 15,0-2 16-15,-3-5 0 0,3-2 192 0,0-3 208 16,-1-4-32-16,1 2-16 0,2-4 48 0,2-2 16 16,3-3 0-16,-1-5 0 15,1 6-752-15,2 3-160 0,2-1-16 0,0 6-16 0,2 7 336 0,-2 5 64 16,3 2 0-16,-1 6 16 0,0 8 464 0,1-1 96 0,1 10 0 0,-2 2 16 16,3 4 624-16,0 5 128 15,-1 9 32-15,3 6 0 0,0 6-240 0,0-3-48 0,0 2-16 0,0 3 0 16,0-1-512-16,-1 1-112 0,-1-5 0 0,2-5-128 31,-3-4-800-31,-1-2-272 0,1-5-48 0,-4-2-8800 16,3-10-1776-16</inkml:trace>
  <inkml:trace contextRef="#ctx0" brushRef="#br0" timeOffset="6944.26">9104 5705 6447 0,'-7'25'576'0,"5"-9"-576"0,0-2 0 0,2 2 0 0,0-10 3776 0,0 4 656 0,0 5 128 0,0 13 32 0,4 17-992 0,-2 9-192 16,1 12-32-16,1 0-16 0,1-3-1584 0,2-6-320 15,2 2-64-15,0-14-16 0,2 3-832 0,0-8-160 16,1-3-48-16,1 1 0 0,1-8-336 0,-1-1 0 0,-1-2 0 0,1-4 0 15,1-5-208-15,-3 0 32 16,-2-4 16-16,0-3-11920 0,1-2-2384 0</inkml:trace>
  <inkml:trace contextRef="#ctx0" brushRef="#br0" timeOffset="12012">9682 6224 5519 0,'0'-2'496'0,"-2"-5"-496"0,2 7 0 0,-3-4 0 0,3 1 1392 0,0-1 176 16,-2-3 32-16,0-4 16 15,0-3 560-15,-3-2 96 0,1 1 32 0,-1 3 0 0,3 1-320 0,0 0-48 0,-3 4-16 0,5 2 0 16,-2 1-448-16,2 4-112 0,2 2-16 0,0 5 0 16,1-3-224-16,1 10-48 0,1-3-16 0,1 7 0 15,6 5-288-15,1 0-48 0,3-1-16 0,5-1 0 16,4 4-176-16,4 2-32 0,3 0-16 0,4 0 0 15,0 0-304-15,1-4-176 0,-1-3 192 0,-7-1-192 16,-2-8 0-16,-4 0 0 0,0-4 0 0,-3 0 0 16,-6 0 0-16,-1 2 0 0,-3-7 0 0,-1 2 0 15,-3 1-288-15,-3 0-16 0,-1 1 0 0,-4-6 0 32,2 5-1424-32,-5-3-304 0,1 3-48 0,-3-5-12960 15</inkml:trace>
  <inkml:trace contextRef="#ctx0" brushRef="#br0" timeOffset="12234.55">10049 6111 6447 0,'-7'-11'576'0,"3"4"-576"16,-1 2 0-16,3-1 0 0,0 3 736 0,2 3 32 16,-2 0 16-16,-1 0 0 0,-1 0 2304 0,-1 9 464 15,-4 3 96-15,0 6 0 0,-2 0-1664 0,-1 9-320 0,-1 5-80 0,-1 2-16 16,3 4-432-16,-5-4-96 0,2 5-16 0,-1-1 0 15,-1-1 112-15,0 4 16 0,0-3 0 0,-2 3 0 16,2-7-576-16,0 2-128 0,2-2 0 0,1-7-16 16,2-2-432-16,-1-2 0 0,5-10 0 0,5-3 0 15,0-8-512-15,2-4-128 0,4-3-16 0,1-6-15312 16</inkml:trace>
  <inkml:trace contextRef="#ctx0" brushRef="#br0" timeOffset="14091.9">10301 5549 15663 0,'-18'9'1392'0,"9"-4"-1120"0,2-1-272 0,2-2 0 0,3-2 1008 0,2 0 144 0,0-2 16 0,2 2 16 0,-2 0 704 0,5 2 144 16,-1 1 16-16,5 4 16 0,5-3-464 0,0 3-112 15,4 4-16-15,4 3 0 0,6 4-224 0,6 2-48 16,2 5-16-16,7 2 0 0,7 3-432 0,2 4-96 16,0 4-16-16,0 5 0 0,-4 0-432 0,-7 7-80 15,-7-4-128-15,-7 6 176 0,-7 7-176 0,-8-3 0 16,-8 10 0-16,-8 0 0 0,-1-3 0 0,-8 3 0 15,-6 4 0-15,-3 0 0 0,-1-6 144 0,3-12 112 0,-1-11 0 0,5-9 16 16,3-10-144-16,1-13-128 0,1-6 192 0,2-6-12224 16,2-3-2432-16</inkml:trace>
  <inkml:trace contextRef="#ctx0" brushRef="#br0" timeOffset="18517.33">11328 6281 11055 0,'-3'0'976'0,"3"0"-784"0,0 0-192 0,0 0 0 0,0 0 768 0,-2-2 128 0,2 2 0 0,-2-3 16 15,0 3 1072-15,2-2 192 0,-3-2 64 0,3 4 0 16,0 0-640-16,0 0-112 0,0 0-16 0,0 0-16 16,0 0 80-16,0 0 32 0,0 0 0 0,28-25 0 15,-22 25-432-15,1 0-96 0,0 0-16 0,2-5 0 16,5 5-400-16,2 0-96 0,4 0-16 0,0 0 0 16,5 0-272-16,5 0-64 0,6 0-16 0,0 0 0 0,3 0-160 0,-3-2 128 15,3 2-128-15,-3-2 128 0,-2-1 0 0,-2 3-128 16,-3 0 192-16,-6 0-64 0,-5 0-128 0,0 0 0 15,-2 3 0-15,-2-1 0 0,-3 0 0 0,-2 3 0 16,0-5 0-16,0 0 0 16,0 0 0-16,-2 0 0 0,2-7 0 0,-2 2 0 15,-3 1-960-15,1-1-128 0,-3 3-32 0,0-5 0 16,-2 7-1376-16,-4-4-288 0,2 4-48 0,-5 0-10272 16</inkml:trace>
  <inkml:trace contextRef="#ctx0" brushRef="#br0" timeOffset="18889.09">11831 6025 5519 0,'-14'0'240'0,"5"0"64"0,3 0-304 0,-1 0 0 0,2 0 0 0,3 0 0 15,-3 0 1648-15,1-5 272 0,-3 5 48 0,-4 0 16 0,2 0 1216 0,4 0 240 16,1 5 48-16,4-10 16 0,4 5-944 0,5 0-176 0,3 0-32 0,6 0-16 31,2 0-848-31,3 0-160 0,6-2-48 0,1 2 0 16,1-2-528-16,-1 2-112 0,2 0-32 0,-5 2 0 16,0-2-384-16,0 2-80 0,0 3-16 0,-4-1 0 15,0 3 0-15,-1-2 0 0,-1 2 0 0,-3 4 0 16,-2 0-128-16,-3 3 0 0,-4 2 0 0,1 2-176 15,-6 0 176-15,1 2 0 0,-8 1 0 0,1 1 0 16,-7 8 0-16,0-1 128 0,-2-1-128 0,-3-1 128 16,0-2-128-16,3-3 192 0,-3-1-64 0,3-5 0 15,-2-1-128-15,1-3 0 0,1-3 128 0,0 0-128 16,-1 2 0-16,1-6-288 0,2 2 48 0,-3-3 16 16,3 1-1120-16,3-3-208 0</inkml:trace>
  <inkml:trace contextRef="#ctx0" brushRef="#br0" timeOffset="21924.88">12538 6120 6447 0,'-7'0'576'0,"3"0"-576"0,-1 0 0 0,1 0 0 0,2 0 1328 0,-1 0 144 0,3 0 48 0,-2 0 0 16,-2 0 2464-16,1 0 496 0,3-2 112 0,0 2 16 15,0 0-1568-15,0 0-304 0,50-34-64 0,-27 20-16 16,4 3-1280-16,0-7-256 0,0 2-48 0,3 0-16 0,2 2-640 0,-3-1-128 16,1 3-32-16,-3 1 0 0,-5 4-256 0,-1 0-144 15,-3 7 16-15,-4 0 0 16,-1 3-592-16,-2 6-112 0,-1-3-32 0,-4 6-11168 15,-1-1-2224-15</inkml:trace>
  <inkml:trace contextRef="#ctx0" brushRef="#br0" timeOffset="22242.2">12611 6147 11967 0,'-7'-2'528'0,"5"2"112"0,-1 0-512 0,1 0-128 0,0 2 0 0,2 3 0 16,-2-5 2400-16,-1 7 448 0,1 4 96 0,-2 3 0 15,-3 8-512-15,0 5-96 0,0 3-32 0,0 4 0 16,3-2-640-16,-3 6-128 0,0 1-16 0,0 4-16 16,3 2-656-16,-3 3-128 0,5-3-16 0,0 0-16 0,-1-2-288 0,6-2-48 15,1 0-16-15,5-3 0 16,3-8-160-16,1-3-48 0,5-7 0 0,3-4 0 0,1-4-128 0,3-8 0 15,2 3 0-15,1-7 128 0,-1-5-128 0,-2-1 0 16,2-6 144-16,0-1-144 0,-4-1 0 0,-3 1-256 16,-4-6 32-16,-2 8 16 15,-5-7-960-15,-2 4-192 0,-3 1-48 0,-2-3-14976 0</inkml:trace>
  <inkml:trace contextRef="#ctx0" brushRef="#br0" timeOffset="22402.49">12527 6644 17503 0,'-5'2'1552'0,"3"-2"-1232"16,2 0-320-16,2-2 0 0,1-1 1792 0,-1 1 288 0,5-2 64 0,2-3 16 15,4-11 1552-15,10-3 304 16,7-4 64-16,4-2 16 0,2-2-2672 0,2-1-528 0,-4 5-96 0,-2 3-32 16,-5-1-768-16,0 5-256 0</inkml:trace>
  <inkml:trace contextRef="#ctx0" brushRef="#br0" timeOffset="26133.83">13382 6589 13823 0,'0'0'1216'0,"2"0"-960"0,0 2-256 0,-2-2 0 0,0 0 656 0,0 3 96 16,0 1 16-16,2-4 0 0,1 3 992 0,1-3 208 16,-2 0 32-16,-2 0 16 15,0 0-512-15,0 0-96 0,0 0-32 0,21-39 0 0,-14 23-320 0,-3 0-64 16,1 3-16-16,-1-8 0 0,-4 8-656 0,0-5-144 15,0 6-32-15,-2-6 0 0,-3 5-144 0,1-1 0 0,-3-2 0 16,-2 2 0-16,0-4 448 0,0 0 96 0,0 2 32 0,-3-2 0 16,6 7-16-16,-6 0 0 0,3-1 0 0,-4 5 0 15,-1 3-560-15,-2 4-256 0,-2 4 32 0,-2 3 0 32,-3 9-240-32,-2 2-48 0,2 5-16 0,1 6 0 0,-1 3 528 0,0 7 0 0,3-1 0 0,2 5 144 15,4 5 176-15,1-3 48 0,6 0 0 0,7-11 0 16,4 0-16-16,8-6 0 0,6-8 0 0,5-9 0 15,6-8 48-15,0-6 16 16,3-1 0-16,0-10 0 0,4-6-160 0,0-5-16 0,1-2-16 0,-6-3 0 16,3 1-48-16,-2-5-16 15,0-3 0-15,-3 6 0 0,-1 1-160 0,-6 1 128 0,3-1-128 0,-7 5 128 0,0 5-128 0,-6 2 0 16,-1 7 0-16,-4 2 128 0,-5 6-128 0,-2 8 0 16,-2 6 0-16,0 7 0 0,-3 5 0 0,1 6 0 15,-1 1 0-15,3 8 128 0,0 8 32 0,2 6 0 16,0 7 0-16,0 4 0 0,2-2-160 0,0 1 0 15,0-4 144-15,1 1-144 0,-1 3 0 16,0 1 0-16,0-4 0 0,1-2 128 0,-3-10-128 0,0-6 0 16,2 0 0-16,-2-5 0 0,4-7 0 0,-1-8 0 0,1-8 0 0,1-3 0 31,2-10-816-31,-3 0-128 0,5-12-16 0,0 1-16352 0</inkml:trace>
  <inkml:trace contextRef="#ctx0" brushRef="#br0" timeOffset="26566.39">13898 6297 18431 0,'-2'2'1632'0,"0"0"-1312"0,2 5-320 0,0-7 0 0,0 5 544 0,0 2 32 15,0 4 16-15,0 7 0 0,2 11 1248 0,-2 10 240 16,2 9 48-16,3-5 16 0,-1 6-1264 0,1-3-256 16,4 1-48-16,0-6-16 15,2 0 304-15,3-5 64 0,0-4 16 0,-1-3 0 0,1-8-400 0,-1-1-80 0,3-8-16 16,-2-3 0-16,0-5-208 0,-1 1-48 0,1-10-16 0,-1-2 0 16,1 1 256-16,0-10 48 0,1 0 16 0,-1-5 0 15,-3-1-64-15,1-8-16 0,-1-1 0 0,0-1 0 16,1-9-112-16,1-4-32 0,-1 4 0 0,-3-4 0 15,0 4-272-15,0-2 0 0,0 2 0 0,-5 2-144 16,1 3-48-16,-3 7 0 0,0 2 0 0,-2 4 0 16,0 7 192-16,0 2 128 0,0 5-128 0,-2 7 176 15,2-5 96-15,0 10 32 0,2 1 0 0,1 3 0 16,-1 9-304-16,3 0 128 0,-1 9-128 0,1 4 0 16,1 5 0-16,3 7 0 0,-2 0 0 0,2 6-144 15,0 3 144-15,3 2-128 0,1-2 128 0,1 0-128 0,2-9 128 0,4-5 0 16,-2-9 0-16,5-4 0 15,2-12-944-15,4-4-96 0</inkml:trace>
  <inkml:trace contextRef="#ctx0" brushRef="#br0" timeOffset="26977.11">14975 6208 4607 0,'-9'10'400'0,"0"-1"-400"0,4-3 0 0,3-1 0 0,0 2 1936 0,-5 4 304 0,-4 7 64 0,-7 16 16 15,-5 7 576-15,0 11 112 0,5-4 32 0,5-1 0 16,6 3-1280-16,2-9-256 0,8-5-48 0,1-4-16 16,5-3 208-16,5-6 32 0,-1-5 16 0,5-6 0 15,1-3-480-15,1-7-112 0,3-4-16 0,-1-5 0 16,1-5-560-16,0-1-112 0,-3-3-32 0,0-2 0 0,-1 0-224 0,-3-5-160 15,-1-2 192-15,1-2-192 0,-2-7 144 0,-1 0-144 16,-1 0 0-16,-3 2 144 0,0 1-144 0,-5 1 0 16,3 1 0-16,-4 4-176 0,-3 0-32 0,0 9-16 15,0-2 0-15,-3 6 0 0,-1 1 96 0,1 4 128 16,1 3-208-16,-2 4 80 0,4 0 128 0,-3 4 176 16,3 5-48-16,0 7 0 0,3 0 0 0,-1 7 0 0,2 6 0 0,3 3 0 15,0 6-128-15,2 8 0 0,0 4 0 0,3 2 0 16,1-2 0-16,1-5 0 0,2-4 0 0,2-10 0 15,0-3 0-15,0-6 0 0,2-10 144 0,-1-6-144 16,1-6 0-16,-2-9 0 0,2-4 0 0,-1-5-12048 31,1-5-2368-31</inkml:trace>
  <inkml:trace contextRef="#ctx0" brushRef="#br0" timeOffset="27199.24">15614 5934 10127 0,'-2'0'896'0,"2"0"-704"16,0 3-192-16,0-1 0 0,2 2 2448 0,-2 1 464 15,0 2 96-15,3 4 0 0,-1 12 352 0,2 13 64 16,-1 7 16-16,1 7 0 0,-1-3-1344 0,1 3-272 16,-2-9-48-16,1 2-16 0,1 7-928 0,1 4-192 15,1 1-48-15,1-5 0 0,2-5-272 0,-2-9-48 16,2-4-16-16,-2-7 0 15,2-7-256-15,-2-7-144 0,4-6 16 0,-2-3 0 16,-2-2-1696-16,2-2-336 0</inkml:trace>
  <inkml:trace contextRef="#ctx0" brushRef="#br0" timeOffset="27532.72">16154 6066 13823 0,'-7'-12'608'0,"3"6"128"15,-1-1-592-15,1 2-144 0,4 5 0 0,-3-4 0 0,-1 1-288 0,-3 1-96 16,-4 0 0-16,-3 2-16 0,-4 0 1792 0,0 7 352 16,2 4 80-16,2 5 16 0,3-2-464 0,4 6-96 15,3 5 0-15,4 0-16 0,2 7 976 0,5-3 208 16,2 5 48-16,2-2 0 0,5-1-1168 0,2 1-240 15,0-5-32-15,3 3-16 0,1-1-512 0,1-2-96 16,0 3-32-16,-5-1 0 0,-2-4-400 0,-1 2 0 16,-3 3 0-16,-1-5 0 0,-4 2 0 0,-5-4 0 15,0 2 0-15,-4-3 0 0,-5 3 192 0,-2-2 96 0,-4-3 32 0,-3-2 0 16,-2-4 304-16,0-3 64 0,-1-2 16 0,4-6 0 16,1-3-416-16,3-7-80 0,2-7-16 0,4-2-18704 15</inkml:trace>
  <inkml:trace contextRef="#ctx0" brushRef="#br0" timeOffset="28216.62">16916 5690 1839 0,'0'-5'160'0,"0"3"-160"0,2-3 0 0,-2 3 0 0,2 2 2272 0,0-2 416 0,1-1 96 0,-1-6 16 15,2-2 976-15,1-3 208 0,0 1 48 0,1-1 0 16,1 5-1280-16,-2-2-256 0,-1 0-64 0,1-1 0 15,-1 3-1280-15,1 0-272 16,-1 2-48-16,-1-2-16 0,-1 5-240 0,-2-3-32 0,0 2-16 0,-2 3 0 16,-1-2-320-16,-1 4-64 0,-3 4-16 0,-2 1 0 31,0 4-128-31,-2 7 160 0,-3 6-160 0,-2 3 160 16,-2 14-160-16,0 4 0 0,-3 11 0 0,1 7 128 15,-3 7-128-15,5 0 0 0,2-2 0 0,0 4 0 16,3 5 0-16,4 4 0 0,2 3 0 0,7-7 0 0,5-5 0 0,6-11 0 15,7-12 0-15,7-8 0 0,7-16 0 0,4-5 0 16,5-11 0-16,0-3 0 0,-1-4 0 0,-3-7 0 16,-3 3 0-16,-3-10-12160 15,-1 1-2352-15</inkml:trace>
  <inkml:trace contextRef="#ctx0" brushRef="#br0" timeOffset="28536.36">17260 6000 9215 0,'0'-14'400'0,"0"8"96"16,0-1-496-16,0 2 0 0,-2 3 0 0,2 2 0 0,-2 0 2160 15,2 0 336-15,-3 2 64 0,1 5 0 0,2 7 896 0,0-14 192 16,5 43 16-16,-1-14 16 16,3 5-1200-16,4 2-240 0,5 8-64 0,2-4 0 0,5 3-1280 0,4-2-272 15,3 4-48-15,-1 1-16 0,1-12-176 0,-3 0-48 16,2-3 0-16,-2-3 0 0,-2-6-336 0,0-4 0 16,-4 1 0-16,-3-8 0 0,0-4-240 0,-4-3-112 15,-1-4-32-15,-4-4 0 16,3-1-864-16,-6-4-176 0</inkml:trace>
  <inkml:trace contextRef="#ctx0" brushRef="#br0" timeOffset="28757.17">17652 6025 13823 0,'-4'11'608'0,"-1"-6"128"15,3 2-592-15,-3-1-144 0,3 6 0 0,-2-8 0 16,-1 8 1712-16,-4 8 304 15,-5 12 64-15,-4 15 16 0,-4 5 1232 0,-6 3 240 0,1 6 48 0,-2-4 16 0,-3 2-1456 16,0-7-304-16,1-5-48 0,1-1-16 0,7-15-1040 0,5-8-192 16,7-7-64-16,6-12 0 0,5-6-512 0,5-7 0 15,6-2 0-15,3-12 0 16,6-2-512-16,3-2-192 0,2 0-64 0,0 2-17472 0</inkml:trace>
  <inkml:trace contextRef="#ctx0" brushRef="#br0" timeOffset="28969.08">18128 6338 11055 0,'5'2'480'0,"-3"0"112"0,0 5-464 0,1-5-128 0,-3 3 0 0,0-1 0 15,4 1 1904-15,-4 8 352 0,3 1 80 0,-1 13 16 16,-2 7 208-16,-2 0 64 0,-1 5 0 0,-4 4 0 15,1-2-720-15,-1-1-144 0,0 1-32 0,3-7 0 16,1-9-896-16,6-4-176 0,1-8-32 0,3-6-16 31,2-7-1424-31,2-7-272 0</inkml:trace>
  <inkml:trace contextRef="#ctx0" brushRef="#br0" timeOffset="29376.88">18375 5921 15663 0,'-6'-9'688'0,"3"6"144"0,1-3-656 0,2-4-176 0,2 8 0 0,1-5 0 15,1-2 2064-15,3-6 384 0,7-6 80 0,6-11 16 16,7-4 816-16,3 4 160 0,-3 5 48 0,0 2 0 16,0 9-2432-16,-2-2-496 0,2 9-80 0,-4 7-32 15,-2 2-528-15,-1 4 0 0,-4 10-240 0,0 2 80 0,-5 9 160 0,0 2 0 16,-4 5 0-16,-5 2 0 0,-4 2 128 0,0 5-128 16,-7 0 160-16,-3 2-160 0,-1 0 176 0,-3 0-176 15,-2 0 192-15,0 2-192 0,-3 7 256 0,1-6-48 16,2 1-16-16,2-1 0 0,7-12-192 0,2-3 0 15,5 1 0-15,2-7 0 0,4-7 0 0,5-4 0 16,3-3 0-16,-1-7 0 0,5-4 0 0,0-2-160 16,4-2 32-16,1-8 0 0,1 1-16 0,-1 0 0 15,-3-1 0-15,0-1 0 16,5 1-592-16,-3-3-112 0,3 1-32 0,-3 0-10304 0,-2 1-2064 0</inkml:trace>
  <inkml:trace contextRef="#ctx0" brushRef="#br0" timeOffset="29711.65">19022 5361 20271 0,'-5'-2'896'0,"3"2"192"0,-1 0-880 0,3 0-208 0,3 0 0 0,-1 0 0 0,3 0 640 0,1 0 64 16,6 2 32-16,4 7 0 0,6 2 2032 0,8 3 416 0,1 6 80 0,1 10 0 15,2 4-1632-15,-4 7-336 0,-1 8-64 0,-4 8-16 16,0 11-608-16,-7 2-128 0,-2 1-32 0,-5 3 0 16,-4-6-192-16,-5-2-64 0,-2-2 0 0,-6-1 0 15,-1-4 32-15,-7-2 0 0,1-10 0 0,-1-2 0 16,0-11-32-1,-2-4 0-15,1-7 0 0,1-5 0 0,3-12-192 0,-1-1 0 0,6-10 0 0,1-1-12720 16,0-8-2512-16</inkml:trace>
  <inkml:trace contextRef="#ctx0" brushRef="#br0" timeOffset="30155.31">19355 4851 21183 0,'-7'-11'944'0,"2"4"192"0,3 0-912 0,0 3-224 0,2 1 0 0,2 3 0 0,0 0 1408 0,3-6 256 0,6 1 32 0,5 0 16 15,11 1 656-15,7 2 144 0,7 2 32 0,9 2 0 16,7 9-1264-16,-3 3-240 0,5 11-48 0,-2 7-16 15,-3 11-656-15,-4 9-144 0,-7 9-32 0,-9 11 0 0,-4 10-144 0,-10 6 192 16,-4 14-192-16,-7 3 192 0,-5 10-192 0,-6 1 0 16,-2 2 0-16,-8-5 0 0,1-13 0 0,-7 8 0 15,-5 10 0-15,0 2 0 0,1 3 0 0,1-10 0 16,1 0 0-16,6-15 0 0,3-17-144 0,2-17-16 16,4-12 0-16,1-20 0 0,2-5 160 0,4-14-128 15,0-8 128-15,3-5-17904 0</inkml:trace>
  <inkml:trace contextRef="#ctx0" brushRef="#br0" timeOffset="45117.33">7853 3679 8287 0,'-7'5'736'0,"0"0"-592"0,2-3-144 0,3-2 0 0,0 4 512 0,-3-4 64 0,-4 7 0 0,-4 0 16 16,-5 4 1376-16,-1 1 272 16,4-3 48-16,1 4 16 0,5-8-1344 0,0 2-256 0,4-3-48 0,1-2-16 15,4 3-224-15,-2-5-48 0,2-5-16 0,2 3 0 16,2 2 288-16,3-2 64 15,0 2 16-15,0 2 0 0,6 5 144 0,1-3 32 0,6 3 0 0,3 5 0 16,2-6-16-16,7-1 0 16,2 2 0-16,4-5 0 0,1 0-320 0,4-4-64 0,-2 0-16 0,-3-5 0 15,-2-4-272-15,-2-1-48 0,-4 1-16 0,-7-5 0 16,-8 5 160-16,-3 2 16 0,-5 4 16 0,-5-4 0 16,-2 7-208-16,-7-5-128 0,-2 7 160 0,-7-2-160 15,-2 4 0-15,-5 5 0 0,-2-5 0 0,-4 7 0 16,-5-4-304-16,0 1-144 0,-5 4-48 0,-4 1 0 15,-2 0-64-15,2-2-16 0,7-2 0 0,-1 0 0 0,3-3 432 0,3-4 144 16,6 3 0-16,2-3-144 0,7 0 480 0,3-3 112 16,6 3 0-16,4 0 16 0,6 0 336 0,1 0 64 15,3 0 16-15,4 3 0 0,3 1-224 0,2 3-32 0,2 2-16 16,5-2 0-16,-1 4-288 16,1 0-64-16,0 1-16 0,2-1 0 0,0-4-240 0,2-3 0 0,-2-1 0 0,2-6 0 15,-4-1 0-15,-3-3 0 0,0-4 0 0,-1-5 0 16,-4 2 0-16,-6-6 176 0,-4 6-48 0,-5-2-128 31,-5 3-320-31,-6 2-192 0,-5 2-16 0,-2-1-16 0,-5 6 128 0,1 2 32 16,-5 2 0-16,-1 6 0 15,3-3-416-15,0 4-80 0,1 2-16 0,3 2-14144 0</inkml:trace>
  <inkml:trace contextRef="#ctx0" brushRef="#br0" timeOffset="46209.85">14263 3834 9215 0,'-6'0'816'0,"-1"0"-656"0,2 0-160 0,1 0 0 0,-1 0 1680 0,-2 0 304 16,-4 0 64-16,-9 2 16 0,-8 2-848 0,-8-4-160 16,-2 3-32-16,-5 1-16 0,-1 1 272 0,-3 1 64 15,2 1 16-15,-3 0 0 0,0 2-160 0,-4-2-48 0,-4 2 0 0,-3 0 0 16,-3-2-368-16,-1-5-80 0,-3 0 0 16,5-4-16-16,7-2-688 0,4-3 0 0,2-5-176 0,5-3 48 15,9 1 128-15,5 5 0 16,8 0 0-16,3 4 0 0,7-1 0 0,2 3 0 0,2 3 0 0,5 3 128 15,4 3 480-15,0 1 96 0,7 4 32 0,0 1 0 16,7-1-352-16,2 3-80 0,5 2-16 0,4-3 0 16,7 1-288-16,2-5 0 0,5 0 0 0,4-7 0 15,8-2 320-15,3-2 0 0,8-7 0 0,1-2 0 16,6 1-32-16,-1-3 0 0,0-1 0 0,-4 3 0 16,-7 4-96-16,2 0-32 0,-2 5 0 0,-2 0 0 15,-7 2-160-15,-5 0 0 0,-4 4 0 0,-7-1 0 0,-5 1 0 0,-8-2 0 16,-5 7 0-16,-7-4 0 0,-7 2 0 0,-2 0 0 15,-9 4 0-15,-5 3 0 0,-6-3 0 0,-7 5-144 16,-10-5 144-16,-3 3 0 0,-8-1-256 0,-6-4 48 16,-8-2 16-16,-3-7 0 0,-3-2-32 0,-3-9 0 15,-1-3 0-15,-1-2 0 16,5-7-720-16,-2 5-144 0,0-4-16 0,4-6-16 16,12 8 16-16,6 2 0 0,12 2 0 0,8 5 0 0,13 2 1104 0,6 6 128 0,4-3 80 0,7 6 16 15,7 2 656-15,7 2 128 0,5-4 16 0,8 5 16 16,7 2-560-16,7-5-112 0,7 0-32 0,5 0 0 15,-1 3-576-15,3 0-112 0,2 1-32 0,2-6-14304 32</inkml:trace>
  <inkml:trace contextRef="#ctx0" brushRef="#br0" timeOffset="71570.21">3332 16313 12895 0,'-11'7'1152'0,"4"-7"-928"0,5 0-224 0,-2-2 0 0,-1 2-688 0,3 0-176 0,-3-2-32 0,1-1-16 0,-5-8 496 0,-3 0 96 16,-1-7 32-16,1-3 0 0,1-2 1328 0,2-1 272 16,0-1 48-16,2-5 16 0,3 1 864 0,1-3 192 15,1 0 16-15,-3-2 16 0,8 3 352 0,-3 3 64 16,4 6 0-16,-1 1 16 0,1 8-1808 0,-2 4-352 15,1 6-80-15,-1 3-16 0,0 7 96 0,-2 4 16 16,2 12 0-16,-2 0 0 0,3 2 0 0,-6 9 0 16,3 11 0-16,0 0 0 0,0 14-368 0,-2 5-80 15,4 8-16-15,1 3 0 0,-1 0-96 0,2-5 0 16,1-2-16-16,2-5 0 0,0-10-176 0,2-8 0 0,2-4 0 16,-2-10 128-16,0-3-128 0,0-6 0 0,0-4 0 0,-2-6 0 15,2-5-320-15,0-3 0 0,-4-4 0 0,-1-7 0 31,-1 3-1088-31,-3-3-192 0,-3-2-64 0,1 2-14912 0</inkml:trace>
  <inkml:trace contextRef="#ctx0" brushRef="#br0" timeOffset="71793.03">3017 15926 27695 0,'0'0'608'0,"0"4"128"0,0 5 32 0,3 0 0 0,-1-6-608 0,2 1-160 16,3 1 0-16,5-1 0 16,13 3 2688-16,9 0 512 0,11-7 112 0,7-7 16 0,11-4-2240 0,-1-12-448 15,6-2-96-15,-3-7-16 16,1-2-208-16,-7 3-32 0,-5-1-16 0,-4 5 0 0,-7 4-272 0,-4 1 0 0,0 3 128 0,-8 4-128 31,-1 3-288-31,-8 1-112 0,-1 9-32 0,-8 2-11952 0,-4 6-2400 0</inkml:trace>
  <inkml:trace contextRef="#ctx0" brushRef="#br0" timeOffset="72299.39">3215 16291 27647 0,'-12'0'1216'0,"8"0"256"0,4-5-1168 0,0 1-304 0,4 1 0 0,-1 3 0 16,1 0 1744-16,7-6 304 0,5-6 48 0,7-4 16 15,4 3-528-15,5 1-112 0,2 1 0 0,0 0-16 0,2 6-1264 16,-2 1-192-16,5 4-128 0,-1 2 128 0,1-2-304 0,2-2 64 16,-1 2 16-16,-1-3 0 0,-3-3-96 0,-2 1-32 15,2-2 0-15,-2 0 0 16,-2 3-432-16,-2 4-96 0,-1 0-16 0,-4 0 0 16,-2 2-1680-16,-5 7-352 0,-5-2-64 0,1 4-16 15,-5 1-128-15,-2-1-16 0,-3 0-16 0,-1 8 0 16,-3-6 1888-16,-3 3 368 0,-1 2 80 0,-3-2 0 0,0 0 2176 0,1-3 448 15,-1 3 64-15,-2-2 32 0,0 2-1136 0,0 2-240 0,-3 0-32 0,3 5-16 16,0-1-320-16,-2 1-144 0,4 6 128 0,0 3-128 16,5 4 1104-16,0 1 144 0,4 3 32 0,0-3 0 15,3 1 48-15,4-4 16 16,2 3 0-16,3-8 0 0,4 0 272 0,2-1 64 0,3-3 16 0,-3-7 0 16,1-2-560-16,1-12-112 0,3-2-32 0,-2-4 0 15,2-7-512-15,0-5-96 0,0-8-32 0,0-12 0 16,-3-2 128-16,-1-10 32 0,-1 1 0 0,-6-3 0 15,-1-2-512-15,-6 1 0 0,-2 3 0 0,-8 5 0 16,-1 7-576-16,-5 5 0 0,-3 4 0 0,-6 5 0 16,-2 4 64-16,-7 7 16 0,-3 2 0 0,-1 7 0 15,-1 7 496-15,-2 0 0 0,4-1 0 0,1 3 0 16,6 0 256-16,3-4-16 0,6 0 0 0,3-3 0 0,4 0-240 0,5-4-208 16,4 0 32-16,7-10 16 15,5 1-336-15,4 0-64 0,5-8-16 0,4 1 0 16,0 2-896-16,2-2-176 0</inkml:trace>
  <inkml:trace contextRef="#ctx0" brushRef="#br0" timeOffset="72553.67">4402 16241 5519 0,'3'13'496'0,"-3"-6"-496"0,2 0 0 0,0 0 0 0,3-3 1152 0,-3 3 128 0,0-2 16 0,7 8 16 0,3 10 864 0,8 6 192 0,3 10 16 0,4 2 16 16,0-5 496-16,3 2 112 0,-5-4 0 0,-3 3 16 15,1-3-1312-15,-7-5-272 0,-3 1-48 0,-4-3-16 16,-4 2-464-16,-3-4-80 0,-2 2-32 0,-2-8 0 15,0 3-400-15,-3-10-80 0,5-6 0 0,-2-3-16 16,2-8-304-16,2-9 0 0,0-8 0 0,1-5 0 16,1-5-144-16,-1-4 16 0,1-5 0 0,-2-9 0 15,5 0 128-15,-2 0 0 0,-1-2 0 0,5-2 0 16,3-3 0-16,-1-4 128 0,3 9 0 0,1 2 0 0,1 5 48 16,-2 6 16-16,-1 7 0 0,-3 10 0 0,-1 10-192 0,-5 3 0 15,1 12 144-15,-3 3-17616 16</inkml:trace>
  <inkml:trace contextRef="#ctx0" brushRef="#br0" timeOffset="73252.39">6041 16463 2751 0,'-4'9'256'0,"2"-7"-256"0,-1-2 0 0,1 0 0 0,2-2 4608 0,0 0 864 0,2-5 176 0,-2-2 48 15,0-7-3936-15,0-4-784 0,0-10-144 0,-2 3-48 16,0-3 160-16,-3 3 16 0,1 2 16 0,-5 3 0 16,-3 4-784-16,1 2-192 0,-3 7 0 0,-1 4 0 15,1 5 368-15,-2 0 16 0,0 5 16 0,-2 8 0 16,2-1 256-16,-2 1 48 0,-2 10 16 0,-1 4 0 16,3-2-720-16,2 9 0 0,0 2 0 0,0 7 0 15,7 5-480-15,0-1-96 0,5 3 0 0,2-2-16 16,4-1 416-16,5-4 176 0,2 1-128 0,2-8 128 15,3-2 256-15,1-7 128 0,4-4 16 0,-1-14 16 0,0 0 400 0,5-14 80 16,4-4 0-16,-2-4 16 0,4-10-64 0,1-7-16 16,-1-1 0-16,1-3 0 0,-5-3-512 0,-1-3-96 15,-3 1-32-15,-1-6 0 0,-2 2-192 0,-6 2-256 16,-3 2 48-16,-5 3 16 0,1 7 48 0,-5 2 16 16,-5 2 0-16,-1 9 0 0,-1-2 128 0,0 6 0 15,-4 3 0-15,2 7 0 0,-3 2 160 0,3 0-32 16,0 2-128-16,0 7 192 0,2 3 64 0,0-3 0 0,5 11 0 0,-2-2 0 15,4 9-128-15,-3 10 0 0,6 1-128 0,1 10 192 16,3 4-192-16,2 0 144 0,2 2-144 0,3-1 128 16,2-4-304-16,2-8-64 0,5-5-16 0,-1-8 0 31,5-10-560-31,-2-16-112 0,3-4-32 0,1-10-10176 0,1-10-2048 0</inkml:trace>
  <inkml:trace contextRef="#ctx0" brushRef="#br0" timeOffset="73474.39">6490 15817 11967 0,'-4'5'1072'0,"1"-5"-864"0,1 0-208 0,0 0 0 0,2 0 496 0,0 2 48 0,0 7 16 0,2 2 0 16,0 12 1824-16,1 9 368 0,3 13 80 0,-1 7 16 0,2 5-512 0,0-1-96 15,-1 3-32-15,-1 0 0 0,-1 0-1040 0,3 0-208 16,0 2-32-16,0 3-16 0,4-5-512 0,-2-3-96 15,3-1-32-15,-1-6 0 0,3-5-496 0,-3-10-96 16,3-5-32-16,-3-11 0 16,0-4-928-16,1-7-176 0,-1-12-32 0,2-6-16 15,1-7-928-15,-3-5-176 0,1-7-32 0,-1-6-7936 0</inkml:trace>
  <inkml:trace contextRef="#ctx0" brushRef="#br0" timeOffset="73680.64">6762 15806 13823 0,'0'2'1216'0,"0"0"-960"0,0 3-256 0,3-5 0 16,-3 7 2784-16,2-3 512 0,0 10 96 0,3 8 32 15,4 12 144-15,0 0 16 0,2 3 16 0,3 3 0 0,-1 6-2384 0,-1-1-464 16,1 5-112-16,1 4 0 0,-1 5-368 0,-1 5-64 16,-1-1-16-16,-2 1 0 15,0 1-192-15,0-1 144 0,-2-1-144 0,0-4 128 0,0-2-272 0,-3-10-64 16,3-1-16-16,0-17-18336 15</inkml:trace>
  <inkml:trace contextRef="#ctx0" brushRef="#br0" timeOffset="74457.95">8016 16307 2751 0,'2'9'256'0,"0"-5"-256"0,1 1 0 0,-1-3 0 0,0 2 1104 0,0-4 176 0,1 0 48 0,4 3 0 16,4 1 672-16,5 3 144 0,4-2 32 0,1 4 0 15,-1-3-800-15,-2 6-160 0,-2-5-16 0,2 4-16 16,-2 0 368-16,0 5 80 0,-3 0 16 0,1 0 0 16,-3 4 368-16,-2 5 80 0,-2-2 16 0,0 6 0 15,-2 5-896-15,-1-4-160 0,3 1-32 0,0 1-16 16,2-7-432-16,0-2-96 0,4-5-16 0,6-2 0 16,-1-12-144-16,2-4-16 0,3-4-16 0,2-8 0 15,0-6-144-15,0-2-16 0,-3-1-128 0,1-6 192 16,-3-2-48-16,-2-1-16 0,-2-4 0 0,-2 5 0 0,-3-7-128 0,1 2 160 15,-6-7-160-15,1 2 160 0,-5-1-160 0,-2-1 192 16,-2 0-192-16,-2 2 192 0,-3 8-192 0,-2-6 0 16,-3 10 0-16,1 5 0 0,-3 8 0 0,3 9 0 15,-2-1 0-15,-1 6 0 0,5 6 0 0,0 1 0 16,0 9 0-16,4-2 0 16,1 13 0-16,6 2 0 0,0 1 0 0,5 8 128 0,4 10-128 0,5 4 160 15,9 12-160-15,5 1 160 0,1 10-160 0,6 4 0 16,-3 3 0-16,2 0 0 0,0-3 0 0,-4-2 0 0,-5-7 0 0,-4-2 0 15,-5 2-256-15,-7-11 64 0,-2-2 0 0,-4-5 16 16,-3-9 48-16,-4 0 0 0,-5-4 0 0,-2-5 0 16,-2-7-128-16,-3-9-32 0,-2-7 0 0,0-6 0 31,0-5-608-31,-4-11-112 0,2-8-16 0,0-3-16 16,2-10-32-16,-2-4 0 0,0-5 0 0,2-2 0 0,2 4 1072 0,-2-6 0 0,-2 0 176 0,2 2-16 15,-2-3 176-15,5 6 48 0,-3 3 0 0,0 6 0 16,4 1-384-16,1 5 144 0,4-4-144 0,5 6 0 15,2-4 0-15,7 2 0 0,2-4 0 0,5-1-192 16,-1 1-992-16,3 1-192 0,4-1-32 0,3-1-11968 16</inkml:trace>
  <inkml:trace contextRef="#ctx0" brushRef="#br0" timeOffset="74632.22">9249 16275 28559 0,'7'27'1264'0,"-5"-16"272"0,3 7-1232 0,-1-6-304 0,1 1 0 0,-3-1 0 0,2 4 1408 0,3 11 208 0,2 16 48 0,0 13 16 15,3 8-240-15,-1-1-48 0,-4-11-16 0,-3-2 0 32,1-7-1664-32,-1-13-336 0,1-5-64 0,2-9-16 0</inkml:trace>
  <inkml:trace contextRef="#ctx0" brushRef="#br0" timeOffset="77261.88">10512 15980 20271 0,'0'0'1792'0,"0"0"-1424"0,0 0-368 0,2-2 0 0,-2 2 1792 0,2 0 272 16,0-7 64-16,3 0 16 0,2-2 544 0,2-4 96 0,2-1 32 0,-2-2 0 15,5 0-1600-15,-3-4-304 0,5 2-64 0,-2 0-16 16,2 2-496-16,-3 0-96 15,3 2-32-15,-2 3 0 0,-3 4-208 0,0 5 128 0,-2 2-128 0,-2 7 0 32,-2 4 0-32,-3 5 0 0,0 9 0 0,0 2 0 0,-2 9-176 0,0-2 32 0,0 7 0 0,0 0 0 15,3-7-32-15,-1 2 0 0,5-2 0 0,2 2 0 16,0 1-16-16,5-6 0 0,1-8 0 0,1 0 0 16,2-7-160-16,3-5-32 0,-1-2-16 0,5-9 0 15,0-5 64-15,-2-1 16 0,-1-6 0 0,1-6 0 16,-2-4 464-16,-3-8 112 0,2 1 0 0,-2-3 16 15,0-7 80-15,-2 1 16 0,-2 2 0 0,-1-3 0 0,1 3-368 0,-5 2 0 16,-2 0 0-16,-3 9 0 16,-1-2-416-16,-1 9 0 0,-2 2 0 0,0 7 0 0,-2 4 256 0,-1 5 160 15,1 0-192-15,-2 2 192 0,1 7 320 0,1-2 160 16,2 7 32-16,0 6 16 0,2 3-272 0,3 6-64 16,2 1-16-16,2-3 0 0,2 2-48 0,0 5-128 15,3-2 192-15,4 7-64 0,0 4-128 0,5 2 0 0,-5-4 144 16,0 0-144-1,0-1 0-15,-2 6 128 0,-2-1-128 0,-3 7 0 16,-2-2 144-16,-2 2-144 0,-5-2 192 0,-4-2-192 0,-3-3 144 0,-1-4-144 0,-6 0 0 0,-1-5 144 16,-1-2-144-16,-4-5 0 0,0-2 0 0,0-4 0 15,0-5 0-15,-1-4-224 0,6-5 80 0,-1-5 16 47,1 3-880-47,4-7-160 0,0-7-48 0,4-4-15760 0</inkml:trace>
  <inkml:trace contextRef="#ctx0" brushRef="#br0" timeOffset="77754.1">12772 15677 18431 0,'0'2'1632'0,"0"2"-1312"0,2 3-320 0,0-2 0 0,1 1 304 0,1 4-16 16,-2 8 0-16,5 9 0 0,2 16 1360 0,0 9 272 0,0 0 48 0,-2-4 16 15,2 2-928-15,-4-10-176 0,2-6-48 0,-3-2 0 32,3-5-2208-32,-3-11-448 0,1-2-96 0,2-10-9296 0</inkml:trace>
  <inkml:trace contextRef="#ctx0" brushRef="#br0" timeOffset="77912.81">12735 15284 23951 0,'-24'10'1056'0,"10"-6"224"16,3 1-1024-16,2-3-256 0,6 0 0 0,1 3 0 16,0-5-1760-16,-1 2-416 0,-1 2-64 0,-1 3-32 15,8 2 960-15,1-4 192 0,10 4 32 0,2-2 16 0,4 4 816 0</inkml:trace>
  <inkml:trace contextRef="#ctx0" brushRef="#br0" timeOffset="78198.03">13354 15484 14735 0,'-4'2'1312'0,"-3"3"-1056"0,2-5-256 0,3 2 0 15,0 0 1824-15,-3 5 304 0,-6 0 64 0,-5 6 16 16,-4 8 192-16,-1 4 32 15,1 2 16-15,6 2 0 0,5-1-1040 0,5-1-192 0,8-2-64 0,5 0 0 16,5-3-144-16,6-1-48 0,3-1 0 0,2-4 0 16,0 2-432-16,2 0-80 0,-2 0-32 0,0 0 0 15,-5 3-272-15,-1 4-144 0,-4-3 160 0,-6-1-160 16,-4 2 0-16,-5 1 0 0,-5 1 0 0,-4 3 0 16,-2-1 0-16,-9 0 0 15,-3 7 0-15,-4-2-160 0,-3 2 160 0,1-5 0 0,-1 1 0 0,-4 1 0 0,-2-1 0 16,2-8 144-16,7-8 0 0,7-9 0 15,6-12-336-15,5-16-80 0,11-18-16 16,9-11 0-16</inkml:trace>
  <inkml:trace contextRef="#ctx0" brushRef="#br0" timeOffset="79039.2">15018 16250 35007 0,'0'0'3120'0,"0"0"-2496"0,5 0-496 0,-1-5-128 0,1 3 0 0,-1-2 0 16,3-1 0-16,2-6 0 0,5-3 368 0,-1-6 96 15,3-1 32-15,0-6 0 0,-2 2 112 0,-1-9 32 16,-1 5 0-16,-1-5 0 0,0 4-512 0,-4-6-128 0,0 2 0 0,-2 5 0 16,-3 1 0-16,-2 1 0 0,-2 7 0 0,-3-1 0 15,-2 8 176-15,-2 1-48 0,-2 1 0 0,-3 7 0 16,-2 6-416-16,-2 5-96 0,-2 6 0 0,-5 8-16 31,0 6-1024-31,0 9-208 0,2 5-32 0,1 2-16 0,1-2 1232 0,8 4 256 0,-1 0 64 0,3 5 0 16,4 7 1008-16,5 2 208 0,4 2 32 0,5-4 16 15,6-3-352-15,5-6-64 0,7-8-16 0,7-6 0 16,2-11-160-16,7-12-32 0,4-6-16 0,3-16 0 16,2-8-304-16,-3-10-48 0,3-5-16 0,-4-7 0 15,1-4-128-15,-4-7-256 0,-2 0 64 0,-7-5 16 0,0-2-16 0,-5 0-16 16,-4 0 0-16,-4 3 0 16,-10-1-240-16,-4 9-64 0,-5 3 0 0,-2 11 0 15,-4 5-64-15,-1 4-32 0,3 4 0 0,-7 8 0 0,-3 1 608 0,1-1 128 16,-2 8 32-16,1 1 0 0,1 4 480 0,2 4 80 15,0 1 32-15,2 4 0 0,2 0-32 0,5 4 0 16,0 6 0-16,5 3 0 0,4 5-528 0,2 5-192 16,3 7 144-16,2-5-144 0,2 2 128 0,0 5-128 0,5 4 128 0,-1-2-128 15,1 0 0-15,0-9 0 0,-3 2-192 0,1 1 192 16,1 1-128-16,1-8 128 0,-3-1 0 0,1-6 0 16,1-1 0-16,-1-10 0 0,-3-3 0 0,-2 0 0 15,2-5 0-15,-4 3 0 0,-1-7 0 0,-2-4 0 16,1 1 0-16,-5-1 0 0,-1-7 0 0,-1-3 0 15,-3-2 0-15,-2-11 160 0,2-5-32 0,-2-9-128 16,3-4 240-16,-3-5-64 16,0-9-16-16,-3 0 0 0,1 3-160 0,0-1 0 0,2 5 0 0,-5 9 128 15,1 7-128-15,-3 4 0 0,0 9 0 0,-2 5 0 16,0 7 0-16,0 9-272 0,-2 2 64 0,2 2 16 16,2 9-1408-16,2 0-256 0,3 5-64 0,7-2-14560 15</inkml:trace>
  <inkml:trace contextRef="#ctx0" brushRef="#br0" timeOffset="79405">16372 16048 20271 0,'-3'9'896'0,"3"-2"192"0,3-7-880 0,-1 0-208 0,2 0 0 0,1 0 0 0,2 0 1552 0,4-7 272 0,7-2 48 0,9-4 16 15,3-6 448-15,2-3 96 0,-3-3 0 0,-2-7 16 16,3 3-1520-16,-5-5-304 0,-3 0-64 0,-1-3-16 31,-1 3-544-31,-4-4 0 0,0 2 0 0,-5-1 0 0,-2 8-528 0,-4-1-16 0,-1 3 0 0,-1 5 0 32,-8 3-288-32,-2 8-64 0,-4 0-16 0,-5 6 0 0,0 10 96 0,-4-3 32 0,-1 7 0 0,-4 7 0 31,3 2 560-31,-1 5 224 0,0 2-176 0,1 2 176 0,4 5 128 15,-1-1 128-15,6 6 32 0,4-1 0 0,2 7-160 0,2 5-128 16,5-1 192-16,0 3-192 0,5-2 480 0,2-3-16 16,4-2 0-16,3-5 0 0,2-4 352 0,4-4 64 15,5-7 16-15,2-8 0 0,7-5-544 0,-2-15-96 16,4-2-32-16,-2-11 0 16,0-2-992-16,0-10-192 0,5-4-32 0,-5-7-16 15,0 3-1616-15,-7-1-336 0</inkml:trace>
  <inkml:trace contextRef="#ctx0" brushRef="#br0" timeOffset="79706.11">16986 15756 4607 0,'-9'13'400'0,"4"-6"-400"0,3-2 0 0,0-1 0 16,2 3 2832-16,0-5 496 0,2 3 80 0,0 4 32 15,5 9-704-15,0 7-144 0,2 9-32 0,2-5 0 16,-2 5-640-16,3 0-128 0,-1 0-16 0,0 3-16 16,1-6-512-16,-1 1-96 0,3-2-32 0,-3-8 0 15,3-4-512-15,-3-6-96 0,-2-1-32 0,2-6 0 16,-2-5-352-16,0-3-128 0,-2-3 0 0,0-6 144 15,0-1-336-15,-5-6-80 0,0-1-16 0,-2-5 0 0,0-2 288 0,-2-5 0 16,2-2 0-16,2-4 0 0,3-5 224 0,-1 0 0 16,8-5 0-16,-1 3 0 0,3 2-224 0,-1 2 0 15,3 2 0-15,2 5 0 16,-2 5 0-16,2 4 0 0,0 9 0 0,1 9 0 0,-1 0 416 0,-2 10-16 16,-1 4 0-16,-1 13 0 0,0 3 176 0,-1 13 48 15,-1 11 0-15,-3 15 0 0,-3-1-272 0,1 7-48 16,2 4-16-16,0-6 0 0,3-7-288 0,1-9 0 15,-1-12 128-15,1-6-128 16,8-14-640-16,1-11-192 0,10-14-48 0,4-15 0 0</inkml:trace>
  <inkml:trace contextRef="#ctx0" brushRef="#br0" timeOffset="80294.56">19178 15701 23951 0,'0'-6'2128'0,"0"1"-1696"0,0 3-432 0,0 2 0 0,0 0 656 0,0-5 48 0,0 1 16 0,0-5 0 0,-2-3 432 15,-1 3 64 1,1 3 32-16,-5 3 0 0,1 6-272 0,-6 8-48 16,1 5-16-16,-5 9 0 0,-2 11-144 0,-3 9-16 0,1 7-16 0,0 5 0 0,2 6-144 0,4-4-16 31,5-2-16-31,4 2 0 0,3 0-112 0,7-7-32 0,1-7 0 0,3-11 0 15,5-9-192-15,2-7-32 0,7-6-16 0,2-8 0 0,2-8 16 0,0-8 16 32,0-1 0-32,0-10 0 0,-2-2-16 0,0-4 0 0,0-10 0 0,-2-2 0 15,-1-6-192-15,-1 1 128 0,-5-3-128 0,-3-1 0 16,-1-2 0-16,-3 2 128 0,-5 4-128 0,-1 3 0 16,-3 9-256-16,-7 5-112 0,0 6-16 0,-4 7 0 31,-3 3-528-31,-2 6-112 0,-4 3-32 0,-1 6 0 0,-1 7-1440 15,-1 2-304-15,-2 7-48 0,2-2-11008 0</inkml:trace>
  <inkml:trace contextRef="#ctx0" brushRef="#br0" timeOffset="80579.69">19665 15735 4607 0,'14'16'400'0,"-7"-11"-400"0,2 2 0 0,0-1 0 0,-2-1 1296 0,-3 2 176 16,1-3 48-16,6 8 0 0,7 6 1232 0,7 7 256 15,0 4 64-15,-5 1 0 0,-1-1-464 0,-8 3-96 16,-2-7-16-16,-7 2 0 0,1-2-992 0,-3 4-208 16,-3 1-32-16,3-5-16 0,-2 0-304 0,2-7-64 15,0-7-16-15,0 0 0 0,0-8-864 0,0-6 0 16,0-1 0-16,2-10-128 0,-2-4-32 0,3-9 0 16,-1-7 0-16,-2-7 0 0,2-4 400 0,-2-3 80 0,0 1 0 0,2-5 16 15,3 6 176-15,-1 1 48 0,5-3 0 0,3 8 0 16,1-1-288-16,1 0-48 0,-3 11-16 0,3 8 0 15,-3-1-80-15,3 7-128 0,2 5 176 0,2 2-176 16,7 4 0-16,-2 5-256 0,6 0 32 0,3 0-11824 16,2 0-2368-16</inkml:trace>
  <inkml:trace contextRef="#ctx0" brushRef="#br0" timeOffset="81135.17">21801 15874 22111 0,'-5'-12'976'0,"3"8"208"0,0 2-944 0,-1-8-240 0,1 8 0 0,0-5 0 16,-3 3 544-16,1-5 64 0,-5-5 16 0,-3-2 0 0,-3 3 624 0,-1 1 128 15,0 6 32-15,-2 6 0 0,0 6-320 0,-1 6-64 16,-1 4-16-16,-3 9 0 16,3 4-208-16,-3 5-32 0,3 7-16 0,2-3 0 15,4 3 32-15,5 2 16 0,2 2 0 0,5-4 0 0,4 0-336 0,3-2-64 16,4 1-16-16,4 1 0 0,1-5-192 0,2-6-64 16,4-5 0-16,-2-9 0 0,3-5 0 0,2-6 0 15,-1-15 0-15,5-3 0 0,7-14 64 0,0-10 0 16,0-8 0-16,-2-7 0 0,-2-5-192 0,-3-4 0 15,-2-2 144-15,-5-1-144 0,-2 1 0 0,-9 4-160 0,-4 7 16 0,-5 11 0 16,-2 9-176-16,-7 7-16 0,-5 7-16 0,-4 2 0 31,-3 10-416-31,-1-1-64 0,-1 7-32 0,-2 2 0 16,2 5-432-16,1 2-96 0,1 4-16 0,6 3-8688 0,1-2-1744 0</inkml:trace>
  <inkml:trace contextRef="#ctx0" brushRef="#br0" timeOffset="81579.44">22687 15874 6447 0,'2'0'576'0,"-2"-5"-576"16,0 3 0-16,-2-3 0 0,0 3 864 0,0-2 64 16,-3-8 16-16,-6-4 0 0,-3-4 1296 0,-2 0 272 15,-4-3 48-15,-1 0 16 0,-1 1-992 0,-3 3-208 16,2 1-32-16,-2 5-16 0,-2 4-960 0,-5 6-192 15,1 6-48-15,-6 6 0 16,-1 9-768-16,-3 5-144 0,2 6-48 0,1 7 0 0,2 5 1024 0,2 2 208 16,6 5 48-16,6-1 0 0,4-1 1168 0,6-6 240 0,3-3 64 15,9 1 0-15,2 3-256 0,7-9-64 0,7-1 0 0,5-8 0 16,6-5-656-16,2-6-144 0,1-10-32 0,6-4 0 16,7-10-352-16,5-10-80 0,2-8-16 0,0-8 0 15,-3-6-320-15,1-1-128 0,-7-5 0 0,-3 0 0 31,-4-4-384-31,-4 2-64 0,-5-2 0 0,-5 1-16 0,-4 1-368 0,-3 0-80 16,-4 2-16-16,-4 0 0 0,0 1 304 0,-3 1 64 0,-2-4 16 0,-5 7 0 16,1 8 112-16,-3 1 32 0,0 9 0 0,-2 6 0 15,-2 6 528-15,-1 10 0 0,1-2 0 0,-3 7 0 16,1 7 896-16,-1-2 176 0,7 1 32 0,-2 13 16 16,3-1 32-16,1 11 0 0,3 10 0 0,2 6 0 0,4-2-400 0,1 5-80 15,4 6-16-15,0 7 0 0,0 7-304 0,2 0-64 16,1 2-16-16,1-4 0 0,1-5-416 0,2-6-96 15,4-8-16-15,5-10 0 16,7-13-1088-16,4-10-240 0,5-9-32 0,7-12-14336 0</inkml:trace>
  <inkml:trace contextRef="#ctx0" brushRef="#br0" timeOffset="82038.92">23637 15647 18431 0,'-16'-4'816'0,"7"-1"160"0,0 3-784 0,2-7-192 0,7 6 0 0,-4-3 0 0,-1 1 1072 0,-2-6 160 0,-4-5 48 0,-5-7 0 15,-4 3 640-15,-1-3 144 0,-1 5 32 0,-1 7 0 16,-2 6-1632-16,-2 10-320 0,-3 6-144 0,-1 3 128 16,-1 13-352-16,0 2-80 0,0 12-16 0,3 0 0 15,-1 4 320-15,3 3 176 0,2 8-32 0,5-3 0 16,4 3-144-16,7-4 192 0,4-9-192 0,8-4 192 0,6-3 976 15,7-6 208-15,4-5 32 0,5-5 16 0,2-9-400 0,3-8-96 16,1-3-16-16,8-10 0 0,4-5-592 0,0-10-112 16,2-9-16-16,-2-7-16 0,-2-2-352 0,-5-7-64 15,1-2-16-15,-10-3 0 16,0 1-128-16,-4-3-16 0,-5 1-16 0,-4-3 0 0,-3 0 256 0,-2-7 160 16,-4 5-192-16,-3-7 192 0,-4 5-160 0,-3 1 160 15,0 3-128-15,-4 7 128 16,-2 7-480-16,2 11-16 0,-5 7 0 0,3 13 0 0,0 3 496 0,-1 6-144 15,3 10 144-15,0 6 0 0,5 3 608 0,-1 6 208 0,5 1 32 0,5 10 16 16,2 10-96-16,4 4 0 16,0 3-16-16,1 6 0 0,3 10-448 0,1 6-96 0,0 5-16 0,0 4 0 15,-2-2 0-15,-1 3 0 0,1-12 0 0,-3-7 0 16,0-7-64-16,1-11 0 0,1-9-128 0,3-18 192 16,2-5-192-16,1-11 0 0,-1-4-192 0,2-19-18512 15</inkml:trace>
  <inkml:trace contextRef="#ctx0" brushRef="#br0" timeOffset="99373.07">7553 13576 12895 0,'0'-7'1152'0,"0"0"-928"0,0 3-224 15,0 1 0-15,0-1 688 0,0-1 80 0,-2-6 32 0,0-7 0 0,0-5 688 0,-3-2 144 0,1 0 32 0,-6 0 0 0,1 5-704 0,-2 0-144 16,-3 6-32-16,-1-2 0 0,-1 7 464 0,-2 0 96 31,-1 5 0-31,-1 4 16 0,0 4-80 0,-1 5 0 0,-1 5-16 0,-1 2 0 0,3 6-640 0,-5 5-128 16,-3 7-32-16,1 5 0 0,-5 4-464 0,1 7 0 15,6-14-208-15,0 9 64 0,-2 8-80 0,2 3-16 0,2 10 0 16,5 4 0-16,4 5 240 0,5 0-144 0,5 2 144 0,4-5-128 16,6-6 128-16,4 2-128 0,8 2 128 0,7-2-128 15,6 2 128-15,12-6 0 0,12 2 0 0,6-7 0 16,7-5 0-16,2-4 0 0,5-5 0 0,0-11 0 15,0-4-128-15,-3-15 0 0,-6-15 0 0,-5-15 0 16,-4-10-176-16,-7-14-16 0,-5-4-16 0,-4-7 0 31,-5-4 672-31,-6-10 144 0,-3 1 32 0,-2-7 0 16,-3-5 240-16,-3-4 48 0,-4 4 16 0,-3 0 0 16,-3 3-240-16,-5-3-64 0,-6 7 0 0,-2 9 0 15,-5 2-304-15,-7 7-64 0,-2 5-16 0,-5 2 0 16,-2 2-128-16,-5 9 0 0,-1-2 0 0,-8-2 0 0,-6 4-128 15,-3 1-16-15,-2 1 0 0,3 3 0 0,-1 2-32 0,3 9 0 16,-1 0 0-16,3 10 0 0,0 1 176 0,0 5 256 16,0 9-64-16,5-2-16 0,4 0 48 0,4 2 16 15,5 4 0-15,5-1 0 0,4-1-240 0,5 3-160 16,2-1 32-16,4 1-17360 0</inkml:trace>
  <inkml:trace contextRef="#ctx0" brushRef="#br0" timeOffset="100738.39">19287 14686 14735 0,'0'-7'1312'0,"-3"3"-1056"0,1 2-256 0,0-1 0 0,0 1 1328 0,-3-2 208 0,-4-3 32 0,-2-9 16 0,-5-2 80 0,-2 0 0 16,2-3 16-16,-2 3 0 0,4 0-592 0,1 2-112 31,-1 3-16-31,3 1-16 0,-5 1 16 0,2 4 16 0,1 0 0 0,-1 10 0 0,-2 1-544 0,2 7-112 16,1-4-32-16,-3 9 0 31,2 4-624-31,-1 8-128 0,1 1-32 0,3 3 0 0,2 0-16 0,4 2-16 0,3 0 0 0,2-3 0 0,4 3 320 0,3-2 64 15,7 4 16-15,2-6 0 0,2 4 128 0,2-3 0 32,3 3 0-32,-1-4 0 0,1-3 0 0,-3-4 0 0,1-12 0 0,-5-9 0 15,-3-4 0-15,1-9 144 0,-3-10 0 0,1-8 0 16,-1-10 704-16,0 1 144 0,-2-8 32 0,0 6 0 16,0 3-784-16,-2-1-240 0,0 2 128 0,-2-3-128 31,-1 7-448-31,-2-2-128 0,1 9-48 0,-3 3 0 15,-3 1-192-15,3 8-32 0,-2-3-16 0,-2 9 0 0,-1-2 352 16,-2 5 64-16,3 4 0 0,-1 2 16 0,-2 0 432 0,5 7 256 0,0-2-48 0,0 9 0 16,4-5-208-16,2 7 176 0,3 0-176 0,5 3 160 15,1-1-160-15,5-2-176 0,3 3 48 0,1-3 0 16,3 0 128-16,0-2 0 0,2-5 0 0,-2-2 0 16,0 0 0-16,-2-9 0 0,-3 0 0 0,-1-6 0 15,-6-4 288-15,1-3-16 0,-1-5 0 0,1-5 0 0,-3-4 224 16,-2-3 32-16,0 1 16 0,-2 2 0 0,0 2-544 0,-2-5 0 15,-3 8 0-15,0-1 0 16,-2 0-512-16,0 5-16 0,-2 0 0 0,-3 7 0 0,1-5 112 0,-1 2 32 16,3 10 0-16,-3-8 0 0,3 8 384 0,0-3 0 15,4 5 0-15,-2 0 0 0,5 2 0 0,-3 2 176 16,5 5-16-16,0-3 0 0,2 10-160 0,2 2 192 16,3 6-192-16,-1 3 192 0,-2-2-192 0,3 6-176 0,2 1 48 0,0 4 0 15,0-5 0-15,-3-2 0 0,1-2 0 0,-3-6 0 16,1-8 128-16,-3-4 0 0,-3-3 128 0,1-11-128 15,0-2 784-15,-2-4 96 0,1-8 16 0,-1-6 0 16,-1-2 16-16,-1-5 16 0,1-5 0 0,-2 3 0 16,3-9-656-16,-3 4-128 0,3 0-16 0,-3 2-128 15,-2 8 0-15,2 8 0 0,-2 0 0 0,0 8 0 16,0 3-160-16,0 3 16 0,0 5 0 0,0-1 0 16,3 3 144-16,-1 2 0 0,0 0-144 0,3 2 144 15,-1 3-192-15,5-3 48 0,0 7 0 0,3 5 0 16,1 1 144-16,3 8 0 0,2 0 0 0,3 2 0 15,-1 4 0-15,3 1 0 0,-1-1 192 0,1 3-64 16,2-3-128-16,0-4-128 0,-7-7 128 0,3-6-192 16,1-3-704-16,-1-5-160 0,-1-6-32 0,0-5 0 15,5-9-800 1,-2-4-160-16</inkml:trace>
  <inkml:trace contextRef="#ctx0" brushRef="#br0" timeOffset="101119.86">20592 14020 10127 0,'-4'-7'896'0,"-1"3"-704"0,3 1-192 0,0 1 0 0,0 2 384 0,-5-2 64 0,-2-3 0 0,-7 3 0 16,-7 2 1536-16,-4 7 320 0,2 4 64 0,-2 10 16 15,2 6-1520-15,0 9-304 0,2 3-64 0,1 1-16 16,4 1 224-16,2 0 64 0,7-5 0 0,2-4 0 16,7 2 192-16,4-5 64 0,5-4 0 0,5-2 0 15,2-5-480-15,2-7-96 0,2-2 0 0,3-9-16 16,0-4-16-16,4-7 0 0,0-8 0 0,3-3 0 15,-1-8-96-15,-2-1 0 0,-4-1-16 0,0-7 0 16,-5-4-304-16,-5-2 128 0,-1-5-128 0,-6-4 0 0,-3 2 192 16,-1-10-192-16,-7 8 192 0,1-7-192 15,-3 0 384-15,-4-1-16 0,-3 1-16 0,-2 5 0 0,-2 4-144 0,0-1-16 16,0 13-16-16,-2 10 0 0,4 3-176 0,0 13 192 16,2 3-192-16,3 11 192 0,0 2 352 0,4 5 80 15,0 7 16-15,5 4 0 0,4 2-256 0,5 5-64 16,4 7 0-16,5 2 0 0,0 0-80 0,6 7-32 15,8 6 0-15,6 10 0 0,0 2 32 0,5 0 0 16,0-3 0-16,2-4 0 16,3-6-240-16,-1-5 0 0,-4-7 128 0,-1-5-128 15,-1-4-368-15,-3-7-112 0,-4-4-32 0,-3-5-17024 0</inkml:trace>
  <inkml:trace contextRef="#ctx0" brushRef="#br0" timeOffset="105026.77">19931 16082 14735 0,'-5'-4'1312'0,"0"-1"-1056"0,3 3-256 0,2-3 0 15,0 3-320-15,-2 2-128 0,-5-9-32 0,-4 2 0 0,-3 0 1184 0,-4 1 224 0,0 1 48 0,0 1 16 16,0 4-96-16,0 4-32 0,2-4 0 0,0 2 0 16,2 3 784-16,1-1 144 0,1 3 48 0,3-2 0 15,2-5-336-15,1 2-64 0,3-2-16 0,1-2 0 16,2 2-752-16,0-7-160 0,-2 2-16 0,-3-4-16 15,1-2-352-15,-5 2-128 0,0 0 0 0,0 0 144 16,-3-3 32-16,-1 1 0 0,-6 0 0 0,4-1 0 16,1 3 96-16,3 0 32 0,2 0 0 0,0 0 0 15,2 0 336-15,0 2 80 0,2-2 16 0,3 0 0 0,-2 5-560 16,1-3-176-16,1 0 0 0,0 3 0 16,-3 4 0-16,1-5 0 0,-3 10 0 0,0-5 0 15,-4 2 0-15,-3 2 0 0,1 3-144 0,-10 0 144 0,3 2-144 0,-8-2 144 16,-1 2-160-16,-1 0 160 0,-4 0-144 0,-2 0 144 15,0 2-128-15,0-2 128 0,6-2-384 0,5 0 16 16,5-5 0-16,4 1 0 0,2 1 192 0,5-4 48 16,0-2 0-16,2 0 0 0,1-1 128 0,-1 1 0 15,0 4 0-15,2 1 0 0,-1-1 0 0,1-2 0 0,-2 2 0 0,3-2 0 16,1 0 0-16,3 0 0 0,3-2 0 0,1 0 0 16,8-3 160-16,6-4-32 0,9 0-128 0,11-7 192 15,10-4 0-15,9-3-16 0,6-6 0 0,1-1 0 16,1 3-48-16,-3 4-128 0,-1 1 192 0,-2 3-64 15,-3 4-128-15,1-1 0 0,4 0 0 0,-2 0 0 16,-2 2 0-16,0 3 0 0,-5 2 0 0,-5 2 0 16,-1 3 0-16,-8 4 0 0,-1 2 0 0,-10 5 0 15,-2 0-176-15,-7 2 48 0,-7 4 0 0,-6-1 0 16,-5 1-512-16,-5 3-112 0,-4 2-16 0,-9 2 0 16,-5-1 256-16,-6-1 32 0,-10-2 16 0,-4-3 0 0,-4-1 464 0,-8-1 0 15,-2 0 0-15,-6 1 0 0,-3-1 0 0,-4-4 0 16,-5 4 0-16,-2 0 0 15,-2 1-256-15,4 6-16 0,2 0 0 0,3 0 0 0,7-2-80 0,1-2-16 16,8-1 0-16,11-2 0 0,4 3 368 0,10-9 0 16,9 4 0-16,4 0 0 0,7-7 304 0,6 2 128 15,8 1 16-15,11 0 16 16,6-1 288-16,10 5 48 0,11-7 16 0,7 7 0 0,9-6-416 0,2-1-80 16,3 0 0-16,-1-6-16 15,-2-3 144-15,-2-4 48 0,0-3 0 0,3-2 0 0,-1-2-304 0,-5 0-48 0,-1 0-16 0,-5 2 0 16,-7 0-128-16,-7 5 0 0,-7-3 0 0,-10 5 0 31,-8 2-448-31,-9 5-192 0,-6 2-16 0,-8 0-16 0,-6 0 224 0,-7 0 32 0,-6-5 16 0,-6 5 0 31,3 0-880-31,-9 5-192 0,-2 2-16 0,2-3-16 0,0 10-592 16,4 2-112-16,3 2-32 0,2 0 0 16,4 7 1024-16,6-5 208 0,3 3 48 0,3-3 0 0,7 1 752 0,2-5 208 0,4 2 0 0,5 0 0 15,5 0 0-15</inkml:trace>
  <inkml:trace contextRef="#ctx0" brushRef="#br0" timeOffset="148590.97">12318 13986 16575 0,'-6'4'1472'0,"1"-4"-1168"0,3 0-304 0,2 3 0 0,2 1 416 0,3-4 32 0,1 0 0 0,6-2 0 0,10 2 1600 0,10-5 320 16,7-6 64-16,6 0 0 0,0-7-688 0,3-5-144 16,-3-4-16-16,-2 2-16 0,-6 7-560 0,-1-5-112 31,0-2-32-31,-2 3 0 0,-4 6-528 0,-5-2-96 15,-5 2-32-15,-4 4 0 0,-5 6-208 0,-2 1 0 16,-7 5 0-16,-2 5 0 16,-4 1-544-16,-5 3-48 0,0 10-16 0,-7-1-14960 0</inkml:trace>
  <inkml:trace contextRef="#ctx0" brushRef="#br0" timeOffset="148908.41">12674 13469 11055 0,'-4'3'976'0,"-1"-3"-784"0,3 2-192 0,0-2 0 15,2 2 640-15,-5 3 96 0,-4-1 16 0,0 7 0 16,-5 3 1328-16,-4 4 272 0,0 0 48 0,0 3 16 16,-2-1-1792-16,-1 1-368 0,3-3-64 0,-2-7 0 15,2 5 336-15,-1-3 80 0,1 3 16 0,0-2 0 16,2 2 128-16,-2 2 16 0,5-2 16 0,-1 4 0 15,0-2 48-15,3 3 16 0,4-1 0 0,3 0 0 0,4 1-80 0,2-1-32 16,7 3 0-16,2-5 0 0,3 0 96 0,4 5 0 16,5-1 16-16,2-3 0 0,2 3-272 0,2 3-64 15,-1-2-16-15,-1 4 0 0,-2 3-176 0,0-3-48 16,-3 2 0-16,-1 3 0 0,1-3-272 0,-6-1 0 16,2-1 0-16,-2 2 0 0,0 3 0 0,0-5 0 15,0-4-160-15,-3-10-11552 16,1-1-2320-16</inkml:trace>
</inkml:ink>
</file>

<file path=ppt/ink/ink11.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3T21:03:52.926"/>
    </inkml:context>
    <inkml:brush xml:id="br0">
      <inkml:brushProperty name="width" value="0.05292" units="cm"/>
      <inkml:brushProperty name="height" value="0.05292" units="cm"/>
      <inkml:brushProperty name="color" value="#C00000"/>
    </inkml:brush>
  </inkml:definitions>
  <inkml:trace contextRef="#ctx0" brushRef="#br0">6243 10036 6447 0,'0'-7'576'0,"-2"3"-576"0,0 1 0 0,-1-1 0 16,3 2 960-16,-2-3 96 0,0-2 16 0,-5-4 0 0,0-7 912 0,0 0 192 0,1 2 48 0,-1 5 0 15,2-1-496-15,1-1-112 0,1 4-16 16,1 2 0-16,4-2 128 0,-2 6 0 0,3-3 16 0,1 1 0 15,1 5-544-15,4 0-112 0,0 0-32 0,2 2 0 16,10 1-352-16,1-1-80 0,8 2-16 0,-1-4 0 16,-2 0-272-16,7 0-48 0,5 0-16 0,4 0 0 15,0 0-272-15,5-6 128 0,2 1-128 0,2-2 0 16,-5 0 128-16,8 3-128 0,4-3 0 0,4 3 0 16,1 4 0-16,-3 0 0 0,2 4 0 0,-1 3 0 15,1 0 0-15,-6-3 0 0,-7 3 0 0,-5-7 0 16,5 5 0-16,-3-5 0 0,-4-3 0 0,1 1 0 15,-6 2 0-15,-4-4 0 0,2 1 0 0,-6 3 0 0,-5-4 0 0,-5 1 0 16,-2 3 0-16,-2-2 0 0,0 2 0 0,-5 0 240 16,-2 2-32-16,0-2 0 0,-2 3 128 0,0-3 32 15,0 4 0-15,0-4 0 0,2 3-368 0,-2-3 144 16,2 0-144-16,-3 0 0 16,1-3 0-16,0-1-272 0,0-1 16 0,0 3 16 15,-3-5-1712-15,-2 3-352 0</inkml:trace>
  <inkml:trace contextRef="#ctx0" brushRef="#br0" timeOffset="2588.13">6522 12944 1839 0,'-2'4'160'0,"-1"-2"-160"0,1 1 0 0,2-1 0 0,-2-2 208 0,0 4 16 0,-1-1 0 0,-1 6 0 15,-3-5 640-15,2 5 128 0,1 0 32 0,-1-9 0 16,3 3 384-16,0-3 96 0,0-3 16 0,2-1 0 0,0-1 16 16,0 3 0-16,0-5 0 0,0 3 0 15,0 4-112-15,0 0-16 0,0 0 0 0,0 0 0 0,0 0-464 0,0 0-112 16,0 0 0-16,0 0-16 0,0 0-240 0,0 0-32 15,0 0-16-15,0 0 0 0,0 0 144 0,0 0 32 16,0 0 0-16,0 0 0 0,0 0 64 0,25-30 0 16,-21 30 16-16,3-7 0 0,0 5-352 0,-1 0-80 15,1-3-16-15,2 1 0 0,-2 2-336 0,0 2 0 16,2-5 0-16,-2 3 0 0,4 2 0 0,-4-2 128 16,0-1-128-16,0 3 0 0,-1 0 400 0,3 0 16 0,-2-4 0 0,0 4 0 15,0-3-32-15,0 1-16 0,-1 2 0 0,-1-2 0 16,2 2-80-16,-3 0-16 0,1 0 0 0,-1 0 0 15,1 0 0-15,-1 0 0 0,-1 0 0 0,-1 2 0 16,0-2-96-16,-2 2-32 0,0 1 0 0,3 1 0 16,-3-4 16-16,-3 5 0 0,3 2 0 0,-2-3 0 15,2 3-160-15,0-5 128 0,0 7-128 0,0-6 128 16,2 1-128-16,1-2 192 0,1 1-192 0,3-3 192 16,0 0-192-16,4-3 0 0,-2 3 0 0,2-2 0 0,-4-5 0 0,5-2 0 15,3 9 0-15,-1-2 0 16,0-5 0-16,1 3 0 0,-1 6 0 0,2 0 0 0,2 0 0 0,0-2 0 15,3-6 0-15,-1 1 0 0,0 1 0 0,1 1 0 16,-1-1 0-16,1 1 0 0,-1 3 0 16,0 0 0-16,1 0 0 0,-3-4 0 15,5-1 0-15,-3 3 0 0,3-5 0 0,-3 3 0 0,3 4 0 0,-3-7 0 0,3 5 0 16,0 2 0-16,1-3 0 0,1 3 0 0,0 0 0 0,0 0 0 16,0 0 0-16,0 0 0 0,2 3 0 0,3-6 0 15,2 3 0-15,2-4 0 0,4-1 0 0,1-4 0 16,-1 5 0-16,3-10 0 0,2 1 0 0,5-1 0 15,1-2 0-15,1-2 0 0,2 4 0 0,1-1 0 16,-1-1 0-16,0 4 0 0,0 1 0 0,-2 0 0 16,-12 2 0-16,6-3 0 0,1 3 0 0,0 0 0 15,1 0 0-15,-1 2 0 0,-4 1 0 0,2-6 128 16,0 3-128-16,2 0 0 0,0 0 0 0,3 2 0 16,-3 0 0-16,-1-4 0 0,1 7 0 0,0-1 0 15,1 3 0-15,-6-3 0 0,3 5 0 0,-6-2 0 0,1 4 0 0,-4 3 0 16,-2-3 0-16,-5 3 0 0,0 1 0 0,-4 3 0 15,2-2 0-15,-2 5 0 0,-3-1 0 0,0 0 0 16,1 3 0-16,-3 2 0 16,2-5 0-16,-4 0 0 0,2 3 0 0,-4-3 0 0,2 1 0 0,-3-3 0 15,3 2 0-15,0-2 0 0,0 2 0 0,0 1 0 16,-2-3 0-16,-1 0 0 0,1 0 0 0,-3 0 0 0,3 0 0 16,-1 2 0-1,1 1 0-15,-3-8 0 0,3 5 0 0,-1 0 0 16,1-2 0-16,0 0 0 0,1 0 0 0,1 2 0 0,0-5 0 0,0 3 0 0,2 0 0 0,0-5 0 15,0 3 0-15,3 2 0 0,-3 2 0 0,2-7 0 16,1 7 0-16,-3-5 0 16,2 6 0-16,-2-4 0 0,5 3 0 0,-2 3 0 15,-1-5 0-15,3-3 0 0,-5-2 0 0,2 1 0 0,1 3 0 0,-1-6 0 16,3 3 0-16,2-3 0 0,-3 4 0 0,1-8 0 16,0 4 0-16,-3-3 0 0,-2-1 0 0,0 4 0 15,5-2 0-15,-3-1 0 16,1 3 0-16,-1 0 0 0,1 0 0 0,-3 3 0 0,2-1 0 0,-2 2 0 0,0-1 0 0,0 1 0 15,1 1 0-15,-4 2 0 0,4-5 0 0,-4 0 0 32,4 5 0-32,-1-5 0 0,2 3 0 0,-2-1 0 15,3-4 0-15,-1 0 0 0,0 0 0 0,1 0 0 16,2-4 0-16,-1-1 0 0,-1 3 0 0,1-7 0 16,-1 7 0-16,1-5 0 0,-1 2 0 0,-3 1 0 15,2 1 0-15,-4-3 0 0,0 3 0 0,-2 1 0 0,-3-5 0 16,-2 5 0-16,0 0 0 0,-4 2 0 0,-1-5 0 0,1 5 0 15,-3 0 0-15,-2 0 0 0,0 0 0 0,-5 5 0 16,3-5 0-16,0 0 0 0,2 0 0 0,0 0 0 16,0 0 0-16,0 0 0 0,-39 2 0 0,28 0 0 31,0-2-1184-31,2 3-160 0</inkml:trace>
  <inkml:trace contextRef="#ctx0" brushRef="#br0" timeOffset="32255.14">20738 8572 8287 0,'-3'-2'736'0,"3"0"-592"0,0 2-144 0,0-5 0 0,3 3 768 0,-1 0 128 0,2-1 32 0,3-6 0 0,5 0 1824 0,6-2 352 15,7-5 80-15,4 0 16 16,1 2-1088-16,1-4-192 0,1 7-64 0,-3 0 0 16,-1-1-528-16,-1-1-112 0,-2 4-32 0,0 2 0 0,0-2-160 0,-3 0-16 15,1 4-16-15,-5-2 0 0,0-2-272 0,-2 7-48 16,0-7-16-16,0 0 0 0,2-2-304 0,-2-1-64 16,-3 3-16-16,1 0 0 0,0-2-144 0,-3 2-128 0,0 2 144 0,-2 0-144 15,-2 7 0-15,0-4 0 0,-2 4 0 0,-1 0 0 16,1 4 0-16,-3 3 0 0,2 0 0 0,-1 2 0 15,-1 2 160-15,0 7-160 0,-2 0 160 0,0 7-160 16,2 7 0-16,-4 4 0 0,2-2 0 0,-2 9 0 16,2 0 0-16,-2 5 128 0,2-3-128 0,0-2 0 15,-3-2 0-15,3 2 144 16,-2 7-144-16,-2 0 128 0,1 2-128 0,1-9 0 0,2-4 0 0,0-3-176 0,2 7 176 0,3 5 0 16,2-3 0-16,-1 2 0 0,1-6 0 0,-2-7 0 15,2 3 0-15,-3-3 0 0,-2-7 0 0,-4-2 0 16,0-3 0-16,0-4 0 0,-3-4 0 0,-2 6 0 15,-2-11 0-15,-2 5 0 0,0 0 0 0,-5 4 0 16,-2 0 0-16,2 2 0 0,-2-2 0 0,-1 1 0 16,-1 1 0-16,-3-2 0 0,7 0 0 0,-2 0 0 15,0 1 0-15,2-4 0 0,0-1-240 0,3-3 48 0,4-4 0 16,-3-2 0 0,6-1-576-16,1-8-128 0,1 1 0 0,1-1-10688 0,1-3-2112 0</inkml:trace>
  <inkml:trace contextRef="#ctx0" brushRef="#br0" timeOffset="32539.57">20812 9159 7359 0,'5'-18'656'0,"-1"7"-528"0,3-1-128 0,-2 3 0 0,-1 7 1856 0,-1-3 320 0,1 3 80 0,5-2 16 0,9-3 1680 0,5-2 336 16,11-3 64-16,2 3 0 0,-4 5-1808 0,4-3-368 15,5 2-80-15,2-1-16 0,0-1-1088 0,-4 5-224 16,-1-1-32-16,-8 6-16 0,-5-1-544 0,-5 5-176 0,-4-1 0 0,-7 8-18336 15</inkml:trace>
  <inkml:trace contextRef="#ctx0" brushRef="#br0" timeOffset="33597.36">21721 9159 3679 0,'-2'0'320'0,"0"-7"-320"0,2 5 0 0,0 0 0 0,0 2 784 0,0-5 96 0,0-2 16 0,0 1 0 0,0-10 1520 0,2 2 304 0,3-4 64 0,-1 2 16 0,3 0-816 0,0-2-144 0,4 5-48 0,-2-3 0 15,3 4-368-15,1 1-80 0,-2 4 0 0,3 0-16 16,-3 5-224-16,1 0-32 16,-1 4-16-16,0 0 0 15,1 5-416-15,-3 0-96 0,2 4-16 0,0 3 0 16,-1-3-336-16,1 5-192 0,2 7 192 0,1-1-192 16,-5-1 0-16,2-1 0 0,1 10 0 0,-1 4 0 15,0 0 0-15,1 4 0 0,-5 12 0 0,2-5-144 0,-5 3-128 16,5 0-32-16,0-5 0 0,0-7 0 0,5-13 304 0,4-5-192 15,0-14 192-15,5-2-160 0,2-8 160 0,2-6 0 16,0-1 0-16,3-3 0 0,-5-5-208 0,2 3-64 16,-2-2-16-16,-2 2 0 15,-8 2-1280-15,-1 5-256 0,-5-1-48 0,-2 1-10288 0</inkml:trace>
  <inkml:trace contextRef="#ctx0" brushRef="#br0" timeOffset="33840.51">22327 8912 13823 0,'-7'-2'1216'0,"2"-5"-960"0,1 5-256 0,-1 2 0 16,3 0-480-16,0 2-144 0,-3 0-16 0,-2 3-16 15,-2 6 2672-15,-4 3 544 0,-3 6 96 0,-7 10 32 16,3 4-1248-16,-3 2-240 0,0 5-48 0,-2-3-16 15,-4 14 80-15,-3 3 32 0,5 1 0 0,-2-8 0 16,4 4-176-16,4-7-48 0,5-2 0 0,5-9 0 0,2-4-752 16,4-8-144-16,1-6-128 0,6-4 144 15,3-12-960-15,6-9-192 0,5-5-32 0,7-9-12880 16</inkml:trace>
  <inkml:trace contextRef="#ctx0" brushRef="#br0" timeOffset="34158.56">22778 9474 13823 0,'2'5'608'0,"0"-1"128"0,1-4-592 0,-3 2-144 0,2 3 0 0,-2-1 0 0,-2 1 1536 0,2 4 288 16,-3 7 48-16,1 2 16 0,-3 5-864 0,-1-1-192 16,-1 1-16-16,-2 0-16 0,0 2-800 0,0-7 0 15,0-2-144-15,2 2 16 16,2-7-192-16,-2 0-16 0,5 1-16 0,0-5-9536 0</inkml:trace>
  <inkml:trace contextRef="#ctx0" brushRef="#br0" timeOffset="34825.61">22961 9413 5519 0,'3'-9'240'0,"-1"2"64"0,2 0-304 0,1 0 0 0,0 3 0 0,-1-5 0 0,5 0 1600 0,5-7 272 16,11-9 48-16,6-7 16 0,8-2 192 0,-1-2 48 15,-1 2 0-15,-1 2 0 0,-2 5-544 0,0 0-96 16,0 2-32-16,-2 7 0 16,-5 0 48-16,-2 2 16 0,-9 11 0 0,0 3 0 0,-7 4-624 0,-3 7-128 31,-1 9-32-31,-7 5 0 0,-1 0-784 0,-6 9-304 0,-2 6 16 16,-3 5 0-16,-1 2 0 0,-4 5 0 0,-1-4 0 0,4 1 0 15,0-4 96-15,5 0 32 0,4-4 0 0,5-5 0 16,2-5 160-16,2-6 0 0,7-5 0 0,3-7 0 15,1-2 0-15,3-9 0 0,2 0 0 0,5-11 0 16,4-7 0-16,3-5 176 0,-1-6-176 0,0-3 192 16,1 0-192-16,-5-6 192 0,0 4-192 0,0-2 192 15,-3 2 96-15,-1 0 32 0,-1 2 0 0,-4 2 0 16,-2 8-80-16,-5-1-16 0,0-2 0 0,-5 5 0 16,3 2-224-16,-5-5 0 0,1 5 0 0,-1 2 0 15,-2 2 144-15,-2 3-144 0,-1 2 128 0,1 0-128 0,0 4 208 0,0 1-32 16,2 4-16-16,-3 4 0 0,6-1 16 15,-1 8 0-15,2 5 0 0,-1 2 0 0,4 9-176 0,-1-2 0 16,1 9 0-16,2 2 0 0,0 10 0 0,0 1 0 16,-2 3 0-16,2 5 0 0,0-1 144 0,-2 5-144 15,-2-12 160-15,-1 3-160 0,-2-2 288 0,1 4-32 16,-3 5-16-16,-3 2 0 0,-1-7 128 0,-1-5 16 16,1 3 16-16,-3 0 0 0,0 4-208 0,-4-1-64 0,-3-1 0 0,-2-5 0 15,3 1-128-15,-8-7 0 0,-1-3 144 0,-3-8-144 16,0-8 0-16,-5-4 0 0,3-6 0 0,-2-8 128 15,1 3 32-15,1-11 16 0,2-3 0 0,3-2 0 16,-1 2-176-16,3 0 0 0,-1 0 0 0,3-2-11712 16,2 7-2432-16</inkml:trace>
</inkml:ink>
</file>

<file path=ppt/ink/ink12.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3T21:05:00.294"/>
    </inkml:context>
    <inkml:brush xml:id="br0">
      <inkml:brushProperty name="width" value="0.05292" units="cm"/>
      <inkml:brushProperty name="height" value="0.05292" units="cm"/>
      <inkml:brushProperty name="color" value="#C00000"/>
    </inkml:brush>
  </inkml:definitions>
  <inkml:trace contextRef="#ctx0" brushRef="#br0">1499 9340 9215 0,'-5'-2'816'0,"3"-7"-656"0,-1 7-160 0,1-3 0 0,2 3 1264 0,-2-3 208 0,-3-1 64 0,-4-6 0 15,0-8-384-15,-2-1-64 16,2 3 0-16,-2 2-16 0,4-2-352 0,0 2-64 0,0 1-16 0,3 1 0 16,-1-2 0-16,1 3-16 0,1 4 0 0,-1 2 0 15,4 4 176-15,-3 3 32 0,1 7 16 0,2 0 0 16,0 4 80-16,0 5 16 0,2 2 0 0,1 5 0 15,4 0-48-15,2 2 0 16,2 0 0-16,0-1 0 0,3 1-464 0,-1-6-112 0,1-1 0 0,0-2-16 16,-1-5-304-16,1-7 128 0,-1-1-128 0,-3-3 0 0,1-5 0 0,-4-2 0 15,2 1 0-15,-2-6 0 0,-1-6-128 0,-1-2 128 16,-3-1-208-16,-2-6 80 31,-2 2-304-31,-3 2-48 0,-1-4-16 0,-1 2 0 16,-2 3-400-16,-3 4-64 0,1-3-32 0,-3 8 0 0,5 1 576 0,-4 5 112 0,1 3 32 0,-1 4 0 15,-1 4 416-15,1 1 96 0,-3 9 16 0,-2-1 0 16,4 8 704-16,-2 1 128 0,3 8 48 0,1-5 0 16,3 2-224-16,2 2-32 0,3-4-16 0,4 2 0 15,2-4-432-15,5-5-96 0,4 0-16 0,3-2 0 0,6-2-96 0,5-3-32 0,2-2 0 0,3-2 0 16,-3-7-16-16,2-7-16 0,1 3 0 0,-3-12 0 31,-2 2-160-31,-4-8 0 0,-1 3 0 0,-4-3 0 16,-5-8-320-16,-2-4-32 0,-7 5-16 0,-4-1 0 15,-2 3-144-15,-8 0-16 16,-4 7-16-16,-2-3 0 0,-4 5 304 0,-1 6 64 0,-2 1 16 0,2 4 0 16,1 5 160-16,-1 2 0 0,-4 9 128 0,2 2-128 0,0 10 720 0,5 2 80 15,4 6 16-15,2 3 0 16,5 4 32-16,4 2 16 0,3 3 0 0,2 0 0 0,5 0-528 16,2-12-96-16,4-6-32 0,0-9 0 0,5-8-464 0</inkml:trace>
</inkml:ink>
</file>

<file path=ppt/ink/ink13.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3T21:08:43.214"/>
    </inkml:context>
    <inkml:brush xml:id="br0">
      <inkml:brushProperty name="width" value="0.05292" units="cm"/>
      <inkml:brushProperty name="height" value="0.05292" units="cm"/>
      <inkml:brushProperty name="color" value="#C00000"/>
    </inkml:brush>
  </inkml:definitions>
  <inkml:trace contextRef="#ctx0" brushRef="#br0">3607 15473 4607 0,'0'-5'400'0,"-3"-2"-400"0,3 5 0 0,0 0 0 0,-2 2 320 0,0-5-32 0,0-4 0 0,-5 0 0 16,0-9 1168-16,0 0 224 0,-2 2 48 0,2 2 16 15,1 1-320-15,-1-1-64 0,2 3-16 0,-2-1 0 0,3 1-208 16,-1 0-48-16,1 4-16 0,-1 0 0 0,-1-4-224 0,1 4-32 16,-2 5-16-16,0 0 0 0,1 4-192 15,-1 2-32-15,0 3-16 0,0-2 0 0,0 4 48 0,1 2 16 16,-3 3 0-16,-1-3 0 0,4-4-32 0,-3 9 0 15,0 2 0-15,-1 7 0 0,-1 4 64 0,2 5 16 16,-2 5 0-16,4 6 0 0,-2 3-368 0,7-3-80 16,-1 3-16-16,3-3 0 0,3 2 0 0,1-6 0 15,3 7 0-15,4 2 0 0,1 2-64 0,1-7-16 0,5 3 0 16,3-8 0-16,1 4 16 0,6 1 0 0,1 2 0 0,1-1 0 16,-8-3 32-16,5 0 0 15,3 2 0-15,-1 1 0 0,-1 1-176 0,-4-6 0 0,1-5 0 0,-2 3 0 16,-5-8 0-16,-2 1 0 0,-5-7-144 0,-1 2 144 15,-4 3 0-15,-6-5 0 0,-2 4 0 0,-2-4 0 16,-3 0 0-16,-5-2 0 0,3-5 0 0,-4-5 0 16,1-4-128-16,-1-6 128 0,-3-6 0 0,0-8 0 15,0-7-256-15,-2-5 48 0,0-6 16 0,-3-5 0 16,1-7 64-16,2-7 128 0,-2 3-208 0,-1-7 80 16,3-7 128-16,0 5 224 0,2 2-48 0,2-7-16 15,3-5 16-15,2-1 0 0,2-8 0 0,0 0 0 16,5 3 48-16,2-7 16 0,2-4 0 0,1 4 0 0,1 11-64 0,3 2-16 15,0 8 0-15,2-1 0 0,4 5-16 0,-1 4 0 16,-1 8 0-16,0-6 0 0,3 12-144 0,-5 9 0 16,2-2 144-16,-4 9-144 15,2 2 0-15,-2 3 0 0,0-1 0 0,0 0 0 0,-3 1 0 0,-1 1 0 16,1 1 0-16,-2 0 0 0,-4 4 0 0,0-4 0 16,-3 6 0-16,1 1 0 0,-3 1 0 0,-2-4 0 15,-5 7 0-15,3 0 0 0,-3 0 0 0,1 7 0 0,-1 5 0 16,3-1 0-16,-1 12 0 0,1-3 128 0,0 3-128 0,-1 4 128 15,1 5-128-15,-2 2 0 16,1 6 128-16,1 1-128 0,2 2 128 0,2 5-128 0,0-3 128 0,7 10-128 16,0 3 192-16,2 6-48 0,5 4 0 0,0 7 0 15,2 4 48-15,5 0 0 0,2 1 0 0,-1-6 0 16,4-10 64-16,1 11 0 0,9 6 16 0,3-6 0 16,0-12-96-16,0-8-32 0,2-10 0 0,-5-11 0 31,-2-11-144-31,-2-10 0 0,-2-6 0 0,-3-9 0 15,-1-9-896-15,1-19-144 16</inkml:trace>
  <inkml:trace contextRef="#ctx0" brushRef="#br0" timeOffset="949.36">5513 15192 6447 0,'0'-10'576'0,"0"6"-576"0,0-3 0 0,0 5 0 0,2 2 1488 0,1-2 192 16,4-5 48-16,2-5 0 0,6 3 1104 0,6 3 240 0,-1 3 32 0,3 10 16 15,-3 11-1312-15,1 0-256 0,-1 10-48 0,1 1-16 16,-3 5-16-16,0 7-16 15,0 4 0-15,-2 3 0 0,2-1-416 0,-2 10-80 0,2 6 0 0,-2 10-16 16,-3 2-528-16,1 4-96 0,-3 5-32 0,-2 0 0 16,-2-12-288-16,-2 12 0 0,-3 11 128 0,-6 3-128 15,-1-5 0-15,-6-7-144 0,-3-9 16 0,-2-9 0 16,-7-9-160-16,1-3-32 0,-3-3 0 0,-2-10 0 16,2 0 80-16,2-12 16 0,0-3 0 0,8-6 0 15,1-6-16-15,3-2 0 0,4-12 0 0,0-2 0 16,5-2-16-16,2-3 0 0,2-4 0 0,0 0 0 15,5-5 256-15,2 1 0 0,2-3 0 0,3 0-144 16,0-7 272-16,6 1 48 0,-4-1 16 0,2-2 0 0,0-2 48 0,0-2 16 16,0-1 0-16,-2 1 0 0,0-5 96 0,0-3 32 15,-2-6 0-15,-3-4 0 0,0-1-208 0,-2-4-48 16,-2 0 0-16,0-12 0 0,-2-10-128 0,-1-1 128 16,-2 0-128-16,-4-2 128 0,0 0-128 0,-5 2 0 15,0 5 0-15,-2 2 0 0,0 7 0 0,-7 0 0 16,0-1 0-16,0 8 0 15,-2 2-144-15,0 7 144 0,-2 4-192 0,-1 0 192 0,-1 12-144 0,1-1 144 0,1 12 0 0,2 2-144 16,0 5 144-16,2 6 0 0,4 3 0 0,1 0 0 16,2 2 0-16,7 2 0 15,2 0 0-15,4 3 0 0,3-3 0 0,4 3 0 0,3 4 0 0,4 2 0 16,5 3-192-16,2 8 32 0,0-1 16 0,2 6 0 16,-2 7 144-16,2 4 0 0,0 5 0 0,-2 7 0 15,2 5 0-15,1 8 144 0,-3 7 0 0,-5 5 0 16,-2 11-144-16,-4-4 128 0,-5-7-128 0,-7 2 128 15,-4 2-128-15,-5 5-192 0,0 6 32 0,-6 3 16 16,-3-2 144-16,-2-7 0 0,-3-5 0 0,1-9 0 0,-3-6 384 0,0-5 64 16,1-3 16-16,-1-3 0 0,0-13-272 0,3-6-64 15,2-4-128-15,4-12 192 0,3-7-192 16,2-11-160-16,4-4 32 0,5-10-17312 16</inkml:trace>
  <inkml:trace contextRef="#ctx0" brushRef="#br0" timeOffset="43427.67">7361 16692 4607 0,'0'4'400'0,"0"1"-400"0,0 2 0 0,0-5 0 0,0 2 432 0,0 5 0 0,0 7 0 0,2 7 0 0,-4 9 912 0,-1-3 176 15,-1 1 32-15,2-8 16 0,-3 1-160 0,3-5-16 16,-3-4-16-16,3-3 0 0,0-2-448 0,0-2-96 16,4-5 0-16,0 0-16 15,0-2-160-15,5 0-16 0,-5-2-16 0,1 2 0 0,-1 0-240 0,0 0-32 16,-2 2-16-16,0-2 0 0,0 0 48 0,0 0 0 16,0 0 0-16,0 0 0 0,0 0 240 0,-13 41 48 15,10-32 16-15,1 3 0 0,0-1-352 0,0 0-64 16,2-2-16-16,-3 0 0 0,3 0-256 0,0-2 128 15,3-2-128-15,-1-1 0 0,2-1 128 0,1-6-128 0,2 3 0 0,-3-4 0 16,3 4 0-16,0-7 0 0,0 2 0 0,-1-1 0 16,-1 1 0-16,2 5 0 15,2 0 0-15,0-4 0 0,0 4 0 0,-2 4 208 0,2-4-64 0,2 2-16 16,0 1-128-16,1-3 0 0,4 2 144 0,2 2-144 16,4-4 128-16,-1-4-128 0,4 4 160 0,2-2-160 15,2-1 192-15,3 1-48 0,0-2-16 0,-3-1 0 16,5 3-128-16,-2-3 0 0,-2 3 0 0,-1 2 0 15,3 0-320-15,0 0 0 0,-1 2 0 0,1 3 0 16,2-3 176-16,0 3 144 0,-2-1-192 0,2-4 192 16,2 0 0-16,0 0 0 0,-2-4 0 0,0 1 0 0,0 1 0 15,0 0 0-15,-2 2 0 0,0-5 0 0,-3 5 0 0,1 0 0 16,1 5 0-16,-3-5 0 0,-3 2 0 0,0 3 0 16,-1-1 0-16,1-2 0 15,0 3 0-15,0-1 0 0,-2-4 0 0,2 0 0 0,0 0 0 0,0-4 0 16,2-1 0-16,0 3 0 0,5-2 0 0,-3-1 0 15,3 3 0-15,0-5 0 16,2 2 0-16,-2 1 0 0,2 2 0 0,0-5 0 0,0 2 0 0,0-1 0 0,0 3 0 16,-3 1 0-16,1-3 0 0,-2 5 0 0,1 0 0 15,-1-2 0-15,-1 4 0 0,3-2 0 0,-3 5 0 0,1-10 0 16,-3 3 0-16,0 0 0 0,5 0 0 0,-2 2 0 16,1-5 0-16,1 3 192 0,0 2 0 0,-3-7 0 15,3 5-32-15,-3 0-16 0,3 2 0 0,0 0 0 16,0 2-144-16,-1 0 160 0,1 0-160 0,0 3 160 15,0 2-160-15,-1-7 0 0,1 4 144 0,0-4-144 16,-3 0 288-16,-2 0-16 0,3-2 0 0,-5 0 0 16,0 2 48-16,2-7 16 15,0 0 0-15,3 3 0 0,-8 4-336 0,3-5 144 0,-2 3-144 0,2 2 0 16,2 0 0-16,-4 0 0 0,2 2 0 0,-3 3 0 0,3-3 0 0,0 7 0 16,0-7 0-16,0 3 0 0,0 1 0 0,0-1 0 15,-2 2 0-15,-3 0 0 0,3 2 0 0,-3 2 0 16,3-4 0-16,2 4 0 0,-3 0 0 0,1-4 0 15,0 5 0-15,-3-1 0 16,-2-7 0-16,-2 3 0 0,0-4 0 0,-2-1 0 0,-1 0 0 0,-4-4 160 16,3 0-160-16,-6-1 128 0,1 3 320 0,0-7 64 0,-2 3 16 15,-3-1 0-15,2-1 112 0,-1-1 0 0,1-2 16 0,3-3 0 16,-3-1-128-16,3-1-16 0,2 1-16 0,-2-1 0 16,2-4-352-16,0 2-144 0,-2 0 128 0,0-4-128 15,-3 2 0-15,1-3 0 0,-1 1 0 0,1-3 0 16,-3 3 0-16,-2 2 128 15,0 0-128-15,-2 2 0 0,0 2 128 0,-3-4-128 0,3 7 0 0,2-1 128 16,-2 3 0-16,2 0 0 0,-3 5 0 0,3-1 0 16,-2 5-128-16,2 0-224 0,0 5 48 0,0 1-17040 31</inkml:trace>
</inkml:ink>
</file>

<file path=ppt/ink/ink14.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3T21:10:05.063"/>
    </inkml:context>
    <inkml:brush xml:id="br0">
      <inkml:brushProperty name="width" value="0.05292" units="cm"/>
      <inkml:brushProperty name="height" value="0.05292" units="cm"/>
      <inkml:brushProperty name="color" value="#C00000"/>
    </inkml:brush>
  </inkml:definitions>
  <inkml:trace contextRef="#ctx0" brushRef="#br0">11763 10716 8239 0,'5'-5'-160'0,"-3"5"160"16,0-4 0-16,-2 4 0 0,2-2 0 0,1-1 0 0,1 1 320 0,1-5 128 0,4 3 48 0,0-3 16 15,-2 0 16-15,-1 3 0 0,-1 4 0 0,-3 0 16 16,0 0 432-16,-2 0 96 0,0 2 16 0,-4 2 16 16,2 1 96-16,-3 2 16 0,1-3 0 0,-3 3 16 15,2 0-208-15,-2-3-32 0,-2 1-16 0,0 2 16 16,3-7-464-16,-4 2-80 0,1 2-32 0,-2-4 32 16,0 5-256-16,-1-5-32 15,1 0-16-15,0 0 32 0,-3 0-176 0,-2-5-144 0,0 3 144 0,1 0-192 16,-4 0 192-16,1-3-192 0,0 1 192 0,-2 1-176 15,2-3 48-15,-3 1 0 0,3-2 0 0,-5 3 128 16,7-1-128-16,-2 3 128 0,-2-3 0 0,0 1 0 0,-1 4 0 0,1-2 0 16,-1 4 0-16,1 0 192 0,2 0-48 0,0 3 0 15,0-3 0-15,4 3 16 16,-2-3-160-16,0 0 0 0,3 0-160 0,1 3 160 0,3-5 0 0,0 2 0 16,2-2 0-16,1 0 0 15,1 3 0-15,3-3 0 0,-1 0 0 0,1 0 0 0,2 2 128 0,0-2 112 16,0 4 16-16,0-4 16 0,0 3-272 0,0-3 0 15,0 0 128-15,0 0-128 0,0 0 0 0,0 0 0 16,30 20 0-16,-21-18 0 0,2 3 0 0,3-5 0 16,-3 0 128-16,3 0-128 15,-1 0 256-15,5 0-48 0,0 0-16 0,1-5 0 16,1 5 16-16,0 5 0 0,1-5 0 0,-3 2 0 0,5 3-208 0,-3-1 0 0,3 1 0 0,2 1 0 31,2-1 0-31,-2 4 0 0,-3-2 0 0,1 2 0 0,2-5 0 0,0 6 0 0,2 1 0 0,-2-2 0 16,2 2 0-16,-4-4 0 0,2 0 0 0,0-3 0 15,2 1 0-15,-4-5 0 16,-7 2 0-16,2-4 0 0,0-3 0 0,0-1 0 0,0-3 0 0,0-1 0 16,-2 1 0-16,-2-2 0 0,-1 4 0 0,1-2 0 0,-3 2 0 0,-2 3 0 15,-2 2 0-15,0-1 0 0,-3 3-160 0,-1 3 32 16,-1 3 0-16,-4 1 0 31,-1 5-256-31,-3-3-32 0,-1 2-16 0,0-4 0 0,-2 4 112 0,0-6 0 16,-5 1 16-16,1-1 0 0,-5-3 112 0,-3 3 0 15,3-5 16-15,0 0 0 0,-2-7 304 0,-5 2 64 16,-3-6 16-16,-3 0 0 0,-1-5-208 0,0 2-128 0,3-4 128 16,-1 2-208-1,1 0-240-15,4 7-32 0,2 5-16 0,1-3 0 0,-6-2 320 0,-1 7 176 0,-3-3-192 0,3 10 192 16,-1-3 0-16,-2 7 0 0,3-2 0 0,2 4 0 16,6 0 272-16,1 1-32 0,4-1-16 0,5-4 0 15,2 4 208-15,4-8 32 0,5 1 16 0,2 1 0 16,5-5-208-16,2 2-32 0,5-4-16 0,2 2 0 15,4-5 160-15,5 3 16 0,2-3 16 0,5 5 0 16,2-7 128-16,5 5 32 0,-1 2 0 0,1 2 0 16,-5 1-224-16,2 1-32 0,2 3-16 0,-1 2 0 15,-1 2-304-15,-7-1 0 0,-1-1 0 0,-1-3 0 16,0 1 0-16,0 0 0 0,3-2 0 0,-3-1 0 0,-7-4-256 0,-2 0-16 16,3 0 0-16,-5 0 0 15,-3 0-992-15,-1-4-192 0,-1 4-32 0,0-3-9632 16</inkml:trace>
  <inkml:trace contextRef="#ctx0" brushRef="#br0" timeOffset="1505.77">12552 9361 399 0,'0'-9'0'0,"0"2"0"0,0 2 0 0,0 3 0 0,0 2 0 0,-2-4 0 0,2 4 0 0,0-3 0 0,-3-1 368 0,1 4 32 0,0-7 16 0,0 5 0 0,-3-1 272 0,0 3 48 16,1 0 16-16,-3-4 0 0,3 8 352 0,-1-4 80 15,1 0 16-15,-3 3 0 0,2 1-144 0,-2 3-32 16,3-2 0-16,-1 4 0 0,-1-3-400 0,-4 3-96 16,1 3-16-16,0-1 0 0,5 0-16 0,-3 1-16 15,2 4 0-15,-1-5 0 0,1 5-32 0,-2 0-16 16,1 4 0-16,-1-2 0 0,0 5-112 0,0-5-32 15,0 5 0-15,-2-1 0 0,2-4 96 0,-2 5 0 0,3 0 16 16,-1-3 0-16,-2 1-32 0,2 1-16 0,-2 8 0 0,0-8 0 16,2 8-96-16,0-1-32 0,-2 1 0 0,2 4 0 15,5-9-224-15,0 6 0 0,0 6 0 0,2 3 0 16,2 4 0-16,0 1 0 0,3 0 0 0,1 0 0 16,-1-4 0-16,2 2 128 0,0-2-128 0,-1-2 0 15,6-3 512-15,-3-4 0 0,4-3 0 0,-1-4 0 16,1-2 192-16,1-1 64 0,-1 1 0 0,3 2 0 15,-2 2-448-15,-3-4-96 0,1-3-16 0,-1 1 0 16,0 1-208-16,-4 1 176 0,2-3-176 0,-2-2 160 16,-3 3-32-16,-1-8 0 0,-1 3 0 0,-2-2 0 15,-2-1 48-15,-3 1 0 0,3-7 0 0,0 0 0 16,-3-3-176-16,1 1 0 0,-1-5 144 0,-2 0-144 0,0 0 0 0,3-9 0 16,-3 0 0-16,0-3 0 0,1 1 160 0,-1-7-32 15,0 2-128-15,0-2 192 16,3-3-48-16,-3 1-16 0,2-3 0 0,-2-6 0 0,3-1-128 0,-3-1 0 15,3-3 0-15,-3-3 0 0,2 1 128 0,1-9-128 16,1 0 128-16,1-3-128 0,2 0 128 0,-2-4-128 16,2-4 0-16,0 3 128 0,0 4-128 0,0 1 0 15,0 0 0-15,2-8 0 0,0 1 0 0,3-6 0 0,2 7 0 16,0-3 0-16,2 10 0 0,0-3 0 0,2 7 0 0,0 2 0 16,1 2 0-16,-1 5 0 0,0 3 0 0,1 8 0 15,-3 0 0-15,-2 5 0 0,2 7 0 0,-3-5 0 16,1 9-144-16,-4-2 144 15,1 5 0-15,-4 1 0 0,0 3 0 0,-2 3-128 0,-3 1 128 0,1 5 0 16,-3-4 0-16,0 2 0 0,-2 4 0 0,-2-4 0 16,2 4 0-16,0 0 0 0,2-4 0 0,0 0 0 15,0 2 0-15,3-4 0 0,-1 1 0 0,-2 3 0 16,1 3 0-16,-4 4 0 0,4-1 0 0,-3 6 0 0,4-1 0 16,-4 5 0-16,2 5 0 0,-2-1 0 15,2 3 0-15,-2 0 0 0,0 8 0 0,0 1 0 0,0-2 0 0,2 6 0 16,3 3 0-16,1 8 0 0,1-1 0 0,2 4 0 15,5 8 128-15,2 4-128 16,2 1 256-16,4-6 0 0,1 2 0 0,4-9 0 0,-2-2 0 0,0-10 16 16,0 1 0-16,-1-3 0 0,1-4-144 0,-2-5-128 15,2-4 192-15,0-3-192 0,-5-6 144 0,0-5-144 16,1-7 0-16,-6 1 144 0,3-1-144 0,-2-2 0 16,2 0 0-16,-2-4 0 15,-2 2-848-15,-1-7-208 0</inkml:trace>
  <inkml:trace contextRef="#ctx0" brushRef="#br0" timeOffset="3041.92">23086 9356 911 0,'-9'0'0'0,"4"-4"0"0,1 1 0 0,-1 3 0 0,3-2 352 0,0 2-16 0,-3 0 0 0,1-2 0 0,-3 0 640 0,-4-1 128 0,2 1 32 0,0-7 0 15,2 2-304-15,2 0-48 0,1-2-16 0,4 0 0 16,0 0 48-16,0 0 0 0,2 5 0 0,-2-8 0 16,4 8-96-16,1-1-16 0,0 3 0 0,-1 2 0 15,1 0-96-15,-1 4-32 16,1 3 0-16,-3-2 0 0,0 2-160 0,3-1-32 0,2 6-16 0,-1 6 0 0,6 9 128 0,-3-2 16 16,2 9 16-16,-2 2 0 15,0 3-144-15,-2 2-48 0,0 2 0 0,-3 0 0 0,1-3-128 0,-1-3-16 16,-1-1-16-16,-3-2 0 0,2 4-176 0,-4-1 0 15,2 8 0-15,0-4 0 0,-3-3 0 0,3 3 0 16,0 7-192-16,0 4 192 0,-2 2-160 0,2 3 160 16,-2 11 0-16,0-5-144 15,-5 3 144-15,0-5 0 0,-4-2 0 0,-1-11-128 16,1-1 128-16,0-8 0 0,-1-5 0 0,1-5-128 0,2-4 128 0,0-4 0 0,0-3 0 0,0-7-128 16,0 0 128-16,4-4 0 0,3 0 128 0,0-2-128 15,-1-3 304-15,3 0-16 0,0 0 0 0,0-2 0 31,3 0 160-31,-3-2 48 0,2 0 0 0,0 0 0 16,-2 2-160-16,0 0-16 0,0 0-16 0,0 0 0 16,11-48 80-16,-6 34 0 0,0 1 16 0,-1-10 0 15,1 0-32-15,-1-1-16 0,1-10 0 0,-3 0 0 16,5-3-48-16,-3-3-16 0,1-6 0 0,-1 1 0 16,-1-3-144-16,1 3-16 0,1 2-128 0,-1-2 192 0,1-5-192 0,2 0 176 15,2-2-176-15,-3 6 160 0,1 1 96 0,2-2 32 16,0-6 0-16,-2 1 0 0,0-4 80 0,-5 8 16 15,0 3 0-15,-4 4 0 0,-2 0-384 0,-3 0 0 16,-2 3 0-16,-3 2 0 0,-1-5 0 0,-3 5 0 16,0 2 0-16,-4 0 0 0,-1 4 0 0,-1-4 0 15,-8 5 0-15,3-1-128 0,2 7 128 0,2 1 0 16,1 4 0-16,1 2-128 0,8 2 128 0,4 5-160 0,4 2 160 16,3 3-160-16,2 4 160 0,2 2 0 0,5 5 0 15,2 2-128-15,0 2 128 0,5 5 0 0,4 7-144 0,0 2 144 16,5 6 0-16,-3 6 0 0,3 4 160 0,-3 4-160 15,0 7 272-15,-1 0-48 0,-1 2-16 0,-5 1 0 16,1-5-80-16,-5 4 0 0,2 7-128 0,-2 0 192 16,0-6-192-16,-2 6 128 0,0 5-128 0,-2 4 0 15,1 5 0-15,-3 0 0 0,-3 4-176 0,-5-2 176 32,1-2-576-32,-3-10 16 0,0-8 0 0,0-7 0 0,-6 0 32 0,-3-5 0 0,0 3 0 0,-2-5 0 15,2-2 160-15,-5-3 48 0,1-4 0 0,2-4 0 16,0-10 320-16,6-6 0 0,3-5 0 0,0-3 0 0,5-10-160 0,-1-5-16 15,5-5 0-15,3-4 0 16,1 2-1232 0,3-4-256-16</inkml:trace>
  <inkml:trace contextRef="#ctx0" brushRef="#br0" timeOffset="13283.92">15862 9587 911 0,'-3'0'0'0,"1"0"0"0,2 0 0 0,-2-4 0 0,-1 4 432 0,1-2 0 0,0-3 0 0,-3 0 0 0,-1-1 1024 0,3-1 208 16,-1 2 32-16,2 1 16 0,2 2-768 0,2-3-160 15,0 10-16-15,0-5-16 0,1 6-176 0,-1 6-16 16,0-1-16-16,-2 0 0 0,2 3-176 0,-2 4-48 16,0 2 0-16,0 3 0 0,-2 7 48 0,2-5 0 15,-2 4 0-15,-3 3 0 16,3-1-240-16,-2-1-128 16,1-3 128-16,-1 0-128 0,1 3 0 0,1-8 0 15,-2-3 0-15,4-6-192 0,-3-2 192 0,3-4-192 0,0-2 192 16,0-1-192-16,0-8 192 0,3-3 0 0,-1-2 0 0,0-5 0 15,0 1 592-15,1-3 48 0,-1-7 16 0,0 5 0 16,3-5 272-16,-3 1 48 0,3-1 16 0,-5 5 0 16,2-7-416-16,-2 9-96 0,0-2-16 0,-2-5 0 15,-1 5-272-15,1 0-64 0,-2 2-128 0,1 0 192 16,-1 3 272-16,-1-8 48 0,3 3 16 0,0-2 0 16,2-1-112-16,0 3-32 0,0 0 0 0,0 7 0 15,0 0-256-15,0 1-128 0,0 4 128 0,0 3-128 16,0 3 0-16,0 0 0 0,0 0 128 0,0 0-128 15,0 0 224-15,0 0 16 0,0 3 0 0,2-3 0 16,-2 2-32-16,2 0 0 0,-2-2 0 0,0 0 0 0,0 0-80 0,0 0 0 16,0 0-128-16,0 0 192 0,0 0 0 0,36-7-16 15,-29 3 0-15,2 2 0 0,0-1-16 0,0 1 0 16,1 2 0-16,-1 0 0 0,2 2-160 0,0 1 128 16,1-1-128-16,1 2 128 0,1-4-128 0,-3 0 0 15,3 3 0-15,-1-3 0 0,3-3 0 0,0 3 0 16,-2 0 0-16,2-4 0 0,-1-1 0 0,4 3 0 15,-4-2 0-15,4-1 0 0,-1 3 0 0,-2-3 0 16,-1 5 0-16,1-2 0 0,0 2 0 0,-2-2 0 0,2-1 0 16,-1 3 0-16,-1 0 0 0,2 0 0 0,0-4 0 0,0 2 0 15,0-3 0-15,-1 5 128 0,1-2-128 0,0 2 128 16,0 2 0-16,0 0-128 0,0 1 192 0,2-1-64 16,-2 2-128-16,2-4 0 0,0 3-160 0,0-3 160 15,3-3 0-15,-3 3 0 0,0-9 0 0,2 5 0 16,1-1 0-16,-3-1 240 0,-2 1-48 0,2 0-16 15,0 1 112-15,0 2 32 0,-2 2 0 0,2 0 0 16,0 0-192-16,-2 0-128 0,2 2 192 0,-2-2-192 16,0 2 192-16,2-4-192 0,0 2 192 0,0 0-192 15,0-2 288-15,1 2-48 0,1-5-16 0,-2 1 0 16,0 1 32-16,5-3 16 0,-3 1 0 0,3-2 0 0,-3 7-112 0,3-7-32 16,2 5 0-16,0 0 0 0,0 2 64 0,0 2 0 15,0-2 0-15,0 2 0 0,0 1-192 0,0-3 192 16,0 0-192-16,-1-3 192 0,-1 3-64 0,0-4 0 15,-1 4 0-15,-1-7 0 0,-3 3-128 0,2-1 192 16,-1 0-192-16,1-1 192 0,-2-1-48 0,0 2 0 16,0 3 0-16,0-2 0 15,3 1-144-15,-1 1 192 0,3 0-192 0,-3 2 192 0,3 0-192 0,-3 0 0 0,3 0 0 16,0 0 0-16,-3 0 0 0,1 0 0 0,1 0 0 0,1 0 0 31,-3 0 0-31,1 0 0 0,-1-5 0 0,0 5 0 0,1 0 0 0,-1 0 0 0,3 5 0 0,2-3 128 16,4 7-128-16,-1-4 0 0,-1 4 0 0,-2-3 0 15,0 4 0-15,2-6 0 0,0 3 0 0,0-3 0 16,3 3 0-16,-3-5 0 0,2 1 0 0,1-1 0 16,-1 3 0-16,-1-3 0 0,-1 2 0 0,-2-4 0 15,0 3 0-15,-3-1 0 0,1 0 0 0,-3 3 0 16,5-3 0-16,2 0 0 0,-2 0 0 0,3 3 0 16,-3-5 0-16,-3 0 0 0,1 0 144 0,0 0-144 0,2 0 128 0,-3 2-128 15,1 1 128-15,0-6-128 16,-3 3 0-16,3-2 144 0,-1-3-144 0,1 3 0 0,0-2 224 0,-3-1-64 15,3 1-16-15,2 1 0 0,-5 3-16 0,0 0 0 16,-1-4 0-16,1 2 0 0,3-1-128 0,2-1 0 16,-1 1 0-16,1 1 0 0,3 2 0 0,-6 0 0 15,1-4 0-15,-3 1 0 0,1-1 0 0,1 4 128 16,-1-7-128-16,-1 3 128 0,1-1-128 0,-1 0 128 16,-2 3-128-16,0-2 128 15,0 1-128-15,1 1 0 0,-1 0 0 0,-2 0 0 0,-1-1 0 0,1 3 0 0,-2 0 0 16,0 0 0-16,-1 0 0 0,-4 3 0 0,3-3 0 0,-3 0 0 31,0 0 0-31,0 0 0 0,0 2 0 0,-2 0 128 0,-1 0-128 0,1 1 0 0,0 1 0 0,0-4 0 16,2 2 0-16,-2 1 0 0,-1 4 0 0,4-7 0 15,-4 2 0-15,3 0 0 0,0 5 0 0,1-7 0 16,1 2 0-16,-2-2 0 0,0 2 128 0,2 1-128 16,-2-3 0-16,0 0 0 0,3 4 0 0,-1-4 0 15,-4 5 128-15,0-1-128 0,0 5 128 0,-3 3-128 16,3-6 128-16,-5 10-128 15,0-4 128-15,1 6-128 0,-1-2 192 0,0 2-64 0,0 0 0 0,1-2 0 0,-3 2-128 0,0 0 0 16,0 0 144-16,0 5-144 0,0-1 0 0,-3-1 0 31,1 4 0-31,0 0 0 0,0 0 0 0,-1-3 0 0,1 1 0 0,0 0 0 0,2-8 0 0,-2 4 0 16,2-8 0-16,0 0 0 16,2-2 0-16,0 0 0 15,-2-4 0-15,2 2 0 0,1-5 0 0,-1 3 0 16,2-1 0-16,-1-4 0 15,1 2-544-15,1-2-32 0,-3 0 0 0,5-2-17376 0</inkml:trace>
  <inkml:trace contextRef="#ctx0" brushRef="#br0" timeOffset="23989.04">17301 9687 5519 0,'0'0'496'0,"0"0"-496"0,0 0 0 0,0 0 0 16,0 0 1168-16,0 0 144 0,2 0 32 0,1 0 0 0,3 0 336 0,1 0 80 16,2-2 16-16,3-3 0 0,1-2-576 0,1-2-112 15,2 3-32-15,-3-8 0 0,3 5-112 0,-2-5-32 16,2 3 0-16,-3 0 0 0,-4 2-560 0,0 2-112 16,-4 2-32-16,-3 3 0 0,0 2-208 0,-4 0 144 15,-2 0-144-15,-3 2 128 0,0 1 32 0,-2-1 0 0,-2 2 0 0,-3-4 0 16,3 3 240-16,-3-1 48 0,-2 5 16 0,-2-5 0 15,-2 5-304-15,-1 2-160 0,-1-2 160 0,1 2-160 16,-2 4 0-16,1 1 0 0,1-1 0 0,1-1 0 16,6-1-128-16,-2 3 128 0,1-3-192 0,1 0 192 15,5 1-144-15,0-1 144 0,2-4 0 0,3-3-144 16,1 3 144-16,3-2 0 0,0 1 0 0,3-3 0 16,1-1 0-16,-2 5 0 0,3-5 0 0,-1 7 0 15,-1-7 0-15,-1 5 0 0,0 2 0 0,0 3 0 0,1-6 0 0,-3 6 0 16,0-1 0-16,0 0 0 0,0 1 0 0,0 1 0 15,4-1 0-15,1-1 0 16,-1-2 0-16,3 0 0 0,-2 0 0 0,-1-2 0 0,-2 0 0 0,1-3 0 16,1 8 0-16,-1-1 0 0,-1 3 0 0,2 6 0 15,-4 0 0-15,3 8 0 16,-3-1 0-16,-3 2 128 0,1 3-128 0,-2 0 176 0,-1 4-176 0,0-7 0 0,-1 1-160 0,3-3 160 16,-1-2 0-16,4-2 0 0,0-1 128 0,4 1-128 15,1-3 160-15,-1 3-160 16,3-3 128-16,-2-1-128 0,-3 3 0 0,0 3 0 15,1 2 0-15,-3-4 0 0,0 0 0 0,0 4 0 0,-3 0 0 0,3 2 0 16,0 3 0-16,0-7 0 0,5-2 144 0,2-5-144 16,2-4 0-16,2-3 0 0,0-2 0 0,5-9 0 15,0 0 0-15,0-5 0 0,0 3 0 0,-2 0 0 16,1 0 0-16,1-7-192 0,2 2 192 0,3 0-192 16,1 0-752-1,1 3-144-15</inkml:trace>
  <inkml:trace contextRef="#ctx0" brushRef="#br0" timeOffset="24889.93">19266 9816 4607 0,'-13'2'400'0,"6"-2"-400"0,0 0 0 0,3 0 0 0,1 0 528 0,1 0 32 0,0 0 0 0,2 3 0 0,-2-3 992 0,2 0 208 0,2 0 32 0,5-5 16 15,2 3-240-15,0-5-48 0,4-4-16 0,5-1 0 16,1-6-176-16,3 3-48 0,-1-4 0 0,1 4 0 15,-1 1-384-15,-1 3-96 0,1 2-16 0,-3-1 0 16,-2 6-464-16,-1 4-112 0,-1 0-16 0,-3 0 0 16,-2 0-192-16,-2 0 128 0,-2 4-128 0,-1 3 0 15,-1-4 128-15,-1-1-128 0,-2 5 0 0,-2-5 0 16,-1 7 320-16,1-2-48 0,-2 0 0 0,-1 4 0 16,0 0-272-16,-1 5 160 0,1-5-160 0,3 7 128 15,0-2-128-15,-1 2 0 0,1 5 0 0,4-2 0 0,-2-1 0 16,3 3 0-16,1 2-144 0,1-3 144 0,-3-4 0 0,2-2 0 15,1 5-128-15,0 1 128 0,-1-1 0 0,-2-1 0 16,5 7 0-16,-2-2 0 0,-1 5 0 0,1-1 0 16,2 3 0-16,2 0 0 0,-3 6-352 0,3-8 32 15,1 4 16-15,-1-3 0 16,-3 1-160-16,1-3-48 0,0 1 0 0,0-3 0 0,-3 3 320 0,1-10 48 0,-3 5 16 16,3-5 0-16,1 3 128 0,-1-5 176 0,0-2-48 0,-3-2 0 15,0-1 80-15,-2 1 16 0,0-8 0 0,0 4 0 16,0-4 96-16,-2 6 32 0,0-6 0 0,-5 1 0 15,0 0-352-15,-2 2 128 0,2-7-128 0,-4 7 0 16,-3-2 0-16,-4 2 128 0,0 0-128 0,0 0 0 16,-3 1 352-16,1-1 0 0,0-3 0 0,1 1 0 15,1 0 256-15,0 2 48 0,0-4 16 0,0 1 0 16,0 6-416-16,0-8-96 0,-3 8-16 0,3-3 0 16,0 0-144-16,2-2 0 0,7-1 0 0,0-1 0 31,4-5-1072-31,5 0-192 0,3-5-32 0,6-1-16 0</inkml:trace>
  <inkml:trace contextRef="#ctx0" brushRef="#br0" timeOffset="36794.57">15725 8944 1839 0,'-4'-5'160'0,"2"5"-160"0,-1-4 0 0,3 1 0 0,-2 3 160 0,2 0 0 0,-2-6 0 0,-3 1 0 16,-1-4 720-16,1 0 144 0,-2 4 16 0,3-6 16 15,1 4-224-15,1 0-64 0,2 3 0 0,2-5 0 32,1 0 272-32,3 4 48 0,-1 1 16 0,2-1 0 0,2 5-400 0,-5 5-96 15,3-1-16-15,0 8 0 0,0-1-144 0,0 9-48 16,-3 8 0-16,1 6 0 0,-3 0 496 0,0 6 112 15,-2 1 16-15,0 7 0 0,0 13-96 0,-2 5-16 16,0 4 0-16,-1 2 0 0,1 5-336 0,0-2-64 16,2-9 0-16,0 2-16 0,2-5-272 0,3 1-48 15,-1 2-16-15,3 4 0 0,2 5-160 0,0 4 0 0,3 0 0 16,-1 10 0-16,0 6 0 0,-4-2 0 0,0 0 0 0,-3-3 0 16,-1-1-160-16,1-8 160 0,-4-4 0 0,2-6-144 15,1-8 144-15,1-4 0 0,-2-14 0 0,3-4-128 16,0-9 128-16,-3-5 0 0,-2-4 160 0,2-5-160 15,-2 0 192-15,-2-2-48 0,0-5-16 0,-1-4 0 16,1 4-320-16,0-11-80 0,-3 0-16 0,5-11-11040 16</inkml:trace>
  <inkml:trace contextRef="#ctx0" brushRef="#br0" timeOffset="37921.29">19851 8656 1839 0,'-2'-7'160'0,"0"-2"-160"0,2 7 0 0,-3 2 0 0,3-5 208 0,-2 1 16 0,-2-5 0 0,-3-7 0 31,-2-2 192-31,0-5 32 0,2 5 16 0,-2 2 0 16,4 5 144-16,1-1 32 0,1 3 0 0,1 5 0 15,2-1 192-15,0 3 32 0,2-3 16 0,-2 5 0 16,3-4 112-16,-1 4 32 0,0 4 0 0,3-4 0 0,-3 5-368 0,-2-5-64 16,0 0-16-16,11 36 0 0,-6-13 208 0,2 2 48 15,-3 4 0-15,1 10 0 0,-3-1 208 0,0 3 48 16,1-2 16-16,-3 6 0 0,0 12-336 0,-3 6-80 15,3 12-16-15,-2 6 0 0,2-6-160 0,2 7-16 16,1 11-16-16,3 4 0 0,1 5-160 0,0 2-48 16,2 10 0-16,0-8 0 0,0-4-144 0,3 7-128 15,1 9 144-15,1 2-144 0,-1-7 0 0,1-9 0 16,-3-2 0-16,1-15 0 16,-1-4 0-16,-2-3 0 0,-2-12 0 0,0-3 0 0,-3-6 0 0,-2-2 0 0,-2-9 0 0,0-3 0 15,-2-4 240-15,0-7-48 0,2-3-16 0,-2-6 0 16,2 0 96-16,0-9 32 0,0 2 0 0,0-11 0 31,2 4-928-31,0-6-176 0,0 2-32 0,1-7-11520 0</inkml:trace>
</inkml:ink>
</file>

<file path=ppt/ink/ink15.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3T21:13:22.329"/>
    </inkml:context>
    <inkml:brush xml:id="br0">
      <inkml:brushProperty name="width" value="0.05292" units="cm"/>
      <inkml:brushProperty name="height" value="0.05292" units="cm"/>
      <inkml:brushProperty name="color" value="#C00000"/>
    </inkml:brush>
  </inkml:definitions>
  <inkml:trace contextRef="#ctx0" brushRef="#br0">18829 11679 1839 0,'-7'-11'160'0,"3"2"-160"0,-1 0 0 0,3 2 0 0,-1 2 848 0,3 1 144 0,0-3 32 0,0-4 0 0,0-3 32 0,0-2 16 15,3-7 0-15,-3 8 0 0,4 1 704 0,-1 5 144 16,1 7 16-16,1 2 16 0,-1 0-288 0,1 6-48 0,-3 6-16 16,2 1 0-1,-1 1-832-15,-1 4-192 0,0-2-16 0,-2 4-16 16,3 1 64-16,-3 4 16 0,0-3 0 0,0 1 0 15,0 6-432-15,0-4-64 0,0 3-128 0,0 1 176 0,0-6-176 16,0-1-176-16,0 1 48 0,2-5 0 16,-2 0-400-16,2-6-80 0,-2-1-16 0,2-9 0 0,-2 3 336 0,0-8 64 0,0-1 16 0,-2-5 0 15,2-5 336-15,0 3 64 16,-2-7 0-16,-3 0 16 0,3 2 400 0,0-2 80 0,-3 2 16 0,3 2 0 16,0 3-128-16,-1 0 0 0,3-1-16 0,0-4 0 15,0 10-240-15,3-8-64 16,-1 3 0-16,0 2 0 0,3-3-256 0,-3 3 0 0,5 0 0 0,-3 2 0 15,3-4 0-15,0 2-304 0,2 0 64 0,0 0 16 16,0 0 224-16,0 0 0 0,3 2 0 0,-1-2 0 16,0 2 0-16,3 0 0 0,-3 5 0 0,0-3 0 0,3 1 0 0,0 2 288 15,2-1-32-15,-3 1-16 0,5 2-112 0,-2 0-128 16,-2 2 176-16,2 1-176 0,2 3 224 16,0-6-64-1,2 5-16-15,1-1 0 0,1-1-144 0,3-1 0 16,0 3 0-16,2-5 128 0,-2 0-128 0,0-5 0 0,0 3 0 0,0-3 0 0,2 1 0 0,1 1 0 15,3-6 0-15,-1 7 0 16,-3-2 0-16,0-1 0 0,5 5 0 0,0-2 0 16,-1 4-144-16,-1 0 144 0,2 1 0 0,-1 1 0 15,3-4 0-15,-2 0 0 0,0 0 0 0,0 0 0 16,2 0 0-16,2 2 0 0,0 1 0 0,-2-1 0 16,-2 2 0-16,0-4 0 0,-1 3 0 0,1 1 0 15,4-2 0-15,1-2 0 0,-3-2 0 0,2 0 0 16,-2 0 0-16,-2-1 0 0,-1-3 0 0,-1 3 0 15,-3 1 0-15,5 2 0 0,-1-4 0 0,6 1 0 16,-3 1 160-16,2 2-16 0,0 0 0 0,1-2 0 16,-3 2 48-16,-3 0 16 0,3 0 0 0,0 0 0 15,3 2-208-15,-1-2 0 0,2 2 128 0,1-2-128 16,-1 0 0-16,-1-2 0 0,4 0 0 0,-7-3 0 16,-3-2 0-16,1 3 192 0,0-3-16 0,-3 3-16 15,1 1 256-15,-3-3 48 0,-2 1 16 0,4 5 0 0,3-7-272 0,2 3-48 16,2 4-16-16,1-7 0 0,-1 5-144 0,0 2 0 15,3 0 0-15,-1 0 0 0,1 2 0 16,-1 0 0-16,1 3 0 0,2 1 0 0,-5 1 0 0,2 2 0 16,5 0 0-16,1 0 0 0,-8 3 0 0,2-8 160 15,1 5-160-15,2 0 160 0,-5-6-160 0,-2-1 160 16,2-2-160-16,3 0 160 0,-1 0-32 0,3 0 0 16,-2-2 0-16,-3 2 0 0,-2 0-128 0,0 0 128 0,-2 4-128 15,2 1 128-15,0 4-128 0,4 0 0 0,-4 2 0 0,2 1 0 16,1-3 176-16,1 2 0 0,-1 0 0 0,-3-2 0 15,-7-4 96-15,2 2 32 0,1-5 0 0,-1 0 0 16,-2-2-16-16,-2 0 0 0,0-2 0 0,-4 2 0 16,-1-2-288-16,-2-3 128 0,0 3-128 0,-2 0 0 15,2-1 0-15,-2-3 0 0,0 1 0 0,0-2 0 16,2 3 0-16,2-5 0 0,-1 0 0 0,-1-1 0 16,-2 4 160-16,-1-1-32 0,1-2 0 0,-2 7 0 15,-3-5-128-15,1 4 0 0,-1 3 0 0,-4 0 0 16,2 3 0-16,-5-1 128 0,1 3-128 0,-1-3 192 15,1 7-64-15,-1-7 0 0,1 7 0 0,0-4 0 16,-1 4-128-16,-2 2 0 0,3-2 0 0,-5 3 128 0,4 1-128 0,-1 3 0 16,-1 2 0-16,-2 0 0 0,2 7 0 0,0 2 0 15,3 7 0-15,2-2 128 0,0 2-128 0,-3 0 0 16,1 0 0-16,-3 0 0 0,2 7 0 0,-1-7 0 16,-3 0 0-16,2-2 0 0,-2-5 0 0,0-5 0 15,2-1 0-15,1-5 0 0,-1-3 0 0,0-4-176 16,3-6 48-16,-1-10-17536 0</inkml:trace>
  <inkml:trace contextRef="#ctx0" brushRef="#br0" timeOffset="193413.29">6483 16384 8287 0,'-6'0'736'0,"1"-5"-592"0,1 5-144 0,1 0 0 0,1 0 0 0,2 0 160 0,-2 0-160 0,-1 0 160 15,-1 0 944-15,-1-2 192 0,-1 2 48 0,1 0 0 16,5-5 272-16,-2 3 64 0,2-3 16 0,0-1 0 15,4-6-160-15,5-1-16 0,0-5-16 0,7-5 0 0,2-2 160 0,5-4 48 16,4-5 0-16,1 4 0 0,1-8-704 0,1 1-144 16,1 1-32-16,1 4 0 0,0 3-192 0,-1 4-64 15,1 0 0-15,0 5 0 0,-3 1-416 0,-1 4-160 16,-1 3 0-16,-5 1 144 0,1 4-144 0,-5 5 0 16,0 4 0-16,-2 7 0 0,-2 9 0 0,2 7 0 15,-3 14 0-15,3 2 0 0,-2 11 128 0,2 11 112 16,2 1 16-16,0 6 0 0,0-4-112 0,2-3-16 0,5-2 0 15,5 3 0-15,2-1-128 0,4 1 0 0,0 1 0 16,3-8 128-16,-5 4-128 0,0-4 0 0,-3-7 0 0,-3-7 128 16,-1-7 0-16,-2-4 0 15,0-1 0-15,-5-3 0 0,-4-3 112 0,-5-5 16 16,1-2 0-16,-8-2 0 0,-4 2 0 0,-2-7 0 0,-7 8 0 0,-2-8 0 16,1 2-80-16,-5 3-16 0,-8-2 0 0,-4 6 0 31,-5 3-160-31,-2 0 0 0,0 2 0 0,-2-1 128 0,-3 4-128 0,1-6 0 0,1 3 0 0,1-7 0 15,2 3-336-15,2-12-48 16,5 0-16-16,2-9 0 0,7 0-1120 0,0-5-208 0,4-1-64 0,1-6-13888 16</inkml:trace>
  <inkml:trace contextRef="#ctx0" brushRef="#br0" timeOffset="193603.92">6833 17084 16639 0,'2'-9'368'0,"-2"2"80"0,2 5 0 0,0 2 16 0,3 0-464 0,-1-3 0 0,3-3 0 0,5-6 0 0,8-6 128 0,7-7-128 0,5 3 0 0,2-6 0 0,-2 6 480 0,-1 1 0 0,-1 3 0 0,-5 2 0 31,-3 5-1936-31,-1 0-384 0,-1 6-80 0,3 5 0 0</inkml:trace>
  <inkml:trace contextRef="#ctx0" brushRef="#br0" timeOffset="193922.36">7662 16384 4607 0,'0'-7'400'0,"0"0"-400"15,2 2 0-15,1 5 0 0,-1-4 1152 0,0 4 160 0,3 0 32 0,2 4 0 16,6-4 1152-16,5 3 256 0,7 1 32 0,9 3 16 16,3 0 240-16,1 2 48 0,3 4 16 0,0-1 0 15,-1 4-1760-15,1 0-336 0,0 2-80 0,-5-5-16 16,1 3-208-16,-6 0-32 0,-1-2-16 0,-3-3 0 15,-2 0-336-15,0 1-64 0,-5-8 0 0,1 3-16 16,-1 0-240-16,-4-3-240 0,0 3 48 0,-3-7 16 16,-1 5-2192-16,-3-3-448 15,0 2-96-15,-5-1-10416 0</inkml:trace>
  <inkml:trace contextRef="#ctx0" brushRef="#br0" timeOffset="194144.32">8247 16046 8287 0,'-14'-5'368'0,"8"5"80"0,-1-4-448 0,0 4 0 16,5 4 0-16,-3-4 0 0,1 5 1024 0,-3 4 128 15,-4 7 32-15,-3 6 0 0,0 8 2144 0,-1 4 416 16,1 7 96-16,0 0 0 0,1 2-1152 0,-1 2-224 0,1 5-48 0,-3-3-16 16,0 5-928-16,0 5-176 0,0-2-32 0,-2 1-16 15,4-4-896-15,1-4-176 0,4-5-48 0,0-5 0 16,4 1-128-16,3-10-176 0,2-1 48 0,0-1-11664 31,2 0-2336-31</inkml:trace>
  <inkml:trace contextRef="#ctx0" brushRef="#br0" timeOffset="194747.81">8272 15439 21183 0,'2'0'1888'0,"3"0"-1504"0,-1-5-384 0,-1 1 0 16,-1-3-144-16,5 0-112 0,4-7 0 0,5-6-16 15,9-10 2928-15,4-6 592 0,3 2 112 0,-3-7 32 16,-1 7-1744-16,-3-6-352 0,-3 6-64 0,-1 4-16 16,-1 1-512-16,0 6-128 0,-1-2 0 0,-4 9-16 31,-1-2-432-31,-3 9-128 0,1 7 0 0,-3-5 0 15,2 9 0-15,-2 3 0 0,0-1 0 0,3 5 0 16,1 7 0-16,1-4-144 0,2 3 144 0,0 4 0 0,2 3 0 0,0 5 0 16,0 5 0-16,2 0 0 0,3 6 0 0,2 3 0 15,2 7 0-15,5 2 0 0,0-3 0 0,2 3 0 16,2 4 0-16,0 3 0 0,3 2 0 0,-5-2 0 16,0 2 0-16,-5-7 0 0,-2 0 0 0,1 0 0 15,-3-9 0-15,-5-4 0 0,-2-5 0 0,-4-5 0 16,-1-4 0-16,-4 2 0 0,-2-4 208 0,-7-5 32 0,0 5 0 15,-7-5 0-15,3-2 64 0,-5 2 16 0,0-7 0 0,-3 3 0 16,3-3-128-16,-4-2 0 0,-5 5-16 0,-1 2 0 16,-3-5-176-16,1 2 0 0,-1 3 0 0,-3-4 0 15,0 6 0-15,-2-2 0 0,-3 4 0 0,-2 3 0 16,1-1 0-16,1 1 0 0,1 0 0 0,-1-5 0 16,8 0-576-1,1-2-208-15,3-5-48 0,4-4 0 0,5-3-1072 0,3-4-208 16,1-2-64-16,3-7-12720 0</inkml:trace>
  <inkml:trace contextRef="#ctx0" brushRef="#br0" timeOffset="194923.15">8807 15874 28559 0,'-2'-14'2544'0,"2"3"-2032"0,2 6-512 0,0-2 0 15,1 5-640-15,-3-5-208 0,2-4-48 0,5-9-16 0,2-5 1920 0,2 0 384 0,5 7 80 0,0-5 0 32,2 5-2400-32,0 0-480 0,5 2-112 0,-1-2-16 15,6-3-848-15,-1 1-176 0</inkml:trace>
  <inkml:trace contextRef="#ctx0" brushRef="#br0" timeOffset="195455.3">9365 15874 911 0,'-9'-12'0'0,"4"6"0"0,3-1 0 0,-1 2 0 0,3-2 3056 15,0 3 528-15,0-3 96 0,0-4 32 0,3-10 32 0,4-4 16 16,2-4 0-16,2-10 0 0,5 5-1328 0,0-2-256 16,4 0-48-16,3 2-16 0,2-5-1280 0,0 3-256 15,2 2-48-15,-2 2-16 0,2 5-208 0,-2 5-48 16,-2 8-16-16,-3 5 0 15,0 9-240-15,-1 4 128 0,-1 8-128 0,-2-1 0 16,-1 5 0-16,1 9-256 0,0 4 16 0,0 8 16 16,0 8-336-16,2 3-64 0,0 1-16 0,3-1 0 0,3 2 352 0,6-3 64 0,-1-1 16 0,3-3 0 15,0-2 208-15,0-10 0 0,-1-10 0 0,1-10 0 32,0-9 0-32,2-13 128 0,0-5-128 0,-5-13 0 0,-1-1 624 0,-1-11 16 0,2-8 0 0,-2-6 0 15,-4-1 144-15,-3 6 48 0,-6 2 0 0,0 0 0 16,-8-4-544-16,-3 5-96 0,-3 1-32 0,-7 8 0 15,0 2-160-15,-4 6 0 0,-1 1 0 0,1 6 0 16,2 0 144-16,0 5-144 0,4-4 160 0,1 10-160 16,6-1 0-16,0 4 0 0,5 4-208 0,0 3 64 31,7 4 144-31,2 7 0 0,2 2 0 0,4 8 0 0,6 3-160 0,-1 8 0 0,4-1 0 0,-1 5 0 0,-3-2 160 0,7 11 144 16,5 7-16-16,4 11-128 0,0 2 256 0,-2 3-64 31,2 7-16-31,-5 8 0 0,-4 1 0 0,-7-5 0 0,-2 2 0 0,-6-11 0 0,-6-4-176 0,-4-3 192 31,-7-2-192-31,-8-3 192 0,-6-3-64 0,-8-4-128 0,-10 1 192 0,-6 0-64 0,-7-2 208 0,-11-1 48 16,-10 3 0-16,1-5 0 0,-3-4-192 0,5-16-48 15,9-7 0-15,4-13-13184 16,7-12-2640-16</inkml:trace>
  <inkml:trace contextRef="#ctx0" brushRef="#br0" timeOffset="197404.38">13508 16325 20271 0,'7'-9'1792'0,"0"0"-1424"0,0 4-368 0,-3-2 0 0,1 5 832 0,4-7 112 0,9-2 16 0,9-19 0 16,14-8 1008-16,7-6 208 0,-1-1 32 0,-4 2 16 16,-4 2-1168-16,-7 1-224 0,-3 3-64 0,-6 1 0 15,-5 7 0-15,0 6 0 0,-2 2 0 0,-5 8 0 0,3 6-304 16,-3 3-64-16,1 4-16 0,-3 2 0 0,2 2-384 0,0 8 0 16,3 6 0-16,2 9 0 0,-3 7-240 0,3 0 80 15,0 9 16-15,2 2 0 0,3 3 144 0,1 9 0 16,6-1 0-16,1 15-128 0,0-6 336 0,5 8 80 15,0-1 16-15,3-1 0 0,1 1-128 0,-1-2-32 16,-1-6 0-16,-2-12 0 0,-5-5-144 0,1-8 128 16,-5-5-128-16,-3-7 128 0,-3-2 128 0,-6 0 0 0,-4-2 16 0,-4-5 0 15,-5 4-128-15,-3-3-16 0,-1 3-128 0,-3 1 192 16,-4-3-192-16,-3 1 0 0,1 1 128 16,-1-3-128-16,0-8 0 0,-1 5 0 0,-6 0 0 0,3-3 0 15,4-2 0-15,-4 3 0 0,-2-3 0 0,-3 1 0 31,-2-1-576-31,0-6-48 0,0 1-16 0,-2-3 0 16,0-1-1584-16,0-4-320 0,2-1-64 0,-5 3-11968 0</inkml:trace>
  <inkml:trace contextRef="#ctx0" brushRef="#br0" timeOffset="197563.54">13930 17061 17503 0,'5'-23'768'16,"-3"10"176"-16,2-1-752 0,1 3-192 0,0 4 0 0,-1 5 0 15,3-7 1280-15,4-5 208 0,10-6 48 0,4-10 16 0,6-1 256 0,3-1 48 16,0 2 16-16,-2 1 0 0,-3 4-1424 0,1-2-304 16,-1 2-144-16,-1-2 160 0,1 2-160 0,-2-5 0 15,3 8-160-15,-1-8-13168 0</inkml:trace>
  <inkml:trace contextRef="#ctx0" brushRef="#br0" timeOffset="197753.58">14753 16313 14735 0,'0'0'1312'0,"2"0"-1056"0,1-4-256 0,1 2 0 16,1 2 1056-16,-1-3 160 0,3 3 16 0,9-2 16 15,4 2 1712-15,7 0 352 0,5 7 64 0,0 0 16 16,0 4-1664-16,-1 5-320 0,6 0-64 0,-3 4 0 16,2 0-672-16,0 1-128 0,0-1-32 0,3-2 0 15,-3-2-160-15,1-2-32 0,1-3-16 0,-2-4 0 16,-4 0-304-16,-2-5 0 0,4-2 0 0,-7-2 0 15,0-5-1344-15,-2 0-256 0</inkml:trace>
  <inkml:trace contextRef="#ctx0" brushRef="#br0" timeOffset="197943.61">15306 16035 9215 0,'-16'9'816'0,"9"-5"-656"15,1 3-160-15,1 2 0 0,3 0 1760 0,0 0 320 16,-1 2 64-16,-1 8 16 0,-3 15 480 0,0 6 112 0,-2 6 0 0,2 8 16 15,-2 3-768-15,0 2-144 0,-2 4-48 0,0 1 0 16,-3-1-848-16,0-4-192 0,5-2-16 0,0-14-16 16,7-7-240-1,2-11-48-15,4-9-16 0,8-9 0 16,1-7-1232-16,8-7-240 0,4-9-48 0,4-7-14560 0</inkml:trace>
  <inkml:trace contextRef="#ctx0" brushRef="#br0" timeOffset="198121.08">15893 16350 14735 0,'7'22'640'15,"-5"-10"160"-15,1 1-640 0,-1-2-160 0,0-1 0 0,0-4 0 16,3 1 576-16,-1 9 64 0,8 7 32 0,4 8 0 0,0 8 448 0,2-5 96 16,0-2 0-16,-5-5 16 15,3-2-1904-15,-4-9-384 0,-1-7-80 0,0-7-16 0</inkml:trace>
  <inkml:trace contextRef="#ctx0" brushRef="#br0" timeOffset="198580.44">16066 15792 16575 0,'-5'0'1472'0,"5"-4"-1168"0,2 1-304 0,1 1 0 15,-1 0 704-15,2-5 64 0,1 2 32 0,4-6 0 16,5 0 1136-16,1-3 240 0,4 10 32 0,1-3 16 16,3 14-1008-16,-3-3-208 0,0 10-48 0,1 2 0 15,-3 9-832-15,2 2-128 0,-2 7-128 0,3-3 128 16,-1 3 288-16,1-4 160 0,6-1 48 0,2-1 0 16,3-13 272-16,2-1 64 0,0-7 16 0,-2-3 0 0,0-4-432 15,-3-9-96-15,1 0 0 0,-6-9-16 0,-1-2-112 0,-2-5 0 16,-1-9-16-16,-2-7 0 0,-2 0-16 0,0 0 0 15,-5 1 0-15,-2-6 0 0,-4 1-160 0,-5 4 0 16,0 9 0-16,-7 5 0 0,-4 5-256 0,-1 3-16 16,-1 8-16-16,-3 7 0 0,4 1 288 0,1 6 0 15,7 1 0-15,-1 1 0 0,5 1 144 0,5-1 96 16,6 4 16-16,5 2 0 0,4 1-256 0,7 4 176 0,3-1-176 16,4 10 160-16,4 0 176 0,5 9 48 0,5 5 0 0,2 8 0 15,2 8-16-15,5 1 0 0,-1 6 0 0,-1 3 0 16,-3 3-160-16,-4-2-16 0,-10 2-16 0,-2-2 0 15,-4 2-48-15,-7-5 0 0,-5 1 0 0,-8-5 0 16,-1 4 64-16,-11-4 0 0,-4-2 0 0,-10-5 0 16,-6 0-64-16,-5-9 0 0,-5-2 0 0,-2-3 0 15,-4-4-128-15,-2-4 0 0,-3-5 0 0,2-5 0 16,5-11-464-16,3-7-128 0,8-4-32 0,0-5-17776 16</inkml:trace>
  <inkml:trace contextRef="#ctx0" brushRef="#br0" timeOffset="-154940.53">17723 2433 20207 0,'-12'-9'448'0,"8"7"80"0,-1-5 32 0,3 0 16 0,2 3-576 0,0 4 0 0,0-7 0 0,2 2 0 0,5-6 2864 0,2-5 464 0,5 2 80 0,4-6 32 0,7 0-1392 0,2-1-288 0,5 1-48 0,2 0-16 16,2-1-864-16,3-2-192 0,1 1-16 0,1 1-16 15,0 1-256-15,-3 2-48 0,-1 2-16 0,-6 2 0 16,-3 5-288-16,-3 3 0 0,-5-1 0 0,-2 2 0 16,-7 5-1616-16,-4 7-288 0,-4 2-48 0,-10 5-14672 15</inkml:trace>
  <inkml:trace contextRef="#ctx0" brushRef="#br0" timeOffset="-154667.46">17859 2363 29487 0,'0'0'2624'0,"0"0"-2112"0,2 9-512 0,-4-5 0 16,-1 1-240-16,1 6-144 0,-2 1-48 16,-3 8 0-16,-2 12 2096 0,-3 4 432 0,1 9 80 0,-3 3 0 15,1 9-1152-15,-1-5-224 0,3 7-48 0,2-3-16 16,2 3-144-16,7-2-16 0,2-3-16 0,7-2 0 15,5 0-352-15,4-6-64 0,5-1-16 0,4-4 0 16,2-7-128-16,1-5 0 0,4-8-160 0,4-1 160 16,8-9 0-16,-1-4-144 0,3-2 144 0,-7-12 0 0,-3 2 0 0,-4-6-160 15,0 2 160-15,-7-2 0 0,-4 2-384 0,-5-9 16 16,-4 2 16-16,-5-2-17248 16</inkml:trace>
  <inkml:trace contextRef="#ctx0" brushRef="#br0" timeOffset="-154480.33">17874 3022 28559 0,'-6'-2'2544'0,"3"0"-2032"0,1-3-512 0,2 1 0 16,5 1 1152-16,-5 3 128 0,2-4 16 0,2-1 16 16,8-1 528-16,1-6 96 0,3 1 32 0,7-3 0 15,0 3-1472-15,2-7-304 0,2 6-48 0,2-3-16 31,1 1-1088-31,-1 3-208 0,1-5-48 0,-5 9-16 0,0-4-2576 0,-1 2-512 0</inkml:trace>
  <inkml:trace contextRef="#ctx0" brushRef="#br0" timeOffset="-154226.84">18298 2791 16239 0,'-11'18'352'0,"7"-11"80"0,4-2 16 0,0-5 0 0,0 0-448 0,0 0 0 16,2 4 0-16,0 3 0 0,7 2 3664 0,2 2 640 16,5 3 128-16,5 0 32 0,4 4-2176 0,0 2-432 15,2 5-96-15,2 2-16 0,1 3-912 0,-1 1-192 16,-2 8-48-16,1-7 0 15,-3 6-320-15,-3-8-64 0,-1 4-16 0,-5-10 0 0,-1 4-64 0,-3-6 0 16,1 1-128-16,-4-5 192 0,0-2-64 0,-2-2-128 16,0-10 176-16,-2 3-176 15,1-7 256-15,1-5-48 0,0-1-16 0,0-13 0 0,0-1-32 0,-1-5-16 0,3-4 0 0,-2-5 0 16,-2-3-144-16,-1-1 0 0,1-3 0 0,-1 5 128 16,-1-5-128-16,-3 0 0 0,0 3 0 0,-3 1 0 15,-1 4-128-15,-1 3-64 0,1-4-16 0,-1 5 0 31,1 4-240-31,-3 0-64 0,2 7 0 0,3 4 0 16,0 3-1136-16,0 4-224 0</inkml:trace>
  <inkml:trace contextRef="#ctx0" brushRef="#br0" timeOffset="-153878.45">18985 3063 11967 0,'7'0'1072'0,"-2"-2"-864"15,1 0-208-15,-1 2 0 0,2 0 1024 0,-5-7 176 0,5 2 16 0,2-2 16 0,7-4 2560 0,6-12 512 16,6-4 112-16,-1-2 0 0,-2-3-2800 0,0-2-560 16,-3 0-112-16,-1 5-32 0,-5-5-720 0,-3 6-192 15,-4 3 0-15,-4 3 0 0,2 4 0 16,-5-3 0-16,-2 5 0 0,-5 3-176 0,-1 4 0 0,-4 4 0 0,1-2 0 16,-4 7 0-1,-1 0-816-15,-2 3-160 0,0 6-48 0,-2 2 0 16,2 3 64-16,1 8 16 0,1 1 0 0,0 0 0 0,5 6 736 0,5 3 160 0,4 0 32 0,0 2 0 15,7 2 640-15,-1 0 144 0,6 3 32 0,4 1 0 16,-1 1 464-16,4 0 112 0,1 0 16 0,0-7 0 16,-1-5-144-16,1-4-32 0,3-4 0 0,2-12 0 15,-1-5-480-15,1-6-112 0,-2-3 0 0,0-8-16 16,-1-3-592-16,-3-7-112 0,1-6-32 0,-4-1 0 16,-3-1-1376-1,1-1-288-15,-3-2-48 0,-4-5-16 0,2 1-1616 0,-4 4-336 0</inkml:trace>
  <inkml:trace contextRef="#ctx0" brushRef="#br0" timeOffset="-153355.97">19513 2712 9215 0,'-4'-18'400'0,"4"11"96"0,0 7-496 0,0 0 0 16,2 2 0-16,0 3 0 0,3-1 1808 0,2 8 272 15,4 8 48-15,5 7 16 0,0 3-96 0,2 4 0 0,2 6-16 0,-4 1 0 0,2 4-896 0,-4-1-176 16,0-6-48-16,-5-2 0 0,0-2-400 0,-2-6-96 31,-1-4-16-31,-3-1 0 0,-1-9 176 0,-4-3 16 0,2-4 16 0,-5-5 0 0,3-4 64 0,0-7 16 31,-3-3 0-31,3-8 0 0,-1 0-80 0,1-3-16 16,2 0 0-16,-2-6 0 0,2-1-464 0,0 1-128 0,2-3 0 16,0 3 0-16,1-5-288 0,1-2-80 0,5-10-16 0,0 1 0 31,3 2-192-31,4 2-64 0,-3 0 0 0,3 7 0 16,-2 5-192-16,2 2-64 0,-7 6 0 0,4 8 0 15,-1 1 304-15,-1 10 48 0,0 2 16 0,-2 0 0 0,0 7 160 0,3 4 48 0,-3 5 0 0,0 7 0 16,0 2 96-16,0 9 32 0,-2 2 0 0,0 9 0 15,-1 3 192-15,1 2 0 0,0 2 0 0,0-7 0 16,0 3 208-16,-1-8 96 0,3-3 16 0,3-3 0 16,1-7 480-16,3-9 96 0,2-4 32 0,3-10 0 0,-1-4-96 0,1-11-32 15,-1-5 0-15,0-7 0 0,1-2-448 0,-1-4-96 16,1-7 0-16,-1-5-16 0,0 0-240 0,-1-4-192 16,1-5 48-16,-4 2 0 15,0 1-256-15,-3 1-48 0,-1 6-16 0,-3 1 0 0,-3 7 144 0,1 1 16 16,-2 10 16-16,-3 1 0 0,0 6 288 0,1 5 224 15,-3 7-32-15,2-3-16 0,0 10 432 0,3 2 96 16,-1 9 0-16,3 6 16 0,2 1-112 0,2 6-32 0,3 12 0 16,0 0 0-16,1 2-256 0,1 7-48 15,2 4-16-15,1 7 0 0,-4-4-256 0,-1 4 128 0,0 0-128 16,-8-2 0-16,1-7 0 0,-7-6 0 0,-2-5 0 0,-5-7 0 16,0-5 0-16,-4 0 128 0,-5-4 0 0,-6 3-128 15,-6-6 576-15,-1-1 16 0,-5 1 0 0,-2-4 0 16,-1 3-112-16,-1-8-32 0,-3 3 0 0,2-4 0 15,3-6-448-15,2-6-256 0</inkml:trace>
  <inkml:trace contextRef="#ctx0" brushRef="#br0" timeOffset="-152944.39">21161 2449 25791 0,'7'14'1152'0,"-2"-3"224"0,6 0-1104 0,-2 1-272 0,-2-1 0 0,-2-4 0 0,1 9 1680 0,10 13 288 0,7 12 48 0,6 22 16 16,5 19-96-16,0 4-16 0,-2 2 0 0,-5 1 0 0,-6-5-1376 0,-3-10-288 15,-5-3-48-15,-3-10-16 0,-1-9-192 16,-3-2 0-16,-1-9 128 0,-3-3-128 0,0-6 0 0,1-10 0 16,-3-3-144-16,-3-8-11920 15,1-7-2384-15</inkml:trace>
  <inkml:trace contextRef="#ctx0" brushRef="#br0" timeOffset="-152659.4">20951 2383 21183 0,'0'5'944'0,"2"-1"192"0,7-4-912 0,0 0-224 0,-2 0 0 0,0 0 0 0,6 3 1472 0,8-1 256 0,15 0 64 0,14 3 0 16,9-3 48-16,2 0 16 0,-2 0 0 0,-7 3 0 31,-7-3-1408-31,-2 5-288 0,-6 2-160 0,-6 2 192 0,-1 1-192 0,-12 6 0 0,-4 0 0 0,-10 9 0 15,-8 3-128-15,-10 1 128 0,-6 8 0 0,-10 6 0 16,-6 3 192-16,-7 2 128 0,0 0 0 0,0-10 16 16,4-1 48-16,3-17 0 0,6-3 0 0,-1-8 0 15,8-11-640-15,0-5-112 0,5-1-16 0,2-6-16 16,7-4-1744-16,5-4-352 0,4 0-64 0,7-5-10688 16</inkml:trace>
  <inkml:trace contextRef="#ctx0" brushRef="#br0" timeOffset="-152343.16">21826 2383 20271 0,'-12'32'896'0,"8"-14"192"0,-1 0-880 0,3-2-208 0,0-5 0 0,2-2 0 15,0 1 2048-15,2 5 384 0,5 17 64 0,2 9 0 16,7 4-416-16,2-18-96 0,2-6 0 0,3-5-16 15,4-14-1392-15,-2-4-288 0,2-7-48 0,-2-5-16 16,0-4-64-16,-2-5-16 0,-3-4 0 0,-2 2 0 16,-6-4-144-16,-3 1 0 0,-5 4 0 0,-1-6 0 15,-6 3 0-15,-4 2 0 0,-2 2 0 0,-4 3 0 16,-5 2 0-16,-5 4 0 0,-4-4 0 0,-3 2 0 16,-1 9-256-16,-3-2 0 0,-3 7 16 0,1-2 0 15,2 1 112-15,2 6 128 0,3 1-208 0,4 3 80 0,5-3 128 16,6 3-208-16,7 0 80 0,5-3 128 0,6 1-448 0,5-5 48 15,3 0 0-15,6-2 0 16,11-5-1648-16,10-2-336 0,4-7-64 0,5 0-6304 16,1-4-1248-16</inkml:trace>
  <inkml:trace contextRef="#ctx0" brushRef="#br0" timeOffset="-152090.14">22417 1837 15887 0,'-13'7'336'0,"1"-3"80"0,1 3 16 0,2 0 32 0,0 2-464 0,2-7 0 0,-2 7 0 0,-7 3 0 16,-9 6 3584-16,-9 9 640 0,-4 9 112 0,-1-4 16 15,7 0-2640-15,10-1-544 0,6 1-96 0,9-7-32 16,12 2-304-16,6-4-64 0,7 0-16 0,7 2 0 16,7-7-208-16,2 4-32 0,4-6-16 0,-1 2 0 15,1 0-128-15,-2 1-16 0,1 1-16 0,-6 5 0 16,1 0-240-16,-5 2 0 0,-6 0-144 0,-3 3 144 16,-7 6-592-1,-2-2-32-15,-4 2 0 0,-7 0 0 0,-3 3 208 0,-6-5 32 0,-3-5 16 0,3-6 0 16,-5-2 368-16,-5-1 0 0,-1-6 0 0,-3-3 0 15,-2-4 0-15,2-3 0 0,2-4 0 0,0-4-10816 16,5-5-2048-16</inkml:trace>
  <inkml:trace contextRef="#ctx0" brushRef="#br0" timeOffset="-151926.39">22755 2082 23951 0,'0'25'1056'0,"0"-12"224"0,2 3-1024 0,1-2-256 15,-1-3 0-15,0 0 0 0,3 3 2464 0,-1 9 432 0,5 11 96 0,3 11 16 16,1 7-1264-16,1-4-240 0,-1-3-48 0,-1-9-16 16,-1 3-1056-16,0-10-224 0,-1-6-32 0,-4-5-128 31,1-7-768-31,-2-4-256 0,1-2-48 0,1-14-15776 0</inkml:trace>
  <inkml:trace contextRef="#ctx0" brushRef="#br0" timeOffset="-151789.8">22692 1703 9215 0,'-9'-13'816'0,"2"8"-656"0,2-2-160 0,3 5 0 16,0 0 3216-16,2 2 624 0,-3 0 112 0,3 0 16 15,0 0-1680-15,0 2-352 0,0 3-64 0,5 2-16 16,-1 2-2240-16,6-3-448 0,1-1-80 0,5 2-32 0</inkml:trace>
  <inkml:trace contextRef="#ctx0" brushRef="#br0" timeOffset="-151615.78">23034 1615 27647 0,'0'7'2448'0,"2"-5"-1952"16,3 3-496-16,-3-1 0 0,0 1 416 0,1 1-16 15,3 8 0-15,3 9 0 0,5 13 1984 0,4 14 400 0,0 4 80 16,0 7 16-16,-2-2-1968 0,0 5-384 0,0-1-80 0,-5 1 0 16,1-8-240-16,-6-1-32 0,1-5-16 0,-2-10 0 15,-1-3-160-15,-1-15 0 16,3 1 0-16,-3-5 0 15,-1-7-848-15,-2-4-160 0</inkml:trace>
  <inkml:trace contextRef="#ctx0" brushRef="#br0" timeOffset="-151346.83">22893 2213 21183 0,'3'0'944'0,"1"0"192"0,3-4-912 0,-2 1-224 0,-1 3 0 0,3-4 0 0,2-1 3136 0,7-4 592 16,11-4 112-16,7-8 32 0,5-1-1984 0,1-3-400 15,-1 0-80-15,-5 0 0 0,0 0-1056 0,-5 5-208 16,1-3-144-16,-5 3 192 0,0 4-192 0,-5 2 0 16,-4 3 0-16,2 6 0 0,-2 1 0 0,0 4 0 15,0 4-160-15,-3 3 160 0,3 4 0 0,0 3 0 16,2 6 0-16,-2 3 0 0,0 2 0 0,0 2 0 16,0 5 0-16,-1-3 0 15,1 8 0-15,0-6 0 0,-2 3 0 0,-3-4 0 0,-2-3 0 0,-2-4 0 0,-2-3 0 0,-1-4 0 16,1-5-400-16,-1-9 16 15,-2-2 0-15,1-6-17104 0</inkml:trace>
  <inkml:trace contextRef="#ctx0" brushRef="#br0" timeOffset="-151225.68">23369 1755 35935 0,'-29'12'1600'0,"15"-5"320"16,3-1-1536-16,2-1-384 0,4-1 0 0,3-4 0 15,0 3-128-15,0-1-112 0,-1 5-16 0,1 0-10240 16,2 4-2048-16</inkml:trace>
  <inkml:trace contextRef="#ctx0" brushRef="#br0" timeOffset="-150935.77">23660 1975 29487 0,'2'16'640'0,"0"-5"144"0,3 3 32 0,-1-3 16 0,3-6-672 0,-2 2-160 15,1 4 0-15,6 0 0 0,6 19 2368 0,11 4 448 16,5 9 96-16,0 2 16 0,0-6-1952 0,-4-3-384 16,-3-4-80-16,-4-5 0 0,-5-4-368 0,-2-5-144 0,-1-2 128 0,-3-5-128 15,-3-4 160-15,0-7-160 0,-2 0 192 0,0-12-192 16,-3-1 240-16,-2-3-64 0,1-9-16 0,-3-2 0 16,2-3 48-16,-2-8 16 0,0 2 0 0,0-1 0 15,2 3-224-15,-2 0 176 0,0-2-176 0,0 2 160 16,0 2-160-16,-2 1 0 0,2-6-192 0,0 6 192 15,2 8-464 1,-2 0 16-16,2 3 16 0,1-3 0 0,1 3-144 0,-2 2-48 16,1 4 0-16,1-2 0 0,1 5-1216 0,-1 2-240 0</inkml:trace>
  <inkml:trace contextRef="#ctx0" brushRef="#br0" timeOffset="-150666.3">24224 2104 11967 0,'18'5'528'0,"-7"-5"112"0,3 0-512 0,-5-2-128 15,-2-1 0-15,-3 1 0 0,1-5 3392 0,4 3 656 16,7-12 128-16,4-7 32 0,3-2-1152 0,0-9-240 16,-3-4-32-16,1-1-16 0,-6-1-1680 0,1-1-352 15,-4 0-64-15,-6 2-16 0,1 1-480 0,-5 2-176 0,-4 6 0 0,-5 1 144 16,-2 6-144-16,-2 5 0 0,-5 2 0 0,0 9 0 16,-4 7 0-16,-1 3 0 0,1 8 0 0,4 3 0 15,0 6 352-15,5 3 144 0,4 6 16 0,0 5 16 16,7 7-144-16,3 6-48 0,3 3 0 0,6 5 0 15,-1-1 112-15,5 0 32 0,0-4 0 0,4-9 0 16,1-5-96-16,4-13 0 0,2-9-16 0,2-10 0 16,5-11-368-16,3-11-240 0,1-9 48 0,3-9 0 15,0-7-624-15,-1-5-112 16,-1-4-32-16,-3 0 0 0,-4 9-1728 0,-5-3-368 0</inkml:trace>
  <inkml:trace contextRef="#ctx0" brushRef="#br0" timeOffset="-150303.08">23131 3568 38703 0,'-11'14'3440'0,"7"-5"-2752"0,1 2-560 0,1 1-128 0,0-3-976 0,2 0-240 0,0 2-32 0,2 7-16 15,0 10 2544-15,5 8 496 0,4 9 96 0,3 3 32 16,0-5-1312-16,1-5-256 0,4-4-48 0,-4-11-16 16,4 0-464-16,-4-5-112 0,-1-7-16 0,0-4 0 15,-5-5-2048-15,0-4-432 0</inkml:trace>
  <inkml:trace contextRef="#ctx0" brushRef="#br0" timeOffset="-150159.81">22977 3111 28559 0,'-4'0'2544'0,"-1"0"-2032"0,1 2-512 0,4-2 0 31,0 0-2000-31,-3 2-496 0,1 5-112 0,-2-5-16 0,1 10 3248 0,3-1 640 0,5 5 128 0,4 2 16 16,5 5-1024-16,4-8-192 0,9 4-64 0,2-1 0 16</inkml:trace>
  <inkml:trace contextRef="#ctx0" brushRef="#br0" timeOffset="-149839.93">23397 3401 17503 0,'6'18'768'0,"-1"-9"176"0,2 2-752 0,-5-2-192 0,0 0 0 0,-2-2 0 16,0-5 2880-16,3 8 528 0,1 8 112 0,3 4 32 0,-3 5-1056 16,1 3-224-16,-1-1-32 0,-1-4-16 15,-1 0-1296-15,0-4-256 0,3 1-48 0,-3-10-16 0,3-3-480 0,-1-7-128 16,5-2 0-16,0-5 0 15,3-10-336-15,-1-6-96 0,0-6-16 0,3-7 0 16,-1-7-208-16,3-2-48 0,0-2-16 0,0-3 0 16,-2 5-400-16,2 7-80 0,-1 0-16 0,1 8 0 15,-2-1 576-15,0 6 128 0,1 5 0 0,1 7 16 0,-2 0 304 0,2 4 192 16,2 4-208-16,-2 13 80 0,0 1 288 0,-3 7 64 16,1 5 16-16,-1 6 0 0,-1 7 976 0,-1 5 192 0,0 5 32 0,-4-1 16 15,0 0-480-15,0 0-80 0,4-4-32 0,-2-2 0 16,5-10-544-16,-1-2-128 0,1-11 0 0,0-7-16 31,-1-6-784-31,3-8-160 0,-2-6-16 0,-1-5-16000 0</inkml:trace>
  <inkml:trace contextRef="#ctx0" brushRef="#br0" timeOffset="-149669.58">24054 2866 13823 0,'0'14'608'0,"2"-3"128"16,3 0-592-16,-1-4-144 0,-1 2 0 0,-1 0 0 0,5 7 3008 0,2 7 576 15,7 17 128-15,4 15 0 0,7 11-736 16,-4-1-160-16,0 3-16 0,-3-4-16 0,-2-3-1504 0,-2-4-320 16,0-5-48-16,-3-5-16 0,1-6-512 0,-3-7-96 15,3-7-32-15,-3-6 0 0,1-6-256 0,-3-5-144 16,0-4 16-16,-2-10-12080 16,-3-3-2400-16</inkml:trace>
  <inkml:trace contextRef="#ctx0" brushRef="#br0" timeOffset="-148673.04">23886 3516 23951 0,'-7'12'1056'0,"5"-8"224"0,2 3-1024 0,2-3-256 0,1-1 0 0,1-1 0 15,1 3 1280-15,6-1 192 0,7 7 32 0,9-4 16 16,7 2 848-16,3-2 160 0,4-7 32 0,-1-4 16 16,6-8-1824-16,-1-4-368 0,0-2-80 0,-2-4-16 15,1-6-160-15,-4 1-128 0,1-2 144 0,-2-5-144 16,-5 0 0-16,0-3 0 0,-5 3 0 0,1 0 0 15,-8 0 0-15,-1 5 0 0,-5 4 0 0,-7 2 0 0,0 5 0 16,-7 0 0-16,0 5 0 0,-6-1 0 0,1 7 0 0,-3-4 0 16,-1 6 0-16,-5 1 0 0,1 4 0 0,-2 4 0 15,-3 3-192-15,-2 9 192 32,-1 2-448-32,-1 5 0 0,2 4 16 0,0 2 0 0,0 5 432 0,2-2 176 0,0 0-16 0,5 4 0 0,1-2 224 0,6 7 64 15,4-5 0-15,4-2 0 0,3 0-112 0,9-2-16 16,2-3 0-16,9-6 0 0,5-7-320 0,7-5 0 15,4-11 0-15,2-9 0 0,5-9 0 0,0-7-240 16,0-9 48-16,-5-2 0 16,-2-7-256-16,-9 4-64 0,-4 1 0 0,-1 1 0 15,-4-3-448-15,-7-1-112 0,-2 7-16 0,-5 0 0 16,-6 9 544-16,-3 2 96 0,-4 7 32 0,-3 3 0 0,-1 2 416 0,-3 1 0 0,-3 8 0 0,1-5 0 31,-3 7-368-31,1 3 16 0,-1 1 0 0,3 3 0 0,2 0 160 0,0 0 48 0,-1 2 0 0,4 2 0 16,1 7 144-16,1-4 0 0,-1 8-144 0,5-1 144 15,0 1 0-15,2-1 0 0,3-3 0 0,4-2 128 16,2 0 816-16,1-7 144 0,6 0 48 0,2-2 0 16,1-3-496-16,6-4-80 0,2 0-32 0,5 0 0 15,5 0-528-15,2 0 0 0,-3 11 0 0,1-4 0 0,-5 5 288 0,4 6-48 16,3 11-16-16,0 10 0 0,0 2 256 0,-1 2 48 16,1 6 16-16,-5 8 0 0,-2 4-288 0,-9 7-48 15,-4 0-16-15,-8 2 0 0,-6 1-192 0,-7-6 0 16,-4-3 128-16,-8-10-128 15,-1 0 176-15,-8-11-16 0,-1-1 0 0,-6-12 0 0,-1-3-160 0,2-14 0 16,0-4-160-16,-3-7 160 0,3-7-176 0,0-9 176 16,2-7-192-16,4-2 192 15,1-11-448-15,4 2 0 0,3-7 16 0,6 1 0 0,2-6 224 0,5-1 32 16,2 1 16-16,5-3 0 0,5-6 160 0,-1-4 0 0,7-2 0 16,0 2 128-16,0 7 64 0,5-7 0 15,4-4 16-15,5-1 0 0,0-6 160 0,2 6 16 0,0 1 16 0,-3 0 0 16,-1 1-208-16,-5 8-32 0,-5 2-16 0,-4 4 0 31,-2 7-144-31,-5 3 0 0,-5 9-160 0,-1-1 160 16,-3 3-432-16,-7 4 16 0,0 3 0 0,-4 4 0 0,-3 2 48 0,-4 10 16 0,-3-3 0 0,-1 7 0 15,-3 7 352-15,0 4 0 0,0 0 0 0,-2 8 0 32,6-4 0-32,3 4 0 0,5-1 0 0,1 4 0 0,6-1 160 0,3 1 0 0,6 6 0 0,3-6 0 15,6-4 160-15,4 5 16 0,4-7 16 0,5-2 0 16,2-3-96-16,0-4-32 0,3-1 0 0,-1-1 0 0,5 0-224 0,0-5 0 15,3 0 128-15,-3-7-128 16,2 2 0-16,-2 1 0 16,0-3 0-16,0 7-160 0,0-5 160 0,-2 5-160 15,-1 0 160-15,-4 5-160 0,-2-3 16 0,-2 3 0 16,-7 1 0-16,-7-1 0 0,-2 2 0 0,-3-3 0 16,-6 1 0-16,0-1 0 0,-3-1 144 0,-2-6-128 15,-2 1 128-15,-4 0-128 0,1-5 368 0,-3 3 80 16,-4-8 0-16,4 1 16 0,1-3 160 0,0-2 16 15,5-6 16-15,3-3 0 0,1-2-176 0,3-3-32 16,2-6-16-16,4-5 0 0,8-6-304 0,3-6 0 0,6-3-128 0,2-1 128 16,4 0-320-16,0 3 48 0,0 4 0 0,-6 7 0 15,-3 9 96-15,-5 11 32 0,-4 1 0 0,-6 10-12512 16,-6 8-2496-16</inkml:trace>
  <inkml:trace contextRef="#ctx0" brushRef="#br0" timeOffset="-148372.22">27064 2313 41471 0,'-6'16'1840'0,"6"-5"368"0,4 0-1760 0,-2 1-448 0,3-5 0 0,-3-1 0 0,0 6 0 0,5 4-144 0,5 9 0 0,1 6 0 15,5 6 416-15,1-6 96 0,-1 1 16 0,0-7 0 16,0 2-384-16,0-9 0 0,-2-6 0 0,-5-1-18784 15</inkml:trace>
  <inkml:trace contextRef="#ctx0" brushRef="#br0" timeOffset="-148197.58">26994 1955 33167 0,'-18'9'1472'0,"9"-4"304"15,0 1-1424-15,2-6-352 0,3 3 0 0,1-3 0 0,3 2 288 0,-2 0-16 16,2 3 0-16,0-5 0 16,7 4-832-16,4-4-160 0,5-2-48 0,9 0 0 0,7-5 544 0,2-4 224 15</inkml:trace>
  <inkml:trace contextRef="#ctx0" brushRef="#br0" timeOffset="-147975.1">27316 2080 15663 0,'-2'6'1392'0,"2"-1"-1120"0,2-3-272 0,0 0 0 16,1 1 2624-16,1 1 448 16,1-2 112-16,1 3 16 0,8 6-240 0,4 1-32 0,3 10-16 0,1 1 0 15,-1 6-1808-15,-3 3-352 16,-2 2-80-16,-3 0-16 0,-1-9-304 0,-3 7-64 0,-3 0-16 0,4 2 0 16,-4-3 112-16,-1-4 0 0,2-4 16 0,-5-5 0 15,-2-6-112-15,-2-3-32 0,-1-3 0 0,-3-1 0 0,1-5-256 0,-6 0 0 16,-3 0 0-16,-2 0 0 15,-2-5-384-15,-2 3-96 0,-1-2-16 0,-1-1-18256 16</inkml:trace>
  <inkml:trace contextRef="#ctx0" brushRef="#br0" timeOffset="-147452.27">27005 3661 43311 0,'3'0'1920'0,"1"0"384"0,5 3-1840 0,0 1-464 0,-2 1 0 0,0-1 0 0,2 5-1552 0,7 7-416 0,9 2-80 0,4 16 0 0,5 0 2496 0,0 9 512 16,-6 0 112-16,-6 0 16 0,-4-2-480 0,-4-2-96 15,-5-3 0-15,-4-7-16 0,-3-6-496 0,0-7 0 16,0-5 0-16,-2-8 0 0,5-6 0 0,-3-8-240 15,3-5 32-15,-1-9 0 0,1-2-112 0,-1-2-32 16,-1-5 0-16,-1-10 0 0,2-8 32 0,-4-4 0 0,3 8 0 0,-3-2 0 31,2-6-208-31,0-6-48 0,0 1 0 0,5 0 0 0,5 4 160 0,6 8 32 0,2 8 0 0,5 7 0 16,5 13 384-16,-1 10 0 0,0 2 0 0,3 9 0 16,0 4 368-16,-3 12 96 0,-4 2 32 0,0 7 0 15,-2 7 112-15,-3 9 32 0,3 4 0 0,-3 10 0 16,8 8-160-16,-6-6-32 0,1-5 0 0,0-5 0 15,-1-1-448-15,1-10 0 0,0-7 0 0,-1-10 0 16,-1-8-704-16,-1-11-192 16,5-7-48-16,0-11-10528 0,0-5-2112 0</inkml:trace>
  <inkml:trace contextRef="#ctx0" brushRef="#br0" timeOffset="-147196.5">28125 3163 19343 0,'-4'11'1728'0,"2"-4"-1392"15,2 4-336-15,2-6 0 0,-2 4 1408 0,0 4 192 16,0 12 64-16,0 9 0 0,2 18 1472 0,3 5 288 16,1 2 64-16,3-5 16 0,5-4-2144 0,0-9-416 15,4-9-96-15,4-10-16 0,1-6-432 0,4-16-80 0,5-4-32 16,-2-10 0-16,-1-4-128 0,0-7-32 0,-1-7 0 0,-1-6 0 16,0-5-256-16,-9 2-64 0,-4-2-16 0,-5 4 0 31,-7 5-224-31,-6 3-32 0,-5 6-16 0,-10 7 0 0,-3 0 80 0,-5 6 16 0,-5 1 0 0,-2 2 0 15,-2 7 112-15,-3-5 16 0,3 4 16 0,2 1 0 32,2 2-480-32,5 0-112 0,6-7 0 0,6 7-16 0,5-4-1216 0,8-1-240 0,4 3-64 0,8-9-10672 15</inkml:trace>
  <inkml:trace contextRef="#ctx0" brushRef="#br0" timeOffset="-147008.59">28728 2533 27647 0,'0'27'1216'0,"3"-16"256"0,1 3-1168 0,-2-3-304 16,3 1 0-16,-3-3 0 0,0 4 1840 0,8 3 304 15,3 16 64-15,5 13 16 0,5 7-512 0,4 5-112 16,-2 2 0-16,0-7-16 0,0 0-1232 0,-5-9-352 16,-2-4 144-16,-4-5-144 0,0-9 0 0,-5-3-160 0,-2-4 16 0,-1-2-12080 31,-3-4-2400-31</inkml:trace>
  <inkml:trace contextRef="#ctx0" brushRef="#br0" timeOffset="-146851.52">28658 3029 34095 0,'-16'7'1504'0,"9"-7"320"0,3 0-1456 0,2 0-368 16,-1 0 0-16,3 0 0 0,3 0 1344 0,3 0 192 0,6-5 32 0,6-1 16 15,9-1-592-15,5-9-112 0,4 0-32 0,3-4 0 16,4-3-656-16,0-2-192 0,4-2 0 0,5-9 128 15,-2-3-928-15,5 1-176 0</inkml:trace>
  <inkml:trace contextRef="#ctx0" brushRef="#br0" timeOffset="-146469.48">30245 2759 20271 0,'-5'12'1792'0,"1"-3"-1424"0,2 0-368 0,4 2 0 0,0 1 2528 15,3-1 432-15,1 7 96 0,3 16 16 0,10 23-960 0,6 17-192 16,9 15-48-16,2 1 0 0,-2-6-720 0,0-2-128 16,0-3-48-16,-2-4 0 0,-3-5-736 0,-2 0-240 15,-2-2 128-15,-2-2-128 0,-3-9 0 0,-6-12-176 16,-3-9 32-16,-2-8 0 0,-4-8-160 0,-3-6-16 15,0-8-16-15,-2-6 0 16,-2-11-1040-16,2-7-208 0</inkml:trace>
  <inkml:trace contextRef="#ctx0" brushRef="#br0" timeOffset="-146220.77">29955 2497 33167 0,'4'0'1472'0,"1"-5"304"0,2 3-1424 0,2-3-352 0,-3 5 0 0,4 0 0 16,1-4 1472-16,12 1 208 0,13-1 48 0,16-3 16 16,14 0-976-16,4 3-208 0,0-1-48 0,-6 5 0 15,-5 5-512-15,-10 2 0 0,-3 6 0 0,-10 3 0 16,-4 2 0-16,-10 9 0 0,-6 1-128 0,-9 8 128 0,-5 5 0 0,-8 2 0 16,-8 6 0-16,-6 4 0 0,-8 3 0 0,-1-1 0 15,-3 1 0-15,-2-8 0 0,5-3 0 0,-1-9-192 16,3-6 0-16,2-10 0 15,9-8-1136-15,3-10-208 0,6-9-64 0,5-9-9424 16,-1-6-1904-16</inkml:trace>
  <inkml:trace contextRef="#ctx0" brushRef="#br0" timeOffset="-145960.64">30848 2270 20271 0,'4'7'1792'0,"1"-3"-1424"0,2 3-368 0,-3-5 0 16,-1 3 704-16,3 2 64 0,8 4 0 0,2 9 16 15,9 10 2368-15,2 6 480 0,2 9 80 0,1-4 32 16,-5 2-2272-16,-3 0-464 0,-1-2-96 0,-8-5-16 16,1-2-560-16,-7-4-112 0,-3-3-32 0,-1-2 0 15,-3-7 32-15,-3-2 0 0,6-5 0 0,-6-8 0 16,-1-3-80-16,2-7-16 0,-1-7 0 0,1-6 0 0,0-5-128 16,2-5 0-16,-2-10-192 0,2-6 192 0,0-4-288 15,-3 1 64-15,3-4 16 0,-2 1 0 0,0 0-112 0,-1 0-32 16,-1 7 0-16,-1-3 0 0,1 10 160 0,-3 4 16 15,5 0 16-15,0 2 0 16,-1 2-784-16,6 3-144 0,-1 2-48 0,2 5-14992 0</inkml:trace>
  <inkml:trace contextRef="#ctx0" brushRef="#br0" timeOffset="-145817.14">31362 2132 24879 0,'5'13'2208'0,"2"3"-1760"0,0-5-448 0,-3-4 0 15,1 0 768-15,-1 4 64 0,10 12 0 0,2 16 16 16,6 4 1504-16,1 2 288 0,0 0 64 0,-5-13 16 16,0-5-2016-16,-4-4-416 0,-1-7-80 0,-2-7-17168 15</inkml:trace>
  <inkml:trace contextRef="#ctx0" brushRef="#br0" timeOffset="-145642.97">31167 1957 28559 0,'-20'-4'1264'0,"9"1"272"0,-3 1-1232 0,7 0-304 0,5-3 0 0,0 3 0 15,2 0-1200-15,-2 0-288 0,2-10-64 0,2 1-16 0,5 0 1376 0,2-1 192 16,4 5 224-16,8-4-48 0,1 7-176 0,1 1 0 31</inkml:trace>
  <inkml:trace contextRef="#ctx0" brushRef="#br0" timeOffset="-145007.39">31707 2034 22111 0,'14'27'1968'0,"-8"-13"-1584"0,1 2-384 0,0-5 0 15,-2-2 2256-15,-3 0 368 0,2-4 80 0,5 8 16 16,3 10-160-16,6 0-48 0,0 6 0 0,0-4 0 16,-2-2-1872-16,-2-5-368 0,-5-2-80 0,0 0 0 15,-5-10-192-15,1 1 0 0,-3-2 0 0,0-5 0 16,-2 0 0-16,0 0 0 0,-2-9 0 0,-2 0 0 15,-1-7 128-15,0-2-128 0,3-7 192 0,0-2-64 0,0-3-128 16,2-8 0-16,0 6-160 0,2-2 160 16,0-2-384-16,3-3 32 0,2-2 0 0,2-4 0 15,0 4-128-15,2 5-32 0,0 2 0 0,3 7 0 16,2 6 32-16,-3 10 0 0,3 6 0 0,2 5 0 0,3 5 624 0,-3 4 128 16,2 11 32-16,1-1 0 0,-1 3-16 0,1 1 0 15,1 2 0-15,-1 2 0 0,1 3-288 0,-1-6 0 16,-3 4 0-16,-5-6 0 0,1-1 0 0,-3-1 0 15,1-2 0-15,-5-2 0 0,-1-2 288 0,-1-1-48 0,-1-1-16 16,-1-3 0-16,1-5-64 0,1 3-16 0,-3-7 0 0,3-5 0 16,-3 3-144-16,-2-2-224 0,2-8 48 0,0-4 16 15,-2-2-160-15,3-4-48 0,-1-8 0 0,0-2 0 16,0-1 368-16,3-6 0 0,-1-4 0 0,1 0 0 16,2 2-256-16,-3 5 32 15,3-3 0-15,0 10 0 0,0 6-736 16,0 5-128-16,-3 7-48 0,3 2 0 0,0 6 624 0,-1 3 128 0,1 5 32 0,2 6 0 15,3 3 1120-15,-1 6 240 0,3 3 32 0,1 6 16 16,6 1 128-16,-3 6 32 0,2 3 0 0,3-8 0 16,2 1-784-16,0-2-160 0,2-8-16 0,0-4-16 15,3-6-112-15,-3-12-128 0,2-7 176 0,3-9-176 0,2-7 192 0,3-11-192 16,-1-6 192-16,-4-1-192 0,-1 4 160 0,-1-10-160 16,1-3 128-16,-1-2-128 0,-5 4 0 0,-5-4 0 15,-4 7 0-15,-7 0 0 16,-7 8-368-16,-6 1-48 0,-7 9-16 0,-8 4 0 15,-3 10-400-15,-3 8-64 0,-5 5-32 0,1 5 0 0,-1 6 928 0,3 5 0 16,0 9 192-16,2 6-16 0,5-1 640 0,6-1 128 0,3 5 16 0,4 5 16 16,5 4-208-16,2 7-32 0,9 2-16 0,2 0 0 15,5 0-160 1,7-9-48-16,2-2 0 0,6-9 0 16,3-7-256-16,7-9-48 0,9-10-16 0,2-8 0 0,0-2-400 0,0-12-96 0,1-5-16 0,-4 1-20016 15</inkml:trace>
</inkml:ink>
</file>

<file path=ppt/ink/ink16.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3T21:13:56.147"/>
    </inkml:context>
    <inkml:brush xml:id="br0">
      <inkml:brushProperty name="width" value="0.05292" units="cm"/>
      <inkml:brushProperty name="height" value="0.05292" units="cm"/>
      <inkml:brushProperty name="color" value="#C00000"/>
    </inkml:brush>
  </inkml:definitions>
  <inkml:trace contextRef="#ctx0" brushRef="#br0">1313 11523 14735 0,'-7'0'640'0,"5"0"160"0,-1 0-640 0,1 0-160 0,2 0 0 0,0 0 0 0,2 0 864 0,1 0 144 0,3 0 16 0,3-7 16 0,7 2 1184 0,0-1 224 16,5-1 48-16,-1 2 16 0,0-2-1744 0,1 3-368 16,4-3-64-16,-3 3-16 15,1-3-320-15,0 2-128 0,-1 1 0 0,1 1-8304 16,-2 3-1648-16</inkml:trace>
  <inkml:trace contextRef="#ctx0" brushRef="#br0" timeOffset="4745.42">5293 11314 9215 0,'-9'-11'400'0,"2"4"96"0,3 0-496 0,-1 3 0 0,3 4 0 0,2-5 0 16,0 3 1216-16,0-3 160 16,0-1 32-16,2 1 0 15,3-2-1840-15,2 5-352 0,0 4-80 0,6 5-16 0,5 4 688 0,-2 1 192 0</inkml:trace>
  <inkml:trace contextRef="#ctx0" brushRef="#br0" timeOffset="30378.29">28506 9358 15663 0,'2'-2'1392'0,"3"2"-1120"0,-1 0-272 0,1 0 0 0,-3-4 1008 0,5 1 144 0,4-1 16 0,8-3 16 0,10 0 1904 0,5-4 384 16,2 2 80-16,1 2 16 0,-1-4-2192 0,-7 4-432 0,3-2-96 0,-7 7-16 16,-5-3-832-16,-6 5-192 0,-3 5-16 0,-4-3-16 15,-2 9-2496 1,-8 1-496-16</inkml:trace>
  <inkml:trace contextRef="#ctx0" brushRef="#br0" timeOffset="36822.43">17904 12270 2751 0,'-5'-6'256'0,"5"-1"-256"0,0-2 0 0,3 2 0 16,1 2 3648-16,1-1 672 0,-1-1 144 0,8-4 16 16,6-12-672-16,4 0-144 0,3-2-16 0,3 5-16 15,-1 6-1952-15,-5-2-384 0,1 10-80 0,0 1 0 16,-1 3-1216-16,-1 4 0 0,-1 5-256 0,1 2 32 15,-3 2-608-15,0 1-112 0,0 1-16 0,-4 3-13888 16</inkml:trace>
  <inkml:trace contextRef="#ctx0" brushRef="#br0" timeOffset="41599.08">22533 12033 8287 0,'-20'-12'736'0,"8"12"-592"0,3-4-144 0,2 1 0 0,3 3 3232 0,2 0 608 31,-1 0 128-31,-1 0 32 0,-1 3-2496 0,-2 1-496 0,5 3-112 0,0 0 0 32,6 2-1136-32,1 2-208 0,4 3-64 0,2 2 0 0</inkml:trace>
  <inkml:trace contextRef="#ctx0" brushRef="#br0" timeOffset="45412.33">28572 12159 21183 0,'-9'0'1888'0,"7"-4"-1504"0,2 2-384 0,2-1 0 16,2 1 448-16,1 2 32 0,2-4 0 0,4-1 0 15,9-4 2032-15,12-2 416 0,11-7 80 0,0 2 0 0,0 0-1408 16,-2 2-272-16,-2-2-64 0,-3 3-16 16,-2 1-800-16,-5 1-144 0,3 2-48 0,-9 0 0 15,0 4-544-15,-1 1-112 0,-6 2-32 0,-2 2-16576 16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16:09:13.231"/>
    </inkml:context>
    <inkml:brush xml:id="br0">
      <inkml:brushProperty name="width" value="0.05" units="cm"/>
      <inkml:brushProperty name="height" value="0.05" units="cm"/>
      <inkml:brushProperty name="ignorePressure" value="1"/>
    </inkml:brush>
  </inkml:definitions>
  <inkml:trace contextRef="#ctx0" brushRef="#br0">14 18,'0'0</inkml:trace>
  <inkml:trace contextRef="#ctx0" brushRef="#br0" timeOffset="1168.83">14 11,'0'0,"0"0,-1 3,-11 36,47-40,49 0,42 51,-115-44,-1 0,0 1,-1 0,1 1,-1 0,-1 1,0-1,7 10,4 4,48 73,-20 1,-42-85,0 0,-1 1,0-1,-1 1,0 0,-1 0,-1 0,0 1,0-1,-1 2,-3 134,-28-45,29-95,-3 18,-1 1,-2-1,0-1,-2 0,-2 2,-31 60,-48 70,80-139,-2 0,0-1,-1 0,-1-1,-1 0,-17 19,-22 9,32-31,16-10,5-2</inkml:trace>
  <inkml:trace contextRef="#ctx0" brushRef="#br0" timeOffset="2893.44">96 1355,'21'2,"60"23,15-18,-7-15,83-30,-71 14,-59 14,-19 5,-1 0,1-2,-2 0,1-2,-1 0,0-1,2-3,91-86,-94 80,55-56,-25 36,-1-2,-3-2,28-33,-49 46,-20 21,2 1,-1 0,1 0,0 1,0 0,1 1,0-1,8-3,150-71,-157 77,0 0,0 1,1 0,-1 0,1 1,0 1,0 0,0 0,-1 0,1 1,0 1,0 0,0 0,0 1,0 0,-1 1,6 2,84 18,-97-23</inkml:trace>
  <inkml:trace contextRef="#ctx0" brushRef="#br0" timeOffset="4867.45">96 38,'14'-8,"0"2,0 1,1 0,0 1,0 1,0 1,0 0,1 1,-1 0,0 1,1 1,8 2,-13-2,-1 1,0 0,0 1,0 1,0-1,0 2,3 1,34 13,155 42,-100-6,0-8,-40-5,-33-18,33 12,40 21,12-1,-38-27,6 10,-60-30,0-1,0 0,0-2,1-1,8 1,7 2,206 41,-128-46,-110-3</inkml:trace>
  <inkml:trace contextRef="#ctx0" brushRef="#br0" timeOffset="6239.39">654 517,'10'-9,"-5"5,0 1,0 0,0 0,0 0,1 1,-1-1,1 1,-1 1,1-1,0 1,-1 0,1 0,0 1,0-1,0 1,0 1,0-1,-1 1,1 0,0 0,0 1,-1 0,1 0,-1 0,1 0,-1 1,0 0,0 0,0 1,-1-1,1 1,-1 0,3 3,0 3,-1 1,0-1,0 1,-1 0,0 1,-1-1,-1 1,0 0,0 0,0 10,-2-17,-1 0,1 0,-1 0,0 0,-1 0,1 1,-1-1,0-1,0 1,-1 0,1 0,-1 0,0-1,0 1,-1-1,1 1,-1-1,0 0,-1 0,1 0,0-1,-1 1,0-1,0 0,0 0,0 0,-1 0,-2 1,-1-1,1-1,-1 1,1-1,-1-1,0 1,0-1,1-1,-1 1,0-1,0-1,0 1,0-1,0-1,1 1,-1-1,0-1,1 1,0-1,0-1,0 1,0-1,0-1,-1 0,4 3,1 0,-1-1,1 1,-1-1,1 1,0-1,0 0,0 0,1 0,-1-1,1 1,-1-1,1 1,0-1,1 0,-1 0,1 0,-1 0,1 0,0 0,1 0,-1 0,0-5,2 3,0 0,0-1,0 1,1 0,0 0,0 0,0 0,1 0,0 0,0 1,1-1,-1 1,1 0,0 0,1 0,-1 1,1-1,0 1,1 0,1-3</inkml:trace>
  <inkml:trace contextRef="#ctx0" brushRef="#br0" timeOffset="7253.22">967 645,'19'24,"-14"-18,0 0,0 1,0-1,-1 1,0 0,-1 1,1-1,-1 0,-1 1,0 0,0-1,0 1,-1 0,0 0,0 0,-1 0,-1 7,-1-68,5 46,0 1,0-1,1 1,0 0,0 0,1 0,0 1,0-1,0 1,0 0,1 1,0-1,0 1,0 0,0 1,1 0,-1 0,1 0,0 0,0 1,7-1,1-2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16:09:42.499"/>
    </inkml:context>
    <inkml:brush xml:id="br0">
      <inkml:brushProperty name="width" value="0.05" units="cm"/>
      <inkml:brushProperty name="height" value="0.05" units="cm"/>
      <inkml:brushProperty name="ignorePressure" value="1"/>
    </inkml:brush>
  </inkml:definitions>
  <inkml:trace contextRef="#ctx0" brushRef="#br0">0 238,'0'0</inkml:trace>
  <inkml:trace contextRef="#ctx0" brushRef="#br0" timeOffset="893.03">34 55,'0'0,"0"0,0 0,0 0,0 0,0 0,0 0,0 0,0 0,0 0,0 0,0 0,0 0,0 0,7 10,-2 2,-1 1,0 0,-1 0,0 0,-1 0,0 10,1 1,9 197,-11-154,11 219,-6-228,-2 0,-3 0,-3-1,-5 32,-11 20,4-61,13-44,1-4</inkml:trace>
  <inkml:trace contextRef="#ctx0" brushRef="#br0" timeOffset="3024.32">88 2,'31'-1,"1"2,-1 0,0 3,0 0,19 7,213 47,-210-40,-2 3,0 2,2 3,126 53,-48-34,-6-18,-81-19,0 1,-1 3,0 1,-1 2,16 10,186 115,-223-128,1 0,1-2,0 0,1-2,-1 0,1-2,16 3,21 5,-62 14,0-24,0-1,0 1,-1-1,1 0,-1 0,0 0,0 0,0 0,-1 0,1 0,-1-1,1 1,-1-1,0 0,-1 2,-2 1,-18 13,-1 0,-1-1,0-2,-1 0,-20 6,39-17,-95 56,-42 1,19-18,-14 8,-133 33,91-45,95-25,-101 34,-119 15,171-60,136-3</inkml:trace>
  <inkml:trace contextRef="#ctx0" brushRef="#br0" timeOffset="4022.59">2060 629,'0'0,"0"0,0 0,0 0,0 0,0 0,-14 7,-12-7,20-20,5 16,1-1,0 1,0 0,0-1,1 1,-1-1,1 1,0 0,1-1,-1 1,1 0,-1 0,1 0,0 0,1 0,-1 1,1-1,0 1,0-1,2-2,75-53,-67 50,-8 5,0 1,0-1,1 1,-1 0,1 0,0 1,0 0,0 0,0 0,0 0,1 1,-1 0,0 1,1-1,-1 1,0 1,1-1,0 1,56 18,-54-16</inkml:trace>
  <inkml:trace contextRef="#ctx0" brushRef="#br0" timeOffset="4538">2461 636,'7'16,"-8"-9,0-1,0 1,0-1,-1 1,0-1,0 0,0 0,-1 0,0 0,0 0,-1 0,-1 2,1-1,-7 11,-1 4,0 0,-2-1,-1 0,0-1,-2-1,-11 10,21-24,0-1,0 0,-1-1,0 1,1-1,-1-1,-1 0,1 0,-1 0,2 0,1 0,-1 0,1 0,0 0,-1-1,0 0,1 0,-1-1,0 0,1 0,-1 0,0-1,1 0,-1-1,1 1,-1-1,1 0,0-1,-1 1,1-1,1-1,-1 1,0-1,1 0,0 0,-4-3,3-3,1-1,0 1,0-1,1 0,0 0,1 0,-1-3,-2-10,3 18,1 0,1 0,-1 0,1-1,0 1,1 0,-1-1,1 1,0 0,1 0,0-1,0 1,0 0,0 0,1 0,1-2,33-83,-35 86</inkml:trace>
  <inkml:trace contextRef="#ctx0" brushRef="#br0" timeOffset="5065.92">2353 481,'0'0,"0"0,0 0,0 0,0 0,0 0,0 0</inkml:trace>
  <inkml:trace contextRef="#ctx0" brushRef="#br0" timeOffset="5345.84">2475 603,'0'0,"0"0,0 0,0 0,0 1,0 1,0 1,0 1,0 1,0 0,0 1,0 1,0 0,0-1</inkml:trace>
  <inkml:trace contextRef="#ctx0" brushRef="#br0" timeOffset="5860.02">2196 460,'0'0,"0"0,0 0,0 0,0 0,0 0,0 0,0 0,0 0,0 0,1 0,2 0,2 2,2 0,1 1,0 0,-2-1,-1-1</inkml:trace>
  <inkml:trace contextRef="#ctx0" brushRef="#br0" timeOffset="6110.88">2495 603,'0'0,"0"0,0 0,0 0,0 0,0 0</inkml:trace>
  <inkml:trace contextRef="#ctx0" brushRef="#br0" timeOffset="6111.88">2373 488,'0'0,"0"0,0 0,0 0,-1-1,-2-1,-2-1,-2 1,-2-2,-1 0,0-1,0-1,0 0,1 2,2 0,2 1</inkml:trace>
  <inkml:trace contextRef="#ctx0" brushRef="#br0" timeOffset="6689.42">2230 427,'0'0,"0"0,0 0,0 0,0 0,0 0,0 0,0 0,0 0,0 0,0 0,0 0</inkml:trace>
  <inkml:trace contextRef="#ctx0" brushRef="#br0" timeOffset="6935.98">2278 393,'0'0,"0"0,0 0,0 0,1 0,1 1,1 2,1 1,2 1,1 1,1 1,-2-1</inkml:trace>
  <inkml:trace contextRef="#ctx0" brushRef="#br0" timeOffset="7201.09">2482 603,'0'19,"-30"-28,22 5,0 0,0-1,0 0,0 0,1-1,0 0,0 0,1 0,-1-1,1 0,1-1,-2-2,-13-19,18 26</inkml:trace>
  <inkml:trace contextRef="#ctx0" brushRef="#br0" timeOffset="8033.86">354 468,'10'22,"5"30,-2 0,5 50,-10-53,10 103,-18-145</inkml:trace>
  <inkml:trace contextRef="#ctx0" brushRef="#br0" timeOffset="8500.93">320 535,'0'0,"0"0,0 0,0 0,7 8,4 6,1-1,1 0,0-1,1 0,0-1,0-1,2 0,-1-1,1-1,0 0,8 1,99 63,-119-69,0-1,0-1,0 1,1-1,-1 1,0-1,1-1,-1 1,1-1,-1 1,1-1,-1 0,1-1,-1 1,1-1,-1 0,0 0,1 0,-1-1,0 1,0-1,0 0,0-1,0 1,0 0,-1-1,1 0,-1 0,0 0,0 0,0-1,0 1,0-1,-1 0,0 0,1 0,-2 0,1 0,0 0,-1 0,1-2,0-12,0-1,-2 1,0 0,-1-1,-1 1,-3-13,-3-50,8 74</inkml:trace>
  <inkml:trace contextRef="#ctx0" brushRef="#br0" timeOffset="9186.62">932 650,'51'10,"27"27,-75-36,-1 1,1 0,-1 0,1 0,-1 0,0 0,0 1,0-1,0 1,-1-1,1 1,-1 0,1-1,-1 1,0 0,0 0,0 0,0 0,-1 0,1 0,-1 0,0 0,0 0,0 0,0 1,-1 1,1-3,0 0,-1 0,0 0,1 0,-1 0,0 0,0 0,0 0,0-1,0 1,0 0,0-1,-1 1,1 0,-1-1,1 0,-1 1,1-1,-1 0,0 0,0 0,0 0,1 0,-1 0,0 0,0-1,0 1,0-1,-1 1,1-1,0 0,0 0,0 0,0 0,0 0,0-1,-4 1,1-1,0 0,0 0,0-1,0 0,1 0,-1 0,0 0,1-1,-1 1,1-1,0-1,0 1,-1-1,3 1,1 0,-1 0,1-1,0 1,0 0,0-1,0 1,1 0,-1-1,1 1,0-1,0 1,0-1,0 1,1-1,-1 1,1 0,0-1,0 1,0 0,0-1,1 1,0 0,-1 0,1 0,0 0,0 1,1-1,-1 0,2-1,0-1</inkml:trace>
  <inkml:trace contextRef="#ctx0" brushRef="#br0" timeOffset="9643.02">1319 434,'0'0,"0"0,0 0,0 0,0 9,-8 162,-5 16,14-83,-1-99</inkml:trace>
  <inkml:trace contextRef="#ctx0" brushRef="#br0" timeOffset="9936.44">1469 691,'0'0,"0"0,-6 0,-148-14,-31-13,172 26</inkml:trace>
</inkml:ink>
</file>

<file path=ppt/ink/ink4.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3T20:36:56.325"/>
    </inkml:context>
    <inkml:brush xml:id="br0">
      <inkml:brushProperty name="width" value="0.05292" units="cm"/>
      <inkml:brushProperty name="height" value="0.05292" units="cm"/>
      <inkml:brushProperty name="color" value="#C00000"/>
    </inkml:brush>
  </inkml:definitions>
  <inkml:trace contextRef="#ctx0" brushRef="#br0">14542 1477 17503 0,'-4'0'1552'0,"-1"0"-1232"0,3 0-320 0,-3 2 0 0,1 3-1472 0,-3-1-336 0,-2 3-80 0,-5 4-16 0,-8 7 2176 0,-6 7 432 0,-3 7 96 0,-3 0 16 0,4 6-640 0,-6-1-176 0,0 6 0 0,-3 4 0 16,1-6 560-16,4 2 32 15,2 0 16-15,5-7 0 0,6-2 592 0,10-9 112 16,9-4 32-16,4-8 0 0,12-4-256 0,4-6-64 16,11-8 0-16,7-2 0 0,10-6 96 0,8-6 16 0,10-1 0 0,4-5 0 15,2 3-288-15,5 1-48 0,2 1-16 0,-7 8 0 16,-13 1-144-16,-1 4-16 15,-3 10-16-15,-1 1 0 0,-2 10-368 0,-7 6-80 16,-5 3-16-16,-8 8 0 0,-10 10-144 0,-9 5 0 0,-4 6 0 0,-11-2 0 16,-3-3-256-16,-9 1 64 0,-7 4 0 0,-8 4 16 15,-6 3 176-15,-4 0 0 0,-4 0 0 0,2-2 0 16,0-7 368-16,7-12 0 0,2-6 0 0,2-7 0 16,0-5 128-16,3-8 16 0,4-6 16 0,4-6 0 15,3-9-528-15,0-4-192 0,5-10 0 0,-1-4-15856 0</inkml:trace>
  <inkml:trace contextRef="#ctx0" brushRef="#br0" timeOffset="201.72">14363 1495 26719 0,'-2'0'2368'0,"4"0"-1888"0,3-5-480 0,-1 3 0 16,3 2 624-16,2-7 16 15,7-2 16-15,13-4 0 0,19-8 1712 0,11-11 320 0,13-6 80 0,3-3 16 16,-2 3-1712-16,-3 6-352 0,-6 2-64 0,-6 8-16 16,1 6-448-16,-9 2-192 15,-4 8 176-15,-8 1-176 0,-4 10-576 0,-4 1-224 0,-5 3-32 0,-7 12-16864 32</inkml:trace>
  <inkml:trace contextRef="#ctx0" brushRef="#br0" timeOffset="593.16">15290 2091 2751 0,'14'-18'128'0,"-5"9"16"0,0-3-144 0,0 3 0 0,-2 5 0 0,-3-3 0 16,1 2 2064-16,6-4 384 0,7-4 80 0,10-5 16 16,6 0 288-16,2-3 64 0,2 3 16 0,-1 4 0 15,-1 5-864-15,-4 3-160 0,-1 6-32 0,-1 4-16 16,-3 3-32-16,-2 4 0 0,-5 12 0 0,-4 0 0 16,-2 6-768-16,-5 0-144 0,0 3-48 0,-2 4 0 15,0 5-528-15,-1-2-96 0,4 2-32 0,1-5 0 16,-2 0 0-16,2-7-16 0,1-4 0 0,3 3 0 15,4 1 80-15,6-4 32 0,4 0 0 0,3-5 0 16,-1-4-128-16,8-11-32 0,4 2 0 0,7-7 0 16,0 0 64-16,2-7 16 0,-4-2 0 0,-3 2 0 0,-7-7-208 0,-4 1 0 15,-6 1 128-15,-8 3-128 16,-9 0-288-16,-6 2-96 0,-7 1-32 0,-10 1-17952 0</inkml:trace>
  <inkml:trace contextRef="#ctx0" brushRef="#br0" timeOffset="803.89">16281 1830 11967 0,'0'-18'528'0,"-2"9"112"0,2 2-512 0,-3 3-128 0,1 4 0 0,-2 2 0 16,-1 0 1856-16,-2 3 352 0,-6 4 64 0,-6 7 16 16,-5 11 304-16,-10 5 64 0,-5 8 16 0,-6 10 0 15,-5 5-912-15,0 6-176 16,-4 5-48-16,1 2 0 0,6-5-192 0,4 0-64 0,4-6 0 0,5 4 0 15,0 3-736-15,5-1-160 0,4-4-16 0,4 2-16 16,1-6-352-16,4-3 0 0,5-2 0 0,2-7 128 16,4-5-528-16,3-8-112 0,6-12 0 0,3-2-17328 15</inkml:trace>
  <inkml:trace contextRef="#ctx0" brushRef="#br0" timeOffset="2978.27">21955 1905 2751 0,'-21'18'256'0,"6"-4"-256"0,1-1 0 0,5-6 0 0,4 0 1664 0,5-7 272 0,-2 0 64 0,-2 2 16 16,-1 1 1056-16,-2-1 192 0,3-2 64 0,-1-5 0 15,7-6-384-15,3-5-64 0,4 0 0 0,5-11-16 16,4 2-624-16,4-11-128 0,6 2-32 0,3-7 0 15,1 2-1312-15,0 3-256 0,2 2-48 0,0-4-16 16,4 6-320-16,1-2-128 0,2 5 0 0,4 1 0 0,0 6 0 0,3 1 0 16,4 5 0-16,-2 10 0 0,-5-1 0 0,-4 9 0 15,-2 9 0-15,-8 12 0 0,-8 0-128 0,-7 8-32 16,-9 10 0-16,-7 5 0 16,-7 3-384-16,-7 15-80 0,-11 11-16 0,-6 13 0 15,-12 12-16-15,-7 2-16 0,-2 0 0 0,-3-7 0 0,3-2 480 0,2-12 192 0,9-6-176 0,3-5 176 16,2-6 176-16,2-1 128 15,9-1 16-15,4-10 16 0,10-2 240 0,6-14 32 0,12-5 16 0,5-8 0 16,6-5-240-16,7-6-32 0,4-6-16 0,5-6 0 16,5 0-32-16,1-9-16 0,6-2 0 0,-5 2 0 15,-3 2-96-15,-2 3 0 0,-4-3-16 0,-5 5 0 16,-2 6-176-16,-4 1-256 0,-1-1 64 0,-2 3 16 31,0 2-1808-31,-2 0-352 0</inkml:trace>
  <inkml:trace contextRef="#ctx0" brushRef="#br0" timeOffset="3268.98">22785 2261 15663 0,'11'-21'688'0,"-4"8"144"0,2 2-656 0,-5 1-176 15,-4 10 0-15,3 0 0 0,-1 0 2112 0,2 0 400 16,5-4 80-16,5 4 16 0,2 4-480 0,0 3-80 0,0 9-32 15,-3 2 0-15,3 5-752 0,-2 2-160 0,4 0-16 0,0 0-16 32,0 2-304-32,0 0-48 0,0-4-16 0,1 2 0 0,3 6-320 0,1 1-80 0,4 7-16 0,0-5 0 15,-2-5-160-15,0 3-128 0,5 2 144 0,-3-2-144 16,-2-1 0-16,-3-1 0 0,3-3 0 0,-2-4 0 16,0-3 0-16,-1-9 0 0,-1-2 0 0,-3-9 0 15,2-6-576 1,-2-3-16-16,-2-5 0 0,0-4 0 0,0-3-96 0,-2-4-16 0,-1-2 0 15,-1-2-10032 1,-1-5-2000-16</inkml:trace>
  <inkml:trace contextRef="#ctx0" brushRef="#br0" timeOffset="3453.12">23372 2336 11967 0,'-23'29'528'0,"5"-6"112"0,-3-1-512 0,6 1-128 16,1-9 0-16,5-3 0 0,-2 5 1840 0,-8 7 336 16,-8 8 64-16,-9 19 0 0,-3 2 128 0,-1 3 0 0,3-1 16 15,8-4 0-15,4-7-1360 0,5-2-288 0,4-1-48 16,4-8-16 0,8 0-960-16,2-3-192 0,4-6-32 0,2-9-12800 0</inkml:trace>
  <inkml:trace contextRef="#ctx0" brushRef="#br0" timeOffset="3706.89">24061 2381 13695 0,'-5'-11'304'0,"3"6"64"0,2 3 16 0,0 2 0 0,2-5-384 0,-2 5 0 0,3-2 0 0,1 2 0 0,5 0 2304 0,7-2 400 15,4 2 80-15,10-3 16 0,2 3-672 0,4-6-128 16,5 1-16-16,4 1-16 0,0-3-752 0,5 0-128 16,2-2-48-16,1 0 0 0,1 0-336 0,-2 2-80 15,-2-4-16-15,-5 4 0 16,-2 2-816-16,-9-1-176 0,-4 1-16 0,-12 1-15536 0</inkml:trace>
  <inkml:trace contextRef="#ctx0" brushRef="#br0" timeOffset="3896.63">24356 1989 13823 0,'6'-7'1216'0,"-1"5"-960"0,2 2-256 0,-3 0 0 15,1 0 1776-15,-3 2 304 0,0 3 64 0,3-1 16 16,4 7 1488-16,0 10 320 0,0 6 48 0,-2 14 16 16,-3 4-2496-16,-1 3-480 0,-1 4-96 0,-2-7-32 15,4 7-480-15,-1-2-112 0,1-9-16 0,3-5 0 16,0 5-320-16,0-2 128 0,4 1-128 0,0-1 0 15,1-5 0-15,3-9-320 0,1-3 64 0,5-6-11664 16,4-7-2352-16</inkml:trace>
  <inkml:trace contextRef="#ctx0" brushRef="#br0" timeOffset="4435.46">25333 1830 18543 0,'-25'-18'400'0,"9"7"96"0,4-1 16 0,6 8 0 0,3-1-512 0,3 3 0 0,3-2 0 0,-1-3 0 16,2-2 2224-16,3-7 336 0,9-7 64 0,9 1 0 15,7-1-608-15,6 0-128 0,12-4-32 0,7 4 0 16,4 3-480-16,2 2-96 0,-1 2-32 0,-10 5 0 15,-5 6-608-15,-6 5-128 0,-9 2-32 0,-7 7 0 16,-5 7-320-16,-11 7-160 0,-6-5 160 0,-6 0-160 0,-6 9 0 0,-9 3-208 16,-4 4 16-16,-6 2 0 0,1 0-48 0,-5 3 0 15,3-5 0-15,-3 2 0 0,0 3 240 0,1-3 0 16,3-2 0-16,6-5 0 0,6-6 0 0,2-5 0 16,5-4 0-16,7-3 0 0,2-2 0 0,5-9 128 15,1 0-128-15,6 0 160 0,1 0 0 0,3-4 0 16,5 4 0-16,3-3 0 0,1 1-160 0,5 0 0 15,4 2 144-15,4 0-144 16,1 2 0-16,4 3 0 0,2 1 0 0,-2 4 128 0,-2 1-128 0,-2 2 144 0,-3 6-144 16,-4 1 160-16,-10-2-160 0,-1 3 0 0,-8 6 144 0,-6 2-144 15,-7 5 192-15,-9 0-16 0,-4 0-16 0,-10 2 0 32,-4 3-160-32,-7-1 0 0,-5 1 0 0,-2-3-176 0,-6 3 176 0,-3 2 256 0,0-7-64 0,0-3-16 15,5-4 32-15,2-4 16 0,2-5 0 0,7-6 0 16,7-1-224-16,2-7 176 0,4-1-176 0,6-6 160 15,3-1-160-15,5-1-176 0,5-1 48 0,2-3 0 16,2-1-464-16,3-1-96 0,4 0-16 0,2-5 0 16,3 2-1216-16,0-2-256 0</inkml:trace>
  <inkml:trace contextRef="#ctx0" brushRef="#br0" timeOffset="4672.75">26554 2091 26719 0,'14'-23'1184'0,"-9"14"240"0,-1 0-1136 0,1 2-288 0,-5 5 0 0,0 0 0 0,-3 2 2592 0,1 0 464 15,-2 0 80-15,-1 2 32 0,0 7-1840 0,1-2-368 16,2 9-80-16,2 4-16 0,2 7-528 0,5-2-96 0,4 7-32 16,3 0 0-16,6-1 112 0,0-1 0 15,8-1 16-15,-1-8 0 0,0-1-32 0,0-4-16 0,3 0 0 0,-1-3 0 16,-2-1-160-16,1-3-128 0,-6 0 144 0,1-2-144 15,-3-3-192-15,-2 3-144 0,3-2-32 0,-3 1 0 32,-2-6-608-32,2 5-128 0,-2-3-32 0,0-2 0 0,0-2-1824 0,-3 0-368 0</inkml:trace>
  <inkml:trace contextRef="#ctx0" brushRef="#br0" timeOffset="4863.43">27123 1993 17503 0,'-6'-6'1552'0,"1"-1"-1232"0,3 5-320 0,-1 2 0 0,1 0 768 0,-2 2 80 16,1 0 32-16,-3 3 0 0,-3 6 1552 0,-7 9 304 16,-5 8 64-16,-4 6 16 0,-4 11-1120 0,-3 2-224 15,-2 6-32-15,0-1-16 0,-2 0-336 0,0 2-64 16,-5 7 0-16,2-6-16 0,1 1-640 0,11-10-128 16,4-15-32-16,-2 6 0 0,0 4-208 0,0-1 0 15,2 1 0-15,3-2-17952 0</inkml:trace>
</inkml:ink>
</file>

<file path=ppt/ink/ink5.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3T20:38:26.719"/>
    </inkml:context>
    <inkml:brush xml:id="br0">
      <inkml:brushProperty name="width" value="0.05292" units="cm"/>
      <inkml:brushProperty name="height" value="0.05292" units="cm"/>
      <inkml:brushProperty name="color" value="#C00000"/>
    </inkml:brush>
    <inkml:context xml:id="ctx1">
      <inkml:inkSource xml:id="inkSrc1">
        <inkml:traceFormat>
          <inkml:channel name="X" type="integer" max="27388" units="cm"/>
          <inkml:channel name="Y" type="integer" max="18258" units="cm"/>
          <inkml:channel name="T" type="integer" max="2.14748E9" units="dev"/>
        </inkml:traceFormat>
        <inkml:channelProperties>
          <inkml:channelProperty channel="X" name="resolution" value="1000.29218" units="1/cm"/>
          <inkml:channelProperty channel="Y" name="resolution" value="1000.43835" units="1/cm"/>
          <inkml:channelProperty channel="T" name="resolution" value="1" units="1/dev"/>
        </inkml:channelProperties>
      </inkml:inkSource>
      <inkml:timestamp xml:id="ts1" timeString="2025-10-03T20:38:43.360"/>
    </inkml:context>
  </inkml:definitions>
  <inkml:trace contextRef="#ctx0" brushRef="#br0">1070 9988 6447 0,'-2'-2'576'0,"0"0"-576"0,-1 0 0 0,3 2 0 0,-2 0 1392 0,0-5 160 0,0 1 48 0,-5-5 0 16,0-3 752-16,-2 1 144 0,2 0 48 0,0-1 0 16,0 1-944-16,3 4-176 0,-1 0-32 0,3 3-16 15,0 4-32-15,0-5-16 0,2 5 0 0,0 5 0 16,2-5-368-16,0 4-80 0,3 3-16 0,1 0 0 15,6 0-352-15,1-1-80 0,3-1-16 0,2 0 0 16,3-3-48-16,4-2-16 0,9-2 0 0,2-3 0 16,3 0-128-16,-1 3-32 0,3-2 0 0,0 1 0 0,2-3-192 0,0 3 0 15,0 3 128-15,-2 0-128 16,-7 0 0-16,-3 3 0 0,-1 3 0 0,-3 1 0 0,-2 0 0 0,-7 0 0 16,-2 2 0-16,-2-5 0 0,-5 5 0 0,-2 1 0 15,-3-8 0-15,-2 2 0 0,-2 1 0 0,3-3 0 16,-6-2 0-16,3 0 0 0,0-2 0 0,0-3 0 15,-2-1 0-15,2-4 0 0,0 10 0 0,0 0 0 0,0-36 0 16,-2 23 0-16,2 1 0 0,-2 1 0 16,-1 0 0-16,1-1 0 0,0 1-240 0,-5 2 64 0,2 2 16 0,-4 0 0 15,0 0-64-15,-2-2-16 0,0 3 0 0,-3-1 0 16,-4 0 240-16,0 2 0 0,0-1 0 0,-1 1-144 16,1-2 144-16,-2 3 0 15,2-3 0-15,0-2 0 16,2 0 0-16,0 4 0 0,0-4 0 0,2 3 0 0,1-1 0 0,1 0 0 0,-1 0-128 0,2 3 128 15,1-1 0-15,1 3 0 16,3 2 0-16,-3 0 0 16,4 2 0-16,3 3 0 0,-1-3 0 0,3 0 0 15,5 0 0-15,2 3 0 0,4-5 0 0,5 0 0 16,0 0 0-16,4-5 0 0,5 3 144 0,5 0-144 0,1 2 0 16,1-2 0-16,2 2 0 0,2-5 0 0,-2 5 0 0,0 0 0 15,-2 0 0-15,0 0 0 0,2 0 0 0,-2 0 0 16,-3 5 128-16,-2-5-128 0,3 0 0 0,-5 2 0 15,-3 2 0-15,-3 1 0 0,-6 2 0 0,-4 0 0 16,-2 2 0-16,-5 2 0 0,1 0 0 0,-6 3 0 16,1-3 0-16,-3 3 0 0,-1-1 384 0,-3 3 0 0,-3-2 16 15,1 4 0-15,-3 0-160 0,-2 0-48 0,3 0 0 0,-5 3 0 16,-3 8-48-16,-4 1-16 0,5-1 0 0,-5 5 0 16,-2 0 48-16,0 2 0 0,2 1 0 0,2-8 0 15,7-2-176-15,5-9 0 0,6-6 144 0,5-5-144 16,7-5 0-16,2-7 0 0,5-2 0 0,4-4-17600 15</inkml:trace>
  <inkml:trace contextRef="#ctx1" brushRef="#br0">20259 15325 0,'0'0'0,"0"0"0</inkml:trace>
  <inkml:trace contextRef="#ctx0" brushRef="#br0" timeOffset="17974.45">1258 14752 2751 0,'-16'-14'256'0,"10"3"-256"0,-1 4 0 0,0-2 0 0,5 7 0 0,-1-3-288 0,-1 3 64 0,-3-2 16 0,-2-8 1488 0,-5-4 320 16,1 3 48-16,-1-8 16 0,3 5 480 0,2 1 96 0,0 3 32 15,0-4 0-15,2 5-272 0,2 2-48 0,1 0-16 0,2 2 0 16,2 3-464-16,0 1-112 0,4 1-16 0,3 0 0 16,4 2-624-16,5 0-128 0,5-2-16 0,3-3-16 15,6 1-32-15,2-3 0 0,6-5 0 0,1 3 0 16,-5 0-272-16,4 0-64 0,10-2-16 0,4 0 0 15,0-1-176-15,-2 3 0 0,0 0 0 0,-5 7 0 16,-4 2-144-16,-5 0 144 0,-2 2 0 0,-9 0 0 16,-4 5-144-16,-5-5 144 0,-5 3 0 0,-7-1-144 15,1-1 144-15,-7-3 0 0,-3 0 0 0,-4 0 0 16,0-3 0-16,-7 1 128 0,3 0-128 0,-6-5 128 16,-1 3 96-16,-5-3 32 0,2-2 0 0,-2-3 0 0,3 1-256 0,-1-3 144 15,0 1-144-15,1-3 128 0,1 5-128 0,3-5 0 16,0 2 0-16,2 3 0 0,0-5 0 0,0 5 0 15,5-1-144-15,0-1 144 0,2 1 0 0,2 1 0 16,-2-2 0-16,4 3 0 0,1 4 0 0,2-1 0 16,4 2 0-16,0 5 0 0,3-4 0 0,1 2 0 15,6 4 0-15,1 2 0 0,5-1 0 0,5 6 0 16,2-5-128-16,2 5 128 16,5 0 0-16,0 3 0 0,4-3 0 0,0 2 0 15,1 0 0-15,-3 5 0 0,0 0-128 0,-3 2 128 0,1 5 0 0,-5-5 0 16,0-2 0-16,-2 2 0 0,0 2 0 0,-4 1 0 0,-5-3 0 0,-1-2 0 15,-3 4-192-15,-3 1 0 16,-5 1 16-16,-1-1 0 0,-6-1 560 0,-3 3 128 0,-6 2 0 0,-1-3 16 16,-8 8 176-16,-1-5 48 0,-3 4 0 0,-5 1 0 15,3 1-48-15,0-6 0 0,2 2 0 0,2-8 0 16,3-4-352-16,4-6-80 0,5-4-16 0,4 0 0 16,5-5-256-16,4-7 0 0,5 2 0 0,4-6-18016 15</inkml:trace>
</inkml:ink>
</file>

<file path=ppt/ink/ink6.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3T20:43:38.908"/>
    </inkml:context>
    <inkml:brush xml:id="br0">
      <inkml:brushProperty name="width" value="0.05292" units="cm"/>
      <inkml:brushProperty name="height" value="0.05292" units="cm"/>
      <inkml:brushProperty name="color" value="#C00000"/>
    </inkml:brush>
  </inkml:definitions>
  <inkml:trace contextRef="#ctx0" brushRef="#br0">23335 6163 11967 0,'-2'0'1072'0,"0"-4"-864"0,2 1-208 0,0 1 0 0,0 0 880 0,0 2 128 0,0-7 16 0,0 3 16 15,2-8 2176-15,5 1 432 0,7-3 96 0,-1 1 16 16,5-1-1568-16,3 3-304 0,4-1-64 0,4-1-16 15,5 1-512-15,2 1-96 0,1 0-32 0,1-1 0 16,3 1-624-16,0 0-128 0,2 6-32 0,0-2 0 16,2 3-192-16,-2 2-64 0,5 2 0 0,-7 0 0 15,-3 0-128-15,-4 6 0 0,-4-3 0 0,-5 6 0 16,-5-5-240-16,-4 8-16 0,-7 6-16 0,-4 0-11952 16,-8 5-2368-16</inkml:trace>
  <inkml:trace contextRef="#ctx0" brushRef="#br0" timeOffset="426.73">23442 6193 3679 0,'4'-5'320'0,"-4"1"-320"0,3 1 0 0,-3-1 0 16,0 4 1264-16,0 0 176 0,2-2 32 0,-2-3 16 16,2 0 1008-16,-2 3 208 0,0 2 48 0,0 0 0 15,0 0-480-15,0 0-96 0,-11 34 0 0,6-16-16 16,-1 5-720-16,1 6-144 15,-2 1-16-15,0 6-16 0,1 3-368 0,1 6-80 0,-2 9-16 0,3 10 0 0,-1-1-32 0,5 1 0 16,3-1 0-16,3-4 0 0,3-5-160 0,3 1-32 16,4 4-16-16,4 0 0 0,7-3-352 0,7-8-64 15,0-10-16-15,5-8 0 0,6-12-128 0,3-7 0 16,2-6 0-16,-3-7 0 0,-4-1 0 0,-4-3 208 16,-7 1-48-16,-3-6-16 15,-4 4-656-15,-7-2-128 0,-7 2-16 0,-4 3-16 16,-5 1-1792-16,-4-8-352 0,-5 2-80 0,-4 0-10832 0</inkml:trace>
  <inkml:trace contextRef="#ctx0" brushRef="#br0" timeOffset="601.9">23535 6494 24879 0,'-5'0'2208'0,"3"-7"-1760"0,2 5-448 0,2 0 0 15,1-3 1040-15,1 1 128 0,3-5 32 0,7-7 0 16,4-7 1552-16,4-2 304 0,8-2 64 0,2 2 16 15,2-4-2176-15,2 6-416 0,0 0-96 0,3 5 0 16,-3-2-448-16,0 6 0 0,-2 7 0 0,-2 0 0 31,0 5-1088-31,-1 2-160 0,-1 5-32 0,-1 6 0 0</inkml:trace>
  <inkml:trace contextRef="#ctx0" brushRef="#br0" timeOffset="1140.39">24616 6836 1839 0,'0'-11'160'0,"0"4"-160"0,0-4 0 0,0 6 0 16,0 1 1904-16,0-5 336 0,0-9 80 0,-2-7 16 15,-3-7 416-15,1-7 64 0,-3 8 32 0,-2 1 0 16,0 7-2160-16,-5 8-432 0,1-1-96 0,-3 7-16 15,-2 6 800-15,0 6 144 0,-7 3 48 0,2 6 0 16,0-1 256-16,1 7 48 0,-1 0 16 0,0 5 0 16,3-5-1104-16,2 7-224 0,2 0-128 0,0 2 160 15,2 5-160-15,3-3-144 0,0 5 144 0,4-4-208 0,2 2 208 16,3-1-176-16,4 3 176 0,1 3-160 0,1-10 160 16,3 5 0-16,2-1 0 0,2-1 128 15,3-8 16-15,2-4 16 0,4-6 0 0,3-10 0 0,0-9 560 0,2-4 112 16,0-12 32-16,-1-4 0 0,4-2-272 0,-3-3-48 15,2-9-16-15,-2 0 0 0,-3-2-240 0,-1 2-48 16,-1-2-16-16,-4 0 0 0,-2 5 304 0,-3-1 64 16,0 5 16-16,-2 3 0 0,0 3-224 0,-4 6-64 15,2 4 0-15,-3 2 0 0,1 2-320 0,-3 7 0 16,3 3 0-16,-1 4 128 0,3 2-128 0,0 7 0 0,0 2 0 0,-1 8 0 16,3 3-160-16,-4 10 0 0,0 11 0 15,-5 9 0-15,0 3-48 0,0 3-16 0,-3-1 0 0,-1 2 0 16,1 5 16-16,1 3 0 0,0 1 0 0,2 5 0 15,0 6 64-15,2-2 16 0,3 5 0 0,2-5 0 32,4-4-448-32,5-6-64 0,4-14-32 0,1-17 0 0,3-7 256 0,4-11 48 0,-1-8 16 0,0-8 0 15,-2-4-288 1,-2-8-64-16,-1-3-16 0,1-3 0 0,-3 2 336 0,-1-4 80 0,-1 0 16 0,-5 2-13200 16</inkml:trace>
  <inkml:trace contextRef="#ctx0" brushRef="#br0" timeOffset="1616.76">25142 6517 15663 0,'-11'0'688'0,"4"0"144"0,2 0-656 0,1 0-176 0,2 2 0 0,2 2 0 0,0 3 1776 0,-3 2 320 0,1 9 64 0,0 3 16 15,0 11-80-15,4 2-16 0,0 6 0 0,3 3 0 16,1 3-1328-16,1-1-272 0,0-4-48 0,0 0-16 16,0 4-288-16,2 3-128 0,0-3 0 0,0 0 128 15,0 3-128-15,2-12 0 0,1-2 0 0,1-4 0 16,3-3-640-16,-2-7-16 0,4-4 0 0,-2-11 0 15,0-5 144-15,-1-7 16 0,1-2 16 0,0-7 0 0,0-7 672 0,2-4 128 16,0-7 16-16,-2-9 16 0,2 2 240 0,-4-2 48 16,2-2 16-16,0 2 0 0,-3-3 240 0,-4-1 32 15,3-3 16-15,-6 2 0 0,3 5-688 0,-4 2-256 16,0 1 176-16,-3 8-176 16,2 5 0-16,-1 4 0 0,1 9 0 0,1-4 0 0,-3 9 0 0,2 2 0 15,1 7 0-15,-3 5 0 0,3 2 0 0,-5 9 0 16,2 9 0-16,-4 2 0 15,0 9 0-15,-3 9 0 0,3 10 0 0,-3 1 0 16,5-10 304-16,2 4 112 0,3 4 32 0,2-4 0 0,0 0-288 0,4-5-160 0,0-4 192 0,1-12-192 31,1-2-608-31,1-6-224 0,2-5-64 0,0-5-14864 0</inkml:trace>
  <inkml:trace contextRef="#ctx0" brushRef="#br0" timeOffset="2282.19">26185 6934 4607 0,'11'-23'400'0,"-6"7"-400"0,-1 3 0 0,1 1 0 0,-3 3 1920 0,0 2 320 31,1 1 48-31,1-13 16 0,1-3 336 0,1-14 80 16,-1-3 16-16,0 5 0 0,-3 5-1600 0,0 1-320 15,-4 3-64-15,0 3-16 0,-3 4-208 0,0-1-32 16,-4 4-16-16,-2 8 0 0,0 0 384 0,-5 7 80 15,-5 7 16-15,-1 4 0 0,-3 7-688 0,0 7-128 16,0 2-16-16,2 3-128 0,5 4 128 0,2 2-128 16,3 3 0-16,6-3 0 0,5 2 224 0,2-8-64 0,2 2-16 0,2-5 0 15,6 0 368-15,-1-4 80 0,4-3 16 0,1 0 0 16,4-1 384-16,0-1 80 0,0-7 16 0,0-6 0 16,-2 1-384-16,2-10-64 0,0-1 0 0,1-6-16 15,-4-5-272-15,4-4-48 0,-4-3-16 0,1-6 0 16,0-3-288-16,0-4 160 0,-2-3-160 0,-1-2 128 15,-1 1-128-15,-3 1 0 0,0 0 0 0,-2 8 128 16,-1 4-128-16,-1-3 0 0,-1 1 0 0,-1 4 0 16,-1 4-464-16,-2 3-32 0,0 2 0 15,-2 5 0-15,-3 4-704 0,3 3-144 0,-3 4-16 0,3 2-16 16,-2 7 688-16,1 0 144 0,-1 5 32 0,1 4 0 16,3 7 512-16,0 4 128 0,0 5 0 0,3 5 16 15,-1 4-416-15,3 4-96 0,1-6-16 0,6 4 0 0,-1 1 112 0,3 1 16 16,-1-6 0-16,1 0 0 0,2 2 448 0,0 0 80 15,2-7 32-15,0-2 0 0,-2-11 224 0,4-5 48 16,1-13 16-16,-1-8 0 0,5-8-336 0,4-9-80 16,1-8-16-16,2-6 0 0,4-6-288 0,-2-3-64 15,0-5-16-15,-5 3 0 16,1-1-176-16,-5-4-48 0,-3 3 0 0,-4-1 0 0,-2 3 32 0,-2 2 0 0,-5-2 0 0,-2 4 0 16,-3 0 256-16,-4 0 144 0,3 0-160 0,-6-4 160 15,-1-7 720-15,-1-5 240 0,-2 3 64 0,1 0 0 16,1 4-272-16,1 7-48 0,1 4-16 0,-1 7 0 31,2 7-1104-31,2 7-224 0,-3 9-32 0,-1 7-16 0,-3 9 384 0,-2 6 80 0,0 8 16 0,-3 4 0 16,-1 13 368-16,-3 10 80 0,0-3 16 0,3 7 0 15,-1 7 256-15,0 5 64 16,5 13 16-16,0 4 0 0,5-1 176 0,4-1 16 0,6 0 16 0,8-6 0 16,4-14-416-16,0-3-64 0,3-4-32 0,1-6 0 15,3-3-640-15,-4-7-128 0,-1-4-32 0,-2-7-11200 16,3-3-2240-16</inkml:trace>
  <inkml:trace contextRef="#ctx0" brushRef="#br0" timeOffset="2694.86">27649 6582 20159 0,'-22'-11'448'16,"10"4"80"-16,1 0 32 0,2 1 0 0,2 1-560 0,0-2 0 0,0 3 0 0,-6-3 0 0,-10-2 2128 0,-11-2 320 0,-4 2 64 0,-8-1 16 0,6 6-544 0,-1 4-128 16,4 4 0-16,6 1-16 0,4 6-992 0,2 1-192 0,6 6-32 0,4-2-16 15,3 2-464-15,8 0-144 0,6 0 0 0,5-2 0 16,2 2 544-16,7-2 0 0,6 2 0 0,6 2 0 15,1 3-240-15,1 0-48 0,-1 4-16 0,0 2 0 0,-1-1-112 0,-1 1-128 16,0 1 176-16,0 1-176 0,-2 1 0 0,-2-3 0 16,-3 3 0-16,-2 0 0 15,1 4 0-15,-6-2 0 0,-4-4-208 0,-4-1 80 16,-8 5-400-16,-3-7-80 0,-8 5-16 0,-4-5 0 0,-5 3 624 0,-6-8 288 16,-5 3-32-16,-2-4 0 0,-3-3 304 0,5-7 48 15,5-2 16-15,1-4 0 0,3-5-112 0,5-5 0 16,6-2-16-16,3-6 0 15,0-5-832-15,6-5-176 0,1 0-16 0,1-6-18304 0</inkml:trace>
  <inkml:trace contextRef="#ctx0" brushRef="#br0" timeOffset="3439.63">27812 6274 17503 0,'0'-4'1552'0,"0"1"-1232"0,3-3-320 0,-3 1 0 0,2 1 1472 0,0-1 256 0,1-4 32 0,3-7 16 0,3-7 976 0,0 1 192 16,5-3 32-16,2 2 16 0,0 5-1840 0,2 0-352 16,5 4-80-16,-1 3-16 0,3 9-240 0,0-3-48 15,2 10-16-15,1 6 0 0,-3 0-80 0,-1 12 0 16,-3 0-16-16,-3 6 0 0,-2 1-304 0,-5 6 0 0,1 5-208 0,-8 2 80 16,1 4-112-16,-8 1-16 0,-1 0 0 0,-3 1 0 15,-2-6 256-15,-2 3-192 0,-3-1 192 0,-4-2-192 16,0 0 192-16,-5-7 0 0,-2 1-160 0,-2 1 160 15,0-4-288-15,0-4 16 0,-1-1 0 0,3 1 0 16,0 4 272-16,5-9 0 0,6 2-128 0,3-11 128 16,7 2 0-16,4-5 144 0,2 3-16 0,7-5 0 15,5-4 400-15,4 2 80 0,4 0 16 0,3 0 0 16,5-2-144-16,-3 0-32 0,0 0 0 0,0-3 0 16,5 3-144-16,4-2-48 0,3 2 0 0,-5-1 0 15,-2-1 64-15,-1-1 16 0,3-1 0 0,-2 6 0 0,0-7-336 0,-5 3 0 16,-2-1 0-16,-5 1 0 15,-2-1-400-15,-4-2-48 0,-5 5-16 0,-2-5-18256 16</inkml:trace>
  <inkml:trace contextRef="#ctx0" brushRef="#br0" timeOffset="4026.19">29191 5703 15663 0,'-5'-9'1392'0,"3"2"-1120"0,0 3-272 0,-1 4 0 0,1-5-816 0,0 5-208 0,-3 5-64 0,-1-5 0 0,-4 7 2368 0,-5 6 480 0,-6 8 96 0,-1 1 0 15,-1 14 0-15,-2 10 0 0,2 1 0 0,3 10 0 31,2 0 80-31,-3 6 16 0,3 10 0 0,0 8 0 16,2 17-544-16,3 6-128 0,4 5 0 0,6 2-16 16,6-7-320-16,3-7-64 0,6-20-16 0,4-2 0 0,8 5-480 15,6-6-80-15,4-1-32 0,4-5 0 16,3-11-272-16,2-8 0 0,0-6 128 0,-2-4-128 16,-2-1-400-16,-5-10-144 0,-2-1-32 0,-5 5-17040 15</inkml:trace>
  <inkml:trace contextRef="#ctx0" brushRef="#br0" timeOffset="4406.56">29474 6644 19343 0,'0'-5'848'0,"0"1"192"0,2-1-832 0,1 3-208 0,-3-3 0 0,0 5 0 15,2-2 2240-15,0-3 384 0,0 1 96 0,3-3 16 16,2 0-576-16,0 7-112 0,-1-4-32 0,3 4 0 16,1 4-1088-16,-1 8-224 0,2-1-32 0,3 7-16 0,-1 5-288 15,3-5-64-15,0 5-16 0,4-1 0 0,3-1-160 16,2-1-128-16,0 3 192 0,0-3-192 0,0 0 176 0,4 3-176 15,3 0 160-15,0-3-160 0,-3 3 0 0,-2-1 0 16,3 8-128-16,-3-1 128 0,-4-1-144 0,-5 1 144 16,-2-2 0-16,-3 5-144 15,-1-3-416-15,-3-1-80 0,-5-8 0 0,-2-4-16 16,1-7 128-16,-1-7 16 0,0-6 16 0,3-8 0 16,2-4-560-16,-1-6-112 0,3-5-32 0,1-3 0 15,1-4-464-15,-2 0-80 0,2 5-32 0,-4 4-10448 0</inkml:trace>
  <inkml:trace contextRef="#ctx0" brushRef="#br0" timeOffset="4631.22">30181 6569 3679 0,'-9'7'320'0,"5"-7"-320"0,-1 4 0 0,1 3 0 16,1-5 2064-16,-1 3 352 0,-1-1 64 0,-1 8 16 0,-8 1 656 0,-6 10 144 15,-5 11 32-15,-5 0 0 0,1 0-1408 0,-1 2-256 16,-2 3-64-16,-2-3-16 0,0 5-304 0,-2-1-48 16,0 1-16-16,4 0 0 15,5-2-304-15,4-8-64 0,7 1-16 0,3-7 0 0,8-2-576 0,3-10-112 16,4 3-16-16,7-9-128 16,3-3-1536-16,1-4-400 0</inkml:trace>
  <inkml:trace contextRef="#ctx0" brushRef="#br0" timeOffset="5007.79">30326 5792 12895 0,'-4'-3'576'0,"4"1"112"0,2 2-560 0,0 0-128 0,3 0 0 0,0 0 0 0,1 2 1280 0,8 7 240 15,9 3 32-15,8 8 16 0,10 10 1568 0,2 3 320 16,0 8 64-16,-4 5 16 0,-1 3-1840 0,-4 10-368 16,-2 5-80-16,-5 6-16 0,-4-6-400 0,-5 13-96 15,0 13-16-15,-4 8 0 0,-7 6-336 0,-5 0-80 16,-4-2-16-16,-5 0 0 0,0-9 32 0,-2 0 0 15,-2-16 0-15,2-11 0 0,2-12-64 0,-2-9 0 16,0-11 0-16,0-4 0 0,0-7 128 0,-3-5 32 0,1-5 0 16,-1-1 0-16,1-3-256 0,-2-3-160 0,1-1 192 0,1 2-192 31,0-5-400-31,4 3-192 0,2-3-48 16,7 0 0-16</inkml:trace>
  <inkml:trace contextRef="#ctx0" brushRef="#br0" timeOffset="8782.2">23660 8991 14735 0,'2'0'1312'0,"-2"3"-1056"0,0 6-256 0,0-7 0 0,0 2 1712 0,0 3 272 0,2 5 64 0,-2 8 16 16,5 9-320-16,-1 3-64 0,3 7-16 0,2-3 0 16,2-2-1232-16,3-5-256 0,2-1-48 0,0-6-128 15,0-4-880 1,-1-6-272-16,-3-5-64 0,1-3-10256 0</inkml:trace>
  <inkml:trace contextRef="#ctx0" brushRef="#br0" timeOffset="8925.04">23945 9007 21183 0,'-11'7'944'0,"6"-2"192"0,1 1-912 0,2-3-224 16,-1 1 0-16,3 1 0 0,0 1 0 0,0 6 176 15,3 4-176-15,1 9 160 0,12 4-160 0,0 5-272 16,6 2 64-16,8-2 16 15,8 0 192-15</inkml:trace>
  <inkml:trace contextRef="#ctx0" brushRef="#br0" timeOffset="9228.07">24376 9447 13823 0,'-23'-14'608'0,"12"7"128"0,2 3-592 0,2 2-144 16,3 2 0-16,4 0 0 0,-3 0 512 0,3 2 80 16,0 7 16-16,3-2 0 0,8 9 2400 0,7 4 464 15,7 3 112-15,4-1 0 0,8 6-1408 0,6-4-272 16,4 4-64-16,1 1-16 0,2 3-704 0,-3 0-144 15,-1 2-16-15,-8 2-16 0,-4-2-704 0,-4-2-240 0,-5 6 144 0,-3-4-144 16,-6-4 0-16,-2-8 0 0,-5 1-192 0,-2-5 192 47,-1-4-1408-47,-3 1-144 0,-1-8-48 0,-2 2-14016 0</inkml:trace>
  <inkml:trace contextRef="#ctx0" brushRef="#br0" timeOffset="9435.25">24940 9327 11967 0,'-25'13'528'0,"10"-6"112"0,-1 2-512 0,2 3-128 0,5-6 0 0,-2 3 0 0,-3 5 2176 0,-11 9 384 16,-16 13 96-16,-11 11 16 0,-4 6 816 0,1-4 160 16,3-1 48-16,4-3 0 0,5 1-1824 0,5-1-352 15,6-9-80-15,5-2-16 0,6-2-1008 0,8-5-208 16,6-11-32-16,5 2-16 15,4-6-704-15,7-6-144 0,5 1-16 0,6-2-16640 0</inkml:trace>
  <inkml:trace contextRef="#ctx0" brushRef="#br0" timeOffset="9673.29">25482 9517 10127 0,'5'-14'448'0,"-3"8"96"0,2 3-544 0,1-1 0 0,-3 2 0 0,1 4 0 0,1 2 1824 0,3-4 256 15,4 9 48-15,5 3 16 0,0 8 912 0,-2 5 176 16,-3 5 32-16,-2 4 16 16,-2 6-1424-16,-3 1-272 0,1-2-64 0,-1 1-16 0,1-6-800 0,-3 3-176 15,3-3-16-15,1-3-16 0,1-6-496 0,0 0 0 16,4-2 0-16,1-7-16384 0</inkml:trace>
  <inkml:trace contextRef="#ctx0" brushRef="#br0" timeOffset="9818.57">25403 9132 23951 0,'-9'-2'2128'0,"4"2"-1696"0,3-5-432 0,2 5 0 16,0 0-3584-16,0 0-784 0,0-2-176 0,2 2-16 15,3 0 3632-15,6 2 736 0,7 3 192 0,3-1 0 16</inkml:trace>
  <inkml:trace contextRef="#ctx0" brushRef="#br0" timeOffset="10120.29">26065 9381 2751 0,'-3'-7'256'0,"1"3"-256"0,0 2 0 0,-3 2 0 0,3 0 192 0,-5 0 0 16,-2 0 0-16,-7 0 0 0,-6 2 2240 0,-5 7 448 16,-3 2 96-16,3 3 16 0,4 4 720 0,3 2 160 0,6-2 32 0,5 5 0 15,9-5-1664-15,5 5-320 0,6 0-64 0,5-3 0 16,2 3-960-16,2 4-192 0,1-2-48 0,4 6 0 31,0 6-464-31,-5-8-192 0,0 5 176 0,-1 2-176 16,-1 7 304-16,-2 5-48 0,-1-3 0 0,-1 3 0 15,-7-7 352-15,-3 0 64 0,-1-3 16 0,-8-2 0 16,-2-6-240-16,1-8-64 0,-6-1 0 0,-1-8 0 16,-1-1 64-16,-4-5 0 0,-5 4 0 0,-2-11 0 15,-2-5-448-15,2-1 0 0,2-6 0 0,3 1 0 0,2-3 0 0,2 1-144 16,5-1 144-16,2-9-13040 16,6-1-2480-16</inkml:trace>
  <inkml:trace contextRef="#ctx0" brushRef="#br0" timeOffset="10678.36">26609 9871 24879 0,'7'0'2208'0,"-1"0"-1760"0,1 0-448 0,-2 0 0 0,-1-3 944 0,3 1 96 0,9 2 32 0,7-7 0 16,8-4 656-16,6 0 144 0,-1-10 32 0,-4 1 0 15,-3-7-1152-15,-4 2-240 0,-2-7-32 0,-5 0-16 16,0 3-160-16,-4-10-48 0,-3 3 0 15,-2-3 0-15,-2 3-128 0,-7-2-128 16,0 6 144-16,-7 0-144 0,0 12 0 0,-2-3-240 0,-2 5 32 0,-5 7 0 16,-2 2-768-16,-3 6-160 0,1 10-16 15,-3 5-16-15,-2 3 480 0,3 8 112 0,-1 7 0 0,3 4 16 16,4 6 1136-16,4 3 240 16,3 5 32-16,7 2 16 0,4 4-352 0,3-4-64 0,-1-9 0 0,8 11-16 0,4 0 64 0,4 2 16 15,5-8 0-15,4-3 0 16,5-2-224-16,7-10-32 0,2-8-16 0,3-14 0 15,-3-9-1712-15,4-9-352 0</inkml:trace>
  <inkml:trace contextRef="#ctx0" brushRef="#br0" timeOffset="11076.58">27602 9451 9151 0,'-21'32'192'0,"8"-18"64"0,-1 4 0 0,3-2 0 0,4-5-256 0,0 0 0 0,0 3 0 0,-6 11 0 16,-5 13 3520-16,-5 8 672 0,7 4 128 0,7-7 32 15,7-5-1968-15,6-8-384 0,5-5-80 0,7-7 0 16,5-7-976-16,1-2-192 0,3-7-48 0,0-4 0 16,5-7 256-16,-3-5 64 0,2-4 0 0,-2-2 0 15,1-5-608-15,-1-5-112 0,0 1-32 0,-2-5 0 0,0 0-128 16,-5 5-16-16,-2-1-128 0,1 1 192 0,-6 6-192 0,1 5 0 15,-1 7 0-15,-3-1 0 0,-1 3 0 0,0 9 0 16,-5 2 0-16,1 7 0 0,-3 3 0 0,0 6-256 16,-2 2 48-16,0 10 16 0,0-1 320 0,0 8 64 15,0 3 0-15,3 10 16 0,1 2 96 0,1 12 16 0,1-12 0 16,1 11 0-16,2 3-320 0,0 13 0 0,5 3 128 0,-3 4-128 16,1-4 0-16,-3-14 0 0,0-9 0 15,0-7 0-15,0-18 0 0,-2-7 0 0,-1-11 0 0,1-9-144 31,0-3-512-31,0-6-112 0,2-10 0 0,-2-1-16 16,4-8-1328-16,-2 1-272 0,-2 0-48 0,0-3-11824 0</inkml:trace>
  <inkml:trace contextRef="#ctx0" brushRef="#br0" timeOffset="11442.06">28275 9687 11055 0,'0'5'480'0,"0"-5"112"0,0 0-464 0,0 2-128 0,0 0 0 0,2-2 0 0,-2 2 1344 0,2 3 240 16,3 2 48-16,-3 4 16 0,3 3 1392 0,-1 6 288 16,-1-2 48-16,-1 5 16 0,0 2-1440 0,3 2-288 15,-1 2-48-15,1-6-16 0,2 2-640 0,-1-5-128 16,3-1-16-16,0-1-16 16,5-5-464-16,0 1-80 0,2-5-32 0,-1-5 0 0,6-4-224 0,-3-11 0 0,0 4 0 15,0-13-160-15,0-5-16 0,3-4 0 0,-3-8 0 0,-2 3 0 16,2-11 176-16,-4 0 256 0,-3 4-64 0,0 5-16 15,-4 2-176-15,-2 4 0 0,-1 1-192 0,-2 6 192 32,1 0-960-32,-1 7-64 0,-2 7 0 0,0 7-16 0,2 2 96 15,-2 5 32-15,2 6 0 0,-2 3 0 0,0 6 912 0,0 3 0 0,0 6 240 0,0 3-48 16,0 11 576-16,3-2 112 0,-1 4 16 0,0 3 16 16,3-8-80-16,4-6 0 0,0-4-16 0,4-1 0 15,3-6-512-15,7 0-112 0,0-3 0 0,2-9-16 16,0-2-1584-16,-3-6-320 15,3-6-64-15,2-6-13536 0</inkml:trace>
  <inkml:trace contextRef="#ctx0" brushRef="#br0" timeOffset="11839.08">29161 9599 4607 0,'-9'-12'400'0,"2"6"-400"16,3 1 0-16,-1-4 0 0,3 7 896 0,0 2 80 15,0 0 32-15,-3-5 0 0,-4 3 2256 0,0 0 448 0,0 6 80 0,-3 3 32 16,3 7-880-16,3 4-192 0,-3 0-16 0,2 4-16 15,2 8-992-15,1-3-208 16,1 3-48-16,3-1 0 0,3 0-464 0,1-6-112 0,5 0 0 0,0-1-16 16,5-6-544-16,2-2-96 0,-3-7-32 0,6 0 0 15,-4-3-208-15,1-4 0 0,-2-4 0 0,-1-1 0 16,-1 3 0-16,-1-7-288 16,-2 6 64-16,-2-8 16 0,-2 7 16 0,-1-6 0 0,-2 6 0 0,-2-7 0 31,0-1-224-31,-2 1-32 0,2 0-16 0,-2-5 0 0,2-2-144 0,2-3-32 0,3 1 0 0,-1 2 0 15,3 0-624-15,-5 2-128 0,3 9-16 0,-1 2-16 32,-1 5 448-32,-1 5 80 0,0 6 32 0,0 5 0 0,-2 2 864 0,0 5 0 15,0 9 176-15,3 2-32 0,-3-5 816 16,4 5 176-16,-2-4 16 0,5-1 16 0,0-6-288 0,0-1-64 16,6-8-16-16,3-3 0 0,2-2-800 0,5-9 0 15,4-4 0-15,3-8-192 16,2-1-784-16,-1-10-160 0,3-4-16 0,-2-7-16 15,-3 2-880-15,-4-2-192 0,-4-2-16 0,-3 2-16 16,-4 0 112-16,-8-2 32 0,-1 2 0 0,-5 0 0 16,-2 0 1184-16,-3-2 240 0</inkml:trace>
  <inkml:trace contextRef="#ctx0" brushRef="#br0" timeOffset="11982.55">29606 9182 6447 0,'0'0'576'0,"0"0"-576"0,0 0 0 0,0-5 0 16,0 3 2816-16,0 2 464 0,0 0 96 0,2 2 16 15,2 7 384-15,3 7 96 0,0 9 16 0,0 7 0 16,-3 13-1712-16,1 3-352 0,-5 11-64 0,0 4-16 15,0 10-608-15,-2-3-128 0,-1-2-32 0,3 2 0 16,0-4-400-16,3-7-64 0,6-5-32 0,0-6 0 16,2-8-480-16,0-12 0 0,5-3 0 0,0-14 0 15,5-11-416-15,-1-7-176 0</inkml:trace>
  <inkml:trace contextRef="#ctx0" brushRef="#br0" timeOffset="12424.09">30009 9698 22111 0,'-2'5'1968'0,"0"-5"-1584"0,4 0-384 0,0 0 0 0,3 0 1408 0,1 0 192 0,4 0 32 0,8 0 16 0,11-5 880 0,10 1 176 0,11-3 48 0,-1 0 0 15,-3 0-1488-15,-3 3-304 0,4-5-48 0,1 2-16 16,0 5-640 0,-8-3-128-16,1 3-128 0,-7 2 192 0,-2 0-384 0,-7 0-64 0,-2 0 0 0,-8 2-16 31,1-2-1712-31,-7-2-320 0,0 2-80 0,-4-2-13232 0</inkml:trace>
  <inkml:trace contextRef="#ctx0" brushRef="#br0" timeOffset="12601.83">30415 9148 11967 0,'0'11'1072'0,"0"-6"-864"0,2 4-208 0,0 2 0 0,1-2 1216 0,-3 2 208 31,0 7 48-31,2 12 0 0,2 15 2128 0,-1 21 432 0,1 18 96 0,-1-3 16 0,1-4-1664 0,3-9-336 15,-3-9-64-15,3-4-16 0,5-5-1424 0,-3-10-272 16,4-3-64-16,1-8-16 0,2-6-480 0,0-7-80 16,-1-3-32-16,4-4-17472 0</inkml:trace>
  <inkml:trace contextRef="#ctx0" brushRef="#br0" timeOffset="12935.54">31034 9664 15663 0,'-3'5'1392'0,"1"2"-1120"0,2 0-272 0,2-3 0 15,-2 3 640-15,0 4 64 0,0 7 0 0,3 10 16 16,1 5 3088-16,3 8 608 0,2 0 128 0,0-7 32 15,5-4-2272-15,-1-6-464 0,1-5-96 0,0-6-16 0,-1-6-1072 0,1-2-208 16,4-8-64-16,0-4 0 0,2-4-128 0,-1-2-16 16,-1-6-16-16,-2-1 0 0,-5-3-224 0,0 1 0 15,-6 1 0-15,2-1 0 0,-10-1 0 0,-1 0 0 16,-5 5 0-16,-5-4 0 0,-4 6-192 0,-7 2 64 16,0-2 128-16,-4 3-208 0,-3 1 208 0,-2 1 0 15,2 0 0-15,0 4 0 0,3 0 208 0,4 2-16 0,7 1 0 0,2-1 0 31,2 3-656-31,5-2-144 0,5 1-32 0,4-1-17984 0</inkml:trace>
  <inkml:trace contextRef="#ctx0" brushRef="#br0" timeOffset="13491.42">31655 9281 11967 0,'-2'-2'1072'0,"2"-2"-864"0,2 4-208 0,0-7 0 0,3 5 1168 0,-3-1 192 16,2-4 48-16,6 3 0 0,3-12 1824 0,5-7 368 0,7-2 80 0,0-4 16 15,-2 2-880-15,2-3-160 0,4 1-32 0,1-1-16 16,1 1-1520-16,1 2-288 0,4 2-64 0,1 2-16 15,-1 5-336-15,0 7-64 0,3-1 0 0,-5 8-16 16,0 8-304-16,-5 1 0 0,-2 13 0 0,-4 0 0 16,-5 7-448-16,-9 2-32 0,-2 10-16 0,-5 1 0 15,-6 7 144-15,-7 5 32 16,-1 0 0-16,-6 2 0 0,-2 3 80 0,-5 1 32 0,-2 3 0 0,-1-4 0 0,6-6 208 0,-3-3 0 16,2-5 0-16,3-1 0 0,1-8-144 0,4-2 144 15,3-1-128-15,3-9 128 0,2 1 0 0,5-3 0 16,2-2 0-16,7 2 0 0,0-7 0 0,4-2 256 15,7 0-64-15,7-2-16 0,2 0 160 0,3-2 48 16,2-1 0-16,-1-4 0 0,-1 2-384 0,2 1 0 0,-3-1 0 0,3 2-192 31,-3-4-1376-31,-2-6-288 0,-2 1-48 0,-4-4-14448 0</inkml:trace>
  <inkml:trace contextRef="#ctx0" brushRef="#br0" timeOffset="13697.91">32677 8765 28559 0,'0'0'2544'0,"0"0"-2032"16,0 0-512-16,0 0 0 0,0 2 800 0,0 0 64 15,0 5 16-15,2 0 0 0,1 4 784 0,-1 5 176 16,3 2 16-16,-1 3 16 15,3-1-1872-15,2 0-576 0,-2 1 0 0,2-3-16 16,2-2-912-16,-2-3-176 0,3-1-48 0,-3-1 0 16,2-4-1280-16,-2-3-256 0</inkml:trace>
  <inkml:trace contextRef="#ctx0" brushRef="#br0" timeOffset="13810.83">32888 8901 13823 0,'-2'0'608'0,"2"0"128"0,0 2-592 0,0-2-144 0,0 0 0 0,0 2 0 15,2 3 2880-15,0-3 528 0,1 9 112 0,3 1 32 16,3 4-1376-16,1-3-256 0,3 1-64 0,10-1-10848 31,2-6-2160-31</inkml:trace>
  <inkml:trace contextRef="#ctx0" brushRef="#br0" timeOffset="51921.07">23605 11813 18431 0,'-4'0'1632'0,"-1"0"-1312"0,3 0-320 0,2-5 0 0,0 3 1824 0,-2-5 288 0,-1-2 64 0,-1-9 16 16,-3-9 128-16,5-7 32 0,2-5 0 0,4 1 0 15,5 1-752-15,-2 6-160 0,2 4-32 0,-2 4 0 32,-2 5-752-32,-1 6-144 0,1 8-48 0,-5 4 0 0,2 11-464 0,-4 3 0 0,-3 8 0 0,1 12 0 31,-3 5 0-31,0 15 128 0,0 10-128 0,-2 11 0 15,4 2 0-15,-1 6 0 0,-1 8-192 0,2 0 192 16,1-10-128-16,-1-1 128 0,1-10 0 0,-1-7 0 16,1 1 0-16,-1-10-128 0,3-4 128 0,0-11 0 15,2-8 0-15,0-8 0 0,0-5 0 0,4-11 0 16,-2-3 0-16,5-4 0 0,-2-11 0 0,2 0 0 16,-1-5 0-16,1-7 176 0,2-8-48 0,-2-13-128 0,2-5 160 0,-4-8-160 15,-1-2 128-15,1 0-128 16,-3 2 0-16,-2-4 0 0,0 7 0 0,0-7 0 0,0 6 0 0,-2-1 0 15,2 1 0-15,-3 5 0 0,1-2 0 0,-2-2 0 16,-1-7 0-16,-2 2 0 0,3 2 0 0,-1 3 0 16,1 2 160-16,1 11-160 0,1 5 176 0,4 11-176 15,1 11 160-15,1 7-160 0,3 16 0 0,2 14 0 16,0 9 0-16,3 18 0 0,3 22 0 0,6 16 0 16,1 17 0-16,1 3 0 0,0-3 0 0,2 1 0 0,0-2 0 0,0-6-160 15,0-12 160-15,-1-4 0 0,-1-5 0 0,2-9 0 16,-5-12 0-16,3-13 0 0,-2-4 0 0,1-16 0 15,-1-5 192-15,1-14 0 0,3-6 16 0,0-12 0 16,-4 1-32-16,-1-12-16 0,0-11 0 0,3-12 0 16,-3-9-160-16,-1-11 0 0,-4-4 0 0,-1-7 128 15,-5-3-128-15,-2-2 0 0,-7 5 0 0,-2 4 0 16,-1 5 128-16,-3-1-128 0,-1-1 128 0,-2 6-128 16,-3 3 0-16,1 4 0 0,0 14 0 0,-3 4 0 15,0 11-224-15,1 8-128 0,-1 10-32 0,3 12 0 16,0 7-1664-16,2 9-320 0</inkml:trace>
  <inkml:trace contextRef="#ctx0" brushRef="#br0" timeOffset="52333.7">24820 12051 17503 0,'-9'-7'768'0,"2"-2"176"0,3 2-752 0,-1 0-192 0,1 3 0 0,1 1 0 16,1-6-144-16,-5 0-64 0,-2-4-16 0,-2-8 0 0,-3 3 1136 0,3 2 240 0,0 7 32 0,-1 7 16 15,1 4-768-15,-3 12-160 0,1 6-16 0,-1 10-16 16,1 10 976-16,-3 13 208 0,2 8 48 0,3 4 0 15,6 1 432-15,5 0 80 0,3-3 32 0,3-8 0 0,6-3-672 0,1-7-128 16,5-4-16-16,3-7-16 0,2-5-608 0,1-8-128 16,6-8-32-16,-3-8 0 0,5-10-80 0,2-10-16 15,2-15 0-15,-4-6 0 0,-3-9-320 0,-1-3 144 16,-6-4-144-16,-6-7 0 16,-7 7-192-16,-4 2-128 0,-8 5-48 0,-6 8 0 0,-2 8-16 0,-7 2 0 15,0 9 0-15,-5 4 0 0,-2 5 384 0,-2 0 0 16,-3 4 0-16,1 5 0 15,2 0 0-15,0 0 0 0,4 0 0 0,0 0 0 16,3 0-1056-16,2 0-240 0,6 3-48 0,6-3-9376 0,6-3-1872 16</inkml:trace>
  <inkml:trace contextRef="#ctx0" brushRef="#br0" timeOffset="52571.15">25348 11475 21183 0,'-4'9'944'0,"-1"-4"192"16,3-1-912-16,0-2-224 0,2 1 0 0,0-1 0 0,0 5 960 16,0 2 128-16,0 9 48 0,2 5 0 0,5 17 1856 0,2 6 368 15,5 13 80-15,1 13 16 0,6 12-2048 0,1 9-416 32,3 4-80-32,3 10-16 0,-1 4-480 0,-5-7-96 0,1-11-32 0,-5-7 0 0,3 0-288 0,-5-15 0 15,-3-8 0-15,-4-11 0 0,3-7 0 0,-6-13-272 16,1-9 16-16,-5-7 16 15,3-5-976-15,-7-11-192 0,-3-7-32 0,-2-4-15408 0</inkml:trace>
  <inkml:trace contextRef="#ctx0" brushRef="#br0" timeOffset="52729.92">25142 12202 28559 0,'-7'10'2544'0,"7"-8"-2032"0,3-2-512 0,-1-2 0 15,5 2 944-15,-1-5 80 0,8-2 32 0,11-2 0 16,16-9 1216-16,18-7 240 0,13-4 48 0,5-3 16 16,3 0-1488-16,-6 0-320 0,-3 5-48 0,-5 5-16 15,-8 3-704-15,-3 4 0 0,-5 3-160 0,-7 1-19360 16</inkml:trace>
  <inkml:trace contextRef="#ctx0" brushRef="#br0" timeOffset="53383.31">26180 11627 40719 0,'3'-5'896'0,"1"3"176"0,3 0 32 0,-3 0 48 0,3 2-912 0,2-5-240 0,7-2 0 0,9-4 0 0,14-3 416 0,4 1 32 0,4-3 16 0,-1 2 0 0,-1 3-464 0,-4 4 128 16,-5 0-128-16,-4 7 0 0,-5 0 0 0,-2 7 0 15,-7 4 0-15,-2 5 0 16,-2-2-1152-16,-5 4-208 0,-3 2-48 0,-6-1-16016 0</inkml:trace>
  <inkml:trace contextRef="#ctx0" brushRef="#br0" timeOffset="53621.68">26282 11763 6447 0,'-4'13'272'0,"-1"-6"80"0,3 5-352 0,0-6 0 0,-1 1 0 0,1 2 0 16,0 3 2144-16,-3 8 352 0,-1 12 80 0,-3 18 16 15,-3 13 1248-15,1 10 256 0,0 8 64 0,4-6 0 16,2-5-1648-16,5-2-320 0,7-4-64 0,4-3-16 15,5-2-1056-15,5-3-224 0,1-6-32 0,3 0-16 0,5 0-560 0,1-3-224 16,3-1 176-16,-2-10-176 0,2-6 0 0,0-6 0 16,5-8 0-16,-1-7 0 0,5-9-224 0,-2-11 16 15,2-7 0-15,-2-5 0 0,0-6-48 0,-5-5 0 16,0-5 0-16,-6 3 0 16,-8 7-1152-16,-1-5-256 0</inkml:trace>
  <inkml:trace contextRef="#ctx0" brushRef="#br0" timeOffset="54001.84">26446 12334 18431 0,'11'-9'816'0,"-7"4"160"0,3 1-784 0,0-3-192 0,-2 2 0 0,-1 1 0 16,3-1 1616-16,7-4 288 0,6-4 48 0,5-5 16 15,4-1 112-15,1 1 32 0,-5 0 0 0,-3 2 0 16,-1 3-1344-16,-1-3-256 0,1 2-48 0,-3 1-16 15,2-1 64-15,-4 1 16 0,2 1 0 0,-2 1 0 16,2 6-192-16,0-1-32 0,0 8-16 0,3 2 0 0,-3 8 0 16,0-1 0-16,0 7 0 0,3 5 0 0,4 6 176 0,-3 5 48 15,5 7 0-15,-2 2 0 0,3 7-288 0,-4 2-48 16,1-4-16-16,3 8 0 0,-3 1 32 0,2 4 16 16,-7 0 0-16,1-6 0 0,-6-3-48 0,1-9-16 15,-2-7 0-15,-3-9 0 0,1-9 96 0,-1-8 16 16,0-6 0-16,-2-11 0 0,5-9-96 0,4-9-16 15,0-15 0-15,3-12 0 0,1-12-144 0,-1-11 0 0,1-11 0 0,-4 0-176 16,1-2-80-16,-6 6-32 0,-4 7 0 0,-4 16 0 16,-3 7-16-16,-6 12 0 0,-3 6 0 0,-2 4 0 31,-5 7-336-31,-2 12-64 0,0 4 0 0,-2 7-16 16,0 3-1120-16,2 6-208 0,3 9-64 0,1 0-13056 0</inkml:trace>
  <inkml:trace contextRef="#ctx0" brushRef="#br0" timeOffset="54620.96">27842 12647 31215 0,'2'4'688'0,"0"3"144"0,3-7 16 0,0 0 32 0,-1 0-704 0,1-5-176 0,4 3 0 0,7-2 0 0,2-8 1408 0,7-6 256 15,0-4 64-15,0-12 0 0,2-3-1088 0,0-8-224 16,-2 0-32-16,-2-3-16 0,-1-2-368 0,-4 3 0 15,0-1 0-15,-4 7 0 0,-5 0 0 0,-2 7 0 16,-5 5 0-16,-4 0 0 16,-3 6-208-16,-6 0-112 0,-3 5-32 0,-4 7 0 31,-2 2-448-31,-3 6-96 0,-6 3 0 0,-1 5-16 0,1 6 528 0,-1 7 96 0,3 1 32 0,2 5 0 0,5 8 688 0,4 4 144 0,2 5 16 0,10 9 16 16,4 7 336-16,4-1 64 15,8 1 16-15,4 7 0 0,4-1-320 0,3-4-64 0,2-7-16 0,2-4 0 16,7-8-384-16,2-6-80 15,3-6-16-15,4-10 0 0,0-12-144 0,0-6 0 0,-2-6 0 0,-3-12-176 16,-2-5-16-16,-4-7-16 0,-2-4 0 0,-3-6 0 16,-2-8-480-1,-7-6-80-15,0-1-32 0,-13-4 0 0,-1 10-1776 0,-4 1-368 0,-2 7-64 0,-5 12 0 16,-4 6 352-16,2 5 80 0,0 7 16 0,-1 1 0 16,4 8 2688-16,-3 2 528 0,0 0 112 0,2 7 32 0,2 2 1632 15,3 5 320-15,2 2 64 0,2 4 0 0,3 7-624 16,2 0-128-16,-1 10-16 0,3-1-16 0,3 9-1136 0,1 7-240 31,5 7-32-31,1 0-16 0,1-2-272 0,0-7-48 0,1-3-16 0,2-6 0 0,4-7-16 0,0-5 0 16,0-10 0-16,-2-8 0 0,-2-11-256 0,-7-5 0 15,-1-1 128-15,1-10-128 0,-2-7 0 0,-3-4 0 32,1 0 0-32,-3-12-144 0,0-2 144 0,-2-2 0 0,2-9 0 0,-3 0 0 15,3 0 0-15,3 2 0 0,-3 7 0 0,2 0 0 16,1 11 0-16,1 3 0 0,3 6 0 0,0 5 0 15,-3 7 0-15,1 11 0 0,2 0 0 0,-5 11 0 16,1 9 0-16,-3 5 0 0,4 3 0 0,-1 10 0 16,-1 14 272-16,0 5 96 0,3 6 16 0,-1-4 0 15,3-7-96-15,0-4-16 0,5-3 0 0,-3-13 0 16,2-9-528-16,1-14-96 0</inkml:trace>
  <inkml:trace contextRef="#ctx0" brushRef="#br0" timeOffset="55082.87">29585 11355 35007 0,'-2'0'3120'0,"2"0"-2496"0,-2 2-496 0,-1 0-128 0,3 1 0 0,-2 1 128 15,-5 8-128-15,-2 1 128 0,-2 10 736 0,0 6 160 16,-3 5 16-16,0 12 16 0,1 1-624 0,-5 14-128 16,0 12-32-16,-1 11 0 0,4 15-16 0,-1 6-16 15,0 4 0-15,4 6 0 16,8 3-16-16,-1-9 0 0,8-16 0 0,6-7 0 0,2-5-64 0,9-10-16 0,3-8 0 0,7-18 0 15,1-6-144-15,8-12-176 0,6-9 48 0,3-9 0 32,2-11-288-32,0-9-48 0,-5-3-16 0,-2-13-17600 0</inkml:trace>
  <inkml:trace contextRef="#ctx0" brushRef="#br0" timeOffset="55321.08">29905 11996 13823 0,'-2'9'1216'0,"2"-4"-960"0,2-1-256 0,0 3 0 0,0 0 400 0,3 0 48 16,-1 2 0-16,8 9 0 0,4 9 2544 0,13 16 512 16,7 14 96-16,5 0 32 0,2 1-784 0,3-1-160 15,-1-2-16-15,0-6-16 0,-2-6-1536 0,-4-6-304 16,-1-3-64-16,1-7-16 0,-3-4-544 0,-4-12-192 15,-5 0 144-15,0-9-144 16,-4-2-1200-16,2-6-320 0,-5-6-64 0,1-4-15008 0</inkml:trace>
  <inkml:trace contextRef="#ctx0" brushRef="#br0" timeOffset="55511.1">30542 12044 21183 0,'-7'4'944'0,"2"-1"192"0,3 1-912 0,-2-2-224 0,1 3 0 0,-1 2 0 16,-1 2 1824-16,-4 9 320 0,-7 5 64 0,-11 20 16 16,-7 13 624-16,0 3 128 0,-2 2 32 0,0-2 0 15,-1 5-2032-15,3-5-400 0,0 0-64 0,3-3-32 0,1-4-304 0,5-6-176 16,7-5 192-16,2-12-192 0,7-6 0 0,2-12-320 16,5-2 32-16,4-7-18160 15</inkml:trace>
  <inkml:trace contextRef="#ctx0" brushRef="#br0" timeOffset="55844.6">30569 11609 23039 0,'-5'0'1024'0,"3"-3"192"0,4 1-960 0,1 0-256 0,-1 0 0 0,3-1 0 15,-1 3 848-15,5-4 128 0,7-3 32 0,7 0 0 16,6 3 1744-16,1-8 368 0,4 6 64 0,0 1 16 16,0 5-1968-16,-5 0-384 0,1 2-80 0,-3 3 0 15,-5-1-560-15,-3 8-208 0,-6-1 176 0,-4 5-176 16,-4 0 0-16,-7 6 0 0,-3 10 0 0,-9 2 0 16,1 7-128-16,-5 0-32 0,2 6 0 0,-2-6 0 0,4 0 160 15,3-3 144-15,4-1-16 0,5-8-128 0,4-6 432 0,5-5-32 16,4-4 0-16,3-5 0 0,2-7-208 0,2-2-64 15,2-7 0-15,3 0 0 16,-1-9-512-16,1 3-128 0,-3-3 0 0,5-2-16 16,0-5-1648-16,0-2-320 0</inkml:trace>
  <inkml:trace contextRef="#ctx0" brushRef="#br0" timeOffset="56114.86">31419 11237 12895 0,'2'7'1152'0,"3"0"-928"0,2-3-224 0,-5 3 0 15,-2-2 1248-15,5 8 208 0,1 17 32 0,6 17 16 16,1 21 2496-16,3 14 496 0,0 8 112 0,0 6 0 16,2-1-2304-16,-2 0-448 0,2 5-112 0,-2-3-16 0,0 3-832 15,-7-5-192-15,-2-2-16 0,-5-7-16 0,-4 2-192 0,-5-8-32 16,-2-3-16-16,-3-7 0 15,1-9-192-15,-5-2-48 0,-2-7 0 0,-2 0 0 0,2-9-192 0,-1-4 0 16,4-7 0-16,3-7 0 16,3-7-304-16,0-9-144 0,2-7-48 0,0-4-12816 15,1-5-2560-15</inkml:trace>
  <inkml:trace contextRef="#ctx0" brushRef="#br0" timeOffset="90724.89">25410 14090 26719 0,'4'-4'2368'0,"3"1"-1888"0,-3 3-480 0,1-4 0 0,2 2 2112 0,4-3 320 0,12-2 64 0,15-9 0 15,14-2-608-15,12-7-128 0,2 3-32 0,-3-1 0 16,1 3-832-16,-10 2-192 0,-6 4-16 0,-10 7-16 15,-2 3-480-15,-6 4-192 0,-5 2 128 0,-5 2-128 16,-2 8 0-16,-6 1-320 0,-3 1 48 0,-5 4 16 16,-1 5-720-16,-3-1-144 0,-5 6-32 0,-2-4-17120 15</inkml:trace>
  <inkml:trace contextRef="#ctx0" brushRef="#br0" timeOffset="90956.73">25636 14086 14735 0,'-22'20'640'0,"13"-13"160"0,-3 4-640 0,3 1-160 0,2-6 0 15,3 6 0-15,-5 4 1808 0,-5 8 336 16,-4 22 64-16,-5 17 16 0,-2 5-256 0,3 9-48 0,4 3-16 0,4-3 0 16,3 4-384-16,4-11-80 0,9 3-16 0,3-5 0 15,8-7-64-15,8-6-16 0,4-6 0 0,6-8 0 16,8 4-736-16,2-11-160 0,6 3-16 0,3-12-16 15,0 2-288-15,-5-11-128 0,-2-3 0 0,-2-6 128 16,-2-2-256-16,-3-12-64 0,-4-4-16 0,-5-1-11888 16,-4 1-2384-16</inkml:trace>
  <inkml:trace contextRef="#ctx0" brushRef="#br0" timeOffset="91131.49">25559 15130 12895 0,'-4'-2'1152'0,"1"0"-928"0,3-5-224 0,3 3 0 16,1-1 1472-16,-2-2 240 0,3-11 48 0,4-5 16 0,7-4 848 0,4 2 192 15,5 0 16-15,0 0 16 0,7 5-1808 0,0-3-352 0,-1 1-80 0,-1-1-9712 16,2 5-1952 0</inkml:trace>
  <inkml:trace contextRef="#ctx0" brushRef="#br0" timeOffset="91369.42">26072 14790 13823 0,'4'7'1216'0,"1"0"-960"0,1-2-256 0,-1-1 0 16,-1-2 1776-16,3 7 304 15,7 3 64-15,6 6 16 0,7 5 1184 0,5 1 240 0,2 4 64 0,-2-6 0 16,0 3-2048-16,-3 0-416 0,1 2-80 0,-1 1-16 16,-2-3-448-16,-2-3-112 0,0-6-16 0,-2-5 0 0,-5-4-512 0,0-7 0 31,0-7 0-31,-6-2 0 0,-1-7 192 0,-2-2-64 15,-2-4 0-15,-3-8-128 0,-1-2 128 0,-3-8-128 16,2-6 0-16,0 6 0 0,3-1 128 0,-3-5-128 16,0-6 0-16,0 2 0 0,1 3 0 0,-1 6 0 15,-2 5-192-15,-2 9 48 16,-1 13-912-16,-1 3-176 0,-1 6-48 0,-1 10-9984 16,-1 2-2016-16</inkml:trace>
  <inkml:trace contextRef="#ctx0" brushRef="#br0" timeOffset="91686.48">26924 14906 21183 0,'11'11'944'0,"-6"-11"192"0,2 5-912 0,-1-3-224 0,-1 3 0 0,-1-5 0 16,3 0 1952-16,7 0 352 0,6 0 64 0,3 0 0 15,4-7-688-15,-4-4-144 0,-1-1-16 0,-3-4-16 16,-6-2-1200-16,-1-4-304 0,-1-1 0 0,-7-2 0 15,1 2 0-15,-5 1 0 0,0-3-176 0,-9 9 176 16,2-5-624-16,-2 8-16 0,-2 2 0 0,-3 4 0 16,-2 0-576-16,-2 5-128 0,0 6-32 0,-3 3 0 15,1 7-224-15,0 4-64 0,-1 4 0 0,3 6 0 0,-2 3 1664 0,6 3 0 16,-2 5 288-16,5 4-32 0,4-2 1024 0,5-1 208 16,6 6 48-16,5-8 0 0,5-4 16 0,6-6 16 15,8-4 0-15,1-5 0 0,5-6-784 0,0-4-144 0,5-7-48 16,2-6 0-16,2-7-784 0,0-14-144 15,0-7-48-15,-5-4-15152 0</inkml:trace>
  <inkml:trace contextRef="#ctx0" brushRef="#br0" timeOffset="91973">27504 14738 18431 0,'0'14'1632'0,"2"0"-1312"0,3-5-320 0,-3-5 0 15,1 1 1856-15,1 6 288 0,3 14 64 0,4 16 16 16,7 11 464-16,5 4 112 0,-3-10 16 0,-1-10 0 15,1-2-1648-15,-6-16-320 0,-1-4-64 0,-2-5-16 16,1-5-768-16,-5-4-224 0,-1-2-16 0,-1-7 0 31,-1-2-288-31,1-7-64 0,0-10-16 0,1-8 0 0,1-9-352 0,2-3-80 0,0 3-16 0,0 2 0 16,0 0-656-16,0 2-128 0,1 12-16 0,-1-1-16 16,-3 7 784-16,3 8 144 0,1 1 48 0,-1 5 0 0,2 4 1840 0,0 8 368 15,5 3 80-15,-2 6 16 0,2 1 144 0,0 8 48 16,2 8 0-16,0 12 0 0,4 4-912 0,1 10-176 15,0 6-48-15,2-2 0 0,-3-5-128 0,3-4-16 0,0-5-16 0,-2-8 0 32,2-3-576-32,0-16-112 0,0-2-32 15,0-10 0-15,0-6-1744 0,-3-9-336 0</inkml:trace>
  <inkml:trace contextRef="#ctx0" brushRef="#br0" timeOffset="92227.38">28620 14079 16575 0,'-23'20'736'0,"14"-11"160"0,-3 3-720 0,3-1-176 16,3 0 0-16,-1 1 0 0,0 6 1760 0,-4 16 320 0,-8 22 64 0,-3 19 16 0,1 18 976 0,6 0 208 16,3 4 48-16,5-1 0 0,7-8-1600 0,7-4-320 15,7-7-64-15,4-9-16 16,0-11-704-16,5-5-144 0,4-2-32 0,2-5 0 0,1-7-384 0,-1-1-128 15,5-8 0-15,7 1 0 16,0-3-368-16,2-2-128 0,-4-3-16 0,-1 1-16 16,3-5-544-16,2-2-96 0,0-5-32 0,-2-4-16080 0</inkml:trace>
  <inkml:trace contextRef="#ctx0" brushRef="#br0" timeOffset="92417.48">29039 14756 14735 0,'4'-13'640'0,"-1"4"160"0,-1 0-640 0,2 4-160 0,1 1 0 0,0 1 0 15,-1 3 2688-15,5 0 496 0,5 7 96 0,6-2 32 16,5 8 128-16,5 5 16 0,1 5 16 0,3 2 0 16,0 2-2192-16,0 0-448 0,-2 3-96 0,0-10-16 15,-3 1-400-15,-2-1-64 0,-4 0-32 0,-5-6 0 0,3 2-224 0,-8-5-208 16,1-4 32-16,-3-2 16 15,3-3-1088-15,-3-4-224 0</inkml:trace>
  <inkml:trace contextRef="#ctx0" brushRef="#br0" timeOffset="92623.88">29463 14584 12895 0,'-21'32'576'0,"10"-16"112"0,0 4-560 0,-1-2-128 0,3-2 0 0,0-2 0 16,-4 8 3280-16,-10 17 624 0,-9 24 128 0,-9 12 32 16,1 7-304-16,10-19-64 0,10-15-16 0,6-12 0 15,10-9-2784-15,6-15-544 0,9-10-112 0,5-13-32 16,4-10-1680-16,8-13-352 0</inkml:trace>
  <inkml:trace contextRef="#ctx0" brushRef="#br0" timeOffset="92830.1">29590 13938 30399 0,'25'30'1344'0,"-9"-12"288"0,4 0-1312 0,-2-2-320 16,-2-2 0-16,-2-3 0 0,6 5 2368 0,16 18 416 16,16 11 80-16,10 21 16 15,1 9-1408-15,-9-1-256 0,-6 1-64 0,-14-2-16 0,-7 1-560 0,-9 6-128 0,-4-5 0 16,-5 8-16-16,-4 8-304 0,-5 2-128 0,-7-7 0 15,-7-2 128 1,-4-12-576-16,0-1-112 0,-2-8-16 0,-3-8-19552 0</inkml:trace>
  <inkml:trace contextRef="#ctx0" brushRef="#br0" timeOffset="93550.8">24881 16655 4607 0,'3'0'400'0,"1"3"-400"0,1-1 0 0,-3 5 0 0,0-7 160 0,3 4-160 0,4 8 192 0,7 6-192 0,4 4 0 0,1 6-176 0,-1-6 0 0,-2-4 0 16,-4-6 176-16,-1-3 0 0,-1-9 0 0,-3-5 0 15,0-1 0-15,-2-6 0 0,2-6-144 0,2-5 144 16</inkml:trace>
  <inkml:trace contextRef="#ctx0" brushRef="#br0" timeOffset="93662.73">25160 16510 16575 0,'-4'41'736'0,"4"-18"160"0,2 0-720 0,0-5-176 0,1-7 0 0,1-4 0 0,5 9 0 0,2 9 0 16,8 13 0-16,6 3 0 0,6 0 0 0,-1-16-224 15,1-9 32-15,1-14 0 0,-2-9 192 0</inkml:trace>
  <inkml:trace contextRef="#ctx0" brushRef="#br0" timeOffset="93965.72">25836 16835 23951 0,'2'6'2128'0,"0"1"-1696"0,3 0-432 0,-1-3 0 0,3 3 736 0,0 5 64 15,9 8 16-15,9 12 0 0,7 8 960 0,4 4 192 16,-2-4 32-16,0-3 16 0,0 1-1184 0,-2-2-256 15,-1 1-32-15,-4-3-16 0,-4 0-528 0,-2-7-144 16,-3 0-16-16,-2-2 0 16,-1-5-1328-16,-3-4-272 0,-1-4-48 0,0-6-12144 15</inkml:trace>
  <inkml:trace contextRef="#ctx0" brushRef="#br0" timeOffset="94140.6">26389 16778 14735 0,'-18'18'640'0,"9"-9"160"0,0 2-640 0,0 1-160 0,2-3 0 0,-2 2 0 16,-3 7 1472-16,-6 12 272 0,-14 20 48 0,-8 13 16 15,-6 12 896-15,-4-3 176 0,5-4 48 0,2-9 0 16,7-9-1040-16,4-9-208 0,9-14-32 0,3-7-16 16,4-4-928-16,5-9-192 0,2 0-48 0,4-7-11904 15,5-2-2384-15</inkml:trace>
  <inkml:trace contextRef="#ctx0" brushRef="#br0" timeOffset="94441.85">27511 16880 19343 0,'0'27'848'0,"0"-11"192"0,2 2-832 0,-2-2-208 0,0-3 0 0,0-1 0 15,3 8 1312-15,-1 10 224 0,2 13 32 0,3 11 16 16,0 5-352-16,2-7-64 0,0-11-16 0,-2-9 0 15,4-10-1008-15,-2-8-144 0,0-5-144 0,3-11-12736 16</inkml:trace>
  <inkml:trace contextRef="#ctx0" brushRef="#br0" timeOffset="94600.99">27380 16556 35935 0,'-44'7'1600'0,"24"-12"320"0,2 1-1536 0,7 1-384 15,8-4 0-15,1 3 0 16,2-1-1680-16,0-4-416 0,2-7-80 0,5 1 0 16,4 1-1024-16,10-2-192 0,6 9-32 0,5 3-16 0</inkml:trace>
  <inkml:trace contextRef="#ctx0" brushRef="#br0" timeOffset="94870.76">28085 16748 19343 0,'-7'3'1728'0,"0"-3"-1392"0,2 0-336 0,3 0 0 0,0 0 576 16,-3 0 32-1,-6 2 16-15,-7 0 0 0,-5 5 208 0,3 2 64 16,4 2 0-16,7 3 0 0,7 2 0 0,6 0 0 16,10 0 0-16,2 4 0 0,6-4 32 0,3 4 16 15,2 3 0-15,3 0 0 0,-1-1-48 0,1-4 0 16,-3 5 0-16,0 0 0 0,3-1-240 0,-5 3-48 15,-3-2-16-15,-6 0 0 0,-7-8-320 0,-7 6-64 16,-6-1-16-16,-7 5 0 0,-8-2-64 0,-5 2-128 16,-8 6 176-16,-7 6-176 0,1 4 0 0,-5 4 0 0,-5 7 0 0,5-4 0 15,4-3 0-15,12-13 0 0,7-12 0 0,6-9-16768 16</inkml:trace>
  <inkml:trace contextRef="#ctx0" brushRef="#br0" timeOffset="95634.76">28869 17304 18431 0,'-2'0'1632'0,"-1"0"-1312"0,3-5-320 0,3 5 0 0,-1 0 1136 0,0-2 144 0,3 2 48 0,1-2 0 16,8-1 1280-16,4-6 256 0,5 0 48 0,4-2 16 16,0-1-1168-16,0-6-224 0,5-2-64 0,-5-5 0 15,3 2-1088-15,-5-6-240 0,0-3-144 0,-5 0 192 16,-2 3-192-16,-2-5 0 0,-5 0-192 0,-1 0 192 16,-6 2-240-16,-2 1 80 0,-4 1 16 0,-2 5 0 15,-3 5-624-15,-2 6-128 0,0 7-32 0,-3 10 0 16,-1 3 144-16,-1 15 16 0,-2 2 16 0,0 8 0 15,3 3-224-15,-3 7-48 0,0 11-16 0,2 5 0 0,5 2 848 0,5 4 192 16,2 5 0-16,6-2 0 0,5 4 416 0,7-4 96 16,4-3 0-16,5-11 16 0,5-11 624 0,2-14 128 15,2-11 32-15,4-11 0 0,3-14-416 0,2-14-64 16,0-9-32-16,0-8 0 0,-2-13-272 0,-5 1-48 0,-4-7-16 16,-3-2 0-1,1-5-464-15,-5 3 0 0,-5 2 0 0,-4 6-160 16,-5 3-224-16,-4 5-64 0,-2 8 0 0,-5 5 0 15,0 9-16-15,-3 5-16 0,-1 6 0 0,-1 8 0 0,1 6 336 0,-3 0 144 0,3 4-128 0,1 3 128 16,1 6 256-16,2 3 128 0,2-2 16 16,3 6 16-16,4 5-48 0,0 2-16 15,0 10 0-15,0-8 0 0,2 1-96 0,-2 1 0 0,1 6-16 16,1-6 0-16,2 1 48 0,1-12 16 0,2 1 0 0,2-14 0 16,-2-3-160-16,2-8-16 0,2-8-128 0,3-4 192 15,-2-4-192-15,-3-3 176 0,0-2-176 0,-2 1 160 16,-3-4-160-16,-4 1 128 0,0-2-128 0,-4-3 128 15,-3 2-128-15,-4-1 0 0,-3-1 0 0,-1 0 0 16,-3-2 0-16,-1 0 0 0,-1 3-128 0,0-3 128 0,2 0-256 0,-3-3 0 16,3 3 16-16,0-4 0 15,2 4-880-15,-2 4-176 0,3 10-48 0,1 4 0 16,1 9-1584-16,1 10-320 0,1 8-64 0,0 9-9280 0</inkml:trace>
  <inkml:trace contextRef="#ctx0" brushRef="#br0" timeOffset="96251.31">30340 17213 14735 0,'-7'5'640'0,"5"-5"160"0,0-5-640 0,2 3-160 0,0-1 0 0,0 1 0 0,0 2 1792 0,0-7 320 0,4-4 64 0,-1-9 0 16,3-1 176-16,1-8 16 0,2-1 16 0,0 3 0 15,-2-7-1680-15,2 5-352 0,-4-1-64 0,-1 1-16 16,1 2-272-16,-5 2 0 0,2 4 0 0,-2 3 0 16,-2 5 0-16,-1-3 0 0,-1 9 0 0,-1-2 0 15,1 7-336-15,-5 2 16 0,2 4 16 0,-2 10 0 16,0 6-1008-16,0 5-208 0,0 4-32 0,2 1-16 0,2 4 1056 0,3 0 192 16,0 7 64-16,4-5 0 0,3 2 976 0,1-4 208 15,6-2 32-15,1-5 16 0,8-8-224 0,1-13-48 16,6-1-16-16,-1-14 0 0,0-3-688 0,0-3-144 15,0-8-32-15,1 0 0 16,-3-6-1168-16,-5 6-224 0,-2 0-48 0,-2 1-16 16,-2-3-16-16,-5 4 0 0,0 3 0 0,0 0 0 15,-2-2 112-15,-3-1 0 0,3 3 16 0,-5 2 0 16,3 1 352-16,-3 3 64 0,3 1 16 0,-1 0 0 0,1 4 624 0,-1 5 128 0,1 2 16 0,-1 0 16 16,3 6 1456-16,0 6 272 0,0 1 64 0,2 8 16 15,0-3 240-15,0 4 48 0,0 1 16 0,2 2 0 16,1 9-224-16,-1-5-48 0,3 5-16 0,-3-11 0 15,0 0-656-15,1-3-128 0,-1-2-32 0,2-4 0 16,-1-7-256-16,1-3-48 0,1-6-16 0,0-5 0 16,-1-4-16-16,-1-3-16 0,-1-6 0 0,-2-1 0 15,2-1-512-15,-4-1-96 0,0-6-32 0,0 1 0 16,-1-1-96-16,-1 0 0 0,0-1-16 0,-1-6 0 0,1 2 208 0,-1 2 32 16,3 7 16-16,-3 9 0 15,1 7-368-15,-3 7-80 0,1 4-16 0,-1 7 0 0,0 7 1408 0,0 7 288 16,5 0 48-16,0-1 16 15,2 8 368-15,7 1 80 0,-3 3 0 0,6 5 16 0,-1-5-528 0,0 2-96 16,2 0-32-16,1-2 0 0,1 0-592 0,-1-4-128 16,1-3-32-16,-1-7 0 0,-1-4-208 0,-2-9-240 15,-2-2 48-15,0-12 16 16,-2 2-1728-16,-1-11-336 0,3-4-80 0,-2-3-16 0</inkml:trace>
  <inkml:trace contextRef="#ctx0" brushRef="#br0" timeOffset="96473.46">31712 16175 4607 0,'-7'23'400'0,"2"-12"-400"0,1 0 0 0,1 1 0 0,3-5 3296 0,0-1 576 0,0 3 112 0,-2 5 32 0,2 9-1504 0,-2 4-288 16,2 5-64-16,-2 2-16 0,4-7-320 0,-2 0-64 16,2-2-16-16,0-5 0 15,3-4-1472-15,-1-5-272 0</inkml:trace>
  <inkml:trace contextRef="#ctx0" brushRef="#br0" timeOffset="96620.26">31913 16286 18431 0,'-7'21'1632'0,"5"-10"-1312"0,2-2-320 0,0 0 0 16,0-2 1856-16,0 0 320 0,0 2 48 0,2 9 16 16,1 7-352-16,1 9-64 0,3 0-16 0,7-14-10736 47,-3-11-2144-47</inkml:trace>
  <inkml:trace contextRef="#ctx0" brushRef="#br0" timeOffset="99695.89">8061 12137 21183 0,'2'11'1888'0,"3"-6"-1504"0,2 4-384 0,0 0 0 0,-3-2-1984 0,3 4-480 0,7 2-96 0,10 17 0 0,22 20 3616 0,17 13 736 0,21 8 128 0,14 10 48 15,17 17-1072-15,10-3-192 0,6 7-64 0,1-5 0 16,-3-4-208-16,-2-5-48 0,-2-1-16 0,-16-10 0 31,-14-9-368-31,-9-5 0 0,-11 0 0 0,-7 5-192 0,-3 3 192 0,-10-6-160 0,-14-3 160 0,-7-8-160 16,-9-9-1120-16,-5-4-240 0,-9-9-32 0,-2-5-16 15,-2-4 1568-15,-5-7 192 0,1-5 112 0,-3-4-7920 16</inkml:trace>
  <inkml:trace contextRef="#ctx0" brushRef="#br0" timeOffset="99949.7">10017 11695 9215 0,'-13'36'400'0,"4"-13"96"0,-3-1-496 0,1 1 0 0,2-5 0 15,-2 0 0-15,-5 12 1968 0,-11 15 288 0,-19 28 64 0,-19 31 16 16,-10 11 288-16,0-6 64 0,-2-11 16 0,2-5 0 16,-2-10-496-16,4-5-96 0,5-8-32 0,5-9 0 15,4-4-832-15,5-10-160 0,4-4-48 0,9-13 0 16,12-8-832-16,1-3-208 0,8-4 0 0,2-1 0 31,2-3-1008-31,2 3-240 0,3 2-48 0,0 2-9344 0,-1 0-1872 0</inkml:trace>
  <inkml:trace contextRef="#ctx0" brushRef="#br0" timeOffset="100868.14">7157 14960 911 0,'-7'0'0'0,"2"0"0"0,1 0 0 0,2 0 0 0,-3 0 352 0,-2-2-16 0,-6 2 0 0,-8-4 0 0,-4-1-336 0,-2 3 0 16,4-3 0-16,5 3 0 0,0 2 0 0,2 0 0 16,5-5 0-16,0 3 0 0,-1 0 256 0,3 0-32 15,2 2 0-15,1-5 32 0,-1 3 1216 0,2 0 256 16,1-1 64-16,4 3 16 0,-3-4 624 0,3 2 128 16,5-3 32-16,0 0 0 15,-1 1-528-15,3-3-96 0,4 5-32 0,1-3 0 0,1-1-288 0,1 1-64 16,4-2-16-16,2 0 0 15,1 3-304-15,4-3-64 0,2 3-16 0,0-8 0 16,0 5-656-16,0 1-128 0,3 1-16 0,-3-4-16 16,0 2-240-16,1 3-128 0,-4-3 128 0,1 0-128 0,-2 3 0 0,0-3 0 0,-1-5 0 0,1 6 0 15,0-3 0-15,-3 6 0 16,-2-3 0-16,-2 1 0 0,0 3 0 0,-5 2 0 16,-2 0 0-16,-2 7 0 0,-2-1 0 0,-1-1-128 0,-1 6 128 0,1 1 0 15,-2 6 0-15,1 0-128 0,-1-2 128 0,-2 2 0 31,0 2 0-31,0 3 0 0,0-1 144 0,0 1-144 16,-2 2 256-16,2 2-64 0,-3 3-16 0,3-1 0 16,-2 5-176-16,2 0 160 0,-2-7-160 0,2 5 160 15,-5 0-160-15,3 0 0 0,-3-3 0 0,5-2 0 16,0-2-960-16,3-2-64 0</inkml:trace>
  <inkml:trace contextRef="#ctx0" brushRef="#br0" timeOffset="101280.56">8073 14571 16575 0,'4'-7'1472'0,"3"-2"-1168"0,2 2-304 0,-2 0 0 0,2-2 400 0,4 0 32 0,10-14 0 0,13-11 0 0,12-9 2368 0,4 0 464 16,0 7 112-16,-2 9 16 0,-9 4-2288 0,-7 12-448 15,-7 9-80-15,-4 6-32 16,-5 7-1520-16,-7 8-304 0,1 3-64 0,-8 8-11664 0</inkml:trace>
  <inkml:trace contextRef="#ctx0" brushRef="#br0" timeOffset="101580.61">8258 14523 6447 0,'0'0'272'0,"0"0"80"0,0 2-352 0,0 3 0 0,0-1 0 0,-2 3 0 16,2 0 1168-16,-2 9 176 0,-3 6 16 0,1 19 16 0,-1 5 1488 0,-2 8 288 16,3 5 64-16,-3 4 16 15,0 5-1824-15,3 0-384 0,-1-2-64 0,5-2 0 0,3 1-208 0,1-4-48 16,5-8 0-16,0-6 0 0,7-8-256 0,2-10-64 16,0-4-16-16,3-9 0 0,1-7 16 0,1 0 16 15,2-9 0-15,0 0 0 0,2-5 96 0,-2-1 16 16,0-1 0-16,-2-2 0 0,-1 7-512 0,-4-10 0 15,1 3 0-15,-6 0 0 16,-1 2-1536-16,-3 3-256 0,-3-8-64 0,1 1-6912 0,-2 2-1408 16</inkml:trace>
  <inkml:trace contextRef="#ctx0" brushRef="#br0" timeOffset="101754.22">8224 15248 21183 0,'-11'-11'944'0,"7"4"192"0,1-4-912 0,1 4-224 0,0 2 0 0,2 1 0 16,2 2 1056-16,0-10 160 0,5-8 48 0,4-5 0 16,5-2 656-16,2 0 128 0,5 4 16 0,-3 3 16 15,3-1-1616-15,-2 5-320 0,1-2-144 0,-1 2 128 16,-3 5-256-16,0 4-64 0,5-2-16 0,-5 7-14464 16</inkml:trace>
  <inkml:trace contextRef="#ctx0" brushRef="#br0" timeOffset="102085.91">8644 14906 10127 0,'0'0'896'0,"0"0"-704"16,2 0-192-16,-2 0 0 0,2 0 528 0,1 0 80 16,1 0 16-16,3 0 0 0,4 5 2464 0,3 6 496 0,2 0 112 0,2 7 16 15,0 7-1872-15,0 0-368 0,-2 7-80 0,2 0-16 16,0 6-96-16,-2 1-32 0,2 4 0 0,-2 2 0 15,0 0-640-15,2-2-128 16,0 3-32-16,-2-12 0 0,0-9-288 0,-2-3-160 0,1 1 160 0,-1-12-160 16,0-8 128-16,-1-3-128 0,-1-7 0 0,1-7 144 15,-1-4 192-15,-3-7 48 0,2-4 0 0,-4-3 0 16,-3-2-192-16,-1-5-16 0,-1 3-16 0,-4 2 0 16,-1 0-160-16,1 2 0 0,-3-1 0 0,-1 3 128 15,1 1-128-15,-2-3 0 0,3 0 0 0,2-2 0 16,2 5-512-16,-3-5-96 0,3 9-16 0,0 2 0 31,3 3-1376-31,-3 6-288 0,2-2-48 0,0 9-16 0,3 1-1040 0,-3 6-224 0</inkml:trace>
  <inkml:trace contextRef="#ctx0" brushRef="#br0" timeOffset="102719.76">9356 15226 11055 0,'4'4'480'0,"1"-4"112"0,-1 0-464 0,-2-4-128 0,1 4 0 0,-1-3 0 15,0 1 2160-15,5 0 400 0,0-7 96 0,4 0 16 16,-2-10-624-16,0 4-112 0,-2-8-16 0,-2 0-16 16,-3-2-848-16,0-2-160 0,-2 2-48 0,0-9 0 15,-2 5-448-15,-3-3-80 0,1 5-32 0,-3 2 0 16,0 7-736-16,-2 4-160 0,0 3-32 15,-2 0 0-15,-1 11-272 0,1 0-64 16,-3 2-16-16,3 9 0 0,-2 5 176 0,1 7 48 0,3 2 0 16,0 9 0-16,2 4 512 0,3-4 96 0,1 5 32 0,6-5 0 15,1-3-112-15,3 1-16 0,7 2 0 0,2 0 0 16,2-2 448-16,2 0 64 0,3-3 32 0,2-2 0 0,-5-2 976 16,1-7 192-16,3 5 32 0,-1-12 16 0,-2 1-48 15,1-12-16-15,3-5 0 0,-4-11 0 0,1-2-960 0,-4-7-192 16,0-4-32-16,-4-1-16 0,0-2-240 0,-3-2 0 15,0 3 0-15,-2-3 0 0,-2 4 0 0,-2 1-336 16,-1 6 48-16,-1-4 16 16,-1 4-128-16,-2 5-32 0,0 5 0 0,-2 1 0 15,-1 1 16-15,1 4 0 0,2 7 0 0,-2 0 0 0,2 0 416 0,0 0 0 0,2 2 0 0,3 3-128 16,1-1 128-16,1 3-160 0,4 0 160 0,3 4-160 16,-3 5 160-16,3 2 0 0,0 5 0 0,4 2 0 15,-2 7 384-15,-1-1 64 0,4 3 16 0,-1 0 0 16,-2-2 48-16,-1-5 16 0,-1-4 0 0,-3-5 0 15,1-2-336-15,-1-7-64 0,-4-9 0 0,0-7-128 16,-1-6 656-16,-1-10 32 0,-3-6 0 0,1-3 0 16,-3 0-32-16,0-9 0 0,2 7 0 0,-4-4 0 15,2 6-448-15,-3-2-80 0,3 5-128 0,0 1 176 16,-2 6-512-16,2 1-112 16,0 3 0-16,0 5-16 0,2 4-320 0,3-1-64 0,2 6-16 15,-3 2 0-15,5 2 544 0,0 0 128 0,5 4 0 0,-1 8 16 0,3 6 48 0,2 2 0 16,3 7 0-16,-3 7 0 0,0 0 128 0,0 0-160 15,-2 5 160-15,5-1-160 0,-3-4 0 0,-5-4 0 16,1-8 0-16,0-1 0 16,1-1-336-16,-1-13-64 0,0 0-16 0,-3-9 0 15,0-5-1120-15,1-7-224 0</inkml:trace>
  <inkml:trace contextRef="#ctx0" brushRef="#br0" timeOffset="102973.99">10566 14129 12895 0,'-9'-3'576'0,"4"1"112"0,1 2-560 0,-1 0-128 0,1 0 0 0,-1 2 0 0,1 3 1248 0,-5 2 224 0,-3 9 32 0,-3 9 16 16,-4 9 112-16,-1 11 32 0,-3 12 0 0,5 6 0 0,2 7-848 0,5-2-176 15,4 5-16-15,5-3-16 0,9-2 960 16,4-5 192-16,7-8 32 0,5-5 16 0,4-5-816 0,5-2-160 15,2-4-48-15,-2 1 0 16,2-6-528-16,0 3-96 0,6 1-32 0,-1 3 0 16,-1-3-976-16,-4-1-208 0,-4-6-32 0,-3-1-16 15,-2-3-1712-15,-2-2-320 0</inkml:trace>
  <inkml:trace contextRef="#ctx0" brushRef="#br0" timeOffset="103227.49">10938 14761 19343 0,'-2'0'1728'0,"-1"0"-1392"0,3 2-336 0,0 1 0 16,3-1 672-16,-3 2 64 15,2 1 16-15,5 8 0 0,2 3 1952 0,7 5 400 0,2 1 80 0,2 6 16 16,1-8-1856-16,3 5-352 0,1 0-80 0,3-3-16 0,-1 1-288 15,2-5-64-15,3 0-16 0,-3-2 0 0,-1 2-528 16,-1-6 0-16,-2 1-160 0,0 3 160 31,-5-4-1936-31,1-1-272 0</inkml:trace>
  <inkml:trace contextRef="#ctx0" brushRef="#br0" timeOffset="103440.97">11384 14668 21183 0,'-13'11'944'0,"6"-8"192"0,0 3-912 0,0-1-224 0,3 0 0 0,-1 1 0 16,-1 3 1936-16,-6 10 352 0,-4 3 64 0,-9 19 16 16,-6 11-48-16,-3 7 0 0,-5 9 0 0,5-5 0 15,5-1-1520-15,6-10-304 0,7-9-64 0,5-11-16 16,9-10-288-16,2-8-128 0,4-5 128 0,3-14-128 15,6-1-1248 1,3-8-336-16,5-6-64 0,4-5-14368 0</inkml:trace>
  <inkml:trace contextRef="#ctx0" brushRef="#br0" timeOffset="103813.59">11403 14557 13823 0,'0'-16'1216'0,"2"3"-960"0,2-1-256 16,-1 3 0-16,-1 2 416 0,0 4 32 0,3-2 16 0,1-4 0 15,6-12 1808-15,4-2 352 0,2 0 80 0,0 7 16 16,-2 5-1408-16,-3 1-288 0,1 8-48 0,-5 4-16 15,0 4-560-15,-2 3-112 0,2 9-32 0,-2-2 0 16,-3 8 320-16,1 3 48 0,-3 0 16 0,0 0 0 16,-4 5 32-16,0 3 16 0,-3-1 0 0,-1 4 0 15,-1 1-448-15,0-8-96 0,2 5-16 0,1-11 0 16,6-3-128-16,0-6 0 0,8-5 0 0,1-9 0 16,2 0-800-16,3-7-96 0,2 0 0 0,3-4-16 15,-1-5 64-15,3 3 16 0,-3 1 0 0,-2 1 0 0,1 2 560 0,-4 0 112 16,1 4 32-16,0-2 0 15,0-2-416-15,-2 7-80 0</inkml:trace>
  <inkml:trace contextRef="#ctx0" brushRef="#br0" timeOffset="104105.03">11831 13909 6447 0,'7'0'576'0,"-3"-5"-576"0,3 5 0 0,0 0 0 16,0 5 1968-16,-3-3 272 15,3 5 64-15,7 7 16 0,6 8 1776 0,10 14 368 0,6 5 64 0,2 11 16 16,1 1-2032-16,-3 3-400 0,5 5-64 0,0 7-32 16,2 12-1360-16,2 1-272 0,-6 1-48 0,-1 4-16 15,-1 5-1232-15,-3 4-256 0,-3 9-48 16,6 12-16-1,-1 22 0-15,-14-20 0 0,-8-21 0 0,-7-11 0 0,-7-9-656 0,-2-13-128 0,2-21-32 0,-7-11 0 0,0-12 3184 0,0-11 624 16,0-16 128-16,-2-2 32 0,3-4-1024 0,-1-10-208 31,0-7-48-31,0-10-14720 0</inkml:trace>
</inkml:ink>
</file>

<file path=ppt/ink/ink7.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3T20:49:52.359"/>
    </inkml:context>
    <inkml:brush xml:id="br0">
      <inkml:brushProperty name="width" value="0.05292" units="cm"/>
      <inkml:brushProperty name="height" value="0.05292" units="cm"/>
      <inkml:brushProperty name="color" value="#C00000"/>
    </inkml:brush>
  </inkml:definitions>
  <inkml:trace contextRef="#ctx0" brushRef="#br0">6740 9082 17503 0,'0'7'1552'0,"0"0"-1232"0,0-3-320 0,-3 3 0 0,6 4 1456 0,-6 1 224 0,1 10 48 0,-2 19 16 15,-1 7 768-15,-4 11 160 16,2 2 16-16,-2 0 16 0,2-4-1040 0,0-1-224 0,1-10-32 0,1-3-16 15,1-7-624-15,1-4-112 16,3-3-16-16,3-4-16 0,-3 4-432 0,2 3-192 16,-2-7 160-16,0-2-160 0,0-5 0 0,0-2 128 15,0-9-128-15,2-7 0 0,0-7 128 0,3-9 0 0,-1-5-128 0,3-6 192 16,2-18-192-16,3-7 0 0,-1-7 0 0,5-5 0 0,0-1 0 0,0-1 0 16,-1 3 0-16,4-1 0 0,-1 3 0 0,0-3 0 31,5 6 0-31,-3 8 0 0,3 7 0 0,-3 9-128 15,3 2 128-15,-3 12 0 0,0 1 0 0,1 8 0 16,-3 9 0-16,-2 4 0 0,0 7 208 0,-3 5 0 16,1 11 0-16,-3 9 0 0,-2 0-208 0,-2 13 144 15,0-1-144-15,-5 8 128 0,-2 7-128 0,-2 0 0 0,0 3 0 16,-1-3 128-16,-1 0-128 0,-1-6 0 0,1-8 0 16,4-11 0-16,0-8 0 0,2-10 0 0,5-7 0 0,-3-11 0 15,1-4 0-15,4-8 0 0,0-1 0 0,0-15 0 16,2-1 0-16,1-7 0 0,-1-10 0 0,0-4 0 15,-1 1 0-15,1-3 0 0,-2 2 0 0,-2 2 0 16,4 3 0-16,-4-1 0 0,2 3 0 0,0 3 0 16,-2 8 0-16,2 0 0 0,0 3 0 0,2 6 0 15,-2 0 0-15,-2 7 0 0,2 5 0 0,0 4 0 16,-2 7 0-16,0 5 0 0,0 2 0 0,-3 9 0 16,3 6 0-16,-2 8 0 0,-1 1 0 0,-2 8 0 15,3 2 432-15,-3 11 144 0,-2 11 48 0,0 3 0 0,0 7-624 0,0-1 0 16,0-4 0-16,2-9 0 0,3-9 0 0,0-14 0 15,1-11 0-15,3-9 0 16,0-7-448-16,3-11-128 0,6-7 0 0,0-14-12272 16,5-7-2448-16</inkml:trace>
  <inkml:trace contextRef="#ctx0" brushRef="#br0" timeOffset="641.16">8091 9327 23039 0,'-14'4'1024'0,"7"-1"192"0,0 1-960 0,3-2-256 0,2-2 0 0,-3 0 0 0,1 0 1872 0,-1 3 336 16,-4-3 64-16,-2 0 16 0,-3-5-144 0,0-2-32 15,3-4 0-15,2-3 0 16,2 1-1312-16,-2-3-272 0,2 2-48 0,-2-2-16 0,2 3-464 0,-2 4 0 0,-2 2 0 15,0 2 0-15,-3 8 0 0,1 3 0 16,-3 6 0-16,0 6 0 0,0 0 0 0,0 5 0 0,-4 4 0 0,2 2 0 16,-1 8 0-16,1-1 0 0,2 5 0 0,1 2 0 15,3 0 0-15,3-2-160 0,5-1 32 0,4-6 0 16,4-2 128-16,5-2 224 0,3-8-48 0,3-4-16 16,4 0-16-16,1-11 0 0,0-2 0 0,3-3 0 15,0-4-144-15,2-7 0 0,2-5 0 0,-2-8 0 16,0-1 0-16,0-2 0 0,-5-7 0 0,-4 0 0 15,0-2 0-15,-5-2 0 0,0-2 0 0,1-3 0 16,-5 2 0-16,-1-1 0 0,1 1 0 0,-2-2 0 16,2 3 0-16,-5 4 0 0,0 9 0 0,-2 2 0 0,0 12-384 0,-2 4 32 15,-5 7 16-15,0 7 0 0,0 4 336 0,-4 7 0 16,2 7 0-16,-2 7 0 0,-1 4 256 0,1 5 112 16,2 4 16-16,0 3 16 0,2-1-64 0,2 3-16 15,5-4 0-15,3-3 0 16,4 0-64-16,4-7 0 0,3-2-16 0,4-11 0 15,-2-3-240-15,4-4-128 0,5-9 128 0,2-3-208 16,0-4-752-16,0-4-128 0,-2-3-48 0,-2 0-16752 16</inkml:trace>
  <inkml:trace contextRef="#ctx0" brushRef="#br0" timeOffset="1174.63">8360 9225 20271 0,'-9'13'896'0,"5"-6"192"0,4 0-880 0,-2 4-208 0,2-6 0 0,0 2 0 0,0 4 1856 0,0 7 336 0,0 5 64 0,-3 18 16 16,3 6 352-16,3 5 80 0,-3-2 16 0,0 0 0 15,-3 0-1712-15,3-7-352 0,-2 0-64 0,2-7-16 16,0-2-288-16,2-7-64 0,3-6-16 0,-1-5 0 16,1-12-208-16,2-6 0 0,4-7 0 0,0-7 0 31,3-11-384-31,-3 2-192 0,3-5-16 0,-1-6-16 0,1-9-608 0,2-7-112 0,2 0-16 0,-2-5-16 31,-2 9 272-31,-3-2 64 0,-2 7 16 0,-2 9 0 0,-3 5 672 0,1-1 128 0,-3 8 16 0,3 6 16 16,-3 2 416-16,2 5 80 0,-1 7 0 0,1 4 16 15,1 3 432-15,-3 6 96 0,5 0 16 0,-3 12 0 16,5 2-16-16,-2 2 0 0,0 10 0 0,2 1 0 16,-2 1 32-16,0 4 0 0,2-3 0 0,-5 1 0 0,1-5-480 0,-1-2-96 0,-1 0 0 0,-1-4-16 15,0-7-128-15,0-5-32 0,3-5 0 0,-3 1 0 16,3-5-144-16,-1 0 0 0,-1-7 0 0,-1 3 0 15,0-5 0-15,-2 0-272 16,0 0 64-16,0-7 16 16,-2-4 192-16,2-1-192 0,0-6 192 0,0-4-192 15,2-1 192-15,0-11 0 0,1 0 0 0,-1-2 0 16,2-5 0-16,1 5 0 0,0 2 0 0,1 0 0 16,6 0 0-16,-3 0 0 0,4 2 0 0,1 5 0 15,2 0 0-15,2 8-144 0,0 6 144 0,0 4-128 16,-2 6 128-16,-2 8 0 0,2 6 0 0,-3 7 0 15,1 7 0-15,-3 9 0 0,0 3 128 0,1 6-128 16,-1 7 208-16,-2-1-16 0,2 4-16 0,-4-6 0 0,0-2-176 0,-2 1 192 16,-3-3-192-16,0-7 192 0,3-4-192 0,-3-3 0 15,0-4 144-15,0-2-144 0,-2 0 0 0,0-1-208 16,0-6 16-16,0 2 16 16,-2-6-1552-16,2-3-304 0</inkml:trace>
  <inkml:trace contextRef="#ctx0" brushRef="#br0" timeOffset="1737.9">9102 9431 21183 0,'0'11'944'0,"0"-6"192"0,2-1-912 0,0 5-224 0,0-4 0 0,-2 2 0 0,3 4 2048 0,1 9 352 0,1 12 80 0,2 9 16 16,2 4-16-16,-5 3 0 0,1-5 0 0,-3 0 0 15,3 0-1488-15,-3-2-288 0,-2-3-64 0,0-4-16 16,0-2-368-16,0-5-80 0,0-9-16 0,2-2 0 16,0-9-160-16,-2-2-256 0,5-3 64 0,-3-4 16 15,0-7-272-15,3-3-64 0,2-6-16 16,-3-5 0-16,5-6 32 0,0-5 16 0,0-9 0 0,3-5 0 0,-1-1 288 16,0-4 192-16,1 1-208 0,1 5 80 0,1 1 128 0,-3 10 0 15,1 4 0-15,-1 7 0 0,0 7 0 0,-2 7 0 16,3 4 0-16,-3 5 0 0,2 4 0 0,0 5 192 15,1 4-32-15,1 7-16 0,-1 1 176 0,-1 5 48 16,0 4 0-16,-1-1 0 0,-1 5-48 0,-3-1 0 16,1 1 0-16,-2 0 0 0,-1 4-32 0,1 0-16 15,-1 5 0-15,-1 2 0 0,-3-2-112 0,0-3-32 16,0-6 0-16,0-7 0 0,-3 2-128 0,1-4 0 0,-2-3 0 0,1-6 0 16,-1 0 0-16,1-14 128 0,1 0-128 0,0-9 0 15,2-1 0-15,0-12 0 16,2-5 128-16,0-7-128 0,5-9 128 0,0-7-128 0,2-9 192 0,2 0-64 15,1-5-128-15,-1 5-176 0,0 1 48 0,3 8 0 16,-5 4-160-16,2 10-32 0,3 7 0 0,-5 1 0 16,0 8 320-16,0 4-160 0,3 7 160 0,-3 2-128 15,0 7 128-15,0 5-192 0,0 6 192 0,-2 3-192 16,2 6 192-16,-5 10 0 0,3 1 160 0,-2 12-160 16,-3-2 208-16,0 7-48 0,3-3-16 0,-3 0 0 15,0-6-144-15,3 0 128 0,-3-6-128 0,3-1 128 16,-1 0-128-16,1-7 0 0,-1-5 0 0,3-2-176 15,0 1-1136-15,0-8-224 0,-1 2-64 0,3-1-14992 16</inkml:trace>
  <inkml:trace contextRef="#ctx0" brushRef="#br0" timeOffset="2166.39">10201 9494 24879 0,'-23'9'1088'0,"12"1"256"0,0-6-1088 0,2 3-256 0,2-5 0 0,0 7 0 0,0-2 1952 0,-6 9 336 0,-8 13 64 0,-4 8 16 16,3 10-528-16,-1 3-112 0,7 4 0 0,3 1-16 15,3-1-944-15,6-4-176 0,4-2-32 0,2-8-16 16,5-3-48-16,2-8-16 0,2-8 0 0,3-10 0 15,0-4-176-15,1-7-48 0,6-12 0 0,-1-4 0 16,1-6-256-16,-1-5-144 0,-2-1 16 0,-2-6 0 16,-2 0-112-16,-1-2-16 0,-1-2 0 0,-3-3 0 15,0 0-192-15,-5 5-64 0,1 0 0 0,-5 6 0 32,0 7-368-32,-2 8-80 0,-1 1 0 0,1 9-16 0,0-1 272 0,2 3 64 0,-2 3 16 0,2 3 0 0,2 3 928 0,-2 1 176 15,2 7 32-15,0 6 16 0,1-4 240 0,1 9 32 16,1 5 16-16,1 3 0 15,1-1-448-15,2 0-96 0,3 2-16 0,-1-5 0 16,3 1-256-16,-1-7 160 0,-1-3-160 0,3 0 128 0,-1 1-368 0,2-1-80 0,0-2 0 0,-3 5-16 31,1-12-912-31,0 1-176 0,1-8-48 0,1-2-9472 0,-2-6-1920 0</inkml:trace>
  <inkml:trace contextRef="#ctx0" brushRef="#br0" timeOffset="2388.06">10630 9134 32255 0,'-3'21'1424'0,"3"-10"304"0,3 5-1392 0,-3-5-336 0,0-2 0 0,0 2 0 0,2 5 2048 0,0 11 320 15,3 17 80-15,4 17 16 0,-3 9-1056 0,4 5-192 16,1-3-64-16,-4 1 0 0,2-1-720 0,0 1-160 15,2-3-16-15,-2-6-16 0,-2-6-432 0,0-5-96 16,0-13-16-16,2-8 0 16,0-7-352-16,0-14-80 0,0-4-16 0,0-7-18512 0</inkml:trace>
  <inkml:trace contextRef="#ctx0" brushRef="#br0" timeOffset="2707.38">11155 9345 33167 0,'-6'0'1472'0,"1"-2"304"0,3-1-1424 0,0 1-352 0,-1-2 0 0,1 1 0 15,0 1 1200-15,0 0 160 0,-3-5 48 0,-2 2 0 16,0-1-208-16,3 3-48 0,-1 1 0 0,3 2 0 16,2 5-768-16,0 1-176 0,5 6-16 0,-1-1-16 15,3 7 112-15,4 5 32 0,3 2 0 0,2 4 0 16,4 5-160-16,1 0-32 0,1 2 0 0,1-2 0 15,2 0-128-15,-5 0-272 0,-2-2 64 0,-2 2 16 16,0 5-208-16,-5-5-48 0,-2-3 0 0,-2 8 0 16,-4-3 0-16,-3 5-16 0,-3-7 0 0,-1 2 0 0,-3 3 656 0,-4 2 128 15,-3-5 16-15,-2 5 16 0,-2-3 400 0,-2-6 80 16,-3-7 0-16,5-12 16 0,0-13-240 0,4-11-48 0,3-5-16 16,-1-4 0-1,1-12-1392-15,2 0-288 0,2 3-48 0,0-5-18480 0</inkml:trace>
  <inkml:trace contextRef="#ctx0" brushRef="#br0" timeOffset="16890.02">6091 12461 10127 0,'0'-9'896'0,"0"2"-704"0,3 2-192 0,-3 5 0 0,0 0 1024 0,2 0 160 0,-2 0 32 0,2 0 16 16,3 3 1072-16,-3 4 192 0,2 8 64 0,-4-15 0 16,5 48-832-16,-5-16-176 0,2 6-16 0,0-2-16 15,1 3-496-15,-3 2-112 0,2-7-16 0,-2 7 0 16,0-1-384-16,0-3-96 0,2-3-16 0,1 0 0 16,1-5-400-16,3-6 0 0,0-5 0 0,-1-2 0 15,1-7 0-15,-2-5-224 0,-1 1 48 0,-1-12 16 16,-1 3-208-16,-2-8-32 0,0-1-16 0,0-3 0 0,-2-7 640 0,2-11 128 15,2-7 32-15,0-6 0 0,3-5-80 0,1-1-16 16,1 4 0-16,2-6 0 0,5-6-288 0,4-2 0 16,2 1 0-16,1 10 0 0,-3 7 0 0,2 6 0 15,-4 8 0-15,2 8 0 0,-2 5 192 0,0 7 0 16,0 4-16-16,0 9 0 16,-3 7 448-16,1 7 80 0,0 4 32 0,-1 5 0 0,1 2-336 0,-3 3-64 0,3 4-16 0,-3 0 0 15,-2-5-320-15,0 5 144 0,3 5-144 0,-3 6 0 16,2 1 0-16,0 1 0 0,1 1 0 0,-1-5 0 15,0-2-256-15,3-7-128 0,0 2 0 0,-3-9-16 32,0 0-1488-32,-2-6-288 0,0-3-64 0,-2-7-12096 15</inkml:trace>
  <inkml:trace contextRef="#ctx0" brushRef="#br0" timeOffset="17290.59">6814 12334 1839 0,'-2'-14'160'0,"2"10"-160"0,0-5 0 0,0 6 0 16,0-3 1888-16,0 3 352 0,2 1 64 0,1 2 0 0,-1 0 624 0,5 5 112 15,-3 6 32-15,3 9 0 0,0 8-208 0,0 8-48 16,2 9 0-16,-2 3 0 0,2 8-1600 0,0-10-320 16,-3 1-64-16,6 1 0 0,4 9-512 0,0-5-112 15,6 4-16-15,-1-6 0 16,4-7-192-16,-5-11 128 0,5-5-128 0,-2-13 0 15,1-5 0-15,1-9 128 0,0-9-128 0,0-5 0 0,-4 1 240 0,-1-12 0 0,3-5 0 0,-5-4 0 16,-2 2-240-16,0-2 0 0,-3-4-144 0,-4-1 144 47,-2 5-544-47,-5 0-16 0,3-4 0 0,-5 6 0 0,-2 5 352 0,-3 4 64 0,1 5 16 0,-1 7 0 16,-2 4 256-16,3 0 64 0,-3 3 16 0,2 8 0 15,3-1 368-15,0 3 64 0,2 3 0 0,2 5 16 16,3 2-352-16,1 9-80 0,4 2-16 0,1 7 0 15,0 2-208-15,1 5 128 0,3 4-128 0,-1 3 0 16,4 2 128-16,0 2-128 0,3-4 0 0,-1-3 0 0,-2-11 0 0,5-5-240 16,0-8 32-16,-1-8 0 15,-1-6-1440-15,-1-11-272 0,-2-3-64 0,3-14-12352 16</inkml:trace>
  <inkml:trace contextRef="#ctx0" brushRef="#br0" timeOffset="17804.79">7714 12527 14735 0,'3'4'1312'0,"-1"-4"-1056"0,0 5-256 16,-2-3 0-16,2 2 720 0,1 3 96 0,-1 5 16 0,5 6 0 15,4 9 1920-15,-2 7 400 0,2 7 80 0,-1-1 16 16,1 6-1840-16,-2 1-384 0,-2-1-64 0,0-3 0 16,-3 2-224-16,1-4-32 0,-3-3-16 0,0-6 0 15,3-5-272-15,-1-4-48 0,1-9-16 0,2-8 0 16,2-6-352-16,0-6 0 0,2-10 0 0,0-2 0 15,-2-5-336-15,0-7-144 0,3-1-32 0,-5-3 0 16,2-5 176-16,0 3 16 0,0-5 16 0,-2 3 0 16,-1 6 304-16,1-7 0 0,2 8 0 0,-4 3 0 0,2 4 0 0,-3 8 0 15,1 0 0-15,-1 9 0 0,1 2-144 0,-1 3 144 16,3 7 0-16,0 2-144 0,2 2 336 0,-2 2 80 16,4 5 16-16,0 2 0 0,1 9 144 0,1-2 16 15,1 7 16-15,-3 4 0 16,1-2-288-16,-1 7-176 0,0 0 192 0,1-1-192 15,-3 1 0-15,2-5 0 0,-2-2 0 0,0-4 0 0,0-3 0 0,0-7 0 16,-2 1 0-16,2-10 0 0,-2-9 192 0,0-2-192 0,0-6 192 16,-3-6-192-16,3 1 208 0,-3-9-64 0,3-1-16 0,-2-4 0 15,-1-4-128-15,1-5 128 0,-1 0-128 0,1-2 128 16,-1 4-128-16,1 0 0 0,0-2 0 0,1-2 0 16,1 2 0-16,0 0 0 0,-3 4 0 0,3 10 0 15,0 2 0-15,-2 7 0 0,1 2 128 0,1 6-128 16,0 3 0-16,-2 3 0 0,4 3 0 0,0 6 128 15,0-1 64-15,2 7 0 0,0 0 0 0,3 5 0 16,-3 4-192-16,1 0 0 0,-1 5 144 0,-2-3-144 16,0 3 0-16,0 2 0 0,-2 0-192 0,2 0 64 15,-2 0-256-15,0-4-64 0,2-3 0 0,0-2 0 32,2-9-1024-32,0-5-192 0,-1-4-64 0,1-10-8064 0,0-6-1632 0</inkml:trace>
  <inkml:trace contextRef="#ctx0" brushRef="#br0" timeOffset="18233.39">8671 12119 13823 0,'0'-7'1216'0,"0"5"-960"0,2 2-256 0,-2 2 0 0,2 0 1472 0,1 3 240 0,-1 1 48 0,3 6 16 0,4 6 1120 0,4 11 240 0,8 17 32 0,-5-3 16 16,2 2-1232-16,-2 5-240 0,2 2-48 0,-2 0-16 15,-1 3-880-15,-1 1-192 0,-3-4-16 0,1 3-16 16,-3-3-288-16,-5-2-48 0,3-5-16 0,-5-4 0 15,3 2-192-15,-1-2 144 0,1-3-144 0,-1-2 128 16,-1-4-128-16,-3-5 0 0,0-6 0 0,0-8 0 16,-3-4 0-16,1-9-224 0,0-9 48 0,0-9 16 15,4-7 16-15,-2-4 0 0,0-1 0 0,2-10 0 32,5-6 144-32,2-10 0 0,2-1 160 0,1 5-160 0,1 9 0 15,3-3 0-15,2 6 0 0,7 3 0 0,-2 10 176 0,2 2-176 16,2 9 192-16,3 5-192 0,-1 4 208 0,0 0-64 15,1 7-16-15,-3 3 0 0,-2 1 0 0,0 3 0 16,-2 7 0-16,-1 2 0 0,-1 6-128 0,-3 1 0 16,-5 6 0-16,-3-4-176 0,-4 5 0 0,-1 1 0 15,-5 12 0-15,-5 3 0 0,-4 6 176 0,-2 5 0 16,-7-1 0-16,-5-4 0 0,-4-2 144 0,2-9 16 0,-2-7 0 0,2-11 0 16,4-7 48-16,3-7 16 0,0-7 0 0,5-9 0 15,1-4-224-15,3-10 0 0,2-1 0 0,5-8-160 31,4 5-1232-31,1-6-240 0,3 1-48 0,1 1-14976 0</inkml:trace>
  <inkml:trace contextRef="#ctx0" brushRef="#br0" timeOffset="18866.66">9383 12878 12895 0,'11'11'576'0,"-4"-4"112"15,2-5-560-15,0 3-128 0,-4-1 0 0,-1-4 0 0,3 3 1808 0,7 1 336 16,4 3 64-16,7-3 16 0,2 1 544 0,0-3 112 15,0-4 32-15,-2-5 0 0,0 3-1248 0,0-12-240 16,-2 2-48-16,2-4-16 16,-5-2-352-16,0-1-80 0,-4 1-16 0,0-3 0 0,-2-2-544 0,-1 3-112 15,-1-8-32-15,-3-4 0 0,0 5-224 0,-5-1 0 16,-1-4 128-16,-1 5-128 16,0-5 0-16,-4 7 0 0,-3 2 0 0,-1 7 0 0,-6-1 0 0,-1 8 0 15,-3 4 0-15,-2 3 0 0,-1 6-256 0,4 7 64 0,-1-2 16 16,2 4 0-16,3 5-80 0,-1 4-32 0,8-1 0 0,2 3 0 15,2 8 144-15,4 1 144 0,1 3-208 0,4 3 80 16,2-1 256-16,3 2 64 0,-1-6 16 0,3 0 0 16,0-12 128-16,-2 1 32 0,2-3 0 0,-3-7 0 15,3 0-144-15,0-15-32 0,2-1 0 0,-2-8 0 16,4-5-192-16,1-14 0 0,1 0 0 0,-1-6 0 16,1 1-128-16,-1-1-128 0,-3 6-32 0,0 0 0 15,-2 8-736-15,0 5-160 0,2 4-32 16,-2 5 0-1,2 6 640-15,2 4 128 0,-1 0 32 0,1 2 0 0,-2 7 1152 0,5 0 224 0,-1 5 64 0,-1 4 0 16,-1-4-160-16,1 4-32 0,-6 2 0 0,-1-6 0 16,-3 4-528-16,-2 2-112 0,-2-2-32 0,0 5 0 15,-5-5 32-15,-2 5 0 0,-2 2 0 0,-5 2 0 16,0-4-192-16,1-1 0 0,1-4 144 0,1-6-144 0,4-5 0 16,2-7 0-16,0-3-192 0,3-8 64 15,-1 0-208-15,3-5-48 0,0-9 0 0,0-2 0 0,-1-3 0 0,3-6 0 16,-2-3 0-16,2-1 0 15,0 3 192-15,0 3 16 0,1 0 16 0,1-2 0 0,2 2 352 0,6 0 80 16,1-4 16-16,3 6 0 0,4 0 0 0,5 3 0 16,-1 4 0-16,3 7 0 0,0 6-288 0,-2 8 128 0,0 8-128 0,-5 8 0 15,-2 6 160-15,-2 4-160 0,-3 8 128 0,-4-7-128 32,-2 2 208-32,-5 4-32 0,-3 3-16 0,-3-1 0 0,-1 3 160 0,-4 0 48 0,-1 0 0 0,-1-2 0 15,-1-2 112-15,-1 1 32 16,-4-1 0-16,-1-3 0 0,0 9-208 0,-1-4-48 0,-1 2 0 0,-5-5 0 15,0 3-528-15,-1-9-112 0</inkml:trace>
  <inkml:trace contextRef="#ctx0" brushRef="#br0" timeOffset="23275.76">11595 12866 22223 0,'5'0'480'0,"-3"-4"96"0,3 4 32 0,-3 4 32 0,0-1-512 0,0 1-128 0,5 3 0 0,2 4 0 0,5 5 1984 0,-1 9 384 0,1 5 64 0,-5 8 0 0,-2-4-1456 0,-5 7-288 0,0 0-64 15,-4-5-16-15,-2-2 48 0,-3-5 16 0,-2-1 0 0,-3-10 0 16,3-2-672-16,0-7 0 0,0-5 0 0,2-4-15776 16</inkml:trace>
  <inkml:trace contextRef="#ctx0" brushRef="#br0" timeOffset="23711.17">12350 12411 16575 0,'5'14'736'0,"-3"-8"160"0,0 3-720 0,0 1-176 15,1 1 0-15,-3-4 0 0,2 4 2352 0,3 12 432 16,1 13 96-16,1 14 0 0,2 9-912 0,-2-5-192 16,2 7-48-16,-2-9 0 0,0 0-944 0,2-6-192 15,-2 1-32-15,2-4-16 0,-3-6 32 0,3-8 0 0,1-6 0 0,-1-10 0 16,2-10-416-16,-2-12-160 0,5-3 128 16,-3-17-128-16,3-5 160 0,-1-5-160 0,1-4 192 0,-1-16-192 15,3-2 0-15,0-7 0 0,0-2 0 0,0 4 0 16,-3 3 0-16,1 6 0 0,-3 10 0 0,-2 8 0 15,-2 14 0-15,0 0-144 0,0 12 144 0,0 3 0 16,-1 6 0-16,1 6 0 0,0 7 0 0,2 3 0 16,0 6 0-16,0 9 176 0,0 2-16 0,0 5 0 15,3 5 256-15,-1 11 48 0,3 2 16 0,-1 0 0 16,-1-11-192-16,1 0-32 0,1 4-16 0,4 0 0 16,0-6-240-16,0-5 0 0,0-7 0 0,0-9-160 15,1-4-1248-15,-4-5-240 0,6-9-48 0,-5-7-14560 16</inkml:trace>
  <inkml:trace contextRef="#ctx0" brushRef="#br0" timeOffset="24133.61">13474 12613 10127 0,'3'-7'896'0,"-3"-4"-704"16,0 4-192-16,0 2 0 0,0 1 528 0,0-3 80 0,-3-7 16 0,1-6 0 15,-2-5 2592-15,-3-2 528 0,-4 4 96 0,-1 5 32 16,-1 11-2016-16,-3 0-416 0,0 10-80 0,-2 8-16 15,-3 7 192-15,1 9 48 0,0 7 0 0,-1 3 0 16,-2 8-624-16,5 2-128 0,5 3-32 0,6-2 0 16,5-1-480-16,6-1-112 0,3-8-16 0,9-1 0 15,2-6-64-15,5-3-128 16,4-6 176-16,-2-10-176 0,4-6 0 0,-2-1-352 0,1-5 48 0,-3-5 16 16,-7 5 288-16,0-4 128 0,2-3-128 0,-2-4 192 15,-2-3-192-15,0-6 0 0,-2-1 0 0,-1-1 0 0,-4-6 0 16,3-3-128-16,-3-1 128 0,-2-2-208 0,-1 4 16 15,-3-1 0-15,1-3 0 0,-2-5 0 0,-2 8-176 0,0 1-16 16,-2 7-16-16,2 1 0 16,-2 10 176-16,0 1 32 0,-1 7 16 0,3 4 0 0,0 4 400 0,0 1 80 15,3 4 16-15,-1 4 0 0,2 5 160 0,1 5 32 16,4 7 16-16,-2-1 0 0,2 5-400 0,0 7-128 16,-2-5 0-16,-3 3 0 15,3 1 0-15,-2 8 0 0,2 0 0 0,-3 1 0 16,3-8 0-16,0-5 0 0,4-2 0 0,0-11 0 15,3-9-464-15,2-12-112 0,0-11 0 0,2-9-16 16,0-5-1408-16,-2-6-288 0,2-8-48 0,0-1-16 0</inkml:trace>
  <inkml:trace contextRef="#ctx0" brushRef="#br0" timeOffset="24324.36">14009 12096 10127 0,'0'0'448'0,"0"0"96"0,3 0-544 0,-1 5 0 0,-2 1 0 0,2-1 0 0,1 4 3248 0,1 9 528 0,5 14 128 0,2 11 0 0,5 13-528 0,-2 8-112 16,0-7-32-16,-1 4 0 0,1 2-1520 0,-3-2-304 16,5-2-64-16,-2-2-16 0,-1-3-864 0,1-6-160 31,-1-3-48-31,-1-6 0 0,-1-3-256 0,-2-6 0 0,-2-3-176 0,-3-5 176 31,-1-1-832-31,-6-5-64 0,3 0-16 0,-4-5 0 16,-3-2-1472-16,0-5-304 0</inkml:trace>
  <inkml:trace contextRef="#ctx0" brushRef="#br0" timeOffset="24832.83">13892 12515 19343 0,'6'0'1728'0,"1"0"-1392"0,-2 0-336 0,-1 0 0 16,1 0 2368-16,2 0 416 0,6 2 80 0,10-2 16 15,6 0 32-15,5 0 16 0,-2-2 0 0,2 0 0 16,-4 2-2208-16,-1-5-432 0,-2 3-96 0,0-2 0 16,-2 4-192-16,-2-7 0 0,0 2 0 0,-3-2 128 0,0-2-128 0,-1 3 0 15,-1-1 0-15,-5 2 0 0,1 1-256 0,0 2 0 16,-3 4 16-16,-2 7 0 0,-2-5 16 0,-3 10 0 16,3-3 0-16,-5 5 0 0,1 2 224 0,-1 3 128 15,-2 6 0-15,2 7-128 0,0-5 336 0,3 5-32 16,0-2-16-16,-1 7 0 0,5 6-112 0,0 0-32 15,0 5 0-15,0 0 0 0,3-2-144 0,1-1 0 16,1-2 0-16,-3-4 128 0,3-7-128 0,-1-7 0 16,3-8 0-16,2-10 0 0,1-5 0 0,-1-8 0 0,2-3 0 0,-4-7 128 15,2-6-128-15,-2-5 192 0,-2-2-192 0,1-5 192 16,-1-7-192-16,0 3 0 0,-3-5 0 0,0 3 0 16,1 2 0-16,-3-5 0 0,0 0-144 0,-2 0 144 15,-1 7-224-15,-3 7 64 0,-3 9 16 0,2 4 0 16,-2 3 16-16,-2 6 0 0,2 3 0 0,0 0 0 15,2 4 128-15,-2 5 0 0,4-5 0 0,-1 7 0 16,1-2 0-16,1 4 0 0,2 5 160 0,-1 7-160 16,3 4 128-16,-2 5-128 0,5 2 0 0,-3 2 144 15,6 7-16-15,-1 0 0 0,2 0 0 0,-2-4 0 0,1-3 112 16,1-4 16-16,0-7 0 0,2-7 0 0,0-7-256 0,1-4 0 16,-1-9 0-16,0-3 0 15,0-6-368-15,0-7-112 0,0-5-32 0,-2 0 0 16,0-1-2576-16,-2-6-528 0</inkml:trace>
  <inkml:trace contextRef="#ctx0" brushRef="#br0" timeOffset="25135.43">15229 12653 7823 0,'-2'-6'160'0,"2"1"32"0,2 1 16 0,0 1 48 0,3 3-256 0,-3 0 0 0,3 3 0 0,4 1 0 0,2 5 2784 0,7 3 512 0,0 6 96 0,0 7 32 16,1 2-880-16,-4 2-176 0,-1 3-48 0,0 0 0 15,-5 2-800-15,0 2-176 0,0-7-16 0,-5 5-16 16,1-6-512-16,-3-1-96 0,3-2-32 0,-5-7 0 15,0 0-32-15,0-7-16 0,-3-4 0 0,1-2 0 16,2-3-416-16,-2 2-80 0,2-8 0 0,-2-1-128 16,4 1 0-16,0-8 0 0,3-1 0 0,-1-7 0 15,3-1 256-15,0-4-16 0,2-4 0 0,0-8 0 16,-2-1 144-16,2-3 48 0,0-9 0 0,0 3 0 16,0 6-160-16,0 5-16 0,0-3-16 0,0 3 0 0,5-5-240 0,-1 7 0 15,-1 5 128-15,1 8-128 0,-1 5-192 0,1 12-96 16,1-1-16-16,-3 10 0 15,3 6-784-15,-1 0-176 0,1 3-16 0,2 4-16 16,0 3-1264-16,2 1-256 0,2 3-64 0,3 0-10176 0</inkml:trace>
  <inkml:trace contextRef="#ctx0" brushRef="#br0" timeOffset="25547.7">16229 12726 12895 0,'-7'-14'576'0,"2"5"112"0,1 0-560 0,-1 2-128 0,1 1 0 0,-1-3 0 16,1 2 1360-16,-3-5 240 0,-7-6 64 0,-6-7 0 16,-3 0 1184-16,-4 5 240 0,2 9 48 0,-2 2 16 15,4 9-1616-15,1 9-336 0,3 2-64 0,1 3-16 16,2 13 80-16,1 2 16 0,1 5 0 0,5 7 0 16,0 0-576-16,4 2-96 0,5 2-32 0,3 1 0 15,3-1-192-15,3-4-64 0,3-5 0 0,1-4 0 0,3-7-96 16,5-3-32-16,-1-8 0 0,0-5 0 0,3-2-128 0,0-12 0 15,-1 1 0-15,-1-8 0 0,-1-1-160 0,-2-5 160 16,-2-3-208-16,-2 1 80 0,-3-3-64 0,-2 1 0 16,0-6 0-16,-2-3 0 0,-2 1-80 0,-1-2-32 15,-2 7 0-15,1 1 0 0,-6 1-16 0,1 2 0 16,0 8 0-16,-3-3 0 0,1 5 528 0,2 4 112 16,-3 0 0-16,1 3 16 0,1 1-192 0,1 3-144 0,2 3 192 15,2 1-192 1,3-2-704-16,2 7-256 0,-1-2-64 0,3 9 0 15,3 4 112-15,-3 8 16 0,2-1 0 0,1 9 0 0,-1 0 1440 0,-2 5 288 0,2 2 64 0,1 5 16 16,-1-7 96-16,-2-1 16 0,5-3 0 0,-3-6 0 16,3-1-832-16,-1-12-192 0,3-7 0 0,0-11 0 31,2-4-1136-31,2-10-272 0,-1-4-48 0,5-9-16 0,1-9-1024 0,0-3-192 0,0 1-64 16,0-5 0-16</inkml:trace>
  <inkml:trace contextRef="#ctx0" brushRef="#br0" timeOffset="25723.07">16759 12241 18431 0,'0'-34'816'0,"0"18"160"0,0 3-784 0,0-1-192 0,0 9 0 0,-2-1 0 0,2 3 1792 0,-2 1 320 16,-1 2 64-16,3 0 16 0,0 11 1296 0,5 8 256 15,-1 15 48-15,3 6 16 0,2 12-2400 0,-2 7-496 16,2 9-80-16,0 9-32 0,0-2-96 0,0 0 0 16,5 0-16-16,-3-3 0 0,1 1-432 0,1-10-96 15,1-4-16-15,-3-11 0 0,1-7-400 0,-3-7-64 16,0-7-32-16,-3-9-19696 0</inkml:trace>
  <inkml:trace contextRef="#ctx0" brushRef="#br0" timeOffset="26420.65">17723 12565 21183 0,'2'5'1888'0,"0"1"-1504"0,0-3-384 0,1 1 0 0,-1 1 672 0,2 2 64 0,3 6 16 0,2 8 0 0,3 8 1424 0,1 3 304 31,3 2 48-31,0 4 16 0,0 3-1504 0,-5-7-288 16,1 2-64-16,-6 1-16 0,1 3-160 0,0 3-16 15,-3-2-16-15,1 0 0 0,2-5-96 0,-3-4 0 16,1-5-16-16,2-6 0 0,-3-12-368 0,3-5 0 16,2-8 0-16,0-5 0 0,3-12 0 0,-1-4-128 0,2-4 0 0,-1-8 0 15,1 1 320-15,1-7 80 0,4-9 16 0,3-7 0 16,1 0-128-16,1 3-32 0,0-1 0 0,-3 9 0 16,5 1-128-16,-5 10 0 0,-2 10 144 0,1 11-144 15,1 5-192-15,-4 11-96 0,-3 0-32 0,3 11 0 16,0 5 176-16,-2 5 144 0,-1 1-208 0,1 12 80 15,4 0 544-15,0 9 112 0,0 7 32 0,0-4 0 16,1 1-176-16,-1 1-48 0,-2 2 0 0,2-3 0 16,-2-8-336-16,-3-3 0 0,5-11 0 0,-2-7 0 15,2-7-336-15,-2-6-144 0,-2-1-32 0,-1-10 0 16,-1 1-1280-16,-3-4-272 0,0-2-48 0,-5-1-13360 16</inkml:trace>
  <inkml:trace contextRef="#ctx0" brushRef="#br0" timeOffset="26768.75">18729 12549 9439 0,'0'16'192'0,"0"-9"64"0,0 4 0 0,0 1 16 0,2-6-272 16,-2 1 0-16,0 4 0 0,3 5 0 0,-1 12 3680 0,0 10 672 16,3 7 144-16,2 3 32 0,2 2-1536 0,0-3-304 0,0 3-64 0,4-9-16 15,1 0-1312-15,2-12-256 16,4 1-48-16,-2-8-16 0,3-6-784 0,-3-7-192 0,2-4 0 0,-2-7 0 31,1-3-384-31,-4-6-64 0,1-5 0 0,0-7-16 0,0-6 144 0,0-5 16 16,-5-5 16-16,1 5 0 0,-3 0 64 0,0-4 16 0,2-10 0 0,-4 3 0 31,-3 4-416-31,1 7-80 0,-3 7 0 0,-2 4-16 0,2 10 208 16,-4 4 32-16,2-1 16 0,-2 8 0 0,-3 2 704 0,3 0 144 0,0 7 16 0,0 0 16 15,2 4 352-15,2 5 64 0,2 7 0 0,1-3 16 16,2 7 32-16,2 3 0 0,2 4 0 0,0 4 0 15,3 1-288-15,0-1-48 0,1 5-16 0,4-6 0 0,-1-8-352 16,0-6-176-16,0-5 160 0,0-7-160 0,5-4-176 0,-3-7-128 16,-2-9-16-16,1-5-16 15,-4 1-1296-15,1-8-256 0</inkml:trace>
  <inkml:trace contextRef="#ctx0" brushRef="#br0" timeOffset="27308.48">19561 12638 13823 0,'2'20'608'0,"-2"-13"128"0,3 4-592 0,-1 0-144 0,0-4 0 0,0 0 0 16,1 2 2064-16,-1 5 384 0,5 13 80 0,2 7 16 15,2 7 400-15,0-1 96 16,-1 1 16-16,-4-7 0 0,1-4-1568 0,0-1-304 0,-3-6-64 0,1-10-16 16,0 3-320-16,-3-4-64 0,0-8-16 0,0 3 0 15,1-7-560-15,1-9-144 0,1 0 0 0,-1-5 0 16,3-2 0-16,0-4-272 0,2-5 64 0,0-4 16 15,0 6-240-15,0-9-32 16,2 5-16-16,-2-5 0 0,3 1 208 0,-1 3 32 0,0 3 16 0,-1 3 0 16,-1 6 224-16,2 2 0 0,-2 5 0 0,0 2 0 15,0 7 0-15,2 0 0 0,-1 5 0 0,-1 2 0 16,0 4 0-16,0 0 0 0,0 8 192 0,0-4-192 0,-2 10 448 16,-1 3-32-16,1 3 0 0,-2 1 0 0,-1 0-144 0,1-1-16 15,-1-1-16-15,1-1 0 0,2-6-240 0,0-3 0 16,2-4 0-16,0-4 0 0,2-6 0 0,0-6 0 15,-2-2 0-15,3-2 0 32,1-12-480-32,-4 2 16 0,1 3 0 0,-4-10 0 0,3 3 96 0,-2-2 32 0,0-3 0 0,0 1 0 0,0-1-48 0,-3-2 0 15,5 5 0-15,-4 1 0 0,2 4 96 0,2-6 16 16,0 1 0-16,2-1 0 0,-2 6-96 0,2-1-16 0,1 2 0 16,-1 3 0-1,3 6-912-15,-5 1-192 0,-2 4-48 0,-1 2 0 0,1 5 1056 0,2 6 208 16,3 3 32-16,-1 9 16 0,2 7 1008 0,3 4 208 0,-4 5 32 0,1 4 16 15,-1 3 560-15,-3 2 96 0,0 0 32 0,0-5 0 16,0-2-864-16,0-7-160 0,0-13-48 0,2-5 0 16,5-7-656-16,-7-8-352 0,3-6 32 0,-3-3 16 15,0-8-1296-15,0-6-272 0,-2-3-48 16,-3-7-13072-16</inkml:trace>
  <inkml:trace contextRef="#ctx0" brushRef="#br0" timeOffset="27709.06">20586 12225 17503 0,'4'18'768'0,"-2"-9"176"0,1 3-752 0,-1-3-192 0,0 0 0 0,-2 2 0 0,5 5 3232 0,-1 9 608 0,1 16 128 0,4 13 32 0,-2 7-1600 0,0 3-320 16,-3-5-64-16,3 0-16 0,0 2-1200 0,-1-9-240 0,-1-7-48 15,2-2-16-15,-3-2-304 0,3-5-64 16,-2-2-128-1,-1-4 192-15,1-5-192 0,-3-5 0 0,0-4 128 0,1-5-128 16,-3-8 0-16,0-3-192 0,0-3 48 0,0-6 0 16,2 0 144-16,-2-7-128 0,2-2 128 0,3-4-128 15,1-8 128-15,3-2 0 0,3-4-144 0,1 0 144 16,3-5-272-16,2 2 16 0,5 3 0 0,2 0 0 31,-2 11-160-31,2 5-32 0,2-1 0 0,0 8 0 0,0 6 176 0,-2 7 16 0,0 7 16 0,0 4 0 16,0 3 240-16,-2 4 240 0,-7 2-48 0,-1 10-16 15,-1-1-176-15,0 5 192 0,-5 7-192 0,-5-3 192 16,-2-1-32-16,-4-1 0 0,-2 2 0 0,-3 3 0 16,-4-7 288-16,-3 2 48 0,0-11 16 0,-2-2 0 0,1-3-240 0,-4-1-32 15,4-10-16-15,1 0 0 0,0-5-224 0,1-2 128 16,1 3-128-16,1-5 0 0,0 0 0 0,2 0-336 16,0 0 48-16,0-5 16 15,4 5-1392-15,1-2-288 0,4 0-48 0,0 0-13984 0</inkml:trace>
  <inkml:trace contextRef="#ctx0" brushRef="#br0" timeOffset="28333.49">21465 13220 21183 0,'9'2'944'0,"-2"-2"192"0,0-2-912 0,0 2-224 0,0-5 0 0,-3 3 0 16,5-2 1664-16,7-3 304 0,7-4 48 0,6-12 16 15,1 0 336-15,-1-4 64 0,-4 0 0 0,-5-5 16 16,-6 7-1552-16,0-4-320 0,-5-3-64 0,-3-4-16 16,-1-3-304-16,-3 3-48 0,-2 6-16 0,-2 3 0 15,0 2-128-15,-5-2-256 0,-2 2 64 0,-5 7 16 16,-2-2 176-16,1 6 0 0,-6 7 0 0,3 3 0 16,4 4 0-16,-1 4-192 0,3 1 64 0,1 2 0 15,0 11-80-15,-1 0-16 0,5 5 0 0,3 1 0 16,4 4 224-16,2-1 0 0,3 2 0 0,1 3 160 0,4 2 336 0,-1-4 64 15,4 1 16-15,1-6 0 0,2-2-368 0,-3-7-64 16,5-3-16-16,1-10 0 0,1-3-128 0,3-9 0 16,2-7 0-16,-3-2 0 0,3-1-176 0,-2-3-64 15,4-1-16-15,-2-2 0 16,4 9-512-16,1 5-96 0,-3 4-32 0,-2 14 0 16,-2 4 336-16,-1 5 64 0,-1 11 16 0,1 7 0 0,1 7 816 0,0 4 176 0,-3 1 16 15,-6-10 16-15,-1-2 336 0,-4-5 64 0,-2-1 16 0,-2-10 0 16,-3 0-160-16,-4-2-32 15,-1-5 0-15,-3-2 0 0,-3 0-512 0,-3-6-96 0,3-1-32 16,-2-4 0-16,4-1-128 0,5-8 128 0,0 0-128 0,-1-8 128 31,3-1-448-31,3 0-112 0,1-8-16 0,3 4 0 0,4-6 128 0,-2 1 32 0,5 4 0 0,-1-3 0 16,6 4 160-16,-1-4 128 0,4 1-192 0,3 2 192 16,5-2 0-16,-5 2 0 0,0 9 192 0,-3 5-48 15,1 0 192-15,0 4 48 0,-1 0 0 0,-1 5 0 16,-3 4-208-16,-2 5-48 0,0 4 0 0,-3 7 0 15,5 5-128-15,-2 0 0 0,0 6 0 0,2-4 0 16,-2 9 0-16,-2 0 0 0,-3 0 0 0,-2 0 0 0,-4-2 208 0,-5 2 16 16,0-9 0-16,-5 2 0 0,-4 0 160 0,-2 0 16 15,-1-2 16-15,-3 0 0 0,-4-2-160 0,-1-3-16 16,-3 0-16-16,1-1 0 0,-1-6-48 0,-2 1-16 16,-7-3 0-16,-4 0 0 15,-9 3-400-15,-3-7-80 0,-2-3 0 0,3-13-20016 16</inkml:trace>
  <inkml:trace contextRef="#ctx0" brushRef="#br0" timeOffset="45847.24">23351 13034 18431 0,'3'0'1632'0,"-1"2"-1312"0,-2 1-320 0,0-3 0 0,2 2 1488 0,0 0 240 0,1 1 32 0,3 6 16 0,1 4 208 0,0 5 64 0,0 0 0 0,-3 5 0 16,-1 0-992-16,-6-3-192 0,-1 7-32 0,-3-2-16 16,0 2-16-16,-2-2 0 0,0 3 0 0,2-6 0 15,3 3-624-15,1 2-176 0,1-4 0 0,2-5 0 31,2 0-2208-31,1 5-512 0</inkml:trace>
  <inkml:trace contextRef="#ctx0" brushRef="#br0" timeOffset="46163.56">24217 12440 11967 0,'-9'-18'1072'0,"2"9"-864"0,3 5-208 15,-1-5 0-15,1 6 1472 0,1 3 240 16,1 0 48-16,-2 0 16 0,-1 0 1168 0,1 5 256 0,-1 4 32 0,3 5 16 15,2 4-1744-15,0 7-352 0,4 4-64 0,-1 5 0 16,1 0-320-16,3 2-64 0,-3 1-16 0,1-1 0 16,2 0-368-16,0 0-64 0,2-4 0 0,0-2-16 31,2-1-864-31,-4-9-160 0,2 1-48 0,-2-14-9712 0,2-3-1936 0</inkml:trace>
  <inkml:trace contextRef="#ctx0" brushRef="#br0" timeOffset="46305.42">24111 12223 10127 0,'-5'0'896'0,"3"-5"-704"16,0 3-192-16,-1 2 0 0,3 0-208 0,-2 0-80 15,0-2-16-15,-3 0 0 16,5 4 656-16,3 2 128 0,3 8 32 0,-6-12 0 16,37 27-512-16</inkml:trace>
  <inkml:trace contextRef="#ctx0" brushRef="#br0" timeOffset="46700.47">24514 12450 26719 0,'0'2'2368'0,"0"2"-1888"0,0 1-480 0,-2-5 0 16,2 2-144-16,-2 0-128 16,2 7-32-16,0 7 0 0,0 2 2192 0,0 7 432 0,0 3 96 0,2-1 16 15,0 2-1376-15,3 1-272 0,-3-3-48 0,3 0-16 16,1 0-144-16,-1-4-16 0,2 0-16 0,-1-1 0 15,1-1-416-15,0-6-128 0,2-3 0 0,-2-5 0 16,2-3-192-16,0-4-112 0,0-11-16 0,0-1 0 16,3-6-192-16,-3 0-64 0,-3-2 0 0,1-5 0 15,2-5 368-15,0-4 64 0,3-6 16 0,-1-1 0 16,0 0 128-16,-2 0 0 16,3 3 0-16,-1 4 0 0,-2 4 128 0,0 5-128 15,3 0 128-15,-3 10-128 0,-3-1 176 0,3 4-48 0,1 3 0 16,-1 7 0-16,0 0-128 0,0 2 160 0,0 4-160 0,0 3 160 0,2 2 64 0,1 5 16 31,-1 4 0-31,0 0 0 0,-2 7 96 0,3 2 32 16,-3 7 0-16,0 7 0 0,-2-5-112 0,-1 3-32 0,1 2 0 15,0-10 0-15,2 3-224 0,0-2 0 0,2 4 0 0,1-6 0 32,1-1-688-32,1-4-16 0,2-5-16 0,-3-8 0 15,3-8-1072-15,0-6-224 0,0-7-32 0,2-7-12176 0</inkml:trace>
  <inkml:trace contextRef="#ctx0" brushRef="#br0" timeOffset="46921.81">25305 11976 5519 0,'0'11'496'0,"0"-4"-496"0,0 2 0 0,0 2 0 15,0-4 1152-15,0 5 144 0,3-1 32 0,-1 12 0 0,0 8 2720 0,5 19 560 16,0 2 96-16,0 3 32 0,4-1-2192 0,-4 0-432 15,2-1-96-15,2-6-16 0,0-2-1088 0,1-4-208 16,1-2-64-16,-1-3 0 0,1-2-512 0,1-5-128 16,-3-6 0-16,-2 0 0 15,-2-5-1344-15,0-2-288 0,0-3-64 0,-3-1-16 16,-2-1-1200-16,-2-4-240 0,0-3-48 0,-2-1-7232 0</inkml:trace>
  <inkml:trace contextRef="#ctx0" brushRef="#br0" timeOffset="47316.51">25153 12409 19343 0,'-6'4'848'0,"3"-1"192"0,1 1-832 0,2 1-208 0,0-3 0 0,0 0 0 16,2 3 1568-16,3 1 272 0,4 4 48 0,5 3 16 16,6 3 624-16,3-5 128 0,6 3 32 0,-2-5 0 15,3-2-1920-15,2-3-384 0,4 3-80 0,0-7-16 16,0 0-160-16,1-4-128 0,-1 1 144 0,-2-4-144 15,0 3 0-15,-5-3-192 0,3 3 16 0,-5-5 0 16,0-1-320-16,-4-1-64 0,0-5-16 0,-3-2 0 16,-4 0 32-16,0-5 0 0,-2 1 0 0,-1-5 0 15,3-5-304-15,0-7-64 0,2 3-16 0,-4-3 0 16,-1 8-640-16,-1 1-128 0,-6 8-32 0,1 1 0 16,-2 8 768-16,-3 1 160 0,0 6 32 0,-6 6 0 0,1 0 912 0,-3 6 192 15,-3-1 48-15,-3 6 0 0,-1 7 1920 0,-3 0 384 16,-2 1 64-16,-3 8 32 0,5 4-768 0,-2 3-160 15,5 0-16-15,6 0-16 0,0 0-1248 0,5-4-256 16,4 2-64-16,3-3 0 0,4 5-64 0,0-2 0 0,2-3-16 0,3 1 0 16,-1-8-176-16,5 3 0 0,3-2 0 0,1 0 0 31,3-10-464-31,0-4-128 0,-2-2-32 0,4-2 0 16,5-5-1872-16,2-7-384 0,2-2-80 0,-4-3-10736 0</inkml:trace>
  <inkml:trace contextRef="#ctx0" brushRef="#br0" timeOffset="48456.41">26387 12372 3679 0,'6'-15'160'0,"1"6"32"0,-5-1-192 0,1 1 0 16,-1 3 0-16,-2 1 0 0,2-4 1920 0,1-5 352 0,3-8 64 0,-1-5 16 15,2-5-240-15,-1 7-32 0,-1 0-16 0,0 5 0 16,-1 6-1296-16,-2 3-272 0,-2 6-48 0,-2 5-16 16,-5 5 160-16,-2 6 48 0,-4 7 0 0,-3 5 0 0,-5 6 576 15,1 3 128-15,-3 6 32 0,1 1 0 0,-1 2 288 0,7-5 64 16,2 0 16-16,3-4 0 0,4 4-464 0,5-9-112 15,2 1-16-15,2-8 0 0,5 0-464 0,2-6-112 16,0 0 0-16,5-8-16 0,2-3-384 0,2-6-176 16,2-3 160-16,3-8-160 15,0-2 0-15,2-9 0 0,-3-2 0 0,1-2 0 16,0-1 0-16,-3-4 0 0,-2-2-144 0,-4 4 144 16,-1 0-256-16,-1 3 32 0,-6 2 16 0,1-3 0 15,0 8-144-15,-2-3-32 0,-1 4 0 0,3 8 0 0,0 1 16 0,0 1 0 16,2 7 0-16,0 4 0 0,2 4 128 0,0 7 32 15,3 1 0-15,2 6 0 0,2 7-16 0,-2 9 0 16,2 2 0-16,0 3 0 0,2 6 560 0,1 7 112 0,-3-4 32 0,7 15 0 16,0 5 16-16,2 9 0 0,-2-2 0 0,0 4 0 15,-2 10-496-15,-3-8-240 0,-6-13 32 0,-5-2 0 16,0-7 208-16,-7-3 0 0,0-8 0 0,-2-3 0 16,-2 1 0-16,-5-10 160 0,-2 0-160 0,0-4 128 15,-2-3-128-15,-5-10 0 0,0-1 0 0,-2-2 0 16,-3-5 0-16,-3-9-176 0,-1 0 48 0,0-6 0 15,2-5-256-15,-2-5-32 0,2 1-16 0,1-8 0 16,6 3-144-16,-2-9-16 0,2-5-16 0,0-2 0 31,5-7 32-31,4 1 16 0,2-1 0 0,3 0 0 0,4 7 432 0,3 5 128 0,-1 1 0 0,3 3 0 16,2 3 384-16,0 1 192 0,3 1 48 0,-1-3 0 0,5 1-176 0,-3-1-16 16,3 0-16-16,5-2 0 15,4-2-272-15,-3-2-144 0,-1 6 160 16,-1-2-160-16,5-9 0 0,2-2 0 0,0-7 0 0,3 0 0 15,-3-3 128-15,0-1-128 0,3 2 0 0,-5-3 144 16,-3 7-144-16,-3-2 0 0,-1 11 0 0,-7-2 0 16,-2 9-320-16,-4 5 48 0,-3 2 16 0,-4 2 0 15,-1 0 128-15,-3 3 128 0,-1 1-192 0,-5 1 192 16,1 4 0-16,0 5-128 0,-3-3 128 0,1 10 0 31,-3-3-432-31,0 5-16 0,0 4-16 0,2 3 0 0,3 4 144 0,2 2 48 0,4 8 0 0,3-3 0 16,4-1 720-16,1 4 128 0,6 3 48 0,2 3 0 15,5 3 0-15,2-1 0 0,-2-4 0 0,2-3 0 16,5 1-208-16,-5-10-32 0,0-4-16 0,2-5 0 16,3-6 0-16,0-5 0 0,2-12 0 0,2-8 0 15,0-5-368-15,-4-4 0 0,-1-8-160 0,3 3 160 0,-6-7-400 0,-4 8 16 16,-1-6 16-16,-3 7 0 16,-2 1-400-16,-2-1-64 0,-2 0-32 0,-3 0 0 15,3 3 192-15,-3-1 32 0,2 3 16 0,-1 2 0 0,-1 9 624 0,2-2 0 16,3 2 0-16,0 10 0 0,2-3 240 0,0 6 112 15,0 6 32-15,3 6 0 0,3-3-64 0,1 10-16 16,0 7 0-16,2 6 0 0,0 1 144 0,3 6 48 0,-3 3 0 16,0 1 0-16,-2-3 64 0,0-3 16 0,-3 0 0 0,-4 0 0 15,1-3-272-15,1 3-48 0,-7 3-16 0,-4-3 0 16,0-3-240-16,-2-3 176 0,-2-3-176 0,-1-7 160 16,1-7-160-16,-3-2 160 0,0 0-160 0,2-9 160 15,1 0-160-15,-1-4 0 0,3-3 0 0,0-5 0 16,0-6-144-16,2-4-64 0,0-6-16 0,0-3 0 15,0-3-112-15,2-3-32 0,2 1 0 0,3 0 0 16,0 0 144-16,2-1 32 0,2 1 0 0,3 0 0 16,2 0 192-16,-3 2 0 0,6 0 0 0,-4 4 160 15,4 3 432-15,-4 7 96 0,4-3 16 0,-4 5 0 16,4 2-160-16,-4 5-32 0,-1 4 0 0,0 0 0 16,-3 7-304-16,3 0-64 0,-1 7-16 0,1 0 0 15,-1 9-304-15,1-3-64 0,-3 8-16 0,3 3 0 0,-3 1 32 16,1 5 0-16,1 2 0 0,1-3 0 0,2 3 64 0,4-5 16 15,0-4 0-15,3-1 0 0,2 1 144 0,0-5 0 16,0 5 0-16,-5-1 0 0,-2 1 0 0,-6-3 0 16,-3 8 0-16,-7-3 0 0,-2 9 0 0,-7 2 0 15,-2 2 0-15,-4-1 0 0,-3 1 160 0,-5-2-32 16,-1 5-128-16,-5 0 192 0,-5 4-192 0,-2 1 128 0,0-10-128 16,-2 2 0-16,2-1 208 0,2-8-48 0,7-2-16 0,2-9-12448 15,7-6-2496-15</inkml:trace>
  <inkml:trace contextRef="#ctx0" brushRef="#br0" timeOffset="67261.41">15172 9472 18431 0,'3'0'1632'0,"1"0"-1312"0,1 0-320 0,-3 0 0 0,0 0 1056 0,3 0 144 0,4 2 16 0,4 0 16 0,3 1 1712 0,0-3 352 16,-2 0 64-16,-5-3 16 16,0 1-1328-16,-2 0-272 0,0-5-48 0,-3 2-16 0,-2-4-832 0,-2 3-176 0,3-3-16 15,-3-1-16 1,0-1-320-16,-3 0-64 0,3-3-16 0,-2-6 0 15,0 6-272-15,-3-8 0 0,-2 3 0 0,3-6 0 0,-3 5 0 0,3-3 0 16,-5 3 0-16,-1-3 0 0,1 3 0 0,-4 2 0 16,-3 0 0-16,-2 6 0 0,-3 6 0 0,-4 6 0 15,5 4 0-15,-3 5 0 0,-6 9 0 0,-1 14-144 0,1 9 144 0,-3 6 0 16,5 15 0-16,2 8 0 0,5 7 0 0,4 4-128 16,7 6 128-16,2-1 0 15,7-9 0-15,7-2 0 0,6-7 0 0,10-14 176 0,6-13-176 0,10-12 192 31,9-13-192-31,6-11 0 0,5-5-160 0,2-16 160 16,5-2-576-16,2-10-32 0,2-1 0 0,0-3-18496 0</inkml:trace>
  <inkml:trace contextRef="#ctx0" brushRef="#br0" timeOffset="67625.96">15930 9268 11631 0,'-19'0'512'0,"8"2"112"0,0 3-496 0,-1 1-128 16,3 1 0-16,3 2 0 0,-4 5 1616 0,-8 13 304 0,-4 9 64 0,-12 21 16 15,2 11 1456-15,9-2 272 0,7-7 64 0,5 0 16 16,6-3-1376-16,5-4-288 0,5-2-48 0,4-7-16 16,2-7-1168-16,8-4-224 0,3-11-48 0,3-8-16 15,0-6-368-15,0-7-80 0,5-11-16 0,1-5 0 16,1-7-32-16,0-9-128 0,-1-8 192 0,3-6-64 15,-4-6-128-15,-1 0-176 0,-4 0 48 0,-4 0 0 32,-3 2-256-32,-2 7-64 0,-5 2 0 0,-4 5 0 0,-3 13-288 0,-4 7-64 15,0 5-16-15,-2 6 0 0,-2 3 816 0,-1 2 0 0,1 7 0 0,-1 0 192 16,0 4 336-16,1 5 64 0,4 2 16 0,0 7 0 16,2 4-336-16,0 5-64 0,3 5-16 0,2 2 0 0,2 2 128 15,0 7 32-15,5-3 0 0,-1 3 0 0,3-7-352 0,2-2 128 16,3 0-128-16,3-9 0 0,1-8 0 0,0-8 0 15,0-13 0-15,0-10 0 16,0-7-624-16,0-8-80 0,2-12-32 0,-2-7-11504 16,0-11-2304-16</inkml:trace>
  <inkml:trace contextRef="#ctx0" brushRef="#br0" timeOffset="67815.14">16571 9050 15663 0,'-2'-2'688'0,"2"2"144"0,0 0-656 0,0 0-176 0,2 2 0 0,-2 3 0 16,2 6 2064-16,1 5 384 0,3 16 80 0,3 18 16 15,3 20 1024-15,-1 11 208 0,0 8 32 0,1 1 16 16,-1-1-2128-16,0-3-416 16,3-9-96-16,-3-2-16 0,5-7-464 0,-2-14-80 15,-3-11-32-15,1-7 0 0,-3-13-336 0,-3-5-80 0,-1-6-16 0,-3-10 0 16,0-2-416-16,-4-7-96 0,0-4-16 0,-3-7 0 31,-4-1-1280-31,-2-8-256 0</inkml:trace>
  <inkml:trace contextRef="#ctx0" brushRef="#br0" timeOffset="68149.42">16328 9449 23039 0,'3'0'2048'0,"1"-2"-1648"15,5 0-400-15,-2-1 0 0,0 3 1536 0,4-4 240 16,7-3 32-16,12-2 16 0,11-2 864 0,4-5 160 16,5 0 32-16,0-2 16 0,-3 2-1904 0,-1 0-384 15,-5 2-80-15,-1-1-16 0,-6 1-96 0,-2-2-32 16,0 5 0-16,-5-1 0 0,-2-1-384 0,-2 4 0 0,-5 0 0 0,-2 4 0 15,-7 5 0-15,0 0 0 0,-2 2 0 0,-3 7 0 16,3-2 0-16,0 5-320 0,-3 1 48 0,1 8 16 16,-1 1 256-16,3 3-128 0,2 9 128 0,2-4 0 15,1 4 0-15,6 2 0 0,0-2 0 0,2 0 0 16,1-2 0-16,-1-1 144 0,-2-1-144 0,-2-5 128 16,-4-3-128-16,-1 1 128 0,-2 0-128 0,-4-5 128 15,-1 2-128-15,-4 1 0 0,-2-1 0 0,-5 5 0 16,-2 0 128-16,-5 4 128 0,-6 3 48 15,0 0 0-15,-1 0-144 0,1-3-32 0,-5 5 0 0,0-2 0 0,2-3-128 16,3-8 0-16,4-3 0 0,7-16 0 0,7-4-272 16,4-16-96-16,7-16-16 0,9-19-18864 15</inkml:trace>
  <inkml:trace contextRef="#ctx0" brushRef="#br0" timeOffset="68878.67">18421 9424 4607 0,'-9'-22'400'0,"2"10"-400"0,0 1 0 0,0 2 0 0,3 7 2832 0,-1-3 496 0,-2 3 80 0,-4-3 32 0,-7 1 0 0,-2-1 0 0,-3 5 0 0,0 5 0 15,5 11-1456-15,2 2-272 0,5 11-64 0,2 10-16 16,4 8-352-16,3 8-80 0,2 1-16 0,5 1 0 16,1 2-544-16,6-3-128 0,-1 1 0 0,3-7-16 15,-1 0-128-15,-1-5-32 0,1-2 0 0,1-2 0 16,-3-9-144-16,-2-5-48 0,-2-4 0 0,0-5 0 0,2-5-144 0,-5-6 0 16,-1-2 0-16,-1-8-176 0,-2 1 176 0,-2-14 0 15,2 3 0-15,-5-10 0 0,1-6 0 0,-5-5-208 16,-1-7 80-16,-3 0 128 15,-3 0-576-15,-2 0 0 0,-3 7 0 0,-3 0 0 16,-1 7-240-16,-3 7-32 0,3-1-16 0,1 8 0 0,-6 6 656 0,3 3 208 16,-3 1 0-16,5 3-160 0,7 3 560 0,2 1 112 15,3-2 32-15,6 5 0 0,5-2-48 0,6-5-16 16,3 0 0-16,7-3 0 0,6 1-192 0,5-5-32 16,5 1-16-16,4-1 0 0,4-2 16 0,5-3 16 0,0-1 0 15,3-1 0-15,-3 1 144 0,-3-1 32 0,-1-4 0 0,-3 2 0 16,-2 0-448-16,-4-2 0 0,-3 4 0 0,0-4 0 31,-2 2-736-31,0-2-224 0,0 2-64 0,2 3 0 0</inkml:trace>
  <inkml:trace contextRef="#ctx0" brushRef="#br0" timeOffset="69306.95">19559 9449 6447 0,'-12'-7'576'0,"3"1"-576"0,3 1 0 0,-1 0 0 0,0 3 576 0,-4 2 16 16,-10-4 0-16,-13-1 0 0,-13 3 1200 0,-8 9 256 16,1 6 32-16,4 10 16 0,7 9 224 0,7 4 48 15,6 5 16-15,7 2 0 0,8 0 224 0,6-2 32 0,2 2 16 0,9 6 0 16,3 6-992-16,8-5-192 15,3-7-32-15,9-9-16 0,4-7-800 0,8-9-176 0,3-11-16 0,6-9-16 16,-3-14-288-16,2-9-128 0,1-7 128 0,-6-11-128 16,3-7 0-16,-2-4 0 0,-2-7 0 0,-5-3 0 15,-2-2-272-15,-5 1 16 0,-7 8 0 0,-4-6 0 16,-5-5-32-16,-6 6 0 0,-1 10 0 0,-6-4 0 16,-5-3-224-1,-4 7-32-15,-3 11-16 0,-1 14 0 0,-4 4 160 0,-1 9 16 0,0 12 16 0,-3 4 0 16,3 10 1008-16,-3 8 192 0,5 10 32 0,0 8 16 15,4 7-128-15,3 14-32 0,8 5 0 0,3 6 0 16,5 5-272-16,4 6-48 0,7-4-16 0,0-2 0 0,4-7-192 16,5-11-64-16,7 2 0 0,6-16 0 0,3-5-320 0,-2-8-64 31,4-7 0-31,2-12-16 16,9-11-688-16,1-7-128 0,-3-7-16 0,-2-6-16560 0</inkml:trace>
  <inkml:trace contextRef="#ctx0" brushRef="#br0" timeOffset="69596.82">20171 9361 23903 0,'-11'34'512'0,"4"-14"128"0,2 1 0 0,1-3 48 0,1-5-560 0,3 3-128 0,0 4 0 0,0 24 0 15,3 14 3520-15,1 17 656 0,8 2 144 0,3-9 32 16,6-11-2656-16,6-9-528 0,5-14-96 0,-1-14-32 15,6-9-720-15,1-11-128 0,1-9-48 0,-5-11 0 16,-2-10-144-16,-3-6 0 0,-4-5 0 0,-5-4-176 16,-6 4-32-16,-7-4-16 0,-7 4 0 0,-7 5 0 15,-4 2-32-15,-5 4 0 0,-7 1 0 0,-2 6 0 16,-4 7 112-16,-3 5 16 0,-2 6 0 0,0 5 0 0,0 5-112 0,0 2-16 16,4 6 0-16,3-1 0 15,7 1-192-15,4-1-64 0,5-1 0 0,6 0 0 16,7 1-1104-16,5-6-240 0,5-1-32 0,8-3-13392 0</inkml:trace>
  <inkml:trace contextRef="#ctx0" brushRef="#br0" timeOffset="70228.6">20989 9327 23039 0,'-13'7'1024'0,"4"-3"192"0,-1 1-960 0,1-1-256 0,0 5 0 0,3-4 0 15,-6 4 880-15,-4 4 128 0,-9 12 16 0,-11 12 16 16,-2 6-112-16,1 0-32 0,8 2 0 0,6-9 0 15,7-2 320-15,5 0 64 0,4-2 16 0,5 0 0 16,4-10 224-16,5-1 32 0,2-8 16 0,5-4 0 16,8-4-832-16,6-12-160 0,3-4-48 0,6-12 0 15,3-6-528-15,3-5 0 0,0-7 0 0,-4-4-192 16,2-3-336-16,-7 7-64 16,-5 0-16-16,-6 7 0 0,-3 7-48 0,-6 9-16 0,0 5 0 0,-3 6 0 0,0 4 1200 0,-2 8 240 15,5 2 64-15,-5 9 0 0,5 0-432 0,-1 8-80 16,1 10 0-16,-5 7-16 0,0 0-112 0,-5 4-32 15,3 3 0-15,-2 0 0 0,-1 1-16 0,-4 1 0 16,0 0 0-16,-2 2 0 0,-5 3 96 0,-2 6 16 16,-2 9 0-16,-3 5 0 0,-2 4-128 0,0-2 0 15,-2-2-128-15,7-12 192 0,4-10-192 0,5-17-288 16,2-14 64-16,7-15 16 0,2-9-112 0,4-14-32 0,3-11 0 0,2-16 0 31,-2-9-256-31,0-9-48 0,-2-1-16 0,-1-1 0 16,1-12-144-16,0 5-16 0,-1 2-16 0,-2 4 0 0,1 8 592 0,-1 4 112 0,-2 9 144 0,0 2-208 15,3 0 400-15,-1-2 96 0,0 4 16 0,3-1 0 16,2-1 320-16,4-2 64 16,5 0 16-16,2-3 0 0,1 6-352 0,-4-1-64 15,4 5-16-15,-1-3 0 0,5-2-272 0,-3 5 0 0,3 4 0 0,-5 7 0 16,-2 7 0-16,-5 9 160 0,-4 7 0 0,-7 4 0 16,-4 7 272-16,-7 5 48 0,-1 4 16 0,-6 5 0 0,0 4 80 15,-2 2 0-15,2-2 16 0,2-2 0 0,2 3-256 0,3-3-48 16,2-3-16-16,2-1 0 15,3 4-272-15,4-1 0 0,5 6 0 0,1 4 0 0,4-2 0 0,-1 2 0 16,0 4 0-16,-2 3 0 0,-3 2 0 0,-1 2 0 16,-1 1 0-16,-4-1 0 0,0 0 0 0,-3-2 0 15,1-2 0-15,-5-7 0 0,0 0-224 0,-7-4-48 16,-2-6-16-16,-5 4 0 0,-4-1 160 0,-2-2 128 16,-5 0-192-16,-5 2 192 0,-1-4-208 0,-3 2 64 0,-3-5 16 15,8-6 0 1,4-8-144-16,11-6-32 0,5-11 0 0,7-12-18896 0</inkml:trace>
  <inkml:trace contextRef="#ctx0" brushRef="#br0" timeOffset="70483.35">22002 8796 32255 0,'-2'-2'1424'0,"4"-2"304"0,5 1-1392 0,0 1-336 0,0 2 0 0,2 2 0 0,7 5 1872 0,6 5 304 0,17-1 64 0,13 9 16 0,18 12-656 0,-2 9-128 16,-2 2-16-16,-5 7-16 0,-2 6-432 0,-7 10-96 16,-4 4-16-16,-12 5 0 0,-6 4-256 0,-3 8-48 15,5 5-16-15,-3 8 0 0,-8 4-576 0,-12-15 0 0,-5-10 0 0,-13-2 0 31,-7 2-576-31,-11-8-192 0,-2-8-48 0,-5-4 0 16,0-9-432-16,2-12-96 0</inkml:trace>
  <inkml:trace contextRef="#ctx0" brushRef="#br0" timeOffset="70990.33">14440 9306 16575 0,'7'-2'1472'0,"0"-5"-1168"0,4 0-304 0,-6 3 0 0,-1-1 1312 0,3-1 208 0,4-6 32 0,7-6 16 16,7-5 1456-16,-2-4 304 0,-5 2 48 0,-2-2 16 15,-5 7-1360-15,-2-1-272 0,-6 8-48 0,-3 1-16 16,-3 1-1056-16,-3 2-192 0,-3 2-64 0,-3 5 0 16,1 4-64-16,-3 3-32 0,-4 6 0 0,-4 12 0 15,-3 6-64-15,-3 14-16 0,-1 18 0 0,-3 17 0 0,3 21-208 16,4 19 0-16,4 11 0 0,10 9 0 0,9 1 208 0,9 4 0 16,15-1 0-16,10-8 0 0,13-9 128 0,7-14 32 15,7-7 0-15,5-20 0 0,-5-9-368 0,0-17 128 16,0-8-128-16,-3-11 0 0,3-3-192 0,2-11-128 15,5 2 0-15,0-13-19760 0</inkml:trace>
</inkml:ink>
</file>

<file path=ppt/ink/ink8.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3T20:54:05.487"/>
    </inkml:context>
    <inkml:brush xml:id="br0">
      <inkml:brushProperty name="width" value="0.05292" units="cm"/>
      <inkml:brushProperty name="height" value="0.05292" units="cm"/>
      <inkml:brushProperty name="color" value="#C00000"/>
    </inkml:brush>
  </inkml:definitions>
  <inkml:trace contextRef="#ctx0" brushRef="#br0">1975 8676 1839 0,'-3'-2'160'0,"3"0"-160"0,0 2 0 0,0-5 0 0,0 3 672 0,0 0 96 0,0-1 32 0,0-3 0 0,0 1 912 0,3-6 176 0,-1-1 32 0,2 6 16 16,-1-3-432-16,1 2-96 0,-2 2 0 0,3 3-16 15,0-5-288-15,-1 3-48 0,3 4-16 0,0 0 0 16,-3 4 816-16,3 3 144 0,2-2 48 0,-2 1 0 15,-3 6-1472-15,1-1-272 0,-1 7-64 0,1-4-16 32,0-1 448-32,-1 5 96 0,3 7 0 0,0 3 16 0,-1 3-448 15,1 1-80-15,0 4-32 0,0-2 0 16,2 3-224-16,2 1 0 0,-4 5 0 0,2-2 0 0,2 2 160 0,-1 0-160 16,-1 2 160-16,-3 1-160 0,3 1 0 15,-2-6 0-15,-2 0 0 0,-1-5-160 0,1-2 160 0,-1-2 0 16,3 0 0-16,0-10 0 0,0-4 0 0,2-9 0 15,-2-2 0-15,2-7 0 0,2-7-128 0,0-6-112 16,-1-5-16-16,-1-5 0 0,2-6 256 0,-2-1 0 16,0-2 0-16,-4-2 0 0,1 3 0 0,-1-1 0 15,-1 2-128-15,-1 3 128 0,1 2 528 0,-1 3 160 16,-1 1 16-16,0 1 16 0,3 0-112 0,-1-1-32 0,5-2 0 0,0 1 0 16,5-8-224-16,-1-4-48 0,6 0-16 0,-4 0 0 15,4 0-288-15,-4 3 128 0,4-6-128 0,-1-1 0 16,-2 4 0-16,-1 0 0 0,-1 0 0 0,-3 2 0 15,1 3 0-15,-8-1 0 0,3 8 0 0,-5-1 0 16,-2 0 0-16,-2 7 0 0,0 3 0 0,0 1 0 16,-1 6 0-16,-1-1 0 0,1 7 0 0,-1 0 0 15,2 7 0-15,-5-1 0 0,0 1 0 0,0 9 0 16,0-2 0-16,1 4 0 0,-1 2 0 0,2 1 0 16,1-1 0-16,-1 3 0 0,1-1 160 0,1 3-160 15,1-2 192-15,0 0-32 0,2 2-16 0,-2 2 0 16,2-2-144-16,-3 2 0 0,1-2 0 0,-2 4 0 15,1 5 0-15,-1 5 0 0,-1 4 0 0,1 0 0 0,-5 4 0 16,2-3 0-16,-2 1 0 0,0 0 0 0,0-4 0 16,0 0 0-16,0-3 0 0,-1 1 0 0,1-5 0 0,3 0 0 15,-3 0 0-15,-1-3 0 0,1 1 0 0,0-7 0 16,3 2 0-16,-4-9 0 0,1-2 0 0,3-2 0 16,-1-5 0-16,0-2 0 0,0-7 0 0,0-5 0 15,3 1 0-15,-3-8 0 0,3-1 0 0,1-10 0 16,1-2 0-16,-3 3 128 0,3-10 192 0,0 2 16 0,-3 1 16 0,3-1 0 15,-2 6-224-15,-1-4-128 0,0 1 160 0,-1-2-160 16,-1 1 0-16,0 4 0 16,0-6 0-16,-2 1 0 0,0-5 0 0,-2 2 0 0,-1-2 0 0,1 0 0 15,0 4 0-15,-3-6 0 0,-2 2 0 0,0-7 0 16,1 3 0-16,-4-3 0 0,1 0 0 0,0 5 0 16,2 2-256-16,3 0 16 0,-1 7 0 0,1 6 0 15,1 1-144 1,3 6-48-16,0 8 0 0,2-1 0 0,0 5 192 0,-2 2 48 0,5 0 0 0,-1 2 0 15,3 5 64-15,0-5 128 0,2 5-208 0,2-3 80 16,5 3-1008-16,0-5-192 0</inkml:trace>
  <inkml:trace contextRef="#ctx0" brushRef="#br0" timeOffset="581.92">2022 9050 9215 0,'-4'0'400'0,"1"0"96"0,1-2-496 0,2 2 0 0,0 0 0 0,2-2 0 0,1 2 1808 0,-1 0 272 0,5-3 48 0,0 3 16 0,6 0-96 0,1 0-32 15,4 0 0-15,-2 3 0 16,4-1-512-16,1 0-96 0,6 3-32 0,-2-5 0 0,-3 0-112 0,3 0-32 16,0 0 0-16,2 0 0 0,-2 0-464 0,3 0-112 15,-3-5-16-15,-1 3 0 0,-1-3-256 0,-2 5-64 16,-6-6-16-16,1 6 0 0,-2-7-160 0,-1 2-16 15,-1 1-128-15,-5-1 192 0,-3 3-192 0,1 2 0 16,-5-5 0-16,0 5 0 0,-5 0 0 0,1-2 0 16,-3 4 0-16,-2-2 0 0,0 5 0 0,9-5 0 15,0 0 0-15,-46 7 0 0,26-3-192 0,-3-1 64 16,1 1 128-16,-1-4-208 16,0 5-352-16,-2-5-64 0,0-5-16 0,-2 3 0 15,0-3 128-15,2-1 32 0,2 1 0 0,3-6 0 0,2 2 272 0,0 0 48 0,2-1 16 0,2 4 0 16,1-1 272-16,4 2 48 15,4 1 16-15,0 4 0 0,1 0 736 0,4 0 160 16,4 2 16-16,1 5 16 16,4-5-432-16,0 7-96 0,2-4-16 0,3 2 0 15,2-1-256-15,4 1-64 0,1 0-16 0,4-5 0 16,2 0-112-16,0-2 0 0,3-2-128 0,1-2 192 16,-1-8-192-16,-1 6 128 0,-4-4-128 0,2-1 0 15,1 0 0-15,-1-1 0 0,0 3-208 0,-4-2-11728 16,-1 7-2336-16</inkml:trace>
  <inkml:trace contextRef="#ctx0" brushRef="#br0" timeOffset="12487.22">15975 16089 1839 0,'-14'-14'160'0,"7"3"-160"0,1 0 0 0,1 2 0 0,1 6 832 0,1-3 144 0,-1 1 32 0,-3-9 0 0,-4-6 816 0,-3-3 160 0,0-2 48 0,3 3 0 15,4-1-96-15,1 5-16 0,1 0 0 0,3 7 0 16,2-5-560-16,2 9-112 16,5 0-32-16,2 5 0 0,2 0-208 0,1 4-48 0,1 0-16 0,1 5 0 15,2-7-48-15,-1 4-16 0,6-1 0 0,2 1 0 16,1-4-176-16,4 0-16 0,1 0-16 0,3 0 0 15,2 0-432-15,4 0-96 16,1 0-16-16,-3 0 0 0,3 5-128 0,2 2 0 0,2-5 0 0,0 7 0 16,0-7 0-16,0 5-144 0,-2-3 144 0,2 1 0 0,-2-5 0 15,-1-7 0-15,3 5 0 0,-2-5 0 0,0-2 0 0,0 0 0 16,-3 2 0-16,1-9 0 0,2 5 0 0,2-3 0 16,2-6 0-16,0 2 0 0,-2-3 0 0,5 6-128 15,2-3 128-15,-2-1 0 0,4 10 0 0,-2 3-192 16,-3 6 192-16,-1 2-160 0,-3 7 160 0,-5 2 0 15,1 3 0-15,-5 2 0 0,0-1 0 0,-3 4 0 16,1-1 0-16,0-2 0 0,2-5 320 0,-5-2 0 16,5-4 0-16,-2-3 0 15,2 0-64-15,0-2 0 0,5-2-16 0,-5 0 0 0,4 2-32 0,-4 0 0 0,0 0 0 0,0 2 0 16,-2 7-208-16,0-2 0 0,-1 2 128 0,-1 2-128 16,-1 3 0-16,-4-3 0 0,0 0 0 0,-2 3 0 15,-5-3-160-15,-2 5-32 0,-3-5 0 0,-3-4 0 31,-1-2-832-31,-3-1-192 0,-1-1-16 0,-3-3-13136 0</inkml:trace>
  <inkml:trace contextRef="#ctx0" brushRef="#br0" timeOffset="13522.05">9943 15955 3679 0,'-3'-2'320'0,"1"0"-320"0,0-1 0 0,2 3 0 0,0-4 768 0,-2 2 64 0,2-7 32 0,-3-5 0 0,3-4 1040 0,3-5 208 16,3 3 32-16,3-1 16 0,3 6-800 0,4-4-144 16,0 4-48-16,-1 1 0 0,4 3-176 0,1 4-32 15,0 2-16-15,3 1 0 16,-3 1-336-16,1 1-64 0,-1 2-16 0,1 2 0 0,-1 1 256 0,0 1 48 0,1-4 16 0,4 3 0 16,0 1 48-16,2 1 16 15,0 1 0-15,3-3 0 0,4 6-320 0,0-2-64 16,2-1-16-16,2 6 0 0,3-1-320 0,0 0-64 0,2 5 0 0,0-4-128 15,5 1 160-15,-3-2-160 0,3 5 128 0,-3-4-128 16,3-1 176-16,-3-4-48 0,0-5-128 0,1 0 192 16,-1-2 48-16,0-2 0 0,5-5 0 0,0 0 0 15,-2 1 16-15,4-1 0 0,0 2 0 0,2-4 0 16,-2 2-256-16,3 3 128 0,2 2-128 0,-3-3 0 16,0 10 0-16,1-5 128 0,-5 4-128 0,-3 3 0 15,-1-7 0-15,-3 5 128 0,2-3-128 0,-4-2 0 16,-3-2 352-16,1-3-32 0,-3 5 0 0,3-5 0 0,-1 10-16 0,1-5-16 15,-1 2 0-15,-4 3 0 0,0-1-160 0,0-1-128 16,0 1 144-16,3 1-144 0,-3 1 160 0,4 6-160 16,10 10 160-16,-7-6-160 15,-10 0 304-15,-4-2-48 0,-2 4 0 0,0-7 0 0,0 7-256 0,0-6 0 16,-2-1 128-16,4-2-128 0,0-4 0 0,0-1-144 16,-2-4 16-16,0 0 0 0,-2-4 128 0,2-1 0 15,2-2 0-15,-2 0 0 16,2 1 0-16,-4-3 0 0,0 2 0 0,2 0 0 0,-3 3 0 0,-4-1 0 0,1 3 0 0,-1 2 0 15,-2 2 0-15,2 0 0 16,-2 5 0-16,-3-2 0 0,1 4 0 0,-1 0-128 0,3-3 128 0,0 6-128 31,0 4-1312-31,2 2-256 0,2 0-48 0,-1 0-13648 0</inkml:trace>
  <inkml:trace contextRef="#ctx0" brushRef="#br0" timeOffset="14473.91">4028 16064 1839 0,'-2'0'160'0,"0"-5"-160"0,2 3 0 0,0 0 0 0,0 0 640 0,-2-3 112 0,-1-6 16 0,1 0 0 16,0-3 832-16,0-9 160 0,-1 5 32 0,1 0 16 15,2 4-256-15,2 1-48 0,1 1-16 0,1 6 0 16,3-1-304-16,0 2-64 0,2 1-16 0,0 2 0 0,0-1-80 16,4 3 0-16,1 0-16 0,2 3 0 0,0-1-16 0,2 2 0 15,2-1 0-15,1-1 0 0,4 5 32 0,2-7 16 16,5 0 0-16,2 0 0 0,2 0-416 0,2 0-96 15,5-5-16-15,-2 5 0 0,7-2-256 0,0 2-48 16,1 2-16-16,1 3 0 0,2-1-192 0,3 3 0 16,4 2 0-16,0 2 0 0,-5-2 0 0,7 3 0 15,7-1 0-15,5 0 0 0,4 1 0 0,5-5 0 16,4-7 0-16,0 0 0 16,-2-9 0-16,2-1 0 0,4-3 0 0,1-3 0 0,-2 0 0 0,1 5 176 15,5-3-48-15,3 5-128 16,-1 5 256-16,-8 1-48 0,-8 6-16 0,-8-1 0 15,-7 5-192-15,-1-3 0 0,6 5 0 0,-3-2 0 16,0 2 0-16,0-2 0 0,0 0 0 0,-3 2 0 16,1-7 0-16,-2 5 128 0,-1 2-128 0,-2-2 0 0,-4 2 0 0,0 4 0 15,-3 3 0-15,-4 2 0 0,-5-2 288 0,-2 0-32 0,-4 4-16 0,-1-1 0 16,-4-1-240-16,-2-2 0 16,0-5 0-16,0 0 0 0,-3-4 320 0,5-7-16 0,-4 0-16 0,-1 0 0 15,3-7-160-15,-5 0-128 0,0-2 192 0,-4 3-192 16,0-3-576-16,-5 2-208 15,-5 2-48-15,-1 1-9760 0,-3 1-1952 0</inkml:trace>
</inkml:ink>
</file>

<file path=ppt/ink/ink9.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3T20:54:53.556"/>
    </inkml:context>
    <inkml:brush xml:id="br0">
      <inkml:brushProperty name="width" value="0.05292" units="cm"/>
      <inkml:brushProperty name="height" value="0.05292" units="cm"/>
      <inkml:brushProperty name="color" value="#C00000"/>
    </inkml:brush>
  </inkml:definitions>
  <inkml:trace contextRef="#ctx0" brushRef="#br0">2000 13929 4607 0,'-3'0'400'0,"3"0"-400"0,0 0 0 0,0 0 0 0,0 0 832 0,0 0 96 0,0-2 16 0,3 2 0 16,-1 0 960-16,2 0 192 0,3-4 32 0,-7 4 16 16,0 0-160-16,0 0-16 0,36-10-16 0,-24 8 0 15,1 2-416-15,1-2-64 0,0 2-32 0,-1 0 0 16,1 0-384-16,-3 0-80 0,3 2-16 0,-1 0 0 15,-1-2-320-15,-1-2-80 0,0 2-16 0,1-2 0 16,-1-5-96-16,-2 3-32 0,2-1 0 0,-2-2 0 16,0-2-176-16,3 0-48 0,-3 0 0 0,0 0 0 15,2 0 16-15,1 2 0 0,-1-4 0 0,-2 2 0 16,2 4-80-16,-4 1-128 0,0-1 176 0,-2 3-176 16,-1 2 192-16,-2 0-192 0,1 0 192 0,-3 2-192 15,2 3 240-15,-2-3-64 0,0 0-16 0,0 3 0 16,0-5 32-16,0 0 16 0,0 0 0 0,0 0 0 15,0 0-80-15,0 0 0 0,0 0-128 0,0 0 192 0,7 43-192 0,-7-36 0 16,2 4 128-16,2-4-128 0,1 9 0 0,0-5 0 16,-1 7 0-16,3 0 0 0,0 5 128 0,-3-5 0 15,3 5-128-15,-2-1 192 0,1 3-192 0,-1-2 0 16,-3 0 128-16,3-1-128 0,-1 1 0 0,1-5 0 16,-3 5 128-16,5-1-128 0,-3 1 0 0,-1 0 0 0,-1 2 0 0,0-1 0 15,0 4 0-15,1-6 0 0,-6 1 0 0,3 0 0 16,0-1 0-16,0 3 0 0,-2 0 0 0,2 2 0 15,2-2 0-15,-2 2 0 0,5-4 0 0,-1 2 0 16,1 2 0-16,0-6 128 0,1-1-128 0,-1-9 0 16,2 1 160-16,-3-3-160 0,1 0 160 0,-3-7-160 15,0 0 0-15,-2 1 128 0,0-3-128 0,0 0 0 16,-2-3 160-16,-3 3-16 16,1 0 0-16,-3-2 0 0,7 2 16 0,0 0 0 0,0 0 0 0,-41 9 0 15,30-4-16-15,0 2 0 0,-5-7 0 0,-2 6 0 16,0-3-144-16,-1-1 192 0,-1 0-192 0,2-2 192 15,-3-2-192-15,3 2 128 0,-2-2-128 0,-1 2 128 16,1 0-128-16,0 2 0 0,2-2 0 0,-1 7 0 0,1-7 0 0,2 4 0 16,1 3 0-16,-1-2 0 15,2 1 0-15,0-3 0 0,3-1 0 0,2 5 0 0,0-7 0 0,4 2 0 16,3 2 0-16,0-4 0 16,0 3-592-16,2 1-48 0,2 3-16 0,0 2-11408 15,3-2-2272-15</inkml:trace>
  <inkml:trace contextRef="#ctx0" brushRef="#br0" timeOffset="315.99">2086 14281 3679 0,'-12'6'320'0,"8"-1"-320"0,-1-5 0 0,3 2 0 0,2-2 1696 0,0 0 272 0,0 2 48 0,2-2 16 0,3 0 1680 0,4 3 320 15,2-3 80-15,-11 0 16 0,0 0-1568 0,55-7-320 16,-35 7-64-16,5-5-16 0,0 3-944 0,0-2-176 15,2 4-32-15,-2-5-16 0,0 5-496 0,0 0-112 16,-2 0 0-16,-3 5-16 0,-4-5-368 0,2 0-256 16,0 2 32-16,-2 0-16704 0</inkml:trace>
  <inkml:trace contextRef="#ctx0" brushRef="#br0" timeOffset="79932.3">14973 10111 7359 0,'-23'11'656'0,"12"-6"-528"0,0 1-128 0,4-1 0 0,2 0 0 0,3-3 128 0,0 2-128 0,-1 3 128 0,-1 4 1136 0,-1 3 208 0,3 2 64 0,2 0 0 0,7-3-448 0,4-1-64 0,7-1-32 0,3-2 0 15,6-2-224-15,2-5-32 0,5 3-16 0,3-5 0 31,4 0 48-31,-1-5 16 0,8 3 0 0,-3-3 0 16,3 3-208-16,-3 2-64 0,3 0 0 0,-1 0 0 16,-1 2-336-16,1-2-176 0,-1 5 160 0,-1-5-160 15,-2 2 0-15,0-2 0 0,7 0 0 0,-2-2 0 16,2 2 0-16,-1 0 0 0,-1-5 0 0,-3 3 0 0,-4 2 224 16,0-4-48-16,2 4-16 0,0-7 0 0,5 5-160 15,-3-1 128-15,5-1-128 0,-3-1 128 0,3 3-128 0,0-3 0 16,-2 3 0-16,-1 0 0 0,6 0 256 0,-1-1-16 15,4 3-16-15,1 0 0 0,0-2 176 0,2 2 48 16,-3 0 0-16,-4 0 0 0,1-2-64 0,3 2 0 16,8-5 0-16,2 1 0 0,-1 1-96 0,3-1-32 15,0 2 0-15,-4-1 0 0,-5 1-16 0,0 2-16 16,2 0 0-16,0 0 0 0,-2 0-224 0,2-4 144 0,0 1-144 0,1 1 128 16,3 0 16-16,3-7 0 0,7 2 0 0,-2 0 0 15,-3 0-144-15,-4 3 160 0,2-3-160 0,0 0 160 16,2 3-160-16,-2-5 0 0,2 2 0 0,-4 0 0 15,-5 0 176-15,3 0-48 0,6 3-128 0,0-1 192 16,-4 3-192-16,2 2 0 0,2 0-144 0,-2 2 144 16,0 5 0-16,-2 2 0 0,-3-2 0 0,1 2 160 15,-3 5-160-15,-2-3 0 0,0 0 0 0,2 1 0 16,0 1 304-16,5-1-32 0,-2-1 0 0,-1 0 0 16,5 1-32-16,5-1-16 0,1 0 0 0,-1-4 0 15,-3 4-64-15,1-4-16 0,6 2 0 0,2-2 0 16,0-5-144-16,5 3 0 0,2-1 0 0,0-1 0 0,-2 1 0 0,-2 1 0 15,0 2 0-15,-8-3-176 0,-1 5 176 0,-1-4 0 16,1 1 0-16,0-1 0 0,-10 2 176 0,3-5-48 16,2-2 0-16,2 0 0 0,0 0-128 0,1-2 0 15,-1 0 0-15,2-5 0 0,5 2 176 0,-4-2 0 16,-5 3 0-16,-5-3 0 0,-1-2-48 0,-1 7-128 16,0-7 192-16,3 6-64 0,1-1-128 0,-1 4 0 15,-5-2 0-15,-3 4-176 0,-3 2 176 0,-6-1 0 16,-2 1 0-16,1 1 0 0,-3 2 0 0,0-1 0 0,0 1 0 15,2 2 0-15,1-4 0 0,-1 2 0 0,0 4 0 16,-4-7 0-16,0 3 0 0,0-5 0 16,2 5 0-16,2-5 0 0,-2 1 0 0,0-3 0 0,0 4 0 0,-4-4 0 15,-1 0 0-15,-6 0 0 0,-2-4 0 0,-3-1 0 16,-2 3 0-16,0-3 0 0,0 3 0 0,-3-5 0 16,-1 3 0-16,-1-1 0 0,1 1 0 0,-1-3 0 15,0 2 0-15,-2 3 0 0,1-5 0 0,-6 3 0 16,-1 4 0-16,-3-5 0 0,-3 5 0 0,-1 5-128 31,-3-5-640-31,-2 4-112 0,-2 3-16 0,-3 0-16 0,-1 2-848 0,-1 0-160 0,-2 2-48 0,-3 5-10400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0C26F81-5042-4E0A-A10E-4BF8E938D2DE}" type="datetimeFigureOut">
              <a:rPr lang="en-US" smtClean="0"/>
              <a:t>10/3/2025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DAB7F704-2DC5-443C-9A0B-22FB8F69A703}" type="slidenum">
              <a:rPr lang="en-US" smtClean="0"/>
              <a:t>‹#›</a:t>
            </a:fld>
            <a:endParaRPr lang="en-US"/>
          </a:p>
        </p:txBody>
      </p:sp>
    </p:spTree>
    <p:extLst>
      <p:ext uri="{BB962C8B-B14F-4D97-AF65-F5344CB8AC3E}">
        <p14:creationId xmlns:p14="http://schemas.microsoft.com/office/powerpoint/2010/main" val="51488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B7F704-2DC5-443C-9A0B-22FB8F69A703}" type="slidenum">
              <a:rPr lang="en-US" smtClean="0"/>
              <a:t>19</a:t>
            </a:fld>
            <a:endParaRPr lang="en-US"/>
          </a:p>
        </p:txBody>
      </p:sp>
    </p:spTree>
    <p:extLst>
      <p:ext uri="{BB962C8B-B14F-4D97-AF65-F5344CB8AC3E}">
        <p14:creationId xmlns:p14="http://schemas.microsoft.com/office/powerpoint/2010/main" val="2614800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A0A9909F-F71C-405D-A726-CB82793B1FD2}"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37265-F5BC-403C-A9BA-AD78D690B70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0986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A0A9909F-F71C-405D-A726-CB82793B1FD2}" type="datetimeFigureOut">
              <a:rPr lang="en-US" smtClean="0"/>
              <a:t>10/3/2025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78637265-F5BC-403C-A9BA-AD78D690B706}"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3035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A0A9909F-F71C-405D-A726-CB82793B1FD2}" type="datetimeFigureOut">
              <a:rPr lang="en-US" smtClean="0"/>
              <a:t>10/3/2025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78637265-F5BC-403C-A9BA-AD78D690B706}"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9920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083594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0A9909F-F71C-405D-A726-CB82793B1FD2}"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37265-F5BC-403C-A9BA-AD78D690B706}" type="slidenum">
              <a:rPr lang="en-US" smtClean="0"/>
              <a:t>‹#›</a:t>
            </a:fld>
            <a:endParaRPr lang="en-US"/>
          </a:p>
        </p:txBody>
      </p:sp>
    </p:spTree>
    <p:extLst>
      <p:ext uri="{BB962C8B-B14F-4D97-AF65-F5344CB8AC3E}">
        <p14:creationId xmlns:p14="http://schemas.microsoft.com/office/powerpoint/2010/main" val="125684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A0A9909F-F71C-405D-A726-CB82793B1FD2}" type="datetimeFigureOut">
              <a:rPr lang="en-US" smtClean="0"/>
              <a:t>10/3/2025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78637265-F5BC-403C-A9BA-AD78D690B706}"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0520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A0A9909F-F71C-405D-A726-CB82793B1FD2}" type="datetimeFigureOut">
              <a:rPr lang="en-US" smtClean="0"/>
              <a:t>10/3/2025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637265-F5BC-403C-A9BA-AD78D690B706}"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4015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A9909F-F71C-405D-A726-CB82793B1FD2}" type="datetimeFigureOut">
              <a:rPr lang="en-US" smtClean="0"/>
              <a:t>10/3/2025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637265-F5BC-403C-A9BA-AD78D690B706}" type="slidenum">
              <a:rPr lang="en-US" smtClean="0"/>
              <a:t>‹#›</a:t>
            </a:fld>
            <a:endParaRPr lang="en-US"/>
          </a:p>
        </p:txBody>
      </p:sp>
    </p:spTree>
    <p:extLst>
      <p:ext uri="{BB962C8B-B14F-4D97-AF65-F5344CB8AC3E}">
        <p14:creationId xmlns:p14="http://schemas.microsoft.com/office/powerpoint/2010/main" val="890515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0A9909F-F71C-405D-A726-CB82793B1FD2}" type="datetimeFigureOut">
              <a:rPr lang="en-US" smtClean="0"/>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37265-F5BC-403C-A9BA-AD78D690B706}"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003556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A9909F-F71C-405D-A726-CB82793B1FD2}"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37265-F5BC-403C-A9BA-AD78D690B70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276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A9909F-F71C-405D-A726-CB82793B1FD2}" type="datetimeFigureOut">
              <a:rPr lang="en-US" smtClean="0"/>
              <a:t>10/3/2025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637265-F5BC-403C-A9BA-AD78D690B706}" type="slidenum">
              <a:rPr lang="en-US" smtClean="0"/>
              <a:t>‹#›</a:t>
            </a:fld>
            <a:endParaRPr lang="en-US"/>
          </a:p>
        </p:txBody>
      </p:sp>
    </p:spTree>
    <p:extLst>
      <p:ext uri="{BB962C8B-B14F-4D97-AF65-F5344CB8AC3E}">
        <p14:creationId xmlns:p14="http://schemas.microsoft.com/office/powerpoint/2010/main" val="3348445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A9909F-F71C-405D-A726-CB82793B1FD2}" type="datetimeFigureOut">
              <a:rPr lang="en-US" smtClean="0"/>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37265-F5BC-403C-A9BA-AD78D690B70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0100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A0A9909F-F71C-405D-A726-CB82793B1FD2}" type="datetimeFigureOut">
              <a:rPr lang="en-US" smtClean="0"/>
              <a:t>10/3/2025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78637265-F5BC-403C-A9BA-AD78D690B706}"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359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68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70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0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11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0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11.png"/><Relationship Id="rId2" Type="http://schemas.openxmlformats.org/officeDocument/2006/relationships/image" Target="../media/image1311.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customXml" Target="../ink/ink8.xml"/></Relationships>
</file>

<file path=ppt/slides/_rels/slide19.xml.rels><?xml version="1.0" encoding="UTF-8" standalone="yes"?>
<Relationships xmlns="http://schemas.openxmlformats.org/package/2006/relationships"><Relationship Id="rId3" Type="http://schemas.openxmlformats.org/officeDocument/2006/relationships/image" Target="../media/image20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customXml" Target="../ink/ink9.xml"/><Relationship Id="rId4" Type="http://schemas.openxmlformats.org/officeDocument/2006/relationships/image" Target="../media/image1511.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910.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customXml" Target="../ink/ink2.xml"/><Relationship Id="rId10" Type="http://schemas.openxmlformats.org/officeDocument/2006/relationships/image" Target="../media/image70.png"/><Relationship Id="rId4" Type="http://schemas.openxmlformats.org/officeDocument/2006/relationships/image" Target="../media/image3.png"/><Relationship Id="rId9" Type="http://schemas.openxmlformats.org/officeDocument/2006/relationships/image" Target="../media/image60.png"/></Relationships>
</file>

<file path=ppt/slides/_rels/slide20.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16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customXml" Target="../ink/ink11.xml"/><Relationship Id="rId4" Type="http://schemas.openxmlformats.org/officeDocument/2006/relationships/image" Target="../media/image230.png"/></Relationships>
</file>

<file path=ppt/slides/_rels/slide22.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image" Target="../media/image170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240.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image" Target="../media/image61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customXml" Target="../ink/ink15.xml"/></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customXml" Target="../ink/ink16.xml"/><Relationship Id="rId4" Type="http://schemas.openxmlformats.org/officeDocument/2006/relationships/image" Target="../media/image76.png"/></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10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400.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40B9-25B7-4E3F-B7AB-327D345E1DB0}"/>
              </a:ext>
            </a:extLst>
          </p:cNvPr>
          <p:cNvSpPr>
            <a:spLocks noGrp="1"/>
          </p:cNvSpPr>
          <p:nvPr>
            <p:ph type="ctrTitle"/>
          </p:nvPr>
        </p:nvSpPr>
        <p:spPr/>
        <p:txBody>
          <a:bodyPr/>
          <a:lstStyle/>
          <a:p>
            <a:r>
              <a:rPr lang="en-US" dirty="0"/>
              <a:t>Predicates and Quantifiers</a:t>
            </a:r>
          </a:p>
        </p:txBody>
      </p:sp>
      <p:sp>
        <p:nvSpPr>
          <p:cNvPr id="3" name="Subtitle 2">
            <a:extLst>
              <a:ext uri="{FF2B5EF4-FFF2-40B4-BE49-F238E27FC236}">
                <a16:creationId xmlns:a16="http://schemas.microsoft.com/office/drawing/2014/main" id="{58346178-06D7-430B-8038-266C199FCAA4}"/>
              </a:ext>
            </a:extLst>
          </p:cNvPr>
          <p:cNvSpPr>
            <a:spLocks noGrp="1"/>
          </p:cNvSpPr>
          <p:nvPr>
            <p:ph type="subTitle" idx="1"/>
          </p:nvPr>
        </p:nvSpPr>
        <p:spPr/>
        <p:txBody>
          <a:bodyPr/>
          <a:lstStyle/>
          <a:p>
            <a:r>
              <a:rPr lang="en-US" dirty="0"/>
              <a:t>CSE 311 Autumn 25</a:t>
            </a:r>
          </a:p>
          <a:p>
            <a:r>
              <a:rPr lang="en-US" dirty="0"/>
              <a:t>Lecture 5</a:t>
            </a:r>
          </a:p>
        </p:txBody>
      </p:sp>
    </p:spTree>
    <p:extLst>
      <p:ext uri="{BB962C8B-B14F-4D97-AF65-F5344CB8AC3E}">
        <p14:creationId xmlns:p14="http://schemas.microsoft.com/office/powerpoint/2010/main" val="1400927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Analogy</a:t>
            </a:r>
          </a:p>
        </p:txBody>
      </p:sp>
      <p:sp>
        <p:nvSpPr>
          <p:cNvPr id="3" name="Content Placeholder 2"/>
          <p:cNvSpPr>
            <a:spLocks noGrp="1"/>
          </p:cNvSpPr>
          <p:nvPr>
            <p:ph idx="1"/>
          </p:nvPr>
        </p:nvSpPr>
        <p:spPr/>
        <p:txBody>
          <a:bodyPr/>
          <a:lstStyle/>
          <a:p>
            <a:r>
              <a:rPr lang="en-US" dirty="0"/>
              <a:t>Propositions were like Boolean variables.</a:t>
            </a:r>
          </a:p>
          <a:p>
            <a:r>
              <a:rPr lang="en-US" dirty="0"/>
              <a:t>What are predicates? Functions that return Booleans</a:t>
            </a:r>
          </a:p>
          <a:p>
            <a:pPr lvl="1"/>
            <a:r>
              <a:rPr lang="en-US" dirty="0">
                <a:latin typeface="Courier New" panose="02070309020205020404" pitchFamily="49" charset="0"/>
                <a:cs typeface="Courier New" panose="02070309020205020404" pitchFamily="49" charset="0"/>
              </a:rPr>
              <a:t>public </a:t>
            </a:r>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predicate(…)</a:t>
            </a:r>
          </a:p>
          <a:p>
            <a:pPr lvl="1"/>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53865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 (Predicates)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Translation works a lot like when we just had propositions.</a:t>
                </a:r>
              </a:p>
              <a:p>
                <a:r>
                  <a:rPr lang="en-US" dirty="0"/>
                  <a:t>Let’s try it…</a:t>
                </a:r>
              </a:p>
              <a:p>
                <a:endParaRPr lang="en-US" dirty="0"/>
              </a:p>
              <a:p>
                <a14:m>
                  <m:oMath xmlns:m="http://schemas.openxmlformats.org/officeDocument/2006/math">
                    <m:r>
                      <a:rPr lang="en-US" b="0" i="1" smtClean="0">
                        <a:latin typeface="Cambria Math" panose="02040503050406030204" pitchFamily="18" charset="0"/>
                      </a:rPr>
                      <m:t>𝑥</m:t>
                    </m:r>
                  </m:oMath>
                </a14:m>
                <a:r>
                  <a:rPr lang="en-US" dirty="0"/>
                  <a:t> is prime or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oMath>
                </a14:m>
                <a:r>
                  <a:rPr lang="en-US" dirty="0"/>
                  <a:t> is odd or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m:t>
                    </m:r>
                  </m:oMath>
                </a14:m>
                <a:r>
                  <a:rPr lang="en-US" dirty="0"/>
                  <a:t>.</a:t>
                </a:r>
              </a:p>
              <a:p>
                <a:endParaRPr lang="en-US" dirty="0"/>
              </a:p>
              <a:p>
                <a:r>
                  <a:rPr lang="en-US" b="0" i="0" dirty="0">
                    <a:latin typeface="Courier New" panose="02070309020205020404" pitchFamily="49" charset="0"/>
                    <a:cs typeface="Courier New" panose="02070309020205020404" pitchFamily="49" charset="0"/>
                  </a:rPr>
                  <a:t>Prime</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oMath>
                </a14:m>
                <a:r>
                  <a:rPr lang="en-US" b="0" i="0" dirty="0">
                    <a:latin typeface="Courier New" panose="02070309020205020404" pitchFamily="49" charset="0"/>
                    <a:cs typeface="Courier New" panose="02070309020205020404" pitchFamily="49" charset="0"/>
                  </a:rPr>
                  <a:t>Odd</a:t>
                </a:r>
                <a14:m>
                  <m:oMath xmlns:m="http://schemas.openxmlformats.org/officeDocument/2006/math">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e>
                    </m:d>
                    <m:r>
                      <a:rPr lang="en-US" b="0" i="1" smtClean="0">
                        <a:latin typeface="Cambria Math" panose="02040503050406030204" pitchFamily="18" charset="0"/>
                      </a:rPr>
                      <m:t>∨ </m:t>
                    </m:r>
                  </m:oMath>
                </a14:m>
                <a:r>
                  <a:rPr lang="en-US" b="0" i="0" dirty="0">
                    <a:latin typeface="Courier New" panose="02070309020205020404" pitchFamily="49" charset="0"/>
                    <a:cs typeface="Courier New" panose="02070309020205020404" pitchFamily="49" charset="0"/>
                  </a:rPr>
                  <a:t>Equals</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,2</m:t>
                        </m:r>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descr="Crossing out Odd(x^2) with NOT(Even(x^2)) and on the right side, defining predicate examples: Equals2(x):= &quot;x is equal to 2&quot;; NotEven(x^2); Even(x) := &quot;x is even&quot;">
                <a:extLst>
                  <a:ext uri="{FF2B5EF4-FFF2-40B4-BE49-F238E27FC236}">
                    <a16:creationId xmlns:a16="http://schemas.microsoft.com/office/drawing/2014/main" id="{DCD6F7E7-0426-4F8D-A48C-D36C03774288}"/>
                  </a:ext>
                </a:extLst>
              </p14:cNvPr>
              <p14:cNvContentPartPr/>
              <p14:nvPr/>
            </p14:nvContentPartPr>
            <p14:xfrm>
              <a:off x="2480760" y="2044080"/>
              <a:ext cx="9392040" cy="4308840"/>
            </p14:xfrm>
          </p:contentPart>
        </mc:Choice>
        <mc:Fallback>
          <p:pic>
            <p:nvPicPr>
              <p:cNvPr id="4" name="Ink 3" descr="Crossing out Odd(x^2) with NOT(Even(x^2)) and on the right side, defining predicate examples: Equals2(x):= &quot;x is equal to 2&quot;; NotEven(x^2); Even(x) := &quot;x is even&quot;">
                <a:extLst>
                  <a:ext uri="{FF2B5EF4-FFF2-40B4-BE49-F238E27FC236}">
                    <a16:creationId xmlns:a16="http://schemas.microsoft.com/office/drawing/2014/main" id="{DCD6F7E7-0426-4F8D-A48C-D36C03774288}"/>
                  </a:ext>
                </a:extLst>
              </p:cNvPr>
              <p:cNvPicPr/>
              <p:nvPr/>
            </p:nvPicPr>
            <p:blipFill>
              <a:blip r:embed="rId4"/>
              <a:stretch>
                <a:fillRect/>
              </a:stretch>
            </p:blipFill>
            <p:spPr>
              <a:xfrm>
                <a:off x="2471400" y="2034720"/>
                <a:ext cx="9410760" cy="4327560"/>
              </a:xfrm>
              <a:prstGeom prst="rect">
                <a:avLst/>
              </a:prstGeom>
            </p:spPr>
          </p:pic>
        </mc:Fallback>
      </mc:AlternateContent>
    </p:spTree>
    <p:extLst>
      <p:ext uri="{BB962C8B-B14F-4D97-AF65-F5344CB8AC3E}">
        <p14:creationId xmlns:p14="http://schemas.microsoft.com/office/powerpoint/2010/main" val="220135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 of Discourse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i="1">
                        <a:latin typeface="Cambria Math" panose="02040503050406030204" pitchFamily="18" charset="0"/>
                      </a:rPr>
                      <m:t>𝑥</m:t>
                    </m:r>
                  </m:oMath>
                </a14:m>
                <a:r>
                  <a:rPr lang="en-US" dirty="0"/>
                  <a:t> is prime 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r>
                  <a:rPr lang="en-US" dirty="0"/>
                  <a:t> is odd or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=2</m:t>
                    </m:r>
                  </m:oMath>
                </a14:m>
                <a:r>
                  <a:rPr lang="en-US" dirty="0"/>
                  <a:t>.</a:t>
                </a:r>
              </a:p>
              <a:p>
                <a:r>
                  <a:rPr lang="en-US" dirty="0">
                    <a:latin typeface="Courier New" panose="02070309020205020404" pitchFamily="49" charset="0"/>
                    <a:cs typeface="Courier New" panose="02070309020205020404" pitchFamily="49" charset="0"/>
                  </a:rPr>
                  <a:t>Prime</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 </m:t>
                    </m:r>
                  </m:oMath>
                </a14:m>
                <a:r>
                  <a:rPr lang="en-US" dirty="0">
                    <a:latin typeface="Courier New" panose="02070309020205020404" pitchFamily="49" charset="0"/>
                    <a:cs typeface="Courier New" panose="02070309020205020404" pitchFamily="49" charset="0"/>
                  </a:rPr>
                  <a:t>Odd</a:t>
                </a:r>
                <a14:m>
                  <m:oMath xmlns:m="http://schemas.openxmlformats.org/officeDocument/2006/math">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e>
                    </m:d>
                    <m:r>
                      <a:rPr lang="en-US" i="1">
                        <a:latin typeface="Cambria Math" panose="02040503050406030204" pitchFamily="18" charset="0"/>
                      </a:rPr>
                      <m:t>∨ </m:t>
                    </m:r>
                  </m:oMath>
                </a14:m>
                <a:r>
                  <a:rPr lang="en-US" dirty="0">
                    <a:latin typeface="Courier New" panose="02070309020205020404" pitchFamily="49" charset="0"/>
                    <a:cs typeface="Courier New" panose="02070309020205020404" pitchFamily="49" charset="0"/>
                  </a:rPr>
                  <a:t>Equals</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,2</m:t>
                        </m:r>
                      </m:e>
                    </m:d>
                  </m:oMath>
                </a14:m>
                <a:endParaRPr lang="en-US" dirty="0"/>
              </a:p>
              <a:p>
                <a:endParaRPr lang="en-US" dirty="0"/>
              </a:p>
              <a:p>
                <a:r>
                  <a:rPr lang="en-US" dirty="0"/>
                  <a:t>Can </a:t>
                </a:r>
                <a14:m>
                  <m:oMath xmlns:m="http://schemas.openxmlformats.org/officeDocument/2006/math">
                    <m:r>
                      <a:rPr lang="en-US" b="0" i="1" smtClean="0">
                        <a:latin typeface="Cambria Math" panose="02040503050406030204" pitchFamily="18" charset="0"/>
                      </a:rPr>
                      <m:t>𝑥</m:t>
                    </m:r>
                  </m:oMath>
                </a14:m>
                <a:r>
                  <a:rPr lang="en-US" dirty="0"/>
                  <a:t> be 4.5? What about “</a:t>
                </a:r>
                <a:r>
                  <a:rPr lang="en-US" dirty="0" err="1"/>
                  <a:t>abc</a:t>
                </a:r>
                <a:r>
                  <a:rPr lang="en-US" dirty="0"/>
                  <a:t>” ?</a:t>
                </a:r>
              </a:p>
              <a:p>
                <a:r>
                  <a:rPr lang="en-US" dirty="0"/>
                  <a:t>I never intended you to plug 4.5 or “</a:t>
                </a:r>
                <a:r>
                  <a:rPr lang="en-US" dirty="0" err="1"/>
                  <a:t>abc</a:t>
                </a:r>
                <a:r>
                  <a:rPr lang="en-US" dirty="0"/>
                  <a:t>” into </a:t>
                </a:r>
                <a14:m>
                  <m:oMath xmlns:m="http://schemas.openxmlformats.org/officeDocument/2006/math">
                    <m:r>
                      <a:rPr lang="en-US" b="0" i="1" smtClean="0">
                        <a:latin typeface="Cambria Math" panose="02040503050406030204" pitchFamily="18" charset="0"/>
                      </a:rPr>
                      <m:t>𝑥</m:t>
                    </m:r>
                  </m:oMath>
                </a14:m>
                <a:r>
                  <a:rPr lang="en-US" dirty="0"/>
                  <a:t>.</a:t>
                </a:r>
              </a:p>
              <a:p>
                <a:r>
                  <a:rPr lang="en-US" dirty="0"/>
                  <a:t>When you read the sentence you probably didn’t imagine plugging those values in….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083585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 of Discourse Definition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i="1">
                        <a:latin typeface="Cambria Math" panose="02040503050406030204" pitchFamily="18" charset="0"/>
                      </a:rPr>
                      <m:t>𝑥</m:t>
                    </m:r>
                  </m:oMath>
                </a14:m>
                <a:r>
                  <a:rPr lang="en-US" dirty="0"/>
                  <a:t> is prime 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r>
                  <a:rPr lang="en-US" dirty="0"/>
                  <a:t> is odd or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=2</m:t>
                    </m:r>
                  </m:oMath>
                </a14:m>
                <a:r>
                  <a:rPr lang="en-US" dirty="0"/>
                  <a:t>.</a:t>
                </a:r>
              </a:p>
              <a:p>
                <a:r>
                  <a:rPr lang="en-US" dirty="0">
                    <a:latin typeface="Courier New" panose="02070309020205020404" pitchFamily="49" charset="0"/>
                    <a:cs typeface="Courier New" panose="02070309020205020404" pitchFamily="49" charset="0"/>
                  </a:rPr>
                  <a:t>Prime</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 </m:t>
                    </m:r>
                  </m:oMath>
                </a14:m>
                <a:r>
                  <a:rPr lang="en-US" dirty="0">
                    <a:latin typeface="Courier New" panose="02070309020205020404" pitchFamily="49" charset="0"/>
                    <a:cs typeface="Courier New" panose="02070309020205020404" pitchFamily="49" charset="0"/>
                  </a:rPr>
                  <a:t>Odd</a:t>
                </a:r>
                <a14:m>
                  <m:oMath xmlns:m="http://schemas.openxmlformats.org/officeDocument/2006/math">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e>
                    </m:d>
                    <m:r>
                      <a:rPr lang="en-US" i="1">
                        <a:latin typeface="Cambria Math" panose="02040503050406030204" pitchFamily="18" charset="0"/>
                      </a:rPr>
                      <m:t>∨ </m:t>
                    </m:r>
                  </m:oMath>
                </a14:m>
                <a:r>
                  <a:rPr lang="en-US" dirty="0">
                    <a:latin typeface="Courier New" panose="02070309020205020404" pitchFamily="49" charset="0"/>
                    <a:cs typeface="Courier New" panose="02070309020205020404" pitchFamily="49" charset="0"/>
                  </a:rPr>
                  <a:t>Equals</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,2</m:t>
                        </m:r>
                      </m:e>
                    </m:d>
                  </m:oMath>
                </a14:m>
                <a:endParaRPr lang="en-US" dirty="0"/>
              </a:p>
              <a:p>
                <a:endParaRPr lang="en-US" dirty="0"/>
              </a:p>
              <a:p>
                <a:r>
                  <a:rPr lang="en-US" dirty="0"/>
                  <a:t>To make sure we </a:t>
                </a:r>
                <a:r>
                  <a:rPr lang="en-US" b="1" dirty="0"/>
                  <a:t>can’t</a:t>
                </a:r>
                <a:r>
                  <a:rPr lang="en-US" dirty="0"/>
                  <a:t> plug in 4.5 for </a:t>
                </a:r>
                <a14:m>
                  <m:oMath xmlns:m="http://schemas.openxmlformats.org/officeDocument/2006/math">
                    <m:r>
                      <a:rPr lang="en-US" b="0" i="1" smtClean="0">
                        <a:latin typeface="Cambria Math" panose="02040503050406030204" pitchFamily="18" charset="0"/>
                      </a:rPr>
                      <m:t>𝑥</m:t>
                    </m:r>
                    <m:r>
                      <a:rPr lang="en-US" b="0" i="0" smtClean="0">
                        <a:latin typeface="Cambria Math" panose="02040503050406030204" pitchFamily="18" charset="0"/>
                      </a:rPr>
                      <m:t>, </m:t>
                    </m:r>
                  </m:oMath>
                </a14:m>
                <a:r>
                  <a:rPr lang="en-US" dirty="0"/>
                  <a:t>predicate logic requires deciding on the types we’ll allow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4" name="Group 3" descr="Domain of Discourse definition: &quot;The set of all inputs allowed as inputs to our predicates.&quot;"/>
          <p:cNvGrpSpPr/>
          <p:nvPr/>
        </p:nvGrpSpPr>
        <p:grpSpPr>
          <a:xfrm>
            <a:off x="575239" y="4494755"/>
            <a:ext cx="9296549" cy="1485900"/>
            <a:chOff x="1185842" y="3429000"/>
            <a:chExt cx="6472818" cy="1485900"/>
          </a:xfrm>
        </p:grpSpPr>
        <p:sp>
          <p:nvSpPr>
            <p:cNvPr id="5" name="Rectangle 4"/>
            <p:cNvSpPr/>
            <p:nvPr/>
          </p:nvSpPr>
          <p:spPr>
            <a:xfrm>
              <a:off x="1185842" y="3429000"/>
              <a:ext cx="6472818"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The set of all inputs allowed as inputs to our predicates.</a:t>
              </a:r>
            </a:p>
          </p:txBody>
        </p:sp>
        <p:sp>
          <p:nvSpPr>
            <p:cNvPr id="6" name="Rectangle 5"/>
            <p:cNvSpPr/>
            <p:nvPr/>
          </p:nvSpPr>
          <p:spPr>
            <a:xfrm>
              <a:off x="1195366" y="3429000"/>
              <a:ext cx="6463293"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Domain of Discourse</a:t>
              </a:r>
            </a:p>
          </p:txBody>
        </p:sp>
      </p:grpSp>
      <p:sp>
        <p:nvSpPr>
          <p:cNvPr id="7" name="Speech Bubble: Rectangle with Corners Rounded 6">
            <a:extLst>
              <a:ext uri="{FF2B5EF4-FFF2-40B4-BE49-F238E27FC236}">
                <a16:creationId xmlns:a16="http://schemas.microsoft.com/office/drawing/2014/main" id="{6BF090AD-2BBB-4C29-B16D-1071F336E2D6}"/>
              </a:ext>
            </a:extLst>
          </p:cNvPr>
          <p:cNvSpPr/>
          <p:nvPr/>
        </p:nvSpPr>
        <p:spPr>
          <a:xfrm>
            <a:off x="5794310" y="6072402"/>
            <a:ext cx="5654351" cy="741784"/>
          </a:xfrm>
          <a:prstGeom prst="wedgeRoundRectCallout">
            <a:avLst>
              <a:gd name="adj1" fmla="val -22483"/>
              <a:gd name="adj2" fmla="val -6202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Often we give the type(s) of allowed inputs, </a:t>
            </a:r>
            <a:br>
              <a:rPr lang="en-US" sz="2400" dirty="0"/>
            </a:br>
            <a:r>
              <a:rPr lang="en-US" sz="2400" dirty="0"/>
              <a:t>like “all integers” or “all real numbers.</a:t>
            </a:r>
          </a:p>
        </p:txBody>
      </p:sp>
    </p:spTree>
    <p:extLst>
      <p:ext uri="{BB962C8B-B14F-4D97-AF65-F5344CB8AC3E}">
        <p14:creationId xmlns:p14="http://schemas.microsoft.com/office/powerpoint/2010/main" val="2890381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What’s a possible domain of discourse for these lists of predicates?</a:t>
                </a:r>
              </a:p>
              <a:p>
                <a:endParaRPr lang="en-US" dirty="0"/>
              </a:p>
              <a:p>
                <a:pPr marL="514350" indent="-514350">
                  <a:buClr>
                    <a:schemeClr val="accent4"/>
                  </a:buClr>
                  <a:buFont typeface="+mj-lt"/>
                  <a:buAutoNum type="arabicPeriod"/>
                </a:pPr>
                <a:r>
                  <a:rPr lang="en-US" dirty="0"/>
                  <a:t>“</a:t>
                </a:r>
                <a14:m>
                  <m:oMath xmlns:m="http://schemas.openxmlformats.org/officeDocument/2006/math">
                    <m:r>
                      <a:rPr lang="en-US" i="1" dirty="0" smtClean="0">
                        <a:latin typeface="Cambria Math" panose="02040503050406030204" pitchFamily="18" charset="0"/>
                      </a:rPr>
                      <m:t>𝑥</m:t>
                    </m:r>
                  </m:oMath>
                </a14:m>
                <a:r>
                  <a:rPr lang="en-US" dirty="0"/>
                  <a:t> is a cat”, “</a:t>
                </a:r>
                <a14:m>
                  <m:oMath xmlns:m="http://schemas.openxmlformats.org/officeDocument/2006/math">
                    <m:r>
                      <a:rPr lang="en-US" i="1" dirty="0" smtClean="0">
                        <a:latin typeface="Cambria Math" panose="02040503050406030204" pitchFamily="18" charset="0"/>
                      </a:rPr>
                      <m:t>𝑥</m:t>
                    </m:r>
                  </m:oMath>
                </a14:m>
                <a:r>
                  <a:rPr lang="en-US" dirty="0"/>
                  <a:t> barks”, “</a:t>
                </a:r>
                <a14:m>
                  <m:oMath xmlns:m="http://schemas.openxmlformats.org/officeDocument/2006/math">
                    <m:r>
                      <a:rPr lang="en-US" i="1" dirty="0" smtClean="0">
                        <a:latin typeface="Cambria Math" panose="02040503050406030204" pitchFamily="18" charset="0"/>
                      </a:rPr>
                      <m:t>𝑥</m:t>
                    </m:r>
                  </m:oMath>
                </a14:m>
                <a:r>
                  <a:rPr lang="en-US" dirty="0"/>
                  <a:t> likes to take walks”</a:t>
                </a:r>
              </a:p>
              <a:p>
                <a:pPr marL="514350" indent="-514350">
                  <a:buClr>
                    <a:schemeClr val="accent4"/>
                  </a:buClr>
                  <a:buFont typeface="+mj-lt"/>
                  <a:buAutoNum type="arabicPeriod"/>
                </a:pPr>
                <a:endParaRPr lang="en-US" dirty="0"/>
              </a:p>
              <a:p>
                <a:pPr marL="514350" indent="-514350">
                  <a:buClr>
                    <a:schemeClr val="accent4"/>
                  </a:buClr>
                  <a:buFont typeface="+mj-lt"/>
                  <a:buAutoNum type="arabicPeriod"/>
                </a:pPr>
                <a:r>
                  <a:rPr lang="en-US" dirty="0"/>
                  <a:t>“</a:t>
                </a:r>
                <a14:m>
                  <m:oMath xmlns:m="http://schemas.openxmlformats.org/officeDocument/2006/math">
                    <m:r>
                      <a:rPr lang="en-US" b="0" i="1" smtClean="0">
                        <a:latin typeface="Cambria Math" panose="02040503050406030204" pitchFamily="18" charset="0"/>
                      </a:rPr>
                      <m:t>𝑥</m:t>
                    </m:r>
                  </m:oMath>
                </a14:m>
                <a:r>
                  <a:rPr lang="en-US" dirty="0"/>
                  <a:t> is prime”, “</a:t>
                </a:r>
                <a14:m>
                  <m:oMath xmlns:m="http://schemas.openxmlformats.org/officeDocument/2006/math">
                    <m:r>
                      <a:rPr lang="en-US" i="1" dirty="0" smtClean="0">
                        <a:latin typeface="Cambria Math" panose="02040503050406030204" pitchFamily="18" charset="0"/>
                      </a:rPr>
                      <m:t>𝑥</m:t>
                    </m:r>
                  </m:oMath>
                </a14:m>
                <a:r>
                  <a:rPr lang="en-US" dirty="0"/>
                  <a:t>=5” “</a:t>
                </a:r>
                <a14:m>
                  <m:oMath xmlns:m="http://schemas.openxmlformats.org/officeDocument/2006/math">
                    <m:r>
                      <a:rPr lang="en-US" i="1" dirty="0" smtClean="0">
                        <a:latin typeface="Cambria Math" panose="02040503050406030204" pitchFamily="18" charset="0"/>
                      </a:rPr>
                      <m:t>𝑥</m:t>
                    </m:r>
                    <m:r>
                      <a:rPr lang="en-US" b="0" i="1" dirty="0" smtClean="0">
                        <a:latin typeface="Cambria Math" panose="02040503050406030204" pitchFamily="18" charset="0"/>
                      </a:rPr>
                      <m:t>&lt;20“</m:t>
                    </m:r>
                  </m:oMath>
                </a14:m>
                <a:r>
                  <a:rPr lang="en-US" dirty="0"/>
                  <a:t> “</a:t>
                </a:r>
                <a14:m>
                  <m:oMath xmlns:m="http://schemas.openxmlformats.org/officeDocument/2006/math">
                    <m:r>
                      <a:rPr lang="en-US" b="0" i="1" dirty="0" smtClean="0">
                        <a:latin typeface="Cambria Math" panose="02040503050406030204" pitchFamily="18" charset="0"/>
                      </a:rPr>
                      <m:t>𝑥</m:t>
                    </m:r>
                  </m:oMath>
                </a14:m>
                <a:r>
                  <a:rPr lang="en-US" dirty="0"/>
                  <a:t> is a power of two”</a:t>
                </a:r>
              </a:p>
              <a:p>
                <a:pPr marL="514350" indent="-514350">
                  <a:buClr>
                    <a:schemeClr val="accent4"/>
                  </a:buClr>
                  <a:buFont typeface="+mj-lt"/>
                  <a:buAutoNum type="arabicPeriod"/>
                </a:pPr>
                <a:endParaRPr lang="en-US" dirty="0"/>
              </a:p>
              <a:p>
                <a:pPr marL="514350" indent="-514350">
                  <a:buClr>
                    <a:schemeClr val="accent4"/>
                  </a:buClr>
                  <a:buFont typeface="+mj-lt"/>
                  <a:buAutoNum type="arabicPeriod"/>
                </a:pPr>
                <a:r>
                  <a:rPr lang="en-US" dirty="0"/>
                  <a:t>“</a:t>
                </a:r>
                <a14:m>
                  <m:oMath xmlns:m="http://schemas.openxmlformats.org/officeDocument/2006/math">
                    <m:r>
                      <a:rPr lang="en-US" b="0" i="1" smtClean="0">
                        <a:latin typeface="Cambria Math" panose="02040503050406030204" pitchFamily="18" charset="0"/>
                      </a:rPr>
                      <m:t>𝑥</m:t>
                    </m:r>
                  </m:oMath>
                </a14:m>
                <a:r>
                  <a:rPr lang="en-US" dirty="0"/>
                  <a:t> is enrolled in course </a:t>
                </a:r>
                <a14:m>
                  <m:oMath xmlns:m="http://schemas.openxmlformats.org/officeDocument/2006/math">
                    <m:r>
                      <a:rPr lang="en-US" b="0" i="1" smtClean="0">
                        <a:latin typeface="Cambria Math" panose="02040503050406030204" pitchFamily="18" charset="0"/>
                      </a:rPr>
                      <m:t>𝑦</m:t>
                    </m:r>
                  </m:oMath>
                </a14:m>
                <a:r>
                  <a:rPr lang="en-US" dirty="0"/>
                  <a:t>”, “</a:t>
                </a:r>
                <a14:m>
                  <m:oMath xmlns:m="http://schemas.openxmlformats.org/officeDocument/2006/math">
                    <m:r>
                      <a:rPr lang="en-US" b="0" i="1" smtClean="0">
                        <a:latin typeface="Cambria Math" panose="02040503050406030204" pitchFamily="18" charset="0"/>
                      </a:rPr>
                      <m:t>𝑦</m:t>
                    </m:r>
                  </m:oMath>
                </a14:m>
                <a:r>
                  <a:rPr lang="en-US" dirty="0"/>
                  <a:t> is a pre-</a:t>
                </a:r>
                <a:r>
                  <a:rPr lang="en-US" dirty="0" err="1"/>
                  <a:t>req</a:t>
                </a:r>
                <a:r>
                  <a:rPr lang="en-US" dirty="0"/>
                  <a:t> for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descr="Domains of discourse for problem 1: &quot;mammals, cats and dogs&quot; &#10;Domains of discourse for problem 2: &#10;&quot;numbers, natural numbers, integers&quot;">
                <a:extLst>
                  <a:ext uri="{FF2B5EF4-FFF2-40B4-BE49-F238E27FC236}">
                    <a16:creationId xmlns:a16="http://schemas.microsoft.com/office/drawing/2014/main" id="{FEC91A00-3929-49CA-AD22-3F6ADCF849DE}"/>
                  </a:ext>
                </a:extLst>
              </p14:cNvPr>
              <p14:cNvContentPartPr/>
              <p14:nvPr/>
            </p14:nvContentPartPr>
            <p14:xfrm>
              <a:off x="2192760" y="3162600"/>
              <a:ext cx="7996320" cy="1729800"/>
            </p14:xfrm>
          </p:contentPart>
        </mc:Choice>
        <mc:Fallback>
          <p:pic>
            <p:nvPicPr>
              <p:cNvPr id="4" name="Ink 3" descr="Domains of discourse for problem 1: &quot;mammals, cats and dogs&quot; &#10;Domains of discourse for problem 2: &#10;&quot;numbers, natural numbers, integers&quot;">
                <a:extLst>
                  <a:ext uri="{FF2B5EF4-FFF2-40B4-BE49-F238E27FC236}">
                    <a16:creationId xmlns:a16="http://schemas.microsoft.com/office/drawing/2014/main" id="{FEC91A00-3929-49CA-AD22-3F6ADCF849DE}"/>
                  </a:ext>
                </a:extLst>
              </p:cNvPr>
              <p:cNvPicPr/>
              <p:nvPr/>
            </p:nvPicPr>
            <p:blipFill>
              <a:blip r:embed="rId4"/>
              <a:stretch>
                <a:fillRect/>
              </a:stretch>
            </p:blipFill>
            <p:spPr>
              <a:xfrm>
                <a:off x="2183400" y="3153240"/>
                <a:ext cx="8015040" cy="1748520"/>
              </a:xfrm>
              <a:prstGeom prst="rect">
                <a:avLst/>
              </a:prstGeom>
            </p:spPr>
          </p:pic>
        </mc:Fallback>
      </mc:AlternateContent>
    </p:spTree>
    <p:extLst>
      <p:ext uri="{BB962C8B-B14F-4D97-AF65-F5344CB8AC3E}">
        <p14:creationId xmlns:p14="http://schemas.microsoft.com/office/powerpoint/2010/main" val="3205758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(answers)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What’s a possible domain of discourse for these lists of predicates?</a:t>
                </a:r>
              </a:p>
              <a:p>
                <a:pPr marL="514350" indent="-514350">
                  <a:buClr>
                    <a:schemeClr val="accent4"/>
                  </a:buClr>
                  <a:buFont typeface="+mj-lt"/>
                  <a:buAutoNum type="arabicPeriod"/>
                </a:pPr>
                <a:r>
                  <a:rPr lang="en-US" dirty="0"/>
                  <a:t>“</a:t>
                </a:r>
                <a14:m>
                  <m:oMath xmlns:m="http://schemas.openxmlformats.org/officeDocument/2006/math">
                    <m:r>
                      <a:rPr lang="en-US" i="1" dirty="0" smtClean="0">
                        <a:latin typeface="Cambria Math" panose="02040503050406030204" pitchFamily="18" charset="0"/>
                      </a:rPr>
                      <m:t>𝑥</m:t>
                    </m:r>
                  </m:oMath>
                </a14:m>
                <a:r>
                  <a:rPr lang="en-US" dirty="0"/>
                  <a:t> is a cat”, “</a:t>
                </a:r>
                <a14:m>
                  <m:oMath xmlns:m="http://schemas.openxmlformats.org/officeDocument/2006/math">
                    <m:r>
                      <a:rPr lang="en-US" i="1" dirty="0" smtClean="0">
                        <a:latin typeface="Cambria Math" panose="02040503050406030204" pitchFamily="18" charset="0"/>
                      </a:rPr>
                      <m:t>𝑥</m:t>
                    </m:r>
                  </m:oMath>
                </a14:m>
                <a:r>
                  <a:rPr lang="en-US" dirty="0"/>
                  <a:t> barks”, “</a:t>
                </a:r>
                <a14:m>
                  <m:oMath xmlns:m="http://schemas.openxmlformats.org/officeDocument/2006/math">
                    <m:r>
                      <a:rPr lang="en-US" i="1" dirty="0" smtClean="0">
                        <a:latin typeface="Cambria Math" panose="02040503050406030204" pitchFamily="18" charset="0"/>
                      </a:rPr>
                      <m:t>𝑥</m:t>
                    </m:r>
                  </m:oMath>
                </a14:m>
                <a:r>
                  <a:rPr lang="en-US" dirty="0"/>
                  <a:t> likes to take walks”</a:t>
                </a:r>
              </a:p>
              <a:p>
                <a:pPr marL="514350" indent="-514350">
                  <a:buClr>
                    <a:schemeClr val="accent4"/>
                  </a:buClr>
                  <a:buFont typeface="+mj-lt"/>
                  <a:buAutoNum type="arabicPeriod"/>
                </a:pPr>
                <a:endParaRPr lang="en-US" dirty="0"/>
              </a:p>
              <a:p>
                <a:pPr marL="514350" indent="-514350">
                  <a:buClr>
                    <a:schemeClr val="accent4"/>
                  </a:buClr>
                  <a:buFont typeface="+mj-lt"/>
                  <a:buAutoNum type="arabicPeriod"/>
                </a:pPr>
                <a:r>
                  <a:rPr lang="en-US" dirty="0"/>
                  <a:t>“</a:t>
                </a:r>
                <a14:m>
                  <m:oMath xmlns:m="http://schemas.openxmlformats.org/officeDocument/2006/math">
                    <m:r>
                      <a:rPr lang="en-US" b="0" i="1" smtClean="0">
                        <a:latin typeface="Cambria Math" panose="02040503050406030204" pitchFamily="18" charset="0"/>
                      </a:rPr>
                      <m:t>𝑥</m:t>
                    </m:r>
                  </m:oMath>
                </a14:m>
                <a:r>
                  <a:rPr lang="en-US" dirty="0"/>
                  <a:t> is prime”, “</a:t>
                </a:r>
                <a14:m>
                  <m:oMath xmlns:m="http://schemas.openxmlformats.org/officeDocument/2006/math">
                    <m:r>
                      <a:rPr lang="en-US" i="1" dirty="0" smtClean="0">
                        <a:latin typeface="Cambria Math" panose="02040503050406030204" pitchFamily="18" charset="0"/>
                      </a:rPr>
                      <m:t>𝑥</m:t>
                    </m:r>
                  </m:oMath>
                </a14:m>
                <a:r>
                  <a:rPr lang="en-US" dirty="0"/>
                  <a:t>=5” “</a:t>
                </a:r>
                <a14:m>
                  <m:oMath xmlns:m="http://schemas.openxmlformats.org/officeDocument/2006/math">
                    <m:r>
                      <a:rPr lang="en-US" i="1" dirty="0" smtClean="0">
                        <a:latin typeface="Cambria Math" panose="02040503050406030204" pitchFamily="18" charset="0"/>
                      </a:rPr>
                      <m:t>𝑥</m:t>
                    </m:r>
                    <m:r>
                      <a:rPr lang="en-US" b="0" i="1" dirty="0" smtClean="0">
                        <a:latin typeface="Cambria Math" panose="02040503050406030204" pitchFamily="18" charset="0"/>
                      </a:rPr>
                      <m:t>&lt;20“</m:t>
                    </m:r>
                  </m:oMath>
                </a14:m>
                <a:r>
                  <a:rPr lang="en-US" dirty="0"/>
                  <a:t> “</a:t>
                </a:r>
                <a14:m>
                  <m:oMath xmlns:m="http://schemas.openxmlformats.org/officeDocument/2006/math">
                    <m:r>
                      <a:rPr lang="en-US" b="0" i="1" dirty="0" smtClean="0">
                        <a:latin typeface="Cambria Math" panose="02040503050406030204" pitchFamily="18" charset="0"/>
                      </a:rPr>
                      <m:t>𝑥</m:t>
                    </m:r>
                  </m:oMath>
                </a14:m>
                <a:r>
                  <a:rPr lang="en-US" dirty="0"/>
                  <a:t> is a power of two”</a:t>
                </a:r>
              </a:p>
              <a:p>
                <a:pPr marL="514350" indent="-514350">
                  <a:buClr>
                    <a:schemeClr val="accent4"/>
                  </a:buClr>
                  <a:buFont typeface="+mj-lt"/>
                  <a:buAutoNum type="arabicPeriod"/>
                </a:pPr>
                <a:endParaRPr lang="en-US" dirty="0"/>
              </a:p>
              <a:p>
                <a:pPr marL="514350" indent="-514350">
                  <a:buClr>
                    <a:schemeClr val="accent4"/>
                  </a:buClr>
                  <a:buFont typeface="+mj-lt"/>
                  <a:buAutoNum type="arabicPeriod"/>
                </a:pPr>
                <a:r>
                  <a:rPr lang="en-US" dirty="0"/>
                  <a:t>“</a:t>
                </a:r>
                <a14:m>
                  <m:oMath xmlns:m="http://schemas.openxmlformats.org/officeDocument/2006/math">
                    <m:r>
                      <a:rPr lang="en-US" b="0" i="1" smtClean="0">
                        <a:latin typeface="Cambria Math" panose="02040503050406030204" pitchFamily="18" charset="0"/>
                      </a:rPr>
                      <m:t>𝑥</m:t>
                    </m:r>
                  </m:oMath>
                </a14:m>
                <a:r>
                  <a:rPr lang="en-US" dirty="0"/>
                  <a:t> is enrolled in course </a:t>
                </a:r>
                <a14:m>
                  <m:oMath xmlns:m="http://schemas.openxmlformats.org/officeDocument/2006/math">
                    <m:r>
                      <a:rPr lang="en-US" b="0" i="1" smtClean="0">
                        <a:latin typeface="Cambria Math" panose="02040503050406030204" pitchFamily="18" charset="0"/>
                      </a:rPr>
                      <m:t>𝑦</m:t>
                    </m:r>
                  </m:oMath>
                </a14:m>
                <a:r>
                  <a:rPr lang="en-US" dirty="0"/>
                  <a:t>”, “</a:t>
                </a:r>
                <a14:m>
                  <m:oMath xmlns:m="http://schemas.openxmlformats.org/officeDocument/2006/math">
                    <m:r>
                      <a:rPr lang="en-US" b="0" i="1" smtClean="0">
                        <a:latin typeface="Cambria Math" panose="02040503050406030204" pitchFamily="18" charset="0"/>
                      </a:rPr>
                      <m:t>𝑦</m:t>
                    </m:r>
                  </m:oMath>
                </a14:m>
                <a:r>
                  <a:rPr lang="en-US" dirty="0"/>
                  <a:t> is a pre-</a:t>
                </a:r>
                <a:r>
                  <a:rPr lang="en-US" dirty="0" err="1"/>
                  <a:t>req</a:t>
                </a:r>
                <a:r>
                  <a:rPr lang="en-US" dirty="0"/>
                  <a:t> for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a:stretch>
              </a:blipFill>
            </p:spPr>
            <p:txBody>
              <a:bodyPr/>
              <a:lstStyle/>
              <a:p>
                <a:r>
                  <a:rPr lang="en-US">
                    <a:noFill/>
                  </a:rPr>
                  <a:t> </a:t>
                </a:r>
              </a:p>
            </p:txBody>
          </p:sp>
        </mc:Fallback>
      </mc:AlternateContent>
      <p:sp>
        <p:nvSpPr>
          <p:cNvPr id="4" name="TextBox 3"/>
          <p:cNvSpPr txBox="1"/>
          <p:nvPr/>
        </p:nvSpPr>
        <p:spPr>
          <a:xfrm>
            <a:off x="1560945" y="2498970"/>
            <a:ext cx="8746837"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“Mammals”, “pets”, “dogs and cats”, … </a:t>
            </a:r>
          </a:p>
        </p:txBody>
      </p:sp>
      <p:sp>
        <p:nvSpPr>
          <p:cNvPr id="5" name="TextBox 4"/>
          <p:cNvSpPr txBox="1"/>
          <p:nvPr/>
        </p:nvSpPr>
        <p:spPr>
          <a:xfrm>
            <a:off x="1560945" y="3565770"/>
            <a:ext cx="8746837"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“positive integers”, “integers”, “numbers”, … </a:t>
            </a:r>
          </a:p>
        </p:txBody>
      </p:sp>
      <p:sp>
        <p:nvSpPr>
          <p:cNvPr id="6" name="TextBox 5"/>
          <p:cNvSpPr txBox="1"/>
          <p:nvPr/>
        </p:nvSpPr>
        <p:spPr>
          <a:xfrm>
            <a:off x="1560944" y="4724934"/>
            <a:ext cx="8746837"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“objects in the university course enrollment system”, “university entities”, “students and courses”, … </a:t>
            </a:r>
          </a:p>
        </p:txBody>
      </p:sp>
      <p:sp>
        <p:nvSpPr>
          <p:cNvPr id="7" name="TextBox 6"/>
          <p:cNvSpPr txBox="1"/>
          <p:nvPr/>
        </p:nvSpPr>
        <p:spPr>
          <a:xfrm>
            <a:off x="575240" y="5735985"/>
            <a:ext cx="10676694"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More than one domain of discourse might be reasonable…if it might affect the meaning of the statement, we specify it. </a:t>
            </a:r>
          </a:p>
        </p:txBody>
      </p:sp>
    </p:spTree>
    <p:extLst>
      <p:ext uri="{BB962C8B-B14F-4D97-AF65-F5344CB8AC3E}">
        <p14:creationId xmlns:p14="http://schemas.microsoft.com/office/powerpoint/2010/main" val="139262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 (Reasons)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Now that we have variables, let’s really use them…</a:t>
                </a:r>
              </a:p>
              <a:p>
                <a:r>
                  <a:rPr lang="en-US" dirty="0"/>
                  <a:t>We tend to use variables for two reasons:</a:t>
                </a:r>
              </a:p>
              <a:p>
                <a:pPr marL="514350" indent="-514350">
                  <a:buClr>
                    <a:srgbClr val="B6A479"/>
                  </a:buClr>
                  <a:buFont typeface="+mj-lt"/>
                  <a:buAutoNum type="arabicPeriod"/>
                </a:pPr>
                <a:r>
                  <a:rPr lang="en-US" dirty="0"/>
                  <a:t>The statement is true for every </a:t>
                </a:r>
                <a14:m>
                  <m:oMath xmlns:m="http://schemas.openxmlformats.org/officeDocument/2006/math">
                    <m:r>
                      <a:rPr lang="en-US" b="0" i="1" smtClean="0">
                        <a:latin typeface="Cambria Math" panose="02040503050406030204" pitchFamily="18" charset="0"/>
                      </a:rPr>
                      <m:t>𝑥</m:t>
                    </m:r>
                  </m:oMath>
                </a14:m>
                <a:r>
                  <a:rPr lang="en-US" dirty="0"/>
                  <a:t>, we just want to put a name on it.</a:t>
                </a:r>
              </a:p>
              <a:p>
                <a:pPr marL="514350" indent="-514350">
                  <a:buClr>
                    <a:srgbClr val="B6A479"/>
                  </a:buClr>
                  <a:buFont typeface="+mj-lt"/>
                  <a:buAutoNum type="arabicPeriod"/>
                </a:pPr>
                <a:r>
                  <a:rPr lang="en-US" dirty="0"/>
                  <a:t>There’s some </a:t>
                </a:r>
                <a14:m>
                  <m:oMath xmlns:m="http://schemas.openxmlformats.org/officeDocument/2006/math">
                    <m:r>
                      <a:rPr lang="en-US" b="0" i="1" smtClean="0">
                        <a:latin typeface="Cambria Math" panose="02040503050406030204" pitchFamily="18" charset="0"/>
                      </a:rPr>
                      <m:t>𝑥</m:t>
                    </m:r>
                  </m:oMath>
                </a14:m>
                <a:r>
                  <a:rPr lang="en-US" dirty="0"/>
                  <a:t> out there that works, (but I might not know which it is, so I’m using a variable).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a:stretch>
              </a:blipFill>
            </p:spPr>
            <p:txBody>
              <a:bodyPr/>
              <a:lstStyle/>
              <a:p>
                <a:r>
                  <a:rPr lang="en-US">
                    <a:noFill/>
                  </a:rPr>
                  <a:t> </a:t>
                </a:r>
              </a:p>
            </p:txBody>
          </p:sp>
        </mc:Fallback>
      </mc:AlternateContent>
    </p:spTree>
    <p:extLst>
      <p:ext uri="{BB962C8B-B14F-4D97-AF65-F5344CB8AC3E}">
        <p14:creationId xmlns:p14="http://schemas.microsoft.com/office/powerpoint/2010/main" val="59853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 (Symbols)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have two extra symbols to indicate which way we’re using the variable.</a:t>
                </a:r>
              </a:p>
              <a:p>
                <a:pPr marL="514350" indent="-514350">
                  <a:buClr>
                    <a:srgbClr val="B6A479"/>
                  </a:buClr>
                  <a:buFont typeface="+mj-lt"/>
                  <a:buAutoNum type="arabicPeriod"/>
                </a:pPr>
                <a:r>
                  <a:rPr lang="en-US" dirty="0"/>
                  <a:t>The statement is true for every </a:t>
                </a:r>
                <a14:m>
                  <m:oMath xmlns:m="http://schemas.openxmlformats.org/officeDocument/2006/math">
                    <m:r>
                      <a:rPr lang="en-US" i="1">
                        <a:latin typeface="Cambria Math" panose="02040503050406030204" pitchFamily="18" charset="0"/>
                      </a:rPr>
                      <m:t>𝑥</m:t>
                    </m:r>
                  </m:oMath>
                </a14:m>
                <a:r>
                  <a:rPr lang="en-US" dirty="0"/>
                  <a:t>, we just want to put a name on it.</a:t>
                </a:r>
              </a:p>
              <a:p>
                <a:pPr marL="0" indent="0">
                  <a:buClr>
                    <a:srgbClr val="B6A479"/>
                  </a:buClr>
                  <a:buNone/>
                </a:pPr>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0" smtClean="0">
                        <a:latin typeface="Cambria Math" panose="02040503050406030204" pitchFamily="18" charset="0"/>
                      </a:rPr>
                      <m:t> (</m:t>
                    </m:r>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“for every </a:t>
                </a:r>
                <a14:m>
                  <m:oMath xmlns:m="http://schemas.openxmlformats.org/officeDocument/2006/math">
                    <m:r>
                      <a:rPr lang="en-US" b="0" i="1" smtClean="0">
                        <a:latin typeface="Cambria Math" panose="02040503050406030204" pitchFamily="18" charset="0"/>
                      </a:rPr>
                      <m:t>𝑥</m:t>
                    </m:r>
                  </m:oMath>
                </a14:m>
                <a:r>
                  <a:rPr lang="en-US" dirty="0"/>
                  <a:t> in our domain,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both evaluate to true.” </a:t>
                </a:r>
              </a:p>
              <a:p>
                <a:pPr marL="514350" indent="-514350">
                  <a:buClr>
                    <a:srgbClr val="B6A479"/>
                  </a:buClr>
                  <a:buFont typeface="+mj-lt"/>
                  <a:buAutoNum type="arabicPeriod" startAt="2"/>
                </a:pPr>
                <a:r>
                  <a:rPr lang="en-US" dirty="0"/>
                  <a:t>There’s some </a:t>
                </a:r>
                <a14:m>
                  <m:oMath xmlns:m="http://schemas.openxmlformats.org/officeDocument/2006/math">
                    <m:r>
                      <a:rPr lang="en-US" i="1">
                        <a:latin typeface="Cambria Math" panose="02040503050406030204" pitchFamily="18" charset="0"/>
                      </a:rPr>
                      <m:t>𝑥</m:t>
                    </m:r>
                  </m:oMath>
                </a14:m>
                <a:r>
                  <a:rPr lang="en-US" dirty="0"/>
                  <a:t> out there that works, (but I might not know which it is, so I’m using a variable). </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“there is an </a:t>
                </a:r>
                <a14:m>
                  <m:oMath xmlns:m="http://schemas.openxmlformats.org/officeDocument/2006/math">
                    <m:r>
                      <a:rPr lang="en-US" b="0" i="1" smtClean="0">
                        <a:latin typeface="Cambria Math" panose="02040503050406030204" pitchFamily="18" charset="0"/>
                      </a:rPr>
                      <m:t>𝑥</m:t>
                    </m:r>
                  </m:oMath>
                </a14:m>
                <a:r>
                  <a:rPr lang="en-US" dirty="0"/>
                  <a:t> in our domain, such that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are both true.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r="-1797"/>
                </a:stretch>
              </a:blipFill>
            </p:spPr>
            <p:txBody>
              <a:bodyPr/>
              <a:lstStyle/>
              <a:p>
                <a:r>
                  <a:rPr lang="en-US">
                    <a:noFill/>
                  </a:rPr>
                  <a:t> </a:t>
                </a:r>
              </a:p>
            </p:txBody>
          </p:sp>
        </mc:Fallback>
      </mc:AlternateContent>
    </p:spTree>
    <p:extLst>
      <p:ext uri="{BB962C8B-B14F-4D97-AF65-F5344CB8AC3E}">
        <p14:creationId xmlns:p14="http://schemas.microsoft.com/office/powerpoint/2010/main" val="1911831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 (Universal)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have two extra symbols to indicate which way we’re using the variable.</a:t>
                </a:r>
              </a:p>
              <a:p>
                <a:pPr marL="514350" indent="-514350">
                  <a:buClr>
                    <a:srgbClr val="B6A479"/>
                  </a:buClr>
                  <a:buFont typeface="+mj-lt"/>
                  <a:buAutoNum type="arabicPeriod"/>
                </a:pPr>
                <a:r>
                  <a:rPr lang="en-US" dirty="0"/>
                  <a:t>The statement is true for every </a:t>
                </a:r>
                <a14:m>
                  <m:oMath xmlns:m="http://schemas.openxmlformats.org/officeDocument/2006/math">
                    <m:r>
                      <a:rPr lang="en-US" i="1">
                        <a:latin typeface="Cambria Math" panose="02040503050406030204" pitchFamily="18" charset="0"/>
                      </a:rPr>
                      <m:t>𝑥</m:t>
                    </m:r>
                  </m:oMath>
                </a14:m>
                <a:r>
                  <a:rPr lang="en-US" dirty="0"/>
                  <a:t>, we just want to put a name on it.</a:t>
                </a:r>
              </a:p>
              <a:p>
                <a:pPr marL="0" indent="0">
                  <a:buClr>
                    <a:srgbClr val="B6A479"/>
                  </a:buClr>
                  <a:buNone/>
                </a:pPr>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0" smtClean="0">
                        <a:latin typeface="Cambria Math" panose="02040503050406030204" pitchFamily="18" charset="0"/>
                      </a:rPr>
                      <m:t> (</m:t>
                    </m:r>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“for every </a:t>
                </a:r>
                <a14:m>
                  <m:oMath xmlns:m="http://schemas.openxmlformats.org/officeDocument/2006/math">
                    <m:r>
                      <a:rPr lang="en-US" b="0" i="1" smtClean="0">
                        <a:latin typeface="Cambria Math" panose="02040503050406030204" pitchFamily="18" charset="0"/>
                      </a:rPr>
                      <m:t>𝑥</m:t>
                    </m:r>
                  </m:oMath>
                </a14:m>
                <a:r>
                  <a:rPr lang="en-US" dirty="0"/>
                  <a:t> in our domain,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both evaluate to true.” </a:t>
                </a:r>
              </a:p>
              <a:p>
                <a:pPr marL="514350" indent="-514350">
                  <a:buClr>
                    <a:srgbClr val="B6A479"/>
                  </a:buClr>
                  <a:buFont typeface="+mj-lt"/>
                  <a:buAutoNum type="arabicPeriod" startAt="2"/>
                </a:pPr>
                <a:r>
                  <a:rPr lang="en-US" dirty="0"/>
                  <a:t>There’s some </a:t>
                </a:r>
                <a14:m>
                  <m:oMath xmlns:m="http://schemas.openxmlformats.org/officeDocument/2006/math">
                    <m:r>
                      <a:rPr lang="en-US" i="1">
                        <a:latin typeface="Cambria Math" panose="02040503050406030204" pitchFamily="18" charset="0"/>
                      </a:rPr>
                      <m:t>𝑥</m:t>
                    </m:r>
                  </m:oMath>
                </a14:m>
                <a:r>
                  <a:rPr lang="en-US" dirty="0"/>
                  <a:t> out there that works, (but I might not know which it is, so I’m using a variable). </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“there is an </a:t>
                </a:r>
                <a14:m>
                  <m:oMath xmlns:m="http://schemas.openxmlformats.org/officeDocument/2006/math">
                    <m:r>
                      <a:rPr lang="en-US" b="0" i="1" smtClean="0">
                        <a:latin typeface="Cambria Math" panose="02040503050406030204" pitchFamily="18" charset="0"/>
                      </a:rPr>
                      <m:t>𝑥</m:t>
                    </m:r>
                  </m:oMath>
                </a14:m>
                <a:r>
                  <a:rPr lang="en-US" dirty="0"/>
                  <a:t> in our domain,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are both true.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r="-1416"/>
                </a:stretch>
              </a:blipFill>
            </p:spPr>
            <p:txBody>
              <a:bodyPr/>
              <a:lstStyle/>
              <a:p>
                <a:r>
                  <a:rPr lang="en-US">
                    <a:noFill/>
                  </a:rPr>
                  <a:t> </a:t>
                </a:r>
              </a:p>
            </p:txBody>
          </p:sp>
        </mc:Fallback>
      </mc:AlternateContent>
      <p:grpSp>
        <p:nvGrpSpPr>
          <p:cNvPr id="5" name="Group 4" descr="Universal Quantifier definition: &quot;for-all symbol, 'for each x', 'for every x', 'for all x' are common translations. Remember upside-down-A for All.&quot;"/>
          <p:cNvGrpSpPr/>
          <p:nvPr/>
        </p:nvGrpSpPr>
        <p:grpSpPr>
          <a:xfrm>
            <a:off x="575239" y="3886610"/>
            <a:ext cx="11187259" cy="2775448"/>
            <a:chOff x="1185842" y="3429000"/>
            <a:chExt cx="6111311" cy="1702212"/>
          </a:xfrm>
        </p:grpSpPr>
        <mc:AlternateContent xmlns:mc="http://schemas.openxmlformats.org/markup-compatibility/2006" xmlns:a14="http://schemas.microsoft.com/office/drawing/2010/main">
          <mc:Choice Requires="a14">
            <p:sp>
              <p:nvSpPr>
                <p:cNvPr id="6" name="Rectangle 5"/>
                <p:cNvSpPr/>
                <p:nvPr/>
              </p:nvSpPr>
              <p:spPr>
                <a:xfrm>
                  <a:off x="1185842" y="3429000"/>
                  <a:ext cx="6111311" cy="170221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𝑥</m:t>
                      </m:r>
                      <m:r>
                        <a:rPr lang="en-US" sz="2800" b="0" i="1" smtClean="0">
                          <a:latin typeface="Cambria Math" panose="02040503050406030204" pitchFamily="18" charset="0"/>
                          <a:cs typeface="Segoe UI Semibold" panose="020B0702040204020203" pitchFamily="34" charset="0"/>
                        </a:rPr>
                        <m:t>“</m:t>
                      </m:r>
                    </m:oMath>
                  </a14:m>
                  <a:r>
                    <a:rPr lang="en-US" sz="2800" dirty="0">
                      <a:latin typeface="Segoe UI Semibold" panose="020B0702040204020203" pitchFamily="34" charset="0"/>
                      <a:cs typeface="Segoe UI Semibold" panose="020B0702040204020203" pitchFamily="34" charset="0"/>
                    </a:rPr>
                    <a:t> </a:t>
                  </a:r>
                </a:p>
                <a:p>
                  <a:pPr algn="ctr"/>
                  <a:r>
                    <a:rPr lang="en-US" sz="2800" dirty="0">
                      <a:latin typeface="Segoe UI Semibold" panose="020B0702040204020203" pitchFamily="34" charset="0"/>
                      <a:cs typeface="Segoe UI Semibold" panose="020B0702040204020203" pitchFamily="34" charset="0"/>
                    </a:rPr>
                    <a:t>“for each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“for every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“for all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are common translations</a:t>
                  </a:r>
                </a:p>
                <a:p>
                  <a:pPr algn="ctr"/>
                  <a:r>
                    <a:rPr lang="en-US" sz="2800" dirty="0">
                      <a:latin typeface="Segoe UI Semibold" panose="020B0702040204020203" pitchFamily="34" charset="0"/>
                      <a:cs typeface="Segoe UI Semibold" panose="020B0702040204020203" pitchFamily="34" charset="0"/>
                    </a:rPr>
                    <a:t>Remember: upside-down-A for All.</a:t>
                  </a:r>
                </a:p>
              </p:txBody>
            </p:sp>
          </mc:Choice>
          <mc:Fallback xmlns="">
            <p:sp>
              <p:nvSpPr>
                <p:cNvPr id="6" name="Rectangle 5"/>
                <p:cNvSpPr>
                  <a:spLocks noRot="1" noChangeAspect="1" noMove="1" noResize="1" noEditPoints="1" noAdjustHandles="1" noChangeArrowheads="1" noChangeShapeType="1" noTextEdit="1"/>
                </p:cNvSpPr>
                <p:nvPr/>
              </p:nvSpPr>
              <p:spPr>
                <a:xfrm>
                  <a:off x="1185842" y="3429000"/>
                  <a:ext cx="6111311" cy="1702212"/>
                </a:xfrm>
                <a:prstGeom prst="rect">
                  <a:avLst/>
                </a:prstGeom>
                <a:blipFill>
                  <a:blip r:embed="rId3"/>
                  <a:stretch>
                    <a:fillRect/>
                  </a:stretch>
                </a:blipFill>
                <a:ln>
                  <a:noFill/>
                </a:ln>
              </p:spPr>
              <p:txBody>
                <a:bodyPr/>
                <a:lstStyle/>
                <a:p>
                  <a:r>
                    <a:rPr lang="en-US">
                      <a:noFill/>
                    </a:rPr>
                    <a:t> </a:t>
                  </a:r>
                </a:p>
              </p:txBody>
            </p:sp>
          </mc:Fallback>
        </mc:AlternateContent>
        <p:sp>
          <p:nvSpPr>
            <p:cNvPr id="7" name="Rectangle 6"/>
            <p:cNvSpPr/>
            <p:nvPr/>
          </p:nvSpPr>
          <p:spPr>
            <a:xfrm>
              <a:off x="1195367" y="3429000"/>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Universal Quantifier</a:t>
              </a:r>
            </a:p>
          </p:txBody>
        </p:sp>
      </p:gr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811A7A6D-0596-4CDE-B16D-21B115CED696}"/>
                  </a:ext>
                  <a:ext uri="{C183D7F6-B498-43B3-948B-1728B52AA6E4}">
                    <adec:decorative xmlns:adec="http://schemas.microsoft.com/office/drawing/2017/decorative" val="1"/>
                  </a:ext>
                </a:extLst>
              </p14:cNvPr>
              <p14:cNvContentPartPr/>
              <p14:nvPr/>
            </p14:nvContentPartPr>
            <p14:xfrm>
              <a:off x="696240" y="3048480"/>
              <a:ext cx="5955120" cy="2774880"/>
            </p14:xfrm>
          </p:contentPart>
        </mc:Choice>
        <mc:Fallback>
          <p:pic>
            <p:nvPicPr>
              <p:cNvPr id="4" name="Ink 3">
                <a:extLst>
                  <a:ext uri="{FF2B5EF4-FFF2-40B4-BE49-F238E27FC236}">
                    <a16:creationId xmlns:a16="http://schemas.microsoft.com/office/drawing/2014/main" id="{811A7A6D-0596-4CDE-B16D-21B115CED696}"/>
                  </a:ext>
                  <a:ext uri="{C183D7F6-B498-43B3-948B-1728B52AA6E4}">
                    <adec:decorative xmlns:adec="http://schemas.microsoft.com/office/drawing/2017/decorative" val="1"/>
                  </a:ext>
                </a:extLst>
              </p:cNvPr>
              <p:cNvPicPr/>
              <p:nvPr/>
            </p:nvPicPr>
            <p:blipFill>
              <a:blip r:embed="rId5"/>
              <a:stretch>
                <a:fillRect/>
              </a:stretch>
            </p:blipFill>
            <p:spPr>
              <a:xfrm>
                <a:off x="686880" y="3039120"/>
                <a:ext cx="5973840" cy="2793600"/>
              </a:xfrm>
              <a:prstGeom prst="rect">
                <a:avLst/>
              </a:prstGeom>
            </p:spPr>
          </p:pic>
        </mc:Fallback>
      </mc:AlternateContent>
    </p:spTree>
    <p:extLst>
      <p:ext uri="{BB962C8B-B14F-4D97-AF65-F5344CB8AC3E}">
        <p14:creationId xmlns:p14="http://schemas.microsoft.com/office/powerpoint/2010/main" val="415130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 (Existential)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have two extra symbols to indicate which way we’re using the variable.</a:t>
                </a:r>
              </a:p>
              <a:p>
                <a:pPr marL="514350" indent="-514350">
                  <a:buClr>
                    <a:srgbClr val="B6A479"/>
                  </a:buClr>
                  <a:buFont typeface="+mj-lt"/>
                  <a:buAutoNum type="arabicPeriod"/>
                </a:pPr>
                <a:r>
                  <a:rPr lang="en-US" dirty="0"/>
                  <a:t>The statement is true for every </a:t>
                </a:r>
                <a14:m>
                  <m:oMath xmlns:m="http://schemas.openxmlformats.org/officeDocument/2006/math">
                    <m:r>
                      <a:rPr lang="en-US" i="1">
                        <a:latin typeface="Cambria Math" panose="02040503050406030204" pitchFamily="18" charset="0"/>
                      </a:rPr>
                      <m:t>𝑥</m:t>
                    </m:r>
                  </m:oMath>
                </a14:m>
                <a:r>
                  <a:rPr lang="en-US" dirty="0"/>
                  <a:t>, we just want to put a name on it.</a:t>
                </a:r>
              </a:p>
              <a:p>
                <a:pPr marL="0" indent="0">
                  <a:buClr>
                    <a:srgbClr val="B6A479"/>
                  </a:buClr>
                  <a:buNone/>
                </a:pPr>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0" smtClean="0">
                        <a:latin typeface="Cambria Math" panose="02040503050406030204" pitchFamily="18" charset="0"/>
                      </a:rPr>
                      <m:t> (</m:t>
                    </m:r>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“for every </a:t>
                </a:r>
                <a14:m>
                  <m:oMath xmlns:m="http://schemas.openxmlformats.org/officeDocument/2006/math">
                    <m:r>
                      <a:rPr lang="en-US" b="0" i="1" smtClean="0">
                        <a:latin typeface="Cambria Math" panose="02040503050406030204" pitchFamily="18" charset="0"/>
                      </a:rPr>
                      <m:t>𝑥</m:t>
                    </m:r>
                  </m:oMath>
                </a14:m>
                <a:r>
                  <a:rPr lang="en-US" dirty="0"/>
                  <a:t> in our domain,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both evaluate to true.” </a:t>
                </a:r>
              </a:p>
              <a:p>
                <a:pPr marL="514350" indent="-514350">
                  <a:buClr>
                    <a:srgbClr val="B6A479"/>
                  </a:buClr>
                  <a:buFont typeface="+mj-lt"/>
                  <a:buAutoNum type="arabicPeriod" startAt="2"/>
                </a:pPr>
                <a:r>
                  <a:rPr lang="en-US" dirty="0"/>
                  <a:t>There’s some </a:t>
                </a:r>
                <a14:m>
                  <m:oMath xmlns:m="http://schemas.openxmlformats.org/officeDocument/2006/math">
                    <m:r>
                      <a:rPr lang="en-US" i="1">
                        <a:latin typeface="Cambria Math" panose="02040503050406030204" pitchFamily="18" charset="0"/>
                      </a:rPr>
                      <m:t>𝑥</m:t>
                    </m:r>
                  </m:oMath>
                </a14:m>
                <a:r>
                  <a:rPr lang="en-US" dirty="0"/>
                  <a:t> out there that works, (but I might not know which it is, so I’m using a variable). </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“there is an </a:t>
                </a:r>
                <a14:m>
                  <m:oMath xmlns:m="http://schemas.openxmlformats.org/officeDocument/2006/math">
                    <m:r>
                      <a:rPr lang="en-US" b="0" i="1" smtClean="0">
                        <a:latin typeface="Cambria Math" panose="02040503050406030204" pitchFamily="18" charset="0"/>
                      </a:rPr>
                      <m:t>𝑥</m:t>
                    </m:r>
                  </m:oMath>
                </a14:m>
                <a:r>
                  <a:rPr lang="en-US" dirty="0"/>
                  <a:t> in our domain, for which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are both true.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743" t="-2138" r="-1906"/>
                </a:stretch>
              </a:blipFill>
            </p:spPr>
            <p:txBody>
              <a:bodyPr/>
              <a:lstStyle/>
              <a:p>
                <a:r>
                  <a:rPr lang="en-US">
                    <a:noFill/>
                  </a:rPr>
                  <a:t> </a:t>
                </a:r>
              </a:p>
            </p:txBody>
          </p:sp>
        </mc:Fallback>
      </mc:AlternateContent>
      <p:grpSp>
        <p:nvGrpSpPr>
          <p:cNvPr id="4" name="Group 3" descr="Existential Quantifier definition: &quot;exists symbol, 'there is an x', 'there exists an x', 'for some x' are common translations. Remember backwards-E for Exists.&quot;"/>
          <p:cNvGrpSpPr/>
          <p:nvPr/>
        </p:nvGrpSpPr>
        <p:grpSpPr>
          <a:xfrm>
            <a:off x="110835" y="1454621"/>
            <a:ext cx="11924147" cy="2422752"/>
            <a:chOff x="1185842" y="3429000"/>
            <a:chExt cx="6111311" cy="1485900"/>
          </a:xfrm>
        </p:grpSpPr>
        <mc:AlternateContent xmlns:mc="http://schemas.openxmlformats.org/markup-compatibility/2006" xmlns:a14="http://schemas.microsoft.com/office/drawing/2010/main">
          <mc:Choice Requires="a14">
            <p:sp>
              <p:nvSpPr>
                <p:cNvPr id="5" name="Rectangle 4"/>
                <p:cNvSpPr/>
                <p:nvPr/>
              </p:nvSpPr>
              <p:spPr>
                <a:xfrm>
                  <a:off x="1185842" y="3429000"/>
                  <a:ext cx="611131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t>
                  </a:r>
                  <a14:m>
                    <m:oMath xmlns:m="http://schemas.openxmlformats.org/officeDocument/2006/math">
                      <m:r>
                        <a:rPr lang="en-US" sz="280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𝑥</m:t>
                      </m:r>
                      <m:r>
                        <a:rPr lang="en-US" sz="2800" b="0" i="1" smtClean="0">
                          <a:latin typeface="Cambria Math" panose="02040503050406030204" pitchFamily="18" charset="0"/>
                          <a:cs typeface="Segoe UI Semibold" panose="020B0702040204020203" pitchFamily="34" charset="0"/>
                        </a:rPr>
                        <m:t>“</m:t>
                      </m:r>
                    </m:oMath>
                  </a14:m>
                  <a:r>
                    <a:rPr lang="en-US" sz="2800" dirty="0">
                      <a:latin typeface="Segoe UI Semibold" panose="020B0702040204020203" pitchFamily="34" charset="0"/>
                      <a:cs typeface="Segoe UI Semibold" panose="020B0702040204020203" pitchFamily="34" charset="0"/>
                    </a:rPr>
                    <a:t> </a:t>
                  </a:r>
                </a:p>
                <a:p>
                  <a:pPr algn="ctr"/>
                  <a:r>
                    <a:rPr lang="en-US" sz="2800" dirty="0">
                      <a:latin typeface="Segoe UI Semibold" panose="020B0702040204020203" pitchFamily="34" charset="0"/>
                      <a:cs typeface="Segoe UI Semibold" panose="020B0702040204020203" pitchFamily="34" charset="0"/>
                    </a:rPr>
                    <a:t>“there is an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“there exists an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“for some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are common translations</a:t>
                  </a:r>
                </a:p>
                <a:p>
                  <a:pPr algn="ctr"/>
                  <a:r>
                    <a:rPr lang="en-US" sz="2800" dirty="0">
                      <a:latin typeface="Segoe UI Semibold" panose="020B0702040204020203" pitchFamily="34" charset="0"/>
                      <a:cs typeface="Segoe UI Semibold" panose="020B0702040204020203" pitchFamily="34" charset="0"/>
                    </a:rPr>
                    <a:t>Remember: backwards-E for Exists.</a:t>
                  </a:r>
                </a:p>
              </p:txBody>
            </p:sp>
          </mc:Choice>
          <mc:Fallback xmlns="">
            <p:sp>
              <p:nvSpPr>
                <p:cNvPr id="5" name="Rectangle 4"/>
                <p:cNvSpPr>
                  <a:spLocks noRot="1" noChangeAspect="1" noMove="1" noResize="1" noEditPoints="1" noAdjustHandles="1" noChangeArrowheads="1" noChangeShapeType="1" noTextEdit="1"/>
                </p:cNvSpPr>
                <p:nvPr/>
              </p:nvSpPr>
              <p:spPr>
                <a:xfrm>
                  <a:off x="1185842" y="3429000"/>
                  <a:ext cx="6111311" cy="1485900"/>
                </a:xfrm>
                <a:prstGeom prst="rect">
                  <a:avLst/>
                </a:prstGeom>
                <a:blipFill>
                  <a:blip r:embed="rId4"/>
                  <a:stretch>
                    <a:fillRect l="-818" r="-818"/>
                  </a:stretch>
                </a:blipFill>
                <a:ln>
                  <a:noFill/>
                </a:ln>
              </p:spPr>
              <p:txBody>
                <a:bodyPr/>
                <a:lstStyle/>
                <a:p>
                  <a:r>
                    <a:rPr lang="en-US">
                      <a:noFill/>
                    </a:rPr>
                    <a:t> </a:t>
                  </a:r>
                </a:p>
              </p:txBody>
            </p:sp>
          </mc:Fallback>
        </mc:AlternateContent>
        <p:sp>
          <p:nvSpPr>
            <p:cNvPr id="6" name="Rectangle 5"/>
            <p:cNvSpPr/>
            <p:nvPr/>
          </p:nvSpPr>
          <p:spPr>
            <a:xfrm>
              <a:off x="1195367" y="3429000"/>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Existential Quantifier</a:t>
              </a:r>
            </a:p>
          </p:txBody>
        </p:sp>
      </p:grpSp>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741A8E22-BCBA-45B4-BC6C-A1A32F418DC2}"/>
                  </a:ext>
                  <a:ext uri="{C183D7F6-B498-43B3-948B-1728B52AA6E4}">
                    <adec:decorative xmlns:adec="http://schemas.microsoft.com/office/drawing/2017/decorative" val="1"/>
                  </a:ext>
                </a:extLst>
              </p14:cNvPr>
              <p14:cNvContentPartPr/>
              <p14:nvPr/>
            </p14:nvContentPartPr>
            <p14:xfrm>
              <a:off x="718920" y="3628440"/>
              <a:ext cx="8011800" cy="1707120"/>
            </p14:xfrm>
          </p:contentPart>
        </mc:Choice>
        <mc:Fallback>
          <p:pic>
            <p:nvPicPr>
              <p:cNvPr id="7" name="Ink 6">
                <a:extLst>
                  <a:ext uri="{FF2B5EF4-FFF2-40B4-BE49-F238E27FC236}">
                    <a16:creationId xmlns:a16="http://schemas.microsoft.com/office/drawing/2014/main" id="{741A8E22-BCBA-45B4-BC6C-A1A32F418DC2}"/>
                  </a:ext>
                  <a:ext uri="{C183D7F6-B498-43B3-948B-1728B52AA6E4}">
                    <adec:decorative xmlns:adec="http://schemas.microsoft.com/office/drawing/2017/decorative" val="1"/>
                  </a:ext>
                </a:extLst>
              </p:cNvPr>
              <p:cNvPicPr/>
              <p:nvPr/>
            </p:nvPicPr>
            <p:blipFill>
              <a:blip r:embed="rId6"/>
              <a:stretch>
                <a:fillRect/>
              </a:stretch>
            </p:blipFill>
            <p:spPr>
              <a:xfrm>
                <a:off x="709560" y="3619080"/>
                <a:ext cx="8030520" cy="1725840"/>
              </a:xfrm>
              <a:prstGeom prst="rect">
                <a:avLst/>
              </a:prstGeom>
            </p:spPr>
          </p:pic>
        </mc:Fallback>
      </mc:AlternateContent>
    </p:spTree>
    <p:extLst>
      <p:ext uri="{BB962C8B-B14F-4D97-AF65-F5344CB8AC3E}">
        <p14:creationId xmlns:p14="http://schemas.microsoft.com/office/powerpoint/2010/main" val="3677104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6EEE5-A12C-4620-A98F-FC5BD810C614}"/>
              </a:ext>
            </a:extLst>
          </p:cNvPr>
          <p:cNvSpPr>
            <a:spLocks noGrp="1"/>
          </p:cNvSpPr>
          <p:nvPr>
            <p:ph type="title"/>
          </p:nvPr>
        </p:nvSpPr>
        <p:spPr/>
        <p:txBody>
          <a:bodyPr/>
          <a:lstStyle/>
          <a:p>
            <a:r>
              <a:rPr lang="en-US" dirty="0"/>
              <a:t>Meet Boolean Algebra</a:t>
            </a: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A660C759-F701-4F67-B6A8-E3D096A34843}"/>
                  </a:ext>
                </a:extLst>
              </p:cNvPr>
              <p:cNvGraphicFramePr>
                <a:graphicFrameLocks noGrp="1"/>
              </p:cNvGraphicFramePr>
              <p:nvPr>
                <p:ph idx="1"/>
              </p:nvPr>
            </p:nvGraphicFramePr>
            <p:xfrm>
              <a:off x="574675" y="1463675"/>
              <a:ext cx="11187260" cy="3205480"/>
            </p:xfrm>
            <a:graphic>
              <a:graphicData uri="http://schemas.openxmlformats.org/drawingml/2006/table">
                <a:tbl>
                  <a:tblPr firstRow="1" bandRow="1">
                    <a:tableStyleId>{5C22544A-7EE6-4342-B048-85BDC9FD1C3A}</a:tableStyleId>
                  </a:tblPr>
                  <a:tblGrid>
                    <a:gridCol w="1598180">
                      <a:extLst>
                        <a:ext uri="{9D8B030D-6E8A-4147-A177-3AD203B41FA5}">
                          <a16:colId xmlns:a16="http://schemas.microsoft.com/office/drawing/2014/main" val="3534036804"/>
                        </a:ext>
                      </a:extLst>
                    </a:gridCol>
                    <a:gridCol w="1598180">
                      <a:extLst>
                        <a:ext uri="{9D8B030D-6E8A-4147-A177-3AD203B41FA5}">
                          <a16:colId xmlns:a16="http://schemas.microsoft.com/office/drawing/2014/main" val="1436199331"/>
                        </a:ext>
                      </a:extLst>
                    </a:gridCol>
                    <a:gridCol w="1598180">
                      <a:extLst>
                        <a:ext uri="{9D8B030D-6E8A-4147-A177-3AD203B41FA5}">
                          <a16:colId xmlns:a16="http://schemas.microsoft.com/office/drawing/2014/main" val="1924836730"/>
                        </a:ext>
                      </a:extLst>
                    </a:gridCol>
                    <a:gridCol w="1782699">
                      <a:extLst>
                        <a:ext uri="{9D8B030D-6E8A-4147-A177-3AD203B41FA5}">
                          <a16:colId xmlns:a16="http://schemas.microsoft.com/office/drawing/2014/main" val="637875618"/>
                        </a:ext>
                      </a:extLst>
                    </a:gridCol>
                    <a:gridCol w="1413661">
                      <a:extLst>
                        <a:ext uri="{9D8B030D-6E8A-4147-A177-3AD203B41FA5}">
                          <a16:colId xmlns:a16="http://schemas.microsoft.com/office/drawing/2014/main" val="1865000137"/>
                        </a:ext>
                      </a:extLst>
                    </a:gridCol>
                    <a:gridCol w="1598180">
                      <a:extLst>
                        <a:ext uri="{9D8B030D-6E8A-4147-A177-3AD203B41FA5}">
                          <a16:colId xmlns:a16="http://schemas.microsoft.com/office/drawing/2014/main" val="909254082"/>
                        </a:ext>
                      </a:extLst>
                    </a:gridCol>
                    <a:gridCol w="1598180">
                      <a:extLst>
                        <a:ext uri="{9D8B030D-6E8A-4147-A177-3AD203B41FA5}">
                          <a16:colId xmlns:a16="http://schemas.microsoft.com/office/drawing/2014/main" val="3597102073"/>
                        </a:ext>
                      </a:extLst>
                    </a:gridCol>
                  </a:tblGrid>
                  <a:tr h="370840">
                    <a:tc>
                      <a:txBody>
                        <a:bodyPr/>
                        <a:lstStyle/>
                        <a:p>
                          <a:r>
                            <a:rPr lang="en-US" dirty="0"/>
                            <a:t>Name</a:t>
                          </a:r>
                        </a:p>
                      </a:txBody>
                      <a:tcPr/>
                    </a:tc>
                    <a:tc>
                      <a:txBody>
                        <a:bodyPr/>
                        <a:lstStyle/>
                        <a:p>
                          <a:r>
                            <a:rPr lang="en-US" dirty="0"/>
                            <a:t>Variables</a:t>
                          </a:r>
                        </a:p>
                      </a:txBody>
                      <a:tcPr/>
                    </a:tc>
                    <a:tc>
                      <a:txBody>
                        <a:bodyPr/>
                        <a:lstStyle/>
                        <a:p>
                          <a:r>
                            <a:rPr lang="en-US" dirty="0"/>
                            <a:t>“True/False”</a:t>
                          </a:r>
                        </a:p>
                      </a:txBody>
                      <a:tcPr/>
                    </a:tc>
                    <a:tc>
                      <a:txBody>
                        <a:bodyPr/>
                        <a:lstStyle/>
                        <a:p>
                          <a:r>
                            <a:rPr lang="en-US" dirty="0"/>
                            <a:t>“And”</a:t>
                          </a:r>
                        </a:p>
                      </a:txBody>
                      <a:tcPr/>
                    </a:tc>
                    <a:tc>
                      <a:txBody>
                        <a:bodyPr/>
                        <a:lstStyle/>
                        <a:p>
                          <a:r>
                            <a:rPr lang="en-US" dirty="0"/>
                            <a:t>“Or”</a:t>
                          </a:r>
                        </a:p>
                      </a:txBody>
                      <a:tcPr/>
                    </a:tc>
                    <a:tc>
                      <a:txBody>
                        <a:bodyPr/>
                        <a:lstStyle/>
                        <a:p>
                          <a:r>
                            <a:rPr lang="en-US" dirty="0"/>
                            <a:t>“Not”</a:t>
                          </a:r>
                        </a:p>
                      </a:txBody>
                      <a:tcPr/>
                    </a:tc>
                    <a:tc>
                      <a:txBody>
                        <a:bodyPr/>
                        <a:lstStyle/>
                        <a:p>
                          <a:r>
                            <a:rPr lang="en-US" dirty="0"/>
                            <a:t>Implication</a:t>
                          </a:r>
                        </a:p>
                      </a:txBody>
                      <a:tcPr/>
                    </a:tc>
                    <a:extLst>
                      <a:ext uri="{0D108BD9-81ED-4DB2-BD59-A6C34878D82A}">
                        <a16:rowId xmlns:a16="http://schemas.microsoft.com/office/drawing/2014/main" val="3149510042"/>
                      </a:ext>
                    </a:extLst>
                  </a:tr>
                  <a:tr h="370840">
                    <a:tc>
                      <a:txBody>
                        <a:bodyPr/>
                        <a:lstStyle/>
                        <a:p>
                          <a:r>
                            <a:rPr lang="en-US" dirty="0"/>
                            <a:t>Java Code</a:t>
                          </a:r>
                        </a:p>
                      </a:txBody>
                      <a:tcPr/>
                    </a:tc>
                    <a:tc>
                      <a:txBody>
                        <a:bodyPr/>
                        <a:lstStyle/>
                        <a:p>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b</a:t>
                          </a:r>
                        </a:p>
                      </a:txBody>
                      <a:tcPr/>
                    </a:tc>
                    <a:tc>
                      <a:txBody>
                        <a:bodyPr/>
                        <a:lstStyle/>
                        <a:p>
                          <a:r>
                            <a:rPr lang="en-US" dirty="0" err="1">
                              <a:latin typeface="Courier New" panose="02070309020205020404" pitchFamily="49" charset="0"/>
                              <a:cs typeface="Courier New" panose="02070309020205020404" pitchFamily="49" charset="0"/>
                            </a:rPr>
                            <a:t>true,false</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b="0" i="0" dirty="0">
                              <a:latin typeface="Courier New" panose="02070309020205020404" pitchFamily="49" charset="0"/>
                              <a:cs typeface="Courier New" panose="02070309020205020404" pitchFamily="49" charset="0"/>
                            </a:rPr>
                            <a:t>&amp;&amp;</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dirty="0">
                              <a:latin typeface="Courier New" panose="02070309020205020404" pitchFamily="49" charset="0"/>
                              <a:cs typeface="Courier New" panose="02070309020205020404" pitchFamily="49" charset="0"/>
                            </a:rPr>
                            <a:t>||</a:t>
                          </a:r>
                        </a:p>
                      </a:txBody>
                      <a:tcPr/>
                    </a:tc>
                    <a:tc>
                      <a:txBody>
                        <a:bodyPr/>
                        <a:lstStyle/>
                        <a:p>
                          <a:r>
                            <a:rPr lang="en-US" dirty="0">
                              <a:latin typeface="Courier New" panose="02070309020205020404" pitchFamily="49" charset="0"/>
                              <a:cs typeface="Courier New" panose="02070309020205020404" pitchFamily="49" charset="0"/>
                            </a:rPr>
                            <a:t>!</a:t>
                          </a:r>
                        </a:p>
                      </a:txBody>
                      <a:tcPr/>
                    </a:tc>
                    <a:tc>
                      <a:txBody>
                        <a:bodyPr/>
                        <a:lstStyle/>
                        <a:p>
                          <a:r>
                            <a:rPr lang="en-US" dirty="0"/>
                            <a:t>No special symbol</a:t>
                          </a:r>
                        </a:p>
                      </a:txBody>
                      <a:tcPr/>
                    </a:tc>
                    <a:extLst>
                      <a:ext uri="{0D108BD9-81ED-4DB2-BD59-A6C34878D82A}">
                        <a16:rowId xmlns:a16="http://schemas.microsoft.com/office/drawing/2014/main" val="3566724965"/>
                      </a:ext>
                    </a:extLst>
                  </a:tr>
                  <a:tr h="370840">
                    <a:tc>
                      <a:txBody>
                        <a:bodyPr/>
                        <a:lstStyle/>
                        <a:p>
                          <a:r>
                            <a:rPr lang="en-US" dirty="0"/>
                            <a:t>Propositional Logic</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oMath>
                            </m:oMathPara>
                          </a14:m>
                          <a:endParaRPr lang="en-US" dirty="0"/>
                        </a:p>
                      </a:txBody>
                      <a:tcPr/>
                    </a:tc>
                    <a:tc>
                      <a:txBody>
                        <a:bodyPr/>
                        <a:lstStyle/>
                        <a:p>
                          <a:r>
                            <a:rPr lang="en-US" dirty="0">
                              <a:latin typeface="Courier New" panose="02070309020205020404" pitchFamily="49" charset="0"/>
                              <a:cs typeface="Courier New" panose="02070309020205020404" pitchFamily="49" charset="0"/>
                            </a:rPr>
                            <a:t>T, F</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3039904774"/>
                      </a:ext>
                    </a:extLst>
                  </a:tr>
                  <a:tr h="475615">
                    <a:tc>
                      <a:txBody>
                        <a:bodyPr/>
                        <a:lstStyle/>
                        <a:p>
                          <a:r>
                            <a:rPr lang="en-US" dirty="0"/>
                            <a:t>Circuits</a:t>
                          </a:r>
                        </a:p>
                      </a:txBody>
                      <a:tcPr/>
                    </a:tc>
                    <a:tc>
                      <a:txBody>
                        <a:bodyPr/>
                        <a:lstStyle/>
                        <a:p>
                          <a:r>
                            <a:rPr lang="en-US" dirty="0"/>
                            <a:t>Wires</a:t>
                          </a:r>
                        </a:p>
                      </a:txBody>
                      <a:tcPr/>
                    </a:tc>
                    <a:tc>
                      <a:txBody>
                        <a:bodyPr/>
                        <a:lstStyle/>
                        <a:p>
                          <a:r>
                            <a:rPr lang="en-US" dirty="0"/>
                            <a:t>1, 0</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No special symbol</a:t>
                          </a:r>
                        </a:p>
                      </a:txBody>
                      <a:tcPr/>
                    </a:tc>
                    <a:extLst>
                      <a:ext uri="{0D108BD9-81ED-4DB2-BD59-A6C34878D82A}">
                        <a16:rowId xmlns:a16="http://schemas.microsoft.com/office/drawing/2014/main" val="3378886011"/>
                      </a:ext>
                    </a:extLst>
                  </a:tr>
                  <a:tr h="370840">
                    <a:tc>
                      <a:txBody>
                        <a:bodyPr/>
                        <a:lstStyle/>
                        <a:p>
                          <a:r>
                            <a:rPr lang="en-US" dirty="0"/>
                            <a:t>Boolean Algebra</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oMath>
                            </m:oMathPara>
                          </a14:m>
                          <a:endParaRPr lang="en-US" dirty="0"/>
                        </a:p>
                      </a:txBody>
                      <a:tcPr/>
                    </a:tc>
                    <a:tc>
                      <a:txBody>
                        <a:bodyPr/>
                        <a:lstStyle/>
                        <a:p>
                          <a:r>
                            <a:rPr lang="en-US" dirty="0"/>
                            <a:t>1,0</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 (“multiplication”)</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(“addition”)</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(apostrophe after variable) </a:t>
                          </a:r>
                        </a:p>
                      </a:txBody>
                      <a:tcPr/>
                    </a:tc>
                    <a:tc>
                      <a:txBody>
                        <a:bodyPr/>
                        <a:lstStyle/>
                        <a:p>
                          <a:r>
                            <a:rPr lang="en-US" dirty="0"/>
                            <a:t>No special symbol</a:t>
                          </a:r>
                        </a:p>
                      </a:txBody>
                      <a:tcPr/>
                    </a:tc>
                    <a:extLst>
                      <a:ext uri="{0D108BD9-81ED-4DB2-BD59-A6C34878D82A}">
                        <a16:rowId xmlns:a16="http://schemas.microsoft.com/office/drawing/2014/main" val="3268670822"/>
                      </a:ext>
                    </a:extLst>
                  </a:tr>
                </a:tbl>
              </a:graphicData>
            </a:graphic>
          </p:graphicFrame>
        </mc:Choice>
        <mc:Fallback xmlns="">
          <p:graphicFrame>
            <p:nvGraphicFramePr>
              <p:cNvPr id="4" name="Table 4">
                <a:extLst>
                  <a:ext uri="{FF2B5EF4-FFF2-40B4-BE49-F238E27FC236}">
                    <a16:creationId xmlns:a16="http://schemas.microsoft.com/office/drawing/2014/main" id="{A660C759-F701-4F67-B6A8-E3D096A34843}"/>
                  </a:ext>
                </a:extLst>
              </p:cNvPr>
              <p:cNvGraphicFramePr>
                <a:graphicFrameLocks noGrp="1"/>
              </p:cNvGraphicFramePr>
              <p:nvPr>
                <p:ph idx="1"/>
                <p:extLst>
                  <p:ext uri="{D42A27DB-BD31-4B8C-83A1-F6EECF244321}">
                    <p14:modId xmlns:p14="http://schemas.microsoft.com/office/powerpoint/2010/main" val="4100045886"/>
                  </p:ext>
                </p:extLst>
              </p:nvPr>
            </p:nvGraphicFramePr>
            <p:xfrm>
              <a:off x="574675" y="1463675"/>
              <a:ext cx="11187260" cy="3205480"/>
            </p:xfrm>
            <a:graphic>
              <a:graphicData uri="http://schemas.openxmlformats.org/drawingml/2006/table">
                <a:tbl>
                  <a:tblPr firstRow="1" bandRow="1">
                    <a:tableStyleId>{5C22544A-7EE6-4342-B048-85BDC9FD1C3A}</a:tableStyleId>
                  </a:tblPr>
                  <a:tblGrid>
                    <a:gridCol w="1598180">
                      <a:extLst>
                        <a:ext uri="{9D8B030D-6E8A-4147-A177-3AD203B41FA5}">
                          <a16:colId xmlns:a16="http://schemas.microsoft.com/office/drawing/2014/main" val="3534036804"/>
                        </a:ext>
                      </a:extLst>
                    </a:gridCol>
                    <a:gridCol w="1598180">
                      <a:extLst>
                        <a:ext uri="{9D8B030D-6E8A-4147-A177-3AD203B41FA5}">
                          <a16:colId xmlns:a16="http://schemas.microsoft.com/office/drawing/2014/main" val="1436199331"/>
                        </a:ext>
                      </a:extLst>
                    </a:gridCol>
                    <a:gridCol w="1598180">
                      <a:extLst>
                        <a:ext uri="{9D8B030D-6E8A-4147-A177-3AD203B41FA5}">
                          <a16:colId xmlns:a16="http://schemas.microsoft.com/office/drawing/2014/main" val="1924836730"/>
                        </a:ext>
                      </a:extLst>
                    </a:gridCol>
                    <a:gridCol w="1782699">
                      <a:extLst>
                        <a:ext uri="{9D8B030D-6E8A-4147-A177-3AD203B41FA5}">
                          <a16:colId xmlns:a16="http://schemas.microsoft.com/office/drawing/2014/main" val="637875618"/>
                        </a:ext>
                      </a:extLst>
                    </a:gridCol>
                    <a:gridCol w="1413661">
                      <a:extLst>
                        <a:ext uri="{9D8B030D-6E8A-4147-A177-3AD203B41FA5}">
                          <a16:colId xmlns:a16="http://schemas.microsoft.com/office/drawing/2014/main" val="1865000137"/>
                        </a:ext>
                      </a:extLst>
                    </a:gridCol>
                    <a:gridCol w="1598180">
                      <a:extLst>
                        <a:ext uri="{9D8B030D-6E8A-4147-A177-3AD203B41FA5}">
                          <a16:colId xmlns:a16="http://schemas.microsoft.com/office/drawing/2014/main" val="909254082"/>
                        </a:ext>
                      </a:extLst>
                    </a:gridCol>
                    <a:gridCol w="1598180">
                      <a:extLst>
                        <a:ext uri="{9D8B030D-6E8A-4147-A177-3AD203B41FA5}">
                          <a16:colId xmlns:a16="http://schemas.microsoft.com/office/drawing/2014/main" val="3597102073"/>
                        </a:ext>
                      </a:extLst>
                    </a:gridCol>
                  </a:tblGrid>
                  <a:tr h="370840">
                    <a:tc>
                      <a:txBody>
                        <a:bodyPr/>
                        <a:lstStyle/>
                        <a:p>
                          <a:r>
                            <a:rPr lang="en-US" dirty="0"/>
                            <a:t>Name</a:t>
                          </a:r>
                        </a:p>
                      </a:txBody>
                      <a:tcPr/>
                    </a:tc>
                    <a:tc>
                      <a:txBody>
                        <a:bodyPr/>
                        <a:lstStyle/>
                        <a:p>
                          <a:r>
                            <a:rPr lang="en-US" dirty="0"/>
                            <a:t>Variables</a:t>
                          </a:r>
                        </a:p>
                      </a:txBody>
                      <a:tcPr/>
                    </a:tc>
                    <a:tc>
                      <a:txBody>
                        <a:bodyPr/>
                        <a:lstStyle/>
                        <a:p>
                          <a:r>
                            <a:rPr lang="en-US" dirty="0"/>
                            <a:t>“True/False”</a:t>
                          </a:r>
                        </a:p>
                      </a:txBody>
                      <a:tcPr/>
                    </a:tc>
                    <a:tc>
                      <a:txBody>
                        <a:bodyPr/>
                        <a:lstStyle/>
                        <a:p>
                          <a:r>
                            <a:rPr lang="en-US" dirty="0"/>
                            <a:t>“And”</a:t>
                          </a:r>
                        </a:p>
                      </a:txBody>
                      <a:tcPr/>
                    </a:tc>
                    <a:tc>
                      <a:txBody>
                        <a:bodyPr/>
                        <a:lstStyle/>
                        <a:p>
                          <a:r>
                            <a:rPr lang="en-US" dirty="0"/>
                            <a:t>“Or”</a:t>
                          </a:r>
                        </a:p>
                      </a:txBody>
                      <a:tcPr/>
                    </a:tc>
                    <a:tc>
                      <a:txBody>
                        <a:bodyPr/>
                        <a:lstStyle/>
                        <a:p>
                          <a:r>
                            <a:rPr lang="en-US" dirty="0"/>
                            <a:t>“Not”</a:t>
                          </a:r>
                        </a:p>
                      </a:txBody>
                      <a:tcPr/>
                    </a:tc>
                    <a:tc>
                      <a:txBody>
                        <a:bodyPr/>
                        <a:lstStyle/>
                        <a:p>
                          <a:r>
                            <a:rPr lang="en-US" dirty="0"/>
                            <a:t>Implication</a:t>
                          </a:r>
                        </a:p>
                      </a:txBody>
                      <a:tcPr/>
                    </a:tc>
                    <a:extLst>
                      <a:ext uri="{0D108BD9-81ED-4DB2-BD59-A6C34878D82A}">
                        <a16:rowId xmlns:a16="http://schemas.microsoft.com/office/drawing/2014/main" val="3149510042"/>
                      </a:ext>
                    </a:extLst>
                  </a:tr>
                  <a:tr h="640080">
                    <a:tc>
                      <a:txBody>
                        <a:bodyPr/>
                        <a:lstStyle/>
                        <a:p>
                          <a:r>
                            <a:rPr lang="en-US" dirty="0"/>
                            <a:t>Java Code</a:t>
                          </a:r>
                        </a:p>
                      </a:txBody>
                      <a:tcPr/>
                    </a:tc>
                    <a:tc>
                      <a:txBody>
                        <a:bodyPr/>
                        <a:lstStyle/>
                        <a:p>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b</a:t>
                          </a:r>
                        </a:p>
                      </a:txBody>
                      <a:tcPr/>
                    </a:tc>
                    <a:tc>
                      <a:txBody>
                        <a:bodyPr/>
                        <a:lstStyle/>
                        <a:p>
                          <a:r>
                            <a:rPr lang="en-US" dirty="0" err="1">
                              <a:latin typeface="Courier New" panose="02070309020205020404" pitchFamily="49" charset="0"/>
                              <a:cs typeface="Courier New" panose="02070309020205020404" pitchFamily="49" charset="0"/>
                            </a:rPr>
                            <a:t>true,false</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b="0" i="0" dirty="0">
                              <a:latin typeface="Courier New" panose="02070309020205020404" pitchFamily="49" charset="0"/>
                              <a:cs typeface="Courier New" panose="02070309020205020404" pitchFamily="49" charset="0"/>
                            </a:rPr>
                            <a:t>&amp;&amp;</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dirty="0">
                              <a:latin typeface="Courier New" panose="02070309020205020404" pitchFamily="49" charset="0"/>
                              <a:cs typeface="Courier New" panose="02070309020205020404" pitchFamily="49" charset="0"/>
                            </a:rPr>
                            <a:t>||</a:t>
                          </a:r>
                        </a:p>
                      </a:txBody>
                      <a:tcPr/>
                    </a:tc>
                    <a:tc>
                      <a:txBody>
                        <a:bodyPr/>
                        <a:lstStyle/>
                        <a:p>
                          <a:r>
                            <a:rPr lang="en-US" dirty="0">
                              <a:latin typeface="Courier New" panose="02070309020205020404" pitchFamily="49" charset="0"/>
                              <a:cs typeface="Courier New" panose="02070309020205020404" pitchFamily="49" charset="0"/>
                            </a:rPr>
                            <a:t>!</a:t>
                          </a:r>
                        </a:p>
                      </a:txBody>
                      <a:tcPr/>
                    </a:tc>
                    <a:tc>
                      <a:txBody>
                        <a:bodyPr/>
                        <a:lstStyle/>
                        <a:p>
                          <a:r>
                            <a:rPr lang="en-US" dirty="0"/>
                            <a:t>No special symbol</a:t>
                          </a:r>
                        </a:p>
                      </a:txBody>
                      <a:tcPr/>
                    </a:tc>
                    <a:extLst>
                      <a:ext uri="{0D108BD9-81ED-4DB2-BD59-A6C34878D82A}">
                        <a16:rowId xmlns:a16="http://schemas.microsoft.com/office/drawing/2014/main" val="3566724965"/>
                      </a:ext>
                    </a:extLst>
                  </a:tr>
                  <a:tr h="640080">
                    <a:tc>
                      <a:txBody>
                        <a:bodyPr/>
                        <a:lstStyle/>
                        <a:p>
                          <a:r>
                            <a:rPr lang="en-US" dirty="0"/>
                            <a:t>Propositional Logic</a:t>
                          </a:r>
                        </a:p>
                      </a:txBody>
                      <a:tcPr/>
                    </a:tc>
                    <a:tc>
                      <a:txBody>
                        <a:bodyPr/>
                        <a:lstStyle/>
                        <a:p>
                          <a:endParaRPr lang="en-US"/>
                        </a:p>
                      </a:txBody>
                      <a:tcPr>
                        <a:blipFill>
                          <a:blip r:embed="rId2"/>
                          <a:stretch>
                            <a:fillRect l="-100000" t="-162857" r="-500000" b="-258095"/>
                          </a:stretch>
                        </a:blipFill>
                      </a:tcPr>
                    </a:tc>
                    <a:tc>
                      <a:txBody>
                        <a:bodyPr/>
                        <a:lstStyle/>
                        <a:p>
                          <a:r>
                            <a:rPr lang="en-US" dirty="0">
                              <a:latin typeface="Courier New" panose="02070309020205020404" pitchFamily="49" charset="0"/>
                              <a:cs typeface="Courier New" panose="02070309020205020404" pitchFamily="49" charset="0"/>
                            </a:rPr>
                            <a:t>T, F</a:t>
                          </a:r>
                        </a:p>
                      </a:txBody>
                      <a:tcPr/>
                    </a:tc>
                    <a:tc>
                      <a:txBody>
                        <a:bodyPr/>
                        <a:lstStyle/>
                        <a:p>
                          <a:endParaRPr lang="en-US"/>
                        </a:p>
                      </a:txBody>
                      <a:tcPr>
                        <a:blipFill>
                          <a:blip r:embed="rId2"/>
                          <a:stretch>
                            <a:fillRect l="-269863" t="-162857" r="-260616" b="-258095"/>
                          </a:stretch>
                        </a:blipFill>
                      </a:tcPr>
                    </a:tc>
                    <a:tc>
                      <a:txBody>
                        <a:bodyPr/>
                        <a:lstStyle/>
                        <a:p>
                          <a:endParaRPr lang="en-US"/>
                        </a:p>
                      </a:txBody>
                      <a:tcPr>
                        <a:blipFill>
                          <a:blip r:embed="rId2"/>
                          <a:stretch>
                            <a:fillRect l="-465517" t="-162857" r="-228017" b="-258095"/>
                          </a:stretch>
                        </a:blipFill>
                      </a:tcPr>
                    </a:tc>
                    <a:tc>
                      <a:txBody>
                        <a:bodyPr/>
                        <a:lstStyle/>
                        <a:p>
                          <a:endParaRPr lang="en-US"/>
                        </a:p>
                      </a:txBody>
                      <a:tcPr>
                        <a:blipFill>
                          <a:blip r:embed="rId2"/>
                          <a:stretch>
                            <a:fillRect l="-498859" t="-162857" r="-101141" b="-258095"/>
                          </a:stretch>
                        </a:blipFill>
                      </a:tcPr>
                    </a:tc>
                    <a:tc>
                      <a:txBody>
                        <a:bodyPr/>
                        <a:lstStyle/>
                        <a:p>
                          <a:endParaRPr lang="en-US"/>
                        </a:p>
                      </a:txBody>
                      <a:tcPr>
                        <a:blipFill>
                          <a:blip r:embed="rId2"/>
                          <a:stretch>
                            <a:fillRect l="-601145" t="-162857" r="-1527" b="-258095"/>
                          </a:stretch>
                        </a:blipFill>
                      </a:tcPr>
                    </a:tc>
                    <a:extLst>
                      <a:ext uri="{0D108BD9-81ED-4DB2-BD59-A6C34878D82A}">
                        <a16:rowId xmlns:a16="http://schemas.microsoft.com/office/drawing/2014/main" val="3039904774"/>
                      </a:ext>
                    </a:extLst>
                  </a:tr>
                  <a:tr h="640080">
                    <a:tc>
                      <a:txBody>
                        <a:bodyPr/>
                        <a:lstStyle/>
                        <a:p>
                          <a:r>
                            <a:rPr lang="en-US" dirty="0"/>
                            <a:t>Circuits</a:t>
                          </a:r>
                        </a:p>
                      </a:txBody>
                      <a:tcPr/>
                    </a:tc>
                    <a:tc>
                      <a:txBody>
                        <a:bodyPr/>
                        <a:lstStyle/>
                        <a:p>
                          <a:r>
                            <a:rPr lang="en-US" dirty="0"/>
                            <a:t>Wires</a:t>
                          </a:r>
                        </a:p>
                      </a:txBody>
                      <a:tcPr/>
                    </a:tc>
                    <a:tc>
                      <a:txBody>
                        <a:bodyPr/>
                        <a:lstStyle/>
                        <a:p>
                          <a:r>
                            <a:rPr lang="en-US" dirty="0"/>
                            <a:t>1, 0</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No special symbol</a:t>
                          </a:r>
                        </a:p>
                      </a:txBody>
                      <a:tcPr/>
                    </a:tc>
                    <a:extLst>
                      <a:ext uri="{0D108BD9-81ED-4DB2-BD59-A6C34878D82A}">
                        <a16:rowId xmlns:a16="http://schemas.microsoft.com/office/drawing/2014/main" val="3378886011"/>
                      </a:ext>
                    </a:extLst>
                  </a:tr>
                  <a:tr h="914400">
                    <a:tc>
                      <a:txBody>
                        <a:bodyPr/>
                        <a:lstStyle/>
                        <a:p>
                          <a:r>
                            <a:rPr lang="en-US" dirty="0"/>
                            <a:t>Boolean Algebra</a:t>
                          </a:r>
                        </a:p>
                      </a:txBody>
                      <a:tcPr/>
                    </a:tc>
                    <a:tc>
                      <a:txBody>
                        <a:bodyPr/>
                        <a:lstStyle/>
                        <a:p>
                          <a:endParaRPr lang="en-US"/>
                        </a:p>
                      </a:txBody>
                      <a:tcPr>
                        <a:blipFill>
                          <a:blip r:embed="rId2"/>
                          <a:stretch>
                            <a:fillRect l="-100000" t="-254000" r="-500000" b="-10667"/>
                          </a:stretch>
                        </a:blipFill>
                      </a:tcPr>
                    </a:tc>
                    <a:tc>
                      <a:txBody>
                        <a:bodyPr/>
                        <a:lstStyle/>
                        <a:p>
                          <a:r>
                            <a:rPr lang="en-US" dirty="0"/>
                            <a:t>1,0</a:t>
                          </a:r>
                        </a:p>
                      </a:txBody>
                      <a:tcPr/>
                    </a:tc>
                    <a:tc>
                      <a:txBody>
                        <a:bodyPr/>
                        <a:lstStyle/>
                        <a:p>
                          <a:endParaRPr lang="en-US"/>
                        </a:p>
                      </a:txBody>
                      <a:tcPr>
                        <a:blipFill>
                          <a:blip r:embed="rId2"/>
                          <a:stretch>
                            <a:fillRect l="-269863" t="-254000" r="-260616" b="-10667"/>
                          </a:stretch>
                        </a:blipFill>
                      </a:tcPr>
                    </a:tc>
                    <a:tc>
                      <a:txBody>
                        <a:bodyPr/>
                        <a:lstStyle/>
                        <a:p>
                          <a:endParaRPr lang="en-US"/>
                        </a:p>
                      </a:txBody>
                      <a:tcPr>
                        <a:blipFill>
                          <a:blip r:embed="rId2"/>
                          <a:stretch>
                            <a:fillRect l="-465517" t="-254000" r="-228017" b="-10667"/>
                          </a:stretch>
                        </a:blipFill>
                      </a:tcPr>
                    </a:tc>
                    <a:tc>
                      <a:txBody>
                        <a:bodyPr/>
                        <a:lstStyle/>
                        <a:p>
                          <a:endParaRPr lang="en-US"/>
                        </a:p>
                      </a:txBody>
                      <a:tcPr>
                        <a:blipFill>
                          <a:blip r:embed="rId2"/>
                          <a:stretch>
                            <a:fillRect l="-498859" t="-254000" r="-101141" b="-10667"/>
                          </a:stretch>
                        </a:blipFill>
                      </a:tcPr>
                    </a:tc>
                    <a:tc>
                      <a:txBody>
                        <a:bodyPr/>
                        <a:lstStyle/>
                        <a:p>
                          <a:r>
                            <a:rPr lang="en-US" dirty="0"/>
                            <a:t>No special symbol</a:t>
                          </a:r>
                        </a:p>
                      </a:txBody>
                      <a:tcPr/>
                    </a:tc>
                    <a:extLst>
                      <a:ext uri="{0D108BD9-81ED-4DB2-BD59-A6C34878D82A}">
                        <a16:rowId xmlns:a16="http://schemas.microsoft.com/office/drawing/2014/main" val="3268670822"/>
                      </a:ext>
                    </a:extLst>
                  </a:tr>
                </a:tbl>
              </a:graphicData>
            </a:graphic>
          </p:graphicFrame>
        </mc:Fallback>
      </mc:AlternateContent>
      <mc:AlternateContent xmlns:mc="http://schemas.openxmlformats.org/markup-compatibility/2006" xmlns:p14="http://schemas.microsoft.com/office/powerpoint/2010/main">
        <mc:Choice Requires="p14">
          <p:contentPart p14:bwMode="auto" r:id="rId3">
            <p14:nvContentPartPr>
              <p14:cNvPr id="43" name="Ink 42" descr="AND gate drawing in Circuits row, column &quot;And&quot;">
                <a:extLst>
                  <a:ext uri="{FF2B5EF4-FFF2-40B4-BE49-F238E27FC236}">
                    <a16:creationId xmlns:a16="http://schemas.microsoft.com/office/drawing/2014/main" id="{58C1AA3B-C34A-4438-9F82-E2B21D8FAF96}"/>
                  </a:ext>
                </a:extLst>
              </p14:cNvPr>
              <p14:cNvContentPartPr/>
              <p14:nvPr/>
            </p14:nvContentPartPr>
            <p14:xfrm>
              <a:off x="5735520" y="3167700"/>
              <a:ext cx="1013400" cy="460080"/>
            </p14:xfrm>
          </p:contentPart>
        </mc:Choice>
        <mc:Fallback xmlns="">
          <p:pic>
            <p:nvPicPr>
              <p:cNvPr id="43" name="Ink 42" descr="AND gate drawing in Circuits row, column &quot;And&quot;">
                <a:extLst>
                  <a:ext uri="{FF2B5EF4-FFF2-40B4-BE49-F238E27FC236}">
                    <a16:creationId xmlns:a16="http://schemas.microsoft.com/office/drawing/2014/main" id="{58C1AA3B-C34A-4438-9F82-E2B21D8FAF96}"/>
                  </a:ext>
                </a:extLst>
              </p:cNvPr>
              <p:cNvPicPr/>
              <p:nvPr/>
            </p:nvPicPr>
            <p:blipFill>
              <a:blip r:embed="rId4"/>
              <a:stretch>
                <a:fillRect/>
              </a:stretch>
            </p:blipFill>
            <p:spPr>
              <a:xfrm>
                <a:off x="5726520" y="3158693"/>
                <a:ext cx="1031040" cy="47773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1" name="Ink 50" descr="OR gate drawing  in Circuits row, column &quot;Or&quot;">
                <a:extLst>
                  <a:ext uri="{FF2B5EF4-FFF2-40B4-BE49-F238E27FC236}">
                    <a16:creationId xmlns:a16="http://schemas.microsoft.com/office/drawing/2014/main" id="{ED83CC17-F25C-4341-85FB-526DC3EEF7E1}"/>
                  </a:ext>
                </a:extLst>
              </p14:cNvPr>
              <p14:cNvContentPartPr/>
              <p14:nvPr/>
            </p14:nvContentPartPr>
            <p14:xfrm>
              <a:off x="7412880" y="3170860"/>
              <a:ext cx="687600" cy="500040"/>
            </p14:xfrm>
          </p:contentPart>
        </mc:Choice>
        <mc:Fallback xmlns="">
          <p:pic>
            <p:nvPicPr>
              <p:cNvPr id="51" name="Ink 50" descr="OR gate drawing  in Circuits row, column &quot;Or&quot;">
                <a:extLst>
                  <a:ext uri="{FF2B5EF4-FFF2-40B4-BE49-F238E27FC236}">
                    <a16:creationId xmlns:a16="http://schemas.microsoft.com/office/drawing/2014/main" id="{ED83CC17-F25C-4341-85FB-526DC3EEF7E1}"/>
                  </a:ext>
                </a:extLst>
              </p:cNvPr>
              <p:cNvPicPr/>
              <p:nvPr/>
            </p:nvPicPr>
            <p:blipFill>
              <a:blip r:embed="rId6"/>
              <a:stretch>
                <a:fillRect/>
              </a:stretch>
            </p:blipFill>
            <p:spPr>
              <a:xfrm>
                <a:off x="7403875" y="3161860"/>
                <a:ext cx="705249" cy="517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2" name="Ink 71" descr="NOT gate drawing in Circuits row, column &quot;Not&quot;">
                <a:extLst>
                  <a:ext uri="{FF2B5EF4-FFF2-40B4-BE49-F238E27FC236}">
                    <a16:creationId xmlns:a16="http://schemas.microsoft.com/office/drawing/2014/main" id="{B6A8B3A9-A7A2-44E6-80D9-C14096D8D6C8}"/>
                  </a:ext>
                </a:extLst>
              </p14:cNvPr>
              <p14:cNvContentPartPr/>
              <p14:nvPr/>
            </p14:nvContentPartPr>
            <p14:xfrm>
              <a:off x="8813280" y="3176620"/>
              <a:ext cx="898560" cy="462600"/>
            </p14:xfrm>
          </p:contentPart>
        </mc:Choice>
        <mc:Fallback xmlns="">
          <p:pic>
            <p:nvPicPr>
              <p:cNvPr id="72" name="Ink 71" descr="NOT gate drawing in Circuits row, column &quot;Not&quot;">
                <a:extLst>
                  <a:ext uri="{FF2B5EF4-FFF2-40B4-BE49-F238E27FC236}">
                    <a16:creationId xmlns:a16="http://schemas.microsoft.com/office/drawing/2014/main" id="{B6A8B3A9-A7A2-44E6-80D9-C14096D8D6C8}"/>
                  </a:ext>
                </a:extLst>
              </p:cNvPr>
              <p:cNvPicPr/>
              <p:nvPr/>
            </p:nvPicPr>
            <p:blipFill>
              <a:blip r:embed="rId8"/>
              <a:stretch>
                <a:fillRect/>
              </a:stretch>
            </p:blipFill>
            <p:spPr>
              <a:xfrm>
                <a:off x="8804280" y="3167620"/>
                <a:ext cx="916200" cy="480240"/>
              </a:xfrm>
              <a:prstGeom prst="rect">
                <a:avLst/>
              </a:prstGeom>
            </p:spPr>
          </p:pic>
        </mc:Fallback>
      </mc:AlternateContent>
      <p:sp>
        <p:nvSpPr>
          <p:cNvPr id="9" name="TextBox 8">
            <a:extLst>
              <a:ext uri="{FF2B5EF4-FFF2-40B4-BE49-F238E27FC236}">
                <a16:creationId xmlns:a16="http://schemas.microsoft.com/office/drawing/2014/main" id="{67D950F3-9440-4430-9E32-B90FF8EE299F}"/>
              </a:ext>
            </a:extLst>
          </p:cNvPr>
          <p:cNvSpPr txBox="1"/>
          <p:nvPr/>
        </p:nvSpPr>
        <p:spPr>
          <a:xfrm>
            <a:off x="2095500" y="524827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Propositional logic</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27F8F35-63A5-4DD9-863D-8DF8D24A2E8D}"/>
                  </a:ext>
                </a:extLst>
              </p:cNvPr>
              <p:cNvSpPr txBox="1"/>
              <p:nvPr/>
            </p:nvSpPr>
            <p:spPr>
              <a:xfrm>
                <a:off x="574675" y="58197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3" name="TextBox 2">
                <a:extLst>
                  <a:ext uri="{FF2B5EF4-FFF2-40B4-BE49-F238E27FC236}">
                    <a16:creationId xmlns:a16="http://schemas.microsoft.com/office/drawing/2014/main" id="{E27F8F35-63A5-4DD9-863D-8DF8D24A2E8D}"/>
                  </a:ext>
                </a:extLst>
              </p:cNvPr>
              <p:cNvSpPr txBox="1">
                <a:spLocks noRot="1" noChangeAspect="1" noMove="1" noResize="1" noEditPoints="1" noAdjustHandles="1" noChangeArrowheads="1" noChangeShapeType="1" noTextEdit="1"/>
              </p:cNvSpPr>
              <p:nvPr/>
            </p:nvSpPr>
            <p:spPr>
              <a:xfrm>
                <a:off x="574675" y="5819775"/>
                <a:ext cx="5521325" cy="461665"/>
              </a:xfrm>
              <a:prstGeom prst="rect">
                <a:avLst/>
              </a:prstGeom>
              <a:blipFill>
                <a:blip r:embed="rId9"/>
                <a:stretch>
                  <a:fillRect b="-13333"/>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5E1632F4-1D1F-4BD3-8D19-BF9ADB4563A8}"/>
              </a:ext>
            </a:extLst>
          </p:cNvPr>
          <p:cNvSpPr txBox="1"/>
          <p:nvPr/>
        </p:nvSpPr>
        <p:spPr>
          <a:xfrm>
            <a:off x="7477125" y="532318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Boolean Algebra</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E99950A-68DB-4570-B402-A60F3AC892A6}"/>
                  </a:ext>
                </a:extLst>
              </p:cNvPr>
              <p:cNvSpPr txBox="1"/>
              <p:nvPr/>
            </p:nvSpPr>
            <p:spPr>
              <a:xfrm>
                <a:off x="5956300" y="58197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𝑝𝑞𝑟</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a:extLst>
                  <a:ext uri="{FF2B5EF4-FFF2-40B4-BE49-F238E27FC236}">
                    <a16:creationId xmlns:a16="http://schemas.microsoft.com/office/drawing/2014/main" id="{AE99950A-68DB-4570-B402-A60F3AC892A6}"/>
                  </a:ext>
                </a:extLst>
              </p:cNvPr>
              <p:cNvSpPr txBox="1">
                <a:spLocks noRot="1" noChangeAspect="1" noMove="1" noResize="1" noEditPoints="1" noAdjustHandles="1" noChangeArrowheads="1" noChangeShapeType="1" noTextEdit="1"/>
              </p:cNvSpPr>
              <p:nvPr/>
            </p:nvSpPr>
            <p:spPr>
              <a:xfrm>
                <a:off x="5956300" y="5819775"/>
                <a:ext cx="5521325" cy="461665"/>
              </a:xfrm>
              <a:prstGeom prst="rect">
                <a:avLst/>
              </a:prstGeom>
              <a:blipFill>
                <a:blip r:embed="rId10"/>
                <a:stretch>
                  <a:fillRect b="-13333"/>
                </a:stretch>
              </a:blipFill>
            </p:spPr>
            <p:txBody>
              <a:bodyPr/>
              <a:lstStyle/>
              <a:p>
                <a:r>
                  <a:rPr lang="en-US">
                    <a:noFill/>
                  </a:rPr>
                  <a:t> </a:t>
                </a:r>
              </a:p>
            </p:txBody>
          </p:sp>
        </mc:Fallback>
      </mc:AlternateContent>
    </p:spTree>
    <p:extLst>
      <p:ext uri="{BB962C8B-B14F-4D97-AF65-F5344CB8AC3E}">
        <p14:creationId xmlns:p14="http://schemas.microsoft.com/office/powerpoint/2010/main" val="4013001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Translations (Quantifiers)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every </a:t>
                </a:r>
                <a14:m>
                  <m:oMath xmlns:m="http://schemas.openxmlformats.org/officeDocument/2006/math">
                    <m:r>
                      <a:rPr lang="en-US" b="0" i="1" smtClean="0">
                        <a:latin typeface="Cambria Math" panose="02040503050406030204" pitchFamily="18" charset="0"/>
                      </a:rPr>
                      <m:t>𝑥</m:t>
                    </m:r>
                  </m:oMath>
                </a14:m>
                <a:r>
                  <a:rPr lang="en-US" dirty="0"/>
                  <a:t>, if </a:t>
                </a:r>
                <a14:m>
                  <m:oMath xmlns:m="http://schemas.openxmlformats.org/officeDocument/2006/math">
                    <m:r>
                      <a:rPr lang="en-US" b="0" i="1" smtClean="0">
                        <a:latin typeface="Cambria Math" panose="02040503050406030204" pitchFamily="18" charset="0"/>
                      </a:rPr>
                      <m:t>𝑥</m:t>
                    </m:r>
                  </m:oMath>
                </a14:m>
                <a:r>
                  <a:rPr lang="en-US" dirty="0"/>
                  <a:t> is even, then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m:t>
                    </m:r>
                  </m:oMath>
                </a14:m>
                <a:r>
                  <a:rPr lang="en-US" dirty="0"/>
                  <a:t>.”</a:t>
                </a:r>
              </a:p>
              <a:p>
                <a:endParaRPr lang="en-US" dirty="0"/>
              </a:p>
              <a:p>
                <a:r>
                  <a:rPr lang="en-US" dirty="0"/>
                  <a:t>“There are </a:t>
                </a:r>
                <a14:m>
                  <m:oMath xmlns:m="http://schemas.openxmlformats.org/officeDocument/2006/math">
                    <m:r>
                      <m:rPr>
                        <m:sty m:val="p"/>
                      </m:rPr>
                      <a:rPr lang="en-US" b="0" i="0" smtClean="0">
                        <a:latin typeface="Cambria Math" panose="02040503050406030204" pitchFamily="18" charset="0"/>
                      </a:rPr>
                      <m:t>x</m:t>
                    </m:r>
                    <m:r>
                      <a:rPr lang="en-US" b="0" i="0" smtClean="0">
                        <a:latin typeface="Cambria Math" panose="02040503050406030204" pitchFamily="18" charset="0"/>
                      </a:rPr>
                      <m:t>,</m:t>
                    </m:r>
                    <m:r>
                      <a:rPr lang="en-US" b="0" i="1" smtClean="0">
                        <a:latin typeface="Cambria Math" panose="02040503050406030204" pitchFamily="18" charset="0"/>
                      </a:rPr>
                      <m:t>𝑦</m:t>
                    </m:r>
                  </m:oMath>
                </a14:m>
                <a:r>
                  <a:rPr lang="en-US" dirty="0"/>
                  <a:t> such that </a:t>
                </a:r>
                <a14:m>
                  <m:oMath xmlns:m="http://schemas.openxmlformats.org/officeDocument/2006/math">
                    <m:r>
                      <m:rPr>
                        <m:sty m:val="p"/>
                      </m:rPr>
                      <a:rPr lang="en-US" b="0" i="0" dirty="0" smtClean="0">
                        <a:latin typeface="Cambria Math" panose="02040503050406030204" pitchFamily="18" charset="0"/>
                      </a:rPr>
                      <m:t>x</m:t>
                    </m:r>
                    <m:r>
                      <a:rPr lang="en-US" b="0" i="1" dirty="0" smtClean="0">
                        <a:latin typeface="Cambria Math" panose="02040503050406030204" pitchFamily="18" charset="0"/>
                      </a:rPr>
                      <m:t>&lt;</m:t>
                    </m:r>
                    <m:r>
                      <a:rPr lang="en-US" b="0" i="1" dirty="0" smtClean="0">
                        <a:latin typeface="Cambria Math" panose="02040503050406030204" pitchFamily="18" charset="0"/>
                      </a:rPr>
                      <m:t>𝑦</m:t>
                    </m:r>
                  </m:oMath>
                </a14:m>
                <a:r>
                  <a:rPr lang="en-US" dirty="0"/>
                  <a:t>.”</a:t>
                </a:r>
              </a:p>
              <a:p>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oMath>
                </a14:m>
                <a:r>
                  <a:rPr lang="en-US" b="0" i="0" dirty="0">
                    <a:latin typeface="Courier New" panose="02070309020205020404" pitchFamily="49" charset="0"/>
                    <a:cs typeface="Courier New" panose="02070309020205020404" pitchFamily="49" charset="0"/>
                  </a:rPr>
                  <a:t>Odd</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oMath>
                </a14:m>
                <a:r>
                  <a:rPr lang="en-US" b="0" i="0" dirty="0" err="1">
                    <a:latin typeface="Courier New" panose="02070309020205020404" pitchFamily="49" charset="0"/>
                    <a:cs typeface="Courier New" panose="02070309020205020404" pitchFamily="49" charset="0"/>
                  </a:rPr>
                  <a:t>LessThan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,5</m:t>
                        </m:r>
                      </m:e>
                    </m:d>
                    <m:r>
                      <a:rPr lang="en-US" b="0" i="1" smtClean="0">
                        <a:latin typeface="Cambria Math" panose="02040503050406030204" pitchFamily="18" charset="0"/>
                      </a:rPr>
                      <m:t>)</m:t>
                    </m:r>
                  </m:oMath>
                </a14:m>
                <a:endParaRPr lang="en-US" dirty="0"/>
              </a:p>
              <a:p>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oMath>
                </a14:m>
                <a:r>
                  <a:rPr lang="en-US" b="0" i="0" dirty="0"/>
                  <a:t>Even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 </m:t>
                    </m:r>
                  </m:oMath>
                </a14:m>
                <a:r>
                  <a:rPr lang="en-US" b="0" i="0" dirty="0"/>
                  <a:t>Odd</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7DFECAC1-DF8D-45C7-8BDC-AF455D434461}"/>
              </a:ext>
            </a:extLst>
          </p:cNvPr>
          <p:cNvSpPr txBox="1"/>
          <p:nvPr/>
        </p:nvSpPr>
        <p:spPr>
          <a:xfrm>
            <a:off x="8419673" y="310908"/>
            <a:ext cx="3197088" cy="919401"/>
          </a:xfrm>
          <a:custGeom>
            <a:avLst/>
            <a:gdLst>
              <a:gd name="connsiteX0" fmla="*/ 0 w 3197088"/>
              <a:gd name="connsiteY0" fmla="*/ 153237 h 919401"/>
              <a:gd name="connsiteX1" fmla="*/ 153237 w 3197088"/>
              <a:gd name="connsiteY1" fmla="*/ 0 h 919401"/>
              <a:gd name="connsiteX2" fmla="*/ 789172 w 3197088"/>
              <a:gd name="connsiteY2" fmla="*/ 0 h 919401"/>
              <a:gd name="connsiteX3" fmla="*/ 1309483 w 3197088"/>
              <a:gd name="connsiteY3" fmla="*/ 0 h 919401"/>
              <a:gd name="connsiteX4" fmla="*/ 1916512 w 3197088"/>
              <a:gd name="connsiteY4" fmla="*/ 0 h 919401"/>
              <a:gd name="connsiteX5" fmla="*/ 3043851 w 3197088"/>
              <a:gd name="connsiteY5" fmla="*/ 0 h 919401"/>
              <a:gd name="connsiteX6" fmla="*/ 3197088 w 3197088"/>
              <a:gd name="connsiteY6" fmla="*/ 153237 h 919401"/>
              <a:gd name="connsiteX7" fmla="*/ 3197088 w 3197088"/>
              <a:gd name="connsiteY7" fmla="*/ 766164 h 919401"/>
              <a:gd name="connsiteX8" fmla="*/ 3043851 w 3197088"/>
              <a:gd name="connsiteY8" fmla="*/ 919401 h 919401"/>
              <a:gd name="connsiteX9" fmla="*/ 2407916 w 3197088"/>
              <a:gd name="connsiteY9" fmla="*/ 919401 h 919401"/>
              <a:gd name="connsiteX10" fmla="*/ 1829793 w 3197088"/>
              <a:gd name="connsiteY10" fmla="*/ 919401 h 919401"/>
              <a:gd name="connsiteX11" fmla="*/ 1338389 w 3197088"/>
              <a:gd name="connsiteY11" fmla="*/ 919401 h 919401"/>
              <a:gd name="connsiteX12" fmla="*/ 702454 w 3197088"/>
              <a:gd name="connsiteY12" fmla="*/ 919401 h 919401"/>
              <a:gd name="connsiteX13" fmla="*/ 153237 w 3197088"/>
              <a:gd name="connsiteY13" fmla="*/ 919401 h 919401"/>
              <a:gd name="connsiteX14" fmla="*/ 0 w 3197088"/>
              <a:gd name="connsiteY14" fmla="*/ 766164 h 919401"/>
              <a:gd name="connsiteX15" fmla="*/ 0 w 3197088"/>
              <a:gd name="connsiteY15" fmla="*/ 153237 h 91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7088" h="919401" fill="none" extrusionOk="0">
                <a:moveTo>
                  <a:pt x="0" y="153237"/>
                </a:moveTo>
                <a:cubicBezTo>
                  <a:pt x="4735" y="74537"/>
                  <a:pt x="71254" y="-10374"/>
                  <a:pt x="153237" y="0"/>
                </a:cubicBezTo>
                <a:cubicBezTo>
                  <a:pt x="284744" y="8914"/>
                  <a:pt x="604396" y="5377"/>
                  <a:pt x="789172" y="0"/>
                </a:cubicBezTo>
                <a:cubicBezTo>
                  <a:pt x="973948" y="-5377"/>
                  <a:pt x="1117631" y="-11817"/>
                  <a:pt x="1309483" y="0"/>
                </a:cubicBezTo>
                <a:cubicBezTo>
                  <a:pt x="1501335" y="11817"/>
                  <a:pt x="1641435" y="-2485"/>
                  <a:pt x="1916512" y="0"/>
                </a:cubicBezTo>
                <a:cubicBezTo>
                  <a:pt x="2191589" y="2485"/>
                  <a:pt x="2770762" y="41098"/>
                  <a:pt x="3043851" y="0"/>
                </a:cubicBezTo>
                <a:cubicBezTo>
                  <a:pt x="3128562" y="3041"/>
                  <a:pt x="3205843" y="55075"/>
                  <a:pt x="3197088" y="153237"/>
                </a:cubicBezTo>
                <a:cubicBezTo>
                  <a:pt x="3204442" y="314733"/>
                  <a:pt x="3176228" y="573256"/>
                  <a:pt x="3197088" y="766164"/>
                </a:cubicBezTo>
                <a:cubicBezTo>
                  <a:pt x="3215914" y="859543"/>
                  <a:pt x="3112078" y="930164"/>
                  <a:pt x="3043851" y="919401"/>
                </a:cubicBezTo>
                <a:cubicBezTo>
                  <a:pt x="2875418" y="941114"/>
                  <a:pt x="2688088" y="939717"/>
                  <a:pt x="2407916" y="919401"/>
                </a:cubicBezTo>
                <a:cubicBezTo>
                  <a:pt x="2127745" y="899085"/>
                  <a:pt x="2117909" y="921518"/>
                  <a:pt x="1829793" y="919401"/>
                </a:cubicBezTo>
                <a:cubicBezTo>
                  <a:pt x="1541677" y="917284"/>
                  <a:pt x="1573571" y="916795"/>
                  <a:pt x="1338389" y="919401"/>
                </a:cubicBezTo>
                <a:cubicBezTo>
                  <a:pt x="1103207" y="922007"/>
                  <a:pt x="852780" y="895319"/>
                  <a:pt x="702454" y="919401"/>
                </a:cubicBezTo>
                <a:cubicBezTo>
                  <a:pt x="552128" y="943483"/>
                  <a:pt x="294630" y="905693"/>
                  <a:pt x="153237" y="919401"/>
                </a:cubicBezTo>
                <a:cubicBezTo>
                  <a:pt x="62856" y="922372"/>
                  <a:pt x="6225" y="861201"/>
                  <a:pt x="0" y="766164"/>
                </a:cubicBezTo>
                <a:cubicBezTo>
                  <a:pt x="-14821" y="549516"/>
                  <a:pt x="19977" y="379304"/>
                  <a:pt x="0" y="153237"/>
                </a:cubicBezTo>
                <a:close/>
              </a:path>
              <a:path w="3197088" h="919401" stroke="0" extrusionOk="0">
                <a:moveTo>
                  <a:pt x="0" y="153237"/>
                </a:moveTo>
                <a:cubicBezTo>
                  <a:pt x="-9887" y="83472"/>
                  <a:pt x="67193" y="-7827"/>
                  <a:pt x="153237" y="0"/>
                </a:cubicBezTo>
                <a:cubicBezTo>
                  <a:pt x="401087" y="21651"/>
                  <a:pt x="420424" y="3463"/>
                  <a:pt x="673548" y="0"/>
                </a:cubicBezTo>
                <a:cubicBezTo>
                  <a:pt x="926672" y="-3463"/>
                  <a:pt x="1066373" y="23408"/>
                  <a:pt x="1280576" y="0"/>
                </a:cubicBezTo>
                <a:cubicBezTo>
                  <a:pt x="1494779" y="-23408"/>
                  <a:pt x="1590519" y="8152"/>
                  <a:pt x="1800887" y="0"/>
                </a:cubicBezTo>
                <a:cubicBezTo>
                  <a:pt x="2011255" y="-8152"/>
                  <a:pt x="2104988" y="-8923"/>
                  <a:pt x="2379010" y="0"/>
                </a:cubicBezTo>
                <a:cubicBezTo>
                  <a:pt x="2653032" y="8923"/>
                  <a:pt x="2731851" y="31303"/>
                  <a:pt x="3043851" y="0"/>
                </a:cubicBezTo>
                <a:cubicBezTo>
                  <a:pt x="3120784" y="-7061"/>
                  <a:pt x="3182123" y="60014"/>
                  <a:pt x="3197088" y="153237"/>
                </a:cubicBezTo>
                <a:cubicBezTo>
                  <a:pt x="3175106" y="437398"/>
                  <a:pt x="3174993" y="592695"/>
                  <a:pt x="3197088" y="766164"/>
                </a:cubicBezTo>
                <a:cubicBezTo>
                  <a:pt x="3194744" y="868171"/>
                  <a:pt x="3134768" y="913985"/>
                  <a:pt x="3043851" y="919401"/>
                </a:cubicBezTo>
                <a:cubicBezTo>
                  <a:pt x="2887953" y="906471"/>
                  <a:pt x="2624780" y="909832"/>
                  <a:pt x="2407916" y="919401"/>
                </a:cubicBezTo>
                <a:cubicBezTo>
                  <a:pt x="2191052" y="928970"/>
                  <a:pt x="1986899" y="933860"/>
                  <a:pt x="1829793" y="919401"/>
                </a:cubicBezTo>
                <a:cubicBezTo>
                  <a:pt x="1672687" y="904942"/>
                  <a:pt x="1386346" y="942871"/>
                  <a:pt x="1193858" y="919401"/>
                </a:cubicBezTo>
                <a:cubicBezTo>
                  <a:pt x="1001371" y="895931"/>
                  <a:pt x="815454" y="911129"/>
                  <a:pt x="673548" y="919401"/>
                </a:cubicBezTo>
                <a:cubicBezTo>
                  <a:pt x="531642" y="927674"/>
                  <a:pt x="398293" y="900620"/>
                  <a:pt x="153237" y="919401"/>
                </a:cubicBezTo>
                <a:cubicBezTo>
                  <a:pt x="65240" y="916406"/>
                  <a:pt x="11108" y="835380"/>
                  <a:pt x="0" y="766164"/>
                </a:cubicBezTo>
                <a:cubicBezTo>
                  <a:pt x="-21950" y="519504"/>
                  <a:pt x="24508" y="292742"/>
                  <a:pt x="0" y="153237"/>
                </a:cubicBezTo>
                <a:close/>
              </a:path>
            </a:pathLst>
          </a:custGeom>
          <a:ln w="28575">
            <a:extLst>
              <a:ext uri="{C807C97D-BFC1-408E-A445-0C87EB9F89A2}">
                <ask:lineSketchStyleProps xmlns:ask="http://schemas.microsoft.com/office/drawing/2018/sketchyshapes" sd="1655824432">
                  <a:prstGeom prst="round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a:latin typeface="Segoe UI Semilight" panose="020B0402040204020203" pitchFamily="34" charset="0"/>
                <a:cs typeface="Segoe UI Semilight" panose="020B0402040204020203" pitchFamily="34" charset="0"/>
              </a:rPr>
              <a:t>Domain of Discourse: </a:t>
            </a:r>
          </a:p>
          <a:p>
            <a:r>
              <a:rPr lang="en-US" sz="2400" dirty="0">
                <a:latin typeface="Segoe UI Semilight" panose="020B0402040204020203" pitchFamily="34" charset="0"/>
                <a:cs typeface="Segoe UI Semilight" panose="020B0402040204020203" pitchFamily="34" charset="0"/>
              </a:rPr>
              <a:t>all integers</a:t>
            </a:r>
          </a:p>
        </p:txBody>
      </p:sp>
      <mc:AlternateContent xmlns:mc="http://schemas.openxmlformats.org/markup-compatibility/2006">
        <mc:Choice xmlns:p14="http://schemas.microsoft.com/office/powerpoint/2010/main" Requires="p14">
          <p:contentPart p14:bwMode="auto" r:id="rId3">
            <p14:nvContentPartPr>
              <p14:cNvPr id="5" name="Ink 4" descr="Translation of &quot;For every x, if x is even, then x=2.&quot;: FOR-ALL(x)(Even(x) RIGHT-ARROW Equals(x,2))&#10;&#10;Translation of FOR-ALL(y)(Even(y) AND Odd(y)): &quot;For all y, y is even and odd.&quot; ">
                <a:extLst>
                  <a:ext uri="{FF2B5EF4-FFF2-40B4-BE49-F238E27FC236}">
                    <a16:creationId xmlns:a16="http://schemas.microsoft.com/office/drawing/2014/main" id="{93F3D9C4-B373-4305-A301-F756CE7350E7}"/>
                  </a:ext>
                </a:extLst>
              </p14:cNvPr>
              <p14:cNvContentPartPr/>
              <p14:nvPr/>
            </p14:nvContentPartPr>
            <p14:xfrm>
              <a:off x="1086120" y="1324440"/>
              <a:ext cx="7515720" cy="4995000"/>
            </p14:xfrm>
          </p:contentPart>
        </mc:Choice>
        <mc:Fallback>
          <p:pic>
            <p:nvPicPr>
              <p:cNvPr id="5" name="Ink 4" descr="Translation of &quot;For every x, if x is even, then x=2.&quot;: FOR-ALL(x)(Even(x) RIGHT-ARROW Equals(x,2))&#10;&#10;Translation of FOR-ALL(y)(Even(y) AND Odd(y)): &quot;For all y, y is even and odd.&quot; ">
                <a:extLst>
                  <a:ext uri="{FF2B5EF4-FFF2-40B4-BE49-F238E27FC236}">
                    <a16:creationId xmlns:a16="http://schemas.microsoft.com/office/drawing/2014/main" id="{93F3D9C4-B373-4305-A301-F756CE7350E7}"/>
                  </a:ext>
                </a:extLst>
              </p:cNvPr>
              <p:cNvPicPr/>
              <p:nvPr/>
            </p:nvPicPr>
            <p:blipFill>
              <a:blip r:embed="rId4"/>
              <a:stretch>
                <a:fillRect/>
              </a:stretch>
            </p:blipFill>
            <p:spPr>
              <a:xfrm>
                <a:off x="1076760" y="1315080"/>
                <a:ext cx="7534440" cy="5013720"/>
              </a:xfrm>
              <a:prstGeom prst="rect">
                <a:avLst/>
              </a:prstGeom>
            </p:spPr>
          </p:pic>
        </mc:Fallback>
      </mc:AlternateContent>
    </p:spTree>
    <p:extLst>
      <p:ext uri="{BB962C8B-B14F-4D97-AF65-F5344CB8AC3E}">
        <p14:creationId xmlns:p14="http://schemas.microsoft.com/office/powerpoint/2010/main" val="2099678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Translations (</a:t>
            </a:r>
            <a:r>
              <a:rPr lang="en-US" dirty="0" err="1"/>
              <a:t>Quantifers</a:t>
            </a:r>
            <a:r>
              <a:rPr lang="en-US" dirty="0"/>
              <a:t>; with answers)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every </a:t>
                </a:r>
                <a14:m>
                  <m:oMath xmlns:m="http://schemas.openxmlformats.org/officeDocument/2006/math">
                    <m:r>
                      <a:rPr lang="en-US" b="0" i="1" smtClean="0">
                        <a:latin typeface="Cambria Math" panose="02040503050406030204" pitchFamily="18" charset="0"/>
                      </a:rPr>
                      <m:t>𝑥</m:t>
                    </m:r>
                  </m:oMath>
                </a14:m>
                <a:r>
                  <a:rPr lang="en-US" dirty="0"/>
                  <a:t>, if </a:t>
                </a:r>
                <a14:m>
                  <m:oMath xmlns:m="http://schemas.openxmlformats.org/officeDocument/2006/math">
                    <m:r>
                      <a:rPr lang="en-US" b="0" i="1" smtClean="0">
                        <a:latin typeface="Cambria Math" panose="02040503050406030204" pitchFamily="18" charset="0"/>
                      </a:rPr>
                      <m:t>𝑥</m:t>
                    </m:r>
                  </m:oMath>
                </a14:m>
                <a:r>
                  <a:rPr lang="en-US" dirty="0"/>
                  <a:t> is even, then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m:t>
                    </m:r>
                  </m:oMath>
                </a14:m>
                <a:r>
                  <a:rPr lang="en-US" dirty="0"/>
                  <a:t>.”</a:t>
                </a:r>
              </a:p>
              <a:p>
                <a:endParaRPr lang="en-US" dirty="0"/>
              </a:p>
              <a:p>
                <a:r>
                  <a:rPr lang="en-US" dirty="0"/>
                  <a:t>“There are </a:t>
                </a:r>
                <a14:m>
                  <m:oMath xmlns:m="http://schemas.openxmlformats.org/officeDocument/2006/math">
                    <m:r>
                      <m:rPr>
                        <m:sty m:val="p"/>
                      </m:rPr>
                      <a:rPr lang="en-US" b="0" i="0" smtClean="0">
                        <a:latin typeface="Cambria Math" panose="02040503050406030204" pitchFamily="18" charset="0"/>
                      </a:rPr>
                      <m:t>x</m:t>
                    </m:r>
                    <m:r>
                      <a:rPr lang="en-US" b="0" i="0" smtClean="0">
                        <a:latin typeface="Cambria Math" panose="02040503050406030204" pitchFamily="18" charset="0"/>
                      </a:rPr>
                      <m:t>,</m:t>
                    </m:r>
                    <m:r>
                      <a:rPr lang="en-US" b="0" i="1" smtClean="0">
                        <a:latin typeface="Cambria Math" panose="02040503050406030204" pitchFamily="18" charset="0"/>
                      </a:rPr>
                      <m:t>𝑦</m:t>
                    </m:r>
                  </m:oMath>
                </a14:m>
                <a:r>
                  <a:rPr lang="en-US" dirty="0"/>
                  <a:t> such that </a:t>
                </a:r>
                <a14:m>
                  <m:oMath xmlns:m="http://schemas.openxmlformats.org/officeDocument/2006/math">
                    <m:r>
                      <m:rPr>
                        <m:sty m:val="p"/>
                      </m:rPr>
                      <a:rPr lang="en-US" b="0" i="0" dirty="0" smtClean="0">
                        <a:latin typeface="Cambria Math" panose="02040503050406030204" pitchFamily="18" charset="0"/>
                      </a:rPr>
                      <m:t>x</m:t>
                    </m:r>
                    <m:r>
                      <a:rPr lang="en-US" b="0" i="1" dirty="0" smtClean="0">
                        <a:latin typeface="Cambria Math" panose="02040503050406030204" pitchFamily="18" charset="0"/>
                      </a:rPr>
                      <m:t>&lt;</m:t>
                    </m:r>
                    <m:r>
                      <a:rPr lang="en-US" b="0" i="1" dirty="0" smtClean="0">
                        <a:latin typeface="Cambria Math" panose="02040503050406030204" pitchFamily="18" charset="0"/>
                      </a:rPr>
                      <m:t>𝑦</m:t>
                    </m:r>
                  </m:oMath>
                </a14:m>
                <a:r>
                  <a:rPr lang="en-US" dirty="0"/>
                  <a:t>.”</a:t>
                </a:r>
              </a:p>
              <a:p>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oMath>
                </a14:m>
                <a:r>
                  <a:rPr lang="en-US" b="0" i="0" dirty="0">
                    <a:latin typeface="Courier New" panose="02070309020205020404" pitchFamily="49" charset="0"/>
                    <a:cs typeface="Courier New" panose="02070309020205020404" pitchFamily="49" charset="0"/>
                  </a:rPr>
                  <a:t>Odd</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oMath>
                </a14:m>
                <a:r>
                  <a:rPr lang="en-US" b="0" i="0" dirty="0" err="1">
                    <a:latin typeface="Courier New" panose="02070309020205020404" pitchFamily="49" charset="0"/>
                    <a:cs typeface="Courier New" panose="02070309020205020404" pitchFamily="49" charset="0"/>
                  </a:rPr>
                  <a:t>LessThan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,5</m:t>
                        </m:r>
                      </m:e>
                    </m:d>
                    <m:r>
                      <a:rPr lang="en-US" b="0" i="1" smtClean="0">
                        <a:latin typeface="Cambria Math" panose="02040503050406030204" pitchFamily="18" charset="0"/>
                      </a:rPr>
                      <m:t>)</m:t>
                    </m:r>
                  </m:oMath>
                </a14:m>
                <a:endParaRPr lang="en-US" dirty="0"/>
              </a:p>
              <a:p>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oMath>
                </a14:m>
                <a:r>
                  <a:rPr lang="en-US" b="0" i="0" dirty="0"/>
                  <a:t>Even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 </m:t>
                    </m:r>
                  </m:oMath>
                </a14:m>
                <a:r>
                  <a:rPr lang="en-US" b="0" i="0" dirty="0"/>
                  <a:t>Odd</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152073" y="1985818"/>
                <a:ext cx="8294254" cy="461665"/>
              </a:xfrm>
              <a:prstGeom prst="rect">
                <a:avLst/>
              </a:prstGeom>
              <a:noFill/>
            </p:spPr>
            <p:txBody>
              <a:bodyPr wrap="square" rtlCol="0">
                <a:spAutoFit/>
              </a:bodyPr>
              <a:lstStyle/>
              <a:p>
                <a14:m>
                  <m:oMath xmlns:m="http://schemas.openxmlformats.org/officeDocument/2006/math">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a:solidFill>
                      <a:schemeClr val="accent3"/>
                    </a:solidFill>
                    <a:latin typeface="Courier New" panose="02070309020205020404" pitchFamily="49" charset="0"/>
                    <a:cs typeface="Courier New" panose="02070309020205020404" pitchFamily="49" charset="0"/>
                  </a:rPr>
                  <a:t>Even</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a:solidFill>
                      <a:schemeClr val="accent3"/>
                    </a:solidFill>
                    <a:latin typeface="Courier New" panose="02070309020205020404" pitchFamily="49" charset="0"/>
                    <a:cs typeface="Courier New" panose="02070309020205020404" pitchFamily="49" charset="0"/>
                  </a:rPr>
                  <a:t>Equal</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,2</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endParaRPr lang="en-US" sz="24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152073" y="1985818"/>
                <a:ext cx="8294254" cy="461665"/>
              </a:xfrm>
              <a:prstGeom prst="rect">
                <a:avLst/>
              </a:prstGeom>
              <a:blipFill>
                <a:blip r:embed="rId3"/>
                <a:stretch>
                  <a:fillRect l="-73" t="-9333"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122039" y="3089563"/>
                <a:ext cx="8294254" cy="461665"/>
              </a:xfrm>
              <a:prstGeom prst="rect">
                <a:avLst/>
              </a:prstGeom>
              <a:noFill/>
            </p:spPr>
            <p:txBody>
              <a:bodyPr wrap="square" rtlCol="0">
                <a:spAutoFit/>
              </a:bodyPr>
              <a:lstStyle/>
              <a:p>
                <a14:m>
                  <m:oMath xmlns:m="http://schemas.openxmlformats.org/officeDocument/2006/math">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𝑦</m:t>
                    </m:r>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err="1">
                    <a:solidFill>
                      <a:schemeClr val="accent3"/>
                    </a:solidFill>
                    <a:latin typeface="Courier New" panose="02070309020205020404" pitchFamily="49" charset="0"/>
                    <a:cs typeface="Courier New" panose="02070309020205020404" pitchFamily="49" charset="0"/>
                  </a:rPr>
                  <a:t>LessThan</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𝑦</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endParaRPr lang="en-US" sz="24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122039" y="3089563"/>
                <a:ext cx="8294254" cy="461665"/>
              </a:xfrm>
              <a:prstGeom prst="rect">
                <a:avLst/>
              </a:prstGeom>
              <a:blipFill>
                <a:blip r:embed="rId4"/>
                <a:stretch>
                  <a:fillRect l="-73" t="-9211" b="-30263"/>
                </a:stretch>
              </a:blipFill>
            </p:spPr>
            <p:txBody>
              <a:bodyPr/>
              <a:lstStyle/>
              <a:p>
                <a:r>
                  <a:rPr lang="en-US">
                    <a:noFill/>
                  </a:rPr>
                  <a:t> </a:t>
                </a:r>
              </a:p>
            </p:txBody>
          </p:sp>
        </mc:Fallback>
      </mc:AlternateContent>
      <p:sp>
        <p:nvSpPr>
          <p:cNvPr id="6" name="TextBox 5"/>
          <p:cNvSpPr txBox="1"/>
          <p:nvPr/>
        </p:nvSpPr>
        <p:spPr>
          <a:xfrm>
            <a:off x="2122039" y="4208195"/>
            <a:ext cx="8294254" cy="461665"/>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There is an odd number that is less than 5.</a:t>
            </a:r>
          </a:p>
        </p:txBody>
      </p:sp>
      <p:sp>
        <p:nvSpPr>
          <p:cNvPr id="7" name="TextBox 6"/>
          <p:cNvSpPr txBox="1"/>
          <p:nvPr/>
        </p:nvSpPr>
        <p:spPr>
          <a:xfrm>
            <a:off x="1784911" y="5361219"/>
            <a:ext cx="8294254" cy="461665"/>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All numbers are both even and odd.</a:t>
            </a:r>
          </a:p>
        </p:txBody>
      </p:sp>
      <mc:AlternateContent xmlns:mc="http://schemas.openxmlformats.org/markup-compatibility/2006">
        <mc:Choice xmlns:p14="http://schemas.microsoft.com/office/powerpoint/2010/main" Requires="p14">
          <p:contentPart p14:bwMode="auto" r:id="rId5">
            <p14:nvContentPartPr>
              <p14:cNvPr id="8" name="Ink 7" descr="emphasizing marks, and noting that &quot;EXISTS x EXISTS y&quot; can also be written as &quot;EXISTS x,y&quot;">
                <a:extLst>
                  <a:ext uri="{FF2B5EF4-FFF2-40B4-BE49-F238E27FC236}">
                    <a16:creationId xmlns:a16="http://schemas.microsoft.com/office/drawing/2014/main" id="{3ED135C3-8142-439D-BD88-87B48A16095C}"/>
                  </a:ext>
                </a:extLst>
              </p14:cNvPr>
              <p14:cNvContentPartPr/>
              <p14:nvPr/>
            </p14:nvContentPartPr>
            <p14:xfrm>
              <a:off x="2226240" y="2974320"/>
              <a:ext cx="6356160" cy="1718280"/>
            </p14:xfrm>
          </p:contentPart>
        </mc:Choice>
        <mc:Fallback>
          <p:pic>
            <p:nvPicPr>
              <p:cNvPr id="8" name="Ink 7" descr="emphasizing marks, and noting that &quot;EXISTS x EXISTS y&quot; can also be written as &quot;EXISTS x,y&quot;">
                <a:extLst>
                  <a:ext uri="{FF2B5EF4-FFF2-40B4-BE49-F238E27FC236}">
                    <a16:creationId xmlns:a16="http://schemas.microsoft.com/office/drawing/2014/main" id="{3ED135C3-8142-439D-BD88-87B48A16095C}"/>
                  </a:ext>
                </a:extLst>
              </p:cNvPr>
              <p:cNvPicPr/>
              <p:nvPr/>
            </p:nvPicPr>
            <p:blipFill>
              <a:blip r:embed="rId6"/>
              <a:stretch>
                <a:fillRect/>
              </a:stretch>
            </p:blipFill>
            <p:spPr>
              <a:xfrm>
                <a:off x="2216880" y="2964960"/>
                <a:ext cx="6374880" cy="1737000"/>
              </a:xfrm>
              <a:prstGeom prst="rect">
                <a:avLst/>
              </a:prstGeom>
            </p:spPr>
          </p:pic>
        </mc:Fallback>
      </mc:AlternateContent>
    </p:spTree>
    <p:extLst>
      <p:ext uri="{BB962C8B-B14F-4D97-AF65-F5344CB8AC3E}">
        <p14:creationId xmlns:p14="http://schemas.microsoft.com/office/powerpoint/2010/main" val="857948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E66C4-CCFD-492F-A733-C50EB522D032}"/>
              </a:ext>
            </a:extLst>
          </p:cNvPr>
          <p:cNvSpPr>
            <a:spLocks noGrp="1"/>
          </p:cNvSpPr>
          <p:nvPr>
            <p:ph type="title"/>
          </p:nvPr>
        </p:nvSpPr>
        <p:spPr/>
        <p:txBody>
          <a:bodyPr/>
          <a:lstStyle/>
          <a:p>
            <a:r>
              <a:rPr lang="en-US" dirty="0"/>
              <a:t>Translations Resources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B05A20A-5CE3-47DA-84D9-BFA35D5F4373}"/>
                  </a:ext>
                </a:extLst>
              </p:cNvPr>
              <p:cNvSpPr>
                <a:spLocks noGrp="1"/>
              </p:cNvSpPr>
              <p:nvPr>
                <p:ph idx="1"/>
              </p:nvPr>
            </p:nvSpPr>
            <p:spPr/>
            <p:txBody>
              <a:bodyPr/>
              <a:lstStyle/>
              <a:p>
                <a:r>
                  <a:rPr lang="en-US" dirty="0"/>
                  <a:t>More practice in section and on homework.</a:t>
                </a:r>
              </a:p>
              <a:p>
                <a:endParaRPr lang="en-US" dirty="0"/>
              </a:p>
              <a:p>
                <a:r>
                  <a:rPr lang="en-US" dirty="0"/>
                  <a:t>Also a reading on the webpage –</a:t>
                </a:r>
              </a:p>
              <a:p>
                <a:pPr lvl="1"/>
                <a:r>
                  <a:rPr lang="en-US" dirty="0"/>
                  <a:t>An explanation of why “for any” is not a great way to translate </a:t>
                </a:r>
                <a14:m>
                  <m:oMath xmlns:m="http://schemas.openxmlformats.org/officeDocument/2006/math">
                    <m:r>
                      <a:rPr lang="en-US" b="0" i="1" smtClean="0">
                        <a:latin typeface="Cambria Math" panose="02040503050406030204" pitchFamily="18" charset="0"/>
                      </a:rPr>
                      <m:t>∀ </m:t>
                    </m:r>
                  </m:oMath>
                </a14:m>
                <a:r>
                  <a:rPr lang="en-US" dirty="0"/>
                  <a:t>(even though it looks like a good option on the surface)</a:t>
                </a:r>
              </a:p>
              <a:p>
                <a:pPr lvl="1"/>
                <a:r>
                  <a:rPr lang="en-US" dirty="0"/>
                  <a:t>More information on what happens with multiple quantifiers (we’ll discuss more on Monday).</a:t>
                </a:r>
              </a:p>
            </p:txBody>
          </p:sp>
        </mc:Choice>
        <mc:Fallback xmlns="">
          <p:sp>
            <p:nvSpPr>
              <p:cNvPr id="3" name="Content Placeholder 2">
                <a:extLst>
                  <a:ext uri="{FF2B5EF4-FFF2-40B4-BE49-F238E27FC236}">
                    <a16:creationId xmlns:a16="http://schemas.microsoft.com/office/drawing/2014/main" id="{0B05A20A-5CE3-47DA-84D9-BFA35D5F4373}"/>
                  </a:ext>
                </a:extLst>
              </p:cNvPr>
              <p:cNvSpPr>
                <a:spLocks noGrp="1" noRot="1" noChangeAspect="1" noMove="1" noResize="1" noEditPoints="1" noAdjustHandles="1" noChangeArrowheads="1" noChangeShapeType="1" noTextEdit="1"/>
              </p:cNvSpPr>
              <p:nvPr>
                <p:ph idx="1"/>
              </p:nvPr>
            </p:nvSpPr>
            <p:spPr>
              <a:blipFill>
                <a:blip r:embed="rId2"/>
                <a:stretch>
                  <a:fillRect l="-654" t="-2138" r="-70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CF13772F-1569-432A-8583-0439C69B08AA}"/>
                  </a:ext>
                  <a:ext uri="{C183D7F6-B498-43B3-948B-1728B52AA6E4}">
                    <adec:decorative xmlns:adec="http://schemas.microsoft.com/office/drawing/2017/decorative" val="1"/>
                  </a:ext>
                </a:extLst>
              </p14:cNvPr>
              <p14:cNvContentPartPr/>
              <p14:nvPr/>
            </p14:nvContentPartPr>
            <p14:xfrm>
              <a:off x="479160" y="3260520"/>
              <a:ext cx="127440" cy="142200"/>
            </p14:xfrm>
          </p:contentPart>
        </mc:Choice>
        <mc:Fallback>
          <p:pic>
            <p:nvPicPr>
              <p:cNvPr id="4" name="Ink 3">
                <a:extLst>
                  <a:ext uri="{FF2B5EF4-FFF2-40B4-BE49-F238E27FC236}">
                    <a16:creationId xmlns:a16="http://schemas.microsoft.com/office/drawing/2014/main" id="{CF13772F-1569-432A-8583-0439C69B08AA}"/>
                  </a:ext>
                  <a:ext uri="{C183D7F6-B498-43B3-948B-1728B52AA6E4}">
                    <adec:decorative xmlns:adec="http://schemas.microsoft.com/office/drawing/2017/decorative" val="1"/>
                  </a:ext>
                </a:extLst>
              </p:cNvPr>
              <p:cNvPicPr/>
              <p:nvPr/>
            </p:nvPicPr>
            <p:blipFill>
              <a:blip r:embed="rId4"/>
              <a:stretch>
                <a:fillRect/>
              </a:stretch>
            </p:blipFill>
            <p:spPr>
              <a:xfrm>
                <a:off x="469800" y="3251160"/>
                <a:ext cx="146160" cy="160920"/>
              </a:xfrm>
              <a:prstGeom prst="rect">
                <a:avLst/>
              </a:prstGeom>
            </p:spPr>
          </p:pic>
        </mc:Fallback>
      </mc:AlternateContent>
    </p:spTree>
    <p:extLst>
      <p:ext uri="{BB962C8B-B14F-4D97-AF65-F5344CB8AC3E}">
        <p14:creationId xmlns:p14="http://schemas.microsoft.com/office/powerpoint/2010/main" val="2646489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Predicate Logic Intro</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every </a:t>
                </a:r>
                <a14:m>
                  <m:oMath xmlns:m="http://schemas.openxmlformats.org/officeDocument/2006/math">
                    <m:r>
                      <a:rPr lang="en-US" i="1">
                        <a:latin typeface="Cambria Math" panose="02040503050406030204" pitchFamily="18" charset="0"/>
                      </a:rPr>
                      <m:t>𝑥</m:t>
                    </m:r>
                  </m:oMath>
                </a14:m>
                <a:r>
                  <a:rPr lang="en-US" dirty="0"/>
                  <a:t>, if </a:t>
                </a:r>
                <a14:m>
                  <m:oMath xmlns:m="http://schemas.openxmlformats.org/officeDocument/2006/math">
                    <m:r>
                      <a:rPr lang="en-US" i="1">
                        <a:latin typeface="Cambria Math" panose="02040503050406030204" pitchFamily="18" charset="0"/>
                      </a:rPr>
                      <m:t>𝑥</m:t>
                    </m:r>
                  </m:oMath>
                </a14:m>
                <a:r>
                  <a:rPr lang="en-US" dirty="0"/>
                  <a:t> is even, then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=2</m:t>
                    </m:r>
                  </m:oMath>
                </a14:m>
                <a:r>
                  <a:rPr lang="en-US" dirty="0"/>
                  <a:t>.” /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b="0" i="0" dirty="0">
                    <a:latin typeface="Courier New" panose="02070309020205020404" pitchFamily="49" charset="0"/>
                    <a:cs typeface="Courier New" panose="02070309020205020404" pitchFamily="49" charset="0"/>
                  </a:rPr>
                  <a:t>Even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b="0" i="0" dirty="0">
                    <a:latin typeface="Courier New" panose="02070309020205020404" pitchFamily="49" charset="0"/>
                    <a:cs typeface="Courier New" panose="02070309020205020404" pitchFamily="49" charset="0"/>
                  </a:rPr>
                  <a:t>Equal</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,2</m:t>
                        </m:r>
                      </m:e>
                    </m:d>
                    <m:r>
                      <a:rPr lang="en-US" b="0" i="1" smtClean="0">
                        <a:latin typeface="Cambria Math" panose="02040503050406030204" pitchFamily="18" charset="0"/>
                      </a:rPr>
                      <m:t>)</m:t>
                    </m:r>
                  </m:oMath>
                </a14:m>
                <a:endParaRPr lang="en-US" dirty="0"/>
              </a:p>
              <a:p>
                <a:r>
                  <a:rPr lang="en-US" dirty="0"/>
                  <a:t>Is this true?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516"/>
                </a:stretch>
              </a:blipFill>
            </p:spPr>
            <p:txBody>
              <a:bodyPr/>
              <a:lstStyle/>
              <a:p>
                <a:r>
                  <a:rPr lang="en-US">
                    <a:noFill/>
                  </a:rPr>
                  <a:t> </a:t>
                </a:r>
              </a:p>
            </p:txBody>
          </p:sp>
        </mc:Fallback>
      </mc:AlternateContent>
    </p:spTree>
    <p:extLst>
      <p:ext uri="{BB962C8B-B14F-4D97-AF65-F5344CB8AC3E}">
        <p14:creationId xmlns:p14="http://schemas.microsoft.com/office/powerpoint/2010/main" val="191642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Predicate Logic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11187258" cy="1769200"/>
              </a:xfrm>
            </p:spPr>
            <p:txBody>
              <a:bodyPr/>
              <a:lstStyle/>
              <a:p>
                <a:r>
                  <a:rPr lang="en-US" dirty="0"/>
                  <a:t>“For every </a:t>
                </a:r>
                <a14:m>
                  <m:oMath xmlns:m="http://schemas.openxmlformats.org/officeDocument/2006/math">
                    <m:r>
                      <a:rPr lang="en-US" i="1">
                        <a:latin typeface="Cambria Math" panose="02040503050406030204" pitchFamily="18" charset="0"/>
                      </a:rPr>
                      <m:t>𝑥</m:t>
                    </m:r>
                  </m:oMath>
                </a14:m>
                <a:r>
                  <a:rPr lang="en-US" dirty="0"/>
                  <a:t>, if </a:t>
                </a:r>
                <a14:m>
                  <m:oMath xmlns:m="http://schemas.openxmlformats.org/officeDocument/2006/math">
                    <m:r>
                      <a:rPr lang="en-US" i="1">
                        <a:latin typeface="Cambria Math" panose="02040503050406030204" pitchFamily="18" charset="0"/>
                      </a:rPr>
                      <m:t>𝑥</m:t>
                    </m:r>
                  </m:oMath>
                </a14:m>
                <a:r>
                  <a:rPr lang="en-US" dirty="0"/>
                  <a:t> is even, then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=2</m:t>
                    </m:r>
                  </m:oMath>
                </a14:m>
                <a:r>
                  <a:rPr lang="en-US" dirty="0"/>
                  <a:t>.” /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b="0" i="0" dirty="0">
                    <a:latin typeface="Courier New" panose="02070309020205020404" pitchFamily="49" charset="0"/>
                    <a:cs typeface="Courier New" panose="02070309020205020404" pitchFamily="49" charset="0"/>
                  </a:rPr>
                  <a:t>Even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b="0" i="0" dirty="0">
                    <a:latin typeface="Courier New" panose="02070309020205020404" pitchFamily="49" charset="0"/>
                    <a:cs typeface="Courier New" panose="02070309020205020404" pitchFamily="49" charset="0"/>
                  </a:rPr>
                  <a:t>Equal</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,2</m:t>
                        </m:r>
                      </m:e>
                    </m:d>
                    <m:r>
                      <a:rPr lang="en-US" b="0" i="1" smtClean="0">
                        <a:latin typeface="Cambria Math" panose="02040503050406030204" pitchFamily="18" charset="0"/>
                      </a:rPr>
                      <m:t>)</m:t>
                    </m:r>
                  </m:oMath>
                </a14:m>
                <a:endParaRPr lang="en-US" dirty="0"/>
              </a:p>
              <a:p>
                <a:r>
                  <a:rPr lang="en-US" dirty="0"/>
                  <a:t>Is this true?</a:t>
                </a:r>
              </a:p>
              <a:p>
                <a:r>
                  <a:rPr lang="en-US" dirty="0"/>
                  <a:t>TRICK QUESTION! It depends on the domain.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11187258" cy="1769200"/>
              </a:xfrm>
              <a:blipFill>
                <a:blip r:embed="rId2"/>
                <a:stretch>
                  <a:fillRect l="-654" t="-6897"/>
                </a:stretch>
              </a:blipFill>
            </p:spPr>
            <p:txBody>
              <a:bodyPr/>
              <a:lstStyle/>
              <a:p>
                <a:r>
                  <a:rPr lang="en-US">
                    <a:noFill/>
                  </a:rPr>
                  <a:t> </a:t>
                </a:r>
              </a:p>
            </p:txBody>
          </p:sp>
        </mc:Fallback>
      </mc:AlternateContent>
      <p:graphicFrame>
        <p:nvGraphicFramePr>
          <p:cNvPr id="6" name="Table 5"/>
          <p:cNvGraphicFramePr>
            <a:graphicFrameLocks noGrp="1"/>
          </p:cNvGraphicFramePr>
          <p:nvPr/>
        </p:nvGraphicFramePr>
        <p:xfrm>
          <a:off x="725715" y="3871078"/>
          <a:ext cx="10544403" cy="1974550"/>
        </p:xfrm>
        <a:graphic>
          <a:graphicData uri="http://schemas.openxmlformats.org/drawingml/2006/table">
            <a:tbl>
              <a:tblPr firstRow="1" bandRow="1">
                <a:tableStyleId>{5940675A-B579-460E-94D1-54222C63F5DA}</a:tableStyleId>
              </a:tblPr>
              <a:tblGrid>
                <a:gridCol w="3514801">
                  <a:extLst>
                    <a:ext uri="{9D8B030D-6E8A-4147-A177-3AD203B41FA5}">
                      <a16:colId xmlns:a16="http://schemas.microsoft.com/office/drawing/2014/main" val="317002534"/>
                    </a:ext>
                  </a:extLst>
                </a:gridCol>
                <a:gridCol w="3514801">
                  <a:extLst>
                    <a:ext uri="{9D8B030D-6E8A-4147-A177-3AD203B41FA5}">
                      <a16:colId xmlns:a16="http://schemas.microsoft.com/office/drawing/2014/main" val="3019978042"/>
                    </a:ext>
                  </a:extLst>
                </a:gridCol>
                <a:gridCol w="3514801">
                  <a:extLst>
                    <a:ext uri="{9D8B030D-6E8A-4147-A177-3AD203B41FA5}">
                      <a16:colId xmlns:a16="http://schemas.microsoft.com/office/drawing/2014/main" val="3323061682"/>
                    </a:ext>
                  </a:extLst>
                </a:gridCol>
              </a:tblGrid>
              <a:tr h="987275">
                <a:tc>
                  <a:txBody>
                    <a:bodyPr/>
                    <a:lstStyle/>
                    <a:p>
                      <a:r>
                        <a:rPr lang="en-US" sz="2400" dirty="0">
                          <a:latin typeface="Segoe UI Semilight" panose="020B0402040204020203" pitchFamily="34" charset="0"/>
                          <a:cs typeface="Segoe UI Semilight" panose="020B0402040204020203" pitchFamily="34" charset="0"/>
                        </a:rPr>
                        <a:t>Prime</a:t>
                      </a:r>
                      <a:r>
                        <a:rPr lang="en-US" sz="2400" baseline="0" dirty="0">
                          <a:latin typeface="Segoe UI Semilight" panose="020B0402040204020203" pitchFamily="34" charset="0"/>
                          <a:cs typeface="Segoe UI Semilight" panose="020B0402040204020203" pitchFamily="34" charset="0"/>
                        </a:rPr>
                        <a:t> Numbers</a:t>
                      </a:r>
                      <a:endParaRPr lang="en-US" sz="2400" dirty="0">
                        <a:latin typeface="Segoe UI Semilight" panose="020B0402040204020203" pitchFamily="34" charset="0"/>
                        <a:cs typeface="Segoe UI Semilight" panose="020B0402040204020203" pitchFamily="34" charset="0"/>
                      </a:endParaRPr>
                    </a:p>
                  </a:txBody>
                  <a:tcPr/>
                </a:tc>
                <a:tc>
                  <a:txBody>
                    <a:bodyPr/>
                    <a:lstStyle/>
                    <a:p>
                      <a:r>
                        <a:rPr lang="en-US" sz="2400" dirty="0">
                          <a:latin typeface="Segoe UI Semilight" panose="020B0402040204020203" pitchFamily="34" charset="0"/>
                          <a:cs typeface="Segoe UI Semilight" panose="020B0402040204020203" pitchFamily="34" charset="0"/>
                        </a:rPr>
                        <a:t>Positive Integers</a:t>
                      </a:r>
                    </a:p>
                  </a:txBody>
                  <a:tcPr/>
                </a:tc>
                <a:tc>
                  <a:txBody>
                    <a:bodyPr/>
                    <a:lstStyle/>
                    <a:p>
                      <a:r>
                        <a:rPr lang="en-US" sz="2400" dirty="0">
                          <a:latin typeface="Segoe UI Semilight" panose="020B0402040204020203" pitchFamily="34" charset="0"/>
                          <a:cs typeface="Segoe UI Semilight" panose="020B0402040204020203" pitchFamily="34" charset="0"/>
                        </a:rPr>
                        <a:t>Odd</a:t>
                      </a:r>
                      <a:r>
                        <a:rPr lang="en-US" sz="2400" baseline="0" dirty="0">
                          <a:latin typeface="Segoe UI Semilight" panose="020B0402040204020203" pitchFamily="34" charset="0"/>
                          <a:cs typeface="Segoe UI Semilight" panose="020B0402040204020203" pitchFamily="34" charset="0"/>
                        </a:rPr>
                        <a:t> integers</a:t>
                      </a:r>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785053686"/>
                  </a:ext>
                </a:extLst>
              </a:tr>
              <a:tr h="987275">
                <a:tc>
                  <a:txBody>
                    <a:bodyPr/>
                    <a:lstStyle/>
                    <a:p>
                      <a:r>
                        <a:rPr lang="en-US" sz="2400" dirty="0">
                          <a:latin typeface="Segoe UI Semilight" panose="020B0402040204020203" pitchFamily="34" charset="0"/>
                          <a:cs typeface="Segoe UI Semilight" panose="020B0402040204020203" pitchFamily="34" charset="0"/>
                        </a:rPr>
                        <a:t>True</a:t>
                      </a:r>
                    </a:p>
                  </a:txBody>
                  <a:tcPr/>
                </a:tc>
                <a:tc>
                  <a:txBody>
                    <a:bodyPr/>
                    <a:lstStyle/>
                    <a:p>
                      <a:r>
                        <a:rPr lang="en-US" sz="2400" dirty="0">
                          <a:latin typeface="Segoe UI Semilight" panose="020B0402040204020203" pitchFamily="34" charset="0"/>
                          <a:cs typeface="Segoe UI Semilight" panose="020B0402040204020203" pitchFamily="34" charset="0"/>
                        </a:rPr>
                        <a:t>False</a:t>
                      </a:r>
                    </a:p>
                  </a:txBody>
                  <a:tcPr/>
                </a:tc>
                <a:tc>
                  <a:txBody>
                    <a:bodyPr/>
                    <a:lstStyle/>
                    <a:p>
                      <a:r>
                        <a:rPr lang="en-US" sz="2400" dirty="0">
                          <a:latin typeface="Segoe UI Semilight" panose="020B0402040204020203" pitchFamily="34" charset="0"/>
                          <a:cs typeface="Segoe UI Semilight" panose="020B0402040204020203" pitchFamily="34" charset="0"/>
                        </a:rPr>
                        <a:t>True (vacuously)</a:t>
                      </a:r>
                    </a:p>
                  </a:txBody>
                  <a:tcPr/>
                </a:tc>
                <a:extLst>
                  <a:ext uri="{0D108BD9-81ED-4DB2-BD59-A6C34878D82A}">
                    <a16:rowId xmlns:a16="http://schemas.microsoft.com/office/drawing/2014/main" val="3738292370"/>
                  </a:ext>
                </a:extLst>
              </a:tr>
            </a:tbl>
          </a:graphicData>
        </a:graphic>
      </p:graphicFrame>
    </p:spTree>
    <p:extLst>
      <p:ext uri="{BB962C8B-B14F-4D97-AF65-F5344CB8AC3E}">
        <p14:creationId xmlns:p14="http://schemas.microsoft.com/office/powerpoint/2010/main" val="554044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Technical Matter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How do we parse sentences with quantifiers? </a:t>
                </a:r>
              </a:p>
              <a:p>
                <a:pPr lvl="1"/>
                <a:r>
                  <a:rPr lang="en-US" dirty="0"/>
                  <a:t>What’s the “order of operations?”</a:t>
                </a:r>
              </a:p>
              <a:p>
                <a:endParaRPr lang="en-US" dirty="0"/>
              </a:p>
              <a:p>
                <a:r>
                  <a:rPr lang="en-US" dirty="0"/>
                  <a:t>We will usually put parentheses right after the quantifier and variable to make it clear what’s included. If we don’t, it’s the rest of the expression.</a:t>
                </a:r>
              </a:p>
              <a:p>
                <a:endParaRPr lang="en-US" dirty="0"/>
              </a:p>
              <a:p>
                <a:r>
                  <a:rPr lang="en-US" dirty="0"/>
                  <a:t>Be careful with repeated variables…they don’t always mean what you think they mean.</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are different </a:t>
                </a:r>
                <a14:m>
                  <m:oMath xmlns:m="http://schemas.openxmlformats.org/officeDocument/2006/math">
                    <m:r>
                      <a:rPr lang="en-US" b="0" i="1" smtClean="0">
                        <a:latin typeface="Cambria Math" panose="02040503050406030204" pitchFamily="18" charset="0"/>
                      </a:rPr>
                      <m:t>𝑥</m:t>
                    </m:r>
                  </m:oMath>
                </a14:m>
                <a:r>
                  <a:rPr lang="en-US" dirty="0"/>
                  <a: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r="-1144"/>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848AB9C0-71F6-472E-AB5A-D74B0AED3B7A}"/>
                  </a:ext>
                  <a:ext uri="{C183D7F6-B498-43B3-948B-1728B52AA6E4}">
                    <adec:decorative xmlns:adec="http://schemas.microsoft.com/office/drawing/2017/decorative" val="1"/>
                  </a:ext>
                </a:extLst>
              </p14:cNvPr>
              <p14:cNvContentPartPr/>
              <p14:nvPr/>
            </p14:nvContentPartPr>
            <p14:xfrm>
              <a:off x="1205280" y="5446800"/>
              <a:ext cx="2776680" cy="716760"/>
            </p14:xfrm>
          </p:contentPart>
        </mc:Choice>
        <mc:Fallback>
          <p:pic>
            <p:nvPicPr>
              <p:cNvPr id="4" name="Ink 3">
                <a:extLst>
                  <a:ext uri="{FF2B5EF4-FFF2-40B4-BE49-F238E27FC236}">
                    <a16:creationId xmlns:a16="http://schemas.microsoft.com/office/drawing/2014/main" id="{848AB9C0-71F6-472E-AB5A-D74B0AED3B7A}"/>
                  </a:ext>
                  <a:ext uri="{C183D7F6-B498-43B3-948B-1728B52AA6E4}">
                    <adec:decorative xmlns:adec="http://schemas.microsoft.com/office/drawing/2017/decorative" val="1"/>
                  </a:ext>
                </a:extLst>
              </p:cNvPr>
              <p:cNvPicPr/>
              <p:nvPr/>
            </p:nvPicPr>
            <p:blipFill>
              <a:blip r:embed="rId4"/>
              <a:stretch>
                <a:fillRect/>
              </a:stretch>
            </p:blipFill>
            <p:spPr>
              <a:xfrm>
                <a:off x="1195920" y="5437440"/>
                <a:ext cx="2795400" cy="735480"/>
              </a:xfrm>
              <a:prstGeom prst="rect">
                <a:avLst/>
              </a:prstGeom>
            </p:spPr>
          </p:pic>
        </mc:Fallback>
      </mc:AlternateContent>
    </p:spTree>
    <p:extLst>
      <p:ext uri="{BB962C8B-B14F-4D97-AF65-F5344CB8AC3E}">
        <p14:creationId xmlns:p14="http://schemas.microsoft.com/office/powerpoint/2010/main" val="165105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F30ED-362A-4F53-A0C9-092A771967A6}"/>
              </a:ext>
            </a:extLst>
          </p:cNvPr>
          <p:cNvSpPr>
            <a:spLocks noGrp="1"/>
          </p:cNvSpPr>
          <p:nvPr>
            <p:ph type="title"/>
          </p:nvPr>
        </p:nvSpPr>
        <p:spPr/>
        <p:txBody>
          <a:bodyPr/>
          <a:lstStyle/>
          <a:p>
            <a:r>
              <a:rPr lang="en-US" dirty="0"/>
              <a:t>Bound Variables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EAB6D0-C78F-4FED-BEDA-3A722475A6F8}"/>
                  </a:ext>
                </a:extLst>
              </p:cNvPr>
              <p:cNvSpPr>
                <a:spLocks noGrp="1"/>
              </p:cNvSpPr>
              <p:nvPr>
                <p:ph idx="1"/>
              </p:nvPr>
            </p:nvSpPr>
            <p:spPr/>
            <p:txBody>
              <a:bodyPr>
                <a:normAutofit/>
              </a:bodyPr>
              <a:lstStyle/>
              <a:p>
                <a:pPr marL="0" indent="0">
                  <a:buNone/>
                </a:pPr>
                <a:r>
                  <a:rPr lang="en-US" dirty="0"/>
                  <a:t>What happens if we repeat a variable? </a:t>
                </a:r>
              </a:p>
              <a:p>
                <a:pPr marL="0" indent="0">
                  <a:buNone/>
                </a:pPr>
                <a:r>
                  <a:rPr lang="en-US" dirty="0"/>
                  <a:t>Whenever you introduce a new quantifier with an already existing variable, it “takes over” that name until its expression ends.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solidFill>
                            <a:schemeClr val="accent4"/>
                          </a:solidFill>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solidFill>
                                <a:schemeClr val="accent4"/>
                              </a:solidFill>
                              <a:latin typeface="Cambria Math" panose="02040503050406030204" pitchFamily="18" charset="0"/>
                            </a:rPr>
                            <m:t>𝑥</m:t>
                          </m:r>
                        </m:e>
                      </m:d>
                      <m:r>
                        <a:rPr lang="en-US" b="0" i="1" smtClean="0">
                          <a:latin typeface="Cambria Math" panose="02040503050406030204" pitchFamily="18" charset="0"/>
                        </a:rPr>
                        <m:t>∧ ∀</m:t>
                      </m:r>
                      <m:r>
                        <a:rPr lang="en-US" b="0" i="1" smtClean="0">
                          <a:solidFill>
                            <a:schemeClr val="accent3"/>
                          </a:solidFill>
                          <a:latin typeface="Cambria Math" panose="02040503050406030204" pitchFamily="18" charset="0"/>
                        </a:rPr>
                        <m:t>𝑥</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n-US" b="0" i="1" smtClean="0">
                                  <a:solidFill>
                                    <a:schemeClr val="accent3"/>
                                  </a:solidFill>
                                  <a:latin typeface="Cambria Math" panose="02040503050406030204" pitchFamily="18" charset="0"/>
                                </a:rPr>
                                <m:t>𝑥</m:t>
                              </m:r>
                            </m:e>
                          </m:d>
                        </m:e>
                      </m:d>
                      <m:r>
                        <a:rPr lang="en-US" b="0" i="1" smtClean="0">
                          <a:latin typeface="Cambria Math" panose="02040503050406030204" pitchFamily="18" charset="0"/>
                        </a:rPr>
                        <m:t>∧</m:t>
                      </m:r>
                      <m:r>
                        <a:rPr lang="en-US" b="0" i="1" smtClean="0">
                          <a:latin typeface="Cambria Math" panose="02040503050406030204" pitchFamily="18" charset="0"/>
                        </a:rPr>
                        <m:t>𝑅</m:t>
                      </m:r>
                      <m:d>
                        <m:dPr>
                          <m:ctrlPr>
                            <a:rPr lang="en-US" b="0" i="1" smtClean="0">
                              <a:latin typeface="Cambria Math" panose="02040503050406030204" pitchFamily="18" charset="0"/>
                            </a:rPr>
                          </m:ctrlPr>
                        </m:dPr>
                        <m:e>
                          <m:r>
                            <a:rPr lang="en-US" b="0" i="1" smtClean="0">
                              <a:solidFill>
                                <a:schemeClr val="accent4"/>
                              </a:solidFill>
                              <a:latin typeface="Cambria Math" panose="02040503050406030204" pitchFamily="18" charset="0"/>
                            </a:rPr>
                            <m:t>𝑥</m:t>
                          </m:r>
                        </m:e>
                      </m:d>
                      <m:r>
                        <a:rPr lang="en-US" b="0" i="1" smtClean="0">
                          <a:latin typeface="Cambria Math" panose="02040503050406030204" pitchFamily="18" charset="0"/>
                        </a:rPr>
                        <m:t>)</m:t>
                      </m:r>
                    </m:oMath>
                  </m:oMathPara>
                </a14:m>
                <a:endParaRPr lang="en-US" dirty="0"/>
              </a:p>
              <a:p>
                <a:pPr marL="0" indent="0">
                  <a:buNone/>
                </a:pPr>
                <a:r>
                  <a:rPr lang="en-US" dirty="0"/>
                  <a:t>It’s common (albeit somewhat confusing) practice to reuse a variables when it “wouldn’t matter”. </a:t>
                </a:r>
              </a:p>
              <a:p>
                <a:pPr marL="0" indent="0">
                  <a:buNone/>
                </a:pPr>
                <a:r>
                  <a:rPr lang="en-US" dirty="0"/>
                  <a:t>Never do something like the above: where a single name switches from gold to purple back to gold. Switching from gold to purple only is usually fine…but names are cheap.</a:t>
                </a:r>
              </a:p>
            </p:txBody>
          </p:sp>
        </mc:Choice>
        <mc:Fallback xmlns="">
          <p:sp>
            <p:nvSpPr>
              <p:cNvPr id="3" name="Content Placeholder 2">
                <a:extLst>
                  <a:ext uri="{FF2B5EF4-FFF2-40B4-BE49-F238E27FC236}">
                    <a16:creationId xmlns:a16="http://schemas.microsoft.com/office/drawing/2014/main" id="{14EAB6D0-C78F-4FED-BEDA-3A722475A6F8}"/>
                  </a:ext>
                </a:extLst>
              </p:cNvPr>
              <p:cNvSpPr>
                <a:spLocks noGrp="1" noRot="1" noChangeAspect="1" noMove="1" noResize="1" noEditPoints="1" noAdjustHandles="1" noChangeArrowheads="1" noChangeShapeType="1" noTextEdit="1"/>
              </p:cNvSpPr>
              <p:nvPr>
                <p:ph idx="1"/>
              </p:nvPr>
            </p:nvSpPr>
            <p:spPr>
              <a:blipFill>
                <a:blip r:embed="rId2"/>
                <a:stretch>
                  <a:fillRect l="-1525"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3038F080-64F0-4CDD-A625-C1E9066D98AD}"/>
                  </a:ext>
                  <a:ext uri="{C183D7F6-B498-43B3-948B-1728B52AA6E4}">
                    <adec:decorative xmlns:adec="http://schemas.microsoft.com/office/drawing/2017/decorative" val="1"/>
                  </a:ext>
                </a:extLst>
              </p14:cNvPr>
              <p14:cNvContentPartPr/>
              <p14:nvPr/>
            </p14:nvContentPartPr>
            <p14:xfrm>
              <a:off x="4015080" y="3051720"/>
              <a:ext cx="4315680" cy="1063440"/>
            </p14:xfrm>
          </p:contentPart>
        </mc:Choice>
        <mc:Fallback>
          <p:pic>
            <p:nvPicPr>
              <p:cNvPr id="4" name="Ink 3">
                <a:extLst>
                  <a:ext uri="{FF2B5EF4-FFF2-40B4-BE49-F238E27FC236}">
                    <a16:creationId xmlns:a16="http://schemas.microsoft.com/office/drawing/2014/main" id="{3038F080-64F0-4CDD-A625-C1E9066D98AD}"/>
                  </a:ext>
                  <a:ext uri="{C183D7F6-B498-43B3-948B-1728B52AA6E4}">
                    <adec:decorative xmlns:adec="http://schemas.microsoft.com/office/drawing/2017/decorative" val="1"/>
                  </a:ext>
                </a:extLst>
              </p:cNvPr>
              <p:cNvPicPr/>
              <p:nvPr/>
            </p:nvPicPr>
            <p:blipFill>
              <a:blip r:embed="rId4"/>
              <a:stretch>
                <a:fillRect/>
              </a:stretch>
            </p:blipFill>
            <p:spPr>
              <a:xfrm>
                <a:off x="4005720" y="3042360"/>
                <a:ext cx="4334400" cy="1082160"/>
              </a:xfrm>
              <a:prstGeom prst="rect">
                <a:avLst/>
              </a:prstGeom>
            </p:spPr>
          </p:pic>
        </mc:Fallback>
      </mc:AlternateContent>
    </p:spTree>
    <p:extLst>
      <p:ext uri="{BB962C8B-B14F-4D97-AF65-F5344CB8AC3E}">
        <p14:creationId xmlns:p14="http://schemas.microsoft.com/office/powerpoint/2010/main" val="2702378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Practice</a:t>
            </a:r>
          </a:p>
        </p:txBody>
      </p:sp>
      <p:sp>
        <p:nvSpPr>
          <p:cNvPr id="3" name="Content Placeholder 2"/>
          <p:cNvSpPr>
            <a:spLocks noGrp="1"/>
          </p:cNvSpPr>
          <p:nvPr>
            <p:ph idx="1"/>
          </p:nvPr>
        </p:nvSpPr>
        <p:spPr/>
        <p:txBody>
          <a:bodyPr/>
          <a:lstStyle/>
          <a:p>
            <a:r>
              <a:rPr lang="en-US" dirty="0"/>
              <a:t>Let your domain of discourse be fruits. Translate these</a:t>
            </a:r>
          </a:p>
          <a:p>
            <a:endParaRPr lang="en-US" dirty="0"/>
          </a:p>
          <a:p>
            <a:r>
              <a:rPr lang="en-US" dirty="0"/>
              <a:t>There is a fruit that is tasty and ripe.</a:t>
            </a:r>
          </a:p>
          <a:p>
            <a:endParaRPr lang="en-US" dirty="0"/>
          </a:p>
          <a:p>
            <a:r>
              <a:rPr lang="en-US" dirty="0"/>
              <a:t>For every fruit, if it is not ripe then it is not tasty.</a:t>
            </a:r>
          </a:p>
          <a:p>
            <a:endParaRPr lang="en-US" dirty="0"/>
          </a:p>
          <a:p>
            <a:r>
              <a:rPr lang="en-US" dirty="0"/>
              <a:t>There is a fruit that is sliced and diced.</a:t>
            </a:r>
          </a:p>
        </p:txBody>
      </p:sp>
    </p:spTree>
    <p:extLst>
      <p:ext uri="{BB962C8B-B14F-4D97-AF65-F5344CB8AC3E}">
        <p14:creationId xmlns:p14="http://schemas.microsoft.com/office/powerpoint/2010/main" val="2384271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Practice with answers</a:t>
            </a:r>
          </a:p>
        </p:txBody>
      </p:sp>
      <p:sp>
        <p:nvSpPr>
          <p:cNvPr id="3" name="Content Placeholder 2"/>
          <p:cNvSpPr>
            <a:spLocks noGrp="1"/>
          </p:cNvSpPr>
          <p:nvPr>
            <p:ph idx="1"/>
          </p:nvPr>
        </p:nvSpPr>
        <p:spPr/>
        <p:txBody>
          <a:bodyPr/>
          <a:lstStyle/>
          <a:p>
            <a:r>
              <a:rPr lang="en-US" dirty="0"/>
              <a:t>Let your domain of discourse be fruits. Translate these</a:t>
            </a:r>
          </a:p>
          <a:p>
            <a:endParaRPr lang="en-US" dirty="0"/>
          </a:p>
          <a:p>
            <a:r>
              <a:rPr lang="en-US" dirty="0"/>
              <a:t>There is a fruit that is tasty and ripe.</a:t>
            </a:r>
          </a:p>
          <a:p>
            <a:endParaRPr lang="en-US" dirty="0"/>
          </a:p>
          <a:p>
            <a:r>
              <a:rPr lang="en-US" dirty="0"/>
              <a:t>For every fruit, if it is not ripe then it is not tasty.</a:t>
            </a:r>
          </a:p>
          <a:p>
            <a:endParaRPr lang="en-US" dirty="0"/>
          </a:p>
          <a:p>
            <a:r>
              <a:rPr lang="en-US" dirty="0"/>
              <a:t>There is a fruit that is sliced and diced.</a:t>
            </a:r>
          </a:p>
        </p:txBody>
      </p:sp>
      <mc:AlternateContent xmlns:mc="http://schemas.openxmlformats.org/markup-compatibility/2006" xmlns:a14="http://schemas.microsoft.com/office/drawing/2010/main">
        <mc:Choice Requires="a14">
          <p:sp>
            <p:nvSpPr>
              <p:cNvPr id="4" name="TextBox 3"/>
              <p:cNvSpPr txBox="1"/>
              <p:nvPr/>
            </p:nvSpPr>
            <p:spPr>
              <a:xfrm>
                <a:off x="2374232" y="3080084"/>
                <a:ext cx="3560270" cy="461665"/>
              </a:xfrm>
              <a:prstGeom prst="rect">
                <a:avLst/>
              </a:prstGeom>
              <a:noFill/>
            </p:spPr>
            <p:txBody>
              <a:bodyPr wrap="none" rtlCol="0">
                <a:spAutoFit/>
              </a:bodyPr>
              <a:lstStyle/>
              <a:p>
                <a14:m>
                  <m:oMath xmlns:m="http://schemas.openxmlformats.org/officeDocument/2006/math">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a:solidFill>
                      <a:schemeClr val="accent3"/>
                    </a:solidFill>
                    <a:latin typeface="Courier New" panose="02070309020205020404" pitchFamily="49" charset="0"/>
                    <a:cs typeface="Courier New" panose="02070309020205020404" pitchFamily="49" charset="0"/>
                  </a:rPr>
                  <a:t>Tasty</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a:solidFill>
                      <a:schemeClr val="accent3"/>
                    </a:solidFill>
                    <a:latin typeface="Courier New" panose="02070309020205020404" pitchFamily="49" charset="0"/>
                    <a:cs typeface="Courier New" panose="02070309020205020404" pitchFamily="49" charset="0"/>
                  </a:rPr>
                  <a:t>Ripe</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endParaRPr lang="en-US" sz="24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374232" y="3080084"/>
                <a:ext cx="3560270" cy="461665"/>
              </a:xfrm>
              <a:prstGeom prst="rect">
                <a:avLst/>
              </a:prstGeom>
              <a:blipFill>
                <a:blip r:embed="rId2"/>
                <a:stretch>
                  <a:fillRect l="-171" t="-9211" r="-513"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535730" y="4233057"/>
                <a:ext cx="4211025" cy="461665"/>
              </a:xfrm>
              <a:prstGeom prst="rect">
                <a:avLst/>
              </a:prstGeom>
              <a:noFill/>
            </p:spPr>
            <p:txBody>
              <a:bodyPr wrap="none" rtlCol="0">
                <a:spAutoFit/>
              </a:bodyPr>
              <a:lstStyle/>
              <a:p>
                <a14:m>
                  <m:oMath xmlns:m="http://schemas.openxmlformats.org/officeDocument/2006/math">
                    <m:r>
                      <a:rPr lang="en-US" sz="240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a:solidFill>
                      <a:schemeClr val="accent3"/>
                    </a:solidFill>
                    <a:latin typeface="Courier New" panose="02070309020205020404" pitchFamily="49" charset="0"/>
                    <a:cs typeface="Courier New" panose="02070309020205020404" pitchFamily="49" charset="0"/>
                  </a:rPr>
                  <a:t>Ripe</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r>
                      <m:rPr>
                        <m:nor/>
                      </m:rPr>
                      <a:rPr lang="en-US" sz="2400" dirty="0">
                        <a:solidFill>
                          <a:schemeClr val="accent3"/>
                        </a:solidFill>
                        <a:latin typeface="Courier New" panose="02070309020205020404" pitchFamily="49" charset="0"/>
                        <a:cs typeface="Courier New" panose="02070309020205020404" pitchFamily="49" charset="0"/>
                      </a:rPr>
                      <m:t>Tasty</m:t>
                    </m:r>
                    <m:d>
                      <m:dPr>
                        <m:ctrlPr>
                          <a:rPr lang="en-US" sz="2400" i="1">
                            <a:solidFill>
                              <a:schemeClr val="accent3"/>
                            </a:solidFill>
                            <a:latin typeface="Cambria Math" panose="02040503050406030204" pitchFamily="18" charset="0"/>
                            <a:cs typeface="Segoe UI Semilight" panose="020B0402040204020203" pitchFamily="34" charset="0"/>
                          </a:rPr>
                        </m:ctrlPr>
                      </m:dPr>
                      <m:e>
                        <m:r>
                          <a:rPr lang="en-US" sz="2400" i="1">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endParaRPr lang="en-US" sz="24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535730" y="4233057"/>
                <a:ext cx="4211025" cy="461665"/>
              </a:xfrm>
              <a:prstGeom prst="rect">
                <a:avLst/>
              </a:prstGeom>
              <a:blipFill>
                <a:blip r:embed="rId3"/>
                <a:stretch>
                  <a:fillRect l="-145" t="-9211" r="-434"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374232" y="5405908"/>
                <a:ext cx="3997376" cy="461665"/>
              </a:xfrm>
              <a:prstGeom prst="rect">
                <a:avLst/>
              </a:prstGeom>
              <a:noFill/>
            </p:spPr>
            <p:txBody>
              <a:bodyPr wrap="none" rtlCol="0">
                <a:spAutoFit/>
              </a:bodyPr>
              <a:lstStyle/>
              <a:p>
                <a14:m>
                  <m:oMath xmlns:m="http://schemas.openxmlformats.org/officeDocument/2006/math">
                    <m:r>
                      <a:rPr lang="en-US" sz="240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a:solidFill>
                      <a:schemeClr val="accent3"/>
                    </a:solidFill>
                    <a:latin typeface="Courier New" panose="02070309020205020404" pitchFamily="49" charset="0"/>
                    <a:cs typeface="Courier New" panose="02070309020205020404" pitchFamily="49" charset="0"/>
                  </a:rPr>
                  <a:t>Sliced</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r>
                      <m:rPr>
                        <m:nor/>
                      </m:rPr>
                      <a:rPr lang="en-US" sz="2400" b="0" i="0" dirty="0" smtClean="0">
                        <a:solidFill>
                          <a:schemeClr val="accent3"/>
                        </a:solidFill>
                        <a:latin typeface="Courier New" panose="02070309020205020404" pitchFamily="49" charset="0"/>
                        <a:cs typeface="Courier New" panose="02070309020205020404" pitchFamily="49" charset="0"/>
                      </a:rPr>
                      <m:t>Diced</m:t>
                    </m:r>
                    <m:d>
                      <m:dPr>
                        <m:ctrlPr>
                          <a:rPr lang="en-US" sz="2400" i="1">
                            <a:solidFill>
                              <a:schemeClr val="accent3"/>
                            </a:solidFill>
                            <a:latin typeface="Cambria Math" panose="02040503050406030204" pitchFamily="18" charset="0"/>
                            <a:cs typeface="Segoe UI Semilight" panose="020B0402040204020203" pitchFamily="34" charset="0"/>
                          </a:rPr>
                        </m:ctrlPr>
                      </m:dPr>
                      <m:e>
                        <m:r>
                          <a:rPr lang="en-US" sz="2400" i="1">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endParaRPr lang="en-US" sz="24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374232" y="5405908"/>
                <a:ext cx="3997376" cy="461665"/>
              </a:xfrm>
              <a:prstGeom prst="rect">
                <a:avLst/>
              </a:prstGeom>
              <a:blipFill>
                <a:blip r:embed="rId4"/>
                <a:stretch>
                  <a:fillRect l="-152" t="-9211" r="-457" b="-30263"/>
                </a:stretch>
              </a:blipFill>
            </p:spPr>
            <p:txBody>
              <a:bodyPr/>
              <a:lstStyle/>
              <a:p>
                <a:r>
                  <a:rPr lang="en-US">
                    <a:noFill/>
                  </a:rPr>
                  <a:t> </a:t>
                </a:r>
              </a:p>
            </p:txBody>
          </p:sp>
        </mc:Fallback>
      </mc:AlternateContent>
    </p:spTree>
    <p:extLst>
      <p:ext uri="{BB962C8B-B14F-4D97-AF65-F5344CB8AC3E}">
        <p14:creationId xmlns:p14="http://schemas.microsoft.com/office/powerpoint/2010/main" val="4237834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Negation</a:t>
            </a:r>
            <a:br>
              <a:rPr lang="en-US" dirty="0"/>
            </a:b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044872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Canonical Forms</a:t>
            </a:r>
          </a:p>
        </p:txBody>
      </p:sp>
      <p:sp>
        <p:nvSpPr>
          <p:cNvPr id="3" name="Content Placeholder 2"/>
          <p:cNvSpPr>
            <a:spLocks noGrp="1"/>
          </p:cNvSpPr>
          <p:nvPr>
            <p:ph idx="1"/>
          </p:nvPr>
        </p:nvSpPr>
        <p:spPr/>
        <p:txBody>
          <a:bodyPr/>
          <a:lstStyle/>
          <a:p>
            <a:r>
              <a:rPr lang="en-US" dirty="0"/>
              <a:t>A truth table is a unique representation of a Boolean Function.</a:t>
            </a:r>
          </a:p>
          <a:p>
            <a:pPr lvl="1"/>
            <a:r>
              <a:rPr lang="en-US" dirty="0"/>
              <a:t>If you describe a function, there’s only one possible truth table for it.</a:t>
            </a:r>
          </a:p>
          <a:p>
            <a:pPr lvl="1"/>
            <a:endParaRPr lang="en-US" sz="2800" dirty="0"/>
          </a:p>
          <a:p>
            <a:pPr lvl="1"/>
            <a:r>
              <a:rPr lang="en-US" sz="2800" dirty="0"/>
              <a:t>Given a truth table you can find many circuits and many compound propositions to represent it.</a:t>
            </a:r>
          </a:p>
          <a:p>
            <a:pPr lvl="1"/>
            <a:r>
              <a:rPr lang="en-US" dirty="0"/>
              <a:t>Think back to when we were developing the law of implication…</a:t>
            </a:r>
          </a:p>
          <a:p>
            <a:pPr lvl="1"/>
            <a:endParaRPr lang="en-US" dirty="0"/>
          </a:p>
          <a:p>
            <a:pPr lvl="1"/>
            <a:r>
              <a:rPr lang="en-US" sz="2800" dirty="0"/>
              <a:t>It would be nice to have a “standard” proposition (or standard circuit) we could always write as a starting point.</a:t>
            </a:r>
          </a:p>
          <a:p>
            <a:pPr lvl="1"/>
            <a:r>
              <a:rPr lang="en-US" dirty="0"/>
              <a:t>So we have a (possibly) shorter way of telling if we have the same function.</a:t>
            </a:r>
          </a:p>
          <a:p>
            <a:pPr lvl="1"/>
            <a:endParaRPr lang="en-US" dirty="0"/>
          </a:p>
        </p:txBody>
      </p:sp>
    </p:spTree>
    <p:extLst>
      <p:ext uri="{BB962C8B-B14F-4D97-AF65-F5344CB8AC3E}">
        <p14:creationId xmlns:p14="http://schemas.microsoft.com/office/powerpoint/2010/main" val="3909096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Negating Quantifiers</a:t>
            </a:r>
          </a:p>
        </p:txBody>
      </p:sp>
      <p:sp>
        <p:nvSpPr>
          <p:cNvPr id="3" name="Content Placeholder 2"/>
          <p:cNvSpPr>
            <a:spLocks noGrp="1"/>
          </p:cNvSpPr>
          <p:nvPr>
            <p:ph idx="1"/>
          </p:nvPr>
        </p:nvSpPr>
        <p:spPr/>
        <p:txBody>
          <a:bodyPr/>
          <a:lstStyle/>
          <a:p>
            <a:r>
              <a:rPr lang="en-US" dirty="0"/>
              <a:t>What happens when we negate an expression with quantifiers?</a:t>
            </a:r>
          </a:p>
          <a:p>
            <a:r>
              <a:rPr lang="en-US" dirty="0"/>
              <a:t>What does your intuition say?</a:t>
            </a:r>
          </a:p>
          <a:p>
            <a:endParaRPr lang="en-US" dirty="0"/>
          </a:p>
          <a:p>
            <a:endParaRPr lang="en-US" dirty="0"/>
          </a:p>
        </p:txBody>
      </p:sp>
      <p:sp>
        <p:nvSpPr>
          <p:cNvPr id="4" name="Rounded Rectangle 3"/>
          <p:cNvSpPr/>
          <p:nvPr/>
        </p:nvSpPr>
        <p:spPr>
          <a:xfrm>
            <a:off x="1773382" y="2932545"/>
            <a:ext cx="2216727" cy="378691"/>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Semilight" panose="020B0402040204020203" pitchFamily="34" charset="0"/>
                <a:cs typeface="Segoe UI Semilight" panose="020B0402040204020203" pitchFamily="34" charset="0"/>
              </a:rPr>
              <a:t>Original</a:t>
            </a:r>
          </a:p>
        </p:txBody>
      </p:sp>
      <p:sp>
        <p:nvSpPr>
          <p:cNvPr id="5" name="Rounded Rectangle 4"/>
          <p:cNvSpPr/>
          <p:nvPr/>
        </p:nvSpPr>
        <p:spPr>
          <a:xfrm>
            <a:off x="7707746" y="2724727"/>
            <a:ext cx="2216727" cy="378691"/>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Semilight" panose="020B0402040204020203" pitchFamily="34" charset="0"/>
                <a:cs typeface="Segoe UI Semilight" panose="020B0402040204020203" pitchFamily="34" charset="0"/>
              </a:rPr>
              <a:t>Negation</a:t>
            </a:r>
          </a:p>
        </p:txBody>
      </p:sp>
      <p:sp>
        <p:nvSpPr>
          <p:cNvPr id="6" name="TextBox 5"/>
          <p:cNvSpPr txBox="1"/>
          <p:nvPr/>
        </p:nvSpPr>
        <p:spPr>
          <a:xfrm>
            <a:off x="575239" y="3343564"/>
            <a:ext cx="5068179"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Every positive integer is prime</a:t>
            </a:r>
          </a:p>
        </p:txBody>
      </p:sp>
      <p:sp>
        <p:nvSpPr>
          <p:cNvPr id="7" name="TextBox 6"/>
          <p:cNvSpPr txBox="1"/>
          <p:nvPr/>
        </p:nvSpPr>
        <p:spPr>
          <a:xfrm>
            <a:off x="6253018" y="3343564"/>
            <a:ext cx="5938982"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There is a positive integer that is not prime.</a:t>
            </a:r>
          </a:p>
          <a:p>
            <a:endParaRPr lang="en-US" sz="240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8" name="TextBox 7"/>
              <p:cNvSpPr txBox="1"/>
              <p:nvPr/>
            </p:nvSpPr>
            <p:spPr>
              <a:xfrm>
                <a:off x="575239" y="4193064"/>
                <a:ext cx="5354506" cy="830997"/>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 </m:t>
                    </m:r>
                  </m:oMath>
                </a14:m>
                <a:r>
                  <a:rPr lang="en-US" sz="2400" b="0" i="0" dirty="0">
                    <a:latin typeface="Courier New" panose="02070309020205020404" pitchFamily="49" charset="0"/>
                    <a:cs typeface="Courier New" panose="02070309020205020404" pitchFamily="49" charset="0"/>
                  </a:rPr>
                  <a:t>Prime</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Domain of discourse: positive integers</a:t>
                </a:r>
              </a:p>
            </p:txBody>
          </p:sp>
        </mc:Choice>
        <mc:Fallback xmlns="">
          <p:sp>
            <p:nvSpPr>
              <p:cNvPr id="8" name="TextBox 7"/>
              <p:cNvSpPr txBox="1">
                <a:spLocks noRot="1" noChangeAspect="1" noMove="1" noResize="1" noEditPoints="1" noAdjustHandles="1" noChangeArrowheads="1" noChangeShapeType="1" noTextEdit="1"/>
              </p:cNvSpPr>
              <p:nvPr/>
            </p:nvSpPr>
            <p:spPr>
              <a:xfrm>
                <a:off x="575239" y="4193064"/>
                <a:ext cx="5354506" cy="830997"/>
              </a:xfrm>
              <a:prstGeom prst="rect">
                <a:avLst/>
              </a:prstGeom>
              <a:blipFill>
                <a:blip r:embed="rId2"/>
                <a:stretch>
                  <a:fillRect l="-1706" t="-5147" b="-16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253018" y="4152128"/>
                <a:ext cx="5275999" cy="830997"/>
              </a:xfrm>
              <a:prstGeom prst="rect">
                <a:avLst/>
              </a:prstGeom>
              <a:noFill/>
            </p:spPr>
            <p:txBody>
              <a:bodyPr wrap="square" rtlCol="0">
                <a:spAutoFit/>
              </a:bodyPr>
              <a:lstStyle/>
              <a:p>
                <a14:m>
                  <m:oMath xmlns:m="http://schemas.openxmlformats.org/officeDocument/2006/math">
                    <m:r>
                      <a:rPr lang="en-US" sz="240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 </m:t>
                    </m:r>
                  </m:oMath>
                </a14:m>
                <a:r>
                  <a:rPr lang="en-US" sz="2400" b="0" i="0" dirty="0">
                    <a:latin typeface="Courier New" panose="02070309020205020404" pitchFamily="49" charset="0"/>
                    <a:cs typeface="Courier New" panose="02070309020205020404" pitchFamily="49" charset="0"/>
                  </a:rPr>
                  <a:t>Prime</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Domain of discourse: positive integers</a:t>
                </a:r>
              </a:p>
            </p:txBody>
          </p:sp>
        </mc:Choice>
        <mc:Fallback xmlns="">
          <p:sp>
            <p:nvSpPr>
              <p:cNvPr id="9" name="TextBox 8"/>
              <p:cNvSpPr txBox="1">
                <a:spLocks noRot="1" noChangeAspect="1" noMove="1" noResize="1" noEditPoints="1" noAdjustHandles="1" noChangeArrowheads="1" noChangeShapeType="1" noTextEdit="1"/>
              </p:cNvSpPr>
              <p:nvPr/>
            </p:nvSpPr>
            <p:spPr>
              <a:xfrm>
                <a:off x="6253018" y="4152128"/>
                <a:ext cx="5275999" cy="830997"/>
              </a:xfrm>
              <a:prstGeom prst="rect">
                <a:avLst/>
              </a:prstGeom>
              <a:blipFill>
                <a:blip r:embed="rId3"/>
                <a:stretch>
                  <a:fillRect l="-1850" t="-5147" b="-16912"/>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10" name="Ink 9" descr="&quot;Every positive integer is not prime&quot; at the top of the slide, and noting that EXISTS(x) EXISTS(y) can also be written as EXISTS(x,y)">
                <a:extLst>
                  <a:ext uri="{FF2B5EF4-FFF2-40B4-BE49-F238E27FC236}">
                    <a16:creationId xmlns:a16="http://schemas.microsoft.com/office/drawing/2014/main" id="{25D79C2F-E3E2-4D65-85E1-9256E86BA348}"/>
                  </a:ext>
                </a:extLst>
              </p14:cNvPr>
              <p14:cNvContentPartPr/>
              <p14:nvPr/>
            </p14:nvContentPartPr>
            <p14:xfrm>
              <a:off x="2316960" y="471240"/>
              <a:ext cx="9673920" cy="5835960"/>
            </p14:xfrm>
          </p:contentPart>
        </mc:Choice>
        <mc:Fallback>
          <p:pic>
            <p:nvPicPr>
              <p:cNvPr id="10" name="Ink 9" descr="&quot;Every positive integer is not prime&quot; at the top of the slide, and noting that EXISTS(x) EXISTS(y) can also be written as EXISTS(x,y)">
                <a:extLst>
                  <a:ext uri="{FF2B5EF4-FFF2-40B4-BE49-F238E27FC236}">
                    <a16:creationId xmlns:a16="http://schemas.microsoft.com/office/drawing/2014/main" id="{25D79C2F-E3E2-4D65-85E1-9256E86BA348}"/>
                  </a:ext>
                </a:extLst>
              </p:cNvPr>
              <p:cNvPicPr/>
              <p:nvPr/>
            </p:nvPicPr>
            <p:blipFill>
              <a:blip r:embed="rId5"/>
              <a:stretch>
                <a:fillRect/>
              </a:stretch>
            </p:blipFill>
            <p:spPr>
              <a:xfrm>
                <a:off x="2307600" y="461880"/>
                <a:ext cx="9692640" cy="5854680"/>
              </a:xfrm>
              <a:prstGeom prst="rect">
                <a:avLst/>
              </a:prstGeom>
            </p:spPr>
          </p:pic>
        </mc:Fallback>
      </mc:AlternateContent>
    </p:spTree>
    <p:extLst>
      <p:ext uri="{BB962C8B-B14F-4D97-AF65-F5344CB8AC3E}">
        <p14:creationId xmlns:p14="http://schemas.microsoft.com/office/powerpoint/2010/main" val="90900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Negating Quantifiers Rules</a:t>
            </a:r>
          </a:p>
        </p:txBody>
      </p:sp>
      <p:sp>
        <p:nvSpPr>
          <p:cNvPr id="3" name="Content Placeholder 2"/>
          <p:cNvSpPr>
            <a:spLocks noGrp="1"/>
          </p:cNvSpPr>
          <p:nvPr>
            <p:ph idx="1"/>
          </p:nvPr>
        </p:nvSpPr>
        <p:spPr>
          <a:xfrm>
            <a:off x="575240" y="1463857"/>
            <a:ext cx="11187258" cy="573665"/>
          </a:xfrm>
        </p:spPr>
        <p:txBody>
          <a:bodyPr/>
          <a:lstStyle/>
          <a:p>
            <a:r>
              <a:rPr lang="en-US" dirty="0"/>
              <a:t>Let’s try on an existential quantifier…</a:t>
            </a:r>
          </a:p>
          <a:p>
            <a:endParaRPr lang="en-US" dirty="0"/>
          </a:p>
          <a:p>
            <a:endParaRPr lang="en-US" dirty="0"/>
          </a:p>
        </p:txBody>
      </p:sp>
      <p:sp>
        <p:nvSpPr>
          <p:cNvPr id="6" name="Rounded Rectangle 5"/>
          <p:cNvSpPr/>
          <p:nvPr/>
        </p:nvSpPr>
        <p:spPr>
          <a:xfrm>
            <a:off x="1773382" y="2110515"/>
            <a:ext cx="2216727" cy="378691"/>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Semilight" panose="020B0402040204020203" pitchFamily="34" charset="0"/>
                <a:cs typeface="Segoe UI Semilight" panose="020B0402040204020203" pitchFamily="34" charset="0"/>
              </a:rPr>
              <a:t>Original</a:t>
            </a:r>
          </a:p>
        </p:txBody>
      </p:sp>
      <p:sp>
        <p:nvSpPr>
          <p:cNvPr id="5" name="TextBox 4"/>
          <p:cNvSpPr txBox="1"/>
          <p:nvPr/>
        </p:nvSpPr>
        <p:spPr>
          <a:xfrm>
            <a:off x="121635" y="2562199"/>
            <a:ext cx="6047233"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There is a positive integer which is prime and even.</a:t>
            </a:r>
          </a:p>
        </p:txBody>
      </p:sp>
      <mc:AlternateContent xmlns:mc="http://schemas.openxmlformats.org/markup-compatibility/2006" xmlns:a14="http://schemas.microsoft.com/office/drawing/2010/main">
        <mc:Choice Requires="a14">
          <p:sp>
            <p:nvSpPr>
              <p:cNvPr id="8" name="TextBox 7"/>
              <p:cNvSpPr txBox="1"/>
              <p:nvPr/>
            </p:nvSpPr>
            <p:spPr>
              <a:xfrm>
                <a:off x="121635" y="3674173"/>
                <a:ext cx="6047233" cy="830997"/>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Prime</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 </m:t>
                    </m:r>
                  </m:oMath>
                </a14:m>
                <a:r>
                  <a:rPr lang="en-US" sz="2400" b="0" i="0" dirty="0">
                    <a:latin typeface="Courier New" panose="02070309020205020404" pitchFamily="49" charset="0"/>
                    <a:cs typeface="Courier New" panose="02070309020205020404" pitchFamily="49" charset="0"/>
                  </a:rPr>
                  <a:t>Even</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endParaRPr lang="en-US" sz="2400" b="0" i="0" dirty="0">
                  <a:latin typeface="Courier New" panose="02070309020205020404" pitchFamily="49"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Domain of discourse: positive integers</a:t>
                </a:r>
              </a:p>
            </p:txBody>
          </p:sp>
        </mc:Choice>
        <mc:Fallback xmlns="">
          <p:sp>
            <p:nvSpPr>
              <p:cNvPr id="8" name="TextBox 7"/>
              <p:cNvSpPr txBox="1">
                <a:spLocks noRot="1" noChangeAspect="1" noMove="1" noResize="1" noEditPoints="1" noAdjustHandles="1" noChangeArrowheads="1" noChangeShapeType="1" noTextEdit="1"/>
              </p:cNvSpPr>
              <p:nvPr/>
            </p:nvSpPr>
            <p:spPr>
              <a:xfrm>
                <a:off x="121635" y="3674173"/>
                <a:ext cx="6047233" cy="830997"/>
              </a:xfrm>
              <a:prstGeom prst="rect">
                <a:avLst/>
              </a:prstGeom>
              <a:blipFill>
                <a:blip r:embed="rId2"/>
                <a:stretch>
                  <a:fillRect l="-1613" t="-5147" b="-16912"/>
                </a:stretch>
              </a:blipFill>
            </p:spPr>
            <p:txBody>
              <a:bodyPr/>
              <a:lstStyle/>
              <a:p>
                <a:r>
                  <a:rPr lang="en-US">
                    <a:noFill/>
                  </a:rPr>
                  <a:t> </a:t>
                </a:r>
              </a:p>
            </p:txBody>
          </p:sp>
        </mc:Fallback>
      </mc:AlternateContent>
      <p:sp>
        <p:nvSpPr>
          <p:cNvPr id="7" name="Rounded Rectangle 6"/>
          <p:cNvSpPr/>
          <p:nvPr/>
        </p:nvSpPr>
        <p:spPr>
          <a:xfrm>
            <a:off x="7707746" y="2124366"/>
            <a:ext cx="2216727" cy="378691"/>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Semilight" panose="020B0402040204020203" pitchFamily="34" charset="0"/>
                <a:cs typeface="Segoe UI Semilight" panose="020B0402040204020203" pitchFamily="34" charset="0"/>
              </a:rPr>
              <a:t>Negation</a:t>
            </a:r>
          </a:p>
        </p:txBody>
      </p:sp>
      <p:sp>
        <p:nvSpPr>
          <p:cNvPr id="9" name="TextBox 8"/>
          <p:cNvSpPr txBox="1"/>
          <p:nvPr/>
        </p:nvSpPr>
        <p:spPr>
          <a:xfrm>
            <a:off x="6144767" y="2548721"/>
            <a:ext cx="6047233"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Every positive integer is composite or odd.</a:t>
            </a:r>
          </a:p>
        </p:txBody>
      </p:sp>
      <mc:AlternateContent xmlns:mc="http://schemas.openxmlformats.org/markup-compatibility/2006" xmlns:a14="http://schemas.microsoft.com/office/drawing/2010/main">
        <mc:Choice Requires="a14">
          <p:sp>
            <p:nvSpPr>
              <p:cNvPr id="10" name="TextBox 9"/>
              <p:cNvSpPr txBox="1"/>
              <p:nvPr/>
            </p:nvSpPr>
            <p:spPr>
              <a:xfrm>
                <a:off x="6144766" y="3655311"/>
                <a:ext cx="6047233" cy="830997"/>
              </a:xfrm>
              <a:prstGeom prst="rect">
                <a:avLst/>
              </a:prstGeom>
              <a:noFill/>
            </p:spPr>
            <p:txBody>
              <a:bodyPr wrap="square" rtlCol="0">
                <a:spAutoFit/>
              </a:bodyPr>
              <a:lstStyle/>
              <a:p>
                <a14:m>
                  <m:oMath xmlns:m="http://schemas.openxmlformats.org/officeDocument/2006/math">
                    <m:r>
                      <a:rPr lang="en-US" sz="240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Prime</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Even</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endParaRPr lang="en-US" sz="2400" b="0" i="0" dirty="0">
                  <a:latin typeface="Courier New" panose="02070309020205020404" pitchFamily="49"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Domain of discourse: positive integers</a:t>
                </a:r>
              </a:p>
            </p:txBody>
          </p:sp>
        </mc:Choice>
        <mc:Fallback xmlns="">
          <p:sp>
            <p:nvSpPr>
              <p:cNvPr id="10" name="TextBox 9"/>
              <p:cNvSpPr txBox="1">
                <a:spLocks noRot="1" noChangeAspect="1" noMove="1" noResize="1" noEditPoints="1" noAdjustHandles="1" noChangeArrowheads="1" noChangeShapeType="1" noTextEdit="1"/>
              </p:cNvSpPr>
              <p:nvPr/>
            </p:nvSpPr>
            <p:spPr>
              <a:xfrm>
                <a:off x="6144766" y="3655311"/>
                <a:ext cx="6047233" cy="830997"/>
              </a:xfrm>
              <a:prstGeom prst="rect">
                <a:avLst/>
              </a:prstGeom>
              <a:blipFill>
                <a:blip r:embed="rId3"/>
                <a:stretch>
                  <a:fillRect l="-1512" t="-5147" b="-16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ounded Rectangle 10"/>
              <p:cNvSpPr/>
              <p:nvPr/>
            </p:nvSpPr>
            <p:spPr>
              <a:xfrm>
                <a:off x="997527" y="4978400"/>
                <a:ext cx="10557164" cy="1579418"/>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Segoe UI Semilight" panose="020B0402040204020203" pitchFamily="34" charset="0"/>
                    <a:cs typeface="Segoe UI Semilight" panose="020B0402040204020203" pitchFamily="34" charset="0"/>
                  </a:rPr>
                  <a:t>To negate an expression with a quantifier</a:t>
                </a:r>
              </a:p>
              <a:p>
                <a:r>
                  <a:rPr lang="en-US" sz="2400" dirty="0">
                    <a:latin typeface="Segoe UI Semilight" panose="020B0402040204020203" pitchFamily="34" charset="0"/>
                    <a:cs typeface="Segoe UI Semilight" panose="020B0402040204020203" pitchFamily="34" charset="0"/>
                  </a:rPr>
                  <a:t>1. Switch the quantifier (</a:t>
                </a:r>
                <a14:m>
                  <m:oMath xmlns:m="http://schemas.openxmlformats.org/officeDocument/2006/math">
                    <m:r>
                      <a:rPr lang="en-US" sz="2400" i="1">
                        <a:latin typeface="Cambria Math" panose="02040503050406030204" pitchFamily="18" charset="0"/>
                      </a:rPr>
                      <m:t>∀</m:t>
                    </m:r>
                  </m:oMath>
                </a14:m>
                <a:r>
                  <a:rPr lang="en-US" sz="2400" dirty="0">
                    <a:latin typeface="Segoe UI Semilight" panose="020B0402040204020203" pitchFamily="34" charset="0"/>
                    <a:cs typeface="Segoe UI Semilight" panose="020B0402040204020203" pitchFamily="34" charset="0"/>
                  </a:rPr>
                  <a:t> becomes </a:t>
                </a:r>
                <a14:m>
                  <m:oMath xmlns:m="http://schemas.openxmlformats.org/officeDocument/2006/math">
                    <m:r>
                      <a:rPr lang="en-US" sz="2400" i="1">
                        <a:latin typeface="Cambria Math" panose="02040503050406030204" pitchFamily="18" charset="0"/>
                      </a:rPr>
                      <m:t>∃,</m:t>
                    </m:r>
                  </m:oMath>
                </a14:m>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a:latin typeface="Cambria Math" panose="02040503050406030204" pitchFamily="18" charset="0"/>
                      </a:rPr>
                      <m:t>∃</m:t>
                    </m:r>
                  </m:oMath>
                </a14:m>
                <a:r>
                  <a:rPr lang="en-US" sz="2400" dirty="0">
                    <a:latin typeface="Segoe UI Semilight" panose="020B0402040204020203" pitchFamily="34" charset="0"/>
                    <a:cs typeface="Segoe UI Semilight" panose="020B0402040204020203" pitchFamily="34" charset="0"/>
                  </a:rPr>
                  <a:t> becomes </a:t>
                </a:r>
                <a14:m>
                  <m:oMath xmlns:m="http://schemas.openxmlformats.org/officeDocument/2006/math">
                    <m:r>
                      <a:rPr lang="en-US" sz="2400" i="1">
                        <a:latin typeface="Cambria Math" panose="02040503050406030204" pitchFamily="18" charset="0"/>
                      </a:rPr>
                      <m:t>∀</m:t>
                    </m:r>
                  </m:oMath>
                </a14:m>
                <a:r>
                  <a:rPr lang="en-US" sz="2400" dirty="0">
                    <a:latin typeface="Segoe UI Semilight" panose="020B0402040204020203" pitchFamily="34" charset="0"/>
                    <a:cs typeface="Segoe UI Semilight" panose="020B0402040204020203" pitchFamily="34" charset="0"/>
                  </a:rPr>
                  <a:t>)</a:t>
                </a:r>
              </a:p>
              <a:p>
                <a:r>
                  <a:rPr lang="en-US" sz="2400" dirty="0">
                    <a:latin typeface="Segoe UI Semilight" panose="020B0402040204020203" pitchFamily="34" charset="0"/>
                    <a:cs typeface="Segoe UI Semilight" panose="020B0402040204020203" pitchFamily="34" charset="0"/>
                  </a:rPr>
                  <a:t>2. Negate the expression inside</a:t>
                </a:r>
              </a:p>
            </p:txBody>
          </p:sp>
        </mc:Choice>
        <mc:Fallback xmlns="">
          <p:sp>
            <p:nvSpPr>
              <p:cNvPr id="11" name="Rounded Rectangle 10"/>
              <p:cNvSpPr>
                <a:spLocks noRot="1" noChangeAspect="1" noMove="1" noResize="1" noEditPoints="1" noAdjustHandles="1" noChangeArrowheads="1" noChangeShapeType="1" noTextEdit="1"/>
              </p:cNvSpPr>
              <p:nvPr/>
            </p:nvSpPr>
            <p:spPr>
              <a:xfrm>
                <a:off x="997527" y="4978400"/>
                <a:ext cx="10557164" cy="1579418"/>
              </a:xfrm>
              <a:prstGeom prst="roundRect">
                <a:avLst/>
              </a:prstGeom>
              <a:blipFill>
                <a:blip r:embed="rId4"/>
                <a:stretch>
                  <a:fillRect l="-115"/>
                </a:stretch>
              </a:blipFill>
              <a:ln>
                <a:solidFill>
                  <a:schemeClr val="accent2"/>
                </a:solidFill>
              </a:ln>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64F9486D-5046-41BE-BBC0-62D282C6A1AB}"/>
                  </a:ext>
                </a:extLst>
              </p14:cNvPr>
              <p14:cNvContentPartPr/>
              <p14:nvPr/>
            </p14:nvContentPartPr>
            <p14:xfrm>
              <a:off x="467640" y="3337200"/>
              <a:ext cx="10001520" cy="1080360"/>
            </p14:xfrm>
          </p:contentPart>
        </mc:Choice>
        <mc:Fallback>
          <p:pic>
            <p:nvPicPr>
              <p:cNvPr id="4" name="Ink 3">
                <a:extLst>
                  <a:ext uri="{FF2B5EF4-FFF2-40B4-BE49-F238E27FC236}">
                    <a16:creationId xmlns:a16="http://schemas.microsoft.com/office/drawing/2014/main" id="{64F9486D-5046-41BE-BBC0-62D282C6A1AB}"/>
                  </a:ext>
                </a:extLst>
              </p:cNvPr>
              <p:cNvPicPr/>
              <p:nvPr/>
            </p:nvPicPr>
            <p:blipFill>
              <a:blip r:embed="rId6"/>
              <a:stretch>
                <a:fillRect/>
              </a:stretch>
            </p:blipFill>
            <p:spPr>
              <a:xfrm>
                <a:off x="458280" y="3327840"/>
                <a:ext cx="10020240" cy="1099080"/>
              </a:xfrm>
              <a:prstGeom prst="rect">
                <a:avLst/>
              </a:prstGeom>
            </p:spPr>
          </p:pic>
        </mc:Fallback>
      </mc:AlternateContent>
    </p:spTree>
    <p:extLst>
      <p:ext uri="{BB962C8B-B14F-4D97-AF65-F5344CB8AC3E}">
        <p14:creationId xmlns:p14="http://schemas.microsoft.com/office/powerpoint/2010/main" val="41278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9A585-B484-C528-82CE-405AC208BFE4}"/>
              </a:ext>
            </a:extLst>
          </p:cNvPr>
          <p:cNvSpPr>
            <a:spLocks noGrp="1"/>
          </p:cNvSpPr>
          <p:nvPr>
            <p:ph type="title"/>
          </p:nvPr>
        </p:nvSpPr>
        <p:spPr/>
        <p:txBody>
          <a:bodyPr/>
          <a:lstStyle/>
          <a:p>
            <a:r>
              <a:rPr lang="en-US" dirty="0"/>
              <a:t>Negation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450359-F90A-3F68-EFD2-B0A7BA3D7180}"/>
                  </a:ext>
                </a:extLst>
              </p:cNvPr>
              <p:cNvSpPr>
                <a:spLocks noGrp="1"/>
              </p:cNvSpPr>
              <p:nvPr>
                <p:ph idx="1"/>
              </p:nvPr>
            </p:nvSpPr>
            <p:spPr/>
            <p:txBody>
              <a:bodyPr/>
              <a:lstStyle/>
              <a:p>
                <a:r>
                  <a:rPr lang="en-US" dirty="0"/>
                  <a:t>Let your Domain of Discourse be integers; translate into predicate notation and negate.</a:t>
                </a:r>
              </a:p>
              <a:p>
                <a:r>
                  <a:rPr lang="en-US" dirty="0"/>
                  <a:t>There are integers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such that </a:t>
                </a:r>
                <a14:m>
                  <m:oMath xmlns:m="http://schemas.openxmlformats.org/officeDocument/2006/math">
                    <m:r>
                      <a:rPr lang="en-US" b="0" i="1" smtClean="0">
                        <a:latin typeface="Cambria Math" panose="02040503050406030204" pitchFamily="18" charset="0"/>
                      </a:rPr>
                      <m:t>𝑥𝑦</m:t>
                    </m:r>
                    <m:r>
                      <a:rPr lang="en-US" b="0" i="1" smtClean="0">
                        <a:latin typeface="Cambria Math" panose="02040503050406030204" pitchFamily="18" charset="0"/>
                      </a:rPr>
                      <m:t>=0</m:t>
                    </m:r>
                  </m:oMath>
                </a14:m>
                <a:r>
                  <a:rPr lang="en-US" dirty="0"/>
                  <a:t>.</a:t>
                </a:r>
              </a:p>
              <a:p>
                <a:endParaRPr lang="en-US" dirty="0"/>
              </a:p>
              <a:p>
                <a:endParaRPr lang="en-US" dirty="0"/>
              </a:p>
              <a:p>
                <a:r>
                  <a:rPr lang="en-US" dirty="0"/>
                  <a:t>Every integer is even.</a:t>
                </a:r>
              </a:p>
            </p:txBody>
          </p:sp>
        </mc:Choice>
        <mc:Fallback xmlns="">
          <p:sp>
            <p:nvSpPr>
              <p:cNvPr id="3" name="Content Placeholder 2">
                <a:extLst>
                  <a:ext uri="{FF2B5EF4-FFF2-40B4-BE49-F238E27FC236}">
                    <a16:creationId xmlns:a16="http://schemas.microsoft.com/office/drawing/2014/main" id="{49450359-F90A-3F68-EFD2-B0A7BA3D7180}"/>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4039162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9A585-B484-C528-82CE-405AC208BFE4}"/>
              </a:ext>
            </a:extLst>
          </p:cNvPr>
          <p:cNvSpPr>
            <a:spLocks noGrp="1"/>
          </p:cNvSpPr>
          <p:nvPr>
            <p:ph type="title"/>
          </p:nvPr>
        </p:nvSpPr>
        <p:spPr/>
        <p:txBody>
          <a:bodyPr/>
          <a:lstStyle/>
          <a:p>
            <a:r>
              <a:rPr lang="en-US" dirty="0"/>
              <a:t>Negation (with answers)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450359-F90A-3F68-EFD2-B0A7BA3D7180}"/>
                  </a:ext>
                </a:extLst>
              </p:cNvPr>
              <p:cNvSpPr>
                <a:spLocks noGrp="1"/>
              </p:cNvSpPr>
              <p:nvPr>
                <p:ph idx="1"/>
              </p:nvPr>
            </p:nvSpPr>
            <p:spPr/>
            <p:txBody>
              <a:bodyPr/>
              <a:lstStyle/>
              <a:p>
                <a:r>
                  <a:rPr lang="en-US" dirty="0"/>
                  <a:t>Let your Domain of Discourse be integers; translate into predicate notation and negate.</a:t>
                </a:r>
              </a:p>
              <a:p>
                <a:r>
                  <a:rPr lang="en-US" dirty="0"/>
                  <a:t>There are integers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such that </a:t>
                </a:r>
                <a14:m>
                  <m:oMath xmlns:m="http://schemas.openxmlformats.org/officeDocument/2006/math">
                    <m:r>
                      <a:rPr lang="en-US" b="0" i="1" smtClean="0">
                        <a:latin typeface="Cambria Math" panose="02040503050406030204" pitchFamily="18" charset="0"/>
                      </a:rPr>
                      <m:t>𝑥𝑦</m:t>
                    </m:r>
                    <m:r>
                      <a:rPr lang="en-US" b="0" i="1" smtClean="0">
                        <a:latin typeface="Cambria Math" panose="02040503050406030204" pitchFamily="18" charset="0"/>
                      </a:rPr>
                      <m:t>=0</m:t>
                    </m:r>
                  </m:oMath>
                </a14:m>
                <a:r>
                  <a:rPr lang="en-US" dirty="0"/>
                  <a:t>.</a:t>
                </a:r>
              </a:p>
              <a:p>
                <a:endParaRPr lang="en-US" dirty="0"/>
              </a:p>
              <a:p>
                <a:endParaRPr lang="en-US" dirty="0"/>
              </a:p>
              <a:p>
                <a:r>
                  <a:rPr lang="en-US" dirty="0"/>
                  <a:t>Every integer is even.</a:t>
                </a:r>
              </a:p>
            </p:txBody>
          </p:sp>
        </mc:Choice>
        <mc:Fallback xmlns="">
          <p:sp>
            <p:nvSpPr>
              <p:cNvPr id="3" name="Content Placeholder 2">
                <a:extLst>
                  <a:ext uri="{FF2B5EF4-FFF2-40B4-BE49-F238E27FC236}">
                    <a16:creationId xmlns:a16="http://schemas.microsoft.com/office/drawing/2014/main" id="{49450359-F90A-3F68-EFD2-B0A7BA3D7180}"/>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016F662-046E-C7F1-679C-6ED30EBFF1E3}"/>
                  </a:ext>
                </a:extLst>
              </p:cNvPr>
              <p:cNvSpPr txBox="1"/>
              <p:nvPr/>
            </p:nvSpPr>
            <p:spPr>
              <a:xfrm>
                <a:off x="1526875" y="2838091"/>
                <a:ext cx="9739223" cy="1077218"/>
              </a:xfrm>
              <a:prstGeom prst="rect">
                <a:avLst/>
              </a:prstGeom>
              <a:noFill/>
            </p:spPr>
            <p:txBody>
              <a:bodyPr wrap="square" rtlCol="0">
                <a:spAutoFit/>
              </a:bodyPr>
              <a:lstStyle/>
              <a:p>
                <a:r>
                  <a:rPr lang="en-US" sz="3200" dirty="0">
                    <a:solidFill>
                      <a:schemeClr val="accent3"/>
                    </a:solidFill>
                  </a:rPr>
                  <a:t>Original </a:t>
                </a:r>
                <a14:m>
                  <m:oMath xmlns:m="http://schemas.openxmlformats.org/officeDocument/2006/math">
                    <m:r>
                      <a:rPr lang="en-US" sz="3200" b="0" i="1" smtClean="0">
                        <a:solidFill>
                          <a:schemeClr val="accent3"/>
                        </a:solidFill>
                        <a:latin typeface="Cambria Math" panose="02040503050406030204" pitchFamily="18" charset="0"/>
                      </a:rPr>
                      <m:t>∃</m:t>
                    </m:r>
                    <m:r>
                      <a:rPr lang="en-US" sz="3200" b="0" i="1" smtClean="0">
                        <a:solidFill>
                          <a:schemeClr val="accent3"/>
                        </a:solidFill>
                        <a:latin typeface="Cambria Math" panose="02040503050406030204" pitchFamily="18" charset="0"/>
                      </a:rPr>
                      <m:t>𝑥</m:t>
                    </m:r>
                    <m:r>
                      <a:rPr lang="en-US" sz="3200" b="0" i="1" smtClean="0">
                        <a:solidFill>
                          <a:schemeClr val="accent3"/>
                        </a:solidFill>
                        <a:latin typeface="Cambria Math" panose="02040503050406030204" pitchFamily="18" charset="0"/>
                      </a:rPr>
                      <m:t>∃</m:t>
                    </m:r>
                    <m:r>
                      <a:rPr lang="en-US" sz="3200" b="0" i="1" smtClean="0">
                        <a:solidFill>
                          <a:schemeClr val="accent3"/>
                        </a:solidFill>
                        <a:latin typeface="Cambria Math" panose="02040503050406030204" pitchFamily="18" charset="0"/>
                      </a:rPr>
                      <m:t>𝑦</m:t>
                    </m:r>
                    <m:r>
                      <a:rPr lang="en-US" sz="3200" b="0" i="1" smtClean="0">
                        <a:solidFill>
                          <a:schemeClr val="accent3"/>
                        </a:solidFill>
                        <a:latin typeface="Cambria Math" panose="02040503050406030204" pitchFamily="18" charset="0"/>
                      </a:rPr>
                      <m:t>(</m:t>
                    </m:r>
                    <m:r>
                      <m:rPr>
                        <m:sty m:val="p"/>
                      </m:rPr>
                      <a:rPr lang="en-US" sz="3200" b="0" i="0" smtClean="0">
                        <a:solidFill>
                          <a:schemeClr val="accent3"/>
                        </a:solidFill>
                        <a:latin typeface="Cambria Math" panose="02040503050406030204" pitchFamily="18" charset="0"/>
                      </a:rPr>
                      <m:t>Equal</m:t>
                    </m:r>
                    <m:d>
                      <m:dPr>
                        <m:ctrlPr>
                          <a:rPr lang="en-US" sz="3200" b="0" i="1" smtClean="0">
                            <a:solidFill>
                              <a:schemeClr val="accent3"/>
                            </a:solidFill>
                            <a:latin typeface="Cambria Math" panose="02040503050406030204" pitchFamily="18" charset="0"/>
                          </a:rPr>
                        </m:ctrlPr>
                      </m:dPr>
                      <m:e>
                        <m:r>
                          <a:rPr lang="en-US" sz="3200" b="0" i="1" smtClean="0">
                            <a:solidFill>
                              <a:schemeClr val="accent3"/>
                            </a:solidFill>
                            <a:latin typeface="Cambria Math" panose="02040503050406030204" pitchFamily="18" charset="0"/>
                          </a:rPr>
                          <m:t>𝑥𝑦</m:t>
                        </m:r>
                        <m:r>
                          <a:rPr lang="en-US" sz="3200" b="0" i="1" smtClean="0">
                            <a:solidFill>
                              <a:schemeClr val="accent3"/>
                            </a:solidFill>
                            <a:latin typeface="Cambria Math" panose="02040503050406030204" pitchFamily="18" charset="0"/>
                          </a:rPr>
                          <m:t>, 0</m:t>
                        </m:r>
                      </m:e>
                    </m:d>
                    <m:r>
                      <a:rPr lang="en-US" sz="3200" b="0" i="1" smtClean="0">
                        <a:solidFill>
                          <a:schemeClr val="accent3"/>
                        </a:solidFill>
                        <a:latin typeface="Cambria Math" panose="02040503050406030204" pitchFamily="18" charset="0"/>
                      </a:rPr>
                      <m:t>)</m:t>
                    </m:r>
                  </m:oMath>
                </a14:m>
                <a:endParaRPr lang="en-US" sz="3200" dirty="0">
                  <a:solidFill>
                    <a:schemeClr val="accent3"/>
                  </a:solidFill>
                </a:endParaRPr>
              </a:p>
              <a:p>
                <a:r>
                  <a:rPr lang="en-US" sz="3200" dirty="0">
                    <a:solidFill>
                      <a:schemeClr val="accent3"/>
                    </a:solidFill>
                  </a:rPr>
                  <a:t>Negation </a:t>
                </a:r>
                <a14:m>
                  <m:oMath xmlns:m="http://schemas.openxmlformats.org/officeDocument/2006/math">
                    <m:r>
                      <a:rPr lang="en-US" sz="3200" b="0" i="1" smtClean="0">
                        <a:solidFill>
                          <a:schemeClr val="accent3"/>
                        </a:solidFill>
                        <a:latin typeface="Cambria Math" panose="02040503050406030204" pitchFamily="18" charset="0"/>
                      </a:rPr>
                      <m:t>∀</m:t>
                    </m:r>
                    <m:r>
                      <a:rPr lang="en-US" sz="3200" b="0" i="1" smtClean="0">
                        <a:solidFill>
                          <a:schemeClr val="accent3"/>
                        </a:solidFill>
                        <a:latin typeface="Cambria Math" panose="02040503050406030204" pitchFamily="18" charset="0"/>
                      </a:rPr>
                      <m:t>𝑥</m:t>
                    </m:r>
                    <m:r>
                      <a:rPr lang="en-US" sz="3200" b="0" i="1" smtClean="0">
                        <a:solidFill>
                          <a:schemeClr val="accent3"/>
                        </a:solidFill>
                        <a:latin typeface="Cambria Math" panose="02040503050406030204" pitchFamily="18" charset="0"/>
                      </a:rPr>
                      <m:t>∀</m:t>
                    </m:r>
                    <m:r>
                      <a:rPr lang="en-US" sz="3200" b="0" i="1" smtClean="0">
                        <a:solidFill>
                          <a:schemeClr val="accent3"/>
                        </a:solidFill>
                        <a:latin typeface="Cambria Math" panose="02040503050406030204" pitchFamily="18" charset="0"/>
                      </a:rPr>
                      <m:t>𝑦</m:t>
                    </m:r>
                    <m:r>
                      <a:rPr lang="en-US" sz="3200" b="0" i="1" smtClean="0">
                        <a:solidFill>
                          <a:schemeClr val="accent3"/>
                        </a:solidFill>
                        <a:latin typeface="Cambria Math" panose="02040503050406030204" pitchFamily="18" charset="0"/>
                      </a:rPr>
                      <m:t>(¬</m:t>
                    </m:r>
                    <m:r>
                      <m:rPr>
                        <m:sty m:val="p"/>
                      </m:rPr>
                      <a:rPr lang="en-US" sz="3200" b="0" i="0" smtClean="0">
                        <a:solidFill>
                          <a:schemeClr val="accent3"/>
                        </a:solidFill>
                        <a:latin typeface="Cambria Math" panose="02040503050406030204" pitchFamily="18" charset="0"/>
                      </a:rPr>
                      <m:t>Equal</m:t>
                    </m:r>
                    <m:d>
                      <m:dPr>
                        <m:ctrlPr>
                          <a:rPr lang="en-US" sz="3200" b="0" i="1" smtClean="0">
                            <a:solidFill>
                              <a:schemeClr val="accent3"/>
                            </a:solidFill>
                            <a:latin typeface="Cambria Math" panose="02040503050406030204" pitchFamily="18" charset="0"/>
                          </a:rPr>
                        </m:ctrlPr>
                      </m:dPr>
                      <m:e>
                        <m:r>
                          <a:rPr lang="en-US" sz="3200" b="0" i="1" smtClean="0">
                            <a:solidFill>
                              <a:schemeClr val="accent3"/>
                            </a:solidFill>
                            <a:latin typeface="Cambria Math" panose="02040503050406030204" pitchFamily="18" charset="0"/>
                          </a:rPr>
                          <m:t>𝑥𝑦</m:t>
                        </m:r>
                        <m:r>
                          <a:rPr lang="en-US" sz="3200" b="0" i="1" smtClean="0">
                            <a:solidFill>
                              <a:schemeClr val="accent3"/>
                            </a:solidFill>
                            <a:latin typeface="Cambria Math" panose="02040503050406030204" pitchFamily="18" charset="0"/>
                          </a:rPr>
                          <m:t>,0</m:t>
                        </m:r>
                      </m:e>
                    </m:d>
                    <m:r>
                      <a:rPr lang="en-US" sz="3200" b="0" i="1" smtClean="0">
                        <a:solidFill>
                          <a:schemeClr val="accent3"/>
                        </a:solidFill>
                        <a:latin typeface="Cambria Math" panose="02040503050406030204" pitchFamily="18" charset="0"/>
                      </a:rPr>
                      <m:t>)</m:t>
                    </m:r>
                  </m:oMath>
                </a14:m>
                <a:endParaRPr lang="en-US" sz="3200" dirty="0">
                  <a:solidFill>
                    <a:schemeClr val="accent3"/>
                  </a:solidFill>
                </a:endParaRPr>
              </a:p>
            </p:txBody>
          </p:sp>
        </mc:Choice>
        <mc:Fallback xmlns="">
          <p:sp>
            <p:nvSpPr>
              <p:cNvPr id="4" name="TextBox 3">
                <a:extLst>
                  <a:ext uri="{FF2B5EF4-FFF2-40B4-BE49-F238E27FC236}">
                    <a16:creationId xmlns:a16="http://schemas.microsoft.com/office/drawing/2014/main" id="{8016F662-046E-C7F1-679C-6ED30EBFF1E3}"/>
                  </a:ext>
                </a:extLst>
              </p:cNvPr>
              <p:cNvSpPr txBox="1">
                <a:spLocks noRot="1" noChangeAspect="1" noMove="1" noResize="1" noEditPoints="1" noAdjustHandles="1" noChangeArrowheads="1" noChangeShapeType="1" noTextEdit="1"/>
              </p:cNvSpPr>
              <p:nvPr/>
            </p:nvSpPr>
            <p:spPr>
              <a:xfrm>
                <a:off x="1526875" y="2838091"/>
                <a:ext cx="9739223" cy="1077218"/>
              </a:xfrm>
              <a:prstGeom prst="rect">
                <a:avLst/>
              </a:prstGeom>
              <a:blipFill>
                <a:blip r:embed="rId3"/>
                <a:stretch>
                  <a:fillRect l="-1564" t="-6818" b="-18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0D50D91-40E9-54A2-F61F-59B65E83A6C9}"/>
                  </a:ext>
                </a:extLst>
              </p:cNvPr>
              <p:cNvSpPr txBox="1"/>
              <p:nvPr/>
            </p:nvSpPr>
            <p:spPr>
              <a:xfrm>
                <a:off x="1437735" y="4561141"/>
                <a:ext cx="9739223" cy="1077218"/>
              </a:xfrm>
              <a:prstGeom prst="rect">
                <a:avLst/>
              </a:prstGeom>
              <a:noFill/>
            </p:spPr>
            <p:txBody>
              <a:bodyPr wrap="square" rtlCol="0">
                <a:spAutoFit/>
              </a:bodyPr>
              <a:lstStyle/>
              <a:p>
                <a:r>
                  <a:rPr lang="en-US" sz="3200" dirty="0">
                    <a:solidFill>
                      <a:schemeClr val="accent3"/>
                    </a:solidFill>
                  </a:rPr>
                  <a:t>Original </a:t>
                </a:r>
                <a14:m>
                  <m:oMath xmlns:m="http://schemas.openxmlformats.org/officeDocument/2006/math">
                    <m:r>
                      <a:rPr lang="en-US" sz="3200" b="0" i="1" smtClean="0">
                        <a:solidFill>
                          <a:schemeClr val="accent3"/>
                        </a:solidFill>
                        <a:latin typeface="Cambria Math" panose="02040503050406030204" pitchFamily="18" charset="0"/>
                      </a:rPr>
                      <m:t>∀</m:t>
                    </m:r>
                    <m:r>
                      <a:rPr lang="en-US" sz="3200" b="0" i="1" smtClean="0">
                        <a:solidFill>
                          <a:schemeClr val="accent3"/>
                        </a:solidFill>
                        <a:latin typeface="Cambria Math" panose="02040503050406030204" pitchFamily="18" charset="0"/>
                      </a:rPr>
                      <m:t>𝑥</m:t>
                    </m:r>
                    <m:r>
                      <a:rPr lang="en-US" sz="3200" b="0" i="1" smtClean="0">
                        <a:solidFill>
                          <a:schemeClr val="accent3"/>
                        </a:solidFill>
                        <a:latin typeface="Cambria Math" panose="02040503050406030204" pitchFamily="18" charset="0"/>
                      </a:rPr>
                      <m:t>(</m:t>
                    </m:r>
                    <m:r>
                      <m:rPr>
                        <m:sty m:val="p"/>
                      </m:rPr>
                      <a:rPr lang="en-US" sz="3200" b="0" i="0" smtClean="0">
                        <a:solidFill>
                          <a:schemeClr val="accent3"/>
                        </a:solidFill>
                        <a:latin typeface="Cambria Math" panose="02040503050406030204" pitchFamily="18" charset="0"/>
                      </a:rPr>
                      <m:t>Even</m:t>
                    </m:r>
                    <m:d>
                      <m:dPr>
                        <m:ctrlPr>
                          <a:rPr lang="en-US" sz="3200" b="0" i="1" smtClean="0">
                            <a:solidFill>
                              <a:schemeClr val="accent3"/>
                            </a:solidFill>
                            <a:latin typeface="Cambria Math" panose="02040503050406030204" pitchFamily="18" charset="0"/>
                          </a:rPr>
                        </m:ctrlPr>
                      </m:dPr>
                      <m:e>
                        <m:r>
                          <a:rPr lang="en-US" sz="3200" b="0" i="1" smtClean="0">
                            <a:solidFill>
                              <a:schemeClr val="accent3"/>
                            </a:solidFill>
                            <a:latin typeface="Cambria Math" panose="02040503050406030204" pitchFamily="18" charset="0"/>
                          </a:rPr>
                          <m:t>𝑥</m:t>
                        </m:r>
                      </m:e>
                    </m:d>
                    <m:r>
                      <a:rPr lang="en-US" sz="3200" b="0" i="1" smtClean="0">
                        <a:solidFill>
                          <a:schemeClr val="accent3"/>
                        </a:solidFill>
                        <a:latin typeface="Cambria Math" panose="02040503050406030204" pitchFamily="18" charset="0"/>
                      </a:rPr>
                      <m:t>)</m:t>
                    </m:r>
                  </m:oMath>
                </a14:m>
                <a:endParaRPr lang="en-US" sz="3200" dirty="0">
                  <a:solidFill>
                    <a:schemeClr val="accent3"/>
                  </a:solidFill>
                </a:endParaRPr>
              </a:p>
              <a:p>
                <a:r>
                  <a:rPr lang="en-US" sz="3200" dirty="0">
                    <a:solidFill>
                      <a:schemeClr val="accent3"/>
                    </a:solidFill>
                  </a:rPr>
                  <a:t>Negation </a:t>
                </a:r>
                <a14:m>
                  <m:oMath xmlns:m="http://schemas.openxmlformats.org/officeDocument/2006/math">
                    <m:r>
                      <a:rPr lang="en-US" sz="3200" i="1" smtClean="0">
                        <a:solidFill>
                          <a:schemeClr val="accent3"/>
                        </a:solidFill>
                        <a:latin typeface="Cambria Math" panose="02040503050406030204" pitchFamily="18" charset="0"/>
                      </a:rPr>
                      <m:t>∃</m:t>
                    </m:r>
                    <m:r>
                      <a:rPr lang="en-US" sz="3200" b="0" i="1" smtClean="0">
                        <a:solidFill>
                          <a:schemeClr val="accent3"/>
                        </a:solidFill>
                        <a:latin typeface="Cambria Math" panose="02040503050406030204" pitchFamily="18" charset="0"/>
                      </a:rPr>
                      <m:t>𝑥</m:t>
                    </m:r>
                    <m:r>
                      <a:rPr lang="en-US" sz="3200" b="0" i="1" smtClean="0">
                        <a:solidFill>
                          <a:schemeClr val="accent3"/>
                        </a:solidFill>
                        <a:latin typeface="Cambria Math" panose="02040503050406030204" pitchFamily="18" charset="0"/>
                      </a:rPr>
                      <m:t>(¬</m:t>
                    </m:r>
                    <m:r>
                      <m:rPr>
                        <m:sty m:val="p"/>
                      </m:rPr>
                      <a:rPr lang="en-US" sz="3200" b="0" i="0" smtClean="0">
                        <a:solidFill>
                          <a:schemeClr val="accent3"/>
                        </a:solidFill>
                        <a:latin typeface="Cambria Math" panose="02040503050406030204" pitchFamily="18" charset="0"/>
                      </a:rPr>
                      <m:t>Even</m:t>
                    </m:r>
                    <m:r>
                      <a:rPr lang="en-US" sz="3200" b="0" i="1" smtClean="0">
                        <a:solidFill>
                          <a:schemeClr val="accent3"/>
                        </a:solidFill>
                        <a:latin typeface="Cambria Math" panose="02040503050406030204" pitchFamily="18" charset="0"/>
                      </a:rPr>
                      <m:t>(</m:t>
                    </m:r>
                    <m:r>
                      <a:rPr lang="en-US" sz="3200" b="0" i="1" smtClean="0">
                        <a:solidFill>
                          <a:schemeClr val="accent3"/>
                        </a:solidFill>
                        <a:latin typeface="Cambria Math" panose="02040503050406030204" pitchFamily="18" charset="0"/>
                      </a:rPr>
                      <m:t>𝑥</m:t>
                    </m:r>
                    <m:r>
                      <a:rPr lang="en-US" sz="3200" b="0" i="1" smtClean="0">
                        <a:solidFill>
                          <a:schemeClr val="accent3"/>
                        </a:solidFill>
                        <a:latin typeface="Cambria Math" panose="02040503050406030204" pitchFamily="18" charset="0"/>
                      </a:rPr>
                      <m:t>))</m:t>
                    </m:r>
                  </m:oMath>
                </a14:m>
                <a:endParaRPr lang="en-US" sz="3200" dirty="0">
                  <a:solidFill>
                    <a:schemeClr val="accent3"/>
                  </a:solidFill>
                </a:endParaRPr>
              </a:p>
            </p:txBody>
          </p:sp>
        </mc:Choice>
        <mc:Fallback xmlns="">
          <p:sp>
            <p:nvSpPr>
              <p:cNvPr id="5" name="TextBox 4">
                <a:extLst>
                  <a:ext uri="{FF2B5EF4-FFF2-40B4-BE49-F238E27FC236}">
                    <a16:creationId xmlns:a16="http://schemas.microsoft.com/office/drawing/2014/main" id="{00D50D91-40E9-54A2-F61F-59B65E83A6C9}"/>
                  </a:ext>
                </a:extLst>
              </p:cNvPr>
              <p:cNvSpPr txBox="1">
                <a:spLocks noRot="1" noChangeAspect="1" noMove="1" noResize="1" noEditPoints="1" noAdjustHandles="1" noChangeArrowheads="1" noChangeShapeType="1" noTextEdit="1"/>
              </p:cNvSpPr>
              <p:nvPr/>
            </p:nvSpPr>
            <p:spPr>
              <a:xfrm>
                <a:off x="1437735" y="4561141"/>
                <a:ext cx="9739223" cy="1077218"/>
              </a:xfrm>
              <a:prstGeom prst="rect">
                <a:avLst/>
              </a:prstGeom>
              <a:blipFill>
                <a:blip r:embed="rId4"/>
                <a:stretch>
                  <a:fillRect l="-1628" t="-6780" b="-18079"/>
                </a:stretch>
              </a:blipFill>
            </p:spPr>
            <p:txBody>
              <a:bodyPr/>
              <a:lstStyle/>
              <a:p>
                <a:r>
                  <a:rPr lang="en-US">
                    <a:noFill/>
                  </a:rPr>
                  <a:t> </a:t>
                </a:r>
              </a:p>
            </p:txBody>
          </p:sp>
        </mc:Fallback>
      </mc:AlternateContent>
    </p:spTree>
    <p:extLst>
      <p:ext uri="{BB962C8B-B14F-4D97-AF65-F5344CB8AC3E}">
        <p14:creationId xmlns:p14="http://schemas.microsoft.com/office/powerpoint/2010/main" val="1186886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59132-449E-4A61-9405-0AFDCE22A308}"/>
              </a:ext>
            </a:extLst>
          </p:cNvPr>
          <p:cNvSpPr>
            <a:spLocks noGrp="1"/>
          </p:cNvSpPr>
          <p:nvPr>
            <p:ph type="title"/>
          </p:nvPr>
        </p:nvSpPr>
        <p:spPr>
          <a:xfrm>
            <a:off x="575239" y="-1014667"/>
            <a:ext cx="11187259" cy="1014667"/>
          </a:xfrm>
        </p:spPr>
        <p:txBody>
          <a:bodyPr vert="horz" lIns="91440" tIns="45720" rIns="91440" bIns="45720" rtlCol="0" anchor="b">
            <a:normAutofit fontScale="90000"/>
          </a:bodyPr>
          <a:lstStyle/>
          <a:p>
            <a:r>
              <a:rPr lang="en-US" dirty="0"/>
              <a:t>Universal and Existential Quantifier definitions</a:t>
            </a:r>
          </a:p>
        </p:txBody>
      </p:sp>
      <p:grpSp>
        <p:nvGrpSpPr>
          <p:cNvPr id="4" name="Group 3" descr="Universal Quantifier definition: &quot;for-all symbol, 'for each x', 'for every x', 'for all x' are common translations. Remember upside-down-A for All.&quot;">
            <a:extLst>
              <a:ext uri="{FF2B5EF4-FFF2-40B4-BE49-F238E27FC236}">
                <a16:creationId xmlns:a16="http://schemas.microsoft.com/office/drawing/2014/main" id="{1AEE7AB5-99D6-4CC2-96C6-0BBAA73541D7}"/>
              </a:ext>
            </a:extLst>
          </p:cNvPr>
          <p:cNvGrpSpPr/>
          <p:nvPr/>
        </p:nvGrpSpPr>
        <p:grpSpPr>
          <a:xfrm>
            <a:off x="556577" y="312984"/>
            <a:ext cx="11187259" cy="2775448"/>
            <a:chOff x="1185842" y="3429000"/>
            <a:chExt cx="6111311" cy="1702212"/>
          </a:xfrm>
          <a:noFill/>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BC94369-C51F-425F-9409-93BDAF5FB489}"/>
                    </a:ext>
                  </a:extLst>
                </p:cNvPr>
                <p:cNvSpPr/>
                <p:nvPr/>
              </p:nvSpPr>
              <p:spPr>
                <a:xfrm>
                  <a:off x="1185842" y="3429000"/>
                  <a:ext cx="6111311" cy="1702212"/>
                </a:xfrm>
                <a:prstGeom prst="rect">
                  <a:avLst/>
                </a:prstGeom>
                <a:grp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r>
                    <a:rPr lang="en-US" sz="2800" dirty="0">
                      <a:solidFill>
                        <a:schemeClr val="tx1"/>
                      </a:solidFill>
                      <a:latin typeface="Segoe UI Semibold" panose="020B0702040204020203" pitchFamily="34" charset="0"/>
                      <a:cs typeface="Segoe UI Semibold" panose="020B0702040204020203" pitchFamily="34" charset="0"/>
                    </a:rPr>
                    <a:t>“</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m:t>
                      </m:r>
                      <m:r>
                        <a:rPr lang="en-US" sz="2800" b="0" i="1" smtClean="0">
                          <a:solidFill>
                            <a:schemeClr val="tx1"/>
                          </a:solidFill>
                          <a:latin typeface="Cambria Math" panose="02040503050406030204" pitchFamily="18" charset="0"/>
                          <a:cs typeface="Segoe UI Semibold" panose="020B0702040204020203" pitchFamily="34" charset="0"/>
                        </a:rPr>
                        <m:t>𝑥</m:t>
                      </m:r>
                      <m:r>
                        <a:rPr lang="en-US" sz="2800" b="0" i="1" smtClean="0">
                          <a:solidFill>
                            <a:schemeClr val="tx1"/>
                          </a:solidFill>
                          <a:latin typeface="Cambria Math" panose="02040503050406030204" pitchFamily="18" charset="0"/>
                          <a:cs typeface="Segoe UI Semibold" panose="020B0702040204020203" pitchFamily="34" charset="0"/>
                        </a:rPr>
                        <m:t>“</m:t>
                      </m:r>
                    </m:oMath>
                  </a14:m>
                  <a:r>
                    <a:rPr lang="en-US" sz="2800" dirty="0">
                      <a:solidFill>
                        <a:schemeClr val="tx1"/>
                      </a:solidFill>
                      <a:latin typeface="Segoe UI Semibold" panose="020B0702040204020203" pitchFamily="34" charset="0"/>
                      <a:cs typeface="Segoe UI Semibold" panose="020B0702040204020203" pitchFamily="34" charset="0"/>
                    </a:rPr>
                    <a:t> </a:t>
                  </a:r>
                </a:p>
                <a:p>
                  <a:pPr algn="ctr"/>
                  <a:r>
                    <a:rPr lang="en-US" sz="2800" dirty="0">
                      <a:solidFill>
                        <a:schemeClr val="tx1"/>
                      </a:solidFill>
                      <a:latin typeface="Segoe UI Semibold" panose="020B0702040204020203" pitchFamily="34" charset="0"/>
                      <a:cs typeface="Segoe UI Semibold" panose="020B0702040204020203" pitchFamily="34" charset="0"/>
                    </a:rPr>
                    <a:t>“for each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𝑥</m:t>
                      </m:r>
                    </m:oMath>
                  </a14:m>
                  <a:r>
                    <a:rPr lang="en-US" sz="2800" dirty="0">
                      <a:solidFill>
                        <a:schemeClr val="tx1"/>
                      </a:solidFill>
                      <a:latin typeface="Segoe UI Semibold" panose="020B0702040204020203" pitchFamily="34" charset="0"/>
                      <a:cs typeface="Segoe UI Semibold" panose="020B0702040204020203" pitchFamily="34" charset="0"/>
                    </a:rPr>
                    <a:t>”, “for every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𝑥</m:t>
                      </m:r>
                    </m:oMath>
                  </a14:m>
                  <a:r>
                    <a:rPr lang="en-US" sz="2800" dirty="0">
                      <a:solidFill>
                        <a:schemeClr val="tx1"/>
                      </a:solidFill>
                      <a:latin typeface="Segoe UI Semibold" panose="020B0702040204020203" pitchFamily="34" charset="0"/>
                      <a:cs typeface="Segoe UI Semibold" panose="020B0702040204020203" pitchFamily="34" charset="0"/>
                    </a:rPr>
                    <a:t>”, “for all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𝑥</m:t>
                      </m:r>
                    </m:oMath>
                  </a14:m>
                  <a:r>
                    <a:rPr lang="en-US" sz="2800" dirty="0">
                      <a:solidFill>
                        <a:schemeClr val="tx1"/>
                      </a:solidFill>
                      <a:latin typeface="Segoe UI Semibold" panose="020B0702040204020203" pitchFamily="34" charset="0"/>
                      <a:cs typeface="Segoe UI Semibold" panose="020B0702040204020203" pitchFamily="34" charset="0"/>
                    </a:rPr>
                    <a:t>” are common translations</a:t>
                  </a:r>
                </a:p>
                <a:p>
                  <a:pPr algn="ctr"/>
                  <a:r>
                    <a:rPr lang="en-US" sz="2800" dirty="0">
                      <a:solidFill>
                        <a:schemeClr val="tx1"/>
                      </a:solidFill>
                      <a:latin typeface="Segoe UI Semibold" panose="020B0702040204020203" pitchFamily="34" charset="0"/>
                      <a:cs typeface="Segoe UI Semibold" panose="020B0702040204020203" pitchFamily="34" charset="0"/>
                    </a:rPr>
                    <a:t>Remember: upside-down-A for All.</a:t>
                  </a:r>
                </a:p>
              </p:txBody>
            </p:sp>
          </mc:Choice>
          <mc:Fallback xmlns="">
            <p:sp>
              <p:nvSpPr>
                <p:cNvPr id="5" name="Rectangle 4">
                  <a:extLst>
                    <a:ext uri="{FF2B5EF4-FFF2-40B4-BE49-F238E27FC236}">
                      <a16:creationId xmlns:a16="http://schemas.microsoft.com/office/drawing/2014/main" id="{7BC94369-C51F-425F-9409-93BDAF5FB489}"/>
                    </a:ext>
                  </a:extLst>
                </p:cNvPr>
                <p:cNvSpPr>
                  <a:spLocks noRot="1" noChangeAspect="1" noMove="1" noResize="1" noEditPoints="1" noAdjustHandles="1" noChangeArrowheads="1" noChangeShapeType="1" noTextEdit="1"/>
                </p:cNvSpPr>
                <p:nvPr/>
              </p:nvSpPr>
              <p:spPr>
                <a:xfrm>
                  <a:off x="1185842" y="3429000"/>
                  <a:ext cx="6111311" cy="1702212"/>
                </a:xfrm>
                <a:prstGeom prst="rect">
                  <a:avLst/>
                </a:prstGeom>
                <a:blipFill>
                  <a:blip r:embed="rId2"/>
                  <a:stretch>
                    <a:fillRect/>
                  </a:stretch>
                </a:blipFill>
                <a:ln w="38100">
                  <a:solidFill>
                    <a:schemeClr val="accent3"/>
                  </a:solid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F359C5E1-178B-4DB9-AC70-F03A1357087B}"/>
                </a:ext>
              </a:extLst>
            </p:cNvPr>
            <p:cNvSpPr/>
            <p:nvPr/>
          </p:nvSpPr>
          <p:spPr>
            <a:xfrm>
              <a:off x="1195367" y="3429000"/>
              <a:ext cx="6101786" cy="476250"/>
            </a:xfrm>
            <a:prstGeom prst="rect">
              <a:avLst/>
            </a:prstGeom>
            <a:grp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Segoe UI Semibold" panose="020B0702040204020203" pitchFamily="34" charset="0"/>
                  <a:cs typeface="Segoe UI Semibold" panose="020B0702040204020203" pitchFamily="34" charset="0"/>
                </a:rPr>
                <a:t>Universal Quantifier</a:t>
              </a:r>
            </a:p>
          </p:txBody>
        </p:sp>
      </p:grpSp>
      <p:grpSp>
        <p:nvGrpSpPr>
          <p:cNvPr id="10" name="Group 9" descr="Existential Quantifier definition: &quot;exists symbol, 'there is an x', 'there exists an x', 'for some x' are common translations. Remember backwards-E for Exists.&quot;">
            <a:extLst>
              <a:ext uri="{FF2B5EF4-FFF2-40B4-BE49-F238E27FC236}">
                <a16:creationId xmlns:a16="http://schemas.microsoft.com/office/drawing/2014/main" id="{4E4EE18B-5103-49C0-A649-34A9135F2E26}"/>
              </a:ext>
            </a:extLst>
          </p:cNvPr>
          <p:cNvGrpSpPr/>
          <p:nvPr/>
        </p:nvGrpSpPr>
        <p:grpSpPr>
          <a:xfrm>
            <a:off x="96839" y="3950559"/>
            <a:ext cx="11924147" cy="2422752"/>
            <a:chOff x="1185842" y="3429000"/>
            <a:chExt cx="6111311" cy="1485900"/>
          </a:xfrm>
          <a:noFill/>
        </p:grpSpPr>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DE96260E-BDAD-43F4-906C-31C3C62AF456}"/>
                    </a:ext>
                  </a:extLst>
                </p:cNvPr>
                <p:cNvSpPr/>
                <p:nvPr/>
              </p:nvSpPr>
              <p:spPr>
                <a:xfrm>
                  <a:off x="1185842" y="3429000"/>
                  <a:ext cx="6111311" cy="1485900"/>
                </a:xfrm>
                <a:prstGeom prst="rect">
                  <a:avLst/>
                </a:prstGeom>
                <a:grp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r>
                    <a:rPr lang="en-US" sz="2800" dirty="0">
                      <a:solidFill>
                        <a:schemeClr val="tx1"/>
                      </a:solidFill>
                      <a:latin typeface="Segoe UI Semibold" panose="020B0702040204020203" pitchFamily="34" charset="0"/>
                      <a:cs typeface="Segoe UI Semibold" panose="020B0702040204020203" pitchFamily="34" charset="0"/>
                    </a:rPr>
                    <a:t>“</a:t>
                  </a:r>
                  <a14:m>
                    <m:oMath xmlns:m="http://schemas.openxmlformats.org/officeDocument/2006/math">
                      <m:r>
                        <a:rPr lang="en-US" sz="2800" i="1" smtClean="0">
                          <a:solidFill>
                            <a:schemeClr val="tx1"/>
                          </a:solidFill>
                          <a:latin typeface="Cambria Math" panose="02040503050406030204" pitchFamily="18" charset="0"/>
                          <a:cs typeface="Segoe UI Semibold" panose="020B0702040204020203" pitchFamily="34" charset="0"/>
                        </a:rPr>
                        <m:t>∃</m:t>
                      </m:r>
                      <m:r>
                        <a:rPr lang="en-US" sz="2800" b="0" i="1" smtClean="0">
                          <a:solidFill>
                            <a:schemeClr val="tx1"/>
                          </a:solidFill>
                          <a:latin typeface="Cambria Math" panose="02040503050406030204" pitchFamily="18" charset="0"/>
                          <a:cs typeface="Segoe UI Semibold" panose="020B0702040204020203" pitchFamily="34" charset="0"/>
                        </a:rPr>
                        <m:t>𝑥</m:t>
                      </m:r>
                      <m:r>
                        <a:rPr lang="en-US" sz="2800" b="0" i="1" smtClean="0">
                          <a:solidFill>
                            <a:schemeClr val="tx1"/>
                          </a:solidFill>
                          <a:latin typeface="Cambria Math" panose="02040503050406030204" pitchFamily="18" charset="0"/>
                          <a:cs typeface="Segoe UI Semibold" panose="020B0702040204020203" pitchFamily="34" charset="0"/>
                        </a:rPr>
                        <m:t>“</m:t>
                      </m:r>
                    </m:oMath>
                  </a14:m>
                  <a:r>
                    <a:rPr lang="en-US" sz="2800" dirty="0">
                      <a:solidFill>
                        <a:schemeClr val="tx1"/>
                      </a:solidFill>
                      <a:latin typeface="Segoe UI Semibold" panose="020B0702040204020203" pitchFamily="34" charset="0"/>
                      <a:cs typeface="Segoe UI Semibold" panose="020B0702040204020203" pitchFamily="34" charset="0"/>
                    </a:rPr>
                    <a:t> </a:t>
                  </a:r>
                </a:p>
                <a:p>
                  <a:pPr algn="ctr"/>
                  <a:r>
                    <a:rPr lang="en-US" sz="2800" dirty="0">
                      <a:solidFill>
                        <a:schemeClr val="tx1"/>
                      </a:solidFill>
                      <a:latin typeface="Segoe UI Semibold" panose="020B0702040204020203" pitchFamily="34" charset="0"/>
                      <a:cs typeface="Segoe UI Semibold" panose="020B0702040204020203" pitchFamily="34" charset="0"/>
                    </a:rPr>
                    <a:t>“there is an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𝑥</m:t>
                      </m:r>
                    </m:oMath>
                  </a14:m>
                  <a:r>
                    <a:rPr lang="en-US" sz="2800" dirty="0">
                      <a:solidFill>
                        <a:schemeClr val="tx1"/>
                      </a:solidFill>
                      <a:latin typeface="Segoe UI Semibold" panose="020B0702040204020203" pitchFamily="34" charset="0"/>
                      <a:cs typeface="Segoe UI Semibold" panose="020B0702040204020203" pitchFamily="34" charset="0"/>
                    </a:rPr>
                    <a:t>”, “there exists an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𝑥</m:t>
                      </m:r>
                    </m:oMath>
                  </a14:m>
                  <a:r>
                    <a:rPr lang="en-US" sz="2800" dirty="0">
                      <a:solidFill>
                        <a:schemeClr val="tx1"/>
                      </a:solidFill>
                      <a:latin typeface="Segoe UI Semibold" panose="020B0702040204020203" pitchFamily="34" charset="0"/>
                      <a:cs typeface="Segoe UI Semibold" panose="020B0702040204020203" pitchFamily="34" charset="0"/>
                    </a:rPr>
                    <a:t>”, “for some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𝑥</m:t>
                      </m:r>
                    </m:oMath>
                  </a14:m>
                  <a:r>
                    <a:rPr lang="en-US" sz="2800" dirty="0">
                      <a:solidFill>
                        <a:schemeClr val="tx1"/>
                      </a:solidFill>
                      <a:latin typeface="Segoe UI Semibold" panose="020B0702040204020203" pitchFamily="34" charset="0"/>
                      <a:cs typeface="Segoe UI Semibold" panose="020B0702040204020203" pitchFamily="34" charset="0"/>
                    </a:rPr>
                    <a:t>” are common translations</a:t>
                  </a:r>
                </a:p>
                <a:p>
                  <a:pPr algn="ctr"/>
                  <a:r>
                    <a:rPr lang="en-US" sz="2800" dirty="0">
                      <a:solidFill>
                        <a:schemeClr val="tx1"/>
                      </a:solidFill>
                      <a:latin typeface="Segoe UI Semibold" panose="020B0702040204020203" pitchFamily="34" charset="0"/>
                      <a:cs typeface="Segoe UI Semibold" panose="020B0702040204020203" pitchFamily="34" charset="0"/>
                    </a:rPr>
                    <a:t>Remember: backwards-E for Exists.</a:t>
                  </a:r>
                </a:p>
              </p:txBody>
            </p:sp>
          </mc:Choice>
          <mc:Fallback xmlns="">
            <p:sp>
              <p:nvSpPr>
                <p:cNvPr id="11" name="Rectangle 10">
                  <a:extLst>
                    <a:ext uri="{FF2B5EF4-FFF2-40B4-BE49-F238E27FC236}">
                      <a16:creationId xmlns:a16="http://schemas.microsoft.com/office/drawing/2014/main" id="{DE96260E-BDAD-43F4-906C-31C3C62AF456}"/>
                    </a:ext>
                  </a:extLst>
                </p:cNvPr>
                <p:cNvSpPr>
                  <a:spLocks noRot="1" noChangeAspect="1" noMove="1" noResize="1" noEditPoints="1" noAdjustHandles="1" noChangeArrowheads="1" noChangeShapeType="1" noTextEdit="1"/>
                </p:cNvSpPr>
                <p:nvPr/>
              </p:nvSpPr>
              <p:spPr>
                <a:xfrm>
                  <a:off x="1185842" y="3429000"/>
                  <a:ext cx="6111311" cy="1485900"/>
                </a:xfrm>
                <a:prstGeom prst="rect">
                  <a:avLst/>
                </a:prstGeom>
                <a:blipFill>
                  <a:blip r:embed="rId3"/>
                  <a:stretch>
                    <a:fillRect l="-714" r="-612"/>
                  </a:stretch>
                </a:blipFill>
                <a:ln w="38100">
                  <a:solidFill>
                    <a:schemeClr val="accent3"/>
                  </a:solidFill>
                </a:ln>
              </p:spPr>
              <p:txBody>
                <a:bodyPr/>
                <a:lstStyle/>
                <a:p>
                  <a:r>
                    <a:rPr lang="en-US">
                      <a:noFill/>
                    </a:rPr>
                    <a:t> </a:t>
                  </a:r>
                </a:p>
              </p:txBody>
            </p:sp>
          </mc:Fallback>
        </mc:AlternateContent>
        <p:sp>
          <p:nvSpPr>
            <p:cNvPr id="12" name="Rectangle 11">
              <a:extLst>
                <a:ext uri="{FF2B5EF4-FFF2-40B4-BE49-F238E27FC236}">
                  <a16:creationId xmlns:a16="http://schemas.microsoft.com/office/drawing/2014/main" id="{015F2293-644F-4099-AC03-467BBB3F9E67}"/>
                </a:ext>
              </a:extLst>
            </p:cNvPr>
            <p:cNvSpPr/>
            <p:nvPr/>
          </p:nvSpPr>
          <p:spPr>
            <a:xfrm>
              <a:off x="1195367" y="3429000"/>
              <a:ext cx="6101786" cy="476250"/>
            </a:xfrm>
            <a:prstGeom prst="rect">
              <a:avLst/>
            </a:prstGeom>
            <a:grp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Segoe UI Semibold" panose="020B0702040204020203" pitchFamily="34" charset="0"/>
                  <a:cs typeface="Segoe UI Semibold" panose="020B0702040204020203" pitchFamily="34" charset="0"/>
                </a:rPr>
                <a:t>Existential Quantifier</a:t>
              </a:r>
            </a:p>
          </p:txBody>
        </p:sp>
      </p:grpSp>
    </p:spTree>
    <p:extLst>
      <p:ext uri="{BB962C8B-B14F-4D97-AF65-F5344CB8AC3E}">
        <p14:creationId xmlns:p14="http://schemas.microsoft.com/office/powerpoint/2010/main" val="2023292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Disjunctive Normal Form (DNF)</a:t>
            </a:r>
          </a:p>
        </p:txBody>
      </p:sp>
      <p:sp>
        <p:nvSpPr>
          <p:cNvPr id="3" name="Content Placeholder 2"/>
          <p:cNvSpPr>
            <a:spLocks noGrp="1"/>
          </p:cNvSpPr>
          <p:nvPr>
            <p:ph idx="1"/>
          </p:nvPr>
        </p:nvSpPr>
        <p:spPr/>
        <p:txBody>
          <a:bodyPr/>
          <a:lstStyle/>
          <a:p>
            <a:r>
              <a:rPr lang="en-US" dirty="0"/>
              <a:t>a.k.a. OR of ANDs</a:t>
            </a:r>
          </a:p>
          <a:p>
            <a:r>
              <a:rPr lang="en-US" dirty="0" err="1"/>
              <a:t>a.k.a</a:t>
            </a:r>
            <a:r>
              <a:rPr lang="en-US" dirty="0"/>
              <a:t> Sum-of-Products Form</a:t>
            </a:r>
          </a:p>
          <a:p>
            <a:r>
              <a:rPr lang="en-US" dirty="0"/>
              <a:t>a.k.a. </a:t>
            </a:r>
            <a:r>
              <a:rPr lang="en-US" dirty="0" err="1"/>
              <a:t>Minterm</a:t>
            </a:r>
            <a:r>
              <a:rPr lang="en-US" dirty="0"/>
              <a:t> Expansion</a:t>
            </a:r>
          </a:p>
          <a:p>
            <a:pPr marL="514350" indent="-514350">
              <a:buClr>
                <a:srgbClr val="917B4C"/>
              </a:buClr>
              <a:buFont typeface="+mj-lt"/>
              <a:buAutoNum type="arabicPeriod"/>
            </a:pPr>
            <a:r>
              <a:rPr lang="en-US" dirty="0"/>
              <a:t>Read the true rows of the truth table</a:t>
            </a:r>
          </a:p>
          <a:p>
            <a:pPr marL="514350" indent="-514350">
              <a:buClr>
                <a:srgbClr val="917B4C"/>
              </a:buClr>
              <a:buFont typeface="+mj-lt"/>
              <a:buAutoNum type="arabicPeriod"/>
            </a:pPr>
            <a:r>
              <a:rPr lang="en-US" dirty="0"/>
              <a:t>AND together all the settings in a given (true) row.</a:t>
            </a:r>
          </a:p>
          <a:p>
            <a:pPr marL="514350" indent="-514350">
              <a:buClr>
                <a:srgbClr val="917B4C"/>
              </a:buClr>
              <a:buFont typeface="+mj-lt"/>
              <a:buAutoNum type="arabicPeriod"/>
            </a:pPr>
            <a:r>
              <a:rPr lang="en-US" dirty="0"/>
              <a:t>OR together the true rows.</a:t>
            </a:r>
          </a:p>
        </p:txBody>
      </p:sp>
    </p:spTree>
    <p:extLst>
      <p:ext uri="{BB962C8B-B14F-4D97-AF65-F5344CB8AC3E}">
        <p14:creationId xmlns:p14="http://schemas.microsoft.com/office/powerpoint/2010/main" val="2004506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Conjunctive Normal Form</a:t>
            </a:r>
          </a:p>
        </p:txBody>
      </p:sp>
      <p:sp>
        <p:nvSpPr>
          <p:cNvPr id="3" name="Content Placeholder 2"/>
          <p:cNvSpPr>
            <a:spLocks noGrp="1"/>
          </p:cNvSpPr>
          <p:nvPr>
            <p:ph idx="1"/>
          </p:nvPr>
        </p:nvSpPr>
        <p:spPr/>
        <p:txBody>
          <a:bodyPr/>
          <a:lstStyle/>
          <a:p>
            <a:r>
              <a:rPr lang="en-US" dirty="0"/>
              <a:t>a.k.a. AND of ORs</a:t>
            </a:r>
          </a:p>
          <a:p>
            <a:r>
              <a:rPr lang="en-US" dirty="0"/>
              <a:t>a.k.a. Product-of-Sums Form</a:t>
            </a:r>
          </a:p>
          <a:p>
            <a:r>
              <a:rPr lang="en-US" dirty="0"/>
              <a:t>a.k.a. </a:t>
            </a:r>
            <a:r>
              <a:rPr lang="en-US" dirty="0" err="1"/>
              <a:t>Maxterm</a:t>
            </a:r>
            <a:r>
              <a:rPr lang="en-US" dirty="0"/>
              <a:t> Expansion</a:t>
            </a:r>
          </a:p>
          <a:p>
            <a:pPr marL="514350" indent="-514350">
              <a:buClr>
                <a:srgbClr val="917B4C"/>
              </a:buClr>
              <a:buFont typeface="+mj-lt"/>
              <a:buAutoNum type="arabicPeriod"/>
            </a:pPr>
            <a:r>
              <a:rPr lang="en-US" dirty="0"/>
              <a:t>Read the false rows of the truth table</a:t>
            </a:r>
          </a:p>
          <a:p>
            <a:pPr marL="514350" indent="-514350">
              <a:buClr>
                <a:srgbClr val="917B4C"/>
              </a:buClr>
              <a:buFont typeface="+mj-lt"/>
              <a:buAutoNum type="arabicPeriod"/>
            </a:pPr>
            <a:r>
              <a:rPr lang="en-US" dirty="0"/>
              <a:t>OR together the negations of all the settings in the false rows.</a:t>
            </a:r>
          </a:p>
          <a:p>
            <a:pPr marL="514350" indent="-514350">
              <a:buClr>
                <a:srgbClr val="917B4C"/>
              </a:buClr>
              <a:buFont typeface="+mj-lt"/>
              <a:buAutoNum type="arabicPeriod"/>
            </a:pPr>
            <a:r>
              <a:rPr lang="en-US" dirty="0"/>
              <a:t>AND together the false rows.</a:t>
            </a:r>
          </a:p>
          <a:p>
            <a:endParaRPr lang="en-US" dirty="0"/>
          </a:p>
          <a:p>
            <a:r>
              <a:rPr lang="en-US" dirty="0"/>
              <a:t>Or take the DNF of the negation of the function you care about, and distribute the negation.</a:t>
            </a:r>
          </a:p>
        </p:txBody>
      </p:sp>
    </p:spTree>
    <p:extLst>
      <p:ext uri="{BB962C8B-B14F-4D97-AF65-F5344CB8AC3E}">
        <p14:creationId xmlns:p14="http://schemas.microsoft.com/office/powerpoint/2010/main" val="302924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Forms</a:t>
            </a:r>
          </a:p>
        </p:txBody>
      </p:sp>
      <p:sp>
        <p:nvSpPr>
          <p:cNvPr id="3" name="Content Placeholder 2"/>
          <p:cNvSpPr>
            <a:spLocks noGrp="1"/>
          </p:cNvSpPr>
          <p:nvPr>
            <p:ph idx="1"/>
          </p:nvPr>
        </p:nvSpPr>
        <p:spPr/>
        <p:txBody>
          <a:bodyPr/>
          <a:lstStyle/>
          <a:p>
            <a:r>
              <a:rPr lang="en-US" dirty="0"/>
              <a:t>Don’t simplify any further! Don’t factor anything out (even if you can). The point of the canonical form is we know exactly what it looks like, you might simplify differently than someone else.</a:t>
            </a:r>
          </a:p>
          <a:p>
            <a:endParaRPr lang="en-US" dirty="0"/>
          </a:p>
          <a:p>
            <a:r>
              <a:rPr lang="en-US" dirty="0"/>
              <a:t>Why? Easier to understand for people.</a:t>
            </a:r>
          </a:p>
          <a:p>
            <a:pPr lvl="1"/>
            <a:r>
              <a:rPr lang="en-US" dirty="0"/>
              <a:t>Inside the parentheses are only ORs between the parentheses are only ANDs (or vice versa). </a:t>
            </a:r>
          </a:p>
          <a:p>
            <a:pPr lvl="1"/>
            <a:endParaRPr lang="en-US" dirty="0"/>
          </a:p>
          <a:p>
            <a:pPr lvl="1"/>
            <a:r>
              <a:rPr lang="en-US" sz="2800" dirty="0"/>
              <a:t>You’ll use these more in later courses.</a:t>
            </a:r>
          </a:p>
        </p:txBody>
      </p:sp>
      <mc:AlternateContent xmlns:mc="http://schemas.openxmlformats.org/markup-compatibility/2006">
        <mc:Choice xmlns:p14="http://schemas.microsoft.com/office/powerpoint/2010/main" Requires="p14">
          <p:contentPart p14:bwMode="auto" r:id="rId2">
            <p14:nvContentPartPr>
              <p14:cNvPr id="4" name="Ink 3" descr="&quot;5x&quot; and separately, &quot;2x + 3x&quot;">
                <a:extLst>
                  <a:ext uri="{FF2B5EF4-FFF2-40B4-BE49-F238E27FC236}">
                    <a16:creationId xmlns:a16="http://schemas.microsoft.com/office/drawing/2014/main" id="{C7985C02-8428-4A35-B71C-7131F39413F5}"/>
                  </a:ext>
                </a:extLst>
              </p14:cNvPr>
              <p14:cNvContentPartPr/>
              <p14:nvPr/>
            </p14:nvContentPartPr>
            <p14:xfrm>
              <a:off x="5065560" y="419040"/>
              <a:ext cx="4699080" cy="676800"/>
            </p14:xfrm>
          </p:contentPart>
        </mc:Choice>
        <mc:Fallback>
          <p:pic>
            <p:nvPicPr>
              <p:cNvPr id="4" name="Ink 3" descr="&quot;5x&quot; and separately, &quot;2x + 3x&quot;">
                <a:extLst>
                  <a:ext uri="{FF2B5EF4-FFF2-40B4-BE49-F238E27FC236}">
                    <a16:creationId xmlns:a16="http://schemas.microsoft.com/office/drawing/2014/main" id="{C7985C02-8428-4A35-B71C-7131F39413F5}"/>
                  </a:ext>
                </a:extLst>
              </p:cNvPr>
              <p:cNvPicPr/>
              <p:nvPr/>
            </p:nvPicPr>
            <p:blipFill>
              <a:blip r:embed="rId3"/>
              <a:stretch>
                <a:fillRect/>
              </a:stretch>
            </p:blipFill>
            <p:spPr>
              <a:xfrm>
                <a:off x="5056200" y="409680"/>
                <a:ext cx="4717800" cy="695520"/>
              </a:xfrm>
              <a:prstGeom prst="rect">
                <a:avLst/>
              </a:prstGeom>
            </p:spPr>
          </p:pic>
        </mc:Fallback>
      </mc:AlternateContent>
    </p:spTree>
    <p:extLst>
      <p:ext uri="{BB962C8B-B14F-4D97-AF65-F5344CB8AC3E}">
        <p14:creationId xmlns:p14="http://schemas.microsoft.com/office/powerpoint/2010/main" val="4052869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91EE4D-7BCA-4C46-837E-8096B7A162A9}"/>
              </a:ext>
            </a:extLst>
          </p:cNvPr>
          <p:cNvSpPr>
            <a:spLocks noGrp="1"/>
          </p:cNvSpPr>
          <p:nvPr>
            <p:ph type="title"/>
          </p:nvPr>
        </p:nvSpPr>
        <p:spPr/>
        <p:txBody>
          <a:bodyPr/>
          <a:lstStyle/>
          <a:p>
            <a:r>
              <a:rPr lang="en-US" dirty="0"/>
              <a:t>Predicates!</a:t>
            </a:r>
          </a:p>
        </p:txBody>
      </p:sp>
      <p:sp>
        <p:nvSpPr>
          <p:cNvPr id="5" name="Text Placeholder 4">
            <a:extLst>
              <a:ext uri="{FF2B5EF4-FFF2-40B4-BE49-F238E27FC236}">
                <a16:creationId xmlns:a16="http://schemas.microsoft.com/office/drawing/2014/main" id="{B1058868-6A67-4C0A-B378-F699C2C8522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533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Predicate Logic</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r>
                  <a:rPr lang="en-US" dirty="0"/>
                  <a:t>So far our propositions have worked great for fixed objects.</a:t>
                </a:r>
              </a:p>
              <a:p>
                <a:endParaRPr lang="en-US" dirty="0"/>
              </a:p>
              <a:p>
                <a:r>
                  <a:rPr lang="en-US" dirty="0"/>
                  <a:t>What if we want to say “If </a:t>
                </a:r>
                <a14:m>
                  <m:oMath xmlns:m="http://schemas.openxmlformats.org/officeDocument/2006/math">
                    <m:r>
                      <a:rPr lang="en-US" b="0" i="1" smtClean="0">
                        <a:latin typeface="Cambria Math" panose="02040503050406030204" pitchFamily="18" charset="0"/>
                      </a:rPr>
                      <m:t>𝑥</m:t>
                    </m:r>
                    <m:r>
                      <a:rPr lang="en-US" b="0" i="0" smtClean="0">
                        <a:latin typeface="Cambria Math" panose="02040503050406030204" pitchFamily="18" charset="0"/>
                      </a:rPr>
                      <m:t>&gt;10</m:t>
                    </m:r>
                  </m:oMath>
                </a14:m>
                <a:r>
                  <a:rPr lang="en-US" dirty="0"/>
                  <a:t> then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&gt;100.</m:t>
                    </m:r>
                  </m:oMath>
                </a14:m>
                <a:r>
                  <a:rPr lang="en-US" dirty="0"/>
                  <a:t>”</a:t>
                </a:r>
              </a:p>
              <a:p>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&gt;10</m:t>
                    </m:r>
                  </m:oMath>
                </a14:m>
                <a:r>
                  <a:rPr lang="en-US" dirty="0"/>
                  <a:t> isn’t a proposition. Its truth value depends on </a:t>
                </a:r>
                <a14:m>
                  <m:oMath xmlns:m="http://schemas.openxmlformats.org/officeDocument/2006/math">
                    <m:r>
                      <a:rPr lang="en-US" b="0" i="1" smtClean="0">
                        <a:latin typeface="Cambria Math" panose="02040503050406030204" pitchFamily="18" charset="0"/>
                      </a:rPr>
                      <m:t>𝑥</m:t>
                    </m:r>
                  </m:oMath>
                </a14:m>
                <a:r>
                  <a:rPr lang="en-US" dirty="0"/>
                  <a:t>. </a:t>
                </a:r>
              </a:p>
              <a:p>
                <a:endParaRPr lang="en-US" dirty="0"/>
              </a:p>
              <a:p>
                <a:r>
                  <a:rPr lang="en-US" dirty="0"/>
                  <a:t>We need a function that can take in a value for </a:t>
                </a:r>
                <a14:m>
                  <m:oMath xmlns:m="http://schemas.openxmlformats.org/officeDocument/2006/math">
                    <m:r>
                      <a:rPr lang="en-US" b="0" i="1" smtClean="0">
                        <a:latin typeface="Cambria Math" panose="02040503050406030204" pitchFamily="18" charset="0"/>
                      </a:rPr>
                      <m:t>𝑥</m:t>
                    </m:r>
                  </m:oMath>
                </a14:m>
                <a:r>
                  <a:rPr lang="en-US" dirty="0"/>
                  <a:t> and output True or False as appropriate.</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872721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Predicates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02371" y="2726480"/>
                <a:ext cx="11187258" cy="3856383"/>
              </a:xfrm>
            </p:spPr>
            <p:txBody>
              <a:bodyPr>
                <a:normAutofit/>
              </a:bodyPr>
              <a:lstStyle/>
              <a:p>
                <a:r>
                  <a:rPr lang="en-US" dirty="0">
                    <a:latin typeface="Courier New" panose="02070309020205020404" pitchFamily="49" charset="0"/>
                    <a:cs typeface="Courier New" panose="02070309020205020404" pitchFamily="49" charset="0"/>
                  </a:rPr>
                  <a:t>Cat(x)</a:t>
                </a:r>
                <a:r>
                  <a:rPr lang="en-US" dirty="0"/>
                  <a:t>:= </a:t>
                </a:r>
                <a:r>
                  <a:rPr lang="en-US" dirty="0">
                    <a:latin typeface="Courier New" panose="02070309020205020404" pitchFamily="49" charset="0"/>
                    <a:cs typeface="Courier New" panose="02070309020205020404" pitchFamily="49" charset="0"/>
                  </a:rPr>
                  <a:t>“x</a:t>
                </a:r>
                <a:r>
                  <a:rPr lang="en-US" dirty="0"/>
                  <a:t> is a cat</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Prime(x)</a:t>
                </a:r>
                <a:r>
                  <a:rPr lang="en-US" dirty="0"/>
                  <a:t> := “</a:t>
                </a:r>
                <a:r>
                  <a:rPr lang="en-US" dirty="0">
                    <a:latin typeface="Courier New" panose="02070309020205020404" pitchFamily="49" charset="0"/>
                    <a:cs typeface="Courier New" panose="02070309020205020404" pitchFamily="49" charset="0"/>
                  </a:rPr>
                  <a:t>x</a:t>
                </a:r>
                <a:r>
                  <a:rPr lang="en-US" dirty="0"/>
                  <a:t> is prime”</a:t>
                </a:r>
              </a:p>
              <a:p>
                <a:r>
                  <a:rPr lang="en-US" dirty="0" err="1">
                    <a:latin typeface="Courier New" panose="02070309020205020404" pitchFamily="49" charset="0"/>
                    <a:cs typeface="Courier New" panose="02070309020205020404" pitchFamily="49" charset="0"/>
                  </a:rPr>
                  <a:t>LessThan</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x,y</a:t>
                </a:r>
                <a:r>
                  <a:rPr lang="en-US" dirty="0">
                    <a:latin typeface="Courier New" panose="02070309020205020404" pitchFamily="49" charset="0"/>
                    <a:cs typeface="Courier New" panose="02070309020205020404" pitchFamily="49" charset="0"/>
                  </a:rPr>
                  <a:t>)</a:t>
                </a:r>
                <a:r>
                  <a:rPr lang="en-US" dirty="0"/>
                  <a:t>:= “</a:t>
                </a:r>
                <a:r>
                  <a:rPr lang="en-US" dirty="0">
                    <a:latin typeface="Courier New" panose="02070309020205020404" pitchFamily="49" charset="0"/>
                    <a:cs typeface="Courier New" panose="02070309020205020404" pitchFamily="49" charset="0"/>
                  </a:rPr>
                  <a:t>x</a:t>
                </a:r>
                <a14:m>
                  <m:oMath xmlns:m="http://schemas.openxmlformats.org/officeDocument/2006/math">
                    <m:r>
                      <a:rPr lang="en-US" i="1" dirty="0" smtClean="0">
                        <a:latin typeface="Cambria Math" panose="02040503050406030204" pitchFamily="18" charset="0"/>
                      </a:rPr>
                      <m:t>&lt;</m:t>
                    </m:r>
                  </m:oMath>
                </a14:m>
                <a:r>
                  <a:rPr lang="en-US" dirty="0">
                    <a:latin typeface="Courier New" panose="02070309020205020404" pitchFamily="49" charset="0"/>
                    <a:cs typeface="Courier New" panose="02070309020205020404" pitchFamily="49" charset="0"/>
                  </a:rPr>
                  <a:t>y</a:t>
                </a:r>
                <a:r>
                  <a:rPr lang="en-US" dirty="0"/>
                  <a:t>”</a:t>
                </a:r>
              </a:p>
              <a:p>
                <a:r>
                  <a:rPr lang="en-US" dirty="0">
                    <a:latin typeface="Courier New" panose="02070309020205020404" pitchFamily="49" charset="0"/>
                    <a:cs typeface="Courier New" panose="02070309020205020404" pitchFamily="49" charset="0"/>
                  </a:rPr>
                  <a:t>Sum(</a:t>
                </a:r>
                <a:r>
                  <a:rPr lang="en-US" dirty="0" err="1">
                    <a:latin typeface="Courier New" panose="02070309020205020404" pitchFamily="49" charset="0"/>
                    <a:cs typeface="Courier New" panose="02070309020205020404" pitchFamily="49" charset="0"/>
                  </a:rPr>
                  <a:t>x,y,z</a:t>
                </a:r>
                <a:r>
                  <a:rPr lang="en-US" dirty="0">
                    <a:latin typeface="Courier New" panose="02070309020205020404" pitchFamily="49" charset="0"/>
                    <a:cs typeface="Courier New" panose="02070309020205020404" pitchFamily="49" charset="0"/>
                  </a:rPr>
                  <a:t>)</a:t>
                </a:r>
                <a:r>
                  <a:rPr lang="en-US" dirty="0"/>
                  <a:t>:= “</a:t>
                </a:r>
                <a:r>
                  <a:rPr lang="en-US" dirty="0" err="1">
                    <a:latin typeface="Courier New" panose="02070309020205020404" pitchFamily="49" charset="0"/>
                    <a:cs typeface="Courier New" panose="02070309020205020404" pitchFamily="49" charset="0"/>
                  </a:rPr>
                  <a:t>x</a:t>
                </a:r>
                <a14:m>
                  <m:oMath xmlns:m="http://schemas.openxmlformats.org/officeDocument/2006/math">
                    <m:r>
                      <a:rPr lang="en-US" i="1" dirty="0" smtClean="0">
                        <a:latin typeface="Cambria Math" panose="02040503050406030204" pitchFamily="18" charset="0"/>
                        <a:cs typeface="Courier New" panose="02070309020205020404" pitchFamily="49" charset="0"/>
                      </a:rPr>
                      <m:t>+</m:t>
                    </m:r>
                  </m:oMath>
                </a14:m>
                <a:r>
                  <a:rPr lang="en-US" dirty="0" err="1">
                    <a:latin typeface="Courier New" panose="02070309020205020404" pitchFamily="49" charset="0"/>
                    <a:cs typeface="Courier New" panose="02070309020205020404" pitchFamily="49" charset="0"/>
                  </a:rPr>
                  <a:t>y</a:t>
                </a:r>
                <a14:m>
                  <m:oMath xmlns:m="http://schemas.openxmlformats.org/officeDocument/2006/math">
                    <m:r>
                      <a:rPr lang="en-US" i="1" dirty="0" smtClean="0">
                        <a:latin typeface="Cambria Math" panose="02040503050406030204" pitchFamily="18" charset="0"/>
                        <a:cs typeface="Courier New" panose="02070309020205020404" pitchFamily="49" charset="0"/>
                      </a:rPr>
                      <m:t>=</m:t>
                    </m:r>
                  </m:oMath>
                </a14:m>
                <a:r>
                  <a:rPr lang="en-US" dirty="0">
                    <a:latin typeface="Courier New" panose="02070309020205020404" pitchFamily="49" charset="0"/>
                    <a:cs typeface="Courier New" panose="02070309020205020404" pitchFamily="49" charset="0"/>
                  </a:rPr>
                  <a:t>z</a:t>
                </a:r>
                <a:r>
                  <a:rPr lang="en-US" dirty="0"/>
                  <a:t>”</a:t>
                </a:r>
                <a:endParaRPr lang="en-US" dirty="0">
                  <a:latin typeface="Courier New" panose="02070309020205020404" pitchFamily="49" charset="0"/>
                  <a:cs typeface="Courier New" panose="02070309020205020404" pitchFamily="49" charset="0"/>
                </a:endParaRPr>
              </a:p>
              <a:p>
                <a:r>
                  <a:rPr lang="en-US" dirty="0" err="1">
                    <a:latin typeface="Courier New" panose="02070309020205020404" pitchFamily="49" charset="0"/>
                    <a:cs typeface="Courier New" panose="02070309020205020404" pitchFamily="49" charset="0"/>
                  </a:rPr>
                  <a:t>HasNChars</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s,n</a:t>
                </a:r>
                <a:r>
                  <a:rPr lang="en-US" dirty="0">
                    <a:latin typeface="Courier New" panose="02070309020205020404" pitchFamily="49" charset="0"/>
                    <a:cs typeface="Courier New" panose="02070309020205020404" pitchFamily="49" charset="0"/>
                  </a:rPr>
                  <a:t>)</a:t>
                </a:r>
                <a:r>
                  <a:rPr lang="en-US" dirty="0"/>
                  <a:t>:= “string </a:t>
                </a:r>
                <a:r>
                  <a:rPr lang="en-US" dirty="0">
                    <a:latin typeface="Courier New" panose="02070309020205020404" pitchFamily="49" charset="0"/>
                    <a:cs typeface="Courier New" panose="02070309020205020404" pitchFamily="49" charset="0"/>
                  </a:rPr>
                  <a:t>s</a:t>
                </a:r>
                <a:r>
                  <a:rPr lang="en-US" dirty="0"/>
                  <a:t> has length </a:t>
                </a:r>
                <a:r>
                  <a:rPr lang="en-US" dirty="0">
                    <a:latin typeface="Courier New" panose="02070309020205020404" pitchFamily="49" charset="0"/>
                    <a:cs typeface="Courier New" panose="02070309020205020404" pitchFamily="49" charset="0"/>
                  </a:rPr>
                  <a:t>n</a:t>
                </a:r>
                <a:r>
                  <a:rPr lang="en-US" dirty="0"/>
                  <a:t>”</a:t>
                </a:r>
                <a:endParaRPr lang="en-US" dirty="0">
                  <a:latin typeface="Courier New" panose="02070309020205020404" pitchFamily="49" charset="0"/>
                  <a:cs typeface="Courier New" panose="02070309020205020404" pitchFamily="49" charset="0"/>
                </a:endParaRPr>
              </a:p>
              <a:p>
                <a:r>
                  <a:rPr lang="en-US" dirty="0"/>
                  <a:t>Numbers and types of inputs can change. Only requirement is output is Boolean.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02371" y="2726480"/>
                <a:ext cx="11187258" cy="3856383"/>
              </a:xfrm>
              <a:blipFill>
                <a:blip r:embed="rId2"/>
                <a:stretch>
                  <a:fillRect l="-708" t="-3160" r="-1198"/>
                </a:stretch>
              </a:blipFill>
            </p:spPr>
            <p:txBody>
              <a:bodyPr/>
              <a:lstStyle/>
              <a:p>
                <a:r>
                  <a:rPr lang="en-US">
                    <a:noFill/>
                  </a:rPr>
                  <a:t> </a:t>
                </a:r>
              </a:p>
            </p:txBody>
          </p:sp>
        </mc:Fallback>
      </mc:AlternateContent>
      <p:grpSp>
        <p:nvGrpSpPr>
          <p:cNvPr id="4" name="Group 3" descr="Predicate definition: &quot;A function that outputs true or false&quot;"/>
          <p:cNvGrpSpPr/>
          <p:nvPr/>
        </p:nvGrpSpPr>
        <p:grpSpPr>
          <a:xfrm>
            <a:off x="614998" y="1380493"/>
            <a:ext cx="8407337" cy="1243437"/>
            <a:chOff x="1185842" y="3429000"/>
            <a:chExt cx="6111311" cy="1485900"/>
          </a:xfrm>
        </p:grpSpPr>
        <p:sp>
          <p:nvSpPr>
            <p:cNvPr id="5" name="Rectangle 4"/>
            <p:cNvSpPr/>
            <p:nvPr/>
          </p:nvSpPr>
          <p:spPr>
            <a:xfrm>
              <a:off x="1185842" y="3429000"/>
              <a:ext cx="611131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 function that outputs true or false.</a:t>
              </a:r>
            </a:p>
          </p:txBody>
        </p:sp>
        <p:sp>
          <p:nvSpPr>
            <p:cNvPr id="6" name="Rectangle 5"/>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Predicate</a:t>
              </a:r>
            </a:p>
          </p:txBody>
        </p:sp>
      </p:grpSp>
      <mc:AlternateContent xmlns:mc="http://schemas.openxmlformats.org/markup-compatibility/2006">
        <mc:Choice xmlns:p14="http://schemas.microsoft.com/office/powerpoint/2010/main" Requires="p14">
          <p:contentPart p14:bwMode="auto" r:id="rId3">
            <p14:nvContentPartPr>
              <p14:cNvPr id="7" name="Ink 6">
                <a:extLst>
                  <a:ext uri="{FF2B5EF4-FFF2-40B4-BE49-F238E27FC236}">
                    <a16:creationId xmlns:a16="http://schemas.microsoft.com/office/drawing/2014/main" id="{19BB710F-AD3F-4096-A5AD-F194697FEBAE}"/>
                  </a:ext>
                  <a:ext uri="{C183D7F6-B498-43B3-948B-1728B52AA6E4}">
                    <adec:decorative xmlns:adec="http://schemas.microsoft.com/office/drawing/2017/decorative" val="1"/>
                  </a:ext>
                </a:extLst>
              </p14:cNvPr>
              <p14:cNvContentPartPr/>
              <p14:nvPr/>
            </p14:nvContentPartPr>
            <p14:xfrm>
              <a:off x="359280" y="3486600"/>
              <a:ext cx="6934320" cy="2030760"/>
            </p14:xfrm>
          </p:contentPart>
        </mc:Choice>
        <mc:Fallback>
          <p:pic>
            <p:nvPicPr>
              <p:cNvPr id="7" name="Ink 6">
                <a:extLst>
                  <a:ext uri="{FF2B5EF4-FFF2-40B4-BE49-F238E27FC236}">
                    <a16:creationId xmlns:a16="http://schemas.microsoft.com/office/drawing/2014/main" id="{19BB710F-AD3F-4096-A5AD-F194697FEBAE}"/>
                  </a:ext>
                  <a:ext uri="{C183D7F6-B498-43B3-948B-1728B52AA6E4}">
                    <adec:decorative xmlns:adec="http://schemas.microsoft.com/office/drawing/2017/decorative" val="1"/>
                  </a:ext>
                </a:extLst>
              </p:cNvPr>
              <p:cNvPicPr/>
              <p:nvPr/>
            </p:nvPicPr>
            <p:blipFill>
              <a:blip r:embed="rId4"/>
              <a:stretch>
                <a:fillRect/>
              </a:stretch>
            </p:blipFill>
            <p:spPr>
              <a:xfrm>
                <a:off x="349920" y="3477240"/>
                <a:ext cx="6953040" cy="2049480"/>
              </a:xfrm>
              <a:prstGeom prst="rect">
                <a:avLst/>
              </a:prstGeom>
            </p:spPr>
          </p:pic>
        </mc:Fallback>
      </mc:AlternateContent>
    </p:spTree>
    <p:extLst>
      <p:ext uri="{BB962C8B-B14F-4D97-AF65-F5344CB8AC3E}">
        <p14:creationId xmlns:p14="http://schemas.microsoft.com/office/powerpoint/2010/main" val="11876742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E57DFFB7-1C72-4022-A1EB-77D72149EB4F}" vid="{5CF90BFF-666A-48C8-8087-10FA0A25A6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311_template</Template>
  <TotalTime>547</TotalTime>
  <Words>2391</Words>
  <Application>Microsoft Office PowerPoint</Application>
  <PresentationFormat>Widescreen</PresentationFormat>
  <Paragraphs>300</Paragraphs>
  <Slides>34</Slides>
  <Notes>1</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Arial</vt:lpstr>
      <vt:lpstr>Calibri</vt:lpstr>
      <vt:lpstr>Cambria Math</vt:lpstr>
      <vt:lpstr>Courier New</vt:lpstr>
      <vt:lpstr>Segoe UI</vt:lpstr>
      <vt:lpstr>Segoe UI Light</vt:lpstr>
      <vt:lpstr>Segoe UI Semibold</vt:lpstr>
      <vt:lpstr>Segoe UI Semilight</vt:lpstr>
      <vt:lpstr>Tw Cen MT</vt:lpstr>
      <vt:lpstr>Wingdings 3</vt:lpstr>
      <vt:lpstr>Integral</vt:lpstr>
      <vt:lpstr>Predicates and Quantifiers</vt:lpstr>
      <vt:lpstr>Meet Boolean Algebra</vt:lpstr>
      <vt:lpstr>Canonical Forms</vt:lpstr>
      <vt:lpstr>Disjunctive Normal Form (DNF)</vt:lpstr>
      <vt:lpstr>Conjunctive Normal Form</vt:lpstr>
      <vt:lpstr>Normal Forms</vt:lpstr>
      <vt:lpstr>Predicates!</vt:lpstr>
      <vt:lpstr>Predicate Logic</vt:lpstr>
      <vt:lpstr>Predicates</vt:lpstr>
      <vt:lpstr>Analogy</vt:lpstr>
      <vt:lpstr>Translation (Predicates)</vt:lpstr>
      <vt:lpstr>Domain of Discourse Problem</vt:lpstr>
      <vt:lpstr>Domain of Discourse Definition</vt:lpstr>
      <vt:lpstr>Try it…</vt:lpstr>
      <vt:lpstr>Try it… (answers)</vt:lpstr>
      <vt:lpstr>Quantifiers (Reasons)</vt:lpstr>
      <vt:lpstr>Quantifiers (Symbols)</vt:lpstr>
      <vt:lpstr>Quantifiers (Universal)</vt:lpstr>
      <vt:lpstr>Quantifiers (Existential)</vt:lpstr>
      <vt:lpstr>Translations (Quantifiers)</vt:lpstr>
      <vt:lpstr>Translations (Quantifers; with answers)</vt:lpstr>
      <vt:lpstr>Translations Resources</vt:lpstr>
      <vt:lpstr>Evaluating Predicate Logic Intro</vt:lpstr>
      <vt:lpstr>Evaluating Predicate Logic</vt:lpstr>
      <vt:lpstr>One Technical Matter</vt:lpstr>
      <vt:lpstr>Bound Variables</vt:lpstr>
      <vt:lpstr>More Practice</vt:lpstr>
      <vt:lpstr>More Practice with answers</vt:lpstr>
      <vt:lpstr>Negation </vt:lpstr>
      <vt:lpstr>Negating Quantifiers</vt:lpstr>
      <vt:lpstr>Negating Quantifiers Rules</vt:lpstr>
      <vt:lpstr>Negation</vt:lpstr>
      <vt:lpstr>Negation (with answers)</vt:lpstr>
      <vt:lpstr>Universal and Existential Quantifier definitions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Predicates and Quantifiers</dc:title>
  <dc:creator>rtweber2</dc:creator>
  <cp:lastModifiedBy>mnats</cp:lastModifiedBy>
  <cp:revision>26</cp:revision>
  <cp:lastPrinted>2025-10-03T18:10:23Z</cp:lastPrinted>
  <dcterms:created xsi:type="dcterms:W3CDTF">2022-01-12T01:58:03Z</dcterms:created>
  <dcterms:modified xsi:type="dcterms:W3CDTF">2025-10-03T21:54:28Z</dcterms:modified>
</cp:coreProperties>
</file>