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.xml" ContentType="application/inkml+xml"/>
  <Override PartName="/ppt/tags/tag6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0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1.xml" ContentType="application/inkml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14.xml" ContentType="application/vnd.openxmlformats-officedocument.presentationml.tags+xml"/>
  <Override PartName="/ppt/ink/ink17.xml" ContentType="application/inkml+xml"/>
  <Override PartName="/ppt/ink/ink18.xml" ContentType="application/inkml+xml"/>
  <Override PartName="/ppt/tags/tag15.xml" ContentType="application/vnd.openxmlformats-officedocument.presentationml.tags+xml"/>
  <Override PartName="/ppt/ink/ink19.xml" ContentType="application/inkml+xml"/>
  <Override PartName="/ppt/tags/tag16.xml" ContentType="application/vnd.openxmlformats-officedocument.presentationml.tags+xml"/>
  <Override PartName="/ppt/ink/ink20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  <Override PartName="/ppt/tags/tag150.xml" ContentType="application/vnd.openxmlformats-officedocument.presentationml.tags+xml"/>
  <Override PartName="/ppt/tags/tag160.xml" ContentType="application/vnd.openxmlformats-officedocument.presentationml.tags+xml"/>
  <Override PartName="/ppt/tags/tag180.xml" ContentType="application/vnd.openxmlformats-officedocument.presentationml.tags+xml"/>
  <Override PartName="/ppt/tags/tag1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4" r:id="rId3"/>
    <p:sldId id="333" r:id="rId4"/>
    <p:sldId id="348" r:id="rId5"/>
    <p:sldId id="349" r:id="rId6"/>
    <p:sldId id="350" r:id="rId7"/>
    <p:sldId id="335" r:id="rId8"/>
    <p:sldId id="336" r:id="rId9"/>
    <p:sldId id="337" r:id="rId10"/>
    <p:sldId id="338" r:id="rId11"/>
    <p:sldId id="339" r:id="rId12"/>
    <p:sldId id="341" r:id="rId13"/>
    <p:sldId id="347" r:id="rId14"/>
    <p:sldId id="342" r:id="rId15"/>
    <p:sldId id="343" r:id="rId16"/>
    <p:sldId id="344" r:id="rId17"/>
    <p:sldId id="345" r:id="rId18"/>
    <p:sldId id="346" r:id="rId19"/>
    <p:sldId id="300" r:id="rId20"/>
    <p:sldId id="325" r:id="rId21"/>
    <p:sldId id="274" r:id="rId22"/>
    <p:sldId id="301" r:id="rId23"/>
    <p:sldId id="302" r:id="rId24"/>
    <p:sldId id="275" r:id="rId25"/>
    <p:sldId id="303" r:id="rId26"/>
    <p:sldId id="278" r:id="rId27"/>
    <p:sldId id="279" r:id="rId28"/>
    <p:sldId id="280" r:id="rId29"/>
    <p:sldId id="281" r:id="rId30"/>
    <p:sldId id="312" r:id="rId31"/>
    <p:sldId id="282" r:id="rId32"/>
    <p:sldId id="310" r:id="rId33"/>
    <p:sldId id="257" r:id="rId34"/>
    <p:sldId id="313" r:id="rId35"/>
    <p:sldId id="314" r:id="rId36"/>
    <p:sldId id="382" r:id="rId37"/>
    <p:sldId id="316" r:id="rId38"/>
    <p:sldId id="357" r:id="rId39"/>
    <p:sldId id="358" r:id="rId40"/>
    <p:sldId id="317" r:id="rId41"/>
    <p:sldId id="383" r:id="rId42"/>
    <p:sldId id="384" r:id="rId43"/>
    <p:sldId id="385" r:id="rId44"/>
    <p:sldId id="318" r:id="rId45"/>
    <p:sldId id="356" r:id="rId46"/>
    <p:sldId id="386" r:id="rId47"/>
    <p:sldId id="387" r:id="rId48"/>
    <p:sldId id="389" r:id="rId49"/>
    <p:sldId id="388" r:id="rId50"/>
    <p:sldId id="321" r:id="rId51"/>
    <p:sldId id="323" r:id="rId52"/>
    <p:sldId id="319" r:id="rId53"/>
    <p:sldId id="324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28" autoAdjust="0"/>
  </p:normalViewPr>
  <p:slideViewPr>
    <p:cSldViewPr snapToGrid="0" showGuides="1">
      <p:cViewPr varScale="1">
        <p:scale>
          <a:sx n="74" d="100"/>
          <a:sy n="74" d="100"/>
        </p:scale>
        <p:origin x="39" y="4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32F47FAB-BC76-4102-AA0F-E4721C29CDBB}"/>
    <pc:docChg chg="undo custSel modSld modNotesMaster modHandout">
      <pc:chgData name="mnats" userId="2d5df061-6255-4755-935c-bfd826af269a" providerId="ADAL" clId="{32F47FAB-BC76-4102-AA0F-E4721C29CDBB}" dt="2025-09-26T17:41:03.175" v="2086" actId="1076"/>
      <pc:docMkLst>
        <pc:docMk/>
      </pc:docMkLst>
      <pc:sldChg chg="modSp mod">
        <pc:chgData name="mnats" userId="2d5df061-6255-4755-935c-bfd826af269a" providerId="ADAL" clId="{32F47FAB-BC76-4102-AA0F-E4721C29CDBB}" dt="2025-09-26T17:21:07.927" v="936" actId="962"/>
        <pc:sldMkLst>
          <pc:docMk/>
          <pc:sldMk cId="2432103827" sldId="256"/>
        </pc:sldMkLst>
        <pc:spChg chg="mod">
          <ac:chgData name="mnats" userId="2d5df061-6255-4755-935c-bfd826af269a" providerId="ADAL" clId="{32F47FAB-BC76-4102-AA0F-E4721C29CDBB}" dt="2025-09-25T22:30:01.581" v="1" actId="20577"/>
          <ac:spMkLst>
            <pc:docMk/>
            <pc:sldMk cId="2432103827" sldId="256"/>
            <ac:spMk id="3" creationId="{00000000-0000-0000-0000-000000000000}"/>
          </ac:spMkLst>
        </pc:spChg>
        <pc:picChg chg="mod">
          <ac:chgData name="mnats" userId="2d5df061-6255-4755-935c-bfd826af269a" providerId="ADAL" clId="{32F47FAB-BC76-4102-AA0F-E4721C29CDBB}" dt="2025-09-26T17:21:07.927" v="936" actId="962"/>
          <ac:picMkLst>
            <pc:docMk/>
            <pc:sldMk cId="2432103827" sldId="256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32F47FAB-BC76-4102-AA0F-E4721C29CDBB}" dt="2025-09-26T17:26:22.425" v="2058" actId="13244"/>
        <pc:sldMkLst>
          <pc:docMk/>
          <pc:sldMk cId="1845541178" sldId="257"/>
        </pc:sldMkLst>
        <pc:spChg chg="ord">
          <ac:chgData name="mnats" userId="2d5df061-6255-4755-935c-bfd826af269a" providerId="ADAL" clId="{32F47FAB-BC76-4102-AA0F-E4721C29CDBB}" dt="2025-09-26T17:26:22.425" v="2058" actId="13244"/>
          <ac:spMkLst>
            <pc:docMk/>
            <pc:sldMk cId="1845541178" sldId="257"/>
            <ac:spMk id="5" creationId="{939A7AB9-45E6-4289-93FC-85FB7AF0F0B2}"/>
          </ac:spMkLst>
        </pc:spChg>
        <pc:spChg chg="mod">
          <ac:chgData name="mnats" userId="2d5df061-6255-4755-935c-bfd826af269a" providerId="ADAL" clId="{32F47FAB-BC76-4102-AA0F-E4721C29CDBB}" dt="2025-09-26T00:17:40.358" v="408" actId="1076"/>
          <ac:spMkLst>
            <pc:docMk/>
            <pc:sldMk cId="1845541178" sldId="257"/>
            <ac:spMk id="6" creationId="{F03D3519-7DE9-4237-A3E5-7C05168F4C71}"/>
          </ac:spMkLst>
        </pc:spChg>
        <pc:spChg chg="ord">
          <ac:chgData name="mnats" userId="2d5df061-6255-4755-935c-bfd826af269a" providerId="ADAL" clId="{32F47FAB-BC76-4102-AA0F-E4721C29CDBB}" dt="2025-09-26T17:26:06.536" v="2056" actId="13244"/>
          <ac:spMkLst>
            <pc:docMk/>
            <pc:sldMk cId="1845541178" sldId="257"/>
            <ac:spMk id="7" creationId="{0A79880A-02CC-4414-8DE6-4712B9C42EA9}"/>
          </ac:spMkLst>
        </pc:spChg>
        <pc:spChg chg="mod ord">
          <ac:chgData name="mnats" userId="2d5df061-6255-4755-935c-bfd826af269a" providerId="ADAL" clId="{32F47FAB-BC76-4102-AA0F-E4721C29CDBB}" dt="2025-09-26T17:26:02.604" v="2055" actId="13244"/>
          <ac:spMkLst>
            <pc:docMk/>
            <pc:sldMk cId="1845541178" sldId="257"/>
            <ac:spMk id="8" creationId="{8E548CDB-8DED-4277-B38A-8C3EE7E2E984}"/>
          </ac:spMkLst>
        </pc:spChg>
      </pc:sldChg>
      <pc:sldChg chg="modSp mod">
        <pc:chgData name="mnats" userId="2d5df061-6255-4755-935c-bfd826af269a" providerId="ADAL" clId="{32F47FAB-BC76-4102-AA0F-E4721C29CDBB}" dt="2025-09-26T17:24:42.640" v="2047" actId="13244"/>
        <pc:sldMkLst>
          <pc:docMk/>
          <pc:sldMk cId="2968213878" sldId="275"/>
        </pc:sldMkLst>
        <pc:spChg chg="mod ord">
          <ac:chgData name="mnats" userId="2d5df061-6255-4755-935c-bfd826af269a" providerId="ADAL" clId="{32F47FAB-BC76-4102-AA0F-E4721C29CDBB}" dt="2025-09-26T17:24:42.640" v="2047" actId="13244"/>
          <ac:spMkLst>
            <pc:docMk/>
            <pc:sldMk cId="2968213878" sldId="275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5:05.450" v="2049" actId="13244"/>
        <pc:sldMkLst>
          <pc:docMk/>
          <pc:sldMk cId="167729136" sldId="278"/>
        </pc:sldMkLst>
        <pc:spChg chg="mod">
          <ac:chgData name="mnats" userId="2d5df061-6255-4755-935c-bfd826af269a" providerId="ADAL" clId="{32F47FAB-BC76-4102-AA0F-E4721C29CDBB}" dt="2025-09-26T00:03:16.480" v="340" actId="20577"/>
          <ac:spMkLst>
            <pc:docMk/>
            <pc:sldMk cId="167729136" sldId="278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05.450" v="2049" actId="13244"/>
          <ac:spMkLst>
            <pc:docMk/>
            <pc:sldMk cId="167729136" sldId="278"/>
            <ac:spMk id="3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22:01.739" v="1334" actId="962"/>
          <ac:spMkLst>
            <pc:docMk/>
            <pc:sldMk cId="167729136" sldId="278"/>
            <ac:spMk id="4" creationId="{5D84AE2B-B712-46FD-ADDA-C37240CDBC94}"/>
          </ac:spMkLst>
        </pc:spChg>
        <pc:spChg chg="mod">
          <ac:chgData name="mnats" userId="2d5df061-6255-4755-935c-bfd826af269a" providerId="ADAL" clId="{32F47FAB-BC76-4102-AA0F-E4721C29CDBB}" dt="2025-09-26T17:22:16.027" v="1472" actId="962"/>
          <ac:spMkLst>
            <pc:docMk/>
            <pc:sldMk cId="167729136" sldId="278"/>
            <ac:spMk id="6" creationId="{555BE546-FB3C-4702-9C95-4CA1B0BECAA0}"/>
          </ac:spMkLst>
        </pc:spChg>
      </pc:sldChg>
      <pc:sldChg chg="modSp mod">
        <pc:chgData name="mnats" userId="2d5df061-6255-4755-935c-bfd826af269a" providerId="ADAL" clId="{32F47FAB-BC76-4102-AA0F-E4721C29CDBB}" dt="2025-09-26T00:03:22.846" v="348" actId="20577"/>
        <pc:sldMkLst>
          <pc:docMk/>
          <pc:sldMk cId="207313433" sldId="279"/>
        </pc:sldMkLst>
        <pc:spChg chg="mod">
          <ac:chgData name="mnats" userId="2d5df061-6255-4755-935c-bfd826af269a" providerId="ADAL" clId="{32F47FAB-BC76-4102-AA0F-E4721C29CDBB}" dt="2025-09-26T00:03:22.846" v="348" actId="20577"/>
          <ac:spMkLst>
            <pc:docMk/>
            <pc:sldMk cId="207313433" sldId="279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41:03.175" v="2086" actId="1076"/>
        <pc:sldMkLst>
          <pc:docMk/>
          <pc:sldMk cId="2420223328" sldId="280"/>
        </pc:sldMkLst>
        <pc:spChg chg="mod">
          <ac:chgData name="mnats" userId="2d5df061-6255-4755-935c-bfd826af269a" providerId="ADAL" clId="{32F47FAB-BC76-4102-AA0F-E4721C29CDBB}" dt="2025-09-26T00:03:37.063" v="379" actId="20577"/>
          <ac:spMkLst>
            <pc:docMk/>
            <pc:sldMk cId="2420223328" sldId="280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23.092" v="2051" actId="13244"/>
          <ac:spMkLst>
            <pc:docMk/>
            <pc:sldMk cId="2420223328" sldId="280"/>
            <ac:spMk id="4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41:03.175" v="2086" actId="1076"/>
          <ac:spMkLst>
            <pc:docMk/>
            <pc:sldMk cId="2420223328" sldId="280"/>
            <ac:spMk id="6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18.655" v="2050" actId="13244"/>
          <ac:spMkLst>
            <pc:docMk/>
            <pc:sldMk cId="2420223328" sldId="280"/>
            <ac:spMk id="10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8:54.165" v="2078" actId="20577"/>
        <pc:sldMkLst>
          <pc:docMk/>
          <pc:sldMk cId="3913810058" sldId="281"/>
        </pc:sldMkLst>
        <pc:spChg chg="mod">
          <ac:chgData name="mnats" userId="2d5df061-6255-4755-935c-bfd826af269a" providerId="ADAL" clId="{32F47FAB-BC76-4102-AA0F-E4721C29CDBB}" dt="2025-09-26T17:28:54.165" v="2078" actId="20577"/>
          <ac:spMkLst>
            <pc:docMk/>
            <pc:sldMk cId="3913810058" sldId="281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36.168" v="2052" actId="13244"/>
          <ac:spMkLst>
            <pc:docMk/>
            <pc:sldMk cId="3913810058" sldId="281"/>
            <ac:spMk id="4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5:54.091" v="2054" actId="13244"/>
        <pc:sldMkLst>
          <pc:docMk/>
          <pc:sldMk cId="3729655746" sldId="282"/>
        </pc:sldMkLst>
        <pc:spChg chg="mod">
          <ac:chgData name="mnats" userId="2d5df061-6255-4755-935c-bfd826af269a" providerId="ADAL" clId="{32F47FAB-BC76-4102-AA0F-E4721C29CDBB}" dt="2025-09-26T00:22:39.494" v="423" actId="20577"/>
          <ac:spMkLst>
            <pc:docMk/>
            <pc:sldMk cId="3729655746" sldId="282"/>
            <ac:spMk id="2" creationId="{00000000-0000-0000-0000-000000000000}"/>
          </ac:spMkLst>
        </pc:spChg>
        <pc:spChg chg="ord">
          <ac:chgData name="mnats" userId="2d5df061-6255-4755-935c-bfd826af269a" providerId="ADAL" clId="{32F47FAB-BC76-4102-AA0F-E4721C29CDBB}" dt="2025-09-26T17:25:54.091" v="2054" actId="13244"/>
          <ac:spMkLst>
            <pc:docMk/>
            <pc:sldMk cId="3729655746" sldId="282"/>
            <ac:spMk id="6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22:37.239" v="1628" actId="962"/>
          <ac:spMkLst>
            <pc:docMk/>
            <pc:sldMk cId="3729655746" sldId="282"/>
            <ac:spMk id="7" creationId="{CFFAC7F1-52A1-400C-A4DB-261AEFE222E9}"/>
          </ac:spMkLst>
        </pc:spChg>
        <pc:spChg chg="mod">
          <ac:chgData name="mnats" userId="2d5df061-6255-4755-935c-bfd826af269a" providerId="ADAL" clId="{32F47FAB-BC76-4102-AA0F-E4721C29CDBB}" dt="2025-09-26T17:22:55.218" v="1744" actId="962"/>
          <ac:spMkLst>
            <pc:docMk/>
            <pc:sldMk cId="3729655746" sldId="282"/>
            <ac:spMk id="8" creationId="{67FFB74A-D0D4-4B63-86C2-5C7BD38CDDAC}"/>
          </ac:spMkLst>
        </pc:spChg>
      </pc:sldChg>
      <pc:sldChg chg="modSp mod">
        <pc:chgData name="mnats" userId="2d5df061-6255-4755-935c-bfd826af269a" providerId="ADAL" clId="{32F47FAB-BC76-4102-AA0F-E4721C29CDBB}" dt="2025-09-25T23:48:27.712" v="283" actId="20577"/>
        <pc:sldMkLst>
          <pc:docMk/>
          <pc:sldMk cId="3798183711" sldId="300"/>
        </pc:sldMkLst>
        <pc:spChg chg="mod">
          <ac:chgData name="mnats" userId="2d5df061-6255-4755-935c-bfd826af269a" providerId="ADAL" clId="{32F47FAB-BC76-4102-AA0F-E4721C29CDBB}" dt="2025-09-25T23:48:27.712" v="283" actId="20577"/>
          <ac:spMkLst>
            <pc:docMk/>
            <pc:sldMk cId="3798183711" sldId="30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4:54.101" v="2048" actId="13244"/>
        <pc:sldMkLst>
          <pc:docMk/>
          <pc:sldMk cId="3146295607" sldId="303"/>
        </pc:sldMkLst>
        <pc:spChg chg="mod ord">
          <ac:chgData name="mnats" userId="2d5df061-6255-4755-935c-bfd826af269a" providerId="ADAL" clId="{32F47FAB-BC76-4102-AA0F-E4721C29CDBB}" dt="2025-09-26T17:24:54.101" v="2048" actId="13244"/>
          <ac:spMkLst>
            <pc:docMk/>
            <pc:sldMk cId="3146295607" sldId="303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00:17:31.945" v="402" actId="20577"/>
        <pc:sldMkLst>
          <pc:docMk/>
          <pc:sldMk cId="809650985" sldId="310"/>
        </pc:sldMkLst>
        <pc:spChg chg="mod">
          <ac:chgData name="mnats" userId="2d5df061-6255-4755-935c-bfd826af269a" providerId="ADAL" clId="{32F47FAB-BC76-4102-AA0F-E4721C29CDBB}" dt="2025-09-26T00:17:31.945" v="402" actId="20577"/>
          <ac:spMkLst>
            <pc:docMk/>
            <pc:sldMk cId="809650985" sldId="31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5:44.958" v="2053" actId="13244"/>
        <pc:sldMkLst>
          <pc:docMk/>
          <pc:sldMk cId="2529390323" sldId="312"/>
        </pc:sldMkLst>
        <pc:graphicFrameChg chg="ord">
          <ac:chgData name="mnats" userId="2d5df061-6255-4755-935c-bfd826af269a" providerId="ADAL" clId="{32F47FAB-BC76-4102-AA0F-E4721C29CDBB}" dt="2025-09-26T17:25:44.958" v="2053" actId="13244"/>
          <ac:graphicFrameMkLst>
            <pc:docMk/>
            <pc:sldMk cId="2529390323" sldId="312"/>
            <ac:graphicFrameMk id="7" creationId="{00000000-0000-0000-0000-000000000000}"/>
          </ac:graphicFrameMkLst>
        </pc:graphicFrameChg>
      </pc:sldChg>
      <pc:sldChg chg="modSp mod">
        <pc:chgData name="mnats" userId="2d5df061-6255-4755-935c-bfd826af269a" providerId="ADAL" clId="{32F47FAB-BC76-4102-AA0F-E4721C29CDBB}" dt="2025-09-26T17:28:32.450" v="2068" actId="13244"/>
        <pc:sldMkLst>
          <pc:docMk/>
          <pc:sldMk cId="218147747" sldId="319"/>
        </pc:sldMkLst>
        <pc:spChg chg="mod">
          <ac:chgData name="mnats" userId="2d5df061-6255-4755-935c-bfd826af269a" providerId="ADAL" clId="{32F47FAB-BC76-4102-AA0F-E4721C29CDBB}" dt="2025-09-26T17:23:50.886" v="2042" actId="1076"/>
          <ac:spMkLst>
            <pc:docMk/>
            <pc:sldMk cId="218147747" sldId="319"/>
            <ac:spMk id="5" creationId="{00000000-0000-0000-0000-000000000000}"/>
          </ac:spMkLst>
        </pc:spChg>
        <pc:spChg chg="mod ord">
          <ac:chgData name="mnats" userId="2d5df061-6255-4755-935c-bfd826af269a" providerId="ADAL" clId="{32F47FAB-BC76-4102-AA0F-E4721C29CDBB}" dt="2025-09-26T17:28:30.712" v="2067" actId="13244"/>
          <ac:spMkLst>
            <pc:docMk/>
            <pc:sldMk cId="218147747" sldId="319"/>
            <ac:spMk id="6" creationId="{00000000-0000-0000-0000-000000000000}"/>
          </ac:spMkLst>
        </pc:spChg>
        <pc:spChg chg="mod ord">
          <ac:chgData name="mnats" userId="2d5df061-6255-4755-935c-bfd826af269a" providerId="ADAL" clId="{32F47FAB-BC76-4102-AA0F-E4721C29CDBB}" dt="2025-09-26T17:28:32.450" v="2068" actId="13244"/>
          <ac:spMkLst>
            <pc:docMk/>
            <pc:sldMk cId="218147747" sldId="319"/>
            <ac:spMk id="9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5T22:41:39.873" v="200" actId="20577"/>
        <pc:sldMkLst>
          <pc:docMk/>
          <pc:sldMk cId="3801579013" sldId="334"/>
        </pc:sldMkLst>
        <pc:spChg chg="mod">
          <ac:chgData name="mnats" userId="2d5df061-6255-4755-935c-bfd826af269a" providerId="ADAL" clId="{32F47FAB-BC76-4102-AA0F-E4721C29CDBB}" dt="2025-09-25T22:41:39.873" v="200" actId="20577"/>
          <ac:spMkLst>
            <pc:docMk/>
            <pc:sldMk cId="3801579013" sldId="334"/>
            <ac:spMk id="3" creationId="{00000000-0000-0000-0000-000000000000}"/>
          </ac:spMkLst>
        </pc:spChg>
      </pc:sldChg>
      <pc:sldChg chg="modAnim">
        <pc:chgData name="mnats" userId="2d5df061-6255-4755-935c-bfd826af269a" providerId="ADAL" clId="{32F47FAB-BC76-4102-AA0F-E4721C29CDBB}" dt="2025-09-26T17:34:47.354" v="2080"/>
        <pc:sldMkLst>
          <pc:docMk/>
          <pc:sldMk cId="4214485911" sldId="338"/>
        </pc:sldMkLst>
      </pc:sldChg>
      <pc:sldChg chg="modSp mod">
        <pc:chgData name="mnats" userId="2d5df061-6255-4755-935c-bfd826af269a" providerId="ADAL" clId="{32F47FAB-BC76-4102-AA0F-E4721C29CDBB}" dt="2025-09-26T17:24:26.061" v="2045" actId="13244"/>
        <pc:sldMkLst>
          <pc:docMk/>
          <pc:sldMk cId="720636489" sldId="339"/>
        </pc:sldMkLst>
        <pc:spChg chg="ord">
          <ac:chgData name="mnats" userId="2d5df061-6255-4755-935c-bfd826af269a" providerId="ADAL" clId="{32F47FAB-BC76-4102-AA0F-E4721C29CDBB}" dt="2025-09-26T17:24:26.061" v="2045" actId="13244"/>
          <ac:spMkLst>
            <pc:docMk/>
            <pc:sldMk cId="720636489" sldId="339"/>
            <ac:spMk id="10" creationId="{16440FBD-0C2C-4022-AE1A-D125C8986D1D}"/>
          </ac:spMkLst>
        </pc:spChg>
      </pc:sldChg>
      <pc:sldChg chg="modSp mod">
        <pc:chgData name="mnats" userId="2d5df061-6255-4755-935c-bfd826af269a" providerId="ADAL" clId="{32F47FAB-BC76-4102-AA0F-E4721C29CDBB}" dt="2025-09-26T17:37:08.013" v="2081" actId="1076"/>
        <pc:sldMkLst>
          <pc:docMk/>
          <pc:sldMk cId="2060560149" sldId="343"/>
        </pc:sldMkLst>
        <pc:spChg chg="mod">
          <ac:chgData name="mnats" userId="2d5df061-6255-4755-935c-bfd826af269a" providerId="ADAL" clId="{32F47FAB-BC76-4102-AA0F-E4721C29CDBB}" dt="2025-09-25T23:28:37.590" v="262" actId="20577"/>
          <ac:spMkLst>
            <pc:docMk/>
            <pc:sldMk cId="2060560149" sldId="343"/>
            <ac:spMk id="2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37:08.013" v="2081" actId="1076"/>
          <ac:spMkLst>
            <pc:docMk/>
            <pc:sldMk cId="2060560149" sldId="343"/>
            <ac:spMk id="3" creationId="{00000000-0000-0000-0000-000000000000}"/>
          </ac:spMkLst>
        </pc:spChg>
      </pc:sldChg>
      <pc:sldChg chg="modSp">
        <pc:chgData name="mnats" userId="2d5df061-6255-4755-935c-bfd826af269a" providerId="ADAL" clId="{32F47FAB-BC76-4102-AA0F-E4721C29CDBB}" dt="2025-09-25T23:28:31.788" v="258" actId="20577"/>
        <pc:sldMkLst>
          <pc:docMk/>
          <pc:sldMk cId="2108888732" sldId="344"/>
        </pc:sldMkLst>
        <pc:spChg chg="mod">
          <ac:chgData name="mnats" userId="2d5df061-6255-4755-935c-bfd826af269a" providerId="ADAL" clId="{32F47FAB-BC76-4102-AA0F-E4721C29CDBB}" dt="2025-09-25T23:28:31.788" v="258" actId="20577"/>
          <ac:spMkLst>
            <pc:docMk/>
            <pc:sldMk cId="2108888732" sldId="344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5T23:28:42.472" v="266" actId="20577"/>
        <pc:sldMkLst>
          <pc:docMk/>
          <pc:sldMk cId="3061011886" sldId="345"/>
        </pc:sldMkLst>
        <pc:spChg chg="mod">
          <ac:chgData name="mnats" userId="2d5df061-6255-4755-935c-bfd826af269a" providerId="ADAL" clId="{32F47FAB-BC76-4102-AA0F-E4721C29CDBB}" dt="2025-09-25T23:28:42.472" v="266" actId="20577"/>
          <ac:spMkLst>
            <pc:docMk/>
            <pc:sldMk cId="3061011886" sldId="345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5T23:28:47.183" v="272" actId="20577"/>
        <pc:sldMkLst>
          <pc:docMk/>
          <pc:sldMk cId="2876889492" sldId="346"/>
        </pc:sldMkLst>
        <pc:spChg chg="mod">
          <ac:chgData name="mnats" userId="2d5df061-6255-4755-935c-bfd826af269a" providerId="ADAL" clId="{32F47FAB-BC76-4102-AA0F-E4721C29CDBB}" dt="2025-09-25T23:28:47.183" v="272" actId="20577"/>
          <ac:spMkLst>
            <pc:docMk/>
            <pc:sldMk cId="2876889492" sldId="346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4:34.982" v="2046" actId="13244"/>
        <pc:sldMkLst>
          <pc:docMk/>
          <pc:sldMk cId="1498077953" sldId="347"/>
        </pc:sldMkLst>
        <pc:spChg chg="mod ord">
          <ac:chgData name="mnats" userId="2d5df061-6255-4755-935c-bfd826af269a" providerId="ADAL" clId="{32F47FAB-BC76-4102-AA0F-E4721C29CDBB}" dt="2025-09-26T17:24:34.982" v="2046" actId="13244"/>
          <ac:spMkLst>
            <pc:docMk/>
            <pc:sldMk cId="1498077953" sldId="347"/>
            <ac:spMk id="5" creationId="{00000000-0000-0000-0000-000000000000}"/>
          </ac:spMkLst>
        </pc:spChg>
      </pc:sldChg>
      <pc:sldChg chg="delSp modSp mod">
        <pc:chgData name="mnats" userId="2d5df061-6255-4755-935c-bfd826af269a" providerId="ADAL" clId="{32F47FAB-BC76-4102-AA0F-E4721C29CDBB}" dt="2025-09-26T17:24:09.290" v="2044" actId="13244"/>
        <pc:sldMkLst>
          <pc:docMk/>
          <pc:sldMk cId="1799015428" sldId="348"/>
        </pc:sldMkLst>
        <pc:spChg chg="mod ord">
          <ac:chgData name="mnats" userId="2d5df061-6255-4755-935c-bfd826af269a" providerId="ADAL" clId="{32F47FAB-BC76-4102-AA0F-E4721C29CDBB}" dt="2025-09-26T17:24:09.290" v="2044" actId="13244"/>
          <ac:spMkLst>
            <pc:docMk/>
            <pc:sldMk cId="1799015428" sldId="348"/>
            <ac:spMk id="3" creationId="{00000000-0000-0000-0000-000000000000}"/>
          </ac:spMkLst>
        </pc:spChg>
        <pc:spChg chg="del">
          <ac:chgData name="mnats" userId="2d5df061-6255-4755-935c-bfd826af269a" providerId="ADAL" clId="{32F47FAB-BC76-4102-AA0F-E4721C29CDBB}" dt="2025-09-26T00:20:30.692" v="409" actId="478"/>
          <ac:spMkLst>
            <pc:docMk/>
            <pc:sldMk cId="1799015428" sldId="348"/>
            <ac:spMk id="4" creationId="{00000000-0000-0000-0000-000000000000}"/>
          </ac:spMkLst>
        </pc:spChg>
        <pc:graphicFrameChg chg="ord">
          <ac:chgData name="mnats" userId="2d5df061-6255-4755-935c-bfd826af269a" providerId="ADAL" clId="{32F47FAB-BC76-4102-AA0F-E4721C29CDBB}" dt="2025-09-26T17:24:06.068" v="2043" actId="13244"/>
          <ac:graphicFrameMkLst>
            <pc:docMk/>
            <pc:sldMk cId="1799015428" sldId="348"/>
            <ac:graphicFrameMk id="11" creationId="{00000000-0000-0000-0000-000000000000}"/>
          </ac:graphicFrameMkLst>
        </pc:graphicFrameChg>
      </pc:sldChg>
      <pc:sldChg chg="modSp">
        <pc:chgData name="mnats" userId="2d5df061-6255-4755-935c-bfd826af269a" providerId="ADAL" clId="{32F47FAB-BC76-4102-AA0F-E4721C29CDBB}" dt="2025-09-25T23:16:22.780" v="230" actId="20577"/>
        <pc:sldMkLst>
          <pc:docMk/>
          <pc:sldMk cId="2919190720" sldId="349"/>
        </pc:sldMkLst>
        <pc:spChg chg="mod">
          <ac:chgData name="mnats" userId="2d5df061-6255-4755-935c-bfd826af269a" providerId="ADAL" clId="{32F47FAB-BC76-4102-AA0F-E4721C29CDBB}" dt="2025-09-25T23:16:22.780" v="230" actId="20577"/>
          <ac:spMkLst>
            <pc:docMk/>
            <pc:sldMk cId="2919190720" sldId="349"/>
            <ac:spMk id="2" creationId="{00000000-0000-0000-0000-000000000000}"/>
          </ac:spMkLst>
        </pc:spChg>
      </pc:sldChg>
      <pc:sldChg chg="modSp">
        <pc:chgData name="mnats" userId="2d5df061-6255-4755-935c-bfd826af269a" providerId="ADAL" clId="{32F47FAB-BC76-4102-AA0F-E4721C29CDBB}" dt="2025-09-25T23:16:28.862" v="238" actId="20577"/>
        <pc:sldMkLst>
          <pc:docMk/>
          <pc:sldMk cId="1359667015" sldId="350"/>
        </pc:sldMkLst>
        <pc:spChg chg="mod">
          <ac:chgData name="mnats" userId="2d5df061-6255-4755-935c-bfd826af269a" providerId="ADAL" clId="{32F47FAB-BC76-4102-AA0F-E4721C29CDBB}" dt="2025-09-25T23:16:28.862" v="238" actId="20577"/>
          <ac:spMkLst>
            <pc:docMk/>
            <pc:sldMk cId="1359667015" sldId="35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32F47FAB-BC76-4102-AA0F-E4721C29CDBB}" dt="2025-09-26T17:27:47.703" v="2063" actId="404"/>
        <pc:sldMkLst>
          <pc:docMk/>
          <pc:sldMk cId="3723523435" sldId="387"/>
        </pc:sldMkLst>
        <pc:spChg chg="mod">
          <ac:chgData name="mnats" userId="2d5df061-6255-4755-935c-bfd826af269a" providerId="ADAL" clId="{32F47FAB-BC76-4102-AA0F-E4721C29CDBB}" dt="2025-09-26T17:27:47.703" v="2063" actId="404"/>
          <ac:spMkLst>
            <pc:docMk/>
            <pc:sldMk cId="3723523435" sldId="387"/>
            <ac:spMk id="5" creationId="{00000000-0000-0000-0000-000000000000}"/>
          </ac:spMkLst>
        </pc:spChg>
        <pc:spChg chg="mod">
          <ac:chgData name="mnats" userId="2d5df061-6255-4755-935c-bfd826af269a" providerId="ADAL" clId="{32F47FAB-BC76-4102-AA0F-E4721C29CDBB}" dt="2025-09-26T17:27:41.207" v="2060" actId="1076"/>
          <ac:spMkLst>
            <pc:docMk/>
            <pc:sldMk cId="3723523435" sldId="387"/>
            <ac:spMk id="8" creationId="{5BEB134B-ED7A-423C-971E-8F22A8428E2C}"/>
          </ac:spMkLst>
        </pc:spChg>
        <pc:spChg chg="ord">
          <ac:chgData name="mnats" userId="2d5df061-6255-4755-935c-bfd826af269a" providerId="ADAL" clId="{32F47FAB-BC76-4102-AA0F-E4721C29CDBB}" dt="2025-09-26T17:27:29.731" v="2059" actId="13244"/>
          <ac:spMkLst>
            <pc:docMk/>
            <pc:sldMk cId="3723523435" sldId="387"/>
            <ac:spMk id="9" creationId="{8C78DBD2-F41A-454D-B995-CBCA501562BD}"/>
          </ac:spMkLst>
        </pc:spChg>
      </pc:sldChg>
      <pc:sldChg chg="modSp mod">
        <pc:chgData name="mnats" userId="2d5df061-6255-4755-935c-bfd826af269a" providerId="ADAL" clId="{32F47FAB-BC76-4102-AA0F-E4721C29CDBB}" dt="2025-09-26T17:28:13.903" v="2066" actId="13244"/>
        <pc:sldMkLst>
          <pc:docMk/>
          <pc:sldMk cId="857088693" sldId="388"/>
        </pc:sldMkLst>
        <pc:spChg chg="ord">
          <ac:chgData name="mnats" userId="2d5df061-6255-4755-935c-bfd826af269a" providerId="ADAL" clId="{32F47FAB-BC76-4102-AA0F-E4721C29CDBB}" dt="2025-09-26T17:28:13.903" v="2066" actId="13244"/>
          <ac:spMkLst>
            <pc:docMk/>
            <pc:sldMk cId="857088693" sldId="388"/>
            <ac:spMk id="11" creationId="{D93A0FA8-E21A-4B91-A6DC-E434B1A5A00A}"/>
          </ac:spMkLst>
        </pc:spChg>
      </pc:sldChg>
      <pc:sldChg chg="modSp mod">
        <pc:chgData name="mnats" userId="2d5df061-6255-4755-935c-bfd826af269a" providerId="ADAL" clId="{32F47FAB-BC76-4102-AA0F-E4721C29CDBB}" dt="2025-09-26T17:28:00.511" v="2065" actId="13244"/>
        <pc:sldMkLst>
          <pc:docMk/>
          <pc:sldMk cId="1470532039" sldId="389"/>
        </pc:sldMkLst>
        <pc:spChg chg="ord">
          <ac:chgData name="mnats" userId="2d5df061-6255-4755-935c-bfd826af269a" providerId="ADAL" clId="{32F47FAB-BC76-4102-AA0F-E4721C29CDBB}" dt="2025-09-26T17:28:00.511" v="2065" actId="13244"/>
          <ac:spMkLst>
            <pc:docMk/>
            <pc:sldMk cId="1470532039" sldId="389"/>
            <ac:spMk id="7" creationId="{0A79880A-02CC-4414-8DE6-4712B9C42EA9}"/>
          </ac:spMkLst>
        </pc:spChg>
        <pc:spChg chg="mod ord">
          <ac:chgData name="mnats" userId="2d5df061-6255-4755-935c-bfd826af269a" providerId="ADAL" clId="{32F47FAB-BC76-4102-AA0F-E4721C29CDBB}" dt="2025-09-26T17:27:57.124" v="2064" actId="13244"/>
          <ac:spMkLst>
            <pc:docMk/>
            <pc:sldMk cId="1470532039" sldId="389"/>
            <ac:spMk id="9" creationId="{7A95826D-8671-4543-81DE-FAC0838755BA}"/>
          </ac:spMkLst>
        </pc:spChg>
      </pc:sldChg>
    </pc:docChg>
  </pc:docChgLst>
  <pc:docChgLst>
    <pc:chgData name="mnats" userId="2d5df061-6255-4755-935c-bfd826af269a" providerId="ADAL" clId="{3C21506B-8406-41F1-BB99-5A86344AAA9F}"/>
    <pc:docChg chg="custSel modSld">
      <pc:chgData name="mnats" userId="2d5df061-6255-4755-935c-bfd826af269a" providerId="ADAL" clId="{3C21506B-8406-41F1-BB99-5A86344AAA9F}" dt="2025-09-26T23:58:59.006" v="923" actId="962"/>
      <pc:docMkLst>
        <pc:docMk/>
      </pc:docMkLst>
      <pc:sldChg chg="delSp mod">
        <pc:chgData name="mnats" userId="2d5df061-6255-4755-935c-bfd826af269a" providerId="ADAL" clId="{3C21506B-8406-41F1-BB99-5A86344AAA9F}" dt="2025-09-26T22:20:27.071" v="0" actId="478"/>
        <pc:sldMkLst>
          <pc:docMk/>
          <pc:sldMk cId="2432103827" sldId="256"/>
        </pc:sldMkLst>
        <pc:graphicFrameChg chg="del">
          <ac:chgData name="mnats" userId="2d5df061-6255-4755-935c-bfd826af269a" providerId="ADAL" clId="{3C21506B-8406-41F1-BB99-5A86344AAA9F}" dt="2025-09-26T22:20:27.071" v="0" actId="478"/>
          <ac:graphicFrameMkLst>
            <pc:docMk/>
            <pc:sldMk cId="2432103827" sldId="256"/>
            <ac:graphicFrameMk id="5" creationId="{387ED108-0851-473E-9A73-3886EC192E18}"/>
          </ac:graphicFrameMkLst>
        </pc:graphicFrameChg>
      </pc:sldChg>
      <pc:sldChg chg="addSp modSp mod">
        <pc:chgData name="mnats" userId="2d5df061-6255-4755-935c-bfd826af269a" providerId="ADAL" clId="{3C21506B-8406-41F1-BB99-5A86344AAA9F}" dt="2025-09-26T23:58:31.542" v="841" actId="962"/>
        <pc:sldMkLst>
          <pc:docMk/>
          <pc:sldMk cId="2968213878" sldId="275"/>
        </pc:sldMkLst>
        <pc:inkChg chg="add mod">
          <ac:chgData name="mnats" userId="2d5df061-6255-4755-935c-bfd826af269a" providerId="ADAL" clId="{3C21506B-8406-41F1-BB99-5A86344AAA9F}" dt="2025-09-26T23:58:31.542" v="841" actId="962"/>
          <ac:inkMkLst>
            <pc:docMk/>
            <pc:sldMk cId="2968213878" sldId="275"/>
            <ac:inkMk id="3" creationId="{14CCD395-B12A-4D19-9F7E-159FFFF782EB}"/>
          </ac:inkMkLst>
        </pc:inkChg>
      </pc:sldChg>
      <pc:sldChg chg="addSp modSp mod">
        <pc:chgData name="mnats" userId="2d5df061-6255-4755-935c-bfd826af269a" providerId="ADAL" clId="{3C21506B-8406-41F1-BB99-5A86344AAA9F}" dt="2025-09-26T23:58:38.997" v="843" actId="962"/>
        <pc:sldMkLst>
          <pc:docMk/>
          <pc:sldMk cId="167729136" sldId="278"/>
        </pc:sldMkLst>
        <pc:inkChg chg="add mod">
          <ac:chgData name="mnats" userId="2d5df061-6255-4755-935c-bfd826af269a" providerId="ADAL" clId="{3C21506B-8406-41F1-BB99-5A86344AAA9F}" dt="2025-09-26T23:58:38.997" v="843" actId="962"/>
          <ac:inkMkLst>
            <pc:docMk/>
            <pc:sldMk cId="167729136" sldId="278"/>
            <ac:inkMk id="5" creationId="{34F57462-8E01-465C-A312-B8B053E82D7E}"/>
          </ac:inkMkLst>
        </pc:inkChg>
      </pc:sldChg>
      <pc:sldChg chg="addSp modSp mod">
        <pc:chgData name="mnats" userId="2d5df061-6255-4755-935c-bfd826af269a" providerId="ADAL" clId="{3C21506B-8406-41F1-BB99-5A86344AAA9F}" dt="2025-09-26T23:58:43.269" v="844" actId="962"/>
        <pc:sldMkLst>
          <pc:docMk/>
          <pc:sldMk cId="207313433" sldId="279"/>
        </pc:sldMkLst>
        <pc:inkChg chg="add mod">
          <ac:chgData name="mnats" userId="2d5df061-6255-4755-935c-bfd826af269a" providerId="ADAL" clId="{3C21506B-8406-41F1-BB99-5A86344AAA9F}" dt="2025-09-26T23:58:43.269" v="844" actId="962"/>
          <ac:inkMkLst>
            <pc:docMk/>
            <pc:sldMk cId="207313433" sldId="279"/>
            <ac:inkMk id="3" creationId="{F0613F35-D41C-4620-99C6-FA9958D3DD4D}"/>
          </ac:inkMkLst>
        </pc:inkChg>
      </pc:sldChg>
      <pc:sldChg chg="addSp modSp mod">
        <pc:chgData name="mnats" userId="2d5df061-6255-4755-935c-bfd826af269a" providerId="ADAL" clId="{3C21506B-8406-41F1-BB99-5A86344AAA9F}" dt="2025-09-26T23:58:53.641" v="922" actId="962"/>
        <pc:sldMkLst>
          <pc:docMk/>
          <pc:sldMk cId="3913810058" sldId="281"/>
        </pc:sldMkLst>
        <pc:inkChg chg="add mod">
          <ac:chgData name="mnats" userId="2d5df061-6255-4755-935c-bfd826af269a" providerId="ADAL" clId="{3C21506B-8406-41F1-BB99-5A86344AAA9F}" dt="2025-09-26T23:58:53.641" v="922" actId="962"/>
          <ac:inkMkLst>
            <pc:docMk/>
            <pc:sldMk cId="3913810058" sldId="281"/>
            <ac:inkMk id="5" creationId="{E14F32F5-EF78-446E-B337-EA38DBB6544A}"/>
          </ac:inkMkLst>
        </pc:inkChg>
      </pc:sldChg>
      <pc:sldChg chg="addSp">
        <pc:chgData name="mnats" userId="2d5df061-6255-4755-935c-bfd826af269a" providerId="ADAL" clId="{3C21506B-8406-41F1-BB99-5A86344AAA9F}" dt="2025-09-26T23:46:18.207" v="1"/>
        <pc:sldMkLst>
          <pc:docMk/>
          <pc:sldMk cId="1054241255" sldId="302"/>
        </pc:sldMkLst>
        <pc:inkChg chg="add">
          <ac:chgData name="mnats" userId="2d5df061-6255-4755-935c-bfd826af269a" providerId="ADAL" clId="{3C21506B-8406-41F1-BB99-5A86344AAA9F}" dt="2025-09-26T23:46:18.207" v="1"/>
          <ac:inkMkLst>
            <pc:docMk/>
            <pc:sldMk cId="1054241255" sldId="302"/>
            <ac:inkMk id="2" creationId="{01A5CA6C-49CE-4B6D-A6EB-08E1A2A6C845}"/>
          </ac:inkMkLst>
        </pc:inkChg>
      </pc:sldChg>
      <pc:sldChg chg="addSp modSp mod">
        <pc:chgData name="mnats" userId="2d5df061-6255-4755-935c-bfd826af269a" providerId="ADAL" clId="{3C21506B-8406-41F1-BB99-5A86344AAA9F}" dt="2025-09-26T23:58:35.788" v="842" actId="962"/>
        <pc:sldMkLst>
          <pc:docMk/>
          <pc:sldMk cId="3146295607" sldId="303"/>
        </pc:sldMkLst>
        <pc:inkChg chg="add mod">
          <ac:chgData name="mnats" userId="2d5df061-6255-4755-935c-bfd826af269a" providerId="ADAL" clId="{3C21506B-8406-41F1-BB99-5A86344AAA9F}" dt="2025-09-26T23:58:35.788" v="842" actId="962"/>
          <ac:inkMkLst>
            <pc:docMk/>
            <pc:sldMk cId="3146295607" sldId="303"/>
            <ac:inkMk id="5" creationId="{81072091-2522-4D2E-B94B-57381EEC072C}"/>
          </ac:inkMkLst>
        </pc:inkChg>
      </pc:sldChg>
      <pc:sldChg chg="addSp modSp mod">
        <pc:chgData name="mnats" userId="2d5df061-6255-4755-935c-bfd826af269a" providerId="ADAL" clId="{3C21506B-8406-41F1-BB99-5A86344AAA9F}" dt="2025-09-26T23:58:59.006" v="923" actId="962"/>
        <pc:sldMkLst>
          <pc:docMk/>
          <pc:sldMk cId="2529390323" sldId="312"/>
        </pc:sldMkLst>
        <pc:inkChg chg="add mod">
          <ac:chgData name="mnats" userId="2d5df061-6255-4755-935c-bfd826af269a" providerId="ADAL" clId="{3C21506B-8406-41F1-BB99-5A86344AAA9F}" dt="2025-09-26T23:58:59.006" v="923" actId="962"/>
          <ac:inkMkLst>
            <pc:docMk/>
            <pc:sldMk cId="2529390323" sldId="312"/>
            <ac:inkMk id="5" creationId="{EF962F0A-A589-4EBC-9E26-03A4A2D42D75}"/>
          </ac:inkMkLst>
        </pc:inkChg>
      </pc:sldChg>
      <pc:sldChg chg="addSp modSp mod">
        <pc:chgData name="mnats" userId="2d5df061-6255-4755-935c-bfd826af269a" providerId="ADAL" clId="{3C21506B-8406-41F1-BB99-5A86344AAA9F}" dt="2025-09-26T23:58:27.148" v="840" actId="962"/>
        <pc:sldMkLst>
          <pc:docMk/>
          <pc:sldMk cId="2324391896" sldId="325"/>
        </pc:sldMkLst>
        <pc:inkChg chg="add mod">
          <ac:chgData name="mnats" userId="2d5df061-6255-4755-935c-bfd826af269a" providerId="ADAL" clId="{3C21506B-8406-41F1-BB99-5A86344AAA9F}" dt="2025-09-26T23:58:27.148" v="840" actId="962"/>
          <ac:inkMkLst>
            <pc:docMk/>
            <pc:sldMk cId="2324391896" sldId="325"/>
            <ac:inkMk id="7" creationId="{5FD90B5D-9D89-4F25-A292-8BDD55D04805}"/>
          </ac:inkMkLst>
        </pc:inkChg>
      </pc:sldChg>
      <pc:sldChg chg="addSp modSp mod">
        <pc:chgData name="mnats" userId="2d5df061-6255-4755-935c-bfd826af269a" providerId="ADAL" clId="{3C21506B-8406-41F1-BB99-5A86344AAA9F}" dt="2025-09-26T23:56:59.795" v="328" actId="962"/>
        <pc:sldMkLst>
          <pc:docMk/>
          <pc:sldMk cId="2196273043" sldId="336"/>
        </pc:sldMkLst>
        <pc:inkChg chg="add mod">
          <ac:chgData name="mnats" userId="2d5df061-6255-4755-935c-bfd826af269a" providerId="ADAL" clId="{3C21506B-8406-41F1-BB99-5A86344AAA9F}" dt="2025-09-26T23:56:59.795" v="328" actId="962"/>
          <ac:inkMkLst>
            <pc:docMk/>
            <pc:sldMk cId="2196273043" sldId="336"/>
            <ac:inkMk id="4" creationId="{AF608E9B-0490-49FF-AE85-EE3BF0C08225}"/>
          </ac:inkMkLst>
        </pc:inkChg>
      </pc:sldChg>
      <pc:sldChg chg="addSp modSp mod">
        <pc:chgData name="mnats" userId="2d5df061-6255-4755-935c-bfd826af269a" providerId="ADAL" clId="{3C21506B-8406-41F1-BB99-5A86344AAA9F}" dt="2025-09-26T23:57:20.823" v="542" actId="962"/>
        <pc:sldMkLst>
          <pc:docMk/>
          <pc:sldMk cId="3245244128" sldId="337"/>
        </pc:sldMkLst>
        <pc:inkChg chg="add mod">
          <ac:chgData name="mnats" userId="2d5df061-6255-4755-935c-bfd826af269a" providerId="ADAL" clId="{3C21506B-8406-41F1-BB99-5A86344AAA9F}" dt="2025-09-26T23:57:20.823" v="542" actId="962"/>
          <ac:inkMkLst>
            <pc:docMk/>
            <pc:sldMk cId="3245244128" sldId="337"/>
            <ac:inkMk id="5" creationId="{1D3C1F7B-616E-43D6-9824-411FD78B1284}"/>
          </ac:inkMkLst>
        </pc:inkChg>
      </pc:sldChg>
      <pc:sldChg chg="addSp modSp mod">
        <pc:chgData name="mnats" userId="2d5df061-6255-4755-935c-bfd826af269a" providerId="ADAL" clId="{3C21506B-8406-41F1-BB99-5A86344AAA9F}" dt="2025-09-26T23:57:45.265" v="698" actId="962"/>
        <pc:sldMkLst>
          <pc:docMk/>
          <pc:sldMk cId="720636489" sldId="339"/>
        </pc:sldMkLst>
        <pc:inkChg chg="add mod">
          <ac:chgData name="mnats" userId="2d5df061-6255-4755-935c-bfd826af269a" providerId="ADAL" clId="{3C21506B-8406-41F1-BB99-5A86344AAA9F}" dt="2025-09-26T23:57:45.265" v="698" actId="962"/>
          <ac:inkMkLst>
            <pc:docMk/>
            <pc:sldMk cId="720636489" sldId="339"/>
            <ac:inkMk id="5" creationId="{12564F68-6ED9-4E62-ABF2-F69C505732C7}"/>
          </ac:inkMkLst>
        </pc:inkChg>
      </pc:sldChg>
      <pc:sldChg chg="addSp modSp mod">
        <pc:chgData name="mnats" userId="2d5df061-6255-4755-935c-bfd826af269a" providerId="ADAL" clId="{3C21506B-8406-41F1-BB99-5A86344AAA9F}" dt="2025-09-26T23:57:49.728" v="699" actId="962"/>
        <pc:sldMkLst>
          <pc:docMk/>
          <pc:sldMk cId="2817380881" sldId="341"/>
        </pc:sldMkLst>
        <pc:inkChg chg="add mod">
          <ac:chgData name="mnats" userId="2d5df061-6255-4755-935c-bfd826af269a" providerId="ADAL" clId="{3C21506B-8406-41F1-BB99-5A86344AAA9F}" dt="2025-09-26T23:57:49.728" v="699" actId="962"/>
          <ac:inkMkLst>
            <pc:docMk/>
            <pc:sldMk cId="2817380881" sldId="341"/>
            <ac:inkMk id="3" creationId="{735C68A1-D6E2-4639-B228-8B55EF65E684}"/>
          </ac:inkMkLst>
        </pc:inkChg>
      </pc:sldChg>
      <pc:sldChg chg="addSp modSp mod">
        <pc:chgData name="mnats" userId="2d5df061-6255-4755-935c-bfd826af269a" providerId="ADAL" clId="{3C21506B-8406-41F1-BB99-5A86344AAA9F}" dt="2025-09-26T23:57:56.838" v="701" actId="962"/>
        <pc:sldMkLst>
          <pc:docMk/>
          <pc:sldMk cId="2483948653" sldId="342"/>
        </pc:sldMkLst>
        <pc:inkChg chg="add mod">
          <ac:chgData name="mnats" userId="2d5df061-6255-4755-935c-bfd826af269a" providerId="ADAL" clId="{3C21506B-8406-41F1-BB99-5A86344AAA9F}" dt="2025-09-26T23:57:56.838" v="701" actId="962"/>
          <ac:inkMkLst>
            <pc:docMk/>
            <pc:sldMk cId="2483948653" sldId="342"/>
            <ac:inkMk id="4" creationId="{252D4672-C8DD-4FC4-9132-12DB4CDBA4CF}"/>
          </ac:inkMkLst>
        </pc:inkChg>
      </pc:sldChg>
      <pc:sldChg chg="addSp modSp mod">
        <pc:chgData name="mnats" userId="2d5df061-6255-4755-935c-bfd826af269a" providerId="ADAL" clId="{3C21506B-8406-41F1-BB99-5A86344AAA9F}" dt="2025-09-26T23:58:12.007" v="837" actId="962"/>
        <pc:sldMkLst>
          <pc:docMk/>
          <pc:sldMk cId="2060560149" sldId="343"/>
        </pc:sldMkLst>
        <pc:inkChg chg="add mod">
          <ac:chgData name="mnats" userId="2d5df061-6255-4755-935c-bfd826af269a" providerId="ADAL" clId="{3C21506B-8406-41F1-BB99-5A86344AAA9F}" dt="2025-09-26T23:58:12.007" v="837" actId="962"/>
          <ac:inkMkLst>
            <pc:docMk/>
            <pc:sldMk cId="2060560149" sldId="343"/>
            <ac:inkMk id="4" creationId="{5FB99F41-D5CA-4FB3-94C8-C545C371CA52}"/>
          </ac:inkMkLst>
        </pc:inkChg>
      </pc:sldChg>
      <pc:sldChg chg="addSp modSp mod">
        <pc:chgData name="mnats" userId="2d5df061-6255-4755-935c-bfd826af269a" providerId="ADAL" clId="{3C21506B-8406-41F1-BB99-5A86344AAA9F}" dt="2025-09-26T23:58:17.062" v="838" actId="962"/>
        <pc:sldMkLst>
          <pc:docMk/>
          <pc:sldMk cId="2108888732" sldId="344"/>
        </pc:sldMkLst>
        <pc:inkChg chg="add mod">
          <ac:chgData name="mnats" userId="2d5df061-6255-4755-935c-bfd826af269a" providerId="ADAL" clId="{3C21506B-8406-41F1-BB99-5A86344AAA9F}" dt="2025-09-26T23:58:17.062" v="838" actId="962"/>
          <ac:inkMkLst>
            <pc:docMk/>
            <pc:sldMk cId="2108888732" sldId="344"/>
            <ac:inkMk id="4" creationId="{9F188273-FA3D-4D1D-A425-DC42DFBFAB65}"/>
          </ac:inkMkLst>
        </pc:inkChg>
      </pc:sldChg>
      <pc:sldChg chg="addSp modSp mod">
        <pc:chgData name="mnats" userId="2d5df061-6255-4755-935c-bfd826af269a" providerId="ADAL" clId="{3C21506B-8406-41F1-BB99-5A86344AAA9F}" dt="2025-09-26T23:58:23.180" v="839" actId="962"/>
        <pc:sldMkLst>
          <pc:docMk/>
          <pc:sldMk cId="2876889492" sldId="346"/>
        </pc:sldMkLst>
        <pc:inkChg chg="add mod">
          <ac:chgData name="mnats" userId="2d5df061-6255-4755-935c-bfd826af269a" providerId="ADAL" clId="{3C21506B-8406-41F1-BB99-5A86344AAA9F}" dt="2025-09-26T23:58:23.180" v="839" actId="962"/>
          <ac:inkMkLst>
            <pc:docMk/>
            <pc:sldMk cId="2876889492" sldId="346"/>
            <ac:inkMk id="4" creationId="{9058A6A7-3E4F-40F6-95CA-EE8673CE46E4}"/>
          </ac:inkMkLst>
        </pc:inkChg>
      </pc:sldChg>
      <pc:sldChg chg="addSp modSp mod">
        <pc:chgData name="mnats" userId="2d5df061-6255-4755-935c-bfd826af269a" providerId="ADAL" clId="{3C21506B-8406-41F1-BB99-5A86344AAA9F}" dt="2025-09-26T23:57:52.847" v="700" actId="962"/>
        <pc:sldMkLst>
          <pc:docMk/>
          <pc:sldMk cId="1498077953" sldId="347"/>
        </pc:sldMkLst>
        <pc:inkChg chg="add mod">
          <ac:chgData name="mnats" userId="2d5df061-6255-4755-935c-bfd826af269a" providerId="ADAL" clId="{3C21506B-8406-41F1-BB99-5A86344AAA9F}" dt="2025-09-26T23:57:52.847" v="700" actId="962"/>
          <ac:inkMkLst>
            <pc:docMk/>
            <pc:sldMk cId="1498077953" sldId="347"/>
            <ac:inkMk id="6" creationId="{E3C39A04-58A5-4C8A-AD3F-6E28C0BD7253}"/>
          </ac:inkMkLst>
        </pc:inkChg>
      </pc:sldChg>
      <pc:sldChg chg="addSp modSp mod">
        <pc:chgData name="mnats" userId="2d5df061-6255-4755-935c-bfd826af269a" providerId="ADAL" clId="{3C21506B-8406-41F1-BB99-5A86344AAA9F}" dt="2025-09-26T23:56:30.904" v="79" actId="962"/>
        <pc:sldMkLst>
          <pc:docMk/>
          <pc:sldMk cId="1799015428" sldId="348"/>
        </pc:sldMkLst>
        <pc:inkChg chg="add mod">
          <ac:chgData name="mnats" userId="2d5df061-6255-4755-935c-bfd826af269a" providerId="ADAL" clId="{3C21506B-8406-41F1-BB99-5A86344AAA9F}" dt="2025-09-26T23:56:30.904" v="79" actId="962"/>
          <ac:inkMkLst>
            <pc:docMk/>
            <pc:sldMk cId="1799015428" sldId="348"/>
            <ac:inkMk id="2" creationId="{40024BB0-CDB9-48A3-B235-D93892D88C2E}"/>
          </ac:inkMkLst>
        </pc:inkChg>
      </pc:sldChg>
      <pc:sldChg chg="addSp modSp mod">
        <pc:chgData name="mnats" userId="2d5df061-6255-4755-935c-bfd826af269a" providerId="ADAL" clId="{3C21506B-8406-41F1-BB99-5A86344AAA9F}" dt="2025-09-26T23:56:48.864" v="255" actId="962"/>
        <pc:sldMkLst>
          <pc:docMk/>
          <pc:sldMk cId="2919190720" sldId="349"/>
        </pc:sldMkLst>
        <pc:inkChg chg="add mod">
          <ac:chgData name="mnats" userId="2d5df061-6255-4755-935c-bfd826af269a" providerId="ADAL" clId="{3C21506B-8406-41F1-BB99-5A86344AAA9F}" dt="2025-09-26T23:56:48.864" v="255" actId="962"/>
          <ac:inkMkLst>
            <pc:docMk/>
            <pc:sldMk cId="2919190720" sldId="349"/>
            <ac:inkMk id="3" creationId="{99750E41-AD5D-4356-861A-624B71FB0101}"/>
          </ac:inkMkLst>
        </pc:inkChg>
      </pc:sldChg>
      <pc:sldChg chg="addSp modSp mod">
        <pc:chgData name="mnats" userId="2d5df061-6255-4755-935c-bfd826af269a" providerId="ADAL" clId="{3C21506B-8406-41F1-BB99-5A86344AAA9F}" dt="2025-09-26T23:56:51.828" v="256" actId="962"/>
        <pc:sldMkLst>
          <pc:docMk/>
          <pc:sldMk cId="1359667015" sldId="350"/>
        </pc:sldMkLst>
        <pc:inkChg chg="add mod">
          <ac:chgData name="mnats" userId="2d5df061-6255-4755-935c-bfd826af269a" providerId="ADAL" clId="{3C21506B-8406-41F1-BB99-5A86344AAA9F}" dt="2025-09-26T23:56:51.828" v="256" actId="962"/>
          <ac:inkMkLst>
            <pc:docMk/>
            <pc:sldMk cId="1359667015" sldId="350"/>
            <ac:inkMk id="4" creationId="{FDF07E52-2EE3-475B-910D-73BDBCEC148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D4793E3-264F-4594-9F72-80F2F7CB59A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62D0259-7282-44FD-B15D-444A4028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35:47.63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28545 4745 2751 0,'-9'2'256'0,"2"0"-256"0,2 0 0 0,-2-2 0 0,3 5 368 0,2-5 16 0,-3 0 16 0,-2 0 0 0,-4 4 1536 0,-5-1 304 0,0-3 64 0,0 0 16 15,3-3-16-15,1 1-16 16,1-5 0-16,4 3 0 0,3-3-208 0,-1 0-32 0,1-4-16 0,1 4 0 15,3-4-720-15,3-1-144 16,4 1-16-16,-3 0-16 0,5 4-448 0,2-4-96 16,1 4-16-16,4-4 0 0,2-1-128 0,7 1-48 0,4-5 0 0,1 0 0 15,-1 7-80-15,-6-2 0 0,-3-1-16 0,3 6 0 16,4 1-144-16,0 1-32 0,1 4 0 0,-6 4 0 16,-1 3-128-16,-3 4 0 0,0 7 0 0,-5 5 0 15,-1 0 0-15,-1 4 0 0,-4 9 0 0,-3-2 0 16,1 7 0-16,-5-5 0 0,0 5 0 0,-5-3 0 15,3 3 0-15,-5-7 0 0,1 0 0 0,-3-2 0 0,-1-3 0 0,1 1 0 16,0-1 0-16,0-1 0 16,-2 1 0-16,2-2 208 0,2 3-48 0,-2-1-16 0,2 5 16 0,-2-2 0 15,2 0 0-15,1 2 0 16,-1 6-160-16,0 1 0 0,0 2 0 0,3 0 0 16,-3 5 0-16,2-3 0 0,3 3 0 0,-3-1 0 15,3 3 0-15,-2 5 0 0,-3-3 0 0,2 0 0 16,-4 0 0-16,2 0 0 0,-4 0-144 0,2-2 144 0,-2 2 0 0,2-4 0 15,-3 4 0-15,6-9 0 0,-4-2 0 16,4 4 0-16,-1 5 0 0,0 0 0 0,3 4 0 0,4 1 0 16,0 1 144-16,2-4-144 0,5 3 320 0,2-1 0 15,4 0-16-15,3 3 0 0,2-5-144 0,3 0-32 16,-1-9 0-16,3-2 0 0,4 0-128 0,-2-5 0 0,4 1 0 0,1-3 0 16,2 0 0-16,2 2 0 15,2-7 0-15,2 5 0 0,-1-2 0 0,-3 0 128 16,0-3-128-16,-5-4 0 0,-2 2 0 0,-4-4 0 15,-5 2 0-15,-4-5 0 0,-3-2 0 0,-4 0 0 0,0-6 0 0,-5-1 0 16,0 0 0-16,-4-4 0 0,-3 0 0 0,1-2 0 16,-3-1 0-16,-2-2 192 0,0-2-64 0,-2 0 0 15,-1 0 0-15,1-2-128 0,2 0 192 0,-3 0-64 0,1-3-128 0,0 3 0 16,-1 0 0-16,1 2 0 16,-2 2 0-16,1 0 0 0,1 5 0 0,0 2 0 15,1 2 0-15,-3 3 0 0,-1 4 0 0,3 5 0 16,2-1 0-16,0 3 0 0,2 0 0 0,-2 2 0 15,0 5 0-15,0 2 0 0,2 0 0 0,-2 2 0 16,4-6 0-16,-1 6 0 0,1 3 0 0,3-3 0 16,0 2 0-16,2 3 0 0,-3 2 0 0,6-2 0 15,1 2 0-15,1 0 0 0,1 2 0 0,-1 3 0 0,2-3 0 0,-3 3 0 16,3 2 0-16,-2-5 0 0,1 3 0 0,1-3 0 16,0 3 0-16,2-5 0 15,2 7 0-15,1 2 0 0,4 4 0 0,2 3 0 0,0-2 0 0,0 2 0 16,-2 0 0-16,2 4 0 0,-2 1 0 0,0-10 0 15,-3 3 0-15,-4-5 0 0,-2-5 0 0,-2 3 0 0,-5-4 0 0,0 1 0 16,-3-6 0 0,-3 4 0-16,-1-2 0 0,-4 3 128 0,-1-1 48 0,-1-2 0 15,-3-4 0-15,-2-3 0 0,-1-4-16 0,-1-5 0 16,-3-2 0-16,-2-3 0 0,1-6-32 0,1-4-128 16,-2 1 192-16,2-6-64 0,1-5-128 0,-1-2 0 0,3 0 0 15,1-2 0-15,-1-3 0 0,4-1-192 16,5-6 0-16,-1 1-12336 15,6-3-2464-15</inkml:trace>
  <inkml:trace contextRef="#ctx0" brushRef="#br0" timeOffset="13500.58">28758 6367 11055 0,'0'-4'976'0,"2"1"-784"0,-2-1-192 0,0 2 0 0,2-1 1952 0,-2 1 352 0,3-3 64 0,1-1 0 0,-2-3 256 0,3 2 64 15,-5 5 0-15,0-3 0 16,-2 10-1216-16,-3-5-224 0,1 9-48 0,-8 0-16 16,5 4-176-16,-4 1-48 0,0-1 0 0,-3 6 0 15,3-1-384-15,-3 4-96 0,1 1-16 0,-1 2 0 0,0 2-320 0,1 3-144 16,-3 4 128-16,-4-5-128 0,-1 5 0 0,-1 0 0 16,-1-4 0-16,0-8 0 0,7-1 0 0,0-1 0 15,5-9 0-15,2-2 0 0,4 0 192 0,5-9 0 16,5 0 0-16,6 0 0 0,3-6 64 0,6 1 0 15,5-2 16-15,7-4 0 0,7-5-64 0,-1 3-16 0,-2 1 0 16,3 1 0-16,2 2-192 0,2 0 0 16,0 4 128-16,-5 5-128 0,1 0 0 0,-3 2 0 0,-2 8 0 0,-9-6 0 15,0 5 0-15,-7 2-192 0,-2 5 192 0,-5-2-208 32,-4 2-384-32,0-3-80 0,-5-1-16 0,-2-1 0 15,-2 5-736-15,-5-5-160 0,-2 3-16 0,0-3-16 16,-5-2-928-16,3-2-176 0,-2-2-32 0,1-3-8976 0</inkml:trace>
  <inkml:trace contextRef="#ctx0" brushRef="#br0" timeOffset="13793.99">28624 6721 9215 0,'-16'4'192'0,"7"-4"64"0,2 0 0 0,1 0 0 16,3 0-256-16,1 0 0 0,0 0 0 0,-1 0 0 0,1 0 2720 0,0-4 496 16,4 4 112-16,5-5 0 15,4 3-304-15,3-7-64 0,4 2-16 0,5 0 0 16,-3 0-960-16,5 3-192 0,5 4-32 0,-1 0-16 0,3 2-976 0,4 0-192 16,3 5-32-16,6-7-16 0,0 2-304 0,5-2-64 15,0-2-16-15,0-2 0 0,0-3-144 0,2-9 0 16,4-2 0-16,-1 0 128 0,-1-5-128 0,-6 5 0 15,-7 0 0-15,-5 6 0 0,-4 1 0 0,-5 0 0 16,-2 2 0-16,-7 4 0 0,0 1-240 0,-7 4-80 0,1 4 0 0,-5 3-16 31,-1 2-1776-31,-1 2-368 0</inkml:trace>
  <inkml:trace contextRef="#ctx0" brushRef="#br0" timeOffset="25614">21860 7681 4607 0,'-5'-4'400'0,"1"-1"-400"0,1 3 0 0,1 2 0 0,0 0 1088 0,-3 0 128 0,-4-4 16 0,-4 1 16 0,-6 1 1344 0,1 2 272 16,0 2 48-16,5 5 16 0,1-5-400 0,1 7-80 15,4-2-16-15,3 5 0 0,4-1-512 0,0 3-96 16,2-1-32-16,5 5 0 0,-1-6-688 0,6 1-144 16,4 3-16-16,4-2-16 15,5 2-592-15,4-5-112 0,8-4-32 0,6-3 0 16,4-2 48-16,6-4 0 0,3-7 0 0,-1-2 0 0,-1-1-240 16,-6-1 0-16,-1-1 128 0,-4 3-128 0,3 2 0 15,-8 2 0-15,1 0 0 0,-5 0 0 0,-9 5-288 0,-3 2 0 16,-1 2 0-16,-5 5 0 0,-5 0 96 0,-4-2 0 15,-3 4 16-15,-4 0 0 0,-2 2 48 0,-5-4 0 0,0 6 0 16,-4-1 0-16,0-3 128 0,-3 2 0 16,1-6 0-16,-1-1 0 0,0-4-160 0,1-2 160 15,-3-3-192-15,2-4 192 0,3-4-384 0,-3-5 16 0,5-3 16 0,0-1 0 16,2-1 96-16,3-7 0 16,-1 1 16-16,1 2 0 0,-1 0-64 0,-2 2-16 15,3 2 0-15,-1 5 0 0,1 0 0 0,-1 2 0 0,-1 5 0 0,1-1 0 16,-2 5 320-16,3-6 0 0,-3 4-128 0,0-3 128 15,0 1 0-15,0-2 0 0,5 1 0 0,-2 3 0 16,1-2 192-16,1 4-48 0,0 0-16 0,0 7 0 16,-1-4 176-16,3 4 16 0,0 4 16 0,0 1 0 15,5 2 208-15,2 4 32 0,2 0 16 0,2-4 0 16,3 4-128-16,2 1-16 0,4-1-16 0,3 0 0 0,-1 3-224 16,3 2-32-16,2 0-16 0,-2 2 0 15,3 0-160-15,-4-2 0 0,4 2 0 0,-1 0 128 16,0 0-128-16,-2 0 0 0,2-2 144 0,-4 0-144 15,2-2 0-15,-5-3 0 0,1 0 0 0,-1-4 128 16,-4 4-128-16,-3 1 0 0,-1-1 0 0,-3 0 0 16,-5 3 0-16,-4 6 0 0,-2-1 0 0,-5 3 128 0,-4 8 128 0,-5-3 16 15,-4 5 16-15,2 2 0 0,-3-7-32 0,-4 9-16 16,-2 0 0-16,2 3 0 0,0-5-240 0,3-5 176 16,6-4-176-16,0-2 160 0,4-5-160 0,3-2 0 15,3-5 0-15,3-2 0 16,3 0-768-16,0-6-128 0</inkml:trace>
  <inkml:trace contextRef="#ctx0" brushRef="#br0" timeOffset="37529.01">27377 7119 3679 0,'5'-9'320'0,"-3"3"-320"0,-2 3 0 0,-2 1 0 0,0 2 1280 0,2 0 176 0,0-2 32 0,-3-5 16 16,3 2 928-16,-2-1 192 0,-3 1 48 0,1 3 0 15,-1 0-704-15,1 2-144 0,-3 0-32 0,0 2 0 16,3-2-256-16,-5 2-64 0,2-2-16 0,-2 5 0 0,0-5-720 0,0 0-144 16,0 0-16-16,0 0-16 15,-3-7-208-15,1 2-32 0,4-4-16 0,-4 3 0 0,2-1 96 0,-3 0 32 16,-1 0 0-16,-1 3 0 0,1-3-176 0,-3 2-48 16,0-2 0-16,0 3 0 15,0-1 80-15,-2 1 16 0,-3 2 0 0,1-5 0 0,2 7 64 0,-5-5 16 16,3 5 0-16,-1 5 0 0,1-5-208 0,0 7-48 15,4-5 0-15,-2 2 0 0,2 3-128 0,0 2 0 16,2-2 0-16,1 2 0 0,1 5 0 0,-1-3 0 16,-1 5 0-16,-2 9 0 0,-2-3 0 0,2 3 0 0,-2 5 0 0,0-1 0 15,0 3 0-15,-5 4 0 16,1 10 0-16,1-6 0 0,5-3 224 0,0 1 16 0,5-4 0 0,2 2 0 16,2-2-16-16,3-2 0 0,4 0 0 0,0-3 0 15,7-4-48-15,-1 2-16 0,1 3 0 0,0-3 0 16,0 0-32-16,2 5-128 15,-2-7 192-15,2 2-64 0,0 3-128 0,2-5 192 0,3 4-192 0,4-2 192 16,2 3-192-16,3-5 0 0,0-5 144 0,1-2-144 16,1 0 0-16,3-2 0 0,3 0 0 0,6-2 0 0,3-8 0 0,1 1 0 15,0-5 0-15,-2 1 0 0,1-3 0 0,1-5-192 16,5-2 64-16,1-4 0 0,-2 0-80 0,-1-7-16 16,-1-1 0-16,-3-3 0 15,-3-1 48-15,-3-2 16 0,2-6 0 0,-4-1 0 16,-1 2 160-16,-6-4-128 0,0-2 128 0,-4 2-128 0,-1-7 128 0,-6 3 192 15,-1 1-32-15,-1-3-16 16,-3-1 64-16,-5 2 16 0,1 5 0 0,-5 3 0 16,-3 1-224-16,1 8 0 0,-2-1 0 0,-5 2 0 15,-3 1 0-15,-6-3 0 0,-2 1 0 0,-5-1 0 16,0 3 128-16,-5-1-128 0,-1 3 0 0,-1 0 144 0,0 2 0 0,0 3 0 16,-2 1 0-16,-4 3 0 0,-3 2 32 0,-2 5 0 15,0 4 0-15,0 3 0 0,7 2-176 0,-1 4 0 16,3-4 0-16,3 2 0 0,6 0 0 0,4-4 0 15,10-1 0-15,4-2 0 16,7-4-592-16,5-2-112 0</inkml:trace>
  <inkml:trace contextRef="#ctx0" brushRef="#br0" timeOffset="42649.47">22685 8248 5519 0,'2'-4'496'0,"0"-1"-496"0,-2 3 0 0,0-1 0 0,3 1 896 0,-3-2 64 0,2-3 32 0,0-4 0 16,3-5 784-16,-1 2 144 15,1-2 48-15,-1 3 0 0,-1 1-1088 0,-1 1-224 16,-2 0-32-16,0 4-16 0,-2 7 336 0,-1-5 64 0,-4 5 16 0,-2 5 0 16,0-3 192-16,-2 5 64 0,0 2 0 0,-3-2 0 15,-2 2-336-15,3 0-64 0,-3 0-16 0,2 0 0 16,1 0-448-16,-3 2-96 0,0-4 0 0,0 2-16 15,-2 0 48-15,2 0 16 0,2 0 0 0,1 1 0 16,-1 1-192-16,3-7-48 0,2 5 0 0,2-2 0 16,0 2 0-16,3-4 0 0,1 2 0 0,1 4 0 15,4 0-128-15,1-2 160 0,-1 5-160 0,2 0 160 16,3 4-160-16,0 2 128 0,2 0-128 0,0 3 128 16,0 4-128-16,0-4 0 0,-2 6 0 0,0-4 0 15,0 7 0-15,-3 0 0 0,-2 2 0 0,-2 0 0 16,-2 0 0-16,-2-5 0 0,1 1 0 0,-3-1 0 15,-1 7-128-15,-5 5 128 0,1 0 0 0,-2-2 0 0,1-3 0 0,-1 2 0 16,-3-6 0-16,2-5 0 0,5-4 0 0,-2 0 0 16,4-5 0-16,-2-7 0 0,2-4 0 0,3 0 0 15,-1-5 0-15,3 0 0 16,2-4 0-16,-3 0 0 0,6-1 0 0,-3-1 0 16,2 2 0-16,0-3 0 0,5-2 0 0,-2 3 0 0,1 4 0 15,3 0 0-15,-2-5-128 0,2 5 128 0,0 5 0 0,3-3 0 16,-1 3 0-16,0 4 0 0,1-3 0 0,1 6 0 15,-1-1 0-15,1 7 0 0,-1-7 0 0,-1 5 0 16,0 0 0-16,-2 5 0 0,0 1 0 0,0 1 0 16,1 6 0-16,-6 3 0 0,3 0 0 0,-5 2 0 15,-2 2 0-15,-4 0 0 0,-1 1 0 0,1-3 0 0,-1 0 0 0,-2 0 0 16,3 0 384-16,-3 0 80 0,0 2 32 16,3-2 0-16,-1-5 96 0,3 5 32 15,-1 3 0-15,3-1 0 0,3 2-304 0,1-4-64 16,3 3-16-16,2-8 0 0,0-2-240 0,3-4 0 15,-1-3 0-15,2-4 0 16,1-5-496-16,2 1-80 0,2-8-32 0,5 3-15760 0</inkml:trace>
  <inkml:trace contextRef="#ctx0" brushRef="#br0" timeOffset="46625.96">20602 12751 6447 0,'0'11'576'0,"-3"-6"-576"0,3 2 0 0,0-1 0 0,0 1 336 0,0-2-32 0,3 1-16 0,-1 4 0 0,2 8 1696 0,3 4 352 0,2 3 64 0,0 0 16 16,3 2-560-16,-1-4-128 0,-2-7 0 0,0-2-16 16,2 1-560-16,-2-8-128 0,1 5 0 0,1-8-16 15,-2 3-768-15,-2-3-240 0,2-1 128 0,0 1-128 16,0-2-1600-16,-2 1-368 0,-3-1-80 15,3 0 0-15</inkml:trace>
  <inkml:trace contextRef="#ctx0" brushRef="#br0" timeOffset="46781.93">20799 12690 16575 0,'-5'-14'736'0,"3"7"160"0,2 1-720 0,0 1-176 0,0 0 0 0,0 3 0 0,0 2 2224 0,2 0 400 15,1 0 96-15,1 0 16 0,3 7-240 0,0 4-64 16,4 1 0-16,0 1 0 0,3 8-1728 0,2 4-336 15,0-3-80-15,4 3-16 16,0 2-704-16,3-2-144 0</inkml:trace>
  <inkml:trace contextRef="#ctx0" brushRef="#br0" timeOffset="47449.36">21542 12676 11055 0,'-6'-4'976'0,"-4"1"-784"0,4-1-192 0,3 2 0 0,-1-3 1280 0,-1 0 224 0,-4-1 32 0,-7-12 16 0,-2-3 848 0,0-4 160 0,2 0 48 0,5 3 0 16,4 1-960-16,3 8-192 0,4 1-48 15,2 3 0-15,5 7-32 0,4 4-16 0,0 7 0 0,5 3 0 16,5 10-512-16,4 8-96 0,-3-1-32 0,3 5 0 16,5 9-352-16,1 12-80 0,3 4-16 0,5 6 0 15,2 8-272-15,-1-3 0 0,-1 0 128 0,-3-13-128 0,1-5 0 0,-6-11 0 16,-4-12 0-16,-2-11 0 16,-4-13 0-16,-3-5 0 0,-2-5 0 0,-5-13 0 15,-2-4 0-15,-2-8 208 0,0-6-64 0,-3-3-16 16,1-6 224-16,-3-7 32 0,-2-5 16 0,0 3 0 15,0 6-144-15,-2 3-48 0,0-5 0 0,-3 3 0 16,-2-1-208-16,0 0 0 0,1 3 0 0,-1 0 0 16,-2 4 0-16,2 2-192 0,2 1 16 0,1 6 0 15,2 7-800-15,-1 0-176 0,6 9-16 0,-1 10-10480 16,0 3-2080-16</inkml:trace>
  <inkml:trace contextRef="#ctx0" brushRef="#br0" timeOffset="47898.88">22649 12375 4607 0,'-12'-25'192'0,"5"11"64"0,3 1-256 0,-1 6 0 0,1-2 0 0,-1 2 0 15,-2 0 2128-15,-2-9 384 16,-4-4 80-16,-5-3 16 0,0 3-800 0,-1 6-144 0,6 10-48 0,-1 8 0 15,3 1-784-15,4 8-176 0,0 10-16 0,5 2-16 16,0 4-176-16,-1 3-48 0,3 9 0 0,3 2 0 16,1 9-16-16,5 5-16 0,3 6 0 0,6 3 0 15,2-3-192-15,3 3-48 0,4 0 0 0,-2-7 0 16,2-9 0-16,-2-10 0 0,0-17 0 0,-5-12 0 0,-1-8 192 0,-4-8 48 16,-3-4 0-16,1-7 0 15,-1-6 976-15,-1-8 192 0,-2 1 32 0,-2-10 16 16,-3 5-480-16,-1-2-80 0,-1 2-32 0,-2 2 0 15,0 0-384-15,0-4-80 0,-2 0-16 0,-3-3 0 16,1 3-368-16,-1-2-144 0,-2 1 0 0,-2-3 144 16,0 1-144-16,0 3 0 0,2 6 0 0,-2 8 0 0,5 8-304 0,-1 3-32 15,3 6-16-15,0 5 0 16,4 2-96-16,0 7 0 0,3-2-16 0,4 9 0 0,2 2 112 0,3 5 32 16,-1 2 0-16,3 7 0 0,5 4 320 0,1 0 0 0,6 3 160 0,-1 1-160 15,0-6 128-15,2-2-128 16,1-5 0-16,-3-15 0 15,-2-6-336-15,-2-3-176 0,-1-10-48 0,1-4-9376 16,0-3-1888-16</inkml:trace>
  <inkml:trace contextRef="#ctx0" brushRef="#br0" timeOffset="48250.65">23501 12101 7887 0,'13'9'336'0,"-8"-5"96"0,0 1-432 0,-3-5 0 0,0 0 0 0,0 0 0 0,1 0 1616 0,-1-7 240 0,2 2 64 0,3-6 0 0,-2 0 304 0,-3-1 64 0,0-6 16 0,-4 7 0 15,0-7-496-15,-1 2-80 0,-3 0-32 0,-1 2 0 16,0-1-896-16,-7 1-176 0,3-4-48 0,-5 2 0 16,-2 0-448-16,0-2-128 0,-5 0 0 0,1 2 0 15,-1 2 0-15,-2-1 0 0,5 8 0 0,-1 0 0 16,1 2 0-16,2 10 0 0,0 6 0 0,-1 7 0 0,6 1 128 0,-1 10 16 15,5 5 0-15,0 7 0 16,5 11 288-16,1 7 48 0,3 9 16 0,5 0 0 0,4 2 112 0,2-4 32 16,5-3 0-16,5-2 0 0,1-6 240 0,10-5 48 15,4-3 16-15,5-15 0 0,2-7-560 0,2-12-96 16,-2-8-32-16,3-7 0 16,4-12-64-16,2-4 0 0,-5-2-16 0,-3-1 0 15,-1-1-176-15,-7-1 0 0,0 0-192 0,-6 5 192 16,-5 0-1424-16,-3-5-176 0,1 1-16 0,-3-3-14752 15</inkml:trace>
  <inkml:trace contextRef="#ctx0" brushRef="#br0" timeOffset="48627.26">24015 11713 4607 0,'0'7'192'0,"0"-7"64"0,0 4-256 0,0 3 0 16,0-2 0-16,0 1 0 0,3 6 2944 0,-1 1 560 15,5 15 96-15,2 8 32 0,4 14 272 0,3 9 48 0,5 4 16 0,-1 1 0 16,3-1-1776-16,2 0-336 0,0 1-80 0,0-5-16 0,2-7-1024 0,-2-9-208 16,0-4-32-16,-3-17-16 0,1-4-352 0,-3-11-128 15,3-9 0-15,0-7 0 16,-5-5 176-16,2-13-176 0,-2-7 192 0,1-9-192 16,-1-7 0-16,-5-4 0 0,-1-10 0 0,-6 1-144 15,1-1-64-15,-4-4-16 0,-3 7 0 0,-5 0 0 31,0 2-192-31,-1 0-32 0,-3 9-16 0,0 7 0 0,2 2-48 0,0 3 0 0,0 4 0 0,3 4 0 16,1 8-48-16,3 4-16 16,3 4 0-16,-1 10 0 0,5 4 416 0,-3 2 160 0,5 7-128 0,0 7 128 15,3 9 128-15,1 0 128 0,5 9 0 0,1 11 16 16,1 2 48-16,3 10 0 0,-1-5 0 0,-1 0 0 16,1 0-128-16,3 5-32 0,2 9 0 0,1 0 0 0,1-5-16 0,-2-9 0 15,1-11 0-15,-4-12 0 16,1-13-704-16,-2-7-144 0,0-7-16 0,-1-6-16 15,1-3-1488-15,2-4-288 0</inkml:trace>
  <inkml:trace contextRef="#ctx0" brushRef="#br0" timeOffset="48994.92">25147 11174 3647 0,'-5'-3'160'0,"3"3"32"0,0 3-192 0,-3 3 0 0,3-3 0 0,0 6 0 0,2 0 512 0,-3 11 48 0,1 14 16 0,0 14 32 16,-1 6 3424-16,6 7 672 0,1 5 144 0,3-2 64 15,4-6-1904-15,3-1-384 0,0-7-80 0,4 4-16 16,4 3-688-16,3 0-144 0,5-3-32 0,-3-6 0 16,-2-10-912-16,-2-8-192 0,-1-8-48 0,1-8 0 15,-5-3-144-15,0-8-48 0,-2-6 0 0,-2-6 0 16,-1-4-128-16,-4-8-16 0,0-6-16 0,0-7 0 15,-2-5-32-15,-4 1-128 0,-1-3 192 0,-2-6-64 16,-5-8-128-16,-2-4 0 0,-4 3-160 0,-2 1 160 16,-3 3-672-16,-5 5-32 0,-4 1-16 0,-2 5 0 15,-2 7-2032-15,-3 12-384 0,-2 8-96 0,0 7-16 16,0 7 768-16,4 7 160 0,1 2 16 0,2 5 16 0,4 4 3088 0,5 2 608 16,2 1 128-16,5-3 32 0,6-2-864 0,3 2-192 15,4-7-16-15,5 3-16 0,7 2-672 0,2-3-128 16,2 1-16-16,2-1-7456 15,5-1-1488-15</inkml:trace>
  <inkml:trace contextRef="#ctx0" brushRef="#br0" timeOffset="49415.83">25541 11128 9215 0,'-4'0'816'0,"1"0"-656"0,1 3-160 0,0-1 0 15,2 5 384-15,0-5 64 0,2 5 0 0,0 6 0 16,5 8 1664-16,4 10 320 0,8 13 80 0,1 1 16 15,5 0-800-15,0-2-176 0,2 0-16 0,0-2-16 16,3 0-32-16,-5 0 0 0,0-1 0 0,-5 1 0 16,0 0-336-16,-1 0-64 0,-1-7 0 0,-2-2-16 15,-3-10-528-15,1-4-96 0,2-2-32 0,-1-9 0 16,1-2-144-16,-2-8-16 0,0-6-16 0,-3-2 0 16,0-5-240-16,-2-4 176 0,0-3-176 0,-2-11 160 15,-2 0-160-15,-1-2 0 0,-2-10 0 0,-2 1-176 16,-2-5 176-16,0-2 176 0,0 0-48 0,-3 0 0 15,1 0-128-15,-3 2 0 0,0 2 0 0,0 1 0 16,3 13-368 0,-1-5-96-16,5 5-32 0,0 2 0 0,5 3-256 0,-1 6-48 0,3 1-16 0,2 4 0 0,2 6 496 0,1 5 80 15,1 5 32-15,1 7 0 16,0 1 208-16,1 6 160 0,6 6-32 0,1 2 0 0,-1 10 384 0,-1-5 64 16,1 13 0-16,-1-2 16 0,0 10-128 0,1 1-16 15,-3 10-16-15,-2-5 0 16,-3 3-288-16,-1-6-144 0,-3-3 160 0,0-10-160 0,0-2 0 15,0-14-192-15,0-4 16 0,0-7 0 16,-2-6-720-16,2-3-160 0,0-5-32 0,0-2-13744 16</inkml:trace>
  <inkml:trace contextRef="#ctx0" brushRef="#br0" timeOffset="49766.37">26799 10666 15663 0,'-4'-18'688'0,"-1"9"144"0,1 0-656 0,-1 2-176 0,1 5 0 0,-1 2 0 0,0 0 2400 0,-6-3 448 0,-5 3 96 0,-9 5 0 0,-4 4-1536 0,-1 7-304 0,1 7-64 0,4-1-16 16,0 8-1024-16,7-1 0 0,2-2 0 0,7-2-192 15,4-7 192-15,3 5 0 0,4 4 0 0,5 0 0 16,9 1 896-16,2-3 80 0,3-5 16 0,4-2 0 15,2 0-160-15,5-2-16 0,2 2-16 0,0-6 0 16,0-1-352-16,2 0-64 0,5 7 0 0,-1-6-16 0,1 6-208 16,-5 0-32-16,1 5-128 0,-6-1 192 0,1 5-192 0,-9 3 0 15,-5-1 128-15,-4 1-128 16,-5-1 0-16,-7 1 0 0,-4-1 0 0,-7-2 0 0,-3 3 256 0,-8-3 48 16,-5 3 16-16,-5-1 0 15,-6 0 96-15,-2-1 32 0,-1-8 0 0,5-4 0 16,2-9-320-16,1-3-128 0,1-11 128 0,5-4-128 15,5-5 0-15,4-6 0 0,2-3 0 0,8-9-18224 16</inkml:trace>
  <inkml:trace contextRef="#ctx0" brushRef="#br0" timeOffset="50191.37">27173 10442 24879 0,'-20'-25'1088'0,"11"11"256"0,0-2-1088 0,4 5-256 0,3 4 0 0,0-2 0 0,2 0 1680 0,0-5 288 0,0-6 48 0,4-9 16 15,3 6-480-15,7 0-80 0,6 12-32 0,3 13 0 0,6 19-768 0,5 10-160 16,7 19-16-16,2 9-16 0,0 11-256 0,0 3-48 15,-4-3-16-15,-8-4 0 0,-1 2-160 0,2 13 192 0,-1 17-192 0,1 11 192 32,-5 2-576-32,-2-14-96 0,-7-13-32 0,-2-21 0 15,-4-17-1632-15,-6-17-336 0,1-6-64 0,0-12-16 16,-5-9-304-16,0-2-64 0,1-9-16 0,-3-4-6976 0</inkml:trace>
  <inkml:trace contextRef="#ctx0" brushRef="#br0" timeOffset="50596.9">27971 10584 5471 0,'7'12'480'15,"0"4"-480"1,-3-5 0-16,-1 3 0 0,-1-3 0 0,5 5 0 0,2 15 0 0,9 19 0 16,5 21 1536-16,1 10 352 0,4-6 80 0,-3-5 32 15,0-6 272-15,-1-17 48 0,-1-13 16 0,-2-11 32 16,1-16-208-16,-1-14-48 0,-1-11-16 0,3-5 16 15,-1-13-800-15,1-3-160 0,0-13-48 0,2-7 32 16,-3-9-992-16,-4-2-144 0,-2-7 0 0,-4 2-176 16,-6 0 0-16,-6 3 0 0,-4 2 0 0,-7 4 48 15,-1 3 0-15,-1 10 0 0,-1 8 0 0,-2 9 128 0,0 6 272 16,0 8 176-16,3 10 16 0,-1 3 48 16,7 7 384-16,1 7 96 0,1 4 16 0,7 9 16 15,5 4-560-15,7 10-112 0,6 11-32 0,10 9 32 0,6 12-352 0,0 4-160 16,5 7 16-16,-5-5 144 15,-2-7 0-15,5 12 0 0,2 11 0 0,6 16 0 16,8 18 592-16,-3 3 112 0,-2 1 0 0,-5-4 32 0,-7-4-416 0,-6-14-64 16,-11-7-32-16,-6-4 0 0,-3-10 0 0,-12-6 0 15,-7-18 0-15,-7-7 0 0,-6-12 80 0,-7-8 16 16,-5-8 0-16,-2-6 0 0,-2-5-160 0,-5-8-32 16,0-3 0-16,-2-7 0 15,-2-4-608-15,-1-5-128 0</inkml:trace>
  <inkml:trace contextRef="#ctx0" brushRef="#br0" timeOffset="50936.35">25902 14151 13823 0,'0'0'1216'0,"0"-4"-960"0,2-5-256 0,2 2 0 0,3 0 560 0,4-9 64 0,12-9 16 0,13-20 0 0,17-14 2848 0,10-11 576 0,3 6 112 0,-1 1 32 0,1 13-1536 0,-5 9-304 16,-2 12-64-16,-6 6-16 0,-1 5-2032 0,-12 5-416 15,-6 3-80-15,-4 4-11312 16,-5-1-2272-16</inkml:trace>
  <inkml:trace contextRef="#ctx0" brushRef="#br0" timeOffset="51148.39">26033 13220 13823 0,'9'14'608'0,"-2"-5"128"0,4 2-592 0,1 0-144 0,-3-2 0 0,0 3 0 16,4 4 2688-16,10 13 496 0,15 21 96 16,21 20 32-16,7 12-512 0,2 11-112 15,2 0 0-15,-4-1-16 0,-5 6-1968 0,-6-10-400 0,-5-2-80 0,-10-15-16 16,-8-8-384-16,-7-15-80 0,-4-10 0 0,-6-15-16 31,-3-5-1456-31,-3-7-304 0,-2 1-48 0,-1-12-11440 0</inkml:trace>
  <inkml:trace contextRef="#ctx0" brushRef="#br0" timeOffset="51445.41">26661 13388 17503 0,'25'13'768'0,"-9"-1"176"16,0-1-752-16,-3 5-192 0,-1-5 0 0,-3 0 0 16,6 8 2496-16,10 10 448 0,16 19 112 0,11 13 16 0,5 9-1200 0,-5-4-224 0,-2 2-48 0,-7-2-16 15,-7-5-816-15,-6-9-144 16,-5 0-48-16,-5-9 0 0,-8-4 0 0,-3-15-16 16,-5-5 0-16,-2-6 0 0,-4-6-80 0,-2-7-16 15,-1-9 0-15,-2-5 0 0,0-4-208 0,-2-9-64 16,-2-7 0-16,0-7 0 0,2-6-192 0,-3 1 128 15,6 1-128-15,-1-3 0 0,2 1 0 0,3-14 0 0,2-7 0 16,4-9 0-16,3 4 0 0,2-2 0 0,3 12-128 0,-1-1 128 16,0 17 0-16,1 1 0 15,-3 12 0-15,0 10 0 0,0 3-816 0,-2 8-96 16,2 8-32-16,-2 10-16160 0</inkml:trace>
  <inkml:trace contextRef="#ctx0" brushRef="#br0" timeOffset="52039.19">27409 13256 1839 0,'-2'16'160'0,"2"-5"-160"0,2 1 0 0,0-1 0 16,1 0 992-16,1 1 160 0,3 6 48 0,4 7 0 15,10 16 2832-15,4 11 576 0,9 9 128 0,4 2 0 16,3-4-1760-16,0-2-352 0,-1-5-80 0,1-4-16 15,0-8-1504-15,-5-10-288 0,1-7-64 0,-6-19-16 16,-1-8-240-16,-1-15-48 0,-1-8-16 0,-4-9 0 0,-3 4-160 0,-5-6-16 16,0-8-16-16,-7-6 0 0,0 0-160 0,-5 0 0 15,-4 2-160-15,-2-2 160 0,-7 2 0 0,0-2-144 16,-2 2 144-16,-5 3 0 16,2 1-496-16,0 6-16 0,1-6 0 0,2 10 0 15,4 0-320-15,2 9-80 0,3 2-16 0,4 4 0 16,3 8-192-16,2 4-32 0,2 6-16 0,4 10 0 15,-1 4 272-15,3 8 48 0,6 8 16 0,-1 11 0 0,5 12 1152 0,0 4 224 16,0 3 48-16,0 0 16 0,-2-5 608 0,4 0 128 16,2 14 32-16,5-3 0 0,3-2-144 0,-6-15-16 0,-1-10-16 0,1-11 0 15,-1-9-448-15,4-14-96 0,-7-2-16 0,3-11 0 16,4-10 48-16,-3-6 0 0,1-5 0 0,-2-6 0 16,-3-3-432-16,-5-4-64 0,-1 2-32 0,-5-7 0 15,-3 2-160-15,-4-8 0 0,-4 1 0 0,-5-1 128 16,-2 3-128-16,-5 4 128 0,-2 1-128 0,-5 3 128 15,-4 2-128-15,0-5-176 0,-5 7 48 0,3 3 0 16,-1 4-368-16,3 9-64 0,0-2-16 0,0 8 0 31,-2 1-176-31,-1 9-32 0,3 7-16 0,0 2 0 0,4 7 160 0,3 4 16 0,6 3 16 0,3 6 0 16,2-4 368-16,5 9 80 0,2 16 16 0,6 11 0 16,5 4 272-16,0 8 64 0,5 2 16 0,0 2 0 15,-1 2 448-15,3-2 96 0,-2-7 16 0,4-2 0 0,5 2-112 0,2-9-16 16,2-11 0-16,-2-14 0 15,-2-9-192-15,4-18-64 0,3-9 0 0,-1-11 0 16,5-7-384-16,-4-10-320 0,-1-3 48 0,-1-3 16 16,-1 0-1248-16,-7-3-240 0</inkml:trace>
  <inkml:trace contextRef="#ctx0" brushRef="#br0" timeOffset="52301.47">29109 11854 7359 0,'0'6'656'0,"0"-1"-528"0,2 2-128 0,1-1 0 0,1 3 400 0,-4-4 48 0,2 6 16 0,3 5 0 16,2 11 2288-16,2 7 448 0,2 12 80 0,3-3 32 16,-3-2-2400-16,3-7-464 0,2 0-112 0,-1-7-9968 15</inkml:trace>
  <inkml:trace contextRef="#ctx0" brushRef="#br0" timeOffset="52449.93">29322 11865 13823 0,'3'0'1216'0,"-1"2"-960"0,2 0-256 0,1 5 0 16,-1-5-656-16,-1 3-176 0,1-1-48 0,3 8 0 15,7 10 3280-15,1 8 656 0,6 4 128 0,-3 7 16 0,2 0-2064 0,1-1-432 16,-1 1-64-16,1 2-32 0</inkml:trace>
  <inkml:trace contextRef="#ctx0" brushRef="#br0" timeOffset="72271.77">2770 7994 1839 0,'3'-20'160'0,"-1"9"-160"0,0 1 0 0,-2 1 0 0,0 7 288 0,0-2 32 0,0 1 0 0,2-1 0 0,-2-5 1584 0,3 2 320 16,-3 5 64-16,0 8 16 15,-3 1 320-15,1 9 80 0,0 7 16 0,-3 8 0 16,1 13-816-16,-1 8-176 0,3 11-16 0,-3 14-16 16,1 9-528-16,-5 19-96 0,0 12-32 0,-3 10 0 15,1 2-592-15,-5 14-112 0,3 9-16 0,-3 13-16 16,4 5-304-16,1-4 0 0,2-1 0 0,0-11 0 0,4-9-176 0,3-6 176 15,2 3-192-15,2-10 192 0,1-23-368 0,-1-12 48 16,-2-4 0-16,0-5 0 0,0-13-16 0,0-11 0 16,-5-17 0-16,1-13 0 0,2-16 208 0,-1-15 128 15,-1-6-160-15,-1-15 160 0,1-9 832 0,1-9 256 0,-1-10 48 0,2-12 16 16,-1-17-160-16,1-14-32 0,2-13 0 0,2-13 0 16,1-3-576-16,-1-2-112 15,2-3-16-15,-1 12-16 0,1 14-240 0,1-14 0 16,2-16 0-16,2-7 0 0,0 1 0 0,-2 6 0 15,4 11 0-15,-2 1 0 0,0 6 0 0,0 9 0 0,-2 7 0 0,-5 12-160 32,0 8-288-32,1 14-48 0,-1 12-16 0,0 6 0 15,3 14 0-15,-1 13-16 0,-1 7 0 0,-1 14 0 16,-2 7-16-16,-5 13 0 0,3 14 0 0,-5 15 0 0,3 14 64 0,-3 12 16 0,0 4 0 0,0 7 0 16,0 7 464-16,1 20-144 0,1 18 144 0,3 9 0 15,0-4 304-15,2 2 144 0,0 7 16 0,0-9 16 0,0 4-176 16,0-4-48-16,0-7 0 0,2-16 0 0,0-16-256 0,0-20 0 15,3-16 0-15,2-20 0 16,-3-14-288-16,5-14-64 0,3-13-16 0,4-12-13584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58:41.92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14445 3199 2751 0,'-21'0'256'0,"8"-2"-256"0,1 2 0 0,3-3 0 0,5 3 320 0,2-2 32 0,-3 2 0 0,0 0 0 0,-6-7 896 0,-3 3 176 0,1-3 48 0,-1 0 0 15,1 3 624-15,1-5 128 16,3 0 16-16,2 4 16 0,3-6 304 0,2 4 64 16,-1 0 16-16,1 3 0 0,4-1-704 0,1 1-144 15,1 1-16-15,5-1-16 0,3 2-896 0,8-3-176 16,5 5-48-16,11-7 0 0,7-2-192 0,9 0-32 16,12-5-16-16,4 1 0 0,2-3-80 0,-4 2 0 0,-7-4-16 0,4 0 0 15,10-2-48-15,-3 2 0 0,0-1 0 0,-6-1 0 16,-7 7-64-16,-3-1-32 0,3 3 0 0,-5-1 0 15,-5 3-160-15,-4 5 0 16,1-1 0-16,-10 5 0 0,-5 2 0 0,-6 1 0 0,-7 6 0 0,-5-5 0 0,-4 5 0 0,-7 3 0 16,-5-1 0-16,-4 0 0 15,-2 5 0-15,-5-5 0 0,0 1 0 0,-7 1 0 16,-2 3 128-16,-4-4-128 0,-7 1 0 0,-3 3 128 16,-4-5-128-16,-7-4 0 0,0 2 0 0,-6 0 0 15,-6-2-144-15,-1 2 144 0,-3-4-192 0,-2 2 192 16,-2 4-256-16,-3 0 64 0,3 1 16 0,4 1 0 15,10 3 176-15,-1 2-208 0,0-4 80 0,5 2 128 16,5-1-144-16,4 4 144 0,4-8 0 0,10-4 0 16,4 2 0-16,6-7-128 0,8 3 128 0,4-5 0 0,10-5 0 0,8-2 0 15,9-4 128-15,10-10-128 16,11 3 192-16,6-4-64 0,10-3-128 0,4 0 192 0,-2 2-32 0,7 1-16 16,9-6 0-16,-1 3 0 15,-3 7 32-15,-8 7 0 0,-4 0 0 0,0-1 0 16,-2 5-16-16,-3 5 0 0,-9 0 0 0,-1 4 0 15,-8 7-160-15,-2-2 0 0,-5 0 0 0,-4 2 0 0,-4 2 0 0,-3-2-256 16,-5 3 64-16,-1 1 16 16,1 1-1248-16,-6-3-256 0</inkml:trace>
  <inkml:trace contextRef="#ctx0" brushRef="#br0" timeOffset="27081.53">22336 5608 3679 0,'-5'-7'320'0,"1"-4"-320"0,1 4 0 0,1 3 0 0,0 4 880 0,0-7 96 0,-5-2 32 0,0-5 0 0,-4-9 320 0,-1 3 64 0,3 0 16 0,-2-3 0 15,4 0-64-15,0 5-16 0,5 7 0 0,-2-5 0 16,1 9-112-16,3 0 0 0,0 7-16 0,3-4 0 16,-1 8-144-16,2-4-32 0,1 3 0 0,2 1 0 0,2 1-224 0,-2 1-48 15,4-3-16-15,-2 1 0 16,0 1-128-16,5-3-32 0,4 0 0 0,4 1 0 15,3-3-128-15,7 0-48 0,2-3 0 0,2 1 0 16,5 0-176-16,2-5-32 0,3 2-16 0,3-1 0 16,4-6-176-16,5 3 0 0,4-2 144 0,1 2-144 0,1 0 0 0,-1 0 0 15,-2 0 0-15,1 2 128 16,-1-4-128-16,2 1 0 0,-2 4 0 0,3 3 0 0,2-1 0 0,-5 4 0 16,-5 4 0-16,8-1 0 15,4 6 0-15,2 0 0 0,3 2 0 0,2-2 128 0,-3-4 64 0,-2 2 32 0,-4-7 0 16,9 0 0-16,11 0 256 15,9 0 48-15,3 0 16 0,11-5 0 0,6 0-160 0,1-4-16 16,-12 0-16-16,3-4 0 0,11-3-160 0,6 0-48 16,10 2 0-16,2-1 0 0,0 6-144 0,-7-3 0 15,-9 1 144-15,-2 0-144 0,0 1 0 0,0 8 0 16,0-5 0-16,-5 7 128 0,-22 0-128 0,6 3 0 16,5-6 0-16,5-1 0 0,-3-1 0 0,-2 1 0 0,2 2 0 15,1-3 0-15,-1 3 0 0,0-1 0 0,1-3 0 0,-6-1 128 16,-1 0-128-16,-3-4 0 0,5 2 0 0,2 0 128 15,2 4-128-15,3-2 144 0,4 3-144 0,-3-3 160 16,-1-4-32-16,-5-1 0 0,-2 1 0 0,-1-5 0 16,-6 5-128-16,3 2 0 0,1-3 144 0,-4 1-144 15,-5 0 0-15,-1-1 144 0,-10-3-144 0,-7 1 0 16,-2 3 208-16,-9-1-64 0,-7 5-16 0,-7-2 0 0,-6 5-128 0,-7 2 0 16,-10 2 0-16,-6 0 0 0,-9 4 0 0,-7 3 0 15,-7-3 0-15,-9 6 0 16,-2-1-624-1,-9 0-48-15,0 2-16 0,0-2-10384 0,-3-2-2064 0</inkml:trace>
  <inkml:trace contextRef="#ctx0" brushRef="#br0" timeOffset="41813.58">5683 4053 11967 0,'-2'-9'1072'0,"0"3"-864"0,-1-4-208 0,1 8 0 0,2 2 1360 0,-2-7 240 16,-3-2 32-16,-4-4 16 0,-2-3 208 0,-3 2 64 0,1 3 0 0,-1 4 0 16,1 5-176-16,1 6-16 0,1 3-16 0,2 2 0 15,0 9-384-15,0-4-80 0,4 6-16 0,1 3 0 16,4-3-672-16,2-1-144 0,5 1-32 0,4-9 0 15,0 1-96-15,1-1-32 0,-1-4 0 0,5 0 0 16,0-1-256-16,2-3 128 0,2-3-128 0,3 0 0 0,2 0 208 16,-5-5-64-16,1 5-16 0,-5-9 0 0,2 2-128 0,-5 0 128 15,1-4-128-15,-5 0 128 16,-2-3-128-16,-3 1 0 0,-1-1 0 0,-3-4 0 16,-5 0 0-16,-4 2 0 0,2 0 0 0,-4 2 0 15,-1-1 0-15,-1 1 0 0,2 5 0 0,-5 0 0 16,2 4 0-16,-4-2 0 0,-2 3 0 0,-3 4 0 15,2 0 0-15,1 7 0 0,0 2 0 0,2 4 0 0,4 6 144 0,0-1-144 16,5 4 160-16,5-1-160 0,1 1 400 0,3-1-16 16,7-1 0-16,0-2 0 0,4 0-208 0,-2-6-48 15,1-1-128-15,1-6 192 0,2 1-192 0,-1-3 144 16,4-3-144-16,-3-3 128 0,1-3-128 0,-1-3 0 0,3-5 0 16,0-9 0-1,-2 1-640-15,-1-6-176 0,-4 4-16 0,-2-4-16528 0</inkml:trace>
  <inkml:trace contextRef="#ctx0" brushRef="#br0" timeOffset="54747.08">22748 9068 11967 0,'-11'16'1072'0,"6"-4"-864"0,1-6-208 0,-1 3 0 0,3 1-400 0,0-1-128 0,0 4-32 0,-1 10 0 0,-1 13 2272 0,-1 16 448 16,3 16 80-16,0 2 32 0,-1 5-288 0,1-11-48 16,0-8-16-16,2-15 0 0,2-5-208 0,0-8-48 15,1-8-16-15,-1-6 0 0,2-5-464 0,1-5-96 0,0-4 0 0,-1-2-16 16,1-3-448-16,-1-1-96 16,1 1-16-16,-1-6 0 0,-2 4-336 0,1 2-176 0,-1 3 160 0,-2 2-160 15,0 0 0-15,0 2 0 0,-2 5 0 0,-3 0 0 16,-2 2 0-16,3-4 0 0,-1 1 0 0,5-6 0 15,0 0 480-15,0 0 0 0,0 0 0 0,0 0 0 16,0 0-32-16,0 0 0 0,0 0 0 0,0 0 0 16,-29 23-272-16,24-21-176 0,3 3 192 0,-2-3-192 15,1 3 128-15,-1-1-128 0,-1 7 0 0,1-4 0 16,1 5 0-16,1-1 0 0,0-7 0 0,0 6 0 16,-1-1 0-16,3-7 0 0,-2 7 0 0,2-9 0 15,0 4 0-15,0-4 0 0,0-2 0 0,0 0 0 16,2-5 0-16,1 3 0 0,-1-8 0 0,-2 12 0 15,0 0 0-15,0 0 0 0,0 0 0 0,4-41-144 16,-6 35-496-16,0 1-80 0,-3 5-32 0,3-4 0 16,-2 1-1424-16,-3 1-272 0</inkml:trace>
  <inkml:trace contextRef="#ctx0" brushRef="#br0" timeOffset="55650.88">22726 9259 8287 0,'0'-3'736'0,"0"1"-592"0,0 0-144 0,0 2 0 0,0 0 1664 0,0-5 288 0,0 3 64 0,-3-5 16 0,3 3 32 0,0-5 16 15,3 6 0-15,-1 3 0 16,0 0-480-16,0 7-80 0,3 9-32 0,-1 2 0 0,1 16-256 16,2 7-48-16,-3 11-16 0,3 9 0 0,0 7-240 0,-3 0-48 15,3 3-16-15,0-3 0 16,0 2-256-16,0 0-48 0,2 9-16 0,0 5 0 0,2 2-416 0,3 0-128 15,2-4 0-15,2-7 0 0,-5-12 0 0,1-8 0 16,-3-5 0-16,3-10 0 16,-7 1-448-16,-3-9 0 0,1-5 0 0,-5-4 0 15,0-7-784-15,0-5-160 0,-5-2-16 0,1-7-8400 16,-3-4-1680-16</inkml:trace>
  <inkml:trace contextRef="#ctx0" brushRef="#br0" timeOffset="56490.56">22730 9331 3791 0,'0'3'0'0,"0"-3"144"0,0 0-144 0,0 0 224 0,-2 0-224 0,2 0 0 0,0 0 0 0,0 0 0 0,0 4 1120 0,0-4 176 0,-2 0 48 0,2 0 0 0,0 0-416 0,0 0-80 0,0 0-16 0,0 0 0 16,0 0-64-16,0 0-32 0,0 0 0 0,0 0 0 15,0 0-96-15,0 0-32 0,0 0 0 0,0 0 0 16,0 0 448-16,0 0 96 0,0 0 0 0,0 0 16 16,0 0-208-16,0 0-64 0,0 0 0 0,0 0 0 0,0 0-400 0,0 0-96 15,0 0-16-15,0 0 0 16,0 0-192-16,0 0-64 0,0 0 0 0,0 0 0 15,0 0 176-15,0 0 16 0,6-41 16 0,-6 30 0 16,0 2 240-16,3-5 32 0,1-4 16 0,-2-5 0 16,5 1-112-16,2-8 0 0,0 1-16 0,0-1 0 15,1 3-96-15,1 0-16 0,0 2 0 0,3-2 0 16,2 2 48-16,4-2 0 0,3 2 0 0,2 0 0 16,2 2 256-16,2 3 48 0,1 0 16 0,4 4 0 15,4-2-336-15,1 6-64 0,-1 5-16 0,-4 5 0 0,-2 4-336 0,0 5 128 16,-3 5-128-16,-4 3 0 0,0 4 0 0,-7 5 0 15,1 10 0-15,-6 0 0 0,-4-4-192 0,-4 6 0 16,-5 9 0-16,-3-4 0 0,1-4 192 0,-2 8 0 0,-5 11-144 0,-7 8 144 16,0-3 0-16,-2 0 0 15,-3-2 0-15,3-2 0 0,-2-12 0 0,2-2 0 16,0-4 0-16,2-7 128 0,2-5-128 0,-2-5 0 16,3 1 0-16,-1-5 0 0,-2-2 0 0,0-2 0 15,0-3 0-15,1-7 0 0,1 3 0 0,-2-2 0 0,2-3 0 16,-1-2 0-16,3 5 0 0,3-10 0 15,-4 3 0-15,-1-3 0 0,3 5 0 0,2-7 0 0,-3 3 0 0,3-1 0 16,2-1-336-16,3-1 0 0,-1 0 0 0,3 2 0 16,4-6-1760-16,1 2-336 0</inkml:trace>
  <inkml:trace contextRef="#ctx0" brushRef="#br0" timeOffset="57485.88">20996 9288 15663 0,'0'-13'1392'0,"-2"1"-1120"0,-3 3-272 0,1 7 0 0,-1-3 1472 0,-2 3 224 0,-4-9 48 0,-7-12 16 0,-14-2-288 0,-9-2-48 16,-2 9-16-16,-2-2 0 0,0 10-544 0,-1 6-112 0,3 6-32 0,0 7 0 15,0 5-144-15,0 6-48 0,4 10 0 0,1-1 0 16,4 5-208-16,4 7-32 0,5 2-16 0,5 7 0 16,4 13-112-16,7-4-32 15,9 5 0-15,5-10 0 0,4-2-128 0,4-9 0 0,3-9 0 0,5-7 0 16,6-4 0-16,2-7 0 0,3-12 0 0,-3-4 0 16,-1-2 0-16,3-7 208 0,6-9 0 0,1-7 0 15,1-7 368-15,2-6 80 0,-1-5 16 0,1-14 0 0,0-2-112 0,-2-2-32 16,-3 0 0-16,-7 11 0 15,-4 9-144-15,-4 5-48 0,-1-5 0 0,-2 7 0 16,-4 5-336-16,-3 6 0 0,-4 5 0 0,0 9 0 16,-5 7 0-16,0 6 0 0,3 10 0 0,-3 8 0 15,0 8 0-15,-2 11 0 0,0 8 0 0,-2 13 0 0,0 10 0 0,-1 5 0 16,1 0 0-16,2-2 0 0,0-7 0 0,0 7 0 16,2 6 0-16,1 1 0 0,1 0 0 0,1-5 0 15,-1-3 0-15,3-1 0 16,4-12-160-16,3-4 0 0,2-7 0 0,2-10 0 15,2-6-656-15,3-9-128 0,2-7-16 0,0-6-16 16,0-8-176-16,-5-8-48 0,1-3 0 0,-3-11-13120 16</inkml:trace>
  <inkml:trace contextRef="#ctx0" brushRef="#br0" timeOffset="57737.14">21649 9077 11055 0,'-2'12'480'0,"2"-10"112"0,0 5-464 0,0 2-128 0,0-5 0 0,0 3 0 0,0 0 1712 0,0 9 320 0,2 4 64 0,-2 12 16 16,2 9-944-16,0 0-176 0,3-1-32 0,-5-6-16 15,2 3-752-15,-2-10-192 0,0-4 0 0,0-8 0 0,2-1-176 16,1-7-64-16</inkml:trace>
  <inkml:trace contextRef="#ctx0" brushRef="#br0" timeOffset="57900.79">21588 8667 22111 0,'-5'-4'1968'0,"1"1"-1584"15,1 3-384-15,3 0 0 16,0 0-432-16,0-4-160 0,-2 2-48 0,0-3 0 0,2-4 640 0,4 2 0 16,8 3 224-16,1 4-64 15,3 4-16-15,5 1 0 0,6-5 0 0,-2 0 32 0</inkml:trace>
  <inkml:trace contextRef="#ctx0" brushRef="#br0" timeOffset="58147.33">22243 8273 5871 0,'-2'-5'128'0,"-1"-1"16"0,1 1 16 0,0 3 16 0,-1-3-176 0,1 5 0 31,-2 5 0-31,-3-5 0 0,-7 2 1712 0,-2 7 304 0,-4 0 64 0,0 12 16 16,-1 1-832-16,1 10-176 0,4 7-16 0,2 8-16 15,7 10 480-15,3-1 80 0,6 10 32 0,3 0 0 16,2 6-400-16,4-1-80 0,0 10-16 0,1-1 0 15,-1-10-576-15,5 9-128 0,4 21-32 0,3 4 0 16,0 9-288-16,-5-15-128 0,-5-19 128 0,-1-11-128 16,-3-2 0-16,-3-14-144 0,-3-4 0 0,-3-10 0 15,0-8-592-15,-3-8-112 0,1-10-32 0,0-3-7040 16,0-9-1408-16</inkml:trace>
  <inkml:trace contextRef="#ctx0" brushRef="#br0" timeOffset="58326.98">22000 9091 27647 0,'-7'5'2448'0,"5"-10"-1952"0,2 3-496 0,2 2 0 0,1-5 384 0,-1 3-32 16,2-3 0-16,8-6 0 0,10-5 2256 0,12-9 448 16,14-9 80-16,4-4 32 0,-2 2-2176 0,0 6-432 15,0-4-96-15,-5 9-16 0,-4 3-304 0,-2 6-144 0,-5 4 128 0,-7 10-18816 16</inkml:trace>
  <inkml:trace contextRef="#ctx0" brushRef="#br0" timeOffset="59051.32">20738 12021 17503 0,'2'12'1552'0,"0"-6"-1232"0,0 1-320 0,1-2 0 0,-1 1 624 0,2 10 64 0,8 18 16 0,4 14 0 0,6 27 1280 0,3 11 272 15,0 0 48-15,-2 9 16 0,-3 7-624 0,1 9-128 16,-3 5-32-16,2 2 0 0,1 2-592 0,-1-9-128 16,0-12-32-16,-4-15 0 0,0-11-656 0,-2-17-128 0,-1-10 0 0,-1-15 0 15,-3-6 0-15,-5-6-144 16,3-8 144-16,-5-9 0 16,-2-2-944-16,0-7-96 0,-4-6-32 0,-3-8-9088 15,0-10-1808-15</inkml:trace>
  <inkml:trace contextRef="#ctx0" brushRef="#br0" timeOffset="59368.93">20504 12098 20271 0,'0'-9'896'0,"2"5"192"0,3-8-880 0,-1 6-208 0,3-4 0 0,0 1 0 16,4 0 2400-16,10-9 432 0,15-16 96 0,18-11 16 15,17-10-896-15,8-1-160 0,0 4-32 0,3 9-16 16,-3 9-944-16,-6 11-176 0,-12 12-32 0,-4 13-16 16,-12 12-432-16,-6 6-96 0,-12 3-16 0,-2 13 0 15,-7 9-128-15,-7 12 0 0,-6 2 0 0,-8 2 0 16,-8 2 0-16,-7 1-176 0,-5-3 176 0,-8-4-192 16,1-10 192-16,-8-6 0 0,-5-2 0 0,-3-10-128 0,-1-6 128 15,-1-10 0-15,3 3 0 0,2-11 0 0,4 2 0 0,5-12 0 16,5 0 0-16,6-1 0 15,9-6-608-15,8-1-192 0,10-5-32 0,7-1-16 16,8 4-2112-16,8-4-432 0,4-1-64 0,10 2-9472 0</inkml:trace>
  <inkml:trace contextRef="#ctx0" brushRef="#br0" timeOffset="59748.22">22066 12044 7359 0,'0'-34'320'0,"0"16"80"0,2-3-400 0,-2 5 0 0,0 7 0 0,0 5 0 15,0 2 1840-15,0-10 272 0,0 1 64 0,0-5 16 16,-2 9 176-16,-3 7 48 0,1 9 0 0,-3 12 0 16,3 6-768-16,-1 7-160 0,5 7-16 0,0 6-16 15,5 8-80-15,1 1-16 0,8 3 0 0,2-4 0 16,2-3-496-16,5-5-96 0,2-6-32 0,-1-5 0 15,1-2-288-15,3-6-64 0,1-8-16 0,3-9 0 16,2-6-64-16,-2-12-16 0,-1-4 0 0,-6-7 0 16,-2-1 112-16,-3-8 32 0,-4-2 0 0,-4-5 0 15,-6-5-176-15,-3 1-48 0,-8-1 0 0,-4-2 0 16,-7 1-208-16,-4-1 0 0,-5 0 0 0,-2-4 0 16,-5 2 0-16,5 6 0 0,2 8-208 0,-5 0 64 15,-4-1-832-15,-4 5-176 0,-3 5-16 0,2 6-16 16,5 7-32-16,3 3-16 0,3 6 0 0,3 3 0 15,3 1 32-15,4 6 16 0,4 1 0 0,12 1 0 16,6 0-752-16,8-1-160 0,8 1-16 0,10-1-8240 16</inkml:trace>
  <inkml:trace contextRef="#ctx0" brushRef="#br0" timeOffset="60085.45">22685 11903 17503 0,'0'21'768'0,"0"-12"176"0,4 2-752 0,-1-2-192 15,-1 0 0-15,-2-2 0 0,2 4 1472 0,3 5 272 0,4 14 48 0,0 6 16 16,4 9 272-16,-1-4 48 16,1 0 16-16,-1 0 0 0,-1-7-1440 0,0-3-272 15,1-3-64-15,-1-6-16 0,3-4-224 0,-5-2-128 16,2-4 160-16,-2-6-160 0,2-3 128 0,-4-6-128 16,0-1 0-16,0-7 144 0,0-3 624 0,-3-6 128 0,5-8 32 0,-2-6 0 15,2 0-224-15,0-11-64 0,3 0 0 0,-1 2 0 16,-2 9-640-16,5-7 0 0,-1 0-256 0,1 7 80 15,-1 5-160-15,-4 6-48 0,0 12 0 0,-2 4 0 16,0 2 240-16,0 3 144 0,2 4-192 0,-2 5 192 0,4 2-288 0,-2 5 48 16,0 4 16-16,3 5 0 0,-3 8 224 0,2 6 0 15,-2 6 192-15,-2 6-192 16,0 4 192-16,-1 3-64 0,1 5 0 0,2-6-128 16,0-5 160-16,0-5-160 0,5 0 128 0,2-4-128 0,2-16 0 0,-2-5 0 15,0-13 0-15,0-7 0 16,2-7-464-1,2-13-176-15,-2-5-48 0,5-4-9856 0,-7-5-1968 0</inkml:trace>
  <inkml:trace contextRef="#ctx0" brushRef="#br0" timeOffset="60278.15">23474 11373 13823 0,'0'11'1216'0,"2"5"-960"16,-2-7-256-16,0 3 0 0,0 1 944 0,0 12 144 0,0 9 16 0,2 27 16 15,0 28 2528-15,1 10 496 0,4-6 96 0,-1 0 32 16,6-7-2448-16,4-11-480 16,-1-2-112-16,6-10-16 0,-1-11-800 0,1-2-160 15,4-7-48-15,-3-4 0 0,-1-14-352 0,-1-3-80 16,0-6-16-16,-4-5-10976 16,0-1-2208-16</inkml:trace>
  <inkml:trace contextRef="#ctx0" brushRef="#br0" timeOffset="60683.11">23929 11958 11055 0,'-6'22'480'0,"3"-10"112"0,3-1-464 0,-2 3-128 0,0-3 0 0,2-2 0 16,0 9 1344-16,0 12 256 0,2 10 64 0,0 19 0 15,5 3 1552-15,2-13 320 0,0-6 64 0,5-9 16 16,2-6-1856-16,0-8-368 0,4-13-80 0,0-5-16 15,1-6-640-15,-1-10-128 0,1-4-16 0,-1-7-16 16,0-7-128-16,-2-4-32 0,-2 0 0 0,-2-3 0 0,-3 3-336 0,-2-5 128 16,-2 7-128-16,0-4 0 0,-5 1 0 0,0 3 0 15,1 9 0-15,-3-2 0 0,0 7 0 0,2-1 128 16,0 8-128-16,1 4 0 0,3 2 256 0,1 7-32 16,2 4 0-16,0 8 0 15,5 6 0-15,2 5 0 0,0 8 0 0,4 12 0 0,3 10 32 0,2 5 0 16,2 10 0-16,-2 5 0 0,2 6-48 0,-2 3 0 15,0 15 0-15,0 17 0 0,0 10 80 0,-3 5 16 16,-1 7 0-16,-5-18 0 0,-5-18-144 0,-6-16-32 16,-5-14 0-16,-5-18 0 0,0-11 0 0,-8-9-128 0,-5-7 192 0,-9-7-64 15,-5-11-128-15,-7-14 160 0,-8-5-160 0,-10-6 160 16,-4 2-160-16,-12-9 0 0,-13 3 0 0,-5-1 0 31,-2 0-496-31,5-6-128 0,11 6-16 0,11-4-18048 0</inkml:trace>
  <inkml:trace contextRef="#ctx0" brushRef="#br0" timeOffset="60993.83">25539 11650 35935 0,'4'9'3200'0,"1"0"-2560"0,2 2-512 0,-3 0-128 0,-2 1-976 0,-2-3-224 0,0 11-32 0,0 12-16 0,-2 20 736 0,0 16 128 16,-3 7 48-16,-1 0 0 0,1-7 656 0,-2-7 128 16,0-7 16-16,1-13-9712 0,1-5-1952 0</inkml:trace>
  <inkml:trace contextRef="#ctx0" brushRef="#br0" timeOffset="61158.98">25226 11350 21183 0,'-9'0'1888'0,"2"-2"-1504"0,3 2-384 16,4 0 0-1,0 0-656-15,0-4-208 0,-3 1-32 0,6-1-16 0,6-1 912 0,9 1 224 0,9 4 32 0,12 0 0 16,8 9-256-16,12-2 0 0,7 15 0 0,6-6 0 16</inkml:trace>
  <inkml:trace contextRef="#ctx0" brushRef="#br0" timeOffset="61402.13">26319 10976 20271 0,'-12'-22'896'0,"3"11"192"0,0 1-880 0,2 4-208 0,1 1 0 0,-1 5 0 0,0 0 1856 0,-7 2 320 16,-4 1 64-16,-7 6 0 0,0 4-416 0,0 12-96 16,7 7 0-16,7 9-16 0,9 6-880 0,6 10-192 15,10 13-16-15,4 12-16 0,0-1-416 0,2 6-64 16,3 5-128-16,2 17 176 0,7 18-176 0,2 14 0 15,4 6 0-15,1-4 0 0,-3-5 0 0,0-16 0 16,-8-13 0-16,-8-18 0 0,-2-17 0 0,-9-17-176 0,-2-12 176 0,-5-15-128 16,-4-7-48-16,-5-10 0 15,-2-8 0-15,-2-8 0 16,-5-1-1456-16,-2-7-288 0</inkml:trace>
  <inkml:trace contextRef="#ctx0" brushRef="#br0" timeOffset="61539.37">25985 12005 35935 0,'0'-11'3200'0,"5"2"-2560"0,2 0-512 0,-3 2-128 16,1 0-1648-16,-1 7-336 0,3-7-80 0,7 3-16 0,8-7 2672 0,12-1 544 15,9-6 96-15,10 7 32 16,6-1-1520-16,-1 3-320 0,6 7-48 0,2 2-16 16</inkml:trace>
  <inkml:trace contextRef="#ctx0" brushRef="#br0" timeOffset="61984.44">27538 11704 13823 0,'-9'-2'1216'0,"0"-3"-960"16,2 3-256-16,3 2 0 16,-1 2-240-16,-4-2-80 0,-7-2-32 0,-11 9 0 0,-5-3 2384 0,-4 10 464 15,2 4 112-15,2 7 16 0,3 9-480 0,2 4-96 16,2 8 0-16,2 1-16 15,3 10-544-15,2 2-96 0,6-2-32 0,5 1 0 0,7-10-336 0,5-3-64 16,2-8 0-16,6-10-16 0,1-9-368 0,6-4-80 16,3-5-16-16,4-7 0 0,5-4-160 0,0-10-48 15,2-8 0-15,2-1 0 0,-2-10-80 0,2-1-32 16,-2-7 0-16,0 3 0 0,-2-2-160 0,0-3 0 0,-1 2 0 0,-1-1 0 16,-3 6 0-16,-4 4 0 15,-3 5 0-15,-4 5 0 0,0 2 0 0,-3 4 0 0,-1 5 0 0,-1 5 0 16,-4 4 0-16,0 4 0 0,-3 7 0 0,-1 10 0 15,-3 6 0-15,-3 9 0 0,1 7 0 0,-3 9 0 16,-1 10 0-16,1 8 0 16,-2 9 0-16,5 7 0 0,-2 3 176 0,4 1-48 15,0-1-128-15,4 8 192 0,5 7-48 0,2 3-16 0,5-1 0 0,7-13 0 16,2-16 224-16,4-13 32 0,-1-17 16 0,1-8 0 16,3-10-16-16,0-11 0 0,2-6 0 0,-3-8 0 15,1-6-128-15,0-7-16 0,4-9-16 0,-4-5 0 16,-3 1-224-16,-2-8 176 0,-2-2-176 0,-4 1 160 15,-3-3-672-15,-2-3-144 0,-3 3-32 0,-6 0-18960 16</inkml:trace>
  <inkml:trace contextRef="#ctx0" brushRef="#br0" timeOffset="82779.06">5826 5986 5519 0,'-2'-2'496'0,"-1"-2"-496"0,3-1 0 0,0 3 0 0,0-3 160 0,0 5-160 0,0-2 160 0,0-3-160 0,0-1 1648 0,-2-6 224 15,2 1 48-15,0-5 16 0,0 3-128 0,0-3-16 16,2 2-16-16,-2 1 0 0,3-1-176 0,-3 7-16 15,2-4-16-15,-2 2 0 0,0 2-592 0,0 0-112 16,0 0-32-16,2 1 0 0,-2 3-512 0,0 1-96 0,0 2-32 0,0-5 0 16,-2 5 48-16,0 0 0 0,-1 0 0 0,-3 0 0 15,-1 0 304-15,0 0 64 16,-2 0 16-16,-2 5 0 0,-3-5-32 0,0 5 0 0,-1 1 0 0,-1-1 0 0,2 4-224 0,-4 2-48 16,4 5-16-1,3-2 0-15,2 4 0 0,0 2 0 0,4-2 0 0,3 0 0 16,2-2-304-16,5 2 0 15,-1-2 0-15,5-2 0 0,0 2 0 0,3-9 0 0,-1-1 0 0,5-1 0 16,0-3 256-16,0-4 64 0,-1 2 0 0,-1-9 0 16,4 2-16-16,-2-2 0 0,4-5 0 0,-1 1 0 15,1 1-112-15,-2-6-32 0,0-2 0 0,-2 0 0 16,-2-3-160-16,-5 0 0 0,0 5 0 0,-5-5 0 16,-1 5 0-16,-6-2 0 0,1 2-160 0,-5 4 160 0,-2-2-320 0,-4 5 48 15,-3 4 0-15,-2 3 0 0,2 4 144 0,-5 4 128 16,-1 1-192-16,-5 6 192 15,2 3 0-15,2 4 0 0,0 2 0 0,1 5 144 16,1 0 160-16,8 2 16 0,-1-2 16 0,5-2 0 16,4-3-336-16,3-2 0 0,7-4 0 0,-1-3 0 15,1-4 0-15,4 2 0 0,0-4 0 0,2 1 0 16,1 1-576-16,-3 0-128 0</inkml:trace>
  <inkml:trace contextRef="#ctx0" brushRef="#br0" timeOffset="-124597.02">21275 10652 16575 0,'-23'21'1472'0,"10"-10"-1168"0,1 0-304 0,1-4 0 0,0-2 416 0,4-1 32 0,-5-1 0 0,-6 1 0 0,-11 5 1216 0,-10-2 240 0,-8 0 48 0,-3-7 16 16,0 0-208-16,0-7-32 0,2-2-16 0,-1 2 0 15,-1 3-688-15,2 1-144 16,-2 6-32-16,3-1 0 0,1 5-336 0,5-3-64 0,3 5 0 0,4-2-16 16,7 2-192-16,6-7-48 15,8 3 0-15,4-1 0 0,6 1-192 0,10 2 0 16,5-3 0-16,6 1 0 0,7-1 0 0,6 1 0 0,12-5 0 0,7-7 0 16,11 0-128-16,10-6 128 0,6-1 0 0,11-4 0 15,12-5 0-15,2-6 0 0,0-1 0 0,-2 1 0 16,-12 2 0-16,-9-3 0 0,-8 8 128 0,-12 4-128 15,-9-1 0-15,-12 8 0 0,-11 7 0 0,-11-1 0 16,-9 5 0-16,-9 0-192 0,-12 5 192 0,-9 6-208 16,-4-4 80-16,-11 9 128 0,-17 2-208 0,-13 4 80 15,-7 8 128-15,-4-5 0 0,-2 2 128 0,-8-4-128 0,12-5 0 0,2-7 144 16,3 0-144-16,-1-11 0 0,3 0 128 0,4-4-128 16,7-3 0-16,5 0 0 15,8 3 0-15,10-3 0 0,4-2 0 0,10 7 0 16,6-3 512-16,7 1-16 0,4 1 0 0,10-4 0 15,4 3-16-15,5-1 0 0,8 1 0 0,5 2 0 0,7-5-480 0,3 0 128 16,1 2-128-16,3 5 0 16,-5-4-480-16,3 4-144 0,2 7-16 0,-5 2-16 15,-7 0-704-15,-4 4-144 0,-4 6-32 0,-3 1 0 16,-7 0-368-16,-2 3-80 0</inkml:trace>
  <inkml:trace contextRef="#ctx0" brushRef="#br0" timeOffset="-123800.92">28363 14507 17503 0,'-2'-7'1552'0,"-2"1"-1232"0,-1 1-320 16,0-2 0-16,1-4 240 0,-3 0-16 0,-4-12 0 0,-10-7 0 0,-8-17 32 0,-5 2 16 15,-2-5 0-15,-1 9 0 0,6 5 752 0,-6 6 128 0,1-2 48 0,0 3 0 16,-7 4-112-16,-5-2 0 0,-2 2-16 0,-2 2 0 16,-7 5-432-16,-2 0-64 0,-2 2-32 0,-3 9 0 15,-4-2-352-15,2 9-192 0,0 9 192 0,4 3-192 16,7-1 352-16,8 7-32 0,5-7-16 0,10 3 0 15,9-3 240-15,5 1 48 0,9-3 16 0,6-2 0 16,5-5 64-16,9 0 16 0,9-2 0 0,7-2 0 16,9 0-432-16,9-7-64 0,10-3-32 0,8-1 0 15,16-6-160-15,7-3 0 0,6-8 144 0,-8 3-144 16,-3 5 320-16,3-1 0 0,6 2 0 0,1-1 0 0,-5-1-144 0,-7 5-48 16,-5 0 0-16,-8 7 0 15,-10-1-128-15,-13 5 0 0,-9 3 0 0,-10 4 0 16,-6 2 0-16,-11 3 0 0,-10 1 0 0,-6 6 0 15,-5 4-128-15,-9-5 128 0,-7 7 0 0,-6-2 0 0,-5 2-176 0,-3-4 48 16,1-1 0-16,-5-4 0 16,-4-2-32-16,2-5 0 0,0 5 0 0,-1-4 0 0,4 1-192 0,-4 5-32 15,6 2-16-15,-1 8 0 0,5 3 208 0,5 8 64 16,1 6 0-16,8-2 0 0,4 0 128 16,4-2 0-16,10-3 0 0,7-8 0 0,6-3 0 0,7-7 0 15,7 0 0-15,6-11-128 0,1 3-144 0,9-3-32 16,4-3 0-16,5-6-14784 0</inkml:trace>
  <inkml:trace contextRef="#ctx0" brushRef="#br0" timeOffset="32284.07">5255 3512 4607 0,'-2'-5'400'0,"-1"3"-400"0,3-3 0 0,0 3 0 0,-2 0 560 0,2-3 16 0,-2 1 16 0,-3-7 0 0,-2-5 576 0,1 2 112 0,-3-2 32 0,-3 3 0 16,3 1-560-16,0 3-112 0,-5 0-32 0,1 5 0 15,2-5 288-15,-3 6 48 0,0-1 16 0,-4 4 0 16,0 4 16-16,-2 1 16 16,-1 4 0-16,-1 2 0 0,-3 5-608 0,2 0-112 0,0 0-16 0,1 6-16 15,-1 6 144-15,0 6 16 0,1 6 16 0,-1 3 0 16,3 7 304-16,1 5 64 0,4 1 16 0,-1 8 0 15,0 4-608-15,0 2-192 0,5 5 128 0,-1-5-128 16,8 0 0-16,-1-2 0 0,3-11 0 0,0 2 0 16,4 4 0-16,2 3 0 0,3 4-160 0,2 3 160 15,5 2 0-15,0 4 0 0,4 7 0 0,0 5 128 16,2-10-128-16,-2 1 0 0,0-3 0 0,3 0 0 0,-1 8 0 0,1-8 0 16,1-2 128-16,-4-5-128 0,-2-8 0 0,-7-5 0 15,-2-5 0-15,-5-2 0 16,-2 0-864-16,0-2-96 0,-2-4-32 0,-2-6 0 15,-1-3 800-15,1-3 192 0,-1 2 0 0,-2-2 0 0,3-11 0 0,-1-1 0 16,1-10 0-16,1-3 0 16,1-7 0-16,0-4 0 0,0-5 0 0,-3-4 0 0,1-3 128 0,-3-9-128 15,0-2 192-15,-4-2-192 0,-1-11 0 0,-4-3 0 16,-2-7 0-16,0-6 0 0,-5-3 0 0,3-11 128 16,0 3 0-16,-1-3-128 0,3 0 192 0,0-12-192 15,4-8 192-15,3-7-192 0,4-3 192 0,3-6-64 0,4-7 0 16,2 0-128-16,5 9 0 0,0 7 0 0,4 2 0 0,3-2 0 15,4 2 0-15,2-2 0 0,7-3 0 0,-2 5-144 16,2 14 144-16,-4 9 0 0,0 6 0 0,-3 10 0 16,-2 11 0-16,-4 6-128 0,-3 13 128 15,-2-6 0-15,3 3-320 0,-3 2 32 16,2 2 0-16,0 1 0 0,1 1 288 0,-1 1 0 0,-4 4 0 16,2 0 0-16,-2 0 0 0,-3 0 224 0,1-2-16 0,-1 0 0 15,1 2-208-15,-5-2 0 0,2 7 128 0,-2 0-128 16,-2 1 0-16,2 4 0 0,-2 3 0 0,-1 1 0 15,1 2 0-15,-5 2 0 0,3 5 128 0,-5 0-128 16,2 0 224-16,-2 4 0 0,0 5 0 0,-5 2 0 16,-2 9-224-16,-2 5 0 0,-2 7 128 0,-1 4-128 15,-1 2 416-15,-6 5 32 0,3 4 16 0,-4 3 0 16,0-5-464-16,-3 5 0 0,0 4 0 0,5 0 0 16,2-2 160-16,7-9-160 0,2 2 160 0,0 0-160 15,2 5 0-15,5 6 0 0,0 10 0 0,5-3 0 0,4 7 0 0,4 7 0 0,3 9 0 0,2 0 144 16,5-1 688-16,-1-5 128 15,1-17 16-15,0 0 16 16,6 0-1248-16,3 3-240 0,2-1-48 0,4-8-16 16,1-5 416-16,4-5 144 0,0-11 0 0,-3-7-144 15,-8-4-704-15,0-9-144 0,-3-5-32 0,-2-4 0 16,0 1-320-16,-4-3-80 0,-1-8-16 0,-3 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00:37.57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21483 13424 9215 0,'0'-5'816'0,"-2"-1"-656"0,0 1-160 0,2 3 0 0,0-3 1024 0,-2 3 192 0,-3-9 16 0,-2-1 16 15,0-4 352-15,-2 3 64 0,3 4 0 0,-1 7 16 16,4 2-512-16,-1 11-96 0,4 2-32 0,0 8 0 16,0 4 208-16,2 9 32 15,-2 11 16-15,2 10 0 0,-2 6-336 0,3 4-64 0,-3 10 0 0,0 0-16 16,-3 7-320-16,3 4-64 0,3 2-16 0,-1-6 0 15,0-8-160-15,1 1-16 0,-1 7-16 0,0-12 0 16,-2-9-288-16,0-6 0 0,0-8 128 0,0-6-128 16,0-9 0-16,-2-10 128 0,0-8-128 0,-1-9 0 15,1-5 640-15,0-12 32 0,2-8 0 0,-3-7 0 0,3-10-48 0,0-6-16 16,3-9 0-16,-1-11 0 16,3-8-288-16,-1-3-64 0,3-3-16 0,0-3 0 15,0-1-240-15,-1-5 128 0,-1 4-128 0,-1 5 0 16,1 2 0-16,-1-4 0 0,-1-3 0 0,1 1 0 15,-1 6 0-15,-1 5 0 0,0 6 0 0,0 12 0 16,-4 7 0-16,0 9 0 0,0 4 0 0,-3 11 0 0,3 10 0 0,-3 2 0 16,3 7 0-16,-3 13 0 0,1 0-192 0,-3 14 192 15,0 9-192-15,0 12 192 0,-2 1-400 0,0 5 16 16,2 5 16-16,-2 4 0 0,0 19 144 0,0 8 32 16,2 9 0-16,3 5 0 0,4 5 192 0,2-5 0 15,0-7 0-15,1-9 0 0,1-9 0 0,-4-16 0 16,3-18 0-16,-1-4 0 0,2-5 0 0,1-11 0 15,-1-5 0-15,1-11 0 0,-1-3 288 0,1-8-48 16,-3-10-16-16,3-6 0 0,-1-10 224 0,-1-6 64 0,-1-5 0 0,2-11 0 16,-1 0-288-16,-1-12-48 15,-2-6-16-15,2-2 0 0,1 1-160 0,-1 8 0 16,0 4 0-16,0-7 0 0,1 0 0 0,-1 3 0 0,2 2 0 16,-1 4 0-16,-1 7-224 0,0 12 32 0,3 6 0 0,-3 14 0 31,0 7-480-31,1 8-96 0,-1 10 0 0,-2 4-16 0,0 12 528 0,0 7 128 0,-2 10 128 0,-1 13-208 15,1-1 480-15,-3 11 112 0,3 3 0 0,-2 6 16 16,-1 5-224-16,1 9-48 0,-3-4-128 0,2 0 192 16,1-12-192-16,1-7 0 0,3-1 0 0,0-10 0 15,5-9-864-15,2-9-112 0</inkml:trace>
  <inkml:trace contextRef="#ctx0" brushRef="#br0" timeOffset="18781.39">19962 14346 14735 0,'0'-9'1312'0,"0"5"-1056"0,0-3-256 0,-2 0 0 0,2 5 1536 0,-2-5 240 0,2-4 48 0,-3-7 16 16,1-1 128-16,0-3 16 0,0 4 16 0,-1 6 0 15,1 1-592-15,2 6-112 0,0 1-16 0,2 4-16 0,1 2-128 0,-1 5-32 16,2-5 0-16,1 7 0 15,2 3-560-15,0 6-112 0,-1 4-32 0,-3 3 0 0,1 7-176 0,-2 9-32 16,1 9-16-16,-3 2 0 16,2 9 16-16,-2-2 16 0,-2 4 0 0,2 8 0 15,-3 8-32-15,-1 3-16 0,-1 1 0 0,5 1 0 16,-2-7-160-16,4-4 0 0,-2-7 0 0,0-8 0 16,3-1 0-16,-3-14 0 0,2-9 0 0,0-7 0 15,3-9 0-15,-3-4 0 0,0-5 0 0,1-2 128 0,-1-3 16 0,0-4 0 16,0 0 0-16,1 0 0 0,-3-6-144 0,0 1 192 15,-3-6-192-15,1-1 192 0,0-3-48 0,0-8 0 16,-3-2 0-16,3-11 0 0,-3-7-144 0,1-7 192 16,1-7-192-16,1-9 192 0,4-1-64 0,-2-11 0 0,5-8 0 0,2 0 0 15,0 0-128-15,-1 5-192 16,3-1 32-16,-2 18 16 0,0 6-144 0,-2 8-32 0,-3 7 0 0,0 9 0 16,0 6 16-16,-4 15 0 0,0 2 0 0,0 1 0 15,-3 13 144-15,0 4 32 16,-1 6 0-16,1 3 0 0,3 7 128 0,0-1 0 0,2 8 0 0,2-1 0 15,0 5 0-15,3 7 0 0,4 2 0 0,-2 7 128 16,-1 2-128-16,1 12 0 0,-2 10 0 0,-3 15 0 16,0 4 0-16,1 4 144 0,-1 3-144 0,-2-3 160 15,-2-15-160-15,-3-1 0 0,0 5 0 0,-1-4 0 16,1-12 0-16,-2-13 0 0,5-14 0 0,0-23 0 31,2-8-336-31,0-21-112 0,2-3 0 0,0-19-16896 0</inkml:trace>
  <inkml:trace contextRef="#ctx0" brushRef="#br0" timeOffset="71456.28">22991 5214 9791 0,'-14'-23'208'0,"5"5"48"0,0 0 16 0,2 4 16 0,3 7-288 0,2 1 0 0,-1-6 0 0,-1-6 0 0,-5-11 688 0,0-8 80 16,-3-1 0-16,3-1 16 0,2 8 432 0,1 8 96 0,1-2 16 0,1 9 0 15,-1 0-624-15,0 9-112 0,3-4-16 0,0 7-16 16,-3 1 368-16,3-1 80 0,0 4 16 0,0 0 0 16,-1 0 192-16,3 0 48 0,0 4 0 0,3-4 0 15,1 5 736-15,3-3 160 0,2 3 16 0,-9-5 16 16,0 0-464-16,48 0-112 0,-21 0-16 0,0-5 0 16,7 3-768-16,0 0-144 0,5-1-48 0,1 3 0 0,1 0-640 31</inkml:trace>
  <inkml:trace contextRef="#ctx0" brushRef="#br0" timeOffset="71749.39">23147 4797 48303 0,'-59'-46'0'0,"5"3"0"0,27 9 0 0,18-4 0 0,20 13 0 0,28 2 0 16,24 7-448-16,10 10-64 0,-15 1-32 0,10 5 0 0,7 2 544 0,5 7 0 15,-3 0 0-15,-7 3 0 0,-7 1 0 0,-6-1 0 16,0 1 0-16,-5-1 0 0,-7-3 0 0,-8-5-160 16,-6 3 160-16,-6-7-176 0,-7 0 176 0,-4 0-160 0,-3-7 160 0,-6 3 0 15,-3-3-192-15,-4 2 192 0,-3-4-160 0,-6 2 160 16,-5 1 0-16,-7-1-160 0,-6-2 160 0,-5 2-128 31,4 0-256-31,-10-2-64 0,-12 0 0 0,-7-2 48 0,-5-1-400 0,3 1-80 0,0-5-16 0,-1 5 48 31,1 2-240-31,0 4-32 0,2-4-16 0,9 7 48 16,14 2 432-16,0 2 80 0,-1 7 32 0,1-4 32 0,9 6 512 0,2-2 240 0,9 0-32 0,5 3 48 16,4-3 448-16,5 0 80 0,4 2 32 0,5-2 32 15,0 2-848-15,4 3-416 0,3 4 32 16,11-9 16-16</inkml:trace>
  <inkml:trace contextRef="#ctx0" brushRef="#br0" timeOffset="72655.11">23465 4860 11055 0,'-3'-7'976'0,"1"5"-784"0,0 0-192 0,0 2 0 0,-1 0 1728 0,1 0 288 16,-3-5 64-16,1 1 16 0,-3 1 816 0,0-3 160 0,3 1 48 0,-1 1 0 16,3 1-832-16,4 3-176 0,1 0-16 0,1 0-16 15,3 7-1344-15,0 4-272 0,2 1-48 0,2 10-16 16,0 1 144-16,-2 13 32 0,3 5 0 0,-3 7 0 0,0 8-304 0,-5 8-48 15,1-1-16-15,0-33 0 32,-3-5-592-32,-2-3-128 0,2 6-32 0,-2-1 0 0,-2 4 400 0,0 3 144 0,2-4 0 0,-5-1-144 0,3-1 144 0,-1-10 0 15,-1-7 0-15,2-6 0 0,-1-3 0 0,1-2 0 16,0-5 0-16,0-4 176 16,-1-2-48-16,1-9 0 0,0-10 0 0,0-15 0 0,-3-10-128 0,0-15 0 15,-1-14 0-15,-1 5 0 16,0 6 0-16,0 10-224 0,-2 9 32 0,0 1 0 15,0 13-112-15,2 6-16 0,3 9 0 0,-3 9 0 0,2 0 320 0,3 11-192 16,0 10 192-16,2 11-160 0,2 13 160 0,3 10 0 16,1 13 128-16,1 9-128 0,2 7 128 0,-2 2-128 15,2 12 160-15,-4-48-160 0,-3-9 128 0,0 4-128 16,3-1 0-16,-1 1 0 0,3 3-160 0,0-3-128 16,2 3-32-16,2 0 0 15,3-3-1104-15,0 1-240 0</inkml:trace>
  <inkml:trace contextRef="#ctx0" brushRef="#br0" timeOffset="77232.41">28379 4688 11967 0,'-7'-7'1072'0,"5"3"-864"0,0 1-208 0,0-3 0 0,-1 3 592 0,3 3 80 0,-2 0 16 0,2-2 0 0,-2 2 1984 0,0 2 400 0,2 3 64 0,0-5 32 0,0 0-1248 0,6 38-256 15,-1-13-64-15,4 2 0 0,0 5-224 0,2 9-48 16,3 4-16-16,2 3 0 16,-5-3-448-16,3 3-96 0,2 6 0 0,-3 5-16 15,1 0-432-15,-1-5-64 0,-1 1-32 0,-3-5 0 16,2-5-224-16,-2-2 0 0,3 0 128 0,-6-7-128 15,1-4 0-15,0-2 0 0,-5-12 0 0,1-3 0 16,-1-3-784-16,-2-5-48 0,0-5-16 0,-2-4 0 16,-5-3-1184-16,-2-2-224 0,2-4-48 0,-4-3-11712 0</inkml:trace>
  <inkml:trace contextRef="#ctx0" brushRef="#br0" timeOffset="77516.49">27781 4849 10127 0,'0'7'448'0,"0"-7"96"0,0 4-544 0,0-4 0 0,4 0 0 0,-1 0 0 16,1 0 1952-16,3 2 288 0,6 3 48 0,12-1 16 15,5 1 448-15,8 2 80 0,10-5 32 0,2 3 0 16,11-5-784-16,5-5-160 0,9-2-16 0,6-6-16 15,8-3-560-15,1-7-112 0,-3 0-32 0,-10-1 0 16,-7 3-672-16,-4 3-144 0,-7 4-32 0,2-4 0 16,-2 5-336-16,-3 1 144 0,-4 6-144 0,-2 3 0 15,-4 3 0-15,-8 7-192 0,-4-2 0 0,-7 8 0 16,-6 3-1408-16,-5 2-288 16,-5 5-48-16,-2 6-16 0</inkml:trace>
  <inkml:trace contextRef="#ctx0" brushRef="#br0" timeOffset="97410.9">12210 14315 2751 0,'-7'-23'256'0,"0"12"-256"0,2-1 0 0,1 1 0 0,2 4 496 0,-3-2 48 0,3-2 16 0,-5-10 0 0,-2-10 1216 0,-5-12 240 0,1-5 48 0,1 3 16 0,6 11 208 0,1 4 32 16,1 7 16-16,1 5 0 0,3 7-784 0,0 2-144 15,0 7-48-15,5 2 0 0,-3 7-416 0,0 8-96 16,3 3-16-16,-1 16 0 0,3 7-176 0,-2 7-32 0,-3 9-16 0,0-3 0 16,-2-4-480-16,-2 6-128 15,0 15 0-15,-3 1 0 0,1 1 0 0,-3-1 0 16,0 8-160-16,-2 1 160 0,0 3 0 0,0 4 0 0,0-2 0 15,2-8 0-15,0-15 0 0,0-6 0 0,5-12 0 0,-2-4 0 16,4-5 0-16,-3-4 0 0,6-5 144 0,-3-7-144 16,2-6 128-16,0-3-128 0,0-6 0 0,1-7 128 15,1-5 192-15,1-7 16 0,-1-4 16 0,1-2 0 16,-1-5 144-16,3-7 16 0,-2 0 16 0,1-9 0 16,-6 1-112-16,5-6-32 0,-3-6 0 0,1-4 0 15,-3 1 48-15,2-2 0 0,-2 3 0 0,0-3 0 16,0-1-64-16,0-6-16 0,4-2 0 0,3-2 0 15,-2 0-352-15,4 0 144 0,-2 9-144 0,2 5 0 16,-3 9 0-16,1 4 0 0,0 2 0 0,-2 5 0 0,-3 10 0 0,0-6 0 16,0 7-144-16,-2-4 144 0,0 9-368 0,0 2 16 15,3 3 0-15,-3 6 0 0,-3 7 208 0,3 4 144 16,0 12-192-16,-2 11 192 16,-2 10-560-16,-3 8 0 0,2 5 0 0,-4 2 0 0,0 7 368 0,-2 4 64 0,-3 8 128 0,-2 15-208 31,0 9 208-31,1 2 0 0,-1 3 0 0,0 2 0 0,0 5 0 0,2-5 0 15,3-10 0-15,0-5 0 0,4-1 0 0,2-7 0 16,3-13 0-16,2-7 0 0,2-7 144 0,3-16-144 16,2-7 0-16,-1-13 144 0,4-9-144 0,-1-9 160 15,2-7-160-15,3-12 160 0,-3-4 176 0,2-13 48 0,3-7 0 0,-2-14 0 16,-3 4-144-16,1-17-32 0,3-14 0 0,-3-14 0 16,1 3 16-16,-4 4 0 0,1 2 0 0,-6 16 0 15,-2 14-224-15,1 9 176 0,-3 7-176 0,0 4 160 16,0 7-160-16,-3 4 0 0,-1 5 0 0,-3 5 0 15,0 13 0-15,0 3 0 0,-2 13 0 0,3 9 0 16,-4 11-320-16,4 10 48 0,-1 4 16 0,0 7 0 16,3 9 256-16,-1 2 0 0,3 11 0 0,-1-1 0 15,-1 6 224-15,2 0-48 0,-1 0-16 0,3 2 0 16,0 0-160-16,3 1 0 0,3-3 0 0,1-5 0 31,5-1-976-31,1-15-128 0,1 3-32 0,2-7-14416 0</inkml:trace>
  <inkml:trace contextRef="#ctx0" brushRef="#br0" timeOffset="110783.39">29515 2061 10127 0,'-11'-4'896'0,"-1"2"-704"0,3-1-192 0,2 3 0 0,3 3 1456 0,-5-1 256 0,-9 2 48 0,-10 3 16 0,-10 5 272 0,-7 3 64 16,4 1 16-16,7 5 0 15,7 1-752-15,6-1-160 0,10 1-16 0,6-1-16 16,8-1-656-16,3 1-128 0,10-3-16 0,9-7-16 16,5 0-128-16,6-6-32 0,9-5 0 0,5-5 0 15,2-10 384-15,0-4 80 0,1-6 16 0,-6 1 0 16,-4-1-128-16,-2-3-32 0,0-1 0 0,-9 2 0 0,-5 0-384 0,-7 2-144 15,-4 0 0-15,-5 2 144 0,-6 5-144 0,-5 0 160 16,-7 2-160-16,-7 7 160 0,-6-2-160 0,-7 6 0 0,-5 10 0 0,-4-3 0 16,-5 9 0-16,-2 7 0 0,0 5 0 0,-2 4 0 15,2 7 0-15,4-4 160 0,5 1-16 0,5 1 0 16,10-3-16-16,10-6 0 0,9-2 0 0,7-1 0 16,9-9 64-16,7 1 0 0,6-6 0 0,7-10 0 15,10-5 0-15,6-7 16 16,5-4 0-16,1-5 0 0,1-3-208 0,-2-1 0 15,-3-3-192-15,-4-2 192 16,-4-2-688-16,-5 2-16 0,-5 0-16 0,-14 5 0 0,-8 1 272 0,-14 10 64 16,-11 5 16-16,-10 8 0 0,-10 5 368 0,-15 11 0 0,-17 12 192 0,-19 11-64 15,-20 16 752-15,-7 13 144 16,1 5 16-16,12-2 16 0,10-2-256 0,18-12-48 0,14-9-16 0,13-3 0 16,14-8-496-16,13-5-112 0,19-8 0 0,13-6-12128 15,20-8-2416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06:56.60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26933 6487 9215 0,'0'-2'816'0,"0"0"-656"0,-2 2-160 0,2 0 0 0,0 0 1424 0,0 2 256 0,0-2 48 0,0 0 16 0,2 2-48 0,2 0-16 16,1 3 0-16,-5-5 0 0,0 0-736 0,0 0-160 15,43 0-16-15,-29-5-16 0,2 3 16 0,-1-2 16 16,1-3 0-16,-2 2 0 0,-5-1-256 0,0-6-48 16,0 3-16-16,-2-2 0 0,-3 0 32 0,-4 1 0 0,0-5 0 0,-2 3 0 15,0 1 80-15,-3-3 0 0,1 3 16 0,-3 0 0 16,0-1-208-16,-2-1-32 0,0 1-16 0,-2 3 0 15,-1 3-336-15,1 1 0 16,0 5 0-16,2 5 0 0,-3-3 0 0,1 7 0 16,0-2 0-16,-1 4-192 0,6 0 192 0,-1 1 0 15,0 6 0-15,2 0 0 0,3 2 0 0,4 1 176 0,3 1-176 0,4-1 192 16,0-3 128-16,5-7 48 0,2 1 0 0,2-6 0 16,4-6-160-16,1 0-16 0,0-9-16 0,-3-2 0 15,0 0 16-15,-4 2 0 0,-2-7 0 0,-3 0 0 16,-2-2-192-16,-2 0 192 0,-2-1-192 0,-5-3 192 15,-7 4-192-15,-2 2 0 0,-5 2 0 0,-4 3 0 0,-2 0 0 0,-3 6 0 16,0 3 0-16,-2 2 0 16,-2 7-128-16,-2 4 128 0,4 0 0 0,0 1 0 15,2 1 0-15,5 3 0 0,4-5 0 0,3 3 0 16,2 4 0-16,5-2 0 0,4 2 0 0,4-2 128 16,7-5-128-16,3 1 0 0,6-8 0 0,10 1-16464 15</inkml:trace>
  <inkml:trace contextRef="#ctx0" brushRef="#br0" timeOffset="734.66">27019 9576 4607 0,'0'-11'400'0,"0"-1"-400"0,0 6 0 0,0-4 0 0,0 8 832 0,0-5 64 0,0 3 32 0,0-7 0 0,2-3 1312 0,1-6 256 15,-1-3 48-15,2 3 16 0,1 4-544 0,-1-5-96 16,1 3-32-16,0 5 0 0,-1 1-352 0,1 1-80 16,-1 4-16-16,-2 3 0 0,-2 1-448 0,0 6-96 15,-2 3 0-15,-2 3-16 0,-3 10-432 0,-2-1-96 16,0 7-16-16,0 6 0 0,-3 1-128 0,1 2-16 0,2 0-16 0,0 0 0 15,2-5-176-15,2-1 0 0,5-3 144 0,3-10-144 16,1-3 0-16,5-5 128 16,0-3-128-16,5-6 0 0,4-5 128 0,0 0-128 0,0-9 160 0,1-2-160 15,-1 0 304-15,-2-5-48 0,-3 5 0 0,-1-4 0 16,-3-1-256-16,-3 5 0 0,-3-3 0 0,-6 8 0 16,-3-1 128-16,-1 5-128 0,-5 2 0 0,-1 1 0 15,-3 3 0-15,-2-1 0 0,2 2 0 0,-2-1 0 16,2 3 0-16,-2 3 0 0,4-1 0 0,-2 5 0 0,5 4 0 0,0 0 0 15,2 3-160-15,0-3 160 0,4 3 0 0,3 2 0 16,-1 2 0-16,6 0 128 0,1 2 96 0,1-2 16 16,2-2 0-16,-1 2 0 15,6-6 16-15,-1-3 0 0,3 0 0 0,2-9 0 16,4-5-560-16,3-1-96 0,4-13-32 16,5-3-15808-16</inkml:trace>
  <inkml:trace contextRef="#ctx0" brushRef="#br0" timeOffset="15635.98">26999 7473 4607 0,'-7'-23'400'0,"2"5"-400"0,3-2 0 0,0 6 0 0,0 7 432 0,-1 3 0 0,1-3 0 0,0-4 0 0,-1-12 1232 0,1-4 256 15,0-5 64-15,0-2 0 0,2 5-128 0,2 2 0 16,-2 8-16-16,2 6 0 0,-2 8-816 0,0-2-144 16,0 10-48-16,0 4 0 0,0 6-128 0,-2 3-48 0,0 0 0 0,-1 11 0 15,1 9-144-15,0 14-48 0,-3 9 0 0,-1 14 0 16,1 10-464-16,-2 10 0 0,3 0 0 0,-3 0 0 15,2-2 0-15,1 2 0 0,2 0 0 0,-1-5 0 16,1-13 0-16,2-12-192 0,0-11 192 0,0-15-160 16,2-3 160-16,1-12 0 15,-3-8 0-15,0-5 128 0,0-2 320 0,-3-5 64 0,-1-2 0 0,-1-2 16 16,-2-3 240-16,3-2 32 0,-3 1 16 0,0-6 0 16,0 1-368-16,3-7-80 0,-3 0-16 0,3-3 0 15,1-4-224-15,1 3-128 0,2-12 128 0,0-5-128 16,2-13 0-16,3-9 0 0,4-7 0 0,0-2-192 31,5-1-384-31,-1-3-96 0,1-3-16 0,-1 4 0 0,1 7-240 0,-3 10-48 0,3 4-16 0,-5 6 0 0,0 10 608 0,-2 2 112 16,0 5 16-16,-3 4 16 15,1 4 240-15,-1 3-176 0,-1 0 176 0,1 2-160 0,-2 9 160 0,1-4-128 16,-1 9 128-16,-2 2-128 16,0 7-112-16,2 6-16 0,-2 8 0 0,-2 8 0 15,0 9-176-15,-1 12-32 0,-1 14-16 0,-1 4 0 0,1 9 240 0,-3 0 48 16,2 7 16-16,-1 4 0 15,-1 10 176-15,0 6 0 0,2 0 0 0,1 0 0 0,2 1 0 0,-3-17 0 16,3-11 0-16,2-20 0 0,0-21 128 0,2-16 0 16,3-8 0-16,-1-17 0 0,-2-6 576 0,3-7 112 0,-3-7 16 15,1-9 16-15,1-7 304 0,1-9 64 0,-1 2 16 0,1-10 0 16,-1-6-464-16,1-6-112 0,2-9-16 0,2-10 0 16,0-8-368-16,0-8-80 15,0 1 0-15,-2 7-16 0,-3 8-176 0,1 15-144 16,-1 6 144-16,-2 9-208 15,3 7-752-15,-3 11-128 0,1 11-48 0,-3 3 0 16,0 14 448-16,0 1 96 0,-5 8 16 0,-2 10 0 0,5 4 432 0,0 8 144 0,-3 16 0 0,3 6 0 16,0 13 0-16,2 12 128 0,0 17 0 0,0 4 16 15,0-7 128-15,2 7 32 0,-2 7 0 0,2-4 0 16,3-10-304-16,-1-6 128 0,3-12-128 0,2-9 0 16,2-11-416-16,1-16-192 0,1-10-32 15,-1-10-16-15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0:11.99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8866 12595 7359 0,'-7'0'656'0,"5"0"-528"0,0 0-128 0,-1 0 0 0,3-5 304 0,0 3 16 0,3-1 16 0,-1 1 0 0,0-5 1344 0,5-4 272 0,2 0 48 0,0-1 16 16,0 1-592-16,-2 4-112 15,2-2-32-15,0 7 0 0,2-3 432 0,1 5 80 16,-1 5 0-16,0 2 16 0,5 0-1024 0,0-1-208 16,5 6-32-16,-1 1-16 0,5 5-400 0,0-6-128 15,2-1 0-15,-2 0 0 0,-7-4 0 0,5 0 128 16,4 4-128-16,2-6 0 0,8 4 192 0,1 0-64 15,1 2 0-15,-1-6-128 0,3 8 320 0,-5-8-32 0,-4 2-16 0,2 0 0 16,7 2 64-16,7-3 16 0,6 6 0 0,7-5 0 16,7 4 48-16,2-9 16 0,-2 7 0 0,5-4 0 15,-1 2-240-15,6-1-48 0,1-6-128 0,-2-2 192 16,2-2-192-16,-6-3 144 0,-3-2-144 0,5 2 128 16,7-4-128-16,4 4 0 0,2-5 144 0,3 8-144 15,2 2 144-15,0-1-144 0,-3 1 192 0,3-5-192 16,14 5 288-16,2-5-48 0,4 0-16 0,0 1 0 15,-4-1-224-15,-2 2 144 0,-5 5-144 0,-5-6 128 16,1 1-128-16,-1 5 0 0,3-5 0 0,2 3 0 16,-2 2 0-16,-3 2 0 0,-4 5 0 0,-11 2 0 0,-5 3 0 0,2 1 0 15,9 3 0-15,8 0 0 16,-3-2 0-16,6-3 0 0,3 0 0 0,-2 1 0 0,0-8 192 0,0 3-32 0,-1-7-16 0,-1 0 0 16,-5 2 192-16,4-4 48 15,5-9 0-15,3 1 0 0,1-1-80 0,-4 2-16 0,-16 0 0 16,-4 7 0-1,-1-5-80-15,3 2-16 0,5 5 0 0,-3-4 0 0,-5 4-64 0,-3 0 0 16,-6 0-128-16,-2 4 192 0,-4-4-192 0,-7-4 0 16,-5 2 0-16,1 2 0 0,-3-3 0 0,0 1 128 15,0-9-128-15,-4 2 0 0,-5 2 0 0,-9 0 0 16,-5 0 0-16,-6 3 0 0,-5 2-320 0,-6-1-16 16,-6 3 0-16,-6 0 0 15,0 3-1072-15,-4-1-192 0,-5 2-64 0,-3 1-13696 0</inkml:trace>
  <inkml:trace contextRef="#ctx0" brushRef="#br0" timeOffset="24289.5">3466 14265 2751 0,'-4'-9'256'0,"1"4"-256"0,1-2 0 0,0 3 0 0,0-1 832 0,-1 3 128 0,1-3 32 0,0-1 0 0,-5-6 1120 0,0-4 208 0,-2 3 48 0,2 2 16 0,1-5-480 0,-1 9-112 15,0-4 0-15,0 1-16 0,3 1-352 0,-3 0-64 16,5 3-16-16,-3-1 0 15,3-2-64-15,-1 6-32 0,1-3 0 0,0 6 0 0,2-3-496 0,-2 3-112 16,-1 3 0-16,1-1-16 0,4 2-128 16,-2-4-32-16,5 0 0 0,-1 3 0 15,1-1-256-15,-5-2-48 0,0 0-16 0,36 7 0 0,-18-7 64 0,5 0 16 16,7 0 0-16,1 0 0 0,1-5-224 0,2 3 128 16,2-3-128-16,-2 1 0 0,0-3 128 0,3 3-128 15,-1 1 0-15,2-4 144 0,3 5-16 0,0 2 0 16,2-2 0-16,2 2 0 0,3 0-128 0,4 0 0 0,5-5 144 0,-1 5-144 15,-1 0 192-15,2-2-48 0,4 2 0 0,-2-2 0 16,-3 2 80-16,-3 0 16 16,-4-2 0-16,-3 2 0 0,-3 0 0 0,-5 0 0 15,3 0 0-15,-7 0 0 0,0 0-16 0,-7 0 0 16,-4 2 0-16,-3 0 0 0,-4 0-224 0,-7 3 0 0,0-5 128 0,-6 2-128 16,-3-2 144-16,-5 5-16 0,1-1 0 0,-1-1 0 15,-2 1-128-15,0-2 192 0,3 1-192 0,-3-3 192 16,3 2-192-16,-3-4 0 0,2-3 0 0,3 5 128 15,-3-4-304-15,3 1-64 0,2-1-16 0,-4 1-11712 16,1 3-2368-16</inkml:trace>
  <inkml:trace contextRef="#ctx0" brushRef="#br0" timeOffset="25168.37">6123 14199 4607 0,'-14'5'400'0,"8"-3"-400"0,1 2 0 0,1-4 0 0,1 0 384 0,1 0 0 0,2 0 0 0,-2 0 0 0,2-4 1216 0,2-1 256 16,5-4 32-16,4-4 16 0,5-1 48 0,4-2 16 0,3 3 0 0,4-10 0 15,5 5-288-15,2-3-48 16,2 3-16-16,3 5 0 0,-3-6-176 0,3 8-32 0,-3 0-16 0,2 2 0 16,1 2-560-16,0 2-128 0,-1 3 0 0,3-2-16 15,0 1-224-15,4 1-32 16,5 0-16-16,2-3 0 0,-2 3-208 0,2-3-32 0,5 3-16 0,2-2 0 15,2 4 64-15,0-7 16 0,-2 7 0 0,0 0 0 16,0 0-240-16,0 0 176 0,0 2-176 0,-3 3 160 16,1-3-160-16,0-2 0 0,4 0 0 0,-4-2 128 15,-3 2-128-15,-2-7 0 0,0 2 0 0,-6-1 0 16,-1 1 0-16,-9 1 0 0,-4-3 0 0,-7 2 0 16,-5 3-128-16,-4-5 128 0,-4 5 0 0,-8 0 0 15,-2 2 0-15,-4 0 0 0,-2 2 0 0,-3-2 0 16,-2 0 0-16,-3 0 0 0,1 0 0 0,-3-2 0 15,3 2-672-15,0-7-112 0,-1 2-32 0,1-2-9488 16,2 3-1888-16</inkml:trace>
  <inkml:trace contextRef="#ctx0" brushRef="#br0" timeOffset="34526.33">9979 14437 4607 0,'-2'-7'400'0,"-1"3"-400"0,1 1 0 0,2 1 0 0,0 2 576 0,-2-2 48 0,-3-7 0 0,-1-3 0 0,-1-1 1008 0,-2-5 208 0,2 0 32 0,0 2 16 31,3-2-240-31,-3 2-48 0,2 2-16 0,1 3 0 0,1 4-112 0,1 2 0 16,-2-1-16-16,1 3 0 0,1 1-176 0,2 4-48 15,2 1 0-15,3 3 0 0,-1 1-496 0,1 5-96 16,2-8-32-16,-7-4 0 0,0 0-240 0,31 23-48 16,-15-14-16-16,0-5 0 0,2 1-304 0,0 2 128 0,3-5-128 15,-1 0 0-15,3 5 0 0,0-2 0 16,-5-5 0-16,2 2 0 0,1-4 0 0,1 2 0 15,3-3 0-15,7 3 0 0,0-2 0 0,2-3 0 16,0 3 0-16,-3 0 0 0,6 0 0 0,-3 2 0 0,-3-7 0 0,6 7 0 0,6-9 0 0,-2 7 0 16,2-5 0-16,2 4 0 15,0 3 0-15,3-2 0 0,0 4 0 0,-1 1 0 16,1-1 0-16,-1 3 0 0,-1-3 0 16,1-2 0-16,1 2 0 0,-1 0 0 0,-6 3 0 0,5-3 0 15,1 3 0-15,5-1 0 0,3 3 0 0,4-5 0 16,2 3 0-16,2-1 0 0,1-1 0 0,6-3 0 15,5 0 464-15,-3-3-16 0,-1 3 0 0,-3-6 0 16,0 1 0-16,0 0-16 0,0 3 0 0,0 4 0 16,0 3-80-16,4-3-16 0,1 7 0 0,-1 3 0 15,3-1-32-15,-5 0-16 0,1 3 0 0,-6 2 0 16,-1-5-288-16,-7-2 128 0,-7 3-128 0,-1-3 0 16,4 2 128-16,-1 0-128 0,4-2 0 0,-4 0 0 15,5-2 0-15,-2 0 0 0,-3-2 0 0,0-1 0 16,-5-4 0-16,-4 0 0 0,1-4 0 0,-1 1 0 15,0-1 192-15,0-1-64 0,0 1 0 0,-5 1-128 0,1 3 320 16,-5 0-32-16,-5-4-16 0,1 4 0 0,-3 4-272 0,-2-1 0 0,-2 1 0 0,-1 1 0 16,1 2 0-16,0-3 0 0,-1 3 0 0,-1 4 0 31,1-6-464-31,-3 1 0 0,-4 6 0 0,-1-5 0 16,0 4-432-16,-3 0-64 0,-4-4-32 0,-3 0 0 15,-1 2-448-15,-1-5-96 0,0 3 0 0,-2-2-16 16,0 2 784-16,2-5 176 0,-2 2 16 0,0-4 16 15,0 0-848-15,0 3-192 0,0-3-16 0,-2 2-8560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2:51.79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2199 7514 9215 0,'5'-5'816'0,"-1"1"-656"0,-2 1-160 0,1-1 0 0,1 2 448 0,1 2 64 0,4-12 16 0,9 1 0 15,7-7 432-15,7-5 64 0,2 1 32 0,2 3 0 16,2-3-288-16,3 4-64 0,-2 0-16 0,2 2 0 15,4 0-448-15,-2 2-96 0,-2-2-16 0,0 3 0 16,4-1-128-16,0 1 0 0,3-1 0 0,2-2-176 16,-3 0 176-16,3 3 0 0,9-8 160 0,5 3-160 15,-1 0 256-15,3 2-64 0,-3 7 0 0,5-2 0 0,0 4 128 0,5 2 32 16,-1 1 0-16,-1-1 0 0,-8 3-224 0,3-2-128 16,6-3 128-16,1 2-128 0,-3 3 0 0,7-3-128 15,9 3 0-15,7 0 0 0,7 0 128 0,2-3-128 16,5 1 128-16,-1-6-128 0,-8-1 128 0,4 2 192 15,6-2-32-15,4 2-16 0,3 0 304 0,1-3 64 16,-1 5 16-16,-1-11 0 0,-1 7 144 0,-2-7 32 16,-2 2 0-16,2 2 0 0,2 5-240 0,-2 5-32 15,-2 4-16-15,-4-2 0 0,-8 2-128 0,-4 0-32 0,-5 0 0 0,-4 2 0 16,2 0-64-16,1 5-32 0,1-3 0 0,3 3 0 16,2-5 80-16,-3 1 16 0,1-3 0 0,-3 0 0 15,-6-3-16-15,4 1 0 0,0-5 0 0,3 3 0 16,1-3-240-16,3-2 128 0,5-2-128 0,-3-3 0 15,-4-4 192-15,-1 2-64 0,-6-7-128 0,-2 1 192 16,2-3 16-16,2-2 0 0,4 2 0 0,3-9 0 0,3 4-48 0,-6-4-16 16,-8 7 0-16,4-2 0 15,7-3 112-15,-2 0 32 0,-1 5 0 0,-1 0 0 16,1 4-288-16,-1 5 0 0,-3 7 0 0,-4-1 0 16,-12 6 0-16,-2 1 0 0,-2 5 0 0,-3 5 0 15,-4 1 0-15,-5-3 0 0,-6 6 0 0,-5-3 0 16,-4 4 0-16,-5-4 0 0,-3-1 0 0,-1-1 0 15,-8-1 0-15,-1-1 0 0,-1-2 0 0,-2 0 0 0,-4 0 0 0,0-2 0 16,-5 2 0-16,-3-5 0 16,-3 3-928-16,-1-3-144 0</inkml:trace>
  <inkml:trace contextRef="#ctx0" brushRef="#br0" timeOffset="2841.68">19434 7038 4607 0,'-7'2'400'0,"1"3"-400"0,1-5 0 0,0 0 0 0,3 2 1168 0,-5-2 160 0,-4 5 16 0,-5-1 16 0,-6 3 112 0,1 0 0 0,1 2 16 0,2-7 0 16,6 2-160-16,5-4-48 0,3 5 0 0,2-5 0 16,6 0-240-16,3 0-48 0,4 0-16 0,3 0 0 15,-1 0-656-15,6 0-144 0,6 0-32 0,2-7 0 16,5 3 80-16,4-3 16 0,2 2 0 0,5-4 0 15,5 3 80-15,4-1 0 0,5 2 16 0,6 3 0 16,10-5-144-16,6 5-48 0,14 2 0 0,5-2 0 16,6 2-144-16,-2-7 0 0,-5 2 0 0,10-2 0 15,6 3 0-15,10-1 0 0,1 3-160 0,8 0 160 0,4 0 0 0,2-5 0 16,-4 0-128-16,4-2 128 16,7 2-128-16,5 3 128 0,6 1-208 0,-4-1 80 0,-11-3 128 0,-1 2 0 15,8-1 0-15,3-1 0 0,6 5 0 0,-1-1 0 16,-2-3 0-16,-4 3 0 0,-7 1 0 0,6 4 0 15,3 7 0-15,-4 3 0 0,-15-6 0 0,-1 6 256 16,-1 1-48-16,-1 3 0 0,-3 0 144 0,-1 2 32 0,-5 5 0 0,-4-5 0 16,-8 0 240-16,-2 0 48 15,-5 3 16-15,-11-1 0 0,-14 0-464 0,-3 3-96 16,-1 2 0-16,-7-2-128 0,-10-3 0 0,-3 3 0 16,-8-3 0-16,-7 1 0 0,-4 1-240 0,-6-4-96 15,-6 3-32-15,-4-3 0 0,-4-2-1968 0,-3 2-400 0,-4-7-80 16,0 1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4:50.57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27540 8649 4607 0,'0'-7'400'0,"0"3"-400"0,-2 4 0 0,2 0 0 0,0 0 1008 15,0 0 112-15,0-7 32 0,2-2 0 0,3 0 544 0,4-2 112 16,2 6 32-16,5-4 0 0,2 7-208 0,3 2-32 0,6 2-16 0,2 0 0 15,5 5-528-15,3 4-96 0,6 1-32 0,2-1 0 16,5 7-304-16,-5-7-64 0,3 5-16 0,4 0 0 16,7 5-176-16,5 1-48 0,1 3 0 0,1-2 0 15,2 0 64-15,2-1 0 0,-2 1 0 0,-2-3 0 16,2 1 32-16,-7-3 16 0,0-5 0 0,1 3 0 16,3 2 16-16,1-2 0 0,-2 5 0 0,-5 1 0 15,-7 1-256-15,-7 4-64 0,-9-4 0 0,-4 2 0 16,-5 4-128-16,-4 3 0 0,-7-3-192 0,-5 1 192 15,-4-1-144-15,-9-6 144 0,-5-9 0 0,-2-3 0 16,-5-4 0-16,-2-3 224 0,0 1-16 0,-6-5 0 0,-3-7 368 0,-9-2 80 16,0-2 16-16,-2-3 0 0,-1 3-272 0,-1-10-48 15,-8-4-16-15,-6-4 0 16,5 2-336-16,-5-5 0 0,-5-7 0 0,-4 3 128 0,-3-9-128 0,-2 4 0 16,3 2 0-16,2 3 0 15,-3 0 0-15,-4 2 0 0,-2 0 0 0,0 0-128 0,4 5 128 0,3 4 0 16,-1 2 0-16,5-2 0 0,2 5 0 0,5 1 0 15,7 6 0-15,4-1 0 0,7 5 0 0,5 5 0 16,8-3 0-16,8 7 0 0,6-2 0 0,5 4 0 16,6 5 0-16,7-3 0 0,3 3 0 0,4 4 0 0,9 1 0 0,3-1-128 15,8 3 128-15,3-3 128 16,5 5-128-16,1-3 176 0,10 6 256 0,4 1 48 0,3 5 16 0,4 2 0 16,2 7-240-16,9 2-64 0,5 7 0 0,7 0 0 15,-1-2-192-15,-3 0 128 16,-6-5-128-16,-2 3 0 0,-1-7 0 0,-6 2 128 15,-2-3-128-15,-4-4 0 0,-9 1 0 0,-7-6 176 0,-3-4-176 0,-6 1 160 16,-9-4-160-16,-5-3-192 0,-7-1 32 0,-8-6 16 31,-3 4-352-31,-9-3-64 0,0 4-16 0,-5-6-16192 0</inkml:trace>
  <inkml:trace contextRef="#ctx0" brushRef="#br0" timeOffset="16715.68">29689 16377 1839 0,'21'0'160'0,"-10"0"-160"0,1 0 0 0,-3 2 0 0,-5 3 1344 0,1-5 224 0,-1 2 48 0,3 7 16 0,2-2 288 0,5 9 48 0,-1-3 16 0,3 3 0 0,-7-5 928 0,-2-6 192 16,0 2 32-16,-5-5 16 16,0 0-944-16,1-6-192 0,-3-3-32 0,-3-2-16 15,1 2-672-15,0-9-128 0,-3 5-16 0,-2-3-16 16,-2-2-912-16,-4 3-224 0,-1-8 0 0,-6 8 0 15,-1-5-480-15,-6-3-144 0,-2 8-16 0,-5-10-16 16,-9 5 976-16,-7-3 208 0,-2 1 48 0,-5-3 0 16,-4-4-928-16,-3-2-176 0,-6-3-48 0,0-2 0 15,-3-4 576-15,1 1 0 0,1-4 0 0,-8 1 0 0,0-1-192 0,2 2-64 16,4 3-32-16,5 7 0 16,5-3 288-16,6 12 0 0,5-1 0 0,0 8 0 0,2 1 0 0,2 5 0 15,5 3 0-15,5 4 0 0,6 4-176 0,2-4 176 0,5 3-160 0,5 1 160 16,6-4 0-16,3 0 192 15,4-4-16-15,3 1 0 0,2-6-32 0,4 3 0 16,5-1 0-16,2 2 0 0,4 1-144 0,5 1 0 16,10 3 144-16,3 0-144 0,10 5 656 0,4 9 64 15,10 8 16-15,8 1 0 0,5 9-528 0,5 6-208 16,-1 3 176-16,3 6-176 0,0 3 0 0,0-2 0 16,0-3 0-16,2 1 0 0,4-3 0 0,10 4 0 0,6 5 0 0,8 0 0 15,1-2-192-15,-10-4-16 0,-15-10-16 0,1 0 0 31,6 3-480-31,-6-3-80 0,-3 2-32 0,-9-8 0 0,-2-1 432 0,-9-1 96 0,-2-3 16 0,-12-10 0 16,-11-1 272-16,-6-10 0 0,-4 3 0 0,-8-9 0 16,-7 0 0-16,-4-1 128 0,-3-3-128 0,-9-3 0 15,-2 0 288-15,-7-7-32 0,-2 0-16 0,-7-5 0 0,-6-3 384 0,-10-8 80 16,-9-2 0-16,-9-5 16 16,-4-2-528-16,-15-6-192 0,-5-1 144 0,-13-4-144 15,-6 0 0-15,-9-7 0 0,-7 2 128 0,1 1-128 16,-1 4 0-16,2 0 0 0,7 6 0 0,7 5 0 15,9 10-432-15,12 4-64 0,8 4-16 0,10 9 0 0,8 3 352 16,5 4 160-16,5 3-160 0,7 4 160 0,6 2 0 0,9 0 0 16,5 0 0-16,9 3 0 0,4-5 0 0,12 2 0 15,9-2 0-15,7 5 0 16,8-1 320-16,10 8 176 0,11 1 16 0,7 8 16 0,7 8-400 0,7 5-128 16,4 2 0-16,-2 5 0 15,2-5-352-15,11 10-128 0,14 10-32 0,9 6 0 0,0 1 512 0,-4-6 0 16,-12-7 0-16,-7-3 0 0,1-6 0 0,-8 0-144 15,-6-3 144-15,-7 1 0 16,-7-5-1824-16,-8-5-288 0,-1-2-48 0,-7-2-11248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5:41.60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11917 11088 8287 0,'-9'-7'736'0,"5"2"-592"0,-1 1-144 0,3 1 0 0,-1 1 816 0,6 0 128 0,-6 2 16 0,1-5 16 0,-2-1 1136 0,-1-4 208 0,1 1 48 0,1-2 16 15,1 2-848-15,2-2-192 0,0 2-16 0,2 0-16 16,5-1-176-16,0 6-48 0,0-5 0 0,2 7 0 0,0-3-384 0,2 3-96 15,1 2-16-15,-1 0 0 16,0 2-256-16,1 3-48 0,1-3-16 0,5 2 0 0,3 1-144 0,1 2-128 0,6-3 144 0,1 3-144 16,5-2 0-16,0 1 0 15,0-1 0-15,2 2 0 16,5-5 0-16,4 0 0 0,5 1 0 0,5-6 0 0,6-1-128 0,7-1 128 16,9-2 0-16,2-2 0 0,7 3 0 0,-2-4 0 0,-4 1 0 15,8-4 0 1,14-3 0-16,11-2 0 0,17-5 0 0,8 5 0 0,5-2 368 0,-3-1-32 15,-15 3 0-15,9 2 0 0,11-2-144 0,4 7-48 16,8-1 0-16,-10 1 0 0,-22 0-144 0,11-1 0 16,14 6 0-16,8-1 0 0,3 2 0 0,-2 1 160 15,-3-3-160-15,-11 0 160 0,-6 3-160 0,8-1 0 0,16 10 0 0,3-5 0 16,-12 0 0-16,-7 0 0 16,5 2 128-16,-2 0-128 0,4 7 0 0,-7-4 0 15,-13-1 0-15,2-4 0 0,4-6 0 0,-1 1 0 16,-8 5 0-16,-6-7 0 0,-3 5 0 0,-11-5 0 0,-11 5 0 0,-9-7-176 15,-3 2 176-15,-6 3 0 16,-10 1 0-16,-4-1 0 0,-4 1 0 0,-5 1 0 0,-7 4 0 0,-5-2-128 16,-3-2 128-16,-8 0 0 0,-4-5-144 0,-5-2 144 15,-2-2-304-15,-3-3 16 0,-3 3 0 0,-6-1 0 32,-4 6-256-32,-2-6-48 0,-5 6-16 0,-4 1 0 0,-5 5-592 0,-2 2-112 0,-2 1-32 0,-3 3-10944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6:20.17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15095 6557 8287 0,'-4'-11'736'0,"-1"2"-592"0,1 7-144 0,1-3 0 0,1 3 1216 0,0 0 224 0,-3-5 32 0,-4-2 16 15,2-5 480-15,-2 1 80 0,0-3 32 0,5 2 0 16,2-2-592-16,4 3-112 0,2 4-32 0,5-3 0 16,0 6-544-16,5-1-112 0,4 2-32 0,5 3 0 15,0 0-288-15,4-1-64 0,7 3-16 0,4 0 0 16,3 5-128-16,2-3-32 0,3 3 0 0,3 2 0 16,8-1-128-16,9 3 0 0,2-2 0 0,4 5 0 0,5-8 0 0,3 3 0 15,6 4 0-15,5-6 0 0,6 2 0 0,-2-3 0 16,-2 1 0-16,14 4 0 15,8-7 0-15,12 2 0 0,7 1 0 0,9-5 0 16,9 0 224-16,2 0-32 0,-7 0-16 0,12 0 0 16,6-7-16-16,10 3 0 0,6-8 0 0,3 6 0 0,4-6 144 0,0 1 16 15,7 0 16-15,-2-5 0 16,-5 7 16-16,-9 0 0 0,-4 2 0 0,1-5 0 0,6 3-192 0,-12 5-32 16,-9-1-128-16,-25 1 192 0,-14 2-32 0,-2 4-16 15,3 2 0-15,-12 3 0 0,-11 7-144 0,-17-1 0 0,-10 5-192 0,-14 1 192 16,-11-1-144-1,-12 2 144-15,-14 5 0 0,-6-2 0 0,-7-5-368 0,-4 0 48 16,-5 0 0-16,-2-2 0 16,-3-2-960-16,1-3-192 0,-5-2-48 0,2-2-7312 15,-5-7-1456-15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6:43.31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4908 7067 6447 0,'2'-9'576'0,"0"3"-576"0,-2 1 0 0,0 3 0 0,0 2 1152 0,0-5 112 0,0-2 16 0,0-4 16 0,-2-5 496 0,0-2 112 0,0 4 16 0,-3 3 0 16,1 0-368-16,-1 4-64 0,-2 5-16 0,0-1 0 16,1 6-192-16,-1-1-32 0,0 5-16 0,3 4 0 15,-3 0-400-15,0 1-64 0,2 8-32 0,-1 7 0 16,-1 1-320-16,0 8-64 0,0 7-16 0,0 4 0 16,1 8-144-16,-1 4-16 0,-2 0-16 0,2 6 0 15,-2 8-160-15,2 6 128 0,0-4-128 0,5-5 128 16,0-11-128-16,2-2 0 0,2-12 0 0,0-4 0 0,3-7 0 0,2-9 0 15,-3-7 0-15,1-7 0 16,-3 1 0-16,2-12 0 0,1 0 0 0,0-5 0 0,-1-4 384 0,1-2 160 16,-3-1 32-16,-2-3 0 15,0-1 0-15,-5-5 0 0,1 5 0 0,-1-6 0 16,-4-1-320-16,2 3-64 0,1-3-16 0,-1-4 0 16,2 0-176-16,1-5 192 0,1-2-192 0,3-7 192 15,3-9-192-15,4-2 0 0,-1 5 0 0,3 1 0 0,3 3 0 0,4-13 0 16,4-3 0-16,5-9 0 0,2 4 0 15,-2 10 0-15,0 2 0 0,-5 11 0 0,3 7 128 0,-5 0-128 16,0 9 128-16,-2 5-128 0,-2 6 0 0,-3-2 0 0,-2 9 0 0,-2 1 0 16,-2-1 0-16,-1 4 0 15,-2 3 0-15,1 5 0 0,-1 2 0 0,-2 2 0 16,0 4-128-16,0 3 128 0,0 2-144 0,-2 5 144 16,-3 7-192-16,-2-1 192 0,-2 5-256 0,0 0 64 15,0-5 16-15,-5 5 0 16,-1 5-224-16,-6 4-48 0,1 9-16 0,-7 0 0 0,2 7 208 0,-3 5 64 0,1 6 0 0,-2 5 0 15,2 6-368-15,-1-1-64 0,6-3-16 0,4-9 0 0,2-5 240 0,7-2 32 16,4-4 16-16,10-9-8864 16,6-10-1760-16</inkml:trace>
  <inkml:trace contextRef="#ctx0" brushRef="#br0" timeOffset="802.41">21472 7110 8287 0,'-4'-2'736'0,"-1"-2"-592"0,3 1-144 0,-1 1 0 0,-1 2 432 0,-1-2 48 0,-1-3 16 0,-4-2 0 0,-3-4 1344 0,-3 0 272 16,2 0 48-16,3-1 16 0,2 1-480 0,2 0-96 16,7 1 0-16,2 6-16 0,3-1 80 0,4 3 32 0,2 9 0 15,3 4 0-15,0 5-864 0,1 11-192 0,-1 14-16 0,-3 11-16 16,-1 14-192-16,-6 9-32 15,-4-3-16-15,-2 10 0 0,-5 8-368 0,-4-6 144 0,-3 0-144 0,-2-11 0 16,-2 1 192-16,-5 1-64 16,-2-2 0-16,3-3-128 0,-1 0 496 0,5-13-16 0,4-3 0 0,5-8 0 15,5-6 224-15,6-15 32 0,3-4 16 16,4-8 0-16,4-6-304 0,3-7-48 0,4-7-16 0,-1-4 0 16,3-7-384-16,-1-7 0 0,-3 2 0 0,-2-6 0 31,-3-3-640-31,-1 0-144 0,-1-2-48 0,-2 5-15920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8:16.44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13003 10288 911 0,'-7'-14'0'0,"3"5"0"0,1-2 0 0,-1 4 0 0,2 2 416 0,-1 5 0 0,-1-4 0 0,-3-1 0 0,-2-2 1376 0,-5 1 288 16,-2 1 48-16,1 3 16 0,1 2-96 0,3 2-32 15,-1 5 0-15,5 4 0 0,1 3-736 0,1 6-160 16,1 1-32-16,4 4 0 0,4-1-128 0,-2 8-48 16,5-2 0-16,-2 1 0 0,4 3-336 0,0-4-64 15,0 2 0-15,2-10-16 0,1 1-304 0,1-5-48 16,3 0-16-16,-2-7 0 0,-1-6-128 0,3-7 0 15,-2-5 0-15,2-7 0 0,0 1 240 0,-3-8 112 16,-2-6 32-16,1-2 0 0,-3-1-192 0,-2-6-48 16,-5 2 0-16,-2 0 0 0,-2-2 64 0,-3 4 16 0,-2 0 0 0,-2 3 0 15,0 4-224-15,-4 4 0 16,-3 6 0-16,-2 1 0 0,-1 7 0 0,-1 3 0 0,0 4 0 0,-3 2 0 16,3 7 0-16,-3 2 192 15,2 7-16-15,3 1-16 0,0 3 144 0,2 1 16 0,5 2 16 0,0 2 0 16,4-2-208-16,2 2-128 0,5-4 160 0,3 2-160 15,3-3 144-15,6-3-144 0,-1-1 128 0,3-2-128 16,-3-5 192-16,5 0-32 0,0-6-16 0,0 2 0 16,-1-5 192-16,1-2 48 0,0-2 0 0,-2-5 0 15,2-2-144-15,-5-5-32 0,3-6 0 0,-5-1 0 16,-2-4-80-16,-3 0-128 0,-2-2 176 0,-2 2-176 16,-2 0 0-16,-2 5 0 0,-3 0 0 0,-2 4 0 0,-3-2-144 15,1 9-48-15,-5 2 0 0,0 4 0 16,-2 6-256-16,0 4-64 0,-2 8-16 0,-1 4 0 0,3 8 336 0,0-2 64 15,0 6 128-15,4 6-208 0,3-1 208 16,2 2 208-16,4-8-32 0,5-1-16 0,2-4 128 16,3-2 32-16,0 0 0 0,4-8 0 0,0-3-320 0,2-3 160 15,0-5-160-15,3-6 128 16,0-2 0-16,-1-3-128 0,3-9 192 0,0-2-64 0,0-7-128 0,-3-2 0 16,-1 2 144-16,-1-2-144 0,0-7-160 0,-4 4-96 15,-2 1-32-15,-3 1 0 16,-2 10-336-16,-5 7-64 0,1 6-16 0,-5 8 0 0,-5 6 384 0,-2 4 64 15,-2 8 0-15,0 1 16 0,-2 8 928 0,-1-3 176 16,3 3 32-16,2-8 16 0,3 1 80 0,1-3 16 0,6 1 0 0,3-15 0 16,8 1-480-16,2-7-80 0,4-4-32 0,3-5-11488 31,6-9-2288-31</inkml:trace>
  <inkml:trace contextRef="#ctx0" brushRef="#br0" timeOffset="54919.89">11953 13512 9839 0,'-2'-6'208'0,"2"-1"48"0,0 2 16 0,0 3 16 0,0-5-288 0,0-2 0 0,0-5 0 0,0-8 0 0,0-12 1552 0,0-7 256 0,0 5 48 0,0 2 16 0,-2 0 640 0,0 0 128 15,-1 4 32-15,1 5 0 0,0 5-800 0,2 6-144 16,-2 5-48-16,-1 7 0 0,-1 2-1072 0,-1 11-224 16,3 1-32-16,-5 8-16 0,3 7-16 0,-1 3-16 0,1 4 0 0,-1 2 0 15,0 9-160-15,1 3-16 0,-1 4-128 0,1 5 192 16,-1-1-192-16,5-3 0 15,0-6 128-15,0-6-128 0,5-5 0 0,-1-6 0 16,3-8 0-16,-2-8 0 0,-1-5 0 0,1-5 0 16,2-8 0-16,2-10 0 0,-3-6 224 0,4-7 48 0,-4-5 16 0,3-9 0 15,0-6 96-15,1-5 0 16,-4 11 16-16,1-11 0 0,4-12-208 0,-4 1-64 0,0 4 0 0,-2 0 0 16,-3 14-128-16,-2 1 128 0,-2 15-128 0,-3 9 128 15,-2 8-128-15,0 8 0 0,-4 8 0 0,2 3 0 16,-2 9 0-16,-1 2 0 0,1 12 0 0,2-3 0 15,2 2 0-15,0 7 0 0,3-2-144 0,-1 0 144 16,3 3-128-16,2-3 128 0,2 6-192 0,1-3 192 16,-1 1 0-16,0 3 0 0,3-9 0 0,-1 0 0 15,1-3 0-15,2-6-208 0,-1-3 64 0,3-11 16 16,0-4 128-16,-2-10 0 0,2-6 0 0,0-7 0 16,3-10 0-16,-3-1 0 0,0-7 0 0,0-3 128 0,0-4-128 0,-2-2 144 15,0-7-144-15,-3 0 160 0,-4 4-160 0,0 3 0 0,-2 6 144 0,-5 5-144 16,-2 9 0-16,-2 7 0 15,-1 7 0-15,1 4 0 0,-3 9 0 0,-1 5 0 16,-1 7-176-16,0-1 176 16,2 5-448-16,-2 5 16 0,5 2 0 0,0 2 0 0,2 0 432 0,2 3 272 15,0-5-32-15,5 9-16 0,-1 2-224 0,3 2 0 0,0-1 0 16,0 1 0-16,5 3 0 0,0 0 0 16,-1-5-160-16,5-4 160 0,0 0 0 0,0-5 0 15,0-7 0-15,0-6-128 0,3-7 128 0,-1-14 0 16,0-7 0-16,-2-6 0 0,1-7 0 0,-4-7 0 15,3-9-144-15,0-10 144 0,-2 1 0 0,0-4-144 16,-2 3 144-16,-5 6 0 0,0 8-336 0,-5 8 32 0,-2 10 16 0,-2 14 0 16,0 7 288-16,-7 5 0 0,0 13 0 0,-2 5 0 15,2 6 768-15,1 1 128 0,1-3 0 0,3 5 16 16,4 6-208-16,2-6-32 0,8 2-16 0,-3-7 0 16,2-9-656-16,0 0 0 0,7 0 0 0,0-2-12064 15,7-4-2400-15</inkml:trace>
  <inkml:trace contextRef="#ctx0" brushRef="#br0" timeOffset="57053.72">17530 14471 15663 0,'0'-11'1392'0,"0"2"-1120"0,-2 2-272 0,2 2 0 0,-3 3 1376 0,3-5 224 0,-2-4 32 0,-2-10 16 15,-1-4 688-15,3 3 144 16,-3 4 16-16,3 0 16 0,-3-1-992 0,5 6-208 15,-2 4-32-15,2-3-16 0,0 6-160 0,0 1-16 0,2 5-16 0,3-4 0 16,0 8-576-16,-1-2-112 0,-2 7-32 0,1 3 0 16,1 1-128-16,-2 8-32 0,1 4 0 0,-1 2 0 15,2 9-192-15,-1-6 144 0,1-1-144 0,-1 5 128 0,3 9 0 0,1 7-128 16,0 9 192-16,0 2-64 16,2 0 0-16,0 5 0 0,2 4 0 0,1 5 0 15,-1 2 0-15,-2-9 0 0,0-9 0 0,0 7 0 16,0 8-128-16,0 8 0 0,0 0 0 0,0 1 128 15,0 1-128-15,0-2 0 0,1-5 0 0,-1-7 0 16,-3 0 0-16,1-13 0 0,-2-9 0 0,-1-8 0 16,1 1 0-16,-3-4 192 0,3-3-32 0,-5 0 0 0,2-5-160 0,-4 0 0 15,2-1 144-15,-3-10-144 0,3-5 0 0,-4 1-256 16,-1-5 32-16,-2-2 16 0,3-3 16 0,-5-4 16 16,2-4 0-16,-2 2 0 15,2-10-1088-15,-2-1-208 0,-2-3-64 0,4-14 0 0</inkml:trace>
  <inkml:trace contextRef="#ctx0" brushRef="#br0" timeOffset="57517.2">17582 14328 10127 0,'-9'-13'448'0,"4"3"96"0,3-1-544 0,0 2 0 0,-3 5 0 0,5-1 0 0,0-2 1072 0,0-6 96 0,3-3 32 0,1-14 0 0,3-4 1248 0,4 5 256 15,3-1 48-15,2-1 16 16,4 1-912-16,3 1-192 0,4-1-48 0,3 3 0 15,1 0 48-15,-1 4 0 0,-5 5 0 0,4 2 0 0,7-4-832 0,3 2-176 16,0 6-16-16,-3 6-16 0,0 10-272 0,-4 1-48 16,0 13-16-16,-5 7 0 0,-2 6-112 0,-3 10-32 15,-1 11 0-15,-3 7 0 16,-5 0-16-16,-3 5-128 0,-4-8 192 0,-1 5-64 16,-3 3-128-16,-2-3 0 0,-2-2 144 0,-3-11-144 0,1-5 0 0,-3-3 0 0,-4 4 0 15,2-6 128 1,-10 3-128-16,-1-9 128 0,-3-5-128 0,-4-5 128 0,-5-3 80 0,-2-8 32 15,-6-4 0-15,-1-3 0 0,-5-2 80 0,1 1 0 16,7-6 16-16,-3-3 0 0,2 1-160 0,1 3-48 16,4-3 0-16,4 5 0 0,3 5-128 0,4-5 0 15,8 0 0-15,1 0 0 0,7-5-160 0,3 1-16 16,6 2 0-16,5-5-18928 0</inkml:trace>
  <inkml:trace contextRef="#ctx0" brushRef="#br0" timeOffset="59802.11">19040 14858 10127 0,'0'0'896'0,"0"0"-704"0,0 0-192 0,0 0 0 0,0-2 1664 0,0 2 288 0,-3-2 64 0,3 2 16 0,0-7 720 0,0 3 160 16,3-3 32-16,-3 7 0 0,0 0-1120 0,0 0-224 0,0 0-32 0,18-41-16 15,-9 30-400-15,0-5-64 16,2-2-32-16,3-10 0 0,-1-1-416 0,6-5-96 0,-1-9-16 0,0-9 0 16,2 0-192-16,-2-9-32 0,3-5-16 0,-1-4 0 15,-2 11-96-15,-2-7 0 0,7-7-16 0,-7-8 0 16,2 6 48-16,0 0 16 0,-4-2 0 0,2-2 0 15,-1-3-240-15,1-2 144 0,0 12-144 0,-2 8 128 16,-3 6-128-16,-2 12 128 0,-2-4-128 0,-3 12 128 0,1 11-128 0,-3-3 0 16,1 8 0-16,-1 3 0 0,0 1 0 0,-2 5 0 15,0 4 0-15,0 0 0 0,5 6 0 0,-3-1 0 16,2 1 0-16,1 6 0 16,2 1 0-16,0-4 0 0,2 7 0 0,0 4 0 0,0 3 0 15,2 6-176-15,3 5 48 0,-1 5 0 16,-1 2 128-16,1 4-160 0,-1 7 160 0,1 7-160 15,-2 2 160-15,3 4 0 0,0 10-144 0,2 9 144 0,6 11 0 0,1 0 0 16,2 0 0-16,2 3 0 0,0 4 192 0,0-10-64 16,5-5 0-16,-5-6 0 0,3-2-128 0,-5-4 0 15,0-7 0-15,-3-2 128 0,1-1-128 0,-3-4 0 16,3-6 0-16,-5-8 0 0,-4-6 0 0,-1-9 0 16,1-5 0-16,-5-7 0 0,2-2-192 0,-1-9 0 15,-4 0-16-15,1-9-12144 16,0 0-2432-16</inkml:trace>
  <inkml:trace contextRef="#ctx0" brushRef="#br0" timeOffset="60861.53">20756 13789 21183 0,'0'4'1888'0,"-3"-4"-1504"0,1 0-384 0,0 0 0 0,2 0 768 16,-2 0 96-16,-3 0 16 0,1 0 0 0,-3 3 1216 0,0-1 240 15,0 5 48-15,5-5 16 0,2 0-1200 0,4 3-240 16,3-1-64-16,5 1 0 0,1-5-384 0,5 2-64 0,3-2-32 0,4 2 0 15,2-2-32-15,5 0-16 0,2 3 0 0,4-6 0 16,5-1 48-16,-2-1 16 16,4-2 0-16,1 3 0 0,-1 2-208 0,-2-5-32 15,-2 5-16-15,-3-1 0 0,3 3-176 0,0 0 0 0,0-4 0 0,0 2 0 16,-5-1 0-16,0 1 0 0,0 2 0 0,3-5 0 16,-3 3 0-16,-2 0 0 0,0 0 0 0,-2-3 0 15,0 1 0-15,-3-3 0 0,3-2 0 0,0 0 0 16,-3 2 128-16,1-4-128 0,-1-1 128 0,-2 5-128 15,0-2 0-15,-2 3 128 0,3-1-128 0,-8 0 0 16,3 5 0-16,-5-1 0 0,2 3 0 0,-2 0 0 0,-4 0 0 16,0 7 0-16,-3 5 0 0,0 3 0 0,-4 4 0 15,2-1 0-15,-2 7 0 0,-3 2 128 0,1 2 96 16,2 3 16-16,-3 4 0 0,1-4 0 0,2 4 64 0,-1 0 16 16,1 1 0-16,2 1 0 15,-2-4-160-15,2 5-32 0,-2 2 0 0,2-3 0 16,-2 1 0-16,0-1 0 0,-1 3 0 0,1 2 0 15,2-2-128-15,-2 0 0 0,4-12 0 0,-1-4 0 0,-4-9 0 0,1-5-224 16,2 0 80-16,0-11 16 16,0 0-576-16,0 0-128 0</inkml:trace>
  <inkml:trace contextRef="#ctx0" brushRef="#br0" timeOffset="61833.84">23252 13796 10127 0,'4'0'896'0,"1"0"-704"0,-3 0-192 0,0 0 0 0,-2 0 1056 0,2 0 176 16,5 0 48-16,2-3 0 0,3 3 992 0,-1 0 208 15,3 0 32-15,-5-4 16 0,2 2-576 0,-4-3-112 0,0 5-32 0,-5-7 0 32,0 3-528-32,0-5-128 0,-2 0 0 0,0-1-16 0,0-1-112 0,-2 0-32 15,0-3 0-15,-3 1 0 0,3 1-352 0,-5-1-64 16,0-5 0-16,1 4-16 0,-1-4-352 0,-2 0-64 15,0 2-16-15,0-2 0 0,0 2-128 0,-1 0 0 0,1 5 0 0,-2-1 0 16,2 3 0-16,-2 0 0 16,-3 2 0-16,3 3 0 0,-3 2 0 0,1 2 0 0,1 0 0 0,1 2 0 15,0 7 0-15,-1-5-176 0,-1 6 48 0,1 1 0 16,1 0 128-16,-3 1-208 0,3 3 80 0,-3-3 128 16,1 6-144-16,1-2 144 15,-1 4 0-15,2 7 0 0,-1-4-128 0,-1 6 128 0,1 1 0 0,1 4 0 16,0 2-144-16,-1 3 144 0,3 4 0 0,-2 2-144 15,4 0 144-15,3 3 128 0,4-3-128 0,2-2 176 16,5-2-176-16,-1 0 0 0,3-3 0 0,-2-4 0 16,2-4 128-16,3-1 0 0,1 5 0 0,3-11 0 15,-2-3 0-15,2-6 0 0,4-5 0 0,0-4 0 16,3-10 0-16,4-6-128 0,0-3 192 0,5-11-64 0,0-2 16 0,2-2 0 16,-2-5 0-16,-1-5 0 15,-1 3-144-15,-5 0 0 0,0 2 0 0,-5 4 0 16,1-4 0-16,-8 5 0 0,3 1 0 0,-7 3 0 15,0 3 0-15,-2 4-144 0,-3-3 144 0,-1 3 0 16,-1 5 0-16,-2-3 0 0,0 2 0 0,-2 5 0 0,-1 0 0 0,1 4 0 16,0-1 0-16,0 6 0 15,-1-3 0-15,1 3 0 0,0 3 0 0,2 3 0 0,-2-1 0 0,4 4 0 16,0 0 0-16,0 5 0 0,3 2 0 16,-1-1 128-16,1 6-128 0,2 1 0 0,-3 6 0 0,1 1 0 15,-1 5 0-15,-1 2 0 0,-1-2 0 0,-2 3 0 0,0 3 0 0,-2 6 0 16,-1 6 128-16,1 0-128 0,0 5 0 0,0 4 0 15,-1-4 208-15,3 6-48 16,0 7-16-16,0 3 0 0,3 4-144 0,1-2 128 16,5 2-128-16,0-3 128 0,3-10 112 0,3-1 16 15,4 1 0-15,1-8 0 0,3-8-112 0,-1-5-16 16,6-7 0-16,-3-6 0 0,-1-17-128 0,1-6 0 0,3-2 0 0,3-12 128 16,3-4 0-16,-2-12 0 0,0-2 0 0,0-2 0 15,-5 2-128-15,0 2 0 0,-4 1 144 0,2-1-144 16,-3 0 0-16,-1 5-256 0,-3 7 32 15,-2 2-19344-15</inkml:trace>
  <inkml:trace contextRef="#ctx0" brushRef="#br0" timeOffset="67435.19">23864 12416 15663 0,'-3'0'1392'0,"3"0"-1120"0,0 0-272 0,0 0 0 0,3 0 320 0,-3 4 0 0,0-4 0 0,0 5 0 16,0 1 1216-16,2 3 240 0,2 1 48 0,3 1 16 15,2 0-144-15,3-2-32 0,1 5 0 0,5-1 0 0,3 3-560 16,1-2-112-16,6 4-32 0,3 2 0 16,6 5-576-16,1 3-112 0,1 1-16 0,-1 0-16 15,5 10-240-15,3 9 128 0,1 4-128 0,-1 7 0 0,-3 6 0 0,-3 8 0 16,-1 2 0-16,0 8 0 15,-3 1 0-15,-2 9 0 0,0 9 0 0,0 2 144 16,-2 3 32-16,-3 4 0 0,3 9 0 0,-7-2 0 0,-5-7-16 0,-9-7 0 16,-4-2 0-16,-11-2 0 0,-8-5 176 0,-4 0 48 15,-4 0 0-15,-7 1 0 0,0-3 704 0,-5-12 128 16,2-11 48-16,6-11 0 0,1-11-896 0,-4-5-176 16,-1-7-48-16,4-2 0 15,1-13-1008-15,2-8-208 0,8-4-32 0,-1-6-10560 16,3-6-2112-16</inkml:trace>
  <inkml:trace contextRef="#ctx0" brushRef="#br0" timeOffset="68212.99">16485 12919 9215 0,'-2'-5'816'0,"-1"3"-656"0,1 0-160 0,2 2 0 0,-2 0 464 0,0 0 64 0,-3-3 16 0,-4 3 0 16,0-7 784-16,-2 3 144 0,1-1 48 0,-1 3 0 16,2-5 880-16,0 5 176 0,0 2 48 0,0 0 0 15,0 0-832-15,0 5-144 0,0-1-48 0,-3 3 0 16,1-3-576-16,-3 3-112 0,-1 5-16 0,-1-6-16 16,0 10-576-16,-2-2-112 0,2 6-32 0,-2 1 0 15,0 1 80-15,-1 3 16 0,-1 9 0 0,0 5 0 16,-3 2 32-16,0-1 16 0,1 8 0 0,-6 4 0 15,3 5-96-15,-4 2-16 0,2 15 0 0,2-3 0 0,2-3 0 0,3 6 0 16,2 13 0-16,0 15 0 0,6 11-64 0,8 2-128 16,-1 3 176-16,5-14-176 15,0-6 0-15,9 2 0 0,7 15 0 0,7 12 0 0,11 11 128 0,7-8-128 16,2-10 0-16,2-5 0 0,5-8 144 16,0-5-16-16,2-9-128 0,-2-10 192 0,-5-8-48 0,3-2-16 15,-8-14 0-15,-3-5 0 0,-1-4 0 16,-9-16-128-16,-2-5 192 0,-7-11-64 0,-4 1-128 0,-5-10-144 15,-5-3 144-15,-1-6-12080 16,-3 0-2288-16</inkml:trace>
  <inkml:trace contextRef="#ctx0" brushRef="#br0" timeOffset="69435.1">13404 14641 9215 0,'-11'0'816'0,"4"-2"-656"0,3-1-160 0,-1 3 0 0,3-2 816 0,2 2 128 0,-3 0 16 0,1 0 16 16,0-2 368-16,-5 2 64 0,3-2 0 0,-1-1 16 0,3 3-160 0,0 3-48 16,2-3 0-16,2 2 0 15,0 0-160-15,5 0-32 0,2 1-16 0,2-1 0 16,-11-2-224-16,0 0-32 0,55 4-16 0,-28-4 0 15,2 0 80-15,5-4 16 0,9-1 0 0,5-1 0 16,-3-1 16-16,-2 0 16 0,5 0 0 0,-3-2 0 0,1 2-160 0,4 0-16 16,4-4-16-16,-2 2 0 15,-2-2-208-15,4-3-32 0,8-2-16 0,6-4 0 0,-3 4-128 0,-3-2-32 16,-3-2 0-16,-10 6 0 0,-1-2-256 0,-7 2 0 16,-5 3 128-16,-4 2-128 15,-3 2 0-15,-4 0 0 0,-2 5 0 0,-5 0 0 0,0 4 0 0,-2 0 0 16,-2 10 0-16,-5-5 0 0,-3 8 0 0,1 4 0 15,-2 3 128-15,-3-6-128 0,-2 2 240 0,0 3-16 16,0 4 0-16,-2 2 0 0,2 7-80 0,-2 0-16 16,2 2 0-16,-3-2 0 0,6 0 0 0,-3 0 0 15,0 2 0-15,0-4 0 0,0 0-128 0,0-5 0 0,-3 2 0 0,1-6 0 16,-3 0 0-16,3-1-176 16,0 3 48-16,2 2 0 15,0 3-1664-15,7-1-320 0,2 5-64 0,4-2-13824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38:04.53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21878 2497 6447 0,'0'-5'576'0,"0"5"-576"0,0 0 0 0,0 5 0 0,0-5 1088 0,0 4 128 0,2 3 0 0,-2 4 16 0,2 3 880 0,-2 8 192 16,3 12 16-16,-1 3 16 16,2 6-112-16,-1 9-32 0,-1 7 0 0,2 11 0 15,-1 12-320-15,1 4-64 0,3 7-16 0,-2 0 0 0,4-1-512 0,-5-14-128 16,3-10 0-16,-2 6-16 16,1 19-768-16,1 2-160 0,-2 1-16 0,-1-15-16 0,1-11-176 0,-3-11 0 15,0-16 0-15,-2-13 0 0,0-10 0 16,0-8 0-16,-2-6 0 0,2-8 0 0,-2-5 0 0,-3-13 0 15,5-5 0-15,-2-9 0 16,2-2-736-16,0-5-80 0,0-9-16 0,0-4-15328 0</inkml:trace>
  <inkml:trace contextRef="#ctx0" brushRef="#br0" timeOffset="327.12">21812 2537 8287 0,'-9'-11'736'0,"4"4"-592"0,3-4-144 0,2 4 0 16,2 3 1584-16,1-1 272 0,1-2 64 0,3-4 16 16,7-5 704-16,11-9 144 0,6-2 32 0,12-5 0 15,7 9-576-15,2-8-96 0,7 6-32 0,0 9 0 16,-4 7-688-16,-5 9-144 0,-5 9-16 0,-4 7-16 15,-7 6-816-15,-7 1-176 0,-4 7-16 0,-8 4-16 0,-3-5-224 0,-5 12 0 16,-7-3 0-16,-5 5 0 16,-6-2-256-16,-10 5 0 0,-4-3 0 0,-9-3 0 0,-6-1 256 15,-8-5 144-15,0-9-16 0,-2-5 0 0,-2-6 352 16,-2-5 64-16,-3-7 16 0,3-6 0 0,6-3-224 0,10-4-32 16,6-1-16-16,5-6 0 15,4-7-672-15,7-4-144 0,5-5-32 0,9 0-11184 16,6 4-2240-16</inkml:trace>
  <inkml:trace contextRef="#ctx0" brushRef="#br0" timeOffset="1147.19">23104 1812 7359 0,'-2'-11'656'0,"0"-1"-528"0,-1 3-128 0,3 7 0 0,0-5 528 0,-2 3 80 0,0-12 16 0,0-7 0 0,-3-2 912 0,3-9 176 0,2 5 32 0,2 4 16 16,0 9-480-16,3-2-112 0,-1 9-16 0,3 7 0 15,0 2-416-15,0 0-96 0,2 6 0 0,-2 6-16 16,2 4 48-16,-2 6 16 0,-1 6 0 0,1 3 0 15,0 5 0-15,-3 10 0 0,3 8 0 0,0 10 0 16,0 8-304-16,-3 5-64 0,3 9-16 0,0 0 0 16,0-2-176-16,0-4-128 0,-1 6 192 0,1-9-192 15,0-7 0-15,2 12 0 0,2 8 0 0,3 15 0 16,2 3 0-16,0 10 0 0,-3-5 0 0,1-2 0 16,-7-13 0-16,0 13 0 0,2 18 0 0,0 12-144 15,0 13 144-15,-2-5 144 0,-1-4-16 0,-1 5-128 16,-3 15 368-16,3 1-48 0,-3-3 0 0,2 0 0 15,1 0 384-15,-5 9 64 0,5 3 0 0,-3 4 16 16,-2-5-256-16,-2 1-48 0,-3 9-16 0,3-1 0 16,2 10 240-16,2-5 32 0,-2-16 16 0,2 14 0 0,5 20-112 0,2-2-32 15,0-18 0-15,0 4 0 0,3 3-272 0,1-3-48 16,3 1-16-16,0-17 0 0,0-18-96 0,2 3-32 16,2 6 0-16,1-6 0 0,1-14-144 15,-1-11 0-15,-3-10 0 0,-2-8 128 0,2-5-128 0,-4-2 0 16,1-3 0-16,-3-8 0 0,1-12 0 0,-4-14-192 0,-2-8 64 0,-2-14 128 31,-1-14-1152-31,-4-6-96 0,0-10-32 0,0-9 0 16,-2-9-976-16,0-8-208 0</inkml:trace>
  <inkml:trace contextRef="#ctx0" brushRef="#br0" timeOffset="2214.77">24310 2694 8287 0,'0'6'736'0,"0"-1"-592"0,-2 0-144 0,0-5 0 0,2 0 1472 16,-3 0 272-16,1 2 48 0,-5 2 16 16,0 1 704-16,1-5 144 0,-3 0 32 0,2-5 0 0,0-4-992 0,2-4-192 15,1-3-32-15,2-7-16 16,-1-2-560-16,1-2-96 0,0-2-32 0,0-3 0 15,-1 0-192-15,1 3-64 0,0-1 0 0,2 1 0 0,-2-1-192 0,-3 3-32 16,3-2-16-16,-3 4 0 0,3 2-272 0,-3 3 0 16,1 2 0-16,2-1 0 0,-3 6 0 0,-2 4 0 15,3 2 0-15,-1 2 0 0,-2 3-128 0,-2 4 128 16,0 7 0-16,0 1-144 0,-2 5-64 0,0 6-16 0,-3 4 0 0,0 9 0 16,-2 2-144-16,1 2-16 15,3-6-16-15,-4 11 0 0,1 12 32 0,-1 8 16 0,0 1 0 0,7-1 0 16,2-9 192-16,5-4 160 15,4-4-208-15,5-10 80 0,6-14 128 0,3-8 0 16,5-5 0-16,-1-7 0 0,5-6 192 0,2-5 64 0,3-3 0 0,-5-6 16 16,2 3 128-16,-2-8 32 0,-5 5 0 0,3 0 0 15,-5-5-112-15,-2 0 0 0,-7 7-16 0,0-2 0 16,0 0-32-16,-2-7 0 0,2 0 0 0,-2-2 0 16,-1 0-32-16,-1 4-16 0,2 5 0 0,-5 0 0 15,3 7-224-15,-3-1 0 0,0 8 0 0,0 4 0 16,1 7 0-16,-3 6 0 0,2 8 144 0,0 6-144 15,-2 4 192-15,2 6-32 0,-2 10-16 0,3 5 0 0,1 1-144 0,1 6 128 16,2 4-128-16,2-4 128 16,0 2-128-16,2 0 0 0,-2-4 0 0,0-5 0 15,3 5 0-15,-1-14 0 0,0-5 0 0,5-1 0 16,2 1 0-16,3-8 0 0,4-6 0 0,-3-5 0 16,5-10 0-16,3-7 0 0,-1-4 176 0,-1-5-176 0,-4 2 256 0,-1-6-32 15,-5 2-16-15,-4-5-11472 16,-1 1-2304-16</inkml:trace>
  <inkml:trace contextRef="#ctx0" brushRef="#br0" timeOffset="2980.9">25255 1966 6447 0,'-4'-20'576'0,"2"4"-576"0,-1 2 0 0,1 3 0 0,2 4-768 0,-2 3-256 0,2-5-48 0,-2 0-16 0,2-7 2320 0,-3-9 464 0,3-2 96 0,0-3 0 0,3 3 416 0,-3 2 80 0,2 7 16 0,0 0 0 15,0 2-192-15,1 5-16 16,1 4-16-16,-2 2 0 0,3 5-512 0,0 3-96 15,-1 6-32-15,1 2 0 0,1 3-848 0,1 6-160 16,-2 5-48-16,2 4 0 0,2 17-160 0,-3 6-32 16,6 13-16-16,-3 15 0 0,2 10-16 0,0 6 0 0,1 3 0 15,1 8 0-15,-1 8-32 0,1 8 0 0,1 6 0 0,0 5 0 16,-3-1-128-16,0 3 0 0,3 0 0 0,-3 0-176 16,-2-4-64-16,-2 15-16 0,0 21 0 0,-5 6 0 15,-4-8 48-15,0-1 0 0,2 7 0 0,-5 5 0 16,0 7 576-16,-1 8 112 0,-3-1 32 0,0 17 0 15,2 19-80-15,0-8-16 0,2-17 0 0,3 4 0 0,-2 23 416 0,1-13 64 0,1-12 32 0,-2 6 0 16,1 19-288-16,3-11-64 0,5-19-16 0,2 3 0 16,4 11-160-16,5-9-16 15,2-14-16-15,0-4 0 16,0 0-128-16,3-12-32 0,-3-1 0 0,-5-22 0 0,3-24-208 0,0-11 0 16,4-1 0-16,1-10 0 15,2-1 0-15,1-11 0 0,-1-9 0 0,0-12 0 16,2-13-320-16,-5-14-48 0,-2-15-16 0,0-14-11776 15,-2-9-2368-15</inkml:trace>
  <inkml:trace contextRef="#ctx0" brushRef="#br0" timeOffset="6698.24">26144 2802 1839 0,'2'-22'160'0,"1"10"-160"0,-3-3 0 0,2 3 0 0,-2 5 576 0,0 1 96 0,2-1 16 0,0-4 0 0,1-5 2256 0,1-9 464 16,1-2 96-16,2-3 16 0,2 7-432 0,-3 5-80 0,1 2 0 0,0 10-16 15,0 6-1072-15,-3 4-192 0,1 10-64 0,-1 8 0 16,-1 12-624-16,-3 7-128 0,0 11-16 0,0 12-16 15,0 8-208-15,0 8-32 0,-3 6-16 0,6 2 0 16,-3-6-352-16,0-8-64 0,0 6-16 0,0-14 0 16,0 2-336-16,2-5-80 0,0 7-16 0,0-11 0 15,5-2-176-15,-2-16-32 0,2-14-16 0,-3-7 0 16,3-9 80-16,2-4 0 0,-2-4 16 0,2-6 0 31,0-6-848-31,0-4-192 0,0-8-16 0,2-1-13136 0</inkml:trace>
  <inkml:trace contextRef="#ctx0" brushRef="#br0" timeOffset="7061.44">26069 2655 13823 0,'-4'-13'608'0,"4"1"128"0,0-1-592 0,2 1-144 16,3 3 0-16,-1 2 0 0,3 1 1424 0,2-6 256 15,7-10 48-15,9-8 16 0,9-4 1232 0,4 5 240 16,5-3 48-16,0 12 16 0,0-1-1616 0,-2 12-320 16,0 9-64-16,-7 7 0 0,-2 4-864 0,-5 12-160 15,-4 2-48-15,-5 2 0 0,-7-7-208 0,-2 5 0 0,-2 12 0 0,-5 6-160 16,-4 7 160-16,-7 2-208 0,-2 0 80 0,-7-11 128 15,-7 2 0-15,-3-7 0 0,3-4 0 0,-6-5 0 16,-3-7 384-16,0-6 32 0,2-3 16 0,0-4 0 16,7-7-208-16,3 0-32 0,3-11-16 0,4 2 0 15,6-3-464-15,2-1-96 0,2-3 0 0,5 4-16 32,0 3-944-32,2 5-192 0,5-7-48 0,2 6 0 0,3 3-400 0,1-3-96 0</inkml:trace>
  <inkml:trace contextRef="#ctx0" brushRef="#br0" timeOffset="7566.19">26892 2821 11967 0,'-11'-12'528'0,"6"3"112"0,1 2-512 15,1 3-128-15,1 2 0 0,2 2 0 0,0 0 1568 0,2-7 288 16,1 2 48-16,1 1 16 0,5-3 448 0,7 0 80 16,2 3 32-16,7-3 0 0,5 2-1200 0,1-2-256 15,1 3-32-15,2-3-16 0,2 0 0 0,3-2 0 0,-3 2 0 16,1 1 0-16,-3-3-656 0,-5 2-144 16,-2 0-32-16,-4 2 0 0,-3 3-144 0,-2-5 0 0,-6 3 0 0,-1-1 0 15,-4 1-128-15,-5-3 128 16,0 0-160-16,-4 0 160 0,0-4-192 0,-5 0 48 15,0-7 16-15,-4 0 0 16,0-3-272-16,-5 3-48 0,2-5-16 0,-4 5 0 16,0 0 0-16,0 7 0 0,-3-1 0 0,1 1 0 0,0 2 464 0,-1 7 0 0,3-5 0 0,0 7 0 15,4 2 672-15,3 3 176 0,2-5 48 0,4 4 0 16,3 3 48-16,4-2 16 0,7 1 0 0,5 6 0 16,9-8-400-16,4 3-80 0,5 2-16 0,6 0 0 15,-4-7-144-15,5 8-48 0,-1-4 0 0,-1 6 0 16,-1-1-272-16,-7 5 160 0,-4-3-160 0,-4 6 128 15,-8-1-128-15,-1-5 0 0,-6-4 0 0,-1 7 0 16,-3 0 0-16,-6 9 0 0,-3 4 0 0,-5 5 0 16,-3 0 0-16,-1-4 160 0,-2-1-160 0,2-4 160 15,-2 3-160-15,2-13 192 0,0 3-192 0,0 1 192 0,0-6-192 0,3-1 0 16,-1-3 0-16,0 2 0 16,3-4-960-16,2-5-80 0,4 3-16 0,1-5-10528 15,6 4-2112-15</inkml:trace>
  <inkml:trace contextRef="#ctx0" brushRef="#br0" timeOffset="8115.22">28119 2843 6447 0,'-3'3'576'0,"3"-3"-576"15,0-3 0-15,3 1 0 0,-3 0 1216 0,0 2 144 0,2-9 32 0,2 0 0 0,1-3 1344 0,-1-6 272 16,3-2 48-16,0-3 16 0,2 0-1472 0,-4-2-272 16,1 3-64-16,-1-1-16 0,-1 3 0 0,-4-1 0 0,0 8 0 0,-2-3 0 15,0 5-272-15,-5-1-48 0,-2 1-16 0,-5 4 0 16,1 3-496-16,-3 4-96 0,-2 2-32 0,-3 5 0 16,-1-1-288-16,1 4-144 0,-1 3 16 0,-3 3 0 15,-2 4 128-15,-3 8-160 0,-4 1 160 16,-2 10-160-16,4 1 160 0,0 8 0 0,7-5 0 0,5 2-128 0,6 1 128 0,5-6 0 15,5 1 0-15,6-7 0 16,5 0 0-16,4-11 128 0,7-3-128 0,3-4 0 16,1-5 448-16,3-8 0 0,5-3 16 0,-3-7 0 0,-2-4 16 0,4-3 0 15,3-9 0-15,-2-2 0 0,-5 3-112 0,-3-1-32 16,3 0 0-16,0-6 0 0,-2-3-336 0,-1 5 0 16,-3 7 0-16,-4 2 0 15,4-1-144-15,-6 4-112 0,3 1 0 0,-7 7-16 16,0 3 16-16,-2 4 0 0,-5 0 0 0,3 4 0 15,-3 3 256-15,0 4-192 0,1 1 192 0,-1 6-160 0,-2 0 160 0,0 4 0 16,2 3 0-16,-4 7 0 0,2 4 0 0,-5 5 0 16,-1 7 0-16,-6 2-128 0,-1-1-16 0,1 1 0 15,3 2 0-15,0-6 0 0,5-5 272 16,4-1 48-16,2 1 16 0,5 0 0 0,4 0 176 0,3-7 32 0,1-5 16 16,4-13 0-16,3-2-80 0,1-10-16 0,0-2 0 0,2-8 0 15,4-6-128-15,3-4-48 16,-1-4 0-16,6-7 0 0,4-7-144 0,2 0-192 0,-3-2 32 0,-1 4-17856 15</inkml:trace>
  <inkml:trace contextRef="#ctx0" brushRef="#br0" timeOffset="8963.71">29182 1744 15663 0,'-18'-7'1392'0,"8"-2"-1120"0,4 2-272 0,-1 3 0 0,5 2 0 0,-1-3 0 0,1 3 0 0,-2-3-144 0,-1-1 1808 0,0-6 384 15,1 1 64-15,4 0 0 16,0 4-528-16,4 5-112 0,3 2-32 0,0 4 0 0,0 7-928 15,2 5-176-15,0 7-32 0,0 6-16 0,2 12 272 0,-2 7 48 16,3 11 16-16,-1 9 0 0,3 18-240 0,-3 7-32 16,3 6-16-16,-3 6 0 0,3 8-176 0,-1 9-32 0,1-11-128 15,2 19 192-15,2 24-192 0,0 7 0 0,0 4 0 16,-7 9 0-16,-1 12-240 0,-6 14-80 16,-2 10-32-16,-6 3 0 15,-3-20-112-15,-7 16-32 0,-6 26 0 0,-3 17 0 16,-4 6 32-16,0 5 0 0,2 0 0 0,2 0 0 0,1 2 592 0,1-7 128 15,3-4 32-15,0 16 0 0,0 13 608 0,0-2 112 0,4-16 16 16,0 7 16-16,1 7-16 0,-1 6 0 0,3 10 0 0,-3-14 0 16,1-23-336-16,-3 1-80 0,0-3-16 0,7-23 0 15,-5-27-352-15,12 3-80 0,4 13-16 0,12-20 0 16,-3-35-144-16,5-8 192 0,5-3-192 0,-1-13 192 16,3-25-192-16,-1-16 0 0,1-25 0 0,2-16 0 31,-2-16-768-31,-1-15-96 0,1-12-16 0,2-22-15936 0</inkml:trace>
  <inkml:trace contextRef="#ctx0" brushRef="#br0" timeOffset="9964.67">30107 2669 2751 0,'-5'0'256'0,"3"0"-256"0,0-3 0 0,2 3 0 0,0 0 784 0,0 0 112 0,0 0 32 0,2-2 0 0,0 2 864 0,0-4 160 16,1-1 32-16,-3 5 16 0,0 0-144 0,0 0-16 15,0 0-16-15,20-43 0 0,-18 32-96 0,3-1-32 0,-1-3 0 16,1 1 0-16,-3-2-416 0,0 3-64 0,1 3-32 0,-3-1 0 15,2-2-576-15,-2-3-112 0,0-2-32 0,0-1 0 16,0 1-272-16,-2 0-48 0,-3 2-16 0,3 5 0 16,-3-5-128-16,1 5 0 15,-3 2 0-15,0 6 0 0,0 3-192 0,-2 5 192 16,-2 4-160-16,-3 7 160 16,1 4-608-16,-3 3-32 0,-4 11 0 0,1 2 0 15,-1 5 64-15,4 0 16 0,-2 6 0 0,2 3 0 0,2 2 160 0,3 0 16 0,4 1 16 0,5-8 0 16,7-2 64-16,4-7 16 0,2-4 0 0,7-12 0 15,5-6-32-15,2-7 0 0,4-12 0 0,1-2 0 16,-3-4 512-16,0-7 112 0,3-5 16 0,-1 1 0 0,-2-6 384 0,-4 4 96 16,-3 1 16-16,-2 5 0 15,-2 0-256-15,-2-3-48 0,0 8-16 0,-5-3 0 16,0 4-16-16,-3 3 0 0,1 5 0 0,-2-3 0 16,-3 5 16-16,-2 2 0 0,0 2 0 0,2 5 0 15,-2-3-64-15,-2 8-16 0,0 4 0 0,0 6 0 16,-3 5-416-16,0 7 128 0,1 7-128 0,-1 2 0 15,-1 7 0-15,1-2 0 0,1 8 0 0,-1-4-176 0,3 1 176 0,-1-10 0 16,1 0 0-16,0-3 0 16,2 4 0-16,0-1 0 0,0 0 0 0,0-5 0 0,4-4 0 0,3-7 0 15,2-6 0-15,5-5 0 16,4-10-464-16,2-6-16 0,1-4 0 0,-1-3 0 16,5-4 32-16,-2-10 16 0,0 3 0 0,-3 0 0 15,-2 2-80-15,-2 0-32 0,0-4 0 0,0 2-8448 16,-3 0-1696-16</inkml:trace>
  <inkml:trace contextRef="#ctx0" brushRef="#br0" timeOffset="10511.46">30744 2934 13823 0,'-16'0'608'0,"9"0"128"0,0 0-592 0,3 0-144 0,1 0 0 0,3 0 0 0,3 0 2176 0,-1-2 384 0,5-3 96 0,4 3 16 0,9-10-368 0,8 1-80 15,8 0-16-15,2-7 0 16,5 2-880-16,3 0-176 0,1 0-48 0,-1 0 0 0,-1 5-672 0,-4 0-144 15,-9 2-32-15,-1 2 0 0,-1 0-256 0,-5 2 0 16,-5 3-128-16,-6 2 128 16,-1-4-784-16,-4 4-64 0,-2-3-16 0,-5 1 0 15,-2 0-192-15,-4-5-32 0,-3 2-16 0,3-1 0 0,-1 1 784 0,-2-2 144 16,-4-2 48-16,-7-4 0 16,-3-8 128-16,-1 1 192 0,-3-3-32 0,0 1-16 15,0 3-144-15,0 1-192 0,2 7 32 0,3 0 16 0,2-1 496 0,2 8 96 0,2 2 32 0,3-1 0 16,4 3 624-16,3 3 128 15,4 3 32-15,4-3 0 0,3 1-512 0,7 5-112 16,4-2 0-16,9 4-16 0,7-2-144 0,4 0-32 16,6-2 0-16,-1 2 0 0,2-2-96 0,-2 4-32 15,-7-4 0-15,-2 5 0 0,-2-1-320 0,-5 0 144 0,-4 1-144 0,-5 6 0 16,-2 0 128-16,-7 4-128 16,-4 3 0-16,-5 5 0 0,-5 2 0 0,-6-3 0 15,2-6 0-15,-3-5 0 0,-4 4 160 0,1-1-32 0,1-5 0 0,-2 0 0 16,5-5-128-16,-1-4 0 0,3-3 0 0,2 3 0 15,3-7 0-15,2 0-256 0,2-7 48 0,2 3 0 32,2-1-1728-32,6-2-352 0,-1 1-64 0,4-1-12944 0</inkml:trace>
  <inkml:trace contextRef="#ctx0" brushRef="#br0" timeOffset="10818.46">32095 2780 6447 0,'-12'2'576'0,"8"3"-576"0,-1-5 0 0,3 2 0 0,0 2 1616 0,2 1 224 0,-3-1 32 0,3 8 16 0,0 8 1680 0,0 7 336 16,3 10 64-16,1 8 0 0,5 7-1536 0,-4 0-304 15,4 12-64-15,-5-1-16 0,6 1-848 0,-4-6-176 16,1-5-48-16,0 1 0 0,2 12-448 0,0 6-80 16,2 1-32-16,3-8 0 0,-3-1-416 0,1-12 128 15,1-7-128-15,-1-4 0 0,-1-11 0 0,-2-5 0 0,0-5 0 0,0-6 0 16,-2-3-784 0,-3-7-96-16,1-1-16 0,-3-6 0 0,-2-3-2352 0,0-10-464 0</inkml:trace>
  <inkml:trace contextRef="#ctx0" brushRef="#br0" timeOffset="11162.8">32022 2623 16575 0,'0'-15'736'16,"2"8"160"-16,3-5-720 0,-1 3-176 0,1 3 0 0,2 3 0 16,2-8 2176-16,9 0 416 0,9-12 80 0,14-6 16 0,9-1-192 0,2-4-48 15,2 9 0-15,-1 2 0 0,-8 10-1568 0,-4 6-320 16,-5 12-64-16,-7-1-16 0,-1 14-288 0,-8 0-48 16,-4 7-16-16,-7 3 0 0,-2 6 0 0,-5 2 0 0,-7 9 0 0,-4 0 0 15,-2 8 16-15,-7-1 0 0,-2-2 0 0,-5-7 0 16,0-3 80-16,-9-3 16 15,-3-3 0-15,-3-9 0 0,-6-3 112 0,3-6 32 16,0-5 0-16,2-8 0 0,10-3-192 0,3-7-16 16,10 2-16-16,2-8 0 0,7-10-160 0,5 0 0 15,4-2 0-15,4 5 0 16,3 0-1136-16,4-1-256 0</inkml:trace>
  <inkml:trace contextRef="#ctx0" brushRef="#br0" timeOffset="12033.09">20749 4552 27647 0,'-9'-5'2448'0,"4"-4"-1952"0,3 7-496 0,4-2 0 0,1 1 464 0,-1-1 0 0,2-3 0 0,1-4 0 15,4-5-272-15,7-2-64 0,9-1-128 0,4-1 192 16,10 6 128-16,2-4 32 0,11 3 0 0,4-1 0 16,8 2 48-16,2 0 16 0,8 1 0 0,6-1 0 15,4 1-416-15,2 1 0 0,4-1 128 0,10 1-128 0,11 6 0 0,12-6 0 16,1-1 0-16,10-3 0 0,2-2 0 0,7 0 0 16,7 2 0-16,8 2 0 0,8 3 0 0,4-1 0 15,0-3 128-15,4 3-128 0,10 3 256 0,4 5-16 16,7-1-16-16,4 1 0 0,3 1-80 0,7 3-16 15,8 3 0-15,-1-3 0 0,-12-3-128 0,9-1 0 0,11 4 0 0,3 0 0 16,-14 0 0-16,11 4 0 16,8 8 144-16,-3-8-144 0,-7 3 0 0,2 4 128 15,10 7-128-15,-1-6 0 0,-22-5 192 0,20-1-16 16,14 10-16-16,2-14 0 0,-16-4 208 0,19-2 32 16,10 4 16-16,3-3 0 0,-2-6-16 0,-7 7 0 15,-5-2 0-15,-15-3 0 0,-5-2-400 0,0 2-224 0,4 2 32 0,-13-1 0 16,-14-1 384-16,1 0 64 0,-3 7 32 15,-14-5 0-15,-13-1-96 0,-9 1-32 16,-7 10 0-16,-12-5 0 0,-10 4 80 0,-15-2 16 0,-10-2 0 0,-15-2 0 16,-6 4-128-16,-11 3 0 0,-14-1-128 0,-14 3 192 15,-8 2-192-15,-15 0 0 0,-10 3 0 0,-12-1-11872 16,-9 3-2336-16</inkml:trace>
  <inkml:trace contextRef="#ctx0" brushRef="#br0" timeOffset="15347.28">27266 10879 17407 0,'-2'2'0'0,"0"5"0"0,2 2 864 0,0-7 176 0,0 8 48 0,2-4 0 0,-2 12-128 0,2 16 0 16,7 19-16-16,3 21 0 0,8 15-592 0,5 6-112 0,9 5-32 0,2-5 0 16,7 0-208-16,0 0 144 0,7-4-144 0,0-3 128 15,4-2-128-15,3-9 0 0,11-6 0 0,0-10 0 16,7-7 0-16,0-13 0 0,4-9 0 0,5-14 0 15,7-11 832-15,6-7 176 16,5-3 32-16,-4-13 16 0,-3-8 224 0,-7-10 32 0,-6-12 16 16,-7 5 0-16,-5-6-432 0,0-5-96 0,5-9-16 0,0-12 0 15,0-4-480-15,-7-7-112 0,-5-9 0 0,-8 0-16 16,-8-4-176-16,-8-3 0 16,-8 3-192-16,-3 4 192 0,-6 11-288 0,-4 19 64 0,-4 13 16 0,-3-2 0 31,3-9-432-31,-3-1-96 0,3 8-16 0,-5 9 0 0,-2 4 384 0,-3 14 80 0,-1 9 16 0,-1 6 0 15,-2 5 464-15,-2 7 112 0,2 3 16 0,0 6 0 16,2 2-320-16,0 5-256 0,5 4 64 0,2 10 0 16,2 8-128-16,1-1-32 0,-1 3 0 0,3 8 0 15,-3 9 352-15,2 11-144 0,-1 9 144 0,-5 13 0 16,-7 3-176-16,-5 0 176 0,-4 0-160 0,-9-7 160 0,-3-9 0 0,1-9 0 16,0-16 0-16,-5 7 0 0,-7 5 0 0,-9-1 256 15,-6 1-48-15,-8-5-16 16,-4-3-48-16,-6-4-16 0,-6-4 0 0,-4-12 0 15,-2-13-128-15,-2-12-224 0,-3-11 48 0,-4-11 16 0,-2-10 160 0,2-8 0 16,4-3 0-16,5-4 0 0,2-5 0 0,0-4 0 16,3-7 0-16,20 13-128 0,11 10-144 0,-2-10-32 15,-7-17 0-15,-9-17 0 0,-4-11 160 0,-1-9 144 16,7 7-208-16,3-2 80 0,4 8 128 0,7 10 0 16,7 7 0-16,2 11 0 0,9 13 0 0,4 7 0 15,6 10 0-15,-4-1 0 0,6 5 128 0,-3 9 96 0,5 7 32 16,-3-3 0-16,0 10 0 0,-4 8 16 0,2 5 0 0,-4 14 0 15,4 2-96-15,0 16-32 0,7 11 0 0,2 9 0 16,10 12-144-16,6 6 0 16,11 8 0-16,3-13 0 0,-3-17 0 0,12 7 0 15,16 8 0-15,13 5 0 0,7-4 0 0,7-3-192 0,2-13 32 0,2-7 16 16,3-9-32-16,-1-10 0 0,3-6 0 0,5-9 0 16,3-4 336-16,4-10 64 0,-1-11 16 0,-2-9 0 0,0-9 272 15,-3-16 64-15,3-2 16 0,-13-14 0 0,-3-5-80 0,-11-1 0 16,-8-3-16-16,-10 7 0 15,-12 4-288-15,-2-9-48 0,-2-22-16 0,-7-5 0 16,-2 0-16-16,-7 1 0 0,-3 3 0 0,-4 10 0 16,0 0 144-16,-6 9 32 0,-1 9 0 0,-4 8 0 15,-3 6-128-15,-2 6-32 0,-4 5 0 0,0 9 0 16,-1 2-352-16,-1 9-80 0,1 7-16 0,-1 0 0 16,-1 12-464-1,-2 3-112-15,0 10-16 0,1 12 0 0,-6 8-448 0,1 12-112 0,-3 1-16 0,0 8 0 16,-2-2 528-16,0-3 112 0,1-4 0 0,1-8 16 15,-2 1 656-15,7-18 160 0,2 0 0 0,-2-7 0 16,-3 9 576-16,-10 0 160 0,-10 9 32 0,-9-5 0 0,-2 3 0 0,-5-14 0 16,-6-2 0-16,-5-14 0 0,0-4-128 0,-5-9-32 15,1-3 0-15,1-10 0 0,3-4-16 0,12 1 0 16,8 0 0-16,7-5 0 0,10 5-592 0,-3-4-256 16,2-12 0-16,0-7 16 15,5 0-416-15,6 0-96 0,6 1-16 0,6 6 0 16,2 9-400-16,4 9-96 0,8 4-16 0,0 12-7168 15,-1 7-1456-15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3:19:45.65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24829 11246 9215 0,'-4'5'816'0,"1"-5"-656"0,1 2-160 0,2 0 0 0,-2 5 608 0,0-5 96 0,-3 12 0 0,-2 6 16 0,1 10 1296 0,-6 8 256 15,5 3 48-15,-2 4 16 16,3-2-512-16,1 3-96 0,-2 6-32 0,3-2 0 16,1 2-544-16,6-5-96 0,-1-6-32 0,0-11 0 0,3-5-288 0,2-5-64 15,-1-13-16-15,3-5 0 0,0-4-272 0,-2-12-64 16,5-2-16-16,-6-11 0 0,1 2 224 0,0-4 48 16,-2-10 16-16,-3 3 0 0,0-5-304 0,-2 0-64 15,0-6-16-15,-2 2 0 0,2-5 32 0,-2 2 0 16,-1-2 0-16,1 7 0 0,0-4-240 0,-1 13 0 0,1 0 0 0,-2 9 0 15,-1 2-256-15,1 12 16 0,-3 6 0 0,0 5 0 16,0 11 16-16,0 1 0 0,-2 6 0 0,3 7 0 16,-4 2 48-16,1 7 16 0,3 7 0 0,-1 0 0 15,2-1 160-15,1 8 192 0,1 6-32 0,1 5-16 16,0-2-144-16,2 2 0 16,-2 0 144-16,4-14-144 0,2-4 336 0,3-12 0 0,5-6 0 0,1-16 0 15,3-5-48-15,2-11-16 0,0-14 0 0,0-6 0 16,1-5-80-16,-4-14-32 0,4-8 0 0,-4-8 0 15,-1-1-160-15,-5 3 0 0,-2 3 0 0,-5 7 128 16,0 2-128-16,-4 10-192 0,-2 8 32 0,-1 9 16 16,-2 3 0-16,-2 6 0 0,-4 3 0 0,1 4 0 15,-1 0 144-15,1 5 0 0,1 4 0 0,2 5 0 16,0-2-208-16,0 8 32 0,2 3 16 0,0 7 0 16,3 9 160-16,1 1 0 0,6 8 0 0,1-2 0 0,1-3 0 0,-1 3 256 15,3 1-48-15,-2 3 0 16,1 3-208-16,1-1 176 0,-4-6-176 0,3-1 160 0,-1 1-160 0,4-8-192 15,0-3 32-15,2-8-16480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09-26T22:38:55.451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9-26T22:38:58.501"/>
    </inkml:context>
  </inkml:definitions>
  <inkml:trace contextRef="#ctx0" brushRef="#br0">24451 16234 0,'0'0'0,"0"0"15,-18 150 1,90 126-16,-72-276 15,-47 508 17,-105-372-17,-23-66 1</inkml:trace>
  <inkml:trace contextRef="#ctx1" brushRef="#br0">5919 9415 4607 0,'0'0'400'0,"0"0"-400"0,0 0 0 0,0-2 0 0,2 2 464 15,1-2 16-15,-1-1 0 0,0-3 0 0,7-4 1424 0,0-3 272 16,0 2 64-16,3-5 16 0,-1 2-576 0,3 3-112 15,-3-5-32-15,0 5 0 0,1-1-80 0,-1-1-32 0,2 4 0 0,3-3 0 16,0 3-96-16,2 0-32 16,3 0 0-16,4 0 0 0,2 2-416 0,2-4-96 0,3 6-16 0,0 3 0 15,-3-3-384-15,3 5-96 0,2 5-16 0,2-5 0 16,-2 7-128-16,5-5-16 0,2 7-128 0,4-4 192 16,3 1-64-16,4 6-128 0,4-5 176 15,1 4-176-15,-5-7 192 0,0 3-64 0,10 5 0 0,3-8-128 16,-1 3 352-16,-1 0-32 0,1-3-16 0,-5 3 0 0,-3-2 144 0,-1 1 16 15,-8-6 16-15,3 0 0 16,0 0-256-16,0-6-48 0,-2 1-16 0,-3-2 0 16,-2-4-160-16,-2 0 192 0,-5-1-192 0,0-6 192 15,1 0-192-15,-3 2 0 0,-5-2 0 0,-4 7 0 16,-7-1 0-16,-2 3 0 0,-2 3 128 0,-5 1-128 16,0 3-192-16,-5 2-64 0,-1 0 0 0,-3 2-16 31,-3 3-1376-31,1 1-272 0,-3 3-48 0,1-2-12736 0</inkml:trace>
  <inkml:trace contextRef="#ctx1" brushRef="#br0" timeOffset="899.25">5948 6145 11967 0,'-4'-4'1072'0,"2"4"-864"0,-1 0-208 0,1 0 0 0,2 0 128 0,-2 0 0 0,-3 0-128 0,-1-5 192 0,-4 3 1920 0,1-1 384 16,3 1 80-16,3-2 16 0,1 1-768 0,4-1-160 0,3 4-16 0,2-7-16 16,4 0-624-16,3 3-128 0,1-1-32 0,4 1 0 15,6 1-336-15,-5-3-64 0,-2 3 0 0,0 1-16 16,7 2-144-16,2 0-32 0,7 5 0 0,0 1 0 16,3-1-48-16,-1 4-16 0,0 0 0 0,0-2 0 15,3 0-192-15,2-1 0 0,-3-1 128 0,5 0-128 16,3-1 0-16,4-2 0 0,-1 3 0 0,4-5 0 15,-1 0 0-15,0-5 0 0,0 3 0 0,5 0 0 16,4 4 0-16,2-2 0 0,3 2 0 0,0 3 0 16,-7-5 0-16,0 0 0 0,4 0 0 0,1-5 0 15,4 1 0-15,-3 2 0 0,1-8 176 0,4 8-176 16,5-2 320-16,2 1-64 0,5 3 0 0,-1 0 0 0,-1 0 144 16,4-2 32-16,2-5 0 0,2 1 0 0,1-1 240 0,1-5 48 15,1-3 16-15,-5 3 0 0,-6 5-528 0,1 1-208 16,8-1 176-16,1 2-176 15,1-2 160-15,-3-2-160 0,-4 3 160 0,-5-1-160 16,-4-5 336-16,-7 6-16 0,-2 3-16 0,-2 1 0 16,-6 4-304-16,-1 3 0 0,-9 2 0 0,-10 2 0 0,-4-2 0 0,-2-1 0 15,0 6 0-15,-3 4 0 0,-2-5 0 0,-2-4 0 16,-7 4 0-16,1-6 0 0,-6 4 0 0,3 0 0 16,-2-5 0-16,-3 3 0 0,0-5 0 0,-2 3 0 15,3-5 0-15,-5 2 0 0,2 0 0 0,-3 5 0 16,1-7 0-16,0 2 0 15,-2-2-608-15,-1 0-176 0,1 0-48 0,-3-2 0 16,2 2-1120-16,-1 0-224 0</inkml:trace>
  <inkml:trace contextRef="#ctx1" brushRef="#br0" timeOffset="1986.92">6071 11650 6447 0,'0'0'576'0,"0"0"-576"0,0 0 0 0,-2 0 0 0,2 0 1216 0,0-5 144 15,0 3 32-15,2-3 0 0,0-6 640 0,3 0 128 16,1-1 16-16,6 1 16 0,-1-3-592 0,5 3-112 16,2 2-16-16,3 0-16 0,-1 0-592 0,3 2-112 15,2 0-32-15,-1 3 0 0,4-1-304 0,-1 1-64 16,2 1-16-16,1-3 0 0,2-1 0 0,-1 2 0 16,3 1 0-16,5-1 0 0,-1 3-144 0,3-5-48 0,2 5 0 0,0 0 0 15,-2 2-16-15,4-5-128 0,3 10 192 0,0-5-64 16,2 2-128-16,-1 0 0 0,8 0 0 0,2-2 0 15,4 5 0-15,5-10 0 0,5 1 0 0,2-5 0 16,2-3 0-16,0-3 192 0,5-4-32 0,-1 1 0 16,5 2 224-16,-2 1 64 0,7 3 0 0,-5 3 0 15,0 2-256-15,-6 3-64 0,-6-5 0 0,1 2 0 16,2 2-128-16,-2-1 0 0,0 1 0 0,-3 3 0 16,1 2 512-16,-1 2 32 0,-4 7 0 0,0 2 0 15,-2 5-160-15,-5 2-48 0,-2 5 0 0,-4-2 0 16,-3-1-208-16,-5-2-128 0,-3 0 128 0,-1-6-128 15,0-1 128-15,0-4-128 0,-2 2 160 0,-5-2-160 16,0-1 128-16,-6 1-128 0,-1 2 0 0,-4 0 144 0,-2 0-144 0,-3-2 0 0,-4 4 144 0,0 1-144 16,-5-1 0-16,-2 0 0 15,-2 1-160-15,-5-1 160 16,1-4-752-16,-6-3-32 0,1 3-16 0,-5 0 0 16,-4 0-768-16,-3-3-160 0,1 1-16 0,-3 2-11568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39:52.70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22002 8432 11967 0,'0'-3'1072'0,"0"3"-864"0,3-4-208 0,-3 2 0 0,2 2 768 0,-2-5 128 16,2 0 0-16,1-1 16 0,1-1 1968 0,1-2 384 15,1 2 64-15,-1 5 32 0,2 4-1632 0,-3 3-320 16,3 1-64-16,-2 3 0 0,-1 10-240 0,1-1-32 16,1 7-16-16,1 6 0 0,2 6-352 0,-2 6-80 15,0 0-16-15,2 4 0 0,-2 3-320 0,2-2-64 16,0-1-16-16,0 1 0 0,2 2-208 0,1-7 0 15,-3-5 0-15,2-4 0 0,0-9 0 0,-1-4 0 0,-4-3 0 0,1-11 0 16,2-5 240-16,0-4-48 0,-2-5-16 0,2-5 0 16,2-6 112-16,-1-4 32 0,-1-1 0 0,0-11 0 0,2-5-128 0,3-4-32 15,-1-9 0-15,-1 0 0 0,-1 2-160 0,0 0 128 16,1 1-128-16,-3 1 128 16,-3 7-128-16,1-4 0 0,0 9 0 0,-2 2 0 15,1 9 0-15,-1 2-144 0,-1 7 144 0,1-2-160 16,-1 9 160-16,-4 2-128 0,7 5 128 0,0 4-128 15,2 3 128-15,2 6-208 0,1 7 80 0,1 5 128 0,3 0-192 0,0 6 192 16,2 5-192-16,3 14 192 16,-1-5-176-16,-2 4 176 0,3 1-128 0,-3 4 128 15,4-4-128-15,-3-3 128 0,-4-9-128 0,4-2 128 0,-4 0-144 0,1-9 144 16,-2-5-160-16,-3-8 160 16,-2 1 0-16,-2-13 0 0,0 0 0 0,-3-6 0 15,1-4 192-15,-5-1 96 0,2-2 16 0,-2-6 0 0,0-1-64 0,2-3-16 16,-4-6 0-16,2-3 0 0,0-2-48 0,-2-7-16 15,2 3 0-15,0-5 0 0,0 0-160 0,2 0 128 16,0 4-128-16,3 3 128 0,0 2-128 0,-3 0 0 16,2 2-160-16,3-2 160 15,0 7-704-15,-3 7-32 0,3 4-16 0,0 4 0 16,-2 6-1792-16,4 1-352 0</inkml:trace>
  <inkml:trace contextRef="#ctx0" brushRef="#br0" timeOffset="380.78">23211 8869 13583 0,'-3'2'288'0,"3"-2"64"0,0 0 16 0,3-2 32 0,-1 2-400 0,0-5 0 0,3 1 0 0,2-5 0 0,6-5 3408 0,8-4 608 0,1-5 112 0,3-4 32 16,2 0-2016-16,-2-2-400 0,0-3-80 0,0 2 0 0,-2 1-1024 0,-3-1-208 15,-2 1-48-15,-2 0 0 16,-2 4-384-16,-3 2 0 0,-2 0 0 0,-4 3 0 16,-1 2 0-16,-1 0 0 0,-3 4 0 0,-3 0 0 15,-1 5-512-15,-8 0 32 0,3 3 0 0,-6 3 0 16,-1 1-96-16,-2 2-32 0,-1 2 0 0,-1 5 0 0,0-2 608 16,-1 4 0-16,3 2 0 0,0 5 192 0,2 0 256 0,2 4 48 15,1 3 16-15,4 2 0 0,4 6-176 0,3-1-16 16,2 4-16-16,5 0 0 15,1 2 96-15,6-4 32 0,4 4 0 0,2-4 0 0,4 2-48 0,3-9 0 0,5 4 0 0,-1-4 0 16,1-4-384-16,-3-6 0 0,2-3 0 0,-1-10 0 31,-6 0-656-31,1-2-112 0,-5-2-32 0,-2-5 0 16,-2 0-1072-16,-3-2-224 0</inkml:trace>
  <inkml:trace contextRef="#ctx0" brushRef="#br0" timeOffset="606.95">23866 7983 9215 0,'-2'2'400'0,"2"0"96"15,0 1-496-15,0 1 0 0,0 1 0 0,0 2 0 16,-3-1 3248-16,3 8 544 0,3 11 112 0,1 11 32 16,-2 7-784-16,5 9-144 0,-2 5-48 0,2 4 0 15,-3 5-1408-15,3 0-272 0,0 2-64 0,-1 2-16 16,-1 0-784-16,4-4-160 0,-4-7-16 0,-1-7-16 15,1-11-352-15,-1-1-80 0,1-3-16 0,-1-6 0 16,1-3-1136-16,-3-8-240 0,3-9-32 0,-3 1-16 16,2-10-1232-16,1-4-256 15,-3-5-64-15,0-7-8000 0</inkml:trace>
  <inkml:trace contextRef="#ctx0" brushRef="#br0" timeOffset="798.33">24174 7938 11967 0,'2'-7'528'0,"-2"0"112"0,0 2-512 0,3 5-128 16,-3 0 0-16,0 3 0 0,2 6 1920 0,-2 2 336 16,2 10 80-16,0 15 16 0,3 16 1424 0,-3 14 272 15,3 11 64-15,2 9 16 0,-1 7-2272 0,1-3-448 0,2 3-80 0,-2-11-32 16,0-7-848-16,-3-12-160 16,3-11-32-16,-2-7-16 0,2-6-240 0,-1 0 0 15,3-15 128-15,-2-3-128 16,2-8-1280-16,-2-3-288 0,0-4-64 0,0-10-14928 0</inkml:trace>
  <inkml:trace contextRef="#ctx0" brushRef="#br0" timeOffset="1010.74">24702 8527 20271 0,'0'0'896'0,"0"0"192"0,0 0-880 0,0-5-208 0,3 5 0 0,-3-2 0 16,4 2 2720-16,1-2 496 0,6-1 112 0,5-3 0 16,4 1-832-16,1-4-160 0,-1 7-32 0,0-7-16 15,1 2-1648-15,-1 5-336 0,-4-3-64 0,0 3-16 16,-2 0-224-16,-3 4 0 0,0 0 0 0,-4 3-18368 16</inkml:trace>
  <inkml:trace contextRef="#ctx0" brushRef="#br0" timeOffset="1595.37">26155 8423 4607 0,'12'11'400'0,"-8"-4"-400"16,3-1 0-16,0-1 0 16,-3-5 992-16,-1 0 112 0,-1 0 32 0,2 0 0 15,3-7 1072-15,2 3 224 0,-2-8 32 0,-2-6 16 16,-1-2 208-16,-6-1 32 0,0-1 16 0,-7-8 0 16,0 8-1264-16,-3-12-240 0,-1 4-48 0,-6-8-16 0,-1-1-416 0,-3 1-96 15,3-1-16-15,-5 7 0 0,2-4-112 0,-2 4-16 16,1 3-16-16,-4 2 0 0,3 2-272 0,0 7-48 15,3 0-16-15,1 6 0 0,-1 1-160 0,1 6 0 16,3 5 0-16,0 5-176 0,2 6 16 0,-2 1 0 16,2 12 0-16,3 10 0 0,4 0 160 15,-1 12 256-15,8 13-64 0,2 11-16 0,2 0 224 0,3 16 48 16,4 14 16-16,2 20 0 0,3 9 96 0,2 5 16 16,0-3 0-16,0-4 0 0,2-11-320 0,0-12-64 15,0-15-16-15,-2-10 0 0,-5-4-176 0,1-10 0 16,-3-10 0-16,-3-5 0 0,1-10 0 0,-5-1 0 15,-2-3 0-15,-2-2 0 16,2-4-448-16,-4-8-80 0,1-1-16 0,-1-8 0 16,-1-1-288-16,3-6-48 0,-2-6-16 0,-3-6-9984 0,-2 1-1984 0</inkml:trace>
  <inkml:trace contextRef="#ctx0" brushRef="#br0" timeOffset="2030.67">25521 8806 17503 0,'6'2'1552'0,"1"0"-1232"0,2 0-320 0,0-2 0 15,3 0 1488-15,-3-2 240 0,2 2 64 0,10 0 0 16,10 0 1424-16,10-2 304 0,9 4 48 0,0-6 16 0,0-1-2160 0,-5-2-416 0,0 0-96 0,-4-2-16 16,2 0-640-16,-4 0-128 0,-3-2-128 0,-2 4 192 15,0-4-192-15,-4 4 0 16,-1 0 0-16,-6 5 0 0,-3 2 0 0,-4 4 0 15,-5 1 0-15,1 6 0 0,-6 3 0 0,-1 6-192 16,-3 5 64-16,-2 2 128 0,-2 3-416 0,2 6 32 16,-2 9 16-16,4 8 0 15,2-1 208-15,6 0 160 0,1 0-208 0,7-9 80 0,2-2 128 0,8-7 0 16,-1-7 0-16,5-9 0 0,-5-7 0 0,5-8 256 16,2-12-64-16,0-3-16 0,-5-4 208 0,-2-2 32 15,3-4 16-15,-3-8 0 0,0-6-240 0,-2-3-32 16,-5 1-16-16,-6 2 0 0,0 4-144 0,-8 0 0 0,-6-2 0 0,-4 2 0 15,-7 3 0-15,-10 6-224 0,-2-4 48 0,-8 9 16 16,-1-5-80-16,-7 7-16 0,1 3 0 0,-1-5 0 16,-1 6 256-16,3-3 0 15,6 3 0-15,8 3-144 0,5 5-64 0,9-5-16 16,2 6 0-16,9-4 0 0,7 3 96 0,5 4 128 0,6-7-208 0,5 5 80 31,2-3-912-31,5 1-176 0,2 4-48 0,2 0-14416 0</inkml:trace>
  <inkml:trace contextRef="#ctx0" brushRef="#br0" timeOffset="2351.62">26931 8719 12895 0,'-5'5'576'0,"5"-3"112"0,0 0-560 0,0 3-128 0,0-3 0 0,2 5 0 0,3-5 2176 0,-1 7 384 0,8 5 96 0,1 6 16 16,6 10-144-16,-1-1-32 0,-2-2 0 0,-1 1 0 15,-1 3-1072-15,0-1-208 0,-5-5-64 0,0 2 0 0,-2-2-256 0,-1-5-64 16,-1-2-16-16,-3-4 0 0,3-5-336 0,-3-2-64 16,0-5-16-16,-2-2 0 0,0-2-112 0,-2-5-32 15,0-2 0-15,-1 0 0 0,-1-7-256 0,-1-2 0 16,1 2 0-16,-1-7 0 0,3-1 176 0,0-8-32 16,4 0 0-16,-2-9 0 0,5 3-16 0,1-3 0 0,3 0 0 0,3 5 0 15,1-3-128-15,-1 8 128 16,1-1-128-16,1 7 128 0,0 2-128 0,-3 5 0 15,5 0 0-15,-5 7-176 16,3 2-208-16,-5 6-64 0,4 3 0 0,1 3 0 16,2 1-992-16,2 8-208 0,0-1-32 0,2 0-14544 0</inkml:trace>
  <inkml:trace contextRef="#ctx0" brushRef="#br0" timeOffset="2931.24">27633 8685 11967 0,'3'9'528'0,"-3"-2"112"0,2 0-512 0,-2 0-128 0,0 2 0 0,0-5 0 16,2 10 1840-16,-2 2 336 0,2 16 64 0,1 13 0 16,-1 7 832-16,-2-4 144 0,0 2 48 0,0-10 0 15,0 3-1728-15,-2-2-320 0,2 0-80 0,-3-5-16 0,6-9-608 0,-3-6-112 16,2-3-16-16,-2-7-16 0,2-4-368 0,1-2 144 15,-1-10-144-15,0-2 0 0,3 0 0 0,-3-4 0 16,2-12 0-16,1-6 0 0,-1-3 0 0,1 1 160 16,4-8-160-16,-2-4 192 15,0-2-192-15,2-3 160 0,0-2-160 0,2 3 160 16,-2 1-160-16,3 6 0 0,-1 1 0 0,0 7 0 0,3 5-224 0,-3 4-80 16,3 10-16-16,-1 1 0 15,-1 8-240-15,1 4-48 0,1 7-16 0,0 2 0 0,-3 7 336 0,2 4 64 16,-1 0 16-16,-1 10 0 0,-2-5 480 0,-2 4 112 15,0 3 0-15,0 4 16 0,-3 1-400 0,1 6 0 16,-3 9 0-16,0 2 0 0,0 3 0 0,1-5-192 16,-1-7 0-16,-2-4 16 0,5-12 176 0,-3-6 0 0,0-12-144 0,0-4 144 15,3-4 0-15,-3-6 0 0,3-8 0 0,-1-7 0 16,-2 2 160-16,3-11-160 0,0-3 192 0,-3 5-192 0,2 3 320 0,-1-8-32 16,3-8-16-16,1-5 0 0,5-9 144 0,-1-1 32 15,2-3 0-15,3 8 0 16,0-2-448-16,0 7 0 0,-2 9 0 0,-1 5 0 15,-1 2-432-15,-3 6-112 0,2 5-32 0,-4 7 0 32,0 2-48-32,-1 7-16 0,1 5 0 0,0 0 0 0,4 8 384 0,-2 5 80 0,0 5 16 0,3 2 0 15,-3 2 160-15,2 7 224 0,-2 7-48 0,0-3-16 16,-2 1-160-16,0 4 0 0,0 5 0 0,-3 4 0 16,-1-9 0-16,-1 0 0 0,2-9 0 0,1-5 128 15,-1-6-256-15,1-5-64 0,-3-9-16 0,0-4 0 16,1-1-912-16,-1-11-176 0,-2-2-48 0,-2-4-7456 15,2 1-1504-15</inkml:trace>
  <inkml:trace contextRef="#ctx0" brushRef="#br0" timeOffset="3301.59">28527 8939 14735 0,'0'5'1312'0,"0"2"-1056"0,2-3-256 0,0-2 0 0,0-2 352 0,1 5 16 0,3-3 0 0,4 3 0 16,3 1 3104-16,3-3 624 15,7-6 128-15,-1-3 32 0,6-6-1952 0,-1-4-384 0,0-4-64 0,-2 0-32 16,0-1-992-16,-3-6-208 16,1 2-48-16,-2-4 0 0,-1-1-352 0,-2 3-80 15,-4-2-16-15,-3-5 0 16,-4 4-512-16,-5-4-96 0,0 5-32 0,-4-1 0 15,-5 1-304-15,0 2-64 0,-2 4-16 0,-4 3 0 16,-3 4-128-16,-2 4-16 0,0 6-16 0,-5 6 0 0,0 6 320 0,1 6 64 0,-1 1 16 0,0 10 0 16,5 4 464-16,0 7 192 0,2 9-128 0,5 2 128 15,0 5 576-15,4-2 208 0,2-7 48 0,3 0 0 16,2 4 528-16,7 2 112 0,2-1 32 0,4-5 0 0,1-12-576 16,4-6-112-16,7-5-32 0,7-2 0 0,6-7-784 0,8-7-192 15,10-7-32-15,1-6-17440 16</inkml:trace>
  <inkml:trace contextRef="#ctx0" brushRef="#br0" timeOffset="3767.15">29909 8640 21183 0,'3'-11'944'0,"-1"2"192"0,0 0-912 0,-2 2-224 0,0 2 0 16,0 3 0-16,0-7 160 0,-2 0-16 15,-3-2 0-15,-1-12 0 0,-8 5 2016 0,-4 0 400 0,-5 2 64 0,-4 4 32 16,-5 1-1056-16,-4 4-192 16,-7 3-64-16,-2 8 0 0,-3 1-192 0,0 8-32 15,3-1-16-15,0 10 0 0,2-1-656 0,4 11-128 16,3-3-16-16,2 5-16 0,7 2-112 0,-1 5-32 0,1 7 0 0,9-5 0 16,2-5 112-16,7 5 0 0,5 0 16 15,6 7 0-15,7-4-16 0,4-6-16 16,12-3 0-16,3-10 0 0,3-9-240 0,6-9 176 15,1-7-176-15,3-11 160 0,2-4-320 0,0-10-64 0,-2-7-16 0,-5 3 0 16,-4 2-144-16,0-9-16 0,-3-2-16 0,-4 2 0 16,-5 0 224-16,-4-7 64 0,-2 1 0 0,-3-13 0 31,-4 1-640-31,-5-11-128 0,-2-1-32 0,-2-1 0 16,-2 8-464-16,-1-6-80 0,-2-8-32 0,0 1 0 0,1 13 96 0,-1-2 0 15,2 3 16-15,3 4 0 0,0 6 1648 0,4 10 336 0,-2 13 64 0,2 5 16 16,3 7 720-16,-3 11 144 0,3 5 16 0,-1 8 16 15,3 5-288-15,0 9-64 0,2 14-16 0,2 11 0 0,-2 19-608 0,5 10-112 16,-1 17-32-16,3-1 0 16,-2 7-48-16,4-2-16 0,-4-11 0 0,-1-5 0 15,-1-13-384-15,-1 1 0 0,-2-1 0 0,0-1 0 16,-2 3-400-16,-3-5-16 0,-1-6 0 0,-3-3-18016 0</inkml:trace>
  <inkml:trace contextRef="#ctx0" brushRef="#br0" timeOffset="6267.02">22082 11944 19343 0,'0'-2'1728'0,"2"0"-1392"0,-2 2-336 0,2 0 0 0,1 0 2320 0,1 0 400 0,7-5 80 0,5 1 16 0,9 1-320 0,7-1-48 0,7-1-16 0,4 3 0 15,4-5-1344-15,3 3-256 16,7-1-64-16,-3-2-16 0,-2 3-512 0,-6 1-112 0,-10-6 0 0,-4 3-128 16,-7-1 0-16,-5 0 0 0,-4 0 0 0,-3-2 0 15,-3 2 0-15,-4-4-176 16,1 0 0-16,-5 4 0 16,1-4-1600-16,-6 2-320 0</inkml:trace>
  <inkml:trace contextRef="#ctx0" brushRef="#br0" timeOffset="6450.04">22422 11262 19343 0,'-5'0'1728'0,"3"0"-1392"0,2 2-336 0,0 1 0 0,0 3 1088 0,0-1 128 15,0 4 48-15,0 11 0 0,7 12 1744 0,-3 9 368 16,5 9 64-16,1 4 16 0,1 10-1840 0,5-1-352 16,2 5-80-16,0 2-16 0,2 5-656 0,3 2-144 15,2 2-32-15,0-2 0 16,-2-4-336-16,-1-7 0 0,1-10 0 0,-3-8 128 15,-2-7-512-15,-4-12-80 0,0-2-32 0,-1-11-11600 16,-4 0-2304-16</inkml:trace>
  <inkml:trace contextRef="#ctx0" brushRef="#br0" timeOffset="6767.13">22875 11697 1839 0,'0'5'160'0,"0"-5"-160"15,0 2 0-15,0 2 0 0,3 1 2272 0,-1 2 416 16,0 4 96-16,3 7 16 0,4 12 1696 0,2 15 352 16,5 7 64-16,0 0 16 0,2 5-2672 0,0-3-528 0,0-4-96 0,-2-2-32 15,0-3-1024-15,-3-2-224 0,3-4-32 0,-7-3-16 16,0-2-304-16,-4-9 0 0,0 2 128 0,-3-9-128 16,-2-2 0-16,-2-7 0 0,-1 0-128 0,-1-7 128 15,-1-2-144-15,1-6 144 0,-3-3-128 0,2-5 128 16,-1 0 224-16,3-11 128 0,1-2 32 0,2-7 0 15,2-4 80-15,3-3 32 0,2-2 0 0,-1-5 0 16,6 3-240-16,-1-5-32 0,5 0-16 0,-2 5 0 0,4-3-208 16,0 10 0-16,2-3 0 0,-2 7 0 15,-2 9 0-15,-2 5 0 0,-1 6 0 0,1 5 0 16,0 2-1344-16,-1 7-304 0,1 5-64 0,-3-3-14352 16</inkml:trace>
  <inkml:trace contextRef="#ctx0" brushRef="#br0" timeOffset="7145.67">23569 11733 9215 0,'-9'9'400'16,"4"-4"96"-16,1 2-496 0,-1 2 0 0,1 0 0 0,1 2 0 0,1 1 2224 0,0 10 336 0,-3 19 80 0,1 11 16 15,2 14 1392-15,4 4 288 16,5 3 48-16,4-12 16 0,0 0-2640 0,7-13-528 15,1-3-96-15,1-9-32 0,5-4-624 0,2-9-128 16,3-8-32-16,-1-10 0 0,3-10-320 0,-3-8-208 0,-2-5 16 0,-2-9 16 16,0-5-128-16,-4-2-16 0,-5-7-16 0,-3 0 0 15,-4-2 160-15,0 0 48 0,-4 2 0 0,2 1 0 16,-5-13 128-16,2 1 0 0,1 0-144 0,-3 7 144 31,1 4-448-31,-1 12-32 0,2-3 0 0,1 7 0 0,-3 7-352 0,0 6-80 0,1 6-16 16,-1 6 0-16,2 2 384 15,1 7 80-15,2 9 16 0,0 7 0 0,-1 2 448 0,-1 14 0 0,4 11 0 0,-2 14 0 16,0 13 768-16,-3 3 80 0,3 4 32 0,0-5 0 0,2-1 144 0,2-10 16 16,0-7 16-16,3-10 0 15,0-13-736-15,2-15-128 0,-1-7-48 0,1-8 0 16,2-10-944 0,1-10-192-16,-1-3-32 0,-2-10-14944 0</inkml:trace>
  <inkml:trace contextRef="#ctx0" brushRef="#br0" timeOffset="7335.41">24410 11407 18431 0,'0'11'1632'0,"2"1"-1312"0,0-1-320 0,-2 0 0 16,5 1 320-16,-5 8-16 16,2 19 0-16,3 13 0 0,2 23 2992 0,2 22 608 15,2 10 112-15,3 1 16 0,-1-3-2112 0,1-17-448 16,-3-13-64-16,0-19-32 0,-1-8-1040 0,-4-19-208 15,1-6-128-15,-2-7 160 16,-1-9-464-16,-2-5-80 0,-2-4-32 0,-2-7-16656 0</inkml:trace>
  <inkml:trace contextRef="#ctx0" brushRef="#br0" timeOffset="7486.32">24099 11876 19343 0,'-4'0'1728'0,"2"-4"-1392"0,4 4-336 0,2-3 0 16,1 1 1056-16,2 2 144 0,2-2 16 0,7 2 16 15,9-7 1072-15,13 0 192 0,14 3 64 0,7-5 0 16,2 2-1024-16,-2 0-208 0,3-2-48 0,-6 0 0 16,3 0-1488-16,-4-2-304 0,3-1-64 0,-5-1-15552 15</inkml:trace>
  <inkml:trace contextRef="#ctx0" brushRef="#br0" timeOffset="7818.13">24904 11273 2751 0,'2'41'256'0,"-2"-23"-256"16,0 7 0-16,3-2 0 0,-3-3 3104 0,0-2 576 15,2 10 112-15,0 19 32 0,3 26 16 0,4 22 0 0,2 18 0 0,0 0 0 16,1 3-1408-16,-1-16-288 16,0-3-48-16,-2-20-16 0,3-9-1296 0,-3-20-256 15,2-12-48-15,-4-13-16 0,0-10-208 0,0-4-32 16,-5-9-16-16,5-9 0 0,-5-6-16 0,0-10 0 15,1-3 0-15,-1-12 0 0,2-8-192 0,1-9 0 16,4-2 0-16,-2-6 0 0,4-3 0 0,0 4-160 0,1 8 32 0,-1 3 0 31,0 4-608-31,3 6-112 0,0 9-32 0,-1 4 0 0,-1 7 384 0,-1 10 80 16,5 4 16-16,0 13 0 0,2 8 544 0,0 8 112 0,0 12 32 0,-2 11 0 16,2 9 656-16,5 11 128 0,-3 8 16 0,5 1 16 15,2-2-608-15,0-2-128 16,1-4-32-16,-1-3 0 0,0-2-336 0,-7-11 0 0,1-8 0 0,-8-8-18640 15</inkml:trace>
  <inkml:trace contextRef="#ctx0" brushRef="#br0" timeOffset="8367.54">26656 11724 17503 0,'-18'-9'1552'0,"9"2"-1232"0,2 1-320 0,1 1 0 0,3 5 832 0,3 0 96 0,0 0 32 0,0-2 0 0,0 2 2544 0,5 0 512 0,4 7 96 0,7 2 32 15,2 7-2320-15,2 4-464 0,3 7-80 0,2 5-32 16,2 9-880-16,0 2-176 0,3 11-48 0,4 10 0 16,-2 4-144-16,-1 4 0 0,-4-6 144 0,-2-3-144 15,-4-6 0-15,-3-5 128 0,-4 0-128 0,-3-16 0 0,0-6 160 0,-2-3-32 16,-2-9-128-16,0-6 192 16,-3-6 128-16,1-8 0 0,-1-5 16 0,3-9 0 15,-2-13 240-15,2-10 64 0,-3-13 0 0,3-9 0 0,2-7-208 0,0-2-48 16,-2-9 0-16,0 8 0 0,0 1-384 0,-1-5 0 15,-1-2 0-15,2 0 0 16,-3 7 0-16,1 9 0 0,-3 11-224 0,3 7 80 16,-3 11-656-16,0 9-128 0,0 12-32 0,1 4 0 15,-1 7-768-15,0 7-176 0</inkml:trace>
  <inkml:trace contextRef="#ctx0" brushRef="#br0" timeOffset="8985.16">27844 11656 5519 0,'-16'-16'240'0,"7"7"64"0,0 0-304 0,0 3 0 0,2 6 0 0,1 0 0 16,-4 0 3072-16,-5 2 576 15,-8 2 96-15,-9 12 32 0,-4 7-880 0,2 11-160 0,7 7-48 0,6 6 0 16,8 1-1024-16,4 8-224 0,4 8-32 0,5-1-16 15,7 8-656-15,7-1-128 0,4 0-32 0,4-6 0 16,1-5-256-16,6-10-64 0,-1-15-16 0,-1-11 0 16,-4-5-240-16,1-16-240 0,4-4 48 0,-3-14 16 15,0 0 176-15,-3-4 0 0,-1-3-144 0,-3-4 144 16,0-2 192-16,-4-8 128 0,-3-1 0 0,-4-5 16 16,-3 0-128-16,-2 0-16 0,-2 2-16 0,-2-4 0 15,0 8-176-15,-5-6 0 0,0 5 0 0,1 4 0 16,-4 0 0-16,1 4-224 0,0 1 80 0,3 9 16 0,3 6-16 0,-1 3 0 15,4-1 0-15,2 5 0 16,0 7-256-16,3 3-48 0,-1 6-16 0,3 2 0 16,0 12-32-16,0 9 0 0,2 13 0 0,-2 11 0 15,2 15 496-15,2-1 160 0,0 9 0 0,5-2 0 0,5 0 256 0,1-4 48 0,3-10 16 0,0-13 0 32,-2-14-224-32,2-8-64 0,4-8 0 0,1-18 0 0,1-4 96 0,1-16 16 15,-2-5 0-15,1-11 0 0,1-6 192 0,-5-13 32 16,3-6 16-16,-5-9 0 0,0-2-352 0,-5-5-64 15,-2-2 0-15,-2 5-128 0,-2 6 128 0,-1-15-128 0,-1-10 0 0,-3-2 0 16,0-2-144-16,-7 4-96 16,0 10-16-16,-4 6 0 15,-3 11-144-15,1 12-48 0,-3 7 0 0,-2 13 0 16,0 10-192-16,0 6-64 0,-5 9 0 0,1 9 0 16,-1 12-80-16,-2 6-32 0,0 19 0 0,0 6 0 0,1 14 432 0,3 11 96 15,1 12 16-15,2 4 0 0,2-5 80 0,3 1 0 0,-1 11 16 0,3 11 0 16,4 7 768-16,5 3 160 0,6-3 16 0,6-14 16 15,3-15 112-15,3-17 0 0,5-15 16 0,1-18 0 16,1-12-912-16,0-11-224 0,0-11-32 0,-1-14 0 31,-1-2-960-31,-1-7-192 0,-2 3-32 0,-4-15-12832 0</inkml:trace>
  <inkml:trace contextRef="#ctx0" brushRef="#br0" timeOffset="9551.62">28996 11702 16575 0,'-5'45'736'0,"3"-18"160"0,0 5-720 0,2-3-176 0,0-10 0 0,0-4 0 0,2 10 2896 0,3 16 560 0,4 27 96 0,4 14 32 0,5-1-672 0,3-13-128 15,1-13-32-15,1-17 0 0,4-8-1952 0,-2-19-400 16,2-9-80-16,3-13 0 0,2-10-320 0,-1-10 0 0,1-10 128 15,-2-11-128 1,-3-3-480-16,-2-8-160 0,0 4-16 0,-5-2-16 16,-2 2-208-16,-6 2-32 0,-3 12-16 0,-3 6 0 0,-1 5 48 0,-5-4 16 0,2 2 0 0,-4 2 0 15,-3 4 448-15,1 12 96 0,-3 0 0 0,3 13 16 32,-3 5-544-32,2 7-112 0,-2 9-32 0,1 4 0 0,1 12 1376 0,1 2 256 0,-1 5 64 0,5 6 16 15,0 12 432-15,5 6 96 0,1 1 16 0,6-1 0 16,1 1-48-16,5-1 0 0,1 0 0 0,3-8 0 15,3-10-624-15,5-11-128 0,-3-11-16 0,7-10-16 16,4-6-240-16,3-7-32 0,0-2-16 0,2-7 0 16,2 0-144-16,-2-3 160 0,-4 1-160 0,-1 0 160 15,-1-1-160-15,-3-6 0 0,2 0 0 0,-4-7 0 16,-5-2 0-16,0-5 0 0,-2-2 0 0,-4-4 0 16,-1-5 128-16,-4-5-128 0,-3-4 0 0,-4-7 128 15,-4 3-128-15,-5-3 0 0,-5-5 0 0,-4 3 128 16,-2 2-880-16,-5 11-176 0,-2 1-32 0,-2 15-16 15,-3 12-2352-15,-2 15-480 0,0 10-96 0,0 8 0 16,5 5 2368-16,-5 16 496 0,4 12 80 0,1 10 32 0,4 8 3664 0,5 2 720 16,4-3 160-16,2 16 32 15,8 12-960-15,4 4-192 0,2 0-48 0,9-9 0 16,2-8-1168-16,10-6-224 0,6-6-48 0,12-7-16 0,4-9-512 0,7-10-96 16,-3-10-32-16,8-8 0 15,-3-10-688-15,-4-12-144 0,-3-9-32 0,0-7-19904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44:26.1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5853 3278 13823 0,'-2'-4'1216'0,"-3"4"-960"0,1 4-256 0,2-4 0 0,-1 5 448 0,-1 2 32 0,-3-1 16 0,-2 6 0 16,-5 6 496-16,-2 9 96 0,-2 5 32 0,2 6 0 16,1 5-160-16,1 7-48 0,5-4 0 0,-2 3 0 15,2 6-336-15,2-1-64 0,2 3 0 0,3-3-16 16,6-4-496-16,1-14 0 0,4-6 0 0,-2-10 0 16,2-2 128-16,-2-11-128 0,0-2 0 0,-1-5 0 15,1-7 0-15,0-4 0 0,-5-5-208 0,3-2 64 0,-3-5 144 0,0-4 0 16,1 2 0-16,-3-5-128 15,0-1 128-15,-3-1 0 0,3-4 0 0,0 8 0 16,0 6 0-16,0-3-160 0,0 2 16 0,0-6 0 16,3 2 144-16,-1-1 0 0,0 1-144 0,-2 7 144 15,2 2 0-15,1 4 0 0,-1 3-144 0,0 2 144 0,3 2 0 0,-1 2 0 16,3 1 0-16,0-1 0 16,4 5 0-16,0-2 0 0,3 0 176 0,0 2-176 0,4-5 0 0,2 5 0 15,5-2 0-15,0 2-192 0,2 0 192 16,3 0 0-16,2 2 0 0,2-2 0 0,2 5 0 0,2-5 0 0,1 0 0 0,-3 2 0 15,-6-2 128-15,4 2-128 16,2-2 0-16,2 0 0 0,-1 0 0 0,1-2 0 16,1 0 0-16,2-3 0 0,4 1 0 0,0 1 0 15,3-3 0-15,-1 1 0 0,-1 1 0 0,1 4 0 16,-1-3-160-16,-1 6 160 0,0-3 0 0,-2 4 0 0,-6-2 0 16,4 3 128-16,2 2-128 0,2 2 0 0,-4-5 0 0,-3 1 0 15,1-1 0-15,2 1 0 0,2-3 0 0,0 0 0 16,4-2 0-16,1 0 0 0,-9-2 128 0,1 2-128 0,1-2 0 0,2 2 0 15,3-5 0-15,1 3 0 16,-2 2 0-16,1 0 0 0,-1 0 0 0,0 2 0 16,1 3 0-16,-1-5 0 0,-2 2 0 0,3 0 0 15,1 1 0-15,1-6 0 0,2 1 0 0,0-5 0 16,-7 3 0-16,2-5 0 0,5 0 0 0,4-3 0 0,10 1 208 0,-1-3 64 16,7-1 16-16,1 1 0 15,6 3 0-15,0-3 0 0,4 5 0 0,1 2 0 16,-3 0-80-16,1 3-16 0,-12-5 0 0,7 2 0 15,4 5 80-15,0-3 16 0,1 3 0 0,-3 2 0 16,-5 2-96-16,1 5-32 0,-1 4 0 0,-1 1 0 0,-1 3-160 16,-14-3 0-16,-8-3 0 0,2 4 128 15,4 1-128-15,3 2 0 0,0 2 0 0,-1-2 0 0,-1 0 0 0,-1 0 0 16,-2 2 0-16,5-2 0 0,2 2 0 0,2 0 0 16,-4-2 0-16,4 0 0 0,7-3 0 0,-2-1 0 15,0 1 0-15,-12-4 0 0,-2-2-144 0,2 0 144 0,12 2 0 0,7-2 0 16,8 4 0-1,6-4 0-15,-1 4 0 0,-2-2 0 0,4 3 0 0,0-6 0 16,1 3 0-16,-5 0 0 0,4-4 0 0,-11 2 0 16,-7-5 0-16,7 0 0 0,10 1 0 0,1 1 0 15,-2-4 0-15,0 5 0 0,0-3 0 0,1 2 0 0,1-1 0 16,-4 1 0-16,-12-1 0 0,5-1 0 0,7-2 0 16,2 2 0-16,5 3 0 0,-9-5 0 15,-7 2 0-15,2 2 0 0,4 1 0 0,3-5 0 0,0 2 0 0,0 0 0 16,-7 5 0-16,2-5 0 15,5 8 0-15,0-4 0 0,2-1 0 0,0 2 0 0,3 4 0 0,-1-6 0 16,1 4 0-16,-1-5 0 0,5 3 0 0,-7-3 0 16,-7 1 0-16,8 2 176 0,8-7-48 0,4 0-128 15,-1 2 0-15,-1 3 0 0,1-1 0 16,-10-2 0-16,-8 1 128 0,6-3-128 0,7 2 144 0,4-4-144 16,5 2 128-16,-7 2-128 0,-2 2 0 0,-4-4 0 15,1 3 0-15,1 1 128 0,-9 1-128 0,2-5 0 0,6 0 0 0,-1-5 0 16,1 3 0-16,-1 0 0 0,1-1 0 0,-6 3 0 0,-4 0 0 0,-3 0 0 31,4 3 0-31,-1-1 0 0,-8 0 128 0,-4 3-128 0,3-5 128 0,1 7 0 16,5-7-128-16,0 4 192 0,0 3-192 15,-2-5 176-15,0 3-176 0,0-1 160 0,-1 1-160 16,1 2 192-16,0-7-192 0,2 2 192 0,-2-2-192 0,4 0 128 16,1 0-128-16,1 0 128 15,3-2 0-15,-2 2 0 0,-1 2 0 0,1-2 0 0,-7 2 48 0,0 0 0 16,4 3 0-16,5-5 0 0,0 7 112 0,2-7 32 15,2 4 0-15,-2-1 0 0,-2 1 0 0,-2-2 0 16,-3-2 0-16,3 0 0 0,6-2-320 0,1-2 160 16,4-3-160-16,-7 2 128 0,-2-2-128 0,4 1 128 0,3-1-128 0,-1-2 128 15,-1 4-128-15,1 3 0 0,-3-5 144 0,-6 5-144 16,1 0 0-16,-3-5 144 16,0 7-144-16,-1-7 0 0,-4 5 176 0,1-1-176 15,-5 3 160-15,1 0-160 0,-1 0 192 0,-9 0-48 16,-6 0-16-16,-3 0 0 0,-2 0 0 0,-3 3-128 15,1-1 192-15,-7 0-64 0,-5 3-128 0,-4-5 0 0,-3 2 0 0,1 3 0 16,-1-5 0-16,0 0 128 0,3 0-128 0,-2 0 0 16,-3 0 0-16,2 0 128 0,1-5-128 15,-1 3 0-15,-1 2 0 0,-4 0 0 0,6-5 0 0,-1 1 0 16,3 1 128-16,2-1 0 16,0-1 0-16,-4 3 0 0,1-2-128 0,1 1 0 0,2-1 0 0,2-1 0 15,-2-2 0-15,3 3-176 0,-6-3 176 0,-1 3-128 16,-3 1 128-16,-4 3 0 0,-1 0 128 0,-6 0-128 15,-4 3 0-15,-3-1 0 0,-5 0 0 0,-2 3 0 16,1 1 160-16,-3-3 16 0,-3 6 0 0,3-2 0 16,-2 2 160-16,2 2 48 0,0 3 0 0,0 1 0 0,5 4-256 0,1 1-128 15,-1 0 128-15,2 3-128 0,0 2 0 0,-1 2 144 16,-1-9-144-16,-1 5 0 16,1 0 0-16,0-1 0 0,-3 3 0 0,0-2 0 0,3-5 0 0,-5-2 0 15,2-3 0-15,-2-1 0 0,0-3 0 0,-2-2 0 16,2-1 0-16,-3-3 0 0,1-3 0 0,0 2 0 15,-5 0 0-15,-2 3-17120 16</inkml:trace>
  <inkml:trace contextRef="#ctx0" brushRef="#br0" timeOffset="625.73">20534 2653 13823 0,'2'-9'1216'0,"0"0"-960"0,0 4-256 0,-2 5 0 0,0-4 0 0,3 1-208 0,-1-6 32 0,0-2 16 16,0 0 2704-16,3-3 528 16,2 7 128-16,-3 1 0 0,1 8-1456 0,-1 9-288 15,-1 0-64-15,1 5-16 0,-2 2-352 0,1 5-80 0,-1 7-16 0,0 6 0 16,-2 0-336-16,2 3-64 0,-2-3-16 0,3 2 0 16,-3 3-352-16,0-7-160 0,2-2 128 0,0-5-128 15,3-2 0-15,-1-7 0 0,3-7 0 0,2-1-176 16,-2-10-512-16,0 0-96 15,2-7-32-15,0-7 0 0,0-2-1280 0,-2-4-256 0</inkml:trace>
  <inkml:trace contextRef="#ctx0" brushRef="#br0" timeOffset="1003.51">20427 2039 911 0,'-45'4'0'0,"17"3"0"0,1 0 0 0,5 4 0 15,6-4 752-15,4 4 64 0,-3 5 16 0,-15 7 0 0,-13 18 1808 0,-14 13 368 16,1 14 80-16,6 2 16 0,9 5-784 0,7 2-144 16,7 9-48-16,11 7 0 0,7 5-720 0,11 1-128 15,9 10-48-15,8-9 0 0,5-10-528 0,10-8-96 0,5 2-32 16,9-9 0-16,-1-7-144 0,5-14-48 16,7-9 0-16,0-13 0 0,0-12 192 0,-4-13 48 0,-6-4 0 0,13-13 0 15,10-12 368-15,12-14 80 16,5-10 16-16,-1-6 0 0,3-2-400 0,-5-7-80 15,-9-1-16-15,-7-1 0 0,-2-1-208 0,-9-4-64 16,-5 0 0-16,-8 5 0 0,-10 2-320 0,-9 2 0 0,-6 7 0 0,-8-5 0 16,-6-2 0-16,-9-2 0 0,-10 2 0 0,-8 0 0 31,-12 0-336-31,-11 9-96 0,-11 3-16 0,-12 4 0 0,-16 0 304 0,-4 6 144 0,14 10-160 0,-10-2 160 16,-4 2 160-16,-2 2 128 0,6 7 32 0,7 2 0 15,12 9 0-15,8-2 16 0,10 9 0 0,9 2 0 16,6 5-336-16,5 4 0 0,5 7 0 0,2 5 0 0,2 6-208 0,5 8-112 15,-1 4-32-15,8 4-17296 16</inkml:trace>
  <inkml:trace contextRef="#ctx0" brushRef="#br0" timeOffset="10806.18">24274 3528 4607 0,'2'-7'400'0,"0"2"-400"0,1-2 0 0,-1 5 0 0,-2 0 992 0,2 2 112 15,3-9 32-15,-1 0 0 0,5-2 1248 0,0-1 256 16,-2 3 48-16,2 7 16 0,0 2-736 0,-2 2-160 16,0 7-16-16,-2 5-16 0,-3 6-288 0,0 3-48 0,3 4-16 0,-3 5 0 15,0-7-528-15,-2 4-96 0,2 5-32 0,-2 2 0 16,-2 1-432-16,-2-1-80 15,-1-7-32-15,1-4 0 0,-3-2-224 0,2-7 0 16,-2-5 0-16,1-4 0 0,-1-3 208 0,-2-4-48 0,2-4-16 0,-2-3 0 16,2 0 80-16,0-4 16 0,0 0 0 0,5-7 0 15,0-3-240-15,0-4 0 0,4-4 0 0,5-5 0 16,-1 4 0-16,4-8-128 0,3-3 128 0,3 0 0 16,0 5-656-16,-5 2-32 15,3 7 0-15,-3 2 0 16,3-5-16-16,-3 8 0 0,0-5 0 0,-1 6 0 0,-1 3 560 0,0 2 144 0,2 5 0 0,5-1 0 15,2 1 0-15,5 7 0 0,6 1 0 0,3 3 0 16,2-4-128-16,9 4 128 0,9 4 0 0,9-1 0 0,7 1 0 0,3 1 0 16,-1 4 0-16,2 0 0 15,-1 2 0-15,-1 3 0 0,2 2 0 0,3-1 0 16,0 4 0-16,4 1 128 0,3 0-128 0,0-6 192 0,-1 2 336 0,-6-9 80 16,-5-3 16-16,3-2 0 0,8-2-64 0,6-2-16 0,1 2 0 0,3-4 0 15,-3 4-288-15,-2 0-48 0,-4 4-16 0,-7-2 0 16,-5 1-192-16,-11-1 128 15,-9-2-128-15,-3 0 0 0,3-2 0 0,-7-1 0 16,-6 1 0-16,-6-5 0 0,-1 3-176 0,-5-3 32 16,0 3 0-16,-3-3 0 0,-4 0-896 0,-2 2-176 0,-4-1-48 0,-6 1-12704 15</inkml:trace>
  <inkml:trace contextRef="#ctx0" brushRef="#br0" timeOffset="12037.94">5781 5730 6447 0,'-9'-2'576'0,"0"0"-576"0,4 2 0 0,3-2 0 0,-1 2 448 0,1 0 0 0,-2-5-16 0,-5-2 0 0,0 0 1424 0,-1-2 304 16,4 0 48-16,1-2 16 0,7 2-336 0,3 2-64 15,2-4-16-15,2 4 0 0,2 0-704 0,5 3-144 16,0-3-16-16,2 2-16 0,-2 1-208 15,2 4-32-15,7-3-16 0,0 3 0 0,-2 3-304 0,2 1-64 16,2-1-16-16,0 6 0 0,5 2-288 0,-3-4 0 0,5 6 0 0,0 1 0 16,-2 0 0-16,2 1 0 15,2-1 0-15,0 2 0 0,3-3 0 0,2 3 0 16,0-4 144-16,2-1-144 0,2-4 368 0,3 0-32 16,1-1 0-16,1 3 0 0,2-4-160 0,3 2-48 0,2 0 0 0,-1-1 0 15,3 3-128-15,-2-2 0 16,2-2 0-16,0 6 0 0,2-2 0 0,-4 0 0 0,-1 3 0 0,1-6 0 15,2 1-160-15,-2 0 160 0,-1 2 0 0,1-9-144 16,-3 2 144-16,-2-2 144 16,1 0-16-16,3 3-128 0,3-3 0 0,7-3 0 0,9 3 0 0,4-2 0 15,5-5 0-15,4 3 192 0,10-3-16 0,-1 2 0 16,1-1 384-16,-3-6 80 0,0 3 0 0,5 0 16 16,4 7-464-16,3 0-192 0,-1-3 128 0,-1 1-128 15,-3 1 448-15,0 3 16 0,-3 0 0 0,-1-4 0 16,-5 4-160-16,0 0-48 0,0 4 0 0,-3 3 0 15,-1 2-64-15,-8 2 0 0,-4-2-16 0,-6 1 0 16,-8-4-176-16,5 1 160 0,5 0-160 0,-3 4 160 16,-2 1-160-16,-5-1 160 0,1 5-160 0,-5-5 160 0,0 0-160 0,-3-4 0 15,3 0 144-15,-2-2-144 0,-3-3 288 0,1-4-16 16,-5-3 0-16,4 3 0 16,1-5-16-16,-6 2-16 0,-1-4 0 0,-7 7 0 15,-5-7-240-15,-4 2 0 0,0 3 0 0,-3-3 0 16,-6 0 0-16,-3 3 0 0,-2-3-144 0,-2 0 144 15,-2-2 0-15,-1 2 0 0,3 0 0 0,-4-4 0 0,-3 4 0 0,0-4 0 16,-3 2 0-16,4 2 0 0,-4 0 0 0,-1 0 0 16,-1 1 0-16,-4 1 0 0,0-2 0 0,0 3 0 15,-2-3 0-15,2-2 0 0,-2 2 0 0,2 0 0 16,2-4 0-16,0-5 0 0,3 5 0 0,2-3 0 0,0 3 128 16,-1-5-128-16,3 2 0 0,3-1 0 0,4-4 0 0,-1 1 0 15,-1 2 0-15,0 1 0 0,2-4 0 0,-3 1 0 16,3 2 0-16,-2 3 0 15,-5-3 0-15,0 5 0 0,-2 4 0 0,-3 0 0 16,-2 3 0-16,-2 1 0 16,3 1-640-16,-6 2-96 0,3 0-16 0,-2 5 0 15,0-1-1680-15,0 7-320 0</inkml:trace>
  <inkml:trace contextRef="#ctx0" brushRef="#br0" timeOffset="13756.24">4266 5354 3679 0,'-13'5'320'0,"4"-5"-320"0,2 2 0 0,2 0 0 0,5-2 2032 0,0-2 336 0,0 0 64 0,3-3 0 15,1 1 656-15,3-5 128 0,7-7 32 0,6 0 0 16,5-5-1072-16,0-1-224 0,7-1-32 0,2 0-16 16,0 5-624-16,-3-4-128 0,1 6-32 0,-5 4 0 15,-4 10-352-15,-5 2-80 0,0 2-16 0,-4 8 0 16,-3 3-544-16,-4 8-128 0,-2 3 0 0,-3 6 0 15,-7 4 0-15,-2 4-272 0,-2 5 64 0,0 3 16 16,-9 1 192-16,0-1-192 0,-2-1 192 0,-1-4-192 0,-1 0 192 0,1-7 0 16,5-3 0-16,3-3 0 0,4-10 160 0,2-2 80 15,5-10 16-15,2-3 0 16,0-1-256-16,4-7 128 0,3 1-128 0,0-8 0 16,4-1 0-16,3-3 0 0,2 0-176 0,-1-2 176 0,6-5-320 0,1-4 64 15,6-5 16-15,1 1 0 0,1-3-64 0,-1 2-16 16,-2 3 0-16,-2-1 0 15,-2 5-1664-15,0-4-320 0,-8 1-80 0,-1 6-6576 16,-3 1-1328-16</inkml:trace>
  <inkml:trace contextRef="#ctx0" brushRef="#br0" timeOffset="14116.76">4393 4928 6447 0,'-54'9'272'0,"15"-2"80"0,5 4-352 0,9 1 0 15,10-3 0-15,3-2 0 0,-1 6 848 0,-10 7 112 16,-13 14 0-16,-12 19 16 0,1 10 240 0,-1 14 32 0,7 2 16 16,9 10 0-16,10 4-736 0,10 4-144 15,15 1-16-15,8 1-16 0,12-10 1056 0,11-3 224 16,9-11 32-16,2-12 16 0,3-11-368 0,8-7-80 0,15-1-16 0,1-10 0 16,-2-16-448-16,-4-12-112 0,2-12-16 0,-4-17 0 15,-5-9 288-15,2-13 48 0,2-12 16 0,1-11 0 16,-1-9 320-16,-4-4 64 0,-4-5 16 0,-8 9 0 15,-6 2-432-15,-3-5-96 0,-6-3-16 0,-7-4 0 16,-7 6-544-16,-11 6-112 0,-7 5-32 0,-7 6 0 16,-6 3-160-16,-10 7 128 0,-9 6-128 0,-6 5 128 15,-10 9 0-15,-9 7-128 0,-6 4 192 0,-3 7-64 16,1 10 0-16,-6-1 0 0,-4 9 0 0,-4 9 0 16,0 1-128-16,6 6 160 0,10 0-160 0,11 0 160 15,9 3-160-15,6-3 0 0,12 0 0 0,7 0 0 0,7 0 0 0,4 2-224 16,5-4 48-16,9 5-18384 15</inkml:trace>
  <inkml:trace contextRef="#ctx0" brushRef="#br0" timeOffset="26055.92">14062 5651 3679 0,'-3'-7'320'0,"3"5"-320"0,0-5 0 0,0 5 0 0,0 0 720 0,0 2 80 0,-2-9 16 0,2-3 0 0,2-4 1136 15,1 1 224-15,1-6 64 0,1 3 0 0,-1 4-704 0,3-4-128 0,0 7-16 0,-3 0-16 16,1 4-368-16,-1 2-80 0,1 5-16 0,-3 0 0 16,0 3-16-16,1 6-16 15,-1 2 0-15,-4-2 0 0,2 7-240 0,-3 2-32 0,1 2-16 0,2 3 0 16,-2 2-288-16,-3-2-64 16,3-3-16-16,2 0 0 0,0 3-64 0,2-9-16 0,3 4 0 0,-1-5 0 15,3 1-144-15,2-3 0 0,0-4 0 0,0 2 128 16,1-2-128-16,3-2 0 0,-2-3 0 0,3-2 0 15,0-2 0-15,4-1 192 0,0 1-192 0,0-3 192 16,2 3 96-16,1-2 32 0,-1 4 0 0,1-5 0 16,4 1-320-16,2 1 0 0,2-3 128 0,5 3-128 15,5 1 0-15,-1-3 0 0,1 3 0 0,-3 2 0 16,0 0 0-16,3 0 0 0,2 5-144 0,2-1 144 16,-2 1-288-16,2 2 32 0,0-3 0 0,-2 1 0 0,-3-1 0 0,5 3 16 15,7-5 0-15,0 1 0 16,4 3 240-16,1-6-144 0,4 3 144 0,0-1-128 15,2 0 128-15,-2 0 0 0,2 1 128 0,0-3-128 16,-6 0 320-16,4 0-16 0,-1-3 0 0,-1-1 0 16,2-1 208-16,-2-1 32 0,-3 1 16 0,3-6 0 0,4-1-176 0,0 1-16 15,5 0-16-15,2-3 0 0,2 3-160 0,3-1-16 16,-1 3-16-16,-8 3 0 0,-5 1-16 0,0 3 0 16,6-3 0-16,3 1 0 0,10-3-144 15,-4 0 192-15,-1-2-192 0,-1 2 192 0,-4 0 0 0,-2 3 16 0,0 2 0 16,0-3 0-16,-5 3-16 0,-7 2 0 0,-4 0 0 0,2 2 0 15,3 3 80-15,1-5 16 16,-8 0 0-16,4 0 0 0,5-5 0 0,4 1 0 16,0 1 0-16,5-4 0 0,0 3-16 0,-1-3 0 15,1 3 0-15,-5-3 0 0,-9 2-80 0,5 1-32 16,4-3 0-16,3 0 0 0,-7-2 32 0,1 2 0 0,6 5 0 16,4-2 0-16,-2 1-192 0,-1 1 192 15,1 0-192-15,2 2 192 0,2 0-192 0,-4 2 0 0,-9 0 0 0,-10 1 0 16,-6 1 0-16,5-2 0 0,-1 3 0 0,3-1 0 15,-1 3 0-15,1 5 0 0,-3-6 0 0,0 6 0 16,-2 1 0-16,-4 1 0 0,0 4 0 0,-3-4 0 16,0 1 0-16,-2-3 0 0,2-1 0 0,1-4 0 15,-1 0 0-15,0-3 0 0,-2-2 0 0,0-2 0 0,-4 3 0 0,4-6 0 16,-3 1 0-16,-1 2 0 16,2-9 192-16,-5 2 0 0,-2 5 0 0,-3-7 0 15,1 0 0-15,-5 0 16 0,3-2 0 0,-6-3 0 16,1 3-64-16,-7-8-16 0,0 4 0 0,-6-1 0 15,-1 4-128-15,-2-1 128 0,-5-10-128 0,-4 5 128 16,3-7-128-16,-3 2 0 0,-1 1 0 0,4-8 0 16,1 10 0-16,3 0 0 0,-3 4 0 0,1-2 0 15,-1 6-320-15,1 1-80 0,-1 2-32 0,-2 2 0 16,5 5-1008-16,-2 2-208 0</inkml:trace>
  <inkml:trace contextRef="#ctx0" brushRef="#br0" timeOffset="26937.05">20466 4964 11967 0,'6'-4'1072'0,"1"-3"-864"0,2 0-208 0,-4 3 0 0,2-1 1216 0,2-2 208 0,6-6 48 0,10-8 0 16,7-1 1280-16,4-3 272 0,1 0 48 0,-6 9 16 15,-1 5-2032-15,-7 4-416 0,-1 9-64 0,-8 5-32 16,-1 2 96-16,-6 5 0 0,-4 4 16 0,-3 2 0 16,-3-2-64-16,-4 5-16 0,-2 0 0 0,-2-5 0 0,-3 4-64 0,-1-1-32 15,-4-1 0-15,-1-2 0 16,-3 0-160-16,3-2-48 0,0 0 0 0,1 0 0 15,-1-2-272-15,0-1 160 0,1-1-160 0,6-1 128 16,4-7-128-16,4 3 0 0,3-7 0 0,4 0 0 16,5 0 0-16,4-7 0 0,10 3 0 0,-1-7 0 15,3 4 144-15,0-5 0 0,4 3 0 0,0 3 0 0,0-1-144 0,0 0 0 16,-4 7 0-16,0 0 128 0,-7 2-128 0,-1 7 0 16,-1 0 0-16,-5 0 0 15,-2 3-160-15,-5 1-16 0,0 5 0 0,-4 3 0 0,0-3-160 0,-3 5-48 16,1-7 0-16,-5 4 0 0,-3 3 384 0,-3 4 0 0,-6 2-144 0,-4 1 144 15,-2-3-128-15,-5 0 128 16,3-4-192-16,-1-1 192 0,1-1 0 0,4-3 0 16,2-9 0-16,10 0 144 0,4-9-144 0,9-4 0 15,4-3-160-15,7-5 160 16,1 1-1488-16,6-5-208 0,5-4-32 0,4-3-12464 0</inkml:trace>
  <inkml:trace contextRef="#ctx0" brushRef="#br0" timeOffset="27303.48">20815 4602 8287 0,'-43'2'368'0,"18"0"80"0,0 3-448 0,2-1 0 0,7-1 0 0,3 1 0 0,-3 3 1728 0,-14 4 256 0,-15 12 48 0,-16 11 16 15,-5 9 384-15,2 9 96 0,10 5 16 0,9 6 0 16,8 3-816-16,13 2-144 0,8 2-48 0,9-2 0 15,5-9-64-15,4 5 0 0,7 1-16 0,7 3 0 0,4-2-624 16,7-5-112-16,7-2-16 0,9-7-16 16,3-11-176-16,4-9-16 0,-3-12-16 0,5-9 0 0,5-11-128 0,4-11-32 15,3-9 0-15,4-14 0 0,2-5-144 0,5-8-48 16,0-15 0-16,-3-3 0 0,-2-3 64 0,-4-5 0 16,-11 7 0-16,-8-4 0 15,-1 5-192-15,-15-6 0 0,-6 8 144 0,-16 2-144 0,-9 6 0 16,-9 5-320-16,-9 3 64 0,-9 1 16 15,-9-1-144-15,-7 6-48 0,-1 0 0 0,-14 1 0 0,-6 1 432 0,-8 3 128 16,-6 2 0-16,4 9 0 0,3 4 16 0,10 10 16 16,11 4 0-16,3 7 0 0,8 5-160 0,10-1-144 15,11 3 144-15,4 4-18176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48:36.9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9675 9587 7359 0,'0'0'656'0,"0"-4"-528"0,-2 2-128 0,2 2 0 0,-2-3 656 0,-1 1 112 16,1-3 0-16,-2-1 16 0,-1-6 368 0,-4-1 80 0,0-1 16 0,0 3 0 15,-2 2-128-15,-3 2-32 0,0 2 0 0,-4 5 0 16,0-4 16-16,-5 4 0 0,-4 4 0 0,-2 1 0 16,2-1-144-16,-1 6-16 0,-1 1-16 0,-1-4 0 15,1 4-160-15,2 0-48 0,6-4 0 0,3 0 0 16,5-3-528-16,1 1-192 0,3-5 144 0,2 0-144 16,5-5 224-16,2-1-32 0,5 1-16 0,1-2 0 15,6 1 272-15,4-4 64 0,4 4 16 0,5-1 0 16,2-2-64-16,3 0-16 0,4 0 0 0,2-3 0 0,5 6-144 0,0-1-48 15,-1 2 0-15,-3 3 0 0,-3 0-256 0,-3 2 128 16,1 0-128-16,-5 2 0 16,0 5 0-16,-4-7 0 0,-2 0 0 0,-6 0 0 15,-1-5 0-15,-3 1 0 0,-2 1-128 0,-4-6 128 0,-1 5 0 0,-4-1 0 16,-2-1 0-16,-2 1 0 16,-5 0 0-16,-3 1 0 0,-1 2 0 0,-3-3 0 15,-2 5 0-15,-5-2 0 0,-4 4 0 0,-3 3 0 0,-1-5 0 0,-1 0 0 16,-2 4 0-16,0-2-192 0,0 3-128 0,0-5 0 15,2 0-16-15,0 0 0 0,1 0 112 0,-1-7 32 16,2 5 0-16,1 0 0 0,4-3 192 0,2 3 0 16,1 2 0-16,4 0 0 0,6 2 0 0,1 3 0 0,4-3 0 15,3 2 0-15,1 6 0 0,3-4 0 0,5 3 0 0,2 3 0 16,2-1 0-16,4 0 0 0,8 1-128 0,1-3 128 16,3-2 0-16,7-1 256 15,4-1-48-15,1-5-16 0,-1 0 192 0,2 0 16 0,3-7 16 0,-2-2 0 16,-1-2-224-16,-4-1-32 15,-4 1-16-15,-5 2 0 0,-5 4-144 0,-4-1 0 16,-2 1 144-16,-8 3-144 0,-1 0 0 0,-7 2 0 0,-3 0 0 0,-2 2 0 16,-2-2-144-16,-2 0 144 0,-5 0-160 0,0 0 160 15,-2-2-240-15,-2 2 48 0,-5 0 16 0,-5 0 0 16,1-3-80-16,-5 3 0 0,2 0-16 0,-2-4 0 16,0 2 128-16,-2 2 144 0,4 0-208 0,5 0 80 15,4 0 128-15,5 0 0 0,4 2 0 0,3-2 0 16,2 4 0-16,4-4 0 0,3 3 0 0,2 1 0 15,2 3 0-15,3 0 0 0,4 2 160 0,0 2-160 0,5 0 0 0,-1 1 0 16,1 6 0-16,6-2-14272 16</inkml:trace>
  <inkml:trace contextRef="#ctx0" brushRef="#br0" timeOffset="11065.41">4625 15402 2751 0,'0'-2'256'0,"0"0"-256"0,0 2 0 0,0-5 0 0,0 3 736 0,-3-3 96 0,3-1 32 0,-2-6 0 16,2-4 416-16,0-2 96 0,0 2 16 0,0 5 0 16,0 0-112-16,0 2 0 0,-2 0-16 0,2 2 0 0,0 0 0 0,-2 5 0 15,2 0 0-15,0 2 0 16,0 0-320-16,2 0-64 0,-2 2-16 0,2 2 0 16,0 1-432-16,3-5-96 0,-3 4-16 0,-2-4 0 15,0 0-128-15,0 0-16 0,0 0-16 0,41 21 0 0,-32-19-160 0,2 0 0 16,3-2 0-16,-3 3 0 0,3-3 192 0,-3-3-64 0,5 3 0 15,0-2 0 1,0 2 64-16,0-2 16 0,-3 2 0 0,1 0 0 0,2-2-208 0,0 2 144 16,4-5-144-16,0 3 128 15,3-3-128-15,0 1 192 0,-3 1-192 0,1 1 192 0,1 0-192 0,3 2 0 16,5 0 0-16,-3 0 0 0,-7 0 128 0,3 0 0 16,6 0 0-16,1 0 0 0,-3 4-128 0,0-1 0 15,-2 1-192-15,2 1 192 0,1 2 0 0,-3-5 0 16,2 5 0-16,0-3 0 0,-2 1 0 0,0-1 0 15,0 3 0-15,0-5 128 0,0 3 16 0,-5 2 0 16,-2-3 0-16,3 3 0 0,-1 0 16 0,3 2 0 16,-1 2 0-16,1-6 0 0,2 4-160 0,-2-5 192 0,1 3-192 15,1-5 192-15,-2 3-192 0,0-5 0 0,-1 2 144 0,-1-2-144 16,-1 2 0-16,3-2 0 0,-3 5 0 0,3-5 128 16,-3 0-128-16,1 0 0 0,1 2 0 0,1-2 0 15,0 2 128-15,4-2-128 16,-4 0 160-16,2-2-160 0,0 2 304 0,2 0-48 0,-2 0 0 0,0-2 0 15,2 2 48-15,-5 0 0 0,1 0 0 0,2-5 0 16,0 3-304-16,0-2 128 0,4-1-128 0,-1 3 0 16,1-7 0-16,-2 2 0 0,5 0 0 0,0 0 0 0,4 3 0 0,-2-5 0 15,0 2 0-15,0 0 0 16,-4 3 0-16,-1-3 0 0,5 2 0 0,0-2 0 16,0 5 208-16,2-2 48 0,1 4 0 0,-1 0 0 15,0 2-128-15,-2 0 0 0,0 5-128 0,0-5 192 16,-2 3-192-16,2 2 0 0,0 2 0 0,0-7 0 15,-5 5 0-15,3-3 0 0,0 3 0 0,2 2 0 16,-2-4 0-16,2-3 0 0,-3 2 0 0,1-4 0 16,4 0 0-16,3 0 0 0,-1-4 0 0,-1 4 0 15,1 0 0-15,1 4 0 0,1-4 0 0,1 3 0 0,0-1 0 0,-2 5 0 16,-3-5 0-16,2 3 0 0,3-1 0 0,2 3 0 16,3-5 0-16,-3 3 0 0,-2 2 0 0,2-5 0 15,-3 0 0-15,3 3 0 0,-2-5 0 0,-4-5 0 16,-1 5 0-16,0-2 0 0,5 2 0 0,4-5 128 0,5 5-128 0,0-4 0 15,2 4 0-15,-2 0 0 0,2 0 0 0,-2 0 0 16,-2 0 0-16,-3 4 0 0,-2-4 0 0,2 3 0 16,5-3 128-16,0-3-128 15,-5-1 0-15,-4 4 0 0,-7 0 128 0,0 0-128 16,5-3 0-16,-1 3 0 0,1 0 160 0,2 0-160 16,-3 3 160-16,1-3-160 0,-1 7 0 0,-4-5 128 15,-2 0-128-15,2-2 0 0,5 5 128 0,4-5-128 16,4 0 176-16,-1-5-176 0,1 5 0 0,-2 0 0 0,-8 0 0 0,-1 0 0 15,3 0 0-15,-1 5 0 16,-2-5 0-16,-6 0 0 0,-3 2 0 0,-4 2 0 0,-5 1 0 0,0 2 0 16,-2-3 0-16,0 5 0 0,-3 0 0 0,-1-6 0 15,-1 6 0-15,0-5 0 0,-2 3 0 0,0-5-144 16,1-2 144-16,-1-2 0 0,2-5 0 0,-4-2-128 16,0 2-176-16,-1-4-16 0,-3 0-16 0,1-1-14080 15</inkml:trace>
  <inkml:trace contextRef="#ctx0" brushRef="#br0" timeOffset="16563.03">20141 15989 7359 0,'3'-4'656'0,"1"1"-528"0,1 1-128 0,-1 0 0 0,1 2 832 0,2-5 128 0,6 1 16 0,10-5 16 16,9-9 480-16,8 2 112 0,1-7 16 0,2 0 0 16,-2 1 464-16,2 1 112 0,-2 6 0 0,-3-4 16 15,3 4-656-15,-4 1-128 0,-3 3-16 0,2-1-16 16,-2 3-672-16,4 0-144 15,5-2-32-15,3 2 0 0,1-3-144 0,6-1-48 0,5 2 0 0,4-1 0 16,6-4 240-16,0 3 32 0,2-3 16 0,-2 2 0 16,4 3-48-16,8 2 0 0,8 0 0 0,7-3 0 15,10 3-336-15,6-2-80 0,9-3-16 0,2 3 0 16,1 0 48-16,8-5 0 0,10 5 0 0,6 2 0 16,10-1-192-16,-10 4 0 0,-16-1 144 0,8 0-144 15,10 3 0-15,14 4 144 0,12 0-144 0,-3 0 0 16,-11 2 128-16,-11 0-128 0,-12 5 0 0,3-5 0 15,-1 9 384-15,-4 1-48 0,-9 4 0 0,-11 2 0 16,-12-2 32-16,-2 2 0 0,0 4 0 0,-11 1 0 16,-7 2-144-16,-16-7-32 0,-16 3 0 0,-11-6 0 15,-14-1-192-15,-11-3 144 0,-7-4-144 0,-9-5 128 16,-7 1-128-16,-4-1 0 0,-8-4 144 0,-5-3-144 0,-6-4 0 0,-4-4 0 16,0 1 0-16,-2-6-18752 15</inkml:trace>
  <inkml:trace contextRef="#ctx0" brushRef="#br0" timeOffset="84814.44">3618 13651 5519 0,'-14'-14'496'0,"8"5"-496"0,-1 0 0 0,2 4 0 0,3-1 1344 0,-2-4 160 0,-1 4 32 0,-2-8 16 0,-4-6 0 0,-3-3 0 0,3-2 0 0,2 2 0 16,2 5-64-16,0 7-16 0,5-3 0 0,-3 5 0 15,3 2-432-15,4 3-80 0,-2 4-32 0,3 0 0 0,4 4 192 0,-1 3 32 16,6 2 16-16,-1 5 0 16,-2-7-240-16,7 11-48 0,7 9-16 0,6 3 0 15,3 6-112-15,2 2-32 0,2 8 0 0,3-3 0 16,1 7-432-16,1-3-96 0,0 5 0 0,-5-6-16 15,3-3-176-15,-5-5 0 0,-2-4 0 0,-7-9 0 16,-3-7 0-16,-4-2 0 0,-4-5 0 0,-5-4 0 0,-2 0 0 0,-3-2 0 16,-4-1 0-16,-2-4 0 15,0 2 0-15,-5-2 240 0,-2-2-64 0,-5 2-16 0,-2-7 240 0,-2 3 48 16,-4-5 16-16,-3 2 0 0,-5 0-240 0,-4-7-48 16,-2 3-16-16,-5 0 0 15,-4-1-160-15,-7 3-192 0,2 0 32 0,-5 5 16 16,-1-3-560-16,-3 5-128 0,4-1 0 0,3 3-16 15,7 3-176-15,2 1-48 0,4 3 0 0,5 2 0 0,5-2 592 0,4-3 112 16,2 3 32-16,7 0 0 0,5-2 336 0,4-5 0 16,5 0 0-16,2 0 0 0,5-7 0 0,4 2 0 0,4-4 0 0,5 0 0 15,3-2 0-15,6-5 0 0,5-2 0 0,4 0 0 16,7-5 288-16,2-4 32 0,3 2 0 0,0-9 0 0,-1 2 448 16,-2-4 80-16,1 0 32 0,-3-5 0 15,0-2-112-15,-2-2 0 0,0 1-16 0,-7 6 0 16,-3 4-336-16,-6 4-64 0,-2 8-16 0,-7 6 0 15,-3 5-336-15,-6 4 0 0,-2 9 0 0,-3 3 0 16,-4 4 0-16,-1 4 0 0,-3 5 0 0,-3 10 0 16,-3 3-256-16,-1 8 16 0,-1-3 16 0,-2 7 0 15,-2 5 96-15,-5 6 128 0,3 7-208 0,-5-4 80 16,0 2 128-16,2 0-192 0,3 4 192 0,4-11-192 16,3-4 192-16,6-3 0 0,0-6 0 0,5-7 0 15,-1-5 0-15,1-5 0 0,4-3 0 0,-2-8 0 16,0-9 0-16,0-4 0 0,3-7 0 0,-3-5-128 15,2-8 128-15,-2-6 0 0,2-3 0 0,-2-3 128 0,-2 0 64 0,0-9 32 16,-3-3 0-16,-2 3 0 16,1 5 64-16,-4-5 16 0,1 0 0 0,-2-5 0 0,-3 5-304 0,1 0 160 15,-1 9-160-15,3-2 128 16,2 8-128-16,0 1-224 0,4 5 48 0,1 1 16 16,1 3-1056-16,3 2-224 0,0 5-32 0,3 4-14048 15</inkml:trace>
  <inkml:trace contextRef="#ctx0" brushRef="#br0" timeOffset="90301.57">30846 13034 17503 0,'-7'-7'1552'0,"2"3"-1232"0,3 4-320 0,0-5 0 0,2 5 1168 0,0 0 176 15,0-2 48-15,-3 0 0 0,6 0 512 0,6 2 96 16,4 6 32-16,-13-6 0 0,48 28-1264 0,-14-8-240 0,2 9-48 0,3 3-16 16,-1 4 320-16,-1 1 64 0,-3-3 16 0,2 0 0 15,0 0-544-15,-2-5-96 16,-2 5-32-16,-5-9 0 0,-2 2-192 0,-7-4 176 0,-4-5-176 0,-3-4 160 15,-4 1-32-15,-7 1-128 16,0 2 192-16,-9-4-64 0,-3 2-128 0,-3 0 0 0,-10 2 0 0,-12-5 128 16,-6 3 96-16,-7 0 16 0,-8 2 0 0,-6-6 0 15,5-3-80-15,-4 0-16 0,-8 2 0 0,-1-6 0 16,6 1-144-16,5-6 0 0,4 0 0 0,10-6 0 16,8 1 0-16,7-6 0 0,7-7 0 0,10-3 0 15,5-1 0-15,8-8 0 0,7-2 0 0,6-6 0 16,9-5 240-16,5-3 16 0,7-6 0 0,4-9 0 0,7 0-112 0,3-2-16 0,6-10 0 0,-2 10 0 15,-5 8 16-15,5-4 0 0,2 3 0 0,3 1 0 32,-3 5-144-32,-5 14 0 0,-10 9 0 0,-1 9 0 15,0 6 0-15,-6 8 128 0,-10 4-128 0,-2 9 0 0,-4 11 0 0,-5 14 0 16,-2 12 0-16,-5 17 0 16,-4 7-224-16,-3 12 80 0,-6 11 16 0,-1-14 0 0,3-20 128 0,-4 11 0 0,-10 21 0 15,-6 2 0 1,-1-7 0-16,-2-9 0 0,1-2 192 0,1-23-64 0,1-11 112 0,2-16 16 15,-1-12 16-15,6-15 0 0,1-12 112 0,3-15 32 16,2-16 0-16,0-21 0 0,3-20-80 0,1-12-16 16,-1-17 0-16,-1-8 0 0,3-3-320 0,-5-1 0 15,-2 7-192-15,-2-5 64 0,-3 3 128 0,2 4 0 16,3 13 0-16,0 10 128 16,2 18-944-16,3 14-176 0</inkml:trace>
  <inkml:trace contextRef="#ctx0" brushRef="#br0" timeOffset="115716.74">1011 6861 11055 0,'-7'0'976'0,"3"0"-784"0,2 0-192 0,-1 0 0 0,3 2 1696 0,-2 5 288 0,0-2 64 0,-3 4 16 0,1 9 400 0,-3 9 80 16,5 7 16-16,-1 2 0 0,3 10-1152 0,3 6-240 0,1 11-32 0,1 3-16 15,2 9 32-15,-1 4 0 0,3 7 0 0,-2 3 0 16,0 1-608-16,0-6-112 16,0-9-32-16,-1-5 0 0,-1 0-400 0,-1-4 0 15,-1-9 128-15,1-7-128 0,-1-5 0 0,-1-4 0 16,0 0 0-16,0-12 0 0,-2-6 0 0,0-5 0 0,0-7 0 0,-2-9 0 16,0-2 0-16,0-9 0 0,-3-2-128 0,3-9 128 31,-3-1-1232-31,3-6-176 0</inkml:trace>
  <inkml:trace contextRef="#ctx0" brushRef="#br0" timeOffset="116077.78">887 6848 11055 0,'4'-25'480'0,"1"9"112"0,1-2-464 15,1 6-128-15,-2 3 0 0,-3 2 0 16,5 1 1696-16,4-6 320 0,7-10 64 0,9-3 16 0,3 2 480 0,4 0 112 16,2 3 0-16,3 11 16 0,-3 0-1408 0,0 11-272 15,1 5-64-15,-3 4-16 0,-3 10-320 0,-4 6-64 16,1 2-16-16,-6 10 0 0,-4-1-384 0,-4 5-160 15,-5-6 128-15,-7 1-128 0,-4 10 0 0,-7-7-272 16,0-3 32-16,-5-2 16 0,-6-2 224 0,-3 0-192 16,-6-2 192-16,-5 2-192 0,-9 0 368 0,-3-4 80 0,3-8 0 0,3-4 16 15,3-6 256-15,1-8 48 0,4-4 16 0,5-4 0 16,4-5-320-16,5 0-64 0,7-1-16 0,2 1 0 31,7-2-544-31,4-3-112 0,7-1-32 0,7-1 0 0,4-2-1712 0,5-1-352 0</inkml:trace>
  <inkml:trace contextRef="#ctx0" brushRef="#br0" timeOffset="116733.4">1816 7052 14735 0,'-14'-3'1312'16,"5"-1"-1056"-16,7 4-256 0,2 0 0 0,0-5 1904 0,0 3 320 0,0 2 64 0,-2-11 16 0,6-1 1072 0,3 1 208 15,7 0 64-15,4-5 0 0,4 4-2096 0,6 1-400 16,1 4-96-16,3 3-16 0,2-3-592 0,0 5-128 0,2 2-32 0,0 0 0 16,-4 2-288-16,-2 2 0 0,-1-4 0 0,1 0 0 15,-3 3 0-15,-2 1 0 16,2 1 0-16,-7-5 0 0,1 0 0 0,-5 0 0 16,-3 0 0-16,-1-5-144 0,-6 3-160 0,-1-3-16 15,-3 1-16-15,-4-3 0 16,-3 0-592-16,-1 1-112 0,-1-6-32 0,-5 1 0 15,1 0-1136-15,-3-5-224 0,1 0-64 0,2 2 0 16,-1-4-704-16,1 0-128 0,-1 2-48 0,1-2 0 16,2 7-16-16,-5-1 0 0,3 1 0 0,-2-3 0 0,1 10 3168 0,1-5 624 0,0 2 128 0,-3 2 32 15,0 3 2256-15,3-2 464 0,0 1 96 0,4 3 16 16,0-2-80-16,3 2-16 0,4 0 0 0,2 2 0 16,0 1-1392-16,3-3-288 0,4 4-48 0,2 1-16 15,3 2-464-15,1-1-112 0,6 3-16 0,-3 5 0 16,5-7-256-16,-3 9-64 0,5-3-16 0,-2 3 0 0,-1-2-304 0,-1 2-64 15,-1-1-16-15,1 4 0 0,-3-1-240 0,-2 0 128 16,-3 0-128-16,-1 2 0 16,-1-2 0-16,-4 1 128 0,-1 3-128 0,-3 1 0 15,-3 0 0-15,-3-3 128 0,-1 0-128 0,-5 3 0 16,0 0 192-16,-3-3-64 0,-1 0-128 0,-3 1 192 0,2-1-32 0,-4 1-16 16,5-1 0-16,-1-2 0 0,0-4-144 0,1-1 160 15,2 1-160-15,1-3 160 0,-1 1-160 0,2-1 0 16,0-4-192-16,4 0 192 15,3-3-1600-15,7-2-208 0</inkml:trace>
  <inkml:trace contextRef="#ctx0" brushRef="#br0" timeOffset="117432.96">3484 7079 10127 0,'3'-7'448'0,"-1"5"96"0,0-1-544 0,-2-1 0 0,2 2 0 0,-2-1 0 0,0 1 1824 0,3-5 256 0,-1 3 48 0,0-10 16 15,3 1 848-15,-3-1 160 0,0 3 48 0,-2-3 0 16,-2 3-1680-16,0-1-336 0,-3 1-64 0,3 0-16 0,-3-1-336 0,1 1-80 16,-1-5-16-16,1 3 0 0,-1 1-224 0,-4-6-32 15,0 4-16-15,0-1 0 0,-2 1-240 0,-3 3-160 16,1-1 192-16,-6 6-192 15,1 3 0-15,0 3 0 0,-5 0 0 0,5 7 0 0,0 4 192 0,-2 1-64 0,2-1 0 0,0 3-128 16,-1 2 0-16,1 2 0 16,0 4 0-16,0-4 0 0,4 3 0 0,-1 4 0 15,1 0-208-15,0 4 80 0,5-4 128 0,0 2-160 16,5 5 160-16,6-3-160 0,2-6 160 0,6-5 0 16,1-2 0-16,5-2 0 0,2-7 0 0,9-3 176 15,5-4-48-15,2-11 0 0,2-1 336 0,-2-6 64 16,0 0 16-16,0-2 0 0,5-5-336 0,-3-9-64 0,-4 9-16 0,2-7 0 15,-5 3-128-15,-2-3 0 0,0 3 0 0,-6 4 0 16,-3 6 0-16,-2 6 0 0,-5 2 0 0,-4 1 0 16,-2 10 0-16,-5 3 0 0,0 4 0 0,-5 4 0 15,-2 5 0-15,0 4 0 0,-4 7 0 0,-3 7 0 16,1 7 0-16,-1 7 0 0,-2-1 128 0,5 1-128 16,0-5 0-16,2 2 0 0,0 14 0 0,0 11 0 15,4-2 0-15,0 9 0 0,1 3 0 0,2-1 0 16,4-2 0-16,-2-7 0 0,2-11 0 0,3-13 0 15,4-3 0-15,2-9 0 0,5-5 0 0,4-8 0 16,3-3 160-16,2-12-160 0,0-1 192 0,-2-5-192 0,-1-2 256 0,-6-1-64 16,0 3-16-16,-2-6 0 15,2 6-176-15,-3-9 0 0,3 2-160 0,0 0 160 16,2-4-1136-16,0-1-128 0,0-1-16 0,3 1-15632 16</inkml:trace>
  <inkml:trace contextRef="#ctx0" brushRef="#br0" timeOffset="121632.68">1746 10272 11055 0,'0'0'976'0,"0"-5"-784"0,0 3-192 0,0 2 0 0,0 0 1600 0,-3-7 256 0,1-2 64 0,0-2 16 0,0-5 368 0,-3-2 80 15,-2 0 16-15,0-3 0 0,-2-1-1088 0,3 1-224 16,-3-2-32-16,-3-1-16 0,3 1 32 0,-2 0 0 16,-1 1 0-16,-1-3 0 0,-1 0-528 0,-2 2-96 15,1 3-32-15,-1 6 0 0,0-2-416 0,0 9 0 16,0 7 128-16,0 0-128 0,-2 5 0 0,-2 9 0 15,-1 8 0-15,-4 1-176 0,0 9 176 0,0 4 0 16,3 7 0-16,1 2 128 0,5 7-128 0,5 0 0 0,4-4 0 16,5 4 0-16,7-4 0 0,4-7 0 15,4-3 0-15,8-13 0 0,1-5 0 0,3-1 0 16,5-13 0-16,1-1 0 0,6-5 448 0,1-11 0 0,1-1 16 0,2-10 0 16,-3-3 96-16,1 2 16 0,-3-7 0 15,-2 8 0-15,-2-5-368 0,-5 9-64 0,-4 4-16 0,-3 3 0 16,-2 2-128-16,0 2 0 0,-2 0 144 0,0 7-144 15,-5 0 128-15,-2 0-128 0,0 9 128 0,-4 2-128 0,-3 5 192 0,-4 7-48 16,-3 2 0-16,-1 6 0 16,-3 6-16-16,-5 1-128 0,0 1 192 0,3-1-64 0,-3-1-128 0,1 3 192 15,2 3-192-15,-1 5 192 16,5-7-64-16,5 2-128 0,2 0 192 0,5-9-64 16,-1-7 64-16,5 0 0 0,5 1 0 0,2-6 0 15,0-1-192-15,2-6 0 0,2-3 0 0,-2-8 0 0,0-1 0 16,1-3 128-16,-4-3-128 0,-1-1 128 15,0-3-128-15,-1-2 160 0,-1-5-160 0,1 3 160 0,-4 0-352 0,0 2-64 16,0-3 0-16,3 3-16 16,4-9-1168-16,2 2-224 0</inkml:trace>
  <inkml:trace contextRef="#ctx0" brushRef="#br0" timeOffset="121899.84">2906 9918 18431 0,'-4'5'1632'0,"1"2"-1312"0,3-7-320 0,0 2 0 0,0 0 1184 0,0 5 160 0,-2 4 48 0,0 7 0 0,2 5 1248 0,0 6 256 0,2 1 48 0,5-1 16 16,0-1-1872-16,0 1-368 0,-1-6-80 0,1-3 0 31,2 0-1216-31,-4-1-256 0</inkml:trace>
  <inkml:trace contextRef="#ctx0" brushRef="#br0" timeOffset="122066.62">2875 9694 22111 0,'-16'-14'1968'16,"9"3"-1584"-16,0 2-384 0,0 2 0 15,5 5 0-15,0-3-192 0,-1 1 0 0,1-3 16 0,0 0 1200 0,2-4 224 16,4-5 48-16,3 2 16 16,7 3-2848-16,4 4-560 0,5 7-112 0,6 0-32 0</inkml:trace>
  <inkml:trace contextRef="#ctx0" brushRef="#br0" timeOffset="122346.51">3514 9395 13215 0,'0'-9'288'0,"0"2"64"0,-2 0 16 0,2 5 0 0,-3 0-368 0,1-3 0 16,-3-2 0-16,1-4 0 0,-5 0 2096 0,0 4 336 0,-3 7 80 0,1 2 16 15,0 12 288-15,-1 4 48 0,3 11 16 0,0 5 0 16,5 14-1280-16,-1-1-256 0,5 10-64 0,3-3 0 16,3 8-800-16,1-3-160 0,2 6-48 0,3 3 48 15,-1 12-144-15,2 1-32 0,1 5 0 0,0 3 0 16,-1 4-144-16,1-5 0 0,-3-7 0 0,-2-8-176 16,0-7-16-16,-4-5 0 0,-3-9 0 0,3-11 0 15,-3-7-640-15,-2-5-144 16,0 1-32-16,0-14 0 0,0-3-352 0,0-8-80 0,0-3-16 15,0-4-12304-15</inkml:trace>
  <inkml:trace contextRef="#ctx0" brushRef="#br0" timeOffset="122528.77">3294 10129 17503 0,'-2'-2'1552'0,"2"2"-1232"0,0-5-320 0,0 3 0 0,2 0 1280 0,0-1 192 15,3 3 32-15,6-4 16 0,7-3 2352 0,9 0 480 16,12-11 80-16,6 0 32 0,5-5-2960 0,0 1-592 16,-2-1-112-16,-5 3-32 0,-5 4-448 0,-4 2-80 0,-4 3-32 0,-8 9-12720 31,-3-3-2544-31</inkml:trace>
  <inkml:trace contextRef="#ctx0" brushRef="#br0" timeOffset="123007.93">4638 9941 19343 0,'-2'0'1728'0,"2"0"-1392"0,0 0-336 0,0 0 0 0,2 0 128 0,0 2-128 0,-2 0 160 0,5 5-160 16,2 5 2688-16,0 8 448 0,6 7 96 0,-1 9 16 16,1 7-1072-16,-2 7-224 15,1 11-32-15,1 3-16 0,1 2-960 0,-3 2-192 16,1-5-48-16,-1 1 0 0,-2-6-320 0,0 6-64 15,2 6 0-15,-4 0-16 0,0-8-304 0,0-8 0 0,-3-4-128 0,1-12 128 16,-3-6-256-16,-2-7 32 0,-2-7 16 0,2-9-18048 16</inkml:trace>
  <inkml:trace contextRef="#ctx0" brushRef="#br0" timeOffset="123311.65">4511 9941 1839 0,'7'-9'160'0,"-2"2"-160"0,4 0 0 0,0 0 0 16,-2-2 2640-16,2 3 496 0,2-1 112 0,12-9 16 0,13-9 464 16,18-7 112-16,10 0 0 0,1-1 16 0,3 5-1120 0,-4 8-240 15,-3 9-32-15,-6 2-16 0,-6 11-1488 0,-8 7-288 16,-4 7-64-16,-10 2-16 0,-7 5-592 0,-6-1 0 15,-7 8 0-15,-10 4 0 16,-6 2-576-16,-9 2-48 0,-5-1 0 0,-4-1 0 0,-9 7 288 0,-3-4 48 16,-4-1 16-16,0-4 0 0,5-11 656 0,-5-5 128 15,2-2 16-15,2-10 16 0,3-1 32 0,4-7 16 0,5-1 0 0,7-8 0 16,6-5-784-16,5-2-176 0,7 0-16 0,4-7-16576 16</inkml:trace>
  <inkml:trace contextRef="#ctx0" brushRef="#br0" timeOffset="-202018.32">22599 5631 3679 0,'2'-5'320'0,"0"1"-320"0,0 1 0 0,-2 3 0 0,0 0 1024 0,0-4 144 0,3 1 32 0,-1-1 0 0,0-3 528 0,1-2 96 0,-1-2 32 0,0 9 0 15,3-8-96-15,-5 8-16 0,2 2 0 0,-2-4 0 16,2 4-528-16,0 4-128 0,1-4 0 0,-3 2-16 15,0 3-432-15,0-5-64 0,0 0-32 0,0 0 0 16,0 0-240-16,0 38-48 0,-3-26-16 0,3-1 0 16,0 0-240-16,3 3 0 0,-3 0 128 0,0-1-128 15,2 3 0-15,-2-2 0 0,0-1 0 0,0 3 0 16,0-7 0-16,2 3 0 0,-2-3 0 0,2-5-160 16,1 3 160-16,-1-2 0 0,3-3 0 0,-3 2 0 15,5-4 0-15,-3 0 128 0,3 0-128 0,2 0 0 16,-2-4 0-16,2 2 0 0,0-3 0 0,0 5 0 15,0-5 0-15,2 3 0 0,1 0 0 0,-1 2 0 16,5 0 0-16,0 0 0 0,0 0 0 0,4 0 0 16,3 0 0-16,-1 0 0 0,1-2 0 0,0 2 0 0,2 0 0 0,2-5 0 15,2 5 0-15,1 5 0 0,-3-5 0 16,3 0 0-16,-1 0 0 0,3 0 0 0,-1 0 0 0,1 2-128 16,2 2 128-16,-2 1 0 0,0-3 0 0,2 3 0 15,2 2 0-15,2-3-128 0,1 3 128 0,2-3 0 16,-5 3 0-16,5-2 0 0,2 2 0 0,-2-3 0 15,2 3 0-15,-2 0 0 0,-3 2 0 0,1-2 0 0,-1-1 0 0,1 1 0 16,-3 2 0-16,0-7 0 0,1 3 0 0,-1 0 0 16,2-5 0-16,1 0 0 0,2 0 0 0,0-5 0 15,2 3 384-15,4-3 16 0,3 1 0 0,0-3 0 16,-7 2 48-16,5-1 16 0,-1 1 0 0,3 1 0 0,-2 1-224 0,-3 3-48 31,-2-4-16-31,0 4 0 0,-4 0-176 0,-3 0 0 0,3 0 0 16,-5 0 128-16,2 4 0 0,-4-4-128 0,-1 0 192 0,1 0-64 15,2 3 80-15,2-3 16 0,1 0 0 0,1 2 0 16,3 0 192-16,-3 3 32 0,-4-5 16 0,0 2 0 16,0 2-320-16,0 1-144 0,-2-1 128 0,-2 3-128 15,-3-5 0-15,0 1 0 0,-2-3 0 0,0-5 0 16,-2 5 176-16,-3-9-48 0,-4 0-128 0,-3-2 192 16,1 2 256-16,-9-3 32 0,-5 1 16 0,-3-3 0 15,-1 1-256-15,-5-3-48 0,-3 0-16 0,1 0 0 16,-3 0-560-16,1 3-128 0,-1-1 0 0,1 3-15552 15</inkml:trace>
  <inkml:trace contextRef="#ctx0" brushRef="#br0" timeOffset="-200931.6">23270 6576 9215 0,'2'0'400'0,"0"-5"96"0,0 5-496 0,-2 0 0 0,0 0 0 0,0 5 0 0,0-5 1152 0,0 0 128 0,0 4 16 0,3 3 16 16,-3 0 288-16,0-7 48 0,0 0 16 0,0 38 0 15,-3-20-624-15,-1 1-112 0,-3 5-32 0,0 1 0 0,-2 0-336 0,-2 3-80 16,0-4-16-16,-3 4 0 0,0-3-80 0,1-3-32 16,-3 1 0-16,2-3 0 0,-2 1 128 0,1-8 32 15,1 3 0-15,-2-2 0 0,0 2 320 0,-4-5 80 16,2 0 16-16,0 1 0 16,2-6-64-16,-2-1-16 0,-3 2 0 0,-4-3 0 0,-2 3-256 0,-2-7-48 0,-5 2-16 15,0 1 0-15,-3-1 48 0,-1-4 0 0,-8 4 0 0,-1 2 0 16,-5-4-112-16,-3 3-16 15,-1 1 0-15,-3 1 0 0,-3 1-272 0,-3 6-176 16,4-8 192-16,-5 3-192 0,-2-5 0 0,-3-2 0 16,-3-2 0-16,1 2 0 0,3-4 0 0,-3-1 0 15,3 3 0-15,-9 2-144 0,-7 0 144 0,-14 2 0 0,-4 0 0 0,-8 1 0 16,10-3-176-16,-6-3 176 16,-3 1-208-16,-7 2 80 0,0 5 128 0,-5-1 0 0,3 7 0 0,-7-6 0 15,0 2 0-15,-2 0 0 0,9-3 0 0,-9 3-128 16,-3 4 128-16,3 1-128 0,4-1 128 0,3-4-128 15,2 0 128-15,7-3 0 0,4 1 0 0,-11 1 0 16,-7 6 0-16,-5-5 0 0,5-1 0 0,0-3 0 16,0-1 0-16,-4 0 0 0,-1 0 0 0,1 5-128 15,-1-5 128-15,3 1 0 0,0 4 0 0,-2-7 0 16,-6 6 0-16,-1 1 0 0,-7 2 0 0,0 3 0 16,2-1 0-16,3 2-128 0,8-1 128 0,-4 1-128 0,-7 3-48 15,-2 0 0-15,0-5 0 0,-2 1 0 0,0 6 176 0,-1-7-192 16,3 1 192-16,0-1-192 0,0 0 192 0,0-2 0 15,0 0 0-15,2 3 0 0,0-3 0 0,-2 0 0 16,9-2 0-16,-7 4 0 0,-2 5 0 0,-2-5 0 16,-5 7 0-16,2-4 0 0,-4 2 0 0,2-3 0 15,5 1 0-15,0-5 128 16,6 2-128-16,1-2 0 0,-1 0 0 0,0-4 0 0,5 2 0 0,-2-7 0 16,2 0 0-16,2 0 0 0,3 2 0 0,-5 0 0 15,0 3 0-15,2-5 0 0,5-7 0 0,2 2 0 16,2-4 0-16,1 7 0 0,-1-5 0 0,0 3 0 15,3-1 0-15,-1 3 0 0,1 2 0 0,-3 0 0 16,1 2 0-16,-6 3 128 0,1 2-128 0,0-1 0 0,4 3 0 0,3-2 0 16,6-2 0-16,3 2 0 15,0-3 0-15,2 3 0 0,2-3 0 0,0 3 0 16,-2-4 0-16,4 1 0 0,5 1 0 0,0-3 0 16,-2 7 0-16,-3-2 0 0,-1 4 0 0,3 3 0 15,3-1 0-15,5-1 0 0,2-3 0 0,4-5 0 0,5 1 0 0,4-3 0 16,3 3 0-16,4-5 0 0,5 0 0 0,4-5 0 15,9 0 0-15,5-4 0 0,9-11 0 0,2 0 0 16,10-8 320-16,1-6 32 0,5-2 16 0,5-5 0 0,6 1 0 0,3-6 0 16,4 1 0-16,0-3 0 15,3-4-240-15,-1 0-128 0,3 0 128 0,-7 0-128 0,4-3 0 0,-6 6 0 16,0 1 0-16,-3 3 0 0,-4 6-304 0,-5 7-16 16,1 10-16-16,-1 10-17520 15</inkml:trace>
  <inkml:trace contextRef="#ctx0" brushRef="#br0" timeOffset="-181480.13">20595 5273 9215 0,'-5'-7'816'0,"1"0"-656"0,-1 2-160 0,3 1 0 0,0 2 592 0,-1-3 96 0,-3-8 16 0,-6-3 0 16,-1-7 896-16,-6-2 192 0,1 2 48 0,-2 3 0 0,2 6-752 0,-3 5-160 16,1 7-32-16,2 2 0 0,2 5-96 0,-2 6-32 0,-3 7 0 0,-1 5 0 31,1 6 80-31,-1 5 16 0,-1 7 0 0,0 7 0 0,3 4-624 0,2 0-240 16,0 7 176-16,2 2-176 0,5 2 0 0,-1 3 0 15,3 0 0-15,5-3 0 0,1-2 0 0,3-2 0 16,5-2 0-16,6-7 0 0,3-7 240 0,6-7-48 15,3-2-16-15,4-11 0 0,0-12 592 0,3-4 128 16,4-7 32-16,4-7 0 0,5-13 400 16,0-3 80-16,-2-9 0 0,5-4 16 0,-3-9-512 0,-3-5-96 15,-6-4-32-15,-4 1 0 0,-7-5-400 0,-8 5-96 16,-6 1-16-16,-2-2 0 0,-7-7-272 0,-7 0 128 16,1 13-128-16,-8-4 0 0,-6 2 0 0,-5 2 0 0,-7 1 0 15,-2 6 0-15,-2 2 0 0,-3 5 0 0,-2 5 0 0,5 4 0 16,0 7 0-16,6 7 128 0,5 2-128 0,5 2 0 15,2 4 0-15,4 6-144 16,1-3-16-16,1 4 0 0,3 3-80 0,0-2-16 16,5 1 0-16,1 1-11552 15,6 2-2320-15</inkml:trace>
  <inkml:trace contextRef="#ctx0" brushRef="#br0" timeOffset="-127121.31">10147 15130 1839 0,'-3'-4'160'0,"1"4"-160"0,2 0 0 0,0 0 0 0,0-5 656 0,0 5 112 0,-2-2 0 0,2-2 16 0,2-3 704 0,3 2 144 0,2-2 32 15,4 7 0-15,5-4-288 0,0-1-48 0,4-1-16 0,3-1 0 16,2 0-272-16,6-2-48 16,3 2-16-16,0-4 0 0,3 4-272 0,-3 0-64 15,0 3-16-15,-3-1 0 0,-3 5-496 0,-1 0-128 16,-2 5 0-16,-3-1 0 0,-1 3 0 0,-3 4 0 16,-2-2 0-16,-5 5 0 0,-2 4 0 0,-4-4 0 0,-3 8 0 0,-7-1 0 15,-1-3 0-15,-3 0 128 0,-5-4-128 0,-2-3 128 16,-4 0 320-16,2-2 64 0,-3-2 0 0,-2-2 16 15,-6-5 112-15,-5-3 32 16,-5 1 0-16,1-9 0 0,-1 4-256 0,1-4-48 0,2 2-16 0,-1-3 0 16,3 5-352-16,7 3 0 0,2 2 0 0,3 2 0 15,1 0 0-15,5 2-128 0,3 2 128 0,4 1 0 16,2-1 0-16,2 3 0 0,5 0 0 0,5 4-128 16,2 1 128-16,4-1 0 0,5 0 0 0,6 3 0 15,6-3 0-15,1 1 0 0,7-6 0 0,3-6 0 16,2-2 0-16,4-7-160 0,3-2 160 0,-1-3 0 15,1-4 0-15,-3 0 0 0,-6 2 160 0,-5-2-32 16,-5 2-128-16,-4 5 0 0,-7 4 0 0,-4 2 0 0,-7 3-384 0,-5 4 0 16,-7 1 0-16,-4 3 0 0,-7 4-16 0,-2-1 0 15,0-3 0-15,-7 1 0 0,-9 7 208 0,-4 2 64 16,-3 4 0-16,-2-6 0 0,-5 4 128 0,3 2 0 16,-3 1 0-16,3-1 0 15,2 3 0-15,7-10 0 0,6 3 0 0,5-11 0 0,12 1 0 0,1-6 176 0,8-4-48 0,4-3 0 16,7-2-128-16,4-5 192 15,5 3-192-15,6-5 192 0,12 3-192 0,7-5-272 0,5 6 64 0,8 1-10352 32</inkml:trace>
  <inkml:trace contextRef="#ctx0" brushRef="#br0" timeOffset="-126265.52">12482 15357 1839 0,'2'0'160'0,"0"-2"-160"0,0-1 0 0,-2 3 0 0,0 0 736 0,3 0 112 16,-1 0 32-16,2-2 0 0,3 2 288 0,0 2 64 0,0 1 16 0,-3 1 0 16,1 1-1248-16,-3-1-320 0,3-1-16 0,-1 1-16 31,1-4-320-31,-3 0-64 0,3-4-16 0,-5-1 0 0,0-2 336 0,0 0 64 0,0 7 16 0,0 0 0 15,0 0 1232-15,0 0 240 0,-19-34 48 0,13 28 16 16,1-1 400-16,-2-2 64 0,1 7 32 0,-1-8 0 16,0 8 160-16,-2-5 48 0,-2 5 0 0,-3 0 0 15,3-3-560-15,-8 3-96 0,4 2-32 0,-6 0 0 16,3 0-224-16,-5-2-48 0,-2 2-16 0,-4-2 0 16,-5 2-128-16,0 0-32 0,0-5 0 0,0 3 0 15,4-3-432-15,-1 1-80 0,-1 1-32 0,0-1 0 16,5 2-224-16,4-1 0 0,8 1 0 0,3 2 0 15,10-4 0-15,4 1 0 0,5-1 0 0,0 4-160 0,6 0 160 16,-4 0-128-16,-2 0 128 0,5 0-128 16,8 2 128-16,7 3-128 0,9-1 128 0,3 7-128 15,0-4 128-15,1 7 0 0,-1-1 0 0,-1 6 0 0,-4-1 0 0,-4-5 0 16,-1 8 0-16,-4-3-128 16,-2 4 128-16,-5-8 0 0,-2 2 0 0,-5-2 0 15,1-5-256-15,-8 2 16 0,1-2 16 0,-5 0 0 0,-5 2 48 16,-2-6 16-16,-4 2 0 0,-5-5 0 0,0 2 160 0,-4 1 0 15,-7-5 0-15,-5 0 0 0,-2-5 0 0,-2 1 128 16,-1-3-128-16,1 0 0 0,0-2 0 0,-3-2-192 16,-1-3 32-16,1 3 0 15,7-5-640-15,5 3-128 0,9 6-32 0,7-2 0 16,4 6 384-16,5-3 64 0,8 3 0 0,6 3 16 0,-1 0 496 0,5 5 192 0,4-1-16 0,5 3 0 16,-2-2 352-16,0 2 80 15,4-3 16-15,2 3 0 0,7 0-256 0,1 0-48 0,-3-3-16 16,0 1 0-16,4-5-464 0,-1 0-96 0,-3-5 0 0,0 3-8192 15,-3 0-1616-15</inkml:trace>
  <inkml:trace contextRef="#ctx0" brushRef="#br0" timeOffset="-91020.14">11153 13734 4607 0,'0'-11'400'0,"0"0"-400"0,0 6 0 0,0 3 0 0,0 0 1008 0,0-1 112 0,0-8 32 0,2-9 0 0,-2-1 304 0,0 1 64 0,0 6 16 0,0 3 0 16,-2 6-128-16,2 5-32 16,-2 10 0-16,2-4 0 0,-2 8-256 0,2 6-48 0,0 5-16 0,2 7 0 15,-2 6-224-15,0 15-64 0,2 10 0 0,0 16 0 16,3 10-464-16,0 8-112 16,-3-4 0-16,2 5-16 0,-1-1-176 0,1 21-144 0,7 13 144 0,-1 1-208 15,1-17 208-15,0 10-144 0,1-3 144 0,-1-13-128 16,-2-9 128-16,0-19 0 0,0-10 0 0,-2-15 0 15,-3-15 0-15,-1-14-128 0,-1-9 128 0,-2-11 0 16,-2-7 512-16,-3-7 192 0,3-11 48 0,-5-7 0 16,0-11 288-16,3-12 64 0,-3-15 16 0,2-12 0 0,3 5-384 15,0-12-80-15,2-11-16 0,-2-4 0 16,2-7-464-16,-3 4-176 0,3 7 0 0,-2-11 144 16,4-5-144-16,1-2 0 0,-1 7 0 0,0 0 0 0,-2-1 0 0,0 12 0 15,-2 14 0-15,-5 9 0 16,0 11 0-16,0 9 0 0,-2 5 0 0,-2 6 0 15,2 10-368-15,-2 4 0 0,2 5 0 0,0 8 0 16,2 12-144-16,0 2-48 0,0 8 0 0,0 8 0 16,1 9-400-16,-1 11-96 0,2 12-16 0,-2 7 0 15,5 20 464-15,0 16 96 0,2 7 0 0,0 8 16 0,2-1 496 0,0-1 0 16,3 10 128-16,4 6-128 0,0 1 0 0,0-1 0 0,-2-2 0 0,-3-25 0 16,-4-15 160-16,0-24-160 0,0-8 128 0,-4-14-128 15,2-9 512-15,-3-9 32 0,1-14 0 0,1-4 0 16,-1-3 32-16,-1-6 0 0,3-7 0 0,-3-5-9312 31,3 5-1856-31</inkml:trace>
  <inkml:trace contextRef="#ctx0" brushRef="#br0" timeOffset="-89599.07">14567 13809 6447 0,'-27'0'576'0,"11"-2"-576"0,2 2 0 0,1 0 0 0,4 0-704 0,2 0-256 0,-2 2-64 0,-5 0 0 0,-11 1 1728 0,-4 1 352 0,-3 3 64 0,3 2 16 16,6-2 0-16,7-3 0 0,5 1 0 0,6-5 0 0,3 0 192 0,7-5 32 0,4-1 16 0,2-3 0 16,5-3 128-16,4-1 32 0,5-3 0 0,2-2 0 15,5 0-240-15,4-5-32 16,5-2-16-16,0 5 0 15,4 4-304-15,1 0-64 0,-3 5-16 0,-2-1 0 0,-3 3-560 0,-2 2-112 16,-2 1-32-16,-4 1 0 0,-10 3-160 0,-4-1 0 16,-5 3 0-16,-4 0 0 0,-7 3 0 0,-2 4 0 15,-5-1 144-15,-2-1-144 16,-5 4 256-16,-4 0-32 0,-2 2 0 0,0 1 0 0,-5-3-224 0,0 2 176 16,-3-2-176-16,4 2 160 0,-1-6-160 0,-3 4 0 15,3-2 0-15,3-3 0 0,-1 1 0 0,5-3-224 16,2 0 48-16,5-2 16 0,4 3-16 0,5-3 0 15,-1 0 0-15,3 0 0 0,5 0 176 0,0 0 0 16,1 4 0-16,3-4 0 0,3 2 0 0,1 1 0 0,5 4 0 0,1-5 0 16,3 2 0-16,1-1 0 0,2 1 0 0,-2 1 0 15,1-3 0-15,-3 0 0 16,2 5 0-16,-5-5 0 0,0 7 0 0,0-2 0 0,-2 2 0 0,-3 5 0 16,3 2 0-16,-4 4 0 15,-1 7 0-15,-4-2 128 0,2 5-128 0,-5 4 0 0,3 11 0 0,-2-4 0 16,1 4 144-16,1 0-144 0,2 3 192 0,-2-5-192 15,2 7 192-15,-2-5-64 0,-2 3 0 0,-1-1-128 0,1-1 0 0,-3 6 0 0,0 2 0 0,-2 7 0 16,0-4 0-16,0 2 0 16,0 0 0-16,0-2 0 15,2 1 0-15,1-1 0 0,1-14-128 0,3 3 128 16,0 1 0-16,2-6 0 0,2-3 0 0,-2-10 0 16,0-8 0-16,-4-4 0 0,-1-5 0 0,-1-9 0 15,-1 1 0-15,-4-1 240 0,-3 3-48 0,-2-10-16 16,-4 5 400-16,-3 0 96 0,-4 5 16 0,-2-3 0 0,-3 2-240 0,1 3-32 15,-1 2-16-15,-2 3 0 0,-9 6-224 0,-2 0-48 16,4-2-128-16,2 2 192 0,3-7-192 0,-2 7 0 16,2-4 0-16,-3 2 0 15,5-5 0-15,0 0 0 0,7-6 0 0,2-3 0 0,5-2 0 0,0-7 0 0,6-4 0 0,3-5 0 16,6 3 0-16,3-10 0 16,7 0 0-16,6-2 0 0,10-2 0 0,4 9 0 15,-3 7 0-15,6-1 0 0,3 6 0 0,8-1 0 16,4 4 0-16,0 3 0 0,-4 0 0 0,4 3 0 15,0 4 0-15,-2-5 0 0,-2 2-144 0,-5-4 144 0,-5 0 0 0,-6-6-144 16,-7-1-64-16,-9-2-16 16,-5 2 0-16,-4-4 0 0,-5-3 224 0,-4 3 0 0,-3-5 0 0,-1-2 0 15,-6-1 0-15,-1 4 0 16,-1-10 144-16,-4 2-144 0,2 0 160 0,-2-4-160 16,2-2 160-16,-2-1-160 0,4-4 240 0,3 0-48 0,0-2-16 0,-1-3 0 15,1-1-176-15,2-3 192 0,0-7-192 0,-2-11 192 16,1-19-192-16,4-10 0 0,1-6 0 0,5-1 0 15,0 4 288-15,0 5-32 0,0 4 0 0,-2 9 0 16,-5 14-256-16,0 4 0 0,0 10 0 0,-2 6 0 16,3 7 0-16,-4 4 0 0,4 8 0 0,-6-1 0 15,3 7 0-15,-4 3 0 0,-1 4 0 0,-4 6 0 16,0-1 0-16,-5 4 0 0,-2 4 0 0,-4 8 0 16,-5-6 240-16,2 4-16 0,-2 3 0 0,-5 3 0 15,1 2 32-15,-3-4 0 0,0 2 0 0,-2-3 0 16,7-2 16-16,-3 1 16 0,1-3 0 0,-1 0 0 15,1 0-288-15,4-9 0 0,0 2 0 0,7-4 0 0,4 2 0 0,7-7 0 16,5 3 128-16,6-3-128 16,3 0-256-16,4 3-128 0,5-3 0 0,4-2-16 15,7 2-2112-15,7-4-432 0</inkml:trace>
  <inkml:trace contextRef="#ctx0" brushRef="#br0" timeOffset="-89109.68">11235 13619 7359 0,'0'-23'656'0,"2"12"-528"0,3 0-128 0,-1 4 0 0,-2 2 496 0,3 5 64 0,-1 0 16 0,8-4 0 0,6 1 864 0,5 3 176 0,6-4 48 0,7 2 0 16,5 2 272-16,0-3 64 15,4 1 16-15,3-2 0 0,0 1-688 0,-1 3-144 16,5 0-32-16,-4 0 0 0,-5 0-800 0,-7 0-160 15,-6 3-48-15,-12 1 0 0,-7-2-144 0,-4 7-224 16,-5-2 48-16,-6 5 16 16,-5 3-1024-16,-7 6-208 0,-7 1-32 0,-2 6-9040 0</inkml:trace>
  <inkml:trace contextRef="#ctx0" brushRef="#br0" timeOffset="-88613.03">11296 13574 13823 0,'-2'-12'1216'0,"-1"5"-960"0,1 3-256 0,0 2 0 16,0 2 752-16,-3-3 96 0,-2 1 32 0,-2-7 0 15,-4-2 1136-15,-3-1 224 0,0 6 64 0,2 3 0 16,3-1-960-16,2 4-192 0,0 4-48 0,2 5 0 15,3 3-656-15,-3 1-144 0,0 8-32 0,0-1 0 16,0-2-128-16,1 3-16 0,-1 4-128 0,-2 2 192 16,2 0-48-16,-2 2-16 0,0 1 0 0,0-3 0 0,0 2-128 0,2 1 0 15,0-3 0-15,2 3-176 0,1-1 176 0,2-2 0 16,4 3 0-16,0 6 0 16,0-2 0-16,3 7 0 0,2-5 0 0,-3 5 0 0,3 2 0 0,-2 0 0 15,1 2 0-15,-1-9 0 0,2-4-192 0,-3 9 64 16,1 7 0-16,-3 6 0 15,3 9-240-15,-3-1-32 0,-2 1-16 0,0-4 0 0,-2-7 160 0,2 0 16 16,0 0 16-16,-3-4 0 0,6 2 224 0,-1-7 0 16,5-2 0-16,-3-7 0 0,5 0 0 0,0-9 0 0,0 2 0 0,3-9 0 15,1 0 0-15,-1-2 0 0,4-3 0 0,-5-1 0 16,0-1 176-16,3 0-176 0,-1 5 160 0,-1-4-160 16,1-6 512-16,1 6 16 15,2-1 0-15,0 0 0 0,2 3 208 0,0-3 32 0,2 5 16 0,5-2 0 16,5 6-416-16,-1 5-96 0,5 0-16 0,-2 2 0 15,0-2-256-15,0 0 0 0,4 2-128 16,-2 1 128 0,0-4-768-16,0 4-48 0,0-1-16 0,2-5-13376 0</inkml:trace>
  <inkml:trace contextRef="#ctx0" brushRef="#br0" timeOffset="-84532.98">9244 13805 1839 0,'-18'0'160'0,"7"0"-160"0,2 0 0 0,2 0 0 0,3 0 832 0,1 0 144 16,1 0 32-16,0 0 0 0,0-5 832 0,2 1 160 0,6-3 48 0,3 0 0 15,10-4-576-15,1-1-96 0,5 1-32 0,2-3 0 16,5 3-416-16,-3 2-96 16,-2 2 0-16,1 0-16 0,3 3-464 0,-1 2-96 0,-3-1 0 0,-2 6-16 15,0 3-240-15,-7-3 0 0,-2 6 0 0,-2-2-160 16,-3-1 160-16,-4 10 176 0,-3-4-48 16,-1-6 0-16,-3 6 272 0,0-1 48 0,-3-4 16 0,1 0 0 15,0-3 0-15,-3 1 0 0,1-3 0 0,1 0 0 16,-1 0-336-16,-1 1-128 0,3-1 0 0,-2 5 144 15,-1 0-144-15,0 2 0 0,3 4 144 0,0 5-144 16,0 3 416-16,-1 1 16 0,-1 3 0 0,2 0 0 16,-1 2-96-16,1 3-16 0,2-7 0 0,2 2 0 0,1-3-80 15,-1-1-32-15,2-1 0 0,3 3 0 16,0 2-208-16,2 2 0 0,2 2 0 0,3 1 0 0,0 1 0 0,-3-1 0 16,3 2-128-16,1 2 128 15,4 6-128-15,-1 6 128 0,0-1-192 0,-2 0 192 16,0 3-896-16,-5-5-64 0,-2 7 0 0,-2-5-16 15,-5 5 304-15,-2 0 64 0,0-5 16 0,-2-2 0 16,2 0 592-16,-3-4 0 0,-1-7 0 0,-1-3 0 0,1 1 144 0,-1-1 48 16,1 0 16-16,-1-1 0 0,-2 1 0 0,1-6 0 0,-1 2 0 0,0 0 0 15,-2 2-208-15,-2 0 0 0,-1-2 128 0,1 0-128 16,2 0 0-16,-5-5 0 0,1 7 128 0,-5 3-128 16,-1-3 240-16,1 2 0 15,0 3 0-15,-2-2 0 0,-3 1 80 0,0-6 0 0,-1 3 16 16,-1-6 0-16,0-1-176 0,-5-6-32 0,1-1-128 0,-1-3 192 15,1-2-192-15,-1-4 144 0,1-3-144 0,4-2 128 16,2-4-128-16,3-5 128 0,-1-5-128 0,3-4 128 16,5 0 112-16,1 0 16 0,8 0 0 0,2 2 0 15,4 0-80-15,2 2-16 0,8 7 0 0,1-4 0 16,8 7 96-16,1 1 0 0,6 6 16 0,1 1 0 16,-2 1-272-16,5 1 0 0,2 3 0 0,2-4 0 15,3 2 0-15,-3-5 0 0,3 0 0 0,-3-4 0 16,-7 2 0-16,1-2 0 0,2 0-128 0,-1-5 128 15,-4 2 0-15,-4-6 0 0,-2 4-160 0,-8-4 160 16,-4 2-240-16,-2 0 32 0,-5 0 0 0,-2-1 0 16,-4 6 208-16,-1-3 0 0,-2 3-160 0,1-3 160 15,-6 2 0-15,3-4 0 0,-2 0 0 0,0 0 0 0,-1-2 0 0,1-3 0 16,2-4 0-16,-3-5 0 16,6-4 0-16,-1-9 0 0,2-3 0 0,3-4 0 0,0-2 128 0,2-3-128 15,0-11 192-15,0-4-64 16,0-5 144-16,2-2 32 0,-2-3 0 0,0 3 0 15,0 4 144-15,0-13 16 0,-2-3 16 0,2-1 0 16,0 3 224-16,-2 10 64 0,-1 9 0 0,-1 9 0 0,-1 9-384 0,-2 0-80 16,1 4-16-16,-3 1 0 0,2 4-288 0,0 2 0 15,-2 9 0-15,2 0 0 0,0 3 0 0,0 2 0 16,-2 4 0-16,0 3 0 0,0 0 0 0,-4-3 0 16,1 5 0-16,-4-2 0 0,5-1 0 0,-2 1 0 0,1 0 0 0,3-1 0 15,-2 3 128-15,2-2-128 0,0 2 0 0,-3 0 0 16,1 0 0-16,-3 4 0 15,-2-2 0-15,-2 5 0 0,0 0 0 0,-4 0 0 0,-6 2 0 0,-1 2 0 16,-5-2-192-16,2 0 192 16,-2-2-208-16,5 2 80 0,4-5 128 0,2 1 0 15,3-3 0-15,2-2 128 0,6-3-128 0,3-1 0 16,5-3 0-16,4 0 0 0,2-4 0 0,7 2 176 0,7 4-176 16,2-6 192-16,7 6-64 0,2 0-128 0,5 1 192 0,2 1-64 15,-5 10-128-15,3-5 0 0,2 7 0 0,0 7 0 16,-2-5 0-16,-3 8 0 0,-2-6-144 0,-2 3 144 15,0-3 0-15,3 3 0 0,1 0 0 0,0 4 0 16,5 1 0-16,0-1 0 0,0 3 0 0,-2 4 0 16,-2 2-176-16,-8 3 176 0,-1-3-160 0,-5 3 160 15,-5-1-672-15,-7 6-32 0,-1 1-16 0,-6 1 0 0,-1-1 336 0,-5 1 80 16,0 1 16-16,-5-1 0 16,5 6 288-16,-4-2 0 0,1 2 0 0,1 10 0 15,2-6 0-15,0 8-128 0,2 2 128 0,2 2-160 16,1-7-224-16,2 3-64 0,-1-3 0 15,8 10 0-15,2 6 128 0,2 4 0 0,7-1 16 0,2-1 0 16,0 1-224-16,5-1-48 0,4 10-16 0,0 2 0 0,2 4 208 0,1 2 64 16,-3-6 0-16,-7-11 0 15,-4-10-448-15,-4-2-64 0,-8 5-32 0,-6-3 0 16,0 1-64-16,-7-3-16 0,-5 0 0 0,-9 0 0 0,-2 0 944 0,-6-4 0 0,-3-8 160 0,-5-3-16 16,3-8 416-16,0-6 80 0,4-10 0 15,0-8 16-15,3-3-208 0,6-4-64 16,-2-5 0-16,2-2-10592 0</inkml:trace>
  <inkml:trace contextRef="#ctx0" brushRef="#br0" timeOffset="-83231.34">4885 13773 6447 0,'-2'2'576'0,"2"0"-576"0,2 3 0 0,1-3 0 0,-1 1 1088 0,2 3 128 0,3 1 0 0,7 7 16 15,4 2-16-15,5 2 0 0,1-2 0 0,1-3 0 16,0-4-592-16,-4-2-128 0,-1 0-32 0,-6-3 0 16,-1 1-208-16,-4-5-32 0,-4 0-16 0,-3 0 0 15,-2 0 192-15,-4 0 48 0,-3 0 0 0,-2-7 0 16,-3 3 656-16,-1-3 144 0,-1-2 32 0,1-3 0 0,-3 1-576 0,0-3-128 16,0 3 0-16,-2-5-16 15,0 5-256-15,-3 0-48 0,3 2-16 0,-2 4 0 0,-3-4-240 0,1 7-160 16,1-3 32-16,1 3 0 15,2 0 128-15,2-1-128 0,4 1 128 0,3 0-128 16,0 0 288-16,5 2 64 0,-1 0 16 0,3-7 0 16,2 7 32-16,-2 0 16 0,4 0 0 0,-2 2 0 0,2-2-64 0,0 5-16 15,1-3 0-15,-3-2 0 16,0 0-80-16,0 0 0 0,18 38-128 0,-11-15 192 16,2 6 160-16,0 1 32 0,2 11 0 0,0 6 0 0,-1 10-128 0,-4 6 0 15,-1 1-16-15,-1-5 0 0,-1-3-240 0,-3 3 0 16,-3 7 128-16,-1 0-128 0,-1-7 0 0,1 0 0 15,-5 9 128-15,-3 2-128 0,-1-11 0 0,-3-3 0 16,0-8 0-16,-2 0 0 0,4 1 0 0,-2-8 0 0,5-7 0 0,-2-2 0 16,1-5 0-16,1-4 0 0,2-1 0 0,0-3 0 15,2-4 0-15,0 4-160 16,0-1 160-16,3-5-128 0,-1 3 128 0,1 2-192 16,1 0 192-16,1 3-192 0,4 2 192 0,5 1 0 15,5 1 0-15,3-2 0 0,4-7 0 0,3 2 0 0,12-2 0 0,3-3 0 16,-3 3 0-16,6-4-128 0,8 6 128 0,2-2 0 15,2 4-384-15,-4 3 0 0,-3-1 0 0,-4 1 0 16,-7 0-336-16,-5-1-64 0,-2 1-16 16,-4 0 0-16,-3 4 368 0,-6-7 80 0,-3-2 16 0,-4-4 0 15,-2-3 160-15,-1-2 48 0,-1-6 0 0,-1-3 0 0,-4 0 128 0,-3-7 0 16,-2-4 0-16,-6-1 0 0,-3-1 128 0,-5 1 48 16,-1 1 16-16,-8 0 0 0,-2-1-192 0,-2 8 0 15,0 2 0-15,-2-3-176 16,-5 5-320-16,-2-2-64 0,0-1-16 0,-2 1 0 15,2-7 576-15,0 0 0 0,2-5 0 0,5-1 0 16,6-1 256-16,1-5 144 0,4 3 48 0,4-2 0 0,3-1 96 0,5-1 32 16,1-1 0-16,3-2 0 0,2 0-304 0,5 3-48 15,0-6-16-15,2 3 0 0,2 5-208 0,3 0 128 16,2-3-128-16,-1 3 0 0,1-1 0 0,0 1 0 16,2-1 0-16,0-1 0 0,5-5 0 0,-3 2 0 0,5 0 0 15,-3 0 0-15,1-5 0 0,0-4 0 16,-3-4 0-16,-2-8 0 0,0-3-192 0,-2-6 192 15,0 3-192-15,0-9 192 0,-1-5 224 0,3-15 160 16,3-10 16-16,1 0 16 0,1 12 256 0,-5 9 48 16,0 11 16-16,-4 7 0 0,-1 6-528 0,-2 6-208 15,1 1 176-15,-3 7-176 0,0 7 0 0,0 7 0 0,0 9 0 16,-3 0 0-16,6 2 0 0,-3 1 0 16,2 1 0-16,-2 5 0 0,2-7 0 0,3 5 0 0,-1-3 0 0,5 3 0 15,0 0 0-15,5-5 0 0,4 5 0 0,0 0 0 16,0-5 0-16,3-2 0 15,4-3 0-15,0 1 0 0,2-7 0 0,-2 2 0 0,-3 0 0 0,1 0 144 16,2-2-144-16,0 2-224 0,2 3 48 0,0-1-13776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51:22.92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5228 5585 7359 0,'-7'0'656'0,"2"0"-528"0,1 0-128 0,1 0 0 0,1 0 224 0,0 0 16 0,0 0 0 0,-3 0 0 0,-2 0 1744 0,-2 0 336 0,0 0 80 0,-2-2 16 16,2-2-752-16,0 4-128 15,2-7-48-15,0 2 0 0,0-2-528 0,0-2-96 16,1 0-32-16,-1-2 0 0,0 0-80 0,-2-1-32 16,2 1 0-16,0-5 0 0,-2 5-144 0,3-1-16 0,-1 1-16 15,0 0 0-15,0 4-368 0,3 2-176 0,-5 3 160 0,2-2-160 16,-5 4 0-16,3 4 0 0,-2-2 0 0,2 7 0 16,2-2 192-16,-2 5-48 0,2 3-16 0,-2 4 0 15,2 1 64-15,1 0 0 0,1-1 0 0,-2 3 0 16,3 5-192-16,-1 1 128 0,1 1-128 0,-3-2 128 15,0-2-128-15,-2 0 0 0,0-2 0 0,-2-3 128 16,2 1-128-16,-1 3 128 0,1-1-128 0,0-5 128 16,0 5 80-16,0 0 16 0,2-1 0 0,-2-1 0 0,0 1-96 0,-2 1-128 0,0 2 176 0,-5-2-176 31,2-1 240-31,1-4-64 0,-3 3-16 0,2-3 0 16,-4-2-32-16,2 2 0 0,0-7 0 0,3 1 0 15,1-3 112-15,1 0 16 0,-3 2 0 0,1 0 0 0,-1 7-256 16,1-4 128-16,3 6-128 0,4-6 0 0,-1 2 0 0,5-3 0 15,2 3 0-15,2-2 0 0,0 0 0 0,3 1 0 16,1-1 0-16,1 6 0 0,0 3 0 0,2 4 0 16,-2 5 0-16,2 2 0 0,-2 4 0 0,2 3-128 0,-2 5 128 0,-1 1 0 15,4 1 0-15,-4 4 0 16,1 0 0-16,0 0 0 0,0 0 0 0,0 5-128 16,2 0 128-16,-3 6 0 0,1 5 0 0,0 7 0 15,2 4 0-15,-2 3 0 0,2 8 0 0,-5-1 0 16,-1 1 0-16,-3-8 0 0,-3-16 0 0,3 2 0 15,-2 6 0-15,0 3 0 0,2 5 0 0,0 0 0 0,0-3 0 16,2-9 0-16,-2-4 0 0,2 2 0 0,1 0 0 0,-1 2 0 16,0-11 0-16,1-2 0 0,1-12 0 0,-2 7 0 15,3 12 0-15,-3 4 0 16,0 6 0-16,3 6 0 0,-3-1 0 0,-2 3-128 0,0 4 128 0,-2-2 0 16,-5 2 0-16,0-7 0 0,1-2 0 0,-4-2 0 15,1-3 0-15,-2 8 0 0,2 8 0 0,-2 3 0 16,2-3 0-16,0 5 128 0,-3 0-128 0,1 0 0 15,2-3 0-15,0-3 0 0,-3-4 0 0,6 1 0 16,-3 0 0-16,-1 7 0 0,6 8 0 0,-3 6 0 16,0 3 0-16,-2-10 128 0,-2-5-128 0,0-5 144 15,2-2 80-15,-1-4 16 0,4-3 0 0,1 1 0 16,-2-6 80-16,1 1 32 0,-1 4 0 0,0-2 0 16,5 3-224-16,-1-3-128 0,6 2 128 0,-1-9-128 15,-2 1 176-15,2-3-48 0,0-9 0 0,3 11 0 0,2 5-128 0,0 4 0 16,-1-2 0-16,1 2 128 0,-2 1-128 0,-1-6 0 15,3 1 0-15,-5-7 0 0,3-2 0 0,-3 0 0 16,0-1 0-16,-2 3 0 16,3 3 0-16,-3-1 0 0,0 0 0 0,0 7 0 0,0 7 0 15,-3-2 0-15,1-5 0 0,0 2 0 0,0 2 0 0,-3-1 0 0,3-3 0 0,0 2 0 16,-1 0 0-16,1 5 0 0,2 5 0 0,0 1 0 16,2 3 0-16,-2-4 0 0,-2-1 0 0,7 3 0 15,-1-1 0-15,3 1 0 16,-3 0 0-16,-4-10 0 0,3 1 0 0,-3-1 0 15,2 5 0-15,0-4 0 0,3-7 0 0,-1 0 160 0,-1-1-16 0,1-12 0 16,1-1-144-16,-1 2 128 0,1 5-128 16,-1 5 128-16,3-3-128 0,-2-2 160 0,-1 0-160 0,1-9 160 15,-3-2-160-15,2-10 160 16,-1-6-160-16,-1 0 160 0,0-1-160 0,0 6 128 0,1-5-128 16,-3 2 128-16,4 7-128 0,-1 2 0 0,-1 0 0 0,2-9 0 15,3-5 0-15,0-4 0 0,2-9 0 0,-2-7 0 16,4-4 128-16,0-7 0 0,3-5 0 0,4 3 0 15,3-3 0-15,1 2 0 0,5 1 0 0,3-3 0 16,2 3-128-16,4-1 0 0,2-4 0 0,3 0 128 16,0 2-1744-1,2-2-368-15</inkml:trace>
  <inkml:trace contextRef="#ctx0" brushRef="#br0" timeOffset="18400.8">8215 3904 1839 0,'5'-23'160'0,"-3"3"-160"0,0 6 0 0,-2 7 0 0,0 1 432 0,0 3 48 0,0 3 16 0,0-2 0 16,-2-3 784-16,2 3 144 0,-2 2 48 0,-3 7 0 15,3 4-64-15,-2 3-16 0,-3 6 0 0,0 10 0 16,0 2-176-16,0 6-16 0,1 3-16 0,-1-7 0 16,2 7-512-16,1-10-96 0,-1 1-32 0,5-9 0 15,0-3-224-15,2-6-64 0,3-10 0 0,-1-1 0 0,1-6 0 0,0-1 0 16,4-5 0-16,-5 2 0 15,3-4-48-15,-3-5-16 0,-1 2 0 0,-1-4 0 16,-2 2-592-16,0-2-128 0,0-2-32 0,-5-1 0 16,3 1 96-16,-2-3 16 0,-1 3 0 0,-2-3 0 15,3-2 448-15,2 0 0 0,2 5 0 0,0-7 0 0,2 4 0 0,2-2 0 16,1 5 0-16,4-1 0 0,0-1 0 0,5-1 0 16,-3 5-128-16,3-3 128 0,-3 3 0 0,2 5 0 15,-3-3-160-15,1 4 160 0,2-1 0 0,-3 6 0 16,-4 3 0-16,3-1 0 0,0 0 0 0,3 3 0 15,-1 2 0-15,0 0 0 0,-1 0 208 0,1 0 112 16,2 0 32-16,3-4 0 0,5 1 48 0,-3 1 16 16,0-2 0-16,2 1 0 0,3 1-176 0,4-2-48 15,-4-1 0-15,2 3 0 0,0 2 0 0,0 0 0 0,4 0 0 0,1 2 0 0,1 3 128 0,3-1 32 16,-2 3 0-16,-2 0 0 16,-3-3-32-16,0 3-16 0,9 2 0 0,3-2 0 15,4 4 144-15,2-4 48 0,3-5 0 0,-3 1 0 16,-4-3-256-16,7-3-48 0,8 1-16 15,5-9 0-15,3-1 0 0,2-1 0 0,9-5 0 0,4 2 0 16,5-5 112-16,0 5 32 0,-12 3 0 0,7-1 0 16,5 3-192-16,5-7-128 0,-3 7 192 0,-4-8-192 15,-12 8 160-15,0 0-160 0,5 4 128 0,0 2-128 16,-5-1 336-16,2 3-16 0,3 3 0 0,0 3 0 16,-5-1-320-16,1 2 0 0,1 1 0 0,-2-3 0 15,-11-2 0-15,3 5 0 0,3-5 0 0,3 2 0 16,3 0 0-16,-6 3 0 0,1 4 0 0,0-7-128 0,2 7 128 0,-2-2 0 15,4 0 0-15,0 2 0 16,-6-5 0-16,-3-1 0 0,-9-1 0 0,2 0 0 16,8-2 0-16,1-2 0 0,5 0 0 0,0-1 0 0,2 3 0 15,1-2 0-15,1 2 0 0,-2-2 0 0,3 2 0 0,-5-5 128 16,-11 1-128-16,-3 2 0 0,0-8 0 0,3 8 0 16,4-7 0-16,3 7 0 0,-1-5 0 0,1 5 0 15,-1 0 0-15,1 2 0 0,-14 2 0 0,2 0 0 16,2 5 0-16,1 0 0 0,-3-1 0 0,0 4 0 0,-5-4 0 0,-4 3 0 15,1 5 0-15,-1-3 0 16,2 1 0-16,0 3-128 0,3 4 128 0,-3-1 0 16,-2-5 0-16,0 3-128 0,5 0 128 0,-5-2 0 15,0-1 0-15,2-1 0 0,5-1 0 0,2-2 0 16,7-7 0-16,-2 3 0 0,2-1 0 0,-7-4 0 0,-2 3 128 0,2-3-128 16,5 4 0-16,2-4 0 0,-5 0 0 0,3 0 0 15,-3 2 0-15,3 1 0 16,2-1 0-16,0 2 128 0,-3 1-128 0,1 2 0 0,4-5 0 0,3 3 0 15,-10 1 0-15,1-1 0 0,4-1 0 0,-1-1 0 16,1 1 0-16,-2-4 0 0,-2 3 0 0,-3-3 0 16,2 2 0-16,0-2 0 0,3 2 0 0,0 3 0 15,-1-5 0-15,1 0 0 0,0 2 0 0,-1 2 0 16,-1 1 0-16,-5-3 0 0,2 3 0 0,-4-1 0 0,-1 1 0 0,3 2 0 16,-2-7 0-16,-1 6 0 15,-4-3 0-15,-2-1 0 0,4 5 0 0,-2-7 0 0,3 2 0 0,-3-2 0 16,2 0 0-16,1 2 0 15,1-4 0-15,1 2 0 0,-3 0 0 0,-2 0 0 16,0 0 0-16,0 0 0 0,-6 0 0 0,-1 0 0 16,-2 2 0-16,0 0 0 0,0-2 0 0,0 5 128 15,-2-5-128-15,2 0 0 0,2 0 0 0,0-5 0 0,5 1 128 0,-3 2 64 16,3-3 16-16,-4 1 0 0,1 1-64 0,-4 3-16 16,-2-4 0-16,-3 2 0 0,3-3-128 0,-2 3 0 15,-3-1 0-15,-2 3 0 0,-3 0 0 0,1 0 0 16,-3 0 0-16,1 0 0 0,-1 0 0 0,-2 0 0 0,0 3 0 15,1-3 0-15,-1 2 0 0,0 3 0 0,0-3 0 0,0 2 0 16,0-1 128-16,-2 6-128 16,2-7 0-16,-2 7 128 0,0-2-128 0,-2 0 0 0,1 2 0 0,-1-3 0 15,-3 6 0-15,1-5 0 0,1 4 0 0,1 0 0 16,0 1 0-16,1-1 0 0,1 3 0 0,2-1 0 16,-2 1 0-16,0-1 0 0,0 3 0 0,-2 0 0 15,-1 2 0-15,-1-2 0 16,-1 2 128-16,-4 0-128 0,-3-2 192 0,-1 2 0 0,-1 3 0 15,-2-1 0-15,-5-2 64 0,-2 0 0 0,1 0 16 16,-1-2 0-16,-2-2-80 0,0-3 0 0,-3 5-16 0,6-5 0 16,-1-4-176-16,2 2 0 0,1-2 0 0,1-2 0 15,1-3-1248-15,4-2-128 0,1 0-32 16,4-5-12720-16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56:27.24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7290 11151 8287 0,'-6'-2'736'0,"-1"-1"-592"0,0 3-144 0,3-4 0 0,-1 4 1456 0,-4-2 256 0,-5-5 48 0,-11-4 16 16,-4-3 240-16,-5 0 48 0,2-2 16 0,0 3 0 15,3-3-608-15,2 5-112 0,2-1-16 0,2 3-16 16,-2 0-496-16,0 2-112 0,-2-2-16 0,0 0 0 0,-3-2-480 0,1 0-96 16,2 2-128-16,-5 2 176 0,3 0-16 0,-1 0 0 15,-4 3 0-15,0-1 0 16,2 3 32-16,-2 2 16 0,-4 0 0 0,-3-7 0 0,2 7 112 0,-1-2 0 15,-6 2 16-15,-4-2 0 0,10 2-64 0,-3-5-16 16,-3 3 0-16,-1-3 0 0,8-2 128 0,-4 3 32 16,-2-3 0-16,-1 3 0 0,1-3-176 0,2 2-48 15,4 1 0-15,-1 1 0 0,-6-3-192 0,1 1 0 0,-5 1 128 0,5-1-128 16,-1 0 416-16,1 1 32 16,4-3 16-16,-2 3 0 0,2-3-144 0,3 2-48 15,-3 1 0-15,2-3 0 0,3-2-144 0,4 2-128 0,5 0 144 0,0 0-144 16,-2-4 128-16,-1 2-128 0,1 2 0 0,-1 5 0 15,3-5 192-15,-3 3-48 0,1 4-16 0,0 0 0 16,-3 2-128-16,0 0 0 0,-2 5 0 0,-2 0 0 0,2-3 0 0,-5 5 0 16,5 0 0-16,0-4 0 15,5 2 0-15,-3-3 0 0,3 1 0 0,-3 4 0 16,7-7 0-16,-2 7 0 0,-3-2 0 0,1 4 128 16,-3-2-128-16,3 5 0 0,-3-7 0 0,2 4 128 0,5-4-128 15,0 2 0-15,-2 0 0 0,0 0 0 0,2-2 0 0,-2 2 0 16,0-2 0-16,-5 0 128 15,0-1-128-15,3-3 192 0,4-1-192 0,2-2 192 0,1-2 48 0,-3-3 16 16,-3-4 0-16,-1 0 0 16,-1-2-256-16,3 2 128 0,-4-3-128 0,3 6 0 15,1-1 128-15,0-2-128 0,4 6 0 0,3-1 0 16,2 4 0-16,2-2 0 0,4 4 0 0,6-2 0 0,-1 0 0 0,5 0 0 16,-1 4 0-16,6-4 0 15,1 3-384-15,5 1-112 0,5 3-16 0,4 2-17168 16</inkml:trace>
  <inkml:trace contextRef="#ctx0" brushRef="#br0" timeOffset="851.56">2185 13487 911 0,'-11'-2'0'0,"4"0"0"0,3 0 0 0,-1 2 0 0,3-5 816 0,0 3 80 0,2-3 0 0,-3-2 16 0,1-2 1200 0,0-4 256 0,2 1 32 0,0-6 16 15,4 2-384-15,5 1-80 0,3 1-16 0,4-4 0 16,2 0-144-16,4 2-16 0,6 0-16 0,1 2 0 0,7 3-1072 0,5 2-224 0,5 2-32 16,3 0-16-1,8 3-96-15,0 2-32 0,4-7 0 0,2 2 0 0,3 2 96 0,2 3 32 16,5-7 0-16,-1 2 0 0,5 3-96 0,3-3 0 15,1 0-16-15,5 0 0 16,5 0-144-16,4 3-32 0,5-5 0 0,-2 7 0 16,-8-3-128-16,10 3 128 0,7 4-128 0,6-2 128 15,7 5-128-15,5-3 0 0,11 2 0 0,-3 1 0 16,-3 6 0-16,-6-6 0 0,-1 2 0 0,1 2 0 0,6 2-128 0,-6-2 128 16,-1-2 0-16,-10-7 0 15,-9-5 0-15,-2 3 0 0,-2-5 0 0,-2 3 128 0,-3 4-128 0,-9 0 0 16,-9 0 0-16,-7 2 0 0,-6 2 0 0,-10 1 0 15,-6 0 0-15,-7 1 0 0,-5-3 0 0,-4 6 0 0,-5 2 0 0,-2 0 0 16,-7 3 128-16,-2 2-128 16,0-5 128-16,-5 0-128 0,0-1 0 0,1 1 0 15,-1 0 0-15,-2-2 0 0,0-2 0 0,-2-2 0 16,2 1 0-16,-2-3-9600 16,0-3-1840-16</inkml:trace>
  <inkml:trace contextRef="#ctx0" brushRef="#br0" timeOffset="36328.05">1694 15930 9215 0,'-3'-9'816'0,"1"-2"-656"0,2 4-160 0,0 5 0 0,0-3 0 0,-2-4-256 0,-1-2 64 0,-3-7 16 15,-1-5 1456-15,0 10 304 0,0 1 48 0,0 10 16 16,3 9-352-16,-3 11-64 0,-2 16-16 0,2 0 0 16,0 9-256-16,1 7-64 0,-1 4-16 0,-2 10 0 15,0 1 192-15,0 8 32 0,2 4 16 0,0 14 0 16,0 4-448-16,3 7-96 0,4-3 0 0,0 1-16 15,4-2-416-15,1-12-144 0,2-5 0 0,2-6 144 16,-5-5-144-16,-2-2 0 0,3-13 0 0,-3-12 0 0,1-7 0 0,-1-18 0 16,0-9 192-16,0-11-64 15,1 0 448-15,-1-5 64 0,-2 2 32 0,0-6 0 16,0-12 144-16,0-4 16 0,-2-14 16 0,-1-9 0 16,3-6-224-16,-2-8-48 0,0 1-16 0,0-7 0 15,4-3 48-15,0-8 16 0,0-6 0 0,1 4 0 0,1 6-320 16,-2 0-64-16,3-1-16 0,-1-3 0 0,1-10-224 0,0 7 0 15,-1 1 0-15,1 10 0 0,1 3 0 0,-1 4 0 16,-3 5 0-16,0 9-160 16,-2 6-224-16,0 8-64 0,0 8 0 0,-2 12 0 15,0 12-128-15,0 6-48 0,-3 11 0 0,-2 12 0 0,1 13 320 0,-4 14 64 0,-1 15 16 0,0 10 0 16,-1-5 224-16,-1 16 0 16,1 10 144-16,1 6-144 0,2-9 240 0,2 4-48 15,3 14-16-15,4 5 0 0,2-1 176 0,3-4 32 16,1-11 16-16,1-5 0 0,-2-6-240 0,-1-15-160 15,1-3 192-15,-3-15-192 0,0-13 0 0,3-4 0 16,-3-17 0-16,3-8 0 0,1-9 256 0,1-12-64 0,0-7-16 0,0-4 0 16,-3 0 96-16,3-16 32 0,0-18 0 0,2-21 0 15,-2-11-128-15,0-8-32 0,-1-8 0 0,-1-4 0 16,-3-5-144-16,3 2 0 0,-1 10 0 0,1 6 0 16,2 7 0-16,-1-4 0 0,1 9 0 0,-2 8 0 15,-1 15 0-15,-4 10 0 0,3 15 0 0,-6 10 0 16,1 12-288-16,-2 7-96 0,-1 11 0 0,0 9-16 15,-1 16-512 1,-3 14-112-16,2 2 0 0,-2 15-16 16,0 10 496-16,2 18 96 0,0 4 32 0,-2 8 0 0,2 1 416 0,3-6 0 0,-1-5 0 0,3-9 0 15,2-4 0-15,2-12-128 0,3-7 128 0,1-8-14464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22:57:53.43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12951 9218 8287 0,'0'4'736'0,"0"-4"-592"0,0 0-144 0,0 0 0 0,0 0 1152 0,0 0 192 16,0-4 32-16,0 4 16 0,2-2 656 0,-2-1 144 0,0 3 32 0,0 0 0 0,0 0-864 0,0 0-160 15,0 0-48-15,0 0 0 0,0 0 176 0,0 0 16 16,-34-18 16-16,23 16 0 0,-3 4-464 0,1 3-80 16,-3-5-32-16,0 4 0 15,-5 3-336-15,-4-2-64 0,3 1 0 0,-5-1-16 16,-1 2-112-16,-3-3 0 0,-3 3-16 0,2 0 0 15,5-3 96-15,-5 3 32 0,-7 0 0 0,1 0 0 0,-3-3-160 0,-2 3-16 16,-2-2-16-16,-3-1 0 0,-2 3 32 0,-2-2 16 16,-2 1 0-16,-1 6 0 0,3-5-64 0,-2-1-16 15,-5 3 0-15,-5 0 0 0,-1 3-144 0,-3-3 128 16,0 2-128-16,-3 1 128 0,-1 1-128 0,-1-4 0 16,-2 0 144-16,1 0-144 0,-1-6 128 0,2-3-128 15,1 0 160-15,-3-3-160 0,0-6 224 0,0-2-48 16,0 0-16-16,3-3 0 0,2-2 32 0,2 3 16 0,2-3 0 0,-2 2 0 15,-2-6-208-15,-1 6 176 0,3-4-176 0,-4 7 160 16,-1-1-160-16,-4 1 0 0,0 0 0 0,2 4 0 16,-4 0 0-16,2 2 0 15,11 1 0-15,-2-3 0 0,-9 3 0 0,0 1 0 16,2-1 0-16,-4 4 0 0,0 0 0 0,-3 0 0 0,0 2 0 0,-2 3 0 16,7 4 128-16,3-3 32 0,3 6 16 0,3-10 0 15,5 7-32-15,2-9 0 0,4 2 0 0,7-2 0 16,5 0-144-16,6-2 0 0,5-2 0 0,5-1 0 15,4-2 0-15,2 3 0 0,3-3 0 0,4 2 0 16,2 3-320-16,3-5-32 0,2 3-16 0,2 4-11856 16,5 0-2368-16</inkml:trace>
  <inkml:trace contextRef="#ctx0" brushRef="#br0" timeOffset="997.76">13910 12010 5519 0,'-7'4'496'0,"2"-4"-496"0,1 3 0 0,2-3 0 0,-1 0 1040 0,1 4 112 0,0-4 32 0,-3 0 0 16,-2 5 1424-16,-4-3 272 0,0 3 64 0,-1-5 16 15,3 0-624-15,-2 0-128 0,4-5-32 0,-2 0 0 16,0 3-464-16,0-5-112 0,0 1 0 0,-2 1-16 15,2-4-560-15,-5 7-96 0,-4-5-32 0,-5 2 0 16,1 5-320-16,-6 0-64 0,1 0 0 0,-2 0-16 16,-5 3-176-16,0-1-16 0,0 5-16 0,0-7 0 15,-7 4-128-15,-5 3-32 0,-1-5 0 0,-5 3 0 16,0-1-128-16,-5 3 0 0,-2-2 144 0,-4 2-144 16,-3-1 0-16,-5 3 144 0,-3 3-144 0,-8 1 0 15,3 1 128-15,-7 2-128 0,-7 2 0 0,-3-2 0 16,-3 0 0-16,1 2 0 0,-2-5 128 0,-4 3-128 0,-5-4 0 0,-6 1 0 15,-3-2 0-15,2-1 0 0,5-4 0 0,-4-6 0 16,-1 0 0-16,0-4 0 0,-1-3 176 0,-1-4-176 16,-3-3 160-16,6 0-160 0,4 1 0 0,-5-5 0 15,-2-3 0-15,0-4 0 0,3 1 0 0,-1 3 0 16,7 3 0-16,1 0 0 0,-1 0 0 0,-2-3-160 16,-3 3 160-16,6 0-128 0,8 0 128 0,0 2 0 15,-4-2 0-15,2 0-128 0,16 0 128 0,-1 2-160 16,-1-2 160-16,2 2-160 0,4 2 160 0,1 3 0 15,-1 4 0-15,1 3 0 0,10 4 0 0,-1 0-128 0,-1 2 128 16,5 2 0 0,9 3-720-16,9-2-64 0,7-1-16 0,7 3-10688 15,4 0-2144-15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EEBED4E-280B-4D1F-91E2-EAE079489D9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replaced p with a and q with b. Same as if you replaced the “I” in a for-loop with a “j” everywhere in that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4161-02CB-4E79-96C7-F52320B8DA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5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ustomXml" Target="../ink/ink10.xml"/><Relationship Id="rId5" Type="http://schemas.openxmlformats.org/officeDocument/2006/relationships/image" Target="../media/image96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50.png"/><Relationship Id="rId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1.png"/><Relationship Id="rId7" Type="http://schemas.openxmlformats.org/officeDocument/2006/relationships/customXml" Target="../ink/ink13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6.xml"/><Relationship Id="rId4" Type="http://schemas.openxmlformats.org/officeDocument/2006/relationships/image" Target="../media/image1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customXml" Target="../ink/ink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customXml" Target="../ink/ink19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customXml" Target="../ink/ink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6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 descr="A comic strip with child: &quot;Daddy, what's a conjunction&quot;? Dad: &quot;A conjunction? Conjunction junction, what's your function? Hooking up words and phrases and clauses!&quot; Child: &quot;In normal language, please.&quot; Dad: &quot;I forget.&quot;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 descr="emphasizing marks, and text &quot;p right-arrow q&quot; and &quot;q if p&quot;">
                <a:extLst>
                  <a:ext uri="{FF2B5EF4-FFF2-40B4-BE49-F238E27FC236}">
                    <a16:creationId xmlns:a16="http://schemas.microsoft.com/office/drawing/2014/main" id="{12564F68-6ED9-4E62-ABF2-F69C505732C7}"/>
                  </a:ext>
                </a:extLst>
              </p14:cNvPr>
              <p14:cNvContentPartPr/>
              <p14:nvPr/>
            </p14:nvContentPartPr>
            <p14:xfrm>
              <a:off x="319320" y="1818000"/>
              <a:ext cx="10969920" cy="3950640"/>
            </p14:xfrm>
          </p:contentPart>
        </mc:Choice>
        <mc:Fallback>
          <p:pic>
            <p:nvPicPr>
              <p:cNvPr id="5" name="Ink 4" descr="emphasizing marks, and text &quot;p right-arrow q&quot; and &quot;q if p&quot;">
                <a:extLst>
                  <a:ext uri="{FF2B5EF4-FFF2-40B4-BE49-F238E27FC236}">
                    <a16:creationId xmlns:a16="http://schemas.microsoft.com/office/drawing/2014/main" id="{12564F68-6ED9-4E62-ABF2-F69C505732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960" y="1808640"/>
                <a:ext cx="10988640" cy="39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5C68A1-D6E2-4639-B228-8B55EF65E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05960" y="1229040"/>
              <a:ext cx="5157360" cy="508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5C68A1-D6E2-4639-B228-8B55EF65E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6600" y="1219680"/>
                <a:ext cx="5176080" cy="51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 descr="A bracket encompassing parentheses; negation; and; or, exclusive or; implication; biconditional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C39A04-58A5-4C8A-AD3F-6E28C0BD7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9360" y="3860280"/>
              <a:ext cx="2075400" cy="2455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C39A04-58A5-4C8A-AD3F-6E28C0BD7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000" y="3850920"/>
                <a:ext cx="2094120" cy="24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2D4672-C8DD-4FC4-9132-12DB4CDBA4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761560" y="3309480"/>
              <a:ext cx="2246400" cy="110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2D4672-C8DD-4FC4-9132-12DB4CDBA4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2200" y="3300120"/>
                <a:ext cx="2265120" cy="11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96735" y="1152028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5" y="1152028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30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 descr="emphasizing marks and text &quot;q if p&quot; and &quot;p only if q&quot;">
                <a:extLst>
                  <a:ext uri="{FF2B5EF4-FFF2-40B4-BE49-F238E27FC236}">
                    <a16:creationId xmlns:a16="http://schemas.microsoft.com/office/drawing/2014/main" id="{5FB99F41-D5CA-4FB3-94C8-C545C371CA5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1650240" y="1017000"/>
              <a:ext cx="9159120" cy="4205880"/>
            </p14:xfrm>
          </p:contentPart>
        </mc:Choice>
        <mc:Fallback>
          <p:pic>
            <p:nvPicPr>
              <p:cNvPr id="4" name="Ink 3" descr="emphasizing marks and text &quot;q if p&quot; and &quot;p only if q&quot;">
                <a:extLst>
                  <a:ext uri="{FF2B5EF4-FFF2-40B4-BE49-F238E27FC236}">
                    <a16:creationId xmlns:a16="http://schemas.microsoft.com/office/drawing/2014/main" id="{5FB99F41-D5CA-4FB3-94C8-C545C371CA5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0880" y="1007640"/>
                <a:ext cx="9177840" cy="42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have the same truth value.”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188273-FA3D-4D1D-A425-DC42DFBFA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11360" y="673560"/>
              <a:ext cx="6513480" cy="503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188273-FA3D-4D1D-A425-DC42DFBFA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2000" y="664200"/>
                <a:ext cx="6532200" cy="50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58A6A7-3E4F-40F6-95CA-EE8673CE46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664200" y="2260440"/>
              <a:ext cx="117000" cy="123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58A6A7-3E4F-40F6-95CA-EE8673CE46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4840" y="2251080"/>
                <a:ext cx="135720" cy="12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“Panopto” – link is posted on ed.</a:t>
            </a:r>
          </a:p>
          <a:p>
            <a:r>
              <a:rPr lang="en-US" dirty="0"/>
              <a:t>HW1 is out now – on the assignments tab on the webpage</a:t>
            </a:r>
          </a:p>
          <a:p>
            <a:pPr lvl="1"/>
            <a:r>
              <a:rPr lang="en-US" dirty="0"/>
              <a:t>Due Thursday evening (10/2). </a:t>
            </a:r>
          </a:p>
          <a:p>
            <a:pPr lvl="1"/>
            <a:r>
              <a:rPr lang="en-US" sz="2000" dirty="0"/>
              <a:t>Note that assignments will normally be released and due on Wednesdays (out for 1 week)</a:t>
            </a:r>
          </a:p>
          <a:p>
            <a:pPr lvl="1"/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OH will start on Monday (9/29)!</a:t>
            </a:r>
          </a:p>
          <a:p>
            <a:pPr lvl="1"/>
            <a:r>
              <a:rPr lang="en-US" dirty="0"/>
              <a:t>mix of zoom + in-person</a:t>
            </a:r>
          </a:p>
          <a:p>
            <a:pPr lvl="1"/>
            <a:r>
              <a:rPr lang="en-US" dirty="0"/>
              <a:t>Visit early! We get very busy right before deadlines!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CC1 and 2 will both be due Monday 1:30 (delayed deadline for CC1)</a:t>
            </a:r>
          </a:p>
          <a:p>
            <a:pPr lvl="1"/>
            <a:r>
              <a:rPr lang="en-US" dirty="0"/>
              <a:t>Make sure you can get on </a:t>
            </a:r>
            <a:r>
              <a:rPr lang="en-US" dirty="0" err="1"/>
              <a:t>gradescope</a:t>
            </a:r>
            <a:r>
              <a:rPr lang="en-US" dirty="0"/>
              <a:t> today!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D90B5D-9D89-4F25-A292-8BDD55D048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07800" y="4502880"/>
              <a:ext cx="4590720" cy="77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D90B5D-9D89-4F25-A292-8BDD55D048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440" y="4493520"/>
                <a:ext cx="460944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This distinction will be easier to understand after you see us use them both a few time.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  <a:blipFill>
                <a:blip r:embed="rId2"/>
                <a:stretch>
                  <a:fillRect l="-156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two rules,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A5CA6C-49CE-4B6D-A6EB-08E1A2A6C845}"/>
                  </a:ext>
                </a:extLst>
              </p14:cNvPr>
              <p14:cNvContentPartPr/>
              <p14:nvPr/>
            </p14:nvContentPartPr>
            <p14:xfrm>
              <a:off x="791640" y="2273400"/>
              <a:ext cx="8565120" cy="43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A5CA6C-49CE-4B6D-A6EB-08E1A2A6C8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280" y="2264040"/>
                <a:ext cx="8583840" cy="4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 Intuition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CCD395-B12A-4D19-9F7E-159FFFF78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913680" y="3087720"/>
              <a:ext cx="1015560" cy="291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CCD395-B12A-4D19-9F7E-159FFFF78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04320" y="3078360"/>
                <a:ext cx="1034280" cy="29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 in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072091-2522-4D2E-B94B-57381EEC07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274640" y="3799800"/>
              <a:ext cx="2703960" cy="19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072091-2522-4D2E-B94B-57381EEC07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5280" y="3790440"/>
                <a:ext cx="272268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62583"/>
              </p:ext>
            </p:extLst>
          </p:nvPr>
        </p:nvGraphicFramePr>
        <p:xfrm>
          <a:off x="1228299" y="2649675"/>
          <a:ext cx="677868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 descr="Highlighting column for NOT(p) OR NOT(q) in the truth table">
            <a:extLst>
              <a:ext uri="{FF2B5EF4-FFF2-40B4-BE49-F238E27FC236}">
                <a16:creationId xmlns:a16="http://schemas.microsoft.com/office/drawing/2014/main" id="{5D84AE2B-B712-46FD-ADDA-C37240CDBC94}"/>
              </a:ext>
            </a:extLst>
          </p:cNvPr>
          <p:cNvSpPr/>
          <p:nvPr/>
        </p:nvSpPr>
        <p:spPr>
          <a:xfrm>
            <a:off x="3943350" y="2649675"/>
            <a:ext cx="1533526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ing the column for NOT(p AND q) in the truth table">
            <a:extLst>
              <a:ext uri="{FF2B5EF4-FFF2-40B4-BE49-F238E27FC236}">
                <a16:creationId xmlns:a16="http://schemas.microsoft.com/office/drawing/2014/main" id="{555BE546-FB3C-4702-9C95-4CA1B0BECAA0}"/>
              </a:ext>
            </a:extLst>
          </p:cNvPr>
          <p:cNvSpPr/>
          <p:nvPr/>
        </p:nvSpPr>
        <p:spPr>
          <a:xfrm>
            <a:off x="6543675" y="2649675"/>
            <a:ext cx="1463304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5465-0B2D-4EF4-91E7-3B4DA6E5E763}"/>
              </a:ext>
            </a:extLst>
          </p:cNvPr>
          <p:cNvSpPr/>
          <p:nvPr/>
        </p:nvSpPr>
        <p:spPr>
          <a:xfrm>
            <a:off x="3321050" y="5238309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F57462-8E01-465C-A312-B8B053E82D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10800" y="2287440"/>
              <a:ext cx="2255040" cy="9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F57462-8E01-465C-A312-B8B053E82D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1440" y="2278080"/>
                <a:ext cx="227376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 in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613F35-D41C-4620-99C6-FA9958D3D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90920" y="2473920"/>
              <a:ext cx="6039360" cy="55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613F35-D41C-4620-99C6-FA9958D3D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560" y="2464560"/>
                <a:ext cx="605808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 Code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785" y="5438634"/>
            <a:ext cx="5050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You’ve been using these for a while!</a:t>
            </a:r>
          </a:p>
        </p:txBody>
      </p:sp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 Intuition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emphasizing marks and NOT(p AND NOT(q))">
                <a:extLst>
                  <a:ext uri="{FF2B5EF4-FFF2-40B4-BE49-F238E27FC236}">
                    <a16:creationId xmlns:a16="http://schemas.microsoft.com/office/drawing/2014/main" id="{E14F32F5-EF78-446E-B337-EA38DBB6544A}"/>
                  </a:ext>
                </a:extLst>
              </p14:cNvPr>
              <p14:cNvContentPartPr/>
              <p14:nvPr/>
            </p14:nvContentPartPr>
            <p14:xfrm>
              <a:off x="4269600" y="3657960"/>
              <a:ext cx="4665960" cy="2242800"/>
            </p14:xfrm>
          </p:contentPart>
        </mc:Choice>
        <mc:Fallback>
          <p:pic>
            <p:nvPicPr>
              <p:cNvPr id="5" name="Ink 4" descr="emphasizing marks and NOT(p AND NOT(q))">
                <a:extLst>
                  <a:ext uri="{FF2B5EF4-FFF2-40B4-BE49-F238E27FC236}">
                    <a16:creationId xmlns:a16="http://schemas.microsoft.com/office/drawing/2014/main" id="{E14F32F5-EF78-446E-B337-EA38DBB65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0240" y="3648600"/>
                <a:ext cx="4684680" cy="22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962F0A-A589-4EBC-9E26-03A4A2D42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897040" y="4008600"/>
              <a:ext cx="75960" cy="263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962F0A-A589-4EBC-9E26-03A4A2D42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7680" y="3999240"/>
                <a:ext cx="9468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61958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513265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2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141727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1026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 descr="Highlighting the column &quot;p IMPLIES q&quot; in the truth table">
            <a:extLst>
              <a:ext uri="{FF2B5EF4-FFF2-40B4-BE49-F238E27FC236}">
                <a16:creationId xmlns:a16="http://schemas.microsoft.com/office/drawing/2014/main" id="{CFFAC7F1-52A1-400C-A4DB-261AEFE222E9}"/>
              </a:ext>
            </a:extLst>
          </p:cNvPr>
          <p:cNvSpPr/>
          <p:nvPr/>
        </p:nvSpPr>
        <p:spPr>
          <a:xfrm>
            <a:off x="3905250" y="2775937"/>
            <a:ext cx="1000125" cy="27568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Highlighting the column &quot;NOT(p) OR q&quot; in the truth table">
            <a:extLst>
              <a:ext uri="{FF2B5EF4-FFF2-40B4-BE49-F238E27FC236}">
                <a16:creationId xmlns:a16="http://schemas.microsoft.com/office/drawing/2014/main" id="{67FFB74A-D0D4-4B63-86C2-5C7BD38CDDAC}"/>
              </a:ext>
            </a:extLst>
          </p:cNvPr>
          <p:cNvSpPr/>
          <p:nvPr/>
        </p:nvSpPr>
        <p:spPr>
          <a:xfrm>
            <a:off x="5747719" y="2751685"/>
            <a:ext cx="1182523" cy="27811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1F0E9-E0DD-4576-8F1C-5911ADDD3BBC}"/>
              </a:ext>
            </a:extLst>
          </p:cNvPr>
          <p:cNvSpPr/>
          <p:nvPr/>
        </p:nvSpPr>
        <p:spPr>
          <a:xfrm>
            <a:off x="6096000" y="5629857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548CDB-8DED-4277-B38A-8C3EE7E2E9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3163" y="217227"/>
            <a:ext cx="1098679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Properties of Logical Connectives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3D3519-7DE9-4237-A3E5-7C05168F4C71}"/>
              </a:ext>
            </a:extLst>
          </p:cNvPr>
          <p:cNvSpPr txBox="1"/>
          <p:nvPr/>
        </p:nvSpPr>
        <p:spPr>
          <a:xfrm>
            <a:off x="9136978" y="1043905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You don’t have to memorize this list!</a:t>
            </a:r>
          </a:p>
        </p:txBody>
      </p:sp>
    </p:spTree>
    <p:extLst>
      <p:ext uri="{BB962C8B-B14F-4D97-AF65-F5344CB8AC3E}">
        <p14:creationId xmlns:p14="http://schemas.microsoft.com/office/powerpoint/2010/main" val="1845541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will be a long proof! Longer than most of the ones on </a:t>
                </a:r>
                <a:r>
                  <a:rPr lang="en-US" dirty="0" err="1"/>
                  <a:t>homeworks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I’m starting with a hard one so you see all the tricks.</a:t>
                </a:r>
              </a:p>
              <a:p>
                <a:r>
                  <a:rPr lang="en-US" dirty="0"/>
                  <a:t>This process will be easier if we change variables, we’re going to show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write a proof?</a:t>
                </a:r>
              </a:p>
              <a:p>
                <a:r>
                  <a:rPr lang="en-US" dirty="0"/>
                  <a:t>It’s not always plug-and-chug…we’ll be highlighting strategies throughout the quarter.</a:t>
                </a:r>
              </a:p>
              <a:p>
                <a:r>
                  <a:rPr lang="en-US" dirty="0"/>
                  <a:t>To start with:</a:t>
                </a:r>
              </a:p>
              <a:p>
                <a:r>
                  <a:rPr lang="en-US" dirty="0"/>
                  <a:t>Make sure we know what we want to show…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law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0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answers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 descr="emphasizing marks, and &quot;vacuously true&quot;">
                <a:extLst>
                  <a:ext uri="{FF2B5EF4-FFF2-40B4-BE49-F238E27FC236}">
                    <a16:creationId xmlns:a16="http://schemas.microsoft.com/office/drawing/2014/main" id="{40024BB0-CDB9-48A3-B235-D93892D88C2E}"/>
                  </a:ext>
                </a:extLst>
              </p14:cNvPr>
              <p14:cNvContentPartPr/>
              <p14:nvPr/>
            </p14:nvContentPartPr>
            <p14:xfrm>
              <a:off x="929520" y="1631520"/>
              <a:ext cx="9745200" cy="3540960"/>
            </p14:xfrm>
          </p:contentPart>
        </mc:Choice>
        <mc:Fallback>
          <p:pic>
            <p:nvPicPr>
              <p:cNvPr id="2" name="Ink 1" descr="emphasizing marks, and &quot;vacuously true&quot;">
                <a:extLst>
                  <a:ext uri="{FF2B5EF4-FFF2-40B4-BE49-F238E27FC236}">
                    <a16:creationId xmlns:a16="http://schemas.microsoft.com/office/drawing/2014/main" id="{40024BB0-CDB9-48A3-B235-D93892D88C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60" y="1622160"/>
                <a:ext cx="9763920" cy="35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04" y="3429000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4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668" y="4092971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4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336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469748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1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blipFill>
                <a:blip r:embed="rId4"/>
                <a:stretch>
                  <a:fillRect l="-98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5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7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A4863A-90DC-4A05-907B-6F4F8839425C}"/>
              </a:ext>
            </a:extLst>
          </p:cNvPr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B134B-ED7A-423C-971E-8F22A8428E2C}"/>
              </a:ext>
            </a:extLst>
          </p:cNvPr>
          <p:cNvSpPr txBox="1"/>
          <p:nvPr/>
        </p:nvSpPr>
        <p:spPr>
          <a:xfrm>
            <a:off x="464215" y="6034332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</p:spTree>
    <p:extLst>
      <p:ext uri="{BB962C8B-B14F-4D97-AF65-F5344CB8AC3E}">
        <p14:creationId xmlns:p14="http://schemas.microsoft.com/office/powerpoint/2010/main" val="3723523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noFill/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Simplify </a:t>
                </a:r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+mj-ea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∧(¬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𝑎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∨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𝑏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sz="44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(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¬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𝑎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∨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𝑏</m:t>
                    </m:r>
                    <m:r>
                      <a:rPr kumimoji="0" lang="en-US" sz="4400" b="0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kumimoji="0" lang="en-US" sz="44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blipFill>
                <a:blip r:embed="rId2"/>
                <a:stretch>
                  <a:fillRect l="-2179" t="-25749"/>
                </a:stretch>
              </a:blipFill>
              <a:ln>
                <a:noFill/>
                <a:prstDash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5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32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63F81E-CD0E-4096-B81F-9BAB7EDD66A7}"/>
              </a:ext>
            </a:extLst>
          </p:cNvPr>
          <p:cNvSpPr txBox="1"/>
          <p:nvPr/>
        </p:nvSpPr>
        <p:spPr>
          <a:xfrm>
            <a:off x="89796" y="5545098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733ED-4781-4EA5-A661-2552E9CF4E4C}"/>
              </a:ext>
            </a:extLst>
          </p:cNvPr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</p:spTree>
    <p:extLst>
      <p:ext uri="{BB962C8B-B14F-4D97-AF65-F5344CB8AC3E}">
        <p14:creationId xmlns:p14="http://schemas.microsoft.com/office/powerpoint/2010/main" val="85708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vs. its converse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 descr="an empty truth table with columns for p, q, p right-arrow q, and q right-arrow p">
                <a:extLst>
                  <a:ext uri="{FF2B5EF4-FFF2-40B4-BE49-F238E27FC236}">
                    <a16:creationId xmlns:a16="http://schemas.microsoft.com/office/drawing/2014/main" id="{99750E41-AD5D-4356-861A-624B71FB0101}"/>
                  </a:ext>
                </a:extLst>
              </p14:cNvPr>
              <p14:cNvContentPartPr/>
              <p14:nvPr/>
            </p14:nvContentPartPr>
            <p14:xfrm>
              <a:off x="7463880" y="565200"/>
              <a:ext cx="4739400" cy="3906360"/>
            </p14:xfrm>
          </p:contentPart>
        </mc:Choice>
        <mc:Fallback>
          <p:pic>
            <p:nvPicPr>
              <p:cNvPr id="3" name="Ink 2" descr="an empty truth table with columns for p, q, p right-arrow q, and q right-arrow p">
                <a:extLst>
                  <a:ext uri="{FF2B5EF4-FFF2-40B4-BE49-F238E27FC236}">
                    <a16:creationId xmlns:a16="http://schemas.microsoft.com/office/drawing/2014/main" id="{99750E41-AD5D-4356-861A-624B71FB01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4520" y="555840"/>
                <a:ext cx="4758120" cy="39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Left Brace 5" descr="A bracket encompassing the first four equivalence lines in the proof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7443" y="2099945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– they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43" y="2099945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 descr="A bracket encompassing the last 6 equivalence lines in the proof."/>
          <p:cNvSpPr/>
          <p:nvPr/>
        </p:nvSpPr>
        <p:spPr>
          <a:xfrm>
            <a:off x="3915813" y="3448400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blipFill>
                <a:blip r:embed="rId5"/>
                <a:stretch>
                  <a:fillRect l="-25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wording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F07E52-2EE3-475B-910D-73BDBCEC14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121840" y="2154240"/>
              <a:ext cx="6700320" cy="410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F07E52-2EE3-475B-910D-73BDBCEC14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2480" y="2144880"/>
                <a:ext cx="6719040" cy="41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text &quot;well-formed&quot; and &quot;truth value&quot;">
                <a:extLst>
                  <a:ext uri="{FF2B5EF4-FFF2-40B4-BE49-F238E27FC236}">
                    <a16:creationId xmlns:a16="http://schemas.microsoft.com/office/drawing/2014/main" id="{AF608E9B-0490-49FF-AE85-EE3BF0C08225}"/>
                  </a:ext>
                </a:extLst>
              </p14:cNvPr>
              <p14:cNvContentPartPr/>
              <p14:nvPr/>
            </p14:nvContentPartPr>
            <p14:xfrm>
              <a:off x="7920720" y="2819880"/>
              <a:ext cx="3091680" cy="1752120"/>
            </p14:xfrm>
          </p:contentPart>
        </mc:Choice>
        <mc:Fallback>
          <p:pic>
            <p:nvPicPr>
              <p:cNvPr id="4" name="Ink 3" descr="text &quot;well-formed&quot; and &quot;truth value&quot;">
                <a:extLst>
                  <a:ext uri="{FF2B5EF4-FFF2-40B4-BE49-F238E27FC236}">
                    <a16:creationId xmlns:a16="http://schemas.microsoft.com/office/drawing/2014/main" id="{AF608E9B-0490-49FF-AE85-EE3BF0C082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1360" y="2810520"/>
                <a:ext cx="3110400" cy="17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underlining and numbering the individual propositions identified by p, q, and r below">
                <a:extLst>
                  <a:ext uri="{FF2B5EF4-FFF2-40B4-BE49-F238E27FC236}">
                    <a16:creationId xmlns:a16="http://schemas.microsoft.com/office/drawing/2014/main" id="{1D3C1F7B-616E-43D6-9824-411FD78B1284}"/>
                  </a:ext>
                </a:extLst>
              </p14:cNvPr>
              <p14:cNvContentPartPr/>
              <p14:nvPr/>
            </p14:nvContentPartPr>
            <p14:xfrm>
              <a:off x="1401120" y="734040"/>
              <a:ext cx="8379000" cy="1537920"/>
            </p14:xfrm>
          </p:contentPart>
        </mc:Choice>
        <mc:Fallback>
          <p:pic>
            <p:nvPicPr>
              <p:cNvPr id="5" name="Ink 4" descr="underlining and numbering the individual propositions identified by p, q, and r below">
                <a:extLst>
                  <a:ext uri="{FF2B5EF4-FFF2-40B4-BE49-F238E27FC236}">
                    <a16:creationId xmlns:a16="http://schemas.microsoft.com/office/drawing/2014/main" id="{1D3C1F7B-616E-43D6-9824-411FD78B12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760" y="724680"/>
                <a:ext cx="8397720" cy="15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6633</TotalTime>
  <Words>4457</Words>
  <Application>Microsoft Office PowerPoint</Application>
  <PresentationFormat>Widescreen</PresentationFormat>
  <Paragraphs>829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Today</vt:lpstr>
      <vt:lpstr>Implication (p→q) with answers</vt:lpstr>
      <vt:lpstr>p → q vs. its converse</vt:lpstr>
      <vt:lpstr>p → q wording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 (1)</vt:lpstr>
      <vt:lpstr>Biconditional:  p ↔ q (2)</vt:lpstr>
      <vt:lpstr>Exclusive Or (1)</vt:lpstr>
      <vt:lpstr>Exclusive Or (2)</vt:lpstr>
      <vt:lpstr>Today(ish)</vt:lpstr>
      <vt:lpstr>Logical Equivalence</vt:lpstr>
      <vt:lpstr>A  B  vs.  A  B</vt:lpstr>
      <vt:lpstr>Simplification and Proofs</vt:lpstr>
      <vt:lpstr>Manipulating Expressions</vt:lpstr>
      <vt:lpstr>De Morgan’s Laws Intuition</vt:lpstr>
      <vt:lpstr>De Morgan’s Laws in Symbols</vt:lpstr>
      <vt:lpstr>De Morgan’s Laws Truth Table</vt:lpstr>
      <vt:lpstr>De Morgan’s Laws in Code</vt:lpstr>
      <vt:lpstr>De Morgan’s Laws Code example</vt:lpstr>
      <vt:lpstr>Law of Implication Intuition</vt:lpstr>
      <vt:lpstr>Law of Implication</vt:lpstr>
      <vt:lpstr>Law of Implication Truth Table</vt:lpstr>
      <vt:lpstr>Properties of Logical Connectives</vt:lpstr>
      <vt:lpstr>Properties of Logical Connectives List</vt:lpstr>
      <vt:lpstr>Using Our Rules</vt:lpstr>
      <vt:lpstr>Our First Proof</vt:lpstr>
      <vt:lpstr>Our First Proof</vt:lpstr>
      <vt:lpstr>Our First Proof</vt:lpstr>
      <vt:lpstr>Let’s apply a rule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Simplify T∧(¬a∨b) to (¬a∨b)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126</cp:revision>
  <cp:lastPrinted>2025-09-26T17:14:58Z</cp:lastPrinted>
  <dcterms:created xsi:type="dcterms:W3CDTF">2020-07-09T20:29:17Z</dcterms:created>
  <dcterms:modified xsi:type="dcterms:W3CDTF">2025-09-26T23:59:05Z</dcterms:modified>
</cp:coreProperties>
</file>