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ink/ink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6.xml" ContentType="application/inkml+xml"/>
  <Override PartName="/ppt/tags/tag6.xml" ContentType="application/vnd.openxmlformats-officedocument.presentationml.tags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10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11.xml" ContentType="application/inkml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14.xml" ContentType="application/vnd.openxmlformats-officedocument.presentationml.tags+xml"/>
  <Override PartName="/ppt/ink/ink18.xml" ContentType="application/inkml+xml"/>
  <Override PartName="/ppt/tags/tag15.xml" ContentType="application/vnd.openxmlformats-officedocument.presentationml.tags+xml"/>
  <Override PartName="/ppt/ink/ink19.xml" ContentType="application/inkml+xml"/>
  <Override PartName="/ppt/tags/tag16.xml" ContentType="application/vnd.openxmlformats-officedocument.presentationml.tags+xml"/>
  <Override PartName="/ppt/ink/ink20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tags/tag17.xml" ContentType="application/vnd.openxmlformats-officedocument.presentationml.tags+xml"/>
  <Override PartName="/ppt/tags/tag150.xml" ContentType="application/vnd.openxmlformats-officedocument.presentationml.tags+xml"/>
  <Override PartName="/ppt/tags/tag160.xml" ContentType="application/vnd.openxmlformats-officedocument.presentationml.tags+xml"/>
  <Override PartName="/ppt/tags/tag180.xml" ContentType="application/vnd.openxmlformats-officedocument.presentationml.tags+xml"/>
  <Override PartName="/ppt/tags/tag1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8"/>
  </p:notesMasterIdLst>
  <p:handoutMasterIdLst>
    <p:handoutMasterId r:id="rId59"/>
  </p:handoutMasterIdLst>
  <p:sldIdLst>
    <p:sldId id="256" r:id="rId5"/>
    <p:sldId id="334" r:id="rId6"/>
    <p:sldId id="333" r:id="rId7"/>
    <p:sldId id="348" r:id="rId8"/>
    <p:sldId id="349" r:id="rId9"/>
    <p:sldId id="350" r:id="rId10"/>
    <p:sldId id="335" r:id="rId11"/>
    <p:sldId id="336" r:id="rId12"/>
    <p:sldId id="337" r:id="rId13"/>
    <p:sldId id="338" r:id="rId14"/>
    <p:sldId id="339" r:id="rId15"/>
    <p:sldId id="341" r:id="rId16"/>
    <p:sldId id="347" r:id="rId17"/>
    <p:sldId id="342" r:id="rId18"/>
    <p:sldId id="343" r:id="rId19"/>
    <p:sldId id="344" r:id="rId20"/>
    <p:sldId id="345" r:id="rId21"/>
    <p:sldId id="346" r:id="rId22"/>
    <p:sldId id="300" r:id="rId23"/>
    <p:sldId id="325" r:id="rId24"/>
    <p:sldId id="274" r:id="rId25"/>
    <p:sldId id="301" r:id="rId26"/>
    <p:sldId id="302" r:id="rId27"/>
    <p:sldId id="275" r:id="rId28"/>
    <p:sldId id="303" r:id="rId29"/>
    <p:sldId id="278" r:id="rId30"/>
    <p:sldId id="279" r:id="rId31"/>
    <p:sldId id="280" r:id="rId32"/>
    <p:sldId id="281" r:id="rId33"/>
    <p:sldId id="312" r:id="rId34"/>
    <p:sldId id="282" r:id="rId35"/>
    <p:sldId id="310" r:id="rId36"/>
    <p:sldId id="257" r:id="rId37"/>
    <p:sldId id="313" r:id="rId38"/>
    <p:sldId id="314" r:id="rId39"/>
    <p:sldId id="382" r:id="rId40"/>
    <p:sldId id="316" r:id="rId41"/>
    <p:sldId id="357" r:id="rId42"/>
    <p:sldId id="358" r:id="rId43"/>
    <p:sldId id="317" r:id="rId44"/>
    <p:sldId id="383" r:id="rId45"/>
    <p:sldId id="384" r:id="rId46"/>
    <p:sldId id="385" r:id="rId47"/>
    <p:sldId id="318" r:id="rId48"/>
    <p:sldId id="356" r:id="rId49"/>
    <p:sldId id="386" r:id="rId50"/>
    <p:sldId id="387" r:id="rId51"/>
    <p:sldId id="389" r:id="rId52"/>
    <p:sldId id="388" r:id="rId53"/>
    <p:sldId id="321" r:id="rId54"/>
    <p:sldId id="323" r:id="rId55"/>
    <p:sldId id="319" r:id="rId56"/>
    <p:sldId id="324" r:id="rId5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28" autoAdjust="0"/>
  </p:normalViewPr>
  <p:slideViewPr>
    <p:cSldViewPr snapToGrid="0" showGuides="1">
      <p:cViewPr varScale="1">
        <p:scale>
          <a:sx n="74" d="100"/>
          <a:sy n="74" d="100"/>
        </p:scale>
        <p:origin x="39" y="4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2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A25D33BE-C5CA-42C9-994C-8C2484D5839A}"/>
    <pc:docChg chg="modSld">
      <pc:chgData name="mnats" userId="2d5df061-6255-4755-935c-bfd826af269a" providerId="ADAL" clId="{A25D33BE-C5CA-42C9-994C-8C2484D5839A}" dt="2025-09-26T22:01:13.836" v="1693" actId="962"/>
      <pc:docMkLst>
        <pc:docMk/>
      </pc:docMkLst>
      <pc:sldChg chg="addSp modSp mod">
        <pc:chgData name="mnats" userId="2d5df061-6255-4755-935c-bfd826af269a" providerId="ADAL" clId="{A25D33BE-C5CA-42C9-994C-8C2484D5839A}" dt="2025-09-26T22:00:20.711" v="1509" actId="962"/>
        <pc:sldMkLst>
          <pc:docMk/>
          <pc:sldMk cId="3528884237" sldId="274"/>
        </pc:sldMkLst>
        <pc:inkChg chg="add mod">
          <ac:chgData name="mnats" userId="2d5df061-6255-4755-935c-bfd826af269a" providerId="ADAL" clId="{A25D33BE-C5CA-42C9-994C-8C2484D5839A}" dt="2025-09-26T22:00:20.711" v="1509" actId="962"/>
          <ac:inkMkLst>
            <pc:docMk/>
            <pc:sldMk cId="3528884237" sldId="274"/>
            <ac:inkMk id="4" creationId="{95D4370F-FCED-4CC6-BC21-3D00B1EFB318}"/>
          </ac:inkMkLst>
        </pc:inkChg>
      </pc:sldChg>
      <pc:sldChg chg="addSp modSp mod">
        <pc:chgData name="mnats" userId="2d5df061-6255-4755-935c-bfd826af269a" providerId="ADAL" clId="{A25D33BE-C5CA-42C9-994C-8C2484D5839A}" dt="2025-09-26T22:00:36.637" v="1566" actId="962"/>
        <pc:sldMkLst>
          <pc:docMk/>
          <pc:sldMk cId="2968213878" sldId="275"/>
        </pc:sldMkLst>
        <pc:inkChg chg="add mod">
          <ac:chgData name="mnats" userId="2d5df061-6255-4755-935c-bfd826af269a" providerId="ADAL" clId="{A25D33BE-C5CA-42C9-994C-8C2484D5839A}" dt="2025-09-26T22:00:36.637" v="1566" actId="962"/>
          <ac:inkMkLst>
            <pc:docMk/>
            <pc:sldMk cId="2968213878" sldId="275"/>
            <ac:inkMk id="3" creationId="{A606367F-4460-4A6C-8C0D-2768E016B1D3}"/>
          </ac:inkMkLst>
        </pc:inkChg>
      </pc:sldChg>
      <pc:sldChg chg="addSp modSp mod">
        <pc:chgData name="mnats" userId="2d5df061-6255-4755-935c-bfd826af269a" providerId="ADAL" clId="{A25D33BE-C5CA-42C9-994C-8C2484D5839A}" dt="2025-09-26T22:00:47.571" v="1568" actId="962"/>
        <pc:sldMkLst>
          <pc:docMk/>
          <pc:sldMk cId="207313433" sldId="279"/>
        </pc:sldMkLst>
        <pc:inkChg chg="add mod">
          <ac:chgData name="mnats" userId="2d5df061-6255-4755-935c-bfd826af269a" providerId="ADAL" clId="{A25D33BE-C5CA-42C9-994C-8C2484D5839A}" dt="2025-09-26T22:00:47.571" v="1568" actId="962"/>
          <ac:inkMkLst>
            <pc:docMk/>
            <pc:sldMk cId="207313433" sldId="279"/>
            <ac:inkMk id="3" creationId="{E8CC1129-D220-4554-9046-FB158944ED43}"/>
          </ac:inkMkLst>
        </pc:inkChg>
      </pc:sldChg>
      <pc:sldChg chg="addSp modSp mod">
        <pc:chgData name="mnats" userId="2d5df061-6255-4755-935c-bfd826af269a" providerId="ADAL" clId="{A25D33BE-C5CA-42C9-994C-8C2484D5839A}" dt="2025-09-26T22:01:04.510" v="1692" actId="962"/>
        <pc:sldMkLst>
          <pc:docMk/>
          <pc:sldMk cId="3913810058" sldId="281"/>
        </pc:sldMkLst>
        <pc:inkChg chg="add mod">
          <ac:chgData name="mnats" userId="2d5df061-6255-4755-935c-bfd826af269a" providerId="ADAL" clId="{A25D33BE-C5CA-42C9-994C-8C2484D5839A}" dt="2025-09-26T22:01:04.510" v="1692" actId="962"/>
          <ac:inkMkLst>
            <pc:docMk/>
            <pc:sldMk cId="3913810058" sldId="281"/>
            <ac:inkMk id="5" creationId="{00A7EEB5-F861-41B1-9817-A1F812BF66F2}"/>
          </ac:inkMkLst>
        </pc:inkChg>
      </pc:sldChg>
      <pc:sldChg chg="addSp modSp mod">
        <pc:chgData name="mnats" userId="2d5df061-6255-4755-935c-bfd826af269a" providerId="ADAL" clId="{A25D33BE-C5CA-42C9-994C-8C2484D5839A}" dt="2025-09-26T22:00:31.569" v="1565" actId="962"/>
        <pc:sldMkLst>
          <pc:docMk/>
          <pc:sldMk cId="1054241255" sldId="302"/>
        </pc:sldMkLst>
        <pc:inkChg chg="add mod">
          <ac:chgData name="mnats" userId="2d5df061-6255-4755-935c-bfd826af269a" providerId="ADAL" clId="{A25D33BE-C5CA-42C9-994C-8C2484D5839A}" dt="2025-09-26T22:00:31.569" v="1565" actId="962"/>
          <ac:inkMkLst>
            <pc:docMk/>
            <pc:sldMk cId="1054241255" sldId="302"/>
            <ac:inkMk id="2" creationId="{9BD5D284-7070-4711-B420-FB0C4189EBA8}"/>
          </ac:inkMkLst>
        </pc:inkChg>
      </pc:sldChg>
      <pc:sldChg chg="addSp modSp mod">
        <pc:chgData name="mnats" userId="2d5df061-6255-4755-935c-bfd826af269a" providerId="ADAL" clId="{A25D33BE-C5CA-42C9-994C-8C2484D5839A}" dt="2025-09-26T22:00:40.620" v="1567" actId="962"/>
        <pc:sldMkLst>
          <pc:docMk/>
          <pc:sldMk cId="3146295607" sldId="303"/>
        </pc:sldMkLst>
        <pc:inkChg chg="add mod">
          <ac:chgData name="mnats" userId="2d5df061-6255-4755-935c-bfd826af269a" providerId="ADAL" clId="{A25D33BE-C5CA-42C9-994C-8C2484D5839A}" dt="2025-09-26T22:00:40.620" v="1567" actId="962"/>
          <ac:inkMkLst>
            <pc:docMk/>
            <pc:sldMk cId="3146295607" sldId="303"/>
            <ac:inkMk id="5" creationId="{0E3CD4F7-492C-49CC-BED9-BD8C0D74F176}"/>
          </ac:inkMkLst>
        </pc:inkChg>
      </pc:sldChg>
      <pc:sldChg chg="addSp modSp mod">
        <pc:chgData name="mnats" userId="2d5df061-6255-4755-935c-bfd826af269a" providerId="ADAL" clId="{A25D33BE-C5CA-42C9-994C-8C2484D5839A}" dt="2025-09-26T22:01:13.836" v="1693" actId="962"/>
        <pc:sldMkLst>
          <pc:docMk/>
          <pc:sldMk cId="2529390323" sldId="312"/>
        </pc:sldMkLst>
        <pc:inkChg chg="add mod">
          <ac:chgData name="mnats" userId="2d5df061-6255-4755-935c-bfd826af269a" providerId="ADAL" clId="{A25D33BE-C5CA-42C9-994C-8C2484D5839A}" dt="2025-09-26T22:01:13.836" v="1693" actId="962"/>
          <ac:inkMkLst>
            <pc:docMk/>
            <pc:sldMk cId="2529390323" sldId="312"/>
            <ac:inkMk id="5" creationId="{E08140EA-0FFD-4489-94BB-A92340A87AB5}"/>
          </ac:inkMkLst>
        </pc:inkChg>
      </pc:sldChg>
      <pc:sldChg chg="addSp modSp mod">
        <pc:chgData name="mnats" userId="2d5df061-6255-4755-935c-bfd826af269a" providerId="ADAL" clId="{A25D33BE-C5CA-42C9-994C-8C2484D5839A}" dt="2025-09-26T22:00:12.717" v="1508" actId="962"/>
        <pc:sldMkLst>
          <pc:docMk/>
          <pc:sldMk cId="2324391896" sldId="325"/>
        </pc:sldMkLst>
        <pc:inkChg chg="add mod">
          <ac:chgData name="mnats" userId="2d5df061-6255-4755-935c-bfd826af269a" providerId="ADAL" clId="{A25D33BE-C5CA-42C9-994C-8C2484D5839A}" dt="2025-09-26T22:00:12.717" v="1508" actId="962"/>
          <ac:inkMkLst>
            <pc:docMk/>
            <pc:sldMk cId="2324391896" sldId="325"/>
            <ac:inkMk id="7" creationId="{4A35C280-933F-433C-BA58-33DEE991B14D}"/>
          </ac:inkMkLst>
        </pc:inkChg>
      </pc:sldChg>
      <pc:sldChg chg="addSp modSp mod">
        <pc:chgData name="mnats" userId="2d5df061-6255-4755-935c-bfd826af269a" providerId="ADAL" clId="{A25D33BE-C5CA-42C9-994C-8C2484D5839A}" dt="2025-09-26T21:56:46.873" v="486" actId="962"/>
        <pc:sldMkLst>
          <pc:docMk/>
          <pc:sldMk cId="2196273043" sldId="336"/>
        </pc:sldMkLst>
        <pc:inkChg chg="add mod">
          <ac:chgData name="mnats" userId="2d5df061-6255-4755-935c-bfd826af269a" providerId="ADAL" clId="{A25D33BE-C5CA-42C9-994C-8C2484D5839A}" dt="2025-09-26T21:56:46.873" v="486" actId="962"/>
          <ac:inkMkLst>
            <pc:docMk/>
            <pc:sldMk cId="2196273043" sldId="336"/>
            <ac:inkMk id="4" creationId="{3596D8CA-85D5-4139-A43A-18CE3C5CE936}"/>
          </ac:inkMkLst>
        </pc:inkChg>
      </pc:sldChg>
      <pc:sldChg chg="addSp modSp mod">
        <pc:chgData name="mnats" userId="2d5df061-6255-4755-935c-bfd826af269a" providerId="ADAL" clId="{A25D33BE-C5CA-42C9-994C-8C2484D5839A}" dt="2025-09-26T21:57:06.409" v="674" actId="962"/>
        <pc:sldMkLst>
          <pc:docMk/>
          <pc:sldMk cId="3245244128" sldId="337"/>
        </pc:sldMkLst>
        <pc:inkChg chg="add mod">
          <ac:chgData name="mnats" userId="2d5df061-6255-4755-935c-bfd826af269a" providerId="ADAL" clId="{A25D33BE-C5CA-42C9-994C-8C2484D5839A}" dt="2025-09-26T21:57:06.409" v="674" actId="962"/>
          <ac:inkMkLst>
            <pc:docMk/>
            <pc:sldMk cId="3245244128" sldId="337"/>
            <ac:inkMk id="5" creationId="{B3919F77-3541-476B-9717-68256E0D9541}"/>
          </ac:inkMkLst>
        </pc:inkChg>
      </pc:sldChg>
      <pc:sldChg chg="addSp modSp mod">
        <pc:chgData name="mnats" userId="2d5df061-6255-4755-935c-bfd826af269a" providerId="ADAL" clId="{A25D33BE-C5CA-42C9-994C-8C2484D5839A}" dt="2025-09-26T21:58:21.136" v="1038" actId="962"/>
        <pc:sldMkLst>
          <pc:docMk/>
          <pc:sldMk cId="720636489" sldId="339"/>
        </pc:sldMkLst>
        <pc:inkChg chg="add mod">
          <ac:chgData name="mnats" userId="2d5df061-6255-4755-935c-bfd826af269a" providerId="ADAL" clId="{A25D33BE-C5CA-42C9-994C-8C2484D5839A}" dt="2025-09-26T21:58:21.136" v="1038" actId="962"/>
          <ac:inkMkLst>
            <pc:docMk/>
            <pc:sldMk cId="720636489" sldId="339"/>
            <ac:inkMk id="5" creationId="{1C75DC66-5454-4D4D-B8EE-A092178577C0}"/>
          </ac:inkMkLst>
        </pc:inkChg>
      </pc:sldChg>
      <pc:sldChg chg="addSp modSp mod">
        <pc:chgData name="mnats" userId="2d5df061-6255-4755-935c-bfd826af269a" providerId="ADAL" clId="{A25D33BE-C5CA-42C9-994C-8C2484D5839A}" dt="2025-09-26T21:58:26.990" v="1041" actId="962"/>
        <pc:sldMkLst>
          <pc:docMk/>
          <pc:sldMk cId="2817380881" sldId="341"/>
        </pc:sldMkLst>
        <pc:inkChg chg="add mod">
          <ac:chgData name="mnats" userId="2d5df061-6255-4755-935c-bfd826af269a" providerId="ADAL" clId="{A25D33BE-C5CA-42C9-994C-8C2484D5839A}" dt="2025-09-26T21:58:26.990" v="1041" actId="962"/>
          <ac:inkMkLst>
            <pc:docMk/>
            <pc:sldMk cId="2817380881" sldId="341"/>
            <ac:inkMk id="3" creationId="{61B98A82-DFDD-4156-A9BD-9D1B236512B7}"/>
          </ac:inkMkLst>
        </pc:inkChg>
      </pc:sldChg>
      <pc:sldChg chg="addSp modSp mod">
        <pc:chgData name="mnats" userId="2d5df061-6255-4755-935c-bfd826af269a" providerId="ADAL" clId="{A25D33BE-C5CA-42C9-994C-8C2484D5839A}" dt="2025-09-26T21:57:56.114" v="1008" actId="962"/>
        <pc:sldMkLst>
          <pc:docMk/>
          <pc:sldMk cId="2483948653" sldId="342"/>
        </pc:sldMkLst>
        <pc:inkChg chg="add mod">
          <ac:chgData name="mnats" userId="2d5df061-6255-4755-935c-bfd826af269a" providerId="ADAL" clId="{A25D33BE-C5CA-42C9-994C-8C2484D5839A}" dt="2025-09-26T21:57:56.114" v="1008" actId="962"/>
          <ac:inkMkLst>
            <pc:docMk/>
            <pc:sldMk cId="2483948653" sldId="342"/>
            <ac:inkMk id="4" creationId="{996BB733-7A46-4935-ACD5-1D191F2355FF}"/>
          </ac:inkMkLst>
        </pc:inkChg>
      </pc:sldChg>
      <pc:sldChg chg="addSp modSp mod">
        <pc:chgData name="mnats" userId="2d5df061-6255-4755-935c-bfd826af269a" providerId="ADAL" clId="{A25D33BE-C5CA-42C9-994C-8C2484D5839A}" dt="2025-09-26T21:58:06.217" v="1035" actId="962"/>
        <pc:sldMkLst>
          <pc:docMk/>
          <pc:sldMk cId="2060560149" sldId="343"/>
        </pc:sldMkLst>
        <pc:inkChg chg="add mod">
          <ac:chgData name="mnats" userId="2d5df061-6255-4755-935c-bfd826af269a" providerId="ADAL" clId="{A25D33BE-C5CA-42C9-994C-8C2484D5839A}" dt="2025-09-26T21:58:06.217" v="1035" actId="962"/>
          <ac:inkMkLst>
            <pc:docMk/>
            <pc:sldMk cId="2060560149" sldId="343"/>
            <ac:inkMk id="4" creationId="{1DBBE42F-DE47-4752-9356-8953C9D9B48A}"/>
          </ac:inkMkLst>
        </pc:inkChg>
      </pc:sldChg>
      <pc:sldChg chg="addSp modSp mod">
        <pc:chgData name="mnats" userId="2d5df061-6255-4755-935c-bfd826af269a" providerId="ADAL" clId="{A25D33BE-C5CA-42C9-994C-8C2484D5839A}" dt="2025-09-26T21:59:00.412" v="1148" actId="962"/>
        <pc:sldMkLst>
          <pc:docMk/>
          <pc:sldMk cId="2108888732" sldId="344"/>
        </pc:sldMkLst>
        <pc:inkChg chg="add mod">
          <ac:chgData name="mnats" userId="2d5df061-6255-4755-935c-bfd826af269a" providerId="ADAL" clId="{A25D33BE-C5CA-42C9-994C-8C2484D5839A}" dt="2025-09-26T21:59:00.412" v="1148" actId="962"/>
          <ac:inkMkLst>
            <pc:docMk/>
            <pc:sldMk cId="2108888732" sldId="344"/>
            <ac:inkMk id="4" creationId="{2CCD56E8-80E8-4CDA-9279-E703F602D4BD}"/>
          </ac:inkMkLst>
        </pc:inkChg>
      </pc:sldChg>
      <pc:sldChg chg="addSp modSp mod">
        <pc:chgData name="mnats" userId="2d5df061-6255-4755-935c-bfd826af269a" providerId="ADAL" clId="{A25D33BE-C5CA-42C9-994C-8C2484D5839A}" dt="2025-09-26T21:59:59.444" v="1376" actId="962"/>
        <pc:sldMkLst>
          <pc:docMk/>
          <pc:sldMk cId="2876889492" sldId="346"/>
        </pc:sldMkLst>
        <pc:inkChg chg="add mod">
          <ac:chgData name="mnats" userId="2d5df061-6255-4755-935c-bfd826af269a" providerId="ADAL" clId="{A25D33BE-C5CA-42C9-994C-8C2484D5839A}" dt="2025-09-26T21:59:59.444" v="1376" actId="962"/>
          <ac:inkMkLst>
            <pc:docMk/>
            <pc:sldMk cId="2876889492" sldId="346"/>
            <ac:inkMk id="4" creationId="{2ADD7B98-FA1C-440C-8784-31F7B00DA295}"/>
          </ac:inkMkLst>
        </pc:inkChg>
      </pc:sldChg>
      <pc:sldChg chg="addSp modSp mod">
        <pc:chgData name="mnats" userId="2d5df061-6255-4755-935c-bfd826af269a" providerId="ADAL" clId="{A25D33BE-C5CA-42C9-994C-8C2484D5839A}" dt="2025-09-26T21:58:32.649" v="1042" actId="962"/>
        <pc:sldMkLst>
          <pc:docMk/>
          <pc:sldMk cId="1498077953" sldId="347"/>
        </pc:sldMkLst>
        <pc:inkChg chg="add mod">
          <ac:chgData name="mnats" userId="2d5df061-6255-4755-935c-bfd826af269a" providerId="ADAL" clId="{A25D33BE-C5CA-42C9-994C-8C2484D5839A}" dt="2025-09-26T21:58:32.649" v="1042" actId="962"/>
          <ac:inkMkLst>
            <pc:docMk/>
            <pc:sldMk cId="1498077953" sldId="347"/>
            <ac:inkMk id="6" creationId="{AA634A58-4142-4A50-B891-EDD7EA515B62}"/>
          </ac:inkMkLst>
        </pc:inkChg>
      </pc:sldChg>
      <pc:sldChg chg="addSp modSp mod">
        <pc:chgData name="mnats" userId="2d5df061-6255-4755-935c-bfd826af269a" providerId="ADAL" clId="{A25D33BE-C5CA-42C9-994C-8C2484D5839A}" dt="2025-09-26T21:55:53.097" v="84" actId="962"/>
        <pc:sldMkLst>
          <pc:docMk/>
          <pc:sldMk cId="1799015428" sldId="348"/>
        </pc:sldMkLst>
        <pc:inkChg chg="add mod">
          <ac:chgData name="mnats" userId="2d5df061-6255-4755-935c-bfd826af269a" providerId="ADAL" clId="{A25D33BE-C5CA-42C9-994C-8C2484D5839A}" dt="2025-09-26T21:55:53.097" v="84" actId="962"/>
          <ac:inkMkLst>
            <pc:docMk/>
            <pc:sldMk cId="1799015428" sldId="348"/>
            <ac:inkMk id="2" creationId="{CBF3C4C8-BBA9-4D54-A909-FF16F0125578}"/>
          </ac:inkMkLst>
        </pc:inkChg>
      </pc:sldChg>
      <pc:sldChg chg="addSp modSp mod">
        <pc:chgData name="mnats" userId="2d5df061-6255-4755-935c-bfd826af269a" providerId="ADAL" clId="{A25D33BE-C5CA-42C9-994C-8C2484D5839A}" dt="2025-09-26T21:56:19.485" v="264" actId="962"/>
        <pc:sldMkLst>
          <pc:docMk/>
          <pc:sldMk cId="2919190720" sldId="349"/>
        </pc:sldMkLst>
        <pc:inkChg chg="add mod">
          <ac:chgData name="mnats" userId="2d5df061-6255-4755-935c-bfd826af269a" providerId="ADAL" clId="{A25D33BE-C5CA-42C9-994C-8C2484D5839A}" dt="2025-09-26T21:56:19.485" v="264" actId="962"/>
          <ac:inkMkLst>
            <pc:docMk/>
            <pc:sldMk cId="2919190720" sldId="349"/>
            <ac:inkMk id="3" creationId="{4BC9FDFC-B198-4707-8E70-032AEA7F6591}"/>
          </ac:inkMkLst>
        </pc:inkChg>
      </pc:sldChg>
      <pc:sldChg chg="addSp modSp mod">
        <pc:chgData name="mnats" userId="2d5df061-6255-4755-935c-bfd826af269a" providerId="ADAL" clId="{A25D33BE-C5CA-42C9-994C-8C2484D5839A}" dt="2025-09-26T21:56:29.783" v="308" actId="962"/>
        <pc:sldMkLst>
          <pc:docMk/>
          <pc:sldMk cId="1359667015" sldId="350"/>
        </pc:sldMkLst>
        <pc:inkChg chg="add mod">
          <ac:chgData name="mnats" userId="2d5df061-6255-4755-935c-bfd826af269a" providerId="ADAL" clId="{A25D33BE-C5CA-42C9-994C-8C2484D5839A}" dt="2025-09-26T21:56:29.783" v="308" actId="962"/>
          <ac:inkMkLst>
            <pc:docMk/>
            <pc:sldMk cId="1359667015" sldId="350"/>
            <ac:inkMk id="4" creationId="{2F4AFC6D-7784-4F72-A7E2-CD6A1341DF7D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D4793E3-264F-4594-9F72-80F2F7CB59A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62D0259-7282-44FD-B15D-444A4028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9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35:12.9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11174 3444 6447 0,'4'2'576'0,"-2"-2"-576"0,1 2 0 0,-3-2 0 0,0 5 448 0,0-5 0 0,0 0-16 0,0 4 0 0,0 3 1392 0,0 0 288 16,-3 0 48-16,1 2 16 0,0-5-192 0,-3 1-16 15,-1-3-16-15,-1-2 0 0,-2-2-256 0,-5-3-48 16,0 1-16-16,-4-3 0 16,0 3-384-16,-4-8-80 0,-6 3-16 0,-3-4 0 0,-6 1-560 0,-6-4-112 15,-4 3-32-15,-8-1 0 16,-1 1-448-16,-6 1 128 0,1 3-128 0,4 5 0 0,3 4 0 0,4 4 0 0,5 5 0 15,6 5 0-15,10 4 0 0,4-4 0 0,9 4-128 0,5 0 128 16,8 2 0-16,6-2 0 0,8 5-128 0,7-7 128 16,9 2 0-16,10 0-192 0,1-7 192 0,12 3-160 15,9 0 160-15,11-1 0 16,12-1 0-16,4-8 0 0,-2 3 0 0,-5-7-128 0,-2-7 0 0,-2-4 0 16,0-3 128-16,-7-4-160 0,-7-2 160 0,-11 1-160 15,-5-1 160-15,-11 4 0 0,-9 3 0 0,-11 6 0 16,-5-4 0-16,-9 6 0 0,-9 3 0 0,-7-1 128 15,-9 6 0-15,-7 4 16 0,-2-1 0 0,-4 3 0 16,-10 5 80-16,-6 0 16 0,-10 1 0 0,-1 1 0 16,3-4-240-16,-3-1 0 0,-3-2 0 0,4-4 0 15,10-1 0-15,4-4 0 0,9-4 0 0,7-3 0 0,9 0-192 16,9-2-16-16,7 2-16 0,5-2 0 0,8 0-32 0,8 0 0 16,6 0 0-16,2 4 0 0,7-6 256 0,5 6 0 15,11 1 192-15,2 2-192 0,1 2 240 0,-3 2-64 16,4 2-16-16,1 1 0 0,2 6-160 0,0-4-144 15,4 0 144-15,-2 2-15104 0</inkml:trace>
  <inkml:trace contextRef="#ctx0" brushRef="#br0" timeOffset="777.45">14914 3464 11967 0,'4'-4'1072'0,"-4"1"-864"0,0 1-208 0,-2 2 0 0,0 0 176 0,-3-2-16 0,1 2 0 0,-5-7 0 0,-5 0 1264 0,-6-2 256 15,-5 2 48-15,-7-4 16 0,-4 7-720 0,-9-1-128 16,-8 3-48-16,-3 2 0 0,-8 2-176 0,-1 7-32 16,-6 2-16-16,3 3 0 0,2 4 0 0,5 3 0 15,2-3 0-15,9 4 0 0,10-8-496 0,10 2-128 16,8-3 0-16,6-4 0 0,9-2 0 0,7-2 0 16,9-1 0-16,7-4-128 0,0 3 128 0,6-3 0 15,10 4 0-15,13-4-128 0,19 0 544 0,8 0 112 16,-8 2 32-16,4 5 0 0,7 2 320 0,4 3 64 0,3-1 16 0,-3 2 0 15,-11 3-400-15,-7-4-80 0,-4-6-16 0,-12 1 0 16,-11-2-464-16,-9-1 128 0,-11-4-128 0,-7 0 0 16,-5 0 592-16,-9-4 80 0,-7-1 16 0,-4 3 0 15,-9-5 48-15,-9 3 16 0,-5-8 0 0,-7 1 0 16,-4-3-608-16,-9 1-144 0,-7-1 0 0,-4-4 0 16,8 0 0-16,-4-5-224 0,0 1 48 0,5-1 16 15,8-4-400-15,10 2-80 0,6 2 0 0,12 5-16 16,9 0 288-16,9 7 64 0,9-1 16 0,4 1 0 15,8 0 288-15,6-3 0 0,9 3 176 0,5-3-176 0,4 3 128 16,9 2-128-16,5 0 0 0,7 2 0 16,4 2 0-16,9 5 0 0,3 3 0 0,4 3-15472 15</inkml:trace>
  <inkml:trace contextRef="#ctx0" brushRef="#br0" timeOffset="29447.65">28892 5098 5519 0,'2'-11'496'0,"-2"4"-496"0,0 2 0 0,0 3 0 0,2 0 992 0,0 0 96 0,1-10 32 0,1-4 0 16,3-2 320-16,-3 0 64 0,3 7 16 0,-2-5 0 15,-3 5-464-15,0 4-96 0,-2 2 0 0,-2 3-16 16,0 2 400-16,0 0 64 0,2 2 32 0,-3 1 0 15,1-1-304-15,2 2-64 0,0-1-16 0,0-3 0 16,0 0-592-16,0 0-112 0,0 0-32 0,0 0 0 16,14 40-320-16,-10-26 144 0,1 4-144 0,-1 3 0 15,1 6 368-15,2 2-48 0,-3 5 0 0,-2 7 0 16,1 4-64-16,-3 7-32 0,-3 3 0 0,1 1 0 0,0 3-224 0,-3 3 128 16,3-1-128-16,-3 0 0 0,1 5 192 0,-1 2-48 15,1-5-16-15,-1 1 0 16,3 1 32-16,-2 3 0 0,1-2 0 0,-1 2 0 0,1-5-32 0,1 12 0 0,0 7 0 0,2 2 0 15,0 4 192 1,2 0 48-16,0-4 0 0,-2 0 0 0,3-11 32 0,-1-1 16 0,-2 3 0 0,0 6 0 16,0 3-96-16,0 5 0 0,0 4-16 0,-2-3 0 15,-1 1-112-15,-1-5 0 0,-1-4-16 0,1-8 0 32,-1-3 80-32,1-6 0 0,2 3 16 0,-3 3 0 15,0 1-80-15,1 1 0 0,-1 1-16 0,1 1 0 0,-1 0-176 16,-1 0 0-16,1 2 0 0,0-2 0 0,1-12 144 0,-1-4-144 15,1 4 160-15,2 1-160 0,2-5 352 0,0-3-32 16,0-8 0-16,0-5 0 0,2 0-320 0,0-7 144 16,-2 3-144-16,2-5 0 0,3-2 144 0,-3-3-144 0,0-2 0 0,3 1 144 0,-3-6-144 0,-2 3 160 15,0 5-160-15,0-3 160 16,-2 2-160-16,2 1 0 0,-2-1 0 0,-1-2 0 16,1 3 0-16,-2-1 0 15,1 3 0-15,-1-5 0 0,2-4 0 0,-3-5 0 0,1-7-128 0,1-4 128 0,-1-7 0 0,1-9-176 31,1-7 176-31,0-9-128 0,2-11 128 0,-2-12-160 16,2-8 160-16,2-5-160 0,0-3 160 0,0-8 0 16,3-10 0-16,0-11 0 0,4-7 0 0,0-11 0 15,4-9 0-15,3 0 176 0,0-5-176 0,-2 10 0 0,-1 11 0 16,-1-1 128-16,-3 1-128 0,0 0 0 0,0 6 0 0,0 3 0 16,0 0 0-16,2 0 0 0,-6 2 0 0,-1 0 0 15,1 7 0-15,-3-7 0 0,3-7 0 0,-1-4 0 16,1-5 0-16,-1 1 0 0,1 1 0 0,-3 3 0 15,0 6 0-15,1 8 128 0,-1 6-128 0,0-2 128 16,0-7-128-16,1-5-256 0,-3 1 64 0,0 4 16 16,2 5-160-16,-4-1-48 0,-1 8 0 0,1 4 0 15,0 4-272-15,-3 10-64 0,3 13-16 16,0 0 0-16,-3-4 128 0,3-1 32 0,0 3 0 0,-1 2 0 16,1 9 272-16,0 5 64 0,0 7 16 0,-3 2 0 15,3 2 80-15,0 6 16 0,-3 6 0 0,5 4 0 0,-2 9 128 16,2-5 0-16,-3 10 0 0,3 4 0 0,3 2 0 0,-1 10 0 15,0-1 0-15,1 12-128 0,1-3 128 0,-2 12 0 16,3 0 0-16,-1 11 0 0,1 5 0 0,2 8 0 16,-3 10 0-16,5 7 128 0,-2 11-128 0,2 6-128 15,-2 3 128-15,-2 7-192 0,-1-2 192 0,-4 17-160 16,-2 17 160-16,-3 15-160 0,1 12 160 0,-3 6 0 16,0 10 0-16,-2 8 0 0,2 1 144 0,0-3-144 15,1-6 192-15,-1-10-192 0,2-15 304 0,3 2-48 16,2-2-16-16,0-3 0 0,0-6-32 0,0-1 0 0,0-6 0 15,0 0 0-15,0-10 304 0,-2-6 48 0,2-7 16 0,-2-11 0 16,2-16 160-16,0-5 32 0,2-1 16 0,0-6 0 16,5-4-400-16,2-4-96 0,2-10-16 0,1-4 0 15,-1-11-128-15,0-8-16 0,1-6-128 0,-1-9 192 16,3-4-448-16,-1-10-112 0,1-9-16 0,-1-4-11312 16,1-9-2256-16</inkml:trace>
  <inkml:trace contextRef="#ctx0" brushRef="#br0" timeOffset="43406.74">28837 6456 2751 0,'-2'-7'256'0,"0"2"-256"0,-1 3 0 0,1 2 0 0,0-5 1552 0,0 5 272 0,-1 0 48 0,-1 0 16 0,-3-2 32 0,-2 2 16 0,-7 0 0 0,2 2 0 16,-1-2 400-16,1 5 80 16,3-5 16-16,2 0 0 0,2 0-560 0,4 0-96 0,6 0-32 0,1-5 0 15,5 3-704-15,5 0-144 0,6-5-16 0,5 0-16 16,7 0-192-16,2-2-32 0,0 3-16 0,7-1 0 15,9-5-192-15,-5 6-48 0,7 3 0 0,-2 1 0 16,-2 2-256-16,-3 2-128 0,-2 1 0 0,-4 3 128 16,-5-6-128-16,-5 3 0 0,-6-1 0 0,-5-2-176 15,-2 0 176-15,-5 0 0 0,-4 0 0 0,-5-2 0 16,-4 2 0-16,-3-3 0 0,-4 3 0 0,-4-4 128 16,-1 2-128-16,-4-1 0 0,0 1 0 0,-7 0 128 15,-2 0-128-15,-5-1 0 0,-2 3 0 0,-2 0 0 0,-1 0-288 16,-3 0-32-16,-6 5 0 0,-1 2 0 15,-3 2-80-15,-2 2-32 0,4 0 0 0,3 1 0 0,4-3 256 0,9 0 176 16,7 0-208-16,7-7 80 0,7 3 128 0,4-1 128 16,7-4-128-16,4 0 176 0,8-7 96 0,1 3 32 15,8-1 0-15,1-1 0 0,8-6 272 0,-1 5 48 16,3-4 16-16,4 2 0 16,3 0-288-16,6-2-48 0,7-1-16 0,3 1 0 0,-3 4-32 0,-2 5-16 15,-5 2 0-15,-4 4 0 0,-5 1-240 0,-4 6 0 0,-7-4 128 16,-5 4-128-16,-4-4 0 0,-7 2-192 15,-4 0 48-15,-5 0 0 0,-5-2 144 0,-6 0-208 16,-5 0 80-16,-4-3 128 0,-5 3-160 0,-2-2 160 0,-5-1 0 0,-2 1-144 16,-9-3 144-16,-3 3-208 0,1-3 80 0,-7 0 128 15,-5-2-160-15,1 0 160 0,1 2 0 0,5-4-144 16,7 2-48-16,5-2 0 0,8 2 0 0,8-2 0 16,6 2 192-16,4 0 0 0,6 0 0 0,3-5 0 15,3 5 0-15,5 0 0 0,2-2 0 0,6 2 176 16,3-2 240-16,4-1 48 0,8 3 16 0,3-9 0 15,6 2-240-15,1 1-48 0,5-1-16 0,-2 2 0 16,-5 3-48-16,3 0-128 0,2 2 192 0,-1 2-64 0,-3 3-128 0,-6-1 0 16,1 5 0-16,-7 0 0 31,-2 0-448-31,-7 3 16 0,-5 1 16 0,-6-2 0 0,-5 1-176 0,-7-3-48 0,-5 2 0 0,-6-4 0 0,0 0 240 0,-5-7 32 16,-4 2 16-16,-7-4 0 0,-2-3 352 0,0-2 0 15,4 1-144-15,-2-3 144 16,-5 0 0-16,3-1 0 0,7 4 0 0,4-1 0 0,9 5 0 0,5-1 0 0,2 3 0 0,6 5 0 15,8 2 192-15,2-3 64 16,4 5 0-16,7 3 0 16,2-1-256-16,5 0 0 0,5-2 128 0,4-2-128 15,7-7-752-15,6-4-192 0</inkml:trace>
  <inkml:trace contextRef="#ctx0" brushRef="#br0" timeOffset="53218.4">28735 7541 2751 0,'-9'-5'256'0,"2"5"-256"0,0-4 0 0,3 2 0 0,-1-1 496 0,3 3 48 0,-2 0 16 0,-3-2 0 0,-2 2 2016 0,-3 0 416 0,-1-4 80 0,4 1 0 15,0 3-48-15,4-2-16 0,5 0 0 0,0-3 0 16,5 3-1280-16,6-3-256 16,5-6-48-16,7 0-16 0,8-1-480 0,8-3-96 0,4-4-32 0,-2 6 0 15,4-8-128-15,5 3-32 0,0 0 0 0,4 0 0 16,-2 5-288-16,-2 1-64 0,-5 3-16 0,-4 5 0 15,-7 1-272-15,-6 3 0 0,-4 0 0 0,-5 0 0 16,-6 0 0-16,-4 0 0 0,-4 0 0 0,-10 3 0 16,-2 6 0-16,-6-5 0 0,-3 3 0 0,-2 4 160 0,-14 1 96 15,-6 1 32-15,-3 3 0 0,-5-2 0 0,-3 2-112 0,-6-1-32 16,3-1 0-16,0-3 0 0,7 1-144 0,1-1 0 16,6-6 0-16,4 1 128 0,4-3-128 0,6-1 0 15,5-2 0-15,6 0 0 0,4 2-320 0,2 3 48 16,2-5 16-16,5 6 0 0,0-3 256 0,7 6 0 15,2 2 128-15,3-4-128 0,3 4 320 0,1 1-48 16,5-1 0-16,1-4 0 0,1 2-80 0,0-2-32 16,4-1 0-16,2-1 0 15,5-10-160-15,3 1 0 0,1-3 0 0,-4 0-176 0,-2-4 176 0,-3 0 0 0,-4-5 128 0,-2 2-128 16,-7-2 0-16,-5 3 0 0,-2-3-160 0,-6 0 160 16,-6 5-160-16,-6-3 160 15,-4 3-128-15,-6-3 128 0,-3 5-240 0,-5 2 48 16,-1 3 0-16,-1 1 0 15,-1 3-192-15,-8 3-48 0,2 1 0 0,-5-2 0 0,-2 8 32 0,-3 1 0 0,3 2 0 0,-2 3 0 16,7 0 32-16,4 2 16 0,2-6 0 0,9 1 0 16,5-4 224-16,9-2 128 0,7-5-160 0,6 1 160 15,12-6 0-15,7 1 160 0,8-7 0 0,8-2 0 16,6 2 16-16,-2-3 0 0,5 1 0 0,2 0 0 16,4-1-176-16,5 6 0 0,5-4 0 0,-3 8 0 15,-2 7-848-15,-5 2-208 0</inkml:trace>
  <inkml:trace contextRef="#ctx0" brushRef="#br0" timeOffset="59625.42">27667 7319 6447 0,'3'-2'576'0,"-3"-5"-576"0,0 5 0 0,2 2 0 0,-2 0 848 0,2-3 64 0,0 3 16 0,1-4 0 15,4 4 256-15,-1 7 48 0,-1 4 16 0,2 9 0 16,-1 5 160-16,-1 9 16 0,0 7 16 0,-1 4 0 15,-4 1-176-15,2 4-48 0,-2-1 0 0,3-3 0 0,-1-3-464 0,0-5-112 16,0-8 0-16,1-8-16 16,-1-8-496-16,0-3-128 0,0-4 0 0,1-2 0 0,-3 1 224 0,0-3-32 15,0-1 0-15,0-2 0 0,0 0 128 0,-3-2 32 16,1-3 0-16,-2-4 0 0,1 0 432 0,1-7 96 16,0-6 16-16,0-8 0 0,-1-4-160 0,3-7-32 15,0-2 0-15,0-2 0 16,3-5-384-16,-3 2-96 0,2-1-16 0,-2 6 0 0,2 2-208 0,0 2 0 15,1 5 0-15,-1 9 0 0,0 7 0 0,-2 0 0 0,2 9 0 0,-2 7 0 16,0 2 0-16,0 4 0 0,0 3 0 0,-2 7 0 16,0 6 320-16,0 7 112 0,-1 5 16 0,1 0 16 31,0 6-224-31,2 1-48 0,0 2-16 0,0 2 0 0,2-5-176 0,0 3 0 0,3-9 0 16,2-3 0-16,0-6 0 0,2-7 0 0,0-5 0 0,-3-7 0 15,1-1 0-15,-2-3 0 16,-1 0-128-16,-1 0 128 0,-1 0 0 0,-2 0-176 0,0 0 176 0,-2 4-128 15,-1 1 0-15,-1 2 0 0,-1 4 0 16,1-4-10560-16,-1 4-2112 0</inkml:trace>
  <inkml:trace contextRef="#ctx0" brushRef="#br0" timeOffset="66798.14">29463 8713 8287 0,'-2'-7'736'0,"-1"-2"-592"0,3 2-144 0,0-4 0 0,0 4 624 0,0-11 80 0,0-12 32 0,-2-8 0 0,2-14 1648 0,2-1 336 15,3 4 64-15,-1 6 16 0,1 2-688 0,-1 11-144 0,1 1-32 0,-1 6 0 16,3 7-800-16,-4 10-176 0,1 6-16 0,1 4-16 15,-3 7-464-15,0 14-80 0,0 12-32 0,-4 15 0 16,-2 11-208-16,-3 16-144 0,0 8 192 0,0 5-192 16,0-1 160-16,-2-5-160 0,5-2 128 0,2-2-128 15,-1-1 0-15,6 3 0 0,1 4 0 0,3 1 0 16,4-5 0-16,1-12 0 16,-1-13 0-16,0-14 0 0,1-8-368 15,3-15-48-15,-3-3-16 0,-3-10 0 0,2-3 432 0,-2-10 0 0,0-1 0 0,-2-6-128 16,0-5 368-16,-3-7 80 0,-1-8 0 0,-6-10 16 15,1-7 160-15,-2-6 16 0,-3 0 16 0,0-1 0 0,0-4-256 16,0-4-48-16,-2-5-16 0,3-14 0 16,-1-6-208-16,0-1 0 0,2-3 0 0,3 1 0 15,2-2-272-15,-2 5 0 0,4 8 0 0,-2 12 0 0,5 16 144 16,-3 7 128-16,0 11-192 0,0 9 192 0,3 9 0 0,-3 7 0 16,1 5 0-16,-1 8 0 0,0 7-192 0,-2 14 64 15,0 9 128-15,0 12-208 0,-2 19 64 0,2 10 16 16,-2 9 0-16,2 4 0 0,0-6 128 0,0 11 128 15,0 7-128-15,2 4 176 0,2 2 32 0,1-4 16 16,2-7 0-16,-1-6 0 0,1-10-224 0,2-11 0 0,0-9 128 0,3-9-128 31,-5-14-576-31,-1-2-144 0,1-7-48 0,0-9-13696 0</inkml:trace>
  <inkml:trace contextRef="#ctx0" brushRef="#br0" timeOffset="67563.53">22950 13179 6447 0,'2'0'576'0,"1"0"-576"0,-1 2 0 16,0 1 0-16,0 4 688 0,3-3 16 0,2 10 16 0,4 4 0 16,7 11 464-16,0 5 96 0,0 3 0 0,-2 1 16 0,0-2-80 0,-2-2-32 0,-3 3 0 0,0-6 0 15,1 1-720-15,-1-5-144 0,3-4-16 0,-3-10-5808 32,-2-1-1152-32</inkml:trace>
  <inkml:trace contextRef="#ctx0" brushRef="#br0" timeOffset="67721.85">23147 13104 11967 0,'-7'7'528'0,"5"-2"112"0,0-1-512 0,0 3-128 0,2 0 0 0,2-3 0 16,0 8 384-16,3 6 64 0,4 7 0 0,7 13 0 0,2 3-144 0,2-5-32 16,5 3 0-16,-2-7 0 15,-1-3-1408-15,3-4-272 0</inkml:trace>
  <inkml:trace contextRef="#ctx0" brushRef="#br0" timeOffset="68118.58">23607 13496 11967 0,'-4'-4'1072'0,"-1"-1"-864"0,3 3-208 0,0 0 0 15,2 2 848-15,-2 0 128 0,-1-2 32 0,-1-3 0 16,-1 3 1024-16,3 0 208 0,4 4 32 0,5 5 16 16,2 4-752-16,7 3-128 0,4 6-48 0,3 3 0 15,4 4-208-15,3 5-32 0,1 2-16 0,1 4 0 0,2 5-432 0,0 5-96 16,0 4 0-16,0 0-16 0,0 7-256 0,0 4-48 15,0 12-16-15,-4-11 0 0,-3-10-368 0,-2-9-80 16,-3-6-16-16,-3-10 0 16,-4-11-576-16,-3-6-112 0,-3-12-32 0,-5-12 0 0,1-4 1248 0,-7-6 240 15,-1-10 48-15,-3-9 16 0,-1-11 352 0,-5-11 64 16,-1-12 0-16,2 5 16 0,-3 2-432 0,3 0-96 16,-3-5 0-16,0-2-16 0,3-2-352 0,-3 5-144 15,8 6 128-15,-3 14-128 0,2 7-192 0,2 4-112 0,3 11-16 16,0 12-16-1,-1 7-1456-15,3 9-304 0,0 6-48 0,3 12-12640 0</inkml:trace>
  <inkml:trace contextRef="#ctx0" brushRef="#br0" timeOffset="68562.42">24530 13286 911 0,'-2'-25'0'0,"2"13"0"0,0 1 0 0,-2 4 0 0,2-2 928 0,0 7 96 15,0-7 32-15,-3 2 0 0,1-2 480 0,-3 5 80 16,-1-1 32-16,-1 12 0 16,0 9 160-16,0 6 48 0,0 8 0 0,3 4 0 0,4 9 176 0,0 7 32 15,4-5 16-15,3 5 0 0,2 11-864 0,5-4-192 16,2 8-16-16,2 1-16 0,2 2-864 0,3-2-128 15,2-5-128-15,-2-9 128 0,2-9-320 0,-5-16 64 16,-2-11 0-16,-4-16 0 16,-1-11-416-16,-1-7-80 0,-6-5-16 0,-1-9 0 0,-1 5 1728 0,-4-9 320 0,0-5 80 0,-2-2 16 15,0-2-496-15,-3-3-112 0,-1-4 0 0,-1-7-16 16,-2-2-544-16,-3 4-208 0,1 14 176 0,0-2-176 16,-3 4 0-16,3 5 0 0,-3 2 0 0,1 4 0 15,4 8 0-15,2-3 128 0,0 9-128 0,2 0 144 16,1 7 160-16,2 5 16 0,2 4 16 0,2 0 0 15,2 4-208-15,5 10-128 0,5-3 128 0,0 12-128 16,4-5 0-16,2 7 128 0,3 6-128 0,4 6 0 16,5 3 0-16,0 6 0 0,-3-5 0 0,0-1-128 15,-4-10-16-15,-2-5 0 0,0-5 0 0,-3-8 0 16,-2-6-784-16,0-3-160 0,1-6-16 0,-4-13-8096 16,-3 3-1616-16</inkml:trace>
  <inkml:trace contextRef="#ctx0" brushRef="#br0" timeOffset="68912.25">25144 13036 7359 0,'7'12'320'0,"-5"-8"80"0,1 3-400 0,-1 0 0 16,0-3 0-16,-2 1 0 0,3-1 1488 0,1 3 224 0,1 7 32 0,1-3 16 16,-1 1 656-16,-1-3 128 0,-1-3 16 0,-3-6 16 31,0-4-624-31,-3-3-128 0,1-4-32 0,-2-7 0 0,-1-1-736 0,1-1-160 0,-1-5-16 0,-4 3-16 15,0-8-592-15,-2 1-112 0,-1 1-32 0,-1 6 0 16,-3 1-128-16,2 8-144 0,-2 1 144 0,0 6-208 16,-2 1 208-16,0 7 0 0,-2 5 0 0,2 4 0 15,-1 5 0-15,6 2 0 0,-1 5 0 0,3 2 0 16,4 5 0-16,5 6 160 0,6 5-160 0,1 8 128 16,6 8 176-16,3 2 16 0,4 4 16 0,-2 1 0 0,2-5 144 0,5 4 32 15,4 1 0-15,5-1 0 0,4-6-192 0,2-16-48 16,-1-14 0-16,-3-18 0 0,-3-7-272 0,3-13-192 15,3-16 16-15,-1-7 16 0,3-9-128 0,-1 0-32 32,-6-3 0-32,-3 3 0 15,-4 5-1280-15,0 4-272 0,-2 2-48 0,-5 5-11824 0</inkml:trace>
  <inkml:trace contextRef="#ctx0" brushRef="#br0" timeOffset="69292.12">25580 12536 5519 0,'2'11'496'0,"0"-4"-496"0,0 4 0 0,1 0 0 15,-1-2 1296-15,0 3 176 0,0 4 16 0,5 11 16 16,2 20 1984-16,7 17 400 0,7 13 80 0,2 2 0 16,4-4-1200-16,1-9-240 0,-1-3-48 0,5-6-16 15,0-5-1312-15,-2-9-256 0,0-4-48 0,-3-12-16 16,1-9-1088-16,-5-9-240 0,-3-5-32 0,-1-10-16 15,1-8-640-15,-1-11-128 0,-5-7-32 0,-3-8 0 16,-1-6-144-16,-8-6-48 0,-2-4 0 0,-4 1 0 0,-2 3 1232 0,-3-7 304 16,-5 2 0-16,-1 1 0 0,1 10-160 0,-1-1 32 15,-1-1 0-15,-2 3 0 0,3 4 288 0,-1 3 64 16,5 6 16-16,2 0 0 0,3 12 128 0,2-1 16 16,2 12 16-16,2 5 0 0,0 2 176 0,5 2 16 0,2 2 16 0,0 5 0 15,5 2-224-15,-1 4-64 16,3 5 0-16,2 10 0 0,3 12-128 0,-1 13-16 0,0 1-16 0,1 12 0 15,-1 11 128-15,1 0 32 0,-3-5 0 0,2 5 0 16,5 9 64-16,0-6 32 0,0-15 0 0,-5-19 0 16,3-14-656-16,-3-12-128 0,3-13-16 0,-5-14-16 31,-2-11-1808-31,0-9-352 0</inkml:trace>
  <inkml:trace contextRef="#ctx0" brushRef="#br0" timeOffset="69625.25">26566 12307 9215 0,'-5'18'400'0,"3"-9"96"16,2 2-496-16,0 1 0 0,0-1 0 0,0 0 0 16,0 3 2544-16,0 13 400 0,2 16 96 0,3 11 16 0,2 12 608 0,4 2 128 15,0 2 32-15,5 1 0 0,2-3-1936 0,0-7-384 16,7-9-80-16,-2-13-16 0,2-12-800 0,-2-14-160 15,-1-13-48-15,-1-11 0 0,-3-7-208 0,-2-9-64 0,-1-5 0 0,-5-2 0 32,1 0-128-32,-4-14 0 0,-3-4 0 0,-2 0 0 15,1 2 0-15,-6-2 0 0,-1 0 0 0,-3 0 0 0,-2 4 0 0,-2 3 0 0,-5 4 0 0,-2 5 0 16,-3 4 0-16,-4 5 0 0,-2 4 0 0,-5 3 0 16,-2 9 0-16,-2 2 0 15,0 4 0-15,2 5 0 0,7 0 0 0,4 2-176 0,9 7 48 0,5-4 0 16,7 4-640-1,2 0-112-15,7 9-16 0,2-4-16 0,2 6-1312 0,5 3-256 0,2 4-48 0,5-2-11472 16</inkml:trace>
  <inkml:trace contextRef="#ctx0" brushRef="#br0" timeOffset="70004.74">26924 12273 21183 0,'4'2'944'0,"-1"-2"192"0,-1 0-912 0,0 2-224 0,0 3 0 0,1-5 0 15,1 0 528-15,3 4 64 0,4 3 16 0,8 7 0 0,-1 4 480 0,2 5 112 16,0 4 16-16,1 7 0 0,-3 0-688 0,0 4-128 0,3 5-16 0,-6-2-16 16,1 0 144-16,-4-5 16 0,1-2 16 0,-1-4 0 15,-1-3 64-15,-2-9 16 0,2-7 0 0,1-9 0 32,-1-4 16-32,0-9 16 0,1 0 0 0,-1-12 0 15,3-7-528-15,-3-8-128 0,0-5 0 0,-2 2 0 0,0-7 0 0,-2 5-176 0,-2 0 48 0,-5 0 0 16,-3 3 128-16,1-1 0 15,-5 0 0-15,1 0 0 0,-1 5 0 0,0-5 0 0,2 3 0 0,3 1 0 32,2-1 0-32,0-1 0 0,0 1 128 0,2 4-128 15,5 2-368-15,-2 9-144 0,4 8-16 0,-2 3-16 16,2 8-192-16,0 6-32 0,2 7-16 0,3 9 0 0,-1 7 592 0,1 11 192 0,0 16 0 0,-1 7 0 16,1 14 720-16,-3 6 256 0,3 5 48 0,-1-2 16 15,1-5 48-15,2-9 16 0,2-5 0 0,0-18 0 0,0-8-736 16,-2-15-160-16,2-10-16 0,-2-12-16 15,2-9-1040-15,0-5-208 0,3-13-32 0,-3-7-15056 16</inkml:trace>
  <inkml:trace contextRef="#ctx0" brushRef="#br0" timeOffset="70274.34">27899 11473 28559 0,'-21'-14'1264'0,"10"7"272"0,2 3-1232 0,0 2-304 0,0 2 0 0,2 2 0 16,-2 2 1184-16,-5 3 176 0,-6 0 48 0,-5 9 0 16,2 2-384-16,3 5-64 0,8 2 0 0,8 4-16 15,4-2-176-15,7 7-16 0,6-2-16 0,5 4 0 16,7 0-400-16,0 1-80 0,7-1 0 0,2 7-16 16,0-2-112-16,0 4 0 0,0 3-128 0,-7-3 192 15,-4 5-192-15,-3 0 144 0,-4 4-144 0,-7-4 128 16,-4-2-128-16,-7-8 160 0,-3-1-160 0,-4-7 160 15,-5-5-32-15,-1-4-128 0,-6-1 192 0,1-11-64 0,2-4 112 0,-3-4 16 16,1-3 0-16,2-10 0 0,0-5-112 0,4-3-16 16,3-12 0-16,4-11-19264 15</inkml:trace>
  <inkml:trace contextRef="#ctx0" brushRef="#br0" timeOffset="70717.77">25902 14607 21183 0,'4'-9'1888'0,"-2"0"-1504"0,3 2-384 0,-1 2 0 0,1 3 1120 0,-1-5 160 0,10-4 16 0,6-12 16 15,10-4 208-15,6-2 32 0,5-1 16 0,0 3 0 16,0 2-848-16,-3-4-160 0,7-1-48 0,-1-4 0 16,1 5-256-16,0-5-48 0,-2 0-16 0,-2 4 0 31,-5 5-944-31,-8 10-192 0</inkml:trace>
  <inkml:trace contextRef="#ctx0" brushRef="#br0" timeOffset="70923.08">26053 13990 13823 0,'-9'-11'1216'0,"5"4"-960"0,4 3-256 0,0-3 0 0,0 7-208 0,2 0-96 15,3 0-16-15,-1 0 0 0,10 7 2048 0,4 0 384 16,7 15 96-16,4 12 16 0,1 12-656 0,1 6-128 15,1 0-32-15,-2 2 0 0,1 5-768 0,1 7-176 16,4 4-16-16,-2 0-16 0,0-6-304 0,-2-8-128 16,-2-8 128-16,-5-7-128 31,-5-12-1088-31,0-11-288 0,-4-2-64 0,0-11-9344 0</inkml:trace>
  <inkml:trace contextRef="#ctx0" brushRef="#br0" timeOffset="71223.72">26559 13990 12895 0,'7'14'576'0,"-3"-9"112"0,3 1-560 0,0 1-128 0,0 2 0 0,2-4 0 16,2 4 1248-16,12 11 224 0,11 10 32 0,9 6 16 16,2 3-704-16,-4-3-144 0,-5-2-32 0,-2 0 0 15,-4-5-192-15,-5 1-64 0,2-5 0 0,-9-3 0 16,0 1-384-16,-7-7 128 0,-2-5-128 0,-2-9 0 15,-2 3 320-15,-5-12 0 0,0 3-16 0,-5-3 0 16,1-5 352-16,-3-3 80 0,0 1 16 0,0-9 0 0,-2 1 320 0,2-8 64 16,1-4 16-16,1-4 0 0,-2-5 224 0,3-5 48 15,-1-4 16-15,1-2 0 0,1-1-496 0,1 5-112 16,2 3 0-16,0 4-16 0,0 4-256 0,2 1-48 16,1 6-16-16,1 2 0 0,1 8-496 0,-1-1 0 15,3 10-176-15,0 1 176 16,2 8-2192-16,2 8-320 0</inkml:trace>
  <inkml:trace contextRef="#ctx0" brushRef="#br0" timeOffset="71621.1">27432 13719 12895 0,'-3'0'1152'0,"1"0"-928"0,2 0-224 0,2 0 0 16,-4 0 944-16,4 0 144 0,1 6 16 0,1 3 16 16,3 10 1344-16,4 3 272 0,3 10 48 0,4 6 16 15,5-1-928-15,2 8-176 0,2-4-32 0,2 4-16 0,1-9-944 16,-1-2-176-16,-4-6-32 0,0-8-16 0,-2-9-320 0,-5-6-160 16,2-12 160-16,-2-7-160 0,-2-6 400 0,2-7-16 15,-2-5 0-15,-4-2 0 0,1 0-192 0,-1-7-32 16,-3 1-16-16,-5-6 0 0,1 1-144 0,-1 2-192 15,-4 4 32-15,0-1 16 16,-2-1-304-16,-2 5-48 0,-3-5-16 0,0 7 0 0,0 4 128 0,-2 3 32 0,0 2 0 0,2 2 0 16,0 5 352-16,3 2 0 0,2 3 0 0,2 4 0 15,0 2-224-15,4 0-32 0,1 7 0 0,1 7 0 32,3 0-448-32,3 9-80 0,4 2-32 0,0 4 0 0,-1 8 368 0,8 6 80 0,4 10 16 0,1 3 0 15,1 4 352-15,0-4 192 0,1 1-32 16,-1-9 0-16,3 0 0 0,-5-16 0 0,1-5 0 0,-1-11 0 15,-2-11-432-15,-5-9-96 0,3-12-16 0,-5-7-8064 16,-5-4-1632-16</inkml:trace>
  <inkml:trace contextRef="#ctx0" brushRef="#br0" timeOffset="71814.05">28109 12907 6447 0,'3'0'272'0,"-1"0"80"16,3 0-352-16,-1 0 0 0,1 0 0 0,-1 5 0 0,3 2 2144 0,9 4 352 15,6 7 80-15,12 9 16 0,10 10 368 0,-1 3 80 16,0 3 16-16,-3 0 0 0,-1 5-1392 0,-5-3-288 16,-2-4-48-16,-5 2-16 0,-4 2-688 0,-3 1-144 0,-2-8-32 15,-2 1 0 1,0-5-640-16,-7-5-144 0,2-1-32 0,-6-13 0 16,-1-3-2016-16,-1-5-416 0,-3-1-80 0,-3-6 0 0</inkml:trace>
  <inkml:trace contextRef="#ctx0" brushRef="#br0" timeOffset="71972.85">28037 13406 21183 0,'-5'-5'1888'16,"3"3"-1504"-16,2 2-384 0,2 0 0 31,3-5-448-31,-1 1-176 0,6-5-16 0,3-7-16 0,12-13 3392 0,11-10 672 0,12-4 144 0,2-2 32 16,4-3-1232-16,1 3-240 0,1 4-64 0,-1 0 0 0,-5 7-1728 0,-7 0-320 15,-5 9-144-15,-2-2-17120 16</inkml:trace>
  <inkml:trace contextRef="#ctx0" brushRef="#br0" timeOffset="72318.53">28472 12624 5519 0,'7'0'496'0,"0"5"-496"16,0-5 0-16,-1 6 0 0,-1-1 1296 0,4 4 176 15,9 5 16-15,12 13 16 0,13 16 1456 0,9 16 304 0,0 9 48 0,-2 4 16 16,-3 8-1200-16,-4-6-224 0,1 8-48 0,-8-5-16 15,-4-5-784-15,-8-8-160 0,-1-12-16 0,-5-4-16 16,-2-12-96-16,-5-9-32 0,-4-9 0 0,-2-13 0 16,-3-8-96-16,-2-10 0 15,0-12-16-15,-7-9 0 16,-2-16 48-16,0-4 16 0,0-14 0 0,0-3 0 0,2-6-560 0,3 5-128 0,-1 8 0 0,5 1 0 31,0 4-384-31,2 5-96 0,5 8-32 0,-2 8 0 16,2 13-272-16,-1-2-64 0,8 2-16 0,0 7 0 15,1 2 112-15,-1 9 32 0,4 7 0 16,-2 0 0-16,2 11 592 0,-2 1 128 0,4 10 0 0,1 10 0 0,1 9 0 0,3 9 160 16,3 2-160-16,-3 11 192 0,2-2-48 0,2 1 0 15,-2-6 0-15,-2-8 0 0,-4-7-688 0,-3-19-144 0,-7-10-16 0,-2-6-8768 32,-2-10-1728-32</inkml:trace>
  <inkml:trace contextRef="#ctx0" brushRef="#br0" timeOffset="72493.07">29338 11933 7359 0,'-2'11'320'0,"2"-4"80"0,0 4-400 0,0-4 0 0,0 4 0 0,2-6 0 15,0 6 1152-15,3 10 160 0,2 10 32 0,2 10 0 16,4 7 192-16,1-7 64 0,4-1 0 0,-2-6 0 15,0-11-1344-15,-3-5-256 0,3-7 0 0,2-6 0 16</inkml:trace>
  <inkml:trace contextRef="#ctx0" brushRef="#br0" timeOffset="72651.57">29583 11887 10127 0,'4'3'896'0,"1"1"-704"16,0 1-192-16,-3-3 0 0,0 3 0 0,3 1 128 15,6 6-128-15,5 6 128 0,4 9 1360 0,3 3 272 16,2 8 48-16,0-2 16 0,4-8-1360 0,-6-4-272 16</inkml:trace>
  <inkml:trace contextRef="#ctx0" brushRef="#br0" timeOffset="84313.6">2868 8012 10127 0,'-3'-16'896'0,"1"7"-704"0,2 5-192 0,0-5 0 0,0 7 960 0,-2-3 144 0,2 3 48 0,0-3 0 0,-2-2 1408 0,2-4 304 15,-3-5 48-15,1 5 16 0,0 2-1088 0,-3 0-224 16,3 2-32-16,-2-2-16 0,1 7-800 0,-4-7-176 0,3 6-16 16,-3-6-16-16,0 2-240 0,-2-2-64 15,-2 5 0-15,-3-7 0 0,-2 4-16 0,1 2-16 0,-4-2 0 0,1 3 0 16,-2 4-32-16,-5 0-16 0,-2 4 0 15,-3-4 0-15,3 7-176 0,-2-2 128 0,1 4-128 0,-1 4 128 16,4 3-128-16,2 5-224 0,3-8 48 0,4 5 16 16,3 3 0-16,1-3 0 0,3 5 0 0,2-1 0 15,1 3-32-15,3 7 0 0,3 4 0 0,3 5 0 16,3 0-128-16,6 0-48 0,1-1 0 0,5 1 0 16,5-2 192-16,2 1 48 0,4-3 0 0,1 1 0 15,2 1 128-15,-5 4-128 0,0 4 128 0,-4 5-128 0,-5-2 0 0,-5-7 0 16,-3-2 0-16,-8-2 0 0,-2 2-96 0,-5-1-16 15,-4-6 0-15,-4 3 0 0,-3 3 240 0,-2-6 0 16,2-4 0-16,-2 4 0 0,-3 0 0 0,3-2 0 16,0-1 0-16,2-6 0 0,2-2 0 0,3-12 0 15,2-4 0-15,2-3 0 16,0-1 0-16,5-3 0 0,0 0 0 0,2-3 0 0,0-1 0 0,2-1 0 16,3-1 0-16,2-1 0 0,-1-5 144 0,6 6 80 15,-1-3 16-15,0 2 0 0,3 0-16 0,0 0 0 0,-1 5 0 0,3 0 0 16,-2 2-224-16,1 2 0 15,-1 0 0-15,0 5 0 0,-1 2 0 0,-1 0 0 0,-1 2 0 16,-2 1 0-16,0-1 0 0,-2 0 144 16,0 8-16-16,-5-4 0 0,2 10 16 0,-4-2 0 0,3 7 0 0,-3-1 0 15,0 10 0-15,0 4 0 0,0 6 0 0,0 1 0 16,-3 0-144-16,1-7 0 0,-2 0 0 0,-3 5 128 16,-2-1-128-16,-3 6 0 0,3-1 0 0,-2 0 128 15,0 0-128-15,-1-2 0 0,1 0 0 0,2-1 0 16,2 1 192-16,5 0-64 0,2 0 0 0,4-5 0 15,3 3 128-15,5-3 0 0,-1-4 16 0,5-2 0 0,2-1 64 0,2-2 16 16,5 3 0-16,2-10 0 0,1-1 80 0,-1-4 16 16,5 1 0-16,-3 0 0 0,5 5-304 0,-2-1-144 15,0 1 160-15,-5-1-160 16,0-4-1216-16,-4 2-320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56:30.99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22447 5091 13823 0,'0'-4'1216'0,"0"-3"-960"0,0 0-256 0,0 5 0 0,2 0-128 0,-2-3-80 0,-2-2-16 0,2-4 0 0,-2-7 1648 0,2 0 336 16,-3 2 64-16,3 0 16 0,0 5-320 0,-2 2-64 15,2 0-16-15,2 2 0 0,1 2-160 0,1 3-16 0,1 0-16 16,-1 2 0-16,3 2-400 0,0 0-80 15,2 3 0-15,0 2-16 0,2-1-352 0,3 3-64 0,-1-2-16 0,6-2 0 16,3 2-192-16,3-3-128 16,5 3 160-16,4-5-160 0,2 3 144 0,5-1-144 0,2 1 128 0,0 1-128 15,2-6 192-15,-2 3-32 0,-6-3-16 0,3 2 0 16,8-2-16-16,4 2-128 0,2-2 192 0,-1 0-64 16,1 0 16-16,-2-2 0 0,3 2 0 0,-1-2 0 15,3-1 0-15,-1 3 0 0,5-4 0 0,3 2 0 16,2-1 272-16,-3 1 48 0,1-7 16 0,-1 7 0 15,-2-7-32-15,-2 2-16 0,0 5 0 0,-2-5 0 0,2 2-208 16,2 5-32-16,5-4-16 0,0 4 0 0,-3 0 16 16,0 4 0-16,1 1 0 0,-5 2 0 0,-2-3-192 0,-5 3 160 15,-5 2-160-15,-4 0 160 0,-2-4-160 0,-5 1 0 16,-2-3 0-16,-2-1 0 0,-2 5 0 0,-3-7 128 16,2 2-128-16,-1-2 0 0,-1 5 128 0,2-5-128 15,-2 2 128-15,1-2-128 0,-1 0 0 0,0-5 0 16,-4 3 0-16,-1 0 0 0,-1-3 0 0,-5 3 0 0,-1-3 0 15,-1 1 0-15,-5-1 0 0,-4-1 0 0,-1 3 0 0,-6-1 0 16,0 4-128-16,-7-5 128 0,-3 3 0 0,-1 2 0 16,-5 2 0-16,-5 3 0 0,-4-5 0 0,-3 0 0 15,-4 2 0-15,-4 0 0 0,-8 1 0 0,-1-3 0 16,-8 4-176-16,-1-4 176 16,-6 0-128-16,-1 0 128 0,-3 0 0 0,-2 0 0 0,0 2 0 0,-7 7 0 15,-2-4 0-15,-7 6 0 0,-8 5 0 0,-1 0 0 16,2 2 0-16,0 3 0 0,1-3 0 0,1-5-128 15,10 3 128-15,-3-4 0 0,1-6 0 0,1 6-128 16,3-1 128-16,7-4 0 0,4 2 160 0,5-2-160 16,2-3 0-16,5-2 0 0,4-2 0 0,0 0 0 15,2-2 0-15,5 0 0 0,5 0 0 0,1-3-160 0,3 1 160 0,3-3 0 16,1 2 0-16,3-2 0 0,4 5 0 0,1-5 0 16,6 3 0-16,2-5 0 0,3 7 0 0,4-5 0 15,0 2 0-15,5-2 0 0,2 3 0 0,2-3 0 16,3 0 0-1,2 3 0-15,8-3 0 0,4 2 0 0,3 1 0 0,3-1 0 0,7 3 0 0,6-5 0 32,6 3 0-32,3-3 0 0,8 0 0 0,6-2 0 0,7 2 0 15,2 0 0-15,5-4 0 0,6 2 0 0,10 0 0 0,7 0 0 16,1 2 0-16,3-4 0 0,3 4 0 0,-6 3 0 16,-1-3 0-16,-8 2 0 0,-1-2 0 0,-8 7 0 15,1-4 0-15,-7 2 128 0,-5-1-128 0,-6 1 128 16,-5 2-128-16,-7 0 0 0,-7 0 0 0,-6 2-128 15,-5 1 128-15,-7 3 0 0,-5-6 0 0,-6 0 0 16,-4 0 0-16,-8 0 0 0,-2-4 0 0,-6 4 0 16,-1 0 0-16,-1 4 0 0,-3-4 0 0,-5 0 0 15,0 0 0-15,-2 0 0 0,1 0 0 0,-4 0 0 16,-1 0 0-16,-5 3 0 0,-2-1 0 0,-9 0-128 0,-3 3 128 16,-6-3 0-16,-7 0 0 0,-7 3 0 0,-5-1 0 0,-8 3-128 15,-5-2 128-15,-7 1 0 0,-7 3 0 0,-4-2 0 16,-3 0 0-16,3-2-128 0,7-5 128 0,-3 2-208 15,-4 7 80-15,-3-7 128 0,-1 7-272 0,6-4 64 16,2 2 16-16,7-3 0 0,9-2 192 0,7 3 0 16,9-10-160-16,5 5 160 0,6-4 0 0,5 2 0 0,5-5 0 15,4 2 0-15,4 5 0 0,5-4 0 0,10 1 0 16,1-1 0-16,7-1 0 0,7 1 0 0,2 2 0 0,10-3 0 16,6-2 0-16,7 3 0 0,7-3 0 0,4 0 0 15,9 3 0-15,3-3 0 0,8 7 0 0,6-7 128 16,3 5 48-16,8-3 0 0,6 3 0 0,7 0 0 15,-2-3-48-15,9 3-128 0,9 2 192 0,-7 0-64 16,-6 0-128-16,11 2 0 0,17-2 0 0,4-4 0 16,-4 1 128-16,-10-1-128 0,-5 2 128 0,-11-1-128 15,-7 3 128-15,-12 3-128 0,-4-1 0 0,-7-2 128 16,-4 4-128-16,-12 1 0 0,-8 4 0 0,-10 0 0 16,-7 0 0-16,-8 0 0 0,-8 2 0 0,-4 1 0 15,-4 1-992-15,-6-1-80 0,-1 4-16 0,-5-5-10176 16,-4 3-2048-16</inkml:trace>
  <inkml:trace contextRef="#ctx0" brushRef="#br0" timeOffset="6166.88">27649 5411 8287 0,'-4'-7'736'0,"-1"5"-592"0,3-1-144 0,2 3 0 0,0 0 656 0,0-4 112 0,0 2 0 0,0-10 16 15,4 1 1008-15,3-7 208 0,9-3 48 0,9 1 0 16,7-3-128-16,6 3-32 15,8 2 0-15,4 0 0 0,9 4-720 0,4 3-144 0,7 6-16 0,12-1-16 16,6 6-432-16,14 2-96 16,7 2-16-16,4-1 0 0,5-6-144 0,7-3-48 15,6-4 0-15,8 1 0 0,4 0 416 0,-1-4 80 16,-1-3 16-16,-7 0 0 0,-10-2 224 0,-8 4 48 16,-12 3 16-16,-13 4 0 0,-9 7-640 0,-12 7-128 0,-11-5-32 0,-14 5 0 15,-11 2-256-15,-11-2-144 0,-10 0 16 0,-8 2 0 0,-5-7-128 0,-9 0-32 16,-12 1 0-16,-6-3 0 0,-5-3 288 0,-13 1 0 15,-9 0-128-15,-12-5 128 16,-9 2 0-16,-6-4 192 0,-10 7-16 0,-9-5-16 0,-4 5-160 0,-5 2 0 16,0-2 0-16,-2-3-176 0,2 3-144 0,1 4-16 15,-4 5-16-15,1 2 0 0,7 2 112 0,2 1 32 16,9-1 0-16,5-4 0 0,6 0 208 0,5-3 0 16,5-2 0-16,4-4-144 0,6 4 144 0,3 1 0 15,5-1 0-15,2 3 0 0,7-5 0 0,6 2 0 0,5-2 0 16,9-2 0-16,7-3 0 0,7 0 0 0,8-4 0 0,8 0 0 31,8-2 336-31,10 0 0 0,9-3 0 0,11-4 0 16,14 2 176-16,11 0 16 0,11 3 16 0,7 1 0 15,9 5-336-15,3 1-64 0,-1 3-16 0,1 1 0 0,-1-2-128 0,1 1 0 0,4 1 0 0,2 2 128 16,2 2-128 0,3 1 128-16,5 1-128 0,-3-2 128 0,-2-2-128 0,-5-2 0 15,0-2-160-15,-6-3 160 0,-8 0-144 0,-10 3 144 0,-8-1-128 0,-11 3 128 31,-11 2 0-31,-16 0-160 0,-11 0 160 0,-12 0 0 16,-6 0-128-16,-5 0 128 0,-5-5 0 0,-11 10 0 0,-13-5-304 0,-16 7 48 16,-12 4 16-16,-11-4 0 15,-9 4-400-15,-12 5-96 0,-10-5-16 0,-10 7 0 16,-5-2 176-16,-6 0 48 0,-4-2 0 0,-6-1 0 0,1 3 240 0,-2-2 48 16,2 2 16-16,-1-5 0 0,8 0 224 0,9-9 0 15,13-2 0-15,9 0 0 0,12-2 0 0,9-2 128 16,8 1-128-16,15 1 160 0,6 0-160 0,11-3 0 15,8 1 0-15,6 2 0 0,9-8 128 0,7 4 0 16,7-1 0-16,11 0 0 0,7-4 768 0,9 2 160 16,9 0 32-16,9 4 0 0,5-4-608 0,13 0-112 0,9 0-32 15,8 2 0-15,8 0-112 0,5-4-32 0,6 2 0 0,3-5 0 16,2 3 160-16,-2 4 32 0,2-2 0 0,-2 2 0 16,-3 1-384-16,-6 1 0 0,-12 3 0 0,-4-5-128 15,-7 7 128-15,-9-2 0 0,-6 4 128 0,-8 0-128 31,-4 5-464-31,-7-2-176 0,-5 1-16 0,-4 3-16 0,-4 0-1296 0,-3 0-256 16,-2-4-48-16,-9 2-12368 0</inkml:trace>
  <inkml:trace contextRef="#ctx0" brushRef="#br0" timeOffset="21454.99">14127 3290 9215 0,'-2'0'816'0,"0"-5"-656"0,0 3-160 0,2 0 0 0,0 2 1152 0,2-3 208 0,0-1 48 0,0-3 0 0,3-4 208 0,6-5 48 15,7 2 16-15,5-2 0 0,6 3-160 0,5 1-48 16,5 1 0-16,4 4 0 0,5 3-576 0,6 4-128 16,3 4-32-16,6 3 0 0,1 4-464 0,4-4-80 15,0 5-32-15,2-6 0 0,-2-1-160 0,0-3 0 16,2-2 0-16,-2-2 0 0,3-3 0 0,-1-1 0 16,-2-4 0-16,-2 1 128 0,-3-6 448 0,-6 3 64 15,-1 1 32-15,-8 4 0 0,-7-4-208 0,-7 4-32 16,-5-2-16-16,-4 2 0 0,-2 5-416 0,-7 0 0 0,-5-1 0 0,-4 3 0 15,-3 0 0-15,-1 3 160 0,-1-3-160 0,-4 2 160 16,-5 0-16-16,-2-2 0 16,0 5 0-16,-5-1 0 0,-2 3 144 0,-4 4 32 15,-3-4 0-15,-6 4 0 0,-3 1-320 0,-7-1 128 0,-1 0-128 0,-10-4 0 16,-7 5 0-16,-6-6 0 0,-1 3 0 0,-6 0-144 16,-3 7 144-16,-8-2 0 0,-8 6 0 0,-1-2 128 15,-3 5-128-15,4-7 0 0,1 4 0 0,6-4-128 16,10-2-16-16,4-3 0 0,2-2 0 0,12 0 0 15,8 0 144-15,5-4 0 0,5 2-144 0,2-7 144 16,7 4 0-16,2-4-144 0,5 3 144 0,4-3 0 16,0 2-640-16,5-2-32 0,2 0 0 0,4 0-13680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57:26.2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13735 11829 6447 0,'5'-16'576'0,"-1"0"-576"0,1 2 0 0,-1 5 0 0,1-2 1808 0,4-5 256 0,7-11 48 0,11-23 16 16,12-9 656-16,10-4 128 0,10 8 32 0,5 8 0 15,4 15-1520-15,-5 11-288 0,1 17-64 0,-5 4-16 16,-3 11-352-16,-3 7-64 0,-8 10 0 0,-2 3-16 15,0 10-496-15,-2 0-128 16,-3 4 0-16,-4 1 0 16,0-6-400-16,-4 1-112 0,-3-5 0 0,-4-6-16 0,-7-12 320 0,-7-4 64 15,-3-5 16-15,-8-5 0 0,0 1 128 0,-7-10 128 16,-3 3-128-16,-3-3 176 0,-6-6 656 0,-6 0 144 0,-7-7 32 0,-7-5 0 16,-4-7-528-16,-5 1-96 0,0-3-32 0,-2 1 0 0,-2 1-224 0,-1 1-128 15,1 1 160-15,-1 4-160 16,1 1 0-16,4 5 0 0,5 4 0 0,2 1-160 15,4 3 384-15,3 4 80 0,4 3 16 0,3 3 0 16,1 0-144-16,6 7-32 0,-1-2 0 0,5 2 0 16,0 4-144-16,4 2 0 0,3 3 0 0,2 0 0 0,0 7 0 0,2 2-224 15,5 0 48-15,-1 2-15360 16</inkml:trace>
  <inkml:trace contextRef="#ctx0" brushRef="#br0" timeOffset="1065.24">20194 13283 3679 0,'-12'-9'320'0,"5"7"-320"0,1-7 0 0,-1 7 0 0,2-3 1104 0,1 5 160 0,1 0 16 0,-6 5 16 0,-2-5 672 0,-5 2 128 16,3 9 16-16,-1 3 16 0,7 2-720 0,3 4-160 15,4-6-32-15,4 4 0 0,8-2-80 0,1 0-32 16,10-3 0-16,-1-1 0 0,3-6-144 0,0-3-48 16,0-6 0-16,-2 1 0 0,0-5-608 0,-1-2-128 15,-1-2-32-15,-3-3 0 0,-5-2-144 0,1 3 0 16,-3-3 0-16,1 0 0 15,-6 3 128-15,1-1-128 0,-4 0 0 0,-1 1 128 0,-2 1-128 0,-5 1-256 16,-2 4 64-16,-4 1 16 0,-2 1-160 0,-6 5-48 0,1 0 0 0,-2 0 0 16,-1 2 384-16,1 3 0 0,0-1 0 0,2 3 0 15,-3 4 192 1,5 1 96-16,3-1 32 0,1 3 0 0,6 4-320 0,1-2 128 0,5 0-128 0,2 2 0 16,5 0 224-16,2-2-64 15,2 2-16-15,3-5 0 0,6 1 432 0,3-3 64 16,0-4 32-16,-3-5 0 0,1-4-32 0,-3-2-16 15,0-3 0-15,-2-9 0 0,0-2-64 0,-3 0-16 0,-1-5 0 0,-3-6 0 16,-3-1-352-16,-3 1-64 0,-1 1 0 0,-4-1-128 16,-5 2 0-16,-2 2-224 0,-5 7 16 0,-2 2 0 15,-2 5-544-15,-2 6-96 0,-3 5-32 0,0 5 0 0,-1 6 608 16,-1 7 112-16,-3 5 32 0,1 2 0 16,5 0 448-16,-1 2 112 0,0 0 16 0,7-4 0 0,7-8 16 0,5-1 16 15,6-5 0-15,5-2 0 0,9-12-704 0,6 1-144 16,10-5-16-16,7-5-14432 31</inkml:trace>
  <inkml:trace contextRef="#ctx0" brushRef="#br0" timeOffset="2247.89">20373 16522 10127 0,'0'-9'896'0,"0"6"-704"0,0-1-192 0,0 2 0 0,-3 2 1120 0,3-5 192 0,-2-2 32 0,2-4 16 0,-2-5 368 0,0-2 64 15,-1-5 0-15,3 5 16 0,-2-4-560 0,2 3-112 0,-2 1-32 16,2 2 0-16,-3 1-400 0,-1 3-64 0,-1 5-32 0,-1 5 0 16,1 0-256-16,-4 6-48 0,2 3-16 0,-2 2 0 15,2 3 64-15,-2 1 16 0,0 5 0 0,2 3 0 16,3 4-192-16,-1 2-48 0,3-2 0 0,4 2 0 16,1 2 48-16,3-6 0 0,3 0 0 0,5-1 0 15,0-1-176-15,2-5 0 0,-1 0 144 0,1-3-144 16,2-8 0-16,-2-5 0 0,0-5 0 0,-2-2 128 31,-1-4 304-31,-1 0 64 0,-1-5 16 0,-4 2 0 0,0 3-256 0,-5-7-64 0,0 2 0 0,-4 0 0 16,0-2-192-1,-3 0 176-15,-2 0-176 0,-2 0 160 0,0 4-160 0,-2 0 128 16,-3 3-128-16,1 4 128 0,-3-4-128 0,0 6 0 16,0 1 0-16,-2 2 0 15,2 4-432-15,2 2-16 0,-1 3 0 0,1 2 0 0,3 3 176 0,2-1 16 0,2 2 16 0,0 3 0 16,0 2 240-16,3 1 0 0,4-1 0 0,-3-2 0 15,6 2 192-15,1-2 64 16,3-3 32-16,0-1 0 0,0 3-32 0,2-10 0 16,2 2 0-16,0-5 0 0,1 0-256 0,1-6 0 15,-1-3-128-15,-1-4-9856 16,0-1-1984-16</inkml:trace>
  <inkml:trace contextRef="#ctx0" brushRef="#br0" timeOffset="5292.29">11863 14482 10127 0,'-9'-9'896'16,"4"7"-704"-16,1-7-192 0,1 7 0 0,1-3 224 0,2 3 16 0,0 2 0 0,-2-5 0 0,0 1 640 0,-1-3 128 0,1 2 16 0,0 3 16 16,2 2 400-16,2 7 80 0,-2-3 16 0,5 3 0 0,-1 5-576 15,-4-12-96-15,0 0-32 0,27 31 0 0,-15-22-192 16,-3 3-64-16,4-5 0 0,1-1 0 0,-3 1-576 0,3-5 0 16,-1-2 0-16,-1-2 0 0,-1-7 128 0,-2-2 0 15,0-5 0-15,-4-2 0 0,2 0 448 0,-5-5 112 16,0-4 16-16,-2 2 0 0,-2 2-80 0,-3 0-16 15,-2-1 0-15,-2 1 0 0,-2-2-272 0,-5 0-48 0,0 5-16 16,-2-3 0-16,0 5-272 0,-2 2 0 0,-1 5 0 16,1 6-144-16,4 3-64 0,-2 4-16 0,0 7 0 0,2-2 0 15,2 9 224-15,3 2 128 0,0 5 0 0,4-1-128 16,2 1 672-16,5-3 32 0,0 3 0 0,3 0 0 16,6-5-448-16,-3-2-96 0,6-5-16 0,-1-4 0 31,7-5-464-31,0-4-80 0,3-5-32 0,1-4-14160 0</inkml:trace>
  <inkml:trace contextRef="#ctx0" brushRef="#br0" timeOffset="5767.06">11811 15398 7359 0,'-5'7'320'0,"3"-3"80"0,2-2-400 0,0 3 0 0,2-3 0 0,0 3 0 0,1 2 1472 0,1 2 224 0,3 9 32 0,2 0 16 0,5 9 416 0,-3-2 80 0,5 2 0 0,-3-9 16 15,1-2-608-15,-3-2-128 0,3-7-32 0,-3-3 0 16,1-4-336-16,-3-7-64 0,0 0 0 0,-2-4-16 16,-3-5-192-16,1-6-48 0,-3 3 0 0,-2-3 0 0,-2-5-432 0,-3 2-80 15,-2 0-32-15,-4-5 0 31,-5 8-608-31,0 1-128 0,-2 8-32 0,-2 1 0 0,4 6-208 0,-5 1-32 0,3 7-16 0,-2 7 0 0,-1 3 736 0,3 6 336 16,0 0-16-16,0 2-16 0,2 8 400 0,0-1 64 16,3-2 32-16,1 2 0 0,6-11-240 0,1-3-48 15,7-6-16-15,5-5 0 0,4-6-496 0,5-8-320 16,5-3 64-16,4-10-15680 0</inkml:trace>
  <inkml:trace contextRef="#ctx0" brushRef="#br0" timeOffset="17676.74">21968 4105 1839 0,'5'-11'160'0,"0"2"-160"0,-1 5 0 0,-2 1 0 0,1 3 656 0,-1 0 112 0,5-6 0 0,2-4 16 0,4 4 352 0,-1-1 64 16,1 7 16-16,-6 7 0 0,-2 4-336 0,-3 7-64 15,-4 5-16-15,-1 2 0 16,-3 6-80-16,-4 3-16 0,1 3 0 0,-2 3 0 0,0 1 96 0,-1 7 16 15,-1 4 0-15,-1-2 0 16,5-16-272-16,2 4-48 0,-4 3-16 0,2 4 0 0,0 5-176 0,2-9-48 16,3 0 0-16,1-12 0 0,6-6 240 0,-1-7 32 15,2-3 16-15,5-13 0 0,0 0-32 0,3-6-16 0,-1-6 0 0,3-8 0 16,-1 2-32-16,3-3 0 0,2-1 0 0,0-1 0 16,3 0-208-16,-1-4-32 0,3 5-16 0,0 1 0 15,-3 5-208-15,0 3 0 0,-4 4 0 16,2 2 0-16,3 0-128 0,-1 7 128 0,3 0 0 0,0 0 0 15,2 2 0-15,2 3-128 0,2 6 128 0,3-6 0 16,2 4 0-16,0-5 0 16,2 3 0-16,3-2 0 0,2-1-144 0,-1-4 144 0,3 0 0 0,0 0-144 15,3 2 144-15,1-2 0 0,3 5 0 0,0-5 0 16,0 0 0-16,-2 0 0 0,-1 0 0 0,-4 0 0 16,-2 0 0-16,-2 2 0 0,4-2 0 0,2 0 0 15,0 0 0-15,1-2 0 0,-1 2 0 0,0-5 0 16,-2 3 0-16,5 2 144 0,4 0-144 0,5-4 160 15,0 1-160-15,-1 1 0 0,1 4 0 0,-3-2 128 16,1 3-128-16,-1 1 0 0,3-4 0 0,-1 2 128 16,1 3 80-16,2-5 16 0,2 0 0 0,5 0 0 0,4-5 96 0,5 3 0 15,4-5 16-15,5-2 0 16,2 3-96-16,3-1-32 0,-1-2 0 0,1-3 0 0,-5 3-80 0,2-2 0 16,4-3-128-16,3 3 192 0,3 2-64 0,1-2-128 15,12-1 176-15,-7 5-176 0,-11 3 192 0,-10-3-64 0,-2 5 0 0,3 0-128 31,0-3 192-31,-1 5-64 0,-8 5 0 0,4-3-128 0,2 7 176 0,3-2-176 0,2 4 160 0,-3-2-160 16,-4 0 128-16,-4-2-128 0,-1 2 0 0,3-7 0 16,5 3 0-16,1-1 0 0,5-4 0 0,5 0 0 31,2 0 0-31,0-4 0 0,-2-3 128 0,-1-2-128 0,1 0 208 0,6-2 0 16,8-5 0-16,1 2 0 0,3 5 112 0,0 0 32 15,2 4 0-15,-4-4 0 0,-5 0-160 0,0 0-48 16,0 2 0-16,-3-4 0 0,1 4-144 0,-12 7 128 0,-13-4-128 0,7 4 128 15,11 0-128-15,9 0 128 16,4-2-128-16,-1-3 128 0,-6 1-128 0,1 1 0 16,0 1 0-16,-3 0 128 0,3 4-128 0,-5 3 0 15,3-1 0-15,-8-2 0 0,-6 1 0 0,-7 3 0 16,0-1 0-16,-6 2 0 0,-8-1 0 0,-2 6 0 16,3 1 0-16,-7 1 0 0,-8 0 0 0,-3-1 0 15,-3-1 0-15,-2 1 0 0,-5 1 0 0,-2-3 0 16,-2 0 0-16,-5 1 128 0,-2-1 32 0,-3-4 0 15,-3-5 0-15,-1 3 0 0,-5-1-160 0,-1-2 160 16,-3-2-160-16,-2-2 160 0,-3-2-160 0,1-3 128 16,-3 0-128-16,-2-4 128 0,0-1 304 0,0-8 48 0,-2 0 16 15,-3-8 0-15,1-1-128 0,-3-1-32 0,0-8 0 0,-2 2 0 16,2 2-144-16,0 0-16 0,3 2-16 0,-3-2 0 16,0 7-160-16,3 4 0 0,-1 5 0 0,1 4 0 31,-1 3-608-31,-2 7-208 0,0 4-32 0,-2 9-15600 0</inkml:trace>
  <inkml:trace contextRef="#ctx0" brushRef="#br0" timeOffset="45141.94">20944 13252 9215 0,'-5'-7'816'0,"1"5"-656"0,2-3-160 0,2 5 0 0,0 0 688 0,-3-4 96 0,-4-3 32 0,1-7 0 0,-3-2 1536 16,2 0 304-16,2 3 64 0,1 2 16 16,1-1-432-16,3 5-96 0,3 7-16 0,-1-4 0 15,0 4-688-15,3 4-144 0,2 3-16 0,-1 5-16 0,3 3-624 0,1 4-112 16,-4 3-16-16,3 1-16 0,0 2-240 0,-2-7-32 15,0 5-16-15,0 2 0 0,0 4-128 0,-1-2-16 16,-1 0-128-16,-3-4 192 0,3 2-192 0,-3-2 176 16,3-8-176-16,-3 1 160 0,0-2-160 0,0-5 0 0,3 0 144 0,-3-2-144 15,3-3 128-15,-1-1-128 0,3 1 128 0,-2-4-128 16,-3 0 192-16,5-7-48 0,2-4 0 0,0 0 0 16,2-12 112-16,3-4 0 0,-1-5 16 0,5-9 0 15,3-9-112-15,2-8-32 0,1-17 0 0,4-2 0 16,-3-5-128-16,-5 7 0 0,0 5 144 0,1 2-144 15,-3-2 0-15,2 6 144 16,-4 12-144-16,0 0 0 0,-5 11 0 0,1 3 0 0,-3 8 0 0,-2 5 0 16,-3 10 0-16,-2 3 0 0,-2 6 0 0,0 6 0 0,-2 0 0 0,0 2 0 31,-3 7 0-31,-1 4 0 0,1 3-352 0,-2 2-80 0,0 5-16 0,-2 0-11408 16,5-5-2288-16</inkml:trace>
  <inkml:trace contextRef="#ctx0" brushRef="#br0" timeOffset="64795.2">20937 16422 11055 0,'0'7'976'0,"0"-5"-784"0,2 3-192 0,-2-1 0 0,3 3 1440 0,-3-5 240 0,2 10 48 0,2 3 16 0,3 8 304 0,2 0 64 15,-2 2 16-15,2-3 0 0,-2 1-768 0,0 0-144 16,0-1-48-16,-1-4 0 0,1 1-464 0,-2 3-112 16,1-4-16-16,-3 1 0 0,1-1 16 0,1-5 0 15,-1 1 0-15,-1-5 0 0,1-2-208 0,-2 0-32 16,3-7-16-16,-1-7 0 0,3-2 0 0,2-5 0 15,0-4 0-15,3-5 0 0,1-4 176 0,-1-7 48 16,4-4 0-16,-3-5 0 0,3-3-272 0,0-8-48 16,4-3-16-16,1-4 0 0,1-2 144 0,-1-1 16 0,1 7 16 0,-1 1 0 15,-3 13-176-15,0-3-32 0,2 6-16 0,-1-1 0 16,-1 2-176-16,0 8 0 0,-2 8 144 0,-3 2-144 31,1 8-560-31,-5 4-176 0,-2 7-32 0,0 4-16640 0</inkml:trace>
  <inkml:trace contextRef="#ctx0" brushRef="#br0" timeOffset="73564.56">23873 1991 5519 0,'-12'-11'496'0,"3"6"-496"0,2-6 0 0,1 4 0 0,1 0 304 0,1 3-48 0,-1-3 0 0,-2-4 0 0,-4-10 816 0,-5-4 144 16,-4-13 48-16,-3 2 0 0,0-10-208 0,-2 1-32 15,0 2-16-15,1 2 0 0,-6 0-224 0,1-2-32 16,-3 7-16-16,-4 4 0 0,-1 7-224 0,-4 5-64 0,-4 2 0 16,-5 9 0-16,-2 2-448 0,-7 7 0 0,-2 0-208 0,-7 7 64 15,-2 2-64-15,-10 4-16 0,-3 3 0 0,5 5 0 16,8 1 224-16,-2 6-144 0,-3 3 144 0,-2 12-128 16,0 3 128-16,-3 8 0 0,1 9 0 0,-3 3 0 15,-2 9 0-15,1 9 0 0,1 4 0 0,5 5 0 16,4-4 0-16,8-3 0 15,13-7 0-15,8-18 0 0,10-6 0 0,0 3 0 0,0 17 0 0,-2 7 0 16,7 6 0-16,4 5 144 0,7 2 0 0,6 0 0 16,10-6 208-16,2 1 32 0,5-3 16 0,4-1 0 15,2-5-48-15,7 12-16 0,7 0 0 0,9 11 0 0,5 3-336 0,4-3 0 16,2-9 0-16,0-2 0 0,10 2 0 0,4 5-128 16,9 4 128-16,4 1-192 0,8 1 192 0,-1-4 0 15,0 0 0-15,1-9 0 0,-8-16 0 0,5 2 0 16,7-2 0-16,4 3 0 0,1-6 320 0,6-1 80 15,9 0 32-15,5-10 0 0,5 0 224 0,-3-10 48 16,0-13 16-16,-3-10 0 0,1-14-304 0,7-10-64 16,11-10-16-16,-2-14 0 15,-8-12-112-15,-1-4-32 0,0-6 0 0,-8-6 0 0,-10 3 128 0,13-7 0 0,11-9 16 0,3-9 0 16,-7-4-336-16,-5-12 0 16,-4-4 0-16,-7-12 0 0,-2-4 416 0,-9-3 16 0,-1 1 0 0,-10-5 0 15,-3 2 352-15,-3-7 80 16,-6-2 16-16,-9 1 0 0,-9 3-128 0,-11 3-32 0,-12 21 0 0,-9-3 0 15,-7 4-544-15,-8-8-176 0,-3-7 0 0,-9-10 0 16,-3 1 128-16,-8 0-128 0,-5 2 0 0,-4 6 0 16,-3 13-208-16,-11-1-112 0,-7-7 0 15,-18 2-16-15,-5 6-736 0,-11 1-144 16,-9 7-16-16,-6 9-16 0,-1 12 864 0,0 2 160 0,3 13 32 0,-10 3 16 16,-2 8 832-16,1 8 176 0,1 2 16 0,12 4 16 15,9 5-496-15,4 4-112 0,3 3 0 0,11 4-16 31,4 3-1280-31,14-3-256 0</inkml:trace>
  <inkml:trace contextRef="#ctx0" brushRef="#br0" timeOffset="74421.03">27964 1613 11055 0,'-13'-7'976'0,"-1"0"-784"0,5 0-192 0,2 7 0 0,1-4 640 0,-6-3 64 0,-10-2 32 0,-15-5 0 15,-10-11 96-15,-10 3 32 0,0 1 0 0,3 8 0 16,4 1 368-16,2 3 80 0,5 9 16 0,3 5 0 16,3 6-448-16,3 7-96 0,0 10-16 0,0 3 0 15,3 8-304-15,-3 11-64 0,0 15-16 0,-3 6 0 16,-1 15-384-16,-1 13 0 0,-4 12 0 0,5 3 0 15,6-10 0-15,2-4 0 0,1 11 0 0,2 9 0 0,4 7 0 0,0 11 0 16,5 7 0-16,2 5 0 0,3 1 0 0,1 1 0 16,8-2 0-16,-1 2 0 15,8 9 0-15,1-16 0 0,3-12 0 0,4-17 0 16,7-12 0-16,10 5 0 0,15 4 0 0,11 1 0 0,10-3 0 16,1-14 0-16,3-4 0 0,7-7 128 0,2-7 240 0,12-2 32 15,8-4 16-15,7-3 0 0,-2-9 192 0,5-4 32 16,9 2 16-16,4-16 0 0,7-4-368 0,9-17-80 15,6-8-16-15,-1-14 0 0,-7-9-192 0,6-14-240 0,5-9 48 16,3-13 16-16,-3-5 384 0,-5-13 80 0,-4-10 16 0,0-8 0 16,0-8 320-16,0-4 64 0,7 0 16 0,-9 0 0 15,-23 7-64-15,-7 5 0 0,-4-1 0 0,-14 7 0 16,-13 5-432-16,-5-5-80 0,-3-6-128 0,-6-3 176 16,-6 0-176-16,-10-9 0 0,-7 0 0 0,-4-9 0 15,-10 3 192-15,-8-3 0 0,-5-9 0 0,-11-14 0 16,-7-13 240-16,-10-12 48 0,-10-6 16 0,-12-3 0 15,-6-2-288-15,-15 0-48 0,-12 0-16 0,-15 10 0 16,-13 10-352-16,-2 16-80 0,2 26-16 0,-11 13 0 16,-17 11-368-16,-10 14-80 0,-10 20-16 0,-6 18 0 0,-7 12 448 15,-1 11 64-15,3 4 32 0,14 8 0 0,9 1 64 0,2 10 16 16,2 0 0-16,3 6 0 16,4-4 144-16,11 2 0 0,9 3-144 0,14-1 144 15,12 7-768-15,8 5-64 0,8 9-32 0,8-2-13216 0</inkml:trace>
  <inkml:trace contextRef="#ctx0" brushRef="#br0" timeOffset="83414.63">22757 7652 16575 0,'3'-4'1472'0,"-3"1"-1168"0,2 1-304 0,0 2 0 0,0-2 640 0,3 2 80 0,2-7 16 0,11-2 0 15,7-5 1360-15,11 3 272 0,5-5 48 0,7-2 16 16,1 2-944-16,6-2-176 0,6 0-32 0,5-5-16 16,-3 5-128-16,-2 0-32 0,1 2 0 0,-8 0 0 15,-2 5-496-15,-4 2-96 0,-5 4-32 0,-7 1 0 16,-2 4-480-16,-4-3 128 0,-5 3-128 0,-5 3 0 16,-2-3-240-16,-7 4-80 0,-4-4-32 0,-2 2 0 15,-3 1-1056-15,-4 4-224 0,-1-5-32 0,-3 2-13120 16</inkml:trace>
  <inkml:trace contextRef="#ctx0" brushRef="#br0" timeOffset="83663.86">23279 7634 10127 0,'-3'-5'448'0,"1"5"96"0,2-4-544 0,0 2 0 0,0-3 0 0,2 5 0 16,1 0 2000-16,-1 0 304 0,3-4 48 0,4 4 16 15,0 4 512-15,2 1 96 0,0 4 32 0,1 2 0 16,-3 7-1664-16,0 5-320 0,-2 4-64 0,-5 7 0 15,0 2 112-15,-2 10 16 0,-2-3 16 0,0 9 0 16,-1 4-224-16,-1 8-48 0,2 4-16 0,-1-2 0 16,3-5-496-16,-2 9-80 0,2 0-32 0,0-4 0 15,2-3-208-15,1-6 0 0,1-7 128 0,1-12-128 16,6-6-160-16,-2-11-80 0,0-6-16 0,0-6 0 16,0-4-2304-16,3-5-480 0</inkml:trace>
  <inkml:trace contextRef="#ctx0" brushRef="#br0" timeOffset="84197.59">24569 8037 8287 0,'-3'-2'736'0,"1"-5"-592"0,0 5-144 0,0 0 0 0,2 2 1504 0,-3 0 272 0,-1-7 48 0,-3-2 16 16,2 0 848-16,-1-3 160 0,3 3 32 0,1 3 16 15,7-3-512-15,1 2-96 0,8 0-32 0,4 0 0 16,5 0-784-16,4 3-176 0,7-1-16 0,5 1-16 31,6 1-624-31,0 3-112 0,5-4-16 0,-2 2-16 16,-5 2-496-16,0-3 128 0,0 3-128 0,-2-2 0 0,-3-2 0 0,-4 1 128 0,-2-1-128 0,-3-3 0 16,-4 7 0-16,-6-7 0 0,-4 5 0 0,-3 0 0 15,-3-3-192-15,-2 1 192 0,-5 1-192 0,-2 3 192 31,-2 0-1216-31,-5-4-128 0,-2 2-16 0,-3-3-9504 0,-1 0-1888 16</inkml:trace>
  <inkml:trace contextRef="#ctx0" brushRef="#br0" timeOffset="84488.29">24997 7659 5583 0,'-7'-7'0'0,"3"3"224"0,-1-1-64 0,3 3 32 0,0 2-192 0,-1 0 0 0,-3-9 0 0,-8 2 0 0,0 2 2704 0,1 3 512 16,1 2 112-16,6 2 0 0,1 7-736 0,5-2-160 15,5 9-16-15,1-5-16 0,6 7-720 0,4-4-144 32,2 4-16-32,4-2-16 0,3 0-512 0,3-5-96 15,1-2-32-15,7 0 0 0,3-2-64 0,2-2-16 16,-1-5 0-16,6 0 0 0,4 0-272 0,-3 0-64 0,-4 0-16 0,0 0 0 16,-6 2-240-16,-3 3-64 0,-5 1 0 0,-6 6 0 15,-3-3-128-15,-8 2 0 0,-1 3 0 0,-7 2 0 16,-1 8 192-16,-6 4-32 0,-3 1-16 0,-6 1 0 15,1 4 32-15,-5 0 0 0,-2 2 0 0,-5 0 0 16,1 3-176-16,-3-5 128 0,-3 2-128 0,4-7 128 16,3-4-128-16,3-4 0 0,2-3 0 0,5-7 128 15,4-4-640-15,9-3-144 0</inkml:trace>
  <inkml:trace contextRef="#ctx0" brushRef="#br0" timeOffset="84864.42">26414 7516 11967 0,'-9'0'1072'0,"4"0"-864"0,3 0-208 0,0 0 0 0,-1 2 944 0,3 1 144 0,0 1 16 0,0 3 16 15,5 9 1536-15,-1 6 304 0,3 10 64 0,2 9 16 16,0 2-896-16,3 5-176 0,1-3-48 0,1 7 0 16,-3 7-992-16,3-2-208 0,-5 6-32 0,0 3-16 15,0-3-272-15,-4-4-48 0,-1 9-16 0,-2-4 0 16,1-1-336-16,-1-2 144 0,-2-4-144 0,0-7 0 15,0-3 0-15,-2-13-320 0,-1-4 32 0,1-8 16 16,2-8-1296-16,0-9-256 0,-2-5-48 0,2-9-16 16,0-5-160-16,2-16-16 0,3-6-16 0,-1-9-9120 15</inkml:trace>
  <inkml:trace contextRef="#ctx0" brushRef="#br0" timeOffset="85099.49">26407 7414 11967 0,'5'-4'1072'0,"-3"4"-864"0,2-5-208 0,-1 5 0 16,1 0 736-16,3 0 96 16,2-2 32-16,7 2 0 0,7-3 1584 0,6 3 320 0,3 0 64 0,4 3 16 15,0-1-560-15,3 3-112 0,2-1-32 0,2 3 0 16,0-5-768-16,-2 7-160 0,-3-4-16 0,-2 2-16 15,1-7-832-15,-3 2-160 0,-3-4-48 0,-3-3 0 32,-1 3-1120-32,-2-3-240 0,-5 1-32 0,-2 1-16 15,-2 1-1680-15,-4 2-320 0</inkml:trace>
  <inkml:trace contextRef="#ctx0" brushRef="#br0" timeOffset="85298.04">26656 7994 11967 0,'0'0'1072'0,"3"-4"-864"16,1 1-208-16,3 1 0 0,0 0 2624 0,-3 2 464 0,5-5 112 0,5-1 0 15,11-3 992-15,7-5 192 0,6-2 32 0,1-2 16 16,-1 4-2832-16,-1 3-576 0,-6 2-128 0,1 2 0 16,0 3-592-16,-3 1-112 0,3-1-32 0,-3 8 0 15,-4-4-400-15,0 5-80 0,3 4 0 0,-1 11-18576 16</inkml:trace>
  <inkml:trace contextRef="#ctx0" brushRef="#br0" timeOffset="95508.1">22372 10059 11967 0,'-23'0'1072'0,"3"0"-864"0,9 0-208 0,4-3 0 0,2 3 1472 0,-4-4 240 0,-9 2 48 0,-9-3 16 16,-9-2 320-16,-1-6 64 0,6-5 16 0,8-5 0 0,12-4-384 0,15-5-64 15,14-2 0-15,9 2-16 0,14 3-848 0,7 6-160 16,4 0-48-16,11 5 0 0,8 3-656 0,13 8 0 15,6 2 0-15,12 5 0 0,9 5-160 0,7-3 160 16,0-2 0-16,5 2-144 0,3-2 144 0,8 0 0 16,14 0-144-16,3 0 144 0,8 0 0 0,4-4 0 15,5-8 0-15,7 1 0 0,6-5 128 0,7 3 64 16,12-6 0-16,-1-1 0 0,-11 0 64 0,14 4 32 16,11-2 0-16,0-3 0 0,-4-1-96 0,4 1-32 0,4-1 0 15,-8-8 0-15,-16 1-16 0,-5-5 0 0,0-3 0 0,-7 3 0 16,-2 5 32-16,-20-1 0 0,-14 6 0 0,-7-1 0 15,1 0-176-15,-12 2 0 0,-12 5 144 0,-15 2-144 16,-18 5 0-16,-10-3 0 0,-11 10 0 0,-8-8 0 16,-8 5 0-16,-11 3 0 0,-5-3 0 0,-6 3 0 15,-5-3-144-15,-7 2-48 0,-1 1-16 0,-6 1 0 16,-6-1-1712-16,-5 2-320 0,-2 2-80 0,-5 6-11776 16</inkml:trace>
  <inkml:trace contextRef="#ctx0" brushRef="#br0" timeOffset="109806.14">17752 14083 6447 0,'-4'0'576'0,"-1"-4"-576"0,3 2 0 0,-1 2 0 0,-1-3 816 0,-1 1 48 0,-6-2 16 0,-5-6 0 16,-2 6 640-16,-5-7 128 0,5 11 16 0,2 0 16 16,1 4-224-16,1 5-48 0,0 7-16 0,1 2 0 15,1 3-672-15,1-3-128 0,0 2-16 0,-1 1-16 16,1-1-176-16,2 0-16 0,-2 1-16 0,-1 1 0 31,1 6 368-31,0-4 80 0,-1 8 16 0,1-2 0 16,2 1-240-16,0 3-64 0,0 7 0 0,0 2 0 15,2 5-208-15,2 4-48 0,1 0-16 0,-3 2 0 16,5 3-240-16,2 0 0 0,0 2 0 0,2-7 0 0,3 2 0 16,1-2 128-16,6-2-128 0,-3-5 192 0,4-8 16 0,1 1 0 15,6-1 0-15,3-1 0 0,4-4 80 0,3-3 16 16,4 0 0-16,2-8 0 0,0 4 256 0,5-5 48 16,2 10 16-16,-2-3 0 0,2 2-432 0,-4-4-192 15,-3-2 160-15,2 0-160 0,-1-5 0 0,3-5 0 16,1-1-208-16,2 1 64 15,0-6-240-15,0 2-32 0,-2 0-16 0,-4 2 0 16,-3 1-272-16,-5-3-48 0,-2 0-16 0,-2-5 0 16,0 1-64-16,0-5 0 0,0-7-16 0,0 3 0 0,0-8 624 0,0-4 224 0,-3 3-144 0,1-10 144 15,-5 5 0-15,3-11 0 0,1-5 0 0,1-12 0 16,0 1 688-16,-1-5 112 0,1-2 32 0,-3-5 0 16,-1 5 64-16,-6-4 0 0,1-1 16 0,-3-4 0 15,-4-3-704-15,-3 1-208 0,-1-1 0 0,-6 1 128 16,-3-5-128-16,-1 4 0 0,-5 3 0 0,-3-2 128 15,-6-3-128-15,-4-2 0 0,-4 2 0 0,-5 1 0 16,0 1 416-16,-5 5 64 0,1 3 16 0,-5 1 0 16,0 5 80-16,-3 10 32 0,1 6 0 0,0 9 0 0,1 9-112 0,-1 5-32 15,-2 4 0-15,-3 9 0 0,0 3 80 0,0 4 16 16,5 2 0-16,-1 0 0 0,5 5-304 0,5 4-48 16,4-4-16-16,7-2 0 0,7-3-192 0,5 1 0 15,6-8 128-15,5 3-128 16,4-7-832-16,7-7-224 0,5 3-32 0,4-15-16 0</inkml:trace>
  <inkml:trace contextRef="#ctx0" brushRef="#br0" timeOffset="120629.95">5903 3917 2751 0,'2'-6'256'0,"-2"-1"-256"0,0-2 0 0,0 2 0 0,0 2 528 0,0-1 64 0,0-8 16 0,-2-9 0 0,2-6 640 0,-4-3 128 16,-1 0 32-16,-2 3 0 0,-2 6-48 0,0 3 0 15,-2 2 0-15,-3 4 0 0,-4 5 208 0,0 0 32 16,-3 5 16-16,-1 4 0 15,-3 0-656-15,-2 4-144 0,-5 5-32 0,0 7 0 0,5-2-464 0,0 8-80 16,0 5-32-16,2 3 0 0,0 8 48 0,0 3 16 16,2 7 0-16,-2 4 0 0,0 2-16 0,3 8-16 0,1-4 0 0,3 1 0 31,0-2-240-31,7 0 0 0,-1 2 0 0,8-7 0 16,-1 7 0-16,5 2 0 0,2 5 0 0,3 2 0 0,2 2-160 0,0 0 160 0,4 5-128 0,0 0 128 15,3-5-192-15,-3-7 64 16,3 1 0-16,-3-5 0 0,0 4-16 0,1 1 0 0,-1 4 0 0,0 2 0 15,-1 7 0-15,-1 4 0 0,0 10 0 0,-3-3 0 16,-1 5-64-16,-3-2-16 0,-2-7 0 0,-4 0 0 16,-3 4 64-16,-2 0 16 0,-5 3 0 0,-2 2 0 15,-2 0 144-15,-2 2 0 0,-1 7 0 0,1-14 0 16,4-8 0-16,-4-5 144 0,-1 6-144 16,-1 5 0-16,1-2 0 0,-1-5 0 0,-3-2 0 0,0-6 0 15,2-10 0-15,-2-4 0 0,5-10 0 0,-1-6 0 0,1-7 128 16,2-9-128-16,0-2 0 0,4-5 0 0,-2-2 0 0,3-1 0 15,-3-3 0-15,4-3 0 0,1 0 0 0,0-2 0 32,4-5 0-32,2-2 0 0,3 0 304 0,4-2 0 15,3-5 0-15,4-2 0 0,2 0 64 0,5-5 16 0,5 1 0 0,4 1 0 0,4-4-384 0,5 3 144 16,0 6-144-16,0 5 0 0,-2-1 0 0,-3 6 0 0,-2 1 0 31,-4 3 0-31,0 4 0 0,-1 1 0 0,-3 4 128 0,1-3-128 16,0 8 160-16,1 3-32 0,-3 4 0 0,-2 6 0 15,-5 4 0-15,-2 3-128 0,-4 0 192 0,-3 9-64 16,-4 2-128-16,-3 4 0 0,-4 8 0 0,-2-1 0 16,-5 8 0-16,-4-6 208 0,-1 6 0 0,1-6 0 15,-1 3 256-15,-1-4 48 0,4-1 16 0,-3 5 0 16,3-2-16-16,-2 9 0 0,-1 4 0 0,1 7 0 16,-1 9-384-16,6 3-128 0,-1 1 0 0,2-1 0 15,5-10 336-15,0 3-32 0,7 2-16 0,-1 9 0 16,1 7 400-16,7 4 80 0,1-4 0 0,6-7 16 15,4-12-240-15,9-10-48 0,4-3-16 0,5-9 0 16,7-3-224-16,4-1-32 0,7-1-16 0,3 1 0 16,-3 1-208-16,2 3 0 0,-2 3-192 0,1-3 192 15,-1-3-688-15,0-6-16 0,-2-7-16 0,-5-6-9904 16,0-6-1968-16</inkml:trace>
  <inkml:trace contextRef="#ctx0" brushRef="#br0" timeOffset="125607.26">4139 4491 14735 0,'-6'-7'1312'0,"1"2"-1056"0,5 3-256 0,0 0 0 0,2 0 240 0,-2 2-16 0,-2-7 0 0,0 0 0 0,0-2 1344 0,2 2 272 16,0-4 48-16,0-1 16 0,2 6-496 0,2-6-112 16,5 6-16-16,1 1 0 0,3-4 48 0,5 2 0 15,0 3 0-15,7 1 0 0,0 3-432 0,5 0-96 16,6 0-16-16,0 0 0 0,1 0-144 0,1 0-48 16,3 0 0-16,2-4 0 0,0 2-144 0,-2-5-48 0,-3 2 0 0,-1-6 0 15,-1 2-144-15,-4-2-16 0,-3 1-16 0,-4-1 0 16,-2 0-224-16,-5-1 176 0,0 6-176 0,-4-3 160 15,-5 0-160-15,0 4 0 0,-2-6 0 0,-5 2 0 16,0 0 0-16,-4-1 0 16,-3 1 128-16,-2 0-128 0,-4-2 0 0,-2 4 0 0,-6-6 144 0,1 4-144 15,-7 2 0-15,-2-2 0 0,0 0 0 0,-3 4 0 16,3-2 0-16,2 0 0 0,3 3-192 0,4-5 64 16,2 2 128-16,2 3 0 0,3 1 0 0,2-1 0 15,2 2 0-15,5-1 128 0,2 3-128 0,0 0 128 16,4 0-128-16,3 3 128 0,2-1-128 0,2 2 128 15,5 1-128-15,2 4 0 0,3 0 128 0,1 2-128 0,-1-4 0 16,1 4 0-16,3-4 0 0,5 9 0 0,-3-7 0 0,5 2 0 16,0 3 0-16,-1 0 0 0,1-1 0 0,-5-1 0 15,3-1 0-15,-5 0 0 0,-3-6 0 0,-1 4-128 16,-3 0 128-16,-5 2-128 0,-1 1-48 16,-5-1 0-16,-3 3 0 0,-4 1 0 0,-4 4 176 0,-6 3 0 15,-1 1 0-15,-5 2-128 0,-2 6 384 0,-2-1 64 0,-7 6 32 16,-1 3 0-16,-3 2-176 0,-1-1-48 0,2-6 0 0,3 3 0 15,5-3-128-15,6-12 160 0,4-4-160 0,8-6 160 32,4-1-160-32,2-6-192 0,5-5 32 0,2 0-17824 0</inkml:trace>
  <inkml:trace contextRef="#ctx0" brushRef="#br0" timeOffset="148007.03">9489 5517 7359 0,'7'-18'656'0,"-2"5"-528"0,-1 1-128 0,1 1 0 0,-1 0 1408 15,-1 4 256-15,-1 2 64 0,2-2 0 0,3-11 512 0,2-2 128 0,3 0 0 0,-3 4 16 16,-3 0-944-16,-1 4-192 0,-5 10-32 0,-2 2-16 15,-3 12 176-15,-2-1 32 0,-4 9 16 0,-3 7 0 16,-1 3-656-16,-4 6-144 0,-1 3-32 0,-5 6 0 0,-2 0-368 16,-3 3-80-16,-1 4-16 0,-1-4 0 15,0-3 16-15,5-2 0 0,0-9 0 0,4-7 0 0,5-6-144 0,2-6 0 16,5-5 0-16,6-4 0 0,3-6 176 0,2 0-48 16,7 0-128-16,0 3 192 0,6 1 112 0,1 1 16 15,4 1 0-15,2 1 0 0,1 0-128 0,1 2 0 16,6-2-16-16,3 2 0 0,1 0 144 0,0 2 16 15,0 1 16-15,-1-1 0 0,-4 0-224 0,3 3-128 0,-3 2 128 0,0 0-128 16,-6 2 0-16,-3-7-320 0,-5 5 64 0,-1-5 16 31,-3-2-496-31,-2 1-96 0,-3-1-32 0,-2 0 0 16,-2-5-1344-16,-4 3-272 0,-1-3-48 0,1 3-10272 0</inkml:trace>
  <inkml:trace contextRef="#ctx0" brushRef="#br0" timeOffset="148307.97">9247 5891 8287 0,'-16'-11'368'0,"9"2"80"0,3 0-448 0,-1 0 0 0,3 6 0 0,-1-3 0 0,1 1 1584 0,0-4 224 16,-3 0 48-16,3-5 16 16,0 5 1376-16,2-2 272 0,4 4 48 0,3 3 16 0,2 4-1536 0,3-5-288 15,6 5-64-15,4 0-16 0,6 0-512 0,3-2-96 16,10 2-32-16,2-5 0 0,3 1-448 0,3-3-80 15,10-4-32-15,9-3 0 16,3 3-176-16,6-1-48 0,9 3 0 0,2 3 0 0,3 1-64 0,0 5-32 16,-1 2 0-16,-1 1 0 0,-1 1-160 0,-4-2 0 0,0 5 0 15,-9-2 0-15,-3 1 0 0,-6-3-144 0,-7-1 144 0,-11 3-160 16,-8-5-96-16,-6 0-32 0,-6 4 0 0,-10-2 0 31,-2 3-304-31,-7-5-64 0,-5 2-16 0,-4 0 0 16,0-2-368-16,-4 3-80 0,-3 1-16 0,-2-4-14240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1:01:45.33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26505 7255 12895 0,'0'-6'1152'0,"0"1"-928"0,0 3-224 0,0 0 0 0,2 2 1776 0,-2-3 304 0,2 1 64 0,3-5 16 15,-1 3-288-15,3-5-48 0,4 6-16 0,5 3 0 16,0 3-672-16,2 6-144 0,3 2-32 0,-3 3 0 15,-2 4-512-15,-3 7-128 0,1 11 0 0,-3 9-16 16,-2 14 80-16,-7 0 32 0,-4 11 0 0,-2 5 0 16,-8 11-16-16,-4-4 0 0,3-12 0 0,-5 3 0 15,-3 8-400-15,-4 1 0 0,0-1 0 0,3-6 0 16,1-9 128-16,5-7-128 0,7-9 0 0,3-10 128 0,6-10 128 0,2-3 32 16,5-2 0-16,4-2 0 0,-2-5-160 0,2-2-128 15,5-3 144-15,-2-4-144 16,2 3 144-16,-3-6-144 0,5-1 128 0,-4 2-128 0,-3-7 160 0,1 0-160 15,-5 0 192-15,-3-5-192 0,1 3 256 0,-3-3-64 16,0-6-16-16,0-12 0 0,-2-1 96 0,0-10 32 16,0-5 0-16,0-4 0 0,0 2-48 0,0-13-16 15,3-7 0-15,-3-3 0 0,4-8-112 0,1-1 0 0,-1 3-128 0,1-3 192 16,-3 3-192-16,-2 4 0 0,0 3 0 0,-4 6 0 16,-1-2-192-16,-4 7 0 0,2 7 16 0,-2 4 0 15,0 7 0-15,-2 5 0 0,-3-5 0 0,5 6 0 16,2 8 176-16,-2-7-160 0,2 4 160 0,1 3-160 15,1-1 160-15,0 3 0 0,3 0 0 0,0 2 0 16,4 3 0-16,0 1 0 0,3 3 0 0,2 0-128 16,2 2 128-16,2 5 0 0,-2 0 0 0,5 4-128 15,-1 5 128-15,1 2 0 16,4 7 0-16,-2 4 0 0,-5 1 0 0,3 8 128 0,2 5-128 0,0 14 176 16,-5 4-176-16,0 7 0 0,-2 11 0 0,-4 5 0 15,2 4 0-15,-7 3 128 0,-2 2-128 0,-5-1 0 0,-2 1 0 0,-5 7 0 16,0 4 128-16,-6 7-128 0,0-2 0 0,-3 2 0 15,-2-5 0-15,0-8 0 0,2-8 0 0,3-17 0 32,4-12 0-32,0-11 0 0,3-14 0 0,1-2 0 15,3-14 0-15,5-4 0 0,4-3 0 0,2-8 160 0,3-3 16 0,-1-4 0 0,3-7 208 0,4-5 64 16,1-11 0-16,1-5 0 0,1-4-304 0,-1-7-144 16,3-2 160-16,0-7-160 0,0-2 160 0,-5 0-160 0,3 2 160 15,-3 0-160 1,1 5 128-16,-3-1-128 0,0-4 0 0,0 3 0 15,-5-8 0-15,3-1 0 0,-2-3 0 0,-1-3 0 0,1-8 0 0,-5-2 0 0,0-1 0 0,-5 0-160 16,1 1-96-16,1 11 0 0,-1 15-16 0,2 1 0 31,-3 6-112-31,1 14 0 0,-3 5-16 0,0 11 0 16,0 6 208-16,0 8 64 0,-2 4 0 0,2 4 0 16,-2 3 256-16,5 7 48 0,2 4 16 0,-1 7 0 15,6 4-192-15,-1 10 128 0,5 11-128 0,4 2 128 16,3 11-128-16,1 12 0 0,4 2 0 0,-4 2 0 15,-3-20 0-15,-1 9 0 0,0 16 0 0,-1 0 0 16,-6-7-256-16,1-2-128 0,-3-5-16 0,0-13-16 16,-4-8-560-16,0-5-112 0,-3-13-32 0,1-1 0 15,-3 1-48-15,0-6-16 0,0 3 0 0,-2-6-12512 16</inkml:trace>
  <inkml:trace contextRef="#ctx0" brushRef="#br0" timeOffset="7105.71">21053 6603 9215 0,'0'-2'816'0,"0"-1"-656"0,2 3-160 0,-2 0 0 0,2-4 1344 0,0 1 224 0,3 1 48 0,2-5 16 0,4 1 592 0,5-6 112 16,0 5 32-16,2-2 0 0,-2 7-1056 0,0-5-208 15,4 3-32-15,3 4-16 0,4-5-128 0,0 3-32 16,3 0 0-16,-3 4 0 0,-2-2-176 0,0 2-32 16,0 3-16-16,0-1 0 0,-3-1-448 0,1 1-96 15,-5-4 0-15,0 2-128 16,-2-4 0-16,-2 2 0 0,-1-7 0 0,-4 3 0 0,0-3 0 0,-2 0 0 15,0-2-128-15,-5 2 128 0,1-2 0 0,-6-2 0 16,1 2 0-16,-7 0 0 0,0 2 0 0,-7 0 0 16,-2 3 0-16,-5-1 0 15,-4 5-336-15,-7 2-80 0,2 5-16 0,-2-4 0 16,-2 6-352-16,-5-3-80 0,0 6-16 0,-4-1 0 0,2 0 560 0,2 1 96 0,7-1 32 0,7-2 0 16,7 2 192-16,4-2 160 0,7-2-32 0,4-2 0 15,10 2 512-15,4-5 80 0,4-2 32 0,8 0 0 16,6-2 112-16,5-3 32 0,2 3 0 0,4-5 0 15,8 2-272-15,-8-1-48 16,1 1-16-16,-1-6 0 0,1 6-176 0,-1-4-16 0,-1 5-16 0,-6-5 0 0,-4 6 32 16,-6-1 0-16,-8 4 0 0,-1 0 0 15,-5 0-384-15,-3 4 0 16,-4-1 0-16,0-1-128 0,-4 5-112 0,-3-5-16 0,-5 2 0 0,-6 1 0 0,-2 2 96 0,-5-3 16 16,-2 3 0-16,-3-5 0 0,5 3-80 0,-6-1-16 15,-3 3 0-15,-3 5 0 16,-1-6 240-16,-1 6 0 0,5-1 0 0,5-2 0 15,4 5 0-15,4-7 0 0,3 2 0 0,5-3 0 0,1 1 0 0,6 0 0 16,1-5 0-16,3 1 0 16,6 1-624-16,8-8-80 0,1-1 0 0,5-2-14736 0</inkml:trace>
  <inkml:trace contextRef="#ctx0" brushRef="#br0" timeOffset="8118.09">21089 9692 8287 0,'-2'0'736'0,"-1"0"-592"0,1 0-144 0,2 0 0 0,0 0 1024 0,0 0 192 0,2 0 16 0,1-5 16 15,6-2 640-15,2-2 128 16,7-2 32-16,5-5 0 0,4 2-272 0,0 1-48 0,3-5-16 0,-1 2 0 16,3 4-112-16,2 1 0 0,-2 0-16 0,-1 4 0 15,-3 2-800-15,-3 3-144 16,-3 2-48-16,-1 0 0 0,-5 0-464 0,-3 0-128 0,-2 5 0 16,1-5 0-16,-3 2 0 0,-2-2 0 0,-3-2 0 0,1 2 0 0,-1-3 0 0,-1 1 224 15,-1 2-48-15,-2-4-16 16,0 1 16-16,-5 1 0 0,-2 0 0 0,1-5 0 0,-6 5-176 0,-4 0 0 15,1-3 0-15,-6 3 0 16,-1 2 0-16,-6 0-192 0,1 2 64 0,-5 3 128 16,-2-1-160-16,0 3 160 0,-2-3 0 0,2 3-144 0,0-2 144 0,5 2 0 15,1-5 0-15,3-2 128 0,5 4-128 0,6-8 192 16,5 2-64-16,5 2 0 0,6-5 272 0,3 0 64 16,4-1 16-16,2-1 0 0,7 0-32 0,0 3 0 15,3-3 0-15,-1 2 0 0,3 1-192 0,2 1-32 0,0 3-16 16,0 0 0-16,0 0-208 0,-3 0 0 0,5 3 128 0,-2-1-128 15,3 2 0-15,-1-1 0 0,-2-1 0 0,0 3 0 16,-3-5 0-16,-1 0 0 0,-1 0 0 0,-4 0 0 16,-2 0 0-16,-5 0 0 0,-3 0 0 0,-3-5 0 15,-3 3 0 1,-3-1-208-16,-3 1 16 0,-6 2 0 0,-1 0 192 0,-8 2-144 0,-1 1 144 0,-8 4-128 16,1-1-128-16,-3 3-32 0,-2 3 0 0,-5 1 0 15,1 3-96-15,-1 2-32 0,1 0 0 0,-1-4 0 16,8 0 96-16,6-3 32 0,4 3 0 0,5-12 0 0,10 7 288 15,3-9-192-15,6 0 192 0,6 0-160 0,4-5 400 0,3 1 80 16,7-3 0-16,4-4 16 16,5 2-144-16,2-5-48 0,0 0 0 0,4-1 0 15,1 1-608-15,-3 5-128 0</inkml:trace>
  <inkml:trace contextRef="#ctx0" brushRef="#br0" timeOffset="14500.01">26609 6601 10127 0,'-5'0'896'0,"1"-3"-704"0,1-4-192 0,3 5 0 0,0 0 1344 0,-2-3 256 0,2-1 32 0,-2-6 16 0,4-4 768 0,3-2 144 16,4-2 48-16,4 4 0 0,3-4-1504 0,2 4-288 16,5 2-64-16,0 3-16 0,2 4-224 0,4 0-32 15,5 3-16-15,5 4 0 0,-10 2 112 0,5 5 0 32,9 4 16-32,3 10 0 0,-1 1-448 0,0 8-144 0,3 1 0 0,-5 6 0 15,-2-1 192-15,0 5-192 16,-1 9 192-16,3 4-192 0,-2 7 304 0,-7-2-48 15,-4 0-16-15,-5 4 0 0,-5 17-240 0,-6 1 0 0,-1 14 0 16,-8 7 0-16,-5 9 0 0,-5 3 0 0,-2-1 0 0,-4 0 0 16,-5-11 176-16,-2-11 144 0,0-5 16 0,-9 0 16 15,-3 7-64-15,-4-7-16 0,-2-2 0 0,0-5 0 16,-1-8 192-16,-1-8 48 0,-1-6 0 0,1 2 0 16,-3-7-288-16,-2 2-48 0,-2 3-16 0,-3 0 0 15,5-3-160-15,-2 3 128 0,2-3-128 0,-3 3 128 16,1-1 112-16,0-4 16 0,-3 1 0 0,5-1 0 15,4-12 48-15,3 3 16 0,9-9 0 0,4-4 0 16,7-10-160-16,5-8-32 0,6-3 0 0,5-7 0 16,7-2-128-16,7-5 0 0,4 1 0 0,2-5 0 15,5 0-272-15,0-3-96 0,2 1-16 0,7 9-17216 16</inkml:trace>
  <inkml:trace contextRef="#ctx0" brushRef="#br0" timeOffset="71003.08">28953 3000 13823 0,'0'-5'1216'0,"0"5"-960"0,0-4-256 0,0 1 0 0,0 3 1888 16,2 0 336-16,0-2 64 0,3 0 16 0,4-3-384 0,2 5-80 0,1 5-16 0,3 6 0 16,1 5-544-16,5 11-96 0,1 7-32 0,1 7 0 15,2 9-448-15,2 2-112 16,3 11-16-16,-1 8 0 0,5 8-352 0,0 9-80 16,5 7-16-16,-3 1 0 0,0-3-128 0,0 6 192 0,5 17-192 0,-4-1 192 15,-6-15-192-15,-6-14 0 0,-2-9 0 0,-3-13 0 16,-4-14 0-16,0-7 0 0,0-5 0 0,2-13 0 15,-2-9 208-15,0-5 176 0,2-11 16 0,0-11 16 0,0-12 336 16,3-6 64-16,6-12 16 0,-2-18 0 0,2-4-496 16,0-12-80-16,7-13-32 0,0-8 0 0,0 1-224 15,2-2 0-15,3-8 128 0,6-10-128 0,3-7 0 0,-1-8 176 16,1 6-176-16,-5 1 160 0,-2 8-160 0,-5 6 0 16,-4 14 0-16,-5 9 0 0,-4 6 0 0,-1 8 0 15,1 8 0-15,-5 6 0 0,-4 12 0 0,-3 8-224 16,-6 8 48-16,-1 8 16 0,-4 8 160 0,-4 5-128 0,-3 7 128 15,-2 6-128-15,-2 5 128 0,-5 7 0 0,-2 7 0 0,-3 6 0 16,-2 12 0-16,-1 4 0 0,3 1 128 0,-4 10-128 31,-2 12 0-31,0 12 0 0,0 3 0 0,-3 8 0 0,1 4 0 0,1 0 0 0,1-13 0 0,0 2 0 16,0 4 0-16,0 5 0 0,-5 7 0 0,0 0 0 16,3 2 0-16,-3-3 0 0,5-6 0 0,-3-7 0 15,1 0 0-15,2-6 0 0,-1-3 0 0,3-9 0 16,5-7 0-16,2-13 0 15,7-8 0-15,-1-8 0 0,3-5 0 0,0-11 0 0,2-7 0 0,1-7 0 16,1-2 0-16,-2-6 144 0,0-1-16 0,1-4-128 0,-1-1 208 0,0-6-64 16,0 2-16-16,-2-9 0 0,-2 0-128 0,-3-6 128 15,-2-3-128-15,-2-7 128 0,0 0-128 0,-2 0 0 16,-5-6 0-16,-5-3 0 16,1-5 0-16,-5-1 0 15,0-12 0-15,2 4 0 0,3 10 0 0,-1-5 0 16,1 2 0-16,-5-6 0 15,-3-7 0-15,-1-10 0 0,-3-1 0 0,0-5 0 0,3 2 0 0,4 0-224 16,6 7 80-16,4 4 16 0,3 8 128 0,8 6-160 16,1 7 160-16,5 4-160 0,3 10 160 0,2-3 0 0,4 4 0 15,2 8-128-15,3 2-16 0,0 6 0 0,0 12 0 0,2-2 0 16,2 11 144-16,-2 2-160 0,0 7 160 0,7 9-160 16,-4 5 160-16,6 9 0 0,0 6-144 0,2 10 144 15,7 13 0-15,3 9 0 0,4 12 0 0,-2 6 128 16,-1-2 0-16,1 5-128 0,4 13 192 0,5 12-64 15,5 13-128-15,1 9 0 0,1 1 0 0,-3-6 128 16,-6-22-128-16,-5-6 0 0,-3-1 0 0,1-7 0 16,-2 3-320-16,-6-18-112 0,-3-14-16 0,-5-16 0 15,-5-18 16-15,-4-9 0 0,2-14 0 0,-5-11 0 0,6 0 864 0,-4-9 160 16,6-7 48-16,-1-7 0 0,5-8-144 0,0-6-32 16,2-8 0-16,7-18 0 0,4-21-224 0,8-25-48 15,8-20-16-15,5-19 0 0,6-6-176 0,3-4 128 16,3-1-128-16,-3-2 128 0,2 14-128 0,-9 15 0 15,-5 10 0-15,-8 18 128 0,-7 20-128 0,-10 16 0 16,-3 14 0-16,-8 6 0 0,-2 10 0 16,-2 6 0-16,-7 7 0 0,-3 9 0 15,-1 5-560-15,-7 11 16 0,-1 0 0 0,-1 6 0 16,1 4-1536-16,-4 8-304 0,1 11-64 0,-4 7-12928 0</inkml:trace>
  <inkml:trace contextRef="#ctx0" brushRef="#br0" timeOffset="72533.06">29479 6965 1839 0,'-37'-31'160'0,"19"8"-160"0,0 3 0 0,5 1 0 0,6 8 2112 0,2 2 384 0,-2-5 64 0,-4-6 32 16,-7-14-1248-16,-2-7-256 0,1 1-64 0,4 1 0 16,3 7 944-16,5 10 176 0,3-1 32 0,2 12 16 15,2-1 144-15,2 5 32 0,5 7 0 0,-1 0 0 16,6 3-688-16,4 1-128 0,4 8-16 0,7-1-16 15,10 0-688-15,6 3-144 0,11 2-32 0,9-3 0 16,15 1-240-16,5-5-48 0,13 0-16 0,10-7 0 0,5-4-192 0,5-5-32 16,-3-2-128-16,-9 2 192 0,-15-2-64 0,-5 3-128 15,-7 1 176-15,-7-2-176 0,-6 0 128 0,-10 1-128 16,-2-1 0-16,-7-2 0 0,-4 2 0 0,-11-2-352 16,-5 7 48-16,-9-5 16 15,-7 2-1376-15,-12 1-288 0,-6 1-48 0,-11 3-13856 0</inkml:trace>
  <inkml:trace contextRef="#ctx0" brushRef="#br0" timeOffset="72800.33">29871 5921 6447 0,'-2'-25'128'0,"-1"9"48"0,3-2 0 0,0 9 16 0,3 6-192 0,-1-1 0 0,0-1 0 0,0-1 0 16,3-1 2240-16,2-5 432 0,-1 8 80 0,6 8 0 15,-1 8-864-15,0 4-176 0,3 13-48 0,-3 10 0 16,1 10 304-16,-3 8 48 0,-2 16 16 0,-1 6 0 0,-3-2-880 16,-1 20-160-16,0 30-32 0,1 12-16 0,-1-1-496 0,0-4-112 15,3-19-16-15,-3-4 0 0,5-13-320 0,-3-15 0 16,1-12 0-16,-1-19 128 0,1-11-128 0,-1-16-128 16,-1-12 128-16,-1-8-192 15,2-14-1280-15,-1-5-272 0,-1-13-48 0,-2-5-11520 16</inkml:trace>
  <inkml:trace contextRef="#ctx0" brushRef="#br0" timeOffset="73324.02">30027 5329 2751 0,'-25'-11'128'0,"12"4"16"0,-1 3-144 0,3-1 0 0,2 3 0 0,0-1 0 16,0 3 1344-16,-7-2 256 0,-9 2 32 0,-14-4 16 16,-6 4 528-16,-7 0 128 15,2 4 0-15,0 1 16 0,0 4-1072 0,3 2-224 16,1 3-32-16,3 6-16 0,0-2 272 0,2 9 48 0,-4 7 16 0,2 0 0 0,2 5-32 0,0 11-16 16,-2 4 0-16,-2 10 0 15,2 10-16-15,0 1 0 0,6 0 0 0,10-5 0 16,-2 3-432-16,4 4-96 0,4 0-16 0,8 14 0 15,4 4-128-15,6 9-48 0,10 5 0 0,5 2 0 0,6-7-160 0,7 5-48 16,9 11 0-16,6 2 0 0,10 1-320 0,9-3 128 16,12 2-128-16,6-13 0 0,7-7 0 0,-3-11 128 15,-2-12-128-15,-1-13 0 0,-8-12 144 0,-7-9-144 16,-4-6 192-16,0-10-192 0,5-4 0 0,1-13 0 16,1-6-192-16,7-8 48 0,1-16 320 0,4-5 64 0,5-18 16 15,-3-11 0 1,-1-11-64-16,-4-16 0 0,2-10 0 0,-2-8 0 0,-5-3 80 0,-9 3 16 0,-6 8 0 0,-1-20 0 15,3-13 32-15,-5-9 16 0,-2-5 0 0,-12-3 0 16,-8 10-144-16,-10 16-16 0,-9 4-16 0,-8-4 0 16,-10-3-160-16,-11 1 0 0,-14 1 0 0,-9 10 0 15,-9 14-176-15,1 15-16 16,-1 14 0-16,-9 2 0 0,-14 7 0 0,-8 4 0 16,-12 3 0-16,-5 8 0 0,-6 10 192 0,0 11 0 15,4 7-144-15,5 11 144 0,2 5 0 0,4 7 0 0,19 2 0 0,4 4 0 0,1 10 0 0,8-8 0 16,7 3 0-16,11 2 0 15,10-4-208-15,6-3 16 0,10 1 16 0,8 1-18704 16</inkml:trace>
  <inkml:trace contextRef="#ctx0" brushRef="#br0" timeOffset="175615.69">15415 2168 16575 0,'-2'-5'1472'0,"2"3"-1168"0,2 2-304 0,-2 0 0 0,2 0 880 0,0 0 112 0,3 2 32 0,2-2 0 16,2 5 1184-16,2 2 240 0,1 6 48 0,1 8 16 16,1 6-992-16,-3 2-208 0,0 5-32 0,1 0-16 15,-1 7-352-15,-2 7-64 0,2 4-16 0,-4 5 0 16,0-3-272-16,-2 7-64 0,-1 9-16 0,-2 5 0 16,1 14-160-16,-6-3-48 0,1 9 0 0,-5-2 0 0,3-7-48 0,-3-5-16 15,0-1 0-15,0-3 0 0,1-7-208 0,1 5 144 16,1 6-144-16,1-4 128 0,3-4-128 0,3-5 0 15,1-11 0-15,-2-10 0 0,3-4 0 0,-1-11 0 16,1-9 0-16,-3-5 0 0,3-5-160 0,-3-6 160 16,-2-7-208-16,2-2 80 15,1 0-1408-15,-3-10-288 0,2-1-48 0,0-8-14032 0</inkml:trace>
  <inkml:trace contextRef="#ctx0" brushRef="#br0" timeOffset="176016.74">15265 2086 15663 0,'-4'-4'1392'0,"4"-3"-1120"15,4 2-272-15,3 3 0 0,0-2 0 0,0-3 0 16,2 0-128-16,9-9 128 16,7-6 1664-16,13-3 448 0,12-7 64 0,5 0 32 0,4 3-464 0,2 2-80 15,2 2-32-15,3 4 0 0,4 3-320 0,-2 4-64 16,-2 10-16-16,-2 4 0 16,-8 9-528-16,-4 7-96 0,-4 7-32 0,-7 8 0 0,-7 3-576 0,-9 7-320 0,-5 2 48 15,-9 5 0-15,-4 4-32 0,-11 0 0 16,-8 5 0-16,-6-8 0 0,-2-8 160 0,-3-2 144 0,-9-3-208 0,-2 0 80 15,-4-2 544-15,-7 0 112 0,-1 3 32 0,-1-8 0 32,-3 5 112-32,0-5 32 0,2-4 0 0,5-2 0 15,11-7-512-15,3-3-192 0,6-6 176 0,5-2-176 16,7-1-320-16,6-10-144 0,8-4-48 0,6-3-10448 0,9-3-2096 0</inkml:trace>
  <inkml:trace contextRef="#ctx0" brushRef="#br0" timeOffset="176438.44">16508 1246 7359 0,'-3'-5'320'0,"1"3"80"0,2 4-400 0,0 3 0 0,2-3 0 16,1 2 0-16,-1 1 1344 0,2 6 176 0,5 7 32 0,3 10 16 16,1 3 928-16,3 8 192 0,0 2 48 15,0 2 0-15,0 7-560 0,0 2-128 0,0 0 0 0,-3 11-16 16,3 1-688-16,0-1-128 0,-2 3-16 0,1 4-16 16,1 3-512-16,-2 4-96 0,2 2-32 0,-5-4 0 15,0-5-352-15,-4 0-64 0,2-4 0 0,-2-5-128 16,-2-9 208-16,1 3-64 0,1 1-16 0,2-4 0 15,0-8-128-15,0-10 128 0,0-7-128 0,1-16 128 16,1 0 288-16,2-15 48 0,3-3 16 0,0-11 0 16,2-2 160-16,3-10 48 0,1-11 0 0,6-6 0 15,1-17-304-15,5-1-48 0,2-8-16 0,5-9 0 16,0-6-192-16,-2 2-128 0,-3 0 128 0,-9 11-128 16,-2 5 0-16,-2 0 128 0,-3-5-128 0,-4-5 0 0,-3 10 0 0,-1 7 0 15,-8 8 0-15,-4 5 0 0,-2 14 0 0,-2 7-192 16,-3 2 64-16,-2 6 0 15,-3 5-384-15,-1 0-80 0,-1 10-16 0,-2-1-11680 16,-2 7-2320-16</inkml:trace>
  <inkml:trace contextRef="#ctx0" brushRef="#br0" timeOffset="177105.27">18412 2177 16575 0,'2'-23'736'0,"-2"12"160"0,2-5-720 0,-2 5-176 0,0 2 0 0,-2 4 0 0,2-4 1536 0,-2-4 288 0,-1-8 48 0,-3-6 16 0,-1 0 64 0,-2 2 16 0,-3 4 0 0,-3 3 0 15,-4 7-1136-15,-1 4-240 0,0 9-32 0,-5 8-16 16,-2 3-112-16,-5 10-32 0,-2 8 0 0,0 6 0 16,-2 8-240-16,2 3-160 0,4-1 192 0,5 3-192 15,7-2 0-15,9-5 0 0,4 0 0 0,8-2 0 16,3-5 0-16,8-2 0 16,6-5 0-16,3-4 0 0,2-4 0 0,2-10 0 0,5-4 128 0,0-7-128 15,2-2 512-15,-3-8 64 0,3-3 0 0,-2-3 0 0,2-9-48 0,0 0 0 16,2-4 0-16,-2-3 0 0,0-2-48 15,-2 4-16-15,-2-1 0 0,-3 4 0 0,-4 6-240 0,-8 8-48 16,1 1-16-16,-9 5 0 0,0 5-160 0,-3 4 0 31,-1 8 0-31,-1 5 0 0,-4-1 0 0,2 9-176 0,-3 4 48 0,1 7 0 0,0-5 128 0,2 5 0 16,0 9 0-16,-2 3-128 0,2 4 128 0,0 11 0 16,0 11 0-16,0 10 0 0,0 11 0 0,0 0 0 0,0 0 0 0,4-7 0 31,1-5 0-31,6-17 0 0,3-17 0 0,2-10 0 0,4-8 0 0,3-9 0 0,2-4 0 0,4-9 0 15,0 0 192-15,1-7-48 0,-1 0 0 0,1-5 0 16,-3-1 16-16,-2 1 0 0,0-2 0 0,-5 0 0 31,1 1-800-31,-3 1-176 0,-5-2-16 0,-1 5-16608 0</inkml:trace>
  <inkml:trace contextRef="#ctx0" brushRef="#br0" timeOffset="177852.4">19298 790 12895 0,'7'-2'1152'0,"0"2"-928"0,-1 0-224 0,-1 2 0 0,-3 3 1232 0,5 1 208 0,2 3 32 0,5 5 16 0,6 9 192 0,7 15 48 16,7 21 0-16,3 16 0 0,-3 13-224 0,-5 12-32 16,-6 4-16-16,-7 5 0 0,-7 4-176 0,-5 8-16 15,-6 10-16-15,-7 7 0 16,-7 7-704-16,-7-22-144 0,-2-21-16 0,-2-19-16 15,2-15-368-15,0-20 0 0,7-9 0 0,5-10 128 0,6-11 368 0,2-7 80 16,8-4 0-16,1-7 16 0,3-4-592 0,4-5-240 16,1-7 16-16,1-9-16320 0</inkml:trace>
  <inkml:trace contextRef="#ctx0" brushRef="#br0" timeOffset="178202.27">14445 1391 18431 0,'-37'45'816'0,"17"-20"160"0,2 9-784 0,4-9-192 0,7-3 0 0,3-1 0 15,2 8 1936-15,-3 14 352 0,-2 37 64 0,3 28 16 16,6 28-448-16,14 3-96 0,11-8-16 0,16-6 0 15,9-5-1008-15,14-14-208 0,16-1-32 0,13-3-16 32,21-9-992-32,15-5-208 0</inkml:trace>
  <inkml:trace contextRef="#ctx0" brushRef="#br0" timeOffset="178783.63">20624 2206 20271 0,'-11'-11'1792'0,"6"4"-1424"0,1 3-368 0,-1-3 0 16,3 2-128-16,0 5-112 0,2-6-16 0,-3 1 0 0,1-8 2112 0,2-3 432 15,2-7 80-15,3 0 0 0,4-4 192 0,2 0 48 16,5-5 0-16,5-4 0 16,-1-3-1264-16,5-1-256 0,2-3-64 0,3-7 0 0,4-2-592 0,-3-3-128 15,3 3-32-15,0-5 0 0,0 1-272 0,0-3 128 16,0 0-128-16,-2-2 0 0,0 0 0 0,-3 2 0 16,1 9 0-16,-5 2 0 0,-3 7 0 0,-1 3 0 15,-1 4-128-15,1 4 128 0,-5 8-256 0,-3 8 64 16,-2 3 0-16,1 6 0 0,-3 5 16 0,2 9 16 15,-2 5 0-15,3 13 0 0,1 3 160 0,3 13 0 0,4 13-144 0,1 8 144 16,2 6 0-16,-1-2 0 0,-1-4 0 0,1 6 0 31,3 9 0-31,2 5 0 0,-4-12 0 0,2-1 0 0,-2-1 0 0,2 0 0 0,2-6 0 0,0-8-176 16,-2-6 176-16,-2-11 0 0,-1-5 0 0,-1-5 0 16,-3-6-192-16,-2-5 0 15,0-2 0-15,-5-5-11616 16,3-2-2336-16</inkml:trace>
  <inkml:trace contextRef="#ctx0" brushRef="#br0" timeOffset="179504.31">22581 1420 6447 0,'-14'-2'576'0,"7"0"-576"0,0-1 0 0,1 3 0 0,1 0 1152 0,3 0 128 0,-1 0 32 0,1 0 0 16,0 0 1584-16,0 0 320 0,4 0 64 0,7 0 16 16,7-4-576-16,9-1-112 0,11 3-32 0,12-7 0 15,11 7-592-15,9-12-128 0,6 0-32 0,8 1 0 16,0-1-800-16,-3 3-176 0,-2 0-16 0,-4 2-16 0,-5 4-448 16,-5 3-96-16,-6-3-16 0,-10 5 0 0,-1 0-256 0,-10 5 0 15,-4-5 0-15,-1 0 0 0,1 2 0 0,-2 3 0 16,-3 1 0-16,-2 3 0 0,-5 3 0 0,1 1 0 15,-6 3 0-15,1 0 0 0,-2 0 0 16,-3 4 0-16,1 5 0 0,-3 2 0 0,2-2 0 0,-2 5 0 16,0 4 128-16,0 0-128 15,-2 2 0-15,0-2 0 0,0 5 0 0,-1-10 0 16,-1 0-192-16,2 1-80 0,2-1-32 0,0-1-12208 16,2-3-2448-16</inkml:trace>
  <inkml:trace contextRef="#ctx0" brushRef="#br0" timeOffset="179791.23">24836 761 22111 0,'5'-25'976'0,"-3"9"208"0,2 2-944 0,-1 3-240 0,-1 6 0 0,0 3 0 0,0 0 704 0,1 0 112 15,-1-5 16-15,3 2 0 0,-3 5 960 0,-4 7 192 16,-3 9 32-16,-4 2 16 0,0 12-1328 0,-7 10-256 15,-4 8-48-15,-5 13-16 0,0 5 64 0,-5 13 16 16,-1 7 0-16,3 7 0 16,1-4 112-16,7-3 32 0,4-12 0 0,5 1 0 0,4-5-192 0,4 1-32 15,6 3-16-15,4 1 0 16,6-11-368-16,5-3 144 0,9-4-144 0,3-8 0 0,4-3 0 0,0-10 0 0,4-7 0 0,1-4 0 31,0-6-1024-31,-1-8-192 0,3-2-64 0,2-5-14784 16</inkml:trace>
  <inkml:trace contextRef="#ctx0" brushRef="#br0" timeOffset="179997.6">25394 1674 11967 0,'-7'0'1072'0,"2"0"-864"16,3 0-208-16,2 2 0 0,0 3 1024 0,0 2 144 0,0 8 48 0,2-1 0 15,1 13 512-15,1 18 128 0,3 10 0 0,2 17 16 16,0 12 752-16,2 0 128 0,3 4 48 0,2-10 0 0,-5-6-1056 15,3 3-208-15,-3 4-32 0,1 5-16 0,-3-2-784 0,-3-8-144 16,1-3-48-16,-2-8 0 0,2-4-512 0,-3-11 0 16,-2-10 0-16,1-8 0 0,-1-8-192 0,-2-10-160 15,0-12-32-15,-2-5 0 32,2-2-3232-32,-3-11-656 0</inkml:trace>
  <inkml:trace contextRef="#ctx0" brushRef="#br0" timeOffset="180283.23">25305 1481 21183 0,'16'-13'944'0,"-4"6"192"0,1 0-912 0,-2 0-224 0,-1 5 0 0,-4 2 0 16,6 0 3024-16,8 0 560 0,14 0 128 0,11 2 0 15,12 5-1760-15,2 4-352 0,0 3-80 0,-7 4-16 16,-4 3-1040-16,-7 3-208 0,-5 6-32 0,-7 2-16 15,-8 4-208-15,-5 5 0 0,-10-5 0 0,-6 5-160 0,-4 2 0 0,-10 0 0 16,-8 7 0-16,-8-7 0 0,-6 2 16 0,-3 0 0 16,-8-8 0-16,-1-3 0 0,0-5 144 15,3-6 0-15,7-5 0 0,4-7 0 0,6-6 0 16,6-3 0-16,1-2 0 0,8-2 0 16,1-10-336-16,8 3-96 0,2 0-16 0,6-7 0 15,7 3-1888-15,10-3-384 0</inkml:trace>
  <inkml:trace contextRef="#ctx0" brushRef="#br0" timeOffset="180616.39">26273 2123 28559 0,'14'-21'1264'0,"-5"10"272"0,2-5-1232 0,-2 2-304 0,-2 3 0 0,0 0 0 15,2-1 1456-15,7-15 224 0,9-9 48 0,9-14 16 16,9-16-336-16,5-13-80 0,4-5-16 0,0-2 0 15,-5 0-784-15,-1 2-144 0,-8 0-48 0,-1 7 0 16,-10 9-208-16,-5 5-128 0,-1 8 128 0,-3 3-128 16,-4 9 0-16,-1 2 0 0,-2 10 0 0,1-3 0 0,-1 7 0 0,-2 6 0 15,0 10 0-15,0-1-128 0,-2 12 128 0,-2 0-160 16,1 3 160-16,1 6-160 0,0 4-32 0,2 8 0 16,2 11 0-16,1 8 0 15,4 10 192-15,-3 9 0 0,3 7 0 0,0 2 0 16,-5-2 0-16,5-3 0 0,0 5 128 0,2 2-128 0,3-2 176 0,-3-2-48 15,2 0 0-15,1-7 0 0,4-1-128 0,-5-5 0 16,5-8 0-16,-2-4 0 0,-3-5 0 0,0-7 0 16,1-6 0-16,-3-5 0 15,0-2-560-15,-2-5-32 0,0-6-16 0,-3 2-16736 0</inkml:trace>
  <inkml:trace contextRef="#ctx0" brushRef="#br0" timeOffset="181061.34">28336 1554 3039 0,'21'-25'0'0,"-8"2"128"0,3 5-128 0,-9 7 176 0,-3 4-176 0,-1 2 0 16,-1-6 0-16,2-5 0 0,1-9 2112 0,-1-9 400 0,-1-4 80 0,-8 6 16 0,-4 3-96 0,-4 8-16 16,-3 8 0-16,-5 4 0 0,-4 6-1168 0,-2 10-240 31,-2 4-64-31,-3 8 0 0,0-1-768 0,3 4-256 0,-3 3 160 0,5 0-160 0,2 0 480 0,2-2 16 15,-2 11 0-15,5-5 0 16,-1 5 784-16,6-7 176 0,1 3 16 0,5-5 16 16,7 0-400-16,2-3-64 0,4-1-32 0,10-3 0 0,2-2-112 0,6-3-32 0,6-6 0 15,6-2 0-15,4-10-496 0,5-2-96 0,7-4-32 16,4-3 0-16,1-1-224 0,-1-4-128 16,1 1 128-16,-6 2-208 0,-5-2 16 0,-6 7 16 15,-6 2 0-15,-7 7 0 0,-5 2 304 0,-4 4 64 0,-5 3 16 0,-6 7 0 16,-3 1-80-16,-4 8-128 0,0 0 176 0,-5 2-176 15,2 2 128-15,-1 5-128 0,-6 6 0 0,1 3 0 32,-5 11 160-32,0 0-160 0,0 5 128 0,0 4-128 15,3 5 144-15,1-1-144 0,6 3 160 0,-1-6-160 16,2-1 304-16,3-9-48 0,2-4 0 0,5-8 0 16,1-3-64-16,6-3-32 0,4-7 0 0,2-5 0 0,2-10-160 15,5-5 128-15,7-7-128 0,2-7 128 0,0-5-128 0,0-8 0 16,2-5 0-16,0-4 0 15,1-8-768-15,-3-1-64 0,-3-3-32 0,1-7-17040 16</inkml:trace>
  <inkml:trace contextRef="#ctx0" brushRef="#br0" timeOffset="181363.21">29347 672 6447 0,'2'-4'576'0,"1"1"-576"0,1 3 0 0,-1 0 0 0,1 3 1856 0,-2 1 256 0,7-1 48 0,3 6 16 15,4 2 960-15,4 7 208 0,3 7 48 0,-1 7 0 16,3 2-896-16,-2 4-160 0,9 8-32 0,-1 10-16 16,3 8-928-16,-2 10-176 0,-5 3-32 0,-4 3-16 15,-5-3-544-15,-7-2-96 0,-6-1-32 0,-7-6 0 16,-3 0-336-16,-8 9-128 0,-8 12 0 0,-8 8 144 0,-10 3-16 15,-8-9-128-15,-6 2 192 0,-1-14-64 0,4-7 32 0,3-13 0 16,4-2 0-16,6-12 0 0,3-4-160 0,9-11 128 16,3-8-128-16,6-4 128 15,2-9-528-15,5-6-112 0,5-3-32 0,1-5-17520 0</inkml:trace>
  <inkml:trace contextRef="#ctx0" brushRef="#br0" timeOffset="208937.2">16358 4901 11967 0,'4'23'1072'0,"1"-3"-864"0,2-4-208 0,-3-5 0 0,3 1 928 0,0 6 144 0,7 13 16 0,4 26 16 16,7 11 752-16,2 11 128 0,2 10 48 0,3 4 0 15,-5-5-1072-15,0 0-192 0,-2 1-64 0,-2-12 0 0,-5-16-400 16,-6-18-96-16,-3-9-16 0,-5-11 0 0,-2-5 704 0,-4-9 144 16,0-7 32-16,-3-4 0 0,-1-3 208 0,-6-4 32 31,1-9 16-31,-5-7 0 0,0-6-624 0,-4-6-112 0,-1-4-16 0,1-2-16 0,-3 0-560 0,1-4-256 16,-6-5 32-16,-3-7 0 31,-1-5-768-31,-2-4-160 0,0 3-16 0,0-6-16 0,0 6-880 0,4 3-176 0,-1 1-48 0,1 7 0 31,5-3 1312-31,5 10 256 0,4 1 48 0,5 8 16 0,4 8 912 0,2 5 176 0,8-2 32 0,1 4 16 16,10 3 480-16,4 2 80 0,9 2 32 0,5 0 0 15,4 5-160-15,5 2-16 0,6 0-16 0,6 2 0 16,1 2 176-16,3 3 32 0,4 2 16 0,-2-4 0 16,4 1-48-16,1 1-16 0,4 0 0 0,2-3 0 15,-2 1-528-15,-2-3-96 0,-5 5-32 0,-4-3 0 16,-7 5-384-16,-7-4 0 0,-5 1 0 0,-8 6 0 15,-8-3-1056 1,-6 4-96-16,-7 3 0 0,-4 2-9728 0,-10 5-1952 0</inkml:trace>
  <inkml:trace contextRef="#ctx0" brushRef="#br0" timeOffset="209118.45">16659 5341 17503 0,'37'0'768'0,"-8"0"176"0,3 0-752 0,-7-5-192 15,-7 3 0-15,-4-1 0 0,4 1 1824 0,11 2 336 16,19-9 64-16,18 2 16 0,15 1 848 0,5-1 176 16,-6 2 48-16,-10 5 0 0,-9 2-2096 0,-9 1-400 0,-2 4-96 0,-5-5-16 31,-4 7-1520-31,-2-2-304 0</inkml:trace>
  <inkml:trace contextRef="#ctx0" brushRef="#br0" timeOffset="210175.88">26863 3611 12895 0,'0'12'1152'0,"0"-1"-928"0,0 0-224 0,0-1 0 0,-3-4 1328 0,3 6 208 0,0 10 64 0,3 15 0 0,-3 19 80 0,2 14 32 15,2 5 0-15,-1 0 0 0,-1-5-304 0,0-4-64 16,1 4-16-16,-1-2 0 0,-2-4-560 0,2-8-96 16,-2-4-32-16,2-11 0 0,1 0-256 0,1-7-48 15,-2-4-16-15,3-6 0 0,-3-8 320 0,0-2 48 16,1-5 16-16,-1-7 0 0,0 3-64 0,-2-5 0 0,3-2 0 0,-3-1 0 15,0 1-352-15,0-3-80 0,0-1-16 0,0-3 0 16,0 0-192-16,0-3 144 0,-3-6-144 0,3 2 128 16,0-2-352-16,3-9-80 0,-3-3-16 0,0-4 0 31,-3 9-1200-31,3-9-240 0,-2-13-48 0,-5-10-16 0,0-6-224 0,-2-7-32 0,0-8-16 16,-2-1 0-16,0 2 464 0,-3 2 96 0,5 7 0 0,0 3 16 15,2 10 816-15,0 3 144 16,3-2 48-16,-3 4 0 0,2 2-688 0,-1 8-128 0,1 3-16 0,1 3-16 15,-1 5 1360-15,3 6 192 0,-1 5 64 0,3 0 32 0,0 2 1360 0,3 5 272 16,-1-1 48-16,5-4 16 0,4 7 240 0,5-2 48 16,7 0 16-16,4-1 0 0,5 1-752 0,6 0-160 15,3-1-32-15,7 3 0 0,4 0-576 0,0 3-112 16,5 1-16-16,-8 0-16 0,-1 3-240 0,0 2-32 16,4 2-16-16,0 3 0 0,-5 0-528 0,-6 1-128 15,-4 1 0-15,-3-5-16 16,-5 7-1376-16,-6 3-272 0,-3-5-48 0,-4 2-11408 0</inkml:trace>
  <inkml:trace contextRef="#ctx0" brushRef="#br0" timeOffset="210350.44">26783 3788 16575 0,'-6'0'736'0,"3"0"160"0,6 0-720 0,1-4-176 0,5 4 0 0,0-3 0 0,5 1 1616 0,8-5 304 0,15-4 48 0,15-3 16 15,14-8 192-15,8-1 32 0,4-6 16 0,-4 6 0 16,-6 5-992-16,-9 0-192 0,-4 4-32 0,-10 5-16 16,-6 0-2128-16,-8 7-416 0,-6-3-96 0,-7 5-12368 15</inkml:trace>
  <inkml:trace contextRef="#ctx0" brushRef="#br0" timeOffset="210794.92">24979 3747 1839 0,'-16'0'160'0,"9"0"-160"0,3 0 0 0,-1 3 0 0,3-3 912 15,4 0 160-15,0 0 16 0,3 0 16 0,4 4 1072 0,5-8 192 16,6 4 64-16,10-3 0 0,6-6 432 0,7 0 80 16,7-4 32-16,6-1 0 0,6-2-496 0,-1 3-112 15,5-3 0-15,-1 2-16 0,-4 5-1056 0,-2-2-208 16,0 4-32-16,-2 0-16 0,-7 0-688 0,-5 5-144 15,-4-2-16-15,-2 1-16 0,1 3-176 0,-3 3 0 16,-6-1 0-16,-6 2 0 0,-2 3 0 0,-5 5-144 16,0 1 144-16,-4 5-160 0,-3 7-80 0,-2 2-16 15,0 7 0-15,-4 5 0 16,-3 2 256-16,0 2 0 0,-2 7 0 0,-2-5 0 16,2-4 0-16,2 0 0 0,1-10 0 0,-1 1 0 15,5-3 0-15,-3-6 0 0,3-5 0 0,-2 5 0 31,1-7-1648-31,1 4-224 0</inkml:trace>
  <inkml:trace contextRef="#ctx0" brushRef="#br0" timeOffset="211622.95">20871 4563 6447 0,'0'0'576'0,"0"0"-576"0,3 0 0 0,-3 0 0 0,2 0 1296 0,0 3 160 0,0 1 16 0,3-4 16 16,2 2 1200-16,0 3 224 0,6-3 48 0,-2-2 16 16,3 0-624-16,0-2-128 0,-1-5-32 0,1-4 0 15,2-7-96-15,-3-3-32 0,1 3 0 0,2-7 0 16,0-7-976-16,2-6-208 0,0-1-48 0,0-8 0 0,0-3-560 0,0-2-112 31,0-3-32-31,1-4 0 0,-4-2-128 0,-3-2 0 0,8-3 0 0,-4 9 0 0,-2 5 0 0,-1 7 0 16,1 0-192-16,2 2 192 0,0-9-256 0,2 11 80 15,0 0 16 1,0 7 0-16,0 7 32 0,-2 6 0 0,-2 8 0 0,1 4 0 0,-3 4-96 0,1 10-16 16,1-3 0-16,2 9 0 0,4 7-96 0,3 7-32 15,2 5 0-15,2 6 0 0,5 9 368 0,4 8 0 0,3 8 0 16,4 7 0-1,-2 6 0-15,-5-3 0 0,-2 4 0 0,-5-5 128 0,-2-2-128 0,-4-5 0 0,0-11 0 0,-7-6 0 16,0-6 0-16,-3-1 0 16,1-1 0-16,-3-4 0 0,0-4 0 0,-4-5 0 15,2-5 0-15,-4-6 0 16,2 2-768 0,-1-9-176-16,1-3-32 0,2-2-14896 0</inkml:trace>
  <inkml:trace contextRef="#ctx0" brushRef="#br0" timeOffset="212349.1">27107 5311 21183 0,'7'-4'1888'0,"0"-3"-1504"0,0 2-384 0,-3 5 0 0,1 0 1664 0,2-4 272 0,6-5 48 0,10 0 16 16,13-3 816-16,12-4 176 0,18-4 16 0,6-3 16 15,10 1-1760-15,-1-3-368 0,1 2-64 0,-5 0 0 16,-4 1-304-16,-3 4-48 0,-9 2-16 0,-6 2 0 15,-8 5-304-15,-6 2-160 0,-7 3 160 0,-7 1-160 16,-4 3-384-16,-5 0-160 0,-7 0-32 0,-4 5-16 16,-7 2-912-16,-9 4-176 0</inkml:trace>
  <inkml:trace contextRef="#ctx0" brushRef="#br0" timeOffset="212522.41">27667 5155 16575 0,'12'-5'736'0,"-1"5"160"0,5 0-720 0,-2 0-176 0,-5 2 0 0,-3 3 0 15,1 0 2736-15,7 6 512 0,8 0 96 0,6 12 32 16,3 6-64-16,1 12-16 0,-5 11 0 0,-6 0 0 16,-1 5-2208-16,-6 4-448 0,-3 3-96 0,-4 4-16 15,-3-9-352 1,-1-1-176-16,-3 1 160 0,4-6-160 0,-1-8 0 0,-3-7 0 16,4-1 0-16,-2-8 0 15,1-2-352-15,-1-9-112 0,2 5-32 0,1-12 0 0</inkml:trace>
  <inkml:trace contextRef="#ctx0" brushRef="#br0" timeOffset="-213613.41">18434 9252 14735 0,'-4'-7'1312'0,"2"-2"-1056"0,-1 7-256 0,3-3 0 0,0 5 704 0,-2-4 64 16,0-5 32-16,-3 0 0 0,1-3 1744 0,1 3 336 16,3 0 80-16,7 5 16 0,2 4-1440 0,5 4-304 15,4 7-48-15,5 5-16 16,4 9-400-16,2 9-64 0,5 9-32 0,3 7 0 0,-3 5-224 0,-5 1-64 0,-2 1 0 15,-4-5 0-15,-3-4-80 0,-4-3-32 16,-4 0 0-16,-1-4 0 0,-2-9-64 0,-2-5-16 0,-5-11 0 0,3-7 0 16,-5-5 128-16,0 1 0 15,0-12 16-15,-5 3 0 0,1-8 144 0,-3 1 32 0,-2-7 0 0,-5-3 0 16,-2 1-512-16,-2-3 128 0,-5 1-128 0,-4-1 0 31,-7 5-560-31,-2 0-144 0,-5 2-48 0,-4 9 0 0,-1-2-688 16,-1 7-144-16,4-3-16 0,-3 3-16 0,3 2 208 0,3 0 64 0,3 0 0 15,8 0 0-15,4 0 1024 0,5 0 320 0,8 0-128 0,5 0 128 16,7 0 896-16,5-2 240 0,2-1 48 0,9-1 16 16,13-3-176-16,5-4-16 15,11-3-16-15,8-2 0 0,1-2-592 0,-2-4-112 0,5 3-32 0,-7-1 0 0,-7 6-112 0,0-1-16 16,-2 3-128-16,-3 3 192 0,-4 7-192 0,-7 0 0 16,1 4 0-16,-10 2 0 0,-2 3-256 0,-5 2 64 15,-7 3 16-15,-1-1 0 31,-3 0-384-31,-5 7-80 0,-2 1 0 0,-2-4-16 0,-4 10 272 0,-3-2 64 0,-2 6 16 0,0-1 0 0,-5 10 32 0,0 1 0 16,-4 6 0-16,2-4 0 16,0-5 144-16,0 0 128 0,2 1-192 0,3-1 192 0,0-2 0 15,2-5 0-15,6-6 0 0,3-5 0 0,5-11 160 0,1-3 96 16,3-4 0-16,3-11 16 0,3-7 896 0,3-9 176 0,5-7 48 0,0-7 0 16,-1-2-752-16,3-2-128 15,-2-8-48-15,-3-3 0 16,-2-1-336-16,0 3-128 0,-2-5 0 0,-2 7 144 15,-1 2-144-15,-2 5 0 0,-2 4 0 0,0 2 0 16,-2 5-432 0,0 0-112-16,-3 9-32 0,1 3 0 0,-1 6-960 0,-2 2-192 15,1 3-32-15,-3 2-16 0,-1 2 320 0,1 0 64 0,-2 3 16 0,0-3 0 16,-1-2 608-16,-1 2 112 0,-3 0 16 0,2 0 16 16,1 3 624-16,-1-7 0 0,-4 4 0 0,2-9 0 15,-2 0 0-15,0-2 128 0,2-2 0 0,0-3 0 0,3 2 96 0,-1 8 16 16,0-3 0-16,-2 9 0 0,1 0-112 0,-6 3-128 15,1 8 176-15,-5-1-176 0,0 13 592 0,0-3 16 16,2 8 0-16,1 8 0 0,-3 3-128 0,0 13-32 16,0 12 0-16,0 6 0 0,0 14-112 0,5 7-16 15,1 0-16-15,8-3 0 0,2-13 96 0,7 0 32 16,4 3 0-16,5 1 0 0,6 1 208 0,6-3 64 16,6 7 0-16,6-2 0 0,6-3-352 0,3-6-64 0,1-5-16 15,2-11 0-15,0-7 48 0,0-11 0 0,0-12 0 0,-2-11 0 16,0-6 368-16,-2-8 80 0,-3-13 0 0,2-5 16 15,-1-6-336-15,-3-5-64 0,4-7 0 0,-4-4-16 16,0-10-112-16,-7 3 0 0,1 0-16 0,-6-5 0 16,1-4-240-16,-3-2 144 0,-4-3-144 0,-4-2 128 15,-3 2-128-15,-7 3 0 0,-4-1 0 0,-3 1 0 16,-4 4-144-16,-2-2-16 0,-7-3 0 0,-3 3 0 16,-2 0 0-16,-1-2 0 0,-8-1 0 0,-2 1 0 15,-2 2 160-15,-5 8 0 0,0 1 0 0,0 12 128 16,0 6-128-16,0 11 176 0,3 5-176 0,2 6 192 15,-3 12-48-15,3 0 0 0,4 7 0 0,0 5 0 16,3 6-144-16,2 2 0 0,4 7 0 0,0 5 0 0,3 0 0 16,2 6 0-16,2-2 0 0,0 8 0 0,5 3 0 0,2-2 0 15,6 3 0-15,3-7 0 16,7-5-448-16,2 3 0 0,5-5-16 0,0 0-17408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1:06:54.43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13236 7031 12895 0,'-4'-2'1152'0,"-1"0"-928"0,1 2-224 0,2 0 0 0,-1-5 976 0,-1 5 160 15,-5-2 16-15,-5-3 16 0,-4-2 1344 0,-5-2 272 0,1 3 48 0,-3-1 16 16,0-2-1808-16,2 0-352 0,0 0-80 0,1 2-16 16,-1-2 576-16,-2 2 112 0,0 0 32 0,0 0 0 15,-2 1-480-15,-2 1-112 0,-5 0-16 0,-7 1 0 16,-5-3-336-16,-6 3-80 0,-4-3-16 0,-6 0 0 16,-3 2-128-16,-6 3-16 0,-1-2-128 0,-5 4 192 15,0 0 64-15,-5 4 16 0,3-8 0 0,-1-1 0 16,3-6-112-16,-4-1-32 0,-3-3 0 0,-2-1 0 15,0-5-128-15,-3 3 0 0,5 5 0 0,-4-5 0 16,2 6 0-16,-3 1 0 0,6 0 0 0,-4-1 0 16,1 8 0-16,2 1 0 0,3 6 0 0,6 1 0 15,2 8 0-15,3 1 0 0,0 3 0 0,4 2 0 16,5 0 0-16,2 3 192 0,2 1-192 0,1-1 192 16,-1-1-192-16,0-2 160 0,3 3-160 0,2-6 160 15,2 4-160-15,7-4 192 0,4-3-192 0,8-5 192 16,1 2-192-16,1-3 160 0,6-3-160 0,5-1 160 0,2 0-160 15,2-2 0-15,3-2 0 0,2 2 0 0,2-2 0 0,3-1 0 16,1-1 0-16,3 4 0 16,3-2-1040-16,3 2-144 0</inkml:trace>
  <inkml:trace contextRef="#ctx0" brushRef="#br0" timeOffset="42408.24">9879 12542 3679 0,'-2'0'320'0,"-3"-4"-320"0,3 2 0 0,0-1 0 0,2 1 896 0,-5-2 128 0,1-3 0 0,-1-7 16 0,1-2 560 0,-3-9 128 15,5 0 0-15,2 1 16 0,2 1-112 0,0 0-32 16,0 5 0-16,1 0 0 0,-1 4-288 0,-2 3-64 16,2 2-16-16,-2 2 0 0,0 3-256 0,0 1-48 15,3-1-16-15,1-1 0 0,3 1-48 0,0-3-16 16,-1 0 0-16,4 0 0 0,-1 1-272 0,2 1-64 15,3-6-16-15,-1 4 0 0,1-4-32 0,4 4 0 16,-2 2 0-16,0 5 0 0,2 0-208 0,0 2-64 0,-2 3 0 0,2 4 0 16,2 0-192-16,-2 2 0 0,3-1 0 0,-1 1 0 15,3 0 0-15,0-2 0 0,2 0 0 0,2-2 0 16,7-2 0-16,2 1 0 0,3-6-128 0,-5 0 128 16,2 0 0-16,7 0-128 0,4-6 128 0,3 1 0 15,5-2 0-15,-1 3 0 0,1-5 0 0,1 4 0 16,1 1 0-16,0-1 0 0,-1 1-128 0,-1 4 128 15,1 0 0-15,-1 2 0 0,-1 0 0 0,1 3 0 16,-6-1 0-16,4 1 0 0,1 4-128 0,0-5 128 16,1 3 0-16,1 4 0 0,6 1 0 0,-1-3 0 0,0 2-128 15,0-2 128-15,3 3 0 0,-5-10 0 16,0 2 0-16,-3 1 0 0,3-5 0 0,0 4 0 16,2 1 0-16,1 0 0 0,-1-1 0 0,2-2 0 0,8 3 0 0,3-1 0 15,8-4 0-15,2-4 0 0,-5-1 0 0,5-1 144 16,7-1-144-16,2 0 128 0,0-4 80 0,2 2 16 15,0 2 0-15,2 4 0 0,5 3-96 0,0 3-128 16,-2 1 176-16,-5-1-176 0,-8 1 144 0,-1 1-144 16,2 6 0-16,1-2 144 0,-3 2-144 0,4 5 0 15,3 0 0-15,3 2 128 0,1-2-128 0,-4-2 0 0,-2-3 144 0,-5-4-144 16,-5 2 128-16,3-2-128 0,5-3 128 0,-1 3-128 16,-9 0 256-16,1 4 0 0,6 0-16 0,-7 1 0 15,-4 1-32-15,-9-1 0 0,-5 4 0 0,-4-3 0 16,-3 8-208-16,-2-3 0 0,-2 4 128 0,-2-4-128 15,-3 1 0-15,-2-1 0 0,0 0 0 0,-4 2 0 16,-1-6 0-16,-4-3 0 0,-2-2 0 0,-5-2 0 16,-2-7 0-16,-5 0 128 0,-4 0-128 0,0-9 0 15,-2 0 0-15,-3-2 128 0,-2-1-128 0,-2-4 0 16,-5 3 0-16,-4-8-240 0,-5 3 32 0,-2 5-10896 16,-4-3-2176-16</inkml:trace>
  <inkml:trace contextRef="#ctx0" brushRef="#br0" timeOffset="46487.38">26477 13394 3679 0,'-16'7'320'0,"7"-2"-320"0,3-3 0 0,1 0 0 0,3-2 3024 0,-1 3 544 0,3-3 96 0,-2 4 32 0,2-4-48 0,2 5 0 15,3-3 0-15,6-2 0 0,8 0-1056 0,-1-5-224 16,11-4-32-16,7-2-16 0,5-5-1264 0,5-2-256 15,3 2-48-15,4-2-16 0,-4 7-320 0,6-1-64 16,1 1-16-16,6 0 0 16,3 2-160-16,3 4-48 0,7-2 0 0,0 5 0 0,4 4 0 0,1 1 0 15,6 1 0-15,0-2 0 0,-4 1-128 16,-5-3 0-16,-7-3 0 0,-2 6 0 0,2-1 240 0,-4 2 16 0,-9 3 0 0,-5 5 0 16,-5-1-256-16,-4 3 128 0,3 1-128 0,-10 1 0 15,-2 2 0-15,-2-6 0 0,-7 1 0 0,0 3 0 16,-5-5 0-16,0 1-208 15,-4-8 32-15,-4 3 16 16,-3 0-560-16,-5-7-112 0,-1 2-32 0,-1-2-11568 0,-4-2-2320 0</inkml:trace>
  <inkml:trace contextRef="#ctx0" brushRef="#br0" timeOffset="46915.84">26425 14117 24879 0,'-11'-9'1088'0,"6"7"256"0,1-5-1088 0,1 3-256 0,1 4 0 0,2-5 0 0,2 1 1600 0,1-3 256 0,4-4 48 0,6-3 16 0,10-4 384 0,4 2 96 0,9-2 16 0,5-3 0 16,9 8-1728-16,7-5-352 0,6 0-64 0,5 4-16 16,5 0 112-16,4 8 16 0,9-6 0 0,5 5 0 15,-1 3-208-15,12-3-48 0,9 3 0 0,-2 1 0 16,-5 6 0-16,-2 1 0 0,-2 5 0 0,-2 0 0 0,-5-4 0 31,-5 2 0-31,0-3 0 0,-8 3 0 0,-1-7-128 0,-9 2 0 16,-8 5 0-16,-10 2 0 0,-9-4 0 0,-7 1-176 15,-9-3 48-15,-4 6 0 0,-3-5-208 0,-6-2-48 16,-5-2 0-16,-2 5 0 16,0-5-384-16,-7 0-96 0,-3 0-16 0,-1-5-11136 15,-5 5-2224-15</inkml:trace>
  <inkml:trace contextRef="#ctx0" brushRef="#br0" timeOffset="47312.19">26389 14790 21183 0,'0'3'1888'16,"2"-3"-1504"-16,3 0-384 0,-1 0 0 15,5-3 768-15,-2 3 96 0,9 0 16 0,11 0 0 0,14 0 1424 0,13 0 304 16,10 0 48-16,8-4 16 0,3 4-800 0,7 0-144 15,8-2-48-15,6-3 0 0,3-2-976 0,10-4-192 16,7-5-32-16,-3-2-16 0,1 0 80 0,-8-5 16 16,1 5 0-16,-8 7 0 0,-10-1-256 0,-1 3-48 0,-2 5-16 15,-6-1 0-15,-10 1-240 0,-7 4 0 0,-4 4-192 0,-9-4 192 16,-7 3-224-16,-9-1 64 0,-4 0 16 0,-3 0 0 31,-7 1-400-31,-6 3-80 0,-3-6-16 0,-4 7-18144 0</inkml:trace>
  <inkml:trace contextRef="#ctx0" brushRef="#br0" timeOffset="65062.95">9884 14355 911 0,'-12'0'0'0,"6"0"0"0,1 0 0 0,1 0 0 0,1 0 2256 0,1-4 368 0,2 8 80 0,0-4 16 0,-2 0-432 0,-1 0-96 0,1 3-16 0,4-1 0 0,1 5 64 0,1-3 16 0,1 5 0 0,-1-2 0 31,5 2-784-31,0 2-176 0,3 1-16 0,1-1-16 15,1-2-320-15,0 3-64 0,6-3-16 0,0 2 0 16,8-4-400-16,1 4-80 0,3-6 0 0,2 1-16 16,-2-1-128-16,2 2-32 0,2-7 0 0,2 0 0 15,8-5-16-15,1 3-16 0,3-3 0 0,0-1 0 16,0 1 128-16,4-2 16 0,3-4 16 0,4 2 0 16,0 0-336-16,5 0 144 0,0 2-144 0,2-7 0 15,7 3 0-15,-3-5 0 0,-6 5 0 0,2-5 0 16,2 2 128-16,7 3-128 0,5 0 0 0,0-1 0 15,1 6 192-15,4 6 0 0,3 0-16 0,-4-7 0 0,-4 4-48 0,-5 1 0 16,0-7 0-16,-2 2 0 0,2 3-128 0,-4 2 0 16,4-5 0-16,0 0 0 0,4 2 0 0,1-4 0 15,4 7 0-15,-4-5 0 0,-1 3 128 0,-1-3 112 16,-3 2 16-16,-7 1 0 0,-4 4-80 0,-5 0-16 16,-2 4 0-16,0 3 0 0,4 5-160 0,5-1 0 15,-2 5 0-15,0-9 0 0,-3 4 0 0,-4-9 0 16,0 3 0-16,-2-1 0 0,-3-4 0 0,1-7 0 0,-3 3 0 15,-5-7 0-15,-4 4 128 0,-4-5 0 0,-3 6 0 0,-2 1 0 16,-2-4-128-16,-3 7 160 0,1-7-160 0,-5 6 160 16,2 3-32-16,-2 0-128 0,-2 0 192 0,-3 0-64 15,-4 5 0-15,-2-3-128 0,-3 3 192 0,0-3-64 16,-2 3-128-16,-2-1 0 0,0 1 0 0,-3-3 0 16,1 5-304-16,-3-5 16 0,-2 5 0 0,-2 0 0 15,-5-3-992 1,-2 3-192-16</inkml:trace>
  <inkml:trace contextRef="#ctx0" brushRef="#br0" timeOffset="80473.86">3364 14679 3679 0,'0'-4'320'0,"-2"-1"-320"0,2-1 0 0,0 3 0 0,0 1 1008 0,-2 0 128 0,-1-5 16 0,3-2 16 0,-4-5 368 0,-1 3 64 16,1 0 0-16,-1-1 16 0,-2 1 160 0,3 4 16 15,-1-2 16-15,3 2 0 0,-2 0-608 0,1-2-128 16,3 7-32-16,0-7 0 0,0 7-272 0,3-3-64 16,-1 3-16-16,2-2 0 0,3-1-112 0,2 3-32 15,0-3 0-15,3 3 0 0,6 0-144 0,0 2-16 16,0-3-16-16,2 3 0 16,5-4-64-16,0 4-16 0,3 0 0 0,-1-2 0 15,-2-1-64-15,2 1-16 0,0-5 0 0,0-2 0 0,5 0 112 0,-3-4 0 0,-1 1 16 0,3-1 0 16,6-3-80-16,1-2-32 0,-1 4 0 15,1-2 0-15,5 3-96 0,0-3-128 0,3 4 176 0,-1 6-176 16,5-4 128-16,0 8-128 16,4-2 0-16,0 1 0 0,8 6 0 0,3 1 0 0,1-4 0 0,2 2 0 15,2-2 0-15,1 0 0 0,-3-2 0 0,2-9-144 16,5 0 144-16,0-1 0 0,2-4 0 0,0 5 0 16,-2 4 0-16,4 0 0 0,2 3 0 0,-1-3 0 15,-8 3 0-15,1-3 0 0,4 0 0 0,2-4 0 16,-4-1 0-16,0 1 0 0,7 4 0 0,-3-2 0 15,2 7 0-15,3-3 0 0,-4 10 0 0,-6-1 0 0,-8 3 0 0,-5 5 0 16,1-3 0-16,-6 4 0 0,1-1 0 0,-5-1 0 16,0 2 0-16,-4 1 0 0,-3 0 0 0,-6-1 0 15,-1 1 0-15,-1-3 0 0,-1 3 0 0,-4-5 0 16,-1 0 128-16,-1-2-128 0,-3-1 288 0,0-6-16 16,-2-2 0-16,-5-2 0 0,1-1 48 0,-3-4 0 15,-4 5 0-15,-5-8 0 0,-2-4-320 0,-3 5 128 16,-2-3-128-16,-4 3 0 15,0 0-480-15,0-1-208 0,-1 6-32 0,-1 6-14640 0</inkml:trace>
  <inkml:trace contextRef="#ctx0" brushRef="#br0" timeOffset="102741.26">16934 2068 2751 0,'-21'5'256'16,"10"-3"-256"-16,2 3 0 0,2-1 0 0,3 3 2000 0,1-7 368 0,1 4 64 0,-2 3 0 0,-3 2-944 0,0 3-192 0,0 3-32 0,3-3-16 16,6-1 1056-16,2-4 192 0,8-3 64 0,4-4 0 15,4 0-560-15,3-6-96 0,4-6-32 0,0 1 0 16,3 0-848-16,-1-10-160 0,0 3-32 0,-1-2-16 16,-3-1-544-16,-3-1-96 0,1-3-32 0,-5-2 0 15,0-1-16-15,-4 1 0 0,-1-2 0 0,-3-5 0 16,-4-7 48-16,-3 0 0 0,-3 0 0 0,-3 1 0 0,-1-3 0 0,-5 2 0 15,0 4 0-15,-5 1 0 0,0 2-176 0,-1 5 0 16,-4 6 0-16,-1 5 0 0,0 2 0 0,-1 9 0 16,-1 3-192-16,-1 8 192 0,0 1 0 0,3 8 0 15,-1 3 0 1,1 7 0-16,2 4 0 0,0 9 0 0,4 1 192 0,1 3-64 0,3-3-128 0,4 8 0 16,-1 7 0-16,7 7 0 15,4 9 0-15,5-2 0 0,7 6 144 0,7-8-144 16,0-10 304-16,4-9-16 0,5-11 0 0,-1-4 0 15,1-7 96-15,2-5 0 0,0-7 16 0,2-4 0 0,3-7-400 0,4-7 128 0,-2-4-128 0,2-16 0 32,0-5-704-32,-2-7-208 0,-3 3-48 0,-1-12-15888 0</inkml:trace>
  <inkml:trace contextRef="#ctx0" brushRef="#br0" timeOffset="103981.41">18049 1862 21183 0,'0'-2'1888'0,"0"2"-1504"0,2 0-384 0,-2 0 0 0,3-5 256 0,-3 3 0 0,0 2-16 0,0-9 0 0,2 0 1872 0,-2-5 384 16,0 1 80-16,2-6 16 0,0-3-1040 0,-2-1-208 16,3-2-32-16,-1 3-16 0,-2-1-528 0,0 0-128 15,-2 1 0-15,-1-1-16 0,-3 0-304 0,-1 5-48 16,-2 0-16-16,-3 4 0 0,-1 1-256 0,-1 1 160 15,-2 6-160-15,-2 1 128 0,0 3-128 0,-2 2 0 0,-1 7 0 0,-1 2 0 16,-1 2 0-16,0 7 0 0,-2 3 0 0,-2 4 0 16,0 11-176-16,0-2 176 0,-3 9-128 0,5 7 128 15,3 2-144-15,3 7 144 0,6-3-160 0,4 3 160 16,2-4 0-16,5-1-144 0,4 0 144 0,3-8 0 31,6-14 0-31,2-8-128 0,3-10 128 0,5-9 0 0,1-5 0 0,1-7-160 0,4-9 160 0,0-2 0 16,-2-5 0-16,3 0 0 0,1-6 128 0,1-7-128 15,-3 2 256-15,-2 0-64 0,0-7 0 0,0 0 0 16,0-2-48-16,-5 0-16 0,0-2 0 0,-4 4 0 16,-4 5-128-16,-3 2 0 0,0 9 0 0,-5 9 128 15,-4 0-128 1,-2 9 0-16,0 7 0 0,-5 0 0 0,0 12 192 0,0 1-64 0,-2 10 0 0,0 6 0 0,2 10-128 0,-2 2-192 16,0 18 32-16,0 9 16 0,0 4 144 0,2 7-192 31,5 3 192-31,-3 4-192 0,5-9 192 0,0 7 0 15,0 4 0-15,0 10-128 0,3-3 128 0,-1 7 0 16,3-2 0-16,-1-1 0 0,3-8-208 0,0-9 32 16,2-14 16-16,0-14 0 0,2-9-80 0,-2-6-16 15,5-7 0-15,-1-5 0 0,-1-9 256 0,-1-7 0 0,-2 1 0 16,0-12 0-16,0-5 416 0,0-2 128 0,-2-2 32 0,-2-4 0 16,-1-6-256-16,-2-3-32 0,-2-3-16 0,-2-2 0 15,-2-7-272-15,-3-3 0 0,-4-3 0 0,-3-4 0 31,-2 1-400-31,-4 3-96 0,-1-8-16 0,-1 5 0 0,-3 0-1152 16,0 4-224-16,-2 3-48 0,-1 7-16 0,-3-3-144 16,-3 3-16-16,-5 4-16 0,-4 6 0 15,4 1 1184-15,3 9 240 0,2 5 64 0,5 4 0 0,4 4 1536 0,4 1 320 0,5 2 64 0,5-1 16 16,7 3 560-16,6-2 96 0,7 0 32 0,9 0 0 16,-7-5-800-16,12 0-160 0,9-2-16 0,9-6-16 15,11-6-336-15,9-6-64 0,9-14-16 0,10-4 0 0,-1-9-256 0,0-3-48 16,-2 1-16-16,-9 1 0 0,-9 3-256 0,-7 5 0 15,-9 4 0-15,-9 2-11968 16,-9 7-2400-16</inkml:trace>
  <inkml:trace contextRef="#ctx0" brushRef="#br0" timeOffset="104425.81">18638 1495 21183 0,'-4'-5'944'0,"2"5"192"0,-1 5-912 0,1-5-224 0,0 4 0 0,0 3 0 0,-1 0 2240 0,1 9 384 0,-2 4 96 0,-3 12 16 16,0 9-496-16,2 4-112 0,1 7-16 0,2 0 0 16,2 7-1296-16,0-2-272 0,4 2-48 0,3-3-16 15,2 1-352-15,5-2-128 0,1-3 0 0,1-5 0 0,5-8 0 16,-1-3 0-16,1-7 0 0,-1-4 0 0,-2-4-384 0,-2-8 16 15,2-4 16-15,-2-2 0 16,2-7-144-16,-2-7-16 0,0-4-16 0,0-7 0 16,-3-5 656-16,3-8 128 0,0-6 16 0,2-10 16 0,-2 1 320 0,0-6 64 15,0-7 16-15,0 0 0 0,-3 3-384 0,1-8-80 16,-1-6-16-16,1 7 0 0,-3 4-208 0,-2 7 0 16,0 6 0-16,-2 3 0 0,-2 12 0 0,-1 1 0 15,1 10-144-15,-1 6 144 0,1 5 0 0,-1 7 0 0,1 2-128 16,2 4 128-16,2 8 0 0,-2 6 0 0,-1 7 144 0,-1 4-144 15,0 10 224-15,-5 1-48 16,-3 6-16-16,1 8 0 16,-3 7-32-16,1 5 0 0,-3 9 0 0,-2-7 0 0,2 4-128 0,5-4 0 0,2-9 0 0,0-7 0 15,5-11 0 1,1-9 0-16,6-7 0 0,1-9 0 0,5-5-400 0,1-4-112 16,1 0-32-16,0-7 0 0,3-5-2032 0,2 3-416 0,-2-7-80 0,4-3-11776 15</inkml:trace>
  <inkml:trace contextRef="#ctx0" brushRef="#br0" timeOffset="105076.62">19901 1674 15775 0,'9'-36'704'0,"-4"20"128"0,-1-5-656 0,-4 12-176 16,0 0 0-16,-2 7 0 15,0-5 2320-15,-5 3 432 0,-2-8 96 0,-7-4 16 0,-4 7 208 0,-3 5 32 16,-4 4 16-16,-1 4 0 0,8 3-1744 0,-3 2-352 15,-6 14-64-15,-5 9 0 0,0 8-736 0,0 8-224 16,4 9 128-16,3 2-128 0,5 4 0 0,6-4 0 0,4 4 0 0,6 1 0 16,6-1 176-16,4 1-176 0,5-12 160 0,5-7-160 31,2-9 128-31,2-11-128 0,2-4 0 0,3-10 144 0,-3-4-16 0,1-12-128 0,1-1 192 0,-1-6-64 31,-1-4 16-31,1-4 0 0,-1 0 0 0,-2-5 0 16,0-5-16-16,-2-4 0 0,0-2 0 0,-2 2 0 0,-3-2-128 0,2 2 0 0,-1-7-160 0,-3 7 160 15,2-5-400-15,-4 3 16 16,0-5 0-16,-3 3 0 16,-1 4 128-16,-3 2 48 0,-3 9 0 0,1-1 0 15,-2 3 208-15,-1 8 0 0,-2 1 0 0,0 3 0 0,3 7 0 16,-3 2 0-16,3 7 0 0,1 2 0 0,1 4-176 0,2 5 16 16,0 10 0-16,2-3 0 0,3 9-64 0,-1 0-16 15,5 0 0-15,3 6 0 0,1 3 240 0,-1 3-144 16,4-1 144-16,-3-2-128 0,5 7 128 0,3 2 0 15,-1-4 0-15,0-7 0 0,1-8 0 0,2-3 0 16,-1-5 0-16,3-12 0 0,2-3 0 0,3-10 0 0,4-7 0 16,-2-7-192-16,2-6 192 0,2-10 144 0,0-6-16 0,0-5-128 15,1 3 448-15,-6-5 0 0,3-3-16 0,-2-6 0 16,-2 0-144-16,-3-9-32 0,5-12 0 0,-3-6 0 16,-2-3-128-16,-2 1-128 0,-2-1 192 0,-5-4-192 15,-4 5 128-15,-5 4-128 0,-5 9 0 0,1 9 0 16,-5 7-128-16,0-5-96 0,-3 3-16 0,-6 1 0 15,3 15-64-15,-6 4-16 0,-1 9 0 0,-6 2 0 16,-1 12-128-16,-5 11-16 16,2 2-16-16,-1 12 0 0,1 11 480 0,0 11 192 0,5 14-16 0,0 13 0 15,2 14 208-15,2 9 32 0,1 10 16 0,2 6 0 0,1-5-96 16,4 10-16-16,1 8 0 0,5 10 0 0,7 6 48 0,0-6 0 16,4-14 0-16,5-18 0 15,2-18-368-15,0-16 128 0,5-10-128 0,-3-8 0 0,-4-7 0 0,2-4 0 16,-2-8 0-16,0-4-12752 15,-2-6-2432-15</inkml:trace>
  <inkml:trace contextRef="#ctx0" brushRef="#br0" timeOffset="105616.04">22340 1561 22111 0,'0'0'1968'0,"0"0"-1584"0,0 2-384 0,0-2 0 0,3 2 1984 0,1-2 320 0,3 5 64 0,2-5 16 16,9 4-128-16,9 3-16 15,10-5-16-15,6 3 0 0,9-1-1296 0,0 3-256 16,-9-7-48-16,2 5-16 0,14 1-400 0,5-1-80 0,-1 2 0 0,-2-5-128 15,-2 3 0-15,-7-1 0 0,-4 1 0 0,-7 1 0 16,-7-3-960-16,-2 1-128 0,-5 8-48 0,-2-6 0 16,-5 10-1472-16,-6-4-288 0</inkml:trace>
  <inkml:trace contextRef="#ctx0" brushRef="#br0" timeOffset="105822.05">22451 2175 21183 0,'-16'-7'944'0,"12"2"192"0,-1 3-912 0,5-5-224 0,3 3 0 0,1-1 0 16,5-2 1312-16,5 1 224 0,6-10 32 0,14-2 16 15,9-5 1504-15,9 0 304 0,3 1 64 0,4 1 16 16,4 10-2256-16,-6-5-448 0,0 9-80 0,-5-2-32 16,-2 7-656-16,-3 4 0 0,-6 1 0 0,-7 3 0 15,-4-3-704 1,-3 1-64-16,2 3 0 0,-2 2-16 0,-2-7-2000 0,-2 3-400 0</inkml:trace>
  <inkml:trace contextRef="#ctx0" brushRef="#br0" timeOffset="106187.72">23358 1237 15663 0,'-11'4'688'0,"6"1"144"0,3-5-656 0,0 2-176 16,2 0 0-16,0 0 0 0,4 3 1680 0,3-1 304 0,4 6 64 0,5 1 16 16,11 5 896-16,7-3 176 0,5 1 48 15,6 0 0-15,3-3-1392 0,-3 2-256 0,5 1-64 0,-5 0-16 16,5-1-848-16,-2 1-160 0,-5-1-48 0,-2 1 0 16,0 2-400-16,-5 0 0 0,-2-3 128 0,-5 3-128 15,-1-2 0-15,-1 2 0 0,-2 0 0 0,-3 2 0 16,-1-5 0-16,-3 5 0 0,0 3 0 0,-4-3 0 15,-1 5 0-15,-6-1 0 0,-2-4-192 0,-3 5 192 16,-7 6-432-16,-6-1 48 0,-5 8 0 0,-7-2 0 16,-4 0 192-16,-7 4 64 0,-4 3 0 0,-8 5 0 0,-4 1 128 0,-4 3 176 15,-5 2-48-15,2 0 0 0,3-6 64 0,9-6 16 16,6-10 0-16,3-1 0 16,6-4-208-16,8-4 176 0,6-3-176 0,5-5 160 15,4-1-304-15,4-3-64 0,8-2-16 0,4-3-17600 16</inkml:trace>
  <inkml:trace contextRef="#ctx0" brushRef="#br0" timeOffset="106999.37">25210 2068 14735 0,'-4'2'1312'0,"1"1"-1056"0,3-1-256 0,0 3 0 0,0-5 1216 0,0 0 192 0,3 0 48 0,1 0 0 0,3 2 656 0,4-2 128 0,5-2 16 0,5-5 16 15,-1-5-672-15,3-3-128 0,-1-4-16 0,1-6-16 16,2 3-208-16,-2-5-32 0,-3-1-16 0,3-3 0 15,-3-3-432-15,-2 0-96 0,-2 2-16 0,-5-2 0 16,1 0-480-16,-6 0-160 0,-1 7 0 0,-3 2 0 16,-2 0 0-16,-2 2 0 0,-3 3 0 0,-4 6 0 15,-4-2-640-15,-5 7-48 16,-5 5 0-16,-2 6 0 0,-4 7-160 0,-3 3-48 0,2 6 0 0,-4 4 0 16,-2 12 672-16,2 5 224 0,5 4-144 0,1 7 144 0,6 4 0 0,8 7 128 15,10 1 0-15,6 3 0 16,7 5 128-16,9-2 48 0,5 0 0 0,6-9 0 15,-4-13 448-15,7-3 80 0,6-5 32 0,8-8 0 0,8-8-320 0,7-10-64 16,5-12-16-16,2-9 0 0,0-5-272 0,-2-9-64 16,-3-4-128-16,1-9-17904 15</inkml:trace>
  <inkml:trace contextRef="#ctx0" brushRef="#br0" timeOffset="107446.97">26337 1561 9215 0,'-9'-9'400'0,"2"4"96"0,2-2-496 0,1 7 0 0,-1-4 0 0,3 4 0 15,-3 0 2256-15,-1-3 368 16,-1 3 64-16,-7-2 0 0,-2 4 368 0,-4 1 64 0,-3 3 16 0,1 4 0 16,1 3-1904-16,-1 3-368 0,1 2-80 0,1 7-16 15,2 2-448-15,0 3-80 0,2 4-32 0,2 0 0 16,5 6-208-16,0 1 128 0,2 2-128 0,3 7 0 15,-1-4 0-15,3 1 0 16,2 1 0-16,0-5 0 0,2-5 0 0,0-6 0 0,1-9 0 0,1-7 0 16,5-7 480-16,3-7 48 0,1-4 16 0,5-10 0 15,3-6 496-15,1 0 112 0,3-5 0 0,2-6 16 0,-2-1-1168 0,3-4 0 16,1-4-192-16,-2 2 16 0,0-1-16 16,1 1-16-16,1-2 0 0,-2-1 0 0,1 5 208 0,-4 5-144 15,-3 10 144-15,-5 1-128 0,-3 12-64 0,-1 3 0 16,-3 6 0-16,-2 10 0 0,-1 10-32 0,-1 11-16 15,-3 2 0-15,0 16 0 0,-2 12 416 0,0 10 80 16,3 8 0-16,-3 4 16 0,7-4-64 0,-5-8-16 0,0 1 0 0,0 2 0 16,1 5-192-16,-1-3 176 0,2-15-176 0,1-1 160 31,6-4-160-31,1-7 0 0,3-11 0 0,1-7 0 0,2-9-144 0,1-7 144 0,1-7-192 0,-2-6 192 31,-2-5-1792-31,-2-7-256 0,-8 0-64 0,1-4-12816 0</inkml:trace>
  <inkml:trace contextRef="#ctx0" brushRef="#br0" timeOffset="107858.54">26801 1667 23039 0,'-6'-2'1024'0,"1"0"192"0,3 2-960 0,2 2-256 0,0 0 0 0,0 5 0 0,2 0 1408 0,-2 0 256 0,2 8 32 0,3 8 16 0,-1 9 416 0,3 6 96 15,2 8 16-15,3 1 0 0,-1 5-1344 0,5 0-256 16,0 1-48-16,0-4-16 0,2 1-320 0,2-4-80 16,-2-8-16-16,-2-2 0 0,2-11-160 0,-4-4 0 0,-1-3 0 15,1-7 128-15,-3 0-128 0,1-8 0 16,1-1-160-16,-1-4 160 16,-1-1 0-16,0-8 0 0,1-5 128 0,-1-2-128 15,0-7 256-15,-2-4-48 0,3-10-16 0,-3-2 0 16,-5 5-192-16,3 2 128 0,0-11-128 0,0-5 0 15,2-2 128-15,0-2-128 0,-2 1 0 0,0 8 0 16,-1 9-176-16,-1 2-128 0,-3 7-16 0,0 6-16 16,-2 10 48-16,0 2 16 0,0 7 0 0,0 2 0 15,3 2 272-15,-1 7 0 0,0 2 176 0,3 7-176 16,2 5 256-16,-1 6-64 0,3 5-16 0,-2 7 0 0,5 2-32 0,-1 9 0 16,2 3 0-16,1 4 0 0,0-5-144 0,2-2 0 15,-1-2 0-15,4-9 128 0,1-7-128 0,0-5 0 16,1-11 0-16,1-6 0 0,1-5 0 0,-3-7-256 15,1-7 48-15,-3-5 0 16,0-3-656-16,-2-6-128 0,0-1-32 0,-5-12-10144 16,3-5-2032-16</inkml:trace>
  <inkml:trace contextRef="#ctx0" brushRef="#br0" timeOffset="108015.25">27627 1617 11055 0,'2'-2'976'0,"0"0"-784"0,3-1-192 0,-1 3 0 15,1 3 1104-15,-1-1 176 0,5 0 48 0,5 3 0 16,6 6 1008-16,3 3 208 15,0 8 32-15,-1 8 16 0,-1 4-288 0,-3 7-64 0,-2 6-16 0,-3 5 0 16,-1 5-880-16,-6 0-160 0,-1 2-32 0,0-3-16 16,-1-4-736-16,-4-4-144 0,2-7-16 0,1-7-16 15,-3-12-416-15,2-4-96 0,0-6-16 0,0-8-10784 16,3-4-2160-16</inkml:trace>
  <inkml:trace contextRef="#ctx0" brushRef="#br0" timeOffset="108162.49">27794 1418 31727 0,'-27'-23'704'0,"7"5"128"0,2 4 48 0,11 8 16 0,5 1-720 0,-1 3-176 16,3 2 0-16,-4-7 0 0,-3 0 416 0,0 3 48 15,3-5 16-15,4 9 0 16,6 4-1472-16,3 5-288 0,5 7-64 0,2 5-16 16,4 1-2400-16,5 8-464 0,5 1-112 0,1 3-16 0</inkml:trace>
  <inkml:trace contextRef="#ctx0" brushRef="#br0" timeOffset="108476.54">28105 1676 28559 0,'-2'-2'1264'0,"2"2"272"0,2-5-1232 0,0 5-304 0,-2 0 0 0,2 5 0 0,1-3 560 0,1 3 48 16,5 4 16-16,7 7 0 0,2 4 912 0,7 9 176 15,7 12 32-15,0 5 16 0,-1-1-768 0,6 7-160 16,-3 7-16-16,0-5-16 0,-3 3-448 0,-6 0-96 15,-2-5 0-15,-5-5-16 0,-4-6-80 0,-5-7-16 16,2-4 0-16,-4-12 0 16,0-2 48-16,-3-10 0 0,1-1 0 0,2-10 0 0,0-1 192 0,2-6 32 15,-3-10 16-15,3-8 0 0,1-6-144 0,-1-9-32 16,-3-1 0-16,-1-6 0 0,-1 5-128 0,-4 1-128 0,0-4 192 16,0-2-192-16,-2 0 128 0,0-2-128 0,0 2 0 0,-1 6 0 31,3 3-160-31,-2 5-96 0,2 4 0 0,0 2-16 15,2 9-448-15,1 1-96 0,3 10-16 0,1 1-17888 16</inkml:trace>
  <inkml:trace contextRef="#ctx0" brushRef="#br0" timeOffset="109127.91">29193 1982 3679 0,'0'-18'160'0,"0"7"32"0,0-3-192 0,0 3 0 16,-2 6 0-16,2-2 0 0,-3 3 448 0,1-7 64 16,-2-3 0-16,-1-2 0 0,1-2 1856 0,-3 0 384 15,-2 4 80-15,0 3 16 0,2 4-912 0,-2 5-176 16,0 9-32-16,0-1-16 0,-3 10-912 0,1 7-176 16,-3 6-48-16,-1 12 0 0,-1 2-576 0,-2 9-288 15,-3 10 32-15,3 1 0 0,7 0 256 0,-5-4 256 16,7-7-64-16,2-6 0 0,5 1 1216 0,4-1 256 0,5-12 32 0,2-5 16 15,4-8-480-15,1-8-80 0,2-6-32 0,4-7 0 16,1-9 256-16,1-5 48 0,3-4 16 0,0-9 0 16,2-7-752-16,1-2-160 0,1-12-16 0,1-2-16 15,-3-9-256-15,-2-4-48 0,-3 4-16 0,-3-4 0 16,-6 1-176-16,-2 3 0 0,-4 7 0 0,-2 0 0 16,-3 5-320-16,0 1 16 0,-4 3 0 0,0 5 0 15,-3 8 128-15,1 3 32 0,-3 9 0 0,0 4 0 16,3 8-48-16,-3 6 0 0,2 6 0 0,1 3 0 15,-1 5-192-15,3 9-32 0,2 4-16 0,0 11 0 0,0-1 432 0,4 6-128 16,1 9 128-16,2 7 0 0,0 4 0 0,4 1 0 16,0 6 0-16,7 0 0 0,-2-6 0 0,5-12 0 15,1 0 0-15,3-9 0 0,2-7 0 0,3-6 128 16,-1-8-128-16,-1-8 0 0,1-3 352 0,1-11 0 16,1-4 0-16,1-8 0 0,0-1 32 0,2-8 16 15,0-6 0-15,0-5 0 0,-3-4-208 0,1-5-64 16,-5 1 0-16,-4-10 0 0,-5 2-128 0,-4-4 0 15,-3-2-192-15,-2 1 192 0,0 4-144 0,-2-10 144 0,-2-14 0 0,-1-6 0 16,-4 0-256-16,0 4 48 0,0 0 16 0,-4 5 0 16,1 0-144-16,-1 8-32 15,2 12 0-15,-3 7 0 0,1 12 32 0,-3 8 0 0,0 12 0 0,-4 2 0 16,-1 11 32-16,-1 9 16 0,-3 7 0 0,-2 12 0 16,-3 11 288-16,3 2 0 0,2 4 176 0,-2 10-176 15,0 11 528-15,2 4 0 0,2 5 0 0,3 1 0 16,2 12 160-16,5 3 16 0,4 7 16 0,4-3 0 15,7-8-336-15,8-15-80 0,1-6-16 0,5-20 0 16,4-3-288-16,1-15 0 0,2-3 0 0,2-9 0 16,-3-4-736-16,1-5-96 0,-2-2-32 0,-1-7-16928 15</inkml:trace>
  <inkml:trace contextRef="#ctx0" brushRef="#br0" timeOffset="109524.84">30360 2218 11055 0,'-4'-2'976'0,"2"-1"-784"0,2 3-192 0,0 0 0 0,0 0 3632 0,2 0 672 0,0 0 144 0,3 0 32 0,4-4-2176 0,4 1-416 0,8-8-96 0,-1 0 0 15,5-5-32-15,0-2 0 0,2 0 0 0,0-10 0 16,1 4-1216-16,-3-1-240 0,-3-3-48 0,-1-1-16 15,-1-3-240-15,-4-4 0 0,0 2 0 0,-3-2 0 16,-1-10-560-16,-3 6 0 0,-5-3 0 0,-1 9 0 16,-3 0-560-16,-5 4-112 0,-2-2-32 15,-4 7 0 1,-3 3-128-16,-2 4-16 0,-2 11-16 0,0 2 0 0,0 5 1024 0,-2 5 208 0,-1 6 32 0,-4 7 16 0,3 0-32 0,1 7 0 31,3 0 0-31,0 7 0 0,4 2 944 0,1 7 176 0,1 6 32 0,3 6 16 0,3 3 496 0,1 3 112 31,3 5 0-31,4 4 16 0,5-5-400 0,4 0-64 0,5-4-32 0,4-13 0 0,8-10-704 0,-1-9-144 16,5-6-16-16,2-12-16 0,4-9-240 0,1-5 0 31,-5-2-144-31,7-11 144 0,6-5-272 0,1-8 32 0,-1-8 16 16,-1-2 0 0,-8-4-1616-16,-4 0-320 0</inkml:trace>
  <inkml:trace contextRef="#ctx0" brushRef="#br0" timeOffset="109873.89">31029 1651 10127 0,'-11'-22'448'0,"4"15"96"0,5 7-544 0,2-5 0 0,0 5 0 0,2 5 0 16,-2-5 1520-16,2 7 192 0,3 4 32 0,-1 5 16 16,3 13 1888-16,-2 3 368 0,2 9 80 0,-3 4 0 15,-2 5-1920-15,3 2-384 0,-3-2-64 0,3 2-32 16,-1-2-752-16,1-3-160 0,2 3-16 0,-1-9-16 16,3-7-432-16,3-2-96 0,-3-5-16 0,-2-9 0 15,-1-2-208-15,1-5 128 0,2-2-128 0,-2-4 0 16,2-1 128-16,-4-4-128 0,-1-6 0 0,-4-3 0 0,0-3 0 0,0-6-192 15,-2-4 16-15,0-8 0 0,2 1-80 0,0-5 0 16,2-3-16-16,2-3 0 16,6-6 272-16,3-6 0 0,3-11 0 0,4-1 0 0,-1 10 0 0,3-3 0 15,5-2-192-15,3 5 192 16,2 6-688-16,-3 5-16 0,1 11-16 0,-3 10 0 16,-2 8 144-16,0 5 16 0,0 11 16 0,-5 5 0 0,5 7 784 0,-9 2 144 0,0 2 48 15,-3 9 0-15,-1 2 272 0,-3 5 48 0,0 3 16 0,0 8 0 16,0 3-288-16,-2-1-48 0,2 3-16 0,-2-5 0 15,2 3-256-15,2-3-160 0,0-8 192 0,1-3-192 16,1-7 128-16,3-2-128 0,0-9 0 0,0-3 0 31,2-6-1888-31,0-3-432 0</inkml:trace>
  <inkml:trace contextRef="#ctx0" brushRef="#br0" timeOffset="110476.68">32389 1436 10127 0,'3'2'896'0,"-3"3"-704"0,2-1-192 0,-2 3 0 0,2-5 1104 0,-2 3 192 16,0 2 48-16,0 2 0 0,0 4 1248 0,0 5 256 15,2 3 48-15,1-1 16 0,-1 1-176 0,0-5-48 16,0-3 0-16,1 1 0 0,1-5-1520 0,-1-2-304 16,-1-1-64-16,-2-3-16 0,2-1-624 0,-2-2-160 15,2 0 0-15,-4-5 0 16,2 3-656-16,-2-7-176 0,0-2-16 0,2 11-16 15,0 0-448-15,-14-43-96 0,5 20 0 0,0-4-16 16,-3 2 464-16,-3-5 80 0,-1 1 32 0,0-1 0 0,5 10 1296 0,-3-3 256 0,0 3 48 0,1 2 16 16,-1 7 448-16,-2 2 112 0,0 4 16 0,-2 5 0 15,0 9-1344-15,-2-2 0 0,2 9-192 0,-3 4 0 16,-1 3 64-16,-1 6 128 16,0 3-208-16,-2 2 80 0,0 9 576 0,3 2 112 0,-1 7 16 0,3 1 16 15,4-1 176-15,2 2 48 0,3 12 0 0,4 4 0 16,5-6-304-16,6 1-48 0,5-4-16 0,5-6 0 15,6-3-112-15,3-4-16 0,6-8-16 0,3-1 0 16,0-10-32-16,2-4 0 0,7-4 0 0,6-3 0 0,1-11-64 0,2-10-16 16,11-13 0-16,2-6 0 15,1-3-192-15,-3-9 0 0,3-7 0 0,-3-7 0 0,-5 3-144 0,1-14 144 16,4-4 0-16,-4-5-144 0,-5-2-48 0,-2-3 0 16,-5 0 0-16,-6-1 0 15,-10 17-464-15,-4 3-112 0,-9 2 0 0,-9 6-16 16,-5 5-256-16,-4 5-48 0,-5 11-16 0,0 5 0 0,-2 4 1104 0,-2 9 192 0,-5 3 48 15,-4 8 16-15,-5 8 656 0,-2 1 144 16,-7 14 32-16,-3 7 0 0,6 3-800 0,-3 8-160 0,2 7-128 0,0 7 192 16,3 7 128-16,4 8 48 0,0 6 0 0,4 1 0 15,8-1 144-15,6-6 16 0,7-3 16 0,4-8 0 32,3-8-128-32,5-3-32 0,3-5 0 0,4-1 0 15,1-6-384-15,3-6 0 0,2 0-192 0,2-11 192 0,5-5-512 16,-1-7 32-16,8-4 0 0,4-7 0 15,0-2-192-15,5-7-32 0,4-5-16 0,-2-8-17456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1:09:25.6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11439 3609 8287 0,'-5'-4'736'0,"1"1"-592"0,-1 1-144 0,3 2 0 0,2 0 1536 0,0 0 256 0,0-2 64 0,-2-3 16 15,2 3 864-15,2-7 160 0,5 2 48 0,6 0 0 16,5-4-1072-16,7 0-208 0,9 4-32 0,7-4-16 16,9 4-384-16,2 2-80 0,3-4 0 0,1 7-16 15,1-5-576-15,-3 3-112 0,-1 4-32 0,-4-3 0 16,-6 6-416-16,-6-3 0 0,-1 2 0 0,-4-2 0 15,-3 0 0-15,-4 0 0 0,0-2 0 0,-5-1 0 0,-1 1 0 0,-8 0 0 16,-2-3 0-16,-4 3 0 0,-3-2 0 0,-7 4 0 16,-4-7 0-16,-4 2 0 0,-6 1 192 0,-8 1 16 15,-7 1 0-15,-7 0 0 0,-6 2-384 0,-3-5-80 16,-7 3 0-16,-4-5-16 0,2 3-80 0,-2-1-16 16,-2 1 0-16,6 4 0 0,5 0 368 0,4 2 0 15,3 5-144-15,4-3 144 16,7 3 0-16,9 0 0 0,7-3 0 0,9 3 0 0,9-5 0 0,11 3 0 0,10 0 0 15,8-5 0-15,0 0 240 0,8 0 96 0,8 0 32 16,10-5 0-16,10-2 256 0,6-4 48 0,6-5 16 0,0-2 0 16,0-5-208-16,-5 1-32 0,1-1-16 0,-5 2 0 15,-5-1-240-15,-6 4-64 0,-5-3 0 0,-7 8 0 16,-4-5-128-16,-9 6 0 0,-7 3 0 0,-7 2 0 16,-7 7 0-16,-6 0-176 0,-5 0 48 0,-9 7-18032 15</inkml:trace>
  <inkml:trace contextRef="#ctx0" brushRef="#br0" timeOffset="20098.06">2260 10149 2751 0,'-2'0'256'0,"0"0"-256"0,2-4 0 0,-3 2 0 0,3-1 2272 0,-2 1 416 0,-2-7 64 0,-1 0 32 16,-4-2 64-16,2-1 16 0,-2-4 0 0,5 5 0 15,-1 2-1232-15,1 0-240 0,4 2-48 0,0 3-16 16,4 1-256-16,5-1-48 0,2 4-16 0,3 0 0 16,6-5-368-16,3 3-64 0,7 0 0 0,1 2-16 31,1-3-128-31,7 3-32 0,11 0 0 0,6 0 0 0,3 3-16 0,5-1-16 0,-1 5 0 0,-2-3 0 15,3 3-32-15,6-5 0 0,7 3 0 0,5-1 0 16,2-4-160-16,2-4-48 0,0-1 0 0,7-4 0 16,7-2 144-16,-5 0 32 0,-5-5 0 0,-10 4 0 0,-5 6-304 0,-5 1 0 15,-2 10-176-15,-5-3 176 0,-8 7 128 0,-5 2 128 32,-3 1 16-32,-6 1 16 0,-7 3-432 0,-5 0-96 0,-4 2-16 0,-6 2 0 15,-6-1 256-15,-4 1 0 0,-9-4 0 0,-7 2 0 0,-4 0 576 0,-7 0 176 16,-2 0 16-16,-8-2 16 0,-8 7-784 0,-7-12-224 15,-5 3-16-15,-4-3 0 16,-2-2 240-16,-7-2 0 0,-1-5 192 0,1-4-192 0,2-7 128 0,3 0-128 0,1-7 0 0,3-2 0 16,2-2 0-16,-6-1 0 0,-6-6 0 0,-1 2 0 31,4 5-496-31,-2-3-96 0,-5-2-32 0,-9 0 0 0,-9-2 208 0,-4 0 32 0,-1 6 16 0,-3-1 0 31,3 6-192-31,-4 4-32 0,3 10-16 0,6-5 0 16,11 7 160-16,7 0 16 0,5 3 16 0,7 1 0 15,8-4 416-15,10 0 0 0,7 2 0 0,11-4-128 0,4 2 128 0,7 0 0 0,5 0 160 0,9 2-160 16,6-2 432-16,5 0-16 0,12 0 0 0,11 0 0 16,11-2 96-1,11-5 32-15,14-2 0 0,7-4 0 0,9-3-160 0,11-2-16 0,17-5-16 0,3-2 0 0,-6 5 112 16,2 6 32 0,3 7 0-16,-3 10 0 0,-5 8-240 0,-6 0-64 0,-4 5 0 0,-10-2 0 0,-14-3-192 0,-1-4 0 15,-3 9 128-15,-5-5-128 0,-10 0 0 0,-8 1 0 31,0-1 0-31,-4-2 0 0,-2-4-160 0,-7-1 32 16,-1-4 0-16,-10 0 0 16,-3-7-384-16,-9-2-80 0,-4 3-16 0,-5-6 0 15,-5-4-32-15,-4 3 0 0,-4-5 0 0,-3-1 0 16,-4 4-192-16,-7-8-32 0,0 0-16 0,-7-2 0 16,-5 3-1888-16,1-1-384 0</inkml:trace>
  <inkml:trace contextRef="#ctx0" brushRef="#br0" timeOffset="33077.08">19212 12576 15663 0,'2'-4'1392'0,"3"-1"-1120"0,-3 3-272 0,3-5 0 0,-1 3 1712 0,3-5 272 0,6-9 64 0,10-7 16 16,9-14 928-16,4-4 176 0,0 2 32 0,-2 3 16 16,-2 1-1760-16,-2 1-368 0,-3 4-64 0,-2 3 0 15,-3 4-512-15,-1 5-80 0,-5 6-32 0,-3 5 0 16,-1 7-256-16,-1 2-144 0,3 2 160 0,-3 7-160 16,3 2 192-16,-1 8-48 0,5 3-16 0,-2 1 0 15,0 2-128-15,2 2 0 0,-2 2 0 0,0 1 0 16,2-1 0-16,-2 1 0 0,2 2 0 0,5-5 0 15,-3-5 0-15,3-3 0 0,2-6-160 0,0-4 160 16,0-4-352-16,-1-5 32 0,1-5 0 0,-4-4 0 16,-3 0 160-16,-2-2 160 0,2-3-208 0,0-2 80 0,-2-2 128 15,-2 0 224-15,1 7-48 0,-3-7-16 0,1 4 144 0,-1 0 16 16,1-1 16-16,1 1 0 0,2-4-80 0,0-3 0 16,4 3-16-16,-2 5 0 0,3-3-240 0,-3 0 0 15,2 7 0-15,-2-2 0 0,0 6 0 0,1 0 0 16,-1 8 0-16,0 4 0 0,0 11 0 0,0 4 0 15,-2 1 0-15,0 6 0 0,0 1 144 0,-3 4-16 16,1-2 0-16,-1-1 0 0,3-1-128 0,0-1 0 0,5-6 0 16,-1-9 0-16,3-3 0 0,-1-7 0 0,6-10 0 0,1-3 0 31,3-5 0-31,4-6 0 0,7-8 0 0,5 1 0 0,2-11 0 0,-3 1 0 0,1 3 0 0,-7 3 0 16,-7 3 0-16,-5 10 0 0,-6 7 0 0,-5 11 0 15,-2 2 0-15,-5 14 0 0,3 7 0 0,-8 6 0 16,1 5 0-16,0 7 0 0,-2 2 128 0,-1 0-128 15,3-9 256-15,0 5-48 0,4-1 0 0,0-2 0 16,5-6-208-16,0-5 0 0,5-5 0 0,3-4 0 31,1-9-288-31,7-3-160 0,2-8-16 0,5-1-18048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1:10:59.46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2038 7194 6447 0,'-4'0'576'0,"-1"0"-576"0,0 3 0 0,3-3 0 0,0 0 1488 0,-3-3 192 0,-1 3 48 0,-6-2 0 0,-1-3 416 0,1 1 96 16,1-1 0-16,2-1 16 0,2 1-448 0,5 1-80 15,2-3-32-15,2 0 0 0,5 2-944 0,2 1-192 16,5-1-48-16,-1 3 0 0,3 2-512 0,0-2 0 16,2 2 0-16,2 0 0 0,5 0 0 0,0 0 208 15,7-5-32-15,-2 1-16 0,1 4 32 0,3-3 16 0,3-3 0 16,-1 1 0-16,5 1-208 0,2-3 0 0,2 2 128 0,0-2-128 16,3 3 0-16,0-3 0 0,-3 3 0 0,0-3 0 15,1 0 0-15,-1-2 0 0,-2 0 0 0,0 0 0 16,-2 0 0-16,-3 4-128 0,3 5 128 0,-2-4 0 15,2 4 0-15,-1 0 0 0,-1 4-128 0,-3-1 128 16,-4-1 0-16,2 0 0 0,7 5 0 0,4-3 0 16,3 1 0-16,-1 2 0 0,8-7 0 0,1 2 0 15,-1-4 0-15,-1 2 0 0,1-5 0 0,1 3 0 16,-6-3 0-16,0 5 0 0,2-2-192 0,3 2 192 16,-3 2-256-16,2 3 64 0,0-3 16 0,1 3 0 15,2-5 176-15,-1 2-128 0,5 0 128 0,3-4-128 0,2 0 128 0,-3-10 0 16,3 6 0-16,2-10 128 0,4 2 48 0,1-2 16 15,2 0 0-15,2 3 0 0,0 1 0 0,0 6 0 16,5-1 0-16,-3 5 0 0,-4 2-192 0,-5 0 0 16,3 2 0-16,-3 0 128 0,2 3-128 0,-1 1 0 15,-12-3 0-15,-1 1 0 0,-1 3 0 0,2 2 160 16,2-2-160-16,1 2 160 0,-4 5 0 0,-1-10 0 16,0 5 0-16,2-4 0 0,0-1 208 0,-3 1 32 0,-1 2 16 0,-1-7 0 15,-6 0-160-15,6 0-16 16,5 0-16-16,2 0 0 0,5-5-224 0,0 3 0 0,4 0 128 0,7-1-128 15,0-4 0-15,3 3 0 0,-8-3 128 0,3-2-128 16,0-2 160-16,4-3-16 0,3-4 0 0,-1 2 0 16,-6 0-144-16,2 3 192 0,7-3-192 0,2 4 192 15,-4 3-32-15,-3 5 0 0,-4-5 0 0,-5 7 0 16,-2 2 32-16,-2-7 16 0,0 2 0 0,-3 5 0 16,1-4 48-16,-1 4 0 0,-2 4 0 0,1-2 0 15,-4 8-128-15,4-4 0 0,-1 3-128 0,2 3 192 16,-1 1-192-16,-1-1 0 0,0-1 128 0,0 0-128 15,-2-6 0-15,0 2 0 0,2-7 0 0,3-5 0 16,-3 1 0-16,2 1 0 0,8-6 0 0,-1 2 0 0,-2 3 0 0,0 2 0 16,-2-5 0-16,-5 2 0 0,-2-1 0 0,-7 1 144 15,-2 0-144-15,-5-1 128 0,1 1-128 0,-6-2 128 16,3 1-128-16,-4-1 128 0,-3 2 0 0,-2-2-128 16,0 3 192-16,-4 2-64 0,-3-1 16 0,-4 1 0 15,-1 4 0-15,-1-2 0 0,-1 3-144 0,-2 3 0 16,-2-6 0-16,2 7 0 0,0-5 0 0,3 8 0 15,1-6 0-15,3 3 128 16,3 4-128-16,1-6 0 0,3 4 0 0,-3-2 128 0,3 2-128 0,-3-3 0 16,3 1 0-16,2 2 0 0,0-2 0 0,-2-2 0 0,2-3 0 0,0 2 0 15,-2-4 0-15,-3 0 0 0,1 0 0 0,-3-4 0 16,4 4 0-16,-1-2 0 0,-1 2 128 0,1-5-128 16,-5 3 0-16,2 2 0 0,2-2 0 0,1 2 128 15,-1-3-128-15,-1 3 0 0,-1 0 0 0,0 0 0 16,-4-4 0-16,-5 2 0 0,0 2 0 0,-4-3 0 15,-3 3 0-15,0 0 0 0,-2 3 0 0,0-3 0 16,0 2 0-16,1-2 0 0,-4 0 0 0,3 4 0 16,0-4 0-16,3 3 0 0,4-1 0 0,0 5 0 15,2-5 0-15,-2 5 0 0,-1 2 0 0,4-2 0 0,1 4-256 0,-2 0 32 16,0 1 0-16,0-1 0 16,-2 3-320-16,0-5-64 0,-5-5-16 0,3 3 0 31,2-5 176-31,4 3 16 0,5-1 16 0,0-1 0 0,0 1 224 0,5-8 64 0,-3 4 0 0,0-3 0 0,-2 1-32 0,0 2 0 15,-5-2 0-15,-2 2 0 0,-2 0 160 0,-2 2 0 16,-1 3 0-16,-3-1 0 0,-1 1-240 0,-3 1 48 0,-1-6 0 0,-3 5 0 31,3-3-704-31,-3 3-128 0,3 1-16 0,-3-1-16 16,2 2-304-16,1-5-64 0,2 3-16 0,-3-1 0 16,3 1-128-16,0-3-32 0,0 2 0 0,-3 8-7312 0</inkml:trace>
  <inkml:trace contextRef="#ctx0" brushRef="#br0" timeOffset="1315.85">9254 3512 15663 0,'-10'-23'1392'0,"6"10"-1120"0,-1 1-272 0,3 1 0 0,0 0 400 0,2 4 32 0,-2 0 0 0,-1-4 0 0,1-10 1584 0,0-4 320 0,-3 3 64 0,3-3 16 16,2 9-576-16,0 4-112 15,0 6-32-15,0 6 0 0,2 6-384 0,3 8-80 0,4 9-16 0,2 4 0 0,1 2-704 0,-1 5-160 16,7 0-32-16,0 5 0 0,3 6-320 0,-1 1 0 15,3 1 0-15,-1 3 0 0,-1-5 0 0,-1 3 0 0,-2-7 0 16,-4-7 0-16,-3-9 0 0,-2-3 0 16,-4-8 0-16,-1-5 0 0,-4-2 0 0,0-7 0 0,-2-3 0 0,-2-1 0 31,-1-5 0-31,-4-5 0 0,-2-4 0 0,-1-2 128 0,1 2-128 0,-5-5 0 0,-2-4 0 0,-5 0 0 47,3-3-880-47,-5-4-80 0,-2 0-32 0,-1 0 0 15,1-2-352-15,0-3-64 0,0-1 0 0,0 1-16 16,4 3-48-16,3 4-16 0,1-4 0 0,6 9 0 0,2 2 560 0,1 2 112 0,6 5 32 0,-1 4 0 16,5 3 784-16,5 4 0 0,-1 0 224 0,6 1-48 15,5-1 1200-15,8-2 240 0,2 2 48 0,7-4 16 16,-1-1-80-16,6 5 0 0,-1-4-16 0,0 2 0 16,1 2-624-16,-1 0-128 0,2-2-32 0,-1 0 0 0,1-2-272 15,-4 0-48-15,-2-1-16 0,-3 1 0 0,-1-3-288 0,-6 5-176 16,3 3 192-16,-7-1-192 15,0 2-464-15,-4 1-208 0,-3-1-32 0,-2 3-16 16,-2 2-1200-16,-2 0-256 0,-3 2-32 0,-4 3-11232 0</inkml:trace>
  <inkml:trace contextRef="#ctx0" brushRef="#br0" timeOffset="1496.26">9226 3568 14735 0,'0'-4'1312'0,"3"-1"-1056"0,1 3-256 0,1-5 0 0,1 0 448 0,4-2 16 0,3-4 16 0,10-10 0 16,9-9 1872-16,4 1 368 0,5-3 80 0,-3 0 16 15,1 9-1136-15,-3 4-208 0,-2 8-64 0,-7 1 0 16,0 6-2304 0,-2 6-448-16,0 0-112 0,0 0-11152 0</inkml:trace>
  <inkml:trace contextRef="#ctx0" brushRef="#br0" timeOffset="1901.71">10038 3181 6447 0,'-9'11'576'0,"2"-6"-576"15,2 2 0-15,1-1 0 0,2 1 1328 0,-1-2 144 16,-1 4 48-16,-1 4 0 0,-1 10 976 0,-4 6 192 0,4 8 32 0,1 1 16 15,3 5-608-15,2 0-112 0,4-2-32 0,5 0 0 16,3 2-832-16,4 2-160 0,2-4-32 0,2-2-16 16,3-8-464-16,0-3-96 0,2-13 0 0,-1-3-16 15,1-5 208-15,-2-7 64 16,-3-7 0-16,1-5 0 0,-5 1 64 0,0-5 0 0,-3-2 16 0,1-5 0 16,-1-6-400-16,-1-5-96 0,1-14-16 0,-4-1 0 15,0-4-208-15,-2 1 0 0,0-2 0 0,-5 2 0 16,3 0-624-16,-5 6-112 0,-2 6-32 0,-3 1 0 15,-4 7 256-15,-2 10 64 0,-3-1 0 0,-4 9 0 16,-5 5 448-16,-2 7 160 0,-4 9 0 0,-3-3 0 0,5 10 336 0,0-3 64 16,2 3 16-16,2 0 0 0,5 1-416 0,7-1-160 15,4-3 128-15,2 1-128 0,3-3 0 0,4-3 0 16,7-1 0-16,3 0 0 16,1-1-352-16,8-2-96 0,-1-2-32 0,5 0 0 15,5 0-1984-15,-1-2-400 0</inkml:trace>
  <inkml:trace contextRef="#ctx0" brushRef="#br0" timeOffset="2116.51">10618 2902 17503 0,'5'-9'768'0,"-3"7"176"0,0-5-752 0,1 5-192 0,-1 2 0 0,-2 0 0 15,2 2 2048-15,0 0 368 0,3 3 80 0,4 6 0 16,2 7-256-16,1 5-64 0,3 6-16 0,-1 8 0 15,4 3-1024-15,-2 6-208 0,2 4-32 0,-2-3-16 16,0 1-432-16,-2-3-64 0,-1 0-32 0,-1-4 0 16,-1 2-352-16,-2-4 144 0,0-10-144 0,0 1 0 0,0-1-192 0,0-6-160 31,0-5-32-31,0-4-10912 16,0-8-2192-16</inkml:trace>
  <inkml:trace contextRef="#ctx0" brushRef="#br0" timeOffset="2397.81">10983 2660 13823 0,'9'6'608'0,"-4"-1"128"0,2 2-592 0,-3 0-144 0,1 2 0 0,-3-5 0 16,0 5 2304-16,5 3 448 0,4 10 64 0,5 15 32 0,5 8-224 0,1 12-64 15,-1-3 0-15,-1 7 0 0,-2-4-976 0,-2-3-208 16,0-2-32-16,-2-4-16 15,-1-5-624-15,1-7-128 0,-3-6-32 0,0-3 0 16,1-2-336-16,1-3-64 0,1 1-16 0,0-5 0 0,4 0-128 0,2-6 0 0,0-6 0 0,5-3 0 31,-2-6 128-31,4-6-128 0,5-2 192 0,4-9-64 16,5-3 144-16,4-4 32 0,1 0 0 0,-1-7 0 0,0 4-304 0,1 3 0 16,-3 0 0-16,-5 2 0 0,1 4-128 0,-5-1-144 15,-2 4-32-15,-5 6-11968 16,-2 1-2384-16</inkml:trace>
  <inkml:trace contextRef="#ctx0" brushRef="#br0" timeOffset="7162.41">26690 6940 11967 0,'0'0'1072'0,"3"-4"-864"0,-3 2-208 0,0 2 0 0,0-5 448 0,-3 3 32 0,3-3 16 0,-2-1 0 15,-2 1 464-15,1-6 80 0,-1-1 32 0,-1 6 0 16,-2-1 16-16,3 2 16 0,-3 1 0 0,0 1 0 16,3 1 224-16,-5 2 32 0,0-2 16 0,-3 2 0 15,-1 0-352-15,-5-5-80 0,-1 5-16 0,-3-2 0 16,-3 0 48-16,0 2 16 0,0-2 0 0,-2 2 0 0,0 2-176 15,-5-2-48-15,-2 4 0 0,0 1 0 0,2-3-432 0,-4 3-80 16,0 1-32-16,-3 4 0 0,-2-8-224 0,-2 5 0 16,-2 2 0-16,-1-5 0 0,1 3 0 0,2 0 0 15,0 0 0-15,0-3 0 16,0 1 0-16,-5 1 128 16,-2-1-128-16,-2-3 0 0,2 3 368 0,-2 2 16 15,0-3 16-15,0 1 0 0,4 1-32 0,-4 1-16 16,2 0 0-16,-2-2 0 0,7-1-352 0,-3 3 0 15,-2-5 0-15,-4 3 128 0,0-1-128 0,-1 1 0 0,3-3 0 0,0-2 128 16,-3 0-128-16,-3 0 176 0,1 0-176 16,0 0 192-16,7 0-192 0,-6-2 0 0,-3 4 0 0,-5-2 0 15,-2 5 0-15,1-1 0 0,-1 3 0 0,0-5 0 16,-2 3 0-16,-4 2 0 0,-1-3 0 0,1-4 0 16,1 2 0-16,1 1 0 0,7 3 144 0,-8-3-144 15,-3 1 0-15,-4 5 0 0,-3 0 0 0,-5 3 0 16,4-3 144-16,-2 2-144 0,-6-2 192 0,-3 0-192 15,2-2 0-15,3-3 0 0,6 3 0 0,-6-2 0 16,-8 4 0-16,1 0 0 0,0-2 128 0,-3 0-128 16,-4-1 144-16,0 3-144 0,16-9 0 0,0 5 144 15,-7-3-144-15,0-2 0 0,3 0 0 0,3-4 0 0,4 1 0 0,1-6 128 16,3 0-128-16,2-2 128 0,-7-5-128 0,2 0 0 16,12 3 0-16,0-3 0 0,-5 2 0 0,-2 3 128 15,-3-1-128-15,3 6 192 0,0-3-192 0,-4 6 0 16,-3-1 144-16,-2-1-144 0,18 3 0 0,-5 2 0 15,-4 0 0-15,-2 2 128 0,4 1-128 0,2-1 192 16,3 2-64-16,4 1 0 0,3 2-128 0,4-3 0 16,4 3 0-16,8-7 0 0,4 0 0 0,4 0 0 15,5 0 144-15,2-5-144 0,3 1 192 0,2-3-64 0,4 3 0 0,5 1-128 16,2-3 0-16,2 1 0 0,3 1 0 0,2 1 0 16,2 1 0-16,0 0-320 0,3-3 32 0,-1 3 16 31,1 2-240-31,2 0-32 0,2 0-16 0,-3-5-11536 15,3 5-2320-15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1:12:14.51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2566 10154 4607 0,'-7'-2'400'0,"3"-1"-400"0,-1 3 0 0,3 0 0 0,2 0 512 0,-2 0 32 0,-5 0 0 0,-2 0 0 16,-2-4 624-16,-1 4 128 0,-1-2 32 0,1 4 0 16,6 2 0-16,1-4 0 0,1 7 0 0,1 0 0 15,1 0-112-15,2 2-32 0,0 2 0 0,2-4 0 16,1 4-256-16,3-2-48 0,1 0-16 0,0 0 0 16,7 1-512-16,-1-1-96 0,5 2-32 0,5-4 0 0,2-3-224 15,2-1 0-15,3 1 0 0,4-8 0 16,4 1 0-16,3-1 0 0,0 4 0 0,-3-7 0 0,3 2 208 0,0-1 0 15,4-3 0-15,-2 6 0 16,3-6-208-16,-1 7 144 0,0-5-144 0,1 3 128 0,1-3-128 0,1 2-176 16,-3 1 48-16,3-3 0 0,4 2-48 0,2-1 0 15,7-1 0-15,-2 0 0 0,-6 2 176 0,1 1-192 16,9 2 192-16,8-7-192 0,-1 2 192 0,5 0 0 16,2-2 0-16,2 0-128 15,3 2 128-15,2-2 144 0,0 2-16 0,-1-2-128 0,-5 7 544 0,1-5 0 0,2 3 0 0,1-1 0 16,-7 3-32-16,4-3 0 0,10 5 0 0,1-2 0 15,-1 0-256-15,-1-1-48 0,7-1-16 0,1-1 0 16,-6 3-192-16,1-5 0 0,2 3 128 0,-5-3-128 16,-2 2 0-16,3 5 128 0,1-4-128 0,-1 4 0 15,-14 0 288-15,2 4-32 0,4-4-16 0,-1 3 0 16,-5-1 16-16,-1 0 0 0,3-2 0 0,5 5 0 16,0-5 128-16,1 0 16 0,-1 2 16 0,0 0 0 15,2 1-64-15,-7 1-16 0,-7 1 0 0,2 1 0 0,3-3-208 16,0 4-128-16,0 2 160 0,0-5-160 15,-1 3 0-15,4 0 0 16,3-3 0-16,1 1 0 0,4-3 0 0,0 3 0 0,0-5 0 0,3 0 0 16,4 0 400-16,-1-5-16 0,-5 3 0 0,1-1 0 15,0 1-16-15,5 2-16 0,3 0 0 0,-1 0 0 16,2-4-352-16,-2-1 0 0,3 3 0 0,-1-5 0 0,5 3 0 0,-2-1 0 16,-9 3 0-16,0 0 0 15,4-1 0-15,-2 1 0 0,-5 2 0 0,1-2 0 0,-6 2 0 0,8-3 0 16,2 3 0-16,2-4 0 0,0 2 0 0,-2-1 0 15,-2 3 0-15,0-2 128 0,-1 2-128 0,-1 0 0 0,-17 0 0 0,3 0 128 16,2 2-128-16,0 1 144 0,-2 3-144 0,-7-1 160 16,2 4-160-16,-4-2 128 0,0 2-128 0,-3 2 128 31,-8-4-128-31,-1 4 128 0,3 1-128 0,-1-1 128 0,-1-4-128 0,2 2 192 0,-1 0-192 0,1 0 192 16,-3-2-192-16,3 0 0 0,2-3 0 0,2 3 0 15,3 0 288-15,-3-3-32 0,-2 1 0 0,-3 2 0 16,-1-1-80-16,-1 1-32 0,-2 2 0 0,-2-4 0 15,0 2-16-15,-5-3 0 0,-4 3 0 0,0-7 0 16,-5 0-128-16,-2-5 0 0,-4 3 0 0,-3-2 0 0,-2-3 0 0,-5 2 0 16,-2-2 0-16,-6 3 0 0,-3-1 0 0,-5 1 0 15,-1-1-160 1,-8 1 160-16,-2 4 0 0,-6-7 0 0,-3 5 0 0,-5 2 160 16,1 2 80-16,0 0 16 0,-1 3 0 0,-1-5 0 0,1 2-256 0,1 3-160 31,-1-1 32-31,1 3 0 15,4-5-1136-15,3 0-208 0,3 1-64 0,6 1-14720 0</inkml:trace>
  <inkml:trace contextRef="#ctx0" brushRef="#br0" timeOffset="39945.75">19656 11117 9215 0,'-2'14'816'0,"0"1"-656"0,2-3-160 0,-3-8 0 0,3 5 1216 0,-2 12 224 0,-2 8 32 0,-1 19 16 0,3 11 112 0,-3-5 32 16,3-6 0-16,2-17 0 0,2-10-544 0,3-10-128 15,2-9 0-15,-1-8-16 0,4-1 0 0,-1-14 0 0,0 1 0 16,-3-3 0-16,-1-6-32 0,0-3 0 0,-3 0 0 0,0-4 0 15,-2 0-112-15,0-7-32 0,0-9 0 0,-2-5 0 16,2 0-128-16,0 8-48 0,-2 6 0 0,2 0 0 16,-3 2-272-16,3 4-48 0,-2 6-16 0,0 6 0 15,-3 7-256-15,1 9 0 0,-1 4 0 0,1 7 0 16,-3 7 0-16,2 7 160 0,-2 7-32 0,3 2 0 16,-1 7-128-16,-1 4 0 0,1 9 0 0,1 7 0 15,-1 7 0-15,-2 5-176 0,3 1 48 0,-3 8 0 16,2-7-48-16,-1-3 0 0,1-4 0 0,0-2 0 15,1-7 176-15,4-10 0 0,0-8 0 0,0-5 0 16,0-15 0-16,2-6 0 0,0-6 0 0,1-6 0 0,-1-10 128 16,0-7 48-16,1-11 16 0,-1-9 0 15,2-7 240-15,-1-9 48 0,-1-11 16 0,2-7 0 0,-1 9-160 0,-1-2-16 16,2-1-16-16,3-1 0 0,-2 2-112 0,-1 2 0 16,1 6-16-16,-3 6 0 0,0 10-176 0,-2 10 0 15,0 9-160-15,-4 13 160 0,-1 5-256 0,1 9 64 16,-3 9 0-16,-2 5 0 0,2 6-128 0,-2 10 0 15,0 6-16-15,2 5 0 0,-2 4 160 0,5-4 48 16,-1-5 0-16,1 7 0 0,-1 5 128 0,5 4 0 0,0 0 0 0,2-4 0 16,3 4 0-16,2-7 0 0,2-8 0 0,0-10 0 15,0-9 0-15,0-7 0 0,-2-9 0 0,-1-4 0 16,1-7 0-16,0-7 0 0,0 0-128 0,-3-11 128 31,3 2-560-31,-5-13-16 0,3-5-16 0,-3-7 0 0,1-2-720 0,-1-10-144 0,0-1-16 0,5 6-16 16,0 5-704-16,-1 11-144 0,-1 12-32 15,-3 6 0-15,1 12 1984 0,-3 11 384 0,-3 0 0 0,-1 16 144 16,-3 11 2208-16,-2 9 432 0,2 12 96 0,-2 9 0 16,0 4-832-16,0 7-192 0,0 7-16 0,0 2-16 15,0 4-1152-15,4-11-224 0,3-8-64 0,9-22-11968 16,6-26-2384-16</inkml:trace>
  <inkml:trace contextRef="#ctx0" brushRef="#br0" timeOffset="66309.24">25496 8769 13407 0,'-3'-2'288'0,"-1"0"64"0,2 2 16 0,-1-5 16 0,1 3-384 0,0-3 0 0,-5-4 0 0,-4-7 0 0,-3-8 1504 0,-2-13 224 0,3-4 32 0,4-4 16 0,0 0-528 0,2-3-96 16,4 1-32-16,3-10 0 0,3 0-352 0,1-4-64 15,1-2 0-15,2-8-16 0,6-1-176 0,5-1-48 16,5 5 0-16,4 0 0 16,5 3-144-16,2 4-48 0,2 6 0 0,3 3 0 0,-1 11-112 0,3 7-32 15,0 9 0-15,-5 5 0 0,-4 9-128 0,4 8 0 16,0 3 0-16,-2 3 0 0,0 8-288 0,-4 5-32 15,-1 6-16-15,-4-3 0 0,-4 3 208 0,-3-6 128 16,-5-2-160-16,1-3 160 0,-3-4 0 0,-4 0 128 0,2-5 16 0,-4 0 0 16,-3-2-144-16,-2-4 192 0,0 1-192 0,-4-3 192 15,-3 1-192-15,-2-6 0 0,-5-3 144 0,0-2-144 16,-4 5 0-16,-2-5 128 0,-3 2-128 0,-4 3 0 16,-2-5 0-16,-5 5 0 0,2 4 0 0,-4 0 0 15,-1 3 0-15,-3 2-160 0,-1 2 160 0,0 2-208 16,-2 2 80-16,0 3 128 0,0 7-208 0,2 6 80 15,5 3 128-15,2 2-160 0,2 11 160 0,2 3-160 16,5 1-704-16,3 6-144 0,1 6-16 0,6 0-16 0,3 0 688 0,3 2 144 16,2 8 16-16,5-4 16 15,2 8 352-15,2 2 64 0,5 7 16 0,2-9 0 0,0-3-96 0,3-6-16 16,-1-1 0-16,3-10 0 0,-1-3-144 0,1-9-144 16,-1-7 144-16,-1-11-208 0,-3-5 32 0,0-6 16 15,-2-5 0-15,-3-7 0 16,1 0 160-16,-3-4 224 0,0-1-48 0,-2-8-16 15,-2 0 592-15,-3-1 112 0,-1 1 32 0,-3-3 0 0,-3 1-368 0,1-6-64 0,0-1-16 0,-1-5 0 16,1-2-96-16,2-7-32 16,2-7 0-16,0-9 0 0,5-16-320 0,4-11-320 15,3-2 64-15,4-12 16 16,9-4-544-16,5 2-112 0,4 9-32 0,2 11 0 16,1 12 352-16,6 2 80 0,7 9 16 0,2 2 0 0,1 14 864 0,1 12 160 0,-1 8 32 0,-1 9 16 15,-6 14 272-15,-3 5 48 0,0 8 16 0,0 10 0 16,-2 0-352-16,0 6-80 15,-2 1-16-15,0 4 0 0,0 0-112 0,-3 0-32 0,-4-3 0 0,-2-1 0 16,-5-3-336-16,-5-4 0 0,-4-5 0 0,-2-2 128 16,-2-5-128-16,-3-4 0 0,0-5 0 0,-2 3 0 31,5-5-1088-31,-5-7-272 0</inkml:trace>
  <inkml:trace contextRef="#ctx0" brushRef="#br0" timeOffset="79453.38">31079 15629 12895 0,'0'-14'1152'0,"0"1"-928"0,2 6-224 0,-2 0 0 0,3 5 640 0,-3-5 64 0,2-7 32 0,2-6 0 0,3-5 1712 0,2 2 352 16,0 8 64-16,5 1 16 0,-3 14-1408 0,3 5-256 15,-1 8-64-15,1 10-16 0,0 2-208 0,-1 4-32 16,1 10-16-16,-1 6 0 16,-1 7-160-16,-5 7-16 0,-3 11-16 0,-6 3 0 0,-5 4-400 0,-2-2-80 15,-5-1-16-15,-4 1 0 0,0-4-192 0,-5-8 0 16,1-2 0-16,-3-4 0 15,-2-1 0-15,-3-8 0 0,3-7 0 0,-5-7 0 0,1 0 0 0,-1-9 0 0,0 4 0 0,0-2 0 16,3-4 0-16,-3 0 0 0,5-3 128 0,-3 1-128 16,6 1 0-16,1 1-192 15,7-3 48-15,5-2 0 0,4-2 144 0,5-2 0 0,8-3 0 0,8-2 0 16,6 3 256-16,5-10 0 0,7 2-16 0,4-4 0 16,5-4 96-16,2-5 32 0,3-3 0 0,-1-8 0 15,0-5-368-15,1-4 0 0,-3-10 0 0,0-6 0 16,-3-10 0-16,-6-4-128 0,-6 1 0 0,-1-10 0 15,-4-12 368-15,-3-6 80 0,0-9 0 0,-4 2 16 16,-2 5 16-16,-5 8 0 0,-5 8 0 0,-4 6 0 16,-2 7-352-16,-5 3 0 0,-2 10 0 0,-4 10 0 15,-1 9-272-15,0 6-128 0,-1 3-32 0,-1 7 0 16,4 6 0-16,6 1 0 0,-1 4 0 0,5 4 0 0,2 3 432 0,4 2 0 16,5 9 0-16,2 5 128 0,3 7-128 0,0 1 0 15,-1 10-176-15,1 4 176 0,-3 3-352 0,-2 6 32 16,0 5 0-16,-4-2 0 15,-3-7 320-15,-4 13 0 16,-3 17 0-16,-6 8 0 0,-5 3-176 0,-2 1 176 16,-5 1-128-16,-6 3 128 0,-1-4 0 0,-4-8 0 0,0-11 0 15,5-12 128-15,2-13-128 0,6-1 144 0,8 3-144 0,1-14 160 16,3-8-160-16,3-15-192 0,1-4 32 0,3-9-15776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09-26T21:13:54.02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9-26T21:13:55.708"/>
    </inkml:context>
  </inkml:definitions>
  <inkml:trace contextRef="#ctx0" brushRef="#br0">32335 14099 0,'0'0'0,"458"2273"0</inkml:trace>
  <inkml:trace contextRef="#ctx1" brushRef="#br0">12865 6036 3679 0,'-9'5'320'0,"4"-3"-320"0,3 3 0 0,0-5 0 0,2 0 0 0,0 0 0 0,2 0 0 0,-2 0 0 0,4 0 704 0,-1 0 160 0,3 0 32 0,-6 0 16 16,0 0 144-16,0 0 32 0,41-19 0 0,-32 10 0 15,5 3-272-15,-3-1-48 16,1 0-16-16,1 2 0 0,-1-4-16 0,-1 7 0 0,-2-5 0 0,2 5 0 16,-2 2-192-16,3 0-32 0,1 0-16 0,-1 0 0 15,3-2 112-15,-1 2 32 0,0-5 0 0,-1 3 0 16,1 0-112-16,-1-1-16 0,3 3 0 0,-2-6 0 16,2 6 64-16,2-7 0 0,-2 5 0 0,2-1 0 15,0-3-16-15,0 1 0 0,-2 5 0 0,0 0 0 16,2-5-176-16,2 5-16 0,1 0-16 0,-1 0 0 15,1 0-352-15,1 0 0 0,3 0 0 0,0 0 0 16,0 0 0-16,0 5 0 0,2-5 0 0,0 0-128 0,1 2 128 0,-1 1 0 16,0-1 0-16,0 2 0 0,1-4 0 0,-6 3 0 15,3-1 0-15,-2 0 0 0,-3 5 0 0,1-3 0 16,-1 8 0-16,0-8 0 16,3 3 240-16,0-5-32 0,-3 3 0 0,3-1 0 15,-1-4-208-15,6 0 0 0,-3 0 0 0,2 0 0 16,-2 0 0-16,2-4 144 0,2 2-144 0,1-1 128 15,-5 1-128-15,2-5 0 0,5 3 0 0,-1 4-176 16,3-7 176-16,0 2 0 0,3 5 0 0,1-4 0 0,1 2 0 16,2-3 0-16,4 1 0 0,0 1 128 0,5-1 16 0,-4-1 16 0,-3 3 0 0,-3-5 0 15,3 3-32-15,3-3-128 16,-3 2 192-16,0-1-64 0,2-1-128 0,1 2 0 16,4-4 0-16,-1 2 128 15,1 5-128-15,2 0 160 0,1 2-160 0,1 0 160 0,-6 4-32 0,6 1-128 0,-4 2 192 0,2-1-64 16,0 4-128-16,-2-1 0 0,0 0 0 0,-3-5 0 15,-1 5 0-15,-1 0 0 0,7-4 0 0,0 2 0 16,3 2 0-16,-1 0 0 16,5 2 0-16,0 0 0 0,2-4 0 0,3 5 0 0,4-1 0 0,2-7 0 15,3 6 0-15,-3-1 0 0,-7-7 0 0,3 2 128 0,2 1 128 0,0 2 32 32,-2-7 0-32,-5 4 0 0,2 3-96 0,3-5-32 15,4 7 0-15,3-2 0 0,4-2-160 0,0-1 192 0,0 3-192 0,-2-7 192 0,-7 0-192 0,0-4 0 16,2 4 0-16,3-3 0 15,-3 1 192-15,3 2-32 0,2 2-16 0,-1 5 0 16,6 0-144-16,-3-5 128 0,-2 7-128 0,-3-9 128 16,3 2-128-16,-3-2 160 0,3-2-160 0,0-2 160 15,4 1-160-15,1 1 160 0,1 0-160 0,1 2 160 16,4 0 16-16,0 2 0 0,-4 0 0 0,-3-2 0 0,-9 0-16 0,3 0 0 0,2 0 0 0,6-2 0 16,8 0-32-16,-3-3-128 0,-7 5 192 0,-2 5-64 31,5-3-128-31,0-2 192 0,-1 0-192 0,-4-2 192 15,-2-3-192-15,-2-1 0 0,4-1 144 0,0 0-144 16,0 5 0-16,2-1 0 0,1 3 0 0,-1 0 128 16,2 5-128-16,-3-3 0 0,-8 3 128 0,2-1-128 15,-4-1 0-15,0-3 0 0,-2 4 0 0,-7-4 0 16,-2 2 0-16,-1 5 144 0,3 2-144 0,0-2 0 16,2 4 144-16,3 1-144 0,-1-1 0 0,-1-4 144 15,-3-3-144-15,-3-1 0 0,1-3 0 0,-7-3 0 16,-7-1 0-16,-2-3 0 0,-1 2 0 0,-8 3 0 0,-5-2 160 0,1 1-160 15,-3 1 192-15,-3 0-192 0,-1 2 144 0,-6 0-144 16,-3 0 0-16,-5 0 144 0,-3 0-144 0,-2 2 0 16,-4 0 0-16,-5 1 0 0,1 1 0 0,-1 3 0 15,-5-5 0-15,-1 7 0 16,-3-6-752-16,0 1-176 0,0 3-32 0,0-3-14400 0</inkml:trace>
  <inkml:trace contextRef="#ctx1" brushRef="#br0" timeOffset="12071.99">13948 10963 3679 0,'-2'-2'320'0,"0"-3"-320"0,-1 1 0 0,3 1 0 0,0 3 768 16,-2-6 96-16,0-1 16 0,-3-5 0 0,-4-3 208 0,3-6 32 0,-4 1 16 0,1-1 0 15,3 5-176-15,-3 3-48 0,4 2 0 0,-2-1 0 16,3 5 96-16,-1 1 16 0,3 3 0 0,-3 1 0 16,3 0 0-16,0 4 0 0,0-2 0 0,2 2 0 15,0 3-128-15,2-3-32 0,2 0 0 0,1 3 0 16,2-5-272-16,-1 2-48 16,6 0-16-16,-1 1 0 0,3-3 112 0,2 0 0 0,2-3 16 0,4-1 0 15,3-3-208-15,3 0-64 0,-1 3 0 0,0-5 0 16,5 6-160-16,-3-3-32 0,-4 1-16 0,2 5 0 15,3-4-176-15,-3 4 0 0,2 0 0 0,1 0 128 16,4 4-128-16,0 1 0 0,4 4 0 0,1 0 0 16,4-5 0-16,-2 5 0 0,4-2 0 0,1-2 0 0,1 2 0 15,3-5 0-15,2-2 0 0,-2-2 0 0,2-1 0 0,3-1 0 16,3-1 0-16,1 3 0 0,-6 2 224 0,1 0-32 16,9 0-16-16,1 2 0 0,-1 3-176 0,-1 2 0 15,3 2 0-15,3-5 0 0,0 3 0 0,-2 0 0 16,4-3 0-16,1 3 0 0,-8-7 0 0,7 0 240 15,5 2-64-15,0 1-16 0,-7-1 160 0,5 2 16 16,8-1 16-16,-2 1 0 0,-4 1-112 0,0-5-32 0,7 2 0 0,-1 0 0 16,-6-2-80-16,2 3 0 0,0 1-128 0,0-4 192 15,3 7-192-15,-1 0 0 0,3 2 0 0,-1 2 0 16,3-2 0-16,-7 2 0 16,-4 1 0-16,-3-1 0 0,-2 0 0 0,-5 1 0 15,1 1 0-15,-5-1 0 0,-5-3 0 0,5 2 0 16,7 0 0-16,7 3 0 0,1 2 0 0,-1 0 0 0,-3 0 0 0,-9-1 0 15,-2 1 0-15,-2-4 0 0,2-6 0 0,-2 1 0 16,2-2 0-16,-3-5 0 0,3 0 0 0,5-5 0 16,-5-2 320-16,-5 1-48 0,0-1 0 0,-6 2 0 15,-3-1-80-15,-4 1-32 0,0-2 0 0,-7 3 0 16,-5-1-160-16,-1 3 0 0,-3 0 0 0,-3-1 0 16,-1 3 0-16,-3 0 0 0,0 0 0 0,-7 0 128 0,1 3-128 0,-6-1 128 15,-1 0-128-15,-3-2 128 0,0 5-128 0,1-5 0 16,-1 0-192-16,0 2 192 0,0-2-432 0,5-2 48 15,-2 2 0-15,2-5 0 16,2-2-1664-16,-3 1-336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1:15:54.2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13624 2279 14735 0,'-14'-2'1312'0,"1"-3"-1056"0,4 3-256 0,2 2 0 0,0 0 448 0,-6 0 48 0,-12 0 0 0,-14 0 0 15,-15 0 208-15,-1 0 32 0,-1 7 16 0,6-3 0 0,0 5-288 16,5 5-48-16,2 2-16 0,2 6 0 0,2 8-256 0,1 4-144 16,-1 4 160-16,-2 5-160 0,7 1 0 15,0 3 0-15,0 1 0 0,-2 11 0 0,-3 9 256 0,-1 9 48 16,-3 11 16-16,0 5 0 0,2 9-64 0,2 0 0 16,3-5 0-16,4-1 0 0,5-4-256 0,-2 17 128 15,-1 7-128-15,3 11 0 0,4-5 0 0,3-2 0 16,2-13 0-16,4 1 0 0,0 3 0 0,5 10 0 15,0 6 0-15,5 2 0 0,2 0 0 0,-1-2 0 0,6-3 0 0,-1-4 0 16,2 1 0-16,5-1 0 0,3 7 0 0,4-5 0 16,4-11 0-16,0-7 0 0,3-4 0 0,7 2 0 15,6 2 0-15,7-4 0 0,11 0 0 0,10-3 0 16,6-4 0-16,3-7 0 0,1-9 0 0,-1-4 160 16,4-3 432-16,2-4 96 0,5-1 16 0,-14-13 0 15,-11-4-704-15,14-5 0 0,15 7 0 0,17 2-176 16,6-7 176-16,0-4 0 0,-5-5 0 0,-4-8-128 15,-6-3 128-15,-1-14 0 0,-2-9 0 0,0-4 0 16,2-14 496-16,0-2 80 0,3-7 0 0,-3-4 16 16,-5-3 16-16,-1-4 0 0,1-5 0 0,-6 0 0 0,0-4-400 15,0-3-80-15,7-13 0 0,-1-5-128 0,-1-4 192 0,-10-14-192 16,-2-7 192-16,-9-6-192 0,-11 11 624 0,-7-3 16 16,-3-1 0-16,3-21 0 15,7-16 240-15,-3-16 48 0,1-2 16 0,-3-2 0 16,-7 2-496-16,-6 0-80 0,-5 0-32 0,-7 2 0 0,-4 7-336 0,-7-2 0 15,-7-7 0-15,-7 0 0 0,-4 6 0 0,-10 1 0 16,-1 4 0-16,-10 1 0 0,0 6 0 0,-2 7 176 16,3 6-48-16,-3-6 0 0,0-9 384 0,-2 0 64 0,-1 7 0 15,-3 6 16-15,1 10-208 0,-6 4-64 16,-5 6 0-16,-6 3 0 0,-6 3-320 0,-5 6 144 0,-8 9-144 0,-5 5 0 16,-8 9 192-16,-5 4-64 0,-9 10 0 0,-9 10-128 15,-6 8 128-15,-10 11-128 0,-9 13 0 0,-3 7 0 16,-1 14 0-16,4 0-176 0,7 2 0 0,11 0 0 15,9 5-528 1,5 0-128-16,9 2 0 0,11 2-16528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1:17:47.4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11745 9590 10127 0,'0'-3'896'0,"0"3"-704"0,2-4-192 0,-2 4 0 0,0 0 944 0,0-2 144 0,2-3 48 0,1 0 0 16,3-1 272-16,1-1 48 0,2 2 16 0,0 1 0 15,5 2-768-15,0 2-160 0,1 0-32 0,4 2 0 16,1 2 144-16,0-4 32 16,5 3 0-16,3-1 0 0,-1 5-240 0,2-3-32 0,3 3-16 0,0-2 0 15,2 1-112-15,2-6-32 0,5 5 0 0,0-7 0 16,4-1 64-16,0 3 0 0,7-9 0 0,3 2 0 15,4-4 128-15,4-2 48 0,3 1 0 0,0-6 0 16,-5 4-48-16,0 1-16 0,3-1 0 0,-3 3 0 0,-5 0-48 0,1-1 0 16,-2 3 0-16,-6-2 0 0,-8 4-224 15,5 0-160-15,-1-4 192 0,2 0-192 0,-3 4 256 0,1-4-64 16,-2 1-16-16,0 1 0 0,-4 0 0 0,-3 3 0 16,0-1 0-16,-4 2 0 0,-5 3 0 0,-2 0 0 15,0 2 0-15,-5 0 0 0,-2 0 64 0,-2 0 16 16,-2 2 0-16,-5 0 0 0,-2 3 144 0,0-3 48 0,-3 0 0 15,-2 5 0-15,3-5-240 0,-3 3-32 16,0-3-16-16,1 3 0 16,-1-1-160-16,0-2 0 0,-2 8 144 0,0-6-144 0,3 3 0 0,-3 4 0 0,0-4 0 0,0 7 0 15,0 1 0-15,-3 6 0 0,1 6 0 0,0 2 0 16,-3 5 0-16,-2 0 0 0,1 3 0 0,1-1 128 31,1 5-128-31,1-5 0 0,1 0 0 0,0 5 0 16,4 4 0-16,0 3 0 0,-2-5 0 0,3 0-128 15,1 5 128-15,1 6 0 0,-3 5-144 0,5 4 144 16,-1 3 0-16,1 4 0 0,2 3 0 0,-2-3 0 0,2-6 0 16,-4-5 0-16,-1 0 0 0,-1 2 0 0,1 2 0 0,-2 3 0 15,3 2 0-15,-1 2 0 0,5 5 0 0,-4 2 0 16,2 2 0-16,0-4 0 0,-1 0 0 0,3-3 0 16,-2-1 0-16,-2 1 0 0,-1-2 128 0,-4 1-128 15,5 1 128-15,-1 5-128 0,1 2 192 0,-1 3-64 16,1 6 0-16,0-6 0 0,-3-3 0 0,0-2-128 15,-2 3 192-15,2-10-64 0,-2-11 0 0,0 7 0 0,3 8 0 16,-1 8 0-16,2 2-128 0,3-7 0 0,2 4 0 0,-4-1 0 16,2-5 0-16,-3-10 0 0,-2 3 0 0,1-4 0 15,-6-1 0-15,1 3 0 0,0-3 0 0,0 5 0 16,-3-2 0-16,1 2 0 16,-1 2 0-16,0-2 0 0,1 2 0 0,-1-2 0 0,1 0 0 0,-1-6 0 15,3-3 0-15,2-3 0 0,-2 3 0 0,4-7 0 16,0 0 0-16,1 5 0 0,1 0 0 0,3-1 0 15,2 6 0-15,2-6 0 0,-2 3 0 0,0-5 0 16,1 3-128-16,-1 0 128 0,0-5 0 0,-3 0 0 16,4 0 0-16,-4 0 0 0,3 0 0 0,0 1 0 15,1 1 0-15,-1 3 0 0,0-1 0 0,-3-1 0 16,4-3 0-16,-1 0 128 0,2 5-128 0,-2-5 0 0,2 0 192 0,-4-7-32 16,4 5-16-16,-4-5 0 0,0-4-16 0,-2-2 0 15,-1 4 0-15,-4-3 0 0,2 1-128 0,-2 2 0 16,-2 0 144-16,0 3-144 0,-5-1 192 0,3 0-48 15,-3 3 0-15,0-7 0 0,2-3-144 0,-1-2 160 16,-1-4-160-16,-2 0 160 0,0-3-160 0,-3-6 0 16,3 0 0-16,-2-5 128 0,-3 0-128 0,-2-2 0 0,3 2 0 15,-8-7 0 1,1 3 0-16,-5 2 0 0,-4 0 128 0,-8-1-128 0,1 6 0 0,-7-3 0 0,-2 7 0 0,-5 0 0 16,-7 2 0-16,-2 0 0 0,-4 3 0 0,-1-3 0 15,-1 2 0-15,-6 1 0 0,-1 6 0 0,-8 3 0 16,1-3 144-16,0 2-144 0,-3 3 160 0,5-9-160 15,7 0 128-15,2-7-128 0,2-3 0 0,5-6 144 16,9-5-144-16,4-4 0 0,12-11 0 0,2-3 0 16,9-9 0-16,2-2 0 0,7 2 0 0,5-2 0 15,2 0 0-15,2-5 0 0,7-2-192 0,0-4 192 32,5 2-1024-32,1-3-96 0</inkml:trace>
  <inkml:trace contextRef="#ctx0" brushRef="#br0" timeOffset="515.03">11824 10927 17503 0,'0'-5'1552'0,"-2"-2"-1232"0,2 7-320 0,0 0 0 0,0 5 1472 0,0-5 256 0,0 2 32 0,4 3 16 16,3 4 16-16,9-2 0 0,5 6 0 0,8 3 0 15,10-2-192-15,10 1-48 0,13-1 0 0,12-5 0 16,10 2-576-16,12-11-112 0,8-6-32 0,0-8 0 16,-4 0-304-16,2-4-64 0,4-9-16 0,-6 2 0 15,-9 3-208-15,-12-1-48 0,-2 0-16 0,-7 5 0 16,-8 4-176-16,-8 1 0 0,-6 6 0 0,-8 0 0 16,-6 7-656-16,-6 0-112 0</inkml:trace>
  <inkml:trace contextRef="#ctx0" brushRef="#br0" timeOffset="2288.38">12946 12014 6447 0,'0'-6'576'0,"0"3"-576"0,0 1 0 0,0 2 0 0,0 0 432 0,0 0-32 0,3 0 0 0,-3 5 0 0,2 4 512 0,0 7 112 16,0-1 0-16,1 10 16 0,-1 3-256 0,0 8-48 16,0 5-16-16,1 4 0 0,1 5-288 15,-4 4-64-15,3 5-16 0,-1 0 0 0,-2 4-160 16,2 5-16-16,-2-4-16 0,2 13 0 16,5 11-160-16,-2 5 0 15,4 9 0-15,0-2 0 0,0 0 0 0,2-3-192 0,-6 0 0 0,-1 5 16 0,1 0-16 0,-1 5 0 16,1-3 0-16,-3 3 0 0,0 8 320 0,1 1 48 15,-3-1 16-15,0-4 0 0,-3-2 256 0,-1 2 64 16,2 16 16-16,-5 0 0 0,0 7-336 0,-2-7-192 0,2-5 192 0,0 3-192 16,3 6 912-16,2 3 80 0,2 0 16 0,2-10 0 31,2-6 160-31,1-9 48 0,-1-14 0 0,3 2 0 16,0 1-992-16,0-12-224 0,0-9 0 0,-1-9 0 15,1-5 128-15,-2-15 0 0,-1-3 16 0,-1-13 0 16,-1-7 96-16,-4-9 16 0,4-7 0 0,-4-9 0 15,-1-7 272-15,1-9 64 0,0-2 16 0,-1-14 0 16,-1 1-96-16,-3-15 0 0,0-6-16 0,1-7 0 16,-4-9-880-1,1 3-160-15,0 1-32 0,-2-17-16 0,-3-17-368 0,1-11-80 0,-3-8-16 0,2-17 0 16,1 0 352-16,-1-4 80 0,0-14 16 0,3-7 0 0,2-8 384 16,0-3 80-16,4 7 16 0,1 2 0 0,-1 4 128 0,-1-1 0 15,1 1 0-15,3 8 0 0,-3 13 0 0,5-5 0 16,-2 1 0-16,2-5 0 0,2 7 128 0,-4-3-128 15,2 10 160-15,-7 15-160 0,3 16 176 0,-1-4-176 16,-4-5 192-16,0 1-192 0,-2 1 0 0,-3 5 0 16,3 2-192-16,2 12 48 0,2 13-176 0,2 9-16 15,3 12-16-15,2 13 0 0,0 10 544 0,0 8 128 16,-2 12 0-16,2-1 16 0,-2 12-144 0,-3 0-48 0,3 5 0 16,-3 6 0-16,-2 10-144 0,3 6 192 0,-1 13-192 0,1 6 192 15,2 15-32-15,-1 14 0 0,1 18 0 16,2 11 0-16,0 12 0 0,0 4 0 0,0 2 0 0,0 12 0 15,0 11-160-15,2 7 0 0,-2 4 0 0,3-7 0 16,3-10 0-16,-1 13 0 0,-1 20 0 0,3-5 0 16,-2-3 0-16,-1-8 0 0,1-4 128 0,-3 2-128 15,3-7 0-15,-3-2 0 0,2 0 0 0,1-9 0 16,2-18 0-16,0-9 192 0,-1-14-64 0,1-4 0 16,-2-3-128-16,-1-4 0 0,3-2 0 0,-7-1 0 0,2-6-272 0,-6-5-96 15,-3-4-16-15,0-3 0 16,-2-1-192-16,0-10-64 0,0 0 0 15,0-11 0-15,0-1 640 0,2-3 0 0,0-8 0 0,0-6 0 0,1-12 0 0,-1-6 0 16,2-12 0-16,3-7 0 0,0-4 464 0,2-11 112 16,0-8 32-16,2-24 0 0,0-20-96 0,1-21 0 15,3-19-16-15,-1-21 0 0,4-6 128 0,-2-8 16 0,2 0 16 16,0-10 0-16,-2-4 32 0,-1-4 0 0,-1-1 0 0,-3 1 0 16,1 2-432-16,-3-3-64 0,-3 1-32 15,-1 8 0-15,1 14-160 0,-3-9 0 0,1 3-160 0,-2 1 160 16,1 8-352-16,-1 6 32 0,4 9 0 0,1 5 0 31,2 2-864-31,0 5-160 0,-2 6-48 0,2 8 0 16,-2 8 448-16,-1 12 96 0,3 15 16 0,0 16 0 0,0 14 320 15,3 14 80-15,-1 6 16 0,-2 12 0 0,0 4 816 0,2 7 176 0,-2 0 16 0,2 7 16 16,3 4-160-16,-3 0-16 0,5 12-16 0,0 9 0 16,2 9-288-16,0 13-128 15,2 12 0-15,1 15 128 0,1 17-128 0,-1 6 128 0,1 14-128 0,1 9 128 0,4 11 240 16,-2 16 32-16,2 18 16 0,-2 5 0 0,0-9-272 0,-3 0-144 15,1 8 160-15,-3 8-160 16,-2-5 128-16,-2-11-128 0,-5-12 0 0,-2 7 144 0,0 12-144 0,-2-8 0 16,0-6 0-16,0-14 0 15,-3-13 0-15,3-14 0 0,0-9 0 0,-1-13 0 0,1-10 256 0,2-9 112 16,0-8 16-16,2-8 16 0,1-11 96 0,1-11 16 16,1-11 0-16,-3-15 0 0,2-10-656 0,-1-10-128 0,-1-10-32 15,0-10 0 1,0-9 304-16,-2-14 0 0,-2-11 0 0,0-18 144 0,0-11 432 0,-3-5 64 0,3 7 32 0,-3-21 0 15,3-27-288-15,0-15-48 0,0-12-16 0,-3 2 0 16,-2 17-320-16,0-3 128 0,-2-7-128 0,0-2 0 16,0-3 0-16,0 1 0 0,2 9-160 0,-2-5 160 15,-2-2-288-15,2-5 48 0,2-2 16 0,0-4 0 32,3-1-608-32,1 19-112 0,3 11-16 15,0 2-16-15,5 10-64 0,-3 17-16 0,3 14 0 0,-5 25 0 0,0 23 288 0,-3 15 64 0,1 17 16 0,0 8 0 16,0 10 112-16,-5 11 0 0,2 4 16 0,-1 21 0 15,-1 16 560-15,0 20 192 0,2 18 0 0,1 5 0 16,2-1 320-16,2 39 48 0,2 53 16 0,5 26 0 0,2 1 336 0,4-5 80 16,-1-5 16-16,1-4 0 0,1 0-512 0,2-13-112 31,-3-17 0-31,3-6-16 0,5 0-80 0,-1-19-16 0,-2-22 0 0,3-5 0 0,-1 1 80 0,-2-12 16 31,3-11 0-31,-3-5 0 16,0-2-624-16,-2-5-128 0,0 0-32 0,-3-8 0 15,1-12-1136-15,-3-3-240 0</inkml:trace>
  <inkml:trace contextRef="#ctx0" brushRef="#br0" timeOffset="113294.62">10226 12642 10127 0,'5'-7'896'0,"-3"-4"-704"0,0 6-192 0,-2 3 0 0,2-2 384 0,-2-1 64 0,3-4 0 0,-3-5 0 0,0-6 192 0,0 0 32 16,-5-1 16-16,1 3 0 0,-3 2 384 0,-5 5 80 16,-1-5 0-16,-5 7 16 0,0 0 352 0,-1 4 64 15,-5 3 16-15,-4-2 0 0,-1 8-320 0,-3-4-64 16,-2 2-16-16,-4 3 0 0,-1 0-704 0,0-1-144 15,3 3-32-15,-5-7 0 0,-4 2-32 0,-5 0-16 16,-2 5 0-16,-2-7 0 0,-1 2 112 0,-1-2 0 0,-3 5 16 0,2-5 0 16,0 0-80-16,-2-5 0 0,3 3-16 0,-3-5 0 15,-2-2-160-15,-1-4-16 0,1 1-128 0,7 1 192 16,-3 0-192-16,-4-1 0 0,-5 1 0 0,-2 2 0 16,-4 2 0-16,-1 0 0 0,-2 3 0 0,3-3 0 15,1 0 0-15,-3-2 0 0,1 2 0 0,-2-4 0 16,5 0 0-16,-3-1 0 0,1-1 0 0,-3-1 0 15,3-2 0-15,-1 5 0 0,-2-7 0 0,3 0 0 16,-3-3 0-16,0 1 0 0,5 4 0 0,-3-4 0 0,3 2 0 0,-3 4 0 16,1-4 0-16,-1 2 0 0,8 0 0 15,-10 3 0-15,-2-3 0 0,-5 2 0 16,-2 3 0-16,0 6 0 0,0 1 0 0,-2 4 0 16,-2 2 0-16,0 5 0 0,-1-5 0 0,8 0-160 0,1 5 160 0,-1-5 0 15,-6 1 0-15,4-1-128 0,-1 5 128 0,0-1 0 16,0-1 0-16,2 0 0 0,3 1 0 0,0 1 0 15,4 2 0-15,0-4 0 0,5 4 0 0,-3 0 0 16,1 0 128-16,1 2-128 0,3 3 176 0,0-1-48 16,0 6 0-16,0-1 0 0,0 2-128 0,0 0 160 15,3 3-160-15,-3 4 160 0,4-2-160 0,-2 7 0 0,3 4 0 0,-3 5 128 16,-2 2-128-16,-4 7 0 0,4 4 0 0,0-2 0 16,9-2 0-16,-5 2 0 0,1 1 0 0,2-1 0 15,2-5 0-15,9-1 0 0,7-8 0 0,4 3 0 16,3 0 0-16,2-3 0 15,7-2 0-15,-1 1 128 0,6-1-128 0,1-2 0 0,5 0 0 0,3-5 0 16,2 5 0-16,1-4 0 0,4 4 0 0,1 0 0 16,5 2 0-16,2 0 0 0,5 5 0 0,0 0 0 15,7 4 0-15,-1 1 0 0,3-1-128 0,7 3 128 16,2-3 0-16,4 0-176 0,10 3 176 0,-1-3-128 0,3-4 128 0,2 2 0 16,7 2 0-16,0-4 0 0,0 4 0 0,2-8 0 15,5 3 0-15,-3-1 0 0,0-3 0 16,-2-2 0-16,3-4 0 0,-1-5 0 15,3 2 0-15,4 0 0 0,5 0 0 0,-3 0 0 0,-1-4 0 0,6 4 0 16,9-2 0-16,2 2 0 0,3 1 0 0,-3-1 0 16,5 0 0-16,-5 2 0 0,1-6 0 0,1 7-128 15,3-6 128-15,2 4 0 0,3 1 0 0,1-4 0 16,3-2 0-16,2-1 0 0,1 1 0 0,-3-7 0 0,2 2 0 0,-2-7 0 16,-3-2 0-16,8 0 0 0,4-6 0 0,2-3 0 31,5 0 0-31,0-3 0 0,0-3 0 0,-5 3 0 0,-2 1 0 0,0 2 0 0,0 0 0 0,2-4 0 15,0 4 0-15,3-3 0 0,4-1 0 0,0-3 0 16,0-2 0-16,-2 0 0 0,-2 4 0 0,-1-6 0 16,3 0 0-16,0-5 0 15,2 7 0-15,-5-3 0 16,-4 3 0-16,-4 3 0 0,-1-1 0 0,-2 0 0 16,5 2 0-16,0-6 0 0,-3 2 0 0,5-2 0 15,0 2 0-15,-2 0 0 0,-2 2 0 0,-3 0 0 0,-4-2 0 16,4 2 0-16,5 0 0 0,4-9 0 0,2 5 0 0,-1-2 0 15,-8 1 0-15,3-4 0 0,0 3 0 0,4-10 0 16,5 0 0-16,-1-2 0 0,1 3 0 0,7-10 0 16,9 0 0-16,-1-6 0 0,-13 6 256 0,0-2 64 15,7 0 32-15,2 0 0 0,3 2-128 0,-5 1-32 16,-5-6 0-16,-6 1 0 0,-10-5-192 0,-4-4 128 16,-7 0-128-16,-9-3 0 0,-4 3 464 0,-10-12 0 15,1 3 0-15,-10 2 0 0,-6 0 96 0,-5-5 16 16,-7 0 0-16,-9 3 0 0,-6-3-368 0,-10 5-64 0,-6-2-16 15,-8-1 0-15,-8 1-128 0,-9-7 0 0,-8 0 0 0,-8-1 0 16,-5 3 0-16,-6 3 0 0,-10 1 0 0,3 6 0 16,-1 8 0-16,-4 2 128 0,-11 1-128 0,-16-8 0 15,-16 6 128-15,-12-3-128 0,-1 9 128 0,-5-5-128 16,0 7 160-16,-1 5-160 0,4 0 192 0,-1 2-192 16,0 2 192-16,4-2-64 0,10 3 0 0,7-8-128 15,6 3 0-15,12 0 0 0,6 2 0 0,10 0 0 16,13 2-480-16,9 3 0 0,12 4 0 0,13 0-17312 15</inkml:trace>
  <inkml:trace contextRef="#ctx0" brushRef="#br0" timeOffset="114069.77">19516 14258 10127 0,'2'-11'896'0,"-2"4"-704"0,2-2-192 0,-2 6 0 0,3-1 704 0,-3-5 128 0,2-7 0 0,0-7 16 15,3-13 944-15,-1 2 176 0,-2 5 32 0,3 6 16 0,-5 3 32 0,2 6 0 16,-2 3 0-16,2 4 0 0,-2 2-768 0,3 3-128 16,-1 2-48-16,0 7 0 0,1-3-304 0,-1 10-64 15,2-3-16-15,-1 7 0 0,1 5-336 0,-2 4-80 16,3 3-16-16,-3 6 0 15,3 5-144-15,-5 4-16 0,2 3-128 0,-2 4 192 16,0 7-192-16,2 9 144 0,1 18-144 0,-1 7 128 16,2 6-128-16,3 6 0 0,0-6 0 0,0-1 0 0,2-5 0 0,-2-3 0 0,2-15 0 0,0 11 0 31,4 9 0-31,-1-4 0 0,-1-2 0 0,0-12 0 16,1-3 0-16,-1-6 0 0,3-4 0 0,-5-3 0 15,0 0 0-15,-5-6 0 0,3-1 0 0,-5-4 0 16,1-7 0-16,-1-11 0 0,-2-5 0 0,0-11 0 15,0-3 0-15,0-1 0 0,0-12 0 0,-2 0 0 16,2-7-896 0,-3-5-144-16,3 1-48 0,-2-9-13824 0</inkml:trace>
  <inkml:trace contextRef="#ctx0" brushRef="#br0" timeOffset="114596.64">19520 14285 10127 0,'-11'-16'896'0,"4"9"-704"0,3-4-192 0,-1 0 0 0,3 4 624 0,2 2 80 0,0-1 32 0,0-10 0 0,0-9 1040 0,4-9 208 0,3-7 32 0,4-4 16 15,5 6 80-15,2 7 32 0,3-2 0 0,4 5 0 16,2 2-880-16,2 2-176 0,3 0-48 16,4 5 0-16,-6 4-272 0,4 0-48 0,7 2-16 15,0 5 0-15,4 5-48 0,-2-3-16 0,0 9 0 0,0 3 0 16,-2 6-368-16,-3 3-80 0,-1 8 0 0,-3 8-16 15,-5 8-16-15,-2 3 0 0,-2 11 0 0,-7 0 0 16,-4 12-160-16,-3-1 0 0,-4 3 0 0,-7 2 0 0,-2-5 0 0,-3-8 0 16,-1-5 128-16,-6 2-128 0,1-5 0 0,-5-1 0 15,-2-6 0-15,0-6 0 0,-3-2 0 0,-1-5 160 16,-1-4-160-16,-2-5 160 0,0 0 112 0,0-6 32 16,-2-1 0-16,-2-4 0 0,-3 2-144 0,-4-9-32 15,-3 0 0-15,0-5 0 0,3 3 48 0,2 0 0 16,2-1 0-16,1-3 0 0,1 1-176 0,1 1 160 15,-1-3-160-15,3 2 160 0,2 1-160 0,0-3 0 16,5 5 0-16,2-10 0 16,6 6-448-16,1 1 0 0,4-6-16 0,5 4 0 15,0-2-1536-15,4 2-304 0</inkml:trace>
  <inkml:trace contextRef="#ctx0" brushRef="#br0" timeOffset="118162.7">21098 14947 3679 0,'0'0'320'0,"0"0"-320"0,-2 0 0 15,2 0 0-15,2 0-160 0,-2 0-96 0,0 0-32 0,0 0 0 0,0 0 288 0,0 0-128 16,2 0 128-16,-2 0 0 0,0 0 576 0,0 0 208 16,0 0 48-16,0 0 16 0,0 0 896 0,0 0 176 15,0 0 48-15,0 0 0 0,0 0 320 0,0 0 64 16,0 0 16-16,0 0 0 0,0 0-848 0,0 0-176 15,0 0-16-15,0 0-16 0,0 0-368 0,0 0-80 0,0 0-16 0,7-39 0 16,-7 42-256-16,2-3-48 0,-2 2-16 0,0 2 0 16,0-4 64-16,0 3 16 0,0-1 0 0,-2 0 0 15,2-2-96-15,0 0-32 0,2 5 0 0,-2-5 0 16,0 0-144-16,0 0-16 0,0 0-16 0,0 0 0 16,0 0-176-16,0 0-128 15,0 0 144-15,0 0-144 0,0 0 0 0,37-12 0 0,-35 12 0 0,0 0 0 16,0-6 0-16,1 3 176 15,-1 1-176-15,0-3 160 0,3-1-160 0,-3-1 0 0,3-2 0 0,-1 2 0 16,1 0 0-16,-1-2 192 0,1 2-192 0,-3 1 192 16,2 1-192-16,1 3 0 0,-3-5-160 0,1 5 160 15,-1-1 0-15,-2-1 0 0,0 2-128 0,0-1 128 16,-2 3 0-16,2 0 0 0,-3 0 0 0,1-2 0 0,2 2 0 0,-2 0 0 16,-1 0 0-16,1 0 0 0,0 2 128 15,0 1-128-15,2-3 0 0,0 0 0 0,0 0 0 0,0 0 0 16,0 0 0-16,0 0 0 0,0 0 0 0,0 0 0 15,-14 36 0-15,14-36 0 0,0 0 0 0,-2 0 0 16,2 0 0-16,0 0 0 0,-2 0 0 0,2 0 0 16,-3 0 0-16,1 0 0 0,0 2 0 0,-1 0 0 15,3-2 0-15,0 0 0 0,0 0 0 0,0 0 0 0,0 0 0 16,0 0 0-16,0 0 0 0,0 0 0 0,0 0 0 0,0 0 0 16,0 0 0-16,0 0 0 0,0 0-128 0,0 0 128 15,0 0 0-15,0 0 160 16,0 0-32-16,0 0 0 0,0 0-128 0,0 0 0 0,0 0 0 0,0 0 0 15,0 0 0-15,0 0 0 16,0 0-160-16,37-22 160 0,-30 10 0 0,-3 1 0 0,5-5 0 0,-2 3 0 16,2-3 128-16,0 0-128 15,0-2 0-15,0 0 0 0,0 0 192 0,0-5-32 0,3 0 0 0,-3-2 0 16,2 3 160-16,-2-8 16 0,5 1 16 0,-3-1 0 16,0 3-96-16,3-2 0 0,-5-5-16 0,2 0 0 15,1 4-80-15,-1 1-16 0,3-8 0 0,-1 3 0 0,3 0 32 16,-2-2 0-16,-1 2 0 0,-1 0 0 0,1 0-176 0,-1 2 0 15,-3 8 0-15,2-6 0 0,3-4 0 0,4-7 0 16,0-2 128-16,0 2-128 0,0 1 0 0,-2 1 0 16,0 3 0-16,0 0 128 0,2 2-128 0,-2-5 0 15,2 3 0-15,-4 6 0 0,-1-4 0 0,-2 7 0 16,1 2 0-16,-5 0 0 0,-1 9 0 0,-1-6 0 16,-1 6 0-16,-1-2 0 0,-1 2 0 0,0 2 0 0,-2-1 0 0,3 1 0 15,-1-4 0-15,0 2 0 0,0 0 0 0,1 2 0 31,1-4 0-31,3 7 0 0,0 0 0 0,0-5 0 0,2 7 0 0,0 0 0 0,0 2 0 0,-2 0 0 16,2 5-128-16,-5 0 128 0,1-3 0 0,-1 3 0 16,1 4-192-16,-1 3 48 0,1-5 0 0,-1 6 0 15,1 3 144-15,2 3-160 16,-1-1 160-16,1 3-160 0,2 2 160 0,0 4 0 0,3 7 0 0,-3-2 0 16,0 2 0-16,2 5-128 0,1 11 128 15,1-2 0-15,1 11-176 0,-3 0 176 0,3 12-208 0,2-3 80 16,-3 2 128-16,5 5-160 0,-2 11 160 0,2 3-160 15,-2 0-32-15,2-5-16 0,-2-3 0 0,0-3 0 16,0-3-48-16,-2 0-16 0,-1-5 0 0,1 1 0 16,2 1 272-16,-1-6 0 0,6-2 0 0,-1-3 0 0,3-2 0 0,-3-6 0 15,1-6 0-15,-1-6 0 0,-2-9-128 0,0-4 128 16,-4-10 0-16,2-9 0 0,-3 3 0 0,-1-10 0 16,-1 3 0-16,-4-7 0 31,0 0-976-31,-3 0-96 0,-1-2-16 0,-1 4-14304 0</inkml:trace>
  <inkml:trace contextRef="#ctx0" brushRef="#br0" timeOffset="119114.52">23170 14147 4607 0,'-2'0'400'0,"-1"-5"-400"0,1 3 0 0,2 2 0 0,0 0 704 0,-2-2 64 0,0-5 16 0,-1 0 0 16,1-6 1456-16,2-3 272 15,5 0 64-15,-1 2 16 0,3-4-480 0,2 5-112 0,2 1-16 0,1 3 0 16,1 0-704-16,-1 2-160 0,3 3-32 0,-1 1 0 16,2 3-384-16,-2 0-64 0,1 3-32 0,4-1 0 15,1 5 160-15,0-7 16 0,8 0 16 0,-1 0 0 16,4 0-336-16,3 0-64 0,5-7-16 0,4-2 0 15,0 2-32-15,3 0-16 0,-3 3 0 0,-3-3 0 16,3 2-80-16,-4 5 0 0,0 0-16 0,-5 0 0 16,-3 5-240-16,-4 2 0 0,1-5 0 0,-3 3 0 15,-3 1 0-15,1-1 0 0,0-5 0 0,-1 0 0 16,5 0 0-16,-2-5 0 0,0 3 144 0,-2-7-144 0,0 0 144 0,-3 0-144 16,0 0 160-16,1 0-160 0,-3-2 0 0,-2 1 128 15,0-1-128-15,0 0 0 0,-5 6 128 0,3-4 0 31,-3 2-128-31,0 3 192 0,1-1-48 0,-3 5-16 0,-3-2 0 0,1 2 0 0,-2 2-128 0,-1 1 0 16,-1 1 144-16,-3 3-144 0,2-3 224 0,-2 3-32 16,-2 5 0-16,2-1 0 0,0 7 48 0,-3-2 0 0,3 9 0 15,-2 0 0-15,2 4-240 0,-2 3 144 0,2 4-144 0,-2-2 128 16,2 0-128-16,0 2 0 0,2 1 0 0,0-1 128 16,0 0-128-16,3-2 160 15,2 2-160-15,-3 3 160 0,3-3-32 0,-2-2-128 0,1 3 192 0,-1-1-64 16,4-7-128-16,-7-2 0 0,3 1 0 0,-1-6 0 15,1 3 0-15,-3-9 0 0,3-2 0 0,-3-5 0 16,2 0 0-16,-1-5 0 0,-1 1 0 0,-2-5 0 47,-2-2-576-47,-1-1-160 0,1-3-32 0,-2-1-16448 0</inkml:trace>
  <inkml:trace contextRef="#ctx0" brushRef="#br0" timeOffset="120260.29">25768 14158 11967 0,'0'-4'1072'0,"2"-1"-864"0,0 3-208 0,1-3 0 0,-3 3 960 0,2-2 128 0,0-6 48 0,0-3 0 15,1-5 1024-15,-1-5 208 0,-2 5 32 0,0-5 16 16,0 1-576-16,0 3-112 0,-2 1-32 0,2 0 0 16,-3 2-720-16,1 1-144 0,0 1-16 0,0-6-16 15,-1 1-400-15,-1 1-80 0,-1 2 0 0,1 3-16 0,-3-3-304 0,0 2 160 16,-2 3-160-16,0-5 128 15,0 7-128-15,0 5-144 0,-3-8 144 0,-3 8-208 16,1-1 32-16,-4 3 16 0,2 2 0 0,-2 0 0 16,-3 2 160-16,1 7 224 0,-3 3-48 0,3-1-16 0,0 2 16 15,-1 3 0-15,-4 5 0 0,3-1 0 0,-1 3-48 0,5-3 0 16,0 1 0-16,2-1 0 0,4 0-128 0,1 3 0 16,0 2 0-16,-1 2 0 0,3-2 0 0,0 5 0 15,3 4 0-15,-4 0 0 0,6-5 0 0,-5 5 0 0,0 7 0 16,-3 2 0-16,3 0 0 0,-2 0 0 0,2 2 0 15,0-4 0-15,2-5 0 0,3-2 0 0,-1 5 0 0,3-10 0 16,4-4 0-16,3-4 0 0,1-3 0 0,3-7 0 16,1-4 0-16,3-3 0 0,3-4 0 0,0-4 0 15,2-1 160-15,-2-4 0 16,4-2 0-16,-2-5 0 0,3 0 272 0,-1-2 48 16,-2 0 16-16,5-7 0 0,4-2-80 0,0-7-16 0,1-2 0 0,-1-1 0 15,0 1-208-15,0-2-64 0,0-6 0 0,1 4 0 16,1 3 16-16,1-3 0 0,-5 1 0 0,-3 7 0 15,-1 3-144-15,-6 2 160 0,-1 4-160 0,-3 5 160 0,-2 0-160 16,-2 6-144-16,0 1 144 0,-2 4-208 0,-1 3 80 0,-2 4 128 16,-2 0-208-16,3 0 80 15,-1 0 128-15,0 2 0 0,0 7 0 0,1-2 0 0,-1 4 0 0,0 5 0 16,-2 2 0-16,3 5 0 0,-3 0-128 0,0 6 128 16,-3-4-128-16,1 4 128 0,-3 10 0 0,1-5 0 15,-3 7 0-15,0 0-128 0,-2 4 128 0,2 2 0 16,-2-3 0-16,3 5 0 0,-3-6 0 0,-1 7 0 15,-1 2 0-15,-2 1 0 0,-3-1 0 0,0 2 0 0,0 3 0 16,2-1 0 0,-2 1 0-16,1-3 0 0,1-1 0 0,0-1 0 0,3 0 0 0,2-7 128 0,2-2-128 0,3 0 0 15,-1 5 0-15,1-3 128 0,4-2-128 0,2 0 0 16,0-2 176-16,0 0-48 0,3-3 0 0,-1-1 0 16,3-1-128-16,0-7 0 0,2-2 0 0,0 1 0 15,0-1 0-15,3 0 0 0,1-4-192 0,-2 2 192 16,1-7 0-16,-1 0 0 15,-2-2 0-15,3-5 192 0,1-6-192 0,1-3 0 0,2-4 0 0,-3-3 0 0,3-6 0 16,0-3 128-16,0-2-128 0,0 0 128 0,0-2 32 0,-3 0 0 16,1-4 0-16,-3-1 0 0,-2 5-160 0,-2 0 128 15,-2-1-128-15,-1 4 128 0,-2-3-128 0,-4-3 0 16,2 8 0-16,-4-6 128 0,-1 4-128 0,-2-4 0 16,-2 1 0-16,0-2 128 15,0-3-128-15,-2 3 0 16,-1-3 144-16,-1 5-144 0,-1-5 0 0,1 5 0 15,-3 0 0-15,-2 2 0 0,-3-4-208 0,-2 4-16 16,1 0 0-16,-1 5 0 0,0-5-96 0,-2 7 0 0,3 0-16 0,-3 2 0 16,4-2 96-16,-3 2 32 0,1 3 0 0,-2 1 0 15,5 1 208-15,-1 0 0 0,5 0 0 16,3 2 0-16,-1 0 0 0,5-5 0 0,4 0 0 16,3 3 0-16,2 2 128 0,5-7-128 0,-1 3 0 0,5-1 0 15,3 1 0-15,4 2 0 0,-1-5 128 0,4 4-128 16,-1 1 144-16,4 0-16 0,3-3-128 0,7 1 192 15,0-3 64-15,4-2 0 0,5-5 0 0,0 1 0 16,4-3 32-16,-6-2 16 0,-1 6 0 0,-2-3 0 16,-2 8-144-16,-2-4-32 0,-2 1 0 0,-6 4 0 15,4-3-128-15,-3 0-144 0,2 2 144 0,-5-2-208 16,1 6-336-16,-2 3-64 0,-6 0-16 0,-1 0 0 16,-3 5-1408-16,-4 2-272 0</inkml:trace>
  <inkml:trace contextRef="#ctx0" brushRef="#br0" timeOffset="126700.47">19214 12450 3679 0,'0'-5'320'0,"0"0"-320"0,0 3 0 0,-2 2 0 0,2 0 912 0,0 0 112 0,-2-7 32 0,2 1 0 0,-3-3 480 0,1 2 112 16,0-5 16-16,0 3 0 0,2 7 160 0,-3-7 32 16,3 4 16-16,-2 1 0 0,2-1-160 0,-4 1-48 15,1 2 0-15,-1 4 0 0,-1 0-576 0,-2 5-128 16,3 0-32-16,-5 6 0 0,0 3-512 0,-3 5-96 16,-1 6-32-16,-3 2 0 0,-4 5-288 0,1 0 160 15,1 0-160-15,-4 2 128 0,-3 10-128 0,-3 4 0 16,4-1 144-16,1 4-144 0,0 3 160 0,3 1-32 15,2-3-128-15,2-2 192 0,2 3 16 0,1-1 0 0,1-2 0 0,3 0 0 16,-2 5-16-16,2 2 0 0,2-5 0 0,0 3 0 16,3 4 176-16,-1 12 16 0,5 6 16 0,2 7 0 15,5 9 176-15,2 3 48 16,3 2 0-16,3 2 0 0,1-3-368 0,2 1-80 0,5 2-16 0,4 7 0 16,5 9-160-16,7-10 0 0,-1-3 144 0,-2-13-144 15,1-10 0-15,-8-12 0 0,1-13 0 0,-1 2 0 16,-6-7 0-16,-5-7 0 0,-2-6 0 0,-3-5 0 15,-4-7 0-15,0-2 0 0,-4-5 0 0,-3-2 0 16,-2-6-656-16,0-1-112 0</inkml:trace>
  <inkml:trace contextRef="#ctx0" brushRef="#br0" timeOffset="127522.39">25924 12243 4607 0,'-2'-13'400'0,"0"6"-400"0,2 0 0 0,0 3 0 0,2-3 912 0,0 2 112 0,0 5 0 0,3-7 16 0,4 3 384 0,0-7 80 0,5 4 16 0,-1 2 0 0,3 3 288 0,-2 4 64 16,4 3 16-16,0 2 0 0,0 4-144 0,0 0-16 15,5 5-16-15,-3 4 0 0,3 8-464 0,0-3-96 16,2 4 0-16,0 5-16 0,0 5-432 0,4 4-96 16,7 2-16-16,-2 9 0 0,7 8-176 0,0 6-32 15,2 4-16-15,-2 7 0 0,-3 3-368 0,-1 11 0 16,-1 7 0-16,-4 2 0 0,-5-3 0 0,-2-1 0 16,-7 6 0-16,-2 2 0 0,-3 8 128 0,-1 8 0 0,-1 12 0 15,-4-7 0 1,0-7-128-16,-3-2 144 0,-2-10-144 0,-2-8 160 15,0-9 128-15,0-3 32 0,-4-4 0 0,-3-7 0 16,-2-9 304-16,-2-2 64 0,-1-3 16 0,-1-4 0 16,1-4-112-16,-1-6-16 0,-3 4 0 0,-2-10 0 15,-3 2-384-15,1-4-192 0,-3 4 160 0,-2-9-160 16,3 3 0-16,-3-10 0 0,4-6 0 0,3-5 0 16,2-11-544-1,7-3-96-15,0-13-32 0,5-7-16864 0</inkml:trace>
  <inkml:trace contextRef="#ctx0" brushRef="#br0" timeOffset="128414.48">16596 13746 13007 0,'-16'-5'272'0,"7"-2"64"16,0 3 16-16,2 4 32 0,3-5-384 0,1 5 0 0,-1-2 0 0,-1 0 0 0,-6 0 1040 0,-3-3 128 0,1 3 32 0,1-3 0 0,3 1 560 0,5 1 112 0,-1-1 32 0,3 2 0 15,4-1-240-15,3 1-64 0,-1 2 0 0,5-4 0 16,0 4-448-16,5-3-112 0,0 3-16 0,2 0 0 16,6 0-144-16,8 3-48 0,-1-3 0 0,7 0 0 0,3 0-352 15,4 0-80-15,-4 4-16 0,4-4 0 16,4 2-160-16,5 3-32 0,3-1-16 0,-1-1 0 0,3-1-176 0,-3 0 128 15,3-4-128-15,-3-3 128 16,-4 1-128-16,-4-3 0 0,-6 0 0 0,-3-2 0 16,-6 2 256-16,-3 1-16 0,-1-6-16 0,-5 6 0 0,-3 1-80 0,-4 0-16 15,-1 1 0-15,-3 4 0 0,-2 0 16 0,-2 0 0 16,0 4 0-16,-2 1 0 0,-1 0 48 0,-2 4 0 16,3 0 0-16,-3 0 0 0,0 0-64 0,1 4 0 15,-1-1 0-15,0 4 0 0,3-5-128 0,-1 2 0 16,1 1 0-16,-1 2 0 0,3 0 0 0,-2 2 128 0,4 0-128 0,-2 2 0 31,2 3 0-31,0 2 0 0,0 2 0 0,2 5 0 0,0 2 0 0,3 2 0 0,-3 7 0 0,1-2 0 16,-3-9 0-16,0 11 0 0,2 4 128 0,3 8-128 15,-3 1 0-15,3 1 0 0,-5-9 144 0,4-1-144 16,1-1 0-16,0-3 0 0,1-3 0 0,-1-3 0 16,0-8 0-16,-1-11 0 0,1 0 0 0,-3-6 0 31,-2-3-512-31,3-2-80 0,-3-14-16 0,2-2-17520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38:04.34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22667 2723 6447 0,'-3'-4'576'0,"1"-3"-576"0,0 2 0 0,0 3 0 0,2-3 1536 0,0 1 208 0,-3-3 48 0,-1-6 0 16,-1-3 320-16,1-2 80 0,-1 6 16 0,1-4 0 15,1 10-960-15,1-1-192 0,0 7-32 0,2 4-16 16,2 5-160-16,-2 7-16 0,2 2-16 0,1 7 0 15,-1 7-224-15,2 2-32 16,3 9-16-16,0 9 0 0,0 5-416 0,2 9-128 0,2 8 0 0,1 10 0 16,1 5 272-16,-1 3-48 0,-1 20-16 0,2 10 0 15,-1 21-32-15,-1 4-16 0,0 18 0 0,-1-17 0 0,-4-24-160 0,-1 15-192 16,-1 28 32-16,-1 15 16 0,1-8 144 0,-2 1 0 16,5-8 0-16,0 5 0 0,2 3 160 0,-2-7 64 15,2-1 16-15,-2-3 0 16,0-8 208-16,-1 7 64 0,4 9 0 0,-1-2 0 0,4-11 256 0,-1-5 48 15,-3 0 16-15,0-7 0 0,0-4-496 0,-2-9-80 16,2-12-32-16,0-13 0 0,2-16-224 0,-2-12 128 16,5 1-128-16,-1-12 0 0,1-9 0 0,-3-6 0 0,3-8-128 15,-3-8 128 1,-2-10-1120-16,-4-6-112 0,-1-7-32 0,-1-9-13760 0</inkml:trace>
  <inkml:trace contextRef="#ctx0" brushRef="#br0" timeOffset="904.56">23154 2959 20271 0,'-2'7'1792'0,"2"-3"-1424"0,0 5-368 0,0 3 0 0,2-3 784 0,0 9 96 0,1 11 16 0,3 23 0 16,6 19 640-16,6 10 144 16,0 3 32-16,2-2 0 0,5-1-528 0,0-4-96 0,0 3-32 0,0-8 0 15,-2-6-656-15,-1-7-128 0,-3-14-16 0,-6-13-16 16,-4-10 16-16,-2-10 0 0,-2-8 0 0,-3-4 0 15,-2-4 256-15,-5-10 48 0,1 1 16 0,-3-8 0 16,-2-6-176-16,-2-3-16 0,-1 1-16 0,-4-7 0 16,-2-7-368-16,-4-9 0 0,-3-7 0 0,-5 0 0 15,1-5 0-15,-3 5 0 0,0 3 0 0,3-3 0 16,-1 7-384-16,8-5-64 0,4 0 0 0,6 3 0 0,8-3 80 0,6 10 16 16,5-5 0-16,4 6 0 0,5 6 16 0,2-1 0 15,5 7 0-15,-1 2 0 0,6 7 336 0,-1 2 0 16,2 5 0-16,1 7 0 0,-1 4 0 0,-2 7 0 15,-2 5 160-15,0-1-160 16,0 5 288-16,-2 7-48 0,-3 7-16 0,-4-1 0 0,-2 10-224 0,-5 2 0 0,-2 7 0 16,-10 9 0-16,-6 2 0 0,-9 9 0 0,-9 12-208 0,-3-10 64 15,3-9 144-15,-2-4 0 0,-1-4 0 0,5-6 0 32,5-10 192-32,4-5 64 0,7-9 0 0,5-7 16 15,4-5-1232-15,6-8-240 0,8-5-48 0,6-3-13568 16</inkml:trace>
  <inkml:trace contextRef="#ctx0" brushRef="#br0" timeOffset="1362.68">24147 2512 7359 0,'-14'9'320'0,"8"-4"80"0,-1 2-400 0,0 0 0 0,0-3 0 0,5 1 0 0,2 6 848 0,-2 0 96 0,-1 7 16 0,3 12 0 0,0 4 544 0,5 9 112 0,4 2 32 0,5 5 0 31,1 5-352-31,4 3-64 0,3 10-16 0,1 7 0 0,0 0-448 0,-1 2-112 0,-1 14-16 0,-3 2 0 16,-2 0-320-16,2 18-80 15,-2 20-16-15,0 5 0 0,-5-27-48 0,5 13-16 16,-5 23 0-16,3 16 0 0,2 7 544 0,-1 6 96 0,6-6 32 0,-3-7 0 31,-4-9-128-31,-1 4-32 0,1 3 0 0,-1 8 0 16,5 6-336-16,-6-6-64 0,-1-6-16 0,-6-7 0 0,-5-4-256 15,-5 2 128-15,3 2-128 0,-3-9 0 0,3 0 1408 0,0 0 160 16,0 4 32-16,4-4 16 0,-2-4-544 16,2-16-112-16,-2-17-32 0,0-10 0 0,0-8-800 0,2-17-128 15,1-12 0-15,-1-18-176 16,0-11-224-16,0-21-48 0,3-11-16 0,-3-11-16944 16</inkml:trace>
  <inkml:trace contextRef="#ctx0" brushRef="#br0" timeOffset="2178.07">25147 2936 7359 0,'-7'2'656'0,"2"-2"-528"0,5 5-128 0,-2-5 0 0,0 0 512 0,2 0 64 0,0 0 0 0,-2-5 16 0,2 3 1776 0,0-2 368 0,0-8 64 0,0 12 16 16,0 0-768-16,15-56-160 0,-8 31-32 0,0 0 0 15,2-2-416-15,-2 2-96 0,0-3 0 0,-1 6-16 16,-1-1-528-16,-3 5-96 0,-2 2-32 16,0 5 0-16,-2 2-368 0,-5 4-80 0,3 5-16 0,-5 2 0 15,0 8 32-15,-3 3 0 0,-1 3 0 0,1 7 0 16,-1-1-544-1,-1 8-96-15,3 4-32 0,-5 7 0 0,2 11-384 0,-2 7-80 0,1 4 0 0,3 1-16 16,3-8 224-16,5-1 48 0,1-6 16 0,8-6 0 0,-1-9 448 0,3-4 176 16,5-5-128-16,1-5 128 0,3-13 0 0,2-2 176 15,3-5-16-15,-1-5 0 0,3-6 96 0,2-3 0 16,2-4 16-16,-2-2 0 0,-3 1-128 0,3-8-16 16,-2 7-128-16,-3-3 192 15,5 1-192-15,-4 3 0 0,-1 4 0 0,0 3 0 0,-1 5 0 0,-4 7 0 0,1 3 0 0,0 6 0 16,-2 4 0-16,-3 5-128 0,-2 5 128 0,-2 4 0 15,-2 3 0-15,-3 11 0 0,-2 11 0 0,-2 4 0 16,-1-13 272-16,1 12-32 0,0 11-16 0,-1 13 0 16,1 9 96-16,4 5 0 0,3 5 16 0,2-10 0 15,4-6-336-15,0-10 0 0,5-8 0 0,5-6 128 16,1-10 48-16,1-9 16 16,0-3 0-16,4-14 0 0,7 1 336 0,0-9 80 0,2-5 16 0,-2-9 0 31,3-9-1232-31,-3-9-240 0,-3-7-48 0,-4-3-16 15,-2-8-960-15,-2-5-192 0</inkml:trace>
  <inkml:trace contextRef="#ctx0" brushRef="#br0" timeOffset="2761.57">26072 2585 17503 0,'0'4'1552'0,"2"-1"-1232"0,0 1-320 0,0 1 0 0,1-5 1152 0,1 7 160 0,3 4 32 0,4 12 16 0,5 8 288 0,5 15 48 0,3 13 16 0,4 13 0 15,-1 3-592-15,-4 2-112 0,-1 11-32 0,-1 10 0 16,-6-3-368-16,4 16-80 0,-4 23-16 0,1 13 0 16,0 21-96-16,-4 8-32 0,-1 1 0 0,-7 7 0 15,1 8-384-15,-7 10 0 0,-1 0 0 0,-1 13 0 31,4-2-480-31,-2-2 32 0,2-5 0 0,0-9 0 0,2-7 448 0,0 17 0 0,-4 22 0 0,0-3 0 16,-1-40 208-16,-1 23 144 0,-8 22 32 0,-1-9 0 16,-1-21 48-16,3-8 16 0,0-7 0 0,2-21 0 15,6-20 224-15,8-27 48 0,6-16 16 0,3-29 0 16,6-12-480-16,1-25-112 0,-1-9-16 0,3-15-17632 16</inkml:trace>
  <inkml:trace contextRef="#ctx0" brushRef="#br0" timeOffset="3505.85">26971 2882 12895 0,'-2'-7'1152'0,"-2"0"-928"0,1 5-224 0,1 2 0 0,2 0 1648 0,-2 2 272 15,-3-2 64-15,-1 5 16 0,-1 4 176 0,-2 11 16 16,0 14 16-16,4 16 0 0,1 25-896 0,4 6-176 0,2 3-48 0,5 0 0 16,-1 7 0-16,6-1 0 0,4 1 0 0,-1 0 0 15,6 2-528-15,-1-7-112 0,3-2-32 0,-5-12 0 16,2-18-288-16,-4-15-128 0,-2-16 128 0,-5-10-128 16,-2-8 0-16,-5-5-192 0,-2-9 0 0,-2-3 16 15,-3-1 352-15,-2-5 64 0,1-10 16 0,-8 4 0 16,3-6-80-16,-3-4-16 0,1-7 0 0,-3 0 0 15,2 3-352-15,-2-7-64 0,3-10 0 0,-3-4-16 16,4-2-448-16,-1-9-96 0,4-5-16 0,0-6 0 16,2-6 64-16,0-3 0 0,0-1 0 0,5-6 0 15,7 1-64-15,-1 10 0 0,5 18 0 0,2 5 0 0,5 2 672 0,5 9 160 16,-1 13 0-16,1 3 0 0,-3 15 320 0,4 8 80 16,-1 8 32-16,-1 10 0 0,1 6 224 0,-3 7 48 15,0 12 16-15,0 8 0 16,-4 5-80-16,-1 3 0 0,1 6-16 0,-5 0 0 15,2 2-112-15,-4 1 0 0,0 4-16 0,-5-3 0 16,-2 5-288-16,-2-4-48 0,-5-9-16 0,-2-8 0 16,-2-6-144-16,-3-4 0 0,-4-1 0 0,-5-8 0 0,-2-3-224 0,-2-2 80 0,-2-5 16 0,1-2 0 31,-1 0-448-31,2-2-96 0,4-2-16 0,3-3 0 16,6 2-864-16,3-4-176 0,8-4-48 0,8-1-11712 15</inkml:trace>
  <inkml:trace contextRef="#ctx0" brushRef="#br0" timeOffset="3995.21">27744 2995 13823 0,'-6'2'1216'0,"1"-2"-960"0,3 3-256 0,2-1 0 0,2 2 2288 0,0-1 400 0,5 1 96 0,2 5 16 0,12 5-832 0,6 4-176 0,11 5-16 0,3 2-16 0,0-3-752 0,-5-6-160 16,3-2-16-16,-7-3-16 16,-1-2-688-16,-3-4-128 0,-4 1 0 0,-5-6 0 15,-4 0 0-15,-3 0 0 0,-3-6 0 0,-5 1 0 0,-1-2 0 0,-1-2 0 16,-7-2-144-16,-1 0 144 15,-1-3 0-15,-2 3 0 0,-3-5 0 0,1 2 0 16,2-2 0-16,-2 0-128 0,4 3 128 0,-2-5-192 16,4 0 192-16,1 2-192 0,1 2 192 0,1 3-192 15,2 6 192-15,0-4 192 0,2 2-32 0,3 3-16 16,2 2 176-16,2-3 48 0,4 3 0 0,3 2 0 16,2 0-368-16,7 0 0 0,3 2 0 0,6 3 0 15,2 6 0-15,0 0 0 0,0 1 0 0,-2 6 0 16,-2-2 0-16,-5 4 0 0,1 0 0 0,-6 5-128 15,-6 5-16-15,-2 2 0 0,-5-1 0 0,-7 3 0 0,-4 2 272 0,-7-2 48 16,0 0 16-16,-5-6 0 0,-2 3 320 0,-9 1 80 16,-2 4 16-16,-2-6 0 0,-3-3-80 0,0-2-16 15,5-7 0-15,0-2 0 0,6-7-512 0,5-7-272 16,7-4 16-16,5-7-16448 16</inkml:trace>
  <inkml:trace contextRef="#ctx0" brushRef="#br0" timeOffset="4450.07">29352 3272 15663 0,'-23'-28'688'0,"12"12"144"0,2 3-656 0,0 2-176 0,2 1 0 0,0 4 0 0,-2-3 1216 0,-9-5 192 0,-9-4 64 0,-12 0 0 0,-6 4 592 0,-3 14 128 16,0 9 32-16,1 9 0 15,2 10-752-15,1 6-128 0,8 2-48 0,2 2 0 0,12-1-976 0,6 1-320 16,9 3 160-16,7-7-160 0,7 2 256 0,4-11-48 16,7 2 0-16,5-9 0 0,4-2-208 0,5-4 0 15,4-6 0-15,-2-10 0 0,2-1 192 0,5-6 160 16,9-9 32-16,2-8 0 0,5-6-64 0,-1-6 0 15,3-8 0-15,-2 0 0 0,-3-1-320 0,-6 1-160 16,-5 7 16-16,-9 12 0 0,-7 6-96 0,-6 5-16 0,-5 9 0 16,-7 7 0-1,-3 8-208-15,-3 10-48 0,-3 2-16 0,-3 12 0 0,-3 6 912 0,-3 7 192 0,-5 7 48 0,0 7 0 16,-4 11-96-16,-4 13-16 0,-3 14 0 0,0 19 0 16,2 1-96-16,0 8-32 15,8 4 0-15,1-10 0 0,5-3 0 0,7-3 0 16,4 0 0-16,11-2 0 0,10-12 0 0,7-6 0 15,8-7 0-15,7-14 0 0,5-16-96 0,-2-8-32 0,0-15 0 0,-1-13 0 16,1-9-448-16,-1-11-112 0,1-14-16 0,2-9-12160 16,2-22-2448-16</inkml:trace>
  <inkml:trace contextRef="#ctx0" brushRef="#br0" timeOffset="4995.1">30247 2592 18431 0,'-9'-14'816'0,"5"7"160"0,-1 1-784 0,0 1-192 0,3 5 0 0,2 0 0 0,0 0 1712 0,0 0 288 0,2 5 64 0,3 8 16 16,4 3-480-16,0 13-80 0,5 3-32 0,2 18 0 0,2 4-592 0,0 21-128 16,5 16-32-16,-3 13 0 0,-2 9-160 0,0 14-16 31,-6 5-16-31,-1 24 0 0,-2 28-352 0,-5 15-64 16,1-9 0-16,-3 19-128 0,-4 15 0 0,-3 12 0 15,3 2 0-15,-2 7-144 0,-1 4 144 0,3-4 0 0,4-7-144 16,0 4 144-16,1 7 128 0,3-4 112 0,1-16 16 0,2 20 0 15,5 14 0-15,-7-2 0 0,0-17 0 0,-1 4 0 16,6 1 208-16,-8-14 48 0,1-17 16 0,-3-9 0 16,3-6-208-16,-3-14-64 0,2-10 0 0,3-23 0 15,2-22-256-15,3-23 128 0,1-21-128 0,-2-24-11968 16,1-23-2448-16</inkml:trace>
  <inkml:trace contextRef="#ctx0" brushRef="#br0" timeOffset="5684.41">31222 3215 12895 0,'-16'-5'1152'0,"7"3"-928"0,2 0-224 0,3 0 0 0,1 2 0 0,1 0-192 0,2 0 48 0,0-7 0 0,0 2 1232 0,0-2 240 0,5-4 48 0,4-5 16 0,0 0-176 0,0 1-16 16,0-1-16-16,-2 4 0 0,-1 1 192 0,-3 4 32 16,-1-2 16-16,-4 7 0 0,-3-3 48 0,-2 5 0 15,-2 5 0-15,-4-1 0 16,-3 10-624-16,-5 0-112 0,1 8-32 0,-3 5 0 15,1-2-512-15,-3 7-192 0,0 4 0 0,0 1 144 16,5 1-608-16,-3 3-128 0,2 0-32 0,3 2 0 16,5 0 176-16,4-9 16 0,2-2 16 0,5-3 0 0,6-6 272 0,3-3 144 15,4-6-160-15,3-3 160 0,4-9-256 0,5 1 32 16,4-8 16-16,2-2 0 0,1-4 352 0,-1-5 80 0,5-4 16 16,3-3 0-16,-1-2 208 0,2 0 64 0,-1-2 0 15,-6-3 0-15,3 3-176 0,-6 2-16 0,-3 5-16 0,-7 2 0 16,0 2-304-16,-5 5 0 0,-1 6 0 0,-5 3 0 15,-1 2-304-15,1 7-16 0,-2-1 0 0,-3 6 0 32,0 4-208-32,0 4-48 0,-2 5-16 0,-2 4 0 0,-2 3 592 0,-1 7 0 0,1 8 0 0,-3 12 0 15,2 9 304-15,3 2 80 0,0 3 0 0,4 4 16 16,5-2-176-16,2-5-32 0,4-7-16 0,1-8 0 16,4-10-992-16,-2-9-192 0,2-8-32 0,0-10-16 31,0-2-272-31,1-12-48 0,-1-2-16 0,2-6 0 15,1-3 336-15,-1-4 64 0,0-3 16 0,1-6 0 16,-1-1 0-16,-2-1 0 0,3-8 0 0,-3 8-7072 0</inkml:trace>
  <inkml:trace contextRef="#ctx0" brushRef="#br0" timeOffset="6175.84">31895 3319 27647 0,'-2'-4'2448'0,"2"1"-1952"0,0 1-496 0,2 2 0 0,0 0 368 0,1 2-32 0,1 1 0 0,1 1 0 0,6-2 608 0,0 7 112 0,8-2 32 0,1 5 0 15,0 1-672-15,3-1-128 0,0-3-32 0,2-3 0 16,0-1-256-16,0-5 0 15,2-7 128-15,0-2-128 0,-4-2 256 0,-3-5-16 0,-2-2 0 0,-7 0 0 32,-1-1-720-32,-6-5-144 0,-4 1-16 0,-7 0-16 15,-2 1 96-15,-7-6 32 0,-4 8 0 0,-3 4 0 16,-2-2-48-16,-2 7-16 0,0-1 0 0,2 6 0 0,2 1 592 0,3-2 0 0,2 0 0 0,4 5 0 0,3 4 656 0,2 1 208 16,6 1 32-16,1 3 16 15,7-2-176-15,4 1-32 0,4 8-16 0,6 0 0 0,3 1-304 0,5 6-64 16,10-3-16-16,1 0 0 0,-4 0 144 15,0-2 48-15,0-2 0 0,5-1 0 0,4 8-336 0,0-1-160 16,2 3 160-16,-6-3-160 0,-5 0 0 0,-5 1 0 31,-2-3 0-31,-6 2 0 0,-5-1 0 0,-7 3 0 0,-2-4 0 16,-7 0 0-16,-5 3-192 0,-4-3 64 0,-2-4 128 0,-3 1-208 16,-2-3 208-16,-2-5 0 0,0 2 0 0,-2-5 0 31,-1-2-1856-31,3-2-288 0,2-2-48 0,0 0-16 0,5-3-928 15,4 3-192-15,3-7-48 0,4 2-5968 0</inkml:trace>
  <inkml:trace contextRef="#ctx0" brushRef="#br0" timeOffset="6413.43">33004 3283 13823 0,'-5'13'1216'0,"3"3"-960"0,0-2-256 0,2-3 0 0,0 1 640 0,-3 10 64 0,1 12 32 0,0 25 0 0,4 25 1760 0,3 18 336 16,6 2 80-16,7 5 16 0,7 2-256 0,-2-13-48 0,2-6-16 15,0 1 0-15,-1-4-1792 0,-1-3-368 0,0-5-64 16,-3-6 0-16,-2-5-384 0,-4-13-288 0,-3-9 48 0,-4-14 16 31,0-12-1008-31,-5-10-208 0,0-6-32 0,-2-10-16 16,3-7 816-16,-6-8 160 0,1-5 48 0,-2-10-8624 0,-5-7-1712 15</inkml:trace>
  <inkml:trace contextRef="#ctx0" brushRef="#br0" timeOffset="6649.26">32958 3534 911 0,'-13'-65'0'0,"6"31"0"0,0-5 0 0,3 10 0 16,1 11 2048-16,-1 2 336 0,4-2 64 0,0-16 16 16,0-14 912-16,0-11 176 0,4 0 32 0,3 14 16 15,4 4-1024-15,5 12-208 0,5 8-32 0,4 3-16 16,6 11-1296-16,6 3-256 0,3 4-48 0,4 4-16 0,-1 8-256 15,-3-1-48-15,1 7-16 0,-2 5 0 0,-5 2-128 0,-5 6-16 16,-8 6-16-16,-8-1 0 16,-6 2-16-16,-5 3 0 0,-6-7 0 0,-8 7 0 0,-6 2 192 0,-9-2 48 15,-5 0 0-15,-6-1 0 0,-5-1 64 0,-7-5 0 16,-5 0 16-16,-3-5 0 16,-1 1-96-16,4-12-32 0,5-7 0 0,10-4 0 0,1-2-400 0,7-14 0 15,5-3 0-15,4-6-18432 0</inkml:trace>
  <inkml:trace contextRef="#ctx0" brushRef="#br0" timeOffset="7982.95">21910 4883 32255 0,'-10'9'2864'0,"1"-5"-2288"0,5 1-576 0,4-10 0 0,2 1 400 0,-2 2-16 0,2 6-16 0,3 3 0 15,11 0-1600-15,16 2-320 0,15-2-64 0,12-5-16 16,9-2 448-16,11-2 96 0,8 2 0 0,6-5 16 16,-1 1 80-16,13 1 16 0,17 3 0 0,10-4 0 0,6 8 624 0,-2-4 128 15,2 3 32-15,3-3 0 0,6-3 192 0,7-4 0 0,9-4 0 16,1 2 160-16,-8 0 672 0,10 0 144 0,10-5 32 0,6 3 0 15,8 0 48-15,-2-5 16 0,5 4 0 0,9-1 0 16,11 2-128-16,-5-1-32 0,-4 3 0 0,12 7 0 16,10-7-416-16,1 7-96 0,-5 6-16 0,3 3 0 15,4 4-176-15,0 7-32 0,-3 0-16 0,6 1 0 16,10-1 256-16,-4-2 48 0,-7-1 16 0,1-10 0 16,6-3 80-16,-7-4 16 15,-11 0 0-15,0-5 0 0,4 0-112 0,-11-4-16 16,-18 6 0-16,0 1 0 0,2 1 64 0,-2 3 16 0,-4 0 0 15,-10 5 0-15,-2 6-240 0,-2 7-48 0,4 1-16 0,-4 3 0 16,-12 3-224-16,-1 2 144 0,-3-4-144 0,-3 2 128 0,-4 2-128 0,-13-4 0 16,-14-5 0-16,-11 2 0 15,-12-4-1008-15,-7 0-128 0</inkml:trace>
  <inkml:trace contextRef="#ctx0" brushRef="#br0" timeOffset="8920.82">28459 2127 3679 0,'2'16'320'0,"0"-9"-320"0,0 0 0 0,1-3 0 0,-1-2 1216 0,0 1 160 0,3-1 32 0,-1-2 16 16,8 4 592-16,1-8 112 0,5-1 32 0,3-4 0 16,4-11-32-16,0-3 0 0,4-4 0 0,3-5 0 15,2-2-272-15,4-4-64 0,3-5-16 0,7-7 0 0,4-4-688 16,5-5-128-16,1 0-16 0,6-5-16 0,2-4-352 0,8 3-64 16,6-3 0-16,6 2-16 0,0 7 80 0,-2 7 0 15,-5 11 16-15,3 14 0 0,0 2-208 0,1 14-32 16,4 8-16-16,1 8 0 0,5 11-336 0,-2 9 0 15,2 13 0-15,-10 5 0 0,-1 9-144 0,-9-2 0 16,-5-2 0-16,-3 4 0 0,-1 0 144 0,2 5 0 0,2 13 0 16,-5-7 128-16,-9-6-128 0,-8-7 0 0,-5-5 0 0,-10-6 0 15,-6-12 0-15,-7-7 0 0,-6-8 0 0,-6-6 0 16,-1-6 128-16,-7-2-128 16,-3-2 128-16,-2-8-128 0,-4 1 512 0,0 0 48 0,-7-3 0 0,-1 0 0 15,-3 3-432-15,-1 2-128 0,-4-2 0 0,-5 2 0 31,0 6-512-31,1-1-224 0,-3 8-32 0,0-4-16 0,2 3 144 0,0 1 48 16,3 1 0-16,4-1 0 0,2 3 736 0,3-7 160 0,4 7 16 0,2-7 16 16,3 0 160-16,2 0 16 0,4 0 16 0,1 0 0 15,2 0-240-15,2 0-48 0,0 0-16 0,0 0 0 16,2 0-224-16,0 4 0 0,0 3 0 0,1 5 0 16,-3-12 0-16,0 0 0 0,22 47 0 0,-10-22 0 0,6 2 144 15,4 3-16-15,3-1 0 0,3 1 0 0,1-3-128 0,3-2 0 16,2-5 0-16,2-2 0 0,-2-4 0 0,-2-5 0 15,0-5 0-15,-1-4 0 0,-6-2 0 0,-4 0 0 16,-1-9 0-16,-2 2 0 0,-2-1 128 0,-2-8 0 16,-1 2 0-16,-1-8 0 0,-1 3 176 0,-2-4 16 0,2-9 16 15,-2-2 0-15,0 2-16 0,-2-9-16 0,-2 0 0 0,-1-2 0 16,3-1-304-16,-2 3 0 0,-3-2 0 0,0 0 0 16,0-8 0-16,3-1 0 0,-1 2 0 0,3 0 0 31,0 0-352-31,2 11-128 0,-2 0-32 0,0 14-11984 15,-3 11-2416-15</inkml:trace>
  <inkml:trace contextRef="#ctx0" brushRef="#br0" timeOffset="9334.89">28769 1429 10127 0,'-7'-11'448'0,"5"6"96"0,0-2-544 0,0 3 0 0,2 4 0 0,0-5 0 0,0 5 2048 0,0-4 288 0,0 2 64 0,0-5 16 16,2 2 816-16,-2 3 160 0,-2 4 48 0,-1 5 0 16,-4 2-1824-16,1 9-352 0,-3 0-80 0,-3 7-16 15,3 7-624-15,-4 4-128 0,1 12-32 0,-1 9 0 16,-1 11-256-16,3 2-128 0,2 5 0 0,4-1 128 16,3 1-128-16,2-2-256 0,7-1 64 0,4-6 16 15,3-9-208-15,1-14-64 0,4-9 0 0,6-7 0 0,4-7 128 16,10-8 0-16,8-8 16 0,5 1 0 0,5-10 496 0,2-2 80 15,2 3 32-15,-2-3 0 0,2 2 16 0,-2 1 0 16,-7 6 0-16,-4 0 0 16,-5 5-672-16,-4 2-128 0,-5 5-32 0,-7 4-14912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1:20:26.9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19192 14385 12895 0,'-3'0'1152'0,"1"0"-928"0,4 0-224 0,-2 0 0 16,3 0-400-16,-1 0-128 0,0 0-32 0,0 0 0 0,1 2 816 0,1 0 144 0,3 5 48 0,-7-7 0 15,0 0 896-15,0 0 192 0,34 14 48 0,-25-10 0 16,5 1-288-16,-3-1-48 0,5 3-16 0,0-7 0 15,4 2-272-15,1-2-48 0,1-2-16 0,3 2 0 16,0 0-416-16,0-4-96 0,-2 4 0 0,-1-3-16 16,6 3-208-16,1 0-32 0,3 0-128 0,-1 0 192 15,1 0-192-15,0 3 0 16,2 1 0-16,0-4 0 0,2 7 0 0,5-5 0 0,0 0 0 0,0 1 0 0,4 1 0 0,3-4 144 31,1 3-16-31,1-3 0 0,5-3 240 0,-1-1 32 16,-4-1 16-16,2-2 0 0,9-4-224 0,3-3-32 0,6-1-16 0,3-4 0 0,1 6 64 0,6-3 16 31,-1 0 0-31,5 5 0 0,0-1-64 0,0 1-16 16,2 0 0-16,2-5 0 0,-2 0-144 0,-2 5 0 15,-4-5-160-15,4 2 160 0,2 3 0 0,7 0 320 0,2-1-64 0,2 1 0 16,1 4 80-16,-3-4 16 0,-2 2 0 0,2 0 0 16,3-3-224-16,1 3-128 0,1 0 160 0,4 5-160 15,1-5 0-15,-1 6 0 0,0-1 0 0,-4 2 0 16,0 2 192-16,-1-3-64 0,-1 3-128 0,2-2 192 15,-1-2 48-15,3 1 0 0,5 3 0 0,-3-7 0 16,0 3 144-16,1-5 48 0,4 2 0 0,-5 3 0 16,0 1-48-16,0 3 0 0,-4 5 0 0,-2 2 0 15,-5-3-256-15,-7 3-128 0,0-7 0 0,-7 2 128 16,1 0-128-16,-6-2 0 0,-6-2 0 0,-2 0 0 16,0 2 0-16,-5-7 0 0,0 5 0 0,-4 0 0 0,-3-5 0 15,-4 2 0-15,-7 1 0 0,-6 1 0 0,-6 1 0 16,-8 2 0-16,-5 0 0 0,-7 5 0 0,-4 2-384 0,-7 2 0 15,-4 4 0-15,-10 3-10560 16,-2 2-2112-16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38:38.6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5085 7566 11967 0,'-5'0'1072'0,"-2"0"-864"0,3 0-208 0,2 0 0 0,-1 0 768 0,1 0 96 0,-5 0 32 0,-4 0 0 16,0 0 944-16,-1 0 192 0,1 0 32 0,2 0 16 16,2 0-624-16,5-5-128 0,2 3-32 0,2 0 0 15,3 0-336-15,1 2-64 0,3-5 0 0,5 5-16 16,0-2-208-16,6 2-32 0,5-5-16 0,4 3 0 16,-1 2-128-16,6-5-32 0,7 5 0 0,4-9 0 15,2 3-272-15,1-1-64 0,-5-5-128 0,-2-1 192 16,-5-3-192-16,-4-2 0 0,-7 7 0 0,-2-1 0 0,-3-4 0 0,-6 3 0 15,-1 1 0-15,-6 1 0 0,-5 4 0 0,-2 3 0 16,-2-5 0-16,-5 6 0 0,-2-1 0 0,0-1 0 16,-2 3 0-16,-3-2 0 0,-4 1 0 0,-2-1 0 15,-5 2 128-15,-3-1-128 0,6 1 0 0,-1-3 128 16,-4 3-128-16,-3-2 0 16,5-3 0-16,-2-2 128 0,0 0-128 0,2-5 0 15,5 3 0-15,4-1 176 0,5 3-176 0,4 3 160 0,2-3 96 0,1 2 32 0,4 2 0 16,2 1 0-16,0 1-32 0,3 3-16 0,2 0 0 0,2 3 0 31,2-1-240-31,3 5 128 0,4 0-128 0,4 2 0 0,3 0 0 0,7 0 128 0,7 2-128 0,1 0 0 16,-6-2 0-16,3 1 0 0,-1-1 128 0,0 2-128 15,-2 0 0-15,-2 1 0 0,-5 3 0 0,-4-3 0 16,-5-1 0-16,-5-4 0 0,-3 4 0 16,-6 1 0-16,-2 1 0 0,-6 1 0 0,-1 4 0 0,-6 2 0 15,-3 3 352-15,-6 4 32 0,-3 3 0 0,-6 8 0 16,-1 10 0-16,-1-8 0 0,-1 4 0 0,5-6 0 15,4-4-240-15,7-4-144 0,9-6 192 0,5-5-192 16,7-8 0-16,6-7 0 16,9-4 0-16,10-6-11984 0,4-17-2512 0</inkml:trace>
  <inkml:trace contextRef="#ctx0" brushRef="#br0" timeOffset="-214161.75">8383 8087 12895 0,'2'-4'1152'0,"1"-1"-928"0,-3 3-224 0,0 2 0 0,-3 0 1712 0,3-5 288 16,-2 1 64-16,0-3 16 0,-3 0 112 0,1 0 32 16,-3 1 0-16,0 1 0 0,0 0-672 0,3 3-128 15,-1 2-16-15,1-2-16 0,-1 4-608 0,1 0-112 16,-3 3-32-16,0-5 0 0,0 2-256 0,-2 1-48 0,-2-1-16 16,-3 2 0-16,-2-4-192 0,-2 0-128 0,0 0 128 15,-2-4-128-15,6 2 0 0,-4-3 0 0,0 0 0 0,-3-1 128 16,1-1-128-16,-3 0 0 0,-2 3 0 0,1-1 0 15,-1 0 0-15,-5 3-128 0,-8 2 128 0,8-7-192 16,7 7 192-16,-6 0 128 0,-10 3-128 0,-13 1 176 16,-7 1-176-16,-4 2 160 0,-1-1-160 0,3 6 160 15,2-6-160-15,3 4 0 0,-3-1 0 0,4 0 0 16,5-3 0-16,3-3 0 0,1-1 0 0,3 0 0 16,5-2 0-16,2 5 0 0,2-5 0 0,-3 2 0 0,-4 7 0 15,1 2 0-15,8 1 0 0,-2-3 0 0,0 7 272 0,-9 2-16 16,-5 5-16-16,-6 4 0 15,-1-5-64-15,-4 8-16 0,3-1 0 0,-3-2 0 0,7 1 32 0,-3-1 16 16,3 2 0-16,0 1 0 16,0-1-208-16,0 1 128 0,2 1-128 0,7-8 0 0,4-2 0 0,-4-1 0 15,-7 9 0-15,0-6 0 0,3 0 0 0,4-1 144 16,0-1-144-16,6 1 128 0,1-3-128 0,4 1 160 16,1-2-160-16,4 0 160 0,4-2 16 0,2 2 0 15,3 0 0-15,5-2 0 0,1 2 16 0,1-4 0 0,7 6 0 0,-1 1 0 16,0-5-64-16,5 6 0 0,0-1 0 0,3 1 0 15,-1 1-128-15,0 4 0 0,5-4 0 0,-2 6 128 16,4 1-128-16,0-1 0 0,7 7 0 0,-1 3 0 16,4 6 0-16,1-4 0 0,3 0 0 0,4 0 0 15,2 2 0-15,5-7-224 0,9-4 80 0,5-5 16 16,0-7-16-16,6-4 0 0,5-2 0 0,7-3 0 16,2 5 144-16,0-7-160 0,-3 5 160 0,-1-10-160 15,2 5-64-15,2-4-16 0,2-1 0 0,2-4 0 16,3-4 240-16,0-1 0 0,4 3 0 0,3-9-144 15,-3 4 144-15,3-2 0 0,4-3 0 0,-7-1 0 0,-1 1 192 0,-8-3 64 16,-4 1 0-16,-7-2 16 16,-7 3-64-16,0-3-16 0,4-2 0 0,-1-1 0 0,2 1-192 0,-1-4 0 15,1-1 0-15,-3 3 0 16,-4-1 0-16,2 3 0 0,3-2 0 0,-8 2 0 0,1-1 0 0,-7 4 0 16,2-4 0-16,-7 1 0 0,-6 0 0 0,-3 0 0 15,-5 2 0-15,1-7 0 0,-5 1 0 0,0-3 0 16,-2-9 0-16,-2 0 0 0,-3-2 0 0,-2-5 0 0,0-2 0 15,-4 2 0-15,-1-2 0 0,-4 2 128 0,-2-4-128 0,-5-3 0 16,-4 3 0-16,-5 0 0 0,-4-1 0 0,-5 3 0 16,-5-2 0-16,-1 4 0 0,-1 5 0 0,-4 2 0 15,-1 4 128-15,1-4 16 0,4 5 16 0,3 6 0 16,-3-2-160-16,3 3 160 16,-3-1-160-16,7 0 160 0,2 5-320 0,7 2-64 0,3 3-16 0,1 1 0 15,1-1-448-15,0 4-80 0,4-3-32 16,2 3-11056-16,3 3-2224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39:15.8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22565 8180 1839 0,'2'-7'160'0,"0"3"-160"0,0-3 0 0,-2 7 0 0,0-5 1168 0,3 3 208 16,-3-2 32-16,2-8 16 0,0 1 528 0,1-5 96 0,-1 5 32 0,-4 2 0 16,-1 4 32-16,1 1 0 0,0-1 0 0,-1 3 0 15,1 2-176-15,0 0-16 0,0-5-16 0,2 5 0 16,-3 0 16-16,3-2 0 0,0 2 0 0,0-2 0 16,0-1-800-16,0-3-160 0,0 1-16 0,0-2-16 15,3 3-448-15,-1-3-96 0,0-2 0 0,0 0-16 16,1 2-208-16,-1-2-32 0,3 2-128 0,-3-2 192 15,2 7-192-15,-1-5 0 0,-1 3 0 0,0 4 0 0,0-7 0 0,-2 5 0 16,3-1 0-16,-3 1 0 0,2 2 0 0,0-2 0 16,0 2 0-16,-2 4 0 0,3 1 0 0,-1 4 0 15,0 4 0-15,-2 6 0 0,3 1 0 0,-1 5 0 16,2 4 0-16,-1 8 0 0,3-1 0 0,-1 5 0 16,2-1 0-16,2 6 0 0,2 6 0 0,0 0-128 15,3 5 128-15,0-5 0 0,4 2 0 0,-2-9 0 16,2-4 0-16,-2-9 0 0,0-7-144 0,-3-14 144 0,1-6 0 15,-1-5-144-15,-1-5 144 0,-1-6 0 0,-2-5 0 16,0-4 0-16,0-8 0 0,-4-1 0 0,2 0 0 0,-5-3 0 16,0 2 0-16,0-6 0 0,-2-2 0 0,0-3 0 15,0 0 0-15,0-2 0 0,0 2 0 0,0 3 0 16,0 1 0-16,3-3 0 0,-1 1 0 0,2 5 0 16,-1 5 0-16,-1 6 0 0,3 3 0 0,-1 4 0 15,3 4 0-15,2 6-240 0,2 1 64 0,-2 3 16 16,3 9-208-1,1-3-32-15,1 7-16 0,2 8 0 0,0 1 128 0,-3 0 32 0,1 5 0 0,2 2 0 16,2 7 256-16,2 5-160 0,3 6 160 0,0 5-128 16,4-2 128-16,-2 2 128 0,0 2-128 0,0-2 176 15,-3-1-176-15,-4-5 0 0,0-11 0 0,-2-5 0 0,-2-15 0 0,-3-6 0 16,1-7 0-16,-1-9 0 0,0-2 0 0,1-17 240 16,-3 4-48-16,2-15 0 0,-2 3 448 0,-2-10 96 15,0 3 16-15,-1-9 0 0,-1-4-416 0,0-6-80 16,-3 1 0-16,-4 0-16 0,-1 2-240 0,1 5 128 15,-3 4-128-15,-1 7 0 0,1 7 0 0,-4 6 0 16,2 10 0-16,-2 4-160 16,0 9-656-16,2 3-128 0,1 8-16 0,3 7-16 15,1 1-2000-15,2 6-400 0,2 7-80 0,3 7 0 0</inkml:trace>
  <inkml:trace contextRef="#ctx0" brushRef="#br0" timeOffset="363.18">23796 8348 18431 0,'0'0'1632'0,"2"0"-1312"0,0-5-320 0,0 5 0 0,3-2 1408 0,-1 2 224 0,3-2 32 0,5-1 16 0,1-8 1200 0,5 0 256 16,3-1 32-16,-5-1 16 0,2-1-1856 0,-5-4-368 15,1-2-80-15,0-3-16 0,-3 0-656 0,0 1-208 16,1-8 128-16,-1 1-128 0,-2-5 0 0,-2 4 0 15,0 3 0-15,-1 2 0 16,-3 3-896-16,-3 3-144 0,-3 1-32 0,-1 5 0 16,-3 4-416-16,-4 4-96 0,-1 3-16 0,-1 4 0 15,-3 5 624-15,0 4 112 0,-2 5 32 0,0 5 0 0,-7 6 832 0,0 7 192 16,2 2 16-16,5-2 16 0,0 2 176 0,4 5 48 16,3 9 0-16,4 2 0 0,7 0 432 0,7 0 80 15,7 0 32-15,4-6 0 16,9-1-96-16,7-9-32 0,4-6 0 0,6-17 0 0,1-4-32 0,0-13 0 0,3-3 0 0,-7-4 0 15,-5-5-640-15,0-2-192 0,5-7 0 0,-3-5 0 32,-3 3-1232-32,-4-2-320 0,-4-8-64 0,-4 3-13936 15</inkml:trace>
  <inkml:trace contextRef="#ctx0" brushRef="#br0" timeOffset="569.85">24335 7548 11055 0,'0'0'976'0,"2"7"-784"0,1-5-192 0,-1 2 0 0,0 1 336 0,0 6 32 16,5 3 0-16,0 13 0 0,4 9 2256 0,3 16 464 16,0 5 96-16,-3 7 16 0,3-1-368 0,-1 7-64 15,1 5-16-15,-3 0 0 0,0-5-1536 0,1 0-320 16,-1 7-64-16,0-2-16 0,3-2-656 0,-3-14-160 16,3-7 0-16,2-14 0 15,0-11 0-15,0-6-144 0,4-17 144 0,-2-6-208 31,2-7-1424-31,1-14-288 0,-1-11-48 0,-2-4-12192 0</inkml:trace>
  <inkml:trace contextRef="#ctx0" brushRef="#br0" timeOffset="744.59">24818 7421 11967 0,'4'4'528'0,"-1"-1"112"0,-1 1-512 0,0 3-128 0,1 0 0 0,-1 2 0 16,0 9 1760-16,3 5 320 0,-1 17 64 0,5 19 16 15,0 16 576-15,0 2 112 0,0 3 32 0,3-1 0 16,-1 0-1296-16,0-6-256 0,1-8-48 0,-1-1-16 16,3-7-736-16,-1-3-144 0,-1-4-16 0,1-9-16 15,-1-7-576-15,-1-5-112 0,-2-6-32 0,0-12-15248 16</inkml:trace>
  <inkml:trace contextRef="#ctx0" brushRef="#br0" timeOffset="950.54">25314 8046 27647 0,'0'-4'1216'0,"0"2"256"0,0 2-1168 0,3 0-304 0,-1-3 0 0,0 3 0 16,0 0 2240-16,3 0 384 0,4 3 64 0,5-3 32 15,2 0-1024-15,6 2-208 0,3-2-32 0,2 0-16 16,1 0-928-16,-4 0-176 0,6 4-32 0,-5-4-16 15,0 0-288-15,-3 3 0 0,3 1 0 0,3 1-19328 16</inkml:trace>
  <inkml:trace contextRef="#ctx0" brushRef="#br0" timeOffset="1522.47">26364 7788 17103 0,'11'2'368'0,"-4"-4"80"0,2 0 0 0,-2-3 64 0,0 5-512 0,-5-4 0 0,5-3 0 0,2-7 0 0,7-6 2624 0,4-10 448 0,-2-1 64 0,-2-3 32 0,-2 0-1952 0,-5-5-384 15,-5 3-64-15,-1 0-32 0,-3 2-400 0,-7-3-80 16,0 6 0-16,-2 1-16 0,0 8 432 0,-2-1 96 16,-3 3 0-16,-4-3 16 0,-5 2-544 0,3 6-112 15,-3 6-128-15,-2 2 176 32,2 7-768-32,1 2-160 0,1 9-16 0,1 5-16 0,2 7-80 0,2 2-16 0,5 4 0 0,2 10 0 0,4 2 624 0,5 4 112 0,5 14 144 0,1 4-208 15,8 5 656-15,2 9 128 0,-3-6 16 0,6 8 16 16,1 14 0-16,0 6 0 0,3-1 0 0,-3 6 0 15,3 7 0-15,-2-2 0 0,-1 2 0 0,0-14 0 16,-6-8-304-16,-3-12-64 16,1 2-16-16,-6-15 0 0,-1-12-224 0,-3-7 0 0,-2-2 0 0,-2-4 0 31,-3-10 0-31,1-4-208 0,-1-7 64 0,1-6 16 0,-3-3-752 16,-2-9-144-16,2-5-16 0,-2-2-13744 0</inkml:trace>
  <inkml:trace contextRef="#ctx0" brushRef="#br0" timeOffset="2172.46">26140 8407 9215 0,'9'-5'816'0,"-3"3"-656"0,3-5-160 0,1 3 0 0,1-1 1408 0,-2-2 240 0,5 0 48 0,8-4 16 15,17-9 992-15,15-10 208 0,10-2 32 0,-3-1 16 16,-4 3-976-16,-5 3-208 0,-2 2-48 0,-7 2 0 16,-9 3-768-16,-5 6-176 0,-6 7-16 0,-5 3-16 15,-5 4-400-15,-3 4-80 0,-4 8-16 0,-1-5 0 16,-3 6-256-16,3 8 0 0,-1-3 0 0,1 4 0 16,2 3 0-16,2 3 128 0,2 1-128 0,3-2 0 15,-1 3 176-15,5 1-176 0,0 1 160 0,5-2-160 16,-3-8 336-16,-1-1-16 0,1-6-16 0,0-3 0 15,-1-5 128-15,-4-3 16 0,1-4 16 0,0-9 0 16,0 0-208-16,-2-2-64 0,-1-1 0 0,-4-6 0 16,0 2-192-16,-4-6 144 0,-3-6-144 0,-2-1 128 15,-4-3-480-15,-3-2-96 0,0 0-32 0,-7 0 0 16,-1 0-304-16,-4 3-64 0,-1 3-16 0,0 3 0 16,-1 5-240-16,-4 6-48 0,-2 3-16 0,-5 4 0 0,1 7 912 0,-3 0 256 15,4 7 0-15,3 0-128 0,7 0 128 0,4-3 144 16,7 3-16-16,6-2-128 0,6-1 576 0,8-4 16 15,9-4 0-15,5-3 0 0,2 0 80 0,3 2 16 16,6-6 0-16,3 0 0 0,2 4-272 0,4-2-48 16,0 2-16-16,3 5 0 0,-5 4-352 0,0 3 128 0,2 6-128 0,-2 3 0 15,-2 4 0-15,-2 2 0 16,-5 3 0-16,-5 2 0 0,1 4 0 0,-5 3 0 0,0 0 0 0,-3-1 0 16,-4 6-176-16,0-3 176 0,-4 2-208 0,-3-2 80 31,-2-5-288-31,-4-1-48 0,0-4-16 0,-5-8 0 0,-5-2 480 0,-2-5-144 0,3-7 144 0,-5-4 0 15,0-3 384-15,-3-13 176 0,3 5 16 0,0-8 16 16,-2-6 240-16,2-5 64 0,0-2 0 0,2-4 0 16,0 4-512-16,2-7-80 0,5-6-32 0,3-6 0 15,1-1-96-15,3 2-32 0,4 2 0 0,5 2 0 16,2 5-144-16,1 7 0 0,-4 11 0 0,-1 3 0 0,0 10 0 0,-3 5-224 16,5 7 80-16,-3 3 16 15,1 8-832-15,-3 5-144 0,1 4-48 0,-3 12-16000 16</inkml:trace>
  <inkml:trace contextRef="#ctx0" brushRef="#br0" timeOffset="2777.39">27933 8008 17503 0,'0'2'768'0,"0"0"176"0,2 1-752 0,0 1-192 0,-2 3 0 0,2 2 0 0,1 2 1920 0,-1 3 368 0,3 15 64 0,4 14 16 15,-3 10-656-15,3 6-128 0,1-1-32 0,-4 1 0 16,1-4-320-16,-2-5-64 0,4-1-16 0,-2-8 0 0,-1-9-384 0,3-7-64 16,-2-12-32-1,2-6 0-15,-2-7-544 0,2-7-128 0,-2-6 0 0,0-8 0 0,0-1 0 0,-3-8-224 16,1-4 80-16,-3-6 16 0,2-1 128 0,-1-7 0 15,-3 1 0-15,2 1 0 0,0-1 0 0,-2 1 0 16,2 1 128-16,3 4-128 0,0 7 0 0,-1 5 0 16,5 6 0-16,0 5-192 15,5 4-144-15,-1 5-48 0,1 3 0 0,2 1 0 16,0 5 128-16,2 5 32 0,-2 1 0 0,2 10 0 0,-2 2 32 0,0 10 16 0,-3 1 0 0,-4 5 0 16,0 2 176-16,0 5-160 0,-2 7 160 0,2 8-160 15,-2-1 160-15,0 1 144 16,0 1-16-16,-1-9-128 15,1-3 192-15,0-13-192 0,-2-10 192 0,-1-8-192 16,1-7 240-16,-3-5-64 0,2-4-16 0,1-10 0 16,0 1 480-16,-1-7 80 0,-2 0 32 0,1-7 0 15,-1-5-416-15,0-1-80 0,0-3 0 0,3 0-16 16,-1 0-48-16,1 0-16 0,2 2 0 0,2-7 0 16,0-6-464-16,2 2-96 0,3-7 0 0,2 7-16 15,0-2-560-15,2 9-128 0,-2 2 0 16,-3 6-16-16,-1 15-192 0,-1 1-48 0,-2 12 0 0,-2 0 0 0,2 5 1760 0,-2 6 352 15,2 7 64-15,-2 5 0 0,-3 2 16 16,1 9 0-16,1 2 0 0,1 5 0 0,0 4-240 0,0 1-48 16,0 1-16-16,2 1 0 0,0 2-256 0,-2-5-48 15,-1-2-16-15,1-2 0 0,0-12-224 0,0-1 0 16,0-15 0-16,2-4-11440 31,0-2-2288-31</inkml:trace>
  <inkml:trace contextRef="#ctx0" brushRef="#br0" timeOffset="3099.2">29016 8400 20271 0,'5'0'896'0,"-3"0"192"0,0 0-880 0,1 0-208 0,-1 0 0 0,0 0 0 0,3 0 2112 0,1 0 368 0,3-5 80 0,7-1 0 0,5-4-64 0,1 1-32 16,3-11 0-16,-2 2 0 0,0-5-1472 0,2-2-288 15,-3-4-64-15,1-3-16 16,-3 0-384-16,-1 3-80 0,-6-3-16 0,1 0 0 0,-5 5-144 0,-5-2 0 16,1-1 0-16,-7 3-176 15,-3 2-336-15,-4 7-80 0,0-5-16 0,-7 8 0 16,0 3-176-16,-4 3-48 0,-5 7 0 0,-2 4 0 16,4 7 112-16,-2 5 16 0,5 4 0 0,1 2 0 0,4 1 560 0,6 1 144 0,-1 6 0 15,6 3 0-15,2 10 0 0,4 2 144 0,0-2-16 0,0 9-128 31,5-3 0-31,2 10 0 0,5-5 0 0,2-4 0 0,4 2 0 0,5-10 0 0,5-6 0 0,6-6 0 32,2-6-688-32,3-8-192 0</inkml:trace>
  <inkml:trace contextRef="#ctx0" brushRef="#br0" timeOffset="3475.5">30034 8207 12895 0,'0'-4'1152'15,"0"-5"-928"-15,-2 6-224 0,-3-1 0 16,3 4 736-16,-5-2 96 0,0-3 32 0,-8-4 0 15,-8 0 272-15,-9-7 48 0,0 9 16 16,-2-2 0-16,-2 7 400 0,0-5 64 0,-3 9 32 0,3 3 0 0,2 6 32 0,2 1 16 16,1 6 0-16,3-2 0 0,8 4-800 0,0 7-176 15,4-2-16-15,4 7-16 16,8 0-240-16,2-1-48 0,4 6-16 0,7-3 0 16,2-5 192-16,3 0 32 0,8-4 16 0,-1-2 0 0,4-7-176 0,2-5-48 15,5-8 0-15,-1-6 0 0,3-8-208 0,-2 0-48 16,2-14-16-16,2-3 0 0,3-17-176 0,-5 2 0 15,-2 0 0-15,2-11 128 0,0-10-128 0,2-13 0 16,-4 0-160-16,-5-5 160 0,0-1-144 0,-6-3 144 0,-6-3-128 16,-5 3 128-16,-4 7-256 0,-3-3 16 0,-3 1 16 0,-5 1 0 31,3 17-864-31,0 8-192 0,-5 10-16 0,-2 11-16 0,4 9 1056 0,-2 14 256 0,1 11 0 0,-1 4 0 16,2 14 384-16,1 3 96 0,1 15 16 0,1 12 0 15,2 15 144-15,0 19 16 0,2 11 16 0,1 2 0 16,1 7-64-16,3-5-16 0,0-2 0 0,4 3 0 15,0 2-144-15,3 2-48 0,-3-5 0 0,1-4 0 16,-3-5-400-16,-2-13 0 0,-1-9 0 0,-3-7-12800 16,-6-9-2656-16</inkml:trace>
  <inkml:trace contextRef="#ctx0" brushRef="#br0" timeOffset="3951.09">22905 10589 30399 0,'4'2'2704'0,"1"-2"-2160"0,-3 0-544 0,0 0 0 0,1 5 1024 0,3-5 80 0,6 4 32 0,6 5 0 16,9 0-48-16,9 3-16 0,5-1 0 0,4-4 0 15,5-5-880-15,2-4-192 0,3-3 0 0,-3-1 0 16,-2-10-256-16,-3 2 0 0,-6-2 0 0,-4 3-10912 31,-6-5-2192-31</inkml:trace>
  <inkml:trace contextRef="#ctx0" brushRef="#br0" timeOffset="4125.28">23181 10174 28559 0,'-2'12'1264'0,"2"-3"272"0,2 2-1232 0,1 0-304 0,-1-2 0 0,2 3 0 15,1 4-752-15,6 15-208 0,7 21-32 0,5 16-16 0,2 7 2064 0,0 0 416 16,0-5 64-16,-3-2 32 0,-1-2-736 0,-1-5-160 16,1 0-32-16,-1-9 0 0,-2-6-640 0,3-10-272 15,-3-7 16-15,-2-8-14112 16</inkml:trace>
  <inkml:trace contextRef="#ctx0" brushRef="#br0" timeOffset="4398.68">23660 10480 11967 0,'6'14'1072'0,"-1"-1"-864"0,-1 1-208 0,-1-3 0 15,-1 1 864-15,3 4 128 0,1 20 32 0,8 16 0 16,2 11 1184-16,2 8 240 0,-2-8 48 0,0-11 16 16,-3-11-656-16,1-5-144 0,-1-9-32 0,-1-4 0 15,-3-5-1104-15,0-6-208 0,-2-10-48 0,-3-4-16 16,1-5-304-16,-3-5 0 0,0-10 0 0,1-3 0 15,1-9 496-15,-2-7 32 0,1-4 16 0,1-3 0 16,-2-2-224-16,3 5-32 0,-3 4-16 0,1 5 0 0,3 6-272 0,-1 3 128 16,4 5-128-16,-2 8 0 15,2-2-784-15,0 9-272 0,0 1-48 0,5-1-16 16,1 4-1136-16,1 1-240 0</inkml:trace>
  <inkml:trace contextRef="#ctx0" brushRef="#br0" timeOffset="4778.16">24265 10528 13823 0,'-5'16'608'0,"3"-10"128"0,2 6-592 0,0-3-144 0,0 0 0 0,2-2 0 31,1 6 528-31,1 8 80 0,3 13 16 0,4 11 0 0,3 7 1488 0,4 0 320 0,5 0 48 0,-1-6 16 31,3-3-1072-31,2-9-208 0,1-9-32 0,-1-9-16 16,-2-7-448-16,0-9-80 0,0-5-32 0,0-11 0 16,-5-4 400-16,0-3 80 0,-1-4 0 0,-4-2 16 0,-1-8-672 15,-3 1-144-15,-2-3-32 0,-4-1 0 0,-1-1-256 0,-4-2-176 16,5 0 32-16,-5 0 0 0,-2 2-160 0,-1 2-16 16,-3 5-16-16,1 3 0 15,1 3-112-15,1 6 0 0,1 6-16 0,0 0 0 16,0 9-288-16,2 5-48 0,0 4-16 0,4 7 0 15,1 5 320-15,4 4 64 0,0 5 16 0,4 11 0 0,1 2 944 0,4 12 192 0,5 6 48 16,-1 5 0-16,-1-5 256 0,4 7 48 0,0 3 16 0,2-5 0 16,-2 0-512-16,2-7-112 0,-2-7-16 0,-2-15 0 15,-1-8-448-15,-4-10 0 0,1-12 0 0,-4-7 0 32,1-9-640-32,-2-11-192 0,0-9-16 0,-3-8-14624 0</inkml:trace>
  <inkml:trace contextRef="#ctx0" brushRef="#br0" timeOffset="4937.79">25097 10183 1839 0,'0'21'160'0,"2"-10"-160"0,0 0 0 0,3 1 0 0,-1-1 4912 0,-1 0 944 15,3 3 192-15,4 13 32 0,5 19-3360 0,8 10-672 16,4 10-144-16,-2 2-32 0,0 2 16 0,-4-6 0 16,-3 1 0-16,-2-4 0 15,-5-8-1216-15,-2-6-240 0,0-11-48 0,-4-8-16 16,-3-6-368-16,-2-4 0 0,-2-13 0 0,-3-3-11392 15,-4-4-2336-15</inkml:trace>
  <inkml:trace contextRef="#ctx0" brushRef="#br0" timeOffset="5080.81">24911 10637 28559 0,'-2'-5'2544'0,"4"3"-2032"0,2-5-512 0,3 2 0 16,0 1 0-16,2-1 0 0,5 3 0 0,11-9 0 15,15-12 2640-15,17-2 432 0,11-4 96 0,2 2 16 16,-4 2-2032-16,-7 4-384 0,-5 5-96 0,-6 0-16 15,-5 3-816-15,-2-1-160 0,-5 3-48 0,-4-5-11968 16,-7 3-2384-16</inkml:trace>
  <inkml:trace contextRef="#ctx0" brushRef="#br0" timeOffset="5402.88">25514 9932 21183 0,'-2'11'1888'0,"2"-2"-1504"0,2 3-384 0,0-6 0 16,0 6-1072-16,1-6-272 0,-1 10-64 0,5 7-16 0,6 16 3984 0,1 17 816 15,6 17 144-15,3 4 48 16,0 2-1152-16,-1-6-240 0,-1-3-32 0,-3-2-16 0,0 0-1152 0,0-3-224 16,-2 6-48-16,0-6-16 0,0-3-432 0,-5-6-96 0,-2-10-16 0,0-10 0 15,-2-9-144-15,-2-9 0 0,-1-6 0 0,-2-12 0 16,1 0 0-16,-1-12-176 0,-2-8 48 0,0-5 0 31,0-9-768-31,4-2-128 0,-4-3-48 0,5-2 0 16,0-13 512-16,4-5 112 0,4-7 0 0,3 3 16 0,2 8-976 15,0 3-192-15,0 12-32 0,1 6-16 0,-1 11 1184 0,0 9 224 0,2 7 48 0,-2 14 16 16,1 0 2080-16,-1 16 400 0,-5-1 96 0,1 12 16 31,-1 5-1008-31,1 6-192 0,0 7-32 0,2 7-16 16,2 5-720-16,0-1-160 0,2-6-32 0,3-7 0 0,0-12-448 16,-1-8-80-16,1-14-32 0,-3-12-17600 15</inkml:trace>
  <inkml:trace contextRef="#ctx0" brushRef="#br0" timeOffset="5924.08">26897 10453 10127 0,'-5'-18'896'0,"3"11"-704"0,0-7-192 0,-1 5 0 0,1 5 2368 0,0 2 448 0,2 2 96 0,-2-5 16 0,4 1 992 0,0 1 208 0,5 6 32 0,2 8 16 16,7 5-2480-16,2 6-496 0,5 8-112 0,2-1 0 16,4 5-672-16,3 5-128 0,2-1-32 0,-3 1 0 15,1-3-256-15,0 3 128 0,0 4-128 0,2-2 0 16,0 4 128-16,-5-7-128 0,-2-1 0 0,-6-12 0 15,-5-5 128-15,-5-9-128 0,-4-4 0 0,-3-7 0 16,-1 0 336-16,-6-7-32 0,3 0-16 0,-2-2 0 16,-2-6 160-16,-1-6 48 0,-2-1 0 0,0-8 0 15,1-13-240-15,-3 0-64 0,4-9 0 0,-2 0 0 16,3-5-64-16,4-2-128 0,0 0 176 0,2 3-176 16,5 3 0-16,0 10-352 0,-1 5 48 0,3 4 16 15,-2 9-592-15,5 2-112 0,-1 12-32 0,0 6-17376 16</inkml:trace>
  <inkml:trace contextRef="#ctx0" brushRef="#br0" timeOffset="6509.72">27951 10700 6447 0,'-2'-23'576'0,"-1"10"-576"16,3-1 0-16,-2 3 0 0,2 2 1056 0,-2 0 96 0,2 0 32 0,-5-12 0 15,1-13-1024-15,-5-13-160 0,0-1 0 0,-1 7-192 16,-1 7-144-16,0 12-32 0,-1 6 0 0,-1 9 0 15,-1 12 1104-15,-2 6 224 0,3 7 32 0,-3 7 16 16,5 9 1168-16,-1 4 256 0,5-1 32 0,1 3 16 16,3 8-624-16,1 2-112 0,2-3-16 0,5 3-16 15,1-2-1072-15,3-3-224 0,3-4-32 0,4-5-16 16,4-2 720-16,5-11 128 0,0-9 48 0,4-8 0 16,1-10-128-16,2-10-32 0,-1-11 0 0,-1-9 0 15,2-6-272-15,-7-6-64 16,-1-4-16-16,-3-2 0 0,-1-4-528 0,-6-3-96 0,-1 2-128 0,-1 5 176 15,-5-5-448-15,-1 10-96 0,-3-5-16 0,-1 11 0 16,-2 9-1088-16,-2 3-208 0,-3 8-48 0,-2 3-16 31,1 7 896-31,-1 6 176 0,0 5 32 0,0 2 16 0,0 10 1088 0,1 6 224 0,6 7 32 0,0 11 16 0,6-2-448 0,6 11-96 16,1 3 0-16,8 0-16 0,-3-1 256 0,7 5 48 16,2 3 16-16,7 4 0 0,-5-5-288 0,5-2-48 15,0-2-16-15,0-9 0 0,0-16-144 0,-4-9 0 16,-1-14 0-16,-4-9-176 0,0-7 176 0,0-8 0 15,-2-8 0-15,0-4-128 0,-5-7 560 0,0-4 112 16,2-7 32-16,-4-2 0 0,-2 2-416 0,-3-1-160 0,0 1 128 16,-4-2-128-16,-2 11 160 0,-1-5-160 0,-6 3 192 15,-3-5-192-15,-1 5 0 0,-3 4 0 0,-1 2 0 0,1-1 0 16,-2-1 0-16,-3 2-144 0,3-1 144 0,2 6 0 31,0 4-256-31,4 12 16 0,-1 2 16 0,1 9 0 0,1 12 224 0,1 4-144 0,-1 11 144 0,2 5-128 31,2 9 256-31,0 7 48 0,0 16 16 0,4 4 0 16,1 14-32-16,4 11 0 0,-3 11 0 0,4-11 0 16,-1-4-160-16,0-12 160 0,2 5-160 0,3 0 160 15,1-5-160-15,6-4 128 0,2-14-128 0,-1-11 128 16,1-14-384-16,0-5-96 0,1-10-16 0,1-10-16624 16</inkml:trace>
  <inkml:trace contextRef="#ctx0" brushRef="#br0" timeOffset="7094.24">29177 10405 19343 0,'-2'5'1728'0,"0"-5"-1392"0,2 4-336 0,0 3 0 15,0 0-816-15,0 0-224 0,0 11-48 0,0 11-16 0,2 15 3152 0,2 10 640 0,1 3 128 0,4-3 32 16,2 3-512-16,1-5-96 0,4 0-32 0,2-5 0 16,2-6-864-16,1-7-192 0,1-11-16 0,1-7-16 15,-3-9-832-15,3-14-160 0,2-5-128 0,0-15 144 16,-5 2 80-16,1-9 16 0,1-6 0 0,-1-4 0 16,-1 1-240-16,-2 0-240 0,-2-2 48 0,0 0 16 15,0-1-96-15,-5 6-32 0,0-1 0 0,-4 5 0 0,-2 2 96 0,-3 6 16 16,0 3 0-16,-2 7 0 0,0 0-32 0,3 7 0 15,-1 4 0-15,0 7 0 16,0 7-784-16,3 0-144 0,-1 8-48 0,1 8 0 0,2 7 880 0,-3 6 160 16,3 9 160-16,0 7-208 0,-3-6 592 0,3 13 128 15,2 6 32-15,3 6 0 0,1 6 688 0,5-7 144 16,7-7 32-16,3-13 0 0,1-11-544 0,5-17-96 16,5-15-32-16,-1-9 0 0,5-12-384 0,0-6-80 15,-6-3-16-15,-1-9 0 0,5-6-32 0,2-12-16 0,0-7 0 0,-5-4 0 16,1-2 16-16,-7-5 0 0,-1 0 0 0,-10 2 0 15,-3 3 16-15,-9-1 0 0,-2 5 0 16,-7 3 0-16,-5 8-432 0,-2 3-64 0,-2 8-32 0,-4 8 0 31,-5 6-288-31,2 5-48 0,2 14-16 0,-2-1 0 0,0 12 416 0,0 7 80 0,3 8 16 0,-3 8 0 16,5 8 288-16,-1 12 64 0,6 9 16 0,1 9 0 16,5 2 32-16,2 5 16 0,5 7 0 0,2-1 0 15,5 10 112-15,6 4 32 0,3 2 0 0,6-1 0 16,5-8-96-16,0-11-16 0,5-18 0 0,-1-18 0 15,-1-21-320-15,-1-13-192 0,0-14 32 0,0-9-12960 16,1-11-2608-16</inkml:trace>
  <inkml:trace contextRef="#ctx0" brushRef="#br0" timeOffset="38299.17">14302 8753 22111 0,'-5'-6'1968'0,"1"1"-1584"0,-1 1-384 0,3 1 0 0,0 3 1856 0,-1-4 304 0,-3-3 48 0,-3-2 16 16,0-5-64-16,-1 3-16 0,4 4 0 0,3 0 0 15,6 5-1184-15,1 4-256 0,3 5-32 0,4 7-16 16,5 2-352-16,0 6-80 0,-2 8-16 0,2 1 0 16,-3 15-208-16,1 4 0 0,-1 2 0 0,-1 7 0 15,1 6 0-15,1 1 0 0,0 4 0 0,-1-6 0 0,5-5 0 0,0-14 0 16,1-13 0-16,-4-12 0 15,4-11 0-15,-1-11 0 0,0-9 0 0,0-17 0 0,0 4 0 0,-2-13 0 16,2-1 0-16,5-19 0 16,4-13 336-16,5-16-16 0,4-9-16 0,5-10 0 15,4 1-48-15,3 0 0 0,-3 6 0 0,-9 24 0 0,-2 8 64 0,5-7 0 16,4-8 0-16,5-3 0 16,-1 7-320-16,-4 7 0 0,0 6 0 0,-4 12 0 15,-3 9-320-15,-4 2-80 0,-3 12-16 0,-2 8-18784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43:19.3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6216 3476 9215 0,'-2'-7'816'0,"2"4"-656"0,0 1-160 0,0 2 0 0,0 2 608 0,-3 1 96 0,1-1 0 0,0 3 16 0,-3-1 784 0,3 3 160 0,0 6 16 0,0 3 16 16,-1 2-960-16,1 5-192 0,2 0-32 0,0 2-16 15,2-3-80-15,1 1-16 0,1 4 0 0,1-2 0 16,1-7-256-16,1-2-144 0,0-5 160 0,2-4-160 15,-2-4 336-15,0-3-16 0,-1 0-16 0,1-3 0 16,0-4-32-16,0-2 0 0,2-2 0 0,0-3 0 0,2 3-272 0,-2-7 0 16,3 2 128-16,1-2-128 0,1 0 0 0,2-5 0 15,4 1 0-15,5 3-144 0,0-6 144 0,2 10-192 16,0-6 192-16,3 8-192 0,2 1 192 0,-1 6 0 31,1-4-144-31,0 4 144 0,0 3 0 0,-1 1 0 16,1 4 0-16,0 1 0 0,2 1 0 0,0-2 0 15,2 3 0-15,7 0 0 0,3-3 0 0,3 0 0 16,1-2 0-16,-2 0 0 0,4 0-160 0,2-4 160 16,5-3 0-16,3 2-144 0,-1-6-112 0,2 0-32 0,1-1 0 15,1 1 0-15,-3 4 0 0,-6 3 0 0,3-1 0 16,0 3 0-16,5 2-32 0,-1 2 0 0,-2 0 0 16,3 5 0-16,-3-7 160 0,-2 2 32 0,0 1 0 0,-2-3 0 15,-3 0 128-15,0-3 0 0,3 1 0 0,0 2 0 16,-5-4 144-16,5-1-144 0,6 3 192 0,3 2-192 15,0-5 336-15,-1 5-32 0,1 5-16 0,0-3 0 16,-3 3-160-16,-4-1-128 0,2 1 144 0,-4 1-144 16,-3-1 192-16,-1 2-64 0,-8-7-128 0,0 2 192 15,5 3-192-15,2-3 0 0,7 2 0 0,0 1 0 16,2-5 144-16,3 4-16 0,2-4 0 0,-1 3 0 0,-1-6 0 16,1 1 0-16,4 0 0 0,-1-7 0 0,-7 4-128 0,2 1 128 15,1-1-128-15,-1 1 128 0,1 4-128 0,-3 0 128 16,2 2-128-16,1 5 128 0,-1-3-128 0,3 1 0 15,-3 4 0-15,1-7 128 0,-7 7 0 0,4-9 0 16,0 5 0-16,5 2 0 0,-5-7 48 0,2 4 0 16,3-2 0-16,4 3 0 0,5-5-176 0,0 2 0 15,2 3 0-15,2-3-176 0,3 2 176 0,2 1 128 0,-5-3-128 0,-11 0 176 16,-16 1-48-16,5 1-128 0,4 3 192 0,5 0-64 16,-9 2-128-16,2 0 0 0,4 7 0 0,1 0 0 15,-1-5 0-15,1 0 0 16,6 1 0-16,0-1 0 0,3-2 400 0,-1 0 0 0,5-2 0 0,0-2 0 15,0 1-16-15,7-6-16 0,2 5 0 0,7-3 0 16,0-2-240-16,0 0-128 0,2 5 160 0,-2-5-160 16,-13 0 256-16,1 0-64 0,5 0 0 0,3 2 0 15,4 2-192-15,2 1 176 0,0-3-176 0,0 3 160 16,-2-1 96-16,-2-4 0 0,0 3 16 0,-14-3 0 16,-9 0-64-16,7 0-16 0,9-3 0 0,11 3 0 15,9 0-32-15,3-4-16 0,-3 2 0 0,0-1 0 0,-2 3-144 16,0-2 0-16,-4 2 0 0,-5 2 0 15,-1 1 0-15,-1-1 0 0,-2 2 0 0,1-1 0 0,-4 1 0 0,1-4 192 16,1 2-192-16,0-2 192 0,-8 3-16 0,1-1 0 16,1-2 0-16,-1 4 0 0,-8-4 48 0,2 3 16 15,4 1 0-15,1 1 0 0,-3 2-48 0,0-1-16 16,0 3 0-16,0-6 0 16,-2 1-176-16,4 1 0 0,0-3 0 0,5-2 0 0,0 5 0 0,2-10 0 15,-2 5 0-15,0-2 0 0,-7-3 0 0,-2 1 0 0,0 1 0 0,4-6 0 16,5 0 0-16,2-2 128 0,0 2-128 0,-2-2 0 15,0 2 0-15,0-3 0 0,0 1 128 0,-5 2-128 16,-2 2 192-16,-2-4 0 0,4 4 0 0,-2-2 0 16,-9 2-192-16,0 2 0 0,3 3 0 0,1 2 0 15,-2-4 144-15,1 4 0 0,-6 4 0 0,1-4 0 16,-2 2-144-16,-3 1 0 0,5 4 0 0,-3-7 0 16,-6 6 0-16,2-1 0 0,0 2 0 0,4 4 0 15,-2-4 0-15,0 2 0 0,1 2 0 0,-6-2 0 16,6 3 0-16,-1 3 0 0,0-3 128 0,-4-1-128 15,-1 0 0-15,-1-1 0 0,4-1 0 0,0-3 0 16,2-1 0-16,-2-3 0 0,-3 0 0 0,1-4 0 16,0 0 128-16,-3-3-128 0,1 1 0 0,-1-5 128 15,3 4 192-15,-5-8 16 0,-5 1 16 0,3-1 0 0,-2-1-96 0,-1 1-32 16,-1-3 0-16,-1-2 0 0,-2 2-224 0,-2 0 0 16,-5 2 0-16,-2-2 0 0,0 3 0 0,3 1 0 15,1-3 0-15,3 1 0 0,2-2 0 0,2 2 0 16,1 1 0-16,1-1 0 15,-4 3 0-15,0 4 0 0,-2 3 0 0,-5 1 0 0,-2 6 0 0,-2 1 0 16,-2 8 0-16,-3-1 0 0,0 7 0 0,-7 0 0 0,-4 0 144 0,0 3-144 16,0 8 160-16,-2 1-160 0,-3-1 192 0,0 5-192 15,-2 0 160-15,-2-2-160 0,-2 2 128 0,-1-5-128 16,-1 1 0-16,-1-8 0 0,2-6-144 0,1-2 144 31,-3-10-1472-31,3 1-192 0,-1-5-48 0,1-5 0 0</inkml:trace>
  <inkml:trace contextRef="#ctx0" brushRef="#br0" timeOffset="364.84">21604 2612 23039 0,'-3'-9'2048'0,"3"7"-1648"0,3-3-400 0,-3 5 0 0,2 0 128 0,-2 0-128 0,2-2 0 0,-2 2 128 16,5 0 1392-16,-3 7 272 0,5 4 48 0,-7-11 16 16,13 32-896-16,-6-10-192 0,-2 1-16 0,1 4-16 15,3 7-528-15,1 7-208 0,-1 7 176 0,0-7-176 16,-3 4 0-16,1-4 0 0,0-7 0 0,0-5 0 16,2-6-832-16,-2-5-64 0,-3-11-16 15,1-1-12672-15</inkml:trace>
  <inkml:trace contextRef="#ctx0" brushRef="#br0" timeOffset="778.8">21531 2136 4607 0,'-25'-9'192'0,"9"5"64"0,0 1-256 0,3 3 0 0,1 3 0 0,1-1 0 16,-3 5 528-16,-13 4 64 15,-14 7 16-15,-13 7 0 0,-7 7 672 0,0 2 144 0,6 2 32 0,8 5 0 16,4 0-240-16,6 4-64 0,8 3 0 0,6 4 0 16,7-5-320-16,7 10-64 0,9 13 0 0,12 9-16 15,10 3 256-15,14 6 48 0,12 10 16 0,9-10 0 16,4-8-448-16,0-12-96 0,5-10-16 16,6-3 0-16,10-5 192 0,11-14 48 0,11-7 0 0,3-17 0 0,-12-12 672 15,-7-7 144-15,1-16 32 0,-5-6 0 0,-5-12-176 0,0-7-16 16,-2-6-16-16,-6-7 0 0,-6 0-784 0,-10-5-160 15,-12 5-16-15,-9 0-16 16,-7 4-416-16,-4-6 128 0,-7-8-128 0,-7-4 0 16,-5-6 0-16,-8-1 0 0,-5 8 0 0,-12 1 0 0,-4 12-320 0,-11 2 48 15,-14 7 16-15,-9 6 0 0,-9 12 432 0,-7 0 80 16,-4 10 32-16,-3 5 0 0,-1 10-288 0,1 3 0 16,3 6 0-16,2 2 0 0,6 2 128 0,10 1-128 15,9-1 0-15,11 3 0 0,7 0 176 0,7 4-176 0,7 1 160 0,4 6-11968 16,4 0-2400-1</inkml:trace>
  <inkml:trace contextRef="#ctx0" brushRef="#br0" timeOffset="3625.85">24603 4652 7359 0,'-3'-5'656'0,"3"1"-528"0,0 1-128 0,0 3 0 0,0 0 1280 16,0 0 208-16,0-4 48 0,0-1 16 0,3 3 736 0,-1-5 144 0,2 3 16 0,3-1 16 16,2 5-1248-16,0 0-240 0,7 2-48 0,0 1-16 15,7 1-272-15,6-2-48 0,10 3-16 16,8-5 0-16,12 0-48 0,9 0-16 0,3-7 0 0,10 0 0 15,10-2 80-15,11 3 16 16,9-6 0-16,5 3 0 0,-3 2-32 0,-4 5 0 0,-19-2 0 0,1-1 0 16,2 3-432-16,-7 2-144 0,-4-5 0 0,-10 1 0 15,-4 4 0-15,-9-3 0 0,-7 3 0 0,-11 0 0 0,-7 3 0 0,-7 1 0 16,-8 1 0-16,-6 2 0 16,-6 4-608-16,-7 0-128 0</inkml:trace>
  <inkml:trace contextRef="#ctx0" brushRef="#br0" timeOffset="4642.43">5982 5712 10127 0,'-2'-7'896'0,"0"3"-704"0,2-1-192 0,0 3 0 0,0 2 1648 0,-2-4 288 0,2-1 64 0,0-4 16 0,2-5-96 0,2-2-32 15,1 1 0-15,0 3 0 0,1 1-688 0,1 0-144 16,4 4-32-16,-1 2 0 0,1 3-288 0,2 2-64 16,3 2-16-16,0 3 0 15,7 6-384-15,2-4-80 0,2 4 0 0,5-4-16 16,2 4-176-16,2 1 160 0,3-1-160 0,4-4 160 16,0 2-160-16,2-2 0 0,0 0 0 0,5-3 0 0,5 3 160 0,-1 0 0 15,3-3 0-15,-1 3 0 0,3-2-160 0,-2-1 0 0,2 3 0 0,0-5 0 16,-2 7 0-16,-1-7 0 0,1 5 0 0,0 2 0 15,-3-4 0-15,-2 4 0 0,0 2 0 0,3 1 0 16,-1-1 0-16,0-2 0 0,1-2 0 0,-1 0 0 16,3-3 0-16,0-4 0 0,-1 2 0 0,-1-2 0 15,-1 3 0-15,0-3 0 0,1 0 0 0,-1 2 0 16,-2 2 0-16,-2 3 0 0,0-4 0 0,-2 6 0 16,-1-5 0-16,-1 3 0 15,-1-3 0-15,-6 3 0 0,-5-5 0 0,4 3 128 0,7 0-128 0,8 1 0 0,1-3 192 0,-2-1-32 16,5 0-16-16,0-2 0 0,-1-2 320 0,3 0 64 15,2-1 16-15,1-3 0 16,-1-4-176-16,0 4-48 0,2-1 0 0,3-4 0 0,0-1-176 0,2 1-144 16,4-3 192-16,1 1-192 15,-3-1 192-15,5 1-64 0,4 1 0 0,3 1-128 0,-3 6 256 0,-4-4-48 16,-2 7-16-16,-3 2 0 0,0 0-192 0,1 2 0 16,-1 3 128-16,2-1-128 0,-4-1 128 0,0-1 0 0,3 5-128 15,1 4 192-15,1 0 128 0,-5 7 32 0,2-2 0 0,-2 5 0 16,-5-3-352-16,-1 2 144 0,1-2-144 15,1-2 0 1,6 2 0-16,-2 0 0 0,0 1 0 0,2-4 0 0,5 4 128 0,2-6-128 0,2 1 0 0,3-5 0 16,0 0 192-16,-3-9-32 0,0-5 0 0,-6-1 0 15,-3 6-16-15,0-9 0 0,1 2 0 0,-8 2 0 16,-2-2-144-16,-6 3 0 0,-5 2 0 0,-7 2 0 16,-7-5 0-16,-9 3 0 0,-6 2 0 0,-10 0-11952 15,-4 0-2256-15</inkml:trace>
  <inkml:trace contextRef="#ctx0" brushRef="#br0" timeOffset="5293.6">4532 5603 8287 0,'-14'5'736'0,"7"-5"-592"0,0 2-144 0,1-2 0 0,3 0 672 0,1 0 96 0,-2-2 32 0,-1 2 0 0,-2-5 1856 0,-2-1 368 0,2-1 80 0,1-4 16 16,3-1-736-16,6-6-144 0,3-2-16 0,6-3-16 15,6 3-768-15,2-3-160 0,5-4-16 0,5 2-16 16,1 0-480-16,-1 4-80 0,-1 6-32 0,1 1 0 16,-1 3-512-16,-2 4-144 0,-2 7 0 0,-6 0 0 15,-6 0 0-15,1 7 0 0,-1 4 0 0,-1 7 0 16,-6 9 128-16,-1 3-128 15,-3 4 160-15,-6 7-160 0,-3 2 0 0,-2 7 0 0,-5-3 0 0,-4 5-160 16,-2 5 160-16,-1-5-160 0,1-4 160 0,2-3-160 16,4-13 160-16,5-5 0 0,9-11 0 0,5-10 0 15,4-6 0-15,4-4 0 0,5-7 0 0,5-3 0 16,2-9 0-16,0 5 0 0,4-2 0 0,1 2 0 0,-3 0 0 16,3-1 0-16,1-5 128 0,1 3-128 15,-5 3 0-15,0 0 0 0,1-3 0 0,-3 1 128 0,0 2-128 0,-7-2 0 16,0 1 0-16,-2 1 0 15,-5 2-1248-15,0 3-160 0</inkml:trace>
  <inkml:trace contextRef="#ctx0" brushRef="#br0" timeOffset="5689.95">4355 5098 10127 0,'-23'0'896'0,"3"0"-704"0,6 2-192 0,5 3 0 16,2-1 0-16,-4 8 0 0,-14-1 0 0,-16 19 0 16,-13 10 0-16,-5 12 0 0,4 7 0 0,8 9 0 15,11 5-160-15,8 4 160 0,15 0 0 0,13 2-144 16,16-2 704-16,13-2 144 0,12-9 16 0,9-5 16 16,11-2 592-16,5-2 112 0,11-8 32 0,4-3 0 0,10-5-48 15,-2-10 0-15,-3-6 0 0,-9-13 0 0,-7-10 112 0,5-9 32 16,4-11 0-16,0-12 0 0,-1-8 288 0,-8-10 48 15,-4-8 16-15,-5-10 0 16,-7-16-512-16,-6-1-112 0,-14 1-16 0,-7 9 0 0,-4 1-736 0,-7-10-160 16,-3-6-16-16,-6-10-16 0,-5 10-352 0,-6 2 0 31,-8 9 0-31,-6 9 0 0,-9 11 0 0,-9 10 0 0,-5 10 0 0,-11 10-192 0,-7 11-96 0,-7 10-32 16,-9 12 0-16,-9 6 0 0,-4 8 144 0,0 5 32 0,-1 5 0 15,3 1 0-15,11-1 144 0,7-3 0 16,5-2 0-16,6-5 0 0,12-2 0 0,6-6 0 0,7-3 0 0,10-7 0 15,8-2-320-15,7-2-16 0,10-5-16 0,10 2-16784 16</inkml:trace>
  <inkml:trace contextRef="#ctx0" brushRef="#br0" timeOffset="8272.37">14374 5921 8287 0,'-2'-7'736'0,"0"2"-592"0,2 1-144 0,0 2 0 0,0-3 0 0,0 3 0 0,2-1 0 0,0 1-176 0,5-9 1456 0,0 0 272 0,4-1 64 0,1-1 16 0,1 1-288 0,3 1-64 15,0 2-16-15,0 2 0 0,0 0 16 0,-3 3 16 16,6-1 0-16,-1 3 0 0,2 2-176 0,0 0-32 16,1 0-16-16,2 0 0 0,1 2-608 0,4 1-112 15,-1-1-32-15,2 2 0 0,3-4-176 0,0 0-144 16,6 0 192-16,1-6-192 16,2 3 384-16,2 1-16 0,4 2-16 0,-1 0 0 0,-1 0 48 0,0 0 16 31,1 2 0-31,-1 3 0 0,0-1-416 0,3 3 0 15,2 0 0-15,-3 0 0 0,1 4-160 0,2 0 160 0,2 1 0 16,0-1-144-16,-2-2 144 0,0-2 0 0,7 0 128 0,-1-3-128 16,3-2 0-16,2-4 0 0,3 2 0 0,-1-7 0 15,-6 5 0-15,4 0 0 0,3-5 0 0,-3 3 0 16,-2 4 0-16,-5 0 0 0,1 0 144 0,-1 0-144 16,1 4 176-16,-1-2-176 0,0 3 160 0,1-5-160 15,-1 0 0-15,1 0 0 0,6 2 0 0,-2-2 0 16,-5 0 0-16,7 0 144 0,3 0-144 0,4 0 128 15,0-2 192-15,0 2 16 0,2-5 16 0,-2 1 0 16,2 2 160-16,1-7 16 0,-3-1 16 0,4 4 0 16,3 1-96-16,-2-6-32 0,1 4 0 0,3 2 0 0,0-4-160 15,1 3-48-15,-1 3 0 0,0-3 0 0,-3 1-80 16,-1-2-128-16,-3 3 176 0,-2-1-176 16,5 3 352-16,-1 0-32 0,3 4-16 0,-2 5 0 0,-1-3-160 0,-6 3-16 15,-5 4-128-15,-6-4 192 0,-1 0-192 0,-2-3 0 16,0 1 0-16,0-3 0 0,3-2 128 0,2-2 0 15,-3-3-128-15,5-1 192 0,0-3 16 0,-3 0 0 16,1-3 0-16,-2 1 0 0,-1 0-208 0,-4-1 0 16,-3 3 0-16,-3 0 0 0,-4 5 0 0,-1-6 0 15,-5 8 0-15,-2-2 0 0,-7 1 0 0,-5 3 0 0,-2 3 0 0,-4 1 0 16,-5 1 0-16,-5 2 0 0,1-5 0 0,-7 2 0 31,-1 3-576-31,-1 2 0 0,-1-4 0 0,-4-1 0 16,5 5-1072-16,-8-4-208 0,3 2-64 0,-4 4-13024 0</inkml:trace>
  <inkml:trace contextRef="#ctx0" brushRef="#br0" timeOffset="9490.7">19901 6088 11967 0,'2'-11'1072'0,"1"0"-864"0,1-3-208 0,1 3 0 0,1 2 992 0,-1 2 160 0,6-2 16 0,3-7 16 0,11-9 368 0,7-7 80 16,6-2 16-16,3 5 0 0,2 6-1024 0,0 5-208 15,0 2-32-15,3 5-16 0,1 2-64 0,3 4-16 16,4 1 0-16,1 4 0 0,4 4 160 0,2 1 48 15,0 4 0-15,5 2 0 0,2 5-112 0,2-5 0 16,3 8-16-16,2-6 0 0,-1 3-112 0,6 0-32 16,1 2 0-16,-1-7 0 0,-3 1-96 0,0-3-128 15,0 2 176-15,7 5-176 0,4 2 0 0,1 9 0 16,1 3 0-16,-4-3 0 0,0 5 0 0,-4-5 0 16,0-2-176-16,-1 2 176 0,3-2 0 0,-4 2 0 15,-10 3 192-15,9 4-48 0,12 2 48 0,6 9 16 0,5 0 0 16,3 3 0-16,-1-5 256 0,0-2 48 0,7-5 16 15,3-4 0-15,1-3-272 0,-1-1-48 0,1-10-16 0,-6 4 0 16,-3-10 224-16,-4-6 32 0,-2 1 16 0,-5-4 0 16,-4-3 80-16,-5-3 16 0,-6 1 0 0,-10-5 0 15,-7 3-432-15,-8-8-128 0,-10 6 0 0,-13-4 0 16,-5 4-320 0,-11-1-112-16,-9-2-16 0,-10-3-9920 0,-3 1-1984 0</inkml:trace>
  <inkml:trace contextRef="#ctx0" brushRef="#br0" timeOffset="9982.54">25013 6292 16575 0,'2'-6'1472'0,"5"-6"-1168"0,0 5-304 0,0 3 0 0,2-1-256 0,0-4-128 0,9-4 0 0,9-12-16 0,14-5 2576 0,6-6 528 0,3 4 112 0,-2 7 0 16,-5 7-528-16,-7 14-112 0,-4 4-32 0,-9 2 0 15,-3 12-2016-15,-6 4-384 0,-8 7-96 0,-6 6-16 16,-2 6-640-16,-7 3-128 0,-4 6-16 0,-6 1-16 16,-3 1 272-16,-3-3 48 0,-5 1 16 0,1-12 0 0,2 2 640 0,4-11 192 15,0-3 0-15,5-6 0 0,7-4 0 0,6-10 0 16,5-4 0-16,9-3 128 16,0-2-128-16,5-9-192 0,6 3 32 0,3-10 16 0,7-2 16 0,-1 3 0 15,1-1 0-15,1 3 0 0,3 1 128 0,-2 8 0 16,0 4 0-16,-5 7 0 15,2 5-432-15,-6 13-48 0,-3 5-16 0,-6 1 0 16,-3 10-848-16,-6 5-192 0,-7 4-16 0,-3 2-16 16,-4 3 768-16,-2-3 160 0,-3-8 16 0,-2-6 16 0,-2-1 1056 0,-2-8 192 15,-3 3 64-15,0-9 0 16,1 2 512-16,1-6 96 0,3-3 32 0,0 0 0 0,0-2-1120 0,4-1-224 0,3-3 0 0,2-3-9536 16</inkml:trace>
  <inkml:trace contextRef="#ctx0" brushRef="#br0" timeOffset="10357.65">25147 5760 10127 0,'-73'29'448'0,"32"-8"96"0,-2 4-544 0,7-3 0 0,11-8 0 0,5-1 0 0,-8 12 0 0,-17 14-224 16,-23 22 16-16,-11 21 0 0,-1 11 992 0,10 9 208 15,11 6 32-15,18 6 16 0,16-1 832 0,16 0 176 16,16-4 16-16,14-9 16 0,1-14-528 0,17 4-96 16,13 3-32-16,18 0 0 0,14-7-480 0,7-13-112 15,11-12 0-15,2-25-16 16,5-13 80-16,-3-18 32 0,-1-24 0 0,-3-15 0 0,-3-13 272 0,-10-8 48 0,-12 6 16 0,2-19 0 16,5-23-112-16,-2-13-32 15,-5-7 0-15,-2-9 0 16,-7-5-768-16,-12 9-160 0,-10 12-16 0,-10 7-16 0,-9-3-160 0,-11 7 0 0,-9 2 0 0,-14 10 128 15,-13 11-128-15,-12 6 0 0,-14 7 0 0,-12 8-176 16,-10 6 176-16,-12 6-160 0,-8 3 160 0,-7 12-160 16,-5 8 160-16,0 3 0 0,0 11 128 0,-2 0-128 15,3 7 0-15,8 2 0 0,9 4 0 0,14-6-12096 32,16 2-2464-32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46:22.46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9580 8094 15663 0,'-9'0'1392'0,"2"-2"-1120"0,3-1-272 0,-1 3 0 0,1-2 448 0,-3 2 16 0,-7-4 16 0,-6-3 0 0,-10 0 1200 0,-4-2 240 0,3-2 64 0,-1-1 0 16,7 3-1264-16,0 0-240 0,4 2-48 0,-1 5-16 15,6 0 240-15,-2 4 48 0,0 3 16 0,-5 8 0 16,-2 5-480-16,-2 3-112 0,2 1 0 0,-9 6-128 15,-2 6 128-15,-3 6-128 0,3 1 0 0,0 0 0 16,2 7 512-16,2 4-16 0,2 4 0 0,5 8 0 16,1 4 208-16,1 2 32 0,2 0 16 0,3 5 0 15,5 2-208-15,-1 2-32 0,1-2-16 0,3 10 0 16,1 1-160-16,5 3-16 0,4-3-16 0,2-2 0 16,7-7 128-16,7-8 16 0,7-12 16 0,8-5 0 15,10-9-128-15,11-4-16 0,7-7-16 0,7-7 0 0,7-13-112 0,1-5-32 16,1-2 0-16,-2-14 0 15,-12 2-160-15,5-10 160 0,4-6-160 0,5-11 160 16,0-8 32-16,-1-8 0 0,-1-9 0 0,-3-8 0 16,-4-10-192-16,-5-4 192 0,-6 4-192 0,-10-2 192 0,-4 0-48 0,-3-5 0 15,-1-4 0-15,-6 0 0 0,-1-5-144 0,-8 5 0 16,-3 2 144-16,-8 3-144 0,-4 6 0 0,-7 5 0 16,-5 2 0-16,-4 2 0 0,-5 0 0 0,-6 1 0 15,-3-1 0-15,-4 5 0 0,-7 2 0 0,-4 7 0 0,-10 2 0 0,-4 9 0 16,-7 9 0-16,-7 10 0 0,-2 3 0 0,-4 13-128 15,4 8 128-15,-3 9 176 0,-1 12-48 0,11-3 0 16,11 1-128-16,2 4 192 0,-2 6-192 0,9-1 192 16,5-1-192-16,9-4 0 0,4-2 0 0,10-7 0 15,4 2-576-15,4-7 16 16,7-6 0-16,10 1-17680 0</inkml:trace>
  <inkml:trace contextRef="#ctx0" brushRef="#br0" timeOffset="27702.58">9310 13651 2751 0,'-2'-3'256'0,"0"-3"-256"0,2 3 0 0,0 3 0 0,0-2 896 0,0 2 128 0,0-9 16 0,0 0 16 15,-3-2 512-15,3-1 96 0,0-4 32 0,0 3 0 16,0 1 256-16,3 1 48 0,-1 0 16 0,2-1 0 16,-1 3 80-16,4 3 16 0,-1-1 0 0,1 4 0 31,4 3-800-31,-1 3-160 0,-1 4-16 0,0 4-16 0,2 5-672 0,0 0-128 15,1 4-16-15,-1 3-16 0,3 4-32 0,-1 7-16 16,3 4 0-16,2 12 0 0,3-2-240 0,-1 8 0 16,3 8 0-16,-1-1 0 0,1 8 0 0,-5-1 0 15,0 5-192-15,-2-1 192 16,-2-10-672-16,-3 6-32 0,-2 7 0 0,-4 2 0 16,-3-4-272-16,-2-4-64 0,0-3-16 0,-7-5 0 15,0-4 480-15,1 0 80 0,-3-5 32 0,-3 1 0 0,1 4 960 0,-3-5 192 0,1 7 32 16,-3-7 16-16,0 1-528 0,2-1-208 0,3-2 176 15,2-2-176-15,2-2 0 0,5-12 0 0,2-6 0 0,0-10 0 16,2-6 0-16,3-8 0 0,1-3 0 0,4-3-160 16,1-5 160-16,5-4-160 0,0-2 160 0,2-3-160 15,4-4 864-15,1-9 192 0,0 2 16 0,2-9 16 16,0-5-256-16,-3-1-48 0,1-15-16 0,-5-2 0 16,-2 1 352-16,0-3 64 0,-5-2 0 0,-2-7 16 15,-2 0-256-15,-5 2-48 0,1 7-16 0,-6-4 0 16,1-10-272-16,-5-4-48 0,-4-5-16 0,0-1 0 15,-3-1-208-15,0 2-48 0,-2 7-128 0,-4 1 192 0,2 3-192 16,-2-1 0-16,1 8 128 0,1 3-128 0,0 0 0 0,0 2 0 16,2 2 0-16,0 8 0 0,0 3-320 0,-2 6-16 15,0 6 0-15,0 4 0 16,-2 3-400-16,-1 4-80 0,3 10-16 0,0 1 0 16,2 1 336-16,0 4 64 0,0 7 16 0,5-4 0 15,2 8 240-15,0-4 176 0,2 2-208 0,5 3 80 0,2 2-32 0,4 2 0 16,3-2 0-16,2 4 0 0,7 7 160 0,0 0 0 0,-2 0 0 15,-1 10 0-15,8 6 0 0,1 11 0 0,5 9 0 0,-2 10 0 16,3 10 0-16,-1 4 0 0,2 8 0 0,1 4 0 16,-1 1 0-16,-2 0 0 0,1 6 0 0,-1-4 128 15,2 11-128-15,-2-9 144 0,-2 3-144 0,-2-5 160 16,-7 0-160-16,-3-7 0 16,-3 0 0-16,-8-11 0 0,-2-3 0 0,-5-6 0 0,-2 0 0 0,-6-3-176 15,-3 3 304-15,-7-5 48 0,-2 2 16 0,0-10 0 16,3-8 304-16,1-7 64 0,6-8 16 0,3-8 0 15,5-8-240-15,3-5-32 0,2-4-16 0,2-5 0 16,2-7-1152-16,5-4-224 0</inkml:trace>
  <inkml:trace contextRef="#ctx0" brushRef="#br0" timeOffset="28795.76">4910 13682 4607 0,'-11'3'400'0,"4"-3"-400"0,0 0 0 0,3 4 0 0,1-4 1008 0,1 0 112 0,0 0 32 0,-3 2 0 16,-4 3 112-16,3 2 16 0,-6 4 16 0,1 5 0 15,0-3 48-15,-1 3 0 0,1 7 0 0,-3 0 0 16,1-1-112-16,-1 1-16 0,-2 2 0 0,0-2 0 15,0-5 96-15,-2 4 16 0,2 1 0 0,-2-3 0 16,2 5-144-16,3 5-32 0,-1 2 0 0,3 6 0 0,2-4-576 0,2 7-128 16,3 6-32-16,-1 8 0 0,3 6-208 0,2 2-32 15,4-8-16-15,3 6 0 0,9 9-32 0,2 1-128 16,9 6 192-16,5 6-64 0,2 10-128 0,0-7 192 16,2 1-192-16,-6-10 192 0,-3-12-192 0,5 8 0 15,4 4 0-15,0 2 0 0,0-4 0 0,-2-9 0 0,0-10 0 16,-4-3 0-16,-3-13 0 0,-6-3 0 0,-3-1 0 0,-7-11 0 15,-6-5 0-15,-3-11 0 0,-4-2 0 0,-3-12 0 16,1-1 304-16,-6-12 80 0,-1-1 0 0,-3-3 16 16,1-10 240-16,-5 3 32 0,2-3 16 0,-7-2 0 15,1 0-688-15,-8-5-224 0,1-4 0 0,-5-7 0 32,0 1-320-32,0-6-64 0,2-4-16 0,0 3 0 0,5-1 368 0,4-4 64 0,5 2 0 0,5-11 16 15,6-5 48-15,4-9 0 0,6 2 0 0,6 1 0 16,2-1-96-16,10-11-16 0,8-6 0 0,5-3 0 15,5 0 240-15,1 9 0 0,1 7 0 0,-2 6 0 16,-5 12 704-16,-3 9 128 0,-1 5 16 0,-1 4 16 16,3 3-112-16,-5-1-32 0,1 9 0 0,-4 8 0 0,-5 6-400 15,-6 7-64-15,-1 4-32 0,-6 3 0 0,-1 4-224 16,-5 5 0-16,0 2 0 0,-7 2 0 0,0 5 128 0,-4 4-128 16,-3 0 0-16,1-2 144 0,-1 3-144 0,-4 1 0 15,-7 8 0-15,-4 6-176 0,-1 2 176 0,-2 1 0 16,3 4 0-16,-1 0 0 0,1 2 0 0,-1 9 0 15,1-1 0-15,0 5 0 0,-1-1 0 0,3 2 0 16,4 0 0-16,1 0 0 0,3-5 0 0,4 5 0 0,3 6 0 0,3 8 0 16,5 6 0-16,4 5 0 0,6-3 0 0,6 8 0 15,6 6 0-15,5 4 144 0,4 3-144 0,2-11 0 16,3-3 128-16,0-9-128 0,2 1 0 0,2-15 0 16,0-6 0-16,3-4 0 0,2-10 0 0,-3-4 0 15,-4-21 0-15,0-2 0 16,-7-7 0-16,-2-11 0 15,-2-4-640-15,-3-19-64 0,-2 0-32 0,1-9-16320 0</inkml:trace>
  <inkml:trace contextRef="#ctx0" brushRef="#br0" timeOffset="34570.83">25002 13807 9215 0,'2'4'816'0,"0"1"-656"0,0 2-160 0,3 0 0 0,-1-1 1632 0,3 6 288 0,2 6 64 0,9 20 16 16,12 19 112-16,-3 13 0 0,0 1 16 0,-4-1 0 15,-5-2-1184-15,-7-5-240 0,-1 5-64 0,-6 2 0 0,-4 8 448 16,-4 1 64-16,-1-2 32 0,-4 9 0 15,-2 2-240-15,-3 10-48 0,-2-5-16 0,-2 6 0 0,0 3-496 16,0 5-80-16,-3 2-32 0,1-3 0 16,4-2-272-16,5-8 0 0,2-13 0 0,4-15 0 0,5-11 0 0,0-16 0 15,5-18 0-15,1-12 0 0,4-4 0 0,1-7 0 16,5-12 0-16,2 1 0 0,2-12 144 0,3-2-144 16,2-6 0-16,-2-10 144 0,1 0 816 0,-3 0 176 15,-1-2 16-15,-2-2 16 0,-4 4-608 0,0-11-128 0,-3-11-32 16,-2-8 0-16,-2-3-224 0,-5-13-48 0,-6 6-128 0,-1-5 192 31,-6 0-192-31,-1 4 0 0,-1 5 128 0,-1-5-128 0,3 8 0 0,-3-10 128 0,1 0-128 0,-3-13 0 16,2-3 0-16,1-4 0 0,-1-1 0 0,0 1 0 15,1 13 0-15,1 10 0 0,1 13 0 0,2 9 0 16,2 14 0-16,0 4 0 0,3 9 0 0,2 5 0 16,-1 7 160-16,1 4-16 0,0 7 0 0,2 2 0 15,0 5-144-15,2 2 192 16,3 6-192-16,4-3 192 0,2 6-192 0,5 2 128 0,2 7-128 0,5 9 128 15,-1 10-128-15,1 6 0 0,0 18 0 0,-1 7 0 0,-1 11-192 32,-3 9 48-32,-2 3 0 0,-3 11 0 0,-4 14 144 0,0-1-192 15,-4-1 192-15,0 6-192 0,-3 2 192 16,-4-2 0-16,-3-4 0 0,-6-8 0 0,4-8-128 0,-7 0 128 16,-4 9-128-16,0-5 128 0,-5-11 0 0,-2 0 0 15,-2-5 0-15,2-13-128 0,0-12 128 0,5-11 0 16,2-11 0-16,2-11 0 0,5-8 0 0,4-6 0 15,5-16 0-15,2 0 0 16,2-9-672-16,0-4-208 0,5-12-32 0,4-3-16464 0</inkml:trace>
  <inkml:trace contextRef="#ctx0" brushRef="#br0" timeOffset="35586.22">20336 13861 12895 0,'-2'3'1152'0,"0"-1"-928"0,0 0-224 0,-1-2 0 0,1 0 1856 0,0 0 336 0,-3 2 64 0,-4 3 16 0,-2-1 80 0,-3 3 16 0,3 0 0 0,-3 2 0 16,3 0-640-16,0 7-112 0,-1-2-16 0,1 6-16 15,-3 5-752-15,3 11-160 0,2 7-32 0,2 9 0 16,0 7-96-16,5 0-32 0,0 0 0 0,2 14 0 15,2 8-208-15,5 8-48 0,2 8-16 0,0 7 0 16,9 12-240-16,0 4 0 0,7 2 0 0,0-8 0 16,0-8 0-16,2 5 0 0,7-2 0 0,3 2 0 15,-6-7 0-15,-1-11 0 0,-3-9 0 0,-7-16 0 16,-6-20 128-16,-5-10-128 0,-2-15 0 0,-5-10 144 16,-2-6 0-16,-2-5 0 0,-3-2 0 0,-2-4 0 15,-4-7 96-15,-5-5 16 0,0-7 0 0,-4-9 0 0,0-8-256 16,-3-17-160-1,0-13 32-15,1-5 0 0,-1 5 128 0,0-12 176 16,-2-9-48-16,0-4 0 0,0-2-128 0,-2-3-224 0,0 5 48 0,2 0 16 0,5 2-64 0,6 7-16 16,5 15 0-16,7 1 0 15,6 2 240-15,5 0 0 0,5-4-160 0,9-1 160 0,2 1 0 0,0-3 0 16,4 0 0-16,5 0 0 16,0 5 0-16,0 0 0 0,-2 13 0 0,-3 5 0 15,-2 11 128-15,3 0-128 0,-3 5 0 0,0 4 128 16,-2 8-128-16,-2 1 128 0,-3 7-128 0,-4 5 128 0,-2 4-128 0,-5 5 0 0,-2 4 0 0,-7 7 128 15,0 0-128-15,-5 7 0 16,-2 2 0-16,-4 5 0 0,-5 2 0 0,0 2 160 0,-4-2-160 0,-1 4 160 31,1-2-160-31,-3 3 0 0,-2 4 144 0,-2 0-144 16,0 7 0-16,0 6 0 0,0 12 0 0,6 2 0 16,5-13 176-16,-2 20-48 0,2 13 0 0,-2 17 0 15,2 13-128-15,0 5 0 0,5 17 0 0,2 1 128 16,2 6-128-16,5-4 0 0,4-13 0 0,7-1 0 15,7-4 0-15,7-5 0 0,11-8 0 0,0-17 0 0,7-18-256 0,-3-18 32 16,3-13 0-16,-2-14-12080 16,-1-7-2416-16</inkml:trace>
  <inkml:trace contextRef="#ctx0" brushRef="#br0" timeOffset="135848.01">6180 9166 13823 0,'4'0'1216'0,"-2"0"-960"0,1 0-256 0,-1 4 0 0,0-4 192 0,5 3-16 0,2-1 0 0,9 5 0 0,12-5 1184 0,6 2 240 16,7 1 64-16,7-5 0 0,4 0-592 0,5-11-112 15,12-1-32-15,3-8 0 0,6 0-400 0,-8-8-80 16,-15 6 0-16,0-1-16 0,2-2-432 0,-1 0 0 15,-1 3 0-15,-2-1 0 0,-6 5 0 0,-8 0 0 16,-2 4 0-16,-10 3 0 0,-6-1 0 0,-7 3 0 16,-5 2 0-16,-9 3 0 0,-2-3 0 0,-9 3 0 15,-7-3 0-15,-4 2 0 0,-5-4 432 0,-2 0 48 16,-9-2 16-16,-5 0 0 16,-5-10-64-16,-1 1-16 0,-3-3 0 0,2-2 0 0,5 2-416 0,0 1 0 0,2-8 0 15,5 3 0-15,9 4 160 0,4 5-160 0,7 0 192 0,3 7-192 16,4 0 736-16,2 4 32 0,2 0 16 0,5 2 0 15,5 5-208-15,2 0-64 16,4 3 0-16,5-1 0 0,2-2-144 0,5 2-48 16,9 3 0-16,2-5 0 0,6 0-192 0,3 7-128 0,0-5 128 0,3 2-128 15,4 8 0-15,0-1 0 0,2 5 0 0,-5 4 0 16,1 3 0-16,-5 0 0 0,-9-1 0 0,-2 3 0 16,-5 0 0-16,-2 2-128 0,-5 7 128 0,-4-2 0 15,-2 0 0-15,-7-1 0 0,-5 6 0 0,-7 4 0 16,-4 4 0-16,-7 14 192 0,-4 11-32 0,-10 16-16 15,-1 7 432-15,-6 2 96 0,3-4 16 0,5-12 0 0,6-9-240 0,3-17-64 16,9-8 0-16,1-7 0 0,8-6-384 0,4-14 0 16,5-6 0-16,5-12 0 15,4-7-1072-15,4-20-144 0</inkml:trace>
  <inkml:trace contextRef="#ctx0" brushRef="#br0" timeOffset="159769.29">4563 15706 12895 0,'3'-2'1152'0,"-6"2"-928"0,3 0-224 0,-2 0 0 0,2 0 1072 0,0 0 160 0,-2-3 48 0,0 3 0 0,-3 0 128 0,1-2 48 0,1 2 0 0,3 0 0 15,0 0-368-15,0 0-80 0,0 0-16 0,0 0 0 16,0 0-256-16,5 41-48 0,-1-18-16 0,1 2 0 15,4 13-352-15,-2 5-64 0,0 7 0 0,-1 0-16 16,1 4-112-16,0 1-128 0,2 1 176 0,2-4-176 16,3 1 0-16,0-17 0 0,1-2 0 0,-1-7 0 15,4-4 0-15,3-5 0 0,-3-7 0 0,2-4 0 16,-2-5 224-16,5-4-64 0,2-5-16 0,0-4 0 16,2-1 512-16,5-8 112 0,-1 2 0 0,3-2 16 15,-2-1-496-15,2 1-96 0,2-1-32 0,3 3 0 16,0 0-160-16,6-2 0 0,0 2 0 0,1-3 0 15,3 1-144-15,4-5 144 0,3-5 0 0,3 1 0 0,0-3-144 16,2-4 144-16,10 0 0 0,-1-3-144 0,0 5 144 0,0 2-128 16,1 5 128-16,-1 9-128 0,5 0-64 0,0 7 0 15,4 6 0-15,-7 5 0 0,-4 0 48 0,-2 5 0 16,4 1 0-16,1-3 0 0,1-1 144 0,5 5 144 16,3-3-16-16,4 3-128 0,2 4 432 0,2 1-32 15,0 1 0-15,-1 8 0 0,-3 4-272 0,-1-3-128 0,4 3 0 16,-6-2 128-16,-2 0-128 0,1-1 0 0,-1 3 0 0,0 5 0 15,-1 8 0-15,-8-2 0 0,-7 3 0 0,-1-3 0 16,-8 10 0-16,-4-3 0 0,-9-5 0 0,-5 3 0 16,-2 4 0-16,-5-4 0 0,-1 0 0 0,-8-3 0 15,-4 1 0-15,-5-1 0 0,-2-4 0 0,-7 0 0 16,-2-2 0-16,-4-2-144 0,-3-3 144 0,-2 0-160 16,-2-2 160-16,2-2 0 0,-3-3 128 0,3-6-128 15,2-3 128-15,-2-4-128 0,5-7 128 0,-1 0-128 16,3-7 176-16,0-4-48 0,2-5 0 0,0-7 0 15,2-4 192-15,-2-5 48 0,2-2 0 0,1-2 0 16,1 2-192-16,1 0-48 0,-1 4 0 0,3-6 0 0,0 9 16 0,2-7 0 16,2 2 0-16,3 0 0 15,-1 3-144-15,6 2 160 0,-1 6-160 0,2-1 160 0,-2 4-160 0,5 0 0 16,6 2 0-16,3-2 0 0,4-1-208 16,3 4 80-16,4-1 128 0,2 2-208 0,3-2 16 0,2 5 0 15,4 0 0-15,1 1 0 0,-1 6 32 0,0-1 16 16,1 5 0-16,-3 0 0 0,-2 5 144 0,6-5 0 15,3 0-144-15,3 2 144 0,3 3 0 0,1-1 0 16,2-4 0-16,2 7 0 0,5-7 0 0,5 2 0 0,3-2 0 16,4-2 0-16,-4-2 0 0,4-6 0 0,3-3 0 0,5-1 0 15,1-2 0-15,3 3 0 0,3-5 0 0,3 4 0 16,-6-2 0-16,1 3 0 0,-5 1 0 0,1 1 128 16,-6 2-128-16,3 2 0 0,-2 3 0 0,2 4 0 15,0 4 0-15,2-2 0 16,-2 3 0-16,-5-10 0 0,-4 3 0 0,-4-2 0 15,-3-3 0-15,2 2 0 0,3 5 0 0,-1-4 0 0,3 8 0 0,-5-4 0 16,3 5 144-16,-5-3 0 0,-2-2 0 0,0-2 0 16,0-3-144-16,-5-4 128 0,0-2-128 0,0-7 128 15,1 0-128-15,-1-3 160 0,0 1-160 0,0-3 160 0,-2 3 160 16,0-5 16-16,-2 4 16 0,-2-6 0 0,-3 7-112 0,-2-3-32 16,-3 1 0-16,-1-1 0 15,-1 2-208-15,1 1 144 0,-3-3-144 0,-2 5 128 0,-10-2-128 0,-1 6 0 16,2-4 0-16,-5-2 0 0,-2 2 0 0,-4-1 0 15,-1 4 0-15,-4 1 0 0,0-4 0 0,-7 7 0 16,0-8 0-16,-4 6 0 16,-3 4-384-16,-4-3-64 0,0 3-16 0,-5 3 0 15,-2 3-432-15,-2 1-64 0,-3 2-32 0,1 5 0 32,-1 1 320-32,-2 3 64 0,1 3 16 0,-4 6 0 0,4 0-864 0,-1 5-160 0,0 2-48 0,3 4-10560 0</inkml:trace>
  <inkml:trace contextRef="#ctx0" brushRef="#br0" timeOffset="32770.44">23134 5921 6447 0,'-5'0'576'0,"1"-5"-576"0,1 3 0 0,1 2 0 0,0-2 1456 0,0-1 176 0,-3-3 32 0,-4-1 16 0,0-5 832 0,2-1 176 16,0-1 16-16,5-2 16 0,7-2-576 0,1 0-112 0,6 0-32 0,1 2 0 16,8 0-704-16,-1 3-144 0,7 6-16 0,0 0-16 15,5 3-544-15,4 4-96 0,8 2-32 0,3 2 0 16,1 3-128-16,11-2-48 0,11 1 0 0,12-1 0 15,6 0 80-15,9-3 16 0,3-4 0 0,2-1 0 16,-4 3-64-16,-3-2-16 0,0-3 0 0,0 3 0 16,1-7-288-16,-8 2 128 0,-6 3-128 0,-10 2 0 15,-6-5 0-15,-12 2-256 0,-4 5 32 0,-11 0 0 16,-10 2-688-16,-11 8-144 0,-11 3-32 0,-9 14-9472 16,-16 3-1888-16</inkml:trace>
  <inkml:trace contextRef="#ctx0" brushRef="#br0" timeOffset="33547.69">22878 6703 11967 0,'-25'0'528'0,"6"0"112"0,1 0-512 0,7 2-128 0,2 0 0 0,2 0 0 0,-2 3 816 0,-9-3 128 0,-12 7 16 0,-8-2 16 0,-7 4 528 16,-5 1 96-16,4-1 32 0,-1 0 0 0,4 1-544 0,0-3-96 31,2 2-32-31,-5-2 0 0,-1 2-176 0,-3 1-32 16,5-3-16-16,-8 2 0 0,1-2-192 0,-4 3-32 15,-3-6-16-15,-7 6 0 0,3-6-176 0,-3 4-48 16,-2-1 0-16,-2 0 0 0,-5 0-272 0,-9 0 0 16,0 2 0-16,-7 0 0 0,-2 1 0 0,0-5 0 15,3-12 0-15,-1 10 0 0,-2-5 0 0,-9 0 0 16,-9 0 0-16,-2 0 0 0,13 0 0 0,-11 0 0 0,-14 0-128 15,-9 0 128-15,-2 0 0 0,3 0 0 0,3 4 0 0,-6 3 0 16,-9 4 0-16,-2-8 0 0,11-1 0 0,-2 0-144 16,-5 5 144-16,-7 2 176 0,-4-2-48 0,-5 0 0 15,3-1 384-15,-3 3 80 0,-2 3 16 0,-4 1 0 16,-1 8-224-16,-4-3-64 0,-4 0 0 0,2-2 0 16,20 4-320-16,-11 3 0 0,-7-3 0 0,-5 1 0 15,16-5 0-15,-2-1 0 0,-4-1 0 0,-1 0 0 16,3-5 0-16,0-5 0 0,2-4 0 0,0 0 0 15,2-2 496-15,1-5 16 0,-1 0 16 0,0-2 0 16,7 0-80-16,-4 0-32 0,0 2 0 0,4 3 0 16,20 2-160-16,-8-3-48 0,-21 5 0 0,-12 5 0 0,-8-1-208 15,-9 3 0-15,-1 4 0 0,3-6 0 0,16 4 0 0,-7 0 0 16,-3 0-128-16,-3 2 128 0,5 1 0 0,-5 3 0 16,-8-3 0-16,-4 6 0 0,-1 5 0 0,-1-8 0 15,-3 4 0-15,5-6 0 0,11 3 0 0,0-2 0 16,0 1 0-16,0-1 0 0,5-3 176 0,0 1-16 15,-3 4 0-15,10-10 0 0,6 3 208 0,7-2 32 0,7-7 16 16,6-4 0-16,15-1-144 0,6 3-16 0,2-7-16 16,5 2 0-16,7-2-32 0,4 0 0 0,4 2 0 0,6-2 0 15,3 7-208-15,8-3 0 0,9 5 0 0,-1 0 0 16,8 5 0-16,-1 2 0 0,3 2 0 0,4 4 0 16,5 3 0-16,2 5-128 0,7-1 128 0,0 3 0 15,7 6 0-15,4-6-128 0,4 2 128 0,3 0 0 16,7 2-784-1,5 0-48-15,6 2-16 0,2 1 0 0</inkml:trace>
  <inkml:trace contextRef="#ctx0" brushRef="#br0" timeOffset="58502.41">20459 5254 6447 0,'-3'-18'576'0,"-1"7"-576"0,2 4 0 0,-1 5 0 0,1 2 1216 0,0-2 144 0,-3-5 32 0,-1-4 0 0,-6-5 80 0,-4 2 32 15,0 3 0-15,1 6 0 0,-4 1-704 0,1 8-144 16,2 1-16-16,3 4-16 0,2 0-304 0,-1 4-64 16,1 10-16-16,-3 4 0 0,1 10-112 0,1 1 0 15,3 1-128-15,2 4 192 0,5 4-64 0,7 3-128 16,2 5 176-16,8 1-176 0,6-6 512 0,4 2-16 15,4-2 0-15,1-5 0 16,4-8 112-16,0-10 32 0,2-7 0 0,0-11 0 0,0-9 176 0,-2-11 32 16,3-5 16-16,-3-7 0 0,-5-2 288 0,1-2 64 15,-3-4 16-15,-4 1 0 0,-3-2-496 0,-2 1-96 16,-2-3-32-16,0-5 0 0,0 3-352 0,-3-5-80 16,-4 5-16-16,-2 2 0 0,-2-7-160 0,-5 7 0 0,0-5-160 0,-5 8 160 15,1 8-192-15,-8-4 192 0,-1-3-208 0,-8 1 80 31,-4 0-256-31,-6 6-32 0,-6 0-16 0,-6 7 0 0,0 7 208 0,-7 12 32 0,0 6 16 0,1 9 0 16,-4 2 176-16,6 7 0 0,4 7 128 0,2 0-128 16,2 0 192-16,8 5-16 0,6-5-16 0,7 0 0 15,2 2-160-15,9-2 0 0,5 0 0 0,9 0-9760 16,6-11-1984-16</inkml:trace>
  <inkml:trace contextRef="#ctx0" brushRef="#br0" timeOffset="60038.19">23537 4781 2751 0,'11'-18'256'0,"-1"2"-256"0,-4 7 0 0,-3 4 0 0,-1 5 416 0,2-7 32 15,3-4 16-15,7-12 0 16,2-1 320-16,2-4 64 0,-2-1 16 0,-3-1 0 0,-1 8 80 0,-6 4 16 16,-1 2 0-16,-5 0 0 0,0 2-672 0,-2 3-128 15,-3 0-32-15,1-3 0 0,-3 0 272 0,0 1 48 16,0 1 16-16,-2-6 0 0,0 3 416 0,-2-4 80 0,-3 1 0 0,-2-2 16 15,-2-1 224-15,-2-1 32 0,-5 1 16 0,-2 1 0 16,-5 2-288-16,-4 0-48 0,-1 2-16 0,-3 5 0 31,-1 1-368-31,0 4-80 0,2 6 0 0,1 4-16 16,-1 3 16-16,3 4 16 0,7 5 0 0,-1 2 0 16,3 5-144-16,0 0-48 0,0 6 0 0,-3 5 0 15,1 7-80-15,-1 0 0 0,1 2-16 0,-3 11 0 16,-2 12 176-16,-5 9 32 0,1 13 16 0,4 3 0 15,7 2 112-15,4-10 0 0,12 1 16 0,4-7 0 16,9-2-64-16,9 2-16 0,17 9 0 0,10 5 0 16,12-9-160-16,11-5-32 0,10-9-16 0,3-14 0 0,6-9 144 0,-3-11 48 15,0-16 0-15,2-9 0 0,3-11 80 0,-1-7 0 16,1-7 16-16,-3-11 0 0,1-2 96 0,-10-5 16 0,-4-3 0 0,-7-3 0 16,-7 1-384-16,-5-4-80 0,-1-5-16 0,-3-8 0 15,0-10-160-15,-2-7 0 0,-3-1 0 0,-6-3 128 16,-5-9-128-16,-7-3 160 0,-4 5-160 0,-9 0 160 15,-5 5-160-15,-6 4 0 0,-3 3 0 0,-9-3-176 16,-9-4 176-16,-6 4 0 16,-10 5 0-16,-9 13 0 0,-7 7 224 0,-4 12-32 15,-5 10 0-15,-2 8 0 0,3 2-192 0,3 7 0 16,3 6 0-16,7 5 0 0,7 0 0 0,4 5 0 16,7-3 0-16,7 5 0 0,4 4-192 0,7-2-48 15,7 5 0-15,9 2-18320 0</inkml:trace>
  <inkml:trace contextRef="#ctx0" brushRef="#br0" timeOffset="64291.99">24718 4629 18431 0,'5'-11'1632'0,"-3"-3"-1312"0,0 5-320 0,-2-5 0 0,0 10 736 0,0 4 80 0,0-14 16 0,3-8 0 0,-3-1 384 0,-3 5 96 16,-4 4 16-16,-4 12 0 0,0 13 80 0,-7 5 32 16,0 11 0-16,-3 12 0 0,1 2-528 0,-3 15-96 15,0 5-32-15,1 12 0 16,4 0-208-16,2 4-64 0,7 0 0 0,4 2 0 0,3-2-64 0,6-7-32 15,1 0 0-15,6 5 0 0,7 5-96 0,3 3 0 16,1 4-16-16,3-6 0 16,0-2-304-16,-7-4 160 0,-2-11-160 0,-2-5 128 0,-7-5-128 0,-5-11 0 15,-4-9 0-15,-1-9 0 0,-1-14 0 0,-5-4 0 16,0-2 0-16,-5-10 128 0,-4-2 240 0,-2-9 32 0,-1-4 16 0,-1-5 0 16,-3-7-416-16,-3-6 128 0,6-5-128 0,1-9 0 15,6-10 0-15,3-3-192 0,8 1 0 0,1-1 16 31,6-8-96-31,1-4-32 0,8-14 0 0,6-4 0 16,2 0 48-16,3 0 16 0,6-7 0 0,1 9 0 0,1 5 240 0,1 6 0 0,2 3 0 0,0 8-144 16,2 8 144-16,3-5 0 15,6 0 0-15,3 0 0 0,-1 7 160 0,-3 6 16 0,-6 15 0 0,-6 6 0 16,-5 11 80-16,-7 5 0 0,-6 7 16 0,-5 6 0 0,-7 5-272 16,-4 5 0-1,-5 4-176-15,-4 4 176 0,-7-1 0 0,0 3 0 0,0 6 0 0,-5-1 0 0,-2 5 192 0,0 2-64 16,0 5-128-16,0 2 192 15,-2 5-192-15,2-1 128 0,0-4-128 0,2 7 0 16,-4 9 128-16,0 6-128 16,-2 10 0-16,1 4 0 0,8 10 208 0,0 1-48 15,4-6-16-15,2 2 0 0,3 9 0 0,-3 7 0 16,5 11 0-16,0-4 0 0,2-7-144 0,3-2 0 16,1-10 0-16,6-11 0 0,3-8 0 0,6-10 0 15,6-9-192-15,2-9-11968 16,5 0-2416-16</inkml:trace>
  <inkml:trace contextRef="#ctx0" brushRef="#br0" timeOffset="65123.87">22680 5694 9215 0,'9'0'816'0,"0"5"-656"0,-4-1-160 0,-1 1 0 0,1 1 1968 0,2 8 352 0,11 11 80 0,9 16 16 0,12 22-16 0,-1 17 0 15,-1 3 0-15,-6 8 0 0,-4 13-848 0,-6 1-160 16,-5 1-48-16,-12 5 0 0,-4 5-816 0,-9-3-160 15,-4-9-48-15,-8-11 0 16,-1-9 112-16,-3 0 16 0,-5 0 0 0,-2-10 0 16,5-6 288-16,2-15 64 0,5-17 16 0,4-14 0 0,5-6-352 0,-1-11-64 0,5-10-16 0,1-4 0 15,1 0-160-15,3-7-32 16,2-9-16-16,4-2 0 0,8-11 160 0,1-1 48 16,8 1 0-16,-1-8 0 0,5-1-208 0,0-3-48 15,2 0 0-15,0-2 0 0,3-7-128 0,-1-4 0 0,3-1 0 0,-5-4 0 16,-2-7 0-16,-2 5 0 0,-3-7 0 0,-6 11 0 15,0 5 0-15,-3-14 0 0,-2-15 0 0,-2-10 0 16,-3-9 0-16,-6 3 0 16,-5-5 0-16,-2 13 0 0,0 12 0 0,-2 11 0 0,-5 5 0 0,2 7 0 15,1 10 0-15,-3 6 0 0,4 17 0 0,3 8 128 16,5 10 48-16,4 6 0 0,7 6 0 0,4 6 0 16,7 6-176-16,3 6 160 0,1 5-160 0,1 11 160 0,2 13-160 15,0 8 0-15,0 19 0 0,0 17-176 0,-5 15 176 0,-6 10-128 16,-5 4 128-16,-9 0-128 0,-5 5 128 15,-4 9 0-15,-7 13 0 0,-9 0 0 0,-2-9 0 0,-7-22 0 16,2-23 0-16,-6-7 0 0,-3 0 0 0,-4-9-128 16,2-2 128-16,-3-12-128 15,-1-4 128-15,-1-11 128 0,3-7-128 0,2-10 176 16,2-6-864-16,5-11-160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50:50.98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5708 4235 2751 0,'-9'-23'256'0,"5"12"-256"0,-3-1 0 0,4 1 0 0,1 6 1264 0,2 3 208 0,-2-9 32 0,0-3 16 16,-1-6 336-16,1-10 64 0,0 1 0 0,2-5 16 15,2 5-16-15,-2-1 0 0,5 1 0 0,-1-1 0 16,1-2-688-16,4 1-144 0,0-3-16 0,-2-5-16 15,2 3-576-15,0 6-112 0,2 1-32 0,-4 2 0 0,4 4-112 0,-2 3-32 16,3 6 0-16,-3 5 0 0,2 0 320 0,0 7 48 16,1 2 16-16,-1 0 0 0,3 4-304 0,-1 8-48 15,1 1-16-15,2 3 0 0,2 4 224 0,-2 1 32 16,4 2 16-16,1 1 0 0,1-1-176 0,-1-5-48 16,1 0 0-16,-1 3 0 15,1-3-256-15,-1 0 0 0,1-4 0 0,1 1 0 16,2-3 0-16,0-8 0 0,2-1 0 0,0-6 0 0,5-1 0 0,-2-8 0 0,4 1 128 0,-3-2-128 15,1-3 0-15,-2 4 0 0,-1-6 128 0,0 2-128 16,1 1 0-16,-3-1 0 0,5 0 0 0,-5-5 0 16,0 1-144-16,-2-3 16 15,0 5 0-15,-2-4 0 0,2-3 0 0,-3 2 0 0,-1 3 0 0,-1-1 0 16,1 5 128-16,-5-2 0 0,-1 7 0 0,-1-7 0 16,0 4 0-16,-3 1 0 0,-2-1 0 0,0 0 0 15,0 3 0-15,-2 2 0 0,0 2 0 0,0 3 0 16,-3-3 0-16,1 2 0 0,-1 1 0 0,3 4-128 15,-3 0 128-15,3 0 0 0,0 4 0 0,0 1-128 16,0 4 128-16,-1 0 0 0,4 2 0 0,-4 1 0 0,-1 6 0 16,2-7 0-16,-3 7 0 0,1-4 0 0,-1 4 0 0,3-2 0 15,0 2 0-15,0-5 0 0,-1 1 304 0,1-3 80 16,0 3 32-16,0-3 0 0,2 5-416 0,-2-2 0 16,0 2 0-16,-3 0 0 0,3 2 128 0,0-2-128 15,-1-1 128-15,1-1-128 0,0 0 0 0,0-3 128 16,2 0-128-16,2 1 0 0,1-1 192 0,-1 0-64 15,3 1 0-15,1-6 0 16,-1 6 48-16,0-1 0 0,2 0 0 0,-1 1 0 16,4-6 128-16,-1-1 16 0,0-5 16 0,2-2 0 0,3-5 80 15,0 0 16-15,1 0 0 0,1-4 0 0,3 0-32 0,-1 2 0 0,2 0 0 0,-2-1 0 16,3 8-400-16,-3-5 0 0,0 5 128 0,1 0-128 16,-1 4 0-16,0 0 0 15,-2 5 0-15,2 5 0 0,3-6 0 0,-3 8 0 0,-2 0 0 0,0 4 0 16,2 2-128-16,-2 3-16 0,2 4 0 0,0 2 0 15,0 5 448-15,-2-4 80 0,-2-1 32 0,0 1 0 16,-5-3-416-16,0-4-224 0,-2-1 32 0,-3-1 0 16,-1-3 752-16,-3 2 144 0,-2-2 48 0,-3-2 0 15,1 2-608-15,-3 0-144 0,-2-2 0 0,0 2 0 16,0 1-768-16,-2-4-192 0,-3 6-48 0,1-3-10944 16,-1 2-2192-16</inkml:trace>
  <inkml:trace contextRef="#ctx0" brushRef="#br0" timeOffset="14767.18">25976 4980 6447 0,'3'-4'576'0,"-1"-3"-576"0,2 2 0 0,1-4 0 0,-1 7 0 0,1-7-256 0,4 0 32 0,2-2 0 0,12-17 1792 0,11-6 352 16,9-9 80-16,5-4 16 0,2 1 160 0,4 1 16 16,7-2 16-16,0 3 0 0,3 13-896 0,-3-1-176 15,-2 14-48-15,-5 7 0 0,-4 8-576 0,-7 10-112 0,-2 9-16 0,-5 4-16 16,-4 12 352-16,-5 2 80 0,1 14 16 0,-6 4 0 16,-4 4-176-16,-2 6-48 0,-4 6 0 0,-1-5 0 15,-9 0-256-15,0-4-48 0,-4 7-16 0,-5 0 0 16,1 4-272-16,-3 0 160 0,-3 10-160 0,1 4 128 15,-5 6-128-15,0 8 0 0,-2 6 0 0,-2 5 0 16,-1-1 0-16,-1 1 0 0,-1-2 0 0,-4 6 0 16,-1 12 0-16,-3 4 0 0,-1 2 0 0,-4 1 0 15,-1-3 0-15,1 0 0 0,0 0 0 0,-3 9 0 16,5-4 0-16,0 4 128 0,3-4-128 0,-1 0 0 0,5 4 0 16,-3 7 0-16,5 11 0 0,-2-6 0 0,4-7 0 0,5-16 0 15,2-7 0-15,3-2 0 0,8 6 0 0,10-1 0 16,11-15 0-16,6-8 0 0,12-12 0 0,5-8 0 15,6-10 0-15,5-7 0 0,4 1 0 0,3-12 0 16,4-7 0-16,1-2 0 0,1-6 0 0,1-3 0 16,-3-7 0-16,2-2 0 0,5-3 256 0,0-1 128 15,-4-3 32-15,-5 0 0 0,-12-7-176 0,-4 1-48 0,-4-5 0 16,-5 4 0-16,-5 0-64 0,-4 1-128 0,-7 1 176 0,-2 3-176 31,-4-5 256-31,-1 5-48 0,-4 5-16 0,-3 1 0 0,-1 3-48 0,-6 7-16 0,-4 0 0 0,-2 2 0 16,-4-3 64-16,-3 8 16 0,-2 2 0 0,-5 4 0 15,-4 5 208-15,0 9 32 0,-5 7 16 0,0 6 0 16,3 3-144-16,2 2-16 0,2 4-16 0,4 1 0 16,10-3-128-16,2-4-32 0,7 2 0 0,6 3 0 15,3 1-128-15,4 1 0 0,1-12 0 0,3 7 0 16,4 9 0-16,6 9 0 0,2 5 0 0,4 4 0 16,1 0-240-16,4 3-80 0,-2 6 0 0,3 5-16 0,4 14 528 0,-5 1 96 15,-2-4 32-15,-7 3 0 0,-7-14-320 16,-6-5 0-16,-7-9 0 0,-12 7 0 0,-4-4 0 0,-9-3 0 15,-5 3 128-15,-6-3-128 0,-3-2 304 0,-4-9 0 16,0-5 0-16,-10 12 0 0,-8 6-48 0,0 8 0 16,-3 8 0-16,0-6 0 15,5-8-16-15,4-3-16 0,8-13 0 0,1-3 0 0,7-8-16 0,5-10 0 16,4-12 0-16,3-10 0 0,4-3-208 0,5-5 144 16,2-5-144-16,2-7 128 0,2-6-288 0,3-9-64 0,2-5-16 15,9-18-19008-15</inkml:trace>
  <inkml:trace contextRef="#ctx0" brushRef="#br0" timeOffset="56783.82">9158 3899 3679 0,'-4'5'320'0,"-1"-5"-320"0,1 2 0 0,1 3 0 0,1-5 432 0,0 4 16 0,-3 3 0 0,-4 4 0 16,0 1 960-16,-2 6 208 0,2-2 48 0,0-3 0 15,4 3-192-15,3-5-16 16,0 1-16-16,2-3 0 0,2-5 16 0,3 1 0 16,1-10 0-16,1 1 0 0,4-3-64 0,-1-4-16 0,-1-3 0 0,2 3 0 15,0-7-464-15,3 2-80 16,-1-7-32-16,3 5 0 0,-2-5-272 0,0 5-48 0,1-5-16 0,4-4 0 15,1 2-256-15,-2 3-48 0,5 4-16 0,-3-5 0 16,3 5-144-16,4-3 160 0,5 1-160 0,2 0 160 16,7 1-160-16,6-1 0 0,8 0 0 0,-6 2 0 15,-8 4 0-15,7 0 0 0,20-2 0 0,16-4 0 16,9 2-160-16,-5 0 160 0,-2 0 0 0,-9 9-144 16,-6 2 144-16,-6 7 0 0,-1 4 0 0,-8 5 0 15,-3 3 0-15,-4 4 0 0,-1 2-128 0,-12-2 128 0,-6-3 0 16,-5 5 0-16,-5 3 0 0,-4-5 0 0,-2 2 0 0,-8 0 0 15,-3 0 0-15,-3-2 0 0,-5 2 0 0,-4-7 0 16,0 7 192-16,-2-6-64 0,2-1 112 0,-3-6 16 16,3 1 16-16,-2-3 0 0,4-6-272 0,-2 3 0 15,0-9 128-15,2 0-128 0,-2-4 0 0,0-1 0 16,0-2 0-16,-5-2 0 0,-2-5-384 0,-4-1 32 0,-5-4 0 16,0 6 0-1,-2-1-304-15,-2 3-64 0,-5 1-16 0,-7 1 0 0,-5 3 288 0,-6 3 48 16,-4 3 16-16,-8 7 0 15,-2-3-144-15,-2 10-32 0,-2-1 0 0,0 8 0 16,2 1 112-16,4 1 32 0,1 6 0 0,8-4 0 0,3 5 128 0,2-1 32 0,1 3 0 0,-1 2 0 16,7 4 256-16,2-6-160 0,5 6 160 0,4-6-128 15,5 2 128-15,2-3 0 0,2 6 0 0,5-8 0 16,0 3 0-16,6-5 0 0,3 2 0 0,5-6 0 16,4-3 0-16,2-4 0 0,3 2 0 0,1-9 0 15,3 0 256-15,1 0-32 0,1-5 0 0,-2-1 0 16,2 1 256-16,1-4 48 0,3-2 16 0,-1-5 0 15,2 0 32-15,4-2 0 0,3-7 0 0,4-2 0 16,0-3 96-16,5 1 32 0,2-5 0 0,9-5 0 0,7-4-176 0,11-7-16 16,5 3-16-16,7 1 0 0,-1 8-208 0,5 4-32 15,0 0-16-15,0 9 0 16,-2-2-240-16,-5 9 144 0,1 9-144 0,-6 6 128 16,-1 3-128-16,-5 12 0 0,0 1 0 0,-5 14 0 0,-2 3 0 0,-2 4 0 15,0 7 0-15,-5 11 0 0,-1 4-128 0,-1 10 128 0,-5-2 0 16,-2 1 0-1,-2 3-512-15,-4-13-48 0,-1-5 0 0,-6-12 0 0,-5-2 224 0,-7-13 32 0,-1-9 16 0,-6-5 0 16,-6-7 432-16,-3-4 96 16,-2-1 16-16,-2-8 0 0,-2 2 736 0,-5-11 160 0,0-1 16 0,-2 1 16 15,-4-5-800-15,-3-2-144 0,-5-5-48 0,1 0 0 16,-3 3-192-16,-2-1 0 16,-5 1 0-16,1-1 0 0,-3 3-320 0,-2 2-48 15,-5 3-16-15,-6 4 0 16,-3-3-384-16,-6 8-64 0,-5 1-32 0,-2 5 0 15,8 1 288-15,1 3 64 0,-2 3 16 0,-3 0 0 0,0 3 496 16,-2 3 0-16,5-1 0 0,1 4 0 16,4 5 0-16,1 4 0 0,2 7-128 0,3 2 128 0,5 5 0 0,1-1 0 15,6 6 0-15,3-3 0 0,8 0 0 0,2 2 0 16,6-2 144-16,8-5-144 0,6 3 320 0,7-5-16 16,7-4-16-16,6 0 0 0,3-10-112 0,2-2-32 15,5-1 0-15,0-8 0 16,-1 2-640-16,-1-8-128 0,1 2-16 0,1-3-8240 15,2-2-1632-15</inkml:trace>
  <inkml:trace contextRef="#ctx0" brushRef="#br0" timeOffset="161497.07">11641 3226 7359 0,'0'-4'656'0,"2"1"-528"0,0 3-128 0,0 0 0 0,1 3 624 0,-1 1 80 15,2-4 32-15,3 0 0 0,2 2 576 0,3 1 112 16,1 4 32-16,-1-5 0 0,-1-2-368 0,0 0-80 15,1 0-16-15,-3-2 0 0,2-3 256 0,-4 0 48 16,2-1 16-16,-2 1 0 0,-3-2 64 0,-2 3 16 16,1-3 0-16,-3 2 0 0,-3 3-560 0,-1-5-128 15,-3 1 0-15,-2-3-16 0,0 2-272 0,-5-2-48 16,1 0-16-16,-5 4 0 0,0 1-160 0,-5 1-16 0,0-3-16 0,-2 3 0 16,-4 3-160-16,-1 3 128 0,-1 3-128 0,-1 1 128 15,-2 4-128-15,0 3 0 0,-2 6 0 0,-1-1 0 16,6-1-272-16,1 0 16 0,-2 4 0 0,5 1 0 15,2 0 256-15,5-1-128 0,2-1 128 0,4-1 0 16,5-2-128-16,2 1 128 0,0-1 0 0,5 0 0 16,0 2 0-16,0-6-128 0,2 4 128 0,0-2 0 15,2 0 0-15,2-5 0 0,1-2 0 0,2-4 0 16,0-1 0-16,2-8 0 0,-3-3 0 0,3 0 0 0,1-4 0 0,-1-8 0 16,-3-1-128-16,1-5 128 0,-2-2 0 0,-1-2 0 15,-4-5 0-15,0-5 0 0,-2 0 0 0,-3 1 0 16,1-3 0-16,-1 0 0 0,1 5 0 0,2 0 0 15,-3 4-128-15,1 3 128 0,1 6 0 0,1 3-128 16,2-1 128-16,2 1 0 0,1 4-208 0,-1 0 64 16,5-2 16-16,2 2 0 0,-3 3 128 0,4 1 0 15,-1 5 0-15,-3-2-128 0,3 7 128 0,-4 2 0 0,4 7 0 0,-4 2 0 16,1 7 0-16,1 6 0 16,-2 8 0-16,-1 4 0 0,-4 9 0 0,-2 7 0 0,-3 0 0 15,-4 2-128-15,-2-7 128 0,-5 3 0 16,-4 4 0-16,-5 0 0 0,0 0 0 0,-2 0 0 0,2-11 128 0,2-5-128 15,7-9 512-15,5-8 48 0,4-6 0 0,5-4 0 16,4-2 240-16,3-2 48 0,8-5 16 0,3-5 0 16,5-2-224-16,3 0-64 0,8-4 0 0,7 0 0 15,-3-1-288-15,0 1-64 0,3 4-16 0,-5 5 0 16,0 4-208-16,-7 10 0 0,-2 6 0 0,-5 2-11456 16,-2 12-2352-16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55:11.2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1877 6891 3679 0,'-2'-9'320'0,"0"-7"-320"0,2 9 0 0,0-2 0 0,-3 2 1232 0,1-4 176 0,0-12 48 0,-3-9 0 0,1-2-176 0,-3 5-16 16,5 6-16-16,-1 12 0 0,1 11-992 0,2 16-256 16,-2 15 0-16,2 13 0 0,0 8 672 0,0 2 32 15,2 3 16-15,0 2 0 0,1 9-32 0,-3 2-16 16,0 0 0-16,2-4 0 0,-2-5 32 0,2 2 0 0,3-8 0 15,-3 1 0-15,0-8-480 0,1-5-96 16,-1-2 0-16,-2-9-128 0,0-10 0 0,0-13-320 0,2-13 32 0,-2-8 16 16,-2-15 608-16,2 2 128 0,0-9 32 0,0 0 0 15,0-9 128-15,0 0 16 0,0 0 16 0,-2-9 0 16,2-11-208-16,0-1-64 0,0-6 0 0,0 2 0 16,-3-2-224-16,1-1-160 0,0-3 192 0,-1-1-192 15,1 9 0-15,0 10 0 0,0 6 0 0,-1 13 0 16,-1 8 192-16,2 11-192 0,-1 6 192 0,1 12-192 15,0 7 0-15,0 16-144 16,-1 11-16-16,-1 11 0 0,-1 14 32 0,1 2 0 16,1 12 0-16,-1 2 0 0,2 2-256 0,-1-3-64 0,1 1 0 0,2 0 0 0,0-2 624 0,2-1 112 31,3-8 32-31,2-12 0 0,-1-7-320 0,1-16 0 0,2-6 0 0,0-14 0 0,-2-4-208 0,2-10-48 16,-2-4-16-16,0-2 0 15,0-5 608-15,-1-2 128 0,-1-5 32 0,2-13 0 0,-3-3-112 0,1-11-32 16,-3-4 0-16,3-12 0 15,-3 3-112-15,2-1-32 0,-1 8 0 0,1-1 0 0,-1 10-208 0,-3 6 176 0,0 5-176 16,-3 11 160-16,1 6-160 0,-5 10 0 0,0 7 0 0,1 4 0 31,1 1-144-31,-2 8 144 0,0 7 0 0,-2 14 0 0,0 9-144 0,0 9 144 16,2 11 0-16,3 2-144 0,4-2 144 0,0 3 0 0,4-3 0 0,3-2 0 31,7-2-448-31,2-14-64 0,4-5-16 0,3-15-11296 0</inkml:trace>
  <inkml:trace contextRef="#ctx0" brushRef="#br0" timeOffset="728.82">1898 8434 8287 0,'-10'-23'368'0,"6"12"80"0,-1-7-448 0,3 6 0 0,0 6 0 0,2 1 0 0,0-2 1088 0,0-2 128 0,0-4 16 0,-2-3 16 16,2 2-96-16,0 3-32 0,0 6 0 0,2 5 0 15,-2 0-608-15,2 12-112 0,-2 6-16 0,0 9-16 16,0 9-16-16,0 5 0 0,-2 9 0 0,0 9 0 0,-1 11-352 15,1-7 0-15,-2 1 0 0,1-10 0 0,1-8-192 0,0-6 0 16,-1-6 0-16,1-6 0 0,4-3 192 0,-2-14 0 16,0-9 0-16,0-9 0 0,3-9 0 0,-1-8 128 15,-2-13 0-15,0-13 0 0,2-4 464 0,-2-18 112 16,3-6 0-16,-3 8 16 0,0 2-432 0,-3 5-96 16,3-1 0-16,-2-1-16 0,2-3 320 0,-2 4 64 0,2 12 16 15,0 7 0-15,-3 6-256 0,3 17-32 0,-2 3-16 0,2 10 0 16,-2 7-272-16,0 4 0 0,-1 7 0 0,-1 3 0 15,-1 6 0-15,1 7 0 0,-3 4 0 0,0 5 0 16,3 0 0-16,-1 7 0 0,1 13-128 0,1 14 128 16,1 12 0-16,0 4 0 15,2 6 0-15,2-6 0 0,3-7 144 0,-1-18 32 0,1-14 0 0,1-15 0 16,1-17-48-16,2-8 0 0,0-12 0 0,0-9 0 16,1-9 64-16,1-13 0 0,0-14 0 0,1-14 0 15,-3-7 96-15,0-4 32 0,-3-6 0 0,-1 10 0 16,0 3-320-16,-1-3 0 0,1 3-208 0,-5 11 80 15,2 14-1008-15,-4 18-192 0,-3 13-32 0,1 14-16 16,-6 14 480-16,-1 11 80 0,0 15 32 0,-3 8 0 0,3 0 784 0,0 8 304 16,-1 8-16-16,3-10 0 0,2-2 32 0,5-11 0 15,4-7 0-15,5-7-6720 16,4-4-1328 0</inkml:trace>
  <inkml:trace contextRef="#ctx0" brushRef="#br0" timeOffset="1233.86">1800 9639 7359 0,'-14'-38'320'0,"10"20"80"0,-1 0-400 0,3 0 0 0,0 6 0 0,0 3 0 0,2 0 1008 0,-3-11 112 0,1-5 32 0,0-5 0 0,2 3 384 0,0 9 64 15,7 11 32-15,-3 9 0 0,5 10-736 0,-2 15-160 16,2 9-32-16,-2 14 0 0,0 4-192 0,-3 8-32 31,1-1-16-31,-1 0 0 0,-1-13-176 0,-1 1-32 0,0 4-16 0,-2-6 0 0,2-4-32 0,-2-4 0 31,3-7 0-31,-3-5 0 0,0-7-48 0,2-6-16 0,-2-10 0 0,0-6 0 16,0-5-144-16,0-11 0 0,-2-11 0 0,2-12 0 16,0-7 288-16,-3-8-32 0,3-15 0 0,-2-1 0 15,2-5-64-15,2 2-32 0,-2 0 0 0,-2 9 0 16,2 10-160-16,0 8 128 0,-2 10-128 0,0 8 128 15,-1 12-128-15,-1 4 0 0,-3 12 0 0,0 7 0 16,-2 6 0-16,0 5 0 0,0 9 0 0,-2 9 0 16,-1 2 320-16,1 9 96 0,4 1 16 0,0-3 0 15,3-2-144-15,2-3-32 0,-1-6 0 0,3 0 0 16,3-7-256-16,1 2 0 0,3-2 128 0,2-3-8400 16,0 1-1696-16</inkml:trace>
  <inkml:trace contextRef="#ctx0" brushRef="#br0" timeOffset="1809">1866 10519 6447 0,'-12'-32'272'0,"8"18"80"0,2-1-352 0,-1 3 0 0,1 8 0 0,2 1 0 0,0-1-768 0,-2-1-208 0,2 3-48 0,-2-2-16 0,2 8 1744 0,0 7 336 0,0 8 80 0,4 3 16 16,1 8 304-16,1 4 64 0,-1 6 16 0,2 6 0 16,-3-1-560-16,1 7-96 0,-1 3-32 0,-4-3 0 15,3 2-448-15,-3 1-112 0,0-1-16 0,0-2 0 0,-3-7 272 0,3-11 48 16,0-11 16-16,-2-9 0 0,2-14 48 0,0-7 16 15,-2-16 0-15,0-6 0 0,-1-1-64 0,-1-11-16 16,2-11 0-16,-3-11 0 0,3-7-272 0,-1-5-64 16,1 0-16-16,2-4 0 15,2 6 0-15,-2 10 0 0,0 8 0 0,3 12 0 0,-3 14 128 0,0 6 32 16,-5 7 0-16,1 7 0 0,-3 5-384 0,-2 6-192 0,2 7 32 16,-4 2 0-16,2 8 160 0,-5 3 224 0,5 1-48 15,0 9-16-15,2 2 176 0,3 6 48 0,-1 1 0 0,0 4 0 16,5-4-112-16,-2 5-16 0,0-3 0 0,4 0 0 15,-2-3-256-15,5-3-144 0,-1-3 16 0,3-5 0 16,2-6 128-16,2-5 0 0,1-7 0 0,-1-8 0 16,0-6-352-16,5-13-32 0,0-6-16 0,2-10 0 31,0-2-592-31,1-4-112 0,-4 1-32 0,1 1 0 0,-4-3-160 0,-3 6-48 0,-5 1 0 0,-1 2 0 16,-3 8 704-16,-3 1 128 0,-1 10 16 0,-3 9 16 15,0 4 480-15,-4 7 288 0,-1 9-32 0,1 5-16 16,0 4 1280-16,-1 5 256 15,1 4 48-15,0 7 16 0,4-2-192 0,2 0-48 0,5-5 0 0,3-4 0 0,4-7-1344 16,2-3-256-16,2-8 0 0,7-5-12768 16</inkml:trace>
  <inkml:trace contextRef="#ctx0" brushRef="#br0" timeOffset="13106.18">1669 11668 3279 0,'-5'0'0'0,"1"0"128"0,1 0-128 0,1 0 192 0,2-5-192 0,-2 1 0 0,-3-1 0 0,-2-6 0 0,-2-3 1504 0,0-6 272 0,2-3 48 0,1-4 16 0,3 2-240 0,1-2-32 0,0 4-16 0,0 10 0 15,2 3 64-15,0 8 16 0,0 2 0 0,-3 5 0 16,1 8-848-16,0 8-160 0,-3 4-48 0,3 2 0 15,-3 2-192-15,1 10-32 0,-3 11-16 0,0 2 0 16,3 0-208-16,-3-4-128 0,2 4 160 0,-1-3-160 16,3-1 0-16,1-14 0 0,2-4 0 0,-2-8 0 0,4-4 0 15,-2-6 0-15,0-12-160 0,0-5 160 0,2-2 0 0,-2-11 0 16,3-9 0-16,-1-9 0 0,2-5 336 0,-1-7 48 16,3-8 16-1,-1-5 0-15,2-5-80 0,-3 2-32 0,3 8 0 0,-2 10 0 0,-3 10-160 0,3 11-128 16,-3 3 144-16,-2 10-144 15,-2 5 0-15,2 7 0 0,-3 7 0 0,-1 5 0 16,-1 6 256-16,3 4 48 0,-3 8 16 0,1 4 0 16,-1 11 32-16,1 3 16 0,-1-8 0 0,3 6 0 15,0-3-368-15,-1 0 0 0,1-5 0 0,2-4 0 16,0-6 0-16,2-6 0 0,3-4 0 0,2-6-8800 16,2-1-1792-16</inkml:trace>
  <inkml:trace contextRef="#ctx0" brushRef="#br0" timeOffset="13659.09">1739 12703 9215 0,'-11'0'400'0,"4"0"96"0,2 0-496 0,3 0 0 0,0 3 0 0,2 1 0 0,-3-2 640 0,1 7 16 0,0 10 16 0,-3 3 0 31,1 8 816-31,-3 6 176 0,2 2 16 0,-1 3 16 16,1 2-400-16,1-4-80 0,-1 2 0 0,1-5-16 16,1 2-416-16,1-8-80 0,4-1 0 0,-2-6-16 15,5 0-352-15,-1-12-64 0,5 0-16 0,-2-11 0 16,5 0-256-16,-3-9 0 0,0-2 128 0,-3-9-128 15,1-8 0-15,0-3 0 0,-2-3-208 0,-3 0 80 16,0-14 128-16,-2 3-128 0,0-3 128 0,0-2-128 0,-2 3 128 0,-3-5 0 16,3 2 0-16,0 9 128 0,0 9 192 0,-3 10 32 15,3 10 16-15,-3 5 0 0,1 10-48 0,-3 6-16 16,0 4 0-16,0 10 0 0,3 6 144 0,-1 5 16 16,-2 9 16-16,3 7 0 0,-3 2-80 0,3 5-16 15,-1 2 0-15,3-5 0 0,-1-1-176 0,3-4-32 16,3-8-16-16,4-7 0 0,-3-11-160 0,5-7 0 0,5-7 144 15,-1-7-14048-15</inkml:trace>
  <inkml:trace contextRef="#ctx0" brushRef="#br0" timeOffset="31904.46">1864 15849 9439 0,'-14'-5'192'0,"7"-4"64"0,3 0 0 0,-1 7 16 0,1 2-272 0,-1 2 0 0,-2-2 0 0,-4 7 0 0,-3-3 1456 0,-6 8 224 0,-1 6 48 0,3 2 16 0,5 5 144 0,-1 0 32 0,5 2 0 0,0 3 0 16,4 6-720-16,1 0-144 0,2 5-32 0,-3 9 0 16,3 2-624-16,0 7-128 0,-1 4-16 0,3 12-16 15,3 7 80-15,-1 4 32 0,2 9 0 0,3 3 0 16,0 10-352-16,0-8 144 16,0 2-144-16,-1 0 0 0,3-5 240 0,-4-15-64 0,2-9-16 0,-5-19 0 15,3-9-160-15,-5-20-192 0,2-9 32 0,-2-11 16 16,-2-5 144-16,-1-12 0 0,-1-4 0 0,-5-2-128 15,0-11 304-15,-3-10 64 0,-4-13 16 0,1-9 0 16,1-7 192-16,-2-11 32 0,5-10 16 0,-3-8 0 16,5-10 192-16,0-1 32 0,5 3 16 0,1 6 0 15,6 3-32-15,1-6-16 0,7-4 0 0,3-1 0 0,2 14-288 16,2 5-48-16,-2 9-16 0,0 9 0 0,-3 11-336 0,-1 13 0 16,-1 6 0-16,-2 6 0 0,0 0-304 0,0 4-80 15,0 3 0-15,0 4-16 16,3 3-224-16,-3 4-32 0,-2 5-16 0,-1 6 0 15,1 10 96-15,-5 6 32 16,-2 12 0-16,-2 6 0 0,-5 7 544 0,-4 10 0 0,-3 6 0 0,-4 9 0 0,-2 11 256 0,-3 1 48 0,1 2 16 16,-1-5 0-16,2-11-128 0,3-2 0 0,-2 2-16 0,4-1 0 15,0 6-176-15,5 4 128 0,4 4-128 0,5 5 128 16,6 5 256-16,5 9 32 0,5 6 16 0,2 3 0 16,0-10 48-16,4 10 16 0,3 7 0 0,2 4 0 15,2 0-304-15,0-16-64 0,-2-11-128 0,2-25 192 16,0-14-384-16,1-20-96 0,1-18-16 0,5-14-16112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56:18.52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20139 8300 9215 0,'-11'-16'816'0,"4"7"-656"0,2 0-160 0,1 2 0 0,2 5 1088 0,2 0 192 0,-3 2 48 0,1 0 0 0,2 0 464 0,-2 0 80 0,2 7 32 0,2 4 0 16,5 7 80-16,2 0 32 0,5 9 0 0,4 3 0 31,4 4-544-31,6 0-96 0,3 7-32 0,6-1 0 16,-3 1-512-16,0 0-128 0,-3-5 0 0,-1-2-16 16,-5-4-496-16,-3-1-192 0,1 1 128 0,-5-3-128 15,0-2 0-15,-4-3 0 0,-3-3 0 0,1-4 0 0,-8-6 128 16,1-2 80-16,-3-4 32 0,-4-3 0 0,-1 0 416 0,-1-3 96 15,-1-8 16-15,-4 2 0 0,-4-2-416 0,-1-3-80 16,-4-4-16-16,-2 2 0 0,-5 2-256 0,-5 3 0 16,-4-5 0-16,-7 5 0 15,3 4-272-15,-8-2-112 0,-6 2-32 0,-4 0 0 16,1 3-112-16,1 2-32 0,4-3 0 0,7 1 0 0,2 4 208 0,7-3 32 0,7 6 16 0,6-3 0 16,8 2 304-16,4 0 0 0,7-2 0 0,6 0 0 15,5-4 0-15,7 1 256 0,7-8-64 0,4 0 0 16,9-8 144-16,3-1 32 0,6-7 0 0,3-5 0 15,-1-2-64-15,5-7-16 0,3-2 0 0,-5 3 0 16,-10-1 96-16,1 7 0 0,0-3 16 0,-7 3 0 16,0 7-192-16,-2 2-32 0,-7 7-16 0,-7 5 0 15,-2 4-160-15,-7 4 0 0,-5 7 0 0,-1 7-176 16,-8 3-176-16,-2 6-32 0,-2 5-16 0,-2 6 0 16,0-4 208-16,-5 9 64 0,-2 11 0 0,-3 3 0 15,-2 4 128-15,1 5-128 0,-3 6 128 0,4-9-128 16,1 1 128-16,4-8 0 0,3-6-144 0,8-7 144 15,1-4 0-15,4-15 0 0,4-1 160 0,1-3-160 0,-1-11 304 0,1 0-48 16,1-11-16-16,1-5 0 0,0-4 0 0,-2-3 0 16,-1-11 0-16,1-7 0 0,-3-8 0 0,-2-6 0 15,-5-4 0-15,-1-2 0 0,-1 7-240 0,-2 2 144 16,-3-1-144-16,1-3 128 0,-5 4-128 0,0-5 0 16,-2 3 0-16,-2-5 0 0,2 7 0 0,2 6 0 15,2-1 0-15,3 8 0 0,2 5 0 0,2 9 0 0,2 3 0 0,5 10 0 31,0 5-464-31,5 3-128 0,0 4-32 0,1 4-17040 0</inkml:trace>
  <inkml:trace contextRef="#ctx0" brushRef="#br0" timeOffset="1227.06">20361 11047 6447 0,'-2'-3'576'0,"0"3"-576"0,2 0 0 0,0 3 0 0,0-1 1552 0,2 3 208 0,-2-3 32 0,2 7 16 0,3 7 480 0,2 4 80 0,6 7 32 0,3 7 0 15,7 5-448-15,4 4-96 0,2 2 0 0,3 3-16 16,4-5-656-16,-2-2-128 16,-2-3-32-16,-5-4 0 0,3 0-464 0,-3-2-112 0,-2 0 0 0,-5-5-16 15,-4-2-96-15,-4-9-16 0,-3-3 0 0,-5-4 0 16,-2-4 320-16,-2-7 64 0,-4-1 16 0,-1-4 0 16,-4 1-16-16,-4-10-16 0,-3 2 0 0,0-8 0 15,-4-1-480-15,-3 0-80 0,-7-2-128 0,-1 3 176 16,-1-6-176-16,-7 6 0 0,3 4 0 0,-5 4 0 15,-2 3-464-15,-2 4-32 16,0 2 0-16,-3 5 0 0,-2 0-496 0,3 3-96 0,3 1-32 0,6 3 0 16,2 2 512-16,6-7 96 0,7 3 32 0,8-5 0 0,3 0 784 0,10-2 144 15,7-3 48-15,4-2 0 0,4-2 112 16,8-2 32-16,6 0 0 0,5-1 0 0,4 1-160 0,5 0-32 16,2-3 0-16,2 0 0 0,0-2-64 0,3-2-32 15,0-4 0-15,-1-1 0 0,1-4-48 0,-3 2-16 16,-4-5 0-16,0 3 0 0,-3 2-128 0,-4 3-32 15,-2-3 0-15,-5 4 0 0,-2 5-128 0,-2 1 0 0,-5 6 0 16,-4 2-176-16,-3 7-176 0,-4 2-32 0,-3 9-16 16,-6 5 0-1,-3 7-176-15,-4 6-16 0,-4 5-16 0,-5 7 0 16,-3 4 80-16,-4 8 16 0,0-1 0 0,-4 2 0 0,2-2 288 0,-3 5 64 16,1 0 16-16,-3 1 0 0,5-1 144 0,2-3 0 0,4 1 0 0,1-5 0 15,4-5 0-15,5-11 0 0,0-5 0 0,4-10 0 16,4-6 256-16,1-8 64 0,0-8 32 0,2-1 0 15,0-12 448-15,2-2 96 0,-2-9 0 0,0-5 16 16,2 0-352-16,-2-6-80 0,3-12-16 0,-1-7 0 0,0-8-256 0,-2-3-48 16,0 2-16-16,-2-2 0 15,-3 2-144-15,1 5 0 0,-3 0 0 0,5 9 0 16,0 6-240-16,-1 6-80 0,1 1 0 0,0 7-16 31,0 7-880-31,-1 5-192 0,-1 9-16 0,1-1-14976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EEBED4E-280B-4D1F-91E2-EAE079489D9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FF94161-02CB-4E79-96C7-F52320B8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replaced p with a and q with b. Same as if you replaced the “I” in a for-loop with a “j” everywhere in that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4161-02CB-4E79-96C7-F52320B8DA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28A34B-58F1-44EF-8A68-5FDEE34C4E2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5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customXml" Target="../ink/ink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ustomXml" Target="../ink/ink10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2.png"/><Relationship Id="rId5" Type="http://schemas.openxmlformats.org/officeDocument/2006/relationships/image" Target="../media/image5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5.png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1.png"/><Relationship Id="rId7" Type="http://schemas.openxmlformats.org/officeDocument/2006/relationships/customXml" Target="../ink/ink13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7.xml"/><Relationship Id="rId4" Type="http://schemas.openxmlformats.org/officeDocument/2006/relationships/image" Target="../media/image15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customXml" Target="../ink/ink19.xml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0.png"/><Relationship Id="rId7" Type="http://schemas.openxmlformats.org/officeDocument/2006/relationships/customXml" Target="../ink/ink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0.png"/><Relationship Id="rId4" Type="http://schemas.openxmlformats.org/officeDocument/2006/relationships/tags" Target="../tags/tag1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0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1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Logic, Equivalences, Symbolic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2</a:t>
            </a:r>
          </a:p>
        </p:txBody>
      </p:sp>
      <p:pic>
        <p:nvPicPr>
          <p:cNvPr id="4" name="Picture 3" descr="A comic strip with child: &quot;Daddy, what's a conjunction&quot;? Dad: &quot;A conjunction? Conjunction junction, what's your function? Hooking up words and phrases and clauses!&quot; Child: &quot;In normal language, please.&quot; Dad: &quot;I forget.&quot;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05050"/>
            <a:ext cx="685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8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is the condition. Knowing the Pythagorean Theorem is the promise.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75DC66-5454-4D4D-B8EE-A092178577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36200" y="1482840"/>
              <a:ext cx="7484760" cy="4596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75DC66-5454-4D4D-B8EE-A092178577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6840" y="1473480"/>
                <a:ext cx="7503480" cy="46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B98A82-DFDD-4156-A9BD-9D1B23651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41920" y="1026000"/>
              <a:ext cx="7877160" cy="463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B98A82-DFDD-4156-A9BD-9D1B23651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2560" y="1016640"/>
                <a:ext cx="7895880" cy="46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 descr="A bracket encompassing parentheses; negation; and; or, exclusive or; implication; biconditional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634A58-4142-4A50-B891-EDD7EA515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52600" y="2360520"/>
              <a:ext cx="155520" cy="4041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634A58-4142-4A50-B891-EDD7EA515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240" y="2351160"/>
                <a:ext cx="174240" cy="40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stars by exclusive or and biconditional">
                <a:extLst>
                  <a:ext uri="{FF2B5EF4-FFF2-40B4-BE49-F238E27FC236}">
                    <a16:creationId xmlns:a16="http://schemas.microsoft.com/office/drawing/2014/main" id="{996BB733-7A46-4935-ACD5-1D191F2355FF}"/>
                  </a:ext>
                </a:extLst>
              </p14:cNvPr>
              <p14:cNvContentPartPr/>
              <p14:nvPr/>
            </p14:nvContentPartPr>
            <p14:xfrm>
              <a:off x="7126200" y="2809440"/>
              <a:ext cx="384480" cy="1495800"/>
            </p14:xfrm>
          </p:contentPart>
        </mc:Choice>
        <mc:Fallback>
          <p:pic>
            <p:nvPicPr>
              <p:cNvPr id="4" name="Ink 3" descr="stars by exclusive or and biconditional">
                <a:extLst>
                  <a:ext uri="{FF2B5EF4-FFF2-40B4-BE49-F238E27FC236}">
                    <a16:creationId xmlns:a16="http://schemas.microsoft.com/office/drawing/2014/main" id="{996BB733-7A46-4935-ACD5-1D191F2355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6840" y="2800080"/>
                <a:ext cx="403200" cy="15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(1)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96735" y="1152028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35" y="1152028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30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BBE42F-DE47-4752-9356-8953C9D9B4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045040" y="1115640"/>
              <a:ext cx="5892480" cy="83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BBE42F-DE47-4752-9356-8953C9D9B4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5680" y="1106280"/>
                <a:ext cx="5911200" cy="8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have the same truth value.”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 descr="emphasizing marks, and T right-arrow F">
                <a:extLst>
                  <a:ext uri="{FF2B5EF4-FFF2-40B4-BE49-F238E27FC236}">
                    <a16:creationId xmlns:a16="http://schemas.microsoft.com/office/drawing/2014/main" id="{2CCD56E8-80E8-4CDA-9279-E703F602D4BD}"/>
                  </a:ext>
                </a:extLst>
              </p14:cNvPr>
              <p14:cNvContentPartPr/>
              <p14:nvPr/>
            </p14:nvContentPartPr>
            <p14:xfrm>
              <a:off x="1484640" y="504720"/>
              <a:ext cx="9850320" cy="5544000"/>
            </p14:xfrm>
          </p:contentPart>
        </mc:Choice>
        <mc:Fallback>
          <p:pic>
            <p:nvPicPr>
              <p:cNvPr id="4" name="Ink 3" descr="emphasizing marks, and T right-arrow F">
                <a:extLst>
                  <a:ext uri="{FF2B5EF4-FFF2-40B4-BE49-F238E27FC236}">
                    <a16:creationId xmlns:a16="http://schemas.microsoft.com/office/drawing/2014/main" id="{2CCD56E8-80E8-4CDA-9279-E703F602D4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5280" y="495360"/>
                <a:ext cx="9869040" cy="55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513396"/>
              </p:ext>
            </p:ext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794033"/>
              </p:ext>
            </p:ext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 descr="the statement (p OR q) AND NOT(p AND q) with scratchwork beneath">
                <a:extLst>
                  <a:ext uri="{FF2B5EF4-FFF2-40B4-BE49-F238E27FC236}">
                    <a16:creationId xmlns:a16="http://schemas.microsoft.com/office/drawing/2014/main" id="{2ADD7B98-FA1C-440C-8784-31F7B00DA295}"/>
                  </a:ext>
                </a:extLst>
              </p14:cNvPr>
              <p14:cNvContentPartPr/>
              <p14:nvPr/>
            </p14:nvContentPartPr>
            <p14:xfrm>
              <a:off x="5157720" y="239400"/>
              <a:ext cx="6088320" cy="3529080"/>
            </p14:xfrm>
          </p:contentPart>
        </mc:Choice>
        <mc:Fallback>
          <p:pic>
            <p:nvPicPr>
              <p:cNvPr id="4" name="Ink 3" descr="the statement (p OR q) AND NOT(p AND q) with scratchwork beneath">
                <a:extLst>
                  <a:ext uri="{FF2B5EF4-FFF2-40B4-BE49-F238E27FC236}">
                    <a16:creationId xmlns:a16="http://schemas.microsoft.com/office/drawing/2014/main" id="{2ADD7B98-FA1C-440C-8784-31F7B00DA2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8360" y="230040"/>
                <a:ext cx="6107040" cy="354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  <a:p>
            <a:endParaRPr lang="en-US" dirty="0"/>
          </a:p>
          <a:p>
            <a:r>
              <a:rPr lang="en-US" dirty="0"/>
              <a:t>But first, some notation.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recordings on “Panopto” – link is posted on ed.</a:t>
            </a:r>
          </a:p>
          <a:p>
            <a:r>
              <a:rPr lang="en-US" dirty="0"/>
              <a:t>HW1 is out now – on the assignments tab on the webpage</a:t>
            </a:r>
          </a:p>
          <a:p>
            <a:pPr lvl="1"/>
            <a:r>
              <a:rPr lang="en-US" dirty="0"/>
              <a:t>Due Thursday evening (10/2). </a:t>
            </a:r>
          </a:p>
          <a:p>
            <a:pPr lvl="1"/>
            <a:r>
              <a:rPr lang="en-US" sz="2000" dirty="0"/>
              <a:t>Note that assignments will normally be released and due on Wednesdays (out for 1 week)</a:t>
            </a:r>
          </a:p>
          <a:p>
            <a:pPr lvl="1"/>
            <a:r>
              <a:rPr lang="en-US" dirty="0"/>
              <a:t>You’ll submit to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OH will start on Monday (9/29)!</a:t>
            </a:r>
          </a:p>
          <a:p>
            <a:pPr lvl="1"/>
            <a:r>
              <a:rPr lang="en-US" dirty="0"/>
              <a:t>mix of zoom + in-person</a:t>
            </a:r>
          </a:p>
          <a:p>
            <a:pPr lvl="1"/>
            <a:r>
              <a:rPr lang="en-US" dirty="0"/>
              <a:t>Visit early! We get very busy right before deadlines!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CC1 and 2 will both be due Monday 1:30 (delayed deadline for CC1)</a:t>
            </a:r>
          </a:p>
          <a:p>
            <a:pPr lvl="1"/>
            <a:r>
              <a:rPr lang="en-US" dirty="0"/>
              <a:t>Make sure you can get on </a:t>
            </a:r>
            <a:r>
              <a:rPr lang="en-US" dirty="0" err="1"/>
              <a:t>gradescope</a:t>
            </a:r>
            <a:r>
              <a:rPr lang="en-US" dirty="0"/>
              <a:t> today!</a:t>
            </a:r>
          </a:p>
        </p:txBody>
      </p:sp>
    </p:spTree>
    <p:extLst>
      <p:ext uri="{BB962C8B-B14F-4D97-AF65-F5344CB8AC3E}">
        <p14:creationId xmlns:p14="http://schemas.microsoft.com/office/powerpoint/2010/main" val="38015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4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want to talk about whether two propositions are “the same.”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are character-for-character identical.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blipFill>
                <a:blip r:embed="rId3"/>
                <a:stretch>
                  <a:fillRect l="-3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3260436"/>
            <a:ext cx="115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almost never ask whether propositions are equal. It’s not an interesting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equivalent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always have the same truth value.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blipFill>
                <a:blip r:embed="rId4"/>
                <a:stretch>
                  <a:fillRect l="-8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blipFill>
                <a:blip r:embed="rId5"/>
                <a:stretch>
                  <a:fillRect l="-3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blipFill>
                <a:blip r:embed="rId6"/>
                <a:stretch>
                  <a:fillRect l="-8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 descr="emphasizing marks, and &quot;equal right-arrow equivalence&quot;">
                <a:extLst>
                  <a:ext uri="{FF2B5EF4-FFF2-40B4-BE49-F238E27FC236}">
                    <a16:creationId xmlns:a16="http://schemas.microsoft.com/office/drawing/2014/main" id="{4A35C280-933F-433C-BA58-33DEE991B14D}"/>
                  </a:ext>
                </a:extLst>
              </p14:cNvPr>
              <p14:cNvContentPartPr/>
              <p14:nvPr/>
            </p14:nvContentPartPr>
            <p14:xfrm>
              <a:off x="1193040" y="302400"/>
              <a:ext cx="10758960" cy="5023440"/>
            </p14:xfrm>
          </p:contentPart>
        </mc:Choice>
        <mc:Fallback>
          <p:pic>
            <p:nvPicPr>
              <p:cNvPr id="7" name="Ink 6" descr="emphasizing marks, and &quot;equal right-arrow equivalence&quot;">
                <a:extLst>
                  <a:ext uri="{FF2B5EF4-FFF2-40B4-BE49-F238E27FC236}">
                    <a16:creationId xmlns:a16="http://schemas.microsoft.com/office/drawing/2014/main" id="{4A35C280-933F-433C-BA58-33DEE991B1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3680" y="293040"/>
                <a:ext cx="10777680" cy="50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39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4C3282"/>
                </a:solidFill>
              </a:rPr>
              <a:t>A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olidFill>
                  <a:srgbClr val="4C328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vs.  </a:t>
            </a:r>
            <a:r>
              <a:rPr lang="en-US" i="1" dirty="0">
                <a:solidFill>
                  <a:srgbClr val="4C3282"/>
                </a:solidFill>
              </a:rPr>
              <a:t>A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 B </a:t>
                </a:r>
                <a:r>
                  <a:rPr lang="en-US" dirty="0"/>
                  <a:t>is an </a:t>
                </a:r>
                <a:r>
                  <a:rPr lang="en-US" b="1" i="1" dirty="0"/>
                  <a:t>assertion over all possible truth values</a:t>
                </a:r>
                <a:r>
                  <a:rPr lang="en-US" i="1" dirty="0"/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/>
                  <a:t> always have the same truth values.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you’re manipulating propositions (“doing algebra”)</a:t>
                </a:r>
              </a:p>
              <a:p>
                <a:pPr marL="0" indent="0">
                  <a:buNone/>
                </a:pPr>
                <a:r>
                  <a:rPr lang="en-US" sz="1600" dirty="0"/>
                  <a:t>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B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a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proposition</a:t>
                </a:r>
                <a:r>
                  <a:rPr lang="en-US" dirty="0">
                    <a:solidFill>
                      <a:prstClr val="black"/>
                    </a:solidFill>
                  </a:rPr>
                  <a:t> that may be true or false depending on the truth values of the variables in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This distinction will be easier to understand after you see us use them both a few time.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  <a:blipFill>
                <a:blip r:embed="rId2"/>
                <a:stretch>
                  <a:fillRect l="-1560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D4370F-FCED-4CC6-BC21-3D00B1EFB3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36200" y="1155600"/>
              <a:ext cx="7002360" cy="342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D4370F-FCED-4CC6-BC21-3D00B1EFB3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840" y="1146240"/>
                <a:ext cx="7021080" cy="344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888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and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we’re doing algebra, we can apply rules to transform expressions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rules for logical expressions too.</a:t>
                </a:r>
              </a:p>
              <a:p>
                <a:r>
                  <a:rPr lang="en-US" dirty="0"/>
                  <a:t>For two rules, we’ll: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Derive it/make sure we understand why it’s true.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Practice using it.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By the end of the course, you’ll do these “automatically” on full sentences; for now we’ll practice mechanically on symbolic forms.</a:t>
                </a:r>
              </a:p>
              <a:p>
                <a:pPr lvl="1"/>
                <a:r>
                  <a:rPr lang="en-US" dirty="0"/>
                  <a:t>As you’re practicing, don’t lose sight of the </a:t>
                </a:r>
                <a:r>
                  <a:rPr lang="en-US" i="1" dirty="0"/>
                  <a:t>intuition </a:t>
                </a:r>
                <a:r>
                  <a:rPr lang="en-US" dirty="0"/>
                  <a:t>for what you’re doing.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 descr="emphasizing marks and &quot;FOIL&quot;">
                <a:extLst>
                  <a:ext uri="{FF2B5EF4-FFF2-40B4-BE49-F238E27FC236}">
                    <a16:creationId xmlns:a16="http://schemas.microsoft.com/office/drawing/2014/main" id="{9BD5D284-7070-4711-B420-FB0C4189EBA8}"/>
                  </a:ext>
                </a:extLst>
              </p14:cNvPr>
              <p14:cNvContentPartPr/>
              <p14:nvPr/>
            </p14:nvContentPartPr>
            <p14:xfrm>
              <a:off x="699480" y="957600"/>
              <a:ext cx="8910360" cy="1641600"/>
            </p14:xfrm>
          </p:contentPart>
        </mc:Choice>
        <mc:Fallback>
          <p:pic>
            <p:nvPicPr>
              <p:cNvPr id="2" name="Ink 1" descr="emphasizing marks and &quot;FOIL&quot;">
                <a:extLst>
                  <a:ext uri="{FF2B5EF4-FFF2-40B4-BE49-F238E27FC236}">
                    <a16:creationId xmlns:a16="http://schemas.microsoft.com/office/drawing/2014/main" id="{9BD5D284-7070-4711-B420-FB0C4189EB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120" y="948240"/>
                <a:ext cx="8929080" cy="16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241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 Intuition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812579"/>
          </a:xfrm>
        </p:spPr>
        <p:txBody>
          <a:bodyPr>
            <a:normAutofit/>
          </a:bodyPr>
          <a:lstStyle/>
          <a:p>
            <a:r>
              <a:rPr lang="en-US" dirty="0"/>
              <a:t>Negate the statement </a:t>
            </a:r>
          </a:p>
          <a:p>
            <a:pPr algn="ctr"/>
            <a:r>
              <a:rPr lang="en-US" dirty="0"/>
              <a:t>“my code compiles or there is a bug.”</a:t>
            </a:r>
          </a:p>
          <a:p>
            <a:r>
              <a:rPr lang="en-US" dirty="0"/>
              <a:t>i.e. find a natural English sentence that says </a:t>
            </a:r>
          </a:p>
          <a:p>
            <a:r>
              <a:rPr lang="en-US" dirty="0"/>
              <a:t>“the following is not true: my code compiles or there is a bug”</a:t>
            </a:r>
          </a:p>
          <a:p>
            <a:r>
              <a:rPr lang="en-US" dirty="0"/>
              <a:t>Hint: when it the original sentence false?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1" y="4355690"/>
            <a:ext cx="1094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‘or’ means ‘at least one is true’ so to negate, we need to say ‘neither is true’ or equivalently ‘both are false’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“my code does not compile and there is not a bug”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06367F-4460-4A6C-8C0D-2768E016B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86320" y="2577600"/>
              <a:ext cx="10416600" cy="362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06367F-4460-4A6C-8C0D-2768E016B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960" y="2568240"/>
                <a:ext cx="10435320" cy="36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 in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general rule. It’s always true for any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one of De Morgan’s Laws.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other is: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blipFill>
                <a:blip r:embed="rId3"/>
                <a:stretch>
                  <a:fillRect l="-81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3CD4F7-492C-49CC-BED9-BD8C0D74F1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624920" y="2113560"/>
              <a:ext cx="7180920" cy="3780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3CD4F7-492C-49CC-BED9-BD8C0D74F1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5560" y="2104200"/>
                <a:ext cx="7199640" cy="37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295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blipFill>
                <a:blip r:embed="rId3"/>
                <a:stretch>
                  <a:fillRect l="-17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262583"/>
              </p:ext>
            </p:extLst>
          </p:nvPr>
        </p:nvGraphicFramePr>
        <p:xfrm>
          <a:off x="1228299" y="2649675"/>
          <a:ext cx="677868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 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/>
                        <a:t> 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endParaRPr lang="en-US" sz="2200" b="1" i="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 descr="Highlighting column for NOT(p) OR NOT(q) in the truth table">
            <a:extLst>
              <a:ext uri="{FF2B5EF4-FFF2-40B4-BE49-F238E27FC236}">
                <a16:creationId xmlns:a16="http://schemas.microsoft.com/office/drawing/2014/main" id="{5D84AE2B-B712-46FD-ADDA-C37240CDBC94}"/>
              </a:ext>
            </a:extLst>
          </p:cNvPr>
          <p:cNvSpPr/>
          <p:nvPr/>
        </p:nvSpPr>
        <p:spPr>
          <a:xfrm>
            <a:off x="3943350" y="2649675"/>
            <a:ext cx="1533526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Highlighting the column for NOT(p AND q) in the truth table">
            <a:extLst>
              <a:ext uri="{FF2B5EF4-FFF2-40B4-BE49-F238E27FC236}">
                <a16:creationId xmlns:a16="http://schemas.microsoft.com/office/drawing/2014/main" id="{555BE546-FB3C-4702-9C95-4CA1B0BECAA0}"/>
              </a:ext>
            </a:extLst>
          </p:cNvPr>
          <p:cNvSpPr/>
          <p:nvPr/>
        </p:nvSpPr>
        <p:spPr>
          <a:xfrm>
            <a:off x="6543675" y="2649675"/>
            <a:ext cx="1463304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85465-0B2D-4EF4-91E7-3B4DA6E5E763}"/>
              </a:ext>
            </a:extLst>
          </p:cNvPr>
          <p:cNvSpPr/>
          <p:nvPr/>
        </p:nvSpPr>
        <p:spPr>
          <a:xfrm>
            <a:off x="3321050" y="5238309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167729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 in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2524046"/>
            <a:ext cx="1101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 != null &amp;&amp; value &gt;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front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front);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= front;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&amp;&amp;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 value))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CC1129-D220-4554-9046-FB158944E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415760" y="790200"/>
              <a:ext cx="1470240" cy="1934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CC1129-D220-4554-9046-FB158944E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6400" y="780840"/>
                <a:ext cx="1488960" cy="19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13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 Code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01057" y="2752295"/>
            <a:ext cx="52785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itchFamily="49" charset="0"/>
                <a:cs typeface="Consolas" pitchFamily="49" charset="0"/>
              </a:rPr>
              <a:t>!(</a:t>
            </a:r>
            <a:r>
              <a:rPr lang="en-US" sz="1900" b="1" dirty="0">
                <a:latin typeface="Consolas" pitchFamily="49" charset="0"/>
                <a:cs typeface="Consolas" pitchFamily="49" charset="0"/>
              </a:rPr>
              <a:t>front != null &amp;&amp; value &gt; </a:t>
            </a:r>
            <a:r>
              <a:rPr lang="en-US" sz="1900" b="1" dirty="0" err="1">
                <a:latin typeface="Consolas" pitchFamily="49" charset="0"/>
                <a:cs typeface="Consolas" pitchFamily="49" charset="0"/>
              </a:rPr>
              <a:t>front.data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</m:t>
                      </m:r>
                    </m:oMath>
                  </m:oMathPara>
                </a14:m>
                <a:endParaRPr lang="en-US" sz="3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456706" y="3770649"/>
            <a:ext cx="4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front == null || value &lt;=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front.data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785" y="5438634"/>
            <a:ext cx="5050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You’ve been using these for a while!</a:t>
            </a:r>
          </a:p>
        </p:txBody>
      </p:sp>
    </p:spTree>
    <p:extLst>
      <p:ext uri="{BB962C8B-B14F-4D97-AF65-F5344CB8AC3E}">
        <p14:creationId xmlns:p14="http://schemas.microsoft.com/office/powerpoint/2010/main" val="242022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 Intuition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4735773" y="3429000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approach: think “when is this implication false?” then negate it (you might want one of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 descr="emphasizing marks and the statement NOT(p AND NOT(q))">
                <a:extLst>
                  <a:ext uri="{FF2B5EF4-FFF2-40B4-BE49-F238E27FC236}">
                    <a16:creationId xmlns:a16="http://schemas.microsoft.com/office/drawing/2014/main" id="{00A7EEB5-F861-41B1-9817-A1F812BF66F2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14:cNvPr>
              <p14:cNvContentPartPr/>
              <p14:nvPr/>
            </p14:nvContentPartPr>
            <p14:xfrm>
              <a:off x="1051920" y="3354480"/>
              <a:ext cx="8593560" cy="2904480"/>
            </p14:xfrm>
          </p:contentPart>
        </mc:Choice>
        <mc:Fallback>
          <p:pic>
            <p:nvPicPr>
              <p:cNvPr id="5" name="Ink 4" descr="emphasizing marks and the statement NOT(p AND NOT(q))">
                <a:extLst>
                  <a:ext uri="{FF2B5EF4-FFF2-40B4-BE49-F238E27FC236}">
                    <a16:creationId xmlns:a16="http://schemas.microsoft.com/office/drawing/2014/main" id="{00A7EEB5-F861-41B1-9817-A1F812BF66F2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2560" y="3345120"/>
                <a:ext cx="8612280" cy="29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81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implications</a:t>
            </a:r>
          </a:p>
          <a:p>
            <a:r>
              <a:rPr lang="en-US" dirty="0"/>
              <a:t>Simplification Rules</a:t>
            </a:r>
          </a:p>
        </p:txBody>
      </p:sp>
    </p:spTree>
    <p:extLst>
      <p:ext uri="{BB962C8B-B14F-4D97-AF65-F5344CB8AC3E}">
        <p14:creationId xmlns:p14="http://schemas.microsoft.com/office/powerpoint/2010/main" val="1601419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we might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a reasonable guess.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it true?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blipFill>
                <a:blip r:embed="rId3"/>
                <a:stretch>
                  <a:fillRect l="-136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8140EA-0FFD-4489-94BB-A92340A87A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907320" y="5047920"/>
              <a:ext cx="2425680" cy="154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8140EA-0FFD-4489-94BB-A92340A87A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7960" y="5038560"/>
                <a:ext cx="244440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390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1" baseline="0" dirty="0">
                              <a:latin typeface="Symbol"/>
                              <a:sym typeface="Symbol"/>
                            </a:rPr>
                            <a:t> </a:t>
                          </a:r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53" r="-61958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3" r="-513265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65" t="-1053" r="-20119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151" t="-1053" r="-141727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36" t="-1053" r="-1026" b="-3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 descr="Highlighting the column &quot;p IMPLIES q&quot; in the truth table">
            <a:extLst>
              <a:ext uri="{FF2B5EF4-FFF2-40B4-BE49-F238E27FC236}">
                <a16:creationId xmlns:a16="http://schemas.microsoft.com/office/drawing/2014/main" id="{CFFAC7F1-52A1-400C-A4DB-261AEFE222E9}"/>
              </a:ext>
            </a:extLst>
          </p:cNvPr>
          <p:cNvSpPr/>
          <p:nvPr/>
        </p:nvSpPr>
        <p:spPr>
          <a:xfrm>
            <a:off x="3905250" y="2775937"/>
            <a:ext cx="1000125" cy="27568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Highlighting the column &quot;NOT(p) OR q&quot; in the truth table">
            <a:extLst>
              <a:ext uri="{FF2B5EF4-FFF2-40B4-BE49-F238E27FC236}">
                <a16:creationId xmlns:a16="http://schemas.microsoft.com/office/drawing/2014/main" id="{67FFB74A-D0D4-4B63-86C2-5C7BD38CDDAC}"/>
              </a:ext>
            </a:extLst>
          </p:cNvPr>
          <p:cNvSpPr/>
          <p:nvPr/>
        </p:nvSpPr>
        <p:spPr>
          <a:xfrm>
            <a:off x="5747719" y="2751685"/>
            <a:ext cx="1182523" cy="27811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1F0E9-E0DD-4576-8F1C-5911ADDD3BBC}"/>
              </a:ext>
            </a:extLst>
          </p:cNvPr>
          <p:cNvSpPr/>
          <p:nvPr/>
        </p:nvSpPr>
        <p:spPr>
          <a:xfrm>
            <a:off x="6096000" y="5629857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372965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derived two facts about logical connectives.</a:t>
            </a:r>
          </a:p>
          <a:p>
            <a:r>
              <a:rPr lang="en-US" dirty="0"/>
              <a:t>There’s a lot more. A LOT more.</a:t>
            </a:r>
          </a:p>
          <a:p>
            <a:r>
              <a:rPr lang="en-US" dirty="0"/>
              <a:t>The next slide is a list of a bunch of them…</a:t>
            </a:r>
          </a:p>
          <a:p>
            <a:pPr lvl="1"/>
            <a:r>
              <a:rPr lang="en-US" dirty="0"/>
              <a:t>Most of these are much less complicated than the last two, so we won’t go through them in detail.</a:t>
            </a:r>
          </a:p>
          <a:p>
            <a:pPr lvl="1"/>
            <a:r>
              <a:rPr lang="en-US" dirty="0"/>
              <a:t>DO NOT freak out about how many there are. We will always provide you the list on the next slide (no need to memorize).</a:t>
            </a:r>
          </a:p>
        </p:txBody>
      </p:sp>
    </p:spTree>
    <p:extLst>
      <p:ext uri="{BB962C8B-B14F-4D97-AF65-F5344CB8AC3E}">
        <p14:creationId xmlns:p14="http://schemas.microsoft.com/office/powerpoint/2010/main" val="809650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548CDB-8DED-4277-B38A-8C3EE7E2E9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3163" y="217227"/>
            <a:ext cx="10986796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Properties of Logical Connectives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2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3D3519-7DE9-4237-A3E5-7C05168F4C71}"/>
              </a:ext>
            </a:extLst>
          </p:cNvPr>
          <p:cNvSpPr txBox="1"/>
          <p:nvPr/>
        </p:nvSpPr>
        <p:spPr>
          <a:xfrm>
            <a:off x="9136978" y="1043905"/>
            <a:ext cx="26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/>
                <a:cs typeface="Franklin Gothic Medium"/>
              </a:rPr>
              <a:t>You don’t have to memorize this list!</a:t>
            </a:r>
          </a:p>
        </p:txBody>
      </p:sp>
    </p:spTree>
    <p:extLst>
      <p:ext uri="{BB962C8B-B14F-4D97-AF65-F5344CB8AC3E}">
        <p14:creationId xmlns:p14="http://schemas.microsoft.com/office/powerpoint/2010/main" val="1845541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WOW that was a lot of rules.</a:t>
            </a:r>
          </a:p>
          <a:p>
            <a:r>
              <a:rPr lang="en-US" dirty="0"/>
              <a:t>Why do we need them? Simplification!</a:t>
            </a:r>
          </a:p>
          <a:p>
            <a:r>
              <a:rPr lang="en-US" dirty="0"/>
              <a:t>Let’s go back to the “law of implication” example.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7576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27" t="-1111" r="-15954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7536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is the implication true? Just “or” each of the three “true” lines!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∨(¬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seems pretty reasonable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are these both alternative representations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blipFill>
                <a:blip r:embed="rId5"/>
                <a:stretch>
                  <a:fillRect l="-1182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37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make another truth table (you should! It’s a good exercise)</a:t>
                </a:r>
              </a:p>
              <a:p>
                <a:r>
                  <a:rPr lang="en-US" dirty="0"/>
                  <a:t>But we have another technique that is nicer. </a:t>
                </a:r>
              </a:p>
              <a:p>
                <a:r>
                  <a:rPr lang="en-US" dirty="0"/>
                  <a:t>Let’s try that one</a:t>
                </a:r>
              </a:p>
              <a:p>
                <a:pPr lvl="1"/>
                <a:r>
                  <a:rPr lang="en-US" dirty="0"/>
                  <a:t>Then talk about why it’s another good option.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give an iron-clad guarantee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that this is another valid “law of implication”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47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will be a long proof! Longer than most of the ones on </a:t>
                </a:r>
                <a:r>
                  <a:rPr lang="en-US" dirty="0" err="1"/>
                  <a:t>homeworks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I’m starting with a hard one so you see all the tricks.</a:t>
                </a:r>
              </a:p>
              <a:p>
                <a:r>
                  <a:rPr lang="en-US" dirty="0"/>
                  <a:t>This process will be easier if we change variables, we’re going to show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 we write a proof?</a:t>
                </a:r>
              </a:p>
              <a:p>
                <a:r>
                  <a:rPr lang="en-US" dirty="0"/>
                  <a:t>It’s not always plug-and-chug…we’ll be highlighting strategies throughout the quarter.</a:t>
                </a:r>
              </a:p>
              <a:p>
                <a:r>
                  <a:rPr lang="en-US" dirty="0"/>
                  <a:t>To start with:</a:t>
                </a:r>
              </a:p>
              <a:p>
                <a:r>
                  <a:rPr lang="en-US" dirty="0"/>
                  <a:t>Make sure we know what we want to show…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apply a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law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0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answers</a:t>
                </a:r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 descr="underlines, and the note &quot;vacuous truth&quot;">
                <a:extLst>
                  <a:ext uri="{FF2B5EF4-FFF2-40B4-BE49-F238E27FC236}">
                    <a16:creationId xmlns:a16="http://schemas.microsoft.com/office/drawing/2014/main" id="{CBF3C4C8-BBA9-4D54-A909-FF16F0125578}"/>
                  </a:ext>
                </a:extLst>
              </p14:cNvPr>
              <p14:cNvContentPartPr/>
              <p14:nvPr/>
            </p14:nvContentPartPr>
            <p14:xfrm>
              <a:off x="850320" y="1176840"/>
              <a:ext cx="9870120" cy="4143240"/>
            </p14:xfrm>
          </p:contentPart>
        </mc:Choice>
        <mc:Fallback>
          <p:pic>
            <p:nvPicPr>
              <p:cNvPr id="2" name="Ink 1" descr="underlines, and the note &quot;vacuous truth&quot;">
                <a:extLst>
                  <a:ext uri="{FF2B5EF4-FFF2-40B4-BE49-F238E27FC236}">
                    <a16:creationId xmlns:a16="http://schemas.microsoft.com/office/drawing/2014/main" id="{CBF3C4C8-BBA9-4D54-A909-FF16F01255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960" y="1167480"/>
                <a:ext cx="9888840" cy="41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5604" y="3429000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 law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up the things we’re working on.</a:t>
            </a:r>
          </a:p>
        </p:txBody>
      </p:sp>
    </p:spTree>
    <p:extLst>
      <p:ext uri="{BB962C8B-B14F-4D97-AF65-F5344CB8AC3E}">
        <p14:creationId xmlns:p14="http://schemas.microsoft.com/office/powerpoint/2010/main" val="278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 law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important, let’s isolate it.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blipFill>
                <a:blip r:embed="rId4"/>
                <a:stretch>
                  <a:fillRect l="-155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668" y="4092971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454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2665" y="4444572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336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86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216" y="4697481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11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Creates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we were hoping for.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blipFill>
                <a:blip r:embed="rId4"/>
                <a:stretch>
                  <a:fillRect l="-98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5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17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A4863A-90DC-4A05-907B-6F4F8839425C}"/>
              </a:ext>
            </a:extLst>
          </p:cNvPr>
          <p:cNvSpPr txBox="1"/>
          <p:nvPr/>
        </p:nvSpPr>
        <p:spPr>
          <a:xfrm>
            <a:off x="464216" y="5332894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B134B-ED7A-423C-971E-8F22A8428E2C}"/>
              </a:ext>
            </a:extLst>
          </p:cNvPr>
          <p:cNvSpPr txBox="1"/>
          <p:nvPr/>
        </p:nvSpPr>
        <p:spPr>
          <a:xfrm>
            <a:off x="464215" y="6034332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Simplifies the part we want to disappear.</a:t>
            </a:r>
          </a:p>
        </p:txBody>
      </p:sp>
    </p:spTree>
    <p:extLst>
      <p:ext uri="{BB962C8B-B14F-4D97-AF65-F5344CB8AC3E}">
        <p14:creationId xmlns:p14="http://schemas.microsoft.com/office/powerpoint/2010/main" val="37235234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  <a:noFill/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Simplify </a:t>
                </a:r>
                <a:r>
                  <a:rPr kumimoji="0" lang="en-US" sz="44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j-ea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∧(¬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𝑎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∨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𝑏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kumimoji="0" lang="en-US" sz="44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4400" b="0" i="0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(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¬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𝑎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∨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𝑏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kumimoji="0" lang="en-US" sz="44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  <a:blipFill>
                <a:blip r:embed="rId2"/>
                <a:stretch>
                  <a:fillRect l="-2179" t="-25749"/>
                </a:stretch>
              </a:blipFill>
              <a:ln>
                <a:noFill/>
                <a:prstDash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5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32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63F81E-CD0E-4096-B81F-9BAB7EDD66A7}"/>
              </a:ext>
            </a:extLst>
          </p:cNvPr>
          <p:cNvSpPr txBox="1"/>
          <p:nvPr/>
        </p:nvSpPr>
        <p:spPr>
          <a:xfrm>
            <a:off x="89796" y="5545098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followed by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exactly like the law, then apply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733ED-4781-4EA5-A661-2552E9CF4E4C}"/>
              </a:ext>
            </a:extLst>
          </p:cNvPr>
          <p:cNvSpPr txBox="1"/>
          <p:nvPr/>
        </p:nvSpPr>
        <p:spPr>
          <a:xfrm>
            <a:off x="4822028" y="6289014"/>
            <a:ext cx="249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done!!! </a:t>
            </a:r>
          </a:p>
        </p:txBody>
      </p:sp>
    </p:spTree>
    <p:extLst>
      <p:ext uri="{BB962C8B-B14F-4D97-AF65-F5344CB8AC3E}">
        <p14:creationId xmlns:p14="http://schemas.microsoft.com/office/powerpoint/2010/main" val="85708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vs. its converse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 descr="a truth table with empty rows, and columns p, q, p implies q, and q implies p ">
                <a:extLst>
                  <a:ext uri="{FF2B5EF4-FFF2-40B4-BE49-F238E27FC236}">
                    <a16:creationId xmlns:a16="http://schemas.microsoft.com/office/drawing/2014/main" id="{4BC9FDFC-B198-4707-8E70-032AEA7F6591}"/>
                  </a:ext>
                </a:extLst>
              </p14:cNvPr>
              <p14:cNvContentPartPr/>
              <p14:nvPr/>
            </p14:nvContentPartPr>
            <p14:xfrm>
              <a:off x="7879320" y="419760"/>
              <a:ext cx="4239720" cy="3297960"/>
            </p14:xfrm>
          </p:contentPart>
        </mc:Choice>
        <mc:Fallback>
          <p:pic>
            <p:nvPicPr>
              <p:cNvPr id="3" name="Ink 2" descr="a truth table with empty rows, and columns p, q, p implies q, and q implies p ">
                <a:extLst>
                  <a:ext uri="{FF2B5EF4-FFF2-40B4-BE49-F238E27FC236}">
                    <a16:creationId xmlns:a16="http://schemas.microsoft.com/office/drawing/2014/main" id="{4BC9FDFC-B198-4707-8E70-032AEA7F65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9960" y="410400"/>
                <a:ext cx="4258440" cy="33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before we applied the distributive law, we switched the order…why?</a:t>
                </a:r>
              </a:p>
              <a:p>
                <a:r>
                  <a:rPr lang="en-US" dirty="0"/>
                  <a:t>The law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b="1" dirty="0"/>
                  <a:t>technically</a:t>
                </a:r>
                <a:r>
                  <a:rPr lang="en-US" dirty="0"/>
                  <a:t> we needed to commute first.</a:t>
                </a:r>
              </a:p>
              <a:p>
                <a:r>
                  <a:rPr lang="en-US" dirty="0"/>
                  <a:t>Eventually (in about 2 weeks) we’ll skip this step. For now, we’re doing two separate steps.</a:t>
                </a:r>
              </a:p>
              <a:p>
                <a:pPr lvl="1"/>
                <a:r>
                  <a:rPr lang="en-US" dirty="0"/>
                  <a:t>Remember this is the “training wheel” stage. The point is to be careful.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06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now have an ironclad guarantee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Hooray! But we could have just made a truth-table. Why a proof?</a:t>
                </a:r>
              </a:p>
              <a:p>
                <a:r>
                  <a:rPr lang="en-US" dirty="0"/>
                  <a:t>Here’s one reason.</a:t>
                </a:r>
              </a:p>
              <a:p>
                <a:r>
                  <a:rPr lang="en-US" dirty="0"/>
                  <a:t>Proofs don’t </a:t>
                </a:r>
                <a:r>
                  <a:rPr lang="en-US" i="1" dirty="0"/>
                  <a:t>just </a:t>
                </a:r>
                <a:r>
                  <a:rPr lang="en-US" dirty="0"/>
                  <a:t>give us an ironclad guarantee. They’re also an explanation of </a:t>
                </a:r>
                <a:r>
                  <a:rPr lang="en-US" i="1" dirty="0"/>
                  <a:t>why </a:t>
                </a:r>
                <a:r>
                  <a:rPr lang="en-US" dirty="0"/>
                  <a:t>the claim is true.</a:t>
                </a:r>
              </a:p>
              <a:p>
                <a:r>
                  <a:rPr lang="en-US" dirty="0"/>
                  <a:t>The key insight to our simplification was “the last two pieces were the vacuous truth parts – the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false” </a:t>
                </a:r>
              </a:p>
              <a:p>
                <a:r>
                  <a:rPr lang="en-US" dirty="0"/>
                  <a:t>That’s in there,</a:t>
                </a:r>
                <a:r>
                  <a:rPr lang="en-US" i="1" dirty="0"/>
                  <a:t> in the proof.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94644" y="1559392"/>
            <a:ext cx="2277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Left Brace 5" descr="A bracket encompassing the first four equivalence lines in the proof"/>
          <p:cNvSpPr/>
          <p:nvPr/>
        </p:nvSpPr>
        <p:spPr>
          <a:xfrm>
            <a:off x="4190679" y="1559392"/>
            <a:ext cx="762916" cy="172971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77443" y="2099945"/>
                <a:ext cx="3521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terms are “vacuous truth” – they simplify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43" y="2099945"/>
                <a:ext cx="3521123" cy="1200329"/>
              </a:xfrm>
              <a:prstGeom prst="rect">
                <a:avLst/>
              </a:prstGeom>
              <a:blipFill>
                <a:blip r:embed="rId4"/>
                <a:stretch>
                  <a:fillRect l="-25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 descr="A bracket encompassing the last 6 equivalence lines in the proof."/>
          <p:cNvSpPr/>
          <p:nvPr/>
        </p:nvSpPr>
        <p:spPr>
          <a:xfrm>
            <a:off x="3915813" y="3448400"/>
            <a:ext cx="1037782" cy="2352907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 longer matters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automatically makes the expression true.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blipFill>
                <a:blip r:embed="rId5"/>
                <a:stretch>
                  <a:fillRect l="-252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47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practice (and quite a bit of squinting) you can see not just the ironclad guarantee, but also the reason why something is true.</a:t>
            </a:r>
          </a:p>
          <a:p>
            <a:r>
              <a:rPr lang="en-US" dirty="0"/>
              <a:t>That’s not easy with a truth table.</a:t>
            </a:r>
          </a:p>
          <a:p>
            <a:endParaRPr lang="en-US" dirty="0"/>
          </a:p>
          <a:p>
            <a:r>
              <a:rPr lang="en-US" dirty="0"/>
              <a:t>Proofs can also communicate intuition about why a statement is true.</a:t>
            </a:r>
          </a:p>
          <a:p>
            <a:pPr lvl="1"/>
            <a:r>
              <a:rPr lang="en-US" dirty="0"/>
              <a:t>We’ll practice extracting intuition from proofs more this quarter.</a:t>
            </a:r>
          </a:p>
        </p:txBody>
      </p:sp>
    </p:spTree>
    <p:extLst>
      <p:ext uri="{BB962C8B-B14F-4D97-AF65-F5344CB8AC3E}">
        <p14:creationId xmlns:p14="http://schemas.microsoft.com/office/powerpoint/2010/main" val="24095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wording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 descr="a circle around q if p">
                <a:extLst>
                  <a:ext uri="{FF2B5EF4-FFF2-40B4-BE49-F238E27FC236}">
                    <a16:creationId xmlns:a16="http://schemas.microsoft.com/office/drawing/2014/main" id="{2F4AFC6D-7784-4F72-A7E2-CD6A1341DF7D}"/>
                  </a:ext>
                </a:extLst>
              </p14:cNvPr>
              <p14:cNvContentPartPr/>
              <p14:nvPr/>
            </p14:nvContentPartPr>
            <p14:xfrm>
              <a:off x="1797120" y="2596320"/>
              <a:ext cx="1234080" cy="888840"/>
            </p14:xfrm>
          </p:contentPart>
        </mc:Choice>
        <mc:Fallback>
          <p:pic>
            <p:nvPicPr>
              <p:cNvPr id="4" name="Ink 3" descr="a circle around q if p">
                <a:extLst>
                  <a:ext uri="{FF2B5EF4-FFF2-40B4-BE49-F238E27FC236}">
                    <a16:creationId xmlns:a16="http://schemas.microsoft.com/office/drawing/2014/main" id="{2F4AFC6D-7784-4F72-A7E2-CD6A1341DF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760" y="2586960"/>
                <a:ext cx="1252800" cy="90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a check by &quot;is this a proposition?&quot; and the notes 'well-formed' and 'truth value'">
                <a:extLst>
                  <a:ext uri="{FF2B5EF4-FFF2-40B4-BE49-F238E27FC236}">
                    <a16:creationId xmlns:a16="http://schemas.microsoft.com/office/drawing/2014/main" id="{3596D8CA-85D5-4139-A43A-18CE3C5CE936}"/>
                  </a:ext>
                </a:extLst>
              </p14:cNvPr>
              <p14:cNvContentPartPr/>
              <p14:nvPr/>
            </p14:nvContentPartPr>
            <p14:xfrm>
              <a:off x="5125680" y="2554920"/>
              <a:ext cx="5912280" cy="1545480"/>
            </p14:xfrm>
          </p:contentPart>
        </mc:Choice>
        <mc:Fallback>
          <p:pic>
            <p:nvPicPr>
              <p:cNvPr id="4" name="Ink 3" descr="a check by &quot;is this a proposition?&quot; and the notes 'well-formed' and 'truth value'">
                <a:extLst>
                  <a:ext uri="{FF2B5EF4-FFF2-40B4-BE49-F238E27FC236}">
                    <a16:creationId xmlns:a16="http://schemas.microsoft.com/office/drawing/2014/main" id="{3596D8CA-85D5-4139-A43A-18CE3C5CE9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320" y="2545560"/>
                <a:ext cx="5931000" cy="15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 descr="underlining and numbering the atomic propositions in the sentence (p, q, r)">
                <a:extLst>
                  <a:ext uri="{FF2B5EF4-FFF2-40B4-BE49-F238E27FC236}">
                    <a16:creationId xmlns:a16="http://schemas.microsoft.com/office/drawing/2014/main" id="{B3919F77-3541-476B-9717-68256E0D9541}"/>
                  </a:ext>
                </a:extLst>
              </p14:cNvPr>
              <p14:cNvContentPartPr/>
              <p14:nvPr/>
            </p14:nvContentPartPr>
            <p14:xfrm>
              <a:off x="1408680" y="748800"/>
              <a:ext cx="8152920" cy="1983600"/>
            </p14:xfrm>
          </p:contentPart>
        </mc:Choice>
        <mc:Fallback>
          <p:pic>
            <p:nvPicPr>
              <p:cNvPr id="5" name="Ink 4" descr="underlining and numbering the atomic propositions in the sentence (p, q, r)">
                <a:extLst>
                  <a:ext uri="{FF2B5EF4-FFF2-40B4-BE49-F238E27FC236}">
                    <a16:creationId xmlns:a16="http://schemas.microsoft.com/office/drawing/2014/main" id="{B3919F77-3541-476B-9717-68256E0D95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9320" y="739440"/>
                <a:ext cx="8171640" cy="20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B43D434ED9D4BBAD1F3D8A40FCC0B" ma:contentTypeVersion="9" ma:contentTypeDescription="Create a new document." ma:contentTypeScope="" ma:versionID="eda30258031a9c37d234ba2204390797">
  <xsd:schema xmlns:xsd="http://www.w3.org/2001/XMLSchema" xmlns:xs="http://www.w3.org/2001/XMLSchema" xmlns:p="http://schemas.microsoft.com/office/2006/metadata/properties" xmlns:ns3="b08e8cc8-1de4-40ec-91af-1c8873a79dc0" xmlns:ns4="9abc1d99-13ed-4d5a-b44c-a110f3b7aae6" targetNamespace="http://schemas.microsoft.com/office/2006/metadata/properties" ma:root="true" ma:fieldsID="9c1ad3ad4700dbf54216dbbca543c32b" ns3:_="" ns4:_="">
    <xsd:import namespace="b08e8cc8-1de4-40ec-91af-1c8873a79dc0"/>
    <xsd:import namespace="9abc1d99-13ed-4d5a-b44c-a110f3b7aa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e8cc8-1de4-40ec-91af-1c8873a79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c1d99-13ed-4d5a-b44c-a110f3b7aa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8e8cc8-1de4-40ec-91af-1c8873a79dc0" xsi:nil="true"/>
  </documentManagement>
</p:properties>
</file>

<file path=customXml/itemProps1.xml><?xml version="1.0" encoding="utf-8"?>
<ds:datastoreItem xmlns:ds="http://schemas.openxmlformats.org/officeDocument/2006/customXml" ds:itemID="{9DA408BC-4929-47DE-AA2E-6E5BFEC51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8e8cc8-1de4-40ec-91af-1c8873a79dc0"/>
    <ds:schemaRef ds:uri="9abc1d99-13ed-4d5a-b44c-a110f3b7a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91B90-A882-4887-A31A-F6F6B32C37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483496-09BC-4E9A-80D4-B42C10714A37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08e8cc8-1de4-40ec-91af-1c8873a79dc0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9abc1d99-13ed-4d5a-b44c-a110f3b7aae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6779</TotalTime>
  <Words>4457</Words>
  <Application>Microsoft Office PowerPoint</Application>
  <PresentationFormat>Widescreen</PresentationFormat>
  <Paragraphs>829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Calibri</vt:lpstr>
      <vt:lpstr>Cambria Math</vt:lpstr>
      <vt:lpstr>Consolas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More Logic, Equivalences, Symbolic Proofs</vt:lpstr>
      <vt:lpstr>Announcements</vt:lpstr>
      <vt:lpstr>Today</vt:lpstr>
      <vt:lpstr>Implication (p→q) with answers</vt:lpstr>
      <vt:lpstr>p → q vs. its converse</vt:lpstr>
      <vt:lpstr>p → q wording</vt:lpstr>
      <vt:lpstr>More Connectives</vt:lpstr>
      <vt:lpstr>A More Complicated Statement</vt:lpstr>
      <vt:lpstr>A Compound Proposition</vt:lpstr>
      <vt:lpstr>Parentheses…</vt:lpstr>
      <vt:lpstr>Back to the Compound Proposition…</vt:lpstr>
      <vt:lpstr>Analyzing the Sentence with a Truth Table</vt:lpstr>
      <vt:lpstr>Order of Operations</vt:lpstr>
      <vt:lpstr>Logical Connectives</vt:lpstr>
      <vt:lpstr>Biconditional:  p ↔ q (1)</vt:lpstr>
      <vt:lpstr>Biconditional:  p ↔ q (2)</vt:lpstr>
      <vt:lpstr>Exclusive Or (1)</vt:lpstr>
      <vt:lpstr>Exclusive Or (2)</vt:lpstr>
      <vt:lpstr>Today(ish)</vt:lpstr>
      <vt:lpstr>Logical Equivalence</vt:lpstr>
      <vt:lpstr>A  B  vs.  A  B</vt:lpstr>
      <vt:lpstr>Simplification and Proofs</vt:lpstr>
      <vt:lpstr>Manipulating Expressions</vt:lpstr>
      <vt:lpstr>De Morgan’s Laws Intuition</vt:lpstr>
      <vt:lpstr>De Morgan’s Laws in Symbols</vt:lpstr>
      <vt:lpstr>De Morgan’s Laws Truth Table</vt:lpstr>
      <vt:lpstr>De Morgan’s Laws in Code</vt:lpstr>
      <vt:lpstr>De Morgan’s Laws Code example</vt:lpstr>
      <vt:lpstr>Law of Implication Intuition</vt:lpstr>
      <vt:lpstr>Law of Implication</vt:lpstr>
      <vt:lpstr>Law of Implication Truth Table</vt:lpstr>
      <vt:lpstr>Properties of Logical Connectives</vt:lpstr>
      <vt:lpstr>Properties of Logical Connectives List</vt:lpstr>
      <vt:lpstr>Using Our Rules</vt:lpstr>
      <vt:lpstr>Our First Proof</vt:lpstr>
      <vt:lpstr>Our First Proof</vt:lpstr>
      <vt:lpstr>Our First Proof</vt:lpstr>
      <vt:lpstr>Let’s apply a rule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Simplify T∧(¬a∨b) to (¬a∨b)</vt:lpstr>
      <vt:lpstr>Our First Proof</vt:lpstr>
      <vt:lpstr>Commutativity</vt:lpstr>
      <vt:lpstr>More on Our First Proof</vt:lpstr>
      <vt:lpstr>Our First Proof</vt:lpstr>
      <vt:lpstr>More on Our First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125</cp:revision>
  <cp:lastPrinted>2025-09-26T17:14:58Z</cp:lastPrinted>
  <dcterms:created xsi:type="dcterms:W3CDTF">2020-07-09T20:29:17Z</dcterms:created>
  <dcterms:modified xsi:type="dcterms:W3CDTF">2025-09-26T22:01:28Z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0x010100C96B43D434ED9D4BBAD1F3D8A40FCC0B</vt:lpwstr>
  </property>
</Properties>
</file>