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7.xml" ContentType="application/vnd.openxmlformats-officedocument.presentationml.tags+xml"/>
  <Override PartName="/ppt/ink/ink11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2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tags/tag120.xml" ContentType="application/vnd.openxmlformats-officedocument.presentationml.tags+xml"/>
  <Override PartName="/ppt/tags/tag1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1"/>
  </p:notesMasterIdLst>
  <p:handoutMasterIdLst>
    <p:handoutMasterId r:id="rId52"/>
  </p:handoutMasterIdLst>
  <p:sldIdLst>
    <p:sldId id="330" r:id="rId5"/>
    <p:sldId id="256" r:id="rId6"/>
    <p:sldId id="257" r:id="rId7"/>
    <p:sldId id="260" r:id="rId8"/>
    <p:sldId id="333" r:id="rId9"/>
    <p:sldId id="334" r:id="rId10"/>
    <p:sldId id="349" r:id="rId11"/>
    <p:sldId id="320" r:id="rId12"/>
    <p:sldId id="269" r:id="rId13"/>
    <p:sldId id="319" r:id="rId14"/>
    <p:sldId id="270" r:id="rId15"/>
    <p:sldId id="271" r:id="rId16"/>
    <p:sldId id="273" r:id="rId17"/>
    <p:sldId id="275" r:id="rId18"/>
    <p:sldId id="276" r:id="rId19"/>
    <p:sldId id="285" r:id="rId20"/>
    <p:sldId id="321" r:id="rId21"/>
    <p:sldId id="287" r:id="rId22"/>
    <p:sldId id="348" r:id="rId23"/>
    <p:sldId id="289" r:id="rId24"/>
    <p:sldId id="322" r:id="rId25"/>
    <p:sldId id="323" r:id="rId26"/>
    <p:sldId id="295" r:id="rId27"/>
    <p:sldId id="296" r:id="rId28"/>
    <p:sldId id="332" r:id="rId29"/>
    <p:sldId id="314" r:id="rId30"/>
    <p:sldId id="297" r:id="rId31"/>
    <p:sldId id="312" r:id="rId32"/>
    <p:sldId id="302" r:id="rId33"/>
    <p:sldId id="303" r:id="rId34"/>
    <p:sldId id="290" r:id="rId35"/>
    <p:sldId id="291" r:id="rId36"/>
    <p:sldId id="310" r:id="rId37"/>
    <p:sldId id="315" r:id="rId38"/>
    <p:sldId id="337" r:id="rId39"/>
    <p:sldId id="341" r:id="rId40"/>
    <p:sldId id="347" r:id="rId41"/>
    <p:sldId id="342" r:id="rId42"/>
    <p:sldId id="343" r:id="rId43"/>
    <p:sldId id="344" r:id="rId44"/>
    <p:sldId id="345" r:id="rId45"/>
    <p:sldId id="346" r:id="rId46"/>
    <p:sldId id="318" r:id="rId47"/>
    <p:sldId id="329" r:id="rId48"/>
    <p:sldId id="300" r:id="rId49"/>
    <p:sldId id="33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F5118-B1B9-6949-8218-02DDF44C0814}" v="428" dt="2025-09-24T00:36:52.623"/>
    <p1510:client id="{97AF7427-F4A6-7B09-397E-DCFA27C657EF}" v="4" dt="2025-09-24T00:57:57.085"/>
    <p1510:client id="{CC16CF1F-DBD3-DCA3-9F04-D9284CBD8EC6}" v="1" dt="2025-09-24T18:19:15.560"/>
    <p1510:client id="{E22F7A30-4DCD-4316-BE2B-FCDEA05DE740}" v="82" dt="2025-09-24T23:29:02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6EF43-97A6-48E6-B281-805DB59DFE3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1DBC-5A0A-4B99-B07E-70EC08F6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2:34:54.0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7294 8841 850 0,'0'0'92'16,"-2"3"155"-16,-3-3-160 0,5-3-10 0,-3 1-3 0,3 0-24 0,-6 2-31 15,6 0-3-15,-9 4-1 0,4-4 0 16,0 0-3-16,3 0-3 0,-7 3-4 15,6-3-1-15,1 0 4 16,-2 0 10-16,-8-3 17 31,5 3 3-31,0 0 5 16,1 0-5-16,-3 0-13 16,2-2-3-16,-1 0-8 15,0 2-7-15,-2-2-1 0,1 2 2 16,0-1 0-16,4 1 1 0,5 1-4 15,-9 1-2-15,9 0-1 0,-9-2 0 16,4 0-1-16,-1 5 1 0,-1-8-1 16,7 3 0-16,-7 0 0 0,2 5 0 15,0-5 1-15,-4 2 0 0,9 0 1 16,-4 3-1-16,2 0 1 0,-1-1 0 0,-1-3-2 16,2 1 1-16,2-2-1 0,-1 0-1 15,-1 0 1-15,0 0-1 0,-1 7-1 16,1-3 0-16,2-1-1 0,0 6-1 15,-2-5 0-15,2 5 0 0,0-2 0 0,0 2 2 16,-2 0 0-16,1-1 1 0,1 3 0 16,0-4 0-16,-2 2 0 0,2 2 1 15,-2-6-1-15,2 4 1 0,-4-4-1 16,4 4 0-16,-3-5 1 0,1 1-1 16,0 4 0-16,-1-4 0 0,3 4 0 15,0 0 0-15,0 0 0 0,0 1 0 0,-4-3 0 16,4 2 0-16,0 2-1 0,0-4 0 15,0 4 0-15,0 3-1 16,0 0 0-16,4 4 1 0,-4-2 0 0,3-2 1 16,-1 0 0-16,2 0 0 0,1-3-1 15,-3 3 1-15,1-9-1 0,1 4-1 16,1 0 1-16,-3 0 0 0,0 0 0 16,3-2 0-16,-3 2-1 0,3-2 0 15,0 2 1-15,3-2-1 0,-5 2 0 16,8 0 1-16,-8-4-1 0,3 0 0 0,2 2 0 15,-2-1 0-15,3-3-1 0,0 2 1 0,-2-1 0 16,0-2 1-16,2 1 0 16,-1 1 0-16,0-2 0 0,2-1 2 0,1-1 1 15,-4 2 1-15,4 0-1 0,-1-2 1 16,-1 0 0-16,3 0 0 0,1-2 2 16,-1 0 1-16,2 2 0 0,-6-1 1 15,2 1-2-15,-1-2-2 0,-5-3-1 16,6 3-1-16,-3 2 0 0,2-2 0 0,2 0 0 15,-1 2 0 1,-6-2 0-16,0 2 0 0,-4 0 1 0,5-5 1 0,4 3 1 16,-6-1 4-1,3 1 3-15,1-1 0 0,-6-1 0 0,1-1-2 16,-2 1-4-16,4-3-1 0,-2 2-1 16,1 1-1-16,-1-1 0 0,-2-2 0 15,2 3 0-15,-2-3 1 0,3 4 1 0,1-5 2 16,-4 1 11-16,3-2 7 0,-3 1 4 0,0-5 1 15,0-1-8-15,0 0-7 16,0 0-6-16,-3-4-2 0,1 4-3 0,0-4-1 16,2 2 0-16,-2 4-2 0,2 1 2 15,0-1-1-15,-1 1 1 0,1 0 3 16,-2 4 7-16,-3-5 5 0,5 3 4 0,-2 0-1 16,-2-3-7-16,1-1-6 0,1 3-3 15,-3 3-1-15,1-6-2 0,2 8 2 16,-5-4 0-16,4 5 0 0,1-4 16 15,0 2 8 1,0 1 8-16,-5 0 6 0,2 1-9 16,-2-1-3-16,0-2 0 0,-2 3 1 15,2-5-1-15,3 4-6 0,-6-6-6 16,8 9-7-16,-7-6-4 0,4 2-2 0,-2 3-1 0,1-3-2 0,-1 1 0 16,0 5-1-1,3-3-2-15,-1-3 0 0,-4 3 1 0,4 3 1 16,-2-2 3-16,0 2-1 0,5 0 0 15,2 0 0-15,-7-7-2 0,2 3 0 0,-1 4-1 16,6 0 0-16,0 0 1 0,-1-1-2 16,1 1 0-16,-4-4-1 0,4 4-1 0,-4 0-4 15,3 0-9-15,1-2-24 16,-2-3-65-16,2 5-43 0,2 0-59 0,3-2 96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13:19.26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10046 2784 1369 0,'0'0'71'0,"2"2"6"0,1-2-17 0,-1 2-32 0,2-1-10 0,1 5-7 0,-1 1-1 0,1-5 4 15,0 1 4-15,-1-1 9 0,1 3 11 0,-1-5 13 0,-3 0 2 0,-1 0-4 0,0 0-10 16,0 0-12-16,0 0-2 0,0 0-2 0,0 0-3 15,0 2-6-15,0-2-8 0,0 2-5 16,-9 3 0-16,8 2-2 0,-5-1 1 16,-6 4 0-16,1 4 0 0,-6 1 1 15,-1 0 2-15,-9 7-2 0,-3-1 0 16,-4 4-1-16,-1-6-3 0,-4 1-1 16,-7 1 2-16,-7-3-1 0,-6 1 4 0,-14 3 7 15,-12-3 5-15,-16 2 2 0,-14-3 2 16,-9 2-4-16,-13 1-4 0,-4-2-2 15,-26 1-3-15,-14-1-2 0,-7-3 0 16,-26 2 0-16,-5 0-1 0,-13-4 1 16,-25-5 0-16,-23 3 2 0,-18-12-1 15,-25 0 0-15,-5-7-2 0,-1-3-1 0,4-12-1 16,8 5 1-16,-8-1 1 0,17 0 1 16,-10 4 1-16,13 5 1 0,9-7 0 15,16 4 0-15,21 3 0 0,22 4 1 16,24 1 1-16,27 4 2 0,32 0 3 15,28 2 8-15,32 0-2 0,25-2-1 16,22 3-3-16,17-1-9 0,11 3-2 16,6-5 2-16,8 0-2 0,5 0-37 0,0-3-22 15,5 1 28-15</inkml:trace>
  <inkml:trace contextRef="#ctx0" brushRef="#br0" timeOffset="7302.34">1730 6885 1506 0,'-1'30'195'0,"-3"-3"-85"0,2 17-94 0,2-117-17 0,-3 52 0 0,1 26-3 16,0-3-2-16,0 4 0 0,2 2 1 15,0-2 2-15,2 3-2 0,2 5 0 0,3 0 1 16,5 4 0-16,2 5 4 0,6 2 1 15,3 5 1-15,5 3 0 0,-3-2 0 16,2 2 0-16,-2-3 0 0,-4 0 0 16,-2-1 0-16,3-3 0 0,-1 3-1 15,-2-4 0-15,6-4-1 0,-3 0 1 16,4-3 0 0,1-2 1-16,3-4 3 0,0-1 5 0,-2-9 6 0,-3-2 9 0,4-7 6 15,-1-2 5-15,2-5 6 0,11-11 0 16,-4-5-7-16,4-1-6 15,3 1-11-15,0-5-7 0,1-1-3 16,-1-3-2-16,-1 0-2 0,-3 4-2 0,-2 5-1 16,1 7-1-16,2 1 0 15,1 8-3-15,2 5-2 0,6 4 0 0,0 5-3 0,1 11 1 16,8-2 0-16,-3 12 1 16,8-3 2-16,5 8 1 0,0 4 0 0,4 2 1 15,-14 2 0-15,-3 0 0 0,-13-10 1 16,-6 0 2-16,-1-5 1 0,-8-5 0 15,-3 0 1-15,-4-7 0 0,-3 4 0 16,-6-7 1-16,-1-4 3 0,-2 1 8 0,0-2 15 16,1 1 22-16,1-7 5 0,3-1 1 15,6-4-11-15,1 0-21 0,4-4-9 16,5 2-9-16,9-2-6 0,7 5-2 16,9 6-1-1,11 3 0-15,10 4 0 0,0 3 2 0,22 6 1 16,3 1 1-16,7 0 1 15,9 4 1-15,-4-7 0 0,4 5 0 16,0 4 0-16,-3-7 0 0,-3-1-1 16,-8 1 0-16,-7-11-1 0,-9-2 0 15,-9-8 0-15,-11-6 2 0,-3 0 1 16,-12-7-1-16,3 1 0 0,1-1-2 16,-4 6-2-16,3 4 1 0,-2 1-4 15,5 5-71-15,10 0 52 0</inkml:trace>
  <inkml:trace contextRef="#ctx0" brushRef="#br0" timeOffset="31095.2">3253 9438 878 0,'0'0'98'0,"2"0"59"0,0 0-40 0,-2 0-47 0,2 2-23 0,-2 0 2 0,0-2-7 0,-2 0 12 0,2 0 2 16,0 0-11-16,-2 0-14 0,0 0-18 0,-6-4-5 0,2 1 0 0,1-4 1 15,1 3 3-15,1 0 3 0,1-3 5 16,-3 4 6-16,1-6 3 0,-1 0-4 15,0-5-4-15,-4-9-8 0,-6-2-4 0,3-3-1 16,-2-6 0 0,-2-3 0-16,0-1 1 0,2-2 0 0,0 6 12 0,3 0 21 15,2 6 21 1,0 5 12-16,2 7 1 0,2-4-15 0,-2 4-16 0,1 1-16 16,-1-1-13-16,-2-2-9 0,6 2-4 15,-6-5-1-15,6 1 2 0,1 6 1 0,2-2 1 16,0 5 16-1,0 6 17-15,2-4 5 0,-1 4 1 0,5 0-14 0,-1-1-18 16,-3 4-3-16,3-5 0 16,0 2-2-16,-1 3 2 0,-1-5-2 0,3 0-3 15,-3-4 2 1,1 1 1-16,-1 1 3 0,4 0 0 0,1-3-1 0,2 3-1 0,4-4-3 16,4-3 1-16,7 4-1 0,3 0-4 15,4-1 0-15,7 6-3 0,6-4-1 16,10 1 1-16,3 3-2 0,8-4 1 31,1 2 1-31,7 0 0 0,3-3-1 0,6 0 0 0,4 1 0 0,9-2-2 16,10-1 2-16,4-2 2 0,5-1-12 15,13-1 0-15,-4 4 1 0,13-4-4 16,-1 4 14-16,2 0 1 16,-1 1-5-16,-1 4 4 0,-3 4 0 15,2-2-1-15,-7 3 7 0,-1 3-3 0,-1-1 0 16,-9 2 0-16,-3 0-2 0,-10 0 2 0,-2 0-1 15,-1 0-1-15,-9 0 1 0,0 0-1 16,-7 0 1-16,-5 3 0 0,1 4-9 0,-4 1 0 16,-5 4 0-16,-1 2 0 0,-3 0 7 15,-8 4-13-15,-2-2-1 0,-8 4 1 32,0-3 1-32,-2-1 13 0,-6 0 0 0,-5-3 1 0,-6-1 0 0,-8-5 1 15,-4 2 1-15,-5-6 1 0,0-1 1 16,-5 0-1-16,-2-2 2 0,1 0 4 0,-1 0 5 15,0 4 5-15,0-4 2 0,-4 1-3 32,3 1-5-32,-1-2-2 0,-3 4-6 15,1 1-4-15,1 6-3 0,1 3-7 16,-1 7 0-16,5 2 0 0,-2 13 2 16,2 1 4-16,1 4 2 0,3 1 2 15,1-1-2-15,2 1-1 0,3 3-2 0,-1-1 0 16,3 2-1-16,-1-3 6 0,-4-6-26 15,0-7-8-15,-4-9-31 0,0-1-42 16,-4-6-9-16,0-5 98 0,0 0-19 16</inkml:trace>
  <inkml:trace contextRef="#ctx0" brushRef="#br0" timeOffset="31595.59">6700 8534 1447 0,'0'0'70'0,"-5"-2"26"0,1 0-38 0,-1 1-22 0,0-1 2 0,1-3-2 16,-1-1 8-16,3 4 11 0,-1-5 17 0,3 4 19 0,-2-1 8 0,-2-3-3 0,4 0 1 0,2 0-13 15,5-2-9-15,-2-7-10 0,-1-5-23 16,5-8-15-16,3-4-15 0,4-6-8 15,5 0-2-15,4-2 3 0,2 0 4 16,1-1 15-16,-1-4 19 0,-2 5 11 0,0-5 8 16,3 5 0-16,-3 5-7 0,-2 1-8 15,0 8-18-15,2 1-16 0,-2 5-13 16,3 5-8-16,1-4 5 16,-2 4-1-16,-4 2 0 0,2-2-2 0,0 0-5 15,-2 0-4-15,-1-2 1 0,-6-3-5 0,-2 3-8 16,-3 4-20-16,5 0-32 0,1 3-48 15,-5 4-70-15,8-3 517 0,5 4-290 16</inkml:trace>
  <inkml:trace contextRef="#ctx0" brushRef="#br0" timeOffset="31866.08">7392 7249 2255 0,'-23'-20'110'0,"5"8"59"31,91 98-166-31,-103-126 6 0,30 40-9 16,0 3-7-16,3 6-5 0,6 12 1 16,7 13 6-16,7 10 4 0,7 15 1 15,7-1-4-15,2 4 0 0,-3 6-1 16,1 3 2-16,-7 3 4 0,2 4 1 0,-4-2 0 15,-3-12 1-15,-5-9-1 0,-6-9-15 16,-3-12-36-16,-4-7-37 0,-6-6-43 16,3-10-12-16,-4-4 71 0</inkml:trace>
  <inkml:trace contextRef="#ctx0" brushRef="#br0" timeOffset="32228.62">7237 7383 1842 0,'0'-3'201'0,"0"-3"215"0,0-1-224 0,2 0-74 0,-2-5-10 0,9-4-19 0,0-5-24 16,5-1-22-16,7-10-18 0,1-3-20 0,8-2-13 15,9-6-28-15,14 4-14 0,11 5-35 16,9 6-16-16,8 9 3 15,6 10-9-15,0 7 33 0,-4 5-12 16,-8 6 6-16,-10 11 10 0,-13 1-10 16,-8 9 22-16,-12 4 18 0,-11-4 3 0,-14 0 3 0,-7 0 1 15,-19 4-3-15,-11 3 4 0,-18-1 19 16,-25-3 23-16,-14-10 17 16,-19-7 26-16,-6-7 5 0,9 0-1 0,9-7 4 15,16-2-11-15,20 0-11 0,19-5-9 16,21 3-5-16,16 2 14 0,-3-5 8 15,5-3 3 1,5 3-22-16,4-7-92 0,12-8-22 16,10-8 30-16</inkml:trace>
  <inkml:trace contextRef="#ctx0" brushRef="#br0" timeOffset="39985.89">10603 9169 1523 0,'-9'0'61'0,"0"1"3"0,4 5-4 0,-2-6-6 0,1 0-9 0,3 0-13 0,-3 0-9 0,3 0 5 0,3 0 14 0,-4-4 0 15,-3 1-1-15,7 3-10 0,0-2-17 0,-7-3 4 0,2-3 0 0,-1 3 2 0,1-9-2 16,-2 0-8-16,-4-4-2 0,1-7-5 16,1 2 1-16,-2 2 4 15,4 0 6-15,-2 1 7 0,2 2 14 0,-2-1 9 16,4 3 5-16,3 4 0 0,2-4-7 0,0 1-10 16,2 5-6-16,0-1 12 15,0 4 1-15,1 0 0 16,2 0-5-16,-3 0-19 0,2 3-11 15,-2-3-4-15,3 2-8 0,-2-1-6 0,1-2-2 16,1-3 1-16,-5 0 5 0,2 1 5 0,-2-3 1 16,0 3 0-16,0 1 2 15,0 2 2-15,4 0 0 0,-4 1 4 0,0 3 2 0,0-3 2 16,1 5 1-16,3-3 2 0,-1 1-2 16,3 3-3-16,-3-6-3 0,3 4-3 15,-5 2 1-15,3-1 0 16,-2-5-2-16,0 3-4 15,3-2 0-15,-3-1 3 0,3 3 4 0,0-6 8 0,4 0 8 0,0 2 9 32,3-4 7-32,10-1-1 0,-1 3-4 15,9-4-13-15,13-1-10 0,8 0-9 16,16 0-7-16,22 0 1 0,3 0 1 16,6 1 3-16,3-3 2 0,-5-2 1 15,3-1-2-15,7-2 1 0,2-4 0 16,6 4 0-16,10-6 0 0,7 0-12 0,9 10-1 15,11-3 0-15,2 11 1 0,-6 0 11 16,-4 8 2-16,10 2-8 0,12 10-8 16,8 1-1-16,8 8 5 0,-9 1 8 15,-12-5 6-15,-13-2 1 0,-12-5-2 16,-6-3-1-16,1-6 4 0,-1-11-2 16,2 2-6-16,-1-7 1 0,-3 0 0 0,-11-2 3 15,-6-8-2-15,-2-3 1 0,-7 3 3 16,0-4 0-16,0 3 9 0,0 1-1 15,-5 3-3-15,-4 1-2 0,0 5 0 16,2 4-3-16,-7 4 0 0,0-1 1 16,-11 6 0-16,-7-3 1 0,0 2 1 15,-7 3-4-15,2-9 0 0,5 1 1 0,6-5 0 16,3-2 4-16,-4 1-2 0,-1 0-4 16,-7 0 5-16,-1 0-2 0,3-5 2 15,-1 3 4-15,4-3-3 0,0 1 2 16,-2 2 0-16,4 4-1 0,-6 2-1 15,-1 10-2-15,-10 2 2 0,-11 2-2 0,-8 7-1 16,-5-2 0-16,-2 3-13 16,-2 5 1-16,3-1 0 0,-3 0-1 0,-3 2 12 15,-4 3-13-15,0 3-2 0,-5-3 1 16,4 8 0-16,-4 5 13 0,-4 3-1 16,2 2-2-16,2 9 0 0,4-1-8 15,-1 10 4-15,-3 10 3 0,-2 1 4 16,4 10 7-16,-4-8-2 0,6-5-1 15,-10-11-2-15,-2-4 1 0,-3-8 8 0,-3-2-42 16,-2-8-40-16,0-5-36 0,0-4-48 16,-4-7 33-16,2-5 61 0</inkml:trace>
  <inkml:trace contextRef="#ctx0" brushRef="#br0" timeOffset="40462.08">14333 8100 1824 0,'-9'-4'85'16,"1"2"37"-16,-1-7-34 0,-2 4-10 0,4-7 5 0,0-11-12 0,0 1-22 0,5-11-19 0,-3-3-9 0,5-3-4 0,3 2 6 0,3-4 14 16,2 2 6-16,8 0 6 0,0 0-5 0,11-3-13 15,3-3-8-15,2-3-9 16,9 6-3-16,3 3-4 0,-1 3-1 0,4 10-2 16,0 1-9-16,-3 2-17 0,4 3-12 0,-2-1-25 15,0 3-24-15,5 1-43 0,3-5-48 16,8-1 5-16,1-1 71 15</inkml:trace>
  <inkml:trace contextRef="#ctx0" brushRef="#br0" timeOffset="41203.99">15761 6444 1669 0,'-11'-6'63'0,"-5"4"-12"0,0-5-1 0,4 6-18 15,-4 1-8-15,1 0-8 0,5 7-7 0,-6 0-6 32,-2 5-2-32,2 6-1 15,-10 5 0-15,1 5-2 0,3 2 0 0,-4-1-2 16,8 3-1-16,-3 0 1 0,5 1-1 0,2-1-2 15,1 0 4-15,6 0 3 16,2-5 2-16,3-8 4 0,0 1 0 0,2-4-3 16,0-2 1-16,4 0-2 0,3-2 1 15,0-3 2-15,2 2 3 0,2-2 12 16,3-6 14-16,-2-1 9 0,4-2 11 16,2 0 6-16,1-5 5 0,3-6 13 15,-3-3-2-15,4-2-8 0,0-5-11 0,4-2-26 16,3-2-10-16,4-7-13 0,-4 2-8 15,-2-6-1-15,-5 4-3 0,-3 6 0 16,-11 3-1-16,-2 0-1 0,-7 0-9 16,0 1-12-16,0 3 1 0,-6-4 4 15,5 5 10-15,-5 2 12 0,-3 2 2 16,2 2-6-16,-3 1-10 0,6 4-7 0,4 7-7 16,-2-4-5-16,-3 4-15 0,10 9 1 15,-5 4 7-15,2 3 9 0,2 12 24 16,-1 11 6-16,4 11-1 0,2 10 1 15,5 5 1-15,2-2 1 0,2 4-1 16,3-3-1-16,2 5-1 0,4 2 1 16,-2-2 1-16,3-3 0 0,1-6 1 0,-1-11 1 15,0-2-2-15,2-10 20 16,-1-12 20-16,-1-4 23 0,-1-12 20 0,-2-6-11 16,1-6-1-16,-5-6-14 0,3-7-10 15,-3-7-17-15,-3-7-37 0,-1-9-17 16,-8-6-39-16,-11-4-4 0,-3-4 18 15,-14 10 3-15,-5 6 30 0,-4 5 0 16,-4 9-8-16,-7 9-5 0,2 5 2 0,1 7 9 16,6 4 11-16,4 5 7 0,6-2 3 15,6 4 4-15,7-5 15 0,7 1 10 16,0 0 34-16,7-3 11 0,-2 0 6 16,10 0 14-16,6-2-27 0,13-4-14 15,3-7-18-15,11-3-25 0,-4-4-10 16,-5-6-6-16,-4-3-43 0,-8-8-56 0,3-4-70 15,13-18 80-15</inkml:trace>
  <inkml:trace contextRef="#ctx0" brushRef="#br0" timeOffset="47388.61">2099 10055 1646 0,'0'0'97'0,"0"-3"24"0,0 3-10 0,-3 0-30 0,3 0-11 0,0-2-10 0,0 2-11 0,3 0-6 0,-3 0-6 16,0 0-10-16,0 0-8 0,0 0-7 0,0 0-9 16,0 0-3-16,0 0-3 0,0 0-4 15,0 0 2-15,0 0 0 0,0 0-4 16,0 0-5-16,0 0-2 0,4 0-4 16,1 5 0-16,2 2 5 0,7 4 3 15,4 5 3-15,9 3 2 0,5 4 4 0,7 4 1 16,-4-2 1-16,9 1 1 0,-1-1-2 15,1-2 0-15,6-5-2 0,-4-2 1 16,4 0 2-16,1-4 1 0,-3 1 1 16,2-1 1-16,-4-5 1 0,7 4 0 15,5-4 0-15,3-2 0 0,10 1 1 0,1 1-2 16,8 0 1-16,10 3-1 0,6-4 0 16,2 3 1-16,1-1-2 0,-7 0-1 15,-3-1 0-15,-2 0 0 0,1-4-1 16,-4 4 0-16,6-5 0 0,-7-7 0 15,1 0 0-15,-6-6 0 16,-9 4 0-16,2-7 1 0,-4-1 3 0,4-6 0 0,-7 2 0 16,0-1 3-16,1-6 1 0,3-3-1 15,3-6 0-15,-2 1-5 0,-7 2 0 16,-7 4-1-16,-4 3 0 0,-1 7 0 16,7 2-1-16,-8 0-1 0,10 2-1 15,-2 2 0-15,-1-2-1 0,10 5 2 16,5 3 1-16,-5-3 0 0,8 2 0 15,2 6-1-15,-8-5 0 0,10 6 0 0,-6 2 0 16,5 3 0-16,1 8 0 0,1-3-2 16,3 8 0-16,-8 0-1 0,3 8 0 15,-5-2-1-15,1 6 0 0,3 0 1 16,-5 4 0-16,0 1 1 0,-5-3 2 16,-4 2 0-16,3-3 0 0,-1 0-1 15,4 2 2-15,-8 1 1 0,2-2 0 16,-2 0 1-16,0-4 1 0,3-3-1 15,-7-4 1-15,1 1 0 0,-4-8-1 0,-3 0-1 16,-2-7 1-16,1-2 0 0,-4-5-1 16,-3 0 1-16,-8-5 1 0,0-2 1 15,-4-5 3-15,-2-3 1 0,0-1 2 0,-6-5-1 16,-1-2-1-16,0-4 0 0,2-3-2 16,0 2 1-16,0 0 0 0,-1-3-3 15,1 3 1 1,-2 0 0-16,6 1 2 0,-1 1 0 15,3 4-2-15,-1-4 0 0,0 3 1 0,-5 5-2 0,8 0 2 16,2 4-1 0,-1 5-3-16,7 0 1 0,-3 2-2 15,3 4-1-15,3 3-2 0,-5 0 1 0,1 0-1 16,2 0 1-16,-4 1-3 0,8 3-5 16,6 5-1-16,-2-6 0 15,5 8 3-15,-3-6 4 0,3 4 2 0,-7-2 1 0,7 0 0 0,-5 0 1 16,3 1-1-16,1-1 1 15,-1 1-1-15,1-2 1 0,-1 3 0 16,4-6 0-16,4 4 2 0,3-3-1 0,-2 1 0 0,-3 4-1 16,-6-4 0-1,-5 4-3-15,2 4 1 0,-4-8 1 0,4 4 1 16,-3-2 1-16,-8 0 0 0,-4-2 1 0,-2 1 0 16,-14-6 0-16,8 5 1 0,-5-5 0 0,-3-2 1 15,3-3-2-15,-11 0-1 16,12-3-1-16,7 1-1 0,6-2-2 0,12 1 0 15,6-5 1-15,8-1 0 0,7 0 2 16,1 0 0-16,3 1 0 0,3 4-1 31,4 2 0-31,5 4 0 0,4-3 0 0,2 3 0 0,5 3 0 16,-2-2 1-16,6 0-1 0,3 1 1 0,5-3 0 0,0 2 0 31,-3 0 0-31,0 2 0 0,-4 0 0 16,6-1 0-16,0 1 0 0,-1 0 0 15,6 0 0-15,-5 0 0 16,-2 1 0-16,-1 1 0 0,-1 0 1 0,8 3-1 16,6 1 0-16,-2 3 0 0,-10-2 0 15,0 1 2-15,-14-4-2 0,3 5 3 16,4-4-2-16,3 6-1 0,4 1 0 0,0 2 0 16,-4 1 0-16,0-1 1 0,2 2 0 15,4 5 1-15,3 0 0 0,-2 1 0 16,4-1 0-16,0 0 0 0,0 4-2 15,4 0 1-15,-6-2-1 0,-9-2 0 16,4-3 0-16,-4-4 1 0,4 0 0 0,3-3 1 16,-1-6 1-16,-4 0 1 15,-2-5 1-15,-5 0-1 0,-7-7 8 0,-3-1 7 16,-3-7 2-16,3-1-2 0,4-3-5 16,6-8-10-16,9 4-2 0,3-7 1 15,-1 0 1-15,5 0 4 0,-9-4 18 16,-7-1 15-16,-7-1 5 0,-14 8 1 15,-15 3-12-15,-10 0-15 0,-13 4-4 0,3 1-3 16,-3-6-4-16,4-3-2 0,-2 3 1 16,-1 1-3-16,-10 6-8 0,-4-3-17 15,-8 6-23-15,-4 2-34 0,5 0-61 16,-1-2 78-16</inkml:trace>
  <inkml:trace contextRef="#ctx0" brushRef="#br0" timeOffset="85793.6">4140 11997 1171 0,'44'17'62'0,"-10"-4"5"0,-7-3 1 15,-10-1-14-15,-1-5 3 0,-7-2 9 0,-2-2 10 0,4 3 3 0,-9-1-8 0,-2-2-15 0,0 0-13 0,1 0-4 0,-1 0-1 16,0-2 0-16,-1 4-7 0,-6-2-9 16,-1 0-8-16,0 0-3 0,-8-2-1 15,-9 2-4-15,-9-5 0 0,-12-4-2 16,-21 4 1-16,-8-4 1 0,-14 2 2 15,-4 0-2-15,2 1 0 0,1 4 1 16,-8-6 1-16,-6 4-1 0,-8 1 2 0,-7-6-1 16,-2 5-1-16,4 1 6 0,8-5 0 15,-1 3 1-15,12-4 1 0,8 2-6 16,6 0-2-16,6 4-2 0,9-5-3 16,5 3 2-16,4 3-3 0,9-5 2 0,6 4-1 15,15 3 1-15,5 0 3 0,9 0 0 16,6 0 3-16,-1-4-2 0,2 4-2 15,4 2-2-15,1 1-1 0,3 3-1 16,-3-3 1-16,4-1 2 0,0-2 2 16,0 2 5-16,0 0 1 0,0-2 4 15,0 0 0-15,0 0-4 0,4 1 5 16,1-1 5-16,6 0 8 0,5 4 7 0,8-4 3 16,21 0-9-16,15-5-8 0,20-1-10 15,21-4-9-15,19-1-1 16,10 0-2-16,19-1 1 0,16 1 0 0,21 8-2 15,18 3 2-15,8 3-1 0,5 10-1 16,-4 5 0-16,-1 6 0 0,-10 5 0 16,-21-1-2-16,-23 0 0 0,-23 4 1 15,-18 2-1-15,-21 0 1 0,-31-9-2 0,-15-2 0 16,-32-7-10-16,-8-6-7 0,-19 3-18 16,-17-6-4-16,-20 3 11 0,-38 3 9 15,-36-11 20-15,-38-2 7 16,-26-11-1-16,-8-9-2 0,-19-3 11 0,-9-5 5 15,0-2 2-15,-12-4 1 16,16 6-10-16,15 1-7 0,21 8-2 0,18 1-2 16,17 7 1-16,17-1-1 0,11-1 0 15,21 8 0-15,17-4 1 0,15 8 1 16,14-3-1-16,18-5 1 0,9 7 2 0,16 1 0 16,0-1 3-16,7 5-1 0,2-1 10 15,3 0-1-15,-1 1-5 0,8 5-3 16,2-1-11-16,15 3 1 0,13 4 3 0,18-1 5 15,18-1 3-15,15 2 0 0,13 1-2 16,13-1 1-16,12-7-3 0,13 2-1 16,15-4 0-16,24 2 0 0,14-1 0 15,-4 1 0-15,-2-2-1 16,-13-2-1-16,-17 6 0 0,-19-7 0 16,-16 0-1-16,-25 0 0 0,-11-2 0 0,-15 0 0 15,-20 0 0-15,-11-4 1 0,-16 2 5 0,-19 2 3 16,-7 0-10-16,-11 0-14 15,-9-1-11-15,-21-3-4 16,-21 8 10-16,-41-4 14 0,-37-11 6 0,-48-1 2 0,-32-6 0 0,-11-3 1 16,-25 6-1-1,17 6-1-15,15 2 1 0,15 7-1 16,24 0 1-16,23 2 0 0,19 3 1 0,24-3 0 16,33 2 1-16,31-4 0 0,25 0 16 15,19 0 14-15,9-2 11 0,7 0-2 16,11-1-15-16,19-1-15 0,25-5-14 0,30 4 0 0,38 3-4 15,24 0 1 1,28 10 0-16,19 6 1 0,13 3 2 0,4 10 0 16,-5 3 0-16,0 0 0 0,-22 2-2 0,-22 4-2 15,-20-10 2-15,-39-1 0 0,-27-4 2 16,-26-6 1-16,-25-8 7 0,-27-6-7 16,2 1-9-1,-14-2-10-15,-18-2-7 0,-21-3 6 0,-34-2 11 0,-37-7 9 0,-55-6 6 16,-37-5 14-1,-36 1 12-15,-24-5 0 0,19 3-6 0,28 6-15 0,41 6-10 16,36 5 0 0,30-1-1-16,21 2 2 0,30-6 2 15,23 4 1-15,23-1 5 0,10 6 6 0,6-1-4 16,4 3-30-16,6-1-42 16,12-3-82-16,23-3 70 0</inkml:trace>
  <inkml:trace contextRef="#ctx0" brushRef="#br0" timeOffset="89334.5">11888 12252 517 0,'14'-36'9'0</inkml:trace>
  <inkml:trace contextRef="#ctx0" brushRef="#br0" timeOffset="89588.41">11670 11388 1792 0,'2'0'62'0,"1"2"-14"16,-3 0-15-16,0 3-18 0,0-1-8 15,2-1-5 1,4 8-3-16,-5 9-3 0,6 10 0 16,-5 18 1-16,5 12 2 0,6 16 1 0,-3 9-1 0,6 13 0 0,-3 6 1 15,1 10-2-15,0 6 5 0,-2-1 2 16,3-12-3-16,-3-3 4 16,-1-5-1-16,-1-3-1 15,3-4 1-15,-3 1-1 0,-1-12-1 0,0-3-1 0,-2-7 2 0,4-9 0 16,-2-5 1-1,0-11 1-15,-1-5-11 16,3-20-27-16,-4-10 29 0,0-22-12 16</inkml:trace>
  <inkml:trace contextRef="#ctx0" brushRef="#br0" timeOffset="90002.11">11048 11839 2034 0,'-13'-46'109'16,"10"7"22"-16,1 1-24 0,14 3-25 0,3 3-11 0,-3-2-13 0,11-3-13 0,0 3-23 0,9-1-11 0,7 0-7 0,11 3-5 0,6-6-4 0,7 5-3 15,13 4-2-15,-2 1 1 0,18 5 0 16,4 3-1-16,3 4-12 0,-3 2 2 15,-2 9 3-15,-5 10 3 0,1 11 14 16,1 14-3-16,-1 9-1 0,4 6 1 0,-3 11-2 16,-5 5 1-16,-13 8-2 0,-13-5-6 15,-14 1-3-15,-17-11-3 0,-19-5 2 16,-17 1 5-16,-17 1 1 0,-24-1 10 16,-16-6 11-16,-16-7 8 0,-16-8 5 0,-5-13-3 15,-9-4-6-15,-10-10 0 0,6-4 2 16,10-10 4-16,6-2-1 0,17-4-3 15,8-2-2-15,13-1-5 0,14 5-2 16,19 0 0-16,11 4 0 16,9 1 2-16,7 4-10 0,0-2-24 15,5 4-19-15,11-8-87 0,7-1 486 0,22 2-289 0</inkml:trace>
  <inkml:trace contextRef="#ctx0" brushRef="#br0" timeOffset="96985.51">13486 11855 1014 0,'0'0'143'0,"0"5"247"0,0-5-340 15,-2 0-2-15,2 2 7 0,-5-2 0 0,-1 0-6 0,3-2-6 0,-3-3-3 0,-2 3-8 0,0-2-1 0,-6 3-1 0,2-3-9 0,-1-1 6 16,12 5 4-16,1 0 5 15,-2 0-4-15,-2 0-6 0,3 0-8 0,-1 0-4 16,0 0-2-16,0 0-1 16,-1 2 0-16,5 3-3 0,-2-5 0 0,0 0 3 15,1 0 4-15,-1 0 10 0,2 0 9 16,0 0 3-16,-2 0 1 0,2 0-6 0,5-7-10 16,-4 7-4-16,10-2-5 0,3 0-4 15,3-1-1-15,10-6-4 16,8 5 0-16,9-3-2 0,11 5 1 0,10 1-1 15,7-1-1-15,6 0 0 0,7 2 0 0,4 0-1 16,-1-2 1-16,0 1-1 0,-1-5 1 16,3 3-1-1,0-3 2-15,2-1-1 0,-1 2 0 0,-1-2-1 0,-7 0 0 16,-7 0 6 0,-7 0 7-16,-9-6 7 0,-4 1 4 15,-1-2-5-15,-4 1 0 0,-3 1-6 0,3 1-2 16,-1-1-2-16,4-1-4 0,-1 4 0 15,-3 2-2-15,-10 4-1 0,-13-6-1 16,-3 7 0-16,-4-1 0 0,-3-1-1 0,2 2 0 0,1 2 0 16,-1-1 1-16,-7 1-1 15,6 0 0-15,-8 0 0 16,0 0 0-16,3 0 0 0,-3 0 0 0,-7 0 0 0,1 0 0 16,1 0 1-16,-4-2 0 0,6 0 0 15,-4 2 0-15,-1 0-2 0,-2 0-1 0,1 0-3 31,-1 0-3-31,-2-2-6 0,2 0-5 0,-2-1-5 0,0-1-1 0,-2 3 4 16,-5 1 5 0,7 0 8-16,-5-4 4 0,-2 2-1 15,-1-3 0-15,-2 1 0 0,-6-1 1 16,-4-6 0-16,-6 1 1 0,-4-6-1 0,-2-2 2 16,-4 2-1-16,1-9 1 0,6 8 2 0,1-6 2 15,3 3 1-15,7 4 2 16,-1 0 0-16,8-2 0 15,-1 4 0-15,3 2 1 0,2 1-1 16,-4-3 1-16,8 7-1 0,-4-2 0 0,1-3-1 16,3 5-1-16,-8-4-2 0,1-2 0 15,2-1-1-15,-2 0 0 0,1 2 0 16,0 3 0-16,-5 0 0 0,-2-2 0 16,-5 2 0-16,3 4 0 0,-3 2 0 15,-4-8-2-15,-5 7 0 0,-11-8-1 16,-2 1 1-16,-1 4 1 0,1-3 0 15,4 1 1-15,0 5 0 0,8 1 0 0,4 1 0 16,6 0 0-16,8-1 1 0,12 3-3 16,-1 0-5-16,5 3-3 0,3 1-4 15,11-3-1-15,5 10 7 0,6-7 4 16,11 8 4-16,5 2 4 0,8 0 0 16,12 6-2-16,12 7-1 0,7 3 0 15,8 9 0-15,-3-6 0 0,-4 6-1 0,-3-3 0 16,-6 3 0-16,-5 0 0 0,-6-5 6 15,-7-1 12-15,-16-3 6 0,-13-5 12 16,-10 0-6-16,-9-7-10 0,-4-1-9 16,-5 3-11-16,-2-2-6 0,-3 1-2 15,-9 4-3-15,-6 2-1 0,-3-4 2 16,-10 6 6-16,-6-6 4 0,1 4 4 16,-6 3 2-16,1-3-2 0,4 5-2 15,2-3-1-15,7-6 1 0,0 4-1 0,2 2 0 16,-1-4-1-16,-1 2 0 0,-5 1 0 15,4 1 1-15,-2-4-1 0,-1 3 1 16,2 1 12-16,-3 1-49 16,-1 4-56-16,-3 0-56 0,-2 2 51 0</inkml:trace>
  <inkml:trace contextRef="#ctx0" brushRef="#br0" timeOffset="99372.58">17571 11186 1901 0,'11'-9'80'0,"-4"2"-15"0,0-1 12 0,-4 8-25 0,1-2-3 16,-4 2 3-16,0 0-14 0,-4-2-5 0,4 2-9 0,-7-4-12 0,-2 4-6 0,-3-1-5 0,-11-3-3 0,-14 8-5 15,-13-3 0-15,-21 5 1 0,-9 6 1 16,-7 4 2-16,0 5 0 0,11 1-3 0,4 2-4 16,9 3 0-16,7 3-1 0,-1 0 2 15,11 4 1-15,-2 2 0 0,5-5 1 16,6-2 1-16,0 1 1 0,9-2-2 0,6 1 0 15,8-8-2-15,0 2-5 0,7-4 1 16,5 5 2-16,2 2 2 16,7 3 6-16,0 1-2 0,7-2 2 15,4 6 1-15,7-2 0 0,3 3 3 16,6-1 0-16,2-1-1 0,4 5 3 16,6 2 2-16,2-2 2 0,4-1 2 0,1-3-1 0,-5-10-1 15,0-1-1-15,-4-7 1 0,-5-5 2 16,-7-4 7-1,-4-5 7-15,1-2 8 0,-3-5 9 0,1-8 3 0,-4-1 1 16,5-9-10-16,8-7-17 0,3-7-16 16,3-17-14-16,-1-4-6 0,-2-11 2 0,-5 7 3 15,-8-2 4-15,-8 12 2 0,-5 3 2 16,-10 4 5-16,1 3 3 16,-4-1 7-16,-6 4 1 0,1 2 0 15,1 11-2-15,-3 4 0 0,4 6-1 0,1 4 10 16,0 3 4-16,2 4 7 0,0 5 7 15,0 0-13-15,0 0-7 0,2 0-13 0,2 0-13 32,-3 2-5-32,1 8-5 0,0-1 1 0,1 14 5 0,-1 7-1 0,-2 13 2 15,0 6 3-15,-2 8-4 0,-5 11-2 16,0 6 4-16,-5 11 1 0,-2 13 7 16,-1 3 1-16,-1 3 0 0,2 3-2 15,0-10-2 1,3-6 0-16,3-6-1 0,2-4 1 15,3 1 5-15,1-8 1 0,2-5 2 0,0-5 1 0,5-5 1 0,4-6 2 16,-2-11 1-16,6-11 3 0,-1-10 1 16,2-7 20-1,2-5 14-15,2-9 3 0,0 0 3 0,7-7-20 16,5-4-8 0,10-10 3-16,7-6 1 0,2-5 5 0,-1-3-1 15,-7-8-5-15,-4 1-7 0,-5-10-7 16,-11 6-8-16,-5 2-5 0,-9 1-1 15,-7 4-2-15,0-3-16 0,-10 3-7 16,-6-2 0-16,-13 2-1 0,-13 4 19 16,-6-4 4-16,-18 7 1 0,2 2-2 15,8 3 1-15,-3 6 0 0,17 5 0 0,13 5 4 16,4 4 3-16,11 5 3 16,13 2 4-16,-1 0 5 0,2 0 4 0,0 0 10 15,2 0 22-15,3 0 0 0,5 0 10 16,8 0-8-16,7-7-21 0,14 0-5 15,9-5-11-15,12-4-7 0,6-2-4 16,1-9-5-16,-5-3-4 0,-1-12-11 16,6-11-15-16,-3-18-19 0,14-16-35 0,7-18 48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15:42.2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32032 7337 1853 0,'-16'29'102'15,"11"-22"-104"-15,-4-7 7 16,0 0 13-16,-2-4 7 0,-1 1 5 16,-2 1-5-16,0 0-6 0,-2 0-4 15,0 0-2-15,-2-1-1 0,0 3-5 16,0 5-3-16,1-3-1 0,-3 3-1 15,1 1 0-15,1-3-1 0,-5 2-2 16,-4 1-3-16,2-4 1 0,-14-2 0 16,0-6 1-16,-8 1 2 0,-7 1 0 0,-2-4 1 15,-8 0 0-15,-7-4 1 0,-4 1 0 16,-6 4 1-16,3-3-1 0,0 3 1 16,-2-1-2-16,-7 5 3 0,-10-8 0 15,-3 4-1-15,5 2 0 0,2 1-3 16,12 4 0-16,3 0 0 0,2 0 0 15,3 0 0-15,0 0 0 0,-3 4 0 0,1-4 0 16,1 3 1-16,3-3-1 0,4 2 1 16,-1 4-1-16,6-5 1 0,2 3 1 15,0-2-2-15,12 3 25 0,0-3 3 16,9 1 2-16,5 8 3 0,4-6-23 16,5 6-4-16,-1 1-2 0,3-5-1 0,1 2 0 15,1-3 2-15,5 2 0 0,2-4 1 16,2 1 0-16,-3 1 1 0,7-5 0 15,-5-1 2-15,2-1 4 0,3-1 3 16,-3-5 6-16,0 1 10 0,2 1 0 16,2-4-2-16,-1-3-5 0,0-1-12 15,1-3 6-15,4 2 3 0,-1 0 13 16,2-4 2-16,2-8-3 0,0-1-1 0,2-1-6 16,2-6-1-16,6 0-3 0,-2-3-8 15,4-2-7-15,6 5-5 0,-2 3-1 16,3-3 0-16,-1 5 0 0,-2 5-1 15,0 1 3-15,-2 7 2 0,0 0 4 16,-3 7 4-16,-1 4-3 0,1-4-2 0,-2 3-2 16,0 1-6-16,-4 0-3 15,0 1-2-15,2 2-4 0,-3 1-6 0,-2 1 0 16,0 0-11-16,3 1-4 0,-2 1-2 16,-3 2-1-16,0-1-1 0,-3 6-12 15,-4 5 1-15,-11 6 3 0,-10 8 10 16,-11 8 14-16,-14 1 4 15,-4 5-2-15,0 1-2 0,-1-2 2 0,-1-2 4 0,8-6 3 16,6-1 6-16,12-2 1 0,4-1 0 16,8-4 1-16,5 0 0 0,11-8-2 15,-2 1-3-15,5 3-4 0,2-5 0 16,3-2 9-16,4 1 24 0,11 1 18 16,7 5 10-16,12 2 5 0,11 3-14 15,11-4-3-15,12 1-5 16,7-2-10-16,5 2-9 0,4 2-9 0,-4-2-5 0,-1 5-1 15,-4 2-1-15,0 4 0 0,3-2-1 16,-1-4-54-16,10 4-96 0,13 0 91 16</inkml:trace>
  <inkml:trace contextRef="#ctx0" brushRef="#br0" timeOffset="6369.36">21238 7763 1491 0,'23'9'73'0,"-2"3"48"0,0 4-97 0,0 0-17 0,-1 3-1 0,3-1-3 0,-5 0-1 0,-2-2 0 0,-4-4 2 0,-3-1 32 0,-4-6 10 16,-5 2 7-16,0-5 16 15,-7 0-31 1,-2 0-9-16,-7 5-7 0,-10 0-15 15,-10 2 0-15,-12-2-2 0,-3 2-1 16,-9-2-4-16,-6 2 1 0,1 1-1 16,-6-3 1-16,-2 2 0 0,-2-4 0 0,-1-3 0 15,3-2 0-15,3 2 2 0,0-2 0 16,10 0 1-16,7 0-1 0,3-4-1 16,10 3 0-16,8-3 1 0,0-1 0 15,9 1 0-15,5 1 1 0,-5 1 0 16,7 0 2-16,12-1 0 0,1 3 9 15,1 0 22-15,2 0 13 0,-2-2 11 16,11 4-1-16,0-2-20 0,5 3-13 0,6-1-12 16,10 3-10-16,12 2-2 0,15-1-1 15,5 3 0-15,7-4 1 0,6 0 0 16,1 2 4-16,4-3 1 0,-6-4 2 16,-3 0 2-16,-9-2-1 0,-5-3 1 15,-11-6-2-15,-3 4-3 0,-4-2-3 16,-6-2-2-16,1 6-1 0,-7 0-1 0,-4 5 0 15,-6 0 1-15,-4 5-1 0,-6-3 0 16,-7-2-8-16,0 0-5 0,-4 3-21 16,-3 6-6-16,-9-2 4 0,-10 2 7 15,-19 0 19-15,-13-4 8 0,-25-5 5 16,-24-5 2-16,-26-5 3 0,-12-8 1 0,-4-2-4 16,14 3 0-16,7-5-2 0,17 5-2 15,19 4 1-15,15 4 0 16,24-1-1-16,19 6 4 0,17-1 2 0,10 3 3 15,7 2 4-15,0-4-23 0,3 3-42 16,18-13 248-16,27-10-171 0</inkml:trace>
  <inkml:trace contextRef="#ctx0" brushRef="#br0" timeOffset="7236.63">22523 7866 701 0,'-35'-2'35'0,"10"-2"23"0,0 4-49 0,16 0-6 0,4 0 41 0,3 6 48 0,2-5 30 0,0 1 51 16,0 2 3-16,0 1-25 0,7-3-14 15,0-1-31-15,-7 1-28 16,4 0-9-16,-4 0-9 0,5 3-14 0,7-3-16 15,10 1-11-15,1 1-8 0,12 5-2 16,2-4-2-16,11 4-2 16,11-2 1-16,5 2 0 0,15 2-1 0,7-3 0 0,2 3-1 15,3 0-1 1,-6-4 0-16,-9 2 0 0,-7-2 0 0,-10-2-2 0,-6-3 1 0,-11 1-2 16,-8-3 1-16,-2 2 1 0,-7 5-1 15,-7-5-1-15,-8-2 0 0,-6 0-4 16,-4 0-4-1,-6 0-4-15,-8 0-5 0,-11 2 5 0,-8-4 1 0,-19-1 8 32,-13-10 3-32,-15-1 0 0,-12 0 0 15,-16-2 1-15,-1 3 0 0,7-1 1 16,2 2-2-16,17 3 0 0,8 2-1 0,8 7 1 16,10 0 0-16,9 3 0 0,13 4 0 15,10-3 0-15,6 0 0 0,10-3 2 16,3 5 1-16,12-3 6 0,-4-3 12 15,-2 2 14-15,14 0 8 0,5 0-1 16,13-1-6-16,18 3-1 0,12-4 12 16,9 2 7-16,14-2 3 0,7 1-7 0,9-1-14 15,0 0-9-15,-3 0-6 0,-18-1-9 16,-20-5-5-16,-12 3-4 16,-16-1-2-16,-8 4-1 0,-6-2-1 0,-9-3-12 15,-9 5-19-15,2-2-29 0,-8-1-20 16,-6 3 5-16,-11 0 16 0,-14 3 28 15,-20-1 29-15,-24-2-31 0,-22-3-53 16,-16-10 56-16</inkml:trace>
  <inkml:trace contextRef="#ctx0" brushRef="#br0" timeOffset="35174.04">26723 8080 758 0,'2'-9'149'0,"2"6"198"16,1-8-233-16,-5 7-63 0,0-4-19 0,2 2-12 0,-2 6-15 0,0-2-4 0,0 2 4 0,0 0 19 0,0 0 22 0,2 0 15 0,-1 2 6 0,3 2-10 0,-1-2-13 15,-1-1-12-15,0 6-5 0,2-7-9 0,3 8-4 16,-4-1-4-16,2-6 0 0,3 5 2 16,-1-6 3-16,0 1 3 0,-4 3-1 15,-3-4 3-15,4 2-1 16,-2-2 1-16,-2 0-5 0,-2-2-4 15,-3 2-4-15,-6-4-5 0,-5 4 1 0,-9-1-2 0,-12-1-1 16,-15 2 1-16,-4 3-1 16,-10 3 1-16,-7-1 1 0,-5 2 0 0,-10-5 3 15,-3 0-1-15,-6 1 0 0,6-3-1 16,5 0 1-16,9-1 0 0,12-3 1 16,8-7 1-16,13 8 0 0,5-8 3 15,10 4 5-15,8 0 6 0,7 0 7 0,3-2 7 16,9 4 21-16,2-4 18 0,4 7 6 15,5-5-8-15,7 0-29 0,7 0-27 16,10 1-13-16,12 5-5 0,13 2-1 16,13 8 2-16,21-2 1 0,24 6 2 15,15 10 4-15,7-4 2 0,4 8-1 16,-2 3-1-16,7-1-2 0,6-1-1 0,-10 0 0 16,-4-1-1-16,-17-4 0 0,-1 3-1 15,-12-1-2-15,-7-3 0 0,-21-6 0 16,-26-8-2-1,-27-4-10-15,-19-4-12 0,-16-5-1 0,-23-10 4 16,-28-8 12-16,-29-5 11 0,-27-6 0 0,-10 1 1 16,-9-1 2-16,-12 0 4 15,-11 4 1-15,-7 2 0 0,5 5-1 16,14 7-2-16,15 3 1 0,12 6-1 16,9 5 0-16,14 2-2 0,17 0 1 0,22 2-1 15,16 2 1-15,13 5 0 0,12-8 1 0,8 1-1 16,6 0 8-16,4-2 8 0,6 0 7 15,10-4 3-15,12 4-5 16,18-1-9-16,20-8-7 0,21 5-4 0,21-3-2 16,5 2 0-16,0 3-1 0,8 2 0 0,0 0 0 15,2 2 0-15,-3 1-1 0,-14 4 2 16,-17-1 0-16,-17 4-1 0,-16-4-1 16,-17 3-1-16,-17-6-2 0,-13 1-13 15,-13-3-10 1,-2-1-9-1,-18 4 2 1,-4-2 15-16,-17-2 11 0,-25-9 9 0,-14-3 1 0,-26-8-2 0,-16-3 0 0,-8 2-1 0,-1-2 1 0,14 3 1 0,11 4-1 16,15 0-1-1,15 2 1-15,17 0-1 0,17 5 1 0,17 4 13 16,14 3-68-16,13-2-89 0,19 4-390 0,34-3 305 0</inkml:trace>
  <inkml:trace contextRef="#ctx0" brushRef="#br0" timeOffset="41407.64">30615 9103 1116 0,'13'9'52'0,"3"0"48"0,-4 3-41 16,-5-6 11-16,6 2 16 0,-3-2-6 0,-1 3-9 0,2-4-10 0,-8-2-3 0,-3 3-7 0,-2-3-13 0,-6-3-8 0,-1 4-9 16,-5-2-3-16,-6-1 2 0,-3-1 7 15,-7 0 4-15,-4-5 0 0,-8 0 1 16,-6-6-6-16,-7-1-8 0,-9-2-6 0,-2-1-4 15,-10-2-2-15,0 1 0 0,-11-4-3 16,-5 2 0-16,-9 1 3 16,-4 1 0-16,4 3 3 0,5 1-2 15,-1 5-5-15,1-4 0 0,-5 2-8 0,0 2 3 0,0-2 4 16,-2 4 2-16,9-7 10 16,2-1 1-16,12-3 0 0,13 2-2 0,10 0-2 15,7 1-2-15,13 6 3 0,12-1 27 16,15 4 17-16,10 4 12 0,-6-2 2 15,13 2-24-15,-3 2-19 16,8 2-10-16,6-1-8 0,5 6-1 16,9-2-2-16,-4 5-1 0,8 3 0 0,-2 1-1 15,1 3 0-15,4 2 0 16,-4 4-1-16,4 4 1 0,6 4-2 0,3 10 0 0,5 5-1 16,5 7-1-16,3 5 0 0,8 0-1 15,-4 0 2-15,-3-3 0 0,-7-7-1 16,-12-1 1-16,0-8-1 15,-13-5 1-15,-9-10 0 0,0-8 1 0,-14-6-2 0,0-4-12 16,-7-8-6-16,-8-8-4 0,-7-6-1 16,-13-14 11-16,-7-13 6 0,-10-7 3 15,-12-14 7-15,-15-3 2 0,-4 3 0 16,-1-2 0-16,5 3-1 0,10 3-1 16,3 1 2-16,4 2 1 0,9 6 4 15,5-5 4-15,11 10 3 0,9-2 0 16,8 0 0-16,13 5-2 0,11-3 5 0,16 1 1 15,17 2 5-15,23 1 4 0,20 4-8 16,28 3-5-16,8 6-10 0,1 2-4 16,-11-1 1-16,-17 1-10 0,0-4-84 15,1-4 63-15</inkml:trace>
  <inkml:trace contextRef="#ctx0" brushRef="#br0" timeOffset="78686.28">25466 9529 1580 0,'-1'0'74'0,"1"0"3"0,5 0-10 0,-5 0-18 0,9 0-2 0,-9 0-3 0,0 1-5 16,0 1-6-16,0 2-8 0,0-3-6 0,5 1-4 0,4 0-4 0,-2 2-5 0,9 3-3 0,9 0 0 15,7 5-3-15,8 2 2 0,7 1-1 16,6 2 1-16,9 6 2 0,3-7-3 15,6 6-2-15,2-10 1 0,-2-3 1 0,3 1 8 16,3-6 7-16,-3 1 3 0,-3-3-2 16,-2-2-1-16,-1 0-4 0,-3 0-3 15,1 0 0 1,-9 0-1-16,-10 4-2 0,-13-1 2 16,-7-3 7-16,-4 0 2 0,-7 0 2 15,-6 0-1-15,-8 0-3 0,-2 0 0 16,-2 2-2-16,-7-2-6 0,-3 0-9 0,-7 0-5 15,-12-2 4-15,-13-1 1 0,-20-1 4 0,-8 2 2 0,-6 1-3 16,-2-1-1-16,0 0 0 16,-5 2-1-1,-9-2 1-15,2 0 1 0,1-3 1 0,6 5-1 16,11-2 1-16,5-1-1 0,10 1 1 16,1-7 1-16,6 4-1 0,8 0 0 15,7-1-1-15,12 4 0 0,5 1 2 16,10-1 3-16,2-3 21 0,8 5 6 15,0-2-1-15,4 0 6 0,5 2-20 16,5 2-3-16,9-2 0 0,7 0-6 0,15 0-3 16,8 3-3-16,18 3-2 0,14 1 0 15,14 5-1-15,15 2-2 0,6 2 0 16,2 4-3-16,-13-2 1 0,-10 1 3 16,0 4-3-16,-3 0 3 0,0-2-1 15,-1-5-1-15,-18-1 5 0,-8-5 0 16,-18-6 1-16,-17-1 2 0,-9-3 3 15,-13 0 4-15,-8-1-1 0,-4-3 1 0,-2 4-7 16,-5-7-4-16,0 2-1 0,-7-6-1 16,-15-3 1-16,-10-4-1 0,-18-5-1 15,-13 0 0-15,-10-5 2 0,-12 6-1 16,-2 3 1-16,5 5 0 0,-3 8-2 16,10-3-2-16,-3 6 0 0,-7 3 1 0,-2-2 3 15,0 2 0-15,5 2 1 0,11 0 0 16,9 5 0-16,12 0 0 15,10-4 1-15,6 6 1 0,12-7 0 0,13 0 1 16,6 1 1-16,8-3-1 0,2 0 1 16,0 0 2-16,11 0 2 0,8 0 2 15,10-1 0-15,15-1-2 0,16-2-5 16,13-1-1-16,24 1-1 16,19 1 1-16,11-1-1 0,1-1 0 0,-6 0 0 0,-5 1-1 15,-7 4 0-15,-2 2-1 16,-7 1 0-16,-19 1-1 0,-8-2 1 0,-20-2 0 15,-14 3 0-15,-8-1 2 0,-17-2 1 16,-5 0 1-16,-10-2-16 0,-5-1-7 16,-4 3-7-16,-11 0-6 0,-8 3 17 0,-18-3 6 15,-20 2 4-15,-19 0 5 0,-16-2 2 16,-5 3 0-16,3 4 1 0,2-3-1 16,7 3 0-16,-5 0 0 0,-2 0-2 15,3 0 2-15,8 0-2 0,8 2 0 16,18-2 1-16,11 2-1 0,9-3 1 15,12-1 1-15,5 0 1 16,11-1 5-16,7 1-1 0,8-3-4 0,1 0-2 0,10 1-6 16,8 2 2-16,14 3 0 0,21 2 1 15,18-3 2-15,28 4 0 0,25 0 0 16,11-4 2-16,-2 0-1 0,0-5 1 16,-3 1 0-16,3 6 1 15,-4-5-1-15,-17 1-1 0,-27 0 0 0,-25-3 7 16,-23-2 8-16,-19 0 18 0,-16 0 12 15,-2-2 2-15,-18-5-9 0,-10 0-19 0,-29-13-10 16,-37-3-8-16,-32-3 0 16,-23-6-1-16,-5-4 0 0,-4 12-1 0,2-5 2 15,9 8 0-15,12 7 0 0,25 5-1 16,29 4 1-16,20 5-1 0,22 1-14 0,13 5-40 16,8-1-25-16,13 6-107 0,7-6 102 15</inkml:trace>
  <inkml:trace contextRef="#ctx0" brushRef="#br0" timeOffset="84644.83">19782 9832 1489 0,'0'-2'356'0,"0"-2"-313"0,0 4-3 0,0-5-5 0,0 5-6 15,0 0-7-15,0 0-7 0,0 0-7 0,0 0-4 16,2 0-2-16,-2 0 2 0,1 0 5 15,-1 0 7-15,0 0 6 0,0 0 6 16,0 0-2-16,0 0 3 0,-1 0-6 16,-1 0-10-16,-9-3-4 0,6-1-9 15,-8 4-2-15,1 0-1 0,-2 0-1 0,-4 0 1 16,-5 0 0-16,4 4 0 16,-8 3 2-16,2-2-1 0,-1 6 1 15,-5-4 0-15,1 3 0 0,0 1-1 16,2-4-1-16,-2 4 0 0,-2-1 0 0,2-4-1 15,-8 6 1-15,3-1 0 0,-4-4 0 0,2 3 1 16,-1 3-2-16,8-4 2 0,2 3 0 16,0 1 0-16,3 1 0 0,5 0-2 15,1 0 2-15,5-1-1 0,5 1 0 16,-2-4-1-16,6 3 0 0,-6 4 0 16,0-1 1-16,-3 6 3 0,-3 1 0 0,-1 0 0 15,-9 0 0-15,1 0 0 16,1-4 2-16,2-3 0 0,7-1 0 0,-2-5 0 15,7-3 0-15,-3 0-1 0,4-1 1 16,2 1-1-16,3-2 0 0,2-1 0 16,3 3 2-16,3-5 0 0,-1 1-1 15,1 6 0-15,3-6-3 0,-1 10-3 0,4-2 2 16,3 3 0-16,-5 3 2 0,6-1 2 16,1 2 0-16,-3 0-1 15,3 3 0-15,-3-1-1 16,1-3 0-16,0 6 1 0,-1 2-1 0,3-3 0 0,2 4 0 15,-2-1-1-15,1-2-2 0,0 2 1 16,1 1-1-16,7 3 1 0,-1 4 2 16,4 3 1-16,-1-1 0 0,-2 4 0 0,-1-3-1 15,-7-1 0-15,-2 3 0 0,-1-3-3 16,-5-1 0 0,0 3-2-16,-5-7 0 0,2 0 0 0,-4 2 1 0,0-5-2 15,-2 1 0-15,-2-3-1 0,-4-2 0 16,2-2 2-16,-8-3 1 0,2-2 2 15,-2-4 1-15,-2 3 0 0,-7-3 1 0,1-3 1 16,-3 0 1-16,1-4 1 0,1 2 0 16,-1-7 0-16,5 0-1 0,5-2 2 15,1 2 1-15,6-1 1 0,7 1 3 16,0 0 4-16,0 0 2 16,0-4 12-16,-1 0-1 0,6 4-2 15,-3 0-6-15,3 0-14 0,4 0-4 16,3 0-4-16,6 4 1 0,3 1-2 15,8-1 1-15,4 8-1 0,-1 2 0 0,4 6-3 0,-1 5-1 16,-3 7-3-16,0 0-2 16,0 5 2-16,-2 5 1 15,-9-1 4-15,-1 2 1 0,-8-6-2 0,-8 0-3 0,1 6-2 16,-7-6-1-16,-7 2 4 0,-1 2 1 0,-4 0 2 16,-4 1 1-16,-7-3-2 0,-5 4 0 15,-4-4 1-15,-3 0 3 0,-6 3 1 16,1-5 3-16,-4 4 2 15,3-2-2-15,10-7 1 0,1-2-1 0,3-1 0 16,3-3 0-16,3-1 0 0,5 0 0 0,2 3-1 16,2-5-1-16,3 7 0 0,2-3 2 15,-5 0-1-15,7 5 0 0,3-4 1 32,1 0-1-32,3 2 1 0,3 6 0 0,4-1 1 0,1 1 1 0,2 1 1 31,-3-7 1-31,6 0 3 0,3 0 5 0,7 1 8 0,9-3 17 0,7 4 11 15,5-4 7-15,7-5 12 16,13-5-13-16,4-9-13 0,11-6-11 0,1-3-18 0,9-3-7 31,-2-11-42-31,1-2 118 0,6-13-72 16</inkml:trace>
  <inkml:trace contextRef="#ctx0" brushRef="#br0" timeOffset="149615.32">28532 10259 1411 0,'-73'-34'128'0,"45"18"-109"0,8 4-10 16,3-2 1-16,2 3 1 0,7 1 21 0,4 1 30 0,4 3 40 0,2 5 29 0,1-1-11 0,4 0-26 15,4-3-37-15,-4 3-31 0,4 0-9 0,1 0-3 16,-5 1-3-16,0-5 1 0,-1 3 0 15,-5-1 3-15,3 2 13 0,0-6 12 16,-1 2 12-16,2-3 8 0,3 2 2 16,-3-5-4-16,5-1-14 0,3 1-13 15,1-2-17-15,2 0-11 0,-2 3-2 16,4 2-3-16,0-1-3 0,1 4-2 0,2-3 0 16,3 6 0-1,-3 1 0-15,-3 2 0 0,1 0-3 0,-3 4-1 0,-2 6-4 16,0 1-1-1,-1 7 1-15,-3 1-2 0,3 8 1 0,-4 3-2 0,1 4-3 16,-6 3-3-16,-1-2 1 0,-3 2 2 0,-1-1 5 16,-3 5 9-16,-1 1 4 0,1 6 2 15,-1 2 1-15,0 1-1 16,-2-1-2-16,-4 5-4 0,-3-9-2 0,-8-2-1 16,1 1-1-16,-2-3 3 0,-9 1 1 31,2-1 3-31,0-3 2 0,-7-5 2 0,1-2 0 0,1-2 2 0,-6-5 0 15,11-4 0-15,0-1 0 0,0-3 1 0,1-1 0 16,3 2-1-16,10-2 2 0,1-4 0 16,5-1 1-16,6-6 1 0,4 2-1 15,2 4 3-15,9-4-1 0,-2 6-2 32,6-3-1-32,1 3-3 0,2-3 0 0,0 10 0 15,3-4 0-15,0 0-1 0,1 5 0 0,1 0-2 0,2 8 0 16,-6 1 0-16,13 3-3 0,-4 8 1 15,-1 0 0-15,0 7 1 16,-8 1 2-16,2-2 1 0,-3-1-4 0,-4 0-11 0,-1-2-7 16,-8-1-4-1,-1-1 4-15,-4-3 7 0,-2 2 7 0,-4-4 2 0,-1-1 1 16,0-6 3-16,0 2 2 0,0-2 0 16,-2-5 3-16,2 1 0 0,2-4 0 0,-1-5-1 31,6 3-1-31,0-2-1 0,9 1 0 15,-3 2-3-15,8 1-1 0,4-1-1 16,3 0 2-16,5 2 2 0,-3 6 2 16,4-1 2-16,-2 6 0 0,2 5 0 15,-4-2-1-15,1 12-2 0,1-1 1 16,-9 6 0-16,-3 6 1 0,-12 2 15 0,-6 5 3 16,-6 6 0-16,-10-4-2 0,-4-7-14 15,-5-2-4-15,-5-5 0 0,-3-1 0 16,-1-5 1-16,-3 3-2 0,-4-6 0 15,-4-4 0-15,2-3 2 0,-8-7-20 16,-7-5-48-16,-6-13-33 0,-3-10 41 16</inkml:trace>
  <inkml:trace contextRef="#ctx0" brushRef="#br0" timeOffset="150485.63">25103 9935 1746 0,'0'0'77'16,"-6"1"56"-16,5 5-135 0,-6-3-10 0,-4 10 2 0,-5 1 2 0,-5 4 2 0,-8 6 2 0,-4 3 1 0,-1-6 2 0,-9 4 0 0,1 2 0 0,5-4-2 16,-1 3 2-1,-2 6 0-15,4 2 1 0,6 0 0 0,2 5 0 0,6-4 5 16,-1 2 18-16,2-1 10 0,5 5 2 15,2-2-1-15,9-4-17 0,1 0-5 0,8-4-2 16,1-3-4-16,9 0-4 0,9 1-1 16,6-4-1-16,6 3 1 0,2 2 4 15,2-2 1-15,4 3 0 0,1-3-1 16,-1 0 0-16,3 4-2 0,-5-2-1 16,-2 0-1-16,-9 4-1 0,-11 0-2 15,-3 7 1-15,-9 3-2 16,-3 4 0-16,-8 0 1 0,-6 1-2 15,-5 1 0-15,-4-4 1 0,-9-2 2 0,-3 3 1 0,-6-3 2 16,-2-3 1-16,0 1 1 0,-2-3-2 16,-6-7-1-1,6-2-1-15,-2-3 0 0,4-2 1 0,7-6 1 0,-1-1 0 16,8-2 1-16,9-2 2 0,3 0 0 0,3 0-1 16,6 1 2-16,4 4 2 0,6-3 2 15,2 2 4 1,-2 5 7-16,4-4 1 0,3 6 5 0,1-4 1 0,0 6-5 15,0 0-4-15,-7 3-3 16,2 0 2-16,0 0 8 0,-4 2 4 0,-5-2 0 16,0 2-6-16,-7-2-7 0,2-1-6 0,1 1-2 15,-6-2 8-15,8 2 10 16,2 2 10-16,0 2 6 0,4 1-3 0,1 2-12 16,7 1-10-16,8 2-5 0,-4 3-3 15,7 0 1-15,3-3 4 0,5-4-3 16,-1-3-2-1,3-1-6-15,5-9-1 0,-3-1-27 0,11-13-104 0,9-11-504 16,13-12 404-16</inkml:trace>
  <inkml:trace contextRef="#ctx0" brushRef="#br0" timeOffset="173229.32">25167 9860 1869 0,'-2'-2'57'0,"-2"2"-23"16,3-1-12-16,-3 1-10 0,-1 1-6 0,1 1-4 0,2 2-1 0,-3 1 0 0,3-3-1 0,-1 1 1 0,1 3 1 16,-7 1-1-16,2 5 1 0,-7 1 0 15,-7 3-1-15,-3-1-1 0,-15 7-1 16,-1 3-3-16,-13-1 1 0,-6 5 0 15,-1-6 1-15,-6 2 3 0,-8-2 1 0,-3-6-1 16,3-1 1-16,8 0 0 0,17 2-1 16,15-2 1-16,9 4-2 0,15-8-5 15,6 2-3-15,6 2 0 0,8 0 1 16,10 5 7-16,10 1 1 0,9 9 1 0,16-2 2 16,7 3 0-16,7 7-1 0,2-9 0 15,-5 11 0-15,-2 1-2 0,-8 3 1 16,3 11 0-16,-2 3 0 15,1 5 0-15,4 8 2 0,-2 3 1 0,-5 3 1 16,-3-5 0-16,-13-3-4 0,-9 7-3 16,-7-1-1-16,-9 2-3 0,-8-2 1 15,-10-5 1-15,-8-4 2 0,-12-10 1 16,-7-11-1-16,-3-1 0 0,-5-5 2 0,0-6 1 16,-4-4 1-16,-1-3 2 0,0-1 0 15,-6-10 2-15,6 6 4 0,1-8 0 16,4-4-1-16,7 1-2 0,9-6-3 15,5 4-4-15,10 4 9 0,8 1 6 16,0 4 7-16,8 3 8 0,10 5-6 16,2 12-3-16,5-3-7 0,5 6-4 0,0 5-5 15,2 4-2-15,5-1-1 0,-7 5-3 16,4-5 1-16,-1 3-1 0,-4-5-1 16,-3 7 1-16,-4-5 0 0,-8 3 1 15,-3-10 0-15,-4-1-1 0,-4-2 2 16,1-3-1-16,-1-8 3 0,1-2-37 15,3-10 491-15,5-8-342 0</inkml:trace>
  <inkml:trace contextRef="#ctx0" brushRef="#br0" timeOffset="173929.16">27938 9768 1501 0,'-16'5'55'0,"4"4"-6"0,4 0-4 0,7 3 1 15,1 1-10-15,5-1-11 0,9 4-1 0,11-2-1 0,3-1-4 0,4-6 0 0,4 0 0 0,1-3 1 0,6-4 9 16,-3 0 9-16,-2-4 10 16,2-1 9-16,1 1-4 0,-5 1-3 0,-4 3-13 15,-13 1-13-15,-3 8-12 0,-7 0-15 0,0 7-9 16,-4 5-5-16,-5 9-2 0,-5 6 4 15,-1 5 2-15,-2 3 4 0,-1 4 3 16,-6 0 2-16,0 5 1 0,-12-3-1 16,-1 3-1-16,-3-2-3 0,1-1 1 15,2-1 3-15,7-4 2 0,1-4 3 0,6-2 1 16,3-6-1-16,6 3 1 0,3-4 0 16,4 3 2-16,2 2 0 0,6 4 0 31,6 3 0-31,0 4 1 0,5 5-1 0,6 6 0 0,3 3 0 0,6 0-1 15,-1 2-1 1,-5-2 0-16,2 2-1 0,-7-6 0 0,-4-3-1 0,2-3 0 0,-5-3 0 31,-2 1 0-31,-2-6 0 0,-3-1 0 0,-1-1 2 16,-3-4 1-16,-5-3 4 16,4-1 5-16,1 1 2 0,-2-5 1 0,6-1 0 0,-8-6 1 15,6-2-1-15,-2 0-1 0,0 1-4 16,-1 4-6-16,2 4-2 15,-1 6-2-15,6 8-1 0,-1 9 1 0,4 6-1 0,2 10 1 16,3 4 0-16,-5-1 0 0,0 6 0 31,-3-3 0-31,-5 3 0 0,-2-2 0 0,-6-5 0 16,-7-2 2-16,-8-7-2 0,1-5-2 16,-7-6-3-16,-4-4-10 0,-1-10-35 15,1-2 32-15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19:31.4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12456 15977 1440 0,'7'11'67'0,"2"-6"-6"0,1 4 1 0,-8-7-31 0,2 1-6 0,-3-3 0 0,-2 0 4 15,-1 2-1-15,2-2-1 0,0 2-3 0,-2 1-5 0,2-1-1 0,-11 3-3 0,-1 2-3 0,-1-1-6 0,-4 3-2 16,-1-2-1 0,7 5-2-16,-6 2 1 0,2 0-1 15,0 1 0-15,-1 1 0 0,-6-2-1 0,1 2 0 16,-7 1-2-16,-6 1 0 0,-2 0-1 15,-4 1 0-15,-10 3 0 0,-7-5 0 16,-12 5 3-16,-7-1 2 0,-18-2 3 16,-5 5 1-16,-9-7-3 0,-2 6 2 0,3-5-2 0,4-4 2 15,4 0 3-15,-2 1 5 0,0-7 7 16,-14 1 9-16,1-3-3 0,3-1-9 0,4-5-8 31,20-2-9-31,-3-5-3 0,6-4 3 16,-8-4 4-16,-9-9 5 0,0-9 5 15,5-1 0-15,6 0 1 0,10-3-4 16,8 2-2-16,4-4-1 0,11 5-2 16,8-1 1-16,4 1 2 0,3-2 1 15,-1 1 1-15,3-8 1 0,8-1 1 0,3-2 5 16,1-4 12-16,7 1 11 0,-1-3 8 16,6 3-1-16,2-3-9 0,2 1-8 15,3-2-6-15,2 1-3 0,0-1-2 16,3 0-3-16,-1 3-4 0,1-5-4 15,1 2-2-15,1 5-4 0,0-2 6 16,2 6 3-16,2 2 3 0,3-3 8 16,6 3-1-16,0-3 0 0,6-4-2 15,6-8-7-15,6-1-2 0,-4 3-1 0,6 3-1 16,1 1-1-16,9-4-6 16,4-4-6-16,4 3-2 0,-3 1 2 0,2 5 1 15,-4-3 1-15,1 3-1 0,3-1-2 16,-2 5-1-16,3 5 1 0,-1 0 2 15,4 6 2-15,-3-4 0 0,6 8 1 16,2 3 2-16,3 3-2 0,6 2 3 0,0-2 0 16,6 8-9-16,6-3 1 0,4 6-9 15,1 5-2-15,-1 6 13 0,6 3-2 16,6 3 6-16,6 2-5 0,-5 6-4 16,-8 1 0-16,-11 3 3 0,-1 1 5 15,3 1 2-15,2 5 1 0,3-3-2 16,-7 2-1-16,-5 1 0 0,2 2 0 0,-4 1-1 15,2 11-5-15,-2 1-1 0,-3 4 1 16,1 3-1-16,-5 0 3 16,-3-3 0-16,-8-2-6 0,-1 4-3 0,-2-1 0 15,-4 3 0-15,0 1 7 0,1-2 3 16,-3-1-1-16,-1 1 1 0,-9-5 1 16,-7-2-1-16,-4 0 1 0,0 4 0 15,-5 3 0-15,4 1 0 0,-1 4 0 0,-6 3-1 16,-1 1-1-16,-3-2-2 0,-6 4-2 15,6 2-3-15,-7 0 1 0,-2-4 0 16,-7-3 3-16,-2 5 2 0,-3-6 0 16,-4 5 0-16,2-1-1 0,-4-5 1 0,-2 1 1 15,3 1 1-15,-5-6-1 0,-2-1 1 16,0-1 0-16,-6-8 1 0,-2 1 1 16,-7-3 1-16,4-3 0 0,-2-3 1 15,-2-4 0-15,0-5 1 16,-9 3 0-16,-5-4 1 0,-9-2 0 0,-2 0 0 15,2-7 3-15,-9 2 2 0,9-5 6 0,-6 3 4 16,-3-5 0-16,6-2 1 0,-1 0-2 16,8-2-2-16,1-4-1 0,13 5-3 15,6 1-2-15,6 0-2 0,15 1-2 16,3 1 0-16,3 2-5 16,11-4-20-16,0 0-51 0,0 2-76 0,3-1 78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20:10.1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5656 4848 1336 0,'-9'-7'348'0,"9"14"-354"31,-5 23 6-31,-1-7 4 0,-2 2-2 16,-3 1-3-16,-2 3-1 0,-8-1 5 16,0 2 5-16,-6 2 0 0,-3-2 1 15,-2 2-7-15,-7 4-4 0,0-3-7 16,-9 8-8-16,1 5-4 0,-10 0 0 15,-2 8 0-15,3 1-5 0,-1 3 7 16,5 4-4-16,6 4 2 0,4-2-3 16,8-1-11-16,6-2 8 0,3-5 6 15,7 3 24-15,4-1 17 0,3-1-1 0,2 0-2 16,8-6-12-16,1 3-8 0,5 2-1 16,-1 3 4-16,6 5 1 0,1-1 2 15,7 3 5-15,5 3 0 0,7 0-5 16,0 0-1-16,5-3-2 0,1 5-3 15,5 9 2-15,1 7 1 0,1 5 2 0,-1 4-2 16,-3 1 2-16,-3-6-1 0,-8-3 0 16,-5 3 1-16,-9-3-15 0,-10 4-7 15,-4 2 1-15,-11 0-6 0,-5-7 10 16,-5-2-3-16,-11-12-23 0,-3-4 13 16,1-3 12-16,-9 1 15 0,1-1 22 15,5-1-5-15,-6-4-8 0,8-5-5 0,-4-1-2 16,5-3-3-16,5-3-1 15,8-2 0-15,3-7 1 0,3-2 2 0,-1-5 1 16,3-3 1-16,4-1 1 0,0 1 0 16,2 4 3-16,2 3-2 0,1-4 1 15,-1 6 0-15,3-3-1 0,-1 5 0 0,1 3-3 16,2-1-1-16,-5 1 1 0,3 7 6 16,2 1 3-16,-2 4 0 0,2 7-2 15,0-5-5-15,0 1-6 0,-2-1-6 16,1 1-1-16,-3 4-4 0,-3 7 3 15,0 4 3-15,-4 8 2 0,-1-4 4 16,-4 7 2-16,-2 2 13 0,-3 8 3 16,1-2 3-16,3 2 1 0,2-6-10 15,3-6-4-15,9-7-4 0,-3-1-9 0,3-2-3 16,3 5 2-16,5-2-3 16,0 0 10-16,4 2 3 0,2-3-3 15,-1-3 7-15,6 3 4 0,2-3 1 0,5 1 4 16,-3 0-1-16,3-2-4 0,-2-2 1 15,2-7 0-15,-3-7-7 0,-1-7-2 16,-5-6 1-16,4-3 1 0,3 2 4 0,-7-5 7 16,4-1 18-16,2-3-34 0,-3-2 9 15</inkml:trace>
  <inkml:trace contextRef="#ctx0" brushRef="#br0" timeOffset="-97924.34">4292 11642 1595 0,'-5'-7'125'0,"-11"-13"-67"16,9 1-13-16,5-2 4 0,2-2 7 0,0 1 14 0,-3-6 7 0,1 3-8 0,2-1-8 0,5 1-16 0,-1-2-6 0,6-1-2 15,1 3-6-15,7 5-2 0,-2-6-9 0,7 5-2 16,0-3-1-16,3 0-3 0,6 6 0 16,2 0-2-16,5-1-3 15,0 1-1-15,-3 0-1 0,1 2-2 0,-4-3-2 0,5 5 0 16,-3-4 0-16,8 2 1 15,5-2 0-15,1-3 2 16,6 5 5-16,-5-4 3 0,1 4-1 0,-1 2-1 16,-6 0-7-16,2 3-2 0,-1 6-3 15,3-2-1-15,-6 2 0 0,-5 1 0 0,2-3 1 16,0 4 0-16,-1 1 0 16,-3 0 0-16,-7-2 0 0,-3 3 2 0,0-1-1 0,2 2 1 15,-4 0-1-15,-7 0 0 0,1 2 0 16,1-1-1-16,-2 3-1 0,0-2-1 15,-4-2 0-15,-3 2 0 0,4-2-1 16,1 1 2-16,0 1 0 0,0 0 0 16,0 0 0-1,2 1 1-15,-8-1-1 0,0 0 0 0,5 1 0 0,-10-1-1 16,8 2 0-16,0-1-1 0,6-1-1 0,-1-2 0 16,7 3-1-16,-3-1 0 0,-2 2 1 15,6-1-1-15,1-1 1 0,7 0 1 16,-3 0 1-16,-5 1 2 0,-1-1 0 0,-5-2 4 15,-4 0 2 1,-5 0 3-16,-2-2 1 0,-5 2-3 0,-2 0-4 0,0-2-4 16,-2-3-4-16,-1 3-4 0,-3-5-4 15,-6 2-1-15,0-2 1 0,-6 0 3 16,-2-6 3-16,-1 3 3 0,3 1 1 16,-3-2 3-16,3 2 0 0,4 2 3 0,5 0 1 15,6 2 1-15,3 1 2 16,-2-1 3-16,-2 1 0 0,4 1 2 0,0-4-1 15,2 3 0-15,2 1-1 0,-4-4 0 16,2 1 0-16,1 1 1 0,1-4 1 16,-1 4 0-1,4-6 0-15,-1 4 0 0,-1-2 2 0,4 2-2 0,0 0-4 32,-1 5-7-32,3-3-6 0,-4 3-4 0,0 2 0 15,2 0-3-15,0 2 1 0,2 5-5 16,-1-3-9-16,1 4 1 0,-2 1-1 15,-4 2 1-15,-1 3 7 0,-4 2-7 16,-4 2 8-16,-7 3-4 0,-6 2 4 16,-13-2 9-16,-11 4-2 0,-9-5 7 15,-5-3 2-15,2-2 2 0,2-3 0 0,3 0 0 16,7-8 0-16,0 3 1 0,11-5 0 16,3-2 1-16,4 0 0 0,7-2 1 15,6-3-2-15,1-1-36 0,4-2-50 16,-1-8-366-16,5-11 285 0</inkml:trace>
  <inkml:trace contextRef="#ctx0" brushRef="#br0" timeOffset="-74024.89">10161 11624 1370 0,'43'7'127'16,"-36"-5"-103"-16,0-2 29 0,-3 2-2 0,-3-2 1 0,-1 0 2 0,0 2 1 0,0-2 5 0,0 0-4 16,0 0-10-16,0 0-11 0,0 0-12 15,0 0-9-15,2 0-6 0,0 1-5 16,-2-1-5-16,-4 4-3 0,-8-8-2 15,-8-1 3-15,-6 2 2 0,-6-5 1 0,-7 3 0 16,-2-2-2-16,-3 4-2 16,1-1 1-16,-5 2-2 0,4 0 0 0,-7-1-1 15,-4 3-1-15,1-2 1 0,-4 2 1 16,-8 0 2-16,-3 0 1 16,-5 2 1-16,-4-2 0 0,0-2 1 0,0 0 1 15,1-1-1-15,-1 1-1 0,-7-3 0 0,0 1 1 16,-7 1 1-16,-6 1 2 0,3-3 0 15,-6 3 0-15,-4-2 0 0,9 2 2 16,4 1-1-16,2 1-1 0,3 0-1 16,-5 0 0-16,-8 0 1 0,-1 0 0 15,-5 0 1-15,3-6-2 0,7 1 2 0,-3 1 0 16,12 1-2-16,0-2 0 0,6 1 0 16,4 2 1-16,14-1 1 0,6-1 16 15,7 2 13-15,6 1 8 0,0-1 3 16,-1 0-12-16,3-1-15 0,-3-1-8 15,5-1-3-15,-1 3-3 0,-2-5 1 16,1 2 0-16,3 1 2 0,-2-1 11 16,0-1 8-16,7 3 3 0,1 1-2 0,4-3-10 15,1 1-10-15,1 1-2 0,4 1-1 16,2-2-1 0,5 3 2-16,4-1 0 0,3 0 3 0,9 2 7 0,0 0 10 15,-4 0 4-15,4 0-2 0,0 0-9 16,0 0-13-16,0 0-10 15,0 0-12-15,0 2-42 0,4 5-52 16,-4-5 386-16,2 1-244 0</inkml:trace>
  <inkml:trace contextRef="#ctx0" brushRef="#br0" timeOffset="-70102.48">10454 2749 1638 0,'14'0'65'0,"-3"0"-8"0,-3 1-8 0,-2 1-21 0,-4-2 0 0,-2 4-3 0,0-4 2 0,0 1-3 0,0-1-5 0,-6 0 3 0,-8-1 0 16,-13-8-1-16,-12 4 1 0,-19-13-10 16,-11 0-7-16,-15-3-2 0,-20-6-3 15,-13 6-1-15,-14 0-1 0,-9 5 0 16,-20 0 1-16,-8 0 0 0,-13 5 0 0,-7-1-2 15,-14 1-4-15,-11 4 5 16,-2-5 0-16,-15 1-1 0,3 7 2 0,-5-4-2 16,-4-1-3-16,-5-2 11 0,3 0 1 15,9 3-3-15,2-1 5 0,27 0-8 16,19 5 0-16,13 1 4 0,31 3-1 16,15-2 2-16,23 0 32 0,19-1 3 15,21 1-1-15,20 2 17 0,23 2-31 0,16 1-4 16,13 1-4-16,17 3-20 0,20 11 0 15,19-1-6-15,16 5-1 0,7-1 6 16,2-5-2-16,5-2 8 0,8 0 5 16,11 0 1-16,17-1 2 0,14-6 2 15,14 2 3-15,15-9-1 0,18 5-1 16,14 4-4-16,9-6-4 0,10 8-1 0,2-6-2 16,-3 6 1-16,12 0-1 0,3-2-1 15,0 5 1-15,-1 0-2 0,-7-2 2 16,-21 1-2-16,-12-1 0 0,-10 1 1 15,-17-3-1-15,-5 3 1 0,-15-3 1 16,-35-1-1-16,-26-5 2 0,-34-4 0 16,-29 0 1-16,-15 0 1 0,-15 0 22 15,1 0-1-15,-4 0-7 0,-5 0-6 16,-9 0-26-16,-26-4-2 0,-42-3 8 0,-43-5 7 16,-59-6 0-16,-31 2-4 0,-11 0 1 15,-22 2-2-15,-4 5 5 0,-16 0 4 16,-17 2-3-16,5 3 0 0,0 1-3 15,9-1 1 17,6-3 3-32,-1 4-3 0,11-3 1 0,12 1 0 0,6 3 0 0,8-8 19 0,20 6-1 0,13-5 4 0,29 4-4 15,33 5-14-15,26-5 1 0,23 3-1 16,23-2 3-16,22 1 10 0,13 1 9 16,15-2 7-16,14 4 9 0,0-3-4 15,7 3-13-15,9-2-19 0,12-1-16 16,22-5-11-16,25 3 2 0,29 2 10 15,36-5 5-15,36 5 4 0,21 1-1 16,19 2 1-16,0 0 0 0,6 2 0 0,7 1 0 16,1-3 0-16,13 0 0 0,2-1 0 15,-1-1-2-15,10 4 2 0,5-2 0 16,-2 7 0-16,14 0 2 0,9 4-1 16,0 6 0-16,8 6-5 0,-35-5-4 15,-51-4-1-15,-49 0 1 0,-45-3 6 16,-30-2 2-16,-16 2 0 0,-16-6 0 0,-21 2-3 15,-13-7-6-15,-12 0-11 16,-5 2-9-16,-4-1-12 0,-19 3 0 0,-27 5 12 16,-50 2 10-16,-63-6 17 0,-65-3 6 15,-45-9-3-15,-43-6 0 0,-21 1-2 16,-16 5-3-16,-11 1 4 16,0 5-1-16,-7-1 7 0,8 2 7 0,16 0 2 15,33 0 1-15,32 0-3 16,35 0 5-16,43 0-2 0,26 0 4 0,47 0-4 0,31 0-6 15,34 0 0-15,31 0-1 0,15 2-1 16,16-1 1-16,9-1-2 0,0 0-3 16,0 0-10-16,7 0-23 15,-5 2-31-15,8-2-56 0,6 0-45 0,22 0 82 0</inkml:trace>
  <inkml:trace contextRef="#ctx0" brushRef="#br0" timeOffset="-23746.07">9739 11614 1380 0,'18'0'69'0,"-2"0"29"0,-2 0-58 0,-5 1-6 16,3-1 5-16,-3 2 8 0,-2-2 6 0,0 0-3 0,-3 0-3 0,-4 0-3 0,0 0 3 0,0 0-1 0,-4 0-4 0,-3-3-8 0,-1-3-14 0,-8 1-10 15,-11-2-6 1,-3-2-2-16,-9 2 0 0,-2 0-2 16,-2 0 0-16,-6 3-1 0,-10 2 1 15,-6 1 1-15,-12-1 1 0,-1-3 1 16,-1 1-5-16,-6 0-5 0,-6-3-1 16,-5 0 1-16,-8-2 4 0,-11 4 3 15,-2-4 1-15,-6 4 2 0,1 1-1 16,5 1-1-16,3 3 0 0,3 7-5 15,-5-4 21-15,-1 6 4 0,-1 0 2 0,-10 0 3 16,6 2-20-16,-1-2-4 0,-1-2 0 16,7 0-1-16,0 0 42 0,7-2 3 15,13-1 15-15,4-1 19 0,8-1-41 16,6-2-3-16,0 0-14 0,12 0-19 16,3-5 0-16,13 3 0 0,3 0 0 15,9-1 0-15,9 1 16 0,5-3 12 16,7 3 7-16,4 0 9 0,2 0-9 0,5 0-6 15,1 2-5-15,6 0-7 0,-1 0-6 16,1 0-5-16,-2 0-4 16,2 0 0-16,0 0-3 0,-2 0-1 0,-2 0-1 15,3 0 1-15,-1 0-1 0,2 0 1 16,-2 0-1-16,0 0 0 0,1 0-1 16,1 0 0-16,0 0 0 0,0 0-2 15,0 0 0-15,0 0-10 0,0 0-16 0,0 0-16 16,1 0-20-16,-1 0-11 0,0 0-9 15,2 0-12-15,-2 0-9 0,0 0-5 16,2 0 4-16,-2 0 12 0,-7-1 24 16,-11 2 38-16</inkml:trace>
  <inkml:trace contextRef="#ctx0" brushRef="#br0" timeOffset="1781.78">29076 3415 1774 0,'52'43'40'0,"-6"-2"-36"0,7 5-4 0,-7-6-2 0,5 3-2 0,1 1 2 0,3 8 0 0,5 1 2 0,8 4 1 0,-6 7 1 16,7-6-1-16,2 2 1 0,-4 4 0 0,0-2-2 16,3-3 0-16,-19-1-3 0,-8-8-5 15,-15 3-3-15,-14 0 1 0,-2-1-1 0,-12 3 4 16,-3 3 3-16,-11 1-1 0,-9 1 1 15,-9-2 0-15,-9 4-1 0,-5-8 1 16,-9 2 3-16,0 1 1 0,2-2 0 16,3 0 1-16,9 0 0 0,8-9 0 15,11 0 0-15,5 0-1 0,10-3 0 0,7-2 0 16,7 1-2-16,7 4 0 0,5 8 1 16,10 8 0-16,3 5 1 0,8 6-2 15,10 5-1-15,7 5 1 0,-2 6 0 16,5 6 2-16,0 6 2 0,-10 2-2 15,-7 4 0-15,-13-1 0 0,-4-5-1 16,-3-2 1-16,-1 2 7 0,-5-7-3 0,-6-5 0 16,-4-6-2-16,-7-8-5 0,-3-2-1 15,-6-1 1-15,-4-3 0 0,-4-1 1 16,-3-10 0-16,-1 3 1 0,-2-1 0 16,-2 5 0-16,4 3 1 0,-2 3 1 15,7 3-1-15,3 2 0 0,3-3-3 16,8 3-2-16,0-1 3 0,4 5 1 0,14 1 22 15,0 11 31-15,8 9 29 16,7 0 13-16,-3 6 2 0,2 3-4 0,0 0-17 16,0 5-2-16,-1-2-20 0,-10-4-25 15,-5-8-14-15,-14-16-11 0,-14-11-4 16,-7-3 3-16,-13-7-69 0,-8 3 445 16,-11-6-293-16</inkml:trace>
  <inkml:trace contextRef="#ctx0" brushRef="#br0" timeOffset="3496.1">23718 6422 991 0,'0'-1'145'0,"2"-5"208"0,-2 4-280 0,2-1-51 0,-2 1 3 0,1 2 3 0,5 0 4 16,-1-2-3-16,2-1 0 0,2-3-2 0,3 1 2 0,1 0 5 0,3-2 6 16,0 3 4-16,-2-3-3 0,-2 4 2 15,-5 3-3-15,0 0-8 0,-5 0-6 16,-2 0-14-16,0 0-6 0,0 0-3 0,0 0-1 16,0 0-2-1,-9-4-5-15,4 4-3 0,0 0-2 0,-6 0 1 0,-3 0 0 0,-7-4 3 16,-2 4 1-16,-6 0 1 15,-6-1 0-15,-2 1 1 0,-11-4-2 16,-2 1 0-16,4-3-1 16,-4 1 1-16,6 1 1 0,1-4 4 0,6 2 0 0,-2-3 0 15,7 4 2-15,11-4 0 0,5 6 2 16,9 1 4-16,3 2 7 0,-3-2 7 16,6 2 9-16,1 0 6 0,0-3 4 0,5 1 7 15,4 0-6-15,-4 0 3 0,9 2-10 16,11-3-15-1,10 1-6-15,17-3-12 0,5-3-2 16,8 1 0-16,4 2 0 0,-1 0 3 16,6-4 1-16,1 0-1 0,6 2 1 15,-10 0-2-15,-9 2 0 0,-7 1-1 0,-10-1 0 16,-8 3 0-16,-4 2 0 0,-17 0 5 16,-10 0-11-16,-4 0-11 0,-4 0-10 15,-5 0-15-15,-9 2 8 0,-11 1 9 0,-17 1 8 16,-15 3 9-16,-22 0 3 0,-19 4 2 0,-6-4 0 15,-6 3 2-15,6 4 1 16,1 1 0-16,10-1 1 0,11-5-1 0,15 0-1 16,14 1 0-16,16-4 1 0,5 2 2 15,15-6 3 1,8 0 7-16,11-2 10 0,0 4 16 0,6-4 11 0,-1-2-4 0,6 2 1 16,5-4-13-16,10 4-16 0,13-3-2 15,9-4-13 1,9-1-10-16,-8-2-27 0,8-1-38 0,-2 1-48 15,-3 1 417-15,10-4-251 0</inkml:trace>
  <inkml:trace contextRef="#ctx0" brushRef="#br0" timeOffset="4082.69">25160 6465 1608 0,'-25'-5'42'0,"-4"3"-16"0,-8-5-26 0,0-2 1 0,-11 3 0 0,4-6-7 0,-1-2-38 16,8-2-181-16,9 2-18 0,6-4 57 0,10 7 208 0,9 3 250 0,3 8 81 16,1-8 6-16,1 1-141 0,2 0-57 15,-3 2-69-15,5-2-58 0,6 5-38 16,8-5-21-16,3 3 1 0,12 3-5 0,8 1 6 16,5 7 3-16,10 2 5 0,2 3 8 15,4 2 5-15,5-1 0 0,-3-5 2 16,-4 5 2-16,-7-6 0 0,-11-5 1 0,-8-2 0 15,-15-4 3-15,-9-3 6 0,-4 4-4 16,-8 3-5-16,0 0-19 0,-4-8-22 16,-7 7-12-16,-1-3 1 0,-11 2 13 15,-13-1 16-15,-8-2 13 0,-11 3 3 16,2 2 3-16,2 2 1 0,4-1 0 16,10 5 1-16,5-3 0 0,4 1 1 15,7 1 0-15,5-1 3 0,3-4 2 16,11 1 6-16,2-1 10 0,0 2 17 15,4 0 5-15,8-2 11 16,3-4-6-16,13 1-15 0,11-6-9 0,20 5-16 0,17-3-6 16,5 6 0-16,-1 1 1 0,-7 0 3 0,-13 5 1 15,-8-2 0-15,-10 8-4 0,-10-2-4 16,-5 2-4-16,-13 1-8 16,-11 0-28-16,-3 3-19 0,-9-5-6 0,-14 4-3 15,-19 1 18 1,-24-5 15-16,-33-6-27 0,-36-11 267 0,-28-25-161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2:49:42.7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22878 2938 1463 0,'0'0'112'0,"-2"-1"80"0,0-1-137 0,0 2-14 0,1-2-25 0,1 0 2 0,-2 2-4 0,2 0-2 0,0 0-2 0,0 0-1 0,-13 0-3 0,6 0-4 0,-3 6-4 0,-5 2-3 16,-4 0 2-16,-2 4 1 0,-2 0 2 0,1 1 0 16,-1 1 1-16,0 0 0 0,-3 0 0 0,-3 0 0 31,1 1-1-31,-2-6 0 0,-6-1 1 0,-1 1 15 0,-5-5 17 0,1-4 12 16,-5 0 17-16,-2-7 2 0,3 0-6 15,1-2-5-15,10 3-14 0,6-2-14 31,9 4-6-31,1 2-2 0,9 0 1 0,9 2 1 0,-2 0 3 0,2 0-3 0,0 0-5 32,0 0-6-32,0 0-8 0,0 0-4 0,0 0 0 0,2 6 2 0,-2-3 3 15,2 3 3-15,-2-5 0 0,1 3-2 32,-1 5-2-32,2-4-6 0,0 9-6 15,-2-1-4-15,5 5-6 0,-3 3-3 16,2 0-1-16,1 6 2 0,4 1 5 0,-2 2 9 15,0-1 6-15,0-3 4 0,-3-6 2 16,-1-3 1-16,1 3 0 0,-2-4-1 16,-1-2 2-16,-1-3-2 0,0-4 0 15,4 2 1-15,-4-6 0 0,0-1 1 16,0 0-1-16,0-2-2 0,0 0 1 0,3 1-2 16,1 1 0-16,0 2 3 0,1-4 1 15,-3 0 0-15,5 0 1 0,2-4-1 16,8 2-1-16,5-1 0 0,6 1 1 15,2 0-1-15,4 1-1 0,3-1-2 16,-2 2 0-16,3 3 0 0,-5 3-2 16,-4 4-2-16,-4 1-3 0,-9-2-3 15,-2 5-4-15,-5-2-1 0,-4-1-1 16,-3 3-1-16,-1-1 3 0,-1-6 1 0,0 3 2 16,0 3-1-16,0-4-2 0,0 1 2 15,-1 3 0-15,-1-1 4 0,0 4 3 16,2 2 1-16,0 3-1 0,-3-3-3 15,1 7-18-15,0-4-15 0,-7 2-5 16,-5-2-1-16,-7 2 19 0,-8-5 16 16,3 2 5-16,-10 1 6 0,-1-2 0 0,-7 4 2 15,-8-5 3-15,4 0-3 0,4-4-4 16,2-5-20-16,11-2-14 0,10-4-131 16,5-3 106-16</inkml:trace>
  <inkml:trace contextRef="#ctx0" brushRef="#br0" timeOffset="380.7">23628 2424 1718 0,'-11'18'37'0,"-3"3"-37"0,-9 13-1 0,1-4 1 0,-4 5 0 0,1 8-1 0,-2 1 0 0,6 10 1 0,-7 4 0 0,-1 6 0 0,1 3-1 0,3 4-1 15,4 2 2-15,-2-2 0 0,9-2 0 16,0-5 2-16,3 0-2 15,6-6 0-15,1-5-7 0,-3 0 1 0,9-5 2 0,3 2 4 16,6 0 9-16,10 1 3 0,0 0 3 0,4 3 0 16,12-6-3-16,-5-1-4 15,4-9-4-15,3-8-11 0,-6-2-35 0,1-8 27 16</inkml:trace>
  <inkml:trace contextRef="#ctx0" brushRef="#br0" timeOffset="826.53">23739 3616 1634 0,'75'-2'83'0,"63"-330"520"47,-152 343-593-32,42-32 2-15,-6 1 2 0,1 6-4 16,1 9-4-16,-8-4-10 0,6 9-5 16,-3-2-10-1,-3 2-3-15,5 5-36 0,6 6-8 16,0 14 6-16,5 7-3 0,-1 14 33 16,0 7-1-16,0 7-12 0,1 9-3 15,4 4 2-15,5-2 12 0,3 4 14 16,0-5 8-16,-1-6 6 0,-1-7-1 15,-3-7-1-15,-1-11 5 0,4-6-3 0,-6-10-9 16,1-8 5-16,0-14-3 0</inkml:trace>
  <inkml:trace contextRef="#ctx0" brushRef="#br0" timeOffset="1029.83">24617 3396 1528 0,'-48'32'63'0,"7"-4"-3"0,-3 8-9 0,1-5-12 16,4 10-15-16,4 2-13 0,0 5-6 15,4 7-2-15,7-4-1 0,2 2 3 16,6-3-11-16,6-4-29 0,4-12 125 16,6-6-81-16</inkml:trace>
  <inkml:trace contextRef="#ctx0" brushRef="#br0" timeOffset="1258.25">25160 3224 1707 0,'0'46'47'0,"0"-7"-25"0,-4 9-11 15,0-11 5-15,3-3-8 0,-3-2-4 16,2-4 0-16,-1-1-1 0,3-1 0 0,0-1 0 16,0-2 1-16,3 0 1 0,1 0-1 15,3-5-5-15,0-4-11 0,4 0-14 16,-6-7-20-16,0-1-162 16,1-6 137-16</inkml:trace>
  <inkml:trace contextRef="#ctx0" brushRef="#br0" timeOffset="1478.01">25007 3552 1750 0,'0'0'52'0,"0"0"-9"0,0-2 35 16,2 2 48-16,1-4 31 0,3 3 0 16,3-1-37-16,3-3-46 0,9-8-29 15,8-1-17-15,6-2-8 0,4 2-11 0,4-2-5 16,-1 4-3-16,1 1-1 0,1 4-2 15,-7-4-3-15,2 1-10 0,0 1-17 16,-1 0-26 0,1 3-47-16,1 1-41 0,1 2-23 0,-2-1 17 0,-2-3 75 15</inkml:trace>
  <inkml:trace contextRef="#ctx0" brushRef="#br0" timeOffset="1977.81">25830 3286 1788 0,'0'-2'120'0,"2"2"37"15,-2 0-62-15,0 2-69 0,0 1-38 16,0 1-19-16,0-2-10 0,-4 7-3 0,2-1 10 0,-1 7 7 16,-4 2 11-16,1 8 10 0,-1 2 0 15,4 3-2-15,3-2 1 0,1 1 4 16,8 1 4-16,0-5 4 0,5-4-3 16,2-2 3-16,4-10 9 0,-4 0 9 15,3-9 11-15,8-2 14 0,5-7-7 16,7-3-5-16,5-7-1 0,0-4 0 0,-5-8 3 15,2-1 11-15,-7 1 2 0,-9-1-12 16,3 7-3-16,-10 0-14 0,-6 11-8 16,2 7-4-16,-14-4-15 0,2 9 3 15,0 1-19-15,0-1-29 0,-2 4-14 16,0-1-32 0,0 6-8-16,-4 13 22 0,2 10 25 0,-6 21 25 0,-7 19 25 0,8 13 5 15,-3 11 0-15,3 5-1 0,-1 8 0 31,3 4-3-31,0 8 0 0,3-2 2 0,-2-9 0 0,6-12 3 0,-4-16 0 16,-6-16 0 0,-1-17-1-16,-4-9 0 0,1-17-3 0,3-9-15 15,4-8 0-15,-4-4 9 16,0-7 30-16,0-7 32 0,-7-9 11 16,0-11-2-16,0-10-21 0,0-11-11 15,2-6 3-15,11-2 9 0,3 4 22 16,8 8 18-16,10 6-1 0,3 3-4 15,11-1-25-15,4 1-23 0,6 3-12 0,8 5-15 16,1-3-9-16,3 7-7 16,1-1-13-16,0-1-47 0,10 1-61 0,6-8 242 15,-5 0-129-15</inkml:trace>
  <inkml:trace contextRef="#ctx0" brushRef="#br0" timeOffset="2266.65">26676 2375 2471 0,'5'10'38'0,"4"8"-51"0,7 10-6 0,7 11 11 0,9 16 11 0,7 6-2 0,5 9 0 0,9 5-1 0,-1 10-2 0,-5 11 1 0,7 10-1 0,-10 11 0 15,2 4-1-15,-5 3 1 0,-13-2-3 16,-7-1 0-16,-10-13-2 0,-11-12-7 16,-3-18-1-16,-12-7 0 0,-6-11 2 15,-5-9 2-15,-10-3 7 0,-1-12-1 16,-2-8 4-16,0-3 4 0,-2-4-1 0,-2-5-30 16,8 0-61-16,-4-5 53 15</inkml:trace>
  <inkml:trace contextRef="#ctx0" brushRef="#br0" timeOffset="9225.86">28041 4710 1850 0,'0'1'89'0,"3"-1"0"0,-3 0-11 0,0 0-19 0,0-1-23 0,-3 1-16 0,1 0-1 0,0 0-3 15,2 0 1-15,-2 0-1 16,-3 1-6-16,0 1-4 0,-2-2-5 0,1 0-1 0,-4 0-2 0,-1 0 0 16,-5 7-1-16,0-5-1 0,-7 3-3 0,4 2 0 0,-8 2 0 15,9 0 1-15,-3 5 1 0,3-1 1 16,8 1 0-16,-8 0 0 0,6 2-1 16,-3-2-3-1,-1 6-4-15,9-1-2 0,-5 1-1 16,-1 1 3-16,1 2 4 0,-6 7 5 15,4 0 1-15,-2 2 1 0,4 0-3 16,-1-3-4-16,-1 2-4 0,4 0-3 0,-3 8-2 16,6 0 3-16,5 1 3 0,2 3 5 15,2-1 3-15,2-1 5 0,6-4 2 16,-3-1 1-16,0-4 1 0,4-7-1 16,-7-8 2-16,-3-6 1 0,1-2 2 15,0-6 2-15,5-1 3 0,-2 2 2 0,-1-4-4 16,3 0-5-16,5-2-4 0,6 0-5 15,9-3 0-15,5 0 1 0,7 1 0 16,-2 2 0-16,7 2 0 0,-5 6-3 16,-2 2-1-16,-1 7-1 0,3 2-2 15,-2 3 1-15,4 6-2 0,-4 3-3 16,-3 3-3-16,-2 3-4 0,-7 1-7 16,-8 3-5-16,-2 3 0 0,-8 3 2 0,-7 2 4 15,-9 0 5-15,-7-5-1 0,-2-5 1 16,-9-1 11-16,-1-1 9 0,-4-6 15 15,-5-3 10-15,-4-8-1 0,4-4-6 16,-2-7-6-16,7-1-12 0,7-6-10 16,0-2 144-16,8-5-101 0</inkml:trace>
  <inkml:trace contextRef="#ctx0" brushRef="#br0" timeOffset="9525.78">28387 5747 2219 0,'0'0'75'0,"0"0"-14"0,3 0 0 0,-1 0-14 0,0 0-3 0,3-2-13 0,2 0-23 0,7 0-10 16,4-1-6-16,9 6 3 0,4-1-17 0,3 9-9 0,3 7-3 0,2 5-4 0,-7 5 6 15,0-1 2-15,-3 10-2 0,-3-5-3 16,1 9 5-16,1 3 7 0,2-2 6 16,0 3 10-16,4-1 2 15,-4-1 1-15,-3-6 1 16,-4-2-2-16,-5-6-9 0,-2-3-29 0,-2-12-17 0,-2-3-5 16,-1-6 3-16,-4-10 20 0,7-6 309 0,6-20-199 15</inkml:trace>
  <inkml:trace contextRef="#ctx0" brushRef="#br0" timeOffset="9682.79">28965 6022 1555 0,'-419'636'186'47,"423"-654"-182"-47,-11 52 130 0,8-11-96 15</inkml:trace>
  <inkml:trace contextRef="#ctx0" brushRef="#br0" timeOffset="9942.35">29965 5529 1927 0,'-2'1'76'16,"4"5"-6"-16,-2 3-37 0,1 3-26 15,1 11-11-15,-2 13-3 0,0 6 1 16,0 13 2 0,0 0 0-16,-2 2 0 0,1 1-3 15,-7 3-9-15,1-1-9 0,-3 0-14 0,-4-3-5 16,3-9-15-16,2-6 30 0,-5-6-269 0,1-13 208 0</inkml:trace>
  <inkml:trace contextRef="#ctx0" brushRef="#br0" timeOffset="10135.95">29582 6266 1772 0,'0'0'121'0,"0"0"44"0,0 0 0 0,1-2-10 31,5-1-14-31,-3-6-23 0,8-2-36 16,7-3-41-16,8-7-34 0,6-6-14 0,7 1-12 0,9 1-8 16,9 2-5-16,3 3-9 15,6 4-2-15,-8 6-12 0,-6-1-11 16,-1 4-6-16,-9 2-23 0,5 3-16 16,-1-5-15-16,0 2-4 0,-4 1 67 15</inkml:trace>
  <inkml:trace contextRef="#ctx0" brushRef="#br0" timeOffset="10675.8">31027 5451 1934 0,'12'-6'86'0,"-3"3"7"0,2 1-28 16,-10-2-31-16,-1 4-18 0,0 4-22 15,-5-4-14-15,0 2-4 0,-8-2-1 16,-4 2 7-16,-10 1 9 0,-5 1 4 15,-5 1 1-15,-6-1 1 0,6 1-1 16,-6 4-2-16,10 1-6 0,1 3-9 16,3-3-4-16,10 1-1 0,3 3 6 0,4 2 8 15,1 0 5-15,-1 7 2 0,1-3-2 16,-2 6-2-16,5 1-2 0,4-1 3 16,4 5 5-16,2-3 3 0,0 2 1 15,5 2 0-15,-6 4 2 0,5-3 0 16,3 1 0-16,-6 0-2 0,6-3-2 0,-7 0-3 15,0-1 0-15,-1 0 2 0,-1-5 1 16,4-2 1-16,-4-2 2 0,2-7 1 16,-2 0 1-16,0-5 1 0,0-3 1 15,3-1 0-15,-1-3 1 0,2-1 6 16,1 3 5-16,4-4 2 0,5 0 1 16,5-4-5-16,6 3-5 0,9-5-2 15,1-1-3-15,3 0 0 0,1-2-1 0,-2 4 0 16,-3 1-1-16,1 3 0 0,-1 2-2 15,-2 5-2-15,0 4-4 16,-6 5-4-16,-3 4-7 0,-7 4-6 0,-9 0 2 0,-1 11-3 16,-10 1 1-16,-5 8-5 15,-10-1 2-15,-6-1 7 0,-12-9 10 16,-2-5 11-16,-4-2 3 0,4-6 0 0,-5-1-2 16,8-4-3-16,3-5-10 0,6-7-25 15,9-2-184-15,2-2 144 0</inkml:trace>
  <inkml:trace contextRef="#ctx0" brushRef="#br0" timeOffset="11149.83">31523 6011 1715 0,'-16'73'586'0,"16"-80"-684"0,-5 28-198 0,-1 5 296 0,-2 5 0 0,1 6-1 0,3 0-2 16,-1 6-4-16,6 1 0 0,7 6 3 16,4-3 2-16,2-2 4 0,6-1 2 15,4-7 0-15,3-8 6 16,-2-6 12-16,5-6 15 0,-3-8 25 0,1-2 37 0,-3-8 19 16,0-6 12-16,3-9-7 0,-3-6-38 15,8-3-29-15,-2-12-29 0,-1 2-24 16,-4-4-5-16,-8 3-2 0,-4-1 3 15,-3 7-2-15,-4 3 3 0,-3 8-3 0,-1 5-5 16,-3 3-8-16,0 7-16 16,0 4-7-16,0 0-35 0,0 6-21 0,-3 10-23 15,-1 17-7 1,-3 21 33-16,2 25 33 0,1 22 31 0,2 11 8 0,2 3 1 16,-1 4 0-16,-7 5 6 0,-2 4 6 15,-10-7 0-15,-1-19 1 0,-2-22-1 16,-5-18 5-16,-1-17 4 0,1-14 15 0,-1-13 50 31,8-7 28-31,5-11 30 0,2-4 19 0,3-5-19 0,6-3-7 16,0-4 6-16,1-2 4 0,8-3-13 15,3-7-11-15,11-10-25 16,12-11-32-16,11-11-16 0,13-6-20 0,5-12-31 16,7 2-49-16,12-4-62 0,12 0-312 0,9-1 278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2:51:19.0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11527 2965 1485 0,'19'14'186'0,"-44"-17"-172"0,25 3 40 15,-3 1-16-15,1 1-9 0,-3-2 0 0,-3 4-1 16,-2 1 0-16,-3-3 3 16,1 1-7-16,-6 1-7 0,-1 1-5 0,-6-3-7 15,-3 1-2-15,-6 3 0 0,-7 1-1 16,-5 0 2-16,-7 2-1 0,0 1-1 15,-4 5 1-15,-3-3 1 0,-15 4-1 0,-6 0 1 16,-8-2-1-16,-5 2-1 0,-11 4-1 16,-3-1-1-16,-11-1 2 0,-15-4 23 15,-10-5 11-15,-10 0 1 16,-1 0 0-16,-1-8-22 0,0-1-9 0,-1 0 2 16,-8 0 6-16,10 0 1 0,5 0 0 0,-3-1-3 15,4 1-6-15,-10 0-4 0,-1-4 0 16,1 2-1-16,-13-1-1 0,-2-1 1 15,-5 2-3-15,-27-8 12 0,-14 5 4 16,2-10 1-16,-12 1 2 0,19 4-14 16,16-1-3-16,-2 6-2 0,7-6 2 15,-3 0 0-15,-4-3-1 0,0 3-1 16,-3-3 1-16,7 0-1 0,-4 2 2 16,7-3 2-16,13 1-2 0,8 0 21 15,24 2 10-15,7-1 6 0,12 3 8 0,14 1-21 16,9-4-10-16,4-3-6 0,3 2-4 15,2-5-1-15,2 3 0 0,10-2 1 16,4 0 0-16,11 2 11 0,1-5 18 0,13 2 4 16,9 3 4-16,8 0-7 0,8 3-19 15,3-1-6-15,8 5-2 0,4 2-3 16,3 0 0-16,2 5 0 0,3 2-1 16,5 0 2-16,-2 0-3 0,2 0-1 15,-1 0-6-15,1 0-24 0,0 0-35 16,-2 0-66-16,2 0-37 0,-11-5 81 15</inkml:trace>
  <inkml:trace contextRef="#ctx0" brushRef="#br0" timeOffset="8780.77">3762 2967 938 0,'-19'-13'59'0,"-4"3"30"0,3-3 30 15,1 3 2-15,1 4-12 0,2-1-29 0,4 5-31 0,-1 1-9 0,4 1-7 0,4 0-6 0,3 0-5 0,0 0-6 0,1 0-6 16,1 0 0-16,0 0 0 0,0 0 1 16,0 0 13-16,0 0 19 0,0 0 19 15,0-2 20-15,3 2-4 0,1 0-16 0,5-2-18 16,1 2-23-16,10-3-13 0,8 1-9 16,6 2-7-16,7 0 0 0,3 2 2 15,-1 5 2-15,-1 3 2 0,-5-3 0 16,-10 2 1-16,-4-5 1 0,-11-2 0 15,-3-2 4-15,-5 0 2 0,-1-2 2 0,-3 2-6 16,-1-4 3-16,-3-1-5 0,-5 0-6 16,-3-4 1-16,-11 0-7 0,-13-5 1 15,-17 0 4-15,-18-4 1 0,-5-3 2 16,7 5 1-16,5 3 1 0,18 3 1 16,17 6 1-16,13-1 2 0,15 5 3 0,1 0 15 15,-2-4 22-15,5 4 28 16,1 0 12-16,3 0-9 0,4-5-21 15,3 1-34-15,14-1-18 0,10-2-11 16,6 3-6-16,11 4 1 0,3 0 1 16,3 4 5-16,4 3 5 0,-3 2 2 0,2 1 3 15,-2 3 0-15,-10 1-1 0,-6-7 1 0,-6 4 0 16,-8-1 3-16,-7-4 0 0,-4 1 1 16,-13-4 1-16,-7-3-2 0,1 0-4 15,2 0-11-15,-4 0-4 0,-4 0-1 16,1 0 4-16,-3 0 2 0,-8-3 1 15,-2-4 1-15,-14 0-1 0,-16-6 7 0,-9-1-9 16,-12-7-70-16,4-4 84 0,3-12-32 16</inkml:trace>
  <inkml:trace contextRef="#ctx0" brushRef="#br0" timeOffset="16140.89">3672 3046 1533 0,'-7'-5'49'15,"0"0"-15"-15,0 1-13 0,3 3-13 0,4-3 0 0,-2 0-2 0,2 1 5 0,0 1 7 0,0 0 15 0,2-5 16 0,0 5 8 0,0-1 6 0,-2-1-3 0,0-1-10 16,0 2-5-16,5-1-11 0,2-3-12 0,5 2-10 0,10-6-11 16,6 4-6-16,8-4-6 0,8 4-1 15,9 0 2 1,2 5 1-16,12 2 2 0,3 0 2 0,-3 2 2 0,-7 2 2 15,-8-1 1-15,-12 1 0 0,-2-3 1 0,-8-1-1 16,-14 0 3 0,-13 0 2-16,-1 0 4 0,0 0 1 15,1 0 2-15,-3 0-4 0,-9-1-4 16,-8-5-2-16,-12-1-2 0,-17-5 0 0,-18-4 0 16,-15-2 0-16,-19-3-1 15,-5 3 1-15,0 4 0 0,6-2 0 0,8 4 0 0,17 1 0 16,13 4 0-16,18-2 1 0,15 5 0 0,10 1 4 15,16 3 12-15,-2-4 21 0,2 3 22 16,7-1-9-16,4 0-11 16,14 0-23-1,8-7-25-15,15 4 3 0,11-2-3 0,3 5 1 0,9 2 0 16,-6 9 2-16,8 2 2 0,-2-1 2 0,2 5 0 0,-3 1 1 16,3 1-1-16,-9-3 1 15,-16 1-1-15,-7-7 1 16,-13 1 0-16,-12-3-1 0,-4-5 1 0,-10-1-1 0,-4 0 5 15,-1-1 7-15,-4 1 0 0,-4-4 1 32,2 2-5-32,-17 1-6 0,-12-10 0 15,-17 0 0-15,-23-5-1 0,-16-3 1 0,-17-2-1 16,-8-1 1-16,7-1-1 0,6 4-1 16,19 5 0-16,20 3 1 0,10 2 0 15,21 2 2-15,15 3 1 0,7 1 1 16,14 3 5-16,0 0 6 0,3 2-13 15,8-1-3-15,3-1-6 0,15 0-6 0,10 4 10 16,21 5 0-16,13 0 1 0,8 3 1 16,11 0 0-16,2 3 1 0,2 2 0 15,-5 5 0-15,-8-6 2 0,-10 0-1 16,-15-4-1-16,-19 0 1 0,-18-8 1 16,-17-2-2-16,-1-2-4 0,-1 0-6 15,-2 2 2-15,-14-2 2 0,-11 0 5 0,-16-4 3 16,-24-3 0-16,-20-2 0 0,-18-2 0 15,-11-3-1-15,1 0-1 0,3 0-40 16,4-2-51-16,6 0 52 0</inkml:trace>
  <inkml:trace contextRef="#ctx0" brushRef="#br0" timeOffset="28930.64">18507 8527 1117 0,'5'2'35'0,"-3"3"39"0,2-2 25 16,-4-3 13-16,0 0 4 0,-2 0-56 0,2 0-24 0,-2 0-6 0,2 0-3 0,0 0 6 0,0 0 2 0,0 0-5 0,0 0 0 15,0 0-2-15,0 0-5 0,0 0-2 0,0 0 2 16,0 0-1-16,0 0-1 0,-3 4-4 15,3-4-7-15,-9 2-5 0,3 0-4 16,-6-2-1-16,-2 0 0 0,-9 0 0 16,-4 0 1-16,-8-2 1 0,-11-4 1 0,-9 1 0 15,-6 0 0-15,-2-2-1 16,-7 1-1-16,1 5 1 0,-14-10 0 0,-11 4 1 16,-7-2-1-16,-11-5 0 0,-1 3-3 15,1 1 0-15,2-1 0 0,-14-1 1 16,-18-4 3-16,-26-9 25 0,-22-2 10 15,-16-3-2-15,2 0-3 0,8 7-25 16,11 5-9-16,6 6-1 0,-5 5 2 0,-4-2-2 16,2 5 1-16,-8 4 0 0,-4 0 0 15,-12 4 13-15,-11 3 3 0,8-2 0 16,18 8 2 0,27-3-14-16,24 1-1 0,25 3 0 0,20 2-2 0,16-4 0 15,19-1 0 1,11 1 0-16,12-4 0 0,16-1 2 0,7 0 2 0,9-4 0 0,9-1 5 15,0 0 2 1,0-2 6-16,7 0 14 0,2 0 1 16,2 0 2-16,7-2-5 0,8-3-12 0,10-1-5 0,15-2-3 15,13-1-3-15,19-4-2 0,15 3-2 16,14 4 0-16,22 1-2 0,10 3 0 16,3 2-1-16,9 6 0 0,5-3 3 0,11 9-1 15,13-3 0-15,-6 4-1 16,-11-3-2-16,4 1 2 0,0-6 1 0,4 4-1 15,5-7 1-15,5 3-1 0,12 2 0 16,17 0 0-16,5 8 0 0,-9-1 15 16,-32 0 11-16,-32-2 2 0,-28-1-1 0,-18-4-12 15,-12 4-11 1,1 3-2-16,0 2-1 0,-3 2 0 16,-10 1-1-16,-19-5 1 0,-21-7 0 15,-15 2 2-15,-12-5-1 0,-3-2-9 16,-7-2-10-16,0 1-16 0,-3 1-4 0,-11-2 9 0,-6 6 7 15,-14-5 13 1,-17-1 6-16,-16 0 2 0,-13-1 0 0,-5-7 1 16,-7 1-1-16,-6-5 0 0,-5 0 0 0,-14 3 0 0,-3 0-1 15,-20-4 3 1,-18 5 3-16,-20-8 3 0,-20-2 0 0,-6 0-6 16,7-3-1-16,14 7-3 0,4 1-1 0,6 3 3 15,1-3 1-15,9-1 1 0,12 2 1 16,9 1 1-1,11 6-1-15,7-2 21 0,12 5 0 0,23 2 0 0,24 2-2 16,17 5-19 0,21-2-3-16,11 6 0 0,6-1-7 0,10-3-5 0,0 4-5 0,0 0-31 15,7-1-59 1,0 4 501-16,3 1-328 0</inkml:trace>
  <inkml:trace contextRef="#ctx0" brushRef="#br1" timeOffset="50706.55">2883 11818 1789 0,'28'58'116'0,"-118"-194"173"31,83 128-286-15,-11-6-4-16,4 0-2 0,0 3-1 15,-1 1-1-15,1 1 0 0,0 2-4 16,-4 0 2-16,-3 3-1 0,0-1 1 16,-11 0 2-16,-4 3 0 0,-6-4 2 15,-10 3 0-15,-1 1 1 0,4 0-2 16,-5 1-2-16,8-1 0 0,-2 2-1 0,2 0 1 15,6 0 4-15,1 0 9 0,0 0 8 16,7 2 6-16,3-2-1 0,3 1-5 16,4-1-4-16,1 0-5 0,2 0-1 15,-1-1 0-15,8 1 0 16,1-2 0-16,2 2 9 0,0 0 9 0,0 0 6 16,2 0 4-16,0 0-11 0,0 2-9 0,2-1-8 15,-4-1-5-15,0 4 0 0,0-1-1 16,2 3-1-16,-5-1 1 0,1 4 1 15,-1 0-1-15,-1 1 1 0,4 1 0 16,-5 3 0-16,4 2 1 0,-3-2 2 16,1 1 0-16,-1 1 0 0,-3-2 0 0,0 2-2 15,-1 1-1-15,-1-1 0 0,-3 2 0 16,-1 0 0-16,3 0 1 0,1-1 0 16,0 3-1-16,2-2 0 0,1-4-3 15,0 5-1-15,1 3 2 0,-2 1 0 0,2 5 2 16,0 2 0-16,0 6 0 0,-2-5 0 15,3 7-1-15,1-5-1 0,1 3 0 16,4-1-1-16,-3-1 1 0,-3 1-1 16,8-3 1-16,-6 2 1 15,2-4 0-15,4-1 0 0,-4-5-1 16,6 3 0-16,-1 0 1 0,2-4 1 0,2 0 0 0,-5-6 0 16,1 1 1-1,3-4 2-15,-1-1 4 0,4-1 6 16,-2-3 6-16,1-5 13 0,1-1 6 0,0 4 7 15,3-2 1-15,-1 1-10 0,1 1-7 16,0-7-5-16,-5 0-4 0,6 5 2 0,-3-1 2 16,3 1 12-16,1-3 7 0,3 0-1 15,5-2-1-15,2 0-15 0,10-4 31 16,10-3-44-16,14-2 0 16,29-10-40-16,28-19-17 0</inkml:trace>
  <inkml:trace contextRef="#ctx0" brushRef="#br1" timeOffset="102684">2333 14309 1287 0,'6'76'86'0,"1"275"306"0,1-809-370 0,-2 434 73 0,-6 17-12 15,0 7 2-15,2-2-11 0,-1 0-15 16,1 2-20-16,0-2-15 0,-2 2-9 16,0 0-6-16,0 0-3 0,0 0-2 15,0 0-3-15,0 2-4 16,0-2-7-16,0 0-5 0,-9 2-3 0,-3-4 1 16,-4-2 3-1,-13-3 4-15,-10 2 2 0,-9-2 5 16,-8 3 1-16,-1 1 1 0,0-4 0 15,8 5 0-15,4 2 0 0,3 0 0 0,3 2-1 0,-2 5 2 0,5-5-1 16,4 1 1 0,9 4 0-16,2-5 0 15,3 3-1-15,4 4 0 0,2-7 1 0,-1 5-2 16,1 0 1-16,3-3 0 0,-5 3-1 16,2-2 0-16,1 0 1 0,-1 4-2 15,3-2 1-15,-2 0 1 0,0 1 2 16,4-1 4-16,-2 3 2 0,4-3 3 15,-6 2-1-15,6 4 0 0,-6 1-1 16,4 2-4-16,0 2-3 0,0 1-1 16,0 4-3-16,-2 4-1 0,0 3 1 0,1 4 1 15,-1 5 1-15,0-2 0 0,0 2 1 16,2 5 0-16,-4 8 0 0,1 6 0 16,1 4 0-16,-4 7 0 0,3 7 0 15,-5 6 1-15,3 3 0 0,-4 0 0 16,-3-5 0-16,4 0-1 0,1-8 1 0,0 3-1 15,-2-2 0-15,2-1-2 16,0-2 1-16,0-1 0 0,1-7 0 0,-1-2 0 16,-2-2-2-16,4-1 0 0,3-2 0 15,2 2-2-15,1-11 1 0,5-3 2 16,-1-10 1-16,0-4 0 0,2-6 2 16,2-6 3-16,-2-1 24 0,3-7 24 15,1 0 26-15,-2-4 15 0,-1-3-2 0,1 0-5 16,0-2-20-16,5 2-1 0,-3-2-10 15,1-2-10-15,2 2-2 0,5-2-14 16,3-1-11-16,1-4-8 0,5-4-4 16,2 0-4-16,0-5-3 0,5-3-17 15,6-2-35-15,10-6-27 0,11-7-109 0,13-17 108 16</inkml:trace>
  <inkml:trace contextRef="#ctx0" brushRef="#br1" timeOffset="144821.04">4688 16638 1633 0,'7'4'73'0,"0"-1"-3"0,0 1-4 0,-5-4-19 0,1 2-8 16,-1-1-1-16,2 1 4 0,1-2 9 0,-5 0 7 0,2 0 7 0,-2 0-8 0,0 0-11 0,0 0-10 0,0 0-19 16,0 0-8-16,0 0-11 0,-2 0-3 15,-9 2 2-15,3-2-1 0,-8 2 4 16,-7 3-2-1,-11 0-1-15,-5 6 1 0,-14-4-1 0,-8 4 1 0,1 1-1 16,-7-6 0-16,1 2 0 0,-1 1 0 0,-10-3 0 16,-2 1-5-16,4 0 1 0,-1 0-2 15,2 0 2 1,3-5 4-16,3 3 0 0,4-3 3 16,8 5 0-16,2-5 2 0,-1-2 2 0,6 3-2 0,5-1-1 0,6 5 1 15,8-3 0-15,2 3 2 0,7-5 0 16,6-1-1-16,6 1 2 0,1 0 1 15,6-2 3-15,0 0 2 0,2 0 4 16,0 0 15-16,0 0 11 16,0 2 8-16,4-2 9 0,4 0-11 0,0 0-4 15,8 0-5-15,14-2-15 0,14 0-6 16,18-1-9-16,14-8-5 0,11 2-1 0,12 2-2 16,10 0 0-16,11 5-1 15,3-1 1-15,4 3 0 0,1-2 1 0,-2 2-1 16,-9 2 0-16,-4 3 0 0,-10 4 0 31,-16 3-1-31,-11 1 0 0,-14-1-1 0,-19 0-1 0,-13 1-2 0,-11-4 1 0,-13-2-9 31,-6-4-18-31,-6-1-3 0,-4 0-8 16,-17 3 9-16,-19 4 20 0,-21 2 2 0,-29-8 9 0,-12 1 2 0,-22-4 2 31,-3-2 4-31,0-2-1 0,-1-1 0 0,15 2 1 16,7-1-2-16,11 4-1 0,20 0-1 0,11 0 0 15,17 0 0 1,11 0 0-16,13 0 1 0,10 0 1 0,5 0 0 16,8 2 3-16,-1-2-1 0,7 0 1 15,0 0-1-15,2 0-6 0,3 2-18 16,-3-1-13-16,0 1-30 0,-2 2-55 16,5 3-28-16,2 7-457 0,0 4 385 15</inkml:trace>
  <inkml:trace contextRef="#ctx0" brushRef="#br1" timeOffset="-175335.3">2106 4265 1380 0,'-35'14'93'0,"-24"0"-40"0,-10-2-29 0,-5 1-1 0,1-8-12 0,9 0 1 0,4-3 8 0,7 0 17 0,3 0 11 0,9 1 6 15,6 3-6-15,-2-3-13 16,3-3-14-16,-2 2-8 0,-4-2-6 0,-1 2-4 16,-2-2 0-16,-8 1-1 15,7 1-2-15,-8 5 1 0,1-1 0 0,6 2 0 0,1 5-1 16,5-4 0-16,7 5-1 0,4-3-1 16,3 3 2-16,5-2 1 0,4 2 4 15,2 2 2-15,4-2 1 0,6 2 0 16,2-1 0-16,2-1 0 0,2 0 4 0,2 4-1 15,1-1 1-15,6 5-1 16,-1 4-2-16,6 3 0 0,2 6-2 0,7 8 0 16,5 10-4-16,4 5-1 0,3 6-1 15,0 9 0-15,0 5-1 0,-3 3 0 16,-4 3 0 0,-5-3-3-16,-7-3-2 0,-8 2-3 0,-3 0 2 0,-10 3 0 15,-6 2 0-15,-7-1 0 0,-7-12-3 0,-7-1 1 16,-2-7 1-16,-11 2 2 0,-1-6 1 15,0-3 1-15,-4 1 2 0,2-3 1 16,7-9 1-16,3-3 3 0,8-8 0 16,5-10-1-16,9-5 0 15,3-4-1-15,4-6-1 0,5 1 0 16,0 1 0-16,1-6 0 0,2 1 2 0,-1-5 0 16,0-1 0-16,0-1 1 15,4 11-1-15,-2-4 0 0,3 4 1 0,-1 3-1 16,-1 4 0-16,4 1-1 0,-3 4-2 0,1 7 0 15,2 4 0 1,-2 7 0-16,4 8 0 0,-2 3 0 0,1 8 0 0,-1 7-1 16,0 6 1-16,0 9-1 0,0 3 0 0,0 3 1 15,0 1 0-15,-2-2-1 16,4 2 1-16,-3-2-1 0,2-1 0 16,1 0 1-16,2-1-1 0,3-4 0 0,6-6 0 15,4-4 4 1,3-11 6-16,3-5 11 0,-1-11 7 0,-5-3 1 0,-1-9-1 15,-1-4-8-15,-3-7-7 0,-3-5-3 16,-2-3-3 0,-3-4-4-16,0-4-34 0,3-5 22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2:54:48.9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12906 9573 1637 0,'12'0'86'0,"-1"0"15"0,-4 0-16 0,-3 0-37 0,-3 0-1 0,3 0-6 0,-4 0-7 0,0 0 4 0,0 0-10 0,0 0-4 16,0 0-4-16,0 2-7 0,0-1-7 0,0-1-4 0,0 0-1 0,0 4-2 15,0-4-2-15,0 2 0 16,0-2 0-16,-4 2 0 0,-3 3 1 0,2 2 2 0,-4-5 5 15,-2 5 1-15,-1 0 2 0,-6 4-2 16,-8-3-1-16,-6 7-2 0,-7-1 1 0,-4 2-1 16,-1-2 2-16,-9-3 4 0,-15-1 3 15,-15-3 5-15,-9 2 3 0,-11-4-2 16,-10 4 9-16,-4-2-5 0,1 2-6 31,-13 4 1-31,5-4-13 0,-4 1-2 0,-5 4 1 0,5 1-2 0,-8-3 0 16,-20 0 1-1,-5-1 0-15,-13-4-1 0,4 2 0 0,8-5 1 16,-4-4 1-16,8-2 7 0,-4-7 11 16,13 0 0-16,1-3 22 0,4-4-5 15,4-2-9-15,3 4-2 0,17 0-20 0,19 3-4 0,16-1 1 16,24 1-1-16,17 6 0 16,7-1 0-16,12 3 3 0,2-1 8 15,7 4 4-15,2-2 2 0,3-3-3 16,6 5-7-16,-4 0-4 0,9 0 0 0,-2 0 0 15,0-2-1-15,2 1-1 0,0 1-11 16,-1-2-19-16,-8 0-45 0,5-5-50 0,-12-9 466 16,-10-18-292-16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2:58:03.09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1551 3580 844 0,'6'-23'163'0,"-3"9"225"0,2 9-266 0,1 3-37 0,3 4-21 0,1 6-13 16,8 7-10-16,-2 6 2 0,0 9 3 0,2 6-2 0,-1 3-6 0,3 3-12 0,-4 4-13 0,-2 4-9 15,0-1-4-15,-1 3 0 0,-3-2 5 16,3 1-1-16,-3-5 4 0,1 0 0 16,-4-3-7-16,2-3 2 0,-4 1-1 15,2-9 0-15,-3-3 1 16,1-1-2-16,1-10-15 0,-6-4-33 0,0-5-35 15,-4-9 42-15,-3-7-1 0</inkml:trace>
  <inkml:trace contextRef="#ctx0" brushRef="#br0" timeOffset="472.66">1301 3931 1348 0,'-21'-26'78'0,"3"3"17"16,-1-4-3-16,10 6-21 15,-5-1-14 1,3-4-12-16,0-4-16 0,3 0-9 0,-3-1-10 0,9 1 19 0,-3 4 20 16,8-3 14-16,-1 1 12 0,0-2-15 15,9-2-16 1,-4-5-5-16,5-2-7 0,4 3-5 0,2-1-7 0,3 7-7 0,9 7-8 31,4-2-19-31,7 9-2 0,7 2 0 0,1 5-3 16,10 9 13-16,1 9-6 0,7 9-3 15,6 10-3-15,2 13 2 0,8 5-22 16,-3 9 5-16,-2 3 8 0,-6 3-1 0,-11 8 23 0,-10 0-7 0,-5 7-3 16,-23 7-11-16,-12-1 4 0,-15 3 3 15,-19 2 3-15,-18-6 11 0,-17-2 2 16,-11-12 1-16,-18-7 1 0,-9-8-1 31,-10-8-1-31,-11-7 1 0,0-3 0 0,1-9 3 0,10-8-1 16,12-13-1-16,7-6 3 0,13-12 8 0,1-14 10 15,6-8 11-15,6-8 12 0,10-13 15 0,8-9 17 16,15-13-8-16,7-15-14 0,14-16-18 16,7-11-28-16,12 4-27 0,8 4-53 31,15 12-43-31,17 8 51 0</inkml:trace>
  <inkml:trace contextRef="#ctx0" brushRef="#br0" timeOffset="8333.96">7581 2715 1885 0,'6'-9'57'0,"-3"4"-31"0,1 5 0 16,-8 0-7-16,1 0-3 15,-4 3 7-15,-6 3 9 0,-1 2 9 0,-4 3 0 0,-1 2-4 0,1-3-8 0,0 4-7 0,4 6-3 0,-2-1-6 0,2 6-2 0,0 11 3 0,0 4 0 0,-2 5-3 31,-4 6-4-31,-3 1-7 0,-5 8-6 16,1 9-2-16,-3 9 0 0,-7 9-1 16,0 7 1-16,-9 7 2 0,5 9 0 0,-2 3 3 15,8 4 1-15,3 4 1 0,2 1 1 0,3-3 0 0,0-5-2 0,4-10 2 32,0-5-1-32,4-8 0 0,-4-6 2 15,2-7-1-15,-3-4 1 0,7-10 0 16,-5-3-1-16,5-5 0 0,1-3 1 15,2-5 0-15,-4-2 0 0,-2-5 0 0,10-5-1 16,-10-12 15-16,6-4 26 0,5-9 24 16,-5-4 21-16,5-4 6 0,-3-3-14 15,-2-5 0-15,-13-6-2 0,-10-6-18 16,-13-15 24-16,-12-9-24 0,0-11-16 16,-7 3-7-16,9-6-35 0,8 9-1 15,8 3-13-15,8 6-34 0,8 3-64 16,5-12 62-16</inkml:trace>
  <inkml:trace contextRef="#ctx0" brushRef="#br0" timeOffset="31382.82">846 6279 1285 0,'5'-7'238'0,"9"-47"17"0,-16 97-139 0,27-164-118 0,-9 93-9 0,5 24 0 0,2 4-3 15,2 6 4-15,4 3-4 0,1 8-5 16,0 6-11-16,0 6-6 0,-7 1 0 15,-5 0 10-15,-2 0 12 0,-7 0 4 16,-4 2 3-16,-5 0 2 0,0-7 3 16,-5 2 4-16,1-3 0 0,1-8 2 15,1 0-1-15,2 0 1 0,2-2 7 0,5-3 5 16,-2 2 5-16,0-8 7 0,4 2 0 16,4-5-4-16,3-1 0 0,-2-2 1 15,2-5 9-15,-4-1 6 0,4-5 2 16,7-4-2-16,-2-2-17 0,6-3-8 15,1 1-7-15,-5 3-6 0,8-5-2 16,-3 8-12-16,2 2-20 0,2 3-39 0,-2 2 37 16</inkml:trace>
  <inkml:trace contextRef="#ctx0" brushRef="#br0" timeOffset="31794.8">872 5988 1676 0,'16'-13'61'0,"-2"3"-14"0,9-3-18 15,4 8-26-15,8-2-8 0,6 2-4 0,9 5 1 16,10 3-1-16,6 6 4 0,-2 5 2 15,7 0-2 1,1 6 4-16,4 5-1 0,-1 3-2 0,-1 6-1 16,-4 12-5-16,0 9-4 0,-2 12-12 15,-10 6-71-15,-13 5-78 0,-19 2 22 16,-19-2 49-16,-17-11 99 0,-24-8 97 0,-19-10-2 0,-16-10-21 16,-15-7-22-16,-10-5-9 0,-10-2-11 15,-3-6-6-15,3-3 1 0,1-7 0 16,5-7 2-16,15-6 6 0,12-8 11 15,13-4 14-15,12-9 7 0,8-5-5 0,10-9-14 16,5-5-18-16,7-10-20 0,5-1-23 16,10-1-16-16,9-3-10 0,15-6 21 15</inkml:trace>
  <inkml:trace contextRef="#ctx0" brushRef="#br0" timeOffset="32509.23">1229 8913 1883 0,'-8'-23'109'0,"-7"53"57"0,9-88-130 0,13-8 47 0,6 52-33 0,-3-5-29 0,10-4-15 0,3 0-2 16,3-4 1-16,6 2-17 0,2 2-2 15,-2 4 0-15,-2 3-9 0,-3 5 10 16,-8 6-6-16,-5 5-11 0,-1 1-21 16,-1 10-17-16,-1 3-1 0,-4 13 9 15,-2 7 19-15,-8 5 23 0,-6 1 4 16,-7-2 5-16,-5-1 3 0,-1-5 5 0,3-2 1 16,1-5 0-16,4-6 1 15,7-8-1-15,3-1 0 0,3-6-1 0,1-4-4 16,5 5-11-16,-2-5 1 0,5-1 5 15,4-3 9-15,2 0 14 0,0-3 7 16,9 2-1-16,-3-2 1 0,5 2-2 0,5-2-1 16,2 7-4-16,3-2-5 0,-1 2-5 15,0 9-3-15,3 3-3 0,4 2 0 16,-4 7-2-16,2 4-3 0,-7 5 0 16,-7-1-6-16,-11 1 7 0,-9-2 0 15,-3-1 8-15,-9 3 7 0,-7-2 2 16,-13 1 4-16,-5-1-5 0,-5-7 3 15,-6-1-4-15,4-8-25 0,-2-10 409 16,1-4-290-16</inkml:trace>
  <inkml:trace contextRef="#ctx0" brushRef="#br0" timeOffset="33000.41">940 8956 1787 0,'-4'-21'89'0,"0"-2"28"0,-1-6-66 0,3 4-28 0,2-7-3 0,2 1 9 0,2-3 5 0,3-5 10 0,2 3 18 16,5-1 4-16,4 3 10 0,6 3-13 0,5-3-23 0,13 2-19 0,-1 0-17 0,9 4-4 15,5-2-4-15,5 8-2 0,13 3-6 0,10 10-5 16,16 9-4-16,6 7-14 0,7 12 3 16,-2 13 1-16,-2 15 0 0,-4 11 15 15,-6 15-10-15,-6 14 2 0,-10 12-2 16,-19-3-7-16,-11-4 1 0,-29-5-10 0,-18-13 0 15,-17-1 4-15,-17-2 7 0,-15-4 13 16,-14 1 10 0,-15-6 9-16,-19-4 6 0,-11-8 2 15,-16-8-2-15,-7-10 0 0,-7-7 2 16,-2-9 1-16,6-14 2 0,3-8 27 0,-3-20 54 16,-4-20 1-16,9-18-4 0,19-2-9 0,34-3-18 15,32-4 22-15,20-5 15 0,11-14-14 16,12-12-37-16,10-20-29 15,11-13-16-15,12-7-40 0,16-5-119 0,22 11 100 16</inkml:trace>
  <inkml:trace contextRef="#ctx0" brushRef="#br0" timeOffset="39476.69">4386 10240 1449 0,'-5'-6'117'0,"3"3"48"0,2-3-26 0,4 5-48 0,5-6-24 0,1 1-19 0,8-1-27 0,-2 0-16 0,4 2-7 0,-6 1 1 0,-2 4 2 16,-5-2 7-16,-7 2 3 0,4 0 3 16,-4 0 5-16,0 0-4 0,-11-5-2 15,1 2-5-15,-5-1-3 0,-6-5-2 0,-2 4-1 16,-5 3-2-16,-3 0 0 0,0 4-1 15,-1 0-1 1,-7 0 0-16,-6 3-1 0,-4 0-1 0,-6-3 0 0,-6 0-2 16,-1 0 0-16,-9-2 1 0,-3-2 2 15,-2 0 0-15,-8-5 0 0,1 2 3 16,0-4 0-16,-8 2 1 0,1-2 0 0,1 3 1 16,1 3-1-16,6-2 0 0,8 1 0 15,1 2-1-15,5 2 0 0,6-2 1 16,6 2-1-16,10 0 1 15,-2 4 0-15,9 0-1 0,-2 1 2 0,5-2 0 16,3 3 0-16,3-1 2 16,3-1 0-16,2 1 1 0,2 4 1 0,2-6 0 15,0 1 1-15,1 1-2 16,4-3-1-16,0 0-1 0,2 1-1 0,5-3 0 0,-3 0 2 16,3 0 0-16,4-3 3 0,5 1-14 15,-2-9-39-15,-4-6 31 16</inkml:trace>
  <inkml:trace contextRef="#ctx0" brushRef="#br1" timeOffset="48587.8">5133 8463 1771 0,'2'-5'132'0,"1"3"138"0,2-5-216 0,-3 5-24 16,-2 2-8 0,0 0-8-16,0 0-5 0,0 2-1 0,0 3 4 0,0 0 3 0,2 8 2 0,2 8-2 0,3 8-7 0,5 10-3 0,2 3-3 0,2 8-2 31,6 6 0-31,4 10-1 0,2 5 0 0,1 3-1 15,3 15 1-15,5 2-2 0,-3 2 1 16,3 1 1-16,-2-1 1 0,-4-12 2 16,-3-3 0-16,-2-9 1 0,-1-8 0 15,-9-6-1-15,-2-9 1 0,-5-2-4 16,2-3-14-16,-4-7-12 0,-3-6-25 0,-1-5-35 16,-3-12-15-16,-2-6-15 0,1-5-4 15,-8-7 69-15</inkml:trace>
  <inkml:trace contextRef="#ctx0" brushRef="#br1" timeOffset="48822.69">5874 8089 2274 0,'-32'73'52'0,"0"-6"-51"15,-2 18-1-15,6 0-2 0,-9 0-2 16,3 6 1-16,-1 4 0 0,-10-6 1 16,-1-2-5-16,-10-2 6 0,-15 4 2 15,-4 1-1-15,-6 1 2 0,3-6 0 0,7-6-2 16,2-6 3-16,10 2-6 0,9-3-22 16,6 10-38-16,10 3 33 0</inkml:trace>
  <inkml:trace contextRef="#ctx0" brushRef="#br1" timeOffset="64296.88">1197 11560 1632 0,'0'8'49'0,"0"0"-19"0,7 5-9 0,-5-1-9 0,-1 2-1 0,3-1-2 0,-2 3-3 0,-1-2-2 16,3 2 3-16,-2-2 4 0,-1 2 5 0,1 0 5 0,0-2 2 0,-2 0 0 0,-2-1 3 0,2 1 3 15,0-5 6-15,2 1 6 0,3-1-1 0,1-2-3 16,-1 2 1-16,-1-5-5 0,3 5 0 16,3-6 1-16,4 3-7 0,2 1-5 15,6-6-3-15,1 1-6 0,5 0-5 16,0-2 1-16,-4 0-3 0,0-2 0 0,-1 0 1 15,-5 1-1-15,2-6 0 0,-1 1-1 16,-1-3-3-16,3 2-13 16,4-5-32-16,5-4-42 0,0-2-32 0,0-8-71 15,-1-1 104-15</inkml:trace>
  <inkml:trace contextRef="#ctx0" brushRef="#br1" timeOffset="64533.71">1452 11333 1527 0,'-2'15'115'0,"2"6"88"0,2 4-137 15,7 8-27-15,9 5-11 0,-1 2-5 0,10 5-3 0,1-3-8 0,1 1-2 16,-1-2-1-16,-3 1 0 16,-2-3 0-16,-5-3-2 0,-2-3 0 0,-6 1-1 15,-1-4-2 1,-5-3-1-16,-4-4-3 0,0 0-2 0,-2-4-3 0,2-3 0 0,-7 0 4 15,1 4 1-15,3-11-5 16,-4 3-30 0,1-3 536-16,-1-5-377 0</inkml:trace>
  <inkml:trace contextRef="#ctx0" brushRef="#br1" timeOffset="65036.83">956 11952 1201 0,'-22'-25'131'16,"5"4"120"-16,-1-5-149 0,7 6-57 15,-1-5-10-15,5 2-9 0,-2 4 16 0,2-1 13 16,1 4 8-16,3-1 17 0,5-1-2 15,1 2-1-15,8-2-1 0,-4-1-19 16,0 1-15-16,5 0-16 0,1 2-14 16,1 0 3-16,4 0-2 0,-4-1-3 0,2 2-1 15,5 5-1-15,2-3-2 16,4 1-2-16,3 1-2 0,7 4-5 0,0-2-4 16,8 8-8-16,3 1-14 0,5 12 0 15,9 7-1-15,5 10 6 0,6 10 16 16,5 9 2-16,2 5 3 0,-2 4-1 15,-7-6-2-15,-13 4-16 0,-10-4-28 16,-16 4-14-16,-18-3-5 0,-7 1 16 16,-12 2 19-16,-13-9 12 0,-17-3 1 15,-17-11 3-15,-13-8 6 0,-15-8 12 0,-12-10 5 16,-4-8 3-16,-9-11 12 0,8-6 3 16,-2-11 27-16,5-11 27 0,8-3 14 15,7-15 9-15,4-6-8 0,10-6-28 16,15-2-13-16,14 7-13 0,19-3-15 15,17-2 0-15,12-5-8 0,17-6-8 0,13-1-10 16,10 3-11-16,11 8-12 0,10 11-20 16,7 8-34-16,8 9-51 0,8 8-16 15,2 13 64-15</inkml:trace>
  <inkml:trace contextRef="#ctx0" brushRef="#br1" timeOffset="72527.46">7927 10360 1198 0,'0'0'163'16,"0"2"275"-16,-2-2-407 0,2 2-26 0,-3-1-9 0,3 10-17 0,3 0-37 0,1 6 4 0,8 10 12 0,3 5 19 0,6 3 38 0,0 6 6 0,-1 4-3 15,4 1-2-15,-1 5 0 0,4 9 2 0,9 8 4 16,6 8 10-16,2 11 7 0,10 9 5 16,1 5 2-16,3 12-9 15,8 11-9-15,5 13-3 0,5 1-2 16,9 0 1-16,-7-5 1 0,-5-3 4 0,-1-3-2 16,-4-4-4-16,-3 1-2 0,1-4-9 15,-9 1 1-15,-4-4 5 0,2-7 2 16,-14-4 4-16,1-19 0 0,-1-4 1 15,-6-10-2-15,-6-14-5 0,-8-15-10 16,-7-14-23-16,-3-16-33 0,-4-8-44 0,-2-6-30 16,4-13 570-16,-4-17-356 15</inkml:trace>
  <inkml:trace contextRef="#ctx0" brushRef="#br1" timeOffset="72813.08">9659 10284 2401 0,'-1'0'58'16,"-5"3"-47"-16,3 3-35 0,-8 8-8 16,-7 13 3-16,-12 20 11 0,-14 24 15 15,-13 27-1-15,-7 17-3 16,-12 20-1-16,-5 26 10 0,-13 11-6 0,-7 14 2 0,-6 9 4 15,-10 0-6-15,-18 6 6 0,-5-1 2 16,-17-7 1-16,-1-8-2 0,12-15 3 16,1-9-3-16,10-8-1 0,11-4 11 0,12-4-12 15,24-5 132 1,22 0-93-16</inkml:trace>
  <inkml:trace contextRef="#ctx0" brushRef="#br1" timeOffset="97407.49">1136 7055 980 0,'-8'-7'123'0,"-5"2"122"0,-6-6-140 0,-1 6-68 0,-3-4-10 0,2 5-3 0,1-3-3 0,1 4 0 0,1-1 2 0,-7-3-3 15,2 4-3-15,-2-1-3 0,-1 1-5 16,4-3 1-16,5 3 4 0,3 1 5 15,1-2 3-15,4-1 2 0,-1 3 3 16,10 2 6-16,-2 0 8 0,0 0 7 16,2 0-3-16,0 0-10 0,0 0-7 15,4 2-8-15,3 0-5 0,5 3 0 16,8-1-5-16,1 1-3 0,14 2 2 0,4 4-2 16,11-4 1-16,7 5 1 15,1-1-4-15,1-2-2 0,1 1 3 16,-5 1 0-16,2-2 0 0,1 0 1 0,-1 3-4 15,2 1-1-15,-3-5-2 0,-8 5 1 16,-4-3-1-16,-3 3 1 0,-11-6 0 16,-5 2-1-16,-11-2-2 0,-10 0-1 15,-2-7-1-15,-2 2-8 0,0 0-13 16,-4-1-2-16,-6 1 3 0,-10 2 9 16,-15-3 15-16,-15 1 4 0,-10-2-4 0,-10 0-2 15,-2-2 1-15,3 1 0 0,-1-3 2 16,7-3 2-16,4 3 0 0,2-4 0 15,11 4 0-15,4 2 0 0,13-3 1 16,6 1 2-16,11 1 2 0,10 3 5 0,0 0 3 16,1 0 0-16,-1 0-3 15,2 0-3-15,0 0-3 0,0-2 1 0,0-1 5 16,0 3 4-16,0 0 3 0,0 0 10 16,3-4-4-16,6 4-7 0,-2 0-4 15,15 0-13-15,8 0-3 0,7 0 2 0,14 2-1 16,10 3 0-16,6 0 0 0,4 4 0 15,2-3 0-15,3 2 1 0,4 0-1 16,0 2 2-16,-10 3-1 0,-11-6-1 16,-16 2 0-16,-15-4 0 15,-10 2-1-15,-10-5-1 0,-8-2-7 16,-1 0-16-16,-8 0 0 0,-2 0 3 0,-5-6 9 16,-10 5 15-16,-12-6 3 15,-18-4-3-15,-17-1 0 0,-10-3-1 0,-2 1-1 16,1 2 1-16,8 3 0 0,7 2 1 0,5 0 2 15,5-2 0-15,3 4 0 16,1-6 1-16,12 4 0 0,10-2 0 16,9 5-1-16,10 3 13 0,9-3 16 0,5 4 15 0,0 0 10 15,0 0-6-15,-5-2-15 0,10 2-13 16,-5 0-12-16,0 0-6 0,2 0-2 16,-2 0-3-16,2 2 2 15,-1-2 3-15,-1 0-1 0,0 0 2 0,0 0-3 16,0 0-3-1,0 0-5-15,0 0-10 0,0 0-6 16,0 0-17-16,0-2-24 0,-1 2-22 16,1-1-27-16,-2-1-19 0,-5-7 68 0</inkml:trace>
  <inkml:trace contextRef="#ctx0" brushRef="#br1" timeOffset="123168.48">6000 6034 876 0,'9'-44'117'0,"-9"22"-140"0,0 1-12 0,0-2 91 0,-2 7 51 0,-3 4 43 0,-1-1 15 0,6 4-11 16,-1 1-48-16,1 6-28 0,0 2-18 0,0-2-7 15,0 2-8-15,0 0-12 0,-2-2-12 16,4 2-13-16,-1 2-6 0,3 0 0 15,3 3 4-15,-3 0-1 0,1 4 1 16,4 2-4-16,1 3-1 16,-3 0-1-16,4 9 0 0,1 0 0 0,-1 6-1 0,3 4 1 15,4-1-2-15,-2 0-2 0,3 7 0 16,6 0 2-16,2 7-1 16,-2 2 2-16,0-2 1 0,-1 0-1 0,-1 2 2 15,2-9 2-15,-2 2 1 0,0-2-1 0,0-3 0 16,-3 1-1-16,1-5-3 0,-5-6 0 15,2 1 1-15,3-6 2 0,-3 0 1 16,-4-5 1-16,2-1-4 0,-4-1-13 16,1-7-28-16,-4 0 36 0,-8-7-257 15,8 4 187-15</inkml:trace>
  <inkml:trace contextRef="#ctx0" brushRef="#br1" timeOffset="123516.59">6601 5692 1876 0,'0'3'42'0,"-2"4"-37"0,2 6-10 16,-3-1-8-1,-4 6 5-15,-2 9 5 0,-6 6 3 0,-9 8 0 0,-5 0 0 16,-6-2 0-16,-9-4 1 15,3 3 2-15,-9-1 0 0,-3 5 4 0,-7 4 1 16,3 6-1-16,4-4 0 0,1 1-2 16,8-1-3-16,3-2 1 0,2 0 0 0,5-3 0 15,3 3 0-15,2-3 0 0,3-3-1 16,4-1-1-16,1-5 1 0,3-7-2 16,-1-1 2-16,5-4-1 0,3-1 1 15,-1-5 0-15,1-4 2 0,2-5 1 16,6 0 1-16,1-5 2 0,2-2-10 15,0 0-23-15,0 0 111 0,2 0-76 16</inkml:trace>
  <inkml:trace contextRef="#ctx0" brushRef="#br1" timeOffset="141664.22">2307 7259 863 0,'-4'7'155'16,"-3"0"124"-16,0-1-96 0,0-3-112 0,0 1-20 0,5-1-12 0,-3-3-12 0,-1 0-7 0,3 0-4 0,-4 0-3 0,0 0-2 16,-4 4-3-16,-3-4-2 0,-2 0-1 15,-7-2-1-15,0 0 1 0,-4 2 4 16,-1-1 3-16,3-1 1 0,-2-4 1 0,4 6 0 16,7-1 3-16,-3 2 3 0,10 7-1 0,4-5-1 15,3 2 2-15,4 1-3 0,6 1 4 16,3 2-2-16,9 3-4 15,6-1-4-15,8-2-7 0,7-1-4 16,3-6-1-16,0 0 2 0,-1-2 3 0,-2-2 3 0,-2 2 3 16,-4-2-2-16,2 2 0 0,-8 0-1 15,-4 0 3-15,-4 0 8 0,-7-3 0 16,-2 3 2-16,-12 0-4 0,0 0-13 16,0 5-3-16,-7-3-4 0,0 2-2 0,-5 3 5 15,-4-2 2-15,-9 7 4 16,-3 1 1-1,-4-6-2-15,2 3-1 0,3-1-1 0,6-5 0 16,10-1 1-16,-1 1-1 0,8-2 2 0,4-2 0 0,0 0-1 16,-5 0 3-16,5 0 1 0,2 0 0 31,6 3 1-31,1-1-2 0,-2-2-2 0,4 4-1 16,1-4 0-16,-4 1-1 0,-1 1 0 15,-2 0 2-15,-3-2 0 0,0 0-1 16,-2 3 0-16,1-3-1 0,-1 0-1 15,6 2-1-15,1-2 0 0,3 0-1 16,5 4-1-16,2-1 0 0,6 4 0 0,0 1 1 16,2-1 0-16,-2-2 1 15,-9 2 0-15,-3-3 2 0,-7-4-8 0,-4 1-13 16,-8 1-3-16,-4 2-3 0,-7-4 11 16,-6 7 11-16,-9-7 4 0,-7 2 4 15,1 1-1-15,-1-1 3 0,5 3-1 16,4-3 0-16,9 2-2 0,2 1 1 0,9 0 0 15,1-3-1-15,6 0 1 16,5-1 1-16,0-1 2 0,-2 4 0 0,5 0-4 16,5-4-10-16,4 3-11 0,6 4 0 15,6 2 5-15</inkml:trace>
  <inkml:trace contextRef="#ctx0" brushRef="#br1" timeOffset="187908.66">1596 14202 1598 0,'-2'0'65'0,"-3"2"5"0,3-2-17 0,-2 2-11 0,1-2-5 0,-1 0-8 0,1 2-4 16,-3 3-2-16,1-2 2 0,-2 1-1 15,-2 3-2-15,0-3-2 0,-5 1-4 0,-7 2-5 16,1-5-2-16,-5 0-4 0,-3-2-2 15,5 1 0-15,-4-1-2 0,-3 2 0 16,7 3 0-16,4-3 0 0,-6 2 1 16,9-3 2-16,0 1 1 0,2 5 0 15,-1-3 0-15,3 3-1 0,1-2-2 0,3-1 0 16,-3 3-2-16,4-2-1 0,0 4-2 16,3 0-2-16,-1 0 0 0,0 3-1 15,1-6-3-15,0 4 1 0,-1 4 0 16,3 1 3-16,1 2 3 0,1 8 1 15,0-5 0-15,1 6-1 0,-1 1 1 0,2 1 0 16,-2 1 3-16,2-6 3 0,0-2 2 16,-2 0 1-16,-2-1-2 0,-2-4 0 15,3 0-2-15,-1-4 0 0,-3 0 0 16,3-4 1-16,0-1 0 16,2-4 1-16,0-3 0 0,-2 5 1 0,0-1 1 15,2-4 3-15,0 4 6 0,0-4 6 16,2 0 11-16,-2 0 6 0,0 0 13 15,0-4 4-15,6 0-3 0,-1 1-8 0,0 1-16 16,8-7-10-16,1 4-9 16,2-6-4-16,1 6-6 15,3-4-3-15,-2 6-4 0,3-1 0 0,2 1-1 0,4 3 1 16,-4 5 1-16,5 2-3 16,6 4-1-16,-1 5-1 0,6 3-3 0,-7 2-2 15,2 6-3-15,-2-1-12 0,-5-1-8 16,-6 4-4-16,-7 4-1 0,-10 1 6 0,-4 0 7 15,-6 5 5 1,-12-2 7-16,-1-5 5 0,-8 2 3 16,-3-3-1-16,-3 0-13 0,-8-5-10 0,-2-3-23 0,-5-7 507 15,-5-5-340-15</inkml:trace>
  <inkml:trace contextRef="#ctx0" brushRef="#br1" timeOffset="188433.92">815 14218 2078 0,'2'0'124'0,"2"-5"27"0,1-2-65 0,-1-2-73 0,12-7-18 0,7-4-4 0,10-3-2 0,17-3 3 0,-4-1 1 0,4 1 4 31,6 1-6-31,-2 2 6 0,6 3 5 16,0 10-15-16,6 4 6 0,10 13-3 15,6 9 13-15,5 13-21 0,1 13 16 0,8 8-28 16,0 19-18-16,-8 11 43 0,-3 7-66 15,-10 5 9-15,-11 5-5 0,-9 4-7 16,-15 9 41-16,-15 6 13 0,-16-1-2 16,-16 0-9-16,-21-3 7 0,-17-9 2 15,-22-16 2-15,-9-9 8 0,-11-20 4 16,-9-12-1-16,-10-2 4 0,-15-5 31 0,-3-8 12 16,5-10 18-16,6-9 33 0,15-5 10 15,15-12 21-15,8-7 8 0,12-4-21 16,6-6-27-16,7-6-23 0,15-2-9 15,10-6 6-15,9-3 10 0,9-10 7 16,5-13-9-16,7-13-18 0,3-12-20 16,8-3-17-16,-1 12-7 0,5 7-5 15,1 11-20-15,2 1-61 0,6-1-113 16,6-7 110-16</inkml:trace>
  <inkml:trace contextRef="#ctx0" brushRef="#br0" timeOffset="202265.58">11374 14472 2075 0,'9'-34'77'0,"-4"11"-24"0,-3 2 1 0,-2 14-15 0,0-2-5 0,-2 5 1 0,2 2 0 15,-2 2-5-15,-1 2-9 0,3 4-7 0,-2 2-7 0,2 7-5 0,0 11 0 0,0 10-1 0,5 8 1 16,-3 6-1-16,2-4-1 16,-1 9-1-16,-1 0-2 0,-5 12-1 0,-8 15 2 15,0 10-2-15,-14 11 0 0,2 5-1 16,-9 0-2-16,-3 0 2 0,-8 0 2 0,-6 11 2 16,-3 0 2-16,-3 10 2 0,-3 8 5 15,-1-8-1 1,3-14-2-16,10-14 0 0,5-17-5 15,11-15 0-15,1-3 0 0,3-4-1 16,4-13 0-16,3-3 0 0,5-3-1 16,3-6 2-16,0-7 0 0,-1-3 0 0,1-13 1 15,-1-9 0-15,1-5 16 0,1-3 36 0,-1-8 11 16,-1-7 15-16,-6-8-3 0,-7-8-31 0,-7-8-11 16,-5-8-16-16,0-1-12 15,-6-6-5-15,-1-2-1 0,-6-6-12 0,-7 1-53 16,-6-4-560-16,-3-2 426 15</inkml:trace>
  <inkml:trace contextRef="#ctx0" brushRef="#br0" timeOffset="-134459.62">7168 6585 1486 0,'0'-1'82'0,"7"-1"32"0,-5 4-39 16,2-1-37-16,-4-1-9 0,0 0-13 0,0 0-6 0,-4-3-2 0,4 3-2 0,0 0-1 0,0 0-4 0,2 0-2 0,5 3-2 0,4 3-2 15,12 1-5-15,2 5-1 0,8 2 0 16,10-1 4-16,3 3 7 16,12-2 7-16,12 2 2 0,0-2 5 0,10 0 1 15,2-1-1-15,5-8-1 0,7 4-6 16,0-9-3-16,0-7 0 0,5-4 0 0,-2-5 0 16,13-5-1-16,14-7 1 0,15-4 0 15,11-7 1-15,8-2-3 0,7 5 1 16,7-3-2-16,9 2 0 0,5 0 1 15,15-4 0-15,6 0 3 0,2 6-1 0,4-4 0 16,-11 2-2-16,-17 1-1 16,-15 6-1-16,-11-5 0 0,-8-1 0 0,9-3 2 15,12-7 0-15,-4 2 2 0,-5-2 3 16,-17 1 3-16,-5 1 2 0,3-7-1 16,-9 3-2-16,1-7 6 0,-6-2 12 15,4-2 3-15,1 1 1 0,4-1-11 16,-8-1-9-16,-11 2-2 0,-10-4-1 0,-2 1 3 15,2-1-2-15,-2-3-3 0,-1 1-2 16,-6 5-2-16,-7-4 1 0,12-3 2 16,2-3-1-16,9-4 0 0,9 0 0 15,0 6-4-15,-7 0 2 0,-2-3-1 0,-7 7-1 16,0-1 1 0,3 2-1-16,-3-7 0 0,-3 1 0 0,-8-1 0 0,-3 2 2 15,-8-4 0-15,-1 0 3 0,-2-2 1 16,-5 0 0-16,2-5 0 0,-8 0 0 15,-1 4 0-15,-6 1-2 16,-1 1-1-16,-1 4-1 0,-6 4 0 0,-1 1 1 16,-1 1 0-16,3-1-1 0,6-6 0 0,5-3-1 15,2-3 0-15,1-10-1 0,2 0 0 16,1-4-1-16,-1 2 1 0,-3 2-1 16,5 2 0-16,1 7 0 0,1 3 1 15,4 2-1-15,2 11 1 0,-4-4-1 16,0 6 1-16,3 1 0 0,3 0-1 15,8 7 0-15,5-5-1 0,4 9 1 0,3-3 0 16,2 4-1-16,0 8 1 0,1 2-3 16,-1 6 2-1,13 1 0-15,3 7 0 0,-4-1 2 0,-2 3-3 0,1 5 2 16,-2 3-1 0,12 6 2-16,0 5-1 0,-10 2 0 15,-11 3-1-15,-16 2 1 0,-4 5 1 0,-1 1 0 16,-1 1-5-16,5 2-1 0,-6 0-1 15,-2 0-2-15,-11 2 5 0,-10-2 1 16,-7-2 1-16,-17-5 1 0,-13-2-2 16,-9 0-2-16,-9-7-3 0,-8 0-6 0,-1 0 6 15,-5-2-2-15,-4-5 0 16,-12-2 4-16,-13-9-4 0,-17-5 3 0,-15-7 2 16,-14-9 2-16,-5 2-1 0,4 0 1 0,8 1 0 15,15 11 2-15,15-1 3 16,15 10 3-16,12 3 4 0,5 1 6 15,11 12 26-15,0-2 25 0,5-1-19 16,6-1-10-16,12 4-30 0,9 0-27 16,16 0 12-16,19 4 3 0,20-3-6 15,18 7-1-15,5 7-31 0,7 7 13 16,5 10-28-16,-1 12-3 0,10 9 34 16,-9 6-12-16,-10 5 35 0,-11 5 4 15,-16 0-3-15,-18 0-1 0,-20-9-1 16,-19-5-6-16,-21-9 4 0,-11-8 0 0,-15-3-4 0,-24-3 10 0,-12-2 3 15,-26-3 9 1,-27-11 8-16,-31-15 2 0,-22-10-4 16,-11-22-37-16,-7-17 17 0</inkml:trace>
  <inkml:trace contextRef="#ctx0" brushRef="#br0" timeOffset="-133179.05">22883 1490 1406 0,'-9'5'39'0,"4"0"-16"0,-6-1-8 0,6-2 2 0,1-2 6 0,1 0 11 0,3 0 19 0,0-2 7 0,0 2 0 0,0-7 0 16,0-2-20-16,3-7-11 0,3-11-7 0,1-3-12 0,3-10-3 0,1-1-2 0,5-4 6 0,2 5 18 16,-1 4 18-16,3 6 16 0,-4 3 8 0,3 1-14 15,3 5-12-15,-3-1-15 0,2 5-11 16,2 1-5-16,2-4-5 15,-2 4-4-15,2 0-5 0,-2 4-7 0,6 3-19 0,-6-2-12 16,5 4 0-16,2 2 5 0,-3 3 15 16,10 0 10-16,-3 2-13 0,3 2-8 0,0 3 2 15,2 6-4-15,2 5 11 16,1 4-4-16,3 4 7 0,-8 5 5 0,4 1 2 31,1 7 11-31,1 6-3 0,1 1 1 0,1 6 0 0,-8 3-1 0,-2 4 0 16,-5-1-1-1,-5 3 2-15,-2-1 2 0,-5-1 2 16,0-6-1-16,-1-1 2 16,3-7-2-16,-1 1 0 0,4-9-2 0,-3-1-1 15,5-6-2-15,-2 1-9 0,5-4-6 16,2 0-6-16,4-2-2 0,5-6 6 16,4-6-2-16,5-8-13 0,1-3-337 15,3-8 258-15</inkml:trace>
  <inkml:trace contextRef="#ctx0" brushRef="#br0" timeOffset="-132893.8">24418 1054 1639 0,'-42'28'42'0,"5"2"-33"0,-17 9 3 0,3 11-12 0,-13 7 27 0,-5 3-1 16,-2 7-1-16,0-3 7 0,2 2-30 0,-9-4 0 0,4-4-1 0,1-1 2 0,4-7-1 0,12-3 1 0,6-2 2 0,6-6-1 16,4-2 1-16,6-5-2 0,7-4-2 15,5-3-8-15,8 0-17 0,5-7 133 16,4-6-88-16</inkml:trace>
  <inkml:trace contextRef="#ctx0" brushRef="#br0" timeOffset="-132479.12">25558 1256 1620 0,'0'-4'71'16,"-1"2"2"-16,1 1 7 0,0-1 4 0,0 2-20 16,0 0-21-16,-2 0-11 0,-2 0-9 15,4 0-4 1,-8 0-4-16,-3 0-11 0,-9-2-7 16,-8 2-3-16,-18 0 3 0,-14 0 3 15,-10 0 0-15,-4 2 0 0,-4 1 0 16,7 3 0-16,4-3 0 0,3 4-5 15,11 0-7-15,5 4-11 0,11-6-12 0,10 4-7 16,4-3-8-16,0-1-16 0,9 2-92 0,3-5 98 0</inkml:trace>
  <inkml:trace contextRef="#ctx0" brushRef="#br0" timeOffset="-132206.55">25723 1632 1866 0,'-56'-9'217'16,"-45"5"-127"-16,-8-5-88 15,1 6 1-15,-2-1 1 0,41 2-2 16,16 2 3-16,10 0-2 0,15 2 0 15,14-2-14-15,3 0-20 0,8 0-15 16,3 0-16-16,-2 0-5 0,2 0-3 16,-4 0-10-16,3 0-15 0,-1 0 74 0,0 0-346 15,2 0 270-15</inkml:trace>
  <inkml:trace contextRef="#ctx0" brushRef="#br0" timeOffset="-131559.27">26275 733 1642 0,'2'-2'88'0,"1"0"26"0,-1 0 2 15,-2 2-6-15,3-1-20 0,-1-1-26 16,7-9-34-16,14-3-14 0,7-2-11 0,11 0-7 16,5 0-1-16,-2 0 1 15,6 4 1-15,0 1 3 0,3 8 0 16,-5 1 0-16,0 4-5 0,-6 1-1 0,-1 10-26 15,0 3-8-15,0 7 2 0,-6 3 0 16,2 8 19-16,-10 7-1 0,-6 3-2 16,-5 2-8-16,-11 0-3 0,-1 7 1 0,-11-5 2 15,-7 7 1-15,-11 0 7 0,-5-7-1 16,-7-2-7-16,-6-9-6 0,-1-5 1 16,1-5 7-16,8-8 9 15,6-4 9-15,1-5 4 0,5-3 2 16,3-1 5-16,4-6 10 0,4 0 4 0,3 0 5 0,7 0 2 15,2 0 4-15,-1 0 6 0,4 0 18 16,1-2 9-16,3 2-9 16,5 0-8-16,11 0-24 0,7-4-18 15,6 4 0-15,12 6-2 0,5-3 0 0,5 10-3 16,1 6 16-16,-8 4 6 0,-13 4 0 16,-7 1 3-16,-7-3-18 0,-10 3-4 15,-9-1-8-15,-3 3 1 0,-13 4 3 0,-12-2 4 16,-11 3 13-16,-19 2-1 0,-16-8 3 15,-9 1-1-15,-7-2 1 0,-4-8 1 16,11 4-1-16,6-8-5 0,15-1-4 16,11-1-2-16,16-2 1 0,10-5 1 0,9 0-34 15,11-7-47-15,0 0 44 0</inkml:trace>
  <inkml:trace contextRef="#ctx0" brushRef="#br0" timeOffset="-87672.09">6296 7578 1458 0,'0'0'40'0,"0"0"-20"0,0 0-11 0,0 0-5 0,0 0-1 0,0 0 0 0,0 0 4 0,0 0 7 0,0 0 6 16,0 0 8-16,0 0 4 0,0 2 1 0,0-2 6 0,0 0 0 0,0 0-1 15,-11 4-1-15,2-3 0 0,-6 5 0 0,-5-5-2 16,-3-1-6-16,-4 2-7 0,-1 2-7 16,1 1-4-16,-5-1-4 0,-1-3-3 15,-1 5-3-15,-5 1-1 0,0-4 0 16,2 4 0-16,-7-3 0 0,1 1 1 15,-7 1-1-15,-3-3 0 0,0-3-1 16,-7 0 0-16,1 0 1 16,-6-2-1-16,1 1 1 0,-7-5 0 0,-7 5 0 0,-2-1 0 15,-2 0 0-15,-3 2 0 0,4 0-1 16,-11 0 0-16,-6 0 1 0,1 0 0 16,-8 0 0-16,7 2-1 0,3 0 0 15,2 1 0-15,-2-3 1 0,3 4-1 16,-8-1 1-16,3-3-1 0,1 2 0 0,4 0 1 15,-4 1 0-15,0 3 0 0,-3-5 0 16,-2 1 0-16,7 2 0 0,5-1 0 16,8 3 0-16,4-6 0 15,8 1 0-15,6 1 1 0,6-2 0 0,9 0 1 16,9 0 0-16,0-2 0 0,7 1 0 0,-2 1 1 16,1-2-1-16,-1-4-1 0,2 5 1 15,2-1 0-15,3-2 0 0,4 4 2 16,2-5-3-16,5 3 24 0,2-1 19 15,5 1 9-15,4 2 6 0,5 0-18 16,0 0-17-16,0 0-9 0,-2 0-2 0,2 0-3 16,0 0-3-16,0 0-2 0,0 0-5 15,0 0-10-15,0 0-17 0,-4 0-31 16,3-2-34 0,-8-5-29-16,-4 2 58 0</inkml:trace>
  <inkml:trace contextRef="#ctx0" brushRef="#br0" timeOffset="-64214.34">5940 7577 1397 0,'7'0'113'0,"-4"0"80"0,-1 0-105 0,2 0-47 16,-3 0-14-16,3 0-9 0,-1 0-4 0,-1 0-6 0,2 0 0 0,-2 0 2 0,-1 0 6 0,1 0 7 0,-2 0 6 0,0 0-2 15,0 0-3-15,0 0-4 0,-14-2-14 0,-4-2-4 0,-16 2-3 0,-19-5-7 0,-19 0 3 16,-22 0 0-16,-20 0-3 0,-10 4 1 0,-13 3 7 16,-6 1-1-16,-17 8 3 0,2-2 0 15,1 4-3-15,-3 1 1 0,8 2 0 16,-13-3 1-16,0-2 0 0,-2 0 1 15,-1-7-2-15,5 1 0 0,-2-1 0 16,10-2-1-16,1 0 1 0,14 0 2 0,11 0 1 16,6 3 9-16,12-3 6 0,11 0 5 15,15 2 2-15,14 0-5 0,15 3-6 16,13 2 17-16,15-5 14 0,12 2 9 16,10-1 8-16,6-3-16 15,4 2-13-15,5 2-16 0,3-3-10 0,8-1-5 16,6 4-2-16,13-1 5 0,11 5 2 0,17-3-2 15,10 2-1-15,8-5 1 16,2-2-1-16,-2-2 3 0,7-7 6 0,2-2 0 16,9-1 2-16,10-6-2 0,11 2-6 15,4-1-1-15,3-5-2 0,4 5-2 16,-9-1 0-16,9 4-1 0,8 5-1 0,6 2 0 16,16 5 0-16,2 2-1 0,6 0 1 15,-4 4-1-15,-8-1 1 0,-8 4 1 16,-17-5 0-16,-17 0-1 0,-21 0 0 15,-19-2 1-15,-18 0 1 0,-19 0 1 16,-19 0-2-16,-9 0-3 0,-12 0-17 16,3 0-21-16,-17 0-9 0,-9 0-3 15,-13 0 12-15,-28 3 18 0,-25-1 10 0,-33-2 3 16,-29-2 2 0,-14-3 1-16,-17 3 2 0,0-2 2 15,-5 6 0-15,13 2 0 0,9 6 1 0,5-1 0 0,8 0 1 16,1 4-1-16,10 1 1 0,5-5 0 15,2 1 1-15,7 1 1 0,6-1-2 16,16-2 1-16,14 2 1 0,22-6 0 0,15 1-1 16,17 0 30-1,15-5 16-15,10 0 17 0,8 0 16 0,2 0-22 16,4 0-13-16,1 0-17 0,0 0-11 16,9-5-8-16,15-2-4 0,13-4 0 0,20-6-3 15,20-3-2 1,8-5 0-16,19 0-2 0,6 2-2 0,5-1 0 0,-4 2-2 0,-1 3 0 15,2 3 0-15,14 3 0 0,16 6 3 16,20 4-3-16,5 3-3 0,-16 0 0 16,-21 7 0-16,-40 0 4 0,-40 0 5 15,-19 0-10-15,-26-2-8 0,-6-3-14 16,-4-2-12-16,0 6-2 0,-7-3 8 16,0 1 7-16,-7-3 20 0,-8 1 11 0,-13 4 3 15,-22 2 7-15,-12-1-5 0,-16 2 0 16,-7 4 1-1,-2-3-1-15,7-2-1 0,12 2-2 16,19-1 2-16,2 0-1 0,15 2-1 16,6-8 3-16,8 1-3 0,7-4-59 0,2-13 42 0</inkml:trace>
  <inkml:trace contextRef="#ctx0" brushRef="#br0" timeOffset="-1099.4">6487 7990 1494 0,'-3'0'78'0,"3"3"2"0,-7 1-12 0,2-1-48 0,-4 6-6 0,0-5-1 0,-4-3-3 0,-1 8 2 15,-5-7 3-15,-6-2 5 0,-4 0-2 0,-4-9-1 0,-6 0-5 0,-2-3-7 0,-9-2 0 16,-3-4-3-16,-11 4 2 0,-8 3-2 0,-8-3 2 15,-12 5 1-15,-4 4 2 0,-9-2 2 16,-3 3-3-16,-11 4-2 16,-8 0-3-16,-10 0-2 0,-6 0 0 15,-8 0-1-15,-11-2 2 0,-4 1 0 16,-10-8 2-16,-1 0-1 0,3-2 0 0,2 4 0 16,13 2 2-16,-1 1 4 0,6 4 1 15,10 0-2-15,9 0-1 16,15 0-3-16,10 0 0 0,4 0-1 0,1 2 1 0,4 0-1 15,5 0 0-15,9 5 1 0,18-5-1 16,5 1 2-16,15 2 4 0,10 1 24 0,9-5 11 16,12 1 7-16,2-2 2 0,5 2-16 15,8 2-4 1,-1-4-2-16,4 0-1 0,0 0-2 0,0 0 10 0,4 3 15 16,-3-3-2-16,12 0 0 0,5 0-17 0,8-3-18 15,18 3-3-15,13-2-5 0,9 2-4 31,15 0-1-31,10-4 0 0,3 1 1 16,7-4 2-16,2 0-1 0,7-1 0 0,5 3-1 16,9 0 0-16,14-1 0 0,-1 3 0 0,10 1 0 15,2 2-1-15,-11 4-1 0,8 5 0 0,6-1 0 16,8 3 1-16,10 7 0 0,-5 1-1 16,0-1 0-16,-15 3-1 0,-6-1-1 0,-11 1 0 15,-11 2 1 1,-5 5-2-16,-16 1-1 0,-16-6 1 0,-28-4 0 15,-25-11-2-15,-12-7 0 0,-13 1-10 0,-7-2-13 16,-6 4-8-16,-2-4 0 0,-1 1 7 16,-9 1 10-16,-10 2 12 0,-19 3 0 15,-20-5 2-15,-18-1 2 0,-23-1 2 0,-22-3 2 32,-26-10 2-32,-16-8 0 0,-3 3 0 0,-4 1 1 0,12 1-2 0,-3 1 2 15,10 0 1 1,3-5 1-16,13 8 2 0,20 3-2 0,5-2-1 0,13 8 1 15,6-6-1-15,12 9 2 0,22 0 0 0,16 5-2 32,11-1 2-32,11 1-1 0,9-2 4 15,3 3 2-15,1-3-1 0,8 3 0 16,6-1-3-16,-1-5-2 0,2 2-2 16,0-1-2-16,0 1-1 0,2 0-1 15,-1 0 2-15,-1 1 0 0,0-1 1 16,0-2 0-16,0 2-1 0,4 5-1 15,-4-3-1-15,0-1 1 0,0-3-1 0,0 0-5 16,-2 2-21-16,0 0-48 0,-5 6-48 16,2 0 59-16</inkml:trace>
  <inkml:trace contextRef="#ctx0" brushRef="#br0" timeOffset="62480.08">5780 5259 1585 0,'2'2'48'0,"-2"0"-26"0,-2 3-7 0,0 0-17 0,-7 6-4 16,2 3 14-16,-5 0 11 0,-1 1 6 0,3-3 6 0,-6-1-10 0,0-1 0 0,-11 1 10 0,-5 0 5 0,-5-8 2 15,-5 4-4-15,-10-2-12 0,-8-3-7 16,-16-2-2-16,-13 0 3 0,-7 0 4 16,-19-7 7-16,-20 0 5 0,-8-4 0 15,-26-1-8-15,-10-4 0 0,-25 0 84 16,-21-2-4-16,5-3 0 0,-10 2-10 15,20 1-94-15,10 2 3 0,7-4-1 0,5 3 1 16,4-1 2-16,3 0 0 0,7-1 1 16,16 1 1-16,22 2 0 0,13 2 8 15,26 1 19-15,22 8 6 0,26-2 3 16,20 3 11-16,17 3-9 0,12 1-3 0,-2 0-4 16,7 0-22-16,2 0-18 0,2-4-22 15,4-3-22-15,4 2-22 16,7-6-44-16,2 0-67 0,1 3-330 0,1-8 310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06:11.73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1697 8087 1777 0,'-6'9'100'0,"-4"51"32"0,-3-141-173 16,19 79 39-1,4-2 11-15,4-1 12 0,4-2-1 16,9 3-3-16,3-3-9 0,11 2 0 0,1-4 0 0,6 0-1 0,2 2 0 16,-9 0-3-16,5 7 0 0,-6 0-2 15,-1 0-1-15,-1 2-1 16,-10-2 1-16,-7 3 0 15,-7 1 1-15,-5 1-1 0,-7-3 3 0,-2-2-1 0,-2 2 8 16,-8-2 0-16,-4 2 1 0,-6-2 7 16,-1-2-4-16,-6 2 3 0,-8-2 3 15,1 0-3-15,-12-5-2 0,-2 0-1 0,0 0-3 16,-10 0-3-16,6 2-3 0,3-1-3 16,4 5-1-1,3-1-1-15,4 0 0 0,5-3 0 0,3-1 0 0,7 1 0 16,5 0 3-16,7-1 0 0,6 6 9 15,0-1 19-15,5 1 9 16,0-6 1-16,5 6-17 0,-2 7-17 0,3-7-10 16,3 2-9-16,7 0 5 0,8-2-3 15,14 2 1-15,10 3 7 0,10 0 1 0,8 2 1 16,6 2 0-16,5 2-1 0,-12-6 2 16,-5 4-2-16,-5-5 0 0,-5 6 0 15,-11-4 0-15,-2 1 1 0,-10 0-1 16,-8-5 0-16,-4 5-2 0,-7-6-2 15,-8-1-6-15,0 0-10 0,-3 4 1 16,-2-2 0 0,-6-2 8-16,-5 5 16 0,-12-5 9 0,-10 0 10 15,-15-3 4-15,-4-5 2 0,-6 1 1 16,-5 0 0-16,-3-3-1 0,8 4-2 16,2-4-4-16,13 4-4 0,16-3-3 15,9 6-3-15,11-4-1 0,5 3 0 0,5 3-2 0,2 1-4 16,2-8-34-16,0 1-68 0,3-2 320 15,7-15-205-15</inkml:trace>
  <inkml:trace contextRef="#ctx0" brushRef="#br0" timeOffset="14754.52">1941 7791 986 0,'13'7'163'0,"1"4"143"0,2 7-108 0,12-1-97 0,6 5-29 16,12 1-27-16,13 5-24 0,6 4-17 0,8 2-3 0,7 5-1 0,3-2 0 0,2 0 1 0,-9-2 1 0,-10 3-1 15,-16-10 0-15,-17-8-1 0,-11-4-8 16,-14-8-6-16,-9 3 3 0,-12-6 8 16,-3 1 25-16,-12 1 11 0,-9-2-3 15,-9-1-2-15,-15-1-8 0,-10-1 3 0,-12-2 5 16,-6 0 1-16,1 0-6 0,-1 0-5 15,6 0-6-15,10-7-4 0,4 3 0 16,9 1-3-16,1-1 9 0,6 1 23 16,9-3 9-16,6 3 5 0,3-6-1 15,5 5-17-15,1-4 0 0,8 2 8 16,7 3 8-16,5-3 6 0,2 5 0 0,7 1-3 16,-2 0-9-1,2 0-4-15,0 0-6 0,0 0-9 16,4-6-7-16,-1 1-8 0,-3 1-5 0,4 1-7 0,-1 1-15 15,4-5-20-15,-3-2-60 0,0-3-85 16,3-13 104-16</inkml:trace>
  <inkml:trace contextRef="#ctx0" brushRef="#br0" timeOffset="23629.28">1014 9380 1274 0,'-16'12'56'0,"2"-3"19"0,0 2-6 0,3-3-5 0,-1-2 14 0,3-1-1 16,2 2-3-16,1-5-6 0,5 0-9 0,1-2-9 0,0 1-5 0,0-1-2 0,0 2 3 0,3-4-3 0,2-3-6 15,4-2-1-15,-2-2 1 0,6-3-4 16,-6-4 3-16,7-7-2 0,0-2-8 16,2 0 0-16,4-5-4 0,-1-7-4 15,4 3-7-15,0-7-7 0,2-3-3 16,2-6-2-16,1-1-1 0,1-6 1 0,1-10 0 15,10-6-2-15,-2-3 1 0,6-6 1 16,4-1-2-16,-4 3 3 0,2 0 1 16,-3 13 1-16,-1 3 3 0,-1 11-1 15,-7 5-1-15,-2 11-2 0,-4 3 0 16,-5 11-2-16,-2 0-2 0,1 7 1 16,-4 4-2-16,1 5-3 0,-3-2-4 15,-2 5-7-15,0 4-9 0,-7-2 1 16,-1 2 2-16,-6 2 3 0,-4 2 3 0,1 3 0 15,-12 0 2-15,1 4 7 0,-12 3 6 16,-3 0 5-16,-3-2 1 0,-5 3 1 16,3-1-2-16,-5-7 1 0,6 4 0 15,3-1-1-15,3-6 1 0,6 3-2 16,5 0 0-16,7-4 0 0,-2 1 1 0,11-4 1 16,-1 0 2-16,1 0 2 15,-2 0 3-15,-2 0 5 0,4-2 8 0,0-3 8 16,6-2 12-16,-1 0 12 0,2-4 0 15,2-1-4-15,3-1-10 0,4-1-18 16,2 5-6-16,3 4-11 16,6 5-6-16,1 5-4 0,2 9-3 0,6 4 2 0,5 9-1 15,6 5 0-15,3 5 2 0,-2 0 1 16,-7 4 0-16,-13 0 1 0,-3-4 1 16,-14 0 0-16,-8-5 1 0,-3-2 1 15,-9-3-1-15,-3-2-4 0,-2-4 0 16,-8-2 2-16,-1-4 3 0,2-8-15 15,-4 0-26-15,7-7-50 16,3 0-62-16,0-9 84 0</inkml:trace>
  <inkml:trace contextRef="#ctx0" brushRef="#br0" timeOffset="31744.12">26011 11046 1739 0,'7'2'74'0,"0"3"2"0,-5-5-14 0,-2 0-23 16,-2 0-9-16,-4 0-12 0,3 2-7 0,-1-2-7 0,-4 2-2 0,2 3 1 0,-6 2 2 0,3 4 7 0,-3-7 6 0,1 3 3 15,-3 1 9-15,0 5 8 0,-1 1 2 0,1-2 3 16,-2 4-6 0,-7-7-13-16,-7 5-7 0,-2 6-5 0,-5-4-4 15,-4 2-3-15,-5 5-1 0,-4-6-1 0,-8 1 2 16,-13-2 4-16,-12-2 7 0,-17-1 6 15,-13-4 5-15,-6-4 2 0,0-3-1 0,2-2-4 16,-7-4 5-16,-4-12 5 0,6 4 3 16,-6-6 12-16,15-7-3 15,10 7-7-15,2-8-4 0,0 1-15 0,9 4-7 16,10-4 0-16,11 7 2 0,18-3 3 16,9 7-4-16,10 3-4 0,7 1-5 15,12-1-3-15,4 6-4 0,11 5-30 16,0 0-41-16,-2-8-85 0,9 5-63 15,6-1 111-15</inkml:trace>
  <inkml:trace contextRef="#ctx0" brushRef="#br0" timeOffset="44913.03">659 13160 1316 0,'-1'1'50'0,"-1"3"-6"0,-5 0-27 0,3-1 5 15,-5-1 3-15,2-2 9 0,-2 3 3 0,2-1 1 0,-2 2-3 0,-1-1 4 0,3 1-1 0,-4-4 0 0,6 2-3 16,-8-1-12-16,3 1-3 0,-1-2 2 15,2 0 3-15,2 0 4 0,0 0 6 16,7 0 5-16,-7 0 0 0,7 0 3 16,-2 0-5-16,2 0-9 0,0 0-6 15,0 0-5-15,0 0-5 0,0-5 1 16,0 5 8-16,2-2 8 0,-2-5 9 16,0 0 6-16,2 0 0 0,3-2-3 0,-5-3-6 15,4 3-4-15,4-4-11 0,-2 4-7 16,6-3-7-16,6 0-7 15,1 1-1-15,6 4-2 0,5-4-2 0,4 1 4 0,2 2 0 16,3-4 1-16,-4 1 4 0,0 3-2 16,1-5 2-16,1 1-1 0,-3-1 0 15,5 3-1-15,-7 1 2 0,0-2 0 16,0 4 3-16,-4 4-1 0,0 1-2 16,-3 4-2-16,0 1-2 0,2 4-3 15,-4 4 0-15,1-6 1 0,8 9-3 16,0-1 0-16,2-3 3 0,9-1 2 0,-6 0 2 15,7-4 3-15,0 4-2 16,1-3-3-16,-4 1-3 0,-4-4 1 0,-4 3 0 16,-6-1 2-16,0-2 2 15,-1 1 0-15,-3 3 0 0,6-5 0 0,-3 1-1 16,-1 3 1-16,-2 1-1 0,-5-4 1 16,-2 6 0-16,0-5 0 0,-2 1 1 15,-2 2-2-15,3-3 0 16,-3-1 0-16,-3 3 0 0,0-5 0 0,-4-1 1 0,2 0 2 15,-5 0 2-15,3 0 1 0,-5 0 4 16,2 0 2-16,0-1-2 16,-2-1 5-16,3-2-16 0,-1-3-8 0,-4 0 0 15,-7 0-11-15,4-2 12 0,-6 2 0 16,-3-4-1-16,-2 1-1 0,0-3 2 0,-3 4 3 16,3-3 2-1,-2 3 2-15,4 2 1 0,0 0 0 0,3 2-1 0,2-1 1 16,-1-1 0-1,6 4 0-15,-1-6 0 0,1 5 2 0,4 1 1 0,0 1 2 16,0-3-2-16,0 5-1 0,2-7-2 16,3 5 0-16,1-7 2 0,3 5 1 0,1-3-2 15,1 2-4-15,3 3-4 0,5 2-10 16,1 0 1-16,3 4 4 0,5 6-3 16,-3-3 9-16,4 4 0 15,1 3 0-15,-5 4 1 16,-2 3-1-16,-6-5-1 0,-10 2-2 0,-3-2-4 0,-4-2-1 15,0 0 3-15,-7-1 4 0,-6-1 3 0,-4-1 5 16,-6-2 1-16,-4 0 2 0,-7-2 1 16,-5-2-2-1,2-5 0-15,-7 0 0 0,1-7-7 0,6 2-84 16,3-10 62-16</inkml:trace>
  <inkml:trace contextRef="#ctx0" brushRef="#br0" timeOffset="47184.46">610 14949 1564 0,'-2'0'69'15,"2"0"0"-15,-4 1-22 0,3-1-34 0,1-1-6 0,-4 1-4 0,1-2-1 0,-3-2-1 0,6 4 0 0,0 0 5 0,-1 0 6 0,-3 0 5 0,-3 0 12 16,7 0 5-16,0 0 4 0,0 0 5 0,-4-1-2 0,1-1-2 15,-3-2-5-15,3 1-9 0,1-4-5 16,-1 1-3-16,1-3 1 16,-4 4 5-16,3-6 4 0,1 6 6 15,2-6 15-15,-2 3 12 0,2 1 10 0,2-2-3 16,3 0-14-16,3-4-15 0,4-1-13 16,-1 0-7-16,8-2-3 0,1 0-1 0,-1-3-3 15,2-1-1-15,2 2-5 16,1-1-2-16,0-1-1 0,-1 3-1 15,2 2-1-15,0 1-1 0,2 0-2 0,1 0 0 16,2 0-1 0,4-2 2-16,5 0 1 0,-4 2 1 15,3-1-11-15,2 3 5 0,5-2 1 16,-1 1-2-16,4 3 9 0,5 4-4 0,-5-1-9 16,5 4-20-16,4 3-17 0,1-4-13 15,8 3-2-15,0 1 21 0,-4-6 16 16,-4 4 18-16,-3 1 8 0,-2-5 2 15,-5 6 1-15,-2-7 0 0,-7 4-4 16,-3-3 0-16,-3 1 1 0,-4 2 4 0,4-1 1 16,-4 4 1-16,-4-2 0 0,-9 2 5 15,-4 0 5-15,-5-3-1 0,-5 3 0 16,-2 0-5-16,0 0-12 0,0 0 1 16,-2 0-6-16,-5 0-4 0,-5-4 5 15,-1 2-2-15,-6-1 3 0,-13-8 3 0,-2 1 2 16,-7-5 0-16,1-2 0 0,1 1 1 15,8-2 1-15,7 4 1 16,8 0 5-16,7 5 10 0,2 3 12 0,7 5 23 16,0-5 8-16,1 1-2 0,3 5-9 15,-4 0-21-15,2-2-17 0,5-5-4 16,-2 2-8-16,8 3-5 0,-1-2-1 16,4 4-7-16,2 4 1 15,5 0 3-15,-4 6 4 0,6 8 1 0,-2 1 1 16,4 1-1-16,5 7 2 0,1-8 0 0,-4 4-1 15,-1-2 3-15,-10-5 2 0,-6-2-1 16,-7-3 2-16,-1-4-5 16,-4 0-7-16,-5-3-1 0,-1 3-4 0,-6-4 1 15,-9 3 2-15,-8 1 4 0,-13-4-12 0,-17-4 392 16,-21-10-272-16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08:18.83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229 10970 1636 0,'-16'-2'54'0,"5"0"-8"0,0 1 7 15,10-5-1-15,-1 3 7 0,4-1-11 0,5 3-12 0,9-8-14 0,8 5-12 0,7-7-3 0,13 6-7 0,4-4 0 0,10 4 0 0,4-4 2 16,13 6-2-16,1-5 0 16,4 3 0-16,10 3 1 0,1-1-1 0,1-2 1 15,2 3 1 1,-5 0-1-16,-11-2 0 0,-2-1 1 0,-16 0-1 0,-5-1 2 15,-7-4 0-15,-6-1 0 0,-8 1 1 16,0-1-1-16,-13-1 0 0,-3-3-1 0,-4 3-4 16,-7 3-10-1,-3 0-2-15,-4-3-9 0,-2-4 0 16,-7-7-3-16,-9-4-1 0,-8-3 8 16,-4 2-3-16,-2 5 13 0,0 0 5 15,7 7 3-15,5 5 9 0,10 4 5 0,6 2 5 16,4 5 5-16,0-4-10 15,6 4-8-15,4 0-5 0,13 0-7 0,9 0 6 0,7 4 1 0,13 4 1 16,3 7-1-16,8 4 2 0,3 6 0 16,-8 3 3-16,-4-1 2 15,-14 1 0-15,-13 1 1 0,-11-6-8 0,-9 5-2 16,-7-1-1-16,-3-1 1 0,-8 3 4 16,-3-3 2-16,-15-5 0 0,-8 1-5 0,-11-5-15 15,-7-6 523-15,-5-4-374 0</inkml:trace>
  <inkml:trace contextRef="#ctx0" brushRef="#br0" timeOffset="523.84">888 12378 1731 0,'-28'3'59'0,"3"-1"-16"0,-2 0-14 0,6-2-11 0,7 0-7 0,1-4-1 0,12 4 1 0,-1-1 2 0,2-5 18 15,2 4 5-15,1-1 1 0,8 1-3 0,3-1-16 0,9-6-7 0,13 0-4 16,8 0-3-16,11-2 0 0,3-1 0 16,4 0 3-16,1-3 1 0,0 5 0 15,3-3 0-15,3 1-3 0,7-2-4 16,2 3 1-16,-1 4-2 0,-3-4 0 16,-1 4 1-16,5-2 1 0,-7-1-1 0,-6-3 1 15,-8 1 0-15,-18-2 0 0,-9 0-1 16,-14 3 2-16,-7-1 2 0,-5 10 12 15,-4-7 0-15,0 5 0 0,-4-5-2 16,-8 2-10-16,-3-5 1 0,-9-2-3 16,-3 0 4-16,0-1 2 0,4 5 0 15,7 4 10-15,4 6-2 0,7 0 0 16,5 0-4-16,0 2-4 0,5 4-4 0,2-1-6 16,2 0 1-16,9 8-3 15,5 1-1-15,9 11 4 0,10 7 0 0,4 8-2 16,-3-1 1-16,-9 0-3 15,-15-5-7-15,-10 1-19 0,-18 1-14 0,-28 6 0 16,-27 5 1-16,-51-5 402 0,-48-10-260 16</inkml:trace>
  <inkml:trace contextRef="#ctx0" brushRef="#br0" timeOffset="32071.04">303 14956 1421 0,'-4'0'65'0,"3"0"4"0,-1 0-13 0,-3-2-21 0,3 2-1 0,-2-4 1 0,1 1 1 0,-4-2-1 16,0-3-4-16,-2 0-2 0,-4 1-1 0,-1-6-1 0,-2 1 2 0,0 1 0 0,0-1-1 0,-1-3-4 16,4-1-2-16,2 1 1 0,6-3 2 15,0 2 12-15,3-5 6 0,0-1 3 0,2-1 1 16,0 2-4-16,0-6-5 0,7 3-9 15,2-3-9-15,5 0-11 16,8-6-6-16,1-1-2 16,0 4-1-16,3-2 0 0,-3-4-3 15,4 5 1-15,5 0 1 0,2-6-1 0,3 2 1 0,-2 3 7 16,4-4 1-16,4 3 2 16,3 3 0-16,0-4-9 0,2 2-1 0,-2 4 0 0,-3-1 1 15,1 3 1 1,0 3 2-16,2-2-2 0,0 5-1 15,1 4-1-15,-1-1-1 0,-2 8-1 0,0-6 0 16,1 3 1-16,-5-2-1 0,1 1-1 16,-2 6-1-16,-10-3 0 0,-1 8 1 15,0-5-9-15,-5 5-2 16,2 0 0-16,0 2 1 0,-2 4 12 0,0-2 3 16,2 5 0-16,-6-5 1 15,6 3-1-15,-3 0 0 0,1-1 1 16,3-3-1-16,-3 3 0 0,-1 0-1 15,1-4 0-15,0 1-1 0,3-1-1 16,3 2-1-16,3-2 0 0,3 0 2 0,0 0 3 16,-3 0 5-16,-3-2 5 0,-4 1 0 15,-6-3-1-15,-1 2-2 0,-6 0-1 16,2 2 1-16,-5 0-1 0,-2 0 3 16,-5 0 0-16,5 0-2 0,-7 0 0 15,0 0-4-15,0 0-5 0,0 0-2 16,0 0-7-16,0 0 0 0,-2 0 4 15,2 0 2-15,-7-1 5 0,4-1 1 0,-1-2 0 16,-5-3-1-16,4 4 1 0,-9-8-2 16,0 0-1-16,-2 3 2 0,0-3-2 15,-6-3 0-15,-2 1 1 0,-1-1-1 16,-4 0 0-16,-4-2 1 0,8 0 0 16,-2 0-1-16,6 0 1 0,7 2 1 0,0 0 1 15,5 0 1-15,4 1 3 0,-1 1 2 16,4 1 4-16,1 2 3 15,1 2 2-15,0 2-5 0,0 1-5 0,3-3-3 16,1 4-5-16,3 1-6 0,-2-3-3 16,4 1-5-16,-2 2 0 0,7 2 2 15,4 4 3-15,9 3 0 0,3 2 2 0,3 3 1 16,3 1 1-16,-1 4 5 0,-10 1-1 16,0 0 0-16,-9-4-2 15,-5 4-1-15,-1 1-4 0,-8 1-3 0,0-4-1 16,-4-2 4-16,-5 5 3 15,-11 3 8-15,-7 1 5 0,-12 2 2 0,-14 1 1 16,-11-5-4-16,-7 1-1 0,-6-6-2 16,4 0-2-16,4-2 1 0,8-2-1 0,8 1 4 15,7-10-30-15,5-1-87 0,7-4 73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10:50.24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13041 6428 1385 0,'16'-6'112'0,"-2"1"91"0,0 1-111 15,-3 4-43-15,1 0-11 0,2 0-15 0,-1 0-9 0,-1 4-6 16,2 1-2-16,-7 1 3 0,2 1 7 0,0-4 13 0,-9-3 9 0,4 0-3 0,-4 0-8 0,-6 0-13 16,-3 2-9-16,-3-2 0 15,-6 0 2-15,-14 5 3 0,-7-5-1 0,-12 4 2 0,-6-1-5 16,-1-1-2-16,-1 9-3 0,1-6-1 0,-3 6 0 15,1-2 0-15,-4-2 0 16,-7 0 0-16,-3-2 1 0,-1-3 1 0,1 1 0 16,5 5 0-16,0-7-1 15,-8 3 0-15,3-4-1 0,-4-2 1 0,3 0 0 0,5 2 0 16,-3-5 0-16,-2 5 1 16,-1 0 0-16,-4 0 2 0,6 4 2 0,3 1 4 15,9 4 3-15,12-2 4 0,11 3 3 16,13-4-1-16,10 1-4 0,2-2-6 15,8 2 9-15,3-3 12 0,6-1 4 0,6 1 4 16,0 1-9-16,5-3-12 0,2 0-3 16,4 1 0-16,6-3 0 0,10 0 1 15,6-1 0 1,8-5-4-16,15-3 2 0,12 4 1 0,17-4 7 0,5 4 1 16,7 0 2-16,6-1-3 0,-4 3-7 15,11 3-4-15,9 1-7 16,5 10-2-1,1-2-1-15,3 0 2 0,-18-4-1 0,-8-1 1 16,-15-1 1-16,-14-1 1 0,-15-2 1 16,-17 0 3-16,-13-5 8 0,-16-2 8 15,-5 1 13-15,-3-3 8 0,-3 8-6 16,-4-3-9-16,-6-1-20 0,-4 3-19 16,-5 0-13-16,-1 0-12 0,-3 1 2 15,-8-1 5-15,-16-3 8 0,-22 3 9 0,-22-2 3 16,-12 1-1-16,-22-6 4 0,-7 4 3 15,-20-6 2-15,-5-1 0 0,5 3-1 16,4 0-1-16,22 7-1 0,15-7 2 16,9 6 0-16,11-1 1 0,8-5 0 15,2 7 1-15,14-5-1 0,13 2 0 0,14 3 1 16,10 2-1-16,18 0 1 16,-1-3 5-16,8-1-1 0,9 2-4 0,6 1-4 15,10 1-12-15,13 0 0 0,15-2 4 16,15 2 3-16,8 5 3 0,10 2 1 15,1 0 2-15,5 4 1 0,6 1 2 16,9 3 0-16,3 1 2 0,1-2 2 16,-10-2-2-16,-19-1 2 0,-20-6 4 0,-17 0 14 15,-18-6 7-15,-13 1 4 0,-6-4-3 16,-13 4-15-16,1-5-10 0,-2-2-6 16,-8 1-7-16,0 1-8 0,-5-2 3 15,-11 5-1-15,-9-5 6 0,-12-2 6 16,-4 2 0-16,-3 2 0 0,2-4 0 15,3 9 0-15,5-2 0 0,1 2-2 0,6 4-8 16,-1-1-14-16,5 3-28 16,7 1-61-16,4 0-74 0,5 0-271 0,-2-2 268 15</inkml:trace>
  <inkml:trace contextRef="#ctx0" brushRef="#br0" timeOffset="4098.13">21470 4534 1714 0,'0'0'68'15,"-2"0"-10"-15,2 0-16 0,0 0-17 0,-4 2-9 0,4 0 0 0,-1-1 0 0,1 8 4 0,0 2-1 0,0 5-7 0,-2 7-1 16,4 7-6-16,5 5-3 0,0 12-2 0,9 8-4 0,3 15 0 16,1 7 0-16,5 10 0 0,1 10 5 15,-3 4-1-15,6 7 2 0,-6 2-3 16,5 4-5-16,-8 1 3 16,-3 0-1-16,1-1 4 0,-11-19-1 0,4-8 0 0,-2-9 0 15,0-12 1 1,-9-1 2-16,5-10 0 0,-5-10 0 0,-4-13-13 15,4-13-10-15,-7-8-324 0,-3-9 236 16</inkml:trace>
  <inkml:trace contextRef="#ctx0" brushRef="#br0" timeOffset="4525.33">21227 4855 2291 0,'30'-14'206'16,"-30"10"-130"-16,25-65-77 0,-16-21 3 15,8 61-1-15,3-1 1 0,7 2-2 16,3-2-6 0,10-4-21-16,7 4-5 0,9 5-3 15,10 0-4-15,3 4 17 0,-2 7 7 0,4 3 7 0,-3-1 10 16,-3-1 3-16,-4 4 2 15,-1 2-8-15,4 6 2 0,1 6-3 16,12 13-3-16,-3 17-5 0,-3 9-7 16,-14 6-4-16,-16 7-4 0,-10 3 7 0,-9 4-4 0,-5 1-7 15,-6 12 0 1,-4-1-3-16,-10-2 1 0,-6-6 10 0,-14-12 4 0,-7-11 9 16,-15-11 8-16,-8-6 5 0,-11-5 7 0,-16-12 2 15,-1-11 2-15,-4-8 2 16,-4-9-2-16,2-13 6 0,4-8 2 0,12 1-1 15,18 2-1-15,17 5-8 0,13 8-9 16,9 6-11 0,11 2-14-16,6 7-22 0,4-4-34 0,14-3 43 0</inkml:trace>
  <inkml:trace contextRef="#ctx0" brushRef="#br0" timeOffset="5333.96">23323 4958 1302 0,'-2'9'75'0,"2"-4"54"0,-5 2-95 0,-1-5-22 0,3 0 15 0,-1 1 19 0,4 4 11 0,-2-1 7 0,2 2-16 0,2-2-23 15,-2 3-4-15,0-4 12 0,2 0 19 0,1 1 13 0,5-3 7 0,-8-1 0 16,1-2 5-16,1 0 5 0,-2 0 6 16,4-5-2-16,-3-1-8 0,5 1-9 0,-3 0-16 15,6-6-17-15,-4-5-15 0,6-5-14 16,-6-2-3-16,4-6-1 0,2 3 0 16,1-4 2-16,-3-2 1 15,4-6-1-15,-1 3 1 0,-5-2-2 0,6 3 0 16,-3-5 1-16,1 5-2 0,-1-5 1 15,5 0-1-15,2 4 0 0,1-1 0 0,0 3 0 16,0 3-2-16,-2 1 1 0,1 1-1 16,1 3-3-16,-2-2-2 15,-2-4-2-15,0 2-2 0,1 1 4 0,0-1 0 16,0 8 3-16,-1 3 1 16,0-5 1-16,-5 6 0 0,3 2 0 15,2 1 3-15,1 2 2 0,-3 1 1 0,0-1 2 16,1 3-2-16,-1-2-1 0,-1 6-2 0,0 0 0 15,1 3-4-15,-1 2-4 0,-3-2-10 16,7 6-6-16,-3 3-2 0,6-2 2 16,3 9 8-16,6 9-20 0,3 6 4 15,2 4 2-15,7 8 3 0,-4 2 24 16,4 3-1-16,0-2 0 0,-7 2 0 0,0-1 0 16,-4-3 0-16,1 2 2 0,-3-3-1 15,3-2-12-15,-6-5 10 0,0-2 4 16,-4-6 4-16,-3-3 13 0,-5-5-7 15,-2-5-1-15,-7-3-3 0,-1-4-1 16,3 2-3-16,-2-2-3 0,3 3-1 16,-1-2-1-16,4 3-8 15,-2-4-16-15,4 3-11 0,3-2-12 0,-3 0-4 16,5 5 5-16,-1-5 6 0,0 2 2 16,-2-2-7-16,-1-2-8 15,1-3-14-15,-6-2-3 0,1 0 5 0,-5 0 4 16,-2 0 1-16,7-14 33 0</inkml:trace>
  <inkml:trace contextRef="#ctx0" brushRef="#br0" timeOffset="6551.1">25557 4016 1383 0,'10'0'464'0,"29"-1"-42"0,-19-14-412 0,-31 15 7 0,9 0-12 0,1-1-16 0,-3 1-10 0,4 0-7 0,-2 1-2 16,-10 3 4-16,7 5 6 0,-11-4 6 15,-6 6 6-15,-8 3 5 0,-11 2 2 16,-1 0 1-16,-1 2 0 0,-1 3 0 0,1-2 0 16,3 6 0-16,-1 2 0 0,7-8 0 15,4 8-1-15,4-6-3 0,2 2-2 16,3 6-2-16,5-5-2 0,2 1 0 0,3 0 3 31,4 0 1-31,-2 1 2 0,6-4-2 16,-2 3-4-16,5-2-7 0,5 1-7 15,4 1 1-15,5-3 4 0,4 1 10 16,3-2 9-16,4 0 5 0,3-3 3 16,-1-4-2-16,3 0 0 0,0-3 0 0,2-6 1 15,3 2 6-15,4-5 7 0,2-2 14 16,7-11 9-16,2-1 12 0,-4-2 7 15,2-6 13-15,-6-1 5 0,-3 0-14 16,0-4-17-16,-5 2-26 0,7-4-19 16,1-1-2-16,1 1-2 0,-6 8 0 0,-3 1 0 15,-11 4 1-15,-2 5 2 0,-5-2 2 16,-7 1-4-16,5 3-3 0,-5-8-8 16,2 1-7-16,-3-3 1 0,-2-3 4 15,-1 1 6-15,0 1 6 0,-5-3-3 16,0 1 1-16,0 4 1 0,-3-7 0 15,-2 5 3-15,1 2 1 0,-3 2-2 0,0 0 1 16,-2 0 0-16,5 0 2 0,-4-4 0 16,4 5 2-16,2 3 1 0,0 1 4 15,2 4 7-15,0 5 4 0,0-2 0 16,0 2-2-16,0 0-6 0,0 0-5 16,0 0 0-16,0-2-2 0,2 2-2 15,-2 0 3-15,0-2-6 0,0 1 5 16,-7-10-2-16,5 0-5 0,-3-1 5 15,-2-2-5-15,0 0 2 0,2-1 3 0,1 6 5 16,0-1 2-16,3 6 2 0,-1-3 0 16,2 7-5-16,0 0-6 0,-4 2-8 15,4 3-3-15,0-3 0 0,0-2 1 16,0 5 3-16,0 4 0 0,-5 5-2 16,0 13 1-16,-1 5 1 0,-2 14-1 15,0 9-7-15,1 9-16 0,0 16-19 0,0 5-6 16,2 10 2-16,-2 14 16 0,3 8 17 15,1 1 1-15,3 1 4 0,3-5-1 16,3-4 3-16,4-2 7 0,8 0 4 16,7 0 0-16,3-3 1 0,9-8 0 15,4-12-1-15,2-5 0 0,-1-14 0 16,6-11 0-16,-5-9 10 0,-4-13 28 0,3-11 10 16,-8-12 9-16,-4-6 7 0,-3-4-8 15,-10-5 7-15,3-10-11 0,-6-2-22 16,-5-12-24-16,2-12-18 0,-6-15 10 15,-7-12-42-15,-9-10 4 0,-15-5 0 16,-8 0-12-16,-5 5 47 0,-3 7 0 0,-3 9 1 16,-4-4-4-16,-3 4 0 0,1 5-2 15,5 13-3-15,3 10-3 0,6 17-8 16,7 8-7-16,-2 3-1 0,2 6 4 16,-2 9 4-16,-2 5-1 15,-3 1-3-15,5 1-6 0,5 1-14 0,11-1-4 16,6 4 7-16,10-4 9 0,3-2 32 15,10 2 20-15,6 0 57 0,13 0 35 0,7-2 19 16,16-2 33-16,12-1-10 0,10-9-1 16,8-4-6-16,12-12-33 15,19-11-53-15,2-10-30 0,6-4-12 0,-21-2-10 16,-9-5-17-16,-10-8-60 0,3-9-132 16,17-22 111-16</inkml:trace>
  <inkml:trace contextRef="#ctx0" brushRef="#br0" timeOffset="17933.75">21541 7364 1832 0,'182'650'281'47</inkml:trace>
  <inkml:trace contextRef="#ctx0" brushRef="#br0" timeOffset="18315.25">21213 6988 1946 0,'46'-25'58'0,"-2"4"0"0,9-1-28 16,2 7 0-16,4 2 3 0,14 6-12 16,5 5-10-16,1 2-8 0,-1 4-5 15,2 8-4-15,-5 4-1 0,3 9-1 0,0 3 0 16,1 6-1-16,5 7 2 16,1 7-1-16,-7 7 4 0,-13 0 2 0,-8-4-5 15,-20 0-2-15,-10-4-8 0,-13-1-6 16,-14-4 7-16,-14 3 2 0,-18-5 11 15,-16 3 12-15,-10-4 9 0,-22-9 3 0,-2-7 8 16,-4-5-2-16,4-11-4 0,-1 2 2 16,6-6-5-16,6 1 16 0,1-2 5 15,16-2-6-15,6 0-1 0,11-2-19 16,11 0-7-16,6 0-2 0,9 1-4 16,10 1-16-16,-1-2-51 0,2 2-23 0,3-13-34 15,17 3 530-15,14-6-309 16</inkml:trace>
  <inkml:trace contextRef="#ctx0" brushRef="#br0" timeOffset="19120.71">21853 7855 1919 0,'-23'0'77'0,"23"0"21"0,3 0-54 0,-1 0-34 0,14 0 0 0,-16-2-6 0,2 0-2 15,-2 2-12-15,0 0-11 0,2 0 3 0,1 0 2 16,-1 0 16-16,-2 0 7 0,0 0 1 16,0 0-2-16,0 0 1 0,0 0-1 15,0 0-6-15,0-1 0 0,-2-8-7 16,-3 3 0-16,-1-4 0 0,1-3-1 0,-9-1-5 16,-7 3-3-1,5 3-2-15,-4-1-4 0,3 3-7 16,6 1-6-16,-5 2-3 0,2-1 6 15,0 2 11-15,1 0 12 0,6 2 6 16,0-1 2-16,-2 1 1 0,2-4 0 16,-2 2 0-16,4-1 1 0,-4-1 3 0,4-3 6 15,-2 2 10-15,-1-6 9 0,1 4 12 0,6-2 12 0,-3 6 11 16,2-4 15 0,2 7 15-16,0 0 9 0,0 0-16 0,0 0-25 15,0 1-33-15,6 5-28 0,-3-4-1 16,4 3 0-16,0 4 5 0,-1 1 1 15,-3 5-2-15,4 2-6 0,-1 10-4 0,-1 5-3 0,2 9 0 16,-7 8 1-16,2 6-1 16,-2 2-1-16,0 1 0 0,-2 3 1 15,2 6 4-15,0 2 4 16,0 6 1-16,0-3 3 0,4 1 0 0,-1-7-1 0,4-3 1 31,0-4 1-31,2-8-1 0,4 1 1 0,-3-8 1 16,1-1-2-16,1-3-2 0,6 3 1 15,5 3-7-15,4 0-37 0,-4-1-44 16,0-6-44-16,3-8 8 0,3-7 53 16</inkml:trace>
  <inkml:trace contextRef="#ctx0" brushRef="#br0" timeOffset="19691.14">23640 6784 1678 0,'0'2'73'0,"0"0"-12"0,0-1-12 0,0 5-5 0,0-3-29 0,0 1-12 0,2 5-2 0,1-1 0 0,-1 7 0 0,3 8-2 0,4 5-4 15,0 7-4-15,5 8-1 0,6 8 3 0,5 1 3 16,3 5 4-16,8 1 6 0,4 4 0 16,-1-2 23-16,6 4 15 0,-5 0 7 15,5-7 3-15,-3-6-20 16,-1-1-16-16,3-6-7 0,-5-1-3 0,2-6-2 0,-7-2-1 16,-4-10 0-16,-3-3 3 0,-6-6 15 15,-3-6 22-15,-1-6 23 16,1-2 18-16,0-4 11 0,-4-2 15 0,6-8-14 15,-3-4-15-15,5-5-21 0,4-4-33 16,2-9-6-16,1-1-7 0,1-8-5 16,-3 0-6-16,-1 1-4 0,-5-1-3 0,3 3-2 15,0 6-3-15,-9-5-3 16,-1 5-3-16,-11-5-9 0,8 6-8 16,5-6-6-16,-4-2-13 0,4-2-14 0,-12-5-37 15,1 4-56-15,0-7-40 0,1-1 93 16</inkml:trace>
  <inkml:trace contextRef="#ctx0" brushRef="#br0" timeOffset="20519.29">26200 6841 2051 0,'7'-6'109'0,"2"3"-7"0,-5-1-21 0,-2 3-22 0,-2-1-51 0,-7-4-24 0,-4 5-4 0,-7-3-7 0,-12 2-1 0,-13 1 6 0,-15 1 6 0,-13 3 7 0,-2 10 3 0,-3 2-4 16,9 14-17-16,-4 6-3 15,3 6-3-15,3 11 1 0,1 4 13 0,2 5 2 16,5-1 3-16,11 4 0 16,2-1 1-16,15-2-11 0,8-5-4 0,16-2 3 15,10-6 5-15,16-8 13 0,10 1 7 0,9-9 2 16,5-9 1-16,6-5 9 0,0-11 13 16,-1-7 6-1,3-5 12-15,1-10-5 0,4-6-10 16,6-4-7-16,0-12 1 0,-2 0 20 15,-2-4 12-15,-3-7 3 0,-4 2-9 16,-14-4-19-16,-4-1-13 0,-8 1-4 0,-11-3-6 16,2 5-2-16,-9 0-2 0,-4 6 0 15,6 6 0-15,-10 6-7 0,5 4 1 0,-8 8 1 0,0 4 0 16,2 3 9 0,9 8-3-16,-7 1-8 0,-1 2-1 0,3 2-25 0,-6 1-12 15,0 8-4-15,-1 12-9 16,-8 23 19-16,-1 21 11 15,-1 29 11-15,-2 12 4 0,-1 4 3 16,-7 3 1-16,-2 4 1 0,-2 10 5 16,0 13 1-16,8-2 2 0,7-3 0 15,3-10-1-15,10-8 0 0,8-5 0 16,7-3 1-16,9-4 5 0,11-3 5 16,4-11 3-16,10-10 20 0,0-25 19 0,-2-13 8 15,3-19 3-15,-7-11-3 0,1-14-1 16,-1-11 1-16,9-22-3 0,13-25-18 15,14-32-85-15,-6-29-19 0,-19-15-5 16,-27 0-9-16,-33 12 61 0,-22 16-14 16,-12 15-20-16,-14 14-16 0,-7 12-17 15,-9 0 6-15,-6 4 13 0,-1 7 25 16,-5 5 18-16,1 5 14 0,-2 11 3 16,1 4 1-16,3 7 1 0,8 5 0 0,17 3 3 15,12 6 8-15,22 4 31 0,8-1 57 16,10 4 45-16,11 4 15 0,17-3-25 15,24 7-54-15,27 0-46 0,22-1-18 16,2 1-3-16,5-7 0 0,-8-2 3 16,7-8-25-16,15-7-29 0,8-4-68 15,19-3-125-15,-1 0 134 0</inkml:trace>
  <inkml:trace contextRef="#ctx0" brushRef="#br0" timeOffset="31969.98">13225 12388 1306 0,'46'16'127'0,"-5"2"139"0,-6-2-190 0,-10-7-32 0,-11 0-12 0,-6-4-11 16,-1 2-6-16,-9-5 10 0,2 2 0 0,-5 1 1 0,-11-2-1 0,-7 3-9 0,-20-1 0 0,-14-5 7 0,-14-4 0 15,-17-3-4 1,-1 4-5-16,-9-8-7 0,-8 2 5 0,-4 2 0 0,-14-2-1 0,0 4-3 0,3 3-7 15,1 2 0-15,6 2 1 0,3 0 1 16,4 1 0-16,12 1 1 0,9 3-2 16,8-5-1-16,13 3 2 0,12 0-1 15,14-3 1-15,8 2 1 16,10 3 1-16,9-4 12 0,3-3 14 0,9 0 12 16,0 0 12-16,5 2-1 0,2-2-3 15,9-2-4-15,11 1-12 0,15-6-10 0,15-1-13 16,23-4-7-16,10 3-1 15,11-3-2-15,11 3-2 0,-5 0 1 0,6 4-1 16,9-1-1-16,8 6 1 0,5 6 0 16,5 3 1-16,-6 1-1 0,1 4 2 15,0 1-1-15,-13-1-1 0,-3 0 1 16,-18 0 1-16,-21 0 0 0,-13-3-1 16,-22 1 3-16,-19-5 0 0,-19 1-5 0,-21-5-2 15,-14 1-2 1,-24-3-1-16,-20-1 6 0,-31-3 3 0,-28-10 0 0,-13 1-1 15,-9-2 0-15,6 0 2 16,4 3 0-16,-1-1 1 0,13-1 0 16,8 3 0-16,17 2 0 0,17-2 1 0,19 1 0 0,18 2 0 15,22-2 0 1,12 4 18-16,16 5 20 0,2 0 6 16,0-11 4-16,15 8-20 0,9-1-22 0,15-3-8 15,11 3-7-15,5-3-6 0,0 4 0 16,-5-1-28-16,-8 1-54 0,-6-3-86 15,-11 1 340-15,-6-2-176 0</inkml:trace>
  <inkml:trace contextRef="#ctx0" brushRef="#br0" timeOffset="34396.94">21434 11236 1017 0,'41'4'291'0,"-48"-4"-50"0,0-4-149 0,2 4 24 0,-49-2-60 0,54 2-11 0,0 0-5 16,0 0-6-16,0 0-7 0,0 0-5 0,0 0 1 0,0 0 2 0,0 0 2 0,0 0 5 16,0 0 2-16,0 0 4 0,0 0 9 15,0 0 4-15,0 0 2 0,0 0 0 16,0 0-8-16,0 0-7 0,0 0-8 15,0 0-9-15,-1 0-8 0,1-2-6 16,0 2-3-16,0 0-2 0,0 0 0 16,0 0 1-16,-4 2-2 0,4-2 3 15,0 2-2-15,0-2 0 0,0 0 1 16,0 4-1-16,0-4 1 0,0 1 0 0,0-1 0 16,0 0 1-16,2 0 3 0,0 0 2 15,-1 0 0-15,1 2 1 0,5 2-2 16,-5-1-1-16,3 2-1 0,2 1-3 0,2 3 0 15,2-4-1-15,0-1 0 0,3 1 1 16,-2-2 1-16,4 1 0 0,-3 1 1 16,1-3 3-16,-2 0 3 0,1-2 3 15,-1 0-1-15,-3 0 1 16,0 0-3-16,-4-2-2 0,4 0-1 0,-2 2-2 16,-5 0 0-16,8 0 0 0,-10-3 3 0,13-1 4 15,-1 2 4-15,6-1 2 0,1 1 2 16,6-1 3-1,-2-1 0-15,0-1-1 0,2-1-3 0,0-3-4 0,0 1-3 16,7 2-4-16,-2-3-4 0,11 4-1 16,0-4-4-16,1 0 0 0,4-1 0 15,-3 1-1-15,6 2 0 0,3-4 0 16,6 8 0-16,6-4-2 16,-2 3 0-16,2 2 0 0,-5 0 1 15,3 1 2-15,-4 1 0 0,11 1 2 0,-1 5 2 0,3 3 0 16,8-4 1-16,6 6-1 15,4-4-1-15,-7 2 1 0,-4 1-1 16,-7-3 1-16,-11 2-1 0,2-4-1 0,4-1-1 16,4 1 0-16,3 1-1 0,3 1 2 15,2-6-1-15,-1 1 0 0,-5 4 1 16,-8 1-2-16,-9 0 1 0,-2 2 1 0,-5 1-2 16,-2-6 3-16,0 8 1 0,-3-6 1 15,-1 4 5-15,-1-3 1 16,-2 0 4-16,-5-1 6 0,-11 1 6 0,-7-7 8 15,-9 0 4-15,-2-4-1 0,-5-1-9 16,0 1-13-16,0-5-10 0,0 1-6 16,0-3-6-16,0 0-36 0,2 1-67 0,11-1-106 15,3-7 109-15</inkml:trace>
  <inkml:trace contextRef="#ctx0" brushRef="#br0" timeOffset="35272.26">24628 11692 751 0,'-43'-259'729'16,"45"246"-734"-1,1-13-16-15,-1-3-13 0,0-4-7 16,-2 3 3-16,0-2 14 0,-4-2 15 16,-1 2 7-16,-2 2 4 15,-2 2 6-15,0 1 6 0,4 2 5 0,0-1 14 16,-1 1 13-16,3 3 9 0,-6-2 12 15,4-1-4-15,-3 4-7 0,1-4-1 0,-5 2-1 16,5 1 1-16,0 1 0 0,3 2-8 16,4 1-6-16,-3 2-4 0,3 0-3 31,3 4-2-31,-1-1 1 0,0 4-3 0,0 4-3 0,3 3-3 0,0 2-8 16,-5 0-7-16,2 0-4 0,-2 0-3 0,0 0-1 15,2 2 1-15,-4 1 0 0,0 5 2 16,2-3 4-16,-7 4 6 0,0-2 3 15,0 4 1-15,-2 1-4 0,0 4-6 16,4 0-4-16,-4 9-1 0,4 3 2 16,-4 4 1-16,4 3 1 0,3 13 1 0,-2-2-1 15,4 13-1 1,0 5-1-16,0 7-1 0,0 10-1 0,-2-3-1 0,-3 6 0 16,-6-1-2-16,-1-5 1 0,-6 2-1 15,-1-8 6 1,-4 1 11-16,3 0 11 0,-3 3 9 0,4 4 2 15,-4-2 4-15,3-2 2 16,4-10 1-16,-3-10 2 0,1-13-7 0,6-11-7 0,-1-9-7 16,2-16-9-16,6-4-6 0,3-4-23 15,4-8-60-15,5-16 390 0,11-25-264 0</inkml:trace>
  <inkml:trace contextRef="#ctx0" brushRef="#br0" timeOffset="36528.26">25803 11123 1701 0,'0'-6'91'0,"-2"1"30"0,-1 5-24 0,1 0-18 15,0-2-1-15,-1 2-2 0,1-2-9 0,0 2-10 0,2 0-14 0,-2 2-16 0,1 2-10 0,1-1-6 16,0 6-3-16,0-2-1 0,0 7-1 0,0 9-1 16,0 8 0-16,3 9 0 0,4 10 0 15,-3 8-1-15,6 13-1 0,-1 11-1 16,4 7-1-16,3 12 1 0,0 10 0 15,0 12 0-15,1 4 0 0,-1 8-1 0,-7-7 0 16,0-2-1-16,-7-2 0 0,-2-5 1 16,-5 8-1-16,-1-4-2 15,3-1-17-15,3-14-10 0,3-7-25 0,6-12-32 16,2-13-28-16,3-14-10 0,0-7 58 16</inkml:trace>
  <inkml:trace contextRef="#ctx0" brushRef="#br0" timeOffset="36938.91">25395 11300 2140 0,'15'-50'126'0,"1"13"47"0,7 0-53 0,-4 5-47 16,4-7-32-16,2 0-29 0,0-9-13 15,1 4-3-15,8-3-3 0,-2 1-4 16,11 2-2-16,6 0-1 0,8 3-4 0,9 4 1 16,13 1-9-16,12 11-2 15,13 8-4-15,10 13 0 0,-4 13 9 0,-4 16-1 16,0 16 15-16,-8 5 5 0,8 9 4 15,-3 9 10-15,-12 6 0 0,-10 10 5 16,-17 0 0-16,-20 3-3 0,-15 2-3 16,-20 1-4-16,-22-12-4 0,-20-3 17 0,-21-13 8 15,-24-8 6-15,-25-14 10 16,-17-17-8-16,-15-12 0 0,-1-19-2 16,1-13-8-16,13-7-10 0,10-5-9 15,14 3-11-15,24 4-27 0,24 2-79 0,27 12 68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23:11:50.6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24989 9692 2013 0,'-1'-4'100'0,"-3"-1"4"16,0 0-24-16,1 1-34 0,-1 0-13 0,1 4-3 0,-1-1 0 0,4 1-2 0,0 0-2 0,-1 0 3 0,1 0 7 0,-4 0 1 0,4 0-2 16,-2-2-8-16,0-2-13 0,-8 3-5 0,6-1-4 0,-6 2-3 15,-3 0-1-15,1 0 0 0,-1 3-1 16,-6 3 0-1,1-3 0-15,-10 8 0 0,-2-4 0 0,-4 5 0 0,-3 4 0 0,-6 6 0 16,-8-5 0 0,-11 8-1-16,-9-7 1 0,-7 0-1 15,-6-1-1-15,-2-3-1 0,-7-3-1 0,-10 0 0 0,-12-4 2 16,-14 0 0-16,-11-3 3 0,-9 1 0 16,3 0 0-16,-10 0 1 0,-1-1-1 15,-8 3 0-15,2-5-1 0,3 1-1 16,-8 3-2-16,4-4 1 15,-8-1 1-15,-5-1 1 0,-6-1 1 0,-6-1 1 16,-4-4-1-16,1 5-1 16,1 1 0-16,-3 0 0 0,-1 0 1 15,-3 0 1-15,-3 0 0 0,1 0-2 0,5-2 3 0,-5 0-2 32,3-1 1-32,0-6 4 0,2-2 8 15,7 2 3-15,5-9 0 0,4 6 1 0,13-6-4 16,10 2 2-16,15 2 2 15,10-2-1-15,12 6-4 0,18 1-6 0,22 0-2 16,29 7-2-16,11-1-2 0,11 3 1 16,6 0 0-16,3 0-1 0,6 0 1 15,5 0 0-15,0 0-1 0,5 0 0 0,3 0-10 16,-4 0-27-16,8 1-89 0,1 1 219 16,1 2-111-16</inkml:trace>
  <inkml:trace contextRef="#ctx0" brushRef="#br0" timeOffset="2174.56">18397 6165 1333 0,'7'0'113'15,"-1"-2"41"-15,-5 2-11 0,-1-1-59 0,2-1-12 0,0-2-8 0,-2 3-11 0,0 1-8 0,0 0-9 0,0 0-4 0,0 0-7 0,0 0-6 16,0 0-6-16,0 0-3 0,0 0-2 16,-2 0 1-16,-1 1-1 15,-5 3-3-15,1-4-5 0,-7 2-4 0,-11-1 0 16,-7-1 1-16,-8 4 2 0,-5 0 2 15,1 3 2-15,-6-7 2 0,-1 3 0 16,-4-1-1-16,-2-2 4 0,-1-4 13 16,-3-3 7-16,-18-2 17 0,-8-5 15 0,-2-2-12 15,11 0-8 1,16 2-17-16,23 4-19 0,11 2 0 0,3 5 1 0,11-1 0 16,1 3 10-16,8 1 20 15,5 0 17-15,0 0 9 0,0 0-3 0,0 0-11 16,0 0-9-16,0-6-6 15,5 6-2-15,4-2-5 0,2 2-6 0,8-3-4 16,10-1-6-16,15 3-4 0,14-5-3 0,28 5-1 16,16-1 1-16,5 2 0 0,-1 0-2 15,-23 0 2 1,-8 0 0-16,-13-4 1 0,-5 4 2 0,-1-2-1 16,-4-3-1-16,-10 5 1 0,-6-2 1 0,-8 2 2 15,-10 0 4-15,-6 0 3 0,-4 0-1 0,-7 0-1 16,-1 0-9-16,-3 0-18 0,-4 0-16 15,-8 2 0 1,-11-2 3-16,-18 4 14 0,-15-3 13 16,-24-1 1-16,-8-5-2 0,-3 2 2 0,0-3 1 0,-5-1 2 15,0 5 1-15,3-1 0 16,13 3-3-16,15 0 1 16,13 5-1-16,9 2 0 0,5-3 0 0,10-1 0 15,7 3 0-15,7-3 1 0,1-1-2 16,3-2 1-16,-1 0 0 0,9 0-8 0,1 0-26 0,1-2-33 15,10-1-66-15,-2-3-28 0,15-3 79 16</inkml:trace>
  <inkml:trace contextRef="#ctx0" brushRef="#br0" timeOffset="3125.43">19927 6194 1024 0,'-16'0'526'0,"2"-2"-499"0,0 2-11 0,2-2-2 0,-3-2-3 15,-1 4-4-15,4 0-1 0,-6 0-2 0,4 0-2 0,-2 4 1 16,-2-2-1-16,1 0-1 16,-1-1 2-16,0 1 2 0,2-2 5 0,-3 0 14 15,3 0 18-15,3-2 14 0,1-1 11 16,5 3 7-16,3-2 3 15,1 2 7-15,3 0 5 0,-4-5 4 0,4 3-3 0,0 2 0 16,2 0-4-16,3-2-7 0,4 2-9 16,2-2-18-16,3 1-14 0,5-1-16 15,10-2-12-15,6 1-4 0,6-1-4 16,-5 4-2-16,3 0 0 0,-6 0 1 16,1 2-1-16,-6-2 2 0,-5 0 0 15,0 0-1-15,-7 0-1 0,-5 0-6 0,0 0-7 16,-8 0-8-16,-3 0-5 0,0 0-4 15,0 0-7-15,-3 0 3 0,-4 2 0 16,-8 5 5-16,-4-2 10 16,-6 6 4-16,-12-2 5 0,-2 0 5 0,-7-4 2 15,-4 2 1-15,-3-5 1 0,-6-2 1 0,-3-2 1 16,0-5 1-16,9-2-1 0,0-2 0 16,5 1 0-16,5-3 1 0,1 4 1 15,15-5 1-15,10 4 3 16,4 3 18-16,10-4 27 0,-1 4 20 15,8 0 16-15,3 0 2 0,3-2-15 0,8 0-16 16,2-4-12-16,13-1-23 0,3 0-15 0,4 0-8 16,15 3-7-16,-5-1 2 0,9 3-1 15,4 4 4-15,1-2-1 16,2 1 1-16,-2 4 0 0,0 1 1 0,-6-3 0 16,1 2 0-16,-6 2 0 0,-4-1 1 15,-3-1-1-15,-7 2-1 16,-5 2-2-16,3 1-1 0,-8 2 0 15,-6-1-1-15,2 1-2 0,-11 2-2 0,0 1-5 16,-7-3-3-16,-7 0-2 0,-2 4-1 0,-5-5-8 16,-9 4 1-16,-9 1 0 0,-14-2 4 15,-10-3 13-15,-10 0 2 0,-10-4 0 16,-2-2 0-16,-5-2-11 16,-2 1-25-16,5-6-66 0,-3 0 203 0,2-7-105 15</inkml:trace>
  <inkml:trace contextRef="#ctx0" brushRef="#br0" timeOffset="5065.06">21787 6137 1591 0,'-12'2'67'0,"3"1"-7"0,0 1-19 0,9-1-26 0,-3 1-8 0,-1 3-3 0,-1-2-1 0,-2 1 0 0,3 1 0 15,0-4 0-15,1 1-3 0,-8-3 35 0,-3 3 27 0,0-4 12 0,0-4 11 16,3 3-30-16,-1-1-19 0,3-2-10 16,3 3 15-16,5 1 7 0,-1 0 4 15,2-2 11-15,0 2-9 0,0-4-3 0,0 3-2 16,0 1-7-16,2-4-2 0,5 4-5 16,3 0-6-16,10-2-6 15,7 0-10-15,3 2-9 0,7 0-2 0,7 0-2 16,4 0 0-16,11 2-2 15,-1 4 1-15,6 1-3 0,9-2 2 0,1 2 2 16,6 0 4-16,3 0 5 0,-3-5 1 0,-2-2 0 16,-3 0-2-16,-1-7 1 0,0 0 5 15,-6 0 8-15,-4 0 8 0,-6-2 6 16,-6 3 2-16,-6-1 4 0,-6 0 2 16,-9 4-3-16,-8-4-6 15,-6 3-12-15,-4-3-10 0,-8 3-4 16,4 1-1-16,-2-1-6 0,-7 1-7 0,2 3-9 0,-2 0-30 15,0-2-24 1,5-3-120-16,2 5 107 0</inkml:trace>
  <inkml:trace contextRef="#ctx0" brushRef="#br0" timeOffset="12372.13">17129 6155 1714 0,'50'44'98'0,"-45"-46"-69"0,-26 2-31 0,-30-34 5 0,40 34-1 0,2 2 0 0,2 2-2 16,-7 3-1-16,1-2-1 16,-8 6 0-16,-4-2 0 15,-14 3 0-15,-5 4 1 0,-2 4-1 0,-7-5 1 0,3 9 1 16,-3-1-1-16,-2 3 2 0,5 1 0 16,2-6-1-16,11 2 1 0,2-7 0 15,12 0-1 1,3 0 0-16,6-2-3 0,5 0-3 0,4 1 1 0,3-1 0 0,2 0 3 15,2 0 1-15,3 2 0 16,2-2-1-16,2 2 1 0,3 0 0 0,3 0 1 16,-1 4 0-16,0-1 2 0,2 4 3 15,-2-2 0-15,0 6-1 0,4 3-2 16,-7-3-1 0,3 1-1-16,-9 0 0 0,4 4-1 0,-4 6-1 0,-3-1 0 0,-2 2 0 15,-3 2 2-15,-10-8 0 0,-1 6 0 16,-4-3-1-1,-3-1-2-15,-2-3 2 0,-4-2-1 0,-1 0 2 0,1-5 1 16,1 4-1-16,-1-6 0 0,8-4 1 0,-1 2 1 16,4-1 0-1,4-6-1-15,-4 4 1 0,3-4 0 0,3 2 0 0,1 0 2 16,2 0-2-16,3 0 0 0,4-2 0 31,2 4-2-31,7 5-1 0,-4 2 0 0,8 1-2 0,1-1-2 16,0 5 2-16,2 4-1 0,4-2 2 15,-6 3 2-15,0 3 2 0,4 2 0 16,-8 1 2-16,4-4 0 0,1 1 5 16,-1-3 4-16,2-7 6 0,2 3 10 0,-3-8 14 15,0-2 15-15,2-2 6 0,-2-6-3 16,1-3-16-16,3-1-19 0,8-3-9 16,13 1 56-16,24-6-52 0</inkml:trace>
  <inkml:trace contextRef="#ctx0" brushRef="#br0" timeOffset="13516.12">24344 6149 1317 0,'-9'0'274'0,"4"-2"-209"0,3 1-13 15,0-3 19-15,2 4 10 0,0 0 2 0,4-2-10 0,5 2-20 0,-1-3-21 0,14 1-12 16,4-1-8-16,8-5-7 0,7 7-2 0,1 1 1 16,6 0 0-16,-7 0-2 0,2 3-1 15,-6 4-1-15,-5 0 0 0,-9 4-3 16,-2 1-1-16,-7 4-3 0,0 4-1 16,2 5-6-16,-1 3-9 0,-7 8-5 15,1 3-3-15,-7 0-2 0,0 3 6 16,-9-1 4-16,-2-6 5 0,-5 3 7 15,0-7 3-15,1 0 1 0,-8-5-1 0,3 1-2 16,-8-8 1-16,-1 4 2 0,4-5 4 16,3-4 3-16,3 0 0 0,-5 1 0 15,8-6 1-15,0 3 0 0,5-1 2 16,4-1 0-16,1 3 0 16,4-6 1-16,0 3-3 0,0-1 2 15,4 4 0-15,1-1 1 0,4 4 3 0,0 0-1 0,3 2 2 16,1-1 2-16,3-2 0 15,-11-1 2-15,4-2 0 0,-2-3 1 0,-4 3 2 16,6-1 1-16,0 2 1 0,0-1 1 16,2-3-2-16,-1 7-1 15,5-2-4-15,-8 0-3 0,1 6-3 16,5-1-2-16,1 2-2 0,0 4-1 0,-5 4 0 16,-2 1-1-16,6 7 1 0,-5-5 0 0,3 5 0 15,2-3 0 1,-3 1-1-16,1 2 0 0,-1-3-3 0,-1 2-1 0,-3-6-1 15,-10-7 1-15,-5 2 2 16,-3-1 2-16,-11 3 1 0,3-4 10 0,-8 5 9 16,-4 1 7-16,-3-1 9 15,-10-1 1-15,3-1 1 0,-6 3-3 0,5-4-7 16,8-8-10-16,3 10-7 0,9-9-4 0,7 3-1 16,5 0 0-16,6 0 0 15,3 3 2-15,7 4 196 0,10 0-145 0</inkml:trace>
  <inkml:trace contextRef="#ctx0" brushRef="#br0" timeOffset="17644.86">15615 8935 1174 0,'-25'5'132'0,"6"0"201"0,-4-5-252 0,9 0-2 0,1 0-3 0,4 0-10 32,2 0-10-32,2-3-4 0,3 1-6 0,-5-2-9 0,2 3-8 0,1-3-3 0,4-1 1 0,-5-1-1 0,5 3-3 0,2-4-5 15,-2 1 15-15,7-1 3 16,5 0 1-16,2 4-3 0,8-4-20 15,1 3-5-15,7 2-1 0,3-5 2 16,5 5 0-16,8 2-1 0,2-1-1 16,10 1 0-16,6 0-2 0,7 0 0 0,2-2 0 15,14 0-2-15,3-5 2 0,7 0 2 16,3 2-1-16,-10-1 0 0,1 3-3 16,-12 1-2-16,-6 2 0 0,-7 2-2 15,-8-2 1-15,1 3-1 0,-6 1-1 16,-9-4 1-16,-3 2 0 0,-14 1 2 15,-11-1 2-15,-6-2-2 0,-10 0 4 16,-10 0-2-16,-3-5-4 0,-8 1 0 0,-16-1-4 16,-9-6 0-16,-11-3 2 0,-11-4 2 15,5 2 1-15,2-7 1 0,5 4 1 16,6 5 1-16,7-2 1 0,13 3 2 16,9 1 4-16,12 6 7 0,7-2 10 15,4 6 2-15,7-5 0 0,9 1-7 16,10-2-11-16,13 2-5 0,9 3-3 15,15-3-3-15,10 6 1 0,8 6-1 0,2 1 1 16,-16 3 0-16,-5 5-1 0,-20-3 2 16,-17 0 0-16,-13 1 1 0,-12-6-3 15,-4 5-4-15,-5 1-3 0,-12 1 1 16,-12 0 5-16,-20-1 4 0,-15-3 1 16,-12-1-3-16,-7-4-20 0,7-5-58 15,6-5 140-15,15-11-76 0</inkml:trace>
  <inkml:trace contextRef="#ctx0" brushRef="#br0" timeOffset="18788.43">25530 8601 1794 0,'5'4'84'0,"3"-1"5"0,0 3-14 0,-8-5-21 0,0-1 0 0,0 0-3 0,-5 0 2 0,9-1-10 0,-8-3-16 0,1 1-10 0,-5-1-14 0,-2 2-1 0,-1-5-2 0,-8 0 0 15,3-2 1-15,-13 2-1 0,-4-5 1 16,-12 1 0-16,-8 0 0 16,-5 3 0-16,-10-5 0 0,-3 1 1 0,-5-1-1 15,-5 1 0 1,-5 3 0-16,0-3 0 0,-7 1-1 15,-8 0 0-15,-7 4 2 0,5 4 3 0,9-4 1 0,4 5-1 0,8-2 1 32,1 4 0-32,6-1 3 0,1-3 3 0,3 2 6 0,11-1 4 0,6 1 1 15,14 2-5 1,13 0-6-16,11 0-8 0,11 2-4 16,5 1 3-16,7 4 1 0,9 2 2 0,9 9 1 0,8 3-4 0,10 6-1 15,8 5-1 1,4 5-1-16,-5 0-1 15,0 6-1-15,-4 5 2 0,2 1 2 16,5 10 2-16,5 3-1 0,4 5 0 16,-1 2-2-16,1-3 0 0,-6-2 0 15,3-6 0-15,-2-8 0 0,-11-9 0 16,-4-2 1-16,-8-11 0 0,-16-8-1 0,-6-8 2 16,-10-10 5-16,0-2 2 0,-9-14 1 15,-13-9-2-15,-17-15-6 0,-11-8-1 16,-9-9 0-16,-7-5 0 0,8-6 1 15,2 1 0-15,3-3-1 0,3 6 1 16,4-1 0-16,-4 2 0 0,9 3 1 0,2 3 3 16,5 5 1-16,3 0 2 0,13 4 1 15,9 2-3-15,6 0 0 0,9 3-1 16,5 5 2-16,8 6 3 0,11 2 5 16,11 1 5-16,8 3 2 0,8 4 1 15,1 1-4-15,5-3-6 0,1 8-7 16,3-2-9-16,4 0-28 0,7 0-112 0,-4-7-438 15,7-2 366-15</inkml:trace>
  <inkml:trace contextRef="#ctx0" brushRef="#br0" timeOffset="29793.44">7571 10912 1982 0,'9'-2'70'0,"-8"2"-11"0,3-2-14 0,-4 2-20 15,2 0 11-15,-2 0 2 0,0 0-2 0,-2 0-11 0,2 0-11 0,0 0-10 0,-2 0-7 0,-10 2-5 0,-1 0-2 0,-10 3 1 16,-12 7 4-16,-15 10 2 16,-6 1 3-16,-8 14 0 0,-2 7 0 0,8 4-2 15,-6 3-2-15,3 1 0 0,1-3 1 16,0 6 0-1,0 0 2-15,-6-1 0 0,4-1-1 16,-4-2 0-16,6-1 1 0,5-2-1 16,5-2 0-16,11-2-5 0,6 2-11 0,4-5-12 0,17 7-6 0,3 0 1 15,14 5 7-15,6 0 12 0,10 0 5 16,8 2 4 0,6 6 5-16,15 1 4 0,12 14 9 15,14-2 7-15,7 1-6 0,-6-6-4 16,-8-11-4-16,-12-6-4 0,-6-2 3 0,-3-4 1 15,-4 7-3-15,-7 0-3 0,-14 7-4 16,-7 2-1-16,-3 2 3 16,-6 2 1-16,-2-4-1 0,-5 2 1 0,-7-1-2 15,-11 0-3-15,-5 2-7 0,-12-6-8 16,-11-3-7-16,-11 1 1 0,-16 2 10 0,1-3 4 0,-10 1 6 0,1-9 1 31,-3-4 0-31,1 1 4 0,5-3 2 0,5-1 0 0,15 0-3 16,13-4-1-16,12 2-1 0,15-2 0 15,6-3 4 1,8 5 6-16,13 0 6 0,3 7 7 16,8 0 13-16,10 2 13 0,2 5 7 15,5-3 5-15,-5 1-3 0,2-5-2 16,-8 2 5-16,6 5-1 0,-7 2-8 0,-6 4-12 16,-1-2-15-16,-16-6-11 0,2 0-5 15,-3 4-3-15,-2-1-2 0,-3 1-1 16,-1-1 1-16,-2 0 2 0,5-5-11 15,-11 5-32-15,5 0-48 0,8 3 47 16</inkml:trace>
  <inkml:trace contextRef="#ctx0" brushRef="#br0" timeOffset="32990.55">7314 3623 2161 0,'5'0'40'0,"-3"1"-78"0,0-1 57 0,1 0-9 0,-3 0-8 0,0 0-11 16,0 0-14-16,-2 0 2 0,1 2 2 0,-7 2 4 0,-6 5 10 0,-16 5-2 0,-9 2 2 16,-18 10 3-16,-15 5 3 0,-3 4 1 15,-1 6-1-15,5 1 0 0,5-3-1 0,8 4 0 16,-4-6 2-16,9 2-2 0,5 0 0 16,11-5-2-16,8 3-6 0,3-5-3 15,11 2-1-15,7 5 1 0,8 3 3 16,12 6 3-16,9 7 2 0,9 5 2 15,8 2 2-15,4 2 1 0,8-3 1 16,1 1 0-16,6 1 0 0,0-1-2 0,-2-1-1 16,-6-1 0-16,-1 4-1 0,-3-4 1 15,-1 6 1-15,-3-1-2 0,-9 3-1 16,-11-4-2-16,-9 3-1 16,-5-2-2-16,-12 3-3 0,-9 1 0 0,-7 2 2 15,-11 0 2-15,-11-4 2 0,-5-3 0 16,-5-4-2-16,3-5 0 0,-1 0 1 0,1-7 2 15,4 0 3-15,2 0 0 0,10-2 0 16,9-2 2-16,6-1-1 16,6 1 0-16,3-3 1 0,8-6 0 0,4 1 0 15,3-8 3-15,8 2 3 0,-6-5 7 16,2 0 7-16,-2 0 3 0,3-2-2 16,-3 0-3-16,2 0-6 0,-2-3-3 0,0-1 0 15,-3 2 1-15,1 1 5 0,2 1 8 16,-5-7 3-16,2 3-1 0,-4-3-7 15,0 4-8-15,1-5-6 16,1 7-3-16,-2 3 0 0,6 1-2 0,-6 3 1 16,5-1 0-16,4 0-1 0,0 1 2 15,3-3-1-15,-1-3-1 0,3 6 4 16,-2-6-20-16,1 0-49 16,-3-2 404-16,-3-7-276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2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6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0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customXml" Target="../ink/ink12.xml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0.png"/><Relationship Id="rId4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customXml" Target="../ink/ink13.xml"/><Relationship Id="rId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hyperlink" Target="https://courses.cs.washington.edu/courses/cse311/24au/resources/handout01-translation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content/111/23/841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4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Here for CSE 311?</a:t>
            </a:r>
          </a:p>
          <a:p>
            <a:r>
              <a:rPr lang="en-US"/>
              <a:t>Welcome! You’re early!</a:t>
            </a:r>
          </a:p>
          <a:p>
            <a:endParaRPr lang="en-US"/>
          </a:p>
          <a:p>
            <a:r>
              <a:rPr lang="en-US"/>
              <a:t>Want a copy of these slides to take notes?</a:t>
            </a:r>
          </a:p>
          <a:p>
            <a:pPr lvl="1"/>
            <a:r>
              <a:rPr lang="en-US"/>
              <a:t> You can download them from the calendar webpage cs.uw.edu/311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course?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What is this course? 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this course, you will learn how to make and communicate rigorous and formal arguments.</a:t>
            </a:r>
          </a:p>
          <a:p>
            <a:endParaRPr lang="en-US"/>
          </a:p>
          <a:p>
            <a:r>
              <a:rPr lang="en-US"/>
              <a:t>Why? Because you’ll have to do technical communication in real life.</a:t>
            </a:r>
          </a:p>
          <a:p>
            <a:pPr lvl="1"/>
            <a:r>
              <a:rPr lang="en-US"/>
              <a:t>If you become a PM – you’ll have to convert non-technical requirements from experts into clear, unambiguous statements of what is needed. </a:t>
            </a:r>
          </a:p>
          <a:p>
            <a:pPr lvl="1"/>
            <a:r>
              <a:rPr lang="en-US"/>
              <a:t>If you become an engineer – you’ll have to justify to others exactly why your code works, and interpret precise requirements from your PM. </a:t>
            </a:r>
          </a:p>
          <a:p>
            <a:pPr lvl="1"/>
            <a:r>
              <a:rPr lang="en-US"/>
              <a:t>If you become an academic – to explain to other academics how your algorithms and ideas improve on everyone else’s.</a:t>
            </a:r>
          </a:p>
        </p:txBody>
      </p:sp>
    </p:spTree>
    <p:extLst>
      <p:ext uri="{BB962C8B-B14F-4D97-AF65-F5344CB8AC3E}">
        <p14:creationId xmlns:p14="http://schemas.microsoft.com/office/powerpoint/2010/main" val="18586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3E8E-00CB-4A95-AD3F-A86199B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What is this course?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237E-D95A-49DD-A396-DBFE908C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this course, you will learn how to make and communicate rigorous and formal arguments.</a:t>
            </a:r>
          </a:p>
          <a:p>
            <a:r>
              <a:rPr lang="en-US"/>
              <a:t>Two verbs</a:t>
            </a:r>
          </a:p>
          <a:p>
            <a:endParaRPr lang="en-US"/>
          </a:p>
          <a:p>
            <a:r>
              <a:rPr lang="en-US"/>
              <a:t>Make arguments – what kind of reasoning is allowed and what kind of reasoning can lead to errors?</a:t>
            </a:r>
          </a:p>
          <a:p>
            <a:r>
              <a:rPr lang="en-US"/>
              <a:t>Communicate arguments – using one of the common languages of computer scientists (no one is going to use your code if you can’t tell them what it does or convince them it’s functional)</a:t>
            </a:r>
          </a:p>
        </p:txBody>
      </p:sp>
    </p:spTree>
    <p:extLst>
      <p:ext uri="{BB962C8B-B14F-4D97-AF65-F5344CB8AC3E}">
        <p14:creationId xmlns:p14="http://schemas.microsoft.com/office/powerpoint/2010/main" val="25120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024887"/>
          </a:xfrm>
        </p:spPr>
        <p:txBody>
          <a:bodyPr>
            <a:normAutofit/>
          </a:bodyPr>
          <a:lstStyle/>
          <a:p>
            <a:r>
              <a:rPr lang="en-US"/>
              <a:t>Symbolic Logic (training wheels; lectures 1-8) </a:t>
            </a:r>
          </a:p>
          <a:p>
            <a:pPr lvl="1"/>
            <a:r>
              <a:rPr lang="en-US"/>
              <a:t>Just make arguments in mechanical ways.</a:t>
            </a:r>
          </a:p>
          <a:p>
            <a:pPr lvl="2"/>
            <a:r>
              <a:rPr lang="en-US"/>
              <a:t>Using notation and rules a computer could understand.</a:t>
            </a:r>
          </a:p>
          <a:p>
            <a:pPr lvl="1"/>
            <a:r>
              <a:rPr lang="en-US"/>
              <a:t>Understand the rules that are allowed, without worrying about pretty words.</a:t>
            </a:r>
          </a:p>
          <a:p>
            <a:r>
              <a:rPr lang="en-US"/>
              <a:t>Set Theory/Arithmetic (bike in your backyard; lectures 9-19)</a:t>
            </a:r>
          </a:p>
          <a:p>
            <a:pPr lvl="1"/>
            <a:r>
              <a:rPr lang="en-US"/>
              <a:t>Make arguments, and communicate them to humans</a:t>
            </a:r>
          </a:p>
          <a:p>
            <a:pPr lvl="1"/>
            <a:r>
              <a:rPr lang="en-US"/>
              <a:t>Arguments about numbers and sets---objects you already know</a:t>
            </a:r>
          </a:p>
          <a:p>
            <a:r>
              <a:rPr lang="en-US"/>
              <a:t>Models of computation (biking in your neighborhood; lectures 20-28)</a:t>
            </a:r>
          </a:p>
          <a:p>
            <a:pPr lvl="1"/>
            <a:r>
              <a:rPr lang="en-US"/>
              <a:t>Still make and communicate rigorous arguments</a:t>
            </a:r>
          </a:p>
          <a:p>
            <a:pPr lvl="1"/>
            <a:r>
              <a:rPr lang="en-US"/>
              <a:t>But now with objects you haven’t used before.</a:t>
            </a:r>
          </a:p>
          <a:p>
            <a:pPr lvl="2"/>
            <a:r>
              <a:rPr lang="en-US"/>
              <a:t>A first taste of how we can argue rigorously about computers.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Symbolic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What is symbolic logic and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/>
              <a:t>Symbolic Logic is a language, like English or Java, with its own</a:t>
            </a:r>
          </a:p>
          <a:p>
            <a:pPr>
              <a:defRPr/>
            </a:pPr>
            <a:r>
              <a:rPr lang="en-US" sz="2400"/>
              <a:t>words and rules for combining words into sentences (syntax)</a:t>
            </a:r>
          </a:p>
          <a:p>
            <a:pPr>
              <a:defRPr/>
            </a:pPr>
            <a:r>
              <a:rPr lang="en-US" sz="2400"/>
              <a:t>ways to assign meaning to words and sentences (semantics)</a:t>
            </a:r>
          </a:p>
          <a:p>
            <a:pPr marL="0" indent="0">
              <a:buNone/>
              <a:defRPr/>
            </a:pPr>
            <a:endParaRPr lang="en-US" sz="2400"/>
          </a:p>
          <a:p>
            <a:pPr marL="0" indent="0">
              <a:buNone/>
              <a:defRPr/>
            </a:pPr>
            <a:r>
              <a:rPr lang="en-US" sz="2400"/>
              <a:t>Symbolic Logic will let us </a:t>
            </a:r>
            <a:r>
              <a:rPr lang="en-US" sz="2400" b="1"/>
              <a:t>mechanically</a:t>
            </a:r>
            <a:r>
              <a:rPr lang="en-US" sz="2400"/>
              <a:t> simplify expressions and make arguments.</a:t>
            </a:r>
          </a:p>
          <a:p>
            <a:pPr marL="0" indent="0">
              <a:buNone/>
              <a:defRPr/>
            </a:pPr>
            <a:r>
              <a:rPr lang="en-US" sz="2400"/>
              <a:t>The new language will let us focus on the (sometimes familiar, sometimes unfamiliar) rules of logic.</a:t>
            </a:r>
          </a:p>
          <a:p>
            <a:pPr marL="0" indent="0">
              <a:buNone/>
              <a:defRPr/>
            </a:pPr>
            <a:r>
              <a:rPr lang="en-US" sz="2400"/>
              <a:t>Once we have those rules down, we’ll be able to apply them “intuitively” and won’t need the symbolic representation as often</a:t>
            </a:r>
          </a:p>
          <a:p>
            <a:pPr marL="0" indent="0">
              <a:buNone/>
              <a:defRPr/>
            </a:pPr>
            <a:r>
              <a:rPr lang="en-US" sz="2400"/>
              <a:t>	but we’ll still go back to it when things get complicated.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778EC2-300C-2BCF-6F3E-E7EE81C0D941}"/>
                  </a:ext>
                </a:extLst>
              </p14:cNvPr>
              <p14:cNvContentPartPr/>
              <p14:nvPr/>
            </p14:nvContentPartPr>
            <p14:xfrm>
              <a:off x="7967160" y="855000"/>
              <a:ext cx="3630960" cy="188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778EC2-300C-2BCF-6F3E-E7EE81C0D9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800" y="845640"/>
                <a:ext cx="3649680" cy="19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49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Propositions: building blocks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4936943"/>
          </a:xfrm>
        </p:spPr>
        <p:txBody>
          <a:bodyPr>
            <a:normAutofit/>
          </a:bodyPr>
          <a:lstStyle/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endParaRPr lang="en-US" sz="2600"/>
          </a:p>
          <a:p>
            <a:pPr marL="457200" lvl="1">
              <a:defRPr/>
            </a:pPr>
            <a:r>
              <a:rPr lang="en-US" sz="2600"/>
              <a:t>Propositions are the basic building blocks in symbolic logic. </a:t>
            </a:r>
          </a:p>
          <a:p>
            <a:pPr marL="457200" lvl="1">
              <a:defRPr/>
            </a:pPr>
            <a:r>
              <a:rPr lang="en-US" sz="2600"/>
              <a:t>Here are two propositions.</a:t>
            </a:r>
          </a:p>
          <a:p>
            <a:pPr marL="57150" indent="0">
              <a:buNone/>
              <a:defRPr/>
            </a:pPr>
            <a:r>
              <a:rPr lang="en-US"/>
              <a:t>All cats are mammals</a:t>
            </a:r>
          </a:p>
          <a:p>
            <a:pPr marL="457200" lvl="1">
              <a:defRPr/>
            </a:pPr>
            <a:r>
              <a:rPr lang="en-US">
                <a:solidFill>
                  <a:srgbClr val="7030A0"/>
                </a:solidFill>
              </a:rPr>
              <a:t>True, (and a proposition)</a:t>
            </a:r>
            <a:endParaRPr lang="en-US"/>
          </a:p>
          <a:p>
            <a:pPr marL="57150" indent="0">
              <a:buNone/>
              <a:defRPr/>
            </a:pPr>
            <a:r>
              <a:rPr lang="en-US"/>
              <a:t>All mammals are cats</a:t>
            </a:r>
          </a:p>
          <a:p>
            <a:pPr marL="457200" lvl="1">
              <a:defRPr/>
            </a:pPr>
            <a:r>
              <a:rPr lang="en-US">
                <a:solidFill>
                  <a:srgbClr val="7030A0"/>
                </a:solidFill>
              </a:rPr>
              <a:t>False, but is well-formed and has a truth value, so still a proposition.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9" y="1632285"/>
            <a:ext cx="8407337" cy="1485900"/>
            <a:chOff x="1185842" y="3429000"/>
            <a:chExt cx="6111311" cy="1485900"/>
          </a:xfrm>
        </p:grpSpPr>
        <p:sp>
          <p:nvSpPr>
            <p:cNvPr id="4" name="Rectangle 3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D16220-56DC-6A83-3C78-C88A222ACB65}"/>
                  </a:ext>
                </a:extLst>
              </p14:cNvPr>
              <p14:cNvContentPartPr/>
              <p14:nvPr/>
            </p14:nvContentPartPr>
            <p14:xfrm>
              <a:off x="242640" y="960840"/>
              <a:ext cx="6424200" cy="5135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D16220-56DC-6A83-3C78-C88A222ACB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280" y="951480"/>
                <a:ext cx="6442920" cy="51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Analogy 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Intro Programming you talked about a variable type that could be either true or false.</a:t>
            </a:r>
          </a:p>
          <a:p>
            <a:endParaRPr lang="en-US"/>
          </a:p>
          <a:p>
            <a:r>
              <a:rPr lang="en-US"/>
              <a:t>You called it a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“Boolean”</a:t>
            </a:r>
          </a:p>
          <a:p>
            <a:r>
              <a:rPr lang="en-US"/>
              <a:t>Boolean variables are a useful analogy for propositions.</a:t>
            </a:r>
          </a:p>
          <a:p>
            <a:pPr lvl="1"/>
            <a:r>
              <a:rPr lang="en-US"/>
              <a:t>They aren’t identical, but they’re very similar.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24CD96-2B92-E8C0-CBAF-35C7A8E711CA}"/>
                  </a:ext>
                </a:extLst>
              </p14:cNvPr>
              <p14:cNvContentPartPr/>
              <p14:nvPr/>
            </p14:nvContentPartPr>
            <p14:xfrm>
              <a:off x="3072240" y="3446280"/>
              <a:ext cx="1588320" cy="10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24CD96-2B92-E8C0-CBAF-35C7A8E711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2880" y="3436920"/>
                <a:ext cx="1607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81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These Propositions?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/>
              <a:t>2 + 2 =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37200" y="5272951"/>
            <a:ext cx="6544176" cy="1485900"/>
            <a:chOff x="1185842" y="3429000"/>
            <a:chExt cx="6111311" cy="1485900"/>
          </a:xfrm>
        </p:grpSpPr>
        <p:sp>
          <p:nvSpPr>
            <p:cNvPr id="11" name="Rectangle 10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statement that has a truth value (i.e. is true or false) and is “well-formed”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81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Are These Propositions? </a:t>
            </a:r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(with answers)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386913"/>
            <a:ext cx="8229600" cy="569379"/>
          </a:xfrm>
        </p:spPr>
        <p:txBody>
          <a:bodyPr vert="horz" lIns="91440" tIns="45720" rIns="45720" bIns="45720" rtlCol="0" anchor="t">
            <a:no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600"/>
              <a:t>2 + 2 = 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6469" y="1421895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It’s okay for propositions to be false.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6468" y="2294216"/>
            <a:ext cx="990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proposition.  Doesn’t have a well-defined meaning until x is defined </a:t>
            </a:r>
            <a:b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(we’ll have </a:t>
            </a:r>
            <a:r>
              <a:rPr lang="en-US" sz="2400" u="sng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predicates</a:t>
            </a:r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to represent this idea next week)</a:t>
            </a:r>
            <a:endParaRPr lang="en-US" sz="2400" u="sng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6469" y="3187081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Not a proposition because it’s gibberish.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0985" y="463555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question which means it doesn’t have a truth value.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0985" y="6035677"/>
            <a:ext cx="8598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proposition.  We don’t know if it’s true or false, but we know it’s one of them!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61" y="2192209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x + 2 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9" y="3091509"/>
            <a:ext cx="16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Akjsdf</a:t>
            </a: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4125759"/>
            <a:ext cx="237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9" y="5356824"/>
            <a:ext cx="10894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ts val="2500"/>
              </a:spcBef>
              <a:buNone/>
              <a:defRPr/>
            </a:pPr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life on Mars.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3C620D-14CA-4910-8DEC-AB2D2003A0E2}"/>
                  </a:ext>
                </a:extLst>
              </p14:cNvPr>
              <p14:cNvContentPartPr/>
              <p14:nvPr/>
            </p14:nvContentPartPr>
            <p14:xfrm>
              <a:off x="245520" y="218520"/>
              <a:ext cx="9517680" cy="585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3C620D-14CA-4910-8DEC-AB2D2003A0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160" y="209160"/>
                <a:ext cx="9536400" cy="58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Logistics and</a:t>
            </a:r>
            <a:br>
              <a:rPr lang="en-US"/>
            </a:br>
            <a:r>
              <a:rPr lang="en-US"/>
              <a:t>Propositional Logic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311: Foundations of Computing I</a:t>
            </a:r>
            <a:br>
              <a:rPr lang="en-US"/>
            </a:br>
            <a:r>
              <a:rPr lang="en-US"/>
              <a:t>Lecture 1</a:t>
            </a:r>
          </a:p>
        </p:txBody>
      </p:sp>
      <p:pic>
        <p:nvPicPr>
          <p:cNvPr id="4" name="Picture 2" descr="drawing of a car with bumper sticker &quot;honk if you love formal logi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33" y="746887"/>
            <a:ext cx="4345420" cy="34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/>
                  <a:t>We need a way of talking about </a:t>
                </a:r>
                <a:r>
                  <a:rPr lang="en-US" i="1"/>
                  <a:t>arbitrary</a:t>
                </a:r>
                <a:r>
                  <a:rPr lang="en-US"/>
                  <a:t> ideas…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To make statements easier to read we’ll use propositional variables</a:t>
                </a:r>
                <a:r>
                  <a:rPr lang="en-US">
                    <a:solidFill>
                      <a:srgbClr val="4C3282"/>
                    </a:solidFill>
                  </a:rPr>
                  <a:t> </a:t>
                </a:r>
                <a:r>
                  <a:rPr lang="en-US"/>
                  <a:t>like</a:t>
                </a:r>
                <a:r>
                  <a:rPr lang="en-US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endParaRPr lang="en-US"/>
              </a:p>
              <a:p>
                <a:pPr marL="57150" indent="0">
                  <a:buNone/>
                  <a:defRPr/>
                </a:pPr>
                <a:r>
                  <a:rPr lang="en-US"/>
                  <a:t>	Lower-case letters are standard. 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	Usually 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(for proposition), and avoid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, because…</a:t>
                </a:r>
              </a:p>
              <a:p>
                <a:pPr marL="57150" indent="0">
                  <a:buNone/>
                  <a:defRPr/>
                </a:pPr>
                <a:r>
                  <a:rPr lang="en-US"/>
                  <a:t>Truth Values:</a:t>
                </a:r>
              </a:p>
              <a:p>
                <a:pPr lvl="1">
                  <a:defRPr/>
                </a:pPr>
                <a:r>
                  <a:rPr lang="en-US" sz="2800"/>
                  <a:t> </a:t>
                </a:r>
                <a:r>
                  <a:rPr lang="en-US" sz="2800">
                    <a:solidFill>
                      <a:srgbClr val="4C3282"/>
                    </a:solidFill>
                  </a:rPr>
                  <a:t>T</a:t>
                </a:r>
                <a:r>
                  <a:rPr lang="en-US" sz="2800"/>
                  <a:t> for </a:t>
                </a:r>
                <a:r>
                  <a:rPr lang="en-US" sz="2800">
                    <a:solidFill>
                      <a:schemeClr val="accent4">
                        <a:lumMod val="25000"/>
                      </a:schemeClr>
                    </a:solidFill>
                  </a:rPr>
                  <a:t>true (note capitalization)</a:t>
                </a:r>
              </a:p>
              <a:p>
                <a:pPr lvl="1">
                  <a:defRPr/>
                </a:pPr>
                <a:r>
                  <a:rPr lang="en-US" sz="2800"/>
                  <a:t> </a:t>
                </a:r>
                <a:r>
                  <a:rPr lang="en-US" sz="2800">
                    <a:solidFill>
                      <a:srgbClr val="4C3282"/>
                    </a:solidFill>
                  </a:rPr>
                  <a:t>F</a:t>
                </a:r>
                <a:r>
                  <a:rPr lang="en-US" sz="2800"/>
                  <a:t> for </a:t>
                </a:r>
                <a:r>
                  <a:rPr lang="en-US" sz="2800">
                    <a:solidFill>
                      <a:schemeClr val="accent4">
                        <a:lumMod val="25000"/>
                      </a:schemeClr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FB1ADB-FD93-E530-24E4-C78F228E8EF2}"/>
                  </a:ext>
                </a:extLst>
              </p14:cNvPr>
              <p14:cNvContentPartPr/>
              <p14:nvPr/>
            </p14:nvContentPartPr>
            <p14:xfrm>
              <a:off x="181800" y="2804760"/>
              <a:ext cx="9188280" cy="257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FB1ADB-FD93-E530-24E4-C78F228E8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440" y="2795400"/>
                <a:ext cx="9207000" cy="25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74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Analogy Revisited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said propositions were a lot like Booleans…</a:t>
            </a:r>
          </a:p>
          <a:p>
            <a:r>
              <a:rPr lang="en-US"/>
              <a:t>How did you connect Booleans in code?</a:t>
            </a:r>
          </a:p>
          <a:p>
            <a:endParaRPr lang="en-US"/>
          </a:p>
          <a:p>
            <a:endParaRPr lang="en-US"/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0D2688-3267-9B62-5F51-A7C2B141A39C}"/>
                  </a:ext>
                </a:extLst>
              </p14:cNvPr>
              <p14:cNvContentPartPr/>
              <p14:nvPr/>
            </p14:nvContentPartPr>
            <p14:xfrm>
              <a:off x="46440" y="3789000"/>
              <a:ext cx="744120" cy="159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0D2688-3267-9B62-5F51-A7C2B141A3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80" y="3779640"/>
                <a:ext cx="762840" cy="16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Connectives (compared to Java)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And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&amp;&amp;</a:t>
                </a:r>
                <a:r>
                  <a:rPr lang="en-US"/>
                  <a:t>) works exactly like it did in code.</a:t>
                </a:r>
              </a:p>
              <a:p>
                <a:pPr lvl="1"/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/>
              </a:p>
              <a:p>
                <a:r>
                  <a:rPr lang="en-US"/>
                  <a:t>Or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||</a:t>
                </a:r>
                <a:r>
                  <a:rPr lang="en-US"/>
                  <a:t>) works exactly like it did in code.</a:t>
                </a:r>
              </a:p>
              <a:p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/>
              </a:p>
              <a:p>
                <a:r>
                  <a:rPr lang="en-US"/>
                  <a:t>Not (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/>
                  <a:t>)works exactly like it did in code.</a:t>
                </a:r>
              </a:p>
              <a:p>
                <a:pPr lvl="1"/>
                <a:r>
                  <a:rPr lang="en-US"/>
                  <a:t>But with a different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D16747-7F65-2187-BC1E-BE4AA6A0F16E}"/>
                  </a:ext>
                </a:extLst>
              </p14:cNvPr>
              <p14:cNvContentPartPr/>
              <p14:nvPr/>
            </p14:nvContentPartPr>
            <p14:xfrm>
              <a:off x="4008600" y="1420920"/>
              <a:ext cx="5777640" cy="345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D16747-7F65-2187-BC1E-BE4AA6A0F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9240" y="1411560"/>
                <a:ext cx="5796360" cy="34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4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Truth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/>
                        <a:t>p</a:t>
                      </a:r>
                      <a:endParaRPr lang="en-US" sz="2400" b="1" i="1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/>
                        <a:t> </a:t>
                      </a:r>
                      <a:r>
                        <a:rPr lang="en-US" sz="2400" b="1" i="1" baseline="0"/>
                        <a:t>q</a:t>
                      </a:r>
                      <a:endParaRPr lang="en-US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/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</p:spTree>
    <p:extLst>
      <p:ext uri="{BB962C8B-B14F-4D97-AF65-F5344CB8AC3E}">
        <p14:creationId xmlns:p14="http://schemas.microsoft.com/office/powerpoint/2010/main" val="2405396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Some Truth Tables</a:t>
            </a:r>
            <a:r>
              <a:rPr lang="en-US">
                <a:solidFill>
                  <a:schemeClr val="bg1"/>
                </a:solidFill>
                <a:latin typeface="Segoe UI"/>
                <a:cs typeface="Segoe UI"/>
              </a:rPr>
              <a:t> (filled in)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60965" y="1468579"/>
          <a:ext cx="1250371" cy="133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400" b="1" i="1" baseline="0"/>
                        <a:t>p</a:t>
                      </a:r>
                      <a:endParaRPr lang="en-US" sz="2400" b="1" i="1"/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6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</a:t>
                      </a:r>
                    </a:p>
                  </a:txBody>
                  <a:tcPr marT="45680" marB="456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</a:t>
                      </a:r>
                    </a:p>
                  </a:txBody>
                  <a:tcPr marT="45680" marB="456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123704" y="1427014"/>
          <a:ext cx="25284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400" b="1" i="0" baseline="0"/>
                        <a:t> </a:t>
                      </a:r>
                      <a:r>
                        <a:rPr lang="en-US" sz="2400" b="1" i="1" baseline="0"/>
                        <a:t>q</a:t>
                      </a:r>
                      <a:endParaRPr lang="en-US" sz="2400" b="1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5935" y="3972793"/>
          <a:ext cx="2540763" cy="193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400" b="1" i="1"/>
                        <a:t> 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39" y="5903418"/>
            <a:ext cx="11284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Segoe UI Semilight" panose="020B0402040204020203" pitchFamily="34" charset="0"/>
                <a:cs typeface="Segoe UI Semilight" panose="020B0402040204020203" pitchFamily="34" charset="0"/>
              </a:rPr>
              <a:t>Truth tables are the simplest way to describe how logical connectives operate.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A49B4E-6930-7F77-E7B7-9FCD6F338D83}"/>
                  </a:ext>
                </a:extLst>
              </p14:cNvPr>
              <p14:cNvContentPartPr/>
              <p14:nvPr/>
            </p14:nvContentPartPr>
            <p14:xfrm>
              <a:off x="2252520" y="1304280"/>
              <a:ext cx="6946200" cy="425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A49B4E-6930-7F77-E7B7-9FCD6F338D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3160" y="1294920"/>
                <a:ext cx="6964920" cy="42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61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56CA-780F-42BB-AB4A-BEC01FE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Implication Definition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Another way to connect propositions </a:t>
                </a:r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“If it is raining, then I have my umbrella.”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r>
                  <a:rPr lang="en-US"/>
                  <a:t> </a:t>
                </a:r>
              </a:p>
              <a:p>
                <a:r>
                  <a:rPr lang="en-US"/>
                  <a:t>Think of an implication as a promise.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5CC36-26BC-4DBC-9F73-31C11524D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01FDD6-B517-DC0F-BE3E-BDC6DABC3393}"/>
                  </a:ext>
                </a:extLst>
              </p14:cNvPr>
              <p14:cNvContentPartPr/>
              <p14:nvPr/>
            </p14:nvContentPartPr>
            <p14:xfrm>
              <a:off x="617040" y="1002240"/>
              <a:ext cx="5936760" cy="380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01FDD6-B517-DC0F-BE3E-BDC6DABC33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680" y="992880"/>
                <a:ext cx="5955480" cy="38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4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Implication (Truth Table)</a:t>
            </a:r>
            <a:endParaRPr lang="en-US" err="1"/>
          </a:p>
        </p:txBody>
      </p:sp>
      <p:sp>
        <p:nvSpPr>
          <p:cNvPr id="6" name="TextBox 5"/>
          <p:cNvSpPr txBox="1"/>
          <p:nvPr/>
        </p:nvSpPr>
        <p:spPr>
          <a:xfrm>
            <a:off x="783771" y="2246811"/>
            <a:ext cx="581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two lines should match your intuition.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3482569"/>
            <a:ext cx="627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last two lines are called “vacuous truth.” For now, they’re the definition. We’ll explain why in a few lectures.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7371"/>
              </p:ext>
            </p:extLst>
          </p:nvPr>
        </p:nvGraphicFramePr>
        <p:xfrm>
          <a:off x="7065685" y="1791161"/>
          <a:ext cx="3113943" cy="2989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r>
                        <a:rPr lang="en-US" sz="2800" i="1">
                          <a:latin typeface="Franklin Gothic Medium"/>
                        </a:rPr>
                        <a:t>  </a:t>
                      </a:r>
                      <a:r>
                        <a:rPr lang="en-US" sz="2800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>
                          <a:latin typeface="Franklin Gothic Medium"/>
                        </a:rPr>
                        <a:t>  </a:t>
                      </a:r>
                      <a:r>
                        <a:rPr lang="en-US" sz="2800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>
                          <a:latin typeface="Franklin Gothic Medium"/>
                        </a:rPr>
                        <a:t>p </a:t>
                      </a:r>
                      <a:r>
                        <a:rPr lang="en-US" sz="2800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800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7082" y="4867564"/>
            <a:ext cx="558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definition of implication.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write “if…then…” in a piece of mathematical English, this is how you will be interpreted.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BEDD1F-B12A-59BF-AE2E-AB79A37BF2F1}"/>
                  </a:ext>
                </a:extLst>
              </p14:cNvPr>
              <p14:cNvContentPartPr/>
              <p14:nvPr/>
            </p14:nvContentPartPr>
            <p14:xfrm>
              <a:off x="6747480" y="2446200"/>
              <a:ext cx="4784400" cy="243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BEDD1F-B12A-59BF-AE2E-AB79A37BF2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8120" y="2436840"/>
                <a:ext cx="4803120" cy="24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0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/>
          </a:p>
          <a:p>
            <a:pPr marL="0" indent="0">
              <a:buNone/>
            </a:pPr>
            <a:r>
              <a:rPr lang="en-US" sz="2600" i="1"/>
              <a:t>It’s useful to think of implications as promises.  An implication is false exactly when you can </a:t>
            </a:r>
            <a:r>
              <a:rPr lang="en-US" sz="2600" b="1" i="1"/>
              <a:t>demonstrate </a:t>
            </a:r>
            <a:r>
              <a:rPr lang="en-US" sz="2600" i="1"/>
              <a:t>I’m lying.</a:t>
            </a:r>
            <a:endParaRPr lang="en-US" sz="2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>
                          <a:latin typeface="Franklin Gothic Medium"/>
                        </a:rPr>
                        <a:t>p </a:t>
                      </a:r>
                      <a:r>
                        <a:rPr lang="en-US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3311"/>
              </p:ext>
            </p:extLst>
          </p:nvPr>
        </p:nvGraphicFramePr>
        <p:xfrm>
          <a:off x="1363585" y="4003343"/>
          <a:ext cx="5366405" cy="17456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olidFill>
                      <a:schemeClr val="bg1"/>
                    </a:solidFill>
                  </a:rPr>
                  <a:t>with answers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/>
          </a:p>
          <a:p>
            <a:pPr marL="0" indent="0">
              <a:buNone/>
            </a:pPr>
            <a:r>
              <a:rPr lang="en-US" sz="2600" i="1"/>
              <a:t>It’s useful to think of implications as promises.  An implication is false exactly when you can </a:t>
            </a:r>
            <a:r>
              <a:rPr lang="en-US" sz="2600" b="1" i="1"/>
              <a:t>demonstrate </a:t>
            </a:r>
            <a:r>
              <a:rPr lang="en-US" sz="2600" i="1"/>
              <a:t>I’m lying.</a:t>
            </a:r>
            <a:endParaRPr lang="en-US" sz="26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18"/>
              </p:ext>
            </p:extLst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 lie.</a:t>
                      </a:r>
                    </a:p>
                    <a:p>
                      <a:pPr algn="ctr"/>
                      <a:r>
                        <a:rPr lang="en-US" sz="200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lie.</a:t>
                      </a:r>
                    </a:p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lie.</a:t>
                      </a:r>
                      <a:br>
                        <a:rPr lang="en-US"/>
                      </a:br>
                      <a:r>
                        <a:rPr lang="en-US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89189"/>
              </p:ext>
            </p:ext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</a:rPr>
                        <a:t>  </a:t>
                      </a:r>
                      <a:r>
                        <a:rPr lang="en-US" b="1" i="1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>
                          <a:latin typeface="Franklin Gothic Medium"/>
                        </a:rPr>
                        <a:t>p </a:t>
                      </a:r>
                      <a:r>
                        <a:rPr lang="en-US" b="1" i="1" baseline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5C4FB7-813B-AF1F-3142-5F5E6EC06EEE}"/>
                  </a:ext>
                </a:extLst>
              </p14:cNvPr>
              <p14:cNvContentPartPr/>
              <p14:nvPr/>
            </p14:nvContentPartPr>
            <p14:xfrm>
              <a:off x="3269880" y="4954680"/>
              <a:ext cx="1297440" cy="97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5C4FB7-813B-AF1F-3142-5F5E6EC06E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0520" y="4945320"/>
                <a:ext cx="1316160" cy="9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Course logistics </a:t>
            </a:r>
          </a:p>
          <a:p>
            <a:r>
              <a:rPr lang="en-US"/>
              <a:t>What is the goal of this course?</a:t>
            </a:r>
          </a:p>
          <a:p>
            <a:r>
              <a:rPr lang="en-US"/>
              <a:t>Start of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7090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wordings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Implication:</a:t>
            </a:r>
          </a:p>
          <a:p>
            <a:pPr lvl="1"/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</a:p>
          <a:p>
            <a:pPr lvl="1"/>
            <a:r>
              <a:rPr lang="en-US"/>
              <a:t>whenever </a:t>
            </a:r>
            <a:r>
              <a:rPr lang="en-US" i="1"/>
              <a:t>p</a:t>
            </a:r>
            <a:r>
              <a:rPr lang="en-US"/>
              <a:t> is true </a:t>
            </a:r>
            <a:r>
              <a:rPr lang="en-US" i="1"/>
              <a:t>q</a:t>
            </a:r>
            <a:r>
              <a:rPr lang="en-US"/>
              <a:t> must be true</a:t>
            </a:r>
          </a:p>
          <a:p>
            <a:pPr lvl="1"/>
            <a:r>
              <a:rPr lang="en-US"/>
              <a:t>if </a:t>
            </a:r>
            <a:r>
              <a:rPr lang="en-US" i="1"/>
              <a:t>p</a:t>
            </a:r>
            <a:r>
              <a:rPr lang="en-US"/>
              <a:t> then </a:t>
            </a:r>
            <a:r>
              <a:rPr lang="en-US" i="1"/>
              <a:t>q</a:t>
            </a:r>
          </a:p>
          <a:p>
            <a:pPr lvl="1"/>
            <a:r>
              <a:rPr lang="en-US" i="1"/>
              <a:t>q</a:t>
            </a:r>
            <a:r>
              <a:rPr lang="en-US"/>
              <a:t> if </a:t>
            </a:r>
            <a:r>
              <a:rPr lang="en-US" i="1"/>
              <a:t>p</a:t>
            </a:r>
          </a:p>
          <a:p>
            <a:pPr lvl="1"/>
            <a:r>
              <a:rPr lang="en-US" i="1"/>
              <a:t>p</a:t>
            </a:r>
            <a:r>
              <a:rPr lang="en-US"/>
              <a:t> is sufficient for </a:t>
            </a:r>
            <a:r>
              <a:rPr lang="en-US" i="1"/>
              <a:t>q</a:t>
            </a:r>
          </a:p>
          <a:p>
            <a:pPr lvl="1"/>
            <a:r>
              <a:rPr lang="en-US" i="1"/>
              <a:t>p</a:t>
            </a:r>
            <a:r>
              <a:rPr lang="en-US"/>
              <a:t> only if </a:t>
            </a:r>
            <a:r>
              <a:rPr lang="en-US" i="1"/>
              <a:t>q</a:t>
            </a:r>
          </a:p>
          <a:p>
            <a:pPr lvl="1"/>
            <a:r>
              <a:rPr lang="en-US" i="1"/>
              <a:t>q is necessary for p</a:t>
            </a:r>
          </a:p>
          <a:p>
            <a:pPr lvl="1"/>
            <a:endParaRPr lang="en-US" i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2BBF7B-8B8A-BC6D-4A18-518BC90D6493}"/>
                  </a:ext>
                </a:extLst>
              </p14:cNvPr>
              <p14:cNvContentPartPr/>
              <p14:nvPr/>
            </p14:nvContentPartPr>
            <p14:xfrm>
              <a:off x="1532520" y="870840"/>
              <a:ext cx="9384480" cy="358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2BBF7B-8B8A-BC6D-4A18-518BC90D64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3160" y="861480"/>
                <a:ext cx="9403200" cy="36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/>
              <a:t>Is this a proposition?</a:t>
            </a:r>
          </a:p>
          <a:p>
            <a:pPr marL="0" indent="0">
              <a:buNone/>
              <a:defRPr/>
            </a:pPr>
            <a:endParaRPr lang="en-US" sz="2600"/>
          </a:p>
          <a:p>
            <a:pPr marL="0" indent="0">
              <a:buNone/>
              <a:defRPr/>
            </a:pPr>
            <a:r>
              <a:rPr lang="en-US" sz="2600"/>
              <a:t>We’d like to </a:t>
            </a:r>
            <a:r>
              <a:rPr lang="en-US" sz="2600" i="1"/>
              <a:t>understand</a:t>
            </a:r>
            <a:r>
              <a:rPr lang="en-US" sz="2600"/>
              <a:t> what this proposition means.</a:t>
            </a:r>
          </a:p>
          <a:p>
            <a:pPr marL="0" indent="0">
              <a:buNone/>
              <a:defRPr/>
            </a:pPr>
            <a:endParaRPr lang="en-US" sz="2600"/>
          </a:p>
          <a:p>
            <a:pPr marL="0" indent="0">
              <a:buNone/>
              <a:defRPr/>
            </a:pPr>
            <a:r>
              <a:rPr lang="en-US" sz="260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464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Compound Proposition </a:t>
            </a:r>
            <a:br>
              <a:rPr lang="en-US"/>
            </a:br>
            <a:r>
              <a:rPr lang="en-US" sz="4000"/>
              <a:t>(introducing symbols)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/>
                  <a:t>We’d like to </a:t>
                </a:r>
                <a:r>
                  <a:rPr lang="en-US" sz="2600" i="1"/>
                  <a:t>understand</a:t>
                </a:r>
                <a:r>
                  <a:rPr lang="en-US" sz="2600"/>
                  <a:t> what this proposition means.</a:t>
                </a:r>
                <a:endParaRPr lang="en-US" sz="1400"/>
              </a:p>
              <a:p>
                <a:pPr marL="0" indent="0">
                  <a:buNone/>
                  <a:defRPr/>
                </a:pPr>
                <a:r>
                  <a:rPr lang="en-US" sz="2400"/>
                  <a:t>First find the simplest (</a:t>
                </a:r>
                <a:r>
                  <a:rPr lang="en-US" sz="2400" b="1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Compound Proposition (analysis)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on the 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webpage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4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goes with the “if.” Knowing the Pythagorean Theorem is the consequence.</a:t>
            </a:r>
          </a:p>
        </p:txBody>
      </p:sp>
    </p:spTree>
    <p:extLst>
      <p:ext uri="{BB962C8B-B14F-4D97-AF65-F5344CB8AC3E}">
        <p14:creationId xmlns:p14="http://schemas.microsoft.com/office/powerpoint/2010/main" val="2916356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Compound Proposition </a:t>
            </a:r>
            <a:br>
              <a:rPr lang="en-US"/>
            </a:br>
            <a:r>
              <a:rPr lang="en-US" sz="4000"/>
              <a:t>(revisiting symbols)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/>
                  <a:t>We’d like to </a:t>
                </a:r>
                <a:r>
                  <a:rPr lang="en-US" sz="2600" i="1"/>
                  <a:t>understand</a:t>
                </a:r>
                <a:r>
                  <a:rPr lang="en-US" sz="2600"/>
                  <a:t> what this proposition means.</a:t>
                </a:r>
                <a:endParaRPr lang="en-US" sz="1400"/>
              </a:p>
              <a:p>
                <a:pPr marL="0" indent="0">
                  <a:buNone/>
                  <a:defRPr/>
                </a:pPr>
                <a:r>
                  <a:rPr lang="en-US" sz="2400"/>
                  <a:t>First find the simplest (</a:t>
                </a:r>
                <a:r>
                  <a:rPr lang="en-US" sz="2400" b="1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</a:t>
                </a:r>
                <a:r>
                  <a:rPr lang="en-US" sz="2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Just like you were taught PEMDAS</a:t>
                </a:r>
              </a:p>
              <a:p>
                <a:pPr lvl="1"/>
                <a:r>
                  <a:rPr lang="en-US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/>
                  <a:t>. </a:t>
                </a:r>
              </a:p>
              <a:p>
                <a:pPr lvl="1"/>
                <a:r>
                  <a:rPr lang="en-US"/>
                  <a:t>Logic also has order of operations.</a:t>
                </a:r>
              </a:p>
              <a:p>
                <a:pPr lvl="1"/>
                <a:r>
                  <a:rPr lang="en-US"/>
                  <a:t>Parentheses</a:t>
                </a:r>
              </a:p>
              <a:p>
                <a:pPr lvl="1"/>
                <a:r>
                  <a:rPr lang="en-US"/>
                  <a:t>Negation</a:t>
                </a:r>
              </a:p>
              <a:p>
                <a:pPr lvl="1"/>
                <a:r>
                  <a:rPr lang="en-US"/>
                  <a:t>And</a:t>
                </a:r>
              </a:p>
              <a:p>
                <a:pPr lvl="1"/>
                <a:r>
                  <a:rPr lang="en-US"/>
                  <a:t>Or, exclusive or</a:t>
                </a:r>
              </a:p>
              <a:p>
                <a:pPr lvl="1"/>
                <a:r>
                  <a:rPr lang="en-US"/>
                  <a:t>Implication</a:t>
                </a:r>
              </a:p>
              <a:p>
                <a:pPr lvl="1"/>
                <a:r>
                  <a:rPr lang="en-US" err="1"/>
                  <a:t>Biconditional</a:t>
                </a:r>
                <a:endParaRPr lang="en-US"/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Within a level, apply from left to right. </a:t>
                </a:r>
              </a:p>
              <a:p>
                <a:pPr lvl="1"/>
                <a:r>
                  <a:rPr lang="en-US"/>
                  <a:t>Some textbooks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 descr="Including different logical operations (parentheses, negation, and, or, exclusive or, implication, biconditional)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line is its own level!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Conjunction (and) </a:t>
                </a:r>
                <a:r>
                  <a:rPr lang="en-US" sz="1600"/>
                  <a:t> </a:t>
                </a:r>
                <a:r>
                  <a:rPr lang="en-US" sz="280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Exclusive Or			</a:t>
                </a:r>
                <a:r>
                  <a:rPr lang="en-US" sz="500"/>
                  <a:t> </a:t>
                </a:r>
                <a:r>
                  <a:rPr lang="en-US" sz="280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/>
              <a:t>p</a:t>
            </a:r>
            <a:r>
              <a:rPr lang="en-US"/>
              <a:t> if and only if </a:t>
            </a:r>
            <a:r>
              <a:rPr lang="en-US" i="1"/>
              <a:t>q</a:t>
            </a:r>
          </a:p>
          <a:p>
            <a:r>
              <a:rPr lang="en-US" i="1"/>
              <a:t>p </a:t>
            </a:r>
            <a:r>
              <a:rPr lang="en-US" i="1" err="1"/>
              <a:t>iff</a:t>
            </a:r>
            <a:r>
              <a:rPr lang="en-US" i="1"/>
              <a:t> q</a:t>
            </a:r>
          </a:p>
          <a:p>
            <a:r>
              <a:rPr lang="en-US" i="1"/>
              <a:t>p</a:t>
            </a:r>
            <a:r>
              <a:rPr lang="en-US"/>
              <a:t> is equivalent to </a:t>
            </a:r>
            <a:r>
              <a:rPr lang="en-US" i="1"/>
              <a:t>q</a:t>
            </a:r>
          </a:p>
          <a:p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implies </a:t>
            </a:r>
            <a:r>
              <a:rPr lang="en-US" i="1"/>
              <a:t>p</a:t>
            </a:r>
          </a:p>
          <a:p>
            <a:r>
              <a:rPr lang="en-US" i="1"/>
              <a:t>p </a:t>
            </a:r>
            <a:r>
              <a:rPr lang="en-US"/>
              <a:t>is necessary and sufficient for </a:t>
            </a:r>
            <a:r>
              <a:rPr lang="en-US" i="1"/>
              <a:t>q</a:t>
            </a:r>
          </a:p>
          <a:p>
            <a:endParaRPr lang="en-US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99549"/>
              </p:ext>
            </p:extLst>
          </p:nvPr>
        </p:nvGraphicFramePr>
        <p:xfrm>
          <a:off x="7948667" y="405719"/>
          <a:ext cx="3462674" cy="578612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2674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2988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u="non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TAs</a:t>
                      </a:r>
                    </a:p>
                  </a:txBody>
                  <a:tcPr marL="11430" marR="11430" marT="7620" marB="7620"/>
                </a:tc>
                <a:extLst>
                  <a:ext uri="{0D108BD9-81ED-4DB2-BD59-A6C34878D82A}">
                    <a16:rowId xmlns:a16="http://schemas.microsoft.com/office/drawing/2014/main" val="2276547920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Prisha Ambekar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581776507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Anika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Arugunta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602016626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Alex Fu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69152530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Isaiah Greenlee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49962615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Anna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Koblova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45351007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Emma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318024335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Jaechan</a:t>
                      </a: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22723929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Hansel Lee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086909032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Marie E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Petrbokova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56595622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Kieran Rullman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370794337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Kelsey Sun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39856765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Aaron Ming-Hsuan Tsai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3737332782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Daniel </a:t>
                      </a:r>
                      <a:r>
                        <a:rPr lang="en-US" sz="2000" b="0" u="none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Welicki</a:t>
                      </a:r>
                      <a:endParaRPr lang="en-US" sz="2000" b="0" u="non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7450420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Claris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069050636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Cleah Taryn Winston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904405836"/>
                  </a:ext>
                </a:extLst>
              </a:tr>
              <a:tr h="31313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u="non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Alice Zhu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901765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E24F5F-5A40-4176-F94D-1CB0A7E86AF5}"/>
              </a:ext>
            </a:extLst>
          </p:cNvPr>
          <p:cNvSpPr txBox="1"/>
          <p:nvPr/>
        </p:nvSpPr>
        <p:spPr>
          <a:xfrm>
            <a:off x="597125" y="5825283"/>
            <a:ext cx="717717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>
                <a:latin typeface="Segoe UI Semilight"/>
                <a:cs typeface="Segoe UI Semilight"/>
              </a:rPr>
              <a:t>For course-related matters, email both of us at</a:t>
            </a:r>
            <a:br>
              <a:rPr lang="en-US" sz="220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>
                <a:latin typeface="Segoe UI Semilight"/>
                <a:cs typeface="Segoe UI Semilight"/>
              </a:rPr>
              <a:t>cse311-25au-instructors@cs...</a:t>
            </a:r>
            <a:endParaRPr lang="en-US" sz="2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29B44-1E4B-A14A-B8ED-A09D2A4AA342}"/>
              </a:ext>
            </a:extLst>
          </p:cNvPr>
          <p:cNvSpPr txBox="1"/>
          <p:nvPr/>
        </p:nvSpPr>
        <p:spPr>
          <a:xfrm>
            <a:off x="4231149" y="2737375"/>
            <a:ext cx="2544792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Segoe UI Semilight"/>
                <a:cs typeface="Segoe UI Semilight"/>
              </a:rPr>
              <a:t>Miya </a:t>
            </a:r>
            <a:r>
              <a:rPr lang="en-US" sz="2000" err="1">
                <a:latin typeface="Segoe UI Semilight"/>
                <a:cs typeface="Segoe UI Semilight"/>
              </a:rPr>
              <a:t>Natsuhara</a:t>
            </a:r>
            <a:endParaRPr lang="en-US" sz="2000" err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/>
                <a:cs typeface="Segoe UI Semilight"/>
              </a:rPr>
              <a:t>MS from UW CSE</a:t>
            </a:r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600">
                <a:latin typeface="Segoe UI Semilight"/>
                <a:cs typeface="Segoe UI Semilight"/>
              </a:rPr>
              <a:t>(+ degrees in Math, ASL)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>
              <a:latin typeface="Segoe UI Semilight"/>
              <a:cs typeface="Segoe UI Semilight"/>
            </a:endParaRPr>
          </a:p>
          <a:p>
            <a:r>
              <a:rPr lang="en-US" sz="2000">
                <a:latin typeface="Segoe UI Semilight"/>
                <a:cs typeface="Segoe UI Semilight"/>
              </a:rPr>
              <a:t>Office: CSE 460</a:t>
            </a:r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/>
                <a:cs typeface="Segoe UI Semilight"/>
              </a:rPr>
              <a:t>Email: </a:t>
            </a:r>
            <a:r>
              <a:rPr lang="en-US" sz="2000" err="1">
                <a:latin typeface="Segoe UI Semilight"/>
                <a:cs typeface="Segoe UI Semilight"/>
              </a:rPr>
              <a:t>mnats@cs</a:t>
            </a:r>
            <a:r>
              <a:rPr lang="en-US" sz="2000">
                <a:latin typeface="Segoe UI Semilight"/>
                <a:cs typeface="Segoe UI Semilight"/>
              </a:rPr>
              <a:t>...</a:t>
            </a:r>
          </a:p>
        </p:txBody>
      </p:sp>
      <p:pic>
        <p:nvPicPr>
          <p:cNvPr id="7" name="Picture 6" descr="Miya Natsuhara holding up Gumball the corgi">
            <a:extLst>
              <a:ext uri="{FF2B5EF4-FFF2-40B4-BE49-F238E27FC236}">
                <a16:creationId xmlns:a16="http://schemas.microsoft.com/office/drawing/2014/main" id="{B63CD23A-AA29-73A3-75C9-7ABFFD72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66" r="-1778" b="9091"/>
          <a:stretch>
            <a:fillRect/>
          </a:stretch>
        </p:blipFill>
        <p:spPr>
          <a:xfrm>
            <a:off x="4841159" y="1516780"/>
            <a:ext cx="1333353" cy="1251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034" y="2737376"/>
            <a:ext cx="2544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Robbie Weber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  <a:p>
            <a:r>
              <a:rPr lang="en-US" sz="200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rtweber2@cs...</a:t>
            </a:r>
          </a:p>
        </p:txBody>
      </p:sp>
      <p:pic>
        <p:nvPicPr>
          <p:cNvPr id="4" name="Content Placeholder 3" descr="Robbie Weber smiling next to Dubs the husky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olidFill>
                      <a:schemeClr val="bg1"/>
                    </a:solidFill>
                  </a:rPr>
                  <a:t>(with answers)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/>
              <a:t>p</a:t>
            </a:r>
            <a:r>
              <a:rPr lang="en-US"/>
              <a:t> if and only if </a:t>
            </a:r>
            <a:r>
              <a:rPr lang="en-US" i="1"/>
              <a:t>q</a:t>
            </a:r>
          </a:p>
          <a:p>
            <a:r>
              <a:rPr lang="en-US" i="1"/>
              <a:t>p </a:t>
            </a:r>
            <a:r>
              <a:rPr lang="en-US" i="1" err="1"/>
              <a:t>iff</a:t>
            </a:r>
            <a:r>
              <a:rPr lang="en-US" i="1"/>
              <a:t> q</a:t>
            </a:r>
          </a:p>
          <a:p>
            <a:r>
              <a:rPr lang="en-US" i="1"/>
              <a:t>p</a:t>
            </a:r>
            <a:r>
              <a:rPr lang="en-US"/>
              <a:t> is equivalent to </a:t>
            </a:r>
            <a:r>
              <a:rPr lang="en-US" i="1"/>
              <a:t>q</a:t>
            </a:r>
          </a:p>
          <a:p>
            <a:r>
              <a:rPr lang="en-US" i="1"/>
              <a:t>p</a:t>
            </a:r>
            <a:r>
              <a:rPr lang="en-US"/>
              <a:t> implies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implies </a:t>
            </a:r>
            <a:r>
              <a:rPr lang="en-US" i="1"/>
              <a:t>p</a:t>
            </a:r>
          </a:p>
          <a:p>
            <a:r>
              <a:rPr lang="en-US" i="1"/>
              <a:t>p </a:t>
            </a:r>
            <a:r>
              <a:rPr lang="en-US"/>
              <a:t>is necessary and sufficient for </a:t>
            </a:r>
            <a:r>
              <a:rPr lang="en-US" i="1"/>
              <a:t>q</a:t>
            </a:r>
          </a:p>
          <a:p>
            <a:endParaRPr lang="en-US" i="1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is the most common, but be careful. </a:t>
                </a:r>
              </a:p>
              <a:p>
                <a:r>
                  <a:rPr lang="en-US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where you’re just supposed to understand that exclusive or is meant (instead of the normal inclusive or).</a:t>
                </a:r>
              </a:p>
              <a:p>
                <a:r>
                  <a:rPr lang="en-US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/>
                        <a:t> q</a:t>
                      </a:r>
                      <a:endParaRPr lang="en-US" sz="2400" b="1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Exclusive Or </a:t>
            </a:r>
            <a:r>
              <a:rPr lang="en-US">
                <a:solidFill>
                  <a:schemeClr val="bg1"/>
                </a:solidFill>
              </a:rPr>
              <a:t>(with 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is the most common, but be careful. </a:t>
                </a:r>
              </a:p>
              <a:p>
                <a:r>
                  <a:rPr lang="en-US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/>
                  <a:t>” where you’re just supposed to understand that exclusive or is meant (instead of the normal inclusive or). </a:t>
                </a:r>
              </a:p>
              <a:p>
                <a:r>
                  <a:rPr lang="en-US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/>
                        <a:t>p </a:t>
                      </a:r>
                      <a:r>
                        <a:rPr lang="en-US" sz="2400" b="1" i="0" baseline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/>
                        <a:t> q</a:t>
                      </a:r>
                      <a:endParaRPr lang="en-US" sz="2400" b="1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We’ll pause lectures for a few minutes </a:t>
            </a:r>
          </a:p>
          <a:p>
            <a:r>
              <a:rPr lang="en-US"/>
              <a:t>Why? It works!</a:t>
            </a:r>
          </a:p>
          <a:p>
            <a:pPr lvl="1"/>
            <a:r>
              <a:rPr lang="en-US">
                <a:hlinkClick r:id="rId2"/>
              </a:rPr>
              <a:t>https://www.pnas.org/content/111/23/8410</a:t>
            </a:r>
            <a:r>
              <a:rPr lang="en-US"/>
              <a:t> a meta-analysis of 225 studies.</a:t>
            </a:r>
          </a:p>
          <a:p>
            <a:pPr lvl="1"/>
            <a:r>
              <a:rPr lang="en-US"/>
              <a:t>Just listening to me isn’t as good for you as listening to me then trying problems on your own and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195630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1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89111"/>
          </a:xfrm>
        </p:spPr>
        <p:txBody>
          <a:bodyPr/>
          <a:lstStyle/>
          <a:p>
            <a:r>
              <a:rPr lang="en-US"/>
              <a:t>Introduce yourselves!</a:t>
            </a:r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r>
              <a:rPr lang="en-US" sz="2800"/>
              <a:t>Break this sentence down into its smallest propositions and convert it into logical notation.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“If I read the book or watch the movie, then I’ll know the plot.”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3222" y="481914"/>
            <a:ext cx="5369010" cy="258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Go to pollev.com/</a:t>
            </a:r>
            <a:r>
              <a:rPr lang="en-US" sz="2400" err="1"/>
              <a:t>robbie</a:t>
            </a:r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You have to login, but no “points” are associated; these help me adjust explanation.</a:t>
            </a:r>
          </a:p>
        </p:txBody>
      </p:sp>
    </p:spTree>
    <p:extLst>
      <p:ext uri="{BB962C8B-B14F-4D97-AF65-F5344CB8AC3E}">
        <p14:creationId xmlns:p14="http://schemas.microsoft.com/office/powerpoint/2010/main" val="724317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proof!</a:t>
            </a:r>
          </a:p>
          <a:p>
            <a:endParaRPr lang="en-US"/>
          </a:p>
          <a:p>
            <a:r>
              <a:rPr lang="en-US"/>
              <a:t>We want to be able to make iron-clad guarantees that something is true.</a:t>
            </a:r>
          </a:p>
          <a:p>
            <a:r>
              <a:rPr lang="en-US"/>
              <a:t>And convince others that we really have ironclad guarantees.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Tonight:</a:t>
            </a:r>
            <a:br>
              <a:rPr lang="en-US"/>
            </a:br>
            <a:r>
              <a:rPr lang="en-US"/>
              <a:t>Make sure you can access the Ed discussion board. </a:t>
            </a:r>
          </a:p>
          <a:p>
            <a:pPr lvl="1"/>
            <a:r>
              <a:rPr lang="en-US"/>
              <a:t>If you can’t, send an email to TODO.</a:t>
            </a:r>
          </a:p>
          <a:p>
            <a:r>
              <a:rPr lang="en-US"/>
              <a:t>Make sure you can access </a:t>
            </a:r>
            <a:r>
              <a:rPr lang="en-US" err="1"/>
              <a:t>Gradescope</a:t>
            </a:r>
            <a:r>
              <a:rPr lang="en-US"/>
              <a:t> and do the concept check (due date is Monday, but we encourage you to check by Friday). </a:t>
            </a:r>
          </a:p>
          <a:p>
            <a:pPr lvl="1"/>
            <a:r>
              <a:rPr lang="en-US"/>
              <a:t>If you can’t, make a private post on Ed.</a:t>
            </a:r>
          </a:p>
          <a:p>
            <a:pPr marL="0" indent="0">
              <a:buNone/>
            </a:pPr>
            <a:r>
              <a:rPr lang="en-US" b="1"/>
              <a:t>Thursday:</a:t>
            </a:r>
          </a:p>
          <a:p>
            <a:r>
              <a:rPr lang="en-US"/>
              <a:t>Go to section (in-person)</a:t>
            </a:r>
            <a:endParaRPr lang="en-US" b="1"/>
          </a:p>
          <a:p>
            <a:r>
              <a:rPr lang="en-US" b="1"/>
              <a:t>Soon:</a:t>
            </a:r>
          </a:p>
          <a:p>
            <a:r>
              <a:rPr lang="en-US"/>
              <a:t>Form a study group! Threads to organize on the Ed board.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F427-D87D-4F4E-BA97-DF8902C4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This is where syllabus information would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E976-3987-414C-86FC-A445BC3C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we had time…</a:t>
            </a:r>
          </a:p>
          <a:p>
            <a:endParaRPr lang="en-US"/>
          </a:p>
          <a:p>
            <a:r>
              <a:rPr lang="en-US"/>
              <a:t>We’ll cover a few highlights at the starts of lectures over the next few weeks.</a:t>
            </a:r>
          </a:p>
          <a:p>
            <a:r>
              <a:rPr lang="en-US"/>
              <a:t>Detailed information is in an extra recording on </a:t>
            </a:r>
            <a:r>
              <a:rPr lang="en-US" err="1"/>
              <a:t>panopto</a:t>
            </a:r>
            <a:r>
              <a:rPr lang="en-US"/>
              <a:t>. Part of HW1 is watching that video.</a:t>
            </a:r>
          </a:p>
          <a:p>
            <a:r>
              <a:rPr lang="en-US"/>
              <a:t>And the syllabus is on the webpage.</a:t>
            </a:r>
          </a:p>
        </p:txBody>
      </p:sp>
    </p:spTree>
    <p:extLst>
      <p:ext uri="{BB962C8B-B14F-4D97-AF65-F5344CB8AC3E}">
        <p14:creationId xmlns:p14="http://schemas.microsoft.com/office/powerpoint/2010/main" val="3038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667D-537D-4D56-8183-56AB47E5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Segoe UI"/>
                <a:cs typeface="Segoe UI"/>
              </a:rPr>
              <a:t>What you need to know right now</a:t>
            </a:r>
            <a:br>
              <a:rPr lang="en-US">
                <a:latin typeface="Segoe UI"/>
                <a:cs typeface="Segoe UI"/>
              </a:rPr>
            </a:br>
            <a:r>
              <a:rPr lang="en-US" sz="3600">
                <a:latin typeface="Segoe UI"/>
                <a:cs typeface="Segoe UI"/>
              </a:rPr>
              <a:t>(exams, sections)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E1EB-83E5-465D-8D07-7F24BB61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We’ll have two </a:t>
            </a:r>
            <a:r>
              <a:rPr lang="en-US" b="1"/>
              <a:t>evening</a:t>
            </a:r>
            <a:r>
              <a:rPr lang="en-US"/>
              <a:t> midterms </a:t>
            </a:r>
            <a:br>
              <a:rPr lang="en-US"/>
            </a:br>
            <a:r>
              <a:rPr lang="en-US"/>
              <a:t>   Thursday October 23, Monday November 17th (time TBD)</a:t>
            </a:r>
          </a:p>
          <a:p>
            <a:r>
              <a:rPr lang="en-US"/>
              <a:t>We’ll have a </a:t>
            </a:r>
            <a:r>
              <a:rPr lang="en-US" b="1"/>
              <a:t>combined</a:t>
            </a:r>
            <a:r>
              <a:rPr lang="en-US"/>
              <a:t> final exam </a:t>
            </a:r>
          </a:p>
          <a:p>
            <a:r>
              <a:rPr lang="en-US"/>
              <a:t>   Mon Dec 9 12:30-2:20</a:t>
            </a:r>
            <a:endParaRPr lang="en-US" b="1"/>
          </a:p>
          <a:p>
            <a:r>
              <a:rPr lang="en-US"/>
              <a:t>Section participation is </a:t>
            </a:r>
            <a:r>
              <a:rPr lang="en-US" b="1"/>
              <a:t>required</a:t>
            </a:r>
            <a:r>
              <a:rPr lang="en-US"/>
              <a:t>.</a:t>
            </a:r>
          </a:p>
          <a:p>
            <a:pPr lvl="1"/>
            <a:r>
              <a:rPr lang="en-US"/>
              <a:t>The course is designed to give you high-level ideas here and practice in section.</a:t>
            </a:r>
          </a:p>
          <a:p>
            <a:pPr lvl="1"/>
            <a:r>
              <a:rPr lang="en-US"/>
              <a:t>Details on Syllabus and Ed (including what to do if you can’t attend section).</a:t>
            </a:r>
          </a:p>
          <a:p>
            <a:pPr lvl="1"/>
            <a:r>
              <a:rPr lang="en-US"/>
              <a:t>Sections aren’t recorded, but resources are available.</a:t>
            </a:r>
          </a:p>
          <a:p>
            <a:pPr lvl="1"/>
            <a:r>
              <a:rPr lang="en-US" sz="2800"/>
              <a:t>Lecture attendance won’t be tracked (and recordings go on </a:t>
            </a:r>
            <a:r>
              <a:rPr lang="en-US" sz="2800" err="1"/>
              <a:t>panopto</a:t>
            </a:r>
            <a:r>
              <a:rPr lang="en-US" sz="2800"/>
              <a:t>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F453AC-7F61-FAE1-99DF-34F661BD85DC}"/>
                  </a:ext>
                </a:extLst>
              </p14:cNvPr>
              <p14:cNvContentPartPr/>
              <p14:nvPr/>
            </p14:nvContentPartPr>
            <p14:xfrm>
              <a:off x="2530080" y="3180240"/>
              <a:ext cx="146520" cy="19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F453AC-7F61-FAE1-99DF-34F661BD85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720" y="3170880"/>
                <a:ext cx="165240" cy="2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5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6653-877D-467D-9D03-0ABF1D79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What you need to know right now</a:t>
            </a:r>
            <a:br>
              <a:rPr lang="en-US">
                <a:latin typeface="Segoe UI"/>
                <a:cs typeface="Segoe UI"/>
              </a:rPr>
            </a:br>
            <a:r>
              <a:rPr lang="en-US" sz="4000">
                <a:latin typeface="Segoe UI"/>
                <a:cs typeface="Segoe UI"/>
              </a:rPr>
              <a:t>(lectures, concept checks)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4DB2-6FF4-4117-BA4B-9CC80DBA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Each Lecture will have a “concept check” associated with it.</a:t>
            </a:r>
          </a:p>
          <a:p>
            <a:r>
              <a:rPr lang="en-US"/>
              <a:t>Idea: Make sure you’ve understood today’s topic before we build on it 2 days later. </a:t>
            </a:r>
          </a:p>
          <a:p>
            <a:r>
              <a:rPr lang="en-US"/>
              <a:t>Available on </a:t>
            </a:r>
            <a:r>
              <a:rPr lang="en-US" err="1"/>
              <a:t>gradescope</a:t>
            </a:r>
            <a:r>
              <a:rPr lang="en-US"/>
              <a:t> at 4:30 (after the second lecture). Due the day of the next lecture at 1:30 (start of the first lecture).</a:t>
            </a:r>
          </a:p>
          <a:p>
            <a:pPr lvl="1"/>
            <a:r>
              <a:rPr lang="en-US"/>
              <a:t>You can submit as many times as you want. </a:t>
            </a:r>
          </a:p>
          <a:p>
            <a:pPr lvl="1"/>
            <a:r>
              <a:rPr lang="en-US"/>
              <a:t>When you get an answer correct the explanation will appear.</a:t>
            </a:r>
          </a:p>
          <a:p>
            <a:pPr lvl="1"/>
            <a:r>
              <a:rPr lang="en-US" sz="2800"/>
              <a:t>Worth a small amount of your grade, and an 80% average for the quarter is all you need for full credit.</a:t>
            </a:r>
          </a:p>
          <a:p>
            <a:pPr lvl="1"/>
            <a:r>
              <a:rPr lang="en-US"/>
              <a:t>Details in the syllabus.</a:t>
            </a:r>
          </a:p>
          <a:p>
            <a:pPr lvl="1"/>
            <a:r>
              <a:rPr lang="en-US"/>
              <a:t>You can (and should!) submit until you get full credit!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B5ED9A-6D42-509E-86AF-F15B0748FF1C}"/>
              </a:ext>
            </a:extLst>
          </p:cNvPr>
          <p:cNvSpPr/>
          <p:nvPr/>
        </p:nvSpPr>
        <p:spPr>
          <a:xfrm>
            <a:off x="8394700" y="5797550"/>
            <a:ext cx="3625850" cy="8864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CC1 out tonight</a:t>
            </a:r>
          </a:p>
          <a:p>
            <a:pPr algn="ctr"/>
            <a:r>
              <a:rPr lang="en-US" dirty="0"/>
              <a:t>Due </a:t>
            </a:r>
            <a:r>
              <a:rPr lang="en-US" b="1" dirty="0"/>
              <a:t>Monday </a:t>
            </a:r>
            <a:br>
              <a:rPr lang="en-US" b="1" dirty="0"/>
            </a:br>
            <a:r>
              <a:rPr lang="en-US" dirty="0"/>
              <a:t>(usual schedule would be Friday)</a:t>
            </a:r>
          </a:p>
        </p:txBody>
      </p:sp>
    </p:spTree>
    <p:extLst>
      <p:ext uri="{BB962C8B-B14F-4D97-AF65-F5344CB8AC3E}">
        <p14:creationId xmlns:p14="http://schemas.microsoft.com/office/powerpoint/2010/main" val="26862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something unusual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latin typeface="Segoe UI Semilight"/>
                <a:cs typeface="Segoe UI Semilight"/>
              </a:rPr>
              <a:t>In a ~300-person class, a few of you will have something significant happen during the quarter.</a:t>
            </a:r>
          </a:p>
          <a:p>
            <a:pPr marL="127635" lvl="1"/>
            <a:r>
              <a:rPr lang="en-US"/>
              <a:t>Illness or family emergency or something else.</a:t>
            </a:r>
          </a:p>
          <a:p>
            <a:pPr marL="127635" lvl="1"/>
            <a:r>
              <a:rPr lang="en-US"/>
              <a:t>We can give some kinds of accommodations (e.g., extra late days) in some cases.</a:t>
            </a:r>
          </a:p>
          <a:p>
            <a:pPr marL="127635" lvl="1"/>
            <a:r>
              <a:rPr lang="en-US" sz="2800"/>
              <a:t>We can only help if you tell us something is going on.</a:t>
            </a:r>
          </a:p>
          <a:p>
            <a:endParaRPr lang="en-US"/>
          </a:p>
          <a:p>
            <a:r>
              <a:rPr lang="en-US"/>
              <a:t>Now is a great time to:</a:t>
            </a:r>
          </a:p>
          <a:p>
            <a:pPr marL="127635" lvl="1"/>
            <a:r>
              <a:rPr lang="en-US"/>
              <a:t>Ask DRS for accommodations if you think you might need formal ones.</a:t>
            </a:r>
          </a:p>
          <a:p>
            <a:pPr marL="127635" lvl="1"/>
            <a:r>
              <a:rPr lang="en-US"/>
              <a:t>Start looking for a study group!</a:t>
            </a:r>
          </a:p>
        </p:txBody>
      </p:sp>
    </p:spTree>
    <p:extLst>
      <p:ext uri="{BB962C8B-B14F-4D97-AF65-F5344CB8AC3E}">
        <p14:creationId xmlns:p14="http://schemas.microsoft.com/office/powerpoint/2010/main" val="22010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CE6BF5-D529-4DE4-82CA-E834BBC0A7E3}"/>
              </a:ext>
            </a:extLst>
          </p:cNvPr>
          <p:cNvSpPr/>
          <p:nvPr/>
        </p:nvSpPr>
        <p:spPr>
          <a:xfrm>
            <a:off x="6637175" y="77362"/>
            <a:ext cx="2612572" cy="1193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390Z is NOT:</a:t>
            </a:r>
          </a:p>
          <a:p>
            <a:pPr algn="ctr"/>
            <a:r>
              <a:rPr lang="en-US"/>
              <a:t>Extra office hours</a:t>
            </a:r>
          </a:p>
          <a:p>
            <a:pPr algn="ctr"/>
            <a:r>
              <a:rPr lang="en-US"/>
              <a:t>Homework help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234B4-4927-45F3-A96D-06E092A347B2}"/>
              </a:ext>
            </a:extLst>
          </p:cNvPr>
          <p:cNvSpPr/>
          <p:nvPr/>
        </p:nvSpPr>
        <p:spPr>
          <a:xfrm>
            <a:off x="3722914" y="83976"/>
            <a:ext cx="2612572" cy="11939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390Z is:</a:t>
            </a:r>
          </a:p>
          <a:p>
            <a:pPr algn="ctr"/>
            <a:r>
              <a:rPr lang="en-US"/>
              <a:t>Practice with concepts</a:t>
            </a:r>
          </a:p>
          <a:p>
            <a:pPr algn="ctr"/>
            <a:r>
              <a:rPr lang="en-US"/>
              <a:t>Lessons on study skills</a:t>
            </a:r>
          </a:p>
          <a:p>
            <a:pPr algn="ctr"/>
            <a:r>
              <a:rPr lang="en-US"/>
              <a:t>Place to find study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hlinkClick r:id="rId2"/>
              </a:rPr>
              <a:t>CSE 390Z</a:t>
            </a:r>
            <a:r>
              <a:rPr lang="en-US" b="1"/>
              <a:t> is a</a:t>
            </a:r>
            <a:r>
              <a:rPr lang="en-US"/>
              <a:t> </a:t>
            </a:r>
            <a:r>
              <a:rPr lang="en-US" b="1"/>
              <a:t>workshop</a:t>
            </a:r>
            <a:r>
              <a:rPr lang="en-US"/>
              <a:t> designed to provide academic support to students enrolled concurrently in CSE 311. During each 2-hour workshop, students will reinforce concepts through: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/>
              <a:t>collaborative problem solving</a:t>
            </a:r>
            <a:r>
              <a:rPr lang="en-US"/>
              <a:t> </a:t>
            </a: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/>
              <a:t>practice study skills and effective learning habits</a:t>
            </a:r>
            <a:endParaRPr lang="en-US"/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b="1"/>
              <a:t>build community for peer support</a:t>
            </a:r>
            <a:endParaRPr lang="en-US"/>
          </a:p>
          <a:p>
            <a:r>
              <a:rPr lang="en-US"/>
              <a:t>All students enrolled in CSE 311 are welcome to register for this class.</a:t>
            </a:r>
          </a:p>
          <a:p>
            <a:pPr lvl="1"/>
            <a:r>
              <a:rPr lang="en-US"/>
              <a:t>Subject to size constraints on the course</a:t>
            </a:r>
          </a:p>
          <a:p>
            <a:r>
              <a:rPr lang="en-US"/>
              <a:t>Contact Lisa Elkin for more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CSE 390Z</a:t>
            </a:r>
          </a:p>
        </p:txBody>
      </p:sp>
    </p:spTree>
    <p:extLst>
      <p:ext uri="{BB962C8B-B14F-4D97-AF65-F5344CB8AC3E}">
        <p14:creationId xmlns:p14="http://schemas.microsoft.com/office/powerpoint/2010/main" val="3086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8e8cc8-1de4-40ec-91af-1c8873a79d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B43D434ED9D4BBAD1F3D8A40FCC0B" ma:contentTypeVersion="9" ma:contentTypeDescription="Create a new document." ma:contentTypeScope="" ma:versionID="eda30258031a9c37d234ba2204390797">
  <xsd:schema xmlns:xsd="http://www.w3.org/2001/XMLSchema" xmlns:xs="http://www.w3.org/2001/XMLSchema" xmlns:p="http://schemas.microsoft.com/office/2006/metadata/properties" xmlns:ns3="b08e8cc8-1de4-40ec-91af-1c8873a79dc0" xmlns:ns4="9abc1d99-13ed-4d5a-b44c-a110f3b7aae6" targetNamespace="http://schemas.microsoft.com/office/2006/metadata/properties" ma:root="true" ma:fieldsID="9c1ad3ad4700dbf54216dbbca543c32b" ns3:_="" ns4:_="">
    <xsd:import namespace="b08e8cc8-1de4-40ec-91af-1c8873a79dc0"/>
    <xsd:import namespace="9abc1d99-13ed-4d5a-b44c-a110f3b7aa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e8cc8-1de4-40ec-91af-1c8873a79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c1d99-13ed-4d5a-b44c-a110f3b7aa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2687ED-62FB-4567-9E12-1BF58967861F}">
  <ds:schemaRefs>
    <ds:schemaRef ds:uri="b08e8cc8-1de4-40ec-91af-1c8873a79dc0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9abc1d99-13ed-4d5a-b44c-a110f3b7aae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A0C78C-6EDE-47E3-B0C9-A5C06EAF9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8e8cc8-1de4-40ec-91af-1c8873a79dc0"/>
    <ds:schemaRef ds:uri="9abc1d99-13ed-4d5a-b44c-a110f3b7a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292B0D-0821-4690-BFC1-85FFBE969A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69</TotalTime>
  <Words>3346</Words>
  <Application>Microsoft Office PowerPoint</Application>
  <PresentationFormat>Widescreen</PresentationFormat>
  <Paragraphs>609</Paragraphs>
  <Slides>46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Franklin Gothic Medium</vt:lpstr>
      <vt:lpstr>Open Sans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Here Early?</vt:lpstr>
      <vt:lpstr>Logistics and Propositional Logic</vt:lpstr>
      <vt:lpstr>Outline</vt:lpstr>
      <vt:lpstr>Staff</vt:lpstr>
      <vt:lpstr>This is where syllabus information would go</vt:lpstr>
      <vt:lpstr>What you need to know right now (exams, sections)</vt:lpstr>
      <vt:lpstr>What you need to know right now (lectures, concept checks)</vt:lpstr>
      <vt:lpstr>If something unusual happens</vt:lpstr>
      <vt:lpstr>CSE 390Z</vt:lpstr>
      <vt:lpstr>What is this course?</vt:lpstr>
      <vt:lpstr>What is this course? (1)</vt:lpstr>
      <vt:lpstr>What is this course? (2)</vt:lpstr>
      <vt:lpstr>Course Outline</vt:lpstr>
      <vt:lpstr>Symbolic Logic</vt:lpstr>
      <vt:lpstr>What is symbolic logic and why do we need it?</vt:lpstr>
      <vt:lpstr>Propositions: building blocks of logic</vt:lpstr>
      <vt:lpstr>Analogy Introduction</vt:lpstr>
      <vt:lpstr>Are These Propositions?</vt:lpstr>
      <vt:lpstr>Are These Propositions? (with answers)</vt:lpstr>
      <vt:lpstr>Propositions</vt:lpstr>
      <vt:lpstr>Analogy Revisited</vt:lpstr>
      <vt:lpstr>Logical Connectives (compared to Java)</vt:lpstr>
      <vt:lpstr>Some Truth Tables</vt:lpstr>
      <vt:lpstr>Some Truth Tables (filled in)</vt:lpstr>
      <vt:lpstr>Implication Definition</vt:lpstr>
      <vt:lpstr>Implication (Truth Table)</vt:lpstr>
      <vt:lpstr>Implication (p→q)</vt:lpstr>
      <vt:lpstr>Implication (p→q) with answers</vt:lpstr>
      <vt:lpstr>p → q</vt:lpstr>
      <vt:lpstr>p → q wordings</vt:lpstr>
      <vt:lpstr>A More Complicated Statement</vt:lpstr>
      <vt:lpstr>A Compound Proposition  (introducing symbols)</vt:lpstr>
      <vt:lpstr>A Compound Proposition (analysis)</vt:lpstr>
      <vt:lpstr>Back to the Compound Proposition…</vt:lpstr>
      <vt:lpstr>A Compound Proposition  (revisiting symbols)</vt:lpstr>
      <vt:lpstr>Analyzing the Sentence with a Truth Table</vt:lpstr>
      <vt:lpstr>Order of Operations</vt:lpstr>
      <vt:lpstr>Logical Connectives</vt:lpstr>
      <vt:lpstr>Biconditional:  p ↔ q</vt:lpstr>
      <vt:lpstr>Biconditional:  p ↔ q (with answers)</vt:lpstr>
      <vt:lpstr>Exclusive Or</vt:lpstr>
      <vt:lpstr>Exclusive Or (with answers)</vt:lpstr>
      <vt:lpstr>Active learning!</vt:lpstr>
      <vt:lpstr>Lecture 1 Activity</vt:lpstr>
      <vt:lpstr>What’s next?</vt:lpstr>
      <vt:lpstr>Todo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Robbie Weber</cp:lastModifiedBy>
  <cp:revision>2</cp:revision>
  <cp:lastPrinted>2025-09-24T19:11:26Z</cp:lastPrinted>
  <dcterms:created xsi:type="dcterms:W3CDTF">2020-07-07T00:40:35Z</dcterms:created>
  <dcterms:modified xsi:type="dcterms:W3CDTF">2025-09-24T23:29:04Z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0x010100C96B43D434ED9D4BBAD1F3D8A40FCC0B</vt:lpwstr>
  </property>
</Properties>
</file>