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8.xml" ContentType="application/inkml+xml"/>
  <Override PartName="/ppt/ink/ink9.xml" ContentType="application/inkml+xml"/>
  <Override PartName="/ppt/tags/tag7.xml" ContentType="application/vnd.openxmlformats-officedocument.presentationml.tags+xml"/>
  <Override PartName="/ppt/ink/ink10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1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2.xml" ContentType="application/inkml+xml"/>
  <Override PartName="/ppt/tags/tag12.xml" ContentType="application/vnd.openxmlformats-officedocument.presentationml.tags+xml"/>
  <Override PartName="/ppt/ink/ink13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tags/tag120.xml" ContentType="application/vnd.openxmlformats-officedocument.presentationml.tags+xml"/>
  <Override PartName="/ppt/tags/tag1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1"/>
  </p:notesMasterIdLst>
  <p:handoutMasterIdLst>
    <p:handoutMasterId r:id="rId52"/>
  </p:handoutMasterIdLst>
  <p:sldIdLst>
    <p:sldId id="330" r:id="rId5"/>
    <p:sldId id="256" r:id="rId6"/>
    <p:sldId id="257" r:id="rId7"/>
    <p:sldId id="260" r:id="rId8"/>
    <p:sldId id="333" r:id="rId9"/>
    <p:sldId id="334" r:id="rId10"/>
    <p:sldId id="349" r:id="rId11"/>
    <p:sldId id="320" r:id="rId12"/>
    <p:sldId id="269" r:id="rId13"/>
    <p:sldId id="319" r:id="rId14"/>
    <p:sldId id="270" r:id="rId15"/>
    <p:sldId id="271" r:id="rId16"/>
    <p:sldId id="273" r:id="rId17"/>
    <p:sldId id="275" r:id="rId18"/>
    <p:sldId id="276" r:id="rId19"/>
    <p:sldId id="285" r:id="rId20"/>
    <p:sldId id="321" r:id="rId21"/>
    <p:sldId id="287" r:id="rId22"/>
    <p:sldId id="348" r:id="rId23"/>
    <p:sldId id="289" r:id="rId24"/>
    <p:sldId id="322" r:id="rId25"/>
    <p:sldId id="323" r:id="rId26"/>
    <p:sldId id="295" r:id="rId27"/>
    <p:sldId id="296" r:id="rId28"/>
    <p:sldId id="332" r:id="rId29"/>
    <p:sldId id="314" r:id="rId30"/>
    <p:sldId id="297" r:id="rId31"/>
    <p:sldId id="312" r:id="rId32"/>
    <p:sldId id="302" r:id="rId33"/>
    <p:sldId id="303" r:id="rId34"/>
    <p:sldId id="290" r:id="rId35"/>
    <p:sldId id="291" r:id="rId36"/>
    <p:sldId id="310" r:id="rId37"/>
    <p:sldId id="315" r:id="rId38"/>
    <p:sldId id="337" r:id="rId39"/>
    <p:sldId id="341" r:id="rId40"/>
    <p:sldId id="347" r:id="rId41"/>
    <p:sldId id="342" r:id="rId42"/>
    <p:sldId id="343" r:id="rId43"/>
    <p:sldId id="344" r:id="rId44"/>
    <p:sldId id="345" r:id="rId45"/>
    <p:sldId id="346" r:id="rId46"/>
    <p:sldId id="318" r:id="rId47"/>
    <p:sldId id="329" r:id="rId48"/>
    <p:sldId id="300" r:id="rId49"/>
    <p:sldId id="33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F5118-B1B9-6949-8218-02DDF44C0814}" v="428" dt="2025-09-24T00:36:52.623"/>
    <p1510:client id="{97AF7427-F4A6-7B09-397E-DCFA27C657EF}" v="4" dt="2025-09-24T00:57:57.085"/>
    <p1510:client id="{CC16CF1F-DBD3-DCA3-9F04-D9284CBD8EC6}" v="1" dt="2025-09-24T18:19:15.560"/>
    <p1510:client id="{E22F7A30-4DCD-4316-BE2B-FCDEA05DE740}" v="80" dt="2025-09-24T21:35:42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EF43-97A6-48E6-B281-805DB59DFE3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1DBC-5A0A-4B99-B07E-70EC08F6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0:46:54.0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15301 10908 1584 0,'-1'-5'70'0,"6"14"362"0,0 1-483 0,2-3 336 0,0 2-604 0,-7-4 80 0,0-1 250 0,-3 0-1 0,-6-3 10 0,0-1 17 0,-3 0 8 0,-4-1-1 0,-6-5-10 16,-8 1-18-16,2 3-10 0,-6 0-3 15,4-3-2 1,-4 5 0-16,-3 2 1 0,-7-2 1 0,0 5-1 0,-3-5 1 15,-9 4 2-15,-1 1 4 16,-9 0 1-16,-5-1-2 0,-5 5-2 0,2-6-4 0,-11-1-1 16,-9-2 1-16,-2-2-1 0,-12-7 3 15,-7 2 5-15,-8-9 1 0,1 2-3 16,-6-2 38-16,4-3 1 0,-5 1 0 16,-1 2 2-16,6 2-40 15,4 5-5-15,11 4-1 16,10 3-1-16,3 2 0 0,2 2 0 0,6 1 0 0,-5 1-1 0,7 1 1 15,1-1-1-15,-8 4 1 16,3-6 0 0,-2 2-1-16,5-2 1 0,5-2-1 0,-5-2 0 0,-7-2 0 0,2-1 0 15,0-4 0 1,5 0 3-16,0-1 5 0,7 1 17 0,8-5 7 16,3 5-1-16,15 0-4 0,10 0-13 0,10 7 19 0,8-1 18 31,12-3 9-31,3 6 5 0,11 0-21 15,0 0-19-15,-2 0-9 0,2 0-7 0,0 0-9 0,0 0-1 0,0 0-10 32,2 2-27-32,0-2-45 0,-2 0-54 15,0 0-50-15,0 0 92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09:33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19895 6463 1495 0,'45'16'78'0,"-51"-14"-35"0,3-2-22 16,-3 2 1-16,-47-13 0 0,52 9 15 0,-1-1 17 16,2 1 8-16,0 2 1 0,0-2-6 15,0-1-2-15,0 1-1 0,5-4-8 16,4 6-16-16,7 0-17 0,7 0-13 16,5 2-6-16,10 2 1 0,1 5 0 15,5-4 2-15,4 2 3 16,-4 0 4-16,-1 2 4 0,1 3 6 0,-5-5 6 0,5 1 8 15,4-7 2-15,2 3-2 0,-1-2-2 16,3-1-2-16,-8-1 4 0,-1 0 3 16,-10-3-1-16,-2-1-2 0,-8-1-5 15,-9 1 1 1,-12-1-1-16,-1 3-10 0,-2-3-13 0,-3 2-15 0,-5-1-13 16,-7-1-10-16,-10-4 3 15,-13 0 7-15,-15-5 8 0,-2 5 12 16,-10-2 3-16,2 9 3 0,0 2 1 0,6 2 1 0,6-2 1 15,5 4 2-15,1-1 0 16,5-4 1-16,5 1-1 0,6-4 1 16,14 2 0-16,7 0 2 0,9 2 7 0,-1-7 1 15,4 6-9-15,8-5-21 0,-1 1-17 16,12-2-34-16,13-6-42 0,22 1 67 0</inkml:trace>
  <inkml:trace contextRef="#ctx0" brushRef="#br0" timeOffset="506.74">22752 6355 1501 0,'-36'-7'73'0,"10"-2"8"0,-3-2-12 0,8 4-20 0,5 0-16 0,-5-5-13 0,3 6-7 0,4 3-2 16,3 1 5-16,9 2 7 0,8 2 9 15,-4-2 8 1,3 0-16-16,4 3-14 0,0 3-17 0,10 1-10 0,15 5 7 15,5 1 6-15,14 1 7 0,9 2 9 16,5 0 3-16,10-4 13 0,2 2 8 0,1-5 2 16,-9-2 6-16,-11 0-8 0,-10-7-5 15,-14 0-5-15,-8-3-5 0,-10-1-1 16,-8 3-1-16,-4-7-3 16,-6 7-11-16,0 1-5 15,-4-4-9-15,-3 4-9 0,-2 2 3 16,-7-2 1-16,-10 2 4 0,-13-1 6 15,-4 1 1-15,-5 0 2 0,-2 3 0 16,1-5 1-16,-4 0 2 0,1 0 0 16,1-5 1-16,5 0 2 0,1-1 2 15,1-6-1-15,2-2-1 0,3 0-2 0,3-1 5 16,9 1-44-16,8-2-27 0,15 2 35 16</inkml:trace>
  <inkml:trace contextRef="#ctx0" brushRef="#br0" timeOffset="1600.68">24305 6018 1419 0,'-2'0'120'0,"2"2"148"0,0-2-190 16,-2 0-27-16,2 0-2 0,0 0-21 0,0 0-10 15,0 0-7-15,0 0-4 0,0 0-2 16,0 0-1-16,0 0 1 0,0 0-4 16,0 0-1-16,0 0-1 0,0 2-6 15,0-1-2-15,-1 6-3 0,1-3-2 0,0 3 5 16,0 2 4-16,1 3 2 0,3 3 3 15,3-1 2-15,0 2 0 0,2 3-1 16,2 2 1-16,3 3-1 16,0 0-1-16,2 1 3 0,-2-2 0 0,0-2 0 15,1-3 0-15,-1 2-1 0,-4-3 1 16,1-1-1 0,0-1 0-16,1-3 0 0,-5-3-1 0,6 2 0 0,-1 1 0 0,2-3 1 15,7 5 1-15,2-2 3 0,4 1 0 16,0 1 2-16,-6-5-2 0,0-2 1 15,-5 2-1-15,0-6-1 0,2 1 1 16,0-2-1-16,-4 3-1 0,0-5-1 16,0 2 0-16,-3-2 0 0,8 0 2 15,-5-2 12-15,-1 0 14 0,3-3 10 0,-2-2 6 16,-2 0 2-16,4 0-4 0,-3-2-8 16,5-4-7-16,1-1-14 0,4 0-11 15,2-4-3 1,3 4-2-16,1 5-3 0,3-1-4 0,3 1-1 0,-1 3 0 15,6 6-1-15,1-3 2 0,4 3 1 16,2 0-1-16,0 2 1 0,6 3-1 16,0 4-1-16,-12 0 1 0,7 1 0 0,-8 4-1 15,-1 1 0-15,9 2 2 0,-7 5-1 16,7-6 1-16,-4 3-1 16,-1-1 1-16,-6 1 2 0,-2 1 2 0,-4-4 2 15,-5-6 1-15,-8-1 2 0,-2-5 3 16,-5-2 5-16,1 1 8 0,-9-3 6 0,5-3 7 15,-3 1 5-15,0-2 2 0,2 1 1 16,-1 1 2-16,4-3-3 0,-1-4-4 16,5 0-9-16,6-3-10 0,-4-1-7 15,7 2-7 1,0 1-1-16,3 3-1 16,1 0 0-16,5 7 0 0,3 0 0 0,1 3 1 15,6 3 2-15,8 4 7 0,10 3 2 16,13 3 6-16,3-1 8 0,9 3-3 15,-5-2-3-15,2 0-6 0,1-2-10 16,-8-1-2-16,-8-3 0 0,-7-6 0 16,-8-4 0-16,-8-4 0 0,-3-4-11 15,-4-8-21-15,7-13 18 0</inkml:trace>
  <inkml:trace contextRef="#ctx0" brushRef="#br0" timeOffset="6694.81">15447 3103 2126 0,'0'2'43'0,"-2"3"-46"0,-2 6-6 0,-3 7 1 0,2 10 0 0,-4 13 3 0,0 14 2 0,0 16 3 0,-3 7 0 0,0 9 1 0,-3 7-1 0,7 1-4 0,-1 1-2 0,3 3-8 0,10 2-22 15,5-7-28-15,1 2-10 0,10-2 30 0</inkml:trace>
  <inkml:trace contextRef="#ctx0" brushRef="#br0" timeOffset="6876.83">16177 4057 2029 0,'-2'0'64'0,"-3"2"-25"0,-2 0-10 16,-9-1-27-16,-21 1-1 0,-18 4-1 16,-34-5 0-16,-17 1 0 0,-20 0 1 0,-21-2-2 15,-4-4 1-15,-8-3 3 0,6 0 0 0,13-5-54 16,11-1 419-16,20 3-287 0</inkml:trace>
  <inkml:trace contextRef="#ctx0" brushRef="#br0" timeOffset="7085.66">16353 3009 1935 0,'-23'7'84'15,"-9"0"62"-15,-18 6-120 16,-12 1 0-16,-16 4 1 0,-9-2-4 0,-5 1-16 15,-7-4-2-15,5-4-3 0,5 0-1 16,8-8 6-16,8 1-25 0,0-4-64 16,20-3 55-16</inkml:trace>
  <inkml:trace contextRef="#ctx0" brushRef="#br0" timeOffset="7413.2">16807 2945 1762 0,'74'8'153'0,"125"29"391"16,-354-96-553 0,115 52-46-16,31 4 22 0,-7 1 6 0,-13 2 16 15,-6 3 7-15,-9 8 2 16,-8 9-6-16,4 13-2 0,-1 12-16 15,4 13-5-15,8 17-1 0,4 10-3 0,9 3 15 16,3 3 3-16,5-8 5 0,6 2 5 0,4-5 0 16,1 0 0-16,7 3 1 15,0-7 2-15,-2 2 2 0,0-5 2 0,-4-6 1 16,0-5 2-16,-1-10 0 16,0-6 2-16,-1-11-2 0,-1-13-30 15,0-6-153-15,-2-11 120 0</inkml:trace>
  <inkml:trace contextRef="#ctx0" brushRef="#br0" timeOffset="7576.37">16977 3814 1910 0,'-36'69'98'0,"-153"-12"-74"0,228 0-13 16,-364-128-21-1,194 71 17-15,34 0 5 0,13 0-12 0,8-2-33 16,16-7 26-16</inkml:trace>
  <inkml:trace contextRef="#ctx0" brushRef="#br0" timeOffset="7976.06">18131 3568 2037 0,'-7'55'699'15,"16"-20"-276"-15,-14 8 205 31,-1 56-1364-31,3-101-219 16,6 116 977-16,1-61-81 0,-2-2 0 16,1-5-8-16,-1-8-5 0,3-8 1 0,1-11 11 15,1-6 19-15,-7-13 23 16,1 1 18-16,-1 1 27 0,0 0 31 0,0-2 17 16,0-11 6-16,2-12-3 0,2-10-5 15,5-13-12-15,5-16-6 0,5-6-18 16,10-6-6-16,8 5 13 0,4 3 16 0,1 11 4 15,1 11-15-15,-1 8-21 0,-3 2-21 16,7 11-20-16,6 0-16 0,-1 7-52 16,15 6-58-16,7 1 552 0,5 9-351 15</inkml:trace>
  <inkml:trace contextRef="#ctx0" brushRef="#br0" timeOffset="8387.33">19507 3644 1866 0,'-11'0'43'0,"-5"0"-27"0,-1 2-21 16,-10 3 2-16,-7 2-3 0,-3 4 0 15,-5 8-1-15,-3 4-1 0,1 9 2 16,3 9 3-16,2 7 1 0,7 9 0 0,6 1-1 16,4 1-3-16,8-6-3 0,7-5 1 15,5-11 0-15,8-9 3 0,3-8 3 16,3-10 0-16,2-4 19 0,2-6 32 15,0-2 21-15,7-9 12 0,9-12-4 16,9-9-26-16,8-15-6 0,5-7-8 16,-6-8-10-16,-9 2-6 0,-8 5-13 0,-8 7-4 15,-8 9-2-15,-1 7 0 0,-9 11 1 16,0 7 6-16,3 3 5 0,-7 4 2 16,3 4-1-16,1 1-4 0,-5 2-12 15,0 0-6-15,0 0-15 0,0 0-12 16,0 0-20-16,-3 0-21 15,1 0-13-15,-2 2-12 0,1 8 18 0,1 4 25 0,2 8 23 16,4 4 21-16,10 6-3 0,4 4-1 16,3 4 3-16,-2-1 0 0,6 2 10 15,0-4 1-15,0-1 1 0,1-6 2 16,-4-9 3-16,1-1 2 0,-4-11-1 16,4-8 9-16,4-2-10 0</inkml:trace>
  <inkml:trace contextRef="#ctx0" brushRef="#br0" timeOffset="8561.15">19989 3509 1617 0,'2'69'40'0,"3"-5"-31"0,-3 7-3 0,-2-9-1 0,0-5 0 15,-2-4 2 1,-1 0 3-16,1-7-2 0,-1-8 79 15,1-6-62-15</inkml:trace>
  <inkml:trace contextRef="#ctx0" brushRef="#br0" timeOffset="8917.16">20186 3181 1564 0,'28'53'38'0,"-8"-5"-28"16,8 11-4-16,-5-2-2 0,-5 1-1 16,-2 8-2-16,-2-4-1 0,-8 5 0 0,-1-3 1 15,-5-2 0-15,-2 0 3 0,-1-11-1 16,-4-6 0-16,7-12 2 0,-2-15-3 16,-5-5 3-16,7-13 7 0,0 0 7 15,0 0 24-15,5-11-7 0,9-7-15 16,7-14-16-16,13-17-25 0,7-3 3 15,0-3 4-15,-2 9 17 0,1 5 18 16,-6 2 21-16,2 9 32 0,-3 5 19 16,1 8-3-16,3 3-5 0,-8 8-23 0,-3-1-26 15,1 7-10-15,-4 4-18 0,5 5-11 16,1 3-11-16,-3 6-6 0,4 6-2 16,-3 5-1-16,-4 3 0 0,2 5-21 15,0-2-22-15,-6 6-24 0,-1-9-5 16,-2-2 12-16,-6-7 424 0,-6-10-254 15</inkml:trace>
  <inkml:trace contextRef="#ctx0" brushRef="#br0" timeOffset="9087.92">21262 3351 1863 0,'4'13'173'0,"-2"6"-144"16,-2-1-48-16,1 9 18 0,1-1 1 15,0 19 1-15,2 2 4 0,1 1-11 16,-5-3-31-16,0-1-22 0,2-1-21 16,-1-12 33-16</inkml:trace>
  <inkml:trace contextRef="#ctx0" brushRef="#br0" timeOffset="9929.74">21535 3362 1831 0,'2'32'55'0,"2"-2"-10"0,-4 11-34 16,0-7-3-16,0 5-1 0,0-2-4 16,0 2-2-16,7 3 1 0,-4 5-1 15,1 6 0-15,10 3-1 0,-9-8-2 16,10-2-2-16,-1-10-7 15,-5-15-12-15,-6-5-7 0,4-7-5 0,-1 0 5 16,-5-7 6-16,3-2 10 0,7-13 4 0,5-3-9 16,10-12-10-16,6-15-3 0,-2-1 0 15,4-9 11-15,-2 5 18 0,-7 5 20 16,-2 3 15-16,-4 8 18 16,2 3 17-16,-3 1 1 0,2 10 11 15,-3-1 4-15,-4 10-6 0,-1 2-15 16,-1 5-27-16,0 2-23 0,3 11-23 15,0 3-13-15,7 9-2 0,0 11 3 0,-1-3-16 0,-2 10-19 16,-8 2-3-16,-1 1-7 16,-7 6 15-16,-2 1 14 0,-2-5-1 0,-1-3 7 15,3-13 12-15,-2-7 13 0,2-7 7 16,5-12 2-16,-3 1 2 0,-2-5 19 16,7-5 7-16,5-13-4 0,13-21-13 15,16-16-39-15,9-9-54 0,8-3-18 0,1 6 40 16,5 10 66-16,-17 7 68 0,0 5 31 15,-7 3-19-15,-13 6-29 0,-4 10 0 16,-9 8 0-16,-5 3-6 0,-4 7-13 16,-1 2-19-16,-2 0-23 15,-2 0-24-15,-9 9-16 0,-11-2-2 0,-10 13 15 16,-18 1 20-16,-10 4 8 0,-15 5 2 0,6-2-1 16,-1 4-1-16,12-1 2 0,17-5-2 15,10-1-1-15,10-2-3 0,8 0 0 16,6 4 1-1,5-4 10-15,7 2 9 0,5-1 8 0,9-1 9 0,4-1 10 16,7-6 16-16,4-4 6 0,1-3 1 16,0-4-11-16,0-3-16 0,-6-2-9 15,-1-2-7-15,-4 0-7 0,-1-5-6 0,-2 4-9 16,4 3-29-16,-1 7-50 0,1 14-39 16,1 18-12-1,2 13 19-15,-1 20 48 0,-1 13 35 0,-8 6 15 0,-4 5 0 16,-13-4-13-1,-6 0-33-15,-17-3-18 0,-12-11-66 16,-7-9 10-16,-7-16 26 0,2-19 15 16,-8-11 124-16,5-9 48 0,2-12 59 15,1-6 59-15,3-10 17 0,-1-18 20 16,-1-7-17-16,6-11-10 0,7-8-44 0,8 1-50 16,10 0-23-16,10 4-33 0,11-4-19 15,14-10-13-15,13-4-18 0,3 0-21 16,3 13-8-16,1 12-7 0,-11 15 9 15,3 7-11-15,-1 4-39 0,5 6-62 0,3 3-81 16,11 8 107-16</inkml:trace>
  <inkml:trace contextRef="#ctx0" brushRef="#br0" timeOffset="10546.39">20574 3133 1222 0,'-5'75'376'0,"28"-40"44"0,18 66-84 16,-84-283-398-16,35 134 120 0,11 28-15 16,4-10-20-16,6-14-7 0,-1-15-6 0,4-10-7 15,2-9-3-15,3-14-1 0,7 0-8 16,1-6-4-16,-1 6-9 0,0 9 0 16,1 10 8-16,6 8 4 0,-1 11 10 15,3 3 2-15,-3 8 3 0,-4 8 8 16,2-1 5-16,-2 13 1 15,2 0-2-15,-2 7-13 0,-2 6-9 0,-3 3-10 0,-3-2-17 16,-1 7-5-16,-5 0-7 0,-4 2-27 16,-5 0-4-16,-7 0-2 0,2 2-8 15,-13 7 23-15,-8 2 16 0,-11 1 10 16,-15 4 18-16,-11-2 11 0,-3-2 4 16,-3-3 1-16,0 0 1 0,9-3 1 15,2-5 0-15,12-1 0 0,8 0 1 16,14 0 0-16,4 0 0 15,13 0 12-15,-2 0 28 0,2 0 33 0,13-1 16 0,8-5-1 16,11-1-25-16,5-5-31 0,9-2-15 16,6-1-12-16,5 3-2 15,-6 3-1-15,0 2 1 0,-6 5 0 0,-8 2 3 16,0 13-6-16,-5 4-3 0,4 12-4 16,-5 10-5-16,0 3 7 0,-3 4-23 0,-9 2 12 15,-8 2-35-15,-7-4-11 0,-8 0 3 16,-12 0 46-16,-2-5-103 0,-10-11 88 15</inkml:trace>
  <inkml:trace contextRef="#ctx0" brushRef="#br0" timeOffset="10821.38">21631 1523 1896 0,'39'181'11'0,"-44"-209"-16"0,19 92 9 15,11 1 3 1,0 3-3-16,3 1 1 0,0 2-2 0,-6 0-1 0,1 1 0 16,-6 1-2-16,-6-5 0 15,-6-10-1-15,4-14-9 0,-9-12-12 16,0-16-25-16,0-10-48 15,-3-10-355-15,1-21 296 0</inkml:trace>
  <inkml:trace contextRef="#ctx0" brushRef="#br0" timeOffset="11027.08">21849 1545 2743 0,'9'-6'110'15,"-2"3"-75"-15,7 3-61 0,2 5-26 16,6 2-28-16,4 7 31 0,4 6 72 15,1 8-76-15,0 13 3 0,-2 5-7 0,-8 4-52 16,-7-4 38-16,-8-2-15 16,-12-1 14-16,-11-1 7 0,-12-4 39 0,-8-6 6 15,-11-11 5-15,-3-5 2 16,-8-9 3-16,2-5 4 0,6-6 5 0,1-7 4 0,1 1-3 16,11-1 43-16,12-3-30 0</inkml:trace>
  <inkml:trace contextRef="#ctx0" brushRef="#br0" timeOffset="11505.11">24417 2488 2083 0,'0'5'59'0,"1"1"-23"0,-1-1-46 0,0 9-9 0,2 15 0 0,2 22 6 0,-2 20 9 0,5 19 4 15,0 13-2-15,3 14-1 0,-3 9 1 16,1 3-1-16,-3 6 2 0,-5 3 1 16,-2-3 0-16,-5 5 1 0,2-10 7 15,-2-13-22-15,5-20-17 0,-2-21-16 32,4-13-80-32,4-14 83 0</inkml:trace>
  <inkml:trace contextRef="#ctx0" brushRef="#br0" timeOffset="11695.83">24945 3247 1898 0,'0'3'84'16,"-2"1"58"-16,-1 5-148 0,-4 0-19 0,-8 12 10 16,-6 6 8-16,-9 6 6 0,-5 4 0 15,-10-3-1-15,-1 0 0 0,-9-6-1 16,-5 1 0-16,-8-6 2 0,-2-6-1 15,0-1-2-15,1-3-20 0,0-4-27 16,-2-9-21-16,-2-11-275 0,6-7 231 16</inkml:trace>
  <inkml:trace contextRef="#ctx0" brushRef="#br0" timeOffset="12491.87">24433 2830 2034 0,'32'6'50'0,"3"6"-38"0,0 11-10 0,4 9-2 16,0 10-2-16,4 17 1 0,-4 12 0 16,-4 7-6-16,1 11 1 0,-6-1-1 15,-2 3-1-15,-5-5 4 16,-5-8-2-16,-5-3-12 0,-4-4 1 16,-1-2 2-16,-1-9 3 0,-5-7 12 0,0-14-2 15,-2-17-2-15,0-6 0 0,0-7-2 16,0-9 1-16,0 0-4 0,0-2 7 15,9-11-12-15,2-11-28 0,8-12-17 0,2-14-16 16,1 3 13-16,-6 8 31 0,-2 14 44 16,-9 9 28-16,4 9 21 0,-7 3 14 15,1 4-6-15,4 0-19 16,-3 2-8-16,3 2-17 0,2 3-10 0,5 3 0 16,2 4-12-16,7 9-3 0,-2 1-1 0,2 0 0 15,-1 3 1-15,-1-6-1 0,-2-3-4 16,1-4-1-16,-1-9 0 0,4-3 5 15,2 0 9-15,0-6 14 0,-2-6 13 16,0-10 3-16,4-10-7 0,3-11-18 16,2 2-19-16,-6 4-22 0,-8-1-4 0,-7 8-11 15,-9 5-12-15,-4 2 12 0,-7 3 2 16,-3 4 6-16,-1 3 10 16,-10 4-15-16,0 4-12 0,-2-1-3 0,-3 4 5 15,-1 5 9-15,6 2-1 0,6 13 3 16,8 1 1-16,3 9 0 0,10 8 15 15,3-1 9-15,9 11 1 0,4-2 13 0,3 9 7 16,1 1 0-16,1 3 4 0,11-4-8 16,-3-2-2-16,6-1-1 15,-3-13 6-15,-6-4 21 0,-2-7 20 0,1-12 17 16,-13-5 13-16,-2-7 13 0,-7-4 29 16,-3-8-3-16,6-2-17 0,-1-17-55 15,7-14-58-15,2-15-26 0,-9-12-34 0,-2-4 14 16,-4 2 8-16,-3 5 14 15,2 15 32-15,-2 11 15 0,4 9 21 0,1 9 15 16,2 5 20-16,2 11-3 0,3-4-14 16,4 7-17-16,7 4-28 0,6 7-19 15,4 3-4-15,1 6 0 0,9 10 5 16,1 6 12-16,-2 5 1 0,1 3-1 0,-4 1-4 16,-5-6 1-16,-4 4-15 0,-7 0-7 15,-4-1-3-15,-4 5-4 0,-3-4 10 16,-5-4 2-16,-2-4 3 0,-5-8 2 15,-7-2 4-15,4-7 6 0,-1-3 3 16,2-4 5-16,2-9 4 0,0 1 7 0,0-1 5 16,0 0-3-16,-3-7-2 0,12-5-19 15,7-17 3-15</inkml:trace>
  <inkml:trace contextRef="#ctx0" brushRef="#br0" timeOffset="13123.46">26199 4241 1200 0,'-4'-5'150'0,"2"0"234"0,-1-6-344 0,-1-5-41 0,-1-3 2 15,1-6 0-15,-1 2 0 0,3 3-1 0,2 6 2 16,0 4 15-16,0 2 6 0,0 8 18 15,4-7 27-15,-4 2 4 0,0-4 15 16,10 2-6-16,-1-7-19 0,14-2-17 16,6-4-22-16,3-3-13 0,1-7-7 15,6-5-3-15,2 3 1 0,-7 0-4 0,3 9-8 16,-7 3-2-16,-3 10-6 16,1 6-2-16,0 4 1 0,10 2 2 0,6 12-15 15,6 9 4-15,-2 7 4 0,3 6-2 16,-7 3 21-16,-1 5 2 0,-8-1-9 15,-10 5 5-15,0 5 3 0,-11-2-12 16,-7 6 9-16,-7 0-9 0,-3-8-7 0,-8-13 9 16,0-13 1-16,1-9 4 0,-4-10 1 15,-6-4 6-15,4-9 2 0,0-13-2 16</inkml:trace>
  <inkml:trace contextRef="#ctx0" brushRef="#br0" timeOffset="13709.99">28238 3612 2003 0,'0'2'51'0,"0"0"-29"0,0-1-29 0,0 5-14 0,-2 1-1 15,0 7 1-15,-3 11 2 0,-1 9 3 0,3 6-5 16,1 5-2-16,-3 4 4 0,5 1 6 31,0-2 8-31,5 0 5 0,-1-2 0 0,1-9-1 16,4-2-1-16,3-3 2 16,2-7 0-16,1-5 7 0,1-8 2 0,-2-8 19 0,0-4 24 0,7-7 12 31,9-17-7-31,18-7-24 0,5-21-27 0,6-13-22 15,1-12-4-15,-12-6-1 0,-7 10 4 16,-13 2 6-16,-12 15 5 0,-7 2 6 16,-4 8-5-16,-5 2-5 0,0 10 6 15,-1 2 3-15,-5 11 5 0,6 9 12 16,0 10 6-16,0 0 7 0,0 2-10 0,0 2-22 16,2 9-23-16,-2 12-9 0,5 17 5 15,-1 19 15-15,1 15 10 0,2 10-1 16,6 6 1-16,-6 2-6 0,3-5-14 15,3-11-15-15,-1-8-20 0,2-15-23 16,2-12-111-16,-1-16 119 0</inkml:trace>
  <inkml:trace contextRef="#ctx0" brushRef="#br0" timeOffset="14217.64">28924 3382 1590 0,'2'44'45'16,"-2"0"-15"-16,3 17-26 0,6-3-3 0,-6 6 1 16,5-6 0-16,-1 1 1 0,0-2 0 15,-2-8 0-15,-1-1 3 0,-1-12 2 16,-1-13 0-16,0-13 4 0,-2-10 6 16,0 0 25-16,3-9 3 15,-1-17-3-15,3-17-6 0,4-15-29 0,0-4-4 16,2-4-2-16,-1 9-1 0,3 9 0 0,1 4 0 15,0 10 8-15,0 11 15 0,1 2 16 16,-7 11 26-16,3 2-5 16,0 8-17-16,-2 2-23 0,1 7-26 0,3 11 5 15,3 15-34-15,3 11 7 0,1 16 1 16,-5 7-8-16,10 6 37 0,-9-6-33 16,-2-2-1-16,1-8 1 0,-14-11 1 0,1-13 31 15,-2-12 1-15,0-10-2 0,4-13 11 16,-2 1 27-16,6-2 30 0,-1-12-1 15,-1-13-10-15,8-8-28 0,0-10-26 16,9-15 4-16,4 1 0 0,3-6 1 16,-2 7-3-16,-6 13-2 0,-3 12 1 0,-5 9 10 15,0 7 8-15,1 7 0 0,-1 2 2 16,4 5-10-16,3 4-12 0,-7 7-2 16,4 5-3-16,-2 4-4 0,0 8 3 15,5 10 0 1,-5 8-23-16,3 6 2 0,-3 5 1 0,-1 1-6 0,-7-4 13 15,0 1-11-15,-8-7-14 0,0-2-5 0,-2-14-16 16,-4-6-17 0,-1-16-7-16,0-11-7 0,-2-15 50 0</inkml:trace>
  <inkml:trace contextRef="#ctx0" brushRef="#br0" timeOffset="14629.25">29872 3009 2215 0,'4'9'48'0,"-2"5"-34"0,3 16-23 0,9 13 5 0,2 16 2 15,5 11-1-15,1 7-3 0,1 2 1 16,-2-1 3-16,0-1 2 0,-1-1 2 0,-10-9-2 16,5-1-2-16,-14-8-2 0,-2-6-1 31,2-11-2-31,-1-13-3 0,0-7-2 0,0-12-7 0,0-7-4 0,-1 1 3 15,1-3-11 1,-2-5 10-16,4-2-2 0,3-5-7 0,4-8 8 0,0-12-5 16,5-1 7-1,0 1 10-15,6 3 9 0,-1 3 13 0,1 8 24 0,1 2 22 0,0 2 5 16,-1 1-5 0,-3 10-22-16,-1 3-23 0,-3 3-7 0,-1 10-6 0,-3 5-3 15,0 8-19-15,0 8 0 16,-2 7-6-16,0 3-17 0,-4-2 11 15,-3-1-8-15,-1-5 2 0,-6-3 17 0,-1-15 4 16,-4 0 4-16,-4-8 5 0,0-4 0 0,-3 1 7 16,1-7 6-16,-2 0 4 15,6-9 4-15,0 4 1 0,-2-8-1 0,7-1-5 16,7 0 385-16,4-9-283 0</inkml:trace>
  <inkml:trace contextRef="#ctx0" brushRef="#br0" timeOffset="15186.44">30454 3754 1182 0,'19'42'74'16,"-1"-4"57"-16,-2 1-101 0,-2-9-22 15,-5-4-4-15,2-6 2 0,-9-6 1 0,-2-5 2 16,0-5 5-16,0-4 19 0,0 0 28 15,0-4 21-15,0-3 9 0,-2-2-17 16,2-7-29-16,3-11-23 0,3-10-12 16,4-5-3-16,3-1-6 0,1 6-4 15,7 0-10-15,4 5-14 0,0 5-4 16,3 6-2-16,1 0 9 0,-6 12 14 0,-2 2 13 16,5 5 2-16,-8 2-4 0,7 11-17 15,-7-3-2-15,1 10-2 16,-1 0-8-16,-4-2 13 0,-1 3-4 0,-3 3 4 15,1-6 11-15,-6-2 5 0,4-2 1 0,-7-5-2 16,0 0 19-16,-2-5 24 0,1-2 25 16,1 0 37-16,0 0 21 0,1 0 11 15,-3 0-2-15,2-5-35 0,4-4-47 16,-3-2-40-16,4-3-29 0,-1 0-27 16,-6-2-18-16,1 4-8 0,-1 4-3 0,0-2 18 15,-5 6 12-15,1 1-6 0,-6-1-20 16,-3 4-17-16,-4 7-6 0,-1 4 7 15,-5 10 24-15,7 6 23 0,2 8 14 16,5 6 9-16,5 3 5 0,4 1 1 16,4-3 6-16,5-1 8 0,1-6 7 0,-3-3 4 15,2-9 5-15,4-5 11 0,-3-4 30 16,8-5 41-16,-4-5 26 0,-3-2 28 16,1-6-4-16,3-3-29 0,8-11-29 15,8-7-54-15,12-14-45 0,5-12-40 16,3-9-38-16,-3-8-27 15,-5-8-16-15,-6-2-5 0,-16-5 291 16,-5-4-139-16</inkml:trace>
  <inkml:trace contextRef="#ctx0" brushRef="#br0" timeOffset="15344.85">31098 2745 1315 0,'5'105'23'0,"0"-8"-20"0,9 20-11 0,4-3 15 0,5 1 0 0,4 2-10 0,-4-2-3 15,0-8 1-15,-4-8 6 0,-3-14 14 16,-2-12 10-16,-1-18 9 0,-2-22 3 16,-1-17-2-16,-8-12 21 0,7-15-246 15,10-19 149-15</inkml:trace>
  <inkml:trace contextRef="#ctx0" brushRef="#br0" timeOffset="15569.61">31390 2832 2056 0,'4'7'84'16,"6"4"20"-16,1 14-80 0,10 15-26 0,9 12 1 0,9 15 1 15,-1 4-1 1,2 2 1-16,-8-1 1 0,-2-1 1 16,1 2 1-16,-12-9-1 0,4-2-23 0,-3-7-26 0,-6-2-18 15,-4-7-9-15,-4-7 14 16,1-7 20-16,-2-7 8 0,-5-4 0 0,2-1 0 15,-2-6 70-15,7 2-33 0</inkml:trace>
  <inkml:trace contextRef="#ctx0" brushRef="#br0" timeOffset="15934.37">32161 3784 2021 0,'75'-58'435'15,"-73"50"-346"-15,17-23-93 31,-33 20-6-31,7 7-4 0,3 3-13 16,-10 1-9-16,-5 0 3 0,-15 8 3 0,-12 7 8 16,0 2-9-16,-6 8-5 0,10 5-29 15,3 4-28-15,3 7 7 0,13 1 0 16,0 1 15-16,11-13 23 0,10-10 13 16,7-4 7-16,13-4 31 0,12 2 17 15,13-1 30-15,10-3 15 0,13-8 4 0,3-2 14 16,-4-4-10-16,-1-6-3 0,-7-4-8 15,-9-4-15-15,-2-5-15 0,-5 5-7 16,-11 2-15-16,-7 0-11 0,-9 5-2 16,-9-1 2-16,-3 9 0 0,-2 3-6 15,0 0-12-15,-3-8-11 0,-5 8 4 0,1 0 8 16,4 0 5-16,3 2 5 0,0 5 3 16,5-1-5-16,6 2 6 0,6 7 3 15,8 1 0-15,7 3 6 0,7 2-1 16,7-3 2-16,9-4-1 15,-2-1-7-15,10-11-50 0,0-4 37 0</inkml:trace>
  <inkml:trace contextRef="#ctx0" brushRef="#br0" timeOffset="16602.59">29537 3348 2090 0,'0'-7'93'0,"-2"1"15"0,1 1-52 0,1-4-34 0,0-12-7 0,-2-4-5 16,2-8-4-16,-2-3-3 0,-3-3-1 0,5-2-1 15,0-5 1-15,7-2-2 0,5-7 1 16,-5 0 0-16,8-1 0 0,2 1 5 0,8-4 14 16,5-1 13-16,6 0 7 0,-1-2 0 15,4-6-9 1,4 8-14-16,-6-7-6 0,0 8-5 0,4 6-4 0,-11 7-1 15,-3 8 1-15,-11 8 1 0,-7 6 1 16,1 9 0-16,-1 3-1 0,-4 7-2 16,4-2 0-16,-9 3-1 0,6 2-1 15,-1-3-4 1,-2 3-15-16,-1 2-16 0,-2 0-21 0,2 5-8 0,-4-1-66 0,-7 8-3 16,-12 4 18-16,-18 13 8 0,-16 1 75 15,-9-4 18 1,-7-8-2-16,-1-5-3 0,-1-12 0 15,7-1 3-15,10-1 4 0,10-6 5 0,19 1 6 0,7 4 1 16,12 1-3-16,8 1 10 0,-2-6 40 0,9 5 63 16,-2-1 11-16,6-4-4 0,7-6-23 31,6-6-52-31,19-8-6 0,10-3-5 0,11 3-16 0,2 3 1 16,-3 5 14-16,-9 11 11 0,-7 2-2 0,-4 5-10 15,-8 7-21-15,3 7-11 0,-6 4-6 31,-2 10-7-31,-5 13-7 0,-6 3-25 0,4 13-4 16,-9-2-53-16,-5-4-22 0,-9 1 19 16,-9-3-18-16,-5-6 59 0,-12-4 113 15,-3-18-48-15</inkml:trace>
  <inkml:trace contextRef="#ctx0" brushRef="#br0" timeOffset="17300.54">31344 1164 2116 0,'0'0'139'0,"0"0"172"0,-4 0-335 0,3 0-17 0,-5 5-3 0,-8-2 5 0,-14 8 16 16,-17 3 9-16,-20 8 6 0,-11 6 0 16,-4 6-33-16,0 5-10 0,-2 5-31 15,4 9-10-15,-5 6 34 0,9 3 9 16,10 5 29-16,18-10 9 0,14-9 0 16,14-6-11-16,6-8 4 0,10-8 4 15,2-2-1-15,7-12 15 0,4-3 0 16,-1-2 41-16,6-4 43 0,2-3 20 0,14-3 13 15,14-11-40-15,16-9-45 16,14-13-36-16,11-21-23 0,0-12-30 16,-5-7-1-16,-20-4 10 0,-16 8 2 15,-14 10 18-15,-13 3-12 0,-12 1-9 0,-5 10 5 16,-2 3 5-16,-7 8 18 0,-5 2 9 0,-3 12 1 16,-2 0 3-16,1 15-9 15,-4 8-13-15,1 9-2 0,-4 18-1 0,-6 12-6 16,-4 16 0-16,2 12 0 0,-2 15 4 15,4 17 6-15,1 7 16 0,1 12 5 16,10-1 3-16,4-6 5 0,4-11-4 0,2-15 4 16,2-9 19-16,3-12 14 0,9-15 18 15,0-10 5 1,2-10-1-16,-2-10 23 0,2-6 12 0,7-3 28 0,-3-8 20 16,3-2-6-16,-1-9-9 0,5-3-29 15,7-4-31-15,-1-5-25 0,4-3-13 16,-1-2-18-16,-6-8-19 0,3 0-43 0,-10-5-12 15,-7 2-2-15,-5 2-30 0,-11 1 27 16,-9-3 0 0,-4 5 4-16,-5 4 43 0,-3 6 7 15,3 12 10-15,4 1 10 0,-2 9 12 0,10 0 4 0,5 5 1 16,2 2 3-16,6 4 6 16,-3-8 32-16,4 3 46 0,-1 1 32 15,8-5 12-15,9 5-11 0,10-4-36 0,19-3-35 0,18-10-28 16,33-6-50-16,42-13 4 15,47-19-7-15</inkml:trace>
  <inkml:trace contextRef="#ctx0" brushRef="#br0" timeOffset="29760.06">17287 7617 1156 0,'-21'4'557'0,"56"-4"-543"32,-15 0 38-17,-47 0-81-15,1 0 111 0,29 0-22 16,3 0 10-16,-5 0-3 0,3 0-1 15,1 0 3-15,8-4-12 0,-3 1-14 16,10-1-13-16,-3 1-4 0,8-4-6 16,5-1-5-16,4 1-7 0,5 2-8 0,4 2-1 15,5 3-2-15,8-2-3 0,8-4-3 16,11 5 2-16,-1-3 4 0,13 2 3 16,5-5 5-16,7 2-2 0,8 3-1 15,-1-7 1-15,-1 4-2 0,-6-2 0 16,-8 2 1-16,-6-1 1 0,5-3 1 15,0 4-2-15,4-4-1 0,0 7-1 16,-7 1 0-16,-10 1-2 0,-8 0 0 0,-9 1 3 16,-7 1 8-16,-10 2 1 0,-4 3 3 15,-9-4-4-15,-11 3-7 16,-1-1 1-16,-7-3-3 0,-8 0-1 0,3-2 0 16,-6 0-1-16,0 0-10 0,-4 0 10 15,1 0-3-15,-5-2 0 0,1-2 9 16,-3-5-7-16,-8 0 1 0,-3 1 2 15,-4-8 0-15,-4-4 1 0,-6 4 1 16,1 2 0-16,2-2 0 0,9 5 0 0,7 4 0 16,2-2-1-16,5 6 1 0,8 3 1 15,-1 0-1-15,-2-4 1 0,4 4-2 16,6 0-2-16,-5 0 0 0,3 0-1 16,-4 0-1-16,0 2-1 0,0 0-3 0,2 0-4 15,7-1-1-15,-6 5 0 0,6-3-5 16,2 3 3-16,8 3 2 0,11 5 3 15,6 0 7-15,8 12 1 0,-1-1 0 16,1 7 0-16,-5 0 1 0,-5 2-1 16,-11-4 2-16,-14-3 3 0,-8-3-5 15,-10-1 2-15,-12 0-1 0,-7 4 0 16,-17-7 5-16,-10 1-4 0,-21-7 1 0,-18-9 4 16,-14-5-29-16,0-9 18 0</inkml:trace>
  <inkml:trace contextRef="#ctx0" brushRef="#br0" timeOffset="48876.68">27280 7793 1779 0,'2'0'103'0,"1"0"22"0,3-2-26 0,4 4-48 0,3 0-22 0,1 1-17 0,4 8-3 16,-2-4 0-16,3 2-1 0,-3 3-2 15,-2-5-2-15,1 0-2 16,-5 0 0-16,-1 1-2 0,-5-8 2 0,1 5 0 16,-5 4-1-16,0-8 0 0,-4 7-1 15,-3-3 0-15,-5 2 2 0,-2 4 1 16,-4 1 1-16,0 0 7 0,-5 3 7 16,-2 1 5-16,2-4 2 0,-5 4-7 0,-2-2-7 15,-4 2-5-15,-5-2-2 0,-14-1 4 16,-7-4 3-16,-27-2 2 15,-11-4-1-15,-17 6-2 0,-11-7-3 0,5 0-4 16,-8-2 2-16,1 0-2 0,-5-2-1 0,4-5 0 16,12 1-2-1,16 5-1-15,12 1 1 0,6-4 1 0,8 4 0 0,3-5 1 16,-1 1 0 0,-1-1 0-16,6-2 1 15,3 0 0-15,10-7 8 0,9-1 14 16,10-2 11-16,8 1 13 0,14 5 6 0,5 0-2 15,3 3 1-15,6 8-2 0,0-2-5 16,0 0-11-16,0 0-12 0,0 2-10 16,0 0-9-16,0 0-2 0,0-2-1 15,-1-6-3-15,-3 4-1 0,-1 0-1 16,-1-3 0-16,-2 2 1 0,2-9 2 16,-3 1 0-16,4-2 1 0,-2-7 0 15,3 3 0-15,3-8 0 0,-1-1 0 0,4-8 2 16,-1-6 0-16,3-8 1 0,3-3-1 15,-7-2-1-15,2-4-1 0,-2 1-1 16,-2-1 0-16,0 4-1 0,-7 2 0 16,6 5 1-16,-2 8-1 0,1-5 1 15,2 5 0-15,0 1 0 0,2 1 1 16,0 6-1-16,8 0 0 0,-1 2 0 0,3 5 0 16,-3 1 1-16,6 2 2 0,-3 5 0 15,5 1 2-15,-5-2 3 0,1 0-1 16,-2 1 3-16,-2 1-2 0,2 3-3 15,-4 4-4-15,4-3-4 0,-2 8-4 16,-2-3-2-16,2 4 0 0,0 1 2 16,-7 0 3-16,4 0 0 0,0-5 0 0,3 6-4 15,-4-3-6-15,4-1-5 0,4-1-2 16,3-3 2-16,9-5 6 16,4-2 5-16,3-3 4 0,12-6 1 0,6 4 0 15,9-8 1-15,0 1 2 0,12 3 3 0,-5-1 2 16,5-3 0-16,5 6-3 0,-3-3 0 15,0 3 0-15,0 5 0 0,0 2 2 16,0 7-2-16,-4 2-1 0,4 7-1 16,-3 0-4-16,3 3-1 0,1 8-2 15,6 1-3-15,11-1 0 0,5 2 2 0,9-1 2 16,-2-1 4-16,-9-8 1 0,-9-3 1 16,-15 0 1-16,-6-2 2 15,-7 1 0-15,0-3-1 0,-4-5 1 0,-3 4 0 16,-5-6 3-16,-12 2 1 0,-4 2 1 15,-6 2 2-15,-5 1 4 0,-3 4-3 16,-4 7-7-16,-6-5-13 0,-3 5-16 16,0 2-6-16,-2 4-2 0,1 4 7 0,-7 10 6 15,3 8 6-15,-2 10 7 0,0 4 4 16,3 8 1-16,1 0-7 0,3 0-2 16,5-2-1-16,-1-4 2 0,5 4 5 15,-2-4 2-15,2 6 0 0,-1 3 2 0,1 6 0 16,-2 3 2-16,2 4 0 0,-5-2 0 15,1-4-1-15,-5-3 0 0,-5-6 0 16,1-1 1-16,-1-2 0 0,0 5 0 16,-2-3 0-1,-2-4 1-15,2-5 0 0,-2-12 0 0,3-1 8 0,-1-12-6 16,4-2-123-16,1-8 90 0</inkml:trace>
  <inkml:trace contextRef="#ctx0" brushRef="#br0" timeOffset="75626.69">27672 9525 1670 0,'41'12'72'0,"-11"-4"4"0,-5 2-11 0,-8-6-17 0,-2-1-7 0,-12-3-7 0,-3-2 0 0,-2 1 5 16,2-5 0-16,-1-4 0 15,1 4-5-15,-6-4-6 0,3 1-4 0,3 4-2 16,-6 1 1-16,-1-3 0 15,-5 3 1-15,-8-1-4 0,1-4-5 16,-9 0-8-16,-15 1-6 0,-10-3-1 0,-6 0-1 16,-12 2 1-16,-5-3 0 0,2-2 0 15,-11 1-2-15,-2 1-4 0,-11 0-1 16,-15-3 3-16,-11-1-4 0,-2 0 0 0,-2 1 2 16,9-1-2-16,-3-2 7 0,-9 0 2 15,-2 4 3-15,2 0 6 0,5 5 6 16,10-4 7-16,10 10 0 0,7 1-4 15,-1 2-8-15,14 4-5 0,11-3-3 16,8 5-2-16,13-1 1 0,15-3 0 0,8 0 1 16,11-2 2-16,11 0 1 0,7 0 15 15,1 0 21-15,-1-2 10 0,-2-7 6 16,11 0-11-16,2-10-19 0,4-4-10 16,1-11-7-16,4-3-7 0,5-8-1 15,-2-6-2-15,4 3-1 16,-4-9 0-16,4-1-2 0,1 3-1 15,3-4-3-15,5 6-3 0,3 3 3 0,0-3 1 0,2 4 4 16,-9-5 1-16,2 3 0 16,-11 1-2-16,-5 4 2 0,-2 7 1 15,1 7 3-15,2 2 1 0,-2 0-1 0,4-4-1 16,-5 4-2-16,-5 4-2 16,11 3-4-16,-3 1-2 0,-6 12-3 0,3 1 3 15,-5 5-2-15,-4 3 1 0,6 1 1 0,0 3-2 16,-2 1 1-16,1 4 4 0,1-2 1 15,-1 1 3-15,1 2 0 0,-2 0 0 16,3-2-2-16,4 0 0 0,4-4 0 16,6 1 0-16,5-2 2 0,6-2 3 15,5 3 2-15,12-3 2 0,11-3 3 16,13-1 0-16,9-3 1 0,3-4-1 0,1 3-3 16,6 0-1-16,8 7-4 0,12 2-1 15,11 3-1-15,5 8 0 0,-2 4 0 16,-2 7 0-16,-6-5-2 0,1 7 0 15,-7-7 0-15,-7-2 0 0,-9 1 2 16,-23-1 0-16,-14-1 0 16,-15-1 0-16,-12-2 0 0,-8-1 0 15,-4-4 0-15,-8 0 0 0,-2-2 2 16,-3 4-1-16,-5-4-1 0,2 6-1 0,-9 1-1 0,0 4-3 16,0 2 1-16,-2 11 1 15,-5 8 2-15,0 9 1 0,-4 14 0 16,1 11 0-16,-6 14 2 0,0 7 1 15,-2 8 0-15,-3 2 0 0,0-2-1 0,-3-4 0 16,-2-10-1-16,3-11 0 0,-6-4 1 16,1-9 1-16,0-9-1 0,3-10 0 0,5-17 1 15,4-8-19-15,9-16-31 0,11-18 30 16</inkml:trace>
  <inkml:trace contextRef="#ctx0" brushRef="#br0" timeOffset="76579.64">16746 8537 1865 0,'-5'8'75'0,"3"-7"-22"0,-3 5-1 0,9-1-19 0,-1 0-16 0,9 6-6 0,10 3-1 0,8 2-3 15,4 0-4-15,-1 0-1 16,6-2-2-16,-5 0 1 0,7 1 0 15,3 1 0-15,-3-2 0 0,3 0 2 0,2 0 2 16,-1-2 2-16,6 3 4 0,2 1 3 16,2-2 0-16,4 4 0 0,5-3 0 15,1 3-1-15,15-2-1 0,1 0-2 16,10 4-3-16,-8-4-1 0,-7 0-1 0,-3-2 1 16,-2-2 4-16,0 2 1 0,2-1-2 15,-1 3 0-15,1-4-5 0,3 2-2 16,-7 0 0-16,6-3 0 0,-13-2 1 15,2 0 0-15,-6 0-1 0,-10-6 1 0,4 1 0 16,-17-4 2-16,-3 2 0 0,-4-2 1 16,-5 0-1-16,-1-4 0 0,-3 2 0 15,-3-1 0-15,-3-6 1 0,-3 5 0 16,-3-5 7-16,0 4 3 0,-1-4 2 16,-3 2 6-16,-1-2-4 15,0 2 0-15,-2-2-5 0,0 4-8 0,-5-6-5 0,-3 1-7 16,0-3-1-16,-12-1-1 0,-1-2 0 15,-4 0 3 1,4-2 2-16,1 1 2 0,6 3 2 0,7 3 2 16,3 4 4-16,4 3 6 0,4-1 12 0,1 3-5 15,4-1-1-15,5-1-1 0,6 4-13 16,10 0 2-16,5 2-4 0,8 5-4 16,1 7 0-16,4 2 0 0,4 9 5 0,1 0 9 15,-11 3 1-15,-4-1 2 0,-17-2-8 16,-16-4-10-16,-5-2-3 0,-16-3-6 15,-10 0 0-15,-10-2 4 0,-14-6 1 16,-10-5 5-16,-13-10 364 0,-3-18-263 16</inkml:trace>
  <inkml:trace contextRef="#ctx0" brushRef="#br0" timeOffset="86905.61">19605 9984 1606 0,'5'-3'86'0,"-2"-1"14"0,6 2-13 0,-3-1-23 0,-1 1-15 0,2-3-11 0,-2-2-8 0,2 3-10 15,-1-7-6-15,3 4-6 16,-6 0-4-16,2-2 0 0,1 2 1 16,-4-3-2-16,-2 1 1 0,0 2-4 0,-2 0 0 15,-4 1-1-15,-1 1-2 0,-3-7-1 16,-6 3 0-16,-2-4 0 0,-7 4 1 16,-3-1 1-16,1 4 1 0,-5-1-2 15,2 6 0-15,-2-3 0 0,4 4-1 16,-6 0 0-16,-3 5 1 0,5 4-1 15,-10-2 0-15,3 4-1 0,0 1 1 16,1 1 1-16,-2 1 1 0,-3 0 0 0,0 2 0 16,-3-3 1-16,2 1 1 0,1-7-1 15,-1 3 1-15,7-2 1 0,3-1 0 16,6 3 0-16,8-4 1 0,1 1-1 16,12 2 1-16,-4-1-3 0,4 0-2 15,2 2-1-15,3 1 1 0,2-4 3 0,0 4 1 16,0 1 1-16,0 0 0 0,-7 1 0 15,1-1-2-15,-2 1 1 0,4-1 1 16,-3 0-2-16,2 4 0 0,1-3-1 16,2 1-2-16,2 0 0 0,6 0-1 15,-1 1 0-15,-5 2 2 0,9 1 2 16,0 1 1-16,5 3 3 0,2 3 1 0,-2-2-1 16,-2 3 1-16,4 1-2 0,0-1 0 15,-1 3-2-15,0 4 1 0,0 3-1 16,1-2-1-16,0 5 1 0,3 0-1 15,-3 3 0-15,-2 2 0 0,2-1-2 16,-3 0 0-16,-6-4-3 0,0 3-3 16,-7-1-2-16,0-4-2 0,0 0-2 15,-11 2 5-15,1-7 2 0,-5 2 4 16,1-6 3-16,-2-3 2 0,6-4 0 16,-5-3 1-16,7-9 0 0,0 2 2 0,1-1-1 15,6-8 1-15,-5 5-1 0,1-5 0 16,5-2-1-16,0 0 0 0,0 0 2 15,0 0 2-15,0 0 2 0,0-2-1 16,-4-5 1-16,4 7-1 0,0 0 2 16,0-2 2-16,2-3 17 0,0 0 5 15,3 1 14-15,2-1-2 0,6 1-15 0,1 4-8 16,9 0-15-16,5 2-3 0,8 7-2 16,-4-2-3-16,1 13-1 0,3-3-2 15,-2 10-1-15,-1 3 0 16,-4-2 1-16,-6 4 0 0,-6 0-3 0,-4 5-7 15,-4-5-5-15,-9 2 0 0,0 1 1 0,-13-3 4 16,-1 2 2-16,-2 0 0 16,-3-4 2-16,-1-2 4 15,-3 1 3-15,2-3 0 0,1 1-1 0,1 1 1 0,1 4-1 16,0 2 0-16,2 7 2 16,-5 3 1-16,0 0 0 0,-6 4 0 0,-1 4-1 15,-2-6-1-15,1 1-1 0,-1 1 0 16,-4-3 0-16,3-1 1 0,-1 2 2 15,0-3 0-15,2-1 0 0,3-1 0 16,4-9 0-16,2 3-1 0,6-6-1 0,3-3 5 16,9-3 7-16,4-1 24 0,12 2 19 15,1-4 37-15,7 1 3 16,6 2-12-16,6-3-2 0,10-1-25 16,5-6-2-16,-4-6-7 0,8-2-18 15,4-10-3-15,17-11-180 0,35-9 116 16</inkml:trace>
  <inkml:trace contextRef="#ctx0" brushRef="#br0" timeOffset="142446.98">25113 10045 1755 0,'0'0'52'0,"-1"-4"-18"0,1 0-20 0,-2 3-8 0,0-1-4 0,2 2-3 0,0 2-3 15,0-2-2-15,0 5-3 0,-2-1 1 0,2-1-1 16,-1 8 2-16,-1 3 14 16,2 5 5-16,-4 10 7 0,2 8 5 0,4 2 0 15,2 9-3-15,1 5-2 0,6 2-5 16,-4 5-10-16,4 6 0 0,-1 8 0 16,-5 10 2-16,4 13 23 0,-3 6 1 15,1 0-1-15,-5-4-3 0,1-12-23 0,2 3-2 16,1 8 6-16,-1 8 4 0,4 6 2 15,-2 7 0-15,2 3-4 0,5 1-2 16,2 6 1-16,3 2-1 0,-1-3 10 16,0-2 0-16,0 1 3 0,-6-8 7 15,4 0-3-15,-4-7-3 0,-4-11 1 16,-1-16-4-16,-6-12-3 0,-1-13-2 16,0-7-4-16,-1-14-5 0,-5-2-3 0,1-8 1 15,0-5-1-15,-2-6 1 0,1-4 0 16,1-3-1-16,0-4 0 0,5-3-2 15,0-1-13-15,0-1-21 16,1 0-43-16,3-2-45 0,3-7-173 16,4-13 173-16</inkml:trace>
  <inkml:trace contextRef="#ctx0" brushRef="#br0" timeOffset="143237.29">24816 10232 2333 0,'5'-10'62'0,"2"3"-34"0,-3-6-22 0,3 12-14 0,3-5-19 0,3 6-15 0,1-2-5 0,5 2 7 15,4 2 16-15,4-2 13 0,1 2 9 16,1-4 2 0,1-3 4-16,11-4 2 0,-2-2 8 15,5-6 11-15,0-5 13 0,4-1 12 0,4 2 4 0,-1-7-6 16,9-2-14-16,6-6-16 16,0 1-11-16,8-4-5 0,4 0-2 0,2 1 0 15,7 6-3-15,5 1 1 0,-5 6-1 16,3 0 0-16,-6 5 2 0,-6-3-2 15,-4 6 1-15,-5 1-1 0,2 3 2 16,5 3-1-16,-7 6 2 0,-3 1 5 0,-9-1 9 16,-9 4 3-16,-4 4 2 0,-1-3-4 15,-4 1-8-15,-9 0-3 0,0 1-2 16,4 6-2-16,-3 5 0 0,-4-1-2 16,5 3 1-16,-4 0-1 0,1 2-2 0,-3 6-2 15,-4-1-4-15,-8 6-8 0,0 3-2 16,2 1-1-16,-7 8-2 0,3 3 6 15,-3 6 3-15,-2 9 4 0,0 8 4 16,-1 9 2 0,-5 6 2-16,-1 6 1 0,-3 3 1 0,-3 3 0 0,1-2 1 0,5 4-1 15,0 3 0-15,5 7 1 0,3 8 0 16,0 6 0-16,5 13 2 0,5 2 0 16,3 7-2-16,5-4 2 0,-1 2-2 15,2-8 0-15,-6-8 1 0,0-5-2 16,-3-13 0-16,-2 2 0 15,-2-3 0-15,-3-6-1 0,-4-3 1 0,-7-8 0 16,0-10 0-16,-5-7 3 0,-6 0 1 16,-1-12 1-16,-4-13-1 0,-2-7-2 0,2-6 0 15,0 1-1-15,0-4 1 16,2-1 0-16,0-5-1 0,-2 0 1 0,3 0 0 16,-1-6-1-16,0 2 1 0,0 1 0 15,-2-5 1-15,-5 2 3 0,-6-4 2 16,-5-2 4-16,-7 1 7 0,-14-6 8 15,-20-2 3-15,-21-3-3 16,-14-9-8-16,-18 0-11 16,13-6-5-16,6 1-3 0,6 8 6 0,20 4-33 15,4 7-123-15,19 7 102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13:40.2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13773 10793 1549 0,'0'0'83'0,"4"0"7"0,-4 0-13 0,0 0-43 0,0 0-13 0,0 2-8 0,0-2-8 0,0 1-7 15,-2 1-3-15,-4 0 1 0,-2 0 0 16,-5 1 1-16,-3-1 2 0,-3 0 0 16,-3-2 1-16,-2 1 2 0,-3-1 3 15,-8 2 2-15,-1 0 0 0,-1 2-1 16,-6 1-3-16,10-2 0 0,-1 8-1 0,-2-4 2 15,3 4 6-15,3 1 2 0,-2 1-1 16,0-1-2-16,5-1-4 0,-12-1-4 16,0 1-1-16,-7 1 2 0,-9-6-2 15,-5 3 2-15,-8-8 0 0,-4 1-1 16,-1 2 1-16,0-3-1 0,-1 5 0 16,-1-5-1-16,1 1 1 0,5 2-1 0,9 3 0 15,6-4 1-15,10 3-1 0,0 3-1 16,-2-6 1-16,-8 6 0 0,-1-5 0 15,-3 4 0-15,-1-4-1 0,3 0 1 16,-8 1 0-16,-7 0 0 0,-4-1 0 16,-10-1 2-16,-3 3-2 0,-6-5 0 15,-7-1 0-15,5 2 0 0,-10 0 1 0,-6-2 2 16,4 0-1-16,-9-2 2 16,0 0-9-16,-13-8 48 0,-10-3 6 0,-2 1-1 15,9-2 10-15,16 0-52 0,2-1-4 16,14 1-1-16,-11-4 2 0,-8-1 1 15,-3-8-2-15,1 3-1 0,1 2-1 16,11 3-1-16,6-1 2 0,3 1 3 0,-2-4 0 16,0-4 0-16,0 0 1 0,-3-3 0 15,8 6-2-15,8-8 1 0,10 7-1 16,4-2-1-16,17-5 4 0,8 0-2 16,5 2 2-16,18 2 7 0,1 5 8 15,7-6 6-15,4 3 3 0,2-1-2 16,0 2-3-16,3 2 9 0,6-1 9 0,5 2 9 15,2-3 7-15,1 2-5 0,3 0-9 16,1-1-8-16,4-1-8 0,-1-2-5 16,3 2-3-16,6-1-7 0,-3-3-9 15,5 1-6-15,4 0-3 16,4-1 0-16,4 1-3 0,4-4 2 16,10 4-3-16,6-4-2 0,5-4 0 0,6 3-1 15,5 1 0-15,13-6 1 0,5 6 0 16,10-5 3-16,11 5-1 0,11 4 0 0,5-4 2 15,0 5 0-15,16 3 0 0,8 6 2 16,8 2-5-16,-2 5 1 0,-2 4 4 16,1-2-2-16,3 9 6 0,12 2-3 15,1 3-3-15,1 1 1 0,11 4 3 16,-4-3-11-16,-3 2-4 0,-2 4-1 16,-5-8-1-16,-3 6 11 0,12-2 8 0,3 1 2 15,0 1 0-15,2 1 2 0,-7-5-4 16,-9 2-1-16,-6-2 1 0,-12 2 0 15,-1 5 0-15,-8-1 2 16,-14 3-3-16,-14-2 1 0,-5 4 1 0,-6 6 1 16,-7 5-1-16,-7-1-1 0,-16 2 0 0,-8 0-3 15,-10 2-1 1,-5 7-1-16,-5 2 0 0,-5 4 0 0,-6-1 0 0,-9 5-9 16,-2 3-5-16,-4-1-2 0,-5-1-13 15,-6 1 2-15,-4 1 0 16,-7 3 2-16,-9 3 12 0,-6-1 9 15,-2-7 5-15,-6-1 1 0,-4-4 0 0,0-1 2 16,-12 0 1-16,-7-1 1 0,-11-2 1 16,-12-8 1-16,-11 1-1 0,-4-4 1 15,-17-3 3-15,-14-6 1 0,-13-10 0 0,-15-4-2 16,1-7 26-16,-4 0 12 0,2-2 3 16,-6-5 1-16,4 0-29 0,4-4-13 15,-5 4-2-15,12-4-1 0,0 3 2 0,7-1-1 16,15-2-1-16,14 4-1 0,24 2 0 15,11 1 1 1,27-1 2-16,15 3-89 0,5-2 63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13:55.4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28089 7734 1588 0,'21'75'48'0,"-7"153"-33"0,80-364-16 16,-94 101 3-16,2 36 2 0,-2 1 7 15,0-2 2-15,0 0 7 0,-2 0 6 0,2 2 5 16,-3 0 2-16,-6 5-2 16,2-2-4-16,-2 4-5 0,-4 0 4 15,-1 3 3-15,-2 8 0 0,-3-4-5 16,-1 5-8-16,1 0-7 0,-8-1-5 0,0 4-2 16,-3-8-2-16,-2 2-1 0,-3-2-2 15,-2-3-3-15,-8-3 1 0,3-4 3 16,-8-3 0-16,-1-5 2 0,-4-1 2 0,-4 1 0 15,3 0 0-15,2 2 1 0,1 2 0 16,0 3 1-16,2 4-1 0,1 2-1 16,-2-6 0-16,5 4 0 15,-5-2-1-15,-5-5 0 0,-6 5 0 0,-8-7 0 16,-4-2-1-16,1-5 0 16,-8 2 0-16,10-4 1 0,1 4-1 15,3-4 1-15,10 3 0 0,1-2 0 16,4 2 0-16,-6-3 0 0,4-3 1 0,0 3-1 0,9-3-1 15,7-1 1 1,9 8 1-16,11-6 1 0,6 2 16 0,10 4 29 0,3-6 18 16,0 1 6-16,3 1-12 0,2-3-29 0,3-4-16 15,-1 1-6-15,-2-1-3 0,-1-5 3 16,-1 2 6-16,1 1 3 0,-3-5 4 16,3 3 3-16,-2-4-1 15,-1 4 0-15,7-3-4 0,-3 5-4 16,4-3 2-16,0 1 7 0,1 3 8 0,3-5 6 15,3 5-5-15,1-1-15 0,5-3-10 16,6-1-6-16,-5-4-2 0,2 1 5 16,-6 2-2-16,4-4-3 0,-5 1 0 0,2-3 1 15,-1 3 2-15,-3 6 3 0,-2-6 2 16,1 6 0-16,0-5-2 0,3 2-4 16,2 6-7-16,-1-3-7 0,2 6-3 15,4 0 1-15,4 0 4 0,6-1 4 0,6 7 4 16,3 0 1-16,6 1 0 0,-6-2 2 15,-3-1 0-15,-2 3 0 0,4-2-1 16,-4 0 1-16,0-2-1 0,-4 3 0 16,-1-7 0-1,-1 5-1-15,1 3 1 0,0-2 0 16,-2 5-1-16,-2-1 0 0,-2 1 0 0,1 4-2 16,2 0 1-16,1 2-3 0,6 5-1 0,6 0-3 0,0 7-3 15,13 8-3 1,5-1-1-16,-2 6 0 0,-3 1 0 0,-7 0 3 0,-18-3 0 15,-4-4 3-15,0 4 4 16,1 0 1-16,-6-2 1 0,2 0 2 16,-2-2 1-16,-6 1 0 0,3-3-2 0,-1 4 0 15,-8-7-3-15,-2 2-6 0,-2-2-3 0,0-2-4 16,-3 4 0-16,-1-4 1 16,1 2 4-1,-4 2 3-15,2-2 3 0,-1-2 4 16,-1 0 3-16,0-2 0 0,0 3 1 15,2 1-1-15,-2-2-3 0,0 0-4 16,-3 2-2-16,-5-7-1 0,1 3-2 16,-5-3 4-16,0 3 4 0,-6-4 1 0,-9 0 3 15,-1 1 0-15,-6 0 0 0,-3 2 0 16,1 1 2-16,-6-3-3 0,-11 4-30 16,-8-3-31-16,-11-6 113 0,-3-6-64 15</inkml:trace>
  <inkml:trace contextRef="#ctx0" brushRef="#br0" timeOffset="19865.81">28759 4967 1412 0,'-5'-7'76'0,"3"1"16"0,-4 3-12 0,6 3-21 0,-1-6-5 0,1 1-7 0,1 2-9 0,5-10-10 0,3-1-8 0,5-2-6 0,9-12-9 0,9-4-5 31,5-4-4-31,6 6 0 0,-4 9 5 16,-4 8 8-16,1 1 5 0,-1 10 1 15,4 2-7-15,9 4-8 0,1 13-9 0,15 10-4 16,4 14 2-16,3 7 0 0,-6 5-4 16,-8 4 0-16,-7-1-5 0,-6 3 5 15,-7 3 6-15,-7 7 1 0,-10 2 3 16,-10-7 0-16,-8 5 2 0,-7 4-2 16,-8-1-4-16,-10-1-4 0,-8-2-4 15,-7-10 1-15,-6-2 7 0,0-1 4 16,-6-8 4-16,6 4 2 0,-2-8 1 0,5-8-1 15,0 1-1-15,9-5 0 0,4-2 0 16,6-2 0-16,10-1 0 0,5 1-3 16,7-3-2-16,0-2-3 0,7 5 5 15,7 8 14-15,6-1 7 0,10 4 4 0,-4 2-4 16,5-2-9-16,-3-2-5 0,-7 4 0 16,8-4 1-16,-6 6 0 15,0-1 0-15,0 3-2 0,-7-1-2 0,3 6-1 16,-6-1 0-16,-1 17 1 0,-3 7 1 15,-2 10 3-15,0 4 0 0,-7-7-2 16,0-1-3-16,-11-13-4 0,-1 0-1 0,-9-6-1 16,-2 4 2-16,-6 3 3 0,1 4 2 15,-2 0 1-15,5 0 2 0,2-6 0 16,-2-1-2-16,6-2 2 0,-3 6 0 16,10-1-2-16,3 2-1 0,2 6-1 15,7 5 0-15,5 17 1 0,4 8 4 16,7 10-3-16,5 7 0 0,6 11 28 15,1 2 3-15,-1 9 5 0,0-3 8 0,-6-20-29 16,-9-16-7-16,-10-19-5 0,-14-15-10 16,-11-7-1-16,-9-11-1 0,-13-5 1 15,-6-5 3-15,-15-6-1 0,-8-2 0 16,-9-3 2-16,-3-3 2 0,3-3 0 16,5-3 4-16,7 4 2 0,11 5 514 0,12 2-375 15</inkml:trace>
  <inkml:trace contextRef="#ctx0" brushRef="#br0" timeOffset="161122.96">30599 10777 1789 0,'2'2'48'0,"0"-1"-12"0,-4 6-41 0,-5 4-4 0,-7 3 4 0,-4 4 4 0,-1 5 0 0,-3 2 0 16,1-2 1-16,-4 0-2 0,-3-5 0 15,-2 1 3-15,-4-1 1 0,-5-2 1 0,-4 0 0 16,-3 2-2-16,-7-1-1 0,-7 5-3 15,-9-1-4-15,-8 2-5 0,-2 3-3 16,-8-4 3-16,-9 6 12 0,-5-1 4 16,-9 3 0-16,-5 2-5 0,-8-4-8 15,-6-1 0-15,-15-2 5 16,-5-2 4-16,-7-2 0 0,-23-2 0 16,-10-3 3-16,-19-3 0 0,-19-4-1 0,-3-9 1 0,-4 0-3 15,-11-9 1-15,-5 2 1 0,5-6-1 16,-8-1 2-16,-3-2-1 15,12-3-2-15,-4-1 0 0,-11 1 0 16,2-12 0-16,-8-8 1 0,-13-12 7 0,10-6-2 16,-5-8 1-16,2-12 1 0,19-6-7 15,-8-4 2-15,29 2-3 0,22 9-1 16,17 5-2-16,26 2 0 0,4 7 3 0,13-2-1 16,16 7 1-16,24 9 0 0,22 4 0 15,12 0 2-15,4-4 0 0,-1-4 4 16,-3-8 4-16,-3-13 0 0,0-17 3 15,4-15-2-15,1-15-7 0,-7-33-6 16,-10-26-8 0,-11-30-11-16,-13-39-29 0,-5-15-32 0,4-11-7 0,16 2 23 0,19 31 62 15,21 18 49-15,20 12 21 0,2 7-4 16,11 12-6 0,10 12 18-16,9 11 6 0,8 6-9 15,14-2-27-15,2-5-29 0,10 12-12 0,7 9 30 0,8 6 8 16,10 3-16-16,10 5-15 15,12-3-28-15,11 3-11 0,4 4 18 0,8-4 14 16,1 0 2-16,5 4 0 0,7-2 1 16,8 0-6-16,15 0 2 0,4 4 8 15,1 4 0-15,8 5 1 0,8 3-8 0,18 7-7 16,9 4-3-16,5 6 7 0,11 6-11 16,5 6-2-16,5 3-32 0,18 8-16 15,22 8 12-15,5 12 5 0,8 11 16 16,13 6 12-16,-16 9 0 0,6 8-3 0,5 7 17 15,-20 8 2-15,5 8 0 0,1 5 1 16,-18 4 0 0,10 16-1-16,8 6 1 0,-11 12 0 0,5 12-1 0,4 12 0 15,-13 10 0-15,9 20 0 16,-1 8 1-16,-17 8-2 16,-5 9 0-16,-3 1-1 0,-6 6 0 0,-17 4 1 0,-2 11-2 0,-2 10-2 15,-16 0 0 1,0 8-1-16,-14 1 2 0,-13 9 1 15,-3 9 1-15,-5 10 0 0,-1 13-1 16,-4 12 1-16,-12 6-4 0,-13 12-1 16,-8-5 0-16,-14-8-1 0,-10-1-1 15,-15 0 0-15,-19-7 3 0,-10 3-2 0,-15-1 1 16,-15-4-4-16,-8-2-1 0,-14 7 7 0,-14 6 4 16,-13-2 3-16,-12 7 27 0,-20-4 4 15,-19-24 0-15,-9-12 2 0,-13-18-27 16,-11-15-8-16,-15-10 2 0,-9-9-1 0,-18 3 6 15,-3-9 7-15,-4-8 10 0,-16-8 0 32,-3-8-1-32,-2-8-3 0,-11-10-13 0,6-7-1 15,0-11-1-15,-3-12-1 0,-4-13-2 16,-4-7 3-16,-7-15 0 0,-11-13-1 16,-5-8 14-16,-5-6-14 0,-11-20-205 15,5-5 151-15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15:11.2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4748 5883 1646 0,'62'0'85'0,"-57"11"6"0,-59 12-51 0,54-7-40 16,8-5 1-16,1-4 2 0,5 2 3 16,-1-4 6-16,-3 4 13 0,1-6 11 15,-6 1 8-15,-3 3 5 0,0-4-6 0,2 3-3 16,-4 1-7-16,-8 0-8 16,1 5 1-16,-5 3-3 0,-4-1 1 15,2 3 8-15,-7-1 0 0,-1 4-1 0,-6-2 0 16,1 5-9-16,-1-4-3 15,-4 1-2-15,2 1-1 0,-9-2-4 0,-2-3 0 16,-3-1-4-16,-4-1-1 0,-2-5 0 16,4 3-1-16,0-5-2 0,-5 2-1 0,-1-2-1 15,-17 0 0-15,-2-3 1 0,-2 1-1 16,-3 2 0-16,0-5 0 0,-7-2 0 16,1 0 0-16,0 0 0 0,-6-2-1 15,-4 2 0-15,-11-7 1 0,3 5-2 16,-2-1 2-16,2-1-2 0,5 2 1 15,2-6 0-15,5-1 0 0,-3 0 0 0,1-2 0 16,-2-3 2-16,0 0 5 0,1-2 16 16,6 0 3-16,7-2 1 0,0-1-4 15,0-3-3-15,-2-2 7 0,2 4-1 16,4-1 4-16,6 3-3 0,13 4 4 16,9 0 4-16,7 1 0 15,7 4-6-15,6-1-8 0,4-1 0 16,6 6-2-16,2-4-2 0,4 4-4 0,1 3-5 15,7-3 0-15,-2 1-1 0,4 4-1 16,0 0 0-16,0 0-2 0,0 0-3 16,0 0-2-16,0 0-2 0,0-2-5 0,0 2-6 15,0 0-7-15,0 0-10 0,0 0-20 16,0 0-26-16,0 0-37 0,0 0-95 16,2 0 168-16,2-2-27 0</inkml:trace>
  <inkml:trace contextRef="#ctx0" brushRef="#br0" timeOffset="2518.01">9342 6091 1558 0,'0'0'42'0,"0"2"-26"0,0 1-2 0,2 1-4 0,1 1 9 15,-1 0 17-15,-2-1 19 0,0 3 17 16,0-7 11-16,0 0 1 0,0 0-1 0,0 0-4 15,0 0-8-15,0 0-12 0,0 0-15 16,0 0-16-16,0 2-11 0,-7 1-11 16,5-1-5-16,-5 5-1 0,2-3-1 15,-2 4 0-15,-2 0 0 0,0 2 0 16,-2 3 2-16,3-1 3 0,-3 2 1 16,-1-3 0-16,3 7-2 15,-4-2-3-15,1-1-1 0,-6 0 1 16,-5-1 0-16,-5-2 5 0,-6-1 0 0,-5 1-1 0,-5-3 0 15,-11 2 0-15,-4-4-1 16,-1 2 0-16,0-2 0 0,1-2 0 0,2-1-1 16,-1-1 1-16,6 3-1 0,6-1 0 15,7-5-1-15,4 5 0 0,-1-5 0 16,-1 2 0-16,-7 0 0 0,-9-4 1 16,-6 2 0-16,-3-4 1 0,-7 1 0 0,-6 1 0 15,-4-7 0-15,-1 6 1 0,-5-4 1 16,14 0 3-16,7 5 0 0,7-5 1 15,2 1-2-15,-5-2-2 0,0 2-2 16,8-3-1-16,1 4 0 0,7 1-6 16,1-6 33-16,4 1 9 0,0 0 4 15,-2-3 13-15,6 5-25 0,-4-4-4 16,9 0-2-16,-4-1-7 0,2-2-9 0,5 3-4 16,4 2-1-16,2-3 0 0,3 5 31 15,2 0 8-15,4 5 3 16,0-5 8-16,6 3-20 0,-3 2 4 0,4 1 8 15,5 1 3-15,0 0-9 16,0-2-6-16,0-2-10 0,0 3-8 0,0-1-3 16,0 2-5-16,0 0-3 0,0-2-3 0,0 2 0 15,0-2 0-15,0 2-1 0,0 0 1 16,0-2-1-16,0 1-5 16,0-3-10-16,0 2-20 0,0 1-32 0,0-1-46 15,0 0-56-15,0-9-60 0,0-1 118 16</inkml:trace>
  <inkml:trace contextRef="#ctx0" brushRef="#br0" timeOffset="105058.25">2248 7637 1676 0,'9'-2'45'0,"-2"-2"-29"0,2 4-4 0,-6 0-7 0,3 0-2 0,-1 0-1 0,-3 0-2 0,-2 0-3 0,0 0 1 31,-2-3-4-31,-5 3 0 0,-7-4 4 0,-7 3-5 0,-17-1 3 0,-8-2-3 16,-5 1 1 0,-2 1 2-16,-4 2 1 0,0 2 3 15,0 5 0-15,-3 0 0 0,7 2 1 0,5 3 0 0,4 2 2 16,-1 1 1-16,5-1-4 0,4 3 0 31,6-1-2-31,7-1-3 0,0 1 1 0,0 1 1 16,2 5 0-16,3 4 1 0,-7 3 0 15,7 2-4-15,-5 3-5 0,9 3-3 16,3-3-2-16,4 2 2 0,6-3 8 16,4 8 4-16,8 0 6 0,8 5 7 15,6 0 0-15,2 4 0 0,1-1-2 16,0 8-4-16,1 2-3 0,1 4 0 15,-2 8 0-15,-6 4-1 0,-1 3 0 0,-11-7-2 16,-4-9 0-16,-13 2 0 0,-6-8 0 16,-6 3 1-16,-6-2 2 0,-3-1 0 15,-3-3 2-15,0 1 1 0,0-8-2 16,3-4 0-16,1-4 0 0,1-3 0 16,1-1-1-16,-2-2 1 0,-1 3-1 15,-2-7 0-15,2 1 1 0,-11 4 10 0,-8-2 23 16,-6 6 3-16,-5-3 2 0,1-6-10 15,7 2-23-15,11 0-4 0,7 6 4 16,4-3 5-16,3 6 4 0,6-1 2 16,-3 2-2-16,6 1-5 0,9 0 0 15,-1 0 8-15,8-4 12 0,5 2 10 16,4 2 4-16,5 1-5 0,2-5-12 16,0 4-7-16,3-4-7 0,-3-5-4 0,6 9-2 15,4-5-3-15,8 4-2 0,5-1 0 16,9-8 2-16,7-1 3 0,1-2 3 15,3-8 0-15,-4-1-1 16,-5-12-2-16,-4 2 0 0,-7-7-6 0,1-4-87 16,5-10 62-16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18:14.6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5649 4575 1430 0,'12'-23'63'0,"-3"5"-10"0,-7 4 5 0,-9 3-28 0,-9 4-10 0,-9-4-7 0,-10 1-7 0,-13 5-3 0,-9-4 1 16,-9 3 3-16,-6 6 5 0,-17 0 2 16,-3 2-2-16,-4 7-4 15,-3-2-4-15,3 7-4 0,6 0 0 16,-3 4-1-16,5 3 0 0,3-3 1 15,3 3-2-15,9 3 1 0,4-1 0 0,14-4 1 16,2 6-1-16,0-6 1 0,5 6 0 16,5-4-1-16,6 3-1 0,7 2 1 15,9-3-1-15,3 2 1 0,2 0 1 0,5-6-1 16,4 4 0-16,0-5 1 0,5 2-3 16,2 3 3-16,0-4-2 0,2 4 0 15,7 4 1-15,4 3 1 0,2 0 2 0,9 7 2 16,4 2-1-16,13 15 19 0,12 8 10 15,5 7-2-15,4 2 2 0,-5-2-23 16,-11-9-11-16,-3 13 1 0,1-1-3 16,2 3 4-16,0 1 0 0,0 2 0 0,-3-3 2 15,-4 8 0-15,-7 6 0 0,-4 3-2 16,-6 4 0-16,-12-2-3 0,-8-4 1 31,-2 2 0-31,-11-1 1 0,-6-3 0 0,-6 3-1 16,-13-3 1-16,-3 12 1 0,-5-12 0 15,-4-8 0-15,0-9 0 0,-2-5 0 0,6-6 0 0,3-3 0 16,2-8 0-16,2-3 0 16,3-5 1-16,1-4-1 15,8-5 0-15,2-3 1 0,3-6 0 16,6-9 1-16,5-5 2 0,4-2-1 0,3-4 2 0,2-3 2 16,0 2 1-16,2 5 0 15,1-5-3-15,6 0 0 0,2 7 0 0,10-1-2 0,9 10 2 16,13 14-3-16,5 7-2 0,-2 5-1 0,2 8-2 15,-11 3-1-15,0 2 0 0,4 1-1 16,-5 11 0-16,-6 4 0 0,-6 5 0 31,-8 9 1-31,-7 5 2 0,-9 4 0 0,-1 1 2 0,-12 3 0 0,-10-7 1 16,-4 3 2-16,-8 2-2 0,0-1 0 16,-3 3-1-16,-2 1 0 0,6 0 0 15,-5 0 1 1,7-6-1-16,4 5 0 0,-3 1 0 0,3 2 0 0,1 10 1 0,3 2-1 15,-3 9 1-15,4 6 1 0,-5-2 0 32,-1 1 0-32,4-1 0 0,1-2-1 15,4-6-1-15,2-1 1 0,6-4 0 16,10-8-1-16,2-5 0 0,0-4 0 16,9-2 0-16,7 1 15 0,5 1 7 0,4-11 2 15,0-15 8-15,2-15-7 0,-1-16 0 16,-1-9 2-16,2-2 0 0,-4-9-4 15,0 0-3-15,-4-6-4 0,-3-7-5 16,-5-1-19-16,-2-3-52 0,1-4 39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0:48:37.1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10840 2976 1599 0,'18'0'66'0,"-2"0"-18"0,-5-2-2 0,-6 2-9 0,-5 0-16 0,-2 0 2 0,-3-2 1 16,-4 2 6-16,4 0 4 0,-8 0 0 0,1 0-4 15,-6 0-7-15,-1 0-12 0,1 4-6 16,0-1-3-16,2 4 1 15,2-3-2-15,-2 3 1 0,2 0 1 0,-2 2 0 16,-5 0-1-16,3 1-1 0,-7 3-3 16,-7-4-1-16,-12 1 0 0,-11 1 1 15,-11-4 2-15,-10 2 3 0,-4 3-3 0,0-3-1 16,-1 0-2-16,-4 3-2 0,-2-3 3 16,-9 2 2-16,6 3 0 0,-10-2 0 15,-2-1 0-15,-7-2 0 0,0 2 1 0,-5-3-1 16,-3 0 0-16,-2-1 0 0,0-6 0 31,-3 3 0-31,-4-2 1 0,-5 0 1 16,-13 3-1-16,3-5 0 0,-7 0 0 0,-4 0-1 15,-1-5 2-15,-10 3-2 0,2 0 0 16,-13-2 1-16,-16 4 0 0,-12-5 8 0,-26 2-2 0,6 1-4 0,0-2 1 16,13 4-5-16,19 4 0 0,8 1 1 15,3 6 0 1,7-2 0-16,-2-2 0 0,4-2-1 15,8-3 1-15,-4 0 0 0,6 1 0 0,11-1 1 16,6 0-1-16,11-2 0 0,5-2 3 16,3 2 6-16,5-5 3 0,-2 3 1 0,8 0-3 15,1-2-4-15,6 4 1 0,6 0-2 32,14 0 1-32,6 0-1 0,18 0-1 0,16-3 0 15,15-1 4-15,10 3 23 0,7-6 11 16,0 7 4-16,1-4-4 0,3 0-23 15,-10-1-13-15,4 0-4 0,-3 1-1 16,-2-5-1-16,-3 4 1 0,-2-6 0 0,-4 6 1 16,3-2-1-16,2 2-1 0,6-2 1 15,5 0 3-15,5 3-30 0,3-3-85 16,6-7 72-16</inkml:trace>
  <inkml:trace contextRef="#ctx0" brushRef="#br0" timeOffset="6512.93">3140 1070 1898 0,'16'-29'40'0,"-2"6"-39"0,-2 0-3 0,1 4 0 0,-4-1 1 0,1 2 1 0,3 4 8 0,-3 2 11 16,-2 5 10-16,0 0 4 0,1 5-3 0,-2-5-6 15,0 1-9-15,2 5-7 0,2-1-5 16,3 2-4-16,-3 2-5 0,7-1-1 16,-4 5-6-1,2 4-9-15,3 3-2 0,4 5-1 0,-2 8 5 0,4-1 8 0,-2 7 5 16,-3 2 1-16,-2 5 2 0,-6-6 2 15,0 3-2-15,-4-4-1 0,-1 0-3 16,-7-4 1-16,0-2 5 0,-7-1 3 16,-1-5 4-1,3-2-1-15,0-1-3 0,1 1 0 0,-1-4 1 16,3-3 0-16,-1 1 0 0,1 2-1 16,0 1-1-16,0 2-3 0,2 5-3 15,7 6 1-15,2 0 2 0,-2 1 3 16,0 1 5-16,2-11-2 0,-5-3-1 0,-2-5-4 15,-2-7-1-15,-7 1-1 0,3-5 8 0,4 0 12 16,-11-4 13-16,2-1 9 16,-5 1-6-16,-11-8-6 0,2-4-14 0,0 2-6 15,0-2 6-15,6 0 12 0,6 4 12 16,4-1 19-16,2 4 13 16,5 4-4-16,0 1-5 0,5 3-13 0,0-5-25 0,6 3-12 15,3 3-9-15,2 0-7 16,11 2 2-16,6 6 1 15,6 1 1-15,4 5 0 0,-1-1 3 16,-4-3 1-16,-1-2 8 0,-4-3 13 0,-1-2 24 0,-5-3 20 0,0-3 5 16,-4-8-8-16,-2-3-21 0,0-4-16 15,-5-5-17-15,4 0-38 0,-3-3-56 16,5-4-112 0,6-8 103-16</inkml:trace>
  <inkml:trace contextRef="#ctx0" brushRef="#br0" timeOffset="14566.37">17351 6915 1065 0,'30'0'125'0,"-7"2"182"0,4 0-245 0,-8-2-5 0,-1 1 4 0,2-1-1 0,-5 0 1 0,3 0 1 0,-2 0-3 16,-2 6-9-16,-3-4-4 0,-4 3-10 16,0 4-12-16,-1-4-7 0,1 4-6 15,-4-2-6-15,-1 2-2 0,0 2 0 16,-2-6-1-16,0 6 6 0,-6-6 11 0,-1 4 18 16,0-4 16-16,-7 0-4 0,0 1-9 15,-7-1-16-15,-3-1-15 0,-4 1-1 16,-2-3 3-16,-5 1 3 0,-1-1 1 15,1 3-1-15,1-3-2 0,4 2-2 16,3 1-2-16,2 2-2 0,6-5-3 16,1 3-2-16,-5 2 1 0,5-3 0 15,-6 5 0-15,-3-4 0 0,-9 4-2 0,1-6-2 16,-4 1-1-16,-5 3-2 0,1-4-2 16,-7 1 1-16,-1 0-2 0,-4-1 1 15,-5-1 3-15,-2 1 2 0,-6 3 2 16,1-1 1-16,7 0 1 0,-2 4-1 15,5-5 1-15,0 8-2 0,-1-8 1 16,4 3 0-16,3-2 0 0,1 0 0 0,-3 3-1 16,-4-8-1-16,-6 0 0 0,-3 0-2 15,-1-2 2-15,-2-4 1 0,-2 1 1 16,-15-4 4-16,-9 0 3 0,-8 1-2 16,-2 2-2-16,2-3-1 0,9 6-3 15,8 1 0-15,2 0 0 0,-1 2 0 16,-11 0 0-16,1-3 1 0,-3 1-1 0,-3-2-13 15,4 1 51-15,-5-10 15 0,-6 1-2 16,6-4 14-16,11 2-52 16,13 3-11-16,9 4 1 0,10 0-1 0,8 2 0 15,7 3 0-15,8 0 0 16,8 2 1-16,3 2-1 0,7-2 1 0,9 2-2 16,8 0 0-16,-1-2 0 0,0 1 0 15,2 1 1-15,-2 0 1 0,-1 1-2 16,1-3 0-16,2 0-7 0,0 0-24 0,0 0-39 15,-4-5-73-15,10 3-36 0,-1-3-281 16,-5-14 278-16</inkml:trace>
  <inkml:trace contextRef="#ctx0" brushRef="#br0" timeOffset="22860.27">18456 8516 1200 0,'0'0'156'0,"0"0"250"0,0 0-370 0,0 2-28 0,0-2-4 0,0 0-3 0,0 0 5 0,-6 0 11 0,3-2 9 16,-3 2 7-16,-4 0 1 0,1 0-6 15,2 0-7-15,-2 0-3 0,2 0-3 16,3 2-2-16,-5 0-3 0,6 1-4 0,-6 3-3 16,4-1-1-16,-6 2-1 0,-1-3-1 15,-2 6 0-15,-8-3-2 0,3 4 2 16,-4 0 0-16,-6-4 4 16,-1 3 4-16,-5-4 3 0,-6 2 0 0,-2 1-4 15,-6 2-3-15,-3-2-2 16,-1-4-2-16,-9 6 0 0,-2-6 0 15,-12 6-1-15,3-1 1 0,-10-1 1 0,1 4-1 16,3-3 0-16,-14 3 0 0,-1-8 1 16,-8 2 17-16,-8-5 7 0,-7-2 16 0,-16-5 35 15,-11-4-5-15,-12-5-2 0,-7-4-13 16,3-2-38-16,4 3-11 0,14 4-4 0,9 1 0 16,2 3-3-16,5-4 3 0,8 5 0 15,2 2-2-15,5-1 2 0,1 0-1 16,0-4 0-16,-9 1 0 0,0-4 5 15,-3-1 0-15,-1-2 1 0,1-1 4 16,0 0-2-16,7-5-1 0,6 4-2 16,8-3-5-16,14 5 11 0,4-1 10 0,3 2 6 15,6 2 3-15,8 1-10 0,18 3-11 16,13 4-6-16,10 5 0 0,9-3-2 16,-3 4-1-1,10 0 1-15,2 4-1 0,-2-3 0 16,9-1-1-16,-11 2 0 0,11 0-1 0,0-2-1 15,0 2-1-15,0 0-3 0,0-2-9 16,0 1-18-16,7-1-36 0,-1 4-64 16,4-2 423-16,17-2-254 0</inkml:trace>
  <inkml:trace contextRef="#ctx0" brushRef="#br0" timeOffset="49019.73">2778 11647 1052 0,'50'-1'138'0,"63"2"338"16,-107-1-409 0,-3 0 1-16,-3-1-3 0,0 1-5 0,0 0-10 15,0 0-17-15,0 0-14 0,0 0-11 16,0 0-2-16,-5 0-3 0,-2-2 0 15,0 0-3-15,-9-3-1 0,-6 1-2 16,-8 2 0-16,-10-5 1 0,-10 0 1 16,-3 4-1-16,-2-4-1 0,-6 3 0 15,-2 2 0-15,-1 0 1 0,-2 2 2 16,8 0 0-16,6 0 0 0,3 0 0 0,6 2 1 16,-1-2 0-16,-4 2 1 0,4 0-2 15,-1 0 1-15,4 1 0 0,1 1-1 16,4-4 1-16,-5 3 0 0,10-1-1 15,-1 1 1-15,7 3 0 0,2-3-1 16,3-1 2-16,10 3 0 0,-1 3 1 16,4-5 1-16,0 6-1 0,0-5 0 0,0 3-2 15,1-2 0-15,3 4-1 0,-4-2 0 16,1 4 0-16,5-3-1 0,-7 1 0 16,5 5 0-16,-1 1 0 0,-3-1-3 15,2 5 1-15,1 8-2 0,-4 5 0 16,4 7 3-16,-3 10 0 0,0 1 2 15,1 5 0-15,1-4 0 0,2 3 0 0,-4-5 0 16,1 1 0-16,-1-6-1 0,4 2 0 16,-5 6 0-16,0-4 0 0,-1 0 1 15,-2 3 0-15,-3 4 0 16,-2 0 1-16,-4-4-1 0,3-3-1 0,-3-7 1 16,6-4 0-16,0-8 1 0,3-10 2 15,6-1 0-15,-2-8 17 0,5 1 26 16,2-6 30-16,0-1 26 0,2 3 3 15,0-3-11-15,3-4-26 0,-3 3-22 0,-2-3-19 16,1 0-13-16,1 0-4 0,7 5-2 16,-5-5-4-16,6 0-1 0,3-3-4 15,6-1-3-15,11 1-1 0,6-1 0 16,6-5-3-16,8 2-22 0,-6-3-64 16,1-6 123-16,-1-11-56 0</inkml:trace>
  <inkml:trace contextRef="#ctx0" brushRef="#br0" timeOffset="50229.98">2431 14617 1792 0,'0'0'92'0,"0"-2"12"0,0-1-27 0,0 1-47 0,0 0-11 16,0 2-10-16,-4-2-8 0,2 1-3 15,2 1-5-15,0 0 1 0,-1 0 0 16,-1 0 0-16,0 0-1 0,0 0-1 0,-7 0 3 15,4 0-1-15,-2 0 2 0,2 0 0 16,-6 1 0-16,-1 1 0 0,-3 0 1 16,-4 3-1-16,-1-3 1 15,-6 0 1-15,-4 1-1 0,-4 1 0 16,-1 1 1-16,-6-3-1 0,-2 5-1 0,2-2 1 0,2 4-1 16,-3 0 1-16,-1 2 2 0,-5 1 1 15,-1-5 0-15,1 4 0 0,4-4-1 16,5 0 1-16,7-2 0 0,5-1 0 15,4 1 1-15,2 1 11 0,7-3 11 16,1 3 8-16,4-6 5 0,2 3-8 0,0 1-8 16,4 1-8-16,-3-3-6 0,-1 3-3 15,2 2-4-15,-4-2-1 0,0 6-2 16,-3-2-1-16,1 5 1 0,0 0 1 16,3 6 0-16,-5-4 2 0,3 7 1 15,-1 0-1-15,2 3 0 0,-2 5 1 0,3 2 0 16,-1 5 2-16,-2 2-1 0,2-4 0 15,-1 1-1-15,1-7-2 0,0 4 0 16,0-2 0 0,0 1-2-16,2-1 2 0,-5-2-1 15,4 1 0-15,5-5 0 0,-1-5 1 0,8-1 2 0,-4-6 9 16,2-5 16-16,-1-2 14 0,5-2 27 0,-3-3 25 16,3 0 16-1,-5-2 14-15,3 0-6 0,-4 0-18 0,0 0-26 0,5-2-26 16,1 0-20-16,1 1-13 0,0-1-2 15,3 0-2-15,5-3-4 0,2 3-4 16,5 0-6-16,1 2-36 0,3 0-76 16,10 0 265-16,10 0-153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0:51:39.3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13383 9571 1427 0,'3'-5'78'0,"6"-1"10"0,-2 3-9 0,4 3-26 0,3 0 1 0,-5-2 7 16,-5 0 3-1,-1 2 1-15,2 0-4 0,-1 0-11 0,-4 0-13 0,0 0-13 16,-2 0 12-16,0 0 7 16,2 0 1-16,0 0-4 0,0 0-22 15,0 0-12-15,0 0-2 0,-3 0-1 16,1 0 1-16,0 2 2 0,1-2-1 15,-1 0 0-15,-5 4 0 0,7-4 0 16,-4 1-2-16,4 1 0 0,-2 2-3 16,-1-4 0-16,-6 2-2 0,4-2-2 15,-11 0 1-15,-2 0-1 0,0 1 0 16,-3-1-1-16,-9 2 0 0,-6-2 0 16,-8 2 0-16,-4 1 2 0,-3 3 0 0,-4-6 2 0,0 3 1 0,-7 3 2 15,2-3 0-15,-4 1 1 0,-2 1-1 16,2-3 0-16,-8 1 0 15,-6-1-1-15,-8-2-1 0,-6 2 1 0,2 1-1 16,-9 5 1-16,-1-3 0 0,-1 4-1 16,5-4 0-1,1 0 1-15,-3 2-1 0,-3-3 0 0,-11-2 0 16,-1-2 0-16,-4-4 1 0,-5-1 0 16,-13-4-1-16,0-2 1 15,-3 3 0-15,5-7 1 0,7 1-1 0,7 0 0 16,0-6 1-16,4 6-1 0,2-2 1 15,-1 2 5-15,6 0 3 0,7-2 0 16,2 0 20-16,-2-2 10 0,3-6 0 16,0 4 12-16,3-3 0 0,8 3-13 15,5-3 0-15,15 4-12 0,16 5-17 16,8-2-3-16,13 2-1 0,0 1 0 0,3 1-3 16,4 3 0-16,0 2 1 0,11 3-1 0,-1-3 3 0,4 5 7 15,9-1 2 1,-1 3 1-16,1 0-3 0,0 0-7 15,0 0-2-15,0 0-10 0,0 0-27 16,0 0-44-16,0 0-75 0,-2-4-69 16,0-1 112-16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0:55:34.29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7213 3350 1491 0,'5'-38'86'0,"0"7"11"0,6 4 2 0,-2 6-25 0,3 1 2 0,-5 2 6 0,-7 2-1 16,4 6-2 0,-6 3-7-16,2 0-11 0,0 7-10 0,0 0-13 0,-5-4-9 0,-9 4-2 15,-4 5-1 1,-5 4-1-16,-4 2-2 0,-3 5-3 0,-4-2-3 0,1 6-2 31,-1-3-6-31,-1 6-4 0,4 4-3 0,-1 1-3 16,4 4 0-16,2 7-2 0,1 6 0 15,0 6 0-15,2 7 0 0,-4 10 0 16,1 3 1-16,4 7 2 0,1 3 0 16,-2 6 1-16,2-3 0 0,-1-10 1 15,5-3-2-15,-5-7 0 0,10 0-2 16,-4-6-1-16,2-1 0 0,7 0-3 16,-6-4 0-16,10 4 1 0,-8 5 2 15,8-2 1-15,-10-3 2 0,-1-8 1 16,12-4 2-16,-12-8 1 0,9-4 0 15,-4-4-2-15,-5-1-2 0,0-3 0 0,-1 2 0 16,3-6-1-16,1-3-1 0,1-10 1 16,-5-2 18-16,1-3 30 0,-7-6 30 15,-11-6 34-15,-12-16 12 0,-13-10-12 16,-14-15-26-16,-3-10-35 0,1 1-28 16,0 4-12-16,11 7-24 0,16 9-47 15,4 7 40-15</inkml:trace>
  <inkml:trace contextRef="#ctx0" brushRef="#br1" timeOffset="34727.76">5330 8812 1068 0,'-23'-44'532'0,"16"28"-472"15,-4 2-2-15,7-2 25 0,4 11-7 16,0-8 9-16,2 3 8 0,3 1 3 15,-1-2-3-15,1-1-12 0,-3 3-19 0,2-2-24 16,-1 0-19-16,2 4-12 0,-5-2-7 16,0 8-4-16,0 1-3 0,0 0-7 15,4 0-12-15,-2 7-5 0,1 14 2 16,4 15 6-16,6 19 16 0,3 19 7 16,7 9-1-16,3-3-1 0,6 7-5 0,2 3 2 15,2 8 3-15,6 7 1 0,-1-3-2 16,0-1 3-1,1-10 0-15,1-4 2 0,-8-6 3 0,1-8-2 0,-6-9 1 16,-9-7-1-16,2-6-1 0,-5-12 2 16,-6-7-12-16,1-14-58 15,-6-4-40-15,0-12 178 0,-5-2-101 16</inkml:trace>
  <inkml:trace contextRef="#ctx0" brushRef="#br1" timeOffset="34969.85">6200 8589 1775 0,'11'85'383'0,"-52"78"-235"16,66-83-179-16,-149-29 41 0,76 15-25 15,4 30 7-15,-6-1-1 0,-1 3 2 16,-3-9-1-16,-2-4-3 0,-6-2 8 15,-11-7 1 1,-18-3 2-16,-1-4 4 0,-5-12-2 16,3-13 2-16,7-7-4 0,0-3-54 0,18-9-111 15,9-6 98-15</inkml:trace>
  <inkml:trace contextRef="#ctx0" brushRef="#br1" timeOffset="52544.33">7530 11009 1932 0,'-18'-44'164'0,"15"40"-134"0,1 2-23 0,2 2-1 16,9 9-1-16,7 7-2 0,12 11 0 0,-1 3-8 15,1 5-8-15,4 12-1 0,4 6 1 16,6 12 4-16,6 15 7 0,9 14-1 15,-4-2-2-15,5 9 2 0,-1 9 2 16,2 5 8-16,1 8 14 0,2 6 3 16,-2-1 1-1,-3-11-7-15,-6-2-10 0,-6-5-2 0,-4-9 0 0,-1 2 1 16,-2-5-2 0,-1-12-1-16,-5-9 0 0,-6-12-1 0,-1-17 1 0,-9-9 1 0,-2-14-4 15,2-6-28-15,-2-10-42 0,4-2-32 16,-4-7 52-16,8-7 5 0</inkml:trace>
  <inkml:trace contextRef="#ctx0" brushRef="#br1" timeOffset="52797.99">8844 10860 2056 0,'-7'23'71'16,"-4"13"37"-16,-10 19-120 0,-6 19 11 0,-14 11 6 15,-10 9 2-15,-9 9 1 0,-15 7-6 16,-3 9-1-16,-12 8 1 0,-2 6-8 16,-8 11 38-16,-4 3-3 0,1 0 0 15,2-5 8-15,7-4-37 0,14-6 3 16,7-12-19-16,10 4-11 0,11-14-34 0,-1-2-50 15,9-7 67-15</inkml:trace>
  <inkml:trace contextRef="#ctx0" brushRef="#br2" timeOffset="83266.36">2796 6048 1756 0,'-4'-14'51'0,"-3"0"-27"0,0 5-5 0,2 4-12 0,-2 1-5 0,0 1-2 16,-4-1 0-16,-1 2-1 0,-4 0-1 16,-4 1-1-16,-3-1 1 0,-11-3-1 15,3 1 0-15,-14 0 0 0,-3 4-1 16,-1 0 1 0,-4 0 0-16,-4 0-1 0,4 4 2 0,-2-2 0 0,0 1 1 15,3 3 0-15,6-5 1 0,7 3-2 0,11 0 1 16,8 1 0-16,1 0 0 0,5 2 1 15,3-1 0-15,-3-1 0 0,1 2 0 16,1 0 1-16,-2 0-1 16,7-1 3-16,-4 2 9 0,6-2 9 15,-2 3 11-15,0-2 4 0,-2 2-4 0,-4 1-7 16,4 4-9 0,2 4-7-16,-3-2-5 0,1 9-2 0,2-2-2 0,-2 5 0 15,0 8-1-15,2-1-1 0,0 10 1 0,-4 6-1 16,8 0-1-16,-6 4 0 0,3-2 0 15,-1 8 0-15,0-1 2 0,-2 4 0 16,2-2 2-16,-5 9-1 0,1 5 2 0,-3 7-1 16,2 3 0-16,-3-12 0 15,3-3 0-15,3-11-1 0,0-3 0 0,4-4-3 16,0-9-1-16,3 1 0 0,0-10-1 31,2 2 1-31,0-6 0 0,2-3 1 16,3-1 2-16,-3-1 2 0,2-5 3 15,1 2-4-15,0-7 26 0,0-3 13 0,1-3 11 16,-1-1 21-16,2 0-9 16,0-5 7-16,2-2 19 0,2-2 14 0,3 0 3 15,4-2-6-15,5-7-24 0,7 0-28 16,9-5-19-16,3-7-14 0,6 1-20 16,6-3-22-16,6 0-64 0,14-4-65 15,17-1 86-15</inkml:trace>
  <inkml:trace contextRef="#ctx0" brushRef="#br2" timeOffset="110777.5">6097 5981 1323 0,'0'2'82'0,"-1"-1"58"0,1 3-67 0,0-4-12 0,0 0-5 0,-2 0-7 0,2 0 1 0,0-4 7 16,0 4 3-16,0 0 2 0,2 0-3 15,-1 0-11-15,5-1-13 0,1 1-14 16,2 5-12-16,5-2-4 0,4 8-1 0,-2-4-2 16,0 4-2-16,1 1 0 0,1 1-1 15,-2 3-3-15,2 0-1 0,-2 3-3 16,1 6 0-16,5 5-1 0,-1 9 1 0,5 0 2 16,3 11-1-1,-1-2 0-15,4 7 3 0,9 3-2 0,-11 1 6 0,6 6 3 16,-1-3-1-16,-3 0 3 0,3 2-2 0,-1-5 0 15,-2 3 2-15,0 1-2 0,3 12 1 16,-3 1-2-16,2-5 1 0,-2 0-1 16,-6-11-2-16,-1-8 0 0,0-3 1 15,-9-8 1-15,-2-7 2 0,-1-8 0 16,-6-8 2 0,0-7-1-16,-5-6 2 0,-1-3 0 0,-1-2-5 0,0 0-39 0,2 0-37 15,11 0 38-15</inkml:trace>
  <inkml:trace contextRef="#ctx0" brushRef="#br2" timeOffset="111173.24">7292 5706 1673 0,'38'32'174'0,"-72"-39"253"15,25 7-712-15,7 30 287 0,-3 0-1 16,-4 4 1-16,-7 7 2 0,-3 5-2 16,-4 2-2-16,-11-1 0 0,-9 8-1 15,-10 6 0-15,-5 11-2 0,-8 17 0 16,-5 10 1-16,-2 6 1 0,1 3 2 0,-4-7 2 15,8-3 1-15,-1-10 0 0,7-11-1 16,5-5-2-16,8-6-1 0,6-11 0 16,6-4 1-16,1-5 0 0,4 0 1 15,1-7 0-15,2-5 1 0,6-6 1 16,5-6-3-16,8-5-1 0,3-4 0 16,5-3 0-16,2-2 2 0,-4 0 3 0,4-4-1 15,0 0 1-15,0 1-1 0,0-5 1 16,0 2-8-16,0-1-28 0,0-1 102 15,0 0-65-15</inkml:trace>
  <inkml:trace contextRef="#ctx0" brushRef="#br2" timeOffset="176213.79">11581 14463 1392 0,'0'0'98'0,"0"0"32"0,-1 0-17 0,-1-2-42 0,0 0-14 0,2 2-4 0,0 0 0 0,0 0 3 16,0 0-2-16,0 2-9 0,0-2-12 16,0 2-11-16,0 1-9 0,-2 3-6 15,-1-3-3-15,1 10-3 0,-3 1 0 16,-2 5 0-16,-4 4 0 0,-3 8 2 15,-2-3 1-15,-5 9 1 0,1 6 2 0,-3 5-2 16,-2 8 29 0,0 5 13-16,-3 10-1 0,-2-4 2 0,5 2-30 0,2-2-15 15,4-6-3 1,1 1 0-16,2 3 0 0,-7-3 0 0,3 4 0 0,-1 5-5 16,0 12 47-16,-1 24 61 15,-1 8 2-15,-1 4 6 0,4-6-45 16,-1-15-60-16,3-15-3 0,0-7-2 15,-5-14-1-15,4-5 0 0,-6 0 0 16,-2-8 1-16,1-6 0 0,-3-4-1 0,6-11 1 0,7-8 0 16,2-4 0-16,2-6 1 0,1-1 1 15,6-3 3-15,-2-6 9 16,1 0 4-16,5 0 6 0,1 0 1 0,0 0-3 16,-2 0-2-16,-2 0 0 0,-5-6-3 15,2-1-1-15,0-2 0 0,-9-8-2 0,-9-1 1 16,-5-7-2-16,-14-5 2 0,-11-9 2 15,-19-9-1-15,-13-3-4 0,-7-3-4 16,-7 8-6 0,-6 11 4-16,4 12-26 0,4 9-191 0,16 10 147 0</inkml:trace>
  <inkml:trace contextRef="#ctx0" brushRef="#br2" timeOffset="-214348.93">1090 8802 1462 0,'-10'28'128'0,"-1"-12"2"0,7-4-46 0,-1-5-4 0,5-12-69 0,-5 5-1 0,-2-2-5 15,-6-5 0-15,-3 0-3 0,-8-11-2 16,-5-5 0-16,-6-7 0 0,-6-12 0 0,-3 1 3 16,-1-5 1-16,3-2 7 0,-10 0 14 15,1 0 11-15,-2 2 7 0,7-4-2 16,3 4-10-16,8 4-7 0,3-1-2 16,5 3 6-16,8-3 14 0,1-7 0 15,4-5-6-15,1-5-11 0,1-11-16 16,8 6-2-16,4 1 2 0,0 3 3 15,0 6 7-15,4 4 12 0,5 1 10 16,-2 4-3-16,2 4-6 0,1-3-13 16,3 5-13-16,-3-1-1 0,5 0-1 0,-5 4 0 15,-1-4 4-15,3 2 3 0,3 4 4 16,-3-6 2-16,2 5-1 0,4-1-4 16,3-4-3-16,2-1-4 0,6-4-4 15,1 1 1-15,5 1 3 0,1 5 2 0,-1 5 1 16,-1 4-2-16,-2 4-14 0,-7 4-5 15,-1 8-4-15,3 7-9 0,-4 0 9 16,4 5-2-16,-3 0 2 0,5 2 3 16,-8 2 5-16,2 4 0 0,-3-3 2 15,3 1 1-15,-4-1 2 0,3-1 1 16,-7-2 0-16,1 0-3 0,0 0-7 0,-1 0-12 16,-1 0-12-1,-7-4-16-15,-2 3-6 0,-1-3-4 0,-4-5 2 16,0 4 5-16,0 1 1 0,-4-1 17 15,-3 0 10-15,0 1 13 0,0-5 11 16,-2 6-2-16,0-6 2 0,-1 4 1 0,1-1 2 16,0-1 2-16,3 5 2 0,5 1 3 0,-6-5 2 15,5 1 3-15,2 5 0 16,0-2 1-16,0 2 2 0,0 0-3 0,3-2 5 16,3 2-1-16,-1-3-4 0,6-2 0 15,6 5-9-15,3-2-3 0,5 2-2 16,7 3-1-16,-2 4-1 0,5 1 1 15,-3 2-1-15,-5 4 1 0,1 2-2 16,0 4-2-16,-10-1 0 0,-2-3 0 0,-7-2 2 16,-5 1 2-16,-4-1 0 0,-2 0 0 15,-7 2-5-15,-3-2-7 16,-6 2 3-16,-2-2 5 0,-3-1 6 0,4 1 7 16,1-5 1-16,-2-2-1 15,8-2 1-15,3 0-21 0,0-5 12 0</inkml:trace>
  <inkml:trace contextRef="#ctx0" brushRef="#br2" timeOffset="-207250.82">794 17388 1621 0,'-14'-1'98'0,"-293"-274"357"46,297 232-328-30,4-26-99-16,5 9-12 0,6-20-3 16,0 14-4-16,2 1 1 0,0-1 2 15,0-3 6-15,6 2 6 0,-6-6 3 16,2 2-4-16,3-5-7 16,2 0-7-16,4-2-7 0,2 10 0 0,1 4 1 0,7 4-2 15,10 3-17-15,9 1-3 0,7 8-6 16,4 5-4-16,4 8 16 0,2 3-1 15,-2 5 4-15,4 4 3 0,-6-2 4 16,-5 8 0-16,-2 1 3 16,-7-4 3-16,-1 9 5 0,-3 1 4 0,-3-1 4 15,-7 8 5-15,-5-4 8 16,-11 3 0-16,-2 2-3 0,-9 2-8 0,-1-2-14 0,-4 2-5 16,0 0-5-16,0 0-6 0,0 0-2 15,-4 0-3-15,-1-1 2 16,-2-1 4-16,-2-3 0 0,-4-3 3 0,-1 1 0 15,-2-1 3-15,2-5 2 0,0 2 1 16,-6-1 2-16,10 0 0 0,-4-3 0 16,-1 0 0-16,5 0 1 0,-3 1 0 0,4 2 0 15,4 1 3-15,0 0 2 0,3 8 6 16,2 3 7 0,0-9 9-16,0 9 3 0,0 0-3 0,4-2-7 0,-3 6-10 15,5-4-5-15,1 5-5 0,-2-3-1 16,9 1 0-16,8 8 1 0,2-2-1 0,14 7 1 15,2 3-1-15,3 1 0 0,-1 5 1 16,-3-4-1-16,-3 2 0 0,-8 5 0 16,-8-3 0-1,-6-2 0-15,-7 2-10 0,-7 2-4 16,-9-4-24-16,-10 2-38 0,-20-1-25 0,-16-4 37 0,-23-13 13 16</inkml:trace>
  <inkml:trace contextRef="#ctx0" brushRef="#br2" timeOffset="-116173.02">6184 5305 1636 0,'18'11'132'0,"55"37"4"0,-171-103-126 16,96 51 58-16,1 3-9 0,1 1-1 16,0 0-13-16,0 0-17 0,0 0-12 15,0 0-8-15,0 0-3 0,-7 1-2 16,3-1-2-16,-5 6-1 0,0-3 1 16,-8 8 0-16,-7-2 0 0,-11 7-1 0,-11 3-2 15,-7-3-3-15,-8 4-2 0,1 1-2 16,-11-5 1-16,-12 5 0 0,-8-5 3 15,-20 4 8-15,-15-6 19 0,-9-7 7 16,-19-2 3-16,-16-8-1 0,-11-4-5 16,-11-4-6-16,-8-3-1 0,-6-2-3 15,-1 0-6-15,-4 0 1 0,-5 0 1 0,3 0 1 16,11 2 6-16,8 0 5 0,19 1 0 16,15 1-2-16,26-1-5 0,15 4 0 15,28 2 6-15,27 2 1 0,20-2 0 16,16 3-4-16,14 4-8 0,14 0-1 15,-2-1-2-15,2 1-2 0,0 0-23 16,2-7-58-16,-1 5-84 16,6-2 82-16</inkml:trace>
  <inkml:trace contextRef="#ctx0" brushRef="#br2" timeOffset="-110924.83">9750 16481 1998 0,'-76'-2'77'0,"-775"46"129"16,659-42-207-1,1-11 1-15,-17-3 3 0,-19-13 0 16,-12 2-1-16,-13-6 5 16,-21 1 2-16,-2 3-2 0,-12-1-1 0,-2 10-6 0,18 1-3 15,-4 3 1-15,7 3 0 0,2 2 1 16,-16-5 1-16,0-1 5 0,16-3 13 16,-7-1 4-16,20-1 0 0,22 4-7 15,6 7-11-15,23 1-4 0,16 1 2 16,26 1 0-16,31 3 1 0,28-1 2 15,23 0 2-15,16-3 2 0,17 3 1 0,13-2 11 16,11 3-36-16,7-12 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00:04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17213 660 1345 0,'21'-32'81'0,"-2"4"78"0,-1-1-107 0,-14 10 1 0,-1 3-2 0,-1 4-2 0,0-1-8 0,1 10 5 16,-3 3 0-1,0 0-9-15,4 0-6 0,1 3-12 16,1 8-1-16,-5-4-1 0,-6 7 5 0,-6 0 8 15,-8 0 1-15,-13-1-5 0,-9-4-2 0,-17-8-11 16,-17-8-5-16,-10-7 0 0,-14-7-5 16,5-2-3-16,0 0 1 0,3 0-1 15,15 5 0-15,-2 6 1 0,13 6-1 0,8 3 1 16,0 6 3-16,13 6 6 16,3 4 2-16,11 1 2 0,9 5-4 0,5 3-6 15,1-3-4-15,3 4-3 0,5 0 0 16,3 4 1-16,4-1 2 0,0 4 0 15,4 2-1-15,3 4 0 0,2-2 1 16,5 3 0-16,2 5 0 0,2 3 0 0,1 4 0 16,-1 4 0-16,3 1 0 0,2-1 1 15,2 4-1-15,-7-1-1 0,0 3-2 16,-6-1 0-16,-1-1 0 0,-8-2 0 16,1-2-1-16,-2-8-2 0,-2-10-1 15,-4-10-5-15,-3-9-7 0,-4-6 1 16,4-6 9-16,5-2 11 0,1-2 18 15,-5-2 11-15,6-2 5 0,2 3 17 0,0-10-16 16,12-5-10 0,11-5-10-16,5-9-24 0,20 1 1 0,1 4-5 0,13 4 0 15,10 7-3-15,6 9-10 0,9 10 4 16,5 13-2-16,-4 14 4 0,-3 12 12 16,-11 9-5-16,-12 11 1 0,-12 7-24 0,-12 5 2 15,-13 9 0-15,-11 6-4 0,-20 8 20 16,-10 2-6-16,-25 0-1 15,-5-3 6 1,-13-3 7-16,-5-4 9 0,-9-10 4 0,0-4 1 0,6-15-1 0,4-9 1 16,15-14 1-16,4-9 3 0,8-11 4 15,6-10 3-15,-1-9-2 0,-1-9-6 0,-5-21-29 32,1-23 14-32</inkml:trace>
  <inkml:trace contextRef="#ctx0" brushRef="#br0" timeOffset="327.02">18498 405 1911 0,'-25'21'39'0,"2"11"-39"0,-10 18-4 0,-1 10 3 0,-3 14-2 0,-2 13-3 15,1 23 1-15,-2 7 0 0,4 16 1 0,-1 21 3 16,5 4-3-16,7 9 2 0,11-1 1 16,12-6 2-16,8-16 0 0,10-17 0 15,5-15 2-15,5-6-4 0,3-19-3 16,4-10-1-16,8-10 5 0,5-12 8 15,8-6 8-15,4-8 7 0,13-12-19 16,3-13 32-16,20-16-28 0</inkml:trace>
  <inkml:trace contextRef="#ctx0" brushRef="#br0" timeOffset="900.02">19080 2151 1489 0,'-2'-48'258'0,"0"31"-204"0,2-1 26 0,6 2 2 0,1-2-1 16,-2 0 12-16,4 2-3 0,-4 4-11 16,6 1-20-16,-4-1-20 0,0-2-3 15,0 3-7-15,2 1-3 0,-2 2-10 16,2 7-13-16,1-5-6 0,-1 5-8 16,2 1-8-16,0 1-2 0,1 6-3 0,2 1 1 15,0 4 2-15,8 6 1 0,1 5 3 16,0 3 0-16,0 6-6 0,3 7 0 15,6 4 3-15,4 1 2 0,-3 2 9 16,3 4 2 0,-6-1 0-16,-2-1 3 0,3-7 0 0,-8-7 1 0,1-6 3 0,-8-7 0 15,-3-5 0-15,3-3-7 0,-4-4-22 16,1-2-15-16,4 0-31 0,1-2-14 16,9-3-9-16,1-2 47 0</inkml:trace>
  <inkml:trace contextRef="#ctx0" brushRef="#br0" timeOffset="1169.74">19810 1719 2280 0,'-23'35'49'16,"-5"8"-47"-16,-8 11-6 0,-6 9 5 0,1 2 0 15,2-1-1-15,-4 3 0 0,3 2-6 16,2 2-19-16,-4 2-27 0,1-6-34 16,-1-1-15-16,-1-11-2 0,8-9 12 0,-1-9 21 15,6-3 12-15,3-6 2 0,4-6 80 16,4-8-26-16</inkml:trace>
  <inkml:trace contextRef="#ctx0" brushRef="#br0" timeOffset="1555.7">20594 1734 1746 0,'-2'59'170'0,"-1"-52"-29"16,-1-25-98-16,4 17-35 0,0-44-3 15,0 45-10-15,0 7-2 0,4 4-3 0,-3 10 2 16,6 8 5-16,1 11 1 0,4 12-1 16,-5 10 1-16,4 5 0 0,-1 2 4 15,-3 4-14 1,2-2-35-16,-5 0-38 0,-1-5 228 0,-1-1-135 0</inkml:trace>
  <inkml:trace contextRef="#ctx0" brushRef="#br0" timeOffset="2153.91">20576 2240 2077 0,'-2'-2'100'0,"2"0"5"0,-3-1-26 0,3 3-34 15,0 0-14-15,3 0-8 0,-3 3-5 16,0-3-14-16,4 0-13 0,-2 0-25 0,3 0-7 15,0-5 5-15,10 0 4 16,11-10 13-16,13-1-14 0,14-10-9 0,15-3-1 16,-3 1 9-16,4 0 24 0,2-1 15 15,-9 1 2 1,-1 0-1-16,-10 1-3 0,-8 6 0 0,-8-4-1 0,-3 9-1 16,-9 0-1-16,-9 4-3 0,-3 1-2 0,-4 4 0 15,-3 0 4-15,-1 3 8 0,-1 1 16 31,0 3 10-31,-2 0 4 0,0 0 4 0,0 0-8 0,0 0-4 0,0 0-9 16,0 0-17-16,0 0-18 16,-4 3-15-1,4 8 5-15,0 1 8 0,5 6 10 0,3 7 7 16,4 7 0-16,4 1-2 0,7 6 1 16,5 4-1-16,2-11-2 0,-1-5 1 15,-10-10 3-15,-1-6 7 0,-5-11 8 16,-6 0 8-16,0-9 6 0,5-5-12 15,-5-7-1-15,2-13-7 0,5-3-5 16,-1-9 12-16,-3 1-2 0,3 6 0 0,-4 9-1 16,-4 11-7-16,2 10-9 0,-7 9-24 15,5-2-6-15,9 11-7 0,2 17-11 16,2 15 7-16,11 21 1 0,-1 25 7 16,0 19 17-16,8 17 13 0,-15 8 3 15,-3-7-2-15,-6-5-1 0,-3-4-2 16,-5-8 2-16,-4-8-1 0,-6-19-4 15,-3-29-6-15,2-15-1 0,-2-22 14 16,1-11 22-16,-1-3 57 0,-7-7 38 0,2-18 22 16,-8-15-7-16,-4-23-45 0,3-20-30 15,-2-16-31-15,9-6-9 0,11-3-5 16,-3-2-2-16,12 2-22 0,7 9-27 16,6 7-38-16,10 10-56 0,5 6-45 15,5 0 96-15</inkml:trace>
  <inkml:trace contextRef="#ctx0" brushRef="#br0" timeOffset="2408.76">22335 483 1657 0,'21'10'158'0,"1"5"240"0,10 15-382 0,10 12-18 0,13 19 2 0,11 15 1 15,-1 12 1-15,8 13 3 0,-2 11-5 0,0 12-6 16,3 20 1-16,-1 10-6 16,1 13 4-16,-4 3 7 0,-12-7-1 0,-17-10 4 15,-16-24-2-15,-16-24-7 0,-15-17-7 16,-11-19-6-16,-14-10-7 0,-8-15 11 16,-14-14 8-16,-9-12 7 0,-7-9-3 15,-5-20-39-15,1-15 114 0,4-10-71 16</inkml:trace>
  <inkml:trace contextRef="#ctx0" brushRef="#br0" timeOffset="2664.23">23927 1430 1669 0,'96'1'357'0,"-68"3"-29"0,-54-2-237 15,24-1-22-15,-55-1-11 16,71 0-18-16,13-1-14 0,3-5-16 0,13-8-16 16,8-2-61-16,6-7-80 0,3 4 172 15,-3-1-78-15</inkml:trace>
  <inkml:trace contextRef="#ctx0" brushRef="#br0" timeOffset="2839.8">24257 2084 2543 0,'2'0'143'0,"0"-2"28"0,5 0-43 16,5-5-97-16,4 0-13 0,18-7-8 15,19-4-26-15,18-5-39 0,18 4-70 16,5-1-73-16,1 6-46 0,-8 3 117 16</inkml:trace>
  <inkml:trace contextRef="#ctx0" brushRef="#br0" timeOffset="3426.49">26074 898 2555 0,'0'0'55'0,"-1"-7"-63"0,-6 5-9 0,-1 0-15 0,-6 2 8 16,-9 5 14-16,-9 2 4 0,-12 8-12 15,-6 1-33-15,-6 3-43 0,-1 8-33 16,-7 5 3-16,2 3 19 0,0 4 22 16,-2 0 21-16,0-2 11 0,11-1 16 15,-2 1 19-15,13-3 10 0,8 3-5 0,6 0 1 16,12 4 2-16,7 3 3 0,3 8 5 16,8-3 2-16,7 3-1 0,3 4 5 15,6 3-1-15,9 3-2 0,-6 4-1 16,2-4 0-16,-3-2-2 0,-3-5 0 0,3-4 1 15,-10-5-1-15,-1-5 1 0,0-7 1 16,-3-8 1-16,-3-6 5 0,2-6 30 16,-5-7 28-16,0-3 15 0,0-4 11 15,7 0-11-15,-7-2-4 16,2-3 10-16,5-2-21 0,-7-6-23 0,13-5-24 16,6-6-26-16,13-7 7 0,9 0-5 0,5-5 0 15,0 13-6 1,2 4-3-16,-2 11-17 0,2 12-10 0,-4 10 2 0,4 13-1 15,-9 15 12-15,-2 13 5 0,-3 13-3 16,-13 8-3-16,-14 2 8 0,-12 5 3 16,-16-5 1-16,-7 0-2 0,-11-10 0 15,-11-12 7-15,-2-4 10 0,-4-15 9 16,-3-5 5-16,1-11 1 0,3-8-2 16,10-8 2-16,5-9-6 0,8-8-7 0,-6-15-14 15,14-22 6-15</inkml:trace>
  <inkml:trace contextRef="#ctx0" brushRef="#br0" timeOffset="3680.96">26431 2050 2261 0,'7'-7'208'0,"-2"0"172"0,4-6-246 0,0-1-107 0,9-9-21 0,5 2-16 0,-2-6-4 0,4 4-4 0,3 4-3 16,1 8-18-16,4 4-17 0,5 7-14 31,-7 7-8-31,3 7 19 0,5 9 19 0,2 15 10 0,10 11-14 0,3 13-19 16,-1 11 0-16,-5 9 7 0,-8 3-2 16,-1-4 20-16,-5 3-25 0,5 2-9 0,-9-2 7 15,-1-10-8-15,-5-8 16 0,1-20-7 16,4-5 32-16,1-13 12 0</inkml:trace>
  <inkml:trace contextRef="#ctx0" brushRef="#br0" timeOffset="3855.22">27128 2096 1519 0,'-84'105'54'0,"17"-18"-10"0,-4 8-21 0,20-20-17 16,4-1-1-16,7 1-2 0,6-4 2 0,4 0 9 15,2-4-9-15</inkml:trace>
  <inkml:trace contextRef="#ctx0" brushRef="#br0" timeOffset="4046.41">28073 1742 2175 0,'12'44'52'0,"6"4"-33"16,-4 8-19-16,2-2-3 0,-2 1 3 0,-1-2 0 15,-3 2 1-15,1-2-36 0,-2 9-46 16,-2 0-34-16,0 0 42 0</inkml:trace>
  <inkml:trace contextRef="#ctx0" brushRef="#br0" timeOffset="4237.43">27849 2275 2631 0,'-1'0'140'15,"2"0"8"-15,-1-2-34 0,7 1-68 0,-1-1-36 16,1-5-16-16,11-2-8 0,3-12-10 16,16-4-27-16,9-9-54 0,7-1-83 15,6-1-69-15,14 1 126 16</inkml:trace>
  <inkml:trace contextRef="#ctx0" brushRef="#br0" timeOffset="4870.55">29633 1096 1884 0,'51'-42'99'0,"-12"13"53"0,-10 3-36 0,-19 17 0 0,-8 5-28 0,-2 2-52 16,0 2-47-16,-3 4-35 0,-10 3-11 16,-3 0 7-16,-12 7 21 0,-11 9 21 15,-5 2 7-15,-3 4 2 16,0-1-1-16,2 0-6 0,1-3-2 0,1 2-1 15,1-1 2-15,3-8 5 0,5 0 2 0,4-4 1 16,9-3 0-16,-1 1 0 0,5-5 0 16,1 4-4-16,2 1-11 0,5 2-7 15,5 1-8-15,4 4 1 0,0 6 10 16,4 3 7-16,1 2 7 0,2 15 4 16,0 4 1-16,-1 5-1 0,2 4 1 15,-6 1-1 1,2-6-1-16,-3-4-1 0,-1-6 0 0,-1-13 0 0,-3-5-1 0,2-9 2 15,2-7 2-15,-3 0 5 0,3-9 5 16,0 0 13-16,-2-2 27 0,9-2 24 16,7-6-4-16,15-10-16 0,10-10-32 15,16-13-28 1,5-1-3-16,4 3 1 0,-9 6 2 0,-6 8-7 0,3 8-13 16,-8 10-24-16,0 9-15 0,-1 14 1 0,-7 7 13 31,-1 10 24-31,-7 8-5 0,1 12-7 15,-12 2-4-15,-11 9-6 0,-10 0 15 16,-19 4 5-16,-14 3-3 0,-7 0-18 16,-15 0-2-16,-8-7 13 0,5-8 14 15,-4-10 25-15,6-14 11 0,12-9-8 16,0-3-25-16,13-13-89 0,12-6 70 0</inkml:trace>
  <inkml:trace contextRef="#ctx0" brushRef="#br0" timeOffset="5315.1">30156 1504 1889 0,'9'14'72'0,"0"13"41"0,-2 5-122 0,0 16-9 0,2 5 5 0,-6 2 5 0,-1 1 4 15,0 3 3-15,-2-1 2 0,9 1 0 0,3-8-2 16,4-1-2-16,5-4 3 15,2-7 3-15,4-9 17 0,3-10 34 0,-3-10 18 16,1-6 31-16,4-8 28 0,-2-8-5 16,4-11-4-16,0-11-33 0,1-14-54 15,2-10-29-15,-10-8-19 0,-11-3-14 16,-11 7 5-16,-5 4 4 0,-3 4-4 16,-8 17 9-16,4 9-9 0,-6 12-10 15,8 12-33-15,5 13-16 0,-2 20 10 0,9 27 12 16,8 29 35-16,4 27 21 0,15 19 2 15,0 16-1-15,3 17 0 0,2 15 0 16,0 9 0-16,-7 1 1 0,-11-8 0 16,-7-9 0-16,-14-28-2 0,-7-34-4 0,-7-32-3 15,-6-34-8-15,-15-19 2 0,-1-16 60 16,-13-18 56-16,-10-23 59 0,4-21 29 16,4-22-48-16,14-8-40 0,23-6-37 15,15 4-1-15,28 5 11 0,20-3 1 16,22 1-14-16,27 3-75 0,17-3-89 15,32 6-172-15,18 10 144 0</inkml:trace>
  <inkml:trace contextRef="#ctx0" brushRef="#br0" timeOffset="30568.12">19316 3300 1385 0,'26'34'39'0,"-54"-33"-13"0,-1-6-6 0,-1-4 4 16,-44-33-10-16,56 26 4 0,2 2 11 15,5-1 33-15,8 7 32 0,3 6 26 16,0 0 16-16,0 0-9 0,0 2-19 16,0-2-27-16,0 2-30 0,0 0-29 0,0 0-19 15,0 0-7-15,0 0-11 0,2 2 6 16,5 2 3-16,3 1 2 0,8 4 10 16,9 3-3-16,12 1 2 0,5 3 0 15,6-4-1-15,-1-7 3 0,1 4 1 16,-2-7-1-16,-7-2 2 0,-2 0 1 15,-7-7 1-15,-6 0 0 0,-8-2 4 0,-4 4 9 16,-5 1 2-16,-4 1 0 0,-5 3-10 16,0 0-21-16,-3-6-21 0,-8 6-8 15,-5 0 2-15,-12 0 10 0,-11 2 18 16,-18 0 5-16,-10 0 3 0,-4 1 4 16,-2-3 2-16,11 0 0 0,7-3 0 0,16 3-3 15,16 0 3-15,11 0-1 0,12 0-7 16,0-7-19-16,5 7-40 0,6-2-24 15,10-5-30-15,16-2 7 0,23-9 59 16</inkml:trace>
  <inkml:trace contextRef="#ctx0" brushRef="#br0" timeOffset="30971.09">21374 3018 2030 0,'-25'0'77'0,"11"2"-101"0,3 3-7 0,-3 4-5 0,5 3 5 16,4 3 7-16,0-6 0 15,5 1 6-15,7 1 7 0,9 5 0 0,10 0 7 16,8 1 9-16,10 3 0 0,8-6 4 16,3-3 6-16,-7-1 8 0,1-1 5 15,-8-3 1-15,-11-1-5 0,-1 0-9 16,-13-1-6-16,-6-2-3 0,-8-2 2 16,-2 0 3-16,-2 1-7 0,-1-1-7 15,-8-1-7-15,-5-3-5 16,-11 2 4-16,-15-3 9 0,-15-2 3 0,-10-4 6 0,-11 2 2 15,5-3-1-15,9 0-1 0,8 3-4 16,11 2-1-16,10-2 0 16,13 3-2-16,6 1 0 0,16 5-29 0,-5-9 20 15</inkml:trace>
  <inkml:trace contextRef="#ctx0" brushRef="#br0" timeOffset="35200.61">5823 7922 1617 0,'17'59'151'0,"22"-8"-29"0,-3 34-78 0,-88-221-45 15,19 90 1-15,31 46-2 0,2 3 1 16,2 1-1-16,-2 3 2 16,3-4 0-16,-3 1 13 0,0-4 27 15,0 2 33-15,-3-2 8 0,-4 1-13 0,5-1-23 16,-7 4-34-16,5-2-7 0,-4-2-2 16,-7 2-2-16,-1-2 0 0,-5 1 0 0,-4 3 0 31,-1 3 0-31,-3-5-1 0,1 5 1 0,-4 0-1 0,0 0-1 0,-3 2 0 15,-3 3-1-15,-2 1 1 0,-6 3 0 32,-4-2 1-32,-9 2-1 0,3-2-2 15,-8 2-1-15,0-2 1 0,-9-3 2 16,-8-2 2-16,-6 0 1 0,-14-2 0 0,-6 0 0 16,-6-2 2-16,1-1 0 0,-3 1 1 15,-9-5 0-15,3 3 1 0,-1 1-1 16,-6 1 1-16,11-1-1 0,2-2-1 15,-9-1-1-15,0-2 0 0,-4-3 0 16,-3-3 0-16,5 0 2 0,7 2 12 16,6-4 9-16,5-2 7 0,7 6 8 0,5-8-3 15,7 3 6-15,11-1-1 0,9 2-8 16,12-1-8-16,11 6-16 0,9-5-6 16,9 4-1-16,8-4 1 0,4 4-1 15,-2-2 1-15,6 1 0 0,0 6-1 16,12 0 1-16,-2 0-1 0,-2-2-2 15,2 2-9-15,2-1-48 0,0 1-77 16,0 0 123-16,0 0-48 0</inkml:trace>
  <inkml:trace contextRef="#ctx0" brushRef="#br0" timeOffset="40675.87">1695 8155 1466 0,'-14'1'87'0,"-15"24"573"16,-6-7-616-16,17-13-319 15,2 0 283-15,6-3-4 0,-1 2 0 16,4-1 1-16,7-3-3 0,-2 0 35 16,2 0 32-16,0 0 18 0,0-1 15 15,9-1-31-15,3 0-32 0,13 0-20 16,12 2-14-16,11-2-5 0,14-1-3 0,7 3 1 16,4 0 2-16,2 0 0 15,-6 0 0-15,-2 5 0 0,1-1 2 0,-5-1 1 16,-6 6-1-16,-13-7-1 0,-10 2 3 0,-11-4 1 15,-14 0-4-15,-9 0-1 16,-4 0 4-16,-11-4-2 0,-12-5 6 0,-17-2 4 16,-26-8-5-16,-20-2-1 15,-15-2-4-15,-10 3-3 0,3-3 0 0,8 7 1 16,17 2 0-16,23 9 3 0,20-2 4 16,23 5 2-16,12 0 3 0,9 0-2 0,3 2-3 15,6 0-13-15,5 2-2 16,13-2 1-16,15 0 0 0,15 2 6 0,16 5 0 15,7-5 1-15,5 3-1 0,-4 2 2 16,-3-7 2-16,-10 2 1 0,-12-2 0 16,-13-2 2-16,-15 2 4 0,-10-4 8 15,-9 3 4-15,-6-1 4 16,-3 2-7-16,-1 0-8 0,-5 2-8 0,3-1-6 0,-4-1 0 16,-7 0 0-16,-13 0 3 0,-8 0 0 15,-13 0 0-15,-2 6-1 0,-5-4 1 16,-3 5-15-1,-10-4-63-15,-3-1-66 0,-7-14 71 0</inkml:trace>
  <inkml:trace contextRef="#ctx0" brushRef="#br0" timeOffset="45512.06">3058 8178 1444 0,'4'0'123'0,"-8"14"6"31,4-14-121-31,0 0 19 0,0 0 28 0,2 3 8 16,3-3 10 0,-3 0-10-16,5 2-25 0,8-2-7 0,6 5-12 0,7 2-10 0,2-3-1 15,-1 1-1-15,-8 4 3 0,-5-9 10 16,-7 2 11-16,-7-2 6 0,-2 0 3 16,0 0-9-1,0 0-13-15,-2 0 5 0,-7-4-5 0,0-1-3 16,-3 0 1-16,-11-6-14 0,-11-5-2 15,-5-2 0-15,-5 1 0 0,6-3 1 16,1 3-1-16,7 2 2 0,12 3 1 0,2 5 2 16,7 0 4-16,9 7 6 0,-1-2 6 15,1 0 15-15,0-5 10 0,3 7-1 0,1-3-6 16,-4 3-13-16,3 0-13 0,1-2-6 16,-2 4-1-16,-1-2-6 0,5 0-2 15,-3 3-7-15,4-1-4 0,6 0 0 16,6 3 2-16,10-2 3 0,11 6 4 0,15 2 0 15,13 9 0-15,12 3 2 0,1-4 1 32,-1 1 1-32,-7-1 2 0,-11-5 0 0,-20-7-4 15,-17 2-7-15,-20-9-21 0,-1 0-31 0,-8 0-2 0,-6 0 0 16,-10-3 18 0,-5-3 30-16,-23 3 6 15,-19-8 7-15,-18 2 1 0,-18-3 1 0,4-2 0 16,3 0 0-16,9 3 1 0,18 4-1 15,12-2 1-15,17 4 0 0,15-2 1 16,9 1 13-16,7 4 23 0,9 2 25 16,-2-3 24-16,7 3-14 0,-3-2-15 15,5 2-28-15,6-2-25 0,12 2-1 16,15 2-8-16,17 5 2 0,12 7 1 0,15 2 0 16,1 4 1-16,0 3 0 0,-4-4 0 15,-15-3 1-15,-9-1 0 0,-18-5 0 16,-7-1 0-16,-13-4 2 0,-6-1 1 15,-6-2 1-15,-2-2-1 0,-3 0-3 16,-2 0-10-16,1 0-7 0,-8-2-3 16,-7 0-3-16,-9-1 8 0,-18-5 5 0,-14 0 4 15,-21-12 3-15,-5-1-25 0,-6-2-62 16,14-6 471-16,9-1-314 0</inkml:trace>
  <inkml:trace contextRef="#ctx0" brushRef="#br0" timeOffset="67032.22">26553 11307 1958 0,'0'3'71'0,"0"-3"-9"0,-2 0-34 0,1 4-26 0,1 0-2 0,0 6 0 0,0 3 0 16,-2-5 1-16,0 0 2 0,-3 0 7 15,3-2 12-15,2-1 13 0,-2-1 11 16,2 1 4-16,0-5-6 0,-2 0-7 15,1 0-7-15,-1 0-5 0,2 0-1 16,-9 2 2-16,4-2-2 0,-4 1-3 16,-2 1-3-16,1 2-4 0,-5 3-2 15,-6-2-4-15,0 2-2 0,-8-1-3 0,-4 1-3 16,-3 0 0-16,-4 0 0 0,-1-2-2 16,-2 1 3-16,-6 1 2 0,-5-2 4 15,-11 4 1-15,-4-6 3 0,-4 3 0 16,-2-1-1-16,-1 0-1 0,-5-1-2 15,-8 3 1-15,-16-7-1 0,-5 2 0 16,-15-2 1-16,-8 0 0 0,3-2-1 16,-1-2-1-16,-14-6-1 0,-4-1-3 0,-4-5 0 15,-1-2 2-15,7-6 3 0,-6-3 7 16,1-1 3-16,8-1-3 0,9 1-1 16,27 5-8-16,14-2 1 0,7 0 3 15,8 2-2-15,8-2 2 0,10 6-3 16,14-2 1-16,15 5 5 0,10 0 6 15,8 1 3-15,7 5-1 0,3 3-4 0,4-6-7 16,0 10-5-16,2-6-2 0,0 5-1 16,0-1-1-16,3 1 0 0,-3 3-1 15,3-1-1-15,2 0-1 16,-1 2-1-16,3-5-1 0,-1 5-1 0,3 3-2 16,0-3-1-16,5 6 0 0,-4-3-2 15,6 6 3-15,5 2-1 16,-4-6 2-16,6 4 3 0,5 0 1 0,2 3 1 15,2 4 2-15,1 0 0 0,8 4 0 16,-1-4 1-16,10 0-1 0,12 3 1 0,0 4 0 16,6 5 1-16,7-4-2 0,11 0 0 15,5 5 0-15,6-4 0 0,2 3 0 16,-5 0 0-16,-1 1-1 0,5 1 0 16,6 2 0-16,2 0 1 0,7-2 0 15,-6-2 0-15,-12-3 0 0,-1-7 0 0,0-2 1 16,5-6-1-16,10-4 1 0,1-3 1 15,-4-8 0-15,-10-4 2 16,-11-12-1-16,-6-1 1 0,-6-6-1 0,3-2 1 16,3-7 0-16,8 1-2 0,-2-1-1 15,-6 5-1-15,-6 2 0 0,-6 9-1 16,-11 8 0-16,-1 4-1 16,-14 0 1-16,-4 4 0 0,-6 2 4 0,-2-3-14 0,-3 6-57 15,-1-1 176-15,-4-3-108 0</inkml:trace>
  <inkml:trace contextRef="#ctx0" brushRef="#br0" timeOffset="74950.45">2353 12466 1406 0,'0'0'100'0,"0"0"60"0,0 0-103 0,0 0-1 0,-2 0 1 0,2 0 5 0,0 0 6 16,0 0-11-16,0 0-15 0,0 0-17 16,0 0-13-16,0 0 4 0,-2 0 0 15,0 0-1 1,1 0-8-16,-10-1-7 0,6-3-1 0,-10 2-4 0,-2 2-4 15,-5 0 0-15,-2 9 1 0,-7-2 1 0,-4 6 4 32,-4 3 0-32,-2 3 2 0,0 1-1 0,4 3 0 15,0-2 0-15,0-1-1 0,-9-1 0 16,-4-3 0-16,4 3 1 0,-4 1 1 16,8-2 1-16,6-4 2 0,6-5-1 0,5 0 2 0,6-1-1 0,5-4 2 15,5 3 1 1,3 0-1-16,5-3-1 15,-3 3-2-15,4 0-2 0,0 4-2 16,0 1 2-16,0 4 1 0,0 3 0 16,4 6 2-16,-4 2-1 0,0-1-1 15,0 1 1-15,-6 1-1 0,1 1 0 0,1-3 0 16,-4 3 0-16,-1-1 1 0,0-1 0 16,-2-1 0-16,-1 1 0 0,5-6 0 15,-6 4-1-15,4-4 0 0,2 4 0 16,0 3 0-16,0 4 0 0,-2-1 0 15,4 4 1-15,-4-7-1 0,4-1 1 16,1-4-1-16,-3-2 1 0,4-5 0 16,-1 0 0-16,1-2 0 0,-1-3 1 0,2-6 0 15,2-3 1-15,0 0 17 0,0-2 15 16,6 2 20-16,-1-2 15 0,4 0-4 16,3 0-14-16,9 5-20 0,2-5-17 15,15 5-11-15,4-3-4 0,10 2 0 16,1 1-1-16,5-3-3 0,10 3-2 15,3 0-10-15,1-5-30 0,3 0-49 0,-1-7-47 16,-1 4 220-16,-6 1-98 0</inkml:trace>
  <inkml:trace contextRef="#ctx0" brushRef="#br0" timeOffset="75551.19">1821 13842 2199 0,'0'0'63'0,"0"-1"-29"0,0 1-16 0,0-2-18 0,-4 2-5 0,1 0-9 0,1 0-7 0,-7 0 1 16,-5-4 5-16,-6-1 7 0,-3 3 3 15,-5 0 0-15,-2 2-4 0,-6 4-4 0,-1 5 1 16,-4 1 2-16,2 6 4 0,-3 0 3 16,1 0 1-16,4 4 0 0,1-4 0 15,6 3 2-15,0-3-1 0,3 2 1 16,3-2 0-16,4 0-1 0,6 0 1 15,0-4 0-15,1-1 1 0,6-1 0 16,-2-1-1-16,4-2 0 16,0 6-3-16,1-4-1 0,-1 3-2 0,3 4-4 0,-1 4 3 15,3 1 0-15,0 5 3 0,0 5 3 16,3 9-1-16,2-2 1 0,1 11 1 16,-3-3 0-16,4 8-1 0,-7-5 1 15,0 1 0-15,0-6 0 0,-5-5 1 16,1 0-1-16,-1 0 1 0,3-3 0 15,-1-1-1-15,3-5 1 16,5-1-1-16,-3 1 0 0,0-5 0 0,-1-4 0 0,1-2 0 16,5-6 16-16,-3 1 27 0,5-3 35 15,-2-3 28-15,2 0 12 0,1-1-14 16,3-4-34-16,8 4-19 0,7-3-12 16,4-1-2-16,9-3 6 0,3-3-4 15,3-4-16-15,-5 0-10 0,-3-4 0 0,-2-3-22 16,4-2-81-16,11-14 63 0</inkml:trace>
  <inkml:trace contextRef="#ctx0" brushRef="#br0" timeOffset="87683.6">5879 7910 1454 0,'-1'0'87'0,"1"-2"21"0,-8 2-15 0,7 0-34 0,1 2-4 0,0-2-4 0,0 0-15 16,3 0-13-16,-3 0-5 0,0 0-4 16,0 0 1-16,-2 0 1 0,-5 0-5 0,7 0-4 0,0 0-3 0,0 0-2 15,0 0-2-15,0 2 0 0,-3 1-1 32,3 2-1-32,0-1 1 0,-7 0 0 15,3 3 1-15,-6-4 2 0,4 4 1 0,-6 2 0 16,-2 4 0-16,3-1-1 0,-7-1 1 15,2-1-1-15,-5-1 1 0,-2 0-2 16,3 0 1-16,1 0 0 0,1-2-1 16,-1 2 0-16,-10-6 1 0,-1 6-1 15,-2-5 0-15,-1 3 0 0,4 2 0 16,-6-4-1-16,-1 7 0 0,1 1 0 0,-8-1 0 16,4 2 0-16,-9-3 0 0,-3-4 0 15,1 4 2-15,-6-2 3 0,-5-1 2 16,-6 3 3-16,-13-9-3 0,-5 3 1 15,-7 2-2-15,-4-7-3 0,-1 6 0 16,1-3-2-16,0 2 0 0,6-3-1 16,-4 0 2-16,0 0-1 0,-4 0 1 0,-1-2 0 15,7 1-2-15,0-1 2 0,10 0-1 16,-1-1 1-16,-6-3 3 0,0 0-1 16,-10-4 0-16,3 2 0 0,2-4 0 15,-5-1-1-15,-2 2-1 0,0-5 0 16,-4 2-1-16,1 3-1 0,-1 0 2 15,0-2 0-15,1-5 0 0,8 2 1 0,2 0 0 16,5 0-8-16,11-1 37 16,9 1 16-16,11-2 10 0,12 2 18 0,8-2-28 15,5 4-12-15,3-4-9 0,5-4-7 16,5 6-10-16,-1 0-5 0,3 3-1 16,4 1-2-16,5 1 2 0,0 2 12 0,6 0 8 15,-2 3 2-15,-1 1 0 0,6 3-11 16,0 0-8-16,0 0-6 0,0 0-3 15,4-2-7-15,1 2 0 0,0 2-2 16,-3-2 0-16,5 0 1 0,0 0 0 16,8 0 1-16,-1 0 3 0,3 0 1 0,8 0 0 15,4 1 2-15,4 1 1 0,6 3 2 16,6 2 0-16,3 6-1 0,5-1-1 16,5 2-4-16,1 1 1 0,1 2-3 15,-1-2 1-15,6 4 2 0,-1 2 1 16,9-3 3-16,3 3 0 0,2 1 0 15,2-1 1-15,1 0-1 0,1-3 1 16,-8 1 0-16,3-1 3 0,2-2-1 0,-1-7 0 16,4 0-1-16,3 3 0 0,-2-6-1 15,10 2-2-15,2-4 1 0,5 1-1 16,-5 2 0-16,5-3 2 0,1 3 0 16,3-5 0-16,6 0 2 0,-9-2-1 15,-9 0-1-15,-5 0 2 16,-5-4-1-16,3-1 0 0,-5-1 0 0,1-2 1 0,3 0-1 15,-6-4 1-15,2-2 0 0,-4-2 0 16,-7 0 1-16,-7-4 2 0,-12 4-1 16,-8 1 0-16,-1 0 0 0,-4 1-2 15,-3 3 0-15,-6 4 0 0,-5 2-1 0,-9 2-1 16,1-1 2-16,-8 0-1 16,2 4 0-16,-6-7 1 0,1 7-1 0,-3-1 0 15,-1 1-2-15,4 0-3 0,-4 0-3 16,0 0-4-16,0 0-6 0,-4-2-5 15,3 4-3-15,1-2 0 0,0 1 4 16,-7 6 4-16,1-5 4 0,-4 7 1 0,-12 2 3 16,-13 1 0-16,-18 1 0 0,-16-3 0 31,-24-3 0-31,-17-5 2 0,-14-2 1 0,-16 0 1 0,0 0 2 0,-3 0 0 16,-10-2 1-16,-3 1 2 0,-5-3-1 15,-8 0 1-15,6-1-1 0,-7-2 1 0,5 0 1 16,-3 0 2-16,17-2 2 0,16 4 8 31,15-10 8-31,10 1 5 0,7-2 2 16,5-7-3-16,8 4-7 0,12-4-3 15,10 3-2-15,15 2-2 0,18 1 9 16,8 8 8-16,6-5 5 0,7 5 2 0,5 4-4 16,5 5-7-16,4-2-5 0,-3-7-5 15,6 5-9-15,-3 4-17 0,4 0-25 16,1-7-25-16,-3 4-33 0,5-1-41 15,-3-5 453-15,8-3-265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02:35.5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3956 11605 1732 0,'0'0'96'0,"0"0"27"0,-2-2-69 0,-2 2-57 16,-1 0-8-16,-2-2-4 0,-6 0 8 15,-4-5 4-15,-15 0 1 0,-14-3 2 16,-18-1 2-16,-21-1 1 0,-11 3 1 15,-19-4-1-15,-6-1 0 0,-3 2 0 16,-5 1-1-16,6-1 0 0,10 1-2 16,10-1 0-16,18 1-1 0,7-1 1 0,7 6 4 15,2-6 0-15,7 8-1 0,10-1-1 16,8 1-1-16,10 3 0 0,8 1 1 16,4-2-1-16,10 2 2 0,5 0 1 15,7 0 4-15,0 0 9 0,0 0 11 16,5 2 1-16,1-1-1 0,2-1-6 15,7-1-9-15,2 1-1 0,13 0-1 0,9-2 0 16,15 2 1-16,9 0 2 0,8 0 5 16,-7 0-2-16,-11-2-2 0,-5-5-5 15,-10 2-2-15,-10 1-10 0,-3-1 172 16,3-4-123-16</inkml:trace>
  <inkml:trace contextRef="#ctx0" brushRef="#br0" timeOffset="2661.86">3759 13305 1664 0,'-2'0'78'0,"-5"0"6"0,3 0-31 0,-3-2-32 0,2 2-11 0,0 0-7 0,-8 0-2 0,-1-1-1 0,-7-5-1 16,-2 6-1-16,-7-3 0 0,-4 1 0 31,-5 0-2-31,-11-3 1 0,-8 3 1 16,-15 2-1-16,-5 0 1 0,-7 2 1 16,-4 1 0-16,-8-1 1 0,3-2 1 15,9 0 0-15,3 0 3 0,13-7 18 16,9 3 12-16,1-1 6 0,2-2 0 0,6 2-18 15,1-2-11-15,6 0-4 0,3-2-3 16,2 3-1-16,5-1-1 0,4 2 1 16,2 1 0-16,3-1 0 0,6 2 0 0,3 1 0 15,3 0 0-15,1 2 0 0,8-2 0 16,4 2 1-16,-3 0 0 0,3 0 0 16,0 0 0-16,-2 0-12 0,2 0-34 15,0 0-58-15,0-2 54 0</inkml:trace>
  <inkml:trace contextRef="#ctx0" brushRef="#br0" timeOffset="5170.13">3347 15247 1994 0,'-19'-8'57'0,"-2"3"-25"0,-8-4-6 0,-3 0-11 0,-8 6 2 0,-5 1-5 0,-4 2-3 15,2 9 5-15,0-2 5 0,0 4 3 0,1-4-1 16,0 2-7 0,2-2-6-16,3 2-4 0,-5-4 0 15,2-2 0-15,-13-8-41 0,-9-13-51 0,-8-8 50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03:58.4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13018 6422 1424 0,'7'0'66'0,"3"4"30"0,3 5-55 0,-1-4-8 0,2 0 2 0,-3-5 3 16,-2 4 6-16,0-4 11 0,-7 0 8 16,-2 0-2-16,0 0-12 0,0 0-13 15,0 0-3-15,0 0-2 0,0 0 1 16,0 0-7-16,0-4-12 0,0 3-8 16,-2 1-3-16,-9-2 1 0,2 2-1 0,-7 0 2 15,-1 2 0-15,-6-2-1 0,-2 0-1 16,-7 1 0-16,-2 5-2 0,-1-3-2 15,-8 3 0-15,-7 4-1 0,-8 1 0 16,-6-6 1-16,-7 4 1 0,-10-5 0 16,-3-3 2-16,-3 6 0 0,-5-7-1 15,-9 0 2-15,-3 2-1 0,-6-4 1 16,-6-6 0-16,3-5 2 0,-9-1 6 0,-13-4 10 16,9 2 3-16,5-5-1 0,17 0-7 15,12 5-10-15,12 2-2 0,9 3-2 16,19 7 1-16,13-3 2 0,15 4 24 15,9 3 19-15,8-2 16 0,7 4 7 16,0 0-19-16,6-2-19 0,2 1-17 16,7 3-11-16,13 1-4 0,11 8-1 0,20 1 1 15,19 5 3-15,16 4 3 16,14 4 0-16,10-4 1 0,12 5-1 0,12-3-5 16,-2 2-1-16,-9-10 1 0,-9-2 2 15,-15-5 5-15,-12-8 3 0,-6-2 1 16,-6 0-2-16,1-9 1 0,-10 2 1 15,-6-5-1-15,-8-3-2 0,-14 3 2 16,-7-2-2-16,-3 5 10 0,-15 0 10 0,-5 2 1 16,-4 4-1-16,-12 1-12 0,0 2-14 15,0-2-12-15,0 2-9 0,0 0-7 16,-2-9-3-16,-6 7 2 0,2 2 4 16,-8 0 6-16,-9 2 6 0,-11 2 3 15,-10 1 3-15,-15 0 2 0,-11-1-1 0,-9 1-1 16,0-5-1-16,-6 0 1 0,-1 2 1 15,-9 3 0-15,1-3 1 0,-6 3 2 16,-4-3 2-16,3-2 1 0,-11 0 1 16,-1-2 0-16,8-7 0 0,8 4 0 15,15-5-2-15,15 1 0 16,15 2 0-16,13-4 0 0,14 4 2 16,11-2 3-16,5 4 6 0,9-2 3 0,9 1 0 0,9-4-4 15,8 3-12-15,17-6-7 16,16-1-3-16,19 2 1 0,23 6 5 0,21 3 1 15,14 3-5-15,8 3-4 0,9 1 0 16,-1 1 1-16,-1-1 5 0,12 4 6 16,0 3 1-16,0-2 1 15,0 9 0-15,-12-1-1 0,-9-1 0 0,-29 0 0 0,-29-5-1 16,-28-2 2-16,-27-4 0 0,-15-3-6 16,-19-2-10-16,-17 0-7 0,-22-2-1 15,-30 2 5-15,-36-2 9 0,-39-3 1 16,-25-2 2-16,-25-4 4 0,4 4 1 15,6-10 0-15,8 8 2 0,23-2-1 16,13 2 4-16,12 2 2 0,10-5 3 0,20 6 2 16,18-4-1-16,27 6 1 0,19-3-1 15,19 5 6 1,18 2 4-16,-3 2 7 0,10-2 0 16,-3-2-7-16,5-1-7 0,7-6-8 15,2 7-5-15,4 2-1 0,-2 0-3 0,-2 2-12 16,0 0-23-16,-4 5-37 0,0 0-36 0,-1 0-69 0,-6 0-17 15,-1 0 100-15</inkml:trace>
  <inkml:trace contextRef="#ctx0" brushRef="#br0" timeOffset="5388.17">20824 4259 1999 0,'0'4'45'0,"4"1"-41"16,-2 9-2-16,5 6 4 0,7 6-3 0,-2 6-2 0,8 9-1 0,-2 5-3 0,-9 4-1 0,5 14-1 15,-7 3 0-15,2 15 0 0,7 6 1 16,-2 13 0-16,5 11 1 0,1 3 2 16,3 6 1-16,-4-8-2 0,3-1 2 15,-1-6 0-15,2-3 0 0,-4-11 2 0,-3-15 0 16,-7-15-2-16,-3-11 1 0,-1-8 1 15,-3-8 6 1,-2-8-29-16,-2-15 17 0</inkml:trace>
  <inkml:trace contextRef="#ctx0" brushRef="#br0" timeOffset="5783.56">20351 4610 2286 0,'4'25'238'0,"10"-25"-109"15,0-3-101-15,-2-8 8 16,31-25-46-16,1 21 1 0,8 0 3 16,13-1-1-16,6 4 0 0,7 1 0 0,9-3-3 15,2 0-2 1,8 0 1-16,-1 0 2 0,-4-1 6 0,-5 3 3 0,-5 1 1 15,-3 8 4 1,-6 5-7-16,-9 10-4 0,-13 4-6 0,-8 11-11 16,-2 4-3-16,-2 12-6 0,-6 7 0 0,-4 13-13 15,-8 8-11-15,-12 16 6 0,-9 4 5 0,-7 3 14 16,-16-16-7-16,-6-11-33 0,-15-17 1 16,-23-10 5-16,-10-6 29 15,-17-7 36-15,-5-11 3 16,3-11 2-16,1-9 2 0,6-6 0 0,13-4 1 0,8-4 1 0,15 2 1 15,21 7 1-15,15-3 8 0,9 5 17 16,8 3 30-16,9 1 0 16,6-8-49-16,18-7-51 0,31-14 4 0</inkml:trace>
  <inkml:trace contextRef="#ctx0" brushRef="#br0" timeOffset="6446.98">22376 4984 1651 0,'0'2'110'0,"0"0"21"0,0 1-13 0,0-3-46 0,0 0-29 0,0 0-11 15,2-3 12-15,1-1 17 0,-5 3 16 16,4 1 15-16,-2-2-3 0,0-2-22 16,7-3-24-16,-3 2-23 0,12-9-18 15,5-11-1-15,-5 2-1 0,7-14-6 16,2-1-2-16,-11-6 1 0,11-2 2 15,-6 3 1-15,-6-1-2 0,1 3 1 0,-5-3 1 16,0-2 0-16,3 2-1 0,-1 1 1 16,-2 6 2-16,-1 12 11 0,-2 5 10 15,-1 6 1-15,4 7 2 0,2-3-7 16,-3 6-11-16,3 4-2 0,0-2-6 16,1 2-5-16,2 0 1 0,-3 2-1 15,3 2-1-15,-1 4 3 0,-3-4 1 16,1-1 1-16,1-1 1 0,-5 4-1 0,2-3-1 15,-2 2-2-15,0 4-1 0,-1 4-3 16,3 3-1-16,-1 1 1 0,7 10 1 16,1 3 1-16,3 9 2 0,2 4 3 15,1 1 2-15,-1 0 2 0,0-6 1 16,-5-1 0-16,-2-2 3 0,2-1 0 16,-1-4 1-16,2-2 1 0,1-6 1 0,-2-1 1 15,2-5 2-15,-4-7 3 0,-4 0 1 16,3 1 2-16,-1-1-2 0,1 4-3 15,-1 1-3-15,4 5-1 0,2-3-2 16,-6 0-1-16,2 0-1 0,-3-3-1 16,-7-1 0-16,1-3-1 0,0 1 0 15,4 3-1-15,-2 1 0 0,2-3-1 0,-2-2 0 16,-2-1-2-16,1 0-17 0,-1-1-91 16,-1-6-49-16,3-2 75 0</inkml:trace>
  <inkml:trace contextRef="#ctx0" brushRef="#br0" timeOffset="7347.77">24275 4663 1326 0,'10'-3'171'0,"-1"-6"247"0,-2 4-295 0,0-2-35 0,-5 1-20 16,0-1-23-16,-2 2-25 0,0 1-17 16,-2-3 2-16,-3 4-10 15,0-4-3-15,-4 1 7 0,0-3-1 16,-7 1 2-16,-7-1 3 0,-5 3-1 0,-6-2 0 0,-3 4-8 15,-1 4-3-15,-4 5-2 16,-1 4-4-16,1 4 7 0,-1 1 0 16,2 0-1-16,1 4 2 0,-3-1 1 0,2 5 2 15,4-3-1-15,3 6-4 0,10-2-10 16,2 2-16-16,8 3-14 0,5 4 3 16,0-2 12-16,6-1 17 0,3-3 16 0,0-3 3 15,3 0 2-15,3 0 0 0,1-3-1 16,3-1 1-16,-1-1-1 0,4 0 2 15,6 5-1-15,13-4 1 0,5-1-2 16,9-4 2-16,8-5 1 0,2-3 11 16,-2-5 13-16,-1-2 6 15,-5-8 1-15,-2-11 7 0,2-1 0 0,1-9 8 0,-1-7 9 16,-7 1 1-16,-4-3-10 0,-3 0-13 16,-2 0-25-16,-2-7-23 0,-7 2-10 15,-7 5-10-15,-7 3 5 0,-6 8 0 16,-6 5-5-16,-3 0 8 0,-4 3 8 15,1 1 5-15,-4 5-3 0,5 6 2 16,1 0-7-16,1 8-12 16,3 1 7-16,-1 6-2 0,1 9-21 15,-3 11 12-15,1 10 4 0,3 20 1 0,0 16 27 0,-1 10 0 16,-1 11 0-16,-1 3-1 16,0 3-2-16,-2 3-1 0,-2 6 3 0,2 3 0 15,1 3 1-15,4-5 1 0,4-5-1 16,7-9 0-1,5-9 1-15,4-8 0 0,7-6-2 0,1-11 1 0,8-3 1 16,3-8 3-16,2-17 6 0,2-8 12 0,0-10 32 16,0-7 38-16,-2-12 28 0,2-10 5 15,-2-15-20-15,-2-11-31 0,-4-6-36 16,-4-13-25-16,-6-9-51 0,-18-10-23 16,-10-6-19-1,-27 0-5-15,-16 5 30 0,-16 7 18 16,-14 5-4-16,-10 11 11 0,-5 6-4 15,7 15-1-15,9 11 29 0,17 10 2 0,12 12 9 0,16 1 0 0,11 9-3 16,14-4 10 0,7 4 45-16,2 0 11 0,8-4 21 15,6 2 8-15,9 0-25 0,12-5 16 0,16-2-7 0,18-14-13 16,13-6-17-16,17-12-27 0,0-5-15 0,0-6-9 16,-2-10-7-16,0-2-25 0,4-7-76 15,7-2 68-15</inkml:trace>
  <inkml:trace contextRef="#ctx0" brushRef="#br0" timeOffset="20123.87">14459 9711 1677 0,'5'-2'104'0,"4"-19"102"0,-9-7-10 0,0 56-225 0,0-19 82 0,0-9-16 15,0 0-6-15,0 0-3 0,0 0-4 0,0 0-2 16,0 0-2-16,-3 0-9 0,3 0-3 0,-2 0-5 16,2 0-2-16,-2 0 0 0,2 0-1 15,-2 0 0-15,-6 0-1 0,1 0-4 16,-2 0-1-16,-7 0-1 0,-11 0 1 15,-10 0 0 1,-7 0 2-16,-13 0 6 0,-2-2 15 16,-5-1 3-16,-1-1 1 0,3 1-5 15,-2 1-13-15,9-3 0 0,5 1-1 0,10 2 1 0,8 2 2 0,10 0-1 16,8 0 6 0,2-2 17-16,1 1 1 0,2 1 0 0,0 0-4 15,2 0-18-15,-2-2-4 16,-5 2-1-16,0 0-1 0,-7-4-1 15,-2 4 1-15,-4-5 0 0,-7 1 0 16,1 1 0-16,-4-8 0 0,3 8 0 16,4-3 0-16,3 1 0 0,9 3 1 15,6 1 1-15,3-5 3 0,9 6 2 16,2 2 3-16,-2-2 1 0,3 4 1 16,-1-4-3-16,2 0-2 0,-4 0 2 15,3 0-4-15,4 0 4 0,-7 0 0 0,15 0 6 16,-1 0 11-16,3 0 5 0,15-6 1 15,6-1-8-15,4-3-10 0,13 4-9 16,9-1-5-16,19 9-2 0,6 7-2 16,12 1 3-16,5 6 0 0,-3 4 1 15,-11 5 0-15,-17-4 0 0,-18 2-3 0,-20-4-2 16,-11 5-1-16,-6-9-1 0,-11 0-1 16,-2-3-4-16,-7-8-2 0,0 4-5 15,-5-4-8-15,-4 0-1 0,-5-1 8 16,-9 2 6-16,-9-3 13 0,-11-2 0 15,-12 0-87-15,-16-14-51 0,-14-9 69 0</inkml:trace>
  <inkml:trace contextRef="#ctx0" brushRef="#br0" timeOffset="21178.97">20661 8076 1777 0,'0'9'87'0,"0"23"-50"16,-12-39-37-1,10 23 0-15,0 5-1 0,-3 10 1 16,3 6 1-16,2 7 1 0,9 13 2 0,4 12-3 16,4 16 3-16,10 16 52 0,3 4 3 15,0-1 0-15,0-10-4 0,-8-26-53 16,-1-4-3-16,-5-8 0 0,-6-1 1 15,5-3 0-15,-7-3 0 0,0-10 0 16,0-3 0-16,-2-6 1 0,-4-9 1 0,-1-5 2 16,-2-5 3-16,-3-8 1 0,4 1 3 15,0-2-7-15,2-4-37 0,1-3-37 16,-1-3 544-16,5-7-376 0</inkml:trace>
  <inkml:trace contextRef="#ctx0" brushRef="#br0" timeOffset="21653.16">20394 8523 1609 0,'0'-25'95'16,"-2"-1"75"-16,5-2-112 0,4-3-19 15,-3 3 18-15,7 0-3 0,-3-1-9 16,5 4-11-16,1 1-23 0,4 1-8 15,3 0-1-15,6-1-2 0,3 0-1 0,4-3-1 16,3 2 0-16,5 2 2 0,1 0 0 16,7 4 3-16,-6-3 3 0,5 1 2 15,-4-2 2-15,-1 2 1 16,2 3-1-16,-1-1-1 0,8 10-2 0,-5-2-4 0,5 4-5 16,4 7-4-16,-4 3-12 0,0 3-2 15,-7 10 3-15,-3 5 0 0,-8 2-1 16,-7 5-5-16,-10 4-5 0,-5 7-1 15,-10 6 9-15,-12 1 12 0,-14-2 6 16,-7-5 2-16,-13-5 5 16,1-6-4-16,-8-1 1 0,-1-2 0 15,-4-1 6-15,2-6 22 0,1-2 9 0,3-3 5 0,4-8 0 16,6-3-14-16,6-4-1 0,2-2-1 16,8-1-3-16,2-4-7 15,3 4-9-15,4-4-9 0,2 5-3 0,10-3-4 16,-3 2-16-16,1 3-17 0,4-3-26 15,0 5-20-15,-3-4-7 0,4 3-4 16,-1 1 11-16,2 0-269 0,11-4 240 16</inkml:trace>
  <inkml:trace contextRef="#ctx0" brushRef="#br0" timeOffset="22128.58">22023 7837 1829 0,'0'0'70'0,"0"0"-2"0,-2 0-8 0,2 0-3 0,0-2-9 16,0-3-10-1,2 5-7-15,-2-3-4 0,2 1-2 0,-2 2-3 16,2 0-3-16,1 0-3 0,-1 0-8 0,3 0-6 16,2 3-7-16,-1 6-8 0,4-4 1 15,6 10 1-15,7 8 5 0,6 3 2 16,6 8 1-16,6 7-3 0,7-4 0 0,-2 6 0 16,0 4 2-16,4 0 4 15,-8 4 0-15,-6 2 0 0,6 2 1 0,-6 0 1 16,6-4 0-16,-3 1 1 0,0-8 0 15,2 1-1-15,2-5-1 0,-3-6 0 16,-2-2 2 0,1-5 2-16,0-6 3 0,-2-11 5 0,2-4 2 15,-4-8 29-15,-6-12 19 0,1-13 10 0,-2-10 2 0,-3-18-32 32,2-12-26-32,-3-15-14 0,-6 2-5 0,7-1 2 0,-9 12 3 0,-5 10 2 15,6 6 2-15,-3 7-3 0,-3 5-7 16,7 7-24-16,-2 2-26 15,0-3-24-15,10-1-32 0,3 3-16 16,3-4 135-16,8 5-37 0</inkml:trace>
  <inkml:trace contextRef="#ctx0" brushRef="#br0" timeOffset="22888.47">24771 7811 1952 0,'-3'-2'93'0,"-1"2"73"0,-3-4-160 0,-4-3-10 0,-1 4-4 0,-7-5-1 0,-6 5-1 16,-9 1 2-16,-9 2-3 0,-1 9-1 15,-9 5-1-15,0 8-2 0,-4 9 1 16,6 10 1-16,-3 9 0 0,5-1 3 16,-3 8 7-16,-3 0 3 0,-1 3 3 0,2 9 5 15,-2 1 0-15,4-3 1 0,10-1-1 16,10-17-5-16,14-8-1 0,16-14 2 16,8-4-3-16,20-11-1 0,15-1 1 15,23-4 0-15,17-13 1 0,13-6-2 16,9-11-1-16,9-5-3 0,3-10 1 15,2-4 2-15,-9-4 3 0,-12-2 2 16,-14-9-1-16,-13 0 0 0,-11-1 2 0,-12 3 16 16,-14 7 7-16,-10 5 3 0,-8-1-5 15,-9 3-19-15,-5 1-8 0,-3 4-8 16,-10 1-4-16,-3 6 0 16,-2 8 7-16,4 5 8 0,0 5 7 0,3 10 3 15,6 1-12-15,-4 12-8 0,4 9-4 0,-4 17-4 16,0 8 4-16,0 17 0 0,4 14 2 15,-4 13 4-15,-3 22 8 0,-6 21 5 16,2 23 2-16,2 5-1 0,5-3 7 16,9-2 4-16,0-18 1 0,11-12-3 15,1-12-11-15,4-15-5 0,5-10-1 16,6-4-1-16,-1-11 0 0,3-10 1 0,1-13 0 16,-2-17 7-16,1-13 9 0,-4-17 29 15,-6-13 40-15,6-10 10 0,0-15-12 16,3-18-34-16,0-6-42 0,-12-8-17 15,-9 1 3-15,-8-4-8 0,-15 7-1 16,-7-2 0-16,-11 5-2 0,-10 10 7 16,-8 2 3-16,-6 7 1 15,-6 8 4-15,-5-4 4 0,0 8 6 0,-1 5 2 0,14 5 1 16,6 9-1-16,18 2-2 0,11 4-2 16,9-1 16-16,12 2 9 0,12-5 14 15,16 0 4-15,22-3-16 0,16-1-7 16,24-3-12-16,23 5-2 15,26-9-3-15,19-3-3 0,3-4-3 0,-2-5 1 16,-10-2-18-16,-9-5-115 0,-1 5 89 16</inkml:trace>
  <inkml:trace contextRef="#ctx0" brushRef="#br0" timeOffset="29956.67">12800 12505 1688 0,'3'-1'104'0,"1"-1"26"0,-3 0-9 0,-2 2-67 0,-1 0-14 0,-2 0-15 0,3 0-12 0,-3 0-5 0,0 0-5 0,-1 0-3 15,-4 0 0-15,-7-2 0 0,-3 1 0 16,-20-7 5-16,-9 0 1 0,-19-5 0 16,-17-3 2-16,-3-5 0 15,-7 3 10-15,-5 2 3 0,2 2 0 0,-4 3 17 0,3 4-6 16,-1-1-1-16,5 4 4 0,7 4-9 16,4 0-5-1,19 2-3-15,7 1-5 0,9-1-11 16,13 2 0-16,3-4 1 0,2 0 1 0,7-6-5 0,3 3 28 0,6-1 11 15,5-1 11-15,9 5 18 0,-2-2-22 16,2 0-1-16,0 1-10 0,-2-1-10 16,1 0-9-16,1 2-8 0,0 0-3 15,0-2-3-15,0-1 0 0,-9-1-7 16,9 4-29-16,0 0-56 0,2 0-81 16,-2-2 8-16,-11 1 61 0</inkml:trace>
  <inkml:trace contextRef="#ctx0" brushRef="#br0" timeOffset="34222.83">20429 11509 1382 0,'-4'5'78'0,"-1"-3"83"0,2 5-154 0,-6 0-5 0,3-3 8 0,-4 3 16 16,6-4 12-16,-3-1 7 0,0 0-4 0,2 2-11 16,-1-3-12-16,3 3-5 0,3-4-1 15,0 0 9-15,0 2 15 16,-2-2 17-16,-5 0 12 0,7 0-3 0,0 0-4 0,0 0-5 15,0 0-4-15,0 0 6 0,0 0 4 16,0 0 0-16,0 0-4 16,0 0-2-16,-4 0-6 0,6 0-5 0,2 0 0 15,-2 0-9-15,1 0-7 0,6-2-3 16,2-3-9-16,5 1-5 0,7 0-3 16,9 3-6-16,7 1-1 0,7 0-3 15,0 0-1-15,7 1 1 0,0-1 1 0,4 4 1 16,1 0 0-16,6 1 0 0,-4-3 1 15,4-2 1 1,-2 0 0-16,-1 0 2 0,1 0-1 0,2 0 0 0,-1-6 0 16,5 3 0-16,3-1 0 0,0 1 3 15,3-4-1-15,4 1 1 0,-3-4-1 0,-5 3 1 16,3-4 3-16,5 0 1 0,11 1 1 16,17 1 0-16,11-5-1 0,0 7-2 15,-1 3-1-15,-15 0-2 16,-7 4-1-16,3 4 0 0,13 7 1 0,19 1-2 15,1 4 3-15,5 5 6 0,-17 2 5 0,-11 0 5 16,-6 0 3-16,-4 2 1 0,-4-4-5 16,-12 3-4-1,-13 2-6-15,-10-6 3 0,-10 3 7 0,-11-6 5 16,2-2 1-16,-12-3-5 0,-4-5-10 16,-9-3-4-1,-2-4 0-15,-5-4-18 0,2-1-30 0,4-9 288 0,3-4-200 0</inkml:trace>
  <inkml:trace contextRef="#ctx0" brushRef="#br0" timeOffset="35618.85">23998 11530 1573 0,'14'-9'262'0,"-12"6"-198"0,5 1 24 0,-7-1-46 0,0-1-8 0,0 4-4 0,0 0-3 15,0 0-1-15,0 0-2 16,0 0 1-16,0-2-4 0,0 2-5 0,2 0-4 15,2 2 6-15,-4-2 7 16,1 4 3-16,6-1 2 0,-5-3-8 0,7 2-2 16,-2-2 6-16,-2 2 5 0,3-2 5 15,-3 1-3 1,2-1-10-16,-3 0-9 0,3 0-3 0,-2 0 0 16,2 2 1-16,0 2 0 0,-2-1-2 0,1 1-3 0,-3 3-4 15,3 0-2-15,2 5-1 0,-2 1 0 16,4 3 0-16,-2 2 0 0,-1 6 0 15,-2 3 2-15,2 3-2 0,-3 4 1 0,1 3-1 32,2 0-1-32,-3 2 0 0,4 4-1 15,-4 1 1-15,1 8 0 0,2-6 0 16,-1 5 0-16,-3 4 0 0,3-4-2 16,-6 1 1-16,0-1 0 0,-8-3 0 15,1 2 2-15,-3-6 0 0,4-7 0 16,-2 1 3-16,4-8-1 0,4 0 1 0,0 0 1 15,0-3 0-15,4-3 5 0,-1-8 3 16,4-1 4-16,-5-8 1 0,3 2-4 16,-1-2-2-16,-1-2-3 0,-3-5 1 15,2 0-1-15,0-5 10 0,0-1 4 16,-2 1-1-16,0-9 0 0,-2-4-8 0,0-5-7 16,0-9-3-16,-1-7-2 0,-4-11-3 15,1-1-1-15,-2-2-2 0,-1-6 1 16,0-3 0-16,7-2-2 0,-7-1 0 15,4-1-1-15,1 4 1 0,1 0 3 16,3 0 2-16,0 4 1 0,0 1 0 16,0 5 0-16,-2 6-1 0,2 6 0 0,-4 4 1 15,4 8 0-15,-5 5 0 0,5 1 0 16,0 6 0-16,0 2-2 0,5 7 1 16,-3-2 1-16,-2 4 1 0,2 5 2 15,3 0-1-15,2 0 0 0,1 7-2 16,2 5-2-16,3 10-1 0,1 3 1 0,3 8-1 15,-1 6 2-15,-3 9-2 0,1 0-1 16,-5 7 0-16,-2 3 1 0,0 6 0 16,-7 4 2-16,0 3 1 0,0-2-1 15,-2-5 0-15,-1-2 1 0,-4 0-2 16,5-9 2-16,-3-3 1 0,-3-8 1 16,5-6 1-16,-2-5 0 0,5-2 0 15,0-4-2-15,7-1 0 0,-2-6 1 0,4-7 2 16,0-4-19-16,1-5-95 0,6-2 441 15,9-7-285 1</inkml:trace>
  <inkml:trace contextRef="#ctx0" brushRef="#br0" timeOffset="36177.22">25509 11622 2057 0,'-14'54'348'16,"14"-65"-347"-16,1 34-1 0,5 0 0 0,-1 9-2 15,-1 9-1-15,-3 8 0 0,5 8 1 16,1 7 1-16,3 7 3 0,-1 11 4 16,0 8 8-16,5 9 10 0,-1-1 1 15,-1-3-1-15,4 3-7 0,-7 1-9 31,3 6-4-31,-3-2 0 0,-2-4-3 16,0-3 1-16,-1-11-2 0,1-11 0 0,-5-6 0 16,5-8 0-16,0-3 0 0,-5-13-10 15,5 0-50-15,-2-12-71 0,-3 2-47 16,1-13 74-16</inkml:trace>
  <inkml:trace contextRef="#ctx0" brushRef="#br0" timeOffset="36577.19">25092 11520 1834 0,'0'-54'789'32,"-18"54"-814"-32,121-269 42 0,-62 214-48 15,5 27 10-15,16 3 4 0,4 5 8 0,10 6 2 16,-3 2 1-16,-1 6 2 0,8 8-1 16,-2 11 2-16,13 8 3 0,4 14 0 15,10 10 3-15,-4 6-2 0,-7 13 0 16,-7 3 1-16,-14 11 1 0,-13-1-1 0,-7 4-1 15,-17-6-5-15,-17-6 2 0,-15-7 7 16,-19-6 9-16,-22-6 21 0,-12-7 28 16,-21-6 13-16,-15-10 12 0,-16-12-6 15,-14-9-23-15,0-10-19 0,8 1-16 16,13-8-13-16,31 2-2 0,15 2-40 0,23-2-87 16,14 6 76-16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05:06.7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18000 5396 1152 0,'60'-34'640'0,"-46"22"-586"0,-1 1-25 16,5-3-4-16,-1-6-2 0,3 3 6 15,-4-1 6-15,1 0 7 16,-2-1 2-16,-5 4-1 0,4-1-1 16,-1 4-4-16,3 3-6 0,2-3-13 15,3 5-10-15,4 0-9 0,7 3-4 0,-2-3-2 0,5 3 0 16,6 3 0-16,2 1 0 0,1 0 1 15,4 3 1-15,-9 1 1 0,-2 1 2 16,-14-3-1-16,-7-2 0 0,-12 0-13 16,1 0 10-16,-7-2 0 0,-12-3 4 15,-9-2 13-15,-20-6-8 0,-15-1 3 0,-8-2-5 16,-21 2 6-16,0-2 0 0,2 4 1 16,-3 3 2-16,3 2-7 0,5 1-1 15,2 3-2-15,7-1 0 0,3 2 1 16,5 2 0-16,9-1-1 0,19-5 2 15,8 6 3-15,15 0 1 0,8 0 7 0,4 2 6 16,0-2 3-16,-3 4 3 0,8-3-3 16,2 3-4-16,6 7-3 0,13 1-5 15,15 4-2 1,14-7-5-16,0 3-3 0,11-3-1 0,-3-4-1 16,1 4 1-16,7-3 1 0,-7 1 0 0,2-6 0 0,6 7 1 15,-1-1 1-15,2 0 1 0,-11 3-2 16,-9 1 0-1,-19-6-2-15,-18-1 2 0,-9 1-21 0,-7-5-14 0,-14 0-17 16,-13 0-2-16,-15-2 22 0,-26-6 18 0,-8 2-23 16,-11-6-57-16,-2 1 56 0</inkml:trace>
  <inkml:trace contextRef="#ctx0" brushRef="#br0" timeOffset="684.88">19885 5075 859 0,'-16'3'497'16,"14"1"-488"-16,-48 14-16 0,41-20 15 15,1 5-1-15,4-1-3 0,-3 2 0 16,2-1 3-16,1-1 28 0,-5 2 15 0,4-1 11 15,-4 1 0-15,0-3-24 0,2-1-4 16,4 0 3-16,-5 0 11 0,8 0 11 16,0 2 7-16,0 0-1 0,0-2-2 15,0 4-5-15,8-4-7 0,0 0-5 16,8 5-12-16,11-3-11 0,10-2-12 16,15 5-6-16,13 4-3 0,13-2 0 15,6 2 0-15,-3 1 0 0,-13-2 0 0,-6 2 1 16,-13-3-2-16,-8 0 1 15,-4 0-1-15,-14 1 1 0,-9-8 2 0,-5 1 7 16,-9-1 1-16,-1-1 20 0,-8 1-1 16,-9-9-6-16,-10 3 0 0,-17-8-17 15,-20-2-2-15,-13-3-1 0,-7 1 0 0,-2 0-2 16,-2 4 0-16,7 2 3 0,8-1 0 16,14 8 1-16,17-4 0 0,13 4 0 15,10 5 4-15,19 0 6 0,-5 0 10 16,10 1 10-16,7 1-3 0,3-2-5 15,16 4-11-15,11 3-12 0,12 4-1 0,18 3-3 16,7 3 0-16,7-1 0 0,-7 4 0 16,-2-4 1-16,-8 2 0 0,-12-4 0 15,-8-5 0-15,-11 0-1 0,-15-4 1 16,-8-2 5 0,-12-3-1-16,1 0-6 0,-10-5-6 0,-9-4-7 0,-12-3 6 15,-25-13-87-15,-25-12 70 0</inkml:trace>
  <inkml:trace contextRef="#ctx0" brushRef="#br0" timeOffset="9803.54">21729 5190 476 0,'-22'-7'139'0,"6"0"149"0,0 2-58 0,11 3-40 0,-4 0-20 0,4 0-35 0,0 2-31 15,-1-3-27-15,6 3-26 0,2 3-19 16,2-3-10-16,1 0-6 0,-5 0-7 0,0 0-3 16,0 0-3-16,0 0 1 0,0 0-1 15,-4-3 1-15,-3 1 3 0,4 0 5 16,3 2 7-16,-13-3 4 0,10 1 3 0,-4 0 0 16,1-2 0-16,1 4 2 0,5 0 3 15,0 0 7-15,-2 4 7 0,2-4 1 31,0 0-5-31,2 0-10 0,3 0-9 0,-5 0-2 16,0 0-3-16,9 2-1 0,-2-2-7 16,11 2-5-16,7-1 0 0,3 1-1 0,13 0-1 0,-2 0-3 0,11-2 0 15,1 0 0-15,11 3-1 0,2 1 1 16,9-1-2 0,-1 6-1-16,14 0 2 0,0 2-1 15,-4-1 0-15,-8 3 1 0,-10-6 0 0,-9 0 2 16,-2-4 1-16,4-1 3 0,-11-2-1 15,-1 0 2-15,-6-2 0 0,-6 1 1 16,-1-1 2-16,-3-5 6 0,-6 3 8 0,-9 1 9 16,-7-3 9-16,-7 6-6 0,0-1-11 15,-2-5-13-15,-3 5-12 0,-6-7-6 16,-8 5 0-16,-10-2-2 0,-8-4 4 0,-11 3 1 31,-5-2-3-31,-2 4 0 0,-2 2-2 16,6-1 2-16,-2 3 4 0,3 0 1 15,-7 5 1-15,-1-1 1 0,-10 1 1 0,-2 2 1 16,-1 4 0-16,7-1-1 0,9 1 0 16,7 1 0-16,7 1-2 0,6-1 1 15,6-5 0-15,10 2 1 0,1-5 0 16,11-1 2-16,2-1 2 0,3-2 15 16,2 0 13-16,2 0 15 0,-1 0 14 15,8 0-4-15,-5-2-9 0,6-1-11 0,8-1-16 16,9-5-11-16,10-1-9 0,14 1-3 15,10-2-4-15,8 6 0 0,7-4 3 16,4 7 0-16,-2 2 2 0,4 2 0 16,-10 3 0-16,-1 4-1 0,-4 2 0 15,-3-2 0-15,-3 3 0 0,-3 0 1 0,-3 1 1 16,-5-3 0-16,-6-4 2 0,-10-4 0 16,-13-1 2-16,-5-1 1 0,-9 0 6 15,-5 0 5-15,-2 0 1 0,2-3-1 16,-4 3-5-16,0 0-7 15,-7-4-3-15,2 4-6 0,-4-2-4 0,-4-3-2 16,-9 3 0-16,-7 1 4 0,-14 1 3 16,-1 0 2-16,-9 7 0 0,-2-4-1 15,1 4-2-15,-3 0 0 0,4 4-1 0,0-6 1 16,2 2-1-16,2-1-14 0,5-6-22 16,3 2-76-16,11-2 1 0,5-4 48 15</inkml:trace>
  <inkml:trace contextRef="#ctx0" brushRef="#br0" timeOffset="18050.43">20181 6064 1190 0,'42'-2'658'0,"-43"2"-695"0,6 0 96 0,-5 0-5 16,2 0-8-16,-8 0-2 0,6-1-9 15,6 1-7-15,-6-2-7 16,9 2-10-16,-2 0-3 0,-4 2-4 16,6-1-4-16,-5-1-3 0,3 4-1 15,0-2 0-15,-2 1 1 0,0 3 0 0,-1-5-2 0,0 1-1 16,3 0-1-16,-6-2 0 16,-1 0 1-16,-7 3-2 0,2 1-4 15,1-2-3-15,-1-2 3 0,5 3 5 16,-5 1 5-16,-2 1 5 0,-7-3-1 0,-1 3-1 15,3-1-1-15,-6 3 2 0,8-4 0 16,-8 1-1-16,7 1 1 0,-7-1-1 0,4-1 0 16,2 3 0-16,-1-3-1 0,-1 1 0 15,0-1 0-15,-7 3-3 16,-6-5 0-16,2 1 0 0,-8 2 0 16,-5-2 0-16,1-2 2 0,-5 0-1 0,-3 0 2 15,-1-2 0-15,-7 2 1 0,-5 0 1 0,1 2 0 16,-3-1-1-1,10 5 0-15,-7-5-1 0,0 1 0 0,-1 0 0 0,-11 0 0 16,1 3 0-16,-4-3 0 0,-3 0 1 16,1 1 0-16,1-1-1 0,-1-2 0 15,3 0-1-15,0-2-1 0,2 0 0 16,-1-1 1-16,5-3 1 0,-3 1 0 0,5 2 0 16,-1 1 1-16,0-3 0 0,-2 1-1 15,4 0 1-15,2 3-1 0,0-5 0 16,-11-1 3-16,-9-3 5 0,-9-6 3 15,2 0-2-15,15 0-2 0,19 3-7 16,17 3-1-16,4 1 0 16,0-2 3-16,0-3 2 0,2 2 2 0,4-1 2 15,3 1 0-15,3-1 0 0,11 3 3 16,-1-3 18-16,10 4 24 0,-4 2 25 0,4-3 26 31,0 1-6-31,0-5-30 0,14-1-29 0,2-6-31 16,13-5-19-16,2-3 1 0,10-3 3 0,2 2-1 0,-1 2 6 15,-6-1 2-15,-1 3 2 0,-3-3 3 16,4-2-5-16,3-1-6 0,1-9-2 0,5 4-2 16,-1 3 6-16,2 2 2 0,7-3-3 31,-5 4 2-31,7 1-19 0,14 0-2 16,9 4-8-16,23 4-14 0,11 3 19 0,5 6 3 0,0 5 12 0,-7 0 12 15,0 3 0 1,-12 3-2-16,-4 2 2 0,-2-1-3 0,-5 2 0 0,-4-1 2 0,6 7 0 15,-1 4 1-15,-4 1-5 0,-1 4-4 16,-5 4-1-16,-5 1-2 0,3 4 5 16,5 2 6-16,1 6 0 0,19 8 0 15,0 5-2-15,0 9 1 0,6 4 2 16,-8 1-14-16,-3-2 1 16,-17-8 0-16,-15-9 5 0,-18-6 2 0,-17-13-2 0,-12 1 0 31,-8-7-10-31,-9-2 7 0,-7 2 2 0,-9-4-1 0,-10 4 5 0,-10 0 8 15,-15 2 3-15,-6 0 3 0,-9 3 0 16,-13-7 3-16,-8 4-1 0,-2-1-3 31,2-2-1-31,7-1-5 0,8-2-1 16,-8 2-1-16,5 2 1 0,-6 7-1 0,-4-1 0 16,0 3 24-16,-11-1-18 0</inkml:trace>
  <inkml:trace contextRef="#ctx0" brushRef="#br0" timeOffset="20873.36">23156 5768 1838 0,'14'-2'80'0,"2"-1"-1"0,-2 1-3 0,-8 0-6 0,1-3-14 16,-5 1-14-16,3 1-8 0,4 3-8 15,-9-2-11-15,0 2-9 0,0 0-6 16,1-2-7-16,5 6-3 0,1 8-2 15,2 2-1-15,-4 1 2 0,-1 4-3 0,1 6-2 16,-5-6-8-16,-2 6-8 0,-5 0-2 16,-5-5 3-16,-10 4 7 0,-6-4 6 15,-6 5 6-15,-10-4 5 0,-4 2 4 16,-7 4 4-16,0-8 0 0,6 6-1 16,-3-2-3-16,4 0-1 0,0 4 2 15,-1-1 2-15,-4-1-1 0,-2 0 0 0,1 0 0 16,-4-8 1-16,3-1 2 0,-5-5 2 15,-10-4 0-15,3-9 1 16,-7-5 3-16,1-9 2 0,-2-10 3 16,5-3 2-16,7-1 0 0,7 0 0 0,11 3 0 15,6 6 4-15,6 0 7 16,6 5 12-16,11 4 16 0,6-1 21 0,8 4 7 0,2 0-7 16,-2-1-9-16,2-1-16 0,0-5-14 15,5-3-9-15,-3-6-13 0,-2-5-12 16,0-2-2-16,-5-5-2 15,5 1 1-15,0 6 1 0,0 0 1 16,3-2 3-16,3 5-4 0,8-1 0 0,5 1-1 0,-1 1-2 16,7 1 6-1,7 2 2-15,1-4 5 0,10 8 0 16,7 1 1-16,-6 2-3 0,9 0-2 0,0 2-3 0,1 2-2 16,4-4-1-16,2 1-1 0,-1 1 1 15,-1 2 1-15,-6 5 2 0,-8 0-2 0,0 5-1 16,-10 2-3-16,5 2-4 0,-5 6-3 15,3 5-4-15,7 3-4 16,6 7 0-16,5 5 1 0,4 8 3 0,1 1 3 16,2 2 3-16,-2 0 3 0,-5-5 1 15,-12-4 2 1,-13 0-15-16,-14-3-13 0,-4-4-4 0,-12-6-7 0,-3-1 3 16,-8 6 4-16,-9-3 0 15,-11 2 9-15,-12 2 15 0,-8 0 10 0,-10-3 8 0,3 1 2 16,1-1-2-16,4-3-1 0,3-1-2 15,4 0-3-15,2-3 0 0,3-1-2 16,4-1 0-16,-6-4 0 16,2 2 0-16,-3-7-25 0,-6-2-43 0,-15-8 40 15</inkml:trace>
  <inkml:trace contextRef="#ctx0" brushRef="#br0" timeOffset="26138.68">17057 6844 1466 0,'-6'-14'65'0,"5"2"8"0,1 1-9 0,0 2-9 0,0-1-9 0,1-3-14 0,-1-1-10 16,0-2-10-16,6-4-7 0,-3 1-2 15,1-2-2-15,1 1-1 0,-3 1 0 16,1 1-1-16,8 2 0 0,-4 4 1 15,0-3 0-15,-3 3 3 0,-1-4 5 0,4 2 1 16,-5-2 3-16,0-2 5 0,5 4 6 16,7 0 6-16,-1-4 9 0,3-3 10 15,-2 3 7-15,-4 0 8 0,1-1 3 16,1 8-13-16,-8-7-15 16,0 8-17-16,3-3-14 0,-7 1-9 15,-2 1-8-15,-7 4-8 0,-2-2-7 0,-1 6-4 16,-4 1 1-16,-2 2 5 0,-1 2 6 0,-10 3 6 15,-4 6 4-15,-5 3 1 0,-4 7 1 16,-9 2 1-16,-3 6-1 0,-10 4 3 16,2 1 1-16,-3 2 0 0,-1 1 1 15,1-5 0-15,3-4-1 0,10 0 1 16,8-1 2-16,15-2-2 0,8 0-6 16,-2-1-3-16,14 0-8 0,-3-1 0 15,3-4 8-15,9 1 3 0,-4-4 8 0,3-2 5 16,1 2-3-16,9-2-1 0,-2 0-2 15,7 0 0-15,2 0 0 0,0 1 2 16,3-7 2-16,3 3 2 0,4-2 1 16,2-2 2-16,3 2 2 0,1-4 1 15,-1 4-2-15,-2-4-2 16,-1 8-5-16,2 3-4 0,-3 7-3 16,-2 7-3-16,3 13 0 0,0 3 0 15,-4 5-2-15,-1-3-5 0,-9 0-1 0,-9 1-1 0,-8 1 1 16,-13 3 2-16,-9-1-5 15,-4-3-2-15,-6-4 1 0,-6-3 6 16,-3-5 9-16,-2-1 5 0,1-8 1 0,5-1 0 16,2-11-1-16,8 2 1 0,4-4 1 15,6-2 0-15,2 2 2 0,6-8 3 16,5 3 8-16,-2-6 5 0,7 2 3 0,-1 1-3 16,3-5-4-16,5 1-3 0,-3 7-5 15,5-5-1-15,4 3-7 0,-3 3-2 16,7 1 0-16,1 7 0 0,3 3 1 15,4 2 0-15,-3 5-1 0,3 4-2 16,-2 7 2-16,2 6-1 0,4 6 1 16,-11-3 3-16,-4 5-1 0,-7-1 2 0,-7 1-2 15,-8 4 0-15,-8 1 15 0,-8 4 14 16,-5 4 12 0,3 3 7-16,-4 0-11 0,2 0-6 0,3 4-6 15,6 5-4-15,5-2-2 0,9 4-9 16,7-4-7-16,0-5-3 0,14-4-1 0,0-3 0 15,2-5 1-15,11-3-2 0,-9-11 24 0,7-13 16 16,-4-6 3-16,4-4 3 0,1-6-26 16,-3 1-16-16,2-10-3 0,5-5-14 15,9-9-449-15,23-18 330 16</inkml:trace>
  <inkml:trace contextRef="#ctx0" brushRef="#br0" timeOffset="27977.95">24176 6734 1130 0,'-24'6'377'0,"10"-6"-340"16,-2 3 15-16,6-1-31 0,-3-2-6 0,3 0-2 31,3 0 20-31,-1 0 17 0,8 0 19 0,-5-5 20 0,7-2-3 0,0-1 2 15,3-4 6 1,-1 0-5-16,-1-4-5 0,1-2-21 16,1-5-20-16,7-5-11 0,-1-3-10 0,8-1 1 15,-1-5-5-15,4 2-6 0,4-6-4 16,2 7-4-16,1-5-2 0,1 9-4 16,-2-2-3-16,2 4-2 0,1 3-1 0,2 0 1 0,-4 6-5 15,1 1-9-15,-7 4-6 16,2 1-30-16,-2 10 9 0,0-1 9 15,-2 10 2 1,-1-3 21-16,1 10-17 0,-3 1-16 0,3 4 0 0,0 10 4 0,-3 6 17 31,0 3 14-31,-8 5 1 0,1 1-5 0,-8 1-2 16,-6 4 1-16,-6-5 3 0,-10 1 5 16,4-5 4-16,-6-4 2 0,0 1 2 15,0-2 3-15,-1-2 0 0,1 1 0 16,0-3 1-16,-1 2 0 0,1 0-1 15,3 0 0-15,4 0 0 0,0 0 0 16,0-4 0-16,3-1 0 0,2-2 0 0,4 0 0 16,3-1 0-16,2-6-1 0,0-2-1 15,6-2-2-15,1-5 0 0,0 0 0 16,3 0 4-16,3-4 5 0,-1 2 9 16,4-7 13-16,-3 0 10 0,4 2 13 15,1-4 17-15,-6-7 6 0,3 4-1 16,-7-6-11-16,0 8-26 0,0 1-19 0,-4 2-15 15,-2 0-12-15,8 2-11 0,-11 5-9 16,4 7-3-16,1 9 1 0,1 7 6 16,0 13 7-16,6 3 2 0,-7 5 2 15,-1 1-1-15,-1 1-3 0,-7-2 3 16,1-1 2-16,-5 3 4 0,-1-3 6 16,-1 3 2-16,-2-5 3 0,-1-2 0 0,5-3 0 15,4-4 0-15,-4 0 1 0,2-7-1 16,2 3 1-16,3 0 0 0,2-3 1 15,11 7 2-15,5 2 2 0,8 3 2 16,5 4 1-16,1 6-1 0,7-5-3 16,-3 4-1-16,1-1 0 0,3 5 0 15,-5 5 0-15,6-2-1 0,4 5-1 0,-6 3 4 16,2 1 22-16,-2-3 9 0,-7-3 6 16,-12-4-1-16,-11-8-6 0,-12-3 13 15,-15-11 15-15,-8-3 15 0,-22-9-4 16,-13-4-15-16,-17-5-20 15,-19-3-19-15,-20-10-11 0,-4 1-7 0,-6 1-55 16,17-1 64-16,22-4-25 0</inkml:trace>
  <inkml:trace contextRef="#ctx0" brushRef="#br0" timeOffset="42516.99">6945 10837 1844 0,'-4'0'42'0,"-1"0"-34"0,-7 7-4 0,-6 6-4 0,-12 4 0 0,-7 6 1 0,-6 4-1 15,-7 3-1 1,-6 0 1-16,-5 0 0 0,-8 4 0 16,-12-2-1-16,1 0 1 0,-5-4-1 15,-2 4 1-15,11 0 1 0,-4 5 0 0,12-5 1 16,8 5-2-16,10-5 1 0,8 0-1 0,14-2 1 16,12-1-1-16,0-3-5 15,9 5 0-15,1-3-1 0,6 4-3 0,4 5 1 16,10-2-3-16,13 5 2 0,17 2 6 15,11 4 4-15,10-2 9 16,5 3 0-16,4 2-2 0,-5-1-3 0,0 7-3 0,-7 7-3 16,-10-2-3-16,-4 8-1 0,-9 3 1 15,-14 3 7-15,1 6 2 16,-13-2 4-16,-15 4 2 16,-16-8-6-16,-17-3-2 0,-11-2-1 0,-8-5-2 0,-6-2 0 0,-6 4 2 31,-1-6-1-31,3-5 1 0,-3-6 1 0,5 1-1 0,-2-6 1 0,4-1 0 15,14 1-2-15,1-1 0 0,15-2-1 16,5-6-5-16,8-1-4 16,9-6 0-16,8-1-1 15,8-1 6-15,4-1 1 0,2 5-1 0,2 9 2 0,0-2-2 0,4 10 2 16,3 4 1-16,5 6 0 16,2 1 0-16,-2 13-4 0,6 5 0 0,-2 22-1 15,-4 14 0-15,8 8 5 0,-8 10 3 16,-6-3 3-16,-1 3 3 0,-11 1 2 15,-2 5 9-15,-8 1 2 0,-2-1 3 0,-9-4-3 16,-1-6-9-16,-6-6-3 16,6-10-2-16,5-9-1 0,3-12-1 0,13-8-5 15,16-10-35-15,21-14 24 0</inkml:trace>
  <inkml:trace contextRef="#ctx0" brushRef="#br0" timeOffset="43310.59">7280 3823 1339 0,'0'0'169'0,"0"4"286"0,0 1-435 0,-2 2-18 0,-3 0-2 0,-9 2-1 0,-4 5 1 0,-3 0-1 16,-8 6 0-16,-6 3 1 0,-9-2-1 0,-11 4 1 15,-9 7 2-15,-2 0-1 0,-3 3 1 16,-2-3-1 0,13 0 0-16,1 5-1 0,4-3 2 0,12 5-1 0,0-3 0 15,7-3-1-15,15-3-3 0,-1-3-3 16,10-4-3-16,10 2 1 0,3 1 5 15,10 1 7-15,12 5 7 0,10-2 1 0,8 4-1 16,12-2-1-16,5 0-2 16,4-2-2-16,-1-2-1 0,-4 2-2 0,-9 11-2 15,-10-4-1-15,-1 8 0 16,-10-3-3-16,-11 4 0 0,-6 4 0 0,-12 5-2 16,-9-2 1-16,-10 4-1 0,-12 1 5 15,-8 1 5-15,-1-6 2 0,-8 0 2 0,-4-5-2 16,3 3-1-16,3-1 0 0,1 3-1 15,10-5-1-15,6-2-2 0,8-5-1 16,5 0 1 0,4 0 1-16,6 5 2 0,5 0 2 0,6 3-1 15,-5-4-3-15,2-3 3 0,5 1-1 0,7 1 0 16,-2 4 1-16,6 7-3 0,-2 2-1 16,-2 1 1-16,4 1 0 0,-2 1-1 0,0 2 4 15,5 4 488 1,-5-10-357-16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1:06:29.4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10339 2988 1409 0,'16'0'60'0,"-4"0"-4"0,-1 0 0 0,-11 0-14 0,0 0 3 0,0 0 2 0,-4-2-3 0,4-1-4 0,0 3-6 15,0 0-4-15,0 0-4 0,0 0-3 16,0 0 2-16,-4 7 14 0,3-5-2 16,-1 3-2-16,2 2-5 0,2 2-17 15,1 1 5-15,3 3 8 0,-6 1 8 0,0 0 7 16,0-1 4-16,0 1-3 0,-6-7 0 15,1 0-8-15,-9 0-3 0,5 2 1 16,-7-2-3-16,-5 0 3 0,-1-2-2 16,-4 1-6-16,-1-4-3 15,1-1-7-15,-10 1-1 0,-1 0-2 16,1 5 1-16,-1-3 0 0,0-1-2 16,3 6-2-16,-1-7-3 0,1 3-2 0,2 0-3 0,2-1 0 15,-4-2-2-15,-3 1 0 16,2 4 0-16,-3-3 2 0,-4-2 0 15,-1 1 1-15,-1 2 1 0,-6-3-1 16,-6-2 0-16,-8 4-1 0,-7-2 1 0,-2 1-1 16,-1 1-1-16,-4-1 0 0,-4 8-1 15,2-6-1-15,1 4 1 0,-3-4-1 0,-1-1 1 16,-11 3 1-16,-2-3 1 16,-7 1 0-16,0 2 1 0,2-2-1 0,-12 2 0 15,-6-5 1-15,-12 2-1 0,-13-3 1 16,-8 1 0-16,-4 4 0 0,-25-6 1 15,-21 0 2-15,-1 1-2 0,-18-2 0 16,19 1-1-16,5-6-2 0,4-1 1 0,10-2-1 16,-3 4 1-1,-2-7 0-15,-5 1 0 0,-8-2 1 16,3-1-1-16,-8 0 1 0,9-2 0 16,9 0 0-16,9-3 0 0,20 3 0 15,10-6 3-15,19 3 7 0,11 3 5 0,6-2 2 0,12 4 1 16,5-4-5-16,16 4-3 15,6 0 1-15,8 3 2 0,8-1-1 16,3 1 1-16,7 4-2 0,11-3-4 16,7 2-1-16,7 1-1 0,7 6 0 0,0-6 0 15,7 3 1-15,0 0 0 0,5 3 0 16,4 1-1-16,0-4-1 0,0 2-1 0,-9-3 0 16,9 5-1-16,-1-2 1 0,1 0-18 15,1-1-29 1,-1-2-31-16,0 5-69 0,0-2-59 0,2-14 111 0</inkml:trace>
  <inkml:trace contextRef="#ctx0" brushRef="#br0" timeOffset="49017.76">6535 6979 1657 0,'6'-4'67'15,"-5"3"-3"-15,-1-1 6 0,0 2-16 0,0 0-10 0,-5 0-10 0,9 0-14 0,3 0 0 0,-7 2 5 0,2-2 4 16,-4 0 0-16,2 0 2 0,-2 0 0 16,2 1-1-16,-4 3-3 0,3 0-4 15,2-1-4-15,-1 1-5 0,2 5-5 16,-4-2-3-16,-6 7-4 0,-3 0-3 16,0 4-1-16,-6 3-2 0,-6-3 0 15,-1 5 2-15,-4-4 1 16,-7 6 1-16,-6-4 0 0,-5 2 3 0,-11-3 0 15,-3 3 2-15,-13-7 0 0,-10 3 0 16,-6 1-2-16,-1-6 0 0,-15 0 1 0,-7-5 2 16,-14 2 2-16,-24-6 1 0,-3 2-5 15,-12-3-4-15,-7-4-2 0,-5 0-1 16,0-4 4-16,-6 2 1 0,4-1 0 16,0-1 0-16,12 3-1 0,8-1 2 0,-3-5 0 15,8 0 1-15,3-2 1 0,8-5 27 16,19 3 7-16,21-3 3 0,11-6 7 15,15 6-17-15,8-5-3 0,4 3-1 16,-1-9-8-16,6 0-9 0,5 4-4 16,2-2-1-16,6 3-2 0,7 2 1 15,6 2 9-15,11 4 11 0,7 1 5 0,2 8 1 16,5-2-10-16,0-1-10 0,4 3-4 16,5 3-3-16,0 0-3 0,0 0-4 15,0 0-11-15,0 0-19 0,0 0-26 16,0 0-52-16,5-6-67 15,-5 6 258-15,0 0-112 0</inkml:trace>
  <inkml:trace contextRef="#ctx0" brushRef="#br0" timeOffset="59607.34">1587 9981 1334 0,'10'-18'90'0,"3"-2"53"0,-10 6-67 16,6 0-7-16,-7 2-20 0,-2 8-8 0,2-3-10 0,-2 7-7 15,0 0-4-15,0 0-7 0,0 0-6 16,2 0-5-1,1 5-2-15,2 1-3 0,-1 3 3 0,5-1 2 0,0 5 6 16,3-1 2 0,2 2-2-16,0 1-2 0,2-1-3 15,0 2-2-15,0 0 1 0,-2 0-1 0,4-2-1 16,0 2 0-16,-2 0 0 0,2 3-1 0,-1-5 1 0,1 2-1 16,2 0 0-1,-3 4 0-15,6 1 0 0,-3-3 1 0,5 0 0 0,-4 3 0 16,4-5 0-16,0 3 0 15,-2 4 2-15,9-7-1 0,1 9 1 0,8-7 0 0,-2 1 0 16,4 3 0-16,-1-6 1 16,1 1-2-16,1 3 0 0,6 1 0 0,-2-3-1 15,1-2 1-15,3-6 0 16,1 3 0-16,4 1 0 0,1-2 1 0,6 3-1 16,9-5 0-16,1-1 2 0,6 2-1 15,0-6 0-15,5-3 0 0,7 1-1 16,2-3 1-16,0-3 1 0,-4-2-1 0,-3-6 0 31,-2 0-1-31,0 2 0 0,2-3 0 16,0-2 0-16,4 3 1 0,-1-1 0 15,2-2 0-15,9-2 0 0,-5-4 1 0,9 6-5 0,1-7 1 0,-8 3 2 16,-4-2 1-16,0-1 5 0,-11 0 0 0,-3-7-2 16,1 1 0-16,-3 0 0 0,2 6 1 15,-6 2 0 1,-4 3 3-16,-5 7 3 0,-1 2-1 0,-5 7 1 0,-6 0-3 31,7 7-3-31,-7-2-2 0,11 11-1 16,-4 2-3-16,9 3 0 0,4 2 1 15,3 0-1-15,2 4 2 0,2-2-2 0,-11-4 1 16,-7-2-1-16,-8 1 0 0,-15-2-1 16,-2-3-1-16,-11 1-1 0,1-3-1 15,-11-1 1-15,0 1 0 0,-2-1-2 16,-3 2-1-16,-2-3-1 0,0 1-1 15,-2-1 5-15,1 0 2 0,-2-6 1 16,-1-2 4-16,-3-1 2 0,0-2 2 0,7-2 3 16,-4-1 1-16,5-1 0 0,-1-3 2 15,6-3 1-15,4-8 0 0,6-3-3 16,9-6-3-16,10-1-5 0,7-4 0 16,13-4-1-16,-5 6 6 0,-1 5 1 15,-8 2 0-15,-2 11-1 0,-4-1-8 16,9 8-4-16,9 3 0 0,2 2-1 0,9 7 1 15,7 4 2-15,1 2-1 0,11 6 1 16,-3 2 0-16,3-5 0 0,-3 2 1 16,-6-4 0-16,-1-1 0 0,-10 3 1 15,-1-4-1-15,-5 0 0 0,-2-5 1 16,0 2-1-16,-1 4 0 0,-9-6 0 16,-5 5-1-16,-1 4-1 0,-11-3 0 15,6 1 0-15,-8 2-1 0,3-4-1 0,-1 6 0 16,-2 0 1-16,1 1 1 0,1-3 1 15,-2 0 1-15,1-2 0 16,-6-1 0-16,-2-6 1 0,1 0 1 16,3-5-1-16,0-2 1 0,5 0 1 0,-5-4 0 15,10-3-1-15,4 0 0 0,-1-6-2 16,13-1 0-16,1-2 0 0,8-3 1 16,11-1 1-16,9 3-2 0,5 2-2 0,9 3 1 15,9 10 0-15,6 2 1 0,4 0 0 16,2 7 0-16,6 2 0 0,0 4-1 15,3-1 1-15,2-1 0 0,-11-1 0 16,-5 1 0-16,-3 1 0 0,-11-3-1 16,7 2 1-16,-6-1 0 0,-3 1 0 15,-7-6 0-15,-5 2 0 0,7 4 0 0,-1-2 1 16,6-2-1-16,16 2 0 0,4 2 0 16,12-3 0-16,9 3 0 0,1 2 1 15,15 1-1-15,4 0 0 0,-8-2 1 16,0 2-1-16,0 2 0 0,4 0 0 15,9 2 0-15,5 7 0 0,9-2 0 16,10 4 0-16,-3-1 0 0,0-1 0 16,-12-2 0-16,-4-2 0 0,0 1 0 0,-6-8 0 15,-1-4-2-15,0-6 2 16,2-6-2-16,5-5 3 0,-6-9 9 0,5-7 7 16,13-4 3-16,2-10-1 15,9-16-6-15,14-7-6 0,-12-16-5 0,5-2 12 16,13-6-10-16</inkml:trace>
  <inkml:trace contextRef="#ctx0" brushRef="#br0" timeOffset="67763.19">2954 9080 1616 0,'0'9'80'0,"-2"-6"7"0,2 1-12 0,0-2-18 0,0 0-3 0,2-2 3 0,0 0-1 0,3 0-6 0,0-2-11 15,8-4-12-15,-6-6-7 0,5-4-5 31,-1-2 3-31,-4-8-7 0,0-4-3 16,-5-8-3-16,-2-1-12 0,0 2 0 16,-2-7 3-16,0 1 3 0,-1-1 3 0,-1 0 2 15,2 1 0-15,-1 4 0 0,3 7 1 16,0 4 0-16,0 5 1 0,3 3 3 16,3 4 10-16,-1 2 8 0,0 0-1 15,4 3-2-15,-5 1-21 0,1 3-5 16,0-2-1-16,2 2-1 0,0-1 5 15,-3 1-4-15,3 0-3 0,-3 2 0 16,1-2 4-16,0 2 2 0,1-3 3 16,1 0 3-16,3 2-1 0,3-3 3 0,3 4 1 15,9-6-1-15,-4 4-2 0,9 0-2 16,5 4-2-16,10-3-1 0,1 3 1 16,9 1 1-16,2 2-1 0,-1 0-2 15,3 4-1-15,-2-3-3 0,3 1 0 16,9 3 1-16,-7-3 0 0,11 4 2 0,8 1 0 15,1-6 0-15,10 5 1 0,6-1 0 16,8-1 0-16,4-4-1 0,9 0 1 16,-4-2 0-16,9-5 0 0,0 3 0 15,-3 2 0-15,-4 2 0 0,-11 2 0 16,-5 4-2-16,0 1-2 0,-7-2 0 16,0 2 1-16,-9-5 1 0,-1 1 2 0,-1-3 0 15,-5 2 0-15,0 0 0 16,-5-2 0-16,-6 3 1 0,4-3 1 0,-9 0 0 15,5-3 0-15,-1 1 1 0,-6 0-2 16,-1-1-1-16,-6 1 0 0,-7 0 1 16,6-5 0-16,-5 4 2 0,-2 1 0 15,3-3 0-15,-15 1 0 0,-1 2-1 16,-3 0-1-16,-1 2 1 0,-5 0-1 16,0 0 0-16,-2 2-1 0,-3 0 0 15,2 2 1-15,-8 1-1 0,6-3 0 16,-8 1 0-16,1 4-2 0,3-3 0 0,-3 6-1 15,5-2-1-15,3 4 1 0,-1 4-1 16,3 3 1-16,-3 4 1 0,0 6-1 16,3 1-1-16,-5 2 2 0,7 7-1 0,-3 5-1 15,1 9 0-15,0 4 0 16,-7 0 1-16,2 3 0 0,-3-3 0 16,-6-9-1-16,2 5 1 0,-8-9-1 0,-1 1 1 15,0-5 2-15,-1-2 0 0,1-1 1 16,0 4 3-16,0-6 5 0,3-3-47 0,1-5 449 15,3-11-307-15</inkml:trace>
  <inkml:trace contextRef="#ctx0" brushRef="#br0" timeOffset="68300.11">5835 8245 1458 0,'25'9'207'0,"-25"-9"-8"0,3-6-82 0,-3 5 3 0,-30-12-3 0,25 10-34 16,3 1-19 0,0-2-13-16,2-1-9 0,0-4 2 0,0-3 1 0,2-2-1 15,7-6-5-15,2-5-7 16,6-5-5-16,5-7-4 0,8 0 3 16,7-6-3-16,6 2-4 0,1-3-6 15,6 2-8-15,-1 1-3 0,-1-2 0 0,3 2-1 16,-6 8-1-16,4 1 0 0,-6 2-7 15,5 5-13-15,-11-2-18 0,2 2-27 0,-2 4-41 16,-1-2-59-16,8-4-481 16,0-6 420-16</inkml:trace>
  <inkml:trace contextRef="#ctx0" brushRef="#br0" timeOffset="68537.64">6961 6974 1637 0,'2'1'93'0,"-2"7"91"0,1-3-154 0,1 6 1 15,0 4-3 1,5 12-2-16,0 5-7 0,6 14-4 16,3 9-1-16,5 2-6 0,7 8-2 0,2 3-3 0,4 3-3 15,0 0-1 1,-1 1 1-16,-4 1 0 0,-1-2 2 0,-3 0 2 0,0-9 1 15,-2-7-1-15,-7-9 2 0,-2-7-22 16,0-9-27-16,-1-10-113 0,-5-10-343 31,5 1 311-31</inkml:trace>
  <inkml:trace contextRef="#ctx0" brushRef="#br0" timeOffset="68878.41">7021 7185 2135 0,'4'-48'114'0,"3"12"10"0,0 4-11 16,5 9-46-16,6 6-32 0,5-5-18 16,11 3-18-16,1 3-4 0,10 2-11 0,-3 3-3 15,2 6-3-15,4 5 0 0,6 3 11 16,0 12 1-16,5 4 1 0,-6 9-1 15,-1 8-5-15,-10 1-4 0,-6 2-11 16,-10 0-4-16,-8-9 2 0,-11-3 3 16,-5-8 7-16,-8-3 5 0,-6-2 4 15,-11 2 11-15,-7 0 15 0,-4-5 16 0,-15 1 5 16,-5-6-2-16,-6-6-7 0,2 3-12 16,4-12-3-16,12-1-1 15,5-3-3-15,6-3 2 0,3 4-1 16,3 1-4-16,2-6-47 0,2-1 32 0</inkml:trace>
  <inkml:trace contextRef="#ctx0" brushRef="#br0" timeOffset="72497.6">10110 9027 1553 0,'0'-2'88'0,"-2"0"19"0,2 1 4 0,2-1-24 0,-2-5-18 16,0 0-12-16,0-6-14 0,-2 1-14 15,0-2 1-15,2 1-6 0,0-3-1 16,-1 2 0-16,1 0-4 0,-2-4-8 0,-4 0-6 16,3-6-6-16,-1-3-1 0,-3-7 0 15,0-1-3 1,-3-4-4-16,-3-2-5 0,6 2-2 15,-4 5 3-15,6 6 3 0,0-2 2 0,1 5 2 16,4 7 2-16,2 4 7 0,1 0 13 16,5 3 8-16,0 4 5 0,5-3-7 15,8-3-12-15,-1 4-8 0,3 0-5 0,5 0 1 0,0 4 2 16,1-5 6-16,1 2 2 0,2 0-1 16,2-1 0-16,5 2 1 0,3-2-1 15,8 2-3-15,12-8-2 0,11 3-2 16,1 0-3-16,18-3-3 0,9 1 0 0,13 2 5 15,10-1-21-15,11 5 2 0,10-3 5 16,16 7-34-16,11 3 24 0,4 4 1 16,-6-1-1-16,-16 3 22 0,-5 2 3 15,-7-3 5-15,-16-1-2 0,3 3 7 16,-1-4-2-16,3-1-5 0,16 5-1 16,8 1 3-1,2-5-2-15,7 3-17 0,4 2-7 0,-3 0-3 0,7 0 11 0,0-2-5 16,0 4 6-16,7-2-9 0,-9 2-7 15,-10-2 24-15,-18-1 4 0,-9-5 7 32,-4-1-2-32,-1 0 1 0,-2-3-1 15,-9-4 7-15,-4 1 3 0,-7-2 1 16,4 2-2-16,0-1-4 0,13 5-1 0,6 1-1 16,2 1 1-16,1 0-1 0,-15 1 3 15,-8 3-2-15,-6 1 8 0,-16-5 4 16,-9 0 0-16,-12 0 5 0,-8 0-8 15,-3-1-3-15,-5-3-5 0,1 0-6 16,-12 1-1-16,0 1-1 0,-1 2 2 0,-3 0 9 16,2-2 6-16,-3 2 1 15,-4-3 0-15,-3 3-10 0,-6 0-7 0,-3 3-3 16,-4-1 0-16,-3 0 0 0,-4 0-1 16,3-2 1-16,-8 0 1 0,2 1-1 15,-1 3 0-15,2 0-3 0,-3-4-1 16,-2 1 0-16,7 3-2 0,-7-1 0 0,6 4-4 15,1-1-4-15,-2 4-4 0,2 5-4 16,-3 6 2-16,-1 14 4 0,1 8 4 16,-2 8 5-16,-1 11 1 0,-4-1 1 15,-1 3 1-15,-3 1 2 0,-3-6 2 16,4-1 0-16,3-10 1 0,-3-5 1 16,6-4 0-16,0-8 0 0,0-2 0 0,-1-4 0 15,2-11 0-15,-1-9-18 0,0-3-41 16,0-2-28-16,6-5 36 0</inkml:trace>
  <inkml:trace contextRef="#ctx0" brushRef="#br0" timeOffset="72879.25">14633 8401 1699 0,'60'-2'-271'0,"-60"0"394"0,0-1-62 0,2-2 6 15,-64 1 356-15,62 0-354 0,0-6-3 16,0 1-4-16,0-3-5 0,2-3-11 15,3-4-8-15,2 1-8 0,4-8-8 16,6 2 3-16,1 1-1 0,7-5-5 16,3-4-2-1,3-10-9-15,13-6-3 0,7-5 1 0,11-10-2 0,4 0-2 0,3-3 1 16,4 8 1-16,-2 8-3 0,3 7-1 16,8 4-3-16,-6 6-5 0,7 1-3 15,-3 0-21-15,-9 7-68 0,11-2-4 16,8-1 39-16</inkml:trace>
  <inkml:trace contextRef="#ctx0" brushRef="#br0" timeOffset="73596.58">16472 6582 2303 0,'12'-2'92'32,"-3"0"-83"-32,5 6-24 15,-39-18 30-15,20 14-53 0,-2 1 5 16,1 3-2-16,-9 8 8 0,-12 4 9 16,-9 9 6-16,-1 5 7 0,-12 2 2 15,-1 5 0-15,-1-3 2 0,-1 2-3 0,1-3-9 16,5 3-8-16,8-1-3 0,10-1 0 15,8-2 3-15,10-6 3 0,6-3 1 16,4-5 3-16,9-2 8 0,5 2 5 16,9 0 2-16,6-4 6 0,10-7 3 15,9-4 7-15,7-6 6 0,10-10 1 0,-1-6 3 16,3-4-4-16,1-7-4 0,-1-6-3 16,1-4 3-16,-12-1 0 0,-10 2-1 15,-14 5-5-15,-12-5-19 0,-10 2-8 16,-8-7-1-16,-4-4 2 0,-5 2 12 15,-7 3 4-15,-4 2 2 0,-6-3-1 0,-3 1-3 16,4 8-2-16,3 8-2 0,10 15-3 16,4 8 0-16,5 8-6 15,1 12-7-15,0 10-1 0,3 19-2 0,1 13 8 16,3 13 7-16,4 9 5 0,1-4 1 16,2 11 0-16,6 0-1 0,-3 10 1 0,3 3 1 15,1-10 0-15,-7-6-2 0,4-21-2 16,0-6 2-16,5-6 2 0,0-6 6 15,2-11 1-15,0-6 2 0,-4-5 3 16,0-12 8-16,-3-4 15 0,1-7 20 16,3-7 26-16,1-4 6 0,5-12 8 0,6-4-7 15,-1-5-29-15,-8 0-25 0,-2-7-35 16,-10 9-19-16,-13 4-12 0,3 4 1 16,-17 8 12-16,-11-2-7 0,-5 2 0 15,-27 0-2-15,-6 3-8 0,-10-1 6 16,4 12 11-16,7 2 10 0,12 5 9 15,16 2 2-15,15-1 1 0,10-2 4 0,7-4 8 16,4-2 17-16,5 0 39 0,4-2 18 16,6-4 23-16,10-2 2 0,17-10-34 15,13-7-23-15,16-10-28 0,17-10-29 16,8-11-32-16,-3-14-58 0,14-4-205 0,-3-17 178 16</inkml:trace>
  <inkml:trace contextRef="#ctx0" brushRef="#br0" timeOffset="137416.75">3147 11637 1271 0,'-14'-4'89'0,"-23"-10"55"0,12 3-92 0,0 6 12 0,-5-6-8 15,-2 1-11-15,0 1-6 0,2 2-9 0,-4 0-5 16,4 5-6-16,3-3-8 0,3 1-3 31,-1 2 2-31,5 0-1 0,3 2 0 0,2-1-2 0,5 1-4 0,-1-2 7 16,2-2 7-1,4 4 4-15,1 0 3 0,4 0-3 16,0 0-5-16,0 0 3 0,2 4 2 0,3-4-7 0,6 0 0 16,9-4-6-16,6 4-4 15,19 4 4-15,15-1-3 0,14 3-5 16,13 3-2-16,5 3-2 0,13 2 0 0,10 2 5 0,2 0 3 15,4 4-1-15,-15 1-4 0,-10-5-7 32,-9 0 0-32,-20-2 2 0,-7 0 6 15,-15-3 5-15,-15-4 3 0,-12 0-5 16,-9-3 2-16,-9-4-5 0,-13 0 3 16,-21 0 13-16,-17 0 4 0,-29-4 12 15,-16-3-3-15,-17 2-1 0,-18-6 4 16,-4 2-5-16,0 0-3 0,9 2-6 0,20 0-9 15,19-2 1-15,18 4 2 0,12-6 0 16,16 4 1-16,10-3-1 0,9 2-1 16,12 3 1-16,6 2 15 0,4 3 1 0,-3-9-5 15,10 5-10-15,9 2-19 0,14-5-6 16,12 4 2-16,20 1 6 0,15 0 3 16,9 4 1-16,16 0-2 0,2 7 1 15,4-2 1-15,-3 2 0 0,-4-4 3 16,-12 4-2-16,-4-7-1 0,-14 1-3 15,-18-3 2-15,-16 0 2 0,-10-2 4 16,-13 1 3-16,-12 1 3 0,1 0-9 0,-10-2-1 16,-14 0 2-16,-8-3 2 0,-18-1 12 15,-24-1 1-15,-20 2-1 0,-20 1-2 16,-8-1-5-16,-7 3-2 0,5 2 5 16,11 0 1-16,13 2 2 0,17 2-2 15,11-4-7-15,17 1-3 0,19-1 1 16,13 0 2-16,10-1 3 0,10 1 2 0,1-4-11 15,12 1-3-15,8-1-6 16,11 4-5-16,12-9-3 0,15 2-30 16,1-2-82-16,6-3-5 0,-4-6 51 0</inkml:trace>
  <inkml:trace contextRef="#ctx0" brushRef="#br0" timeOffset="159999.49">8214 11619 1648 0,'-7'25'71'0,"6"-23"11"0,-5 1-19 0,6 8 5 15,-5-25 10-15,1 28-12 0,4 3-5 16,4 8-12-16,-1 4-16 0,-1 1-6 15,0 12 0-15,-2 6-5 16,0 18-7-16,4 1-10 0,4 17-5 0,0 9-1 0,2 3 0 16,1 5 0-16,3-5 0 0,-3-7-1 15,1-8 1-15,0-3 1 0,-1-5 1 16,-2 1 1-16,0 1-1 0,0-6 3 16,-6-2-1-16,3-8 2 0,-5-13 2 15,-2-7-13-15,-3-14-36 0,-5-9-50 16,0-11 174-16,-1-5-94 0</inkml:trace>
  <inkml:trace contextRef="#ctx0" brushRef="#br0" timeOffset="160384.44">7415 11878 1627 0,'-18'-73'73'0,"6"18"-3"16,12 7 13-16,10 20 8 0,10 0-27 16,15-1-20-16,10 4-15 0,11-3-17 15,12 5 3-15,8-4-1 16,7-1 9-16,13 0-13 0,5 1-3 0,0 2-2 0,2 4-11 16,-7 9 6-16,-2 10 0 0,5 9-2 15,-7 16 0-15,0 7-1 0,-1 13 2 16,-13 12-2-16,-14 3 0 0,-8 11 1 15,-10-5-3-15,-7 5 1 0,-12 0-3 16,-15-7-4-16,-10-1-8 0,-18-5-15 0,-7 1 8 16,-12 0 9-16,-20-11 11 0,-5-5 19 15,-13-9 8-15,-12-8 6 0,-2-4 9 16,-5-6 3-16,7-7 0 0,5-7 0 16,11-7 14-16,7-5 1 0,8-4-8 15,19-2-7-15,14 2-22 0,8-2-11 16,8 4-23-1,5 0-50-15,16-7-58 0,18-1 62 16</inkml:trace>
  <inkml:trace contextRef="#ctx0" brushRef="#br0" timeOffset="161155.06">9555 11848 1385 0,'-14'0'113'0,"-1"0"132"0,8 0-159 0,6 0-16 15,4 0-9-15,2 0-13 0,3 0-15 16,-1 0-7-16,-2 0-3 0,6 0-11 0,-2 0-4 16,1 3-3-16,-1-1-1 0,0 3 1 15,10-1 1-15,3-2-1 0,8-1 2 16,9 3 4-16,0-4 9 0,10 0 8 16,10-2 10-16,14-1 5 0,14 3-3 15,7-4-3-15,8 4-6 0,5 0-6 16,3 0-3-16,7 2-10 0,-4-2-3 15,6 2-5-15,2 5-2 0,-3-2 2 0,-6 0-4 16,-7 4 1-16,-11-5 0 16,3-1 0-16,-8 3 2 0,-1-5-1 0,-10-1 0 15,-19 0 0-15,-8-1 1 0,-13-6 2 16,-8 1 9-16,-2-3 13 0,-12 4 9 16,-4-7 1-16,-1 6-7 0,-6-3-15 15,-1 8-15-15,-4-6-14 0,-7-2-7 16,-7-4-2-16,-8-3 3 0,-9-3 11 0,-17-4 3 15,-20-6 3-15,-10-6 2 0,-7 3 2 16,0 0 2-16,16 6-2 0,9 4 0 16,12 1 0-16,7 5 1 0,11 4 0 15,5 5 0-15,7-4 1 0,11 9 3 0,7 2 4 16,-5-7 3-16,5 7-1 16,7 0-14-16,4 4-1 0,5-3-3 15,8 3-2-15,10 1 8 0,10 2-1 16,13 7-2-16,9 2 1 0,6 6 1 15,8 1 1-15,2 3 0 0,-4 1 1 16,-7 1-1-16,-9-3-1 0,-13-2 1 0,-6 2 0 16,-9-5 2-16,-2-1 1 0,-13-1 0 15,-8-4 0-15,-8-5-8 0,-6 1-10 0,-8 3-3 16,-7-1 0-16,-12 4 5 16,-11 0 8-16,-3 4 2 0,-6-6 0 15,1 0 1-15,-6-5 2 0,-4-4 0 0,1-5 2 16,-1-2 1-16,8 2-12 0,12-3-38 15,7 3-40-15,11 2-43 0,10 1-18 0,11-3-171 16,-2 2 203 0</inkml:trace>
  <inkml:trace contextRef="#ctx0" brushRef="#br0" timeOffset="162247.6">12876 11472 1940 0,'2'-20'85'0,"-2"4"-18"0,1 6-1 0,-1-1-30 0,0 4-19 0,-1 0-6 15,-3-2-3-15,-7 2-2 16,1 0-5-16,-12 2-1 16,-6 1 0-16,-9-1 0 0,-9 1 0 0,-2 4 1 0,4 4-2 15,-8 3-3-15,4 5-1 0,2 2-3 16,-7 4 1-16,7 7 0 16,5 5 2-16,9 2-1 0,2 7 0 0,-2-2-3 15,7 4-1-15,-1 5-1 16,4 4 2-16,8 1 4 0,5 2 3 15,1 4 0-15,4-2-1 0,4-7 0 16,11 5 2-16,-3-7 3 0,14-3 3 0,6-1 0 0,2-8-4 16,6-7 0-1,5-1-1-15,1-10 3 0,2-5 6 0,10-8 10 0,-8-10 34 16,-2-7 23-16,-5-7 25 16,-5-11 22-16,3-9-5 0,-2-9-11 15,4-5-73-15,2-10-18 0,-9 5-30 0,-12 1-16 0,-12 8 40 16,-8 10-17-16,-5 5 0 15,-5 4 0-15,-5-5 2 0,1 5 3 0,-7-1-1 16,5 1 2-16,4 9-5 0,-3-4-12 0,6 11-3 16,8 5 1-16,-6 6 6 0,7 5 12 15,0 0-6-15,8-2 1 16,-2 6-3-16,3 3-1 0,-2 7 7 16,0 11-3-16,7 12 1 0,2 11 2 15,3 12 3-15,6 11 1 0,-5 13-1 0,-2 4-1 16,-4 8-1-1,-5-2-3-15,-6-4 1 0,-3-3 0 0,0-3 1 0,-2-3 1 0,1-3 1 16,-1 6 1 0,2-1 1-16,0-3 0 15,7 1 1-15,0-8 1 0,5-2-1 0,-3-4 0 0,2-12 0 0,0-2 0 16,1-1 1-16,-7-8-1 0,-3-1-1 16,-2-10-2-16,-2-3-1 0,-1-8-9 0,1-6-13 15,-3-7-4-15,1-2 0 0,1-6 5 31,-1 1 8-31,-1-4 0 0,-1-3 9 16,3-5 13-16,-6-12 17 0,-2-1 10 16,4-14-5-16,-3 1-10 0,-3-4-9 15,1 4-3-15,3 10-2 0,-5-3 0 16,1 3-1-16,6-3-1 0,-2 4 3 16,-3 6 8-16,3-2 7 0,2 1 4 0,0 4-1 15,2-1-9-15,1-5-7 0,0 3-4 16,1-1 0-16,-1-1 0 0,1 3-2 15,3-3-1-15,-4 1-4 0,8 6-2 16,-2 2 0-16,1 7 0 0,6-1 3 16,-9 6 3-16,0 0 0 0,0 0-5 0,-9-2-4 15,4 2-6-15,-9-5-1 0,-1 3 0 16,-4-8 1-16,-2-1 5 0,6 2 5 16,3-3 5-16,7-4 6 0,-2-2 1 15,3-3 1-15,4 3 2 0,0-8-1 16,2 1 0-16,7-4-2 0,-9-3 0 15,5-1 1-15,0-6-1 0,4 7-2 0,2-7-1 16,-4 7-3-16,0-4 0 16,-3 5-1-16,-4 4-3 0,1 6-4 0,1 8-8 15,-2 4-5-15,0 9-9 0,2 0-11 16,3 0-8-16,-5 7-6 0,0 1 0 0,0 4 7 16,-7 2 7-16,5 2-7 15,1-2-11-15,-1-3-8 0,5 0-13 16,-3-6 5-16,0-5 580 0,2 2-380 15</inkml:trace>
  <inkml:trace contextRef="#ctx0" brushRef="#br0" timeOffset="162821.93">12558 12401 1886 0,'22'-27'100'0,"-1"6"9"0,-9 3-13 16,-5 1-33-16,4 8-26 0,-7-4-16 0,-1 4-6 0,1 4-1 15,-4 5-3-15,0-2-5 0,0 2-3 16,0 0-3-16,2 0-11 0,-1 7-4 16,5 8 1-1,-6 9 0-15,7 15 9 0,0 6 5 0,2 13 0 0,8 8 2 0,5 12-1 16,-1 9 0-16,11 12 0 0,3 6 1 15,3-4-1-15,-1-4 1 0,-2-10-1 16,1-14 1-16,-1-1 0 0,2-13-2 16,-5-11 0-16,-3-7 1 0,-3-15 2 0,-4-6-3 15,-3-8 40-15,-1-14 40 0,0-10 33 16,5-9 18-16,3-22-43 0,-1-28-41 16,5-23-47-1,-7-33-35-15,-9-8 1 0,-10 9-4 16,-11 16 8-16,-14 21 19 0,-6 11 1 0,-7 13 3 0,-7-1 3 15,-5 9-10-15,-1 8-3 0,-8 1-5 0,1 9-2 16,-2 5 4-16,-1 13 6 0,-2 7-10 16,-1 10 3-16,5 8 0 0,4 10-4 15,3 7 9-15,9 4 2 16,9 2 3-16,5-1 4 16,18-3 4-16,5-1 11 0,13-3 23 0,6-3 19 0,5-2 19 15,10-1 15-15,7-6 5 16,8-11 2-16,21-5-4 15,5-16-15-15,8-5-10 0,11-14-18 16,4-15-9-16,14-24-10 0,16-21-30 16,-2-21-27-16,-5 5-27 0,-16 15-28 15,-22 25-24-15,-10 31-124 0,-7 12 143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customXml" Target="../ink/ink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customXml" Target="../ink/ink11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customXml" Target="../ink/ink12.xml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customXml" Target="../ink/ink13.xml"/><Relationship Id="rId5" Type="http://schemas.openxmlformats.org/officeDocument/2006/relationships/image" Target="../media/image120.png"/><Relationship Id="rId4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customXml" Target="../ink/ink14.xml"/><Relationship Id="rId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hyperlink" Target="https://courses.cs.washington.edu/courses/cse311/24au/resources/handout01-translation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4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Here for CSE 311?</a:t>
            </a:r>
          </a:p>
          <a:p>
            <a:r>
              <a:rPr lang="en-US"/>
              <a:t>Welcome! You’re early!</a:t>
            </a:r>
          </a:p>
          <a:p>
            <a:endParaRPr lang="en-US"/>
          </a:p>
          <a:p>
            <a:r>
              <a:rPr lang="en-US"/>
              <a:t>Want a copy of these slides to take notes?</a:t>
            </a:r>
          </a:p>
          <a:p>
            <a:pPr lvl="1"/>
            <a:r>
              <a:rPr lang="en-US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What is this course? 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this course, you will learn how to make and communicate rigorous and formal arguments.</a:t>
            </a:r>
          </a:p>
          <a:p>
            <a:endParaRPr lang="en-US"/>
          </a:p>
          <a:p>
            <a:r>
              <a:rPr lang="en-US"/>
              <a:t>Why? Because you’ll have to do technical communication in real life.</a:t>
            </a:r>
          </a:p>
          <a:p>
            <a:pPr lvl="1"/>
            <a:r>
              <a:rPr lang="en-US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What is this course?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this course, you will learn how to make and communicate rigorous and formal arguments.</a:t>
            </a:r>
          </a:p>
          <a:p>
            <a:r>
              <a:rPr lang="en-US"/>
              <a:t>Two verbs</a:t>
            </a:r>
          </a:p>
          <a:p>
            <a:endParaRPr lang="en-US"/>
          </a:p>
          <a:p>
            <a:r>
              <a:rPr lang="en-US"/>
              <a:t>Make arguments – what kind of reasoning is allowed and what kind of reasoning can lead to errors?</a:t>
            </a:r>
          </a:p>
          <a:p>
            <a:r>
              <a:rPr lang="en-US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/>
              <a:t>Symbolic Logic (training wheels; lectures 1-8) </a:t>
            </a:r>
          </a:p>
          <a:p>
            <a:pPr lvl="1"/>
            <a:r>
              <a:rPr lang="en-US"/>
              <a:t>Just make arguments in mechanical ways.</a:t>
            </a:r>
          </a:p>
          <a:p>
            <a:pPr lvl="2"/>
            <a:r>
              <a:rPr lang="en-US"/>
              <a:t>Using notation and rules a computer could understand.</a:t>
            </a:r>
          </a:p>
          <a:p>
            <a:pPr lvl="1"/>
            <a:r>
              <a:rPr lang="en-US"/>
              <a:t>Understand the rules that are allowed, without worrying about pretty words.</a:t>
            </a:r>
          </a:p>
          <a:p>
            <a:r>
              <a:rPr lang="en-US"/>
              <a:t>Set Theory/Arithmetic (bike in your backyard; lectures 9-19)</a:t>
            </a:r>
          </a:p>
          <a:p>
            <a:pPr lvl="1"/>
            <a:r>
              <a:rPr lang="en-US"/>
              <a:t>Make arguments, and communicate them to humans</a:t>
            </a:r>
          </a:p>
          <a:p>
            <a:pPr lvl="1"/>
            <a:r>
              <a:rPr lang="en-US"/>
              <a:t>Arguments about numbers and sets---objects you already know</a:t>
            </a:r>
          </a:p>
          <a:p>
            <a:r>
              <a:rPr lang="en-US"/>
              <a:t>Models of computation (biking in your neighborhood; lectures 20-28)</a:t>
            </a:r>
          </a:p>
          <a:p>
            <a:pPr lvl="1"/>
            <a:r>
              <a:rPr lang="en-US"/>
              <a:t>Still make and communicate rigorous arguments</a:t>
            </a:r>
          </a:p>
          <a:p>
            <a:pPr lvl="1"/>
            <a:r>
              <a:rPr lang="en-US"/>
              <a:t>But now with objects you haven’t used before.</a:t>
            </a:r>
          </a:p>
          <a:p>
            <a:pPr lvl="2"/>
            <a:r>
              <a:rPr lang="en-US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/>
              <a:t>Symbolic Logic is a language, like English or Java, with its own</a:t>
            </a:r>
          </a:p>
          <a:p>
            <a:pPr>
              <a:defRPr/>
            </a:pPr>
            <a:r>
              <a:rPr lang="en-US" sz="2400"/>
              <a:t>words and rules for combining words into sentences (syntax)</a:t>
            </a:r>
          </a:p>
          <a:p>
            <a:pPr>
              <a:defRPr/>
            </a:pPr>
            <a:r>
              <a:rPr lang="en-US" sz="240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/>
          </a:p>
          <a:p>
            <a:pPr marL="0" indent="0">
              <a:buNone/>
              <a:defRPr/>
            </a:pPr>
            <a:r>
              <a:rPr lang="en-US" sz="2400"/>
              <a:t>Symbolic Logic will let us </a:t>
            </a:r>
            <a:r>
              <a:rPr lang="en-US" sz="2400" b="1"/>
              <a:t>mechanically</a:t>
            </a:r>
            <a:r>
              <a:rPr lang="en-US" sz="240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/>
              <a:t>	but we’ll still go back to it when things get complicated.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10E95D-AD30-D558-FABB-CF69E296A1FB}"/>
                  </a:ext>
                </a:extLst>
              </p14:cNvPr>
              <p14:cNvContentPartPr/>
              <p14:nvPr/>
            </p14:nvContentPartPr>
            <p14:xfrm>
              <a:off x="3919680" y="3872520"/>
              <a:ext cx="1597320" cy="7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10E95D-AD30-D558-FABB-CF69E296A1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0320" y="3863160"/>
                <a:ext cx="161604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r>
              <a:rPr lang="en-US" sz="260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/>
              <a:t>Here are two propositions.</a:t>
            </a:r>
          </a:p>
          <a:p>
            <a:pPr marL="57150" indent="0">
              <a:buNone/>
              <a:defRPr/>
            </a:pPr>
            <a:r>
              <a:rPr lang="en-US"/>
              <a:t>All cats are mammals</a:t>
            </a:r>
          </a:p>
          <a:p>
            <a:pPr marL="457200" lvl="1">
              <a:defRPr/>
            </a:pPr>
            <a:r>
              <a:rPr lang="en-US">
                <a:solidFill>
                  <a:srgbClr val="7030A0"/>
                </a:solidFill>
              </a:rPr>
              <a:t>True, (and a proposition)</a:t>
            </a:r>
            <a:endParaRPr lang="en-US"/>
          </a:p>
          <a:p>
            <a:pPr marL="57150" indent="0">
              <a:buNone/>
              <a:defRPr/>
            </a:pPr>
            <a:r>
              <a:rPr lang="en-US"/>
              <a:t>All mammals are cats</a:t>
            </a:r>
          </a:p>
          <a:p>
            <a:pPr marL="457200" lvl="1">
              <a:defRPr/>
            </a:pPr>
            <a:r>
              <a:rPr lang="en-US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478899-00E2-D92B-C6AC-3ADC1971A468}"/>
                  </a:ext>
                </a:extLst>
              </p14:cNvPr>
              <p14:cNvContentPartPr/>
              <p14:nvPr/>
            </p14:nvContentPartPr>
            <p14:xfrm>
              <a:off x="470880" y="316800"/>
              <a:ext cx="6173640" cy="5255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478899-00E2-D92B-C6AC-3ADC1971A4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20" y="307440"/>
                <a:ext cx="6192360" cy="52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Analogy 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Intro Programming you talked about a variable type that could be either true or false.</a:t>
            </a:r>
          </a:p>
          <a:p>
            <a:endParaRPr lang="en-US"/>
          </a:p>
          <a:p>
            <a:r>
              <a:rPr lang="en-US"/>
              <a:t>You called it a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/>
              <a:t>Boolean variables are a useful analogy for propositions.</a:t>
            </a:r>
          </a:p>
          <a:p>
            <a:pPr lvl="1"/>
            <a:r>
              <a:rPr lang="en-US"/>
              <a:t>They aren’t identical, but they’re very similar.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8612A6-6C65-EF99-E361-FC75CAB51FCD}"/>
                  </a:ext>
                </a:extLst>
              </p14:cNvPr>
              <p14:cNvContentPartPr/>
              <p14:nvPr/>
            </p14:nvContentPartPr>
            <p14:xfrm>
              <a:off x="3124440" y="3316680"/>
              <a:ext cx="1718640" cy="16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8612A6-6C65-EF99-E361-FC75CAB51F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5080" y="3307320"/>
                <a:ext cx="173736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37200" y="5272951"/>
            <a:ext cx="6544176" cy="1485900"/>
            <a:chOff x="1185842" y="3429000"/>
            <a:chExt cx="6111311" cy="1485900"/>
          </a:xfrm>
        </p:grpSpPr>
        <p:sp>
          <p:nvSpPr>
            <p:cNvPr id="11" name="Rectangle 10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Are These Propositions? </a:t>
            </a:r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(with answers)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8" y="2294216"/>
            <a:ext cx="990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well-defined meaning until x is defined </a:t>
            </a:r>
            <a:b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(we’ll have </a:t>
            </a:r>
            <a:r>
              <a:rPr lang="en-US" sz="2400" u="sng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predicates</a:t>
            </a:r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to represent this idea next week)</a:t>
            </a:r>
            <a:endParaRPr lang="en-US" sz="2400" u="sng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411E5B-775E-67EA-C386-3D011AEB6990}"/>
                  </a:ext>
                </a:extLst>
              </p14:cNvPr>
              <p14:cNvContentPartPr/>
              <p14:nvPr/>
            </p14:nvContentPartPr>
            <p14:xfrm>
              <a:off x="122400" y="1134360"/>
              <a:ext cx="4047120" cy="5125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411E5B-775E-67EA-C386-3D011AEB69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40" y="1125000"/>
                <a:ext cx="4065840" cy="51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Logistics and</a:t>
            </a:r>
            <a:br>
              <a:rPr lang="en-US"/>
            </a:br>
            <a:r>
              <a:rPr lang="en-US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311: Foundations of Computing I</a:t>
            </a:r>
            <a:br>
              <a:rPr lang="en-US"/>
            </a:br>
            <a:r>
              <a:rPr lang="en-US"/>
              <a:t>Lecture 1</a:t>
            </a:r>
          </a:p>
        </p:txBody>
      </p:sp>
      <p:pic>
        <p:nvPicPr>
          <p:cNvPr id="4" name="Picture 2" descr="drawing of a car with bumper sticker &quot;honk if you love formal logi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/>
                  <a:t>We need a way of talking about </a:t>
                </a:r>
                <a:r>
                  <a:rPr lang="en-US" i="1"/>
                  <a:t>arbitrary</a:t>
                </a:r>
                <a:r>
                  <a:rPr lang="en-US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To make statements easier to read we’ll use propositional variables</a:t>
                </a:r>
                <a:r>
                  <a:rPr lang="en-US">
                    <a:solidFill>
                      <a:srgbClr val="4C3282"/>
                    </a:solidFill>
                  </a:rPr>
                  <a:t> </a:t>
                </a:r>
                <a:r>
                  <a:rPr lang="en-US"/>
                  <a:t>like</a:t>
                </a:r>
                <a:r>
                  <a:rPr lang="en-US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/>
              </a:p>
              <a:p>
                <a:pPr marL="57150" indent="0">
                  <a:buNone/>
                  <a:defRPr/>
                </a:pPr>
                <a:r>
                  <a:rPr lang="en-US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Truth Values:</a:t>
                </a:r>
              </a:p>
              <a:p>
                <a:pPr lvl="1">
                  <a:defRPr/>
                </a:pPr>
                <a:r>
                  <a:rPr lang="en-US" sz="2800"/>
                  <a:t> </a:t>
                </a:r>
                <a:r>
                  <a:rPr lang="en-US" sz="2800">
                    <a:solidFill>
                      <a:srgbClr val="4C3282"/>
                    </a:solidFill>
                  </a:rPr>
                  <a:t>T</a:t>
                </a:r>
                <a:r>
                  <a:rPr lang="en-US" sz="2800"/>
                  <a:t> for </a:t>
                </a:r>
                <a:r>
                  <a:rPr lang="en-US" sz="280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/>
                  <a:t> </a:t>
                </a:r>
                <a:r>
                  <a:rPr lang="en-US" sz="2800">
                    <a:solidFill>
                      <a:srgbClr val="4C3282"/>
                    </a:solidFill>
                  </a:rPr>
                  <a:t>F</a:t>
                </a:r>
                <a:r>
                  <a:rPr lang="en-US" sz="2800"/>
                  <a:t> for </a:t>
                </a:r>
                <a:r>
                  <a:rPr lang="en-US" sz="280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096FCA-0B20-57B3-C117-422E1170590D}"/>
                  </a:ext>
                </a:extLst>
              </p14:cNvPr>
              <p14:cNvContentPartPr/>
              <p14:nvPr/>
            </p14:nvContentPartPr>
            <p14:xfrm>
              <a:off x="420120" y="145800"/>
              <a:ext cx="10810440" cy="526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096FCA-0B20-57B3-C117-422E11705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60" y="136440"/>
                <a:ext cx="10829160" cy="52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Analogy Revisited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said propositions were a lot like Booleans…</a:t>
            </a:r>
          </a:p>
          <a:p>
            <a:r>
              <a:rPr lang="en-US"/>
              <a:t>How did you connect Booleans in code?</a:t>
            </a:r>
          </a:p>
          <a:p>
            <a:endParaRPr lang="en-US"/>
          </a:p>
          <a:p>
            <a:endParaRPr lang="en-US"/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79FBEB-8574-1B62-E7D8-81437447D601}"/>
                  </a:ext>
                </a:extLst>
              </p14:cNvPr>
              <p14:cNvContentPartPr/>
              <p14:nvPr/>
            </p14:nvContentPartPr>
            <p14:xfrm>
              <a:off x="758880" y="4092840"/>
              <a:ext cx="665640" cy="140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79FBEB-8574-1B62-E7D8-81437447D6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520" y="4083480"/>
                <a:ext cx="684360" cy="14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Connectives (compared to Java)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And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/>
                  <a:t>) works exactly like it did in code.</a:t>
                </a:r>
              </a:p>
              <a:p>
                <a:pPr lvl="1"/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/>
              </a:p>
              <a:p>
                <a:r>
                  <a:rPr lang="en-US"/>
                  <a:t>Or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/>
                  <a:t>) works exactly like it did in code.</a:t>
                </a:r>
              </a:p>
              <a:p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/>
              </a:p>
              <a:p>
                <a:r>
                  <a:rPr lang="en-US"/>
                  <a:t>Not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/>
                  <a:t>)works exactly like it did in code.</a:t>
                </a:r>
              </a:p>
              <a:p>
                <a:pPr lvl="1"/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020A9F-228D-DB4C-E1DA-ACB0B56F2896}"/>
                  </a:ext>
                </a:extLst>
              </p14:cNvPr>
              <p14:cNvContentPartPr/>
              <p14:nvPr/>
            </p14:nvContentPartPr>
            <p14:xfrm>
              <a:off x="3866040" y="1533240"/>
              <a:ext cx="5706360" cy="336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020A9F-228D-DB4C-E1DA-ACB0B56F28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6680" y="1523880"/>
                <a:ext cx="5725080" cy="33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/>
                        <a:t>p</a:t>
                      </a:r>
                      <a:endParaRPr lang="en-US" sz="2400" b="1" i="1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/>
                        <a:t> </a:t>
                      </a:r>
                      <a:r>
                        <a:rPr lang="en-US" sz="2400" b="1" i="1" baseline="0"/>
                        <a:t>q</a:t>
                      </a:r>
                      <a:endParaRPr lang="en-US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Some Truth Tables</a:t>
            </a:r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 (filled in)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/>
                        <a:t>p</a:t>
                      </a:r>
                      <a:endParaRPr lang="en-US" sz="2400" b="1" i="1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/>
                        <a:t> </a:t>
                      </a:r>
                      <a:r>
                        <a:rPr lang="en-US" sz="2400" b="1" i="1" baseline="0"/>
                        <a:t>q</a:t>
                      </a:r>
                      <a:endParaRPr lang="en-US" sz="2400" b="1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F63E37-1491-0BA4-6098-579B6F73C6B7}"/>
                  </a:ext>
                </a:extLst>
              </p14:cNvPr>
              <p14:cNvContentPartPr/>
              <p14:nvPr/>
            </p14:nvContentPartPr>
            <p14:xfrm>
              <a:off x="2051280" y="1376280"/>
              <a:ext cx="6984720" cy="445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F63E37-1491-0BA4-6098-579B6F73C6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1920" y="1366920"/>
                <a:ext cx="7003440" cy="44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Implication Definition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way to connect propositions </a:t>
                </a:r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r>
                  <a:rPr lang="en-US"/>
                  <a:t> </a:t>
                </a:r>
              </a:p>
              <a:p>
                <a:r>
                  <a:rPr lang="en-US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A01ACF-E4CD-ED33-AABE-0B86475FB8A4}"/>
                  </a:ext>
                </a:extLst>
              </p14:cNvPr>
              <p14:cNvContentPartPr/>
              <p14:nvPr/>
            </p14:nvContentPartPr>
            <p14:xfrm>
              <a:off x="571320" y="1045080"/>
              <a:ext cx="5940360" cy="382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A01ACF-E4CD-ED33-AABE-0B86475FB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960" y="1035720"/>
                <a:ext cx="595908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Implication (Truth Table)</a:t>
            </a:r>
            <a:endParaRPr lang="en-US" err="1"/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>
                          <a:latin typeface="Franklin Gothic Medium"/>
                        </a:rPr>
                        <a:t>  </a:t>
                      </a:r>
                      <a:r>
                        <a:rPr lang="en-US" sz="2800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>
                          <a:latin typeface="Franklin Gothic Medium"/>
                        </a:rPr>
                        <a:t>  </a:t>
                      </a:r>
                      <a:r>
                        <a:rPr lang="en-US" sz="2800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E580F6-E0F5-2281-BC54-3F2E64609997}"/>
                  </a:ext>
                </a:extLst>
              </p14:cNvPr>
              <p14:cNvContentPartPr/>
              <p14:nvPr/>
            </p14:nvContentPartPr>
            <p14:xfrm>
              <a:off x="5308560" y="374040"/>
              <a:ext cx="6539760" cy="450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E580F6-E0F5-2281-BC54-3F2E646099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00" y="364680"/>
                <a:ext cx="6558480" cy="45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/>
          </a:p>
          <a:p>
            <a:pPr marL="0" indent="0">
              <a:buNone/>
            </a:pPr>
            <a:r>
              <a:rPr lang="en-US" sz="2600" i="1"/>
              <a:t>It’s useful to think of implications as promises.  An implication is false exactly when you can </a:t>
            </a:r>
            <a:r>
              <a:rPr lang="en-US" sz="2600" b="1" i="1"/>
              <a:t>demonstrate </a:t>
            </a:r>
            <a:r>
              <a:rPr lang="en-US" sz="2600" i="1"/>
              <a:t>I’m lying.</a:t>
            </a:r>
            <a:endParaRPr lang="en-US" sz="2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>
                          <a:latin typeface="Franklin Gothic Medium"/>
                        </a:rPr>
                        <a:t>p </a:t>
                      </a:r>
                      <a:r>
                        <a:rPr lang="en-US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2DFB0-88CF-AC01-5F78-5315891B70BA}"/>
                  </a:ext>
                </a:extLst>
              </p14:cNvPr>
              <p14:cNvContentPartPr/>
              <p14:nvPr/>
            </p14:nvContentPartPr>
            <p14:xfrm>
              <a:off x="2811600" y="3388680"/>
              <a:ext cx="2350080" cy="592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2DFB0-88CF-AC01-5F78-5315891B70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2240" y="3379320"/>
                <a:ext cx="236880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olidFill>
                      <a:schemeClr val="bg1"/>
                    </a:solidFill>
                  </a:rPr>
                  <a:t>with answers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/>
          </a:p>
          <a:p>
            <a:pPr marL="0" indent="0">
              <a:buNone/>
            </a:pPr>
            <a:r>
              <a:rPr lang="en-US" sz="2600" i="1"/>
              <a:t>It’s useful to think of implications as promises.  An implication is false exactly when you can </a:t>
            </a:r>
            <a:r>
              <a:rPr lang="en-US" sz="2600" b="1" i="1"/>
              <a:t>demonstrate </a:t>
            </a:r>
            <a:r>
              <a:rPr lang="en-US" sz="2600" i="1"/>
              <a:t>I’m lying.</a:t>
            </a:r>
            <a:endParaRPr lang="en-US" sz="26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 lie.</a:t>
                      </a:r>
                    </a:p>
                    <a:p>
                      <a:pPr algn="ctr"/>
                      <a:r>
                        <a:rPr lang="en-US" sz="200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lie.</a:t>
                      </a:r>
                    </a:p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lie.</a:t>
                      </a:r>
                      <a:br>
                        <a:rPr lang="en-US"/>
                      </a:br>
                      <a:r>
                        <a:rPr lang="en-US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>
                          <a:latin typeface="Franklin Gothic Medium"/>
                        </a:rPr>
                        <a:t>p </a:t>
                      </a:r>
                      <a:r>
                        <a:rPr lang="en-US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0676B6-087E-7511-3395-7962202E7807}"/>
                  </a:ext>
                </a:extLst>
              </p14:cNvPr>
              <p14:cNvContentPartPr/>
              <p14:nvPr/>
            </p14:nvContentPartPr>
            <p14:xfrm>
              <a:off x="7308000" y="1006920"/>
              <a:ext cx="4078800" cy="311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0676B6-087E-7511-3395-7962202E78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8640" y="997560"/>
                <a:ext cx="4097520" cy="31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55AC5A-9032-21B6-ECAE-13169A41175A}"/>
                  </a:ext>
                </a:extLst>
              </p14:cNvPr>
              <p14:cNvContentPartPr/>
              <p14:nvPr/>
            </p14:nvContentPartPr>
            <p14:xfrm>
              <a:off x="254160" y="2117880"/>
              <a:ext cx="3111840" cy="174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55AC5A-9032-21B6-ECAE-13169A4117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00" y="2108520"/>
                <a:ext cx="3130560" cy="17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Course logistics </a:t>
            </a:r>
          </a:p>
          <a:p>
            <a:r>
              <a:rPr lang="en-US"/>
              <a:t>What is the goal of this course?</a:t>
            </a:r>
          </a:p>
          <a:p>
            <a:r>
              <a:rPr lang="en-US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wordings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Implication:</a:t>
            </a:r>
          </a:p>
          <a:p>
            <a:pPr lvl="1"/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</a:p>
          <a:p>
            <a:pPr lvl="1"/>
            <a:r>
              <a:rPr lang="en-US"/>
              <a:t>whenever </a:t>
            </a:r>
            <a:r>
              <a:rPr lang="en-US" i="1"/>
              <a:t>p</a:t>
            </a:r>
            <a:r>
              <a:rPr lang="en-US"/>
              <a:t> is true </a:t>
            </a:r>
            <a:r>
              <a:rPr lang="en-US" i="1"/>
              <a:t>q</a:t>
            </a:r>
            <a:r>
              <a:rPr lang="en-US"/>
              <a:t> must be true</a:t>
            </a:r>
          </a:p>
          <a:p>
            <a:pPr lvl="1"/>
            <a:r>
              <a:rPr lang="en-US"/>
              <a:t>if </a:t>
            </a:r>
            <a:r>
              <a:rPr lang="en-US" i="1"/>
              <a:t>p</a:t>
            </a:r>
            <a:r>
              <a:rPr lang="en-US"/>
              <a:t> then </a:t>
            </a:r>
            <a:r>
              <a:rPr lang="en-US" i="1"/>
              <a:t>q</a:t>
            </a:r>
          </a:p>
          <a:p>
            <a:pPr lvl="1"/>
            <a:r>
              <a:rPr lang="en-US" i="1"/>
              <a:t>q</a:t>
            </a:r>
            <a:r>
              <a:rPr lang="en-US"/>
              <a:t> if </a:t>
            </a:r>
            <a:r>
              <a:rPr lang="en-US" i="1"/>
              <a:t>p</a:t>
            </a:r>
          </a:p>
          <a:p>
            <a:pPr lvl="1"/>
            <a:r>
              <a:rPr lang="en-US" i="1"/>
              <a:t>p</a:t>
            </a:r>
            <a:r>
              <a:rPr lang="en-US"/>
              <a:t> is sufficient for </a:t>
            </a:r>
            <a:r>
              <a:rPr lang="en-US" i="1"/>
              <a:t>q</a:t>
            </a:r>
          </a:p>
          <a:p>
            <a:pPr lvl="1"/>
            <a:r>
              <a:rPr lang="en-US" i="1"/>
              <a:t>p</a:t>
            </a:r>
            <a:r>
              <a:rPr lang="en-US"/>
              <a:t> only if </a:t>
            </a:r>
            <a:r>
              <a:rPr lang="en-US" i="1"/>
              <a:t>q</a:t>
            </a:r>
          </a:p>
          <a:p>
            <a:pPr lvl="1"/>
            <a:r>
              <a:rPr lang="en-US" i="1"/>
              <a:t>q is necessary for p</a:t>
            </a:r>
          </a:p>
          <a:p>
            <a:pPr lvl="1"/>
            <a:endParaRPr lang="en-US" i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9785D2-C462-4879-5FD8-8C2D38D7EA7F}"/>
                  </a:ext>
                </a:extLst>
              </p14:cNvPr>
              <p14:cNvContentPartPr/>
              <p14:nvPr/>
            </p14:nvContentPartPr>
            <p14:xfrm>
              <a:off x="1399680" y="1605960"/>
              <a:ext cx="642600" cy="286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9785D2-C462-4879-5FD8-8C2D38D7EA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0320" y="1596600"/>
                <a:ext cx="661320" cy="28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/>
              <a:t>Is this a proposition?</a:t>
            </a:r>
          </a:p>
          <a:p>
            <a:pPr marL="0" indent="0">
              <a:buNone/>
              <a:defRPr/>
            </a:pPr>
            <a:endParaRPr lang="en-US" sz="2600"/>
          </a:p>
          <a:p>
            <a:pPr marL="0" indent="0">
              <a:buNone/>
              <a:defRPr/>
            </a:pPr>
            <a:r>
              <a:rPr lang="en-US" sz="2600"/>
              <a:t>We’d like to </a:t>
            </a:r>
            <a:r>
              <a:rPr lang="en-US" sz="2600" i="1"/>
              <a:t>understand</a:t>
            </a:r>
            <a:r>
              <a:rPr lang="en-US" sz="2600"/>
              <a:t> what this proposition means.</a:t>
            </a:r>
          </a:p>
          <a:p>
            <a:pPr marL="0" indent="0">
              <a:buNone/>
              <a:defRPr/>
            </a:pPr>
            <a:endParaRPr lang="en-US" sz="2600"/>
          </a:p>
          <a:p>
            <a:pPr marL="0" indent="0">
              <a:buNone/>
              <a:defRPr/>
            </a:pPr>
            <a:r>
              <a:rPr lang="en-US" sz="260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Compound Proposition </a:t>
            </a:r>
            <a:br>
              <a:rPr lang="en-US"/>
            </a:br>
            <a:r>
              <a:rPr lang="en-US" sz="4000"/>
              <a:t>(introducing symbols)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/>
                  <a:t>We’d like to </a:t>
                </a:r>
                <a:r>
                  <a:rPr lang="en-US" sz="2600" i="1"/>
                  <a:t>understand</a:t>
                </a:r>
                <a:r>
                  <a:rPr lang="en-US" sz="2600"/>
                  <a:t> what this proposition means.</a:t>
                </a:r>
                <a:endParaRPr lang="en-US" sz="1400"/>
              </a:p>
              <a:p>
                <a:pPr marL="0" indent="0">
                  <a:buNone/>
                  <a:defRPr/>
                </a:pPr>
                <a:r>
                  <a:rPr lang="en-US" sz="2400"/>
                  <a:t>First find the simplest (</a:t>
                </a:r>
                <a:r>
                  <a:rPr lang="en-US" sz="2400" b="1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Compound Proposition (analysis)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on the 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webpage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4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Compound Proposition </a:t>
            </a:r>
            <a:br>
              <a:rPr lang="en-US"/>
            </a:br>
            <a:r>
              <a:rPr lang="en-US" sz="4000"/>
              <a:t>(revisiting symbols)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/>
                  <a:t>We’d like to </a:t>
                </a:r>
                <a:r>
                  <a:rPr lang="en-US" sz="2600" i="1"/>
                  <a:t>understand</a:t>
                </a:r>
                <a:r>
                  <a:rPr lang="en-US" sz="2600"/>
                  <a:t> what this proposition means.</a:t>
                </a:r>
                <a:endParaRPr lang="en-US" sz="1400"/>
              </a:p>
              <a:p>
                <a:pPr marL="0" indent="0">
                  <a:buNone/>
                  <a:defRPr/>
                </a:pPr>
                <a:r>
                  <a:rPr lang="en-US" sz="2400"/>
                  <a:t>First find the simplest (</a:t>
                </a:r>
                <a:r>
                  <a:rPr lang="en-US" sz="2400" b="1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Just like you were taught PEMDAS</a:t>
                </a:r>
              </a:p>
              <a:p>
                <a:pPr lvl="1"/>
                <a:r>
                  <a:rPr lang="en-US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/>
                  <a:t>. </a:t>
                </a:r>
              </a:p>
              <a:p>
                <a:pPr lvl="1"/>
                <a:r>
                  <a:rPr lang="en-US"/>
                  <a:t>Logic also has order of operations.</a:t>
                </a:r>
              </a:p>
              <a:p>
                <a:pPr lvl="1"/>
                <a:r>
                  <a:rPr lang="en-US"/>
                  <a:t>Parentheses</a:t>
                </a:r>
              </a:p>
              <a:p>
                <a:pPr lvl="1"/>
                <a:r>
                  <a:rPr lang="en-US"/>
                  <a:t>Negation</a:t>
                </a:r>
              </a:p>
              <a:p>
                <a:pPr lvl="1"/>
                <a:r>
                  <a:rPr lang="en-US"/>
                  <a:t>And</a:t>
                </a:r>
              </a:p>
              <a:p>
                <a:pPr lvl="1"/>
                <a:r>
                  <a:rPr lang="en-US"/>
                  <a:t>Or, exclusive or</a:t>
                </a:r>
              </a:p>
              <a:p>
                <a:pPr lvl="1"/>
                <a:r>
                  <a:rPr lang="en-US"/>
                  <a:t>Implication</a:t>
                </a:r>
              </a:p>
              <a:p>
                <a:pPr lvl="1"/>
                <a:r>
                  <a:rPr lang="en-US" err="1"/>
                  <a:t>Biconditional</a:t>
                </a:r>
                <a:endParaRPr lang="en-US"/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Within a level, apply from left to right. </a:t>
                </a:r>
              </a:p>
              <a:p>
                <a:pPr lvl="1"/>
                <a:r>
                  <a:rPr lang="en-US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 descr="Including different logical operations (parentheses, negation, and, or, exclusive or, implication, biconditional)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Conjunction (and) </a:t>
                </a:r>
                <a:r>
                  <a:rPr lang="en-US" sz="1600"/>
                  <a:t> </a:t>
                </a:r>
                <a:r>
                  <a:rPr lang="en-US" sz="280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Exclusive Or			</a:t>
                </a:r>
                <a:r>
                  <a:rPr lang="en-US" sz="500"/>
                  <a:t> </a:t>
                </a:r>
                <a:r>
                  <a:rPr lang="en-US" sz="280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/>
              <a:t>p</a:t>
            </a:r>
            <a:r>
              <a:rPr lang="en-US"/>
              <a:t> if and only if </a:t>
            </a:r>
            <a:r>
              <a:rPr lang="en-US" i="1"/>
              <a:t>q</a:t>
            </a:r>
          </a:p>
          <a:p>
            <a:r>
              <a:rPr lang="en-US" i="1"/>
              <a:t>p </a:t>
            </a:r>
            <a:r>
              <a:rPr lang="en-US" i="1" err="1"/>
              <a:t>iff</a:t>
            </a:r>
            <a:r>
              <a:rPr lang="en-US" i="1"/>
              <a:t> q</a:t>
            </a:r>
          </a:p>
          <a:p>
            <a:r>
              <a:rPr lang="en-US" i="1"/>
              <a:t>p</a:t>
            </a:r>
            <a:r>
              <a:rPr lang="en-US"/>
              <a:t> is equivalent to </a:t>
            </a:r>
            <a:r>
              <a:rPr lang="en-US" i="1"/>
              <a:t>q</a:t>
            </a:r>
          </a:p>
          <a:p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implies </a:t>
            </a:r>
            <a:r>
              <a:rPr lang="en-US" i="1"/>
              <a:t>p</a:t>
            </a:r>
          </a:p>
          <a:p>
            <a:r>
              <a:rPr lang="en-US" i="1"/>
              <a:t>p </a:t>
            </a:r>
            <a:r>
              <a:rPr lang="en-US"/>
              <a:t>is necessary and sufficient for </a:t>
            </a:r>
            <a:r>
              <a:rPr lang="en-US" i="1"/>
              <a:t>q</a:t>
            </a:r>
          </a:p>
          <a:p>
            <a:endParaRPr lang="en-US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99549"/>
              </p:ext>
            </p:extLst>
          </p:nvPr>
        </p:nvGraphicFramePr>
        <p:xfrm>
          <a:off x="7948667" y="405719"/>
          <a:ext cx="3462674" cy="578612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2674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988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TAs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276547920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Prisha Ambekar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Anika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Arugunta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602016626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Alex Fu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69152530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Isaiah Greenlee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49962615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Anna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Koblova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45351007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Emma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318024335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Jaechan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22723929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Hansel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086909032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Marie E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Petrbokova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56595622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Kieran Rullman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370794337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Kelsey Sun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39856765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Aaron Ming-Hsuan Tsai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737332782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Daniel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Welicki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7450420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Claris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069050636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Cleah Taryn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904405836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Alice Zhu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901765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E24F5F-5A40-4176-F94D-1CB0A7E86AF5}"/>
              </a:ext>
            </a:extLst>
          </p:cNvPr>
          <p:cNvSpPr txBox="1"/>
          <p:nvPr/>
        </p:nvSpPr>
        <p:spPr>
          <a:xfrm>
            <a:off x="597125" y="5825283"/>
            <a:ext cx="717717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For course-related matters, email both of us at</a:t>
            </a:r>
            <a:br>
              <a:rPr lang="en-US" sz="220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>
                <a:latin typeface="Segoe UI Semilight"/>
                <a:cs typeface="Segoe UI Semilight"/>
              </a:rPr>
              <a:t>cse311-25au-instructors@cs...</a:t>
            </a:r>
            <a:endParaRPr lang="en-US" sz="2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29B44-1E4B-A14A-B8ED-A09D2A4AA342}"/>
              </a:ext>
            </a:extLst>
          </p:cNvPr>
          <p:cNvSpPr txBox="1"/>
          <p:nvPr/>
        </p:nvSpPr>
        <p:spPr>
          <a:xfrm>
            <a:off x="4231149" y="2737375"/>
            <a:ext cx="2544792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Segoe UI Semilight"/>
                <a:cs typeface="Segoe UI Semilight"/>
              </a:rPr>
              <a:t>Miya </a:t>
            </a:r>
            <a:r>
              <a:rPr lang="en-US" sz="2000" err="1">
                <a:latin typeface="Segoe UI Semilight"/>
                <a:cs typeface="Segoe UI Semilight"/>
              </a:rPr>
              <a:t>Natsuhara</a:t>
            </a:r>
            <a:endParaRPr lang="en-US" sz="2000" err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/>
                <a:cs typeface="Segoe UI Semilight"/>
              </a:rPr>
              <a:t>MS from UW CSE</a:t>
            </a:r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600">
                <a:latin typeface="Segoe UI Semilight"/>
                <a:cs typeface="Segoe UI Semilight"/>
              </a:rPr>
              <a:t>(+ degrees in Math, ASL)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>
              <a:latin typeface="Segoe UI Semilight"/>
              <a:cs typeface="Segoe UI Semilight"/>
            </a:endParaRPr>
          </a:p>
          <a:p>
            <a:r>
              <a:rPr lang="en-US" sz="2000">
                <a:latin typeface="Segoe UI Semilight"/>
                <a:cs typeface="Segoe UI Semilight"/>
              </a:rPr>
              <a:t>Office: CSE 460</a:t>
            </a:r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/>
                <a:cs typeface="Segoe UI Semilight"/>
              </a:rPr>
              <a:t>Email: </a:t>
            </a:r>
            <a:r>
              <a:rPr lang="en-US" sz="2000" err="1">
                <a:latin typeface="Segoe UI Semilight"/>
                <a:cs typeface="Segoe UI Semilight"/>
              </a:rPr>
              <a:t>mnats@cs</a:t>
            </a:r>
            <a:r>
              <a:rPr lang="en-US" sz="2000">
                <a:latin typeface="Segoe UI Semilight"/>
                <a:cs typeface="Segoe UI Semilight"/>
              </a:rPr>
              <a:t>...</a:t>
            </a:r>
          </a:p>
        </p:txBody>
      </p:sp>
      <p:pic>
        <p:nvPicPr>
          <p:cNvPr id="7" name="Picture 6" descr="Miya Natsuhara holding up Gumball the corgi">
            <a:extLst>
              <a:ext uri="{FF2B5EF4-FFF2-40B4-BE49-F238E27FC236}">
                <a16:creationId xmlns:a16="http://schemas.microsoft.com/office/drawing/2014/main" id="{B63CD23A-AA29-73A3-75C9-7ABFFD72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66" r="-1778" b="9091"/>
          <a:stretch>
            <a:fillRect/>
          </a:stretch>
        </p:blipFill>
        <p:spPr>
          <a:xfrm>
            <a:off x="4841159" y="1516780"/>
            <a:ext cx="1333353" cy="1251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034" y="2737376"/>
            <a:ext cx="2544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Robbie Weber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rtweber2@cs...</a:t>
            </a:r>
          </a:p>
        </p:txBody>
      </p:sp>
      <p:pic>
        <p:nvPicPr>
          <p:cNvPr id="4" name="Content Placeholder 3" descr="Robbie Weber smiling next to Dubs the husky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olidFill>
                      <a:schemeClr val="bg1"/>
                    </a:solidFill>
                  </a:rPr>
                  <a:t>(with answers)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/>
              <a:t>p</a:t>
            </a:r>
            <a:r>
              <a:rPr lang="en-US"/>
              <a:t> if and only if </a:t>
            </a:r>
            <a:r>
              <a:rPr lang="en-US" i="1"/>
              <a:t>q</a:t>
            </a:r>
          </a:p>
          <a:p>
            <a:r>
              <a:rPr lang="en-US" i="1"/>
              <a:t>p </a:t>
            </a:r>
            <a:r>
              <a:rPr lang="en-US" i="1" err="1"/>
              <a:t>iff</a:t>
            </a:r>
            <a:r>
              <a:rPr lang="en-US" i="1"/>
              <a:t> q</a:t>
            </a:r>
          </a:p>
          <a:p>
            <a:r>
              <a:rPr lang="en-US" i="1"/>
              <a:t>p</a:t>
            </a:r>
            <a:r>
              <a:rPr lang="en-US"/>
              <a:t> is equivalent to </a:t>
            </a:r>
            <a:r>
              <a:rPr lang="en-US" i="1"/>
              <a:t>q</a:t>
            </a:r>
          </a:p>
          <a:p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implies </a:t>
            </a:r>
            <a:r>
              <a:rPr lang="en-US" i="1"/>
              <a:t>p</a:t>
            </a:r>
          </a:p>
          <a:p>
            <a:r>
              <a:rPr lang="en-US" i="1"/>
              <a:t>p </a:t>
            </a:r>
            <a:r>
              <a:rPr lang="en-US"/>
              <a:t>is necessary and sufficient for </a:t>
            </a:r>
            <a:r>
              <a:rPr lang="en-US" i="1"/>
              <a:t>q</a:t>
            </a:r>
          </a:p>
          <a:p>
            <a:endParaRPr lang="en-US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is the most common, but be careful. </a:t>
                </a:r>
              </a:p>
              <a:p>
                <a:r>
                  <a:rPr lang="en-US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where you’re just supposed to understand that exclusive or is meant (instead of the normal inclusive or).</a:t>
                </a:r>
              </a:p>
              <a:p>
                <a:r>
                  <a:rPr lang="en-US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/>
                        <a:t> q</a:t>
                      </a:r>
                      <a:endParaRPr lang="en-US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Exclusive Or </a:t>
            </a:r>
            <a:r>
              <a:rPr lang="en-US">
                <a:solidFill>
                  <a:schemeClr val="bg1"/>
                </a:solidFill>
              </a:rPr>
              <a:t>(with 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is the most common, but be careful. </a:t>
                </a:r>
              </a:p>
              <a:p>
                <a:r>
                  <a:rPr lang="en-US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where you’re just supposed to understand that exclusive or is meant (instead of the normal inclusive or). </a:t>
                </a:r>
              </a:p>
              <a:p>
                <a:r>
                  <a:rPr lang="en-US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/>
                        <a:t> q</a:t>
                      </a:r>
                      <a:endParaRPr lang="en-US" sz="2400" b="1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We’ll pause lectures for a few minutes </a:t>
            </a:r>
          </a:p>
          <a:p>
            <a:r>
              <a:rPr lang="en-US"/>
              <a:t>Why? It works!</a:t>
            </a:r>
          </a:p>
          <a:p>
            <a:pPr lvl="1"/>
            <a:r>
              <a:rPr lang="en-US">
                <a:hlinkClick r:id="rId2"/>
              </a:rPr>
              <a:t>https://www.pnas.org/content/111/23/8410</a:t>
            </a:r>
            <a:r>
              <a:rPr lang="en-US"/>
              <a:t> a meta-analysis of 225 studies.</a:t>
            </a:r>
          </a:p>
          <a:p>
            <a:pPr lvl="1"/>
            <a:r>
              <a:rPr lang="en-US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/>
              <a:t>Introduce yourselves!</a:t>
            </a:r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r>
              <a:rPr lang="en-US" sz="2800"/>
              <a:t>Break this sentence down into its smallest propositions and convert it into logical notation.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Go to pollev.com/</a:t>
            </a:r>
            <a:r>
              <a:rPr lang="en-US" sz="2400" err="1"/>
              <a:t>robbie</a:t>
            </a:r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proof!</a:t>
            </a:r>
          </a:p>
          <a:p>
            <a:endParaRPr lang="en-US"/>
          </a:p>
          <a:p>
            <a:r>
              <a:rPr lang="en-US"/>
              <a:t>We want to be able to make iron-clad guarantees that something is true.</a:t>
            </a:r>
          </a:p>
          <a:p>
            <a:r>
              <a:rPr lang="en-US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Tonight:</a:t>
            </a:r>
            <a:br>
              <a:rPr lang="en-US"/>
            </a:br>
            <a:r>
              <a:rPr lang="en-US"/>
              <a:t>Make sure you can access the Ed discussion board. </a:t>
            </a:r>
          </a:p>
          <a:p>
            <a:pPr lvl="1"/>
            <a:r>
              <a:rPr lang="en-US"/>
              <a:t>If you can’t, send an email to TODO.</a:t>
            </a:r>
          </a:p>
          <a:p>
            <a:r>
              <a:rPr lang="en-US"/>
              <a:t>Make sure you can access </a:t>
            </a:r>
            <a:r>
              <a:rPr lang="en-US" err="1"/>
              <a:t>Gradescope</a:t>
            </a:r>
            <a:r>
              <a:rPr lang="en-US"/>
              <a:t> and do the concept check (due date is Monday, but we encourage you to check by Friday). </a:t>
            </a:r>
          </a:p>
          <a:p>
            <a:pPr lvl="1"/>
            <a:r>
              <a:rPr lang="en-US"/>
              <a:t>If you can’t, make a private post on Ed.</a:t>
            </a:r>
          </a:p>
          <a:p>
            <a:pPr marL="0" indent="0">
              <a:buNone/>
            </a:pPr>
            <a:r>
              <a:rPr lang="en-US" b="1"/>
              <a:t>Thursday:</a:t>
            </a:r>
          </a:p>
          <a:p>
            <a:r>
              <a:rPr lang="en-US"/>
              <a:t>Go to section (in-person)</a:t>
            </a:r>
            <a:endParaRPr lang="en-US" b="1"/>
          </a:p>
          <a:p>
            <a:r>
              <a:rPr lang="en-US" b="1"/>
              <a:t>Soon:</a:t>
            </a:r>
          </a:p>
          <a:p>
            <a:r>
              <a:rPr lang="en-US"/>
              <a:t>Form a study group! Threads to organize on the Ed board.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we had time…</a:t>
            </a:r>
          </a:p>
          <a:p>
            <a:endParaRPr lang="en-US"/>
          </a:p>
          <a:p>
            <a:r>
              <a:rPr lang="en-US"/>
              <a:t>We’ll cover a few highlights at the starts of lectures over the next few weeks.</a:t>
            </a:r>
          </a:p>
          <a:p>
            <a:r>
              <a:rPr lang="en-US"/>
              <a:t>Detailed information is in an extra recording on </a:t>
            </a:r>
            <a:r>
              <a:rPr lang="en-US" err="1"/>
              <a:t>panopto</a:t>
            </a:r>
            <a:r>
              <a:rPr lang="en-US"/>
              <a:t>. Part of HW1 is watching that video.</a:t>
            </a:r>
          </a:p>
          <a:p>
            <a:r>
              <a:rPr lang="en-US"/>
              <a:t>And the syllabus is on the webpage.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Segoe UI"/>
                <a:cs typeface="Segoe UI"/>
              </a:rPr>
              <a:t>What you need to know right now</a:t>
            </a:r>
            <a:br>
              <a:rPr lang="en-US">
                <a:latin typeface="Segoe UI"/>
                <a:cs typeface="Segoe UI"/>
              </a:rPr>
            </a:br>
            <a:r>
              <a:rPr lang="en-US" sz="3600">
                <a:latin typeface="Segoe UI"/>
                <a:cs typeface="Segoe UI"/>
              </a:rPr>
              <a:t>(exams, sections)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We’ll have two </a:t>
            </a:r>
            <a:r>
              <a:rPr lang="en-US" b="1"/>
              <a:t>evening</a:t>
            </a:r>
            <a:r>
              <a:rPr lang="en-US"/>
              <a:t> midterms </a:t>
            </a:r>
            <a:br>
              <a:rPr lang="en-US"/>
            </a:br>
            <a:r>
              <a:rPr lang="en-US"/>
              <a:t>   Thursday October 23, Monday November 17th (time TBD)</a:t>
            </a:r>
          </a:p>
          <a:p>
            <a:r>
              <a:rPr lang="en-US"/>
              <a:t>We’ll have a </a:t>
            </a:r>
            <a:r>
              <a:rPr lang="en-US" b="1"/>
              <a:t>combined</a:t>
            </a:r>
            <a:r>
              <a:rPr lang="en-US"/>
              <a:t> final exam </a:t>
            </a:r>
          </a:p>
          <a:p>
            <a:r>
              <a:rPr lang="en-US"/>
              <a:t>   Mon Dec 9 12:30-2:20</a:t>
            </a:r>
            <a:endParaRPr lang="en-US" b="1"/>
          </a:p>
          <a:p>
            <a:r>
              <a:rPr lang="en-US"/>
              <a:t>Section participation is </a:t>
            </a:r>
            <a:r>
              <a:rPr lang="en-US" b="1"/>
              <a:t>required</a:t>
            </a:r>
            <a:r>
              <a:rPr lang="en-US"/>
              <a:t>.</a:t>
            </a:r>
          </a:p>
          <a:p>
            <a:pPr lvl="1"/>
            <a:r>
              <a:rPr lang="en-US"/>
              <a:t>The course is designed to give you high-level ideas here and practice in section.</a:t>
            </a:r>
          </a:p>
          <a:p>
            <a:pPr lvl="1"/>
            <a:r>
              <a:rPr lang="en-US"/>
              <a:t>Details on Syllabus and Ed (including what to do if you can’t attend section).</a:t>
            </a:r>
          </a:p>
          <a:p>
            <a:pPr lvl="1"/>
            <a:r>
              <a:rPr lang="en-US"/>
              <a:t>Sections aren’t recorded, but resources are available.</a:t>
            </a:r>
          </a:p>
          <a:p>
            <a:pPr lvl="1"/>
            <a:r>
              <a:rPr lang="en-US" sz="2800"/>
              <a:t>Lecture attendance won’t be tracked (and recordings go on </a:t>
            </a:r>
            <a:r>
              <a:rPr lang="en-US" sz="2800" err="1"/>
              <a:t>panopto</a:t>
            </a:r>
            <a:r>
              <a:rPr lang="en-US" sz="28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6653-877D-467D-9D03-0ABF1D79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What you need to know right now</a:t>
            </a:r>
            <a:br>
              <a:rPr lang="en-US">
                <a:latin typeface="Segoe UI"/>
                <a:cs typeface="Segoe UI"/>
              </a:rPr>
            </a:br>
            <a:r>
              <a:rPr lang="en-US" sz="4000">
                <a:latin typeface="Segoe UI"/>
                <a:cs typeface="Segoe UI"/>
              </a:rPr>
              <a:t>(lectures, concept checks)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4DB2-6FF4-4117-BA4B-9CC80DBA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Each Lecture will have a “concept check” associated with it.</a:t>
            </a:r>
          </a:p>
          <a:p>
            <a:r>
              <a:rPr lang="en-US"/>
              <a:t>Idea: Make sure you’ve understood today’s topic before we build on it 2 days later. </a:t>
            </a:r>
          </a:p>
          <a:p>
            <a:r>
              <a:rPr lang="en-US"/>
              <a:t>Available on </a:t>
            </a:r>
            <a:r>
              <a:rPr lang="en-US" err="1"/>
              <a:t>gradescope</a:t>
            </a:r>
            <a:r>
              <a:rPr lang="en-US"/>
              <a:t> at 4:30 (after the second lecture). Due the day of the next lecture at 1:30 (start of the first lecture).</a:t>
            </a:r>
          </a:p>
          <a:p>
            <a:pPr lvl="1"/>
            <a:r>
              <a:rPr lang="en-US"/>
              <a:t>You can submit as many times as you want. </a:t>
            </a:r>
          </a:p>
          <a:p>
            <a:pPr lvl="1"/>
            <a:r>
              <a:rPr lang="en-US"/>
              <a:t>When you get an answer correct the explanation will appear.</a:t>
            </a:r>
          </a:p>
          <a:p>
            <a:pPr lvl="1"/>
            <a:r>
              <a:rPr lang="en-US" sz="2800"/>
              <a:t>Worth a small amount of your grade, and an 80% average for the quarter is all you need for full credit.</a:t>
            </a:r>
          </a:p>
          <a:p>
            <a:pPr lvl="1"/>
            <a:r>
              <a:rPr lang="en-US"/>
              <a:t>Details in the syllabus.</a:t>
            </a:r>
          </a:p>
          <a:p>
            <a:pPr lvl="1"/>
            <a:r>
              <a:rPr lang="en-US"/>
              <a:t>You can (and should!) submit until you get full credit!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B5ED9A-6D42-509E-86AF-F15B0748FF1C}"/>
              </a:ext>
            </a:extLst>
          </p:cNvPr>
          <p:cNvSpPr/>
          <p:nvPr/>
        </p:nvSpPr>
        <p:spPr>
          <a:xfrm>
            <a:off x="8394700" y="5797550"/>
            <a:ext cx="3625850" cy="8864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CC1 out tonight</a:t>
            </a:r>
          </a:p>
          <a:p>
            <a:pPr algn="ctr"/>
            <a:r>
              <a:rPr lang="en-US" dirty="0"/>
              <a:t>Due </a:t>
            </a:r>
            <a:r>
              <a:rPr lang="en-US" b="1" dirty="0"/>
              <a:t>Monday </a:t>
            </a:r>
            <a:br>
              <a:rPr lang="en-US" b="1" dirty="0"/>
            </a:br>
            <a:r>
              <a:rPr lang="en-US" dirty="0"/>
              <a:t>(usual schedule would be Friday)</a:t>
            </a:r>
          </a:p>
        </p:txBody>
      </p:sp>
    </p:spTree>
    <p:extLst>
      <p:ext uri="{BB962C8B-B14F-4D97-AF65-F5344CB8AC3E}">
        <p14:creationId xmlns:p14="http://schemas.microsoft.com/office/powerpoint/2010/main" val="26862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something unusual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latin typeface="Segoe UI Semilight"/>
                <a:cs typeface="Segoe UI Semilight"/>
              </a:rPr>
              <a:t>In a ~300-person class, a few of you will have something significant happen during the quarter.</a:t>
            </a:r>
          </a:p>
          <a:p>
            <a:pPr marL="127635" lvl="1"/>
            <a:r>
              <a:rPr lang="en-US"/>
              <a:t>Illness or family emergency or something else.</a:t>
            </a:r>
          </a:p>
          <a:p>
            <a:pPr marL="127635" lvl="1"/>
            <a:r>
              <a:rPr lang="en-US"/>
              <a:t>We can give some kinds of accommodations (e.g., extra late days) in some cases.</a:t>
            </a:r>
          </a:p>
          <a:p>
            <a:pPr marL="127635" lvl="1"/>
            <a:r>
              <a:rPr lang="en-US" sz="2800"/>
              <a:t>We can only help if you tell us something is going on.</a:t>
            </a:r>
          </a:p>
          <a:p>
            <a:endParaRPr lang="en-US"/>
          </a:p>
          <a:p>
            <a:r>
              <a:rPr lang="en-US"/>
              <a:t>Now is a great time to:</a:t>
            </a:r>
          </a:p>
          <a:p>
            <a:pPr marL="127635" lvl="1"/>
            <a:r>
              <a:rPr lang="en-US"/>
              <a:t>Ask DRS for accommodations if you think you might need formal ones.</a:t>
            </a:r>
          </a:p>
          <a:p>
            <a:pPr marL="127635" lvl="1"/>
            <a:r>
              <a:rPr lang="en-US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390Z is NOT:</a:t>
            </a:r>
          </a:p>
          <a:p>
            <a:pPr algn="ctr"/>
            <a:r>
              <a:rPr lang="en-US"/>
              <a:t>Extra office hours</a:t>
            </a:r>
          </a:p>
          <a:p>
            <a:pPr algn="ctr"/>
            <a:r>
              <a:rPr lang="en-US"/>
              <a:t>Homework help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390Z is:</a:t>
            </a:r>
          </a:p>
          <a:p>
            <a:pPr algn="ctr"/>
            <a:r>
              <a:rPr lang="en-US"/>
              <a:t>Practice with concepts</a:t>
            </a:r>
          </a:p>
          <a:p>
            <a:pPr algn="ctr"/>
            <a:r>
              <a:rPr lang="en-US"/>
              <a:t>Lessons on study skills</a:t>
            </a:r>
          </a:p>
          <a:p>
            <a:pPr algn="ctr"/>
            <a:r>
              <a:rPr lang="en-US"/>
              <a:t>Place to find study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hlinkClick r:id="rId2"/>
              </a:rPr>
              <a:t>CSE 390Z</a:t>
            </a:r>
            <a:r>
              <a:rPr lang="en-US" b="1"/>
              <a:t> is a</a:t>
            </a:r>
            <a:r>
              <a:rPr lang="en-US"/>
              <a:t> </a:t>
            </a:r>
            <a:r>
              <a:rPr lang="en-US" b="1"/>
              <a:t>workshop</a:t>
            </a:r>
            <a:r>
              <a:rPr lang="en-US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/>
              <a:t>collaborative problem solving</a:t>
            </a:r>
            <a:r>
              <a:rPr lang="en-US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/>
              <a:t>practice study skills and effective learning habits</a:t>
            </a:r>
            <a:endParaRPr lang="en-US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/>
              <a:t>build community for peer support</a:t>
            </a:r>
            <a:endParaRPr lang="en-US"/>
          </a:p>
          <a:p>
            <a:r>
              <a:rPr lang="en-US"/>
              <a:t>All students enrolled in CSE 311 are welcome to register for this class.</a:t>
            </a:r>
          </a:p>
          <a:p>
            <a:pPr lvl="1"/>
            <a:r>
              <a:rPr lang="en-US"/>
              <a:t>Subject to size constraints on the course</a:t>
            </a:r>
          </a:p>
          <a:p>
            <a:r>
              <a:rPr lang="en-US"/>
              <a:t>Contact Lisa Elkin for more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CSE 390Z</a:t>
            </a: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B43D434ED9D4BBAD1F3D8A40FCC0B" ma:contentTypeVersion="9" ma:contentTypeDescription="Create a new document." ma:contentTypeScope="" ma:versionID="eda30258031a9c37d234ba2204390797">
  <xsd:schema xmlns:xsd="http://www.w3.org/2001/XMLSchema" xmlns:xs="http://www.w3.org/2001/XMLSchema" xmlns:p="http://schemas.microsoft.com/office/2006/metadata/properties" xmlns:ns3="b08e8cc8-1de4-40ec-91af-1c8873a79dc0" xmlns:ns4="9abc1d99-13ed-4d5a-b44c-a110f3b7aae6" targetNamespace="http://schemas.microsoft.com/office/2006/metadata/properties" ma:root="true" ma:fieldsID="9c1ad3ad4700dbf54216dbbca543c32b" ns3:_="" ns4:_="">
    <xsd:import namespace="b08e8cc8-1de4-40ec-91af-1c8873a79dc0"/>
    <xsd:import namespace="9abc1d99-13ed-4d5a-b44c-a110f3b7aa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e8cc8-1de4-40ec-91af-1c8873a79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c1d99-13ed-4d5a-b44c-a110f3b7aa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8e8cc8-1de4-40ec-91af-1c8873a79dc0" xsi:nil="true"/>
  </documentManagement>
</p:properties>
</file>

<file path=customXml/itemProps1.xml><?xml version="1.0" encoding="utf-8"?>
<ds:datastoreItem xmlns:ds="http://schemas.openxmlformats.org/officeDocument/2006/customXml" ds:itemID="{8CA0C78C-6EDE-47E3-B0C9-A5C06EAF9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8e8cc8-1de4-40ec-91af-1c8873a79dc0"/>
    <ds:schemaRef ds:uri="9abc1d99-13ed-4d5a-b44c-a110f3b7a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292B0D-0821-4690-BFC1-85FFBE969A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2687ED-62FB-4567-9E12-1BF58967861F}">
  <ds:schemaRefs>
    <ds:schemaRef ds:uri="b08e8cc8-1de4-40ec-91af-1c8873a79dc0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9abc1d99-13ed-4d5a-b44c-a110f3b7aae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0</TotalTime>
  <Words>3346</Words>
  <Application>Microsoft Office PowerPoint</Application>
  <PresentationFormat>Widescreen</PresentationFormat>
  <Paragraphs>609</Paragraphs>
  <Slides>46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Staff</vt:lpstr>
      <vt:lpstr>This is where syllabus information would go</vt:lpstr>
      <vt:lpstr>What you need to know right now (exams, sections)</vt:lpstr>
      <vt:lpstr>What you need to know right now (lectures, concept checks)</vt:lpstr>
      <vt:lpstr>If something unusual happens</vt:lpstr>
      <vt:lpstr>CSE 390Z</vt:lpstr>
      <vt:lpstr>What is this course?</vt:lpstr>
      <vt:lpstr>What is this course? (1)</vt:lpstr>
      <vt:lpstr>What is this course? (2)</vt:lpstr>
      <vt:lpstr>Course Outline</vt:lpstr>
      <vt:lpstr>Symbolic Logic</vt:lpstr>
      <vt:lpstr>What is symbolic logic and why do we need it?</vt:lpstr>
      <vt:lpstr>Propositions: building blocks of logic</vt:lpstr>
      <vt:lpstr>Analogy Introduction</vt:lpstr>
      <vt:lpstr>Are These Propositions?</vt:lpstr>
      <vt:lpstr>Are These Propositions? (with answers)</vt:lpstr>
      <vt:lpstr>Propositions</vt:lpstr>
      <vt:lpstr>Analogy Revisited</vt:lpstr>
      <vt:lpstr>Logical Connectives (compared to Java)</vt:lpstr>
      <vt:lpstr>Some Truth Tables</vt:lpstr>
      <vt:lpstr>Some Truth Tables (filled in)</vt:lpstr>
      <vt:lpstr>Implication Definition</vt:lpstr>
      <vt:lpstr>Implication (Truth Table)</vt:lpstr>
      <vt:lpstr>Implication (p→q)</vt:lpstr>
      <vt:lpstr>Implication (p→q) with answers</vt:lpstr>
      <vt:lpstr>p → q</vt:lpstr>
      <vt:lpstr>p → q wordings</vt:lpstr>
      <vt:lpstr>A More Complicated Statement</vt:lpstr>
      <vt:lpstr>A Compound Proposition  (introducing symbols)</vt:lpstr>
      <vt:lpstr>A Compound Proposition (analysis)</vt:lpstr>
      <vt:lpstr>Back to the Compound Proposition…</vt:lpstr>
      <vt:lpstr>A Compound Proposition  (revisiting symbols)</vt:lpstr>
      <vt:lpstr>Analyzing the Sentence with a Truth Table</vt:lpstr>
      <vt:lpstr>Order of Operations</vt:lpstr>
      <vt:lpstr>Logical Connectives</vt:lpstr>
      <vt:lpstr>Biconditional:  p ↔ q</vt:lpstr>
      <vt:lpstr>Biconditional:  p ↔ q (with answers)</vt:lpstr>
      <vt:lpstr>Exclusive Or</vt:lpstr>
      <vt:lpstr>Exclusive Or (with answers)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Robbie Weber</cp:lastModifiedBy>
  <cp:revision>2</cp:revision>
  <cp:lastPrinted>2025-09-24T19:11:26Z</cp:lastPrinted>
  <dcterms:created xsi:type="dcterms:W3CDTF">2020-07-07T00:40:35Z</dcterms:created>
  <dcterms:modified xsi:type="dcterms:W3CDTF">2025-09-24T21:36:08Z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0x010100C96B43D434ED9D4BBAD1F3D8A40FCC0B</vt:lpwstr>
  </property>
</Properties>
</file>