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489" r:id="rId3"/>
    <p:sldId id="257" r:id="rId4"/>
    <p:sldId id="258" r:id="rId5"/>
    <p:sldId id="259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51" r:id="rId16"/>
    <p:sldId id="446" r:id="rId17"/>
    <p:sldId id="447" r:id="rId18"/>
    <p:sldId id="448" r:id="rId19"/>
    <p:sldId id="449" r:id="rId20"/>
    <p:sldId id="452" r:id="rId21"/>
    <p:sldId id="453" r:id="rId22"/>
    <p:sldId id="457" r:id="rId23"/>
    <p:sldId id="454" r:id="rId24"/>
    <p:sldId id="456" r:id="rId25"/>
    <p:sldId id="458" r:id="rId26"/>
    <p:sldId id="459" r:id="rId27"/>
    <p:sldId id="460" r:id="rId28"/>
    <p:sldId id="461" r:id="rId29"/>
    <p:sldId id="462" r:id="rId30"/>
    <p:sldId id="463" r:id="rId31"/>
    <p:sldId id="455" r:id="rId32"/>
    <p:sldId id="464" r:id="rId33"/>
    <p:sldId id="465" r:id="rId34"/>
    <p:sldId id="466" r:id="rId35"/>
    <p:sldId id="471" r:id="rId36"/>
    <p:sldId id="472" r:id="rId37"/>
    <p:sldId id="478" r:id="rId38"/>
    <p:sldId id="480" r:id="rId39"/>
    <p:sldId id="481" r:id="rId40"/>
    <p:sldId id="482" r:id="rId41"/>
    <p:sldId id="483" r:id="rId42"/>
    <p:sldId id="468" r:id="rId43"/>
    <p:sldId id="469" r:id="rId44"/>
    <p:sldId id="470" r:id="rId45"/>
    <p:sldId id="484" r:id="rId46"/>
    <p:sldId id="485" r:id="rId47"/>
    <p:sldId id="487" r:id="rId48"/>
    <p:sldId id="488" r:id="rId49"/>
    <p:sldId id="486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1:50.8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1089 2245,'10'-32,"-3"7,1 1,1 0,1 0,1 1,11-18,-17 33,1 0,-1 0,1 1,1 0,-1 1,1-1,1 1,-1 1,1-1,0 1,0 0,0 1,1 0,-1 0,1 1,0 0,6 0,5 0,0 0,0 2,0 1,0 0,0 1,-1 1,1 2,0-1,-1 2,0 1,0 0,8 5,14 7,-2 2,-1 1,0 2,-2 2,5 6,38 33,-3 3,-4 3,-2 4,-4 3,-3 2,-4 3,-3 3,40 84,211 424,-245-456,-7 2,-6 2,-6 3,-6 1,-3 26,20 157,-12 25,-33-104,-10-1,-11 0,-18 56,13-120,-8-2,-8 0,-9 0,-1-50,-7-3,-5-2,-5-3,-24 31,27-60,-4-2,-59 66,82-111,-2-1,-2-3,-2-1,-2-3,-2-1,-2-2,34-27,-1 0,0-1,0 0,0-2,-1 0,-1-1,1-1,-1 0,1-2,-1 0,0-1,-1-1,1-1,0 0,0-2,0 0,0-1,-6-2,-23-8,1-2,0-2,2-2,0-1,1-3,1-2,1-2,1-1,2-2,-25-25,-227-237,231 223,2-3,3-2,4-2,3-3,-1-9,-261-565,219 432,-31-126,83 204,7-2,6 0,6-2,6-1,7 0,8-55,8 19,9 1,31-137,-33 234,3 1,4 1,3 1,4 1,4 2,14-20,10-1,5 4,4 2,20-16,-10 15,3 3,5 3,82-65,-78 85,3 3,3 5,48-22,-107 66</inkml:trace>
  <inkml:trace contextRef="#ctx0" brushRef="#br0" timeOffset="700.85">1002 1426,'6'-8,"41"-85,-4-1,10-38,-30 72,126-294,-144 344,-3 7,0-1,-1 1,1-1,-1 0,1 1,-1-1,0 0,0 0,-1 0,1 0,-1 0,0 0,0-3,15 15,-6 2,0-1,-1 1,0 0,0 1,-1 0,0 0,-1 1,-1-1,5 12,-8-18,46 115,18 71,5 16,-56-168</inkml:trace>
  <inkml:trace contextRef="#ctx0" brushRef="#br0" timeOffset="951.78">1652 1153,'0'0,"0"0,-2-2,-8-3,-10-4,-16-6,-22-6,-18-3,-14-5,-10-1,-4 0,4 3,13 4,22 6</inkml:trace>
  <inkml:trace contextRef="#ctx0" brushRef="#br0" timeOffset="2511.52">6459 2618,'0'0,"0"0,12 0,35-11,-37 11,-1 0,0 0,0 1,0 0,1 0,-1 1,-1 0,1 0,0 1,0 1,-1 0,0 0,6 3,96 76,-49-26,-1 2,-4 3,-2 3,-3 2,-3 2,35 68,7 36,-7 3,20 79,6 35,63 277,-119-338,12 157,8 319,-64-531,-7-1,-8 1,-8-1,-17 55,-9-2,-66 204,93-381,-3-1,-2-1,-1-1,-3 0,-1-2,-7 6,11-21,-2-2,-1 0,-1-1,-1-1,-19 15,29-29,0 0,-1-1,0-1,-1 0,1-1,-2-1,1 0,-1-2,0 1,0-2,-18 2,2-4,-1-2,0-1,0-2,1-2,0 0,0-3,0 0,1-2,-20-10,-13-7,2-3,1-3,1-2,2-3,2-2,2-3,1-2,3-3,-4-7,-62-75,7-4,-44-75,60 69,5-5,8-4,6-2,-33-103,27 29,10-2,10-4,9-2,4-50,12-2,11-5,15 92,8 1,11-40,0 131,5 1,4 1,5 0,34-95,-27 115,3 1,5 2,2 2,4 2,3 1,19-17,-42 60,3 2,0 0,2 2,2 2,0 0,1 3,2 0,0 2,2 2,0 1,1 1,1 3,1 1,0 1,0 3,1 1,13 0,63 2,-74 7</inkml:trace>
  <inkml:trace contextRef="#ctx0" brushRef="#br0" timeOffset="2911.56">6321 0,'35'611,"-11"-291,-20-264</inkml:trace>
  <inkml:trace contextRef="#ctx0" brushRef="#br0" timeOffset="3517.5">6221 149,'10'-15,"-5"5,-3 6,0-1,0 0,1 1,-1 0,1 0,0 0,0 0,1 0,-1 0,1 1,3-3,8-2,1 0,0 1,0 1,1 1,-1 0,1 1,0 1,1 0,-1 1,0 1,1 1,14 2,6 2,0 1,-1 3,0 1,0 1,-1 3,0 0,-1 3,-1 0,0 3,-1 1,-1 1,-1 1,-1 2,-2 1,4 6,-12-14,-1 1,-1 1,0 0,-2 1,0 1,-1 1,-2 0,0 1,-1 1,-1 0,-2 0,0 1,-1 0,-2 0,-1 2,-4-17,-1 1,-1-1,1 1,-2-1,0 1,0-1,-1 0,0 0,0 0,-1 0,-1-1,0 1,0-1,-1 0,0-1,0 1,-6 5,-2 0,0 0,-1-1,0 0,-1-1,0-1,-1-1,0 0,-19 7,10-8,0-1,0-2,-1 0,0-2,0-1,0-1,0-1,-1-2,1 0,0-2,-9-3,-40-9,129 38,0 6,-2 2,-1 3,-1 1,-2 3,7 9,-41-35,-1 0,-1 1,0 0,0 1,4 8,-13-19,0 1,0 0,0-1,0 1,-1 0,0 0,0 0,0 0,0 0,0 0,-1 1,0-1,0 0,0 0,0 0,0 0,-1 1,0-1,0 0,0 0,-1 0,1 0,-1-1,0 1,-1 1,-3 3,-1-1,-1 0,1 0,-1-1,0 0,-1 0,1-1,-1 0,0 0,0-1,-1 0,1-1,-1 0,0 0,-3-1,-34 10,-1-3,1-1,-2-3,1-2,0-2,-1-2,1-2,0-2,0-3,-12-4,-32-11,2-4,2-3,0-4,-67-39,108 49</inkml:trace>
  <inkml:trace contextRef="#ctx0" brushRef="#br0" timeOffset="3974.6">6208 645,'0'0,"0"4,-2 6,-2 16,-4 18,-1 18,-3 16,0 5,-1-5,2-16</inkml:trace>
  <inkml:trace contextRef="#ctx0" brushRef="#br0" timeOffset="5097.92">1426 3498,'15'7,"-12"-5,0-1,-1 1,1 0,-1 0,0 0,1 0,-1 1,0-1,0 1,-1-1,1 1,0-1,-1 1,1 0,-1 0,0 0,0 0,0 0,-1 0,1 0,-1 0,1 0,-1 0,0 0,0 1,-1-1,1 0,-1-1,0 0,0 0,0 0,-1-1,1 1,-1-1,1 1,-1-1,1 1,-1-1,0 0,1 0,-1 0,0 0,0 0,0 0,0 0,0-1,0 1,0-1,0 1,0-1,0 0,0 0,-1 0,1 0,0 0,0 0,0-1,0 1,0-1,0 1,0-1,0 0,0 0,0 0,0 0,1 0,-1 0,0 0,0-1,-4-1,1-1,0 1,0-1,0 0,0 0,1 0,0-1,-1 0,2 0,-1 0,0 0,1 0,0-1,0 1,1-1,0 0,0 0,0 0,1 0,-1-6,1 11,1 0,0-1,0 1,0 0,0-1,0 1,1 0,-1 0,0-1,1 1,-1 0,1 0,-1-1,1 1,-1 0,1 0,0 0,-1 0,1 0,0 0,0 0,0 0,0 0,0 1,0-1,0 0,0 0,0 1,1-1,-1 1,0-1,0 1,0 0,1-1,-1 1,0 0,1 0,49 5,-31 2,1 1,-1 2,-1 0,1 0,-2 2,0 1,0 0,-1 1,-1 1,0 0,-1 1,-1 1,11 16,-14-15,-4-6</inkml:trace>
  <inkml:trace contextRef="#ctx0" brushRef="#br0" timeOffset="5894.13">1351 4229,'9'4,"0"-1,0 2,0-1,-1 1,1 1,-1-1,0 1,-1 1,0-1,5 7,0 2,-1 0,-1 1,-1 0,0 0,-1 1,0 1,-2-1,0 1,-1 0,-1 0,0 1,-2-1,0 1,-1 0,-1 0,-1 4,2-19,-1 0,1 0,-1-1,0 1,0 0,-1 0,1-1,-1 1,0 0,0-1,0 1,-1 0,1-1,-1 0,0 1,1-1,-2 0,1 0,0 0,-1 0,1 0,-1-1,0 1,0-1,0 1,0-1,0 0,0 0,-1-1,-2 2,0-3,-1 0,0 0,1-1,-1 0,1 0,-1 0,1-1,0 0,0 0,0-1,0 1,0-1,0-1,1 1,-1-1,1 0,0 0,0-1,0 1,1-1,0 0,0 0,0-1,0 1,1-1,0 0,0-2,1 5,0-1,1 0,-1 0,1 0,0 0,0 0,1 0,-1 0,1 0,0 0,0 0,0 0,1 0,0-1,-1 1,1 0,1 0,-1 1,0-1,1 0,0 0,0 1,0-1,0 1,2-2,1-2,2-1,-1 1,1 0,0 0,1 1,-1-1,1 2,1-1,-1 1,2 0,2 0,-1-1,2 2,-1 0,0 0,1 1,0 1,0 0,0 0,0 2,0-1,0 2,-1 0,1 0,0 1,0 1,0 0,-1 1,0 0,0 1,0 0,0 1,-1 0,0 1,0 0,0 2,-6-5,0 0,0 1,-1 0,0 0,0 0,0 0,0 1,-1 0,0 0,0 0,0 0,1 6,-4-10,0-1,-1 1,1-1,0 0,-1 1,1-1,-1 1,0-1,1 0,-1 0,0 1,0-1,0 0,0 0,0 0,0 0,0 0,0 0,0 0,-1 0,1 0,0-1,-1 1,1-1,0 1,-1-1,1 1,-1-1,1 0,0 1,-1-1,1 0,-1 0,1 0,-1 0,1 0,-1-1,0 1,0 0,-14 2</inkml:trace>
  <inkml:trace contextRef="#ctx0" brushRef="#br0" timeOffset="6649.06">1415 5333,'0'0,"0"0,0 0,0 0,0 0,12 0,-8 2,1 0,-1 0,0 1,0-1,0 1,-1 0,1 0,-1 0,1 1,-1-1,0 1,1 2,4 4,-1 0,0 1,-1-1,0 1,0 1,-1-1,-1 1,0 0,1 8,-3-13,-1-1,0 1,0 0,-1 0,1 0,-1 0,-1 0,0 0,0-1,0 1,-1 0,1 0,-2-1,1 1,-1-1,0 0,0 0,-2 1,3-3,-1-1,0 0,0 0,0 0,-1-1,1 1,-1-1,0 1,1-1,-1-1,0 1,0 0,0-1,0 0,0 0,-1 0,1 0,0-1,0 0,-1 0,1 0,0 0,-1 0,1-1,0 0,0 0,0 0,0-1,0 1,0-1,0 0,0 0,1 0,-1-1,1 1,-1-1,1 0,0 0,0 0,0 0,1 0,-1-1,1 1,-1-1,1 0,0 0,0-2,2 2,0 1,0-1,0 0,0 0,1 1,0-1,-1 0,2 1,-1-1,0 0,1 1,-1 0,1-1,0 1,0 0,0 0,1 0,-1 0,1 0,-1 1,1-1,0 1,0-1,0 1,1 0,-1 1,0-1,1 0,-1 1,1 0,0 0,-1 0,2 0,5-2,0 0,0 1,1 1,-1-1,1 2,-1-1,0 2,1-1,-1 1,1 1,-1 0,0 0,0 1,0 1,0-1,-1 2,1-1,-1 1,0 0,-1 1,5 4,3 19,-15-23</inkml:trace>
  <inkml:trace contextRef="#ctx0" brushRef="#br0" timeOffset="7344.46">1326 6647,'0'0,"0"0,0 0,0 0,0 0,3-2,25-39,-19 34,0 1,1 0,0 0,0 1,0 0,0 1,1 0,-1 0,1 1,0 1,0 0,1 0,-1 1,0 0,0 1,1 1,-1 0,0 0,5 2,1 0,0 0,0 2,-1 0,0 1,1 0,-2 2,1 0,-1 0,-1 2,1-1,-1 2,-1 0,0 1,-1 0,0 1,-1 0,0 1,-1 0,-1 0,0 1,-1 1,-1 0,0 0,-1 0,-1 0,0 1,-4-14,0 1,0-1,-1 0,1 1,-1-1,1 0,-1 1,0-1,-1 0,1 1,0-1,-1 0,0 1,0-1,0 0,0 0,0 0,-1 1,1-2,-1 1,0 0,0 0,0 0,0-1,-1 1,1-1,-1 0,1 0,-1 0,0 0,0 0,0 0,-6 1,1-1,-1 1,0-2,0 1,0-1,0-1,0 0,0 0,0-1,0 0,0 0,0-1,0 0,0-1,1 1,-1-2,1 1,0-2,0 1,0-1,0 0,1 0,0-1,0 0,1 0,-2-3,4 4,1 0,0-1,0 0,0 0,1 0,0 0,0 0,1 0,-1 0,1-1,1 1,-1 0,1-1,0 1,0-1,1 1,0 0,0-1,1 1,0 0,0 0,0 0,1 0,-1 0,1 1,1-1,-1 1,1 0,0 0,0 0,1 0,-1 1,1-1,0 1,0 1,1-1,5-2,-5 3,1 0,0 1,0 0,0 0,0 1,0-1,0 2,0-1,1 1,-1 0,0 1,0-1,0 1,1 1,-1 0,0 0,-1 0,6 3,14 9,-26-14,0 0</inkml:trace>
  <inkml:trace contextRef="#ctx0" brushRef="#br0" timeOffset="8435.29">1239 3695,'0'0,"0"0,0 0,0 0,0 0,0 0,0 0,0 0,0 0,0 0,0 0,3-2,50-79,-25 50,2 2,1 0,2 2,0 1,2 2,1 2,0 1,19-7,23-6,1 3,2 4,1 3,0 4,2 3,52-2,40-2,2 7,0 8,-1 8,1 8,98 20,-26 3,-1 11,-2 11,55 28,-19 17,113 65,-288-113,-43-20,0-3,2-3,19 3,-28-23,-62-30,-4-3,-2 0,-1 1,-1 0,-1 1,-2 0,0 2,-3-3,2 1,-73-105,-64-68,120 160,52 48,53 47,-4 4,-2 2,-3 3,0 5,-23-26,-1 2,-3 1,-2 2,-2 1,-2 2,-3 0,11 33,-33-77,-1 1,-1 0,0 0,0 0,-1 0,0 0,0 0,-2 1,1-1,-1 0,-1 1,1-1,-2 1,0-1,0 0,0 0,-2 0,0 1,-1-6,0 0,-1 0,0-1,0 0,0 0,0 0,-1-1,1 0,-1 0,0-1,0 0,0 0,0 0,0-1,-1 0,1-1,0 1,0-1,-1-1,1 1,-1-2,-6 1,0-1,0-1,0 0,0-1,0-1,1 0,0 0,-9-7,-2-1</inkml:trace>
  <inkml:trace contextRef="#ctx0" brushRef="#br0" timeOffset="9057.46">5960 3795,'0'0,"0"0,0 0,0 0,0 0,7 0,0 3,0-1,0 1,0 1,0-1,-1 1,0 0,1 0,-2 1,1 0,0 0,0 1,1 1,3 1,-2-2,0 0,-1 0,0 0,1 1,-2 0,1 0,-1 1,0 0,-1 0,0 0,0 0,-1 1,0 0,0 0,-1 0,0 1,-1-1,0 1,-1 0,-1-7,0 0,0 1,-1-1,1 0,-1 1,0-1,0 0,0 0,-1 0,1 0,-1 0,1 0,-1 0,0 0,0-1,0 1,-1 0,1-1,-1 0,1 0,-1 0,0 0,0 0,0 0,0-1,0 0,0 1,0-1,0 0,-1 0,1-1,0 1,-1-1,1 0,0 1,-1-1,1-1,0 1,-1 0,1-1,0 0,-3-1,-7-3,1-1,0-1,0 0,0-1,1 0,0-1,1 0,-1-1,2 0,0-1,-3-3,7 7,0-1,1 1,-1-1,2 1,-1-1,1 0,0-1,1 1,-1 0,2-1,1 8,0 0,0 0,0 0,0 0,0 0,0 1,0-1,1 0,-1 0,0 0,1 0,-1 1,0-1,1 0,-1 0,1 1,-1-1,1 0,0 1,-1-1,1 0,0 1,-1-1,1 1,0-1,0 1,-1-1,1 1,0 0,0 0,0-1,0 1,0 0,-1 0,1 0,0 0,0 0,0 0,0 0,0 0,0 0,-1 0,1 0,0 1,0-1,43 8,-44-8,19 6,-1 1,0 1,0 1,-1 1,0 0,-1 1,0 1,-1 0,6 8,-21-20,0 0,0-1,0 1,-1 0,1 0,0 0,0 0,0 0,0 0,-1 0,1 0,0 0,0 1,0-1,0 0,-1 0,1 0,0 0,0 0,0 0,0 0,-1 0,1 0,0 0,0 1,0-1,0 0,0 0,0 0,0 0,-1 0,1 0,0 1,0-1,0 0,0 0,0 0,0 0,0 1,0-1,-20-8,-16-19,25 19</inkml:trace>
  <inkml:trace contextRef="#ctx0" brushRef="#br0" timeOffset="10602.68">1601 4676,'0'0,"0"0,0 0,0 0,0 0,0 0,0 0,0 0,3-2,40-50,-18 27,1 1,1 1,1 1,26-16,-2 9,1 2,1 2,1 3,1 2,50-10,39-2,112-9,-151 29,0 4,0 5,1 4,58 10,314 65,-356-54,382 94,-285-59,-47-16,-3 7,-1 8,128 64,-216-76,65 48,-8-4,-4 12,-133-99,0 0,0 0,0 0,0 0,0 0,0 0,0 0,0 0,0 0,-1 0,1 0,0 0,-1 1,1-1,-1 0,1 0,-1 1,0-1,0 0,1 1,-1-1,0 0,0 1,0-1,0 0,-1 1,1 0,-10-9,-51-61,4-1,-19-32,68 89,-30-39,3-2,2-1,2-2,2-1,-4-19,27 54,15 24,9 5,-1 1,-1 1,1 1,-2 0,1 1,-1 0,-1 2,0-1,4 7,34 38,-3 2,-3 3,-3 1,10 22,-24-40,-26-40,0 0,0-1,0 1,0 0,-1 0,0 1,0-1,-1 0,1 1,-1 0,0-1,0 1,-1-1,0 1,0 0,0 1,-2-5,0 0,0 0,0 0,0 0,-1 0,1 0,0 0,-1-1,1 1,-1-1,1 0,-1 0,0 0,0 0,0 0,1-1,-1 1,0-1,0 0,0 1,0-2,0 1,0 0,-2-1,-110-9,98 9</inkml:trace>
  <inkml:trace contextRef="#ctx0" brushRef="#br0" timeOffset="10927.96">6208 4998,'0'0,"0"0,0 0,0 0,0 0,0 0,0 0,0 0,0 0,0 0,0 0,0 0,0 0,0 0,0 0,0 0,0 0,0 0</inkml:trace>
  <inkml:trace contextRef="#ctx0" brushRef="#br0" timeOffset="11302.16">6310 5147,'-3'17,"0"-12,1 0,-1-1,-1 0,1 1,0-1,-1 0,0-1,0 1,0-1,-1 1,1-1,-1-1,1 1,-1-1,0 1,0-1,0-1,0 1,-1-1,1 0,0 0,-1 0,1-1,0 0,-1 0,1 0,-1-1,1 0,0 0,0 0,-1 0,1-1,0 0,0 0,0-1,1 1,-3-2,-2 0,0-1,-1 0,2-1,-1 0,1 0,0 0,0-1,0-1,1 1,0-1,1-1,0 1,0-1,1 0,-1-2,5 10,1 0,-1 0,1-1,0 1,0 0,-1 0,1 0,0 0,0 0,0 0,0-1,0 1,0 0,0 0,1 0,-1 0,0 0,1 0,-1 0,0-1,1 1,-1 0,1 0,0 1,-1-1,1 0,0 0,0 0,-1 0,1 0,0 1,0-1,0 0,0 1,0-1,0 1,0-1,0 1,0 0,0-1,1 1,-1 0,0 0,0-1,0 1,0 0,0 0,0 0,1 1,-1-1,0 0,0 0,0 1,0-1,0 0,0 1,0-1,0 1,1 0,51 15,0 1,-1 3,3 5,-47-22,-5-2,1 0,-1 0,0 1,0-1,1 1,-1-1,0 1,0 0,-1 0,1 1,0-1,-1 1,1-1,-1 1,0 0,0-1,0 1,0 0,-3-1,1-1,0 0,-1 0,0 0,1 0,-1 0,0 0,1 0,-1 0,0 0,0-1,0 1,0 0,0 0,0-1,0 1,0 0,0-1,0 1,0-1,0 0,0 1,-1-1,1 0,0 0,0 1,0-1,-1 0,1 0,0-1,0 1,0 0,0 0,-1 0,1-1,0 1,0-1,0 1,0-1,-1 0,-6 1,-7-2,-1 1,0-2,1 0,-1-1,1 0,0-1,0-1,1 0,0-1,0-1,0 0,1-1,-1-1,11 7,-7-4,1 0,1-1,-1 0,2-1,-1 1,-6-10,11 12</inkml:trace>
  <inkml:trace contextRef="#ctx0" brushRef="#br0" timeOffset="12325.78">7071 4242,'0'0,"0"0,0 0,0 0,0 0,0 0,0 0,0 0,0 0,0 0,0 8,0 1,0 2,1 1,-1 0,-1-1,0 1,-1-1,0 1,-1-1,0 1,-1-1,0 0,-4 8,5-15,1 1,0-1,-1 0,0 0,0 0,0-1,0 1,-1 0,0-1,1 0,-1 0,0 0,-1-1,1 1,-2 0,-14 3,0-2,-1 0,0 0,0-2,0-1,-11-1,30 0,1 1,-1-1,1 0,0 1,-1-1,1 0,-1 0,1 0,-1 0,1 0,-1 0,1-1,-1 1,1 0,-1-1,1 1,0-1,-1 0,1 1,0-1,-1 0,1 0,0 0,0 0,0 0,0 0,0 0,0 0,0 0,0 0,0-1,1 1,-1 0,0-1,1 0,-2-4,0 1,1-1,0 0,0 0,1 0,-1 0,1 1,1-1,-1 0,1 0,0 0,0 0,1 1,0-1,0 1,0-1,0 1,1-1,0 1,1 0,0 1,1 1,-1 0,1 0,0 1,-1-1,1 1,1 0,-1 0,0 1,0 0,1-1,-1 2,0-1,1 1,-1 0,1 0,-1 0,1 1,-1 0,0 0,1 0,-1 1,4 1,9 3,-1 0,0 1,0 1,0 0,-1 2,0 0,-1 0,0 2,-1 0,0 0,10 13,-8 1,-15-25,-1 0,0-1,0 1,0-1,0 1,0 0,0-1,0 1,0-1,0 1,-1 0,1-1,0 1,0-1,0 1,-1-1,1 1,0-1,-1 1,1-1,0 1,-1-1,1 1,-1-1,1 1,0-1,-1 0,1 1,-1-1,1 0,-1 1,0-1,1 0,-1 0,1 0,-1 1,1-1,-1 0,0 0,1 0,-1 0,1 0,-1 0,0 0,1 0,-1 0,1 0,-1-1,-8 0,-1-1,1-1,0 0,1 0,-1 0,0-1,1-1,0 0,0 0,0 0,-6-6,5 5,0 0,1-1,-1 0,2-1,-1 1,1-1,0-1,-5-6,9 7</inkml:trace>
  <inkml:trace contextRef="#ctx0" brushRef="#br0" timeOffset="13752.51">1601 5878,'0'0,"0"0,0 0,0 0,0 0,0 0,0 0,0 0,0-7,20-41,-1 11,1 1,2 1,1 1,2 1,1 0,1 3,6-4,8-2,1 1,2 2,1 2,2 1,1 3,1 2,1 3,33-10,14 0,2 5,71-9,-164 35,98-17,1 5,0 4,0 5,1 4,-1 6,0 3,10 7,105 17,292 50,-370-51,-2 6,-2 6,58 31,519 258,-572-263,149 69,-179-80,-100-49,-40-77,-41-79,34 78,4-2,-11-36,38 82,4 24,-1-1,0 1,0-1,1 1,-1 0,0-1,1 1,-1 0,0-1,1 1,-1 0,0 0,1-1,-1 1,1 0,-1 0,0-1,1 1,-1 0,1 0,-1 0,1 0,-1 0,1 0,-1 0,0 0,1 0,-1 0,1 0,-1 0,1 0,-1 0,1 0,-1 1,0-1,1 0,-1 0,1 0,-1 1,0-1,1 0,-1 1,0-1,1 0,-1 1,0-1,1 0,-1 1,28 17,-1 2,-1 1,-1 1,1 3,-2-3,7 5,-2 0,-1 2,-1 1,-2 1,-1 2,-1 0,-2 1,-2 1,-1 1,-1 1,-2 0,-2 1,-2 0,0 6,-10-38,1-1,-1 0,-1 0,1 0,-1 0,0 0,0 0,0 0,-1 0,1 0,-1 0,-1 3,0-7,1 1,0-1,-1 0,1 0,-1 0,0 0,1 0,-1 0,0 0,1-1,-1 1,0 0,0-1,0 0,0 1,0-1,1 0,-1 0,0 0,0 0,0 0,0 0,0-1,-2 1,-74-6,55 4</inkml:trace>
  <inkml:trace contextRef="#ctx0" brushRef="#br0" timeOffset="14044.24">6647 6015,'17'8,"6"7,-13-9</inkml:trace>
  <inkml:trace contextRef="#ctx0" brushRef="#br0" timeOffset="14457.77">6884 6412,'-25'24,"21"-21,0 0,0-1,0 1,0-1,0 0,-1-1,1 1,-1-1,1 0,-1 0,1 0,-1 0,0-1,1 0,-1 0,0 0,1 0,-1-1,1 0,-1 0,0 0,1-1,0 1,-1-1,0-1,-8-3,1 0,1-1,0 0,-1 0,2-2,0 1,0-1,-3-4,5 5,0 1,0-1,1-1,1 0,-1 0,1 0,1 0,0-1,0 0,1 0,0-1,1 1,0-1,1 1,0-1,0 0,1-3,1 12,0 0,0 1,-1-1,1 0,0 1,0-1,0 0,0 1,0-1,1 0,-1 1,0-1,1 1,-1-1,1 0,0 1,-1-1,1 1,0 0,0-1,0 1,0 0,0-1,0 1,1 0,-1 0,0 0,0 0,1 0,-1 0,1 0,-1 1,1-1,-1 0,1 1,1-1,4 1,0 1,-1 0,1 0,0 0,0 1,-1 0,1 1,-1-1,0 1,0 0,0 1,0-1,0 1,-1 1,1-1,-1 1,-1-1,1 2,0-1,-1 0,0 1,-1 0,2 2,-6-3,-9-9,-14-10,11 5,1-1,1 0,0-1,0 0,1-1,0 0,-7-13,17 25,0 0,0-1,0 1,0-1,0 1,0 0,0-1,1 1,-1 0,0-1,0 1,0 0,1-1,-1 1,0 0,0 0,0-1,1 1,-1 0,0 0,1-1,-1 1,0 0,1 0,-1 0,0-1,1 1,-1 0,0 0,1 0,-1 0,0 0,1 0,-1 0,1 0,-1 0,0 0,1 0,-1 0,0 0,1 0,-1 0,0 0,1 1,-1-1,1 0,-1 0,0 0,0 0,1 1,-1-1,0 0,1 0,-1 1,0-1,0 0,1 1,-1-1,0 0,0 1,0-1,0 0,1 1,-1-1,11 6,0-1</inkml:trace>
  <inkml:trace contextRef="#ctx0" brushRef="#br0" timeOffset="16051.47">1763 6946,'0'0,"0"0,0 0,0 0,0 0,0 0,0 0,0 0,0 0,0 0,0 0,1-8,1 1,0 1,1-1,0 1,0 0,1 0,0 0,0 0,0 0,1 1,1-1,5-7,10-12,1 1,1 1,1 1,1 1,1 2,1 0,22-11,29-14,3 4,0 3,70-20,0 11,1 6,3 7,0 6,2 7,119 2,-118 20,-1 7,0 6,0 8,40 15,113 40,-102-18,76 40,-58-1,-4 10,13 19,69 33,-78-41,-115-71,-98-38,-27-68,-4 2,-2 0,-12-22,-34-101,46 142,41 53,10 13,-2 1,-2 2,-1 0,-1 2,-2 1,12 26,-28-43,0 0,-2 0,0 0,-1 0,-1 1,-1 0,-1-1,-1 1,0 0,-2 0,-1 7,1-13,-2-4</inkml:trace>
  <inkml:trace contextRef="#ctx0" brushRef="#br0" timeOffset="16736.96">6846 7057,'0'0,"0"0,0 0,0 0,0 0,0 0,0 0,0 0,13 0,2 0,1 1,-1 0,0 1,0 1,0 0,0 2,0-1,-1 2,0 0,10 5,-20-9,0 1,0-1,-1 1,1 0,-1 0,0 1,0-1,0 1,0-1,0 1,-1 0,0 0,1 0,-1 0,-1 0,1 1,-1-1,0 0,0 1,0-1,0 1,-1 0,0-1,0 1,0-1,-1 3,0-6,0 1,0-1,-1 0,1 1,-1-1,1 0,-1 0,1 0,-1 0,0 0,0-1,1 1,-1 0,0-1,0 1,0-1,0 0,0 1,1-1,-1 0,0 0,0 0,0-1,0 1,0 0,0-1,-5 1,-1 1,-1 0,1-1,-1 0,0 0,1-1,-1 0,1-1,0 0,-1 0,1-1,0 0,0 0,1-1,-1 0,1 0,0-1,0 0,0 0,0 0,1-1,0 0,0-1,1 1,0-1,-2-2,7 8,-1-1,-1 0,0 0,1 0,0 0,-1-1,1 1,0-1,0 1,1-1,-1 1,0-1,1 0,0 1,-1-1,1 0,0 1,0-1,1 0,-1 1,0-1,1 1,0-1,0 0,-1 1,2-1,-1 1,0 0,0-1,1 1,-1 0,1 0,0 0,-1 0,1 0,1 0,6-2,0 1,0 1,1-1,-1 2,1-1,0 1,-1 1,1 0,0 0,-1 1,1 0,-10-1,7 1,0 0,0 0,0 1,0 0,0 0,0 1,-1-1,1 1,-1 1,2 1,-5-4,-1 1,1-1,-1 1,1 0,-1 0,0 1,1-1,-1 0,0 1,-1-1,1 1,0 0,-1-1,1 1,-1 0,0 0,0 0,0 0,-1 0,1 0,0 0,-1 0,0 1,0 0,-2 5,-1-2</inkml:trace>
  <inkml:trace contextRef="#ctx0" brushRef="#br0" timeOffset="17537.21">7095 5395,'0'-15,"0"13,1-1,-1 1,0-1,1 1,0 0,-1-1,1 1,0 0,0-1,0 1,1 0,-1 0,0 0,1 0,0 0,-1 0,1 1,0-1,0 0,0 1,0-1,0 1,0 0,0 0,1 0,-1 0,0 0,1 0,-1 1,0-1,1 1,0-1,5 0,0 0,0 0,0 1,0 0,1 0,-1 0,0 1,0 1,3 0,-6 0,1 0,0 0,0 0,0 0,-1 1,0 0,1 1,-1-1,0 1,0 0,-1 0,1 0,-1 1,0-1,0 1,-1 0,1 1,-1-1,0 0,-1 1,1 0,-1-1,0 1,-1 0,1 0,-1 3,1 2,-1-1,0 1,-1-1,0 1,0-1,-2 1,1-1,-1 1,-1-1,1 0,-2 0,0 0,0 0,0-1,-1 0,-1 0,0 0,0 0,0-1,-1 0,-5 4,3-7,0 0,-1 0,1-1,-1-1,0 1,0-2,0 1,-1-1,1-1,0 0,-1-1,1 1,-1-2,1 0,-1 0,1-1,0 0,0-1,0 0,0 0,0-1,-2-1,1 0,-1-1,1 0,1 0,-1-1,1-1,0 0,1 0,0-1,0 0,1-1,0 0,0 0,1 0,1-1,0 0,-3-9,-3-7,4 4</inkml:trace>
  <inkml:trace contextRef="#ctx0" brushRef="#br0" timeOffset="18392.92">7596 6337,'4'2,"1"-1,-1 1,1 0,-1 0,0 1,1-1,-1 1,0 0,-1 0,1 0,-1 1,1-1,-1 1,1 1,-2-3,11 14,-2 0,1 0,-2 1,0 0,-1 1,-1 0,-1 0,0 1,-1 0,-1 0,-1 1,-1-1,-1 1,0 0,-2 3,0-9,-1 0,-1 1,0-1,-1 0,0 0,-1 0,-1-1,0 1,-1-1,0 0,-1-1,-6 9,10-17,-1 0,1 0,-1 0,1 0,-1-1,0 0,0 0,-1 0,1 0,-1-1,1 0,-1 0,0 0,0 0,0-1,0 0,0 0,0 0,0 0,0-1,0 0,0 0,0 0,0-1,-1 0,-7-1,0-1,1 0,-1-1,1-1,0 0,0 0,0-1,1-1,-4-3,7 6,1 0,0-1,0-1,0 1,0-1,1 0,0 0,1-1,-1 0,1 0,1 0,-1-1,1 1,0-1,1 0,0 0,0 0,1-1,0 1,0-1,1 1,0-1,1 0,0 1,0-1,1 0,2-4,0 2,0-1,2 0,-1 1,1-1,1 1,0 1,1-1,0 1,6-7,1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6T00:42:17.95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863 1956,'120'-28,"-74"23,0 2,0 2,0 2,0 3,0 1,0 2,-1 2,0 2,-1 2,0 2,-1 2,23 13,49 34,49 40,-130-82,71 51,-3 6,-3 3,83 91,-54-41,-6 5,34 56,-27-7,14 41,-102-158,241 431,-227-373,-6 2,-5 1,-5 7,-9-37,53 171,-11 3,-13 3,15 201,-65-269,-12 119,-14 5,-30 116,28-318,-6-1,-6-1,-14 27,-6-3,-50 100,75-197,-2-1,-3-2,-2-1,-2-2,-3-1,-3 0,-5-3,-3-3,-1-2,-2-2,-2-2,-1-3,-1-2,-2-2,-25 6,45-22,-1-3,1-1,-2-1,0-2,0-3,0 0,0-3,0-1,0-2,-1-2,0-2,-13-3,0-3,0-1,2-3,0-3,1-1,0-3,2-2,1-2,1-2,2-2,-13-13,-20-15,3-2,3-4,3-3,-3-9,-57-75,7-6,7-4,7-6,7-4,-71-171,-121-309,241 525,5-3,-28-129,34 37,8-22,-8-51,19 153,7 0,5-8,20-490,-9 600,10-142,25-112,-16 206,3 0,5 1,4 2,3 1,3 2,5 1,46-65,-62 101,2 1,2 2,2 1,1 2,3 1,29-24,-4 13,1 3,3 3,1 2,35-13,-53 31,-8 4</inkml:trace>
  <inkml:trace contextRef="#ctx0" brushRef="#br0" timeOffset="1223.56">1413 3592,'2'-13,"3"8,0 0,1 0,-1 1,1-1,0 1,0 1,1-1,-1 1,1 0,0 1,-1-1,1 1,0 1,4-1,-3-1,0 1,0 0,1 0,-1 1,0 0,1 0,-1 1,1 0,-1 1,1 0,-1 0,0 1,1 0,-1 0,0 1,0 0,-1 0,1 1,-1 0,1 0,-1 1,-1 0,4 3,-1 3,0 0,0 2,-1-1,-1 1,0 0,-1 0,0 1,-1-1,0 1,-2 1,1-1,-2 1,0-1,0 1,-2 0,0 5,0-15,0 0,0-1,0 1,-1 0,0-1,0 1,0-1,-1 1,1-1,-1 0,0 1,0-1,-1 0,1 0,-1 0,0-1,0 1,0-1,-1 0,1 1,-1-1,0-1,1 1,-1-1,0 1,-1-1,1 0,0 0,-1-1,1 0,-5 1,-7 0,0-1,1 0,-1-2,0 0,0-1,0 0,1-1,-1-1,1 0,0-1,0-1,0-1,1 0,0 0,1-1,-1-1,2-1,-1 0,1 0,1-1,0-1,-7-9,13 15,0-1,0 0,1 0,-1-1,2 1,-1-1,1 0,1 0,-1 0,1 0,0 0,1 0,0-1,1 1,-1-1,2 1,-1-1,1 1,1-4,1-2</inkml:trace>
  <inkml:trace contextRef="#ctx0" brushRef="#br0" timeOffset="2937.8">5945 2142,'56'0,"-16"-1,-8 0,1 1,-1 1,1 2,-1 1,0 2,27 8,-8 5,-2 2,-1 2,0 2,-2 2,-1 2,-1 2,-2 2,26 26,5 14,-3 3,-4 2,-3 3,-4 4,-3 1,6 21,78 166,-12 6,-12 6,-12 4,58 274,22 319,-149-700,12 78,-12 3,-1 214,-30-231,-11 0,-36 222,15-291,-8-2,-7-1,-8-2,-7-3,-25 39,40-116,-4-1,-3-3,-4-3,-4-1,-4-4,-3-2,-27 22,-60 36,143-129,-1 1,0-1,-1-1,0 1,0-2,0 0,0 0,-1-1,0 0,0-1,0-1,0 0,-1 0,-5-1,-10-1,-1-1,1-2,0-1,0-1,0-1,0-2,1-1,1-1,-1-1,2-1,0-1,0-2,1 0,1-1,-14-14,-44-44,4-2,4-4,3-4,3-2,-30-56,90 132,-141-207,10-6,-59-138,-127-368,209 421,-22-125,126 394,-73-269,-4-93,-3-244,70 428,9-1,16-179,5 212,7 1,9 0,7 2,9 1,7 3,20-31,-40 136,4 1,3 2,3 2,3 1,25-29,34-31,6 4,56-47,-75 92,2 4,7 2,-40 30,-26 19</inkml:trace>
  <inkml:trace contextRef="#ctx0" brushRef="#br0" timeOffset="3622.75">1437 1311,'0'0,"0"0,3-9,23-98,39-264,41-183,-106 553,2-22,2 1,0 0,2 0,0 0,1 1,2 0,0 0,1 1,1 0,6-8,-15 25,-1 2,0-1,-1 1,1 0,0-1,0 1,0 0,0-1,0 1,0 0,0 0,0 0,1 0,-1 0,0 0,1 0,-1 1,0-1,1 0,-1 1,1-1,-1 1,1-1,0 1,-1 0,1 0,-1 0,1 0,0 0,-1 0,1 0,-1 0,1 1,-1-1,1 0,-1 1,1 0,12 8,0 0,-1 1,-1 1,0 0,0 1,-1 0,0 0,4 9,-10-14,81 111,-5 3,35 76,-53-89,115 203,-148-259</inkml:trace>
  <inkml:trace contextRef="#ctx0" brushRef="#br0" timeOffset="3826.34">2311 1038,'0'0,"0"0,-2-2,-5-1,-10-2,-12-2,-15-5,-14-1,-12-4,-9-2,-6-3,3 1,9 1,17 4</inkml:trace>
  <inkml:trace contextRef="#ctx0" brushRef="#br0" timeOffset="4376.68">6157 83,'8'7,"-5"1,1-1,-1 1,0-1,0 1,-1 0,0 0,-1 0,0 0,0 1,0 1,1 9,40 401,-4 91,-27-196,-11-282</inkml:trace>
  <inkml:trace contextRef="#ctx0" brushRef="#br0" timeOffset="4946.67">5958 331,'0'0,"7"-3,58-40,-40 32,0 1,1 1,0 2,0 0,1 2,0 1,0 1,0 2,0 0,16 3,-4 1,0 1,0 3,-1 1,0 2,0 1,-1 3,-1 0,0 3,-1 0,-1 3,-1 1,0 1,-2 1,17 18,-34-29,-1 0,-1 1,0 1,0 0,-2 0,0 1,8 14,-15-23,-1 0,1 1,-1-1,0 0,0 1,0-1,-1 1,0 0,-1 0,0-1,0 1,0 0,0-1,-1 1,-1 0,1-1,-1 1,0-1,0 1,-1-1,0 0,-1 2,-5 3,-1 0,0 0,-1-1,0-1,-1 1,0-2,0 0,-1 0,0-1,0-1,-1 0,0-1,0-1,0 0,-1 0,1-2,-1 0,0 0,-32 4,0-2,-1-3,0-1,1-2,0-3,-1-1,2-3,-40-12,71 19,27 12,2-1,167 136,97 103,-227-201,-1 2,-2 2,-3 3,-2 1,25 45,-65-97,0 0,0 1,-1-1,1 1,-1 0,0 0,0-1,0 2,-1-1,1 0,-1 0,0 0,0 1,0-1,-1 0,0 1,0-1,0 1,0-1,-1 0,1 1,-1-1,0 0,-1 1,1-1,-1 0,1 0,-1 0,-1 0,1-1,-1 2,-8 2,0 0,0-1,0 0,-1-1,1 0,-1-1,-1 0,1-1,0-1,-1 0,1 0,-13-1,-79 4,1-4,-1-5,1-5,0-4,-92-24,69 11,15 1</inkml:trace>
  <inkml:trace contextRef="#ctx0" brushRef="#br0" timeOffset="5853.04">1486 4795,'0'0,"0"0,0 0,0 0,0 0,0 0,0 0,0 0,0 0,0 0,0 0,0 0,0 0,12 1,-1 1,0 0,0 1,0 0,0 0,0 1,-1 1,0 0,8 5,2 0,-10-5,-1-1,-1 1,1 1,-1 0,0 0,0 0,0 1,-1 0,0 1,-1 0,1 0,-2 0,1 1,-1-1,0 1,-1 1,0-1,0 2,-1-3,0 0,-1 1,0-1,0 1,-1 0,0-1,-1 1,0 0,0 0,-1 0,0-1,0 1,-1 0,0-1,-1 0,1 1,-2-1,1 0,-1 0,-1-1,1 1,-1-1,0 0,-1 0,0-1,0 1,0-1,-1 0,0-1,0 0,-1 0,1-1,-1 0,-1 1,-3-2,1 0,-1-1,1 0,-1-1,0-1,0 0,1 0,-1-1,0-1,1 0,-1 0,1-1,-1 0,1-1,0-1,-5-2,-5-4,0-1,0-1,2 0,-1-2,2 0,0-1,-10-12,24 25,0-1,0 1,1-1,-1 0,1 0,0 0,-1 0,2-1,-1 1,1-1,-1 0,1 0,1 0,-1 0,1 0,0 0,0 0,0 0,1-1,-1 1,1 0,1-1,-1 1,1 0,0-1,6-6,1 0,0 0,1 1,0 0,0 1,1 0,1 1,0 0,0 0,1 1,-1 1,2 0,4-2,-13 7,34-20</inkml:trace>
  <inkml:trace contextRef="#ctx0" brushRef="#br0" timeOffset="6730.67">1674 6271,'16'-15,"-7"8,0 1,1 0,0 1,0-1,0 2,1 0,-1 0,1 1,0 0,6 0,-8 1,-1 0,1 1,0 1,0-1,-1 1,1 1,0-1,-1 1,1 1,0 0,-1 0,0 1,1 0,-1 0,0 1,-1 0,1 0,6 6,8 6,-2 1,0 1,-1 1,0 0,-2 2,-1 0,0 1,6 13,-13-20,-1 1,-1 1,0-1,-1 1,-1 0,0 0,-1 1,-1-1,-1 1,-1 0,0 0,-1 0,-1 0,-1 0,0-1,-2 2,0-6,-2-1,1 0,-2 0,0 0,0-1,-1 0,0 0,-1-1,0 0,-1 0,0-1,0-1,-1 1,0-2,-1 0,0 0,0-1,0 0,-1-1,1-1,-1 0,0 0,-1-1,1-1,0-1,-1 1,1-2,-1 0,-9-2,3 0,1-1,0-1,-1-1,2-1,-1-1,1 0,0-1,0-1,1-1,0 0,1-1,0-1,1 0,0-2,-10-11,22 20,-1 0,1 0,0 0,0 0,0-1,1 1,0-1,0 0,0 1,1-1,-1 0,2 0,-1 0,1 0,-1 0,2-1,-1 1,1 0,0 0,0 0,0 1,1-1,0 0,0 0,1 1,0-1,-1 1,2-1,73-100,-54 79</inkml:trace>
  <inkml:trace contextRef="#ctx0" brushRef="#br0" timeOffset="8118.62">1750 3704,'27'-17,"101"-81,147-112,-221 169,1 3,2 3,2 2,30-12,34-1,1 4,35-2,52-8,2 9,35 5,-110 26,1 7,-1 6,0 6,84 16,-119-10,-2 3,0 6,-1 3,-1 5,-2 4,-1 5,-2 3,-2 5,65 45,151 123,-91-22,-210-187,-1-3,-1 1,0 0,0 0,-1 0,1 1,-1 0,0 0,0 0,0 0,-1 0,0 1,0 0,0-1,0 1,-1 0,0 0,-1 1,-21-31,-146-263,16 52,147 222,18 19,0 5,-2 0,0 1,0 1,-1 0,-1 1,0 0,-1 1,6 10,-8-13,29 48,-3 2,-2 1,-4 2,15 49,-37-101,-1 0,-1 1,0 0,-1 0,0 0,-1 0,-1 0,0 0,-1 1,0-1,-2 5,-1-14,1 0,-1-1,0 0,0 1,0-1,-1 0,0-1,1 1,-1-1,-1 1,1-1,0 0,-1-1,0 1,1-1,-1 0,0 0,0 0,0-1,0 0,-1 0,1 0,-1 0,4-1,-19 5</inkml:trace>
  <inkml:trace contextRef="#ctx0" brushRef="#br0" timeOffset="9134.08">6395 3654,'-1'-2,"1"0,0 0,-1 0,1 0,-1 0,0 0,0 0,1 0,-1 0,0 1,-1-1,1 0,0 1,0-1,-1 1,1-1,-1 1,1 0,-1-1,0 1,0 0,1-22,1 23,0-1,0 0,-1 0,1 0,0 1,1-1,-1 0,0 0,0 0,0 0,0 1,1-1,-1 0,0 0,1 1,-1-1,0 0,1 0,-1 1,1-1,-1 1,1-1,0 0,-1 1,1-1,-1 1,1-1,0 1,0-1,-1 1,1 0,0-1,0 1,-1 0,1 0,0 0,0-1,0 1,11 0,-1 0,1 1,0 0,-1 0,0 1,1 1,-1 0,0 0,0 2,-1-1,1 1,-1 0,0 1,0 0,-1 1,0 0,2 2,-10-8,17 12,-1 0,-1 2,0 0,-1 0,-1 2,0 0,-1 0,-1 1,0 1,-2 0,0 1,-1-1,-1 2,-1-1,-1 1,-1 0,0 1,-2-1,0 10,-2-24,-1 0,0 0,0 0,0 0,-1 0,0 0,-1 0,1 0,-1-1,-1 1,1-1,-1 1,0-1,-1 0,1 0,-1 0,-1 0,1-1,-1 0,1 0,-2 0,1 0,0-1,-6 3,-1 1,0 0,-1-1,0-1,0 0,0 0,-1-2,0 1,0-2,0 0,0-1,0 0,-1-1,1-1,0 0,-1-1,1 0,0-1,-1-1,-5-2,-3-3,0-1,1-1,0-2,1 0,0-1,0-1,2-1,0 0,0-2,2 0,0-1,1-1,1 0,-7-12,17 22,0-1,1 1,0-1,0 0,1 0,1 0,0 0,0 0,0 0,2-1,-1 1,1-1,1 1,0-1,0 1,1 0,0 0,1-1,0 2,1-1,0 0,0 1,1-1,0 1,1 1,0-1,1 1,0-1,89-79,-68 67</inkml:trace>
  <inkml:trace contextRef="#ctx0" brushRef="#br0" timeOffset="11591.51">2162 5291,'0'0,"-15"0,-18 0,32-1,1 0,-1 1,1-1,0 0,-1 0,1 1,0-1,0 0,0 0,0 0,0 0,-1 1,1-1,1 0,-1 0,0 0,0 0,0 0,0 1,1-1,-1 0,0 0,1 0,-1 1,0-1,1 0,-1 1,1-1,-1 0,1 1,0-1,0-1,5-9,0 1,1 0,0 1,0 0,1 0,0 1,1-1,8-5,8-3,1 1,0 1,1 1,0 1,22-6,-6 2,40-17,2 4,1 4,2 3,0 4,1 4,19 3,431-17,-344 26,22-1,150 19,-305-8,77 6,64-4,-94-10,-17-2,0 4,0 5,6 4,1 10,-1 5,-1 3,61 29,-133-46,0 0,0 1,-1 2,-1 1,0 0,-1 2,16 15,26 24,-18-16,-2 1,19 26,12 13,-85-100,-41-71,-4 3,-22-23,74 108,-28-40,1 0,2-2,-17-39,45 84,-1-1,0 1,1-1,-1 1,1-1,-1 1,1-1,-1 0,1 1,0-1,-1 0,1 0,0 1,-1-1,1 0,0 0,0 0,0 1,0-1,-1 0,1 0,0 0,1 1,-1-1,0 0,0 0,0 1,0-1,1 0,-1 0,0 1,1-1,-1 0,0 0,1 1,-1-1,1 0,-1 1,1-1,-1 1,1-1,0 1,-1-1,1 1,0-1,-1 1,1 0,0-1,0 1,-1 0,1 0,0-1,0 1,0 0,-1 0,1 0,0 0,0 0,14 5,-1 0,0 1,0 0,0 2,-1-1,0 2,0-1,-1 2,4 3,17 17,-1 0,-1 2,-1 2,-3 0,0 2,-2 1,-2 1,-2 1,15 37,-28-60,-1 0,-1 1,0 0,-1 0,-1 0,0 0,-2 1,0 0,-1-1,0 7,-2-18,0-1,0 0,-1 1,0-1,0 0,0 0,0 0,-1 0,0 0,0-1,0 1,-1-1,1 0,-1 0,0 0,0-1,0 1,-1-1,1 0,-1 0,0 0,0-1,-4 2,-2 0,0 0,0-1,0 0,0-1,-1 0,1-1,-1 0,1-1,-1 0,-9-2,-53-12,44 7</inkml:trace>
  <inkml:trace contextRef="#ctx0" brushRef="#br0" timeOffset="12161.03">6607 5154,'0'0,"0"0,0 0,0 0,0 0,3-2,2-3,1 1,0 0,0 0,1 0,-1 1,1 0,0 0,-1 1,1-1,0 2,0-1,1 1,-1 0,0 0,0 1,3 0,116 17,-120-16,16 3,0 0,-1 1,1 2,-1 0,0 1,-1 2,0 0,0 0,-1 2,1 2,-7-2,-1 2,-1-1,1 2,-2 0,0 0,-1 0,-1 1,0 1,-1 0,-1 0,0 0,-2 0,0 1,0 0,-2 0,0 0,-1 0,-1 0,-1 0,-1 0,0 0,-1 0,-1-1,0 1,-6 10,1-9,0-1,-2-1,0 0,-1 0,-1-1,-1-1,0 0,-1-1,0 0,-1-1,0-1,-1-1,-1 0,0-1,0-1,-1-1,0 0,-7 0,8-1,-1-1,0 0,0-2,-1 0,1-1,-1-1,1-1,-1-1,0 0,0-2,1 0,-1-1,1-1,0-1,0-1,1 0,-13-7,9 2,0 0,2-1,-1-2,2 0,0-1,1-1,0 0,1-2,1 0,1 0,0-2,2 0,0 0,1-1,1-1,2 0,0 0,1-1,1 0,1-1,-2-17,6 26,1 1,1-1,1 0,0 1,0-1,2 1,-1 0,2-1,0 1,1 1,0-1,1 1,2-4,10-13</inkml:trace>
  <inkml:trace contextRef="#ctx0" brushRef="#br0" timeOffset="14141.08">2211 6656,'1'-2,"-1"-1,1 1,0-1,0 1,0 0,1 0,-1-1,0 1,1 0,0 0,-1 0,1 0,0 1,0-1,0 0,2 0,2-4,350-322,-28 31,-284 254,55-54,74-93,67-115,148-115,-310 344,4 3,2 4,33-17,47-31,135-126,-227 181,2 3,61-35,-134 93,78-49,1 3,42-15,-80 45,1 2,1 2,-1 2,2 2,29-2,135 6,-137 6,-85-2,0-1,1 0,-1-1,0 0,1-1,-7-4,0 2,-69-27,2-3,1-4,-45-31,125 68,1 0,0 0,-1 0,1 1,-1-1,0 1,0 0,0 0,0 1,0 0,0 0,0 0,0 0,-1 1,-1 0,39 3,0 1,0 2,-1 1,1 1,-1 2,16 8,-23-9,64 21,-2 5,-1 3,67 42,-132-67,-1 1,-1 1,0 0,11 14,-27-27,0 0,-1 0,1 1,-1-1,1 1,-1-1,0 1,0 0,0-1,0 1,-1 0,1 0,-1 0,0 0,1-1,-1 1,-1 0,1 0,0 0,-1 0,1-1,-1 1,0 0,0 0,0-1,0 1,0-1,-1 1,1-1,-1 1,0-1,0 0,1 0,-3 1,-18 27,-2-2,0-1,-2-2,-14 11,-58 60,45-34,2 2,-37 63,69-95</inkml:trace>
  <inkml:trace contextRef="#ctx0" brushRef="#br0" timeOffset="15086.99">2399 7784,'0'0,"0"0,0 0,0 0,0 0,0-10,26-63,-20 57,-2 5,0 1,0-1,1 1,0 0,1 0,0 1,0 0,1 0,0 0,1 1,12-9,1 1,0 0,1 2,10-4,-27 15,0 0,0 0,0 1,1 0,-1 0,1 0,-1 1,1 0,0 0,0 0,-1 1,1-1,0 1,0 1,0-1,-1 1,1 0,0 1,-1-1,1 1,-1 0,1 1,-1-1,4 4,9 7,-1 2,-1 0,0 1,-1 1,-1 0,0 1,-2 1,0 0,-1 0,0 4,0-4,-2 0,-1 0,0 1,-1 1,-1-1,-2 1,0 0,0 0,-2 0,-1 0,-1 0,0 1,-2-1,0 0,-2 0,0 0,-2 2,4-15,-1-1,0 1,0 0,-1-1,0 1,-1-1,1 0,-2-1,1 1,0-1,-1 0,0 0,-1-1,1 0,-1 0,0 0,0-1,-1 0,1-1,-1 1,0-1,0-1,0 0,-3 1,-6 0,0-1,0 0,0-1,0-1,0-1,0 0,0-1,0-1,1-1,-1 0,1-1,0-1,0 0,1-1,-1-1,2-1,-1 0,1 0,1-2,-1 1,2-2,0 0,0 0,1-1,1-1,-1-1,6 5,1 0,0 0,1 0,0-1,1 0,0 1,0-1,1 0,1 0,0 0,0 0,1 0,1 1,-1-1,2 0,0 1,0-1,1 1,0 0,0 0,1 0,1 1,5-8,5-11</inkml:trace>
  <inkml:trace contextRef="#ctx0" brushRef="#br0" timeOffset="16100.41">3036 7660,'0'-6,"0"0,1 0,0-1,0 1,1 0,-1 0,1 0,1 0,-1 0,1 1,0-1,3-3,12-17,2 1,1 0,1 2,0 0,17-11,-38 33,60-48,2 3,2 2,1 4,3 2,1 4,33-11,2 7,3 4,0 5,2 4,1 6,0 4,1 5,0 5,20 5,-51 1,-1 4,0 3,-1 3,0 4,-1 3,3 5,110 46,-3 9,40 30,-29-14,-162-75,-48-62,-64-143,74 183,-12-30,1-1,2 0,-5-32,12 53,-8-13,28 19,-11 8,-1 0,1 1,-1-1,0 1,0 1,0-1,0 1,0 0,0 0,-1 0,4 4,2 0,14 12,-2 0,0 2,-1 1,-1 1,-2 0,0 1,-1 1,-2 1,0 1,6 18,-15-33,0 0,-2 1,1-1,-2 1,1 0,-2 1,0-1,0 0,-2 2,0-9,0 0,0 0,-1 0,0 0,0 0,-1 0,0-1,0 1,0 0,0-1,-1 0,0 1,0-1,-1 0,1-1,-1 1,0-1,0 1,-1-1,1 0,-2 0,-2 1,1 0,0-1,-1 0,0 0,0-1,0 0,0-1,-1 0,1 0,-4 0,-3 0</inkml:trace>
  <inkml:trace contextRef="#ctx0" brushRef="#br0" timeOffset="17006.09">6732 7326,'0'0,"0"0,0 0,0 0,0 0,0-3,0 1,0 0,0-1,0 1,1-1,-1 1,1 0,0 0,-1-1,1 1,0 0,0 0,1 0,-1 0,0 0,1 0,-1 0,1 0,0 1,-1-1,1 1,0-1,0 1,1-1,11-7,1 0,0 1,0 0,1 2,0-1,0 2,1 0,-1 1,1 1,0 1,0 0,0 1,0 1,0 0,7 2,2 3,0 1,0 1,-1 1,0 1,-1 1,0 2,0 0,-1 1,-1 2,0 0,-1 1,-1 1,-1 1,0 1,-1 1,-1 0,5 10,-2-4,-1 1,-1 1,-1 0,-2 1,-1 1,-1 0,-2 1,4 18,-14-35,0 1,-1 0,0-1,-1 1,-1-1,0 1,-1-1,-1 0,0 0,-1 0,0-1,-1 1,-1-1,0 0,0-1,-2 0,1 0,-1-1,-1 0,0 0,-1-1,-1 0,-2 1,0-1,-1 0,0-1,0-1,-1 0,0-1,-1-1,1-1,-1 0,0-1,0-1,0 0,-1-2,-4 0,-3 0,-1-2,1-1,-1-1,1-1,0-2,1 0,-1-1,1-2,-10-5,1-2,1-2,0 0,2-3,0 0,2-2,0-1,2-1,0-2,2 0,1-1,1-2,2 0,1-1,-6-16,16 30,1 0,1 0,0-1,2 0,0 0,1-1,0 1,2-1,0 0,2 1,0-1,0 0,3-5,-1 8,1 1,0-1,1 1,1 0,0 1,1-1,1 1,0 0,1 1,1-1,0 2,0-1,1 1,1 1,0 0,0 0,1 1,5-2,8-2,0 1,0 2,2 0,-1 2,1 1,1 1,-1 1,1 2,0 1,20 0,47-1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F0A3D-0761-4A6E-9679-05EAAAF6CE32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B0EBB-032F-4A88-AE1E-7C9992763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81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Uncountably infinite isn’t “a little bit bigger” it’s “A LOT bigger” </a:t>
            </a:r>
            <a:br>
              <a:rPr lang="en-US" dirty="0"/>
            </a:br>
            <a:r>
              <a:rPr lang="en-US" dirty="0"/>
              <a:t>Slightly misusing the ideas of measure theory, we’d say that 0% of the functions are computable.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CB0EBB-032F-4A88-AE1E-7C9992763E1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7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394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48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5709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5211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5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6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96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862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E556B74-D9E0-49D9-82E9-DA1A18BF61A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9D5B431-45B6-4213-90CB-B301BE8FCD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29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37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image" Target="../media/image3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49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6" Type="http://schemas.openxmlformats.org/officeDocument/2006/relationships/image" Target="../media/image52.png"/><Relationship Id="rId5" Type="http://schemas.openxmlformats.org/officeDocument/2006/relationships/image" Target="../media/image47.png"/><Relationship Id="rId4" Type="http://schemas.openxmlformats.org/officeDocument/2006/relationships/image" Target="../media/image5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8D89-0B8B-478C-BA92-65E38A1C8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Uncountability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157D5-D5EA-448B-87B9-7961D39EED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Autumn 24</a:t>
            </a:r>
          </a:p>
          <a:p>
            <a:r>
              <a:rPr lang="en-US"/>
              <a:t>Lecture 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6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3485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6D00-8032-409A-BA7F-D5D23A147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799D9-54B2-482F-B3FA-EBD898C9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35" y="3476065"/>
            <a:ext cx="11352363" cy="2833296"/>
          </a:xfrm>
        </p:spPr>
        <p:txBody>
          <a:bodyPr/>
          <a:lstStyle/>
          <a:p>
            <a:r>
              <a:rPr lang="en-US" dirty="0"/>
              <a:t>This matches our intuition on finite sets.</a:t>
            </a:r>
          </a:p>
          <a:p>
            <a:r>
              <a:rPr lang="en-US" dirty="0"/>
              <a:t>But it also works for infinite sets!</a:t>
            </a:r>
          </a:p>
          <a:p>
            <a:endParaRPr lang="en-US" dirty="0"/>
          </a:p>
          <a:p>
            <a:r>
              <a:rPr lang="en-US" dirty="0"/>
              <a:t>Let’s see just how infinite these sets are.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3344FCA-D096-4974-BABF-4403C09622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914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30BF-BB03-4449-BF20-D4D08D24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infinite 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2997-3661-4F29-8767-2B255A7B0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/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sets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have the same size (same cardinality) if and only if there is a bijection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𝒇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𝑨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→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𝑩</m:t>
                    </m:r>
                  </m:oMath>
                </a14:m>
                <a:endParaRPr lang="en-US" sz="2800" b="1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D752940-F2BD-49D9-9BDA-70992F0D91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888" y="1393683"/>
                <a:ext cx="8641177" cy="1895995"/>
              </a:xfrm>
              <a:prstGeom prst="rect">
                <a:avLst/>
              </a:prstGeom>
              <a:blipFill>
                <a:blip r:embed="rId2"/>
                <a:stretch>
                  <a:fillRect r="-1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/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compare the sizes of: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{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: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an even integer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}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DD62F5-0353-4613-8FF5-EEC389FDB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429000"/>
                <a:ext cx="11187258" cy="523220"/>
              </a:xfrm>
              <a:prstGeom prst="rect">
                <a:avLst/>
              </a:prstGeom>
              <a:blipFill>
                <a:blip r:embed="rId3"/>
                <a:stretch>
                  <a:fillRect l="-1089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E1D351C8-F6DD-44A7-AF6A-A6E47D6C509C}"/>
              </a:ext>
            </a:extLst>
          </p:cNvPr>
          <p:cNvSpPr/>
          <p:nvPr/>
        </p:nvSpPr>
        <p:spPr>
          <a:xfrm>
            <a:off x="6613236" y="4527748"/>
            <a:ext cx="5001009" cy="2181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233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56B3B-4935-4A1C-88BD-8D8C426F0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it a bijection?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; 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is even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for some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even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odd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DDCFB6-2981-4325-B3D8-7180802CBA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467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50AA-A788-430F-AA1F-499DC5CB8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They’re all the same size…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and even integers?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work nicely. You can also build one explicitly.</a:t>
                </a:r>
              </a:p>
              <a:p>
                <a:endParaRPr lang="en-US" dirty="0"/>
              </a:p>
              <a:p>
                <a:r>
                  <a:rPr lang="en-US" dirty="0"/>
                  <a:t>Good exercise: show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are bijections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is also a bijection.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9C5138-B64F-492B-B3EC-7910AE8AA0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13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A39D-7E56-4EFD-B15E-9582F371C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an even integer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are all countable. </a:t>
                </a:r>
              </a:p>
              <a:p>
                <a:endParaRPr lang="en-US" dirty="0"/>
              </a:p>
              <a:p>
                <a:r>
                  <a:rPr lang="en-US" b="1" dirty="0"/>
                  <a:t>To build a bijection from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to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b="1" dirty="0"/>
                  <a:t>, just list all the elements!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FD4A90-4B2B-42DD-8F47-9B5794B534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998259"/>
                <a:ext cx="11187258" cy="2311102"/>
              </a:xfrm>
              <a:blipFill>
                <a:blip r:embed="rId2"/>
                <a:stretch>
                  <a:fillRect l="-654" t="-4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36F9B781-B8FE-4F21-9914-6551B1656940}"/>
              </a:ext>
            </a:extLst>
          </p:cNvPr>
          <p:cNvGrpSpPr/>
          <p:nvPr/>
        </p:nvGrpSpPr>
        <p:grpSpPr>
          <a:xfrm>
            <a:off x="618563" y="1501337"/>
            <a:ext cx="9732245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The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there is an injection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Equivalently,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countable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it is finite or there is a bijection from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ℕ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12A1CBC-3E0A-42CE-8859-38086BF4F2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88" r="-119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3C1393-E657-46C0-98D0-EC79C680CF21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Countable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9797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AEB39-1B06-46B4-A70B-DEC0AF792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 one that’s a little harder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 There’s </a:t>
                </a:r>
                <a:r>
                  <a:rPr lang="en-US" dirty="0" err="1"/>
                  <a:t>gotta</a:t>
                </a:r>
                <a:r>
                  <a:rPr lang="en-US" dirty="0"/>
                  <a:t> be more of those right?</a:t>
                </a:r>
              </a:p>
              <a:p>
                <a:endParaRPr lang="en-US" dirty="0"/>
              </a:p>
              <a:p>
                <a:r>
                  <a:rPr lang="en-US" dirty="0"/>
                  <a:t>It’s pretty intuitive to think there are more </a:t>
                </a:r>
                <a:r>
                  <a:rPr lang="en-US" dirty="0" err="1"/>
                  <a:t>rationals</a:t>
                </a:r>
                <a:r>
                  <a:rPr lang="en-US" dirty="0"/>
                  <a:t> than integers.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rationals</a:t>
                </a:r>
                <a:r>
                  <a:rPr lang="en-US" dirty="0"/>
                  <a:t> are </a:t>
                </a:r>
                <a:r>
                  <a:rPr lang="en-US" b="1" dirty="0"/>
                  <a:t>dense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, there’s another rational number.</a:t>
                </a:r>
              </a:p>
              <a:p>
                <a:r>
                  <a:rPr lang="en-US" dirty="0"/>
                  <a:t>Or said in more intimidating fashion: between every two </a:t>
                </a:r>
                <a:r>
                  <a:rPr lang="en-US" dirty="0" err="1"/>
                  <a:t>rationals</a:t>
                </a:r>
                <a:r>
                  <a:rPr lang="en-US" dirty="0"/>
                  <a:t> there are infinitely many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B7C677-7372-4828-A3F7-4CEEA6A140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26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set of positive rational numbers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</p:nvPr>
        </p:nvGraphicFramePr>
        <p:xfrm>
          <a:off x="2369128" y="1205346"/>
          <a:ext cx="8229600" cy="5165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1/8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2/8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3/8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4/8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5/7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6/6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7/1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7/2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7/3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7/4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7/5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571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tx1"/>
                          </a:solidFill>
                        </a:rPr>
                        <a:t>...</a:t>
                      </a: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solidFill>
                          <a:schemeClr val="tx1"/>
                        </a:solidFill>
                      </a:endParaRPr>
                    </a:p>
                  </a:txBody>
                  <a:tcPr marT="45714" marB="4571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51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3B71-4442-4940-A328-956FF980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Order the </a:t>
                </a:r>
                <a:r>
                  <a:rPr lang="en-US" dirty="0" err="1"/>
                  <a:t>rationals</a:t>
                </a:r>
                <a:r>
                  <a:rPr lang="en-US" dirty="0"/>
                  <a:t> by their denominator (increasing), breaking ties by numerator.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1/1,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1/2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1/3,2/3,1/4,3/4,1/5,2/5,3/5,4/5,1/6,…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number in that list (indexed from 0)</a:t>
                </a:r>
              </a:p>
              <a:p>
                <a:r>
                  <a:rPr lang="en-US" dirty="0"/>
                  <a:t>That’s a bijection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(it’s not a nice clean formula, but it’s definitely a function)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09B3D-506D-4E74-A6A5-5891AEF1A5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4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72DF-9980-46D5-AD5E-1911CF58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Bijection with the natural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</p:spPr>
            <p:txBody>
              <a:bodyPr/>
              <a:lstStyle/>
              <a:p>
                <a:r>
                  <a:rPr lang="en-US" dirty="0"/>
                  <a:t>How do we get all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already know how to “get twice as many” – map the even naturals to positives, and the odds to negatives. Like when we were 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</a:t>
                </a:r>
              </a:p>
              <a:p>
                <a:r>
                  <a:rPr lang="en-US" dirty="0"/>
                  <a:t>The “order via diagonals” technique is closely related to “dovetailing” a super-useful technique in </a:t>
                </a:r>
                <a:r>
                  <a:rPr lang="en-US" dirty="0" err="1"/>
                  <a:t>compuatability</a:t>
                </a:r>
                <a:r>
                  <a:rPr lang="en-US" dirty="0"/>
                  <a:t> theory (take 431 to learn more)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F6D8F3-BAE3-4A10-A77B-67DEEE819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86269"/>
                <a:ext cx="11187258" cy="4845504"/>
              </a:xfrm>
              <a:blipFill>
                <a:blip r:embed="rId2"/>
                <a:stretch>
                  <a:fillRect l="-708" t="-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07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2C8EF-9DCA-803F-6D41-0E7DB3A6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B6D2E-BCAE-8F38-5DE3-0CCA7A7C7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CC29 (from Friday’s lecture) will be due Monday at 11:59 PM.</a:t>
            </a:r>
          </a:p>
          <a:p>
            <a:r>
              <a:rPr lang="en-US" dirty="0"/>
              <a:t>CC30 re-asks you the survey questions from CC0 over again (along with some extra ones), </a:t>
            </a:r>
          </a:p>
          <a:p>
            <a:endParaRPr lang="en-US" dirty="0"/>
          </a:p>
          <a:p>
            <a:r>
              <a:rPr lang="en-US" dirty="0"/>
              <a:t>Please fill out course evals---they really help us update the course.</a:t>
            </a:r>
          </a:p>
        </p:txBody>
      </p:sp>
    </p:spTree>
    <p:extLst>
      <p:ext uri="{BB962C8B-B14F-4D97-AF65-F5344CB8AC3E}">
        <p14:creationId xmlns:p14="http://schemas.microsoft.com/office/powerpoint/2010/main" val="1456069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DA147-EDB2-4E79-860C-2EF3A3914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Alright. There are clever ways to build bijections. </a:t>
                </a:r>
              </a:p>
              <a:p>
                <a:r>
                  <a:rPr lang="en-US" dirty="0"/>
                  <a:t>Is there anything that’s bigger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And…like…how would we prove it?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61DCED-E180-4052-A707-6486747AD7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82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4824-B423-4160-B4DC-202BAA5BC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proof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set is countable </a:t>
                </a:r>
                <a:r>
                  <a:rPr lang="en-US" dirty="0" err="1"/>
                  <a:t>iff</a:t>
                </a:r>
                <a:r>
                  <a:rPr lang="en-US" dirty="0"/>
                  <a:t> it can be listed (a list is a bijection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We’ll take advantage of that to find an uncountable set.</a:t>
                </a:r>
              </a:p>
              <a:p>
                <a:endParaRPr lang="en-US" dirty="0"/>
              </a:p>
              <a:p>
                <a:r>
                  <a:rPr lang="en-US" dirty="0"/>
                  <a:t>Claim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uncountable.</a:t>
                </a:r>
              </a:p>
              <a:p>
                <a:r>
                  <a:rPr lang="en-US" dirty="0"/>
                  <a:t>Actually, it’s easier if we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uncountable (i.e. real numbers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2B10EB-7D10-48D0-8E43-47CADB0FC0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642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116C9-774E-4815-B597-92FE0A76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real numbers look like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B00C3C-1FC2-465E-81E7-599788FCBD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955940"/>
              </p:ext>
            </p:extLst>
          </p:nvPr>
        </p:nvGraphicFramePr>
        <p:xfrm>
          <a:off x="942975" y="1508125"/>
          <a:ext cx="363537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975">
                  <a:extLst>
                    <a:ext uri="{9D8B030D-6E8A-4147-A177-3AD203B41FA5}">
                      <a16:colId xmlns:a16="http://schemas.microsoft.com/office/drawing/2014/main" val="108358929"/>
                    </a:ext>
                  </a:extLst>
                </a:gridCol>
                <a:gridCol w="372887">
                  <a:extLst>
                    <a:ext uri="{9D8B030D-6E8A-4147-A177-3AD203B41FA5}">
                      <a16:colId xmlns:a16="http://schemas.microsoft.com/office/drawing/2014/main" val="11053926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54708678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2080004403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68616486"/>
                    </a:ext>
                  </a:extLst>
                </a:gridCol>
                <a:gridCol w="403931">
                  <a:extLst>
                    <a:ext uri="{9D8B030D-6E8A-4147-A177-3AD203B41FA5}">
                      <a16:colId xmlns:a16="http://schemas.microsoft.com/office/drawing/2014/main" val="671788506"/>
                    </a:ext>
                  </a:extLst>
                </a:gridCol>
                <a:gridCol w="329139">
                  <a:extLst>
                    <a:ext uri="{9D8B030D-6E8A-4147-A177-3AD203B41FA5}">
                      <a16:colId xmlns:a16="http://schemas.microsoft.com/office/drawing/2014/main" val="1338955671"/>
                    </a:ext>
                  </a:extLst>
                </a:gridCol>
                <a:gridCol w="298450">
                  <a:extLst>
                    <a:ext uri="{9D8B030D-6E8A-4147-A177-3AD203B41FA5}">
                      <a16:colId xmlns:a16="http://schemas.microsoft.com/office/drawing/2014/main" val="285516592"/>
                    </a:ext>
                  </a:extLst>
                </a:gridCol>
                <a:gridCol w="584203">
                  <a:extLst>
                    <a:ext uri="{9D8B030D-6E8A-4147-A177-3AD203B41FA5}">
                      <a16:colId xmlns:a16="http://schemas.microsoft.com/office/drawing/2014/main" val="400472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8201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555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861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385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4799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4651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880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0.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7…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173529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089FFDE-20D3-45F4-A88D-B36920F88123}"/>
              </a:ext>
            </a:extLst>
          </p:cNvPr>
          <p:cNvSpPr txBox="1"/>
          <p:nvPr/>
        </p:nvSpPr>
        <p:spPr>
          <a:xfrm>
            <a:off x="5937250" y="2057400"/>
            <a:ext cx="43124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string of digits!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Well not a “string” An infinitely long sequence of digits is more accurate.</a:t>
            </a:r>
          </a:p>
        </p:txBody>
      </p:sp>
    </p:spTree>
    <p:extLst>
      <p:ext uri="{BB962C8B-B14F-4D97-AF65-F5344CB8AC3E}">
        <p14:creationId xmlns:p14="http://schemas.microsoft.com/office/powerpoint/2010/main" val="2709305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74897-EF0A-4AC3-9E05-577335B8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Uncountable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Suppose, for the sake of contradiction,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countable.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there is a bijection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→[0,1)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 that bijection to make the following table…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792211-D910-4595-B1DC-B321A0B54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97451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74767443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71096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7334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7C35F9E-C15A-42D5-BAA8-290F5420D580}"/>
              </a:ext>
            </a:extLst>
          </p:cNvPr>
          <p:cNvSpPr/>
          <p:nvPr/>
        </p:nvSpPr>
        <p:spPr>
          <a:xfrm>
            <a:off x="7505700" y="2438400"/>
            <a:ext cx="4552950" cy="216535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Goal: find a real number between 0 and 1 that isn’t on our table.</a:t>
            </a:r>
          </a:p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(contradiction to bijection)</a:t>
            </a:r>
          </a:p>
        </p:txBody>
      </p:sp>
    </p:spTree>
    <p:extLst>
      <p:ext uri="{BB962C8B-B14F-4D97-AF65-F5344CB8AC3E}">
        <p14:creationId xmlns:p14="http://schemas.microsoft.com/office/powerpoint/2010/main" val="3617457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09161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number that’s not in our list? </a:t>
                </a: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576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1396935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0 column to not 3,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</a:t>
            </a:r>
          </a:p>
        </p:txBody>
      </p:sp>
      <p:sp>
        <p:nvSpPr>
          <p:cNvPr id="6" name="Rectangle 5"/>
          <p:cNvSpPr/>
          <p:nvPr/>
        </p:nvSpPr>
        <p:spPr>
          <a:xfrm>
            <a:off x="2805830" y="2655518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09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9952442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(1)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1 column to not 7,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49" y="3095190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43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5693129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let’s make sure whatever our number is,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(2)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Set the 2 column to not 1, say…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 b="-8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</a:t>
            </a:r>
          </a:p>
        </p:txBody>
      </p:sp>
      <p:sp>
        <p:nvSpPr>
          <p:cNvPr id="7" name="Rectangle 6"/>
          <p:cNvSpPr/>
          <p:nvPr/>
        </p:nvSpPr>
        <p:spPr>
          <a:xfrm>
            <a:off x="4797468" y="3521075"/>
            <a:ext cx="964504" cy="4258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DF606-225E-4254-A9AA-193136C7B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Punchline for 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0AB4D-DE3A-4CF4-8818-9372AA099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more functions than there are computer programs.</a:t>
            </a:r>
          </a:p>
          <a:p>
            <a:r>
              <a:rPr lang="en-US" dirty="0"/>
              <a:t>So for some functions there just isn’t a computer program that computes it.</a:t>
            </a:r>
          </a:p>
        </p:txBody>
      </p:sp>
    </p:spTree>
    <p:extLst>
      <p:ext uri="{BB962C8B-B14F-4D97-AF65-F5344CB8AC3E}">
        <p14:creationId xmlns:p14="http://schemas.microsoft.com/office/powerpoint/2010/main" val="36320242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200" y="295740"/>
                <a:ext cx="8229600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200" y="295740"/>
                <a:ext cx="8229600" cy="606642"/>
              </a:xfrm>
              <a:blipFill>
                <a:blip r:embed="rId4"/>
                <a:stretch>
                  <a:fillRect l="-2593" t="-36364" b="-41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1055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72882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Number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Digits after decimal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235135" r="-10000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330667" r="-10000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436486" r="-10000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529333" r="-10000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637838" r="-10000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728000" r="-10000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839189" r="-10000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625" t="-926667" r="-10000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0.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Flipping Rule: 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let’s set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to: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𝒊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not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endParaRPr lang="en-US" sz="2400" b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𝟑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𝒇</m:t>
                    </m:r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𝒊</m:t>
                            </m:r>
                          </m:e>
                        </m:d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𝒔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𝒊</m:t>
                        </m:r>
                      </m:e>
                      <m:sup>
                        <m:r>
                          <a:rPr lang="en-US" sz="2400" b="1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column is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𝟕</m:t>
                    </m:r>
                  </m:oMath>
                </a14:m>
                <a:r>
                  <a:rPr lang="en-US" sz="2400" b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700" y="2438400"/>
                <a:ext cx="4552950" cy="216535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27FD4BB-576C-4706-A003-AC5E2C3F70DA}"/>
              </a:ext>
            </a:extLst>
          </p:cNvPr>
          <p:cNvSpPr/>
          <p:nvPr/>
        </p:nvSpPr>
        <p:spPr>
          <a:xfrm>
            <a:off x="107951" y="5996792"/>
            <a:ext cx="4197350" cy="7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0.73777733…</a:t>
            </a:r>
          </a:p>
        </p:txBody>
      </p:sp>
    </p:spTree>
    <p:extLst>
      <p:ext uri="{BB962C8B-B14F-4D97-AF65-F5344CB8AC3E}">
        <p14:creationId xmlns:p14="http://schemas.microsoft.com/office/powerpoint/2010/main" val="2739945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16224-D528-4B0C-ABD4-F700967D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 0.73777733…</a:t>
                </a:r>
              </a:p>
              <a:p>
                <a:endParaRPr lang="en-US" dirty="0"/>
              </a:p>
              <a:p>
                <a:r>
                  <a:rPr lang="en-US" dirty="0"/>
                  <a:t>What is it? </a:t>
                </a:r>
              </a:p>
              <a:p>
                <a:r>
                  <a:rPr lang="en-US" dirty="0"/>
                  <a:t>It’s a real number between 0 and 1(!!!)</a:t>
                </a:r>
              </a:p>
              <a:p>
                <a:r>
                  <a:rPr lang="en-US" dirty="0"/>
                  <a:t>Is the number on the list? Well 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It’s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they differ in column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But…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was a bijection. That’s a contradiction!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CE13FB-966D-4432-8392-87B0D431DA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2356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C2E11-4970-4277-8B31-3FB902C44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Diagonalization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8EE04-9FEE-4B6E-916E-76506BB1F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proof technique is called </a:t>
            </a:r>
            <a:r>
              <a:rPr lang="en-US" b="1" dirty="0"/>
              <a:t>diagonalization</a:t>
            </a:r>
          </a:p>
          <a:p>
            <a:r>
              <a:rPr lang="en-US" dirty="0"/>
              <a:t>Often “Cantor’s Diagonalization” (after Cantor, who developed it).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259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183A-2222-4562-9A75-EE6CAF60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E79EB-8161-43A6-9DE9-8F799E1BF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differing levels of infinity.</a:t>
            </a:r>
          </a:p>
          <a:p>
            <a:r>
              <a:rPr lang="en-US" dirty="0"/>
              <a:t>Some infinite sets are equal in size.</a:t>
            </a:r>
          </a:p>
          <a:p>
            <a:r>
              <a:rPr lang="en-US" dirty="0"/>
              <a:t>Other infinite sets are bigger than others.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If this is mind-bending you’re in good company.</a:t>
            </a:r>
          </a:p>
          <a:p>
            <a:r>
              <a:rPr lang="en-US" dirty="0"/>
              <a:t>Cantor’s contemporaries accused him of being a “scientific charlatan” and a “corruptor of youth”</a:t>
            </a:r>
          </a:p>
          <a:p>
            <a:r>
              <a:rPr lang="en-US" dirty="0"/>
              <a:t>But Cantor was right – and his ideas eventually were recognized as correct.</a:t>
            </a:r>
          </a:p>
        </p:txBody>
      </p:sp>
    </p:spTree>
    <p:extLst>
      <p:ext uri="{BB962C8B-B14F-4D97-AF65-F5344CB8AC3E}">
        <p14:creationId xmlns:p14="http://schemas.microsoft.com/office/powerpoint/2010/main" val="791875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5ABAA-E468-4951-A7B6-F4196813F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Another!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Call 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 “binary valued function”</a:t>
                </a:r>
              </a:p>
              <a:p>
                <a:endParaRPr lang="en-US" dirty="0"/>
              </a:p>
              <a:p>
                <a:r>
                  <a:rPr lang="en-US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would be something like</a:t>
                </a:r>
                <a:br>
                  <a:rPr lang="en-US" dirty="0"/>
                </a:br>
                <a:r>
                  <a:rPr lang="en-US" dirty="0"/>
                  <a:t>public </a:t>
                </a:r>
                <a:r>
                  <a:rPr lang="en-US" dirty="0" err="1"/>
                  <a:t>boolean</a:t>
                </a:r>
                <a:r>
                  <a:rPr lang="en-US" dirty="0"/>
                  <a:t> g(</a:t>
                </a:r>
                <a:r>
                  <a:rPr lang="en-US" dirty="0" err="1"/>
                  <a:t>BigInteger</a:t>
                </a:r>
                <a:r>
                  <a:rPr lang="en-US" dirty="0"/>
                  <a:t> input){ }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If we could write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in Java.</a:t>
                </a:r>
              </a:p>
              <a:p>
                <a:endParaRPr lang="en-US" dirty="0"/>
              </a:p>
              <a:p>
                <a:r>
                  <a:rPr lang="en-US" dirty="0"/>
                  <a:t>How many possible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there?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C42E5F-1C74-44A1-AC21-942AAF88D3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6815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145" name="Title 1"/>
              <p:cNvSpPr>
                <a:spLocks noGrp="1"/>
              </p:cNvSpPr>
              <p:nvPr>
                <p:ph type="title"/>
                <p:custDataLst>
                  <p:tags r:id="rId1"/>
                </p:custDataLst>
              </p:nvPr>
            </p:nvSpPr>
            <p:spPr>
              <a:xfrm>
                <a:off x="1981199" y="295740"/>
                <a:ext cx="9690847" cy="60664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</a:p>
            </p:txBody>
          </p:sp>
        </mc:Choice>
        <mc:Fallback xmlns="">
          <p:sp>
            <p:nvSpPr>
              <p:cNvPr id="6145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  <p:custDataLst>
                  <p:tags r:id="rId3"/>
                </p:custDataLst>
              </p:nvPr>
            </p:nvSpPr>
            <p:spPr>
              <a:xfrm>
                <a:off x="1981199" y="295740"/>
                <a:ext cx="9690847" cy="606642"/>
              </a:xfrm>
              <a:blipFill>
                <a:blip r:embed="rId4"/>
                <a:stretch>
                  <a:fillRect l="-2201" t="-76768" b="-8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40430044-A656-4DB8-B9DE-846FB51A1F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118281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2704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6308216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Goal: find a function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: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ℕ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isn’t on our table.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(contradiction to bijection)</a:t>
                </a: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63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500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(0)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first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0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4280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59688310"/>
                  </p:ext>
                </p:extLst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8" y="5490882"/>
                <a:ext cx="3276600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017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388AB-464C-4E4A-8145-D607BEF5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D3FE5-4677-4CC9-B724-B5B78F3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definitions – what do we mean by “more”?</a:t>
            </a:r>
          </a:p>
          <a:p>
            <a:r>
              <a:rPr lang="en-US" dirty="0"/>
              <a:t>How many programs are there?</a:t>
            </a:r>
          </a:p>
          <a:p>
            <a:r>
              <a:rPr lang="en-US" dirty="0"/>
              <a:t>Proving there are more functions.</a:t>
            </a:r>
          </a:p>
        </p:txBody>
      </p:sp>
    </p:spTree>
    <p:extLst>
      <p:ext uri="{BB962C8B-B14F-4D97-AF65-F5344CB8AC3E}">
        <p14:creationId xmlns:p14="http://schemas.microsoft.com/office/powerpoint/2010/main" val="39227856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044504" y="1001077"/>
            <a:ext cx="8352563" cy="4017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Suppose, for the sake of contradiction, that there is a list of them: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oMath>
                          </a14:m>
                          <a:r>
                            <a:rPr lang="en-US" dirty="0"/>
                            <a:t> bijection</a:t>
                          </a:r>
                          <a:r>
                            <a:rPr lang="en-US" baseline="0" dirty="0"/>
                            <a:t> from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baseline="0" smtClean="0">
                                  <a:latin typeface="Cambria Math" panose="02040503050406030204" pitchFamily="18" charset="0"/>
                                </a:rPr>
                                <m:t>ℕ</m:t>
                              </m:r>
                            </m:oMath>
                          </a14:m>
                          <a:r>
                            <a:rPr lang="en-US" dirty="0"/>
                            <a:t> to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</a:t>
                          </a:r>
                          <a14:m>
                            <m:oMath xmlns:m="http://schemas.openxmlformats.org/officeDocument/2006/math"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(3)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(4)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(5)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(6)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(7)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32819A3E-0CB4-4E44-BACC-684DA193575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884518" y="1607172"/>
              <a:ext cx="10701702" cy="510717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1697">
                      <a:extLst>
                        <a:ext uri="{9D8B030D-6E8A-4147-A177-3AD203B41FA5}">
                          <a16:colId xmlns:a16="http://schemas.microsoft.com/office/drawing/2014/main" val="1761370697"/>
                        </a:ext>
                      </a:extLst>
                    </a:gridCol>
                    <a:gridCol w="384067">
                      <a:extLst>
                        <a:ext uri="{9D8B030D-6E8A-4147-A177-3AD203B41FA5}">
                          <a16:colId xmlns:a16="http://schemas.microsoft.com/office/drawing/2014/main" val="177865684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31381973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913670273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03885537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83621786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790190879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970763334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458108547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1183682375"/>
                        </a:ext>
                      </a:extLst>
                    </a:gridCol>
                    <a:gridCol w="972882">
                      <a:extLst>
                        <a:ext uri="{9D8B030D-6E8A-4147-A177-3AD203B41FA5}">
                          <a16:colId xmlns:a16="http://schemas.microsoft.com/office/drawing/2014/main" val="2275722854"/>
                        </a:ext>
                      </a:extLst>
                    </a:gridCol>
                  </a:tblGrid>
                  <a:tr h="1027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959" r="-587500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2959" r="-800625" b="-3976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Output on 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48928437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235135" r="-587500" b="-808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4973996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330667" r="-587500" b="-69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65691453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436486" r="-587500" b="-6067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1096040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529333" r="-587500" b="-498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34932015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637838" r="-587500" b="-4054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017851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728000" r="-587500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002993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839189" r="-587500" b="-2040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5244704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91" t="-926667" r="-587500" b="-101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8555511"/>
                      </a:ext>
                    </a:extLst>
                  </a:tr>
                  <a:tr h="453245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286913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/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How do we find a function not on our list?</a:t>
                </a:r>
              </a:p>
              <a:p>
                <a:pPr algn="ctr"/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Well to make sure it’s not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(the function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row)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𝑔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𝑑𝑖𝑎𝑔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𝑖</m:t>
                        </m:r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97C35F9E-C15A-42D5-BAA8-290F5420D5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569" y="2438400"/>
                <a:ext cx="5267081" cy="216535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889B5109-00B8-4D41-B9E5-DE2CF41C139B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6984" y="-1090271"/>
            <a:ext cx="9690847" cy="606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[0,1)</m:t>
                    </m:r>
                  </m:oMath>
                </a14:m>
                <a:r>
                  <a:rPr lang="en-US" dirty="0"/>
                  <a:t> set of binary-valued functions is not countable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Title 7">
                <a:extLst>
                  <a:ext uri="{FF2B5EF4-FFF2-40B4-BE49-F238E27FC236}">
                    <a16:creationId xmlns:a16="http://schemas.microsoft.com/office/drawing/2014/main" id="{FE54995F-7B50-4D6D-B3D0-6C7DA823AA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75239" y="327808"/>
                <a:ext cx="11187259" cy="950135"/>
              </a:xfrm>
              <a:blipFill>
                <a:blip r:embed="rId5"/>
                <a:stretch>
                  <a:fillRect l="-1906" t="-56410" r="-1743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/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𝑑𝑖𝑎𝑔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𝑖𝑓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Segoe UI Semilight" panose="020B0402040204020203" pitchFamily="34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outputs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on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input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  <m:e/>
                          </m:eqArr>
                        </m:e>
                      </m:d>
                    </m:oMath>
                  </m:oMathPara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A946AD-8A9A-4605-955C-D37DCCB784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17" y="5490882"/>
                <a:ext cx="6082553" cy="12552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62130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91E37-456D-47EF-9BE1-66D384BC0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 the proof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Wrapping up the proof.</a:t>
                </a:r>
              </a:p>
              <a:p>
                <a:endParaRPr lang="en-US" dirty="0"/>
              </a:p>
              <a:p>
                <a:r>
                  <a:rPr lang="en-US" dirty="0"/>
                  <a:t>Observe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𝑑𝑖𝑎𝑔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 fully-defined function, and that it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its domain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/>
                  <a:t> as its codomain. It therefore should be in the co-domain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 But it cannot be on the list,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different from the function in the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row on 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This contradicts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being onto! So we have that the set of binary-valued functions (with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as their domains) is uncountable.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6CE3A-8B50-47E9-B11F-EC1C857816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57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73204-10CC-4FF0-8248-DC641C41E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B9F3D-0372-4A43-86BD-7246B3CE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9889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Java methods can we write:</a:t>
            </a:r>
          </a:p>
          <a:p>
            <a:endParaRPr lang="en-US" dirty="0"/>
          </a:p>
          <a:p>
            <a:r>
              <a:rPr lang="en-US" dirty="0"/>
              <a:t>public </a:t>
            </a:r>
            <a:r>
              <a:rPr lang="en-US" dirty="0" err="1"/>
              <a:t>boolean</a:t>
            </a:r>
            <a:r>
              <a:rPr lang="en-US" dirty="0"/>
              <a:t> g(int input) ?</a:t>
            </a:r>
          </a:p>
          <a:p>
            <a:endParaRPr lang="en-US" dirty="0"/>
          </a:p>
          <a:p>
            <a:r>
              <a:rPr lang="en-US" dirty="0"/>
              <a:t>Can you list them?</a:t>
            </a:r>
          </a:p>
          <a:p>
            <a:r>
              <a:rPr lang="en-US" dirty="0"/>
              <a:t>Yeah!! Put them in </a:t>
            </a:r>
            <a:r>
              <a:rPr lang="en-US" b="1" dirty="0"/>
              <a:t>lexicographic </a:t>
            </a:r>
            <a:r>
              <a:rPr lang="en-US" dirty="0"/>
              <a:t>order</a:t>
            </a:r>
          </a:p>
          <a:p>
            <a:r>
              <a:rPr lang="en-US" dirty="0"/>
              <a:t>i.e. in increasing order of length, with ties broken by alphabetical order.</a:t>
            </a:r>
          </a:p>
          <a:p>
            <a:endParaRPr lang="en-US" dirty="0"/>
          </a:p>
          <a:p>
            <a:r>
              <a:rPr lang="en-US" dirty="0"/>
              <a:t>Wait…that means the number of such Java programs is countable.</a:t>
            </a:r>
          </a:p>
          <a:p>
            <a:r>
              <a:rPr lang="en-US" dirty="0"/>
              <a:t>And…the number of functions we’re supposed to write is uncountable.</a:t>
            </a:r>
          </a:p>
        </p:txBody>
      </p:sp>
    </p:spTree>
    <p:extLst>
      <p:ext uri="{BB962C8B-B14F-4D97-AF65-F5344CB8AC3E}">
        <p14:creationId xmlns:p14="http://schemas.microsoft.com/office/powerpoint/2010/main" val="3510834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46E-5261-44AE-93BB-508B54B91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Second big 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 are more 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than there are Java programs to compute them.</a:t>
                </a:r>
              </a:p>
              <a:p>
                <a:endParaRPr lang="en-US" dirty="0"/>
              </a:p>
              <a:p>
                <a:r>
                  <a:rPr lang="en-US" dirty="0"/>
                  <a:t>Some function must be </a:t>
                </a:r>
                <a:r>
                  <a:rPr lang="en-US" b="1" dirty="0" err="1"/>
                  <a:t>uncomputable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That is there is no piece of code which tells you the output of the function when you give it the appropriate input.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9D8457-9521-4900-8C8F-7B242FDAF8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6330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11A3-BE6E-42C0-ACA3-FDA42AE3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Java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This isn’t just about java programs. (all we used about java was that its programs are strings)…that’s…well every programming language.</a:t>
                </a:r>
              </a:p>
              <a:p>
                <a:endParaRPr lang="en-US" dirty="0"/>
              </a:p>
              <a:p>
                <a:r>
                  <a:rPr lang="en-US" dirty="0"/>
                  <a:t>There are functions that simply cannot be computed.</a:t>
                </a:r>
              </a:p>
              <a:p>
                <a:r>
                  <a:rPr lang="en-US" dirty="0"/>
                  <a:t>Doesn’t matter how clever you are. How fancy your new programming language is. Just doesn’t work.*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*there’s a difference between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here, for the proof to work you really need all integers to be valid inputs, not just integers in a certain range.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30A7A-6CC1-4516-905A-437EED5AB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1887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236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73454-D1CE-4C91-8229-6B07B81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this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FE026-AC5E-403E-A43B-14B3C2BF6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even worse than that – almost all functions are not computable.</a:t>
            </a:r>
          </a:p>
          <a:p>
            <a:endParaRPr lang="en-US" dirty="0"/>
          </a:p>
          <a:p>
            <a:r>
              <a:rPr lang="en-US" dirty="0"/>
              <a:t>So…how come this has never happened to you?</a:t>
            </a:r>
          </a:p>
          <a:p>
            <a:endParaRPr lang="en-US" dirty="0"/>
          </a:p>
          <a:p>
            <a:r>
              <a:rPr lang="en-US" dirty="0"/>
              <a:t>This might not be meaningful yet. Almost all functions are also inexpressible in a finite amount of English (English is a language too!)</a:t>
            </a:r>
          </a:p>
          <a:p>
            <a:pPr marL="0" indent="0">
              <a:buNone/>
            </a:pPr>
            <a:r>
              <a:rPr lang="en-US" dirty="0"/>
              <a:t>You’ve probably never decided to write a program that computes a function you couldn’t describe in English…</a:t>
            </a:r>
          </a:p>
          <a:p>
            <a:r>
              <a:rPr lang="en-US" dirty="0"/>
              <a:t>Are there any problems anyone is </a:t>
            </a:r>
            <a:r>
              <a:rPr lang="en-US" b="1" dirty="0"/>
              <a:t>interested </a:t>
            </a:r>
            <a:r>
              <a:rPr lang="en-US" dirty="0"/>
              <a:t>in solving that aren’t computable?</a:t>
            </a:r>
          </a:p>
        </p:txBody>
      </p:sp>
    </p:spTree>
    <p:extLst>
      <p:ext uri="{BB962C8B-B14F-4D97-AF65-F5344CB8AC3E}">
        <p14:creationId xmlns:p14="http://schemas.microsoft.com/office/powerpoint/2010/main" val="120207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4D074C-065D-4841-8044-64B5EA2F4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7DAA74-E1B1-45FA-B546-F4F68ADF7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00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063A-069D-490B-8135-5DFBD0A5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Practical </a:t>
            </a:r>
            <a:r>
              <a:rPr lang="en-US" dirty="0" err="1"/>
              <a:t>Uncomputable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59F65-05CA-4F64-A87A-67FA46A54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 pressed the run button on your code and have it take a long time?</a:t>
            </a:r>
          </a:p>
          <a:p>
            <a:endParaRPr lang="en-US" dirty="0"/>
          </a:p>
          <a:p>
            <a:r>
              <a:rPr lang="en-US" dirty="0"/>
              <a:t>Like an infinitely long time?</a:t>
            </a:r>
          </a:p>
          <a:p>
            <a:endParaRPr lang="en-US" dirty="0"/>
          </a:p>
          <a:p>
            <a:r>
              <a:rPr lang="en-US" dirty="0"/>
              <a:t>What didn’t your compiler…like, tell you </a:t>
            </a:r>
            <a:r>
              <a:rPr lang="en-US" b="1" dirty="0"/>
              <a:t>not </a:t>
            </a:r>
            <a:r>
              <a:rPr lang="en-US" dirty="0"/>
              <a:t>to push the button yet. </a:t>
            </a:r>
          </a:p>
          <a:p>
            <a:r>
              <a:rPr lang="en-US" dirty="0"/>
              <a:t>It tells you when your code doesn’t compile before it runs it…why doesn’t it check for infinite loops?</a:t>
            </a:r>
          </a:p>
        </p:txBody>
      </p:sp>
    </p:spTree>
    <p:extLst>
      <p:ext uri="{BB962C8B-B14F-4D97-AF65-F5344CB8AC3E}">
        <p14:creationId xmlns:p14="http://schemas.microsoft.com/office/powerpoint/2010/main" val="36358882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19DF-FA58-46D9-ADC8-71D7E25E8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7B17-2CD4-4114-8E80-FBD804196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3801035"/>
            <a:ext cx="11187258" cy="25083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would be super useful to solve!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can’t solve it…we’ll find out why on Friday.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AC90EA4-A871-4C6E-9F03-B34E6BF0C7B2}"/>
              </a:ext>
            </a:extLst>
          </p:cNvPr>
          <p:cNvGrpSpPr/>
          <p:nvPr/>
        </p:nvGrpSpPr>
        <p:grpSpPr>
          <a:xfrm>
            <a:off x="327212" y="1434354"/>
            <a:ext cx="11597918" cy="2147046"/>
            <a:chOff x="1057221" y="3429000"/>
            <a:chExt cx="6239933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/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Given: 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source code for a program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 input we could give to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Return: True if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𝑷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will halt 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𝒙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False if it runs forever (e.g. goes in an infinite loop or infinitely recurses)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13CB4F3D-B8F1-499F-8E2D-FA8CDFC2FB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21" y="3429000"/>
                  <a:ext cx="6239932" cy="1927846"/>
                </a:xfrm>
                <a:prstGeom prst="rect">
                  <a:avLst/>
                </a:prstGeom>
                <a:blipFill>
                  <a:blip r:embed="rId2"/>
                  <a:stretch>
                    <a:fillRect l="-11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B5160FD-3129-40CB-9EF3-50B69E637948}"/>
                </a:ext>
              </a:extLst>
            </p:cNvPr>
            <p:cNvSpPr/>
            <p:nvPr/>
          </p:nvSpPr>
          <p:spPr>
            <a:xfrm>
              <a:off x="1057222" y="3429001"/>
              <a:ext cx="6239932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The Halting Problem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303089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F1A87-B25B-45F1-8D0C-96CE0082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Bijection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FEF1-6671-4529-9E8C-4D841E535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394142"/>
            <a:ext cx="11187258" cy="12005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bijection maps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co-domain, and every element of the domain to </a:t>
            </a:r>
            <a:r>
              <a:rPr lang="en-US" b="1" dirty="0"/>
              <a:t>exactly </a:t>
            </a:r>
            <a:r>
              <a:rPr lang="en-US" dirty="0"/>
              <a:t>one element of the domain.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344B9D-FF1A-4841-B877-0E9A2ABCCC21}"/>
              </a:ext>
            </a:extLst>
          </p:cNvPr>
          <p:cNvGrpSpPr/>
          <p:nvPr/>
        </p:nvGrpSpPr>
        <p:grpSpPr>
          <a:xfrm>
            <a:off x="575239" y="1459037"/>
            <a:ext cx="5139761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no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CA92B1D-1105-4398-BB5B-3B1167255E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AB79046-C869-4DE2-92AA-275B8A5A350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593936-E922-4A8A-B11F-325DA3D8C2E7}"/>
              </a:ext>
            </a:extLst>
          </p:cNvPr>
          <p:cNvGrpSpPr/>
          <p:nvPr/>
        </p:nvGrpSpPr>
        <p:grpSpPr>
          <a:xfrm>
            <a:off x="6040935" y="1459036"/>
            <a:ext cx="5721563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 w="28575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EDA31C61-B28A-4659-970C-C90E9AE112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28575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50B5DB-8D9D-4416-B507-95C5C107FEF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77C035F-1E7C-4429-8107-5A5B304B6463}"/>
              </a:ext>
            </a:extLst>
          </p:cNvPr>
          <p:cNvGrpSpPr/>
          <p:nvPr/>
        </p:nvGrpSpPr>
        <p:grpSpPr>
          <a:xfrm>
            <a:off x="2284618" y="3498148"/>
            <a:ext cx="7768500" cy="1895995"/>
            <a:chOff x="1185842" y="3429000"/>
            <a:chExt cx="6111311" cy="1648382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grpFill/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a bijection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and onto</a:t>
                  </a:r>
                </a:p>
              </p:txBody>
            </p:sp>
          </mc:Choice>
          <mc:Fallback xmlns="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2ABE48F-BEA1-42CD-95F1-6F2DD4380D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B6F2B8A-50D3-40A6-BC1A-7F2DECED452E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Bijection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592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D791-49B8-4226-89A1-6DEBF67EF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Sizes of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know two sets are the same size?</a:t>
                </a:r>
              </a:p>
              <a:p>
                <a:endParaRPr lang="en-US" dirty="0"/>
              </a:p>
              <a:p>
                <a:r>
                  <a:rPr lang="en-US" dirty="0"/>
                  <a:t>Easy. Count the number of elements in both. </a:t>
                </a:r>
              </a:p>
              <a:p>
                <a:endParaRPr lang="en-US" dirty="0"/>
              </a:p>
              <a:p>
                <a:r>
                  <a:rPr lang="en-US" dirty="0"/>
                  <a:t>That works great for finite sets,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 isn’t really a number we get to count to…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3AE04F-8503-493E-BAC2-604A459FFA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224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sp>
        <p:nvSpPr>
          <p:cNvPr id="2" name="Rectangle 1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506" y="4116000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3201" y="4752957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1505" y="4784237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2601" y="5338794"/>
            <a:ext cx="528428" cy="4161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1029" y="5338793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34289" y="4206270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681620" y="5341770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87117" y="4074494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4288" y="4842584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0753" y="4693111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26856" y="4719292"/>
            <a:ext cx="409632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5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399" y="1910828"/>
            <a:ext cx="1341339" cy="1808149"/>
          </a:xfrm>
          <a:prstGeom prst="rect">
            <a:avLst/>
          </a:prstGeom>
        </p:spPr>
      </p:pic>
      <p:sp>
        <p:nvSpPr>
          <p:cNvPr id="409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5054" y="330054"/>
            <a:ext cx="8229600" cy="606642"/>
          </a:xfrm>
        </p:spPr>
        <p:txBody>
          <a:bodyPr>
            <a:normAutofit fontScale="90000"/>
          </a:bodyPr>
          <a:lstStyle/>
          <a:p>
            <a:r>
              <a:rPr lang="en-US" dirty="0"/>
              <a:t>More Practical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5959" y="2176746"/>
            <a:ext cx="490178" cy="6381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413" y="2953121"/>
            <a:ext cx="609270" cy="585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213" y="3646093"/>
            <a:ext cx="388925" cy="4943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960" y="4953635"/>
            <a:ext cx="632103" cy="4977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7212" y="4247624"/>
            <a:ext cx="409632" cy="5334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06008" y="2240568"/>
            <a:ext cx="546465" cy="51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3981" y="2970789"/>
            <a:ext cx="590521" cy="4113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56084" y="4315006"/>
            <a:ext cx="496388" cy="5034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07" y="3502333"/>
            <a:ext cx="490178" cy="63815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3980" y="4953635"/>
            <a:ext cx="609270" cy="585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9462" y="5648107"/>
            <a:ext cx="409632" cy="533474"/>
          </a:xfrm>
          <a:prstGeom prst="rect">
            <a:avLst/>
          </a:prstGeom>
        </p:spPr>
      </p:pic>
      <p:pic>
        <p:nvPicPr>
          <p:cNvPr id="307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095" y="2466899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004" y="2605231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2834">
            <a:off x="3307037" y="2417320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56" y="2596594"/>
            <a:ext cx="101861" cy="13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4978063" y="2536620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5985" y="3142992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978063" y="3787927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031674" y="5135631"/>
            <a:ext cx="1898695" cy="6696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05985" y="4512239"/>
            <a:ext cx="1898695" cy="21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4" descr="http://sytereitz.com/wp-content/uploads/2013/02/Teardrop1.jpeg"/>
          <p:cNvPicPr>
            <a:picLocks noChangeAspect="1" noChangeArrowheads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7166" flipH="1">
            <a:off x="2833899" y="2506217"/>
            <a:ext cx="81104" cy="11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3369733" y="1181296"/>
            <a:ext cx="6025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What does it mean that two sets have the same size?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70311" y="1898535"/>
            <a:ext cx="1164175" cy="180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1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That is, every output has at most one possible input.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one-to-one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One-to-one (aka injection)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14:cNvPr>
              <p14:cNvContentPartPr/>
              <p14:nvPr/>
            </p14:nvContentPartPr>
            <p14:xfrm>
              <a:off x="8696616" y="2229054"/>
              <a:ext cx="2854800" cy="29552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6802C99-D217-43EE-9A71-9A79653446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87616" y="2220054"/>
                <a:ext cx="2872440" cy="29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442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A697E-F7E5-4564-9282-FBABD2BA7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Requirements for a Bijection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maps every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to one element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the “domain”,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the “co-domain”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Every output has at least one input that maps to it.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3601DB-8EE8-41DD-BBA9-9504A62F1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9210396-FAE0-4392-A10A-FBAE3D99A959}"/>
              </a:ext>
            </a:extLst>
          </p:cNvPr>
          <p:cNvGrpSpPr/>
          <p:nvPr/>
        </p:nvGrpSpPr>
        <p:grpSpPr>
          <a:xfrm>
            <a:off x="575239" y="2951670"/>
            <a:ext cx="7768500" cy="1895995"/>
            <a:chOff x="1185842" y="3429000"/>
            <a:chExt cx="6111311" cy="1648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 function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𝒇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: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𝑨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𝑩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onto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iff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∀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𝑩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∈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𝑨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𝒇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𝒂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))</m:t>
                        </m:r>
                      </m:oMath>
                    </m:oMathPara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526D2113-C4EE-443E-8038-E9C006D73D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64838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821CAF2-2D6D-4B61-8DC4-D94274780F1F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Onto (aka surjection)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14:cNvPr>
              <p14:cNvContentPartPr/>
              <p14:nvPr/>
            </p14:nvContentPartPr>
            <p14:xfrm>
              <a:off x="8939976" y="2445054"/>
              <a:ext cx="2942280" cy="3495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2E7CA9B-C372-440D-83BC-A686E43615D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30977" y="2436414"/>
                <a:ext cx="2959918" cy="351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961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3578</TotalTime>
  <Words>4695</Words>
  <Application>Microsoft Office PowerPoint</Application>
  <PresentationFormat>Widescreen</PresentationFormat>
  <Paragraphs>1805</Paragraphs>
  <Slides>49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Aptos</vt:lpstr>
      <vt:lpstr>Cambria Math</vt:lpstr>
      <vt:lpstr>Courier New</vt:lpstr>
      <vt:lpstr>Franklin Gothic Medium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Uncountability</vt:lpstr>
      <vt:lpstr>Miscellaneous Announcements</vt:lpstr>
      <vt:lpstr>Punchline for Today’s Lecture</vt:lpstr>
      <vt:lpstr>Outline</vt:lpstr>
      <vt:lpstr>Sizes of sets</vt:lpstr>
      <vt:lpstr>More Practical</vt:lpstr>
      <vt:lpstr>More Practical</vt:lpstr>
      <vt:lpstr>Two Requirements for a Bijection</vt:lpstr>
      <vt:lpstr>Two Requirements for a Bijection</vt:lpstr>
      <vt:lpstr>Bijection</vt:lpstr>
      <vt:lpstr>Definition</vt:lpstr>
      <vt:lpstr>Some infinite sets</vt:lpstr>
      <vt:lpstr>They’re all the same size.</vt:lpstr>
      <vt:lpstr>They’re all the same size…</vt:lpstr>
      <vt:lpstr>Countable</vt:lpstr>
      <vt:lpstr>Let’s Try one that’s a little harder</vt:lpstr>
      <vt:lpstr>The set of positive rational numbers</vt:lpstr>
      <vt:lpstr>In bijection with the natural numbers</vt:lpstr>
      <vt:lpstr>In Bijection with the natural numbers</vt:lpstr>
      <vt:lpstr>Uncountable</vt:lpstr>
      <vt:lpstr>A proof idea</vt:lpstr>
      <vt:lpstr>What do real numbers look like</vt:lpstr>
      <vt:lpstr>Uncountable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Proof that [0,1) is not countable</vt:lpstr>
      <vt:lpstr>Wrapping Up</vt:lpstr>
      <vt:lpstr>Diagonalization</vt:lpstr>
      <vt:lpstr>Takeaway 1</vt:lpstr>
      <vt:lpstr>Let’s Do Another!</vt:lpstr>
      <vt:lpstr>Proof that [0,1) set of binary-valued functions is not countable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Proof that [0,1) set of binary-valued functions is not countable </vt:lpstr>
      <vt:lpstr>Wrapping up the proof</vt:lpstr>
      <vt:lpstr>Our Second big takeaway</vt:lpstr>
      <vt:lpstr>Our Second big takeaway</vt:lpstr>
      <vt:lpstr>Not just Java</vt:lpstr>
      <vt:lpstr>Does this matter?</vt:lpstr>
      <vt:lpstr>The Halting Problem</vt:lpstr>
      <vt:lpstr>A Practical Uncomputable Problem</vt:lpstr>
      <vt:lpstr>The Halting Problem</vt:lpstr>
      <vt:lpstr>Bijection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Uncountability</dc:title>
  <dc:creator>rtweber2</dc:creator>
  <cp:lastModifiedBy>Robert Weber</cp:lastModifiedBy>
  <cp:revision>45</cp:revision>
  <cp:lastPrinted>2024-12-03T18:05:54Z</cp:lastPrinted>
  <dcterms:created xsi:type="dcterms:W3CDTF">2020-12-05T21:37:44Z</dcterms:created>
  <dcterms:modified xsi:type="dcterms:W3CDTF">2024-12-04T21:08:33Z</dcterms:modified>
</cp:coreProperties>
</file>