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3.xml" ContentType="application/vnd.openxmlformats-officedocument.presentationml.notesSlide+xml"/>
  <Override PartName="/ppt/ink/ink1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9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4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ink/ink38.xml" ContentType="application/inkml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ink/ink39.xml" ContentType="application/inkml+xml"/>
  <Override PartName="/ppt/ink/ink40.xml" ContentType="application/inkml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25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1"/>
  </p:notesMasterIdLst>
  <p:handoutMasterIdLst>
    <p:handoutMasterId r:id="rId52"/>
  </p:handoutMasterIdLst>
  <p:sldIdLst>
    <p:sldId id="256" r:id="rId2"/>
    <p:sldId id="626" r:id="rId3"/>
    <p:sldId id="588" r:id="rId4"/>
    <p:sldId id="583" r:id="rId5"/>
    <p:sldId id="589" r:id="rId6"/>
    <p:sldId id="439" r:id="rId7"/>
    <p:sldId id="602" r:id="rId8"/>
    <p:sldId id="590" r:id="rId9"/>
    <p:sldId id="591" r:id="rId10"/>
    <p:sldId id="592" r:id="rId11"/>
    <p:sldId id="593" r:id="rId12"/>
    <p:sldId id="440" r:id="rId13"/>
    <p:sldId id="594" r:id="rId14"/>
    <p:sldId id="595" r:id="rId15"/>
    <p:sldId id="596" r:id="rId16"/>
    <p:sldId id="441" r:id="rId17"/>
    <p:sldId id="259" r:id="rId18"/>
    <p:sldId id="437" r:id="rId19"/>
    <p:sldId id="438" r:id="rId20"/>
    <p:sldId id="597" r:id="rId21"/>
    <p:sldId id="442" r:id="rId22"/>
    <p:sldId id="443" r:id="rId23"/>
    <p:sldId id="615" r:id="rId24"/>
    <p:sldId id="616" r:id="rId25"/>
    <p:sldId id="444" r:id="rId26"/>
    <p:sldId id="610" r:id="rId27"/>
    <p:sldId id="612" r:id="rId28"/>
    <p:sldId id="445" r:id="rId29"/>
    <p:sldId id="617" r:id="rId30"/>
    <p:sldId id="451" r:id="rId31"/>
    <p:sldId id="446" r:id="rId32"/>
    <p:sldId id="447" r:id="rId33"/>
    <p:sldId id="448" r:id="rId34"/>
    <p:sldId id="618" r:id="rId35"/>
    <p:sldId id="582" r:id="rId36"/>
    <p:sldId id="327" r:id="rId37"/>
    <p:sldId id="587" r:id="rId38"/>
    <p:sldId id="328" r:id="rId39"/>
    <p:sldId id="329" r:id="rId40"/>
    <p:sldId id="330" r:id="rId41"/>
    <p:sldId id="609" r:id="rId42"/>
    <p:sldId id="621" r:id="rId43"/>
    <p:sldId id="622" r:id="rId44"/>
    <p:sldId id="613" r:id="rId45"/>
    <p:sldId id="614" r:id="rId46"/>
    <p:sldId id="606" r:id="rId47"/>
    <p:sldId id="607" r:id="rId48"/>
    <p:sldId id="619" r:id="rId49"/>
    <p:sldId id="62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9" autoAdjust="0"/>
    <p:restoredTop sz="88111"/>
  </p:normalViewPr>
  <p:slideViewPr>
    <p:cSldViewPr snapToGrid="0">
      <p:cViewPr>
        <p:scale>
          <a:sx n="84" d="100"/>
          <a:sy n="84" d="100"/>
        </p:scale>
        <p:origin x="195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E5EC1-367E-4EC5-9EBD-2F1CBC33458D}" type="datetimeFigureOut">
              <a:rPr lang="en-US" smtClean="0"/>
              <a:t>11/6/24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EDCF2-7C5E-4B50-B2D6-AEE7522A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16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1:50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968 1995,'9'-28,"-3"6,1 0,1 1,1 0,1 0,9-15,-14 29,0-1,-1 1,2 1,0 0,-1 1,2-2,0 2,-1 1,1-2,0 2,0-1,0 2,1-1,-1 1,1 0,0 0,6 1,4-1,-1 0,1 2,0 1,0 0,-1 1,0 1,1 2,0-2,-1 3,0 0,0 0,7 5,12 6,-1 2,-2 1,1 1,-2 2,5 6,33 29,-3 2,-3 3,-1 4,-5 3,-2 1,-3 3,-4 2,37 75,187 377,-218-405,-7 2,-4 1,-6 3,-5 1,-3 23,18 139,-10 23,-30-93,-9 0,-10-1,-16 50,12-106,-7-2,-7-1,-9 1,0-45,-6-2,-5-2,-4-3,-22 28,24-54,-3-1,-53 58,74-98,-3-1,-1-3,-2-1,-2-2,-2-2,-1-1,30-24,-2 0,1-1,0 0,0-2,-1 0,-1 0,1-2,-1 1,1-3,-1 1,1-1,-2-1,1-1,0 0,0-2,0 0,0-1,-5-1,-21-8,2-1,-1-2,2-2,0-1,1-2,1-2,0-2,2-1,1-2,-22-22,-201-210,204 197,3-2,2-1,4-3,2-2,-1-8,-231-503,194 385,-27-112,73 180,7 0,4-1,7-2,4 0,7-1,7-48,7 16,8 1,27-121,-28 208,2 0,3 1,3 2,4 0,3 2,13-18,8-1,5 4,4 1,17-13,-9 12,4 4,3 2,73-58,-68 76,1 2,4 5,42-19,-95 58</inkml:trace>
  <inkml:trace contextRef="#ctx0" brushRef="#br0" timeOffset="700.84">890 1267,'6'-7,"36"-75,-4-2,9-33,-27 63,113-260,-129 305,-2 6,0 0,-1 0,0-1,0 1,1 0,-1 0,0-1,0 1,-1-1,1 0,-1 1,0-1,0-2,13 13,-5 2,0-1,-1 1,0 0,0 1,0-1,-1 1,-1 1,0-1,3 10,-6-15,41 101,16 64,4 14,-50-149</inkml:trace>
  <inkml:trace contextRef="#ctx0" brushRef="#br0" timeOffset="951.78">1468 1025,'0'0,"0"0,-2-2,-7-3,-8-3,-15-5,-20-6,-15-2,-13-5,-9 0,-4-1,4 3,12 4,19 5</inkml:trace>
  <inkml:trace contextRef="#ctx0" brushRef="#br0" timeOffset="2511.52">5740 2327,'0'0,"0"0,11 0,31-10,-33 10,-1 0,0 0,0 1,0 0,0 0,0 0,0 1,0 0,0 1,0 0,-1 1,0-1,5 3,86 68,-44-23,-1 1,-3 3,-2 3,-2 2,-4 1,32 61,6 32,-6 2,17 71,6 30,56 247,-106-300,11 139,7 283,-57-471,-7-1,-6 0,-7 0,-16 49,-7-2,-60 181,84-339,-3 0,-2-1,-1-1,-3-1,0 0,-7 4,10-18,-1-2,-2 0,0-1,-2-1,-16 14,26-27,-1 1,0-1,-1-1,0 0,1-1,-2-1,1 1,-2-3,1 1,0-1,-16 1,2-3,-1-2,-1-1,1-2,1-1,0 0,-1-4,1 1,0-2,-17-8,-12-7,2-3,1-2,1-2,2-3,1-2,2-2,1-2,3-3,-4-5,-55-68,6-3,-39-67,54 62,4-5,7-4,5-1,-29-91,24 25,9-2,9-3,8-3,3-43,11-2,10-5,13 82,7 1,10-36,0 117,5 1,3 0,4 1,31-85,-25 102,4 2,3 1,3 1,3 3,3 0,16-14,-36 53,2 1,0 0,2 3,1 1,1 0,0 2,2 1,1 1,1 3,0 0,0 1,2 2,1 2,0 0,-1 4,2 0,11 0,56 1,-66 7</inkml:trace>
  <inkml:trace contextRef="#ctx0" brushRef="#br0" timeOffset="2911.56">5618 0,'31'543,"-10"-259,-17-234</inkml:trace>
  <inkml:trace contextRef="#ctx0" brushRef="#br0" timeOffset="3517.5">5529 132,'9'-13,"-5"4,-2 6,0-2,-1 1,2 0,-1 1,0-1,1 1,0-1,0 0,0 1,1 0,2-2,7-2,1 0,1 0,-1 2,1 1,-1-1,1 2,0 0,1 0,-1 2,1 0,0 1,12 1,6 3,0 0,-2 4,1 0,0 0,-1 4,0 0,-1 2,-1 0,1 3,-2 1,-1 0,0 2,-1 1,-2 1,3 6,-10-13,-1 1,-1 1,0 0,-2 1,0 0,-1 2,-1-1,0 2,-2 0,0 0,-2 1,0 0,-1 0,-2 0,0 2,-4-15,-1 1,-1-1,1 1,-2-1,0 0,1 0,-2 0,0 0,1 0,-2 0,0-1,-1 1,1-1,-2 0,1-1,0 1,-6 4,-1 1,-1-1,0 0,-1-1,0 0,0-1,-1-1,0 0,-17 6,9-7,0-1,-1-2,0 0,0-1,0-1,0-2,0 0,0-2,0 0,0-1,-8-4,-36-7,115 34,0 4,-1 3,-2 2,0 1,-3 3,7 8,-36-32,-1 1,-2 1,1-1,0 2,3 6,-11-16,0 0,0 1,-1-1,1 0,-1 1,0-1,0 1,0-1,0 1,-1 0,0 0,0 0,0-1,0 1,0-1,0 1,0 0,-1 0,0-1,0 1,-1-1,1 1,-1-1,1 0,-2 2,-2 2,-2-1,0 0,1 0,-1 0,0-1,-1 0,1 0,-1-1,0 1,0-2,-1 1,1-1,-1-1,0 1,-2-1,-31 8,-1-2,1-1,-1-2,0-2,1-3,-2 0,1-3,1-2,-1-2,-10-3,-29-11,2-3,2-2,-1-5,-58-34,95 44</inkml:trace>
  <inkml:trace contextRef="#ctx0" brushRef="#br0" timeOffset="3974.6">5517 573,'0'0,"0"4,-2 5,-1 14,-4 16,-1 16,-3 14,0 5,0-5,1-14</inkml:trace>
  <inkml:trace contextRef="#ctx0" brushRef="#br0" timeOffset="5097.92">1267 3109,'14'6,"-12"-4,1-1,-1 0,0 1,0 0,0 0,1-1,-2 2,1-1,0 1,-1-2,1 2,-1-1,0 0,1 1,-1 0,0-1,0 1,0 0,-1-1,1 1,-1 0,0-1,0 1,0 0,0 0,0 0,0 0,-1-2,0 1,0 0,0 0,-1-1,1 0,0 0,0 1,-1-1,1 1,-1-1,0 0,2-1,-2 1,0 0,0 0,0 0,1 0,-1-1,0 1,0-1,1 1,-1-1,0 0,0 0,0 0,0 0,0 0,0 0,0-1,1 1,-1-1,0 1,0-1,1 0,-1 0,0 0,0 0,1 1,0-1,-1 0,0-1,-3-1,0 0,1 0,-1 0,1-1,-1 0,2 1,-1-2,0 1,1 0,0-1,-1 1,1-1,1 0,-1 0,1 0,1 0,-1-1,0 1,1 0,-1-6,1 10,1 0,0 0,0 0,0 0,0-1,0 1,1 0,-1 0,0 0,1 0,-1 0,1 0,-1-1,1 1,-1 0,1 1,0-1,-1 0,1 0,0 0,-1 0,1 0,0 0,0 1,0-1,0 1,0-1,0 1,0-1,0 1,0-1,0 1,0 0,1-1,-1 1,0 0,0 0,45 4,-29 3,2 0,-1 2,-1-1,1 1,-2 2,0 1,0-1,-1 2,-1 0,0 0,-1 1,0 2,9 13,-12-13,-4-5</inkml:trace>
  <inkml:trace contextRef="#ctx0" brushRef="#br0" timeOffset="5894.13">1201 3758,'8'4,"0"-1,0 1,0 0,-1 0,1 1,-1 0,0 0,-1 1,0 0,5 5,0 3,-1-1,-2 1,0 0,0 1,0 0,-1 1,-2-1,0 1,0 0,-2 0,1 1,-2-1,-1 1,0-1,-1 1,-1 4,2-18,-1 1,1-1,-1 0,0 1,0-1,-1 1,1-2,-1 2,1 0,-1-2,0 2,-1-1,1 0,-1 0,1 0,0 0,-2 0,1-1,0 1,0 0,0-1,-1 0,1 1,-1-2,0 2,1-1,-1 0,0-1,0 0,-3 2,1-3,-1 0,0 0,0-1,0 0,1 0,-1 0,0 0,1-1,0 0,-1-1,1 2,0-2,-1-1,2 2,-2-2,2 1,0-1,-1 0,1 0,0 0,1-1,-1 1,0-2,1 2,0-1,1-1,-1-1,1 5,0-2,1 0,0 1,0-1,0 1,0-1,1 1,-1-1,1 1,0-1,0 0,0 1,1-1,0 0,-1 0,1 1,1-1,-2 2,1-2,1 0,0 1,0 0,-1 0,1 0,2-1,0-3,2 0,0 1,0 0,0 0,1 0,0 0,0 2,1-2,-1 2,2-1,1 1,0-1,2 1,-2 0,1 1,1 0,-1 1,1 1,-1-1,1 2,-1-1,1 2,-2 0,2 0,0 0,-1 2,1 0,-2 0,1 1,0 0,-1 1,1 0,-1 0,0 2,-1-1,1 2,-5-5,-1 1,0 0,0 1,0-1,-1 1,1-1,-1 2,0-1,0 0,-1 1,1-1,0 6,-3-10,0 0,0 1,0-1,0 0,-1 1,1-2,-1 2,0-1,1 0,-1 0,0 1,0-1,0-1,0 1,1 0,-1 0,0 0,0 0,0 0,-1 0,1 0,0-1,0 0,0 0,0 1,-1-1,1 1,-1-1,2 0,-1 1,-1-1,1 0,-1 0,1 0,0 0,0 0,-1-1,0 1,0 0,-12 2</inkml:trace>
  <inkml:trace contextRef="#ctx0" brushRef="#br0" timeOffset="6649.06">1258 4740,'0'0,"0"0,0 0,0 0,0 0,10 0,-6 1,0 1,0 0,-1 1,1-2,-1 2,0 0,1-1,-2 1,2 1,-1-2,-1 2,2 1,3 4,-1 0,0 1,0-2,-1 2,0 1,0-1,-2 0,1 1,0 7,-2-12,-1-1,0 2,0-1,-1 0,1 0,-1 0,-1 1,0-1,0-1,0 1,-1 1,1-1,-1-1,0 1,-1 0,1-1,-1 0,-1 2,2-4,-1 0,0 0,1-1,-1 1,0-1,0 0,-1 0,1 1,0-1,0-2,-1 2,0 0,1-1,-1 0,1 0,-2 0,2-1,-1 0,1 0,-2 0,2 0,-1 0,0 0,0 0,1-1,-1 0,0 0,1-1,-1 1,1-1,-1 1,1-1,0 0,-1-1,2 2,-2-2,2 0,-1 1,0-1,1 0,0 1,-1-2,1 1,0 0,0-1,0 1,0-3,2 3,0 0,0 0,0-1,0 1,1 0,0-1,-1 1,2 0,-1 0,0-1,0 1,0 1,1-2,0 1,0 1,-1-1,2 0,-1 1,1-1,-2 1,2 0,0 0,-1-1,1 1,1 1,-2 0,1-1,0 0,0 1,1 0,-1 1,0-1,1 0,5-2,0 0,0 2,1 0,-1-1,0 2,0-1,0 2,1-1,-1 1,1 1,-1-1,-1 1,1 1,0 0,0 0,-1 2,1-2,-1 2,0-1,-1 1,5 4,2 17,-13-21</inkml:trace>
  <inkml:trace contextRef="#ctx0" brushRef="#br0" timeOffset="7344.46">1178 5907,'0'0,"0"0,0 0,0 0,0 0,3-2,22-34,-17 30,0 1,1-1,0 1,0 0,0 1,-1 0,2 1,-1-1,1 2,0 0,-1 0,2 0,-1 1,0 1,-1 0,2 0,-1 1,0 0,4 2,1 0,0-1,0 3,-1-1,1 1,0 1,-2 1,1 0,0 0,-2 2,1-1,0 2,-2-1,1 2,-1 0,-1 0,0 1,0 0,-1 1,-1-1,0 2,-1 0,-1 0,0 0,0 0,-2 1,0 0,-3-13,0 2,0-1,-1-1,1 2,-1-1,1-1,-1 2,0-2,-1 1,1 1,0-2,-1 1,0 1,0-2,0 1,1 0,-1-1,-1 2,1-2,-1 0,0 1,1 0,-1-1,0 0,-1 1,2-2,-2 1,1 0,0 0,-1 0,0-1,1 1,-6 1,0-1,0 0,0-1,0 1,0-1,0-1,0 0,0 0,0-1,0 0,0 0,0-1,0 1,0-2,1 1,-1-1,1 0,0-2,0 2,0-2,0 1,1 0,-1-2,1 1,1 0,-2-3,3 3,1 1,1-2,-1 1,0 0,2-1,-1 1,0 0,1-1,-1 1,2-1,0 0,-1 1,1-1,0 1,0-2,1 2,-1 0,1-2,1 2,0 0,0-1,-1 1,2 0,-1-1,1 2,0-1,0 0,0 1,1-1,-1 1,2-1,-2 2,2-2,-1 2,1 0,0 0,5-3,-5 4,1-1,1 1,-1 0,0 1,0 0,1-1,-1 2,0-1,1 1,-1 0,1 1,-1-1,0 1,1 1,-1-1,1 1,-2 0,6 2,12 9,-23-13,0 0</inkml:trace>
  <inkml:trace contextRef="#ctx0" brushRef="#br0" timeOffset="8435.29">1101 3284,'0'0,"0"0,0 0,0 0,0 0,0 0,0 0,0 0,0 0,0 0,0 0,3-2,44-70,-22 44,1 3,2-1,1 2,1 1,1 2,1 1,0 1,17-6,20-5,1 3,2 3,1 2,0 5,2 1,45 0,37-3,1 6,0 8,-1 7,2 7,86 17,-23 4,-1 9,-1 10,48 25,-16 14,100 59,-256-101,-38-17,-1-4,3-1,16 1,-24-19,-56-28,-3-2,-2 0,-1 1,0 0,-2 1,-1 0,0 1,-3-2,1 1,-64-94,-57-60,107 143,46 42,47 41,-4 4,-1 2,-3 3,0 4,-21-23,0 2,-3 1,-2 1,-1 1,-3 2,-2 1,10 28,-29-68,-2 1,0 0,0 0,-1 0,0-1,0 1,0 0,-2 1,0-1,0 0,0 0,0 0,-2 1,0-1,0 0,0 0,-1 0,-1 0,0-4,-1-1,0 1,0-2,-1 1,1-1,0 1,-1-1,0-1,0 1,0-1,0 0,-1-1,1 1,0-1,-1 0,1-1,-1 1,1-1,-1-1,1 1,-1-2,-6 1,1-1,-1 0,1-1,-1 0,1-2,0 1,1-1,-9-5,-1-2</inkml:trace>
  <inkml:trace contextRef="#ctx0" brushRef="#br0" timeOffset="9057.45">5297 3373,'0'0,"0"0,0 0,0 0,0 0,6 0,0 2,0 0,1 1,-1 0,0 0,-1 1,1-1,0 1,-2 0,2 1,-1-1,0 1,2 2,1 0,0-2,-1 0,-1 1,0-1,1 1,-1 0,0 1,-1 0,0 0,0 0,-1 0,1 0,-2 1,1 0,-1 0,0 0,0 1,-1-1,-1 1,0 0,-1-6,0-1,0 2,-1-2,1 1,-1 1,1-2,-1 1,0 0,-1-1,1 1,-1 0,1-1,0 1,-1 0,0-2,0 2,0 0,0-1,-1-1,1 1,0 0,-1 0,0-1,1 1,-1-1,0 0,1 1,-1-1,0 0,0-1,0 0,1 1,-2-1,1 0,1 1,-2-1,1-1,1 1,-2 0,2-1,-1 1,-2-2,-7-3,1 0,1-1,-1 0,0-2,2 1,-1-1,1 0,-1-1,2 1,0-2,-2-3,5 7,1-1,0 1,0-1,1 0,-1 0,2 0,-1-1,1 1,0 0,1-1,1 7,0 0,0 0,0 0,0 1,0-1,0 1,0-1,1 0,-1 0,0 0,1 0,-1 1,0-1,0 0,0 1,1 0,-1-1,1 0,0 1,-1-1,1 0,0 1,-1-1,1 1,0-1,0 1,-1-1,0 1,1 0,0 0,0-1,0 1,0 0,-1 0,1 0,0 0,0 0,-1 0,1 0,0 0,0 0,-1 0,1 0,0 1,0-1,38 7,-39-7,17 6,-1 0,0 1,0 1,-1 1,0 0,-1 1,0 0,0 1,4 7,-18-18,0 0,0-1,0 1,-1 0,1 0,0 0,0 0,0 0,0 0,0 0,0 0,0 0,0 1,0-1,0 0,-1 0,1 0,0 0,0 0,0 0,0 0,-1 0,1 0,0 0,0 1,0-1,0 0,0 0,0 0,0 0,-1 0,1 0,0 1,0-1,0 0,0 0,0 0,0 0,0 0,0 0,-18-7,-14-17,22 17</inkml:trace>
  <inkml:trace contextRef="#ctx0" brushRef="#br0" timeOffset="10927.96">5517 4442,'0'0,"0"0,0 0,0 0,0 0,0 0,0 0,0 0,0 0,0 0,0 0,0 0,0 0,0 0,0 0,0 0,0 0,0 0</inkml:trace>
  <inkml:trace contextRef="#ctx0" brushRef="#br0" timeOffset="11302.16">5608 4574,'-3'15,"0"-10,2-1,-2 0,-1-1,2 2,-1-2,0 1,-1-1,0 0,1 0,-2 0,2 0,-2-1,2 0,-2 0,1 1,0-1,-1-1,1 0,-2 0,2 0,-1 0,0 0,1-1,-1 0,0 0,0 0,0-1,1 0,-1 0,1 0,-2 0,2 0,0-1,-1 0,1-1,0 2,-2-3,-2 1,0-2,-1 1,2-2,-1 1,1 0,0-1,0 0,-1-1,2 1,0-1,1-1,-1 1,1-1,1 0,-2-2,5 9,1 0,0 0,0-1,0 1,0 1,-1-1,1 0,0 0,0 0,0 0,0-1,0 1,0 1,0-1,1 0,-1 0,0 0,0 0,0 0,0-1,1 2,-1-1,1 0,0 1,-1-1,1 0,0 0,0 0,-1 0,1 0,-1 1,1 0,0-1,0 1,0-1,0 1,0-1,0 1,0 0,-1-1,2 1,-1 0,0 0,0-1,0 1,0 0,0 0,-1 0,2 1,-1-1,0 0,0 0,0 1,0-1,0 0,-1 1,1-1,0 1,1 0,45 13,0 1,-1 3,3 4,-42-19,-4-3,1 1,-2 0,1 1,0-1,0 1,0-1,0 0,-1 1,0 0,1 1,-1-2,0 2,1-1,-1 0,-1 1,1-1,0 1,0-1,-3 0,1-1,0 0,-1 0,0 0,1-1,-1 1,0 0,1 0,-1 0,0 0,1-1,-1 1,0 0,0 0,0-1,0 0,0 1,0-1,0 1,1-1,-1 0,0 1,-1-1,1 0,0 0,0 1,0-1,0 0,0 0,0-1,0 1,0 0,0 0,-1 0,2-1,-1 1,0-1,0 1,0-1,-1 1,-5 0,-6-2,-1 1,-1-2,2 1,-1-2,0 0,1 0,0-1,0-1,1 0,-1-1,1 0,0-1,0-1,9 6,-6-3,1 0,1-1,-1 0,2-1,-1 1,-5-9,9 10</inkml:trace>
  <inkml:trace contextRef="#ctx0" brushRef="#br0" timeOffset="12325.78">6284 3770,'0'0,"0"0,0 0,0 0,0 0,0 0,0 0,0 0,0 0,0 0,0 7,0 1,0 2,1 0,-1 1,-1-1,0 1,-1-2,1 2,-2-1,0 0,0 0,-1 0,-3 7,4-14,2 2,-1-2,-1 1,1 0,-1-1,0 0,1 0,-2 1,0-1,2-1,-2 1,1 0,-2-2,2 2,-3 0,-11 2,-1-1,-1-1,0 1,1-3,-1 0,-9-1,26 0,1 1,-1-1,1 0,0 1,0-1,0 0,-1 0,1 0,-1 0,1 0,0 0,0-1,-1 1,1 0,-1-1,1 1,1-1,-2 1,1 0,0-1,-1 0,1 0,0 0,1 0,-1 0,0 0,0 0,0 1,0-1,0 0,0-1,1 1,-1 0,1-1,0 1,-2-5,0 2,1-1,0-1,0 1,1 0,-1-1,1 2,1-2,-1 1,1 0,0-1,0 1,1 1,0-2,-1 2,1-1,0 0,1 0,-1 0,2 1,-1 0,2 2,-2-1,2 0,-1 2,0-2,0 1,2 0,-2 1,0 0,1 0,0-1,0 2,-1-1,1 1,0 0,0 0,0 0,0 1,-1 0,1 0,0 0,0 0,3 2,8 2,-1 1,0 0,0 1,0 0,-1 2,1 0,-2 0,0 2,0-1,-1 1,9 11,-6 1,-14-22,-1 0,0-1,0 1,0-1,0 1,0 0,0-1,0 1,0-1,0 0,-1 1,1-1,0 1,0-1,0 1,-1-1,1 1,0-1,-1 1,1-1,0 1,-1-1,1 1,-1-1,1 1,0-1,-1 0,1 0,-1 0,1 0,-1 1,1-1,0 0,-1 0,1 0,-1 1,1-1,-1 0,0 0,1 0,-1 0,1 0,-1 0,0 0,1 0,-1 0,1 0,0-1,-8 0,-1 0,1-2,0 0,1 1,-1-1,0-1,0 0,1 0,0-1,0 1,-5-6,4 5,0-1,1 0,-1 0,1-1,0 0,1 0,0-1,-5-5,8 6</inkml:trace>
  <inkml:trace contextRef="#ctx0" brushRef="#br0" timeOffset="13752.51">1423 5224,'0'0,"0"0,0 0,0 0,0 0,0 0,0 0,0 0,0-6,18-37,-2 10,2 1,2 1,0 1,2 0,2 1,0 2,5-3,7-2,2 1,1 2,1 1,2 2,0 2,2 1,0 4,30-10,12 1,2 4,63-8,-145 31,86-15,1 5,1 3,-1 4,1 4,-1 5,1 3,8 7,93 14,260 45,-328-46,-3 6,-1 5,51 28,461 229,-508-234,133 61,-160-70,-88-44,-36-69,-37-70,31 70,4-2,-11-33,35 74,2 21,0-1,0 1,0-1,1 1,-1 0,0-1,1 1,-1 0,0 0,1 0,-1 0,0 0,1-1,-1 1,1 0,-1 0,0-1,1 1,-1 0,1 0,-1 0,1 0,-1 0,0 0,0 0,0 0,1 0,-1 0,1 0,-1 0,1 0,-1 0,1 0,-1 1,0-1,1 0,-1 0,1 0,-1 1,0-1,1 0,-1 0,0 0,1 0,-1 1,0-1,0 0,0 1,25 15,-1 2,-1 1,0 0,0 3,-2-2,7 4,-3 0,0 2,-1 0,-2 2,0 1,-2 1,-1 0,-2 1,-1 1,-1 1,-2 0,-1 0,-2 1,-1 5,-8-33,1-2,-1 1,-1-1,1 0,-1 1,0-1,0 1,0-1,-1 1,1-1,-1 1,-1 2,0-6,2 0,-1 0,-1 0,1 0,-1 0,0 0,2 0,-2 0,0-1,1 0,-1 1,1 0,-1-1,0 0,0 1,0-1,2 0,-2 0,0 0,0 0,0 0,1 0,-1-1,-2 1,-65-5,49 3</inkml:trace>
  <inkml:trace contextRef="#ctx0" brushRef="#br0" timeOffset="14044.24">5907 5346,'15'7,"6"6,-12-8</inkml:trace>
  <inkml:trace contextRef="#ctx0" brushRef="#br0" timeOffset="14457.77">6118 5698,'-22'22,"18"-20,1 1,-1-1,0 1,1-2,-1 1,0-1,0 1,0-1,0 0,0-1,0 1,0 0,-1-1,2 0,-2 0,1 0,0 0,0-1,0 0,0 1,0-1,0-1,0 1,0-1,0 0,-8-4,1 1,2-1,-1-1,-1 1,2-2,0 1,0-1,-2-3,4 3,0 2,0-1,0-1,2 0,-1 0,1 0,0 0,1-1,-1 0,2 0,-1 0,1 0,1-1,0 1,0-1,0 1,2-4,0 11,0 1,0 0,-1-1,1 0,0 1,0-1,0 1,0 0,0-1,1 0,-1 1,0 0,0 0,0-1,1 0,0 1,-1-1,1 2,0-1,0-1,0 1,0 0,0-1,-1 1,2 1,-1-1,0 0,0 0,1 0,-1 0,0 0,0 1,1-1,-1 0,1 1,0 0,5 0,-1 0,-1 1,1 0,1 0,-1 1,-1 0,1 0,0 0,-1 1,0-1,1 2,-1-1,0 0,0 2,0-2,-1 2,0-2,0 3,1-2,-2 0,1 2,-1-1,1 2,-5-2,-8-9,-12-8,9 4,2-1,0 0,0-1,1 0,0 0,0-1,-6-11,15 22,0 0,0-1,0 1,0-1,0 1,0 0,0-1,1 1,-1 0,0-1,0 1,0 0,0-1,0 1,0 0,0 0,0-1,1 1,-1 0,0 0,1 0,-1 0,0 0,1 0,-1 0,0-1,1 1,-1 0,0 0,1 0,-1 0,0 0,1 0,-1 0,1 0,-1 0,0 0,1 0,-1 0,0 0,0 0,0 0,0 0,1 1,-1-1,1 0,-1 0,0 0,0 0,1 0,-1 0,0 0,1 0,-1 1,0-1,0 0,1 1,-1-1,0 0,0 1,0-1,0 0,1 1,-1-1,10 5,-1 0</inkml:trace>
  <inkml:trace contextRef="#ctx0" brushRef="#br0" timeOffset="16051.47">1567 6173,'0'0,"0"0,0 0,0 0,0 0,0 0,0 0,0 0,0 0,0 0,0 0,1-7,0 1,1 0,1 0,0 1,-1-1,2 1,-1 0,1-1,-1 1,2 1,0-2,5-5,9-11,0 0,2 2,0 0,1 2,1 1,1 0,20-10,25-12,3 4,0 2,62-18,1 10,0 6,2 5,1 6,2 6,105 2,-105 18,0 6,-1 6,1 6,35 14,101 35,-92-16,69 36,-52-1,-4 9,12 17,61 29,-69-36,-103-64,-86-33,-24-61,-4 2,-2 1,-11-21,-29-89,40 126,37 47,8 12,-1 0,-2 3,-1-1,-1 2,-1 1,10 23,-25-38,0 0,-1 0,-1 0,0 0,-2 0,0 1,-1-1,-1 1,0-1,-2 1,0 6,0-11,-2-4</inkml:trace>
  <inkml:trace contextRef="#ctx0" brushRef="#br0" timeOffset="16736.96">6084 6272,'0'0,"0"0,0 0,0 0,0 0,0 0,0 0,0 0,12 0,1 0,1 1,0-1,-1 2,0 1,1 0,-1 1,0 0,0 1,-1 0,9 5,-17-8,0 0,-1 0,0 1,0 0,0-1,0 2,-1-2,1 2,0-1,-1 0,0 1,0-1,1 1,-2-1,0 1,1 0,-1 0,0 0,0 0,0 0,-1 0,0 0,0 0,0 0,0 0,0 2,-1-5,0 1,0-1,-1 0,1 0,-1 0,2 0,-2 0,1 0,-1 0,0 0,1-1,0 1,-1 0,0-1,0 0,1 0,-1 0,0 1,1-1,-1 0,1 0,-1 0,0-1,0 1,0 0,1 0,-6 0,0 0,-1 1,1-1,-1 0,0 0,1-1,-1 1,1-2,0 0,-1 0,1 0,0-1,0 0,0 0,0-1,1 1,0-2,0 1,-1-1,1 1,1-2,-1 1,1-1,1 1,-1-2,-1-1,6 7,-1 0,-1-1,1 0,0 0,0 1,-1-2,1 1,0-1,0 2,1-2,-1 1,1 0,0-1,0 1,-1-1,1 1,0 0,0-1,1 1,-1 0,0-1,0 1,1 0,0-1,-1 1,2 0,-1 0,0 0,0-1,0 2,0-1,1 0,0 0,-1 1,1-1,0 0,6-2,0 2,0 0,1-1,-1 2,1 0,0 0,-1 1,1 0,0 0,-1 1,1 0,-9-1,6 0,0 1,0 0,0 1,1 0,-1 0,0 0,-1 0,2 1,-2 0,2 2,-4-4,-1 0,0 0,0 1,1 0,-2 0,1 0,1 0,-1 0,-1 0,0 0,1 1,0 0,-1-2,1 2,-2 0,1-1,0 1,0 0,-1-1,1 1,0 0,-1-1,0 2,0-1,-2 5,-1-1</inkml:trace>
  <inkml:trace contextRef="#ctx0" brushRef="#br0" timeOffset="17537.21">6305 4795,'0'-14,"0"13,1-2,-1 1,0-1,1 2,0-1,-1-1,1 1,0 1,0-2,0 1,0 0,0 1,0-1,1 0,0 0,-1 1,0 0,1-1,0 0,0 1,0-1,-1 2,1-1,0 0,1 0,-2 0,1 0,1 0,-1 1,-1-1,2 1,0-1,4 1,0-1,0 0,0 1,0 0,1 0,-1 0,0 1,1 0,1 1,-4 0,0 0,0 0,1-1,-1 1,0 1,-1-1,1 2,0-1,-1 0,1 1,-2-1,2 1,-2 0,1 0,-1 0,0 1,0 0,0-1,0 1,-1 0,0 1,0-2,0 1,-1 1,0-1,0 3,1 2,-1-1,0 0,-1 0,0 1,0-1,-2 1,1-1,-1 0,0 0,0 0,-2 0,1 0,-1 0,1-1,-2 0,0 0,0 0,-1 0,1-1,-1 0,-5 4,3-7,0 1,-1-1,1 0,-1-2,1 2,-1-2,0 0,-1 0,1-1,0 0,-1-1,2 1,-2-2,1 0,-1 0,1-1,0 1,0-2,1 0,-1 1,0-2,-2 0,1-1,0 0,0-1,1 1,-1-1,1-1,0 0,1 0,0-1,0 0,1-1,0 0,0 0,1 0,1-1,-1 0,-2-7,-2-7,2 3</inkml:trace>
  <inkml:trace contextRef="#ctx0" brushRef="#br0" timeOffset="18392.91">6751 5632,'3'2,"2"-2,-2 2,2 0,-2 0,1 0,0 0,0 1,-1 0,0-1,1 1,-2 0,2 0,-2 1,2 0,-2-2,9 12,-1 0,1 1,-2 0,0 0,-1 1,-1 0,-1 0,0 1,-1 0,0-1,-2 2,0-1,-1 1,0 0,-2 2,0-8,-1 1,-1 0,0 0,0-1,-1 1,-1-1,0 0,-1 0,0 0,0-1,-1 0,-6 7,9-14,0 0,0-1,0 1,0-1,-1 0,1 0,-1-1,0 1,0 0,0-2,0 1,0 0,-1 0,1-1,-1 0,1 0,0 0,-1 0,1 0,-1-1,1 0,-1 0,1 0,-1-1,0 0,-6-1,-1 0,1-1,0-1,0 0,0 0,1-1,-1 0,1-1,-3-3,6 5,1 1,-1-2,1 0,0 0,0 0,0 0,1-1,1 0,-2 0,2 0,0-1,0 0,0 1,1-1,0 0,0 0,1 0,0-1,0 1,0-1,2 0,-1 0,1 0,0 1,0-1,1 0,1-3,1 1,0-1,1 1,0 0,0-1,1 2,1 0,0-1,0 1,6-6,0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2:42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24575,'9'8'0,"0"1"0,0 0 0,5 0 0,-4 1 0,4-1 0,-5 0 0,4 0 0,-3 0 0,4 1 0,-5-5 0,0 3 0,0-7 0,0 11 0,0-6 0,4 7 0,-7-4 0,6-4 0,-7 3 0,8 1 0,-2 1 0,6 7 0,-7-10 0,3 5 0,-4-7 0,8 12 0,-6-10 0,6 9 0,-7-15 0,-5 7 0,3-7 0,1 11 0,1-10 0,2 10 0,-3-7 0,0 0 0,-4 2 0,7-1 0,-6 2 0,7 1 0,-4 0 0,-1-1 0,1 1 0,-4 0 0,2-4 0,-6 3 0,7-3 0,-7 4 0,3 0 0,-4-1 0,0 1 0,0-1 0,0 1 0,0-1 0,0 1 0,0-1 0,0 1 0,0 0 0,0-1 0,0 1 0,-4 0 0,-1 0 0,-4 0 0,4 0 0,-3-4 0,-1 7 0,-1-6 0,-4 7 0,9-4 0,-3 0 0,3 0 0,-9 5 0,4-5 0,1 5 0,1-10 0,7 4 0,-3-3 0,0 5 0,-1-5 0,0 3 0,1-3 0,0 4 0,-1-4 0,0 3 0,1-3 0,0 0 0,3-2 0,-3-3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3:5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1 517 24575,'12'0'0,"0"-5"0,2 0 0,0-3 0,2-2 0,-3 4 0,-3-1 0,0 2 0,-3 0 0,3-2 0,-3 1 0,5-1 0,-3 2 0,4 0 0,-7 1 0,3 1 0,-5-1 0,7 1 0,-2-2 0,3 3 0,-5-2 0,0 3 0,-2-3 0,8-1 0,-7 0 0,8 1 0,-9 0 0,6 1 0,-5-2 0,5 1 0,-3-1 0,1 0 0,-2 0 0,0 1 0,-3 1 0,3-1 0,-2 2 0,4-1 0,-4-1 0,1 3 0,-3-3 0,0 4 0,0-2 0,2 2 0,-1-2 0,0 1 0,-1-3 0,1 4 0,-2-2 0,1 0 0,0 1 0,0-2 0,1 2 0,0-3 0,0 2 0,1 0 0,-3-2 0,2 4 0,-2-2 0,2 2 0,1 0 0,-1 0 0,-2-2 0,2 1 0,-1-1 0,-1 0 0,2 1 0,-1-1 0,-1 0 0,2 2 0,-1-2 0,1 0 0,0 1 0,1-1 0,-3 0 0,4 2 0,-5-4 0,5 3 0,-3-1 0,3 0 0,-1 1 0,2-1 0,-3 0 0,1 2 0,-1-2 0,5 0 0,-3 1 0,2-1 0,-1 0 0,-2 1 0,5-1 0,1 0 0,1 1 0,-1-3 0,-4 3 0,0-1 0,-2 0 0,11-1 0,-9 1 0,11 0 0,-10-1 0,2 3 0,-1-3 0,-2 1 0,3 2 0,0-2 0,-3 2 0,2 0 0,-4-2 0,6 1 0,-5-1 0,2 0 0,-3 2 0,0-2 0,-1 0 0,7-1 0,-5 0 0,8-1 0,-9 4 0,4-3 0,-4 1 0,5 2 0,5-5 0,-3 5 0,8-5 0,-6 4 0,10-6 0,-6 5 0,16-5 0,-14 4 0,14-3 0,-15 3 0,8 1 0,-10-1 0,10 0 0,-8 0 0,12-2 0,-13 4 0,6-3 0,-7 3 0,17-4 0,-9 1 0,13 1 0,-14 0 0,0 1 0,1 1 0,20-4 0,-16 4 0,17-2 0,-22 0 0,0 3 0,0-3 0,21 0 0,-15 3 0,22-6 0,-29 6 0,4-3 0,-7 3 0,8-3 0,-2 3 0,13-6 0,-14 3 0,3-1 0,-4 2 0,0-1 0,1 3 0,11-5 0,-10 1 0,5 1 0,-7-3 0,22 3 0,-17-3 0,20 3 0,-24 0 0,3 0 0,-4 3 0,29-6 0,-22 5 0,22-2 0,-29 3 0,0 0 0,-3 0 0,23-2 0,-18 1 0,30-2 0,-29 3 0,8 0 0,-11-2 0,7 1 0,-8-2 0,11 3 0,-15 0 0,2 0 0,-5 0 0,6-2 0,-3-1 0,6 0 0,-11 1 0,2-1 0,-5 2 0,11-1 0,-10 2 0,7 0 0,-12 0 0,3 0 0,-5 0 0,9 0 0,-8 0 0,7 0 0,-8 0 0,1 0 0,-1 0 0,2 0 0,-2 0 0,3 0 0,-3 0 0,2 0 0,-3 0 0,3 0 0,-2 0 0,6 0 0,-5 0 0,5 0 0,-3 0 0,8 0 0,-4 0 0,4 0 0,-8 0 0,2 0 0,-5 0 0,6 0 0,-6 0 0,4 2 0,-5-1 0,1 1 0,-1-2 0,0 0 0,1 0 0,-1 1 0,0 0 0,1 1 0,-1-2 0,0 0 0,1 0 0,-1 2 0,0-2 0,1 2 0,-1-2 0,1 0 0,-1 0 0,1 0 0,-1 0 0,1 0 0,-1 0 0,1 0 0,-1 0 0,0 0 0,1 2 0,-1-1 0,1 1 0,-1-2 0,-2 2 0,2-2 0,-1 2 0,-1 0 0,2-1 0,-2 1 0,3 0 0,-1-2 0,0 2 0,1-2 0,-1 0 0,0 0 0,1 0 0,-1 0 0,-2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3:5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24575,'13'0'0,"-1"0"0,2-2 0,-3 6 0,7-5 0,-10 10 0,8-6 0,-8 7 0,5-5 0,-3 5 0,3-4 0,-2 3 0,6-1 0,-6 0 0,6 1 0,-6-3 0,-2 1 0,-2-2 0,2-1 0,-3 1 0,5-1 0,-6-1 0,1 1 0,-1-4 0,1 4 0,-1-1 0,4 1 0,-4-1 0,2 1 0,-3-4 0,-2 4 0,2-3 0,-4 3 0,2-2 0,0 2 0,0-1 0,1 0 0,1-2 0,-4 3 0,2-2 0,-2 2 0,0 0 0,0 1 0,-2-3 0,-1 2 0,-6 1 0,3 0 0,-3 2 0,4 0 0,-2-2 0,2 5 0,-7-1 0,7-1 0,-2 1 0,3-2 0,-1 0 0,2 0 0,-3 2 0,3-4 0,-2 1 0,3-1 0,0 0 0,0-1 0,-1 3 0,1-3 0,-1 3 0,2-3 0,0 1 0,-1-1 0,2 1 0,0-1 0,-2-2 0,2 3 0,-2-3 0,2 2 0,0 1 0,0-1 0,-3-2 0,3 2 0,-2-2 0,2 3 0,-2-3 0,1 2 0,-1-5 0,2-2 0,0 0 0,0-2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1:50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1089 2245,'10'-32,"-3"7,1 1,1 0,1 0,1 1,11-18,-17 33,1 0,-1 0,1 1,1 0,-1 1,1-1,1 1,-1 1,1-1,0 1,0 0,0 1,1 0,-1 0,1 1,0 0,6 0,5 0,0 0,0 2,0 1,0 0,0 1,-1 1,1 2,0-1,-1 2,0 1,0 0,8 5,14 7,-2 2,-1 1,0 2,-2 2,5 6,38 33,-3 3,-4 3,-2 4,-4 3,-3 2,-4 3,-3 3,40 84,211 424,-245-456,-7 2,-6 2,-6 3,-6 1,-3 26,20 157,-12 25,-33-104,-10-1,-11 0,-18 56,13-120,-8-2,-8 0,-9 0,-1-50,-7-3,-5-2,-5-3,-24 31,27-60,-4-2,-59 66,82-111,-2-1,-2-3,-2-1,-2-3,-2-1,-2-2,34-27,-1 0,0-1,0 0,0-2,-1 0,-1-1,1-1,-1 0,1-2,-1 0,0-1,-1-1,1-1,0 0,0-2,0 0,0-1,-6-2,-23-8,1-2,0-2,2-2,0-1,1-3,1-2,1-2,1-1,2-2,-25-25,-227-237,231 223,2-3,3-2,4-2,3-3,-1-9,-261-565,219 432,-31-126,83 204,7-2,6 0,6-2,6-1,7 0,8-55,8 19,9 1,31-137,-33 234,3 1,4 1,3 1,4 1,4 2,14-20,10-1,5 4,4 2,20-16,-10 15,3 3,5 3,82-65,-78 85,3 3,3 5,48-22,-107 66</inkml:trace>
  <inkml:trace contextRef="#ctx0" brushRef="#br0" timeOffset="700.84">1002 1426,'6'-8,"41"-85,-4-1,10-38,-30 72,126-294,-144 344,-3 7,0-1,-1 1,1-1,-1 0,1 1,-1-1,0 0,0 0,-1 0,1 0,-1 0,0 0,0-3,15 15,-6 2,0-1,-1 1,0 0,0 1,-1 0,0 0,-1 1,-1-1,5 12,-8-18,46 115,18 71,5 16,-56-168</inkml:trace>
  <inkml:trace contextRef="#ctx0" brushRef="#br0" timeOffset="951.78">1652 1153,'0'0,"0"0,-2-2,-8-3,-10-4,-16-6,-22-6,-18-3,-14-5,-10-1,-4 0,4 3,13 4,22 6</inkml:trace>
  <inkml:trace contextRef="#ctx0" brushRef="#br0" timeOffset="2511.52">6459 2618,'0'0,"0"0,12 0,35-11,-37 11,-1 0,0 0,0 1,0 0,1 0,-1 1,-1 0,1 0,0 1,0 1,-1 0,0 0,6 3,96 76,-49-26,-1 2,-4 3,-2 3,-3 2,-3 2,35 68,7 36,-7 3,20 79,6 35,63 277,-119-338,12 157,8 319,-64-531,-7-1,-8 1,-8-1,-17 55,-9-2,-66 204,93-381,-3-1,-2-1,-1-1,-3 0,-1-2,-7 6,11-21,-2-2,-1 0,-1-1,-1-1,-19 15,29-29,0 0,-1-1,0-1,-1 0,1-1,-2-1,1 0,-1-2,0 1,0-2,-18 2,2-4,-1-2,0-1,0-2,1-2,0 0,0-3,0 0,1-2,-20-10,-13-7,2-3,1-3,1-2,2-3,2-2,2-3,1-2,3-3,-4-7,-62-75,7-4,-44-75,60 69,5-5,8-4,6-2,-33-103,27 29,10-2,10-4,9-2,4-50,12-2,11-5,15 92,8 1,11-40,0 131,5 1,4 1,5 0,34-95,-27 115,3 1,5 2,2 2,4 2,3 1,19-17,-42 60,3 2,0 0,2 2,2 2,0 0,1 3,2 0,0 2,2 2,0 1,1 1,1 3,1 1,0 1,0 3,1 1,13 0,63 2,-74 7</inkml:trace>
  <inkml:trace contextRef="#ctx0" brushRef="#br0" timeOffset="2911.56">6321 0,'35'611,"-11"-291,-20-264</inkml:trace>
  <inkml:trace contextRef="#ctx0" brushRef="#br0" timeOffset="3517.5">6221 149,'10'-15,"-5"5,-3 6,0-1,0 0,1 1,-1 0,1 0,0 0,0 0,1 0,-1 0,1 1,3-3,8-2,1 0,0 1,0 1,1 1,-1 0,1 1,0 1,1 0,-1 1,0 1,1 1,14 2,6 2,0 1,-1 3,0 1,0 1,-1 3,0 0,-1 3,-1 0,0 3,-1 1,-1 1,-1 1,-1 2,-2 1,4 6,-12-14,-1 1,-1 1,0 0,-2 1,0 1,-1 1,-2 0,0 1,-1 1,-1 0,-2 0,0 1,-1 0,-2 0,-1 2,-4-17,-1 1,-1-1,1 1,-2-1,0 1,0-1,-1 0,0 0,0 0,-1 0,-1-1,0 1,0-1,-1 0,0-1,0 1,-6 5,-2 0,0 0,-1-1,0 0,-1-1,0-1,-1-1,0 0,-19 7,10-8,0-1,0-2,-1 0,0-2,0-1,0-1,0-1,-1-2,1 0,0-2,-9-3,-40-9,129 38,0 6,-2 2,-1 3,-1 1,-2 3,7 9,-41-35,-1 0,-1 1,0 0,0 1,4 8,-13-19,0 1,0 0,0-1,0 1,-1 0,0 0,0 0,0 0,0 0,0 0,-1 1,0-1,0 0,0 0,0 0,0 0,-1 1,0-1,0 0,0 0,-1 0,1 0,-1-1,0 1,-1 1,-3 3,-1-1,-1 0,1 0,-1-1,0 0,-1 0,1-1,-1 0,0 0,0-1,-1 0,1-1,-1 0,0 0,-3-1,-34 10,-1-3,1-1,-2-3,1-2,0-2,-1-2,1-2,0-2,0-3,-12-4,-32-11,2-4,2-3,0-4,-67-39,108 49</inkml:trace>
  <inkml:trace contextRef="#ctx0" brushRef="#br0" timeOffset="3974.6">6208 645,'0'0,"0"4,-2 6,-2 16,-4 18,-1 18,-3 16,0 5,-1-5,2-16</inkml:trace>
  <inkml:trace contextRef="#ctx0" brushRef="#br0" timeOffset="5097.92">1426 3498,'15'7,"-12"-5,0-1,-1 1,1 0,-1 0,0 0,1 0,-1 1,0-1,0 1,-1-1,1 1,0-1,-1 1,1 0,-1 0,0 0,0 0,0 0,-1 0,1 0,-1 0,1 0,-1 0,0 0,0 1,-1-1,1 0,-1-1,0 0,0 0,0 0,-1-1,1 1,-1-1,1 1,-1-1,1 1,-1-1,0 0,1 0,-1 0,0 0,0 0,0 0,0 0,0-1,0 1,0-1,0 1,0-1,0 0,0 0,-1 0,1 0,0 0,0 0,0-1,0 1,0-1,0 1,0-1,0 0,0 0,0 0,0 0,1 0,-1 0,0 0,0-1,-4-1,1-1,0 1,0-1,0 0,0 0,1 0,0-1,-1 0,2 0,-1 0,0 0,1 0,0-1,0 1,1-1,0 0,0 0,0 0,1 0,-1-6,1 11,1 0,0-1,0 1,0 0,0-1,0 1,1 0,-1 0,0-1,1 1,-1 0,1 0,-1-1,1 1,-1 0,1 0,0 0,-1 0,1 0,0 0,0 0,0 0,0 0,0 1,0-1,0 0,0 0,0 1,1-1,-1 1,0-1,0 1,0 0,1-1,-1 1,0 0,1 0,49 5,-31 2,1 1,-1 2,-1 0,1 0,-2 2,0 1,0 0,-1 1,-1 1,0 0,-1 1,-1 1,11 16,-14-15,-4-6</inkml:trace>
  <inkml:trace contextRef="#ctx0" brushRef="#br0" timeOffset="5894.13">1351 4229,'9'4,"0"-1,0 2,0-1,-1 1,1 1,-1-1,0 1,-1 1,0-1,5 7,0 2,-1 0,-1 1,-1 0,0 0,-1 1,0 1,-2-1,0 1,-1 0,-1 0,0 1,-2-1,0 1,-1 0,-1 0,-1 4,2-19,-1 0,1 0,-1-1,0 1,0 0,-1 0,1-1,-1 1,0 0,0-1,0 1,-1 0,1-1,-1 0,0 1,1-1,-2 0,1 0,0 0,-1 0,1 0,-1-1,0 1,0-1,0 1,0-1,0 0,0 0,-1-1,-2 2,0-3,-1 0,0 0,1-1,-1 0,1 0,-1 0,1-1,0 0,0 0,0-1,0 1,0-1,0-1,1 1,-1-1,1 0,0 0,0-1,0 1,1-1,0 0,0 0,0-1,0 1,1-1,0 0,0-2,1 5,0-1,1 0,-1 0,1 0,0 0,0 0,1 0,-1 0,1 0,0 0,0 0,0 0,1 0,0-1,-1 1,1 0,1 0,-1 1,0-1,1 0,0 0,0 1,0-1,0 1,2-2,1-2,2-1,-1 1,1 0,0 0,1 1,-1-1,1 2,1-1,-1 1,2 0,2 0,-1-1,2 2,-1 0,0 0,1 1,0 1,0 0,0 0,0 2,0-1,0 2,-1 0,1 0,0 1,0 1,0 0,-1 1,0 0,0 1,0 0,0 1,-1 0,0 1,0 0,0 2,-6-5,0 0,0 1,-1 0,0 0,0 0,0 0,0 1,-1 0,0 0,0 0,0 0,1 6,-4-10,0-1,-1 1,1-1,0 0,-1 1,1-1,-1 1,0-1,1 0,-1 0,0 1,0-1,0 0,0 0,0 0,0 0,0 0,0 0,0 0,-1 0,1 0,0-1,-1 1,1-1,0 1,-1-1,1 1,-1-1,1 0,0 1,-1-1,1 0,-1 0,1 0,-1 0,1 0,-1-1,0 1,0 0,-14 2</inkml:trace>
  <inkml:trace contextRef="#ctx0" brushRef="#br0" timeOffset="6649.06">1415 5333,'0'0,"0"0,0 0,0 0,0 0,12 0,-8 2,1 0,-1 0,0 1,0-1,0 1,-1 0,1 0,-1 0,1 1,-1-1,0 1,1 2,4 4,-1 0,0 1,-1-1,0 1,0 1,-1-1,-1 1,0 0,1 8,-3-13,-1-1,0 1,0 0,-1 0,1 0,-1 0,-1 0,0 0,0-1,0 1,-1 0,1 0,-2-1,1 1,-1-1,0 0,0 0,-2 1,3-3,-1-1,0 0,0 0,0 0,-1-1,1 1,-1-1,0 1,1-1,-1-1,0 1,0 0,0-1,0 0,0 0,-1 0,1 0,0-1,0 0,-1 0,1 0,0 0,-1 0,1-1,0 0,0 0,0 0,0-1,0 1,0-1,0 0,0 0,1 0,-1-1,1 1,-1-1,1 0,0 0,0 0,0 0,1 0,-1-1,1 1,-1-1,1 0,0 0,0-2,2 2,0 1,0-1,0 0,0 0,1 1,0-1,-1 0,2 1,-1-1,0 0,1 1,-1 0,1-1,0 1,0 0,0 0,1 0,-1 0,1 0,-1 1,1-1,0 1,0-1,0 1,1 0,-1 1,0-1,1 0,-1 1,1 0,0 0,-1 0,2 0,5-2,0 0,0 1,1 1,-1-1,1 2,-1-1,0 2,1-1,-1 1,1 1,-1 0,0 0,0 1,0 1,0-1,-1 2,1-1,-1 1,0 0,-1 1,5 4,3 19,-15-23</inkml:trace>
  <inkml:trace contextRef="#ctx0" brushRef="#br0" timeOffset="7344.46">1326 6647,'0'0,"0"0,0 0,0 0,0 0,3-2,25-39,-19 34,0 1,1 0,0 0,0 1,0 0,0 1,1 0,-1 0,1 1,0 1,0 0,1 0,-1 1,0 0,0 1,1 1,-1 0,0 0,5 2,1 0,0 0,0 2,-1 0,0 1,1 0,-2 2,1 0,-1 0,-1 2,1-1,-1 2,-1 0,0 1,-1 0,0 1,-1 0,0 1,-1 0,-1 0,0 1,-1 1,-1 0,0 0,-1 0,-1 0,0 1,-4-14,0 1,0-1,-1 0,1 1,-1-1,1 0,-1 1,0-1,-1 0,1 1,0-1,-1 0,0 1,0-1,0 0,0 0,0 0,-1 1,1-2,-1 1,0 0,0 0,0 0,0-1,-1 1,1-1,-1 0,1 0,-1 0,0 0,0 0,0 0,-6 1,1-1,-1 1,0-2,0 1,0-1,0-1,0 0,0 0,0-1,0 0,0 0,0-1,0 0,0-1,1 1,-1-2,1 1,0-2,0 1,0-1,0 0,1 0,0-1,0 0,1 0,-2-3,4 4,1 0,0-1,0 0,0 0,1 0,0 0,0 0,1 0,-1 0,1-1,1 1,-1 0,1-1,0 1,0-1,1 1,0 0,0-1,1 1,0 0,0 0,0 0,1 0,-1 0,1 1,1-1,-1 1,1 0,0 0,0 0,1 0,-1 1,1-1,0 1,0 1,1-1,5-2,-5 3,1 0,0 1,0 0,0 0,0 1,0-1,0 2,0-1,1 1,-1 0,0 1,0-1,0 1,1 1,-1 0,0 0,-1 0,6 3,14 9,-26-14,0 0</inkml:trace>
  <inkml:trace contextRef="#ctx0" brushRef="#br0" timeOffset="8435.29">1239 3695,'0'0,"0"0,0 0,0 0,0 0,0 0,0 0,0 0,0 0,0 0,0 0,3-2,50-79,-25 50,2 2,1 0,2 2,0 1,2 2,1 2,0 1,19-7,23-6,1 3,2 4,1 3,0 4,2 3,52-2,40-2,2 7,0 8,-1 8,1 8,98 20,-26 3,-1 11,-2 11,55 28,-19 17,113 65,-288-113,-43-20,0-3,2-3,19 3,-28-23,-62-30,-4-3,-2 0,-1 1,-1 0,-1 1,-2 0,0 2,-3-3,2 1,-73-105,-64-68,120 160,52 48,53 47,-4 4,-2 2,-3 3,0 5,-23-26,-1 2,-3 1,-2 2,-2 1,-2 2,-3 0,11 33,-33-77,-1 1,-1 0,0 0,0 0,-1 0,0 0,0 0,-2 1,1-1,-1 0,-1 1,1-1,-2 1,0-1,0 0,0 0,-2 0,0 1,-1-6,0 0,-1 0,0-1,0 0,0 0,0 0,-1-1,1 0,-1 0,0-1,0 0,0 0,0 0,0-1,-1 0,1-1,0 1,0-1,-1-1,1 1,-1-2,-6 1,0-1,0-1,0 0,0-1,0-1,1 0,0 0,-9-7,-2-1</inkml:trace>
  <inkml:trace contextRef="#ctx0" brushRef="#br0" timeOffset="9057.45">5960 3795,'0'0,"0"0,0 0,0 0,0 0,7 0,0 3,0-1,0 1,0 1,0-1,-1 1,0 0,1 0,-2 1,1 0,0 0,0 1,1 1,3 1,-2-2,0 0,-1 0,0 0,1 1,-2 0,1 0,-1 1,0 0,-1 0,0 0,0 0,-1 1,0 0,0 0,-1 0,0 1,-1-1,0 1,-1 0,-1-7,0 0,0 1,-1-1,1 0,-1 1,0-1,0 0,0 0,-1 0,1 0,-1 0,1 0,-1 0,0 0,0-1,0 1,-1 0,1-1,-1 0,1 0,-1 0,0 0,0 0,0 0,0-1,0 0,0 1,0-1,0 0,-1 0,1-1,0 1,-1-1,1 0,0 1,-1-1,1-1,0 1,-1 0,1-1,0 0,-3-1,-7-3,1-1,0-1,0 0,0-1,1 0,0-1,1 0,-1-1,2 0,0-1,-3-3,7 7,0-1,1 1,-1-1,2 1,-1-1,1 0,0-1,1 1,-1 0,2-1,1 8,0 0,0 0,0 0,0 0,0 0,0 1,0-1,1 0,-1 0,0 0,1 0,-1 1,0-1,1 0,-1 0,1 1,-1-1,1 0,0 1,-1-1,1 0,0 1,-1-1,1 1,0-1,0 1,-1-1,1 1,0 0,0 0,0-1,0 1,0 0,-1 0,1 0,0 0,0 0,0 0,0 0,0 0,0 0,-1 0,1 0,0 1,0-1,43 8,-44-8,19 6,-1 1,0 1,0 1,-1 1,0 0,-1 1,0 1,-1 0,6 8,-21-20,0 0,0-1,0 1,-1 0,1 0,0 0,0 0,0 0,0 0,-1 0,1 0,0 0,0 1,0-1,0 0,-1 0,1 0,0 0,0 0,0 0,0 0,-1 0,1 0,0 0,0 1,0-1,0 0,0 0,0 0,0 0,-1 0,1 0,0 1,0-1,0 0,0 0,0 0,0 0,0 1,0-1,-20-8,-16-19,25 19</inkml:trace>
  <inkml:trace contextRef="#ctx0" brushRef="#br0" timeOffset="10602.68">1601 4676,'0'0,"0"0,0 0,0 0,0 0,0 0,0 0,0 0,3-2,40-50,-18 27,1 1,1 1,1 1,26-16,-2 9,1 2,1 2,1 3,1 2,50-10,39-2,112-9,-151 29,0 4,0 5,1 4,58 10,314 65,-356-54,382 94,-285-59,-47-16,-3 7,-1 8,128 64,-216-76,65 48,-8-4,-4 12,-133-99,0 0,0 0,0 0,0 0,0 0,0 0,0 0,0 0,0 0,-1 0,1 0,0 0,-1 1,1-1,-1 0,1 0,-1 1,0-1,0 0,1 1,-1-1,0 0,0 1,0-1,0 0,-1 1,1 0,-10-9,-51-61,4-1,-19-32,68 89,-30-39,3-2,2-1,2-2,2-1,-4-19,27 54,15 24,9 5,-1 1,-1 1,1 1,-2 0,1 1,-1 0,-1 2,0-1,4 7,34 38,-3 2,-3 3,-3 1,10 22,-24-40,-26-40,0 0,0-1,0 1,0 0,-1 0,0 1,0-1,-1 0,1 1,-1 0,0-1,0 1,-1-1,0 1,0 0,0 1,-2-5,0 0,0 0,0 0,0 0,-1 0,1 0,0 0,-1-1,1 1,-1-1,1 0,-1 0,0 0,0 0,0 0,1-1,-1 1,0-1,0 0,0 1,0-2,0 1,0 0,-2-1,-110-9,98 9</inkml:trace>
  <inkml:trace contextRef="#ctx0" brushRef="#br0" timeOffset="10927.96">6208 4998,'0'0,"0"0,0 0,0 0,0 0,0 0,0 0,0 0,0 0,0 0,0 0,0 0,0 0,0 0,0 0,0 0,0 0,0 0</inkml:trace>
  <inkml:trace contextRef="#ctx0" brushRef="#br0" timeOffset="11302.16">6310 5147,'-3'17,"0"-12,1 0,-1-1,-1 0,1 1,0-1,-1 0,0-1,0 1,0-1,-1 1,1-1,-1-1,1 1,-1-1,0 1,0-1,0-1,0 1,-1-1,1 0,0 0,-1 0,1-1,0 0,-1 0,1 0,-1-1,1 0,0 0,0 0,-1 0,1-1,0 0,0 0,0-1,1 1,-3-2,-2 0,0-1,-1 0,2-1,-1 0,1 0,0 0,0-1,0-1,1 1,0-1,1-1,0 1,0-1,1 0,-1-2,5 10,1 0,-1 0,1-1,0 1,0 0,-1 0,1 0,0 0,0 0,0 0,0-1,0 1,0 0,0 0,1 0,-1 0,0 0,1 0,-1 0,0-1,1 1,-1 0,1 0,0 1,-1-1,1 0,0 0,0 0,-1 0,1 0,0 1,0-1,0 0,0 1,0-1,0 1,0-1,0 1,0 0,0-1,1 1,-1 0,0 0,0-1,0 1,0 0,0 0,0 0,1 1,-1-1,0 0,0 0,0 1,0-1,0 0,0 1,0-1,0 1,1 0,51 15,0 1,-1 3,3 5,-47-22,-5-2,1 0,-1 0,0 1,0-1,1 1,-1-1,0 1,0 0,-1 0,1 1,0-1,-1 1,1-1,-1 1,0 0,0-1,0 1,0 0,-3-1,1-1,0 0,-1 0,0 0,1 0,-1 0,0 0,1 0,-1 0,0 0,0-1,0 1,0 0,0 0,0-1,0 1,0 0,0-1,0 1,0-1,0 0,0 1,-1-1,1 0,0 0,0 1,0-1,-1 0,1 0,0-1,0 1,0 0,0 0,-1 0,1-1,0 1,0-1,0 1,0-1,-1 0,-6 1,-7-2,-1 1,0-2,1 0,-1-1,1 0,0-1,0-1,1 0,0-1,0-1,0 0,1-1,-1-1,11 7,-7-4,1 0,1-1,-1 0,2-1,-1 1,-6-10,11 12</inkml:trace>
  <inkml:trace contextRef="#ctx0" brushRef="#br0" timeOffset="12325.78">7071 4242,'0'0,"0"0,0 0,0 0,0 0,0 0,0 0,0 0,0 0,0 0,0 8,0 1,0 2,1 1,-1 0,-1-1,0 1,-1-1,0 1,-1-1,0 1,-1-1,0 0,-4 8,5-15,1 1,0-1,-1 0,0 0,0 0,0-1,0 1,-1 0,0-1,1 0,-1 0,0 0,-1-1,1 1,-2 0,-14 3,0-2,-1 0,0 0,0-2,0-1,-11-1,30 0,1 1,-1-1,1 0,0 1,-1-1,1 0,-1 0,1 0,-1 0,1 0,-1 0,1-1,-1 1,1 0,-1-1,1 1,0-1,-1 0,1 1,0-1,-1 0,1 0,0 0,0 0,0 0,0 0,0 0,0 0,0 0,0 0,0-1,1 1,-1 0,0-1,1 0,-2-4,0 1,1-1,0 0,0 0,1 0,-1 0,1 1,1-1,-1 0,1 0,0 0,0 0,1 1,0-1,0 1,0-1,0 1,1-1,0 1,1 0,0 1,1 1,-1 0,1 0,0 1,-1-1,1 1,1 0,-1 0,0 1,0 0,1-1,-1 2,0-1,1 1,-1 0,1 0,-1 0,1 1,-1 0,0 0,1 0,-1 1,4 1,9 3,-1 0,0 1,0 1,0 0,-1 2,0 0,-1 0,0 2,-1 0,0 0,10 13,-8 1,-15-25,-1 0,0-1,0 1,0-1,0 1,0 0,0-1,0 1,0-1,0 1,-1 0,1-1,0 1,0-1,0 1,-1-1,1 1,0-1,-1 1,1-1,0 1,-1-1,1 1,-1-1,1 1,0-1,-1 0,1 1,-1-1,1 0,-1 1,0-1,1 0,-1 0,1 0,-1 1,1-1,-1 0,0 0,1 0,-1 0,1 0,-1 0,0 0,1 0,-1 0,1 0,-1-1,-8 0,-1-1,1-1,0 0,1 0,-1 0,0-1,1-1,0 0,0 0,0 0,-6-6,5 5,0 0,1-1,-1 0,2-1,-1 1,1-1,0-1,-5-6,9 7</inkml:trace>
  <inkml:trace contextRef="#ctx0" brushRef="#br0" timeOffset="13752.51">1601 5878,'0'0,"0"0,0 0,0 0,0 0,0 0,0 0,0 0,0-7,20-41,-1 11,1 1,2 1,1 1,2 1,1 0,1 3,6-4,8-2,1 1,2 2,1 2,2 1,1 3,1 2,1 3,33-10,14 0,2 5,71-9,-164 35,98-17,1 5,0 4,0 5,1 4,-1 6,0 3,10 7,105 17,292 50,-370-51,-2 6,-2 6,58 31,519 258,-572-263,149 69,-179-80,-100-49,-40-77,-41-79,34 78,4-2,-11-36,38 82,4 24,-1-1,0 1,0-1,1 1,-1 0,0-1,1 1,-1 0,0-1,1 1,-1 0,0 0,1-1,-1 1,1 0,-1 0,0-1,1 1,-1 0,1 0,-1 0,1 0,-1 0,1 0,-1 0,0 0,1 0,-1 0,1 0,-1 0,1 0,-1 0,1 0,-1 1,0-1,1 0,-1 0,1 0,-1 1,0-1,1 0,-1 1,0-1,1 0,-1 1,0-1,1 0,-1 1,28 17,-1 2,-1 1,-1 1,1 3,-2-3,7 5,-2 0,-1 2,-1 1,-2 1,-1 2,-1 0,-2 1,-2 1,-1 1,-1 1,-2 0,-2 1,-2 0,0 6,-10-38,1-1,-1 0,-1 0,1 0,-1 0,0 0,0 0,0 0,-1 0,1 0,-1 0,-1 3,0-7,1 1,0-1,-1 0,1 0,-1 0,0 0,1 0,-1 0,0 0,1-1,-1 1,0 0,0-1,0 0,0 1,0-1,1 0,-1 0,0 0,0 0,0 0,0 0,0-1,-2 1,-74-6,55 4</inkml:trace>
  <inkml:trace contextRef="#ctx0" brushRef="#br0" timeOffset="14044.24">6647 6015,'17'8,"6"7,-13-9</inkml:trace>
  <inkml:trace contextRef="#ctx0" brushRef="#br0" timeOffset="14457.77">6884 6412,'-25'24,"21"-21,0 0,0-1,0 1,0-1,0 0,-1-1,1 1,-1-1,1 0,-1 0,1 0,-1 0,0-1,1 0,-1 0,0 0,1 0,-1-1,1 0,-1 0,0 0,1-1,0 1,-1-1,0-1,-8-3,1 0,1-1,0 0,-1 0,2-2,0 1,0-1,-3-4,5 5,0 1,0-1,1-1,1 0,-1 0,1 0,1 0,0-1,0 0,1 0,0-1,1 1,0-1,1 1,0-1,0 0,1-3,1 12,0 0,0 1,-1-1,1 0,0 1,0-1,0 0,0 1,0-1,1 0,-1 1,0-1,1 1,-1-1,1 0,0 1,-1-1,1 1,0 0,0-1,0 1,0 0,0-1,0 1,1 0,-1 0,0 0,0 0,1 0,-1 0,1 0,-1 1,1-1,-1 0,1 1,1-1,4 1,0 1,-1 0,1 0,0 0,0 1,-1 0,1 1,-1-1,0 1,0 0,0 1,0-1,0 1,-1 1,1-1,-1 1,-1-1,1 2,0-1,-1 0,0 1,-1 0,2 2,-6-3,-9-9,-14-10,11 5,1-1,1 0,0-1,0 0,1-1,0 0,-7-13,17 25,0 0,0-1,0 1,0-1,0 1,0 0,0-1,1 1,-1 0,0-1,0 1,0 0,1-1,-1 1,0 0,0 0,0-1,1 1,-1 0,0 0,1-1,-1 1,0 0,1 0,-1 0,0-1,1 1,-1 0,0 0,1 0,-1 0,0 0,1 0,-1 0,1 0,-1 0,0 0,1 0,-1 0,0 0,1 0,-1 0,0 0,1 1,-1-1,1 0,-1 0,0 0,0 0,1 1,-1-1,0 0,1 0,-1 1,0-1,0 0,1 1,-1-1,0 0,0 1,0-1,0 0,1 1,-1-1,11 6,0-1</inkml:trace>
  <inkml:trace contextRef="#ctx0" brushRef="#br0" timeOffset="16051.47">1763 6946,'0'0,"0"0,0 0,0 0,0 0,0 0,0 0,0 0,0 0,0 0,0 0,1-8,1 1,0 1,1-1,0 1,0 0,1 0,0 0,0 0,0 0,1 1,1-1,5-7,10-12,1 1,1 1,1 1,1 1,1 2,1 0,22-11,29-14,3 4,0 3,70-20,0 11,1 6,3 7,0 6,2 7,119 2,-118 20,-1 7,0 6,0 8,40 15,113 40,-102-18,76 40,-58-1,-4 10,13 19,69 33,-78-41,-115-71,-98-38,-27-68,-4 2,-2 0,-12-22,-34-101,46 142,41 53,10 13,-2 1,-2 2,-1 0,-1 2,-2 1,12 26,-28-43,0 0,-2 0,0 0,-1 0,-1 1,-1 0,-1-1,-1 1,0 0,-2 0,-1 7,1-13,-2-4</inkml:trace>
  <inkml:trace contextRef="#ctx0" brushRef="#br0" timeOffset="16736.96">6846 7057,'0'0,"0"0,0 0,0 0,0 0,0 0,0 0,0 0,13 0,2 0,1 1,-1 0,0 1,0 1,0 0,0 2,0-1,-1 2,0 0,10 5,-20-9,0 1,0-1,-1 1,1 0,-1 0,0 1,0-1,0 1,0-1,0 1,-1 0,0 0,1 0,-1 0,-1 0,1 1,-1-1,0 0,0 1,0-1,0 1,-1 0,0-1,0 1,0-1,-1 3,0-6,0 1,0-1,-1 0,1 1,-1-1,1 0,-1 0,1 0,-1 0,0 0,0-1,1 1,-1 0,0-1,0 1,0-1,0 0,0 1,1-1,-1 0,0 0,0 0,0-1,0 1,0 0,0-1,-5 1,-1 1,-1 0,1-1,-1 0,0 0,1-1,-1 0,1-1,0 0,-1 0,1-1,0 0,0 0,1-1,-1 0,1 0,0-1,0 0,0 0,0 0,1-1,0 0,0-1,1 1,0-1,-2-2,7 8,-1-1,-1 0,0 0,1 0,0 0,-1-1,1 1,0-1,0 1,1-1,-1 1,0-1,1 0,0 1,-1-1,1 0,0 1,0-1,1 0,-1 1,0-1,1 1,0-1,0 0,-1 1,2-1,-1 1,0 0,0-1,1 1,-1 0,1 0,0 0,-1 0,1 0,1 0,6-2,0 1,0 1,1-1,-1 2,1-1,0 1,-1 1,1 0,0 0,-1 1,1 0,-10-1,7 1,0 0,0 0,0 1,0 0,0 0,0 1,-1-1,1 1,-1 1,2 1,-5-4,-1 1,1-1,-1 1,1 0,-1 0,0 1,1-1,-1 0,0 1,-1-1,1 1,0 0,-1-1,1 1,-1 0,0 0,0 0,0 0,-1 0,1 0,0 0,-1 0,0 1,0 0,-2 5,-1-2</inkml:trace>
  <inkml:trace contextRef="#ctx0" brushRef="#br0" timeOffset="17537.21">7095 5395,'0'-15,"0"13,1-1,-1 1,0-1,1 1,0 0,-1-1,1 1,0 0,0-1,0 1,1 0,-1 0,0 0,1 0,0 0,-1 0,1 1,0-1,0 0,0 1,0-1,0 1,0 0,0 0,1 0,-1 0,0 0,1 0,-1 1,0-1,1 1,0-1,5 0,0 0,0 0,0 1,0 0,1 0,-1 0,0 1,0 1,3 0,-6 0,1 0,0 0,0 0,0 0,-1 1,0 0,1 1,-1-1,0 1,0 0,-1 0,1 0,-1 1,0-1,0 1,-1 0,1 1,-1-1,0 0,-1 1,1 0,-1-1,0 1,-1 0,1 0,-1 3,1 2,-1-1,0 1,-1-1,0 1,0-1,-2 1,1-1,-1 1,-1-1,1 0,-2 0,0 0,0 0,0-1,-1 0,-1 0,0 0,0 0,0-1,-1 0,-5 4,3-7,0 0,-1 0,1-1,-1-1,0 1,0-2,0 1,-1-1,1-1,0 0,-1-1,1 1,-1-2,1 0,-1 0,1-1,0 0,0-1,0 0,0 0,0-1,-2-1,1 0,-1-1,1 0,1 0,-1-1,1-1,0 0,1 0,0-1,0 0,1-1,0 0,0 0,1 0,1-1,0 0,-3-9,-3-7,4 4</inkml:trace>
  <inkml:trace contextRef="#ctx0" brushRef="#br0" timeOffset="18392.91">7596 6337,'4'2,"1"-1,-1 1,1 0,-1 0,0 1,1-1,-1 1,0 0,-1 0,1 0,-1 1,1-1,-1 1,1 1,-2-3,11 14,-2 0,1 0,-2 1,0 0,-1 1,-1 0,-1 0,0 1,-1 0,-1 0,-1 1,-1-1,-1 1,0 0,-2 3,0-9,-1 0,-1 1,0-1,-1 0,0 0,-1 0,-1-1,0 1,-1-1,0 0,-1-1,-6 9,10-17,-1 0,1 0,-1 0,1 0,-1-1,0 0,0 0,-1 0,1 0,-1-1,1 0,-1 0,0 0,0 0,0-1,0 0,0 0,0 0,0 0,0-1,0 0,0 0,0 0,0-1,-1 0,-7-1,0-1,1 0,-1-1,1-1,0 0,0 0,0-1,1-1,-4-3,7 6,1 0,0-1,0-1,0 1,0-1,1 0,0 0,1-1,-1 0,1 0,1 0,-1-1,1 1,0-1,1 0,0 0,0 0,1-1,0 1,0-1,1 1,0-1,1 0,0 1,0-1,1 0,2-4,0 2,0-1,2 0,-1 1,1-1,1 1,0 1,1-1,0 1,6-7,1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2:17.9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863 1956,'120'-28,"-74"23,0 2,0 2,0 2,0 3,0 1,0 2,-1 2,0 2,-1 2,0 2,-1 2,23 13,49 34,49 40,-130-82,71 51,-3 6,-3 3,83 91,-54-41,-6 5,34 56,-27-7,14 41,-102-158,241 431,-227-373,-6 2,-5 1,-5 7,-9-37,53 171,-11 3,-13 3,15 201,-65-269,-12 119,-14 5,-30 116,28-318,-6-1,-6-1,-14 27,-6-3,-50 100,75-197,-2-1,-3-2,-2-1,-2-2,-3-1,-3 0,-5-3,-3-3,-1-2,-2-2,-2-2,-1-3,-1-2,-2-2,-25 6,45-22,-1-3,1-1,-2-1,0-2,0-3,0 0,0-3,0-1,0-2,-1-2,0-2,-13-3,0-3,0-1,2-3,0-3,1-1,0-3,2-2,1-2,1-2,2-2,-13-13,-20-15,3-2,3-4,3-3,-3-9,-57-75,7-6,7-4,7-6,7-4,-71-171,-121-309,241 525,5-3,-28-129,34 37,8-22,-8-51,19 153,7 0,5-8,20-490,-9 600,10-142,25-112,-16 206,3 0,5 1,4 2,3 1,3 2,5 1,46-65,-62 101,2 1,2 2,2 1,1 2,3 1,29-24,-4 13,1 3,3 3,1 2,35-13,-53 31,-8 4</inkml:trace>
  <inkml:trace contextRef="#ctx0" brushRef="#br0" timeOffset="1223.56">1413 3592,'2'-13,"3"8,0 0,1 0,-1 1,1-1,0 1,0 1,1-1,-1 1,1 0,0 1,-1-1,1 1,0 1,4-1,-3-1,0 1,0 0,1 0,-1 1,0 0,1 0,-1 1,1 0,-1 1,1 0,-1 0,0 1,1 0,-1 0,0 1,0 0,-1 0,1 1,-1 0,1 0,-1 1,-1 0,4 3,-1 3,0 0,0 2,-1-1,-1 1,0 0,-1 0,0 1,-1-1,0 1,-2 1,1-1,-2 1,0-1,0 1,-2 0,0 5,0-15,0 0,0-1,0 1,-1 0,0-1,0 1,0-1,-1 1,1-1,-1 0,0 1,0-1,-1 0,1 0,-1 0,0-1,0 1,0-1,-1 0,1 1,-1-1,0-1,1 1,-1-1,0 1,-1-1,1 0,0 0,-1-1,1 0,-5 1,-7 0,0-1,1 0,-1-2,0 0,0-1,0 0,1-1,-1-1,1 0,0-1,0-1,0-1,1 0,0 0,1-1,-1-1,2-1,-1 0,1 0,1-1,0-1,-7-9,13 15,0-1,0 0,1 0,-1-1,2 1,-1-1,1 0,1 0,-1 0,1 0,0 0,1 0,0-1,1 1,-1-1,2 1,-1-1,1 1,1-4,1-2</inkml:trace>
  <inkml:trace contextRef="#ctx0" brushRef="#br0" timeOffset="2937.8">5945 2142,'56'0,"-16"-1,-8 0,1 1,-1 1,1 2,-1 1,0 2,27 8,-8 5,-2 2,-1 2,0 2,-2 2,-1 2,-1 2,-2 2,26 26,5 14,-3 3,-4 2,-3 3,-4 4,-3 1,6 21,78 166,-12 6,-12 6,-12 4,58 274,22 319,-149-700,12 78,-12 3,-1 214,-30-231,-11 0,-36 222,15-291,-8-2,-7-1,-8-2,-7-3,-25 39,40-116,-4-1,-3-3,-4-3,-4-1,-4-4,-3-2,-27 22,-60 36,143-129,-1 1,0-1,-1-1,0 1,0-2,0 0,0 0,-1-1,0 0,0-1,0-1,0 0,-1 0,-5-1,-10-1,-1-1,1-2,0-1,0-1,0-1,0-2,1-1,1-1,-1-1,2-1,0-1,0-2,1 0,1-1,-14-14,-44-44,4-2,4-4,3-4,3-2,-30-56,90 132,-141-207,10-6,-59-138,-127-368,209 421,-22-125,126 394,-73-269,-4-93,-3-244,70 428,9-1,16-179,5 212,7 1,9 0,7 2,9 1,7 3,20-31,-40 136,4 1,3 2,3 2,3 1,25-29,34-31,6 4,56-47,-75 92,2 4,7 2,-40 30,-26 19</inkml:trace>
  <inkml:trace contextRef="#ctx0" brushRef="#br0" timeOffset="3622.75">1437 1311,'0'0,"0"0,3-9,23-98,39-264,41-183,-106 553,2-22,2 1,0 0,2 0,0 0,1 1,2 0,0 0,1 1,1 0,6-8,-15 25,-1 2,0-1,-1 1,1 0,0-1,0 1,0 0,0-1,0 1,0 0,0 0,0 0,1 0,-1 0,0 0,1 0,-1 1,0-1,1 0,-1 1,1-1,-1 1,1-1,0 1,-1 0,1 0,-1 0,1 0,0 0,-1 0,1 0,-1 0,1 1,-1-1,1 0,-1 1,1 0,12 8,0 0,-1 1,-1 1,0 0,0 1,-1 0,0 0,4 9,-10-14,81 111,-5 3,35 76,-53-89,115 203,-148-259</inkml:trace>
  <inkml:trace contextRef="#ctx0" brushRef="#br0" timeOffset="3826.34">2311 1038,'0'0,"0"0,-2-2,-5-1,-10-2,-12-2,-15-5,-14-1,-12-4,-9-2,-6-3,3 1,9 1,17 4</inkml:trace>
  <inkml:trace contextRef="#ctx0" brushRef="#br0" timeOffset="4376.68">6157 83,'8'7,"-5"1,1-1,-1 1,0-1,0 1,-1 0,0 0,-1 0,0 0,0 1,0 1,1 9,40 401,-4 91,-27-196,-11-282</inkml:trace>
  <inkml:trace contextRef="#ctx0" brushRef="#br0" timeOffset="4946.67">5958 331,'0'0,"7"-3,58-40,-40 32,0 1,1 1,0 2,0 0,1 2,0 1,0 1,0 2,0 0,16 3,-4 1,0 1,0 3,-1 1,0 2,0 1,-1 3,-1 0,0 3,-1 0,-1 3,-1 1,0 1,-2 1,17 18,-34-29,-1 0,-1 1,0 1,0 0,-2 0,0 1,8 14,-15-23,-1 0,1 1,-1-1,0 0,0 1,0-1,-1 1,0 0,-1 0,0-1,0 1,0 0,0-1,-1 1,-1 0,1-1,-1 1,0-1,0 1,-1-1,0 0,-1 2,-5 3,-1 0,0 0,-1-1,0-1,-1 1,0-2,0 0,-1 0,0-1,0-1,-1 0,0-1,0-1,0 0,-1 0,1-2,-1 0,0 0,-32 4,0-2,-1-3,0-1,1-2,0-3,-1-1,2-3,-40-12,71 19,27 12,2-1,167 136,97 103,-227-201,-1 2,-2 2,-3 3,-2 1,25 45,-65-97,0 0,0 1,-1-1,1 1,-1 0,0 0,0-1,0 2,-1-1,1 0,-1 0,0 0,0 1,0-1,-1 0,0 1,0-1,0 1,0-1,-1 0,1 1,-1-1,0 0,-1 1,1-1,-1 0,1 0,-1 0,-1 0,1-1,-1 2,-8 2,0 0,0-1,0 0,-1-1,1 0,-1-1,-1 0,1-1,0-1,-1 0,1 0,-13-1,-79 4,1-4,-1-5,1-5,0-4,-92-24,69 11,15 1</inkml:trace>
  <inkml:trace contextRef="#ctx0" brushRef="#br0" timeOffset="5853.04">1486 4795,'0'0,"0"0,0 0,0 0,0 0,0 0,0 0,0 0,0 0,0 0,0 0,0 0,0 0,12 1,-1 1,0 0,0 1,0 0,0 0,0 1,-1 1,0 0,8 5,2 0,-10-5,-1-1,-1 1,1 1,-1 0,0 0,0 0,0 1,-1 0,0 1,-1 0,1 0,-2 0,1 1,-1-1,0 1,-1 1,0-1,0 2,-1-3,0 0,-1 1,0-1,0 1,-1 0,0-1,-1 1,0 0,0 0,-1 0,0-1,0 1,-1 0,0-1,-1 0,1 1,-2-1,1 0,-1 0,-1-1,1 1,-1-1,0 0,-1 0,0-1,0 1,0-1,-1 0,0-1,0 0,-1 0,1-1,-1 0,-1 1,-3-2,1 0,-1-1,1 0,-1-1,0-1,0 0,1 0,-1-1,0-1,1 0,-1 0,1-1,-1 0,1-1,0-1,-5-2,-5-4,0-1,0-1,2 0,-1-2,2 0,0-1,-10-12,24 25,0-1,0 1,1-1,-1 0,1 0,0 0,-1 0,2-1,-1 1,1-1,-1 0,1 0,1 0,-1 0,1 0,0 0,0 0,0 0,1-1,-1 1,1 0,1-1,-1 1,1 0,0-1,6-6,1 0,0 0,1 1,0 0,0 1,1 0,1 1,0 0,0 0,1 1,-1 1,2 0,4-2,-13 7,34-20</inkml:trace>
  <inkml:trace contextRef="#ctx0" brushRef="#br0" timeOffset="6730.67">1674 6271,'16'-15,"-7"8,0 1,1 0,0 1,0-1,0 2,1 0,-1 0,1 1,0 0,6 0,-8 1,-1 0,1 1,0 1,0-1,-1 1,1 1,0-1,-1 1,1 1,0 0,-1 0,0 1,1 0,-1 0,0 1,-1 0,1 0,6 6,8 6,-2 1,0 1,-1 1,0 0,-2 2,-1 0,0 1,6 13,-13-20,-1 1,-1 1,0-1,-1 1,-1 0,0 0,-1 1,-1-1,-1 1,-1 0,0 0,-1 0,-1 0,-1 0,0-1,-2 2,0-6,-2-1,1 0,-2 0,0 0,0-1,-1 0,0 0,-1-1,0 0,-1 0,0-1,0-1,-1 1,0-2,-1 0,0 0,0-1,0 0,-1-1,1-1,-1 0,0 0,-1-1,1-1,0-1,-1 1,1-2,-1 0,-9-2,3 0,1-1,0-1,-1-1,2-1,-1-1,1 0,0-1,0-1,1-1,0 0,1-1,0-1,1 0,0-2,-10-11,22 20,-1 0,1 0,0 0,0 0,0-1,1 1,0-1,0 0,0 1,1-1,-1 0,2 0,-1 0,1 0,-1 0,2-1,-1 1,1 0,0 0,0 0,0 1,1-1,0 0,0 0,1 1,0-1,-1 1,2-1,73-100,-54 79</inkml:trace>
  <inkml:trace contextRef="#ctx0" brushRef="#br0" timeOffset="8118.62">1750 3704,'27'-17,"101"-81,147-112,-221 169,1 3,2 3,2 2,30-12,34-1,1 4,35-2,52-8,2 9,35 5,-110 26,1 7,-1 6,0 6,84 16,-119-10,-2 3,0 6,-1 3,-1 5,-2 4,-1 5,-2 3,-2 5,65 45,151 123,-91-22,-210-187,-1-3,-1 1,0 0,0 0,-1 0,1 1,-1 0,0 0,0 0,0 0,-1 0,0 1,0 0,0-1,0 1,-1 0,0 0,-1 1,-21-31,-146-263,16 52,147 222,18 19,0 5,-2 0,0 1,0 1,-1 0,-1 1,0 0,-1 1,6 10,-8-13,29 48,-3 2,-2 1,-4 2,15 49,-37-101,-1 0,-1 1,0 0,-1 0,0 0,-1 0,-1 0,0 0,-1 1,0-1,-2 5,-1-14,1 0,-1-1,0 0,0 1,0-1,-1 0,0-1,1 1,-1-1,-1 1,1-1,0 0,-1-1,0 1,1-1,-1 0,0 0,0 0,0-1,0 0,-1 0,1 0,-1 0,4-1,-19 5</inkml:trace>
  <inkml:trace contextRef="#ctx0" brushRef="#br0" timeOffset="9134.08">6395 3654,'-1'-2,"1"0,0 0,-1 0,1 0,-1 0,0 0,0 0,1 0,-1 0,0 1,-1-1,1 0,0 1,0-1,-1 1,1-1,-1 1,1 0,-1-1,0 1,0 0,1-22,1 23,0-1,0 0,-1 0,1 0,0 1,1-1,-1 0,0 0,0 0,0 0,0 1,1-1,-1 0,0 0,1 1,-1-1,0 0,1 0,-1 1,1-1,-1 1,1-1,0 0,-1 1,1-1,-1 1,1-1,0 1,0-1,-1 1,1 0,0-1,0 1,-1 0,1 0,0 0,0-1,0 1,11 0,-1 0,1 1,0 0,-1 0,0 1,1 1,-1 0,0 0,0 2,-1-1,1 1,-1 0,0 1,0 0,-1 1,0 0,2 2,-10-8,17 12,-1 0,-1 2,0 0,-1 0,-1 2,0 0,-1 0,-1 1,0 1,-2 0,0 1,-1-1,-1 2,-1-1,-1 1,-1 0,0 1,-2-1,0 10,-2-24,-1 0,0 0,0 0,0 0,-1 0,0 0,-1 0,1 0,-1-1,-1 1,1-1,-1 1,0-1,-1 0,1 0,-1 0,-1 0,1-1,-1 0,1 0,-2 0,1 0,0-1,-6 3,-1 1,0 0,-1-1,0-1,0 0,0 0,-1-2,0 1,0-2,0 0,0-1,0 0,-1-1,1-1,0 0,-1-1,1 0,0-1,-1-1,-5-2,-3-3,0-1,1-1,0-2,1 0,0-1,0-1,2-1,0 0,0-2,2 0,0-1,1-1,1 0,-7-12,17 22,0-1,1 1,0-1,0 0,1 0,1 0,0 0,0 0,0 0,2-1,-1 1,1-1,1 1,0-1,0 1,1 0,0 0,1-1,0 2,1-1,0 0,0 1,1-1,0 1,1 1,0-1,1 1,0-1,89-79,-68 67</inkml:trace>
  <inkml:trace contextRef="#ctx0" brushRef="#br0" timeOffset="11591.51">2162 5291,'0'0,"-15"0,-18 0,32-1,1 0,-1 1,1-1,0 0,-1 0,1 1,0-1,0 0,0 0,0 0,0 0,-1 1,1-1,1 0,-1 0,0 0,0 0,0 0,0 1,1-1,-1 0,0 0,1 0,-1 1,0-1,1 0,-1 1,1-1,-1 0,1 1,0-1,0-1,5-9,0 1,1 0,0 1,0 0,1 0,0 1,1-1,8-5,8-3,1 1,0 1,1 1,0 1,22-6,-6 2,40-17,2 4,1 4,2 3,0 4,1 4,19 3,431-17,-344 26,22-1,150 19,-305-8,77 6,64-4,-94-10,-17-2,0 4,0 5,6 4,1 10,-1 5,-1 3,61 29,-133-46,0 0,0 1,-1 2,-1 1,0 0,-1 2,16 15,26 24,-18-16,-2 1,19 26,12 13,-85-100,-41-71,-4 3,-22-23,74 108,-28-40,1 0,2-2,-17-39,45 84,-1-1,0 1,1-1,-1 1,1-1,-1 1,1-1,-1 0,1 1,0-1,-1 0,1 0,0 1,-1-1,1 0,0 0,0 0,0 1,0-1,-1 0,1 0,0 0,1 1,-1-1,0 0,0 0,0 1,0-1,1 0,-1 0,0 1,1-1,-1 0,0 0,1 1,-1-1,1 0,-1 1,1-1,-1 1,1-1,0 1,-1-1,1 1,0-1,-1 1,1 0,0-1,0 1,-1 0,1 0,0-1,0 1,0 0,-1 0,1 0,0 0,0 0,14 5,-1 0,0 1,0 0,0 2,-1-1,0 2,0-1,-1 2,4 3,17 17,-1 0,-1 2,-1 2,-3 0,0 2,-2 1,-2 1,-2 1,15 37,-28-60,-1 0,-1 1,0 0,-1 0,-1 0,0 0,-2 1,0 0,-1-1,0 7,-2-18,0-1,0 0,-1 1,0-1,0 0,0 0,0 0,-1 0,0 0,0-1,0 1,-1-1,1 0,-1 0,0 0,0-1,0 1,-1-1,1 0,-1 0,0 0,0-1,-4 2,-2 0,0 0,0-1,0 0,0-1,-1 0,1-1,-1 0,1-1,-1 0,-9-2,-53-12,44 7</inkml:trace>
  <inkml:trace contextRef="#ctx0" brushRef="#br0" timeOffset="12161.03">6607 5154,'0'0,"0"0,0 0,0 0,0 0,3-2,2-3,1 1,0 0,0 0,1 0,-1 1,1 0,0 0,-1 1,1-1,0 2,0-1,1 1,-1 0,0 0,0 1,3 0,116 17,-120-16,16 3,0 0,-1 1,1 2,-1 0,0 1,-1 2,0 0,0 0,-1 2,1 2,-7-2,-1 2,-1-1,1 2,-2 0,0 0,-1 0,-1 1,0 1,-1 0,-1 0,0 0,-2 0,0 1,0 0,-2 0,0 0,-1 0,-1 0,-1 0,-1 0,0 0,-1 0,-1-1,0 1,-6 10,1-9,0-1,-2-1,0 0,-1 0,-1-1,-1-1,0 0,-1-1,0 0,-1-1,0-1,-1-1,-1 0,0-1,0-1,-1-1,0 0,-7 0,8-1,-1-1,0 0,0-2,-1 0,1-1,-1-1,1-1,-1-1,0 0,0-2,1 0,-1-1,1-1,0-1,0-1,1 0,-13-7,9 2,0 0,2-1,-1-2,2 0,0-1,1-1,0 0,1-2,1 0,1 0,0-2,2 0,0 0,1-1,1-1,2 0,0 0,1-1,1 0,1-1,-2-17,6 26,1 1,1-1,1 0,0 1,0-1,2 1,-1 0,2-1,0 1,1 1,0-1,1 1,2-4,10-13</inkml:trace>
  <inkml:trace contextRef="#ctx0" brushRef="#br0" timeOffset="14141.08">2211 6656,'1'-2,"-1"-1,1 1,0-1,0 1,0 0,1 0,-1-1,0 1,1 0,0 0,-1 0,1 0,0 1,0-1,0 0,2 0,2-4,350-322,-28 31,-284 254,55-54,74-93,67-115,148-115,-310 344,4 3,2 4,33-17,47-31,135-126,-227 181,2 3,61-35,-134 93,78-49,1 3,42-15,-80 45,1 2,1 2,-1 2,2 2,29-2,135 6,-137 6,-85-2,0-1,1 0,-1-1,0 0,1-1,-7-4,0 2,-69-27,2-3,1-4,-45-31,125 68,1 0,0 0,-1 0,1 1,-1-1,0 1,0 0,0 0,0 1,0 0,0 0,0 0,0 0,-1 1,-1 0,39 3,0 1,0 2,-1 1,1 1,-1 2,16 8,-23-9,64 21,-2 5,-1 3,67 42,-132-67,-1 1,-1 1,0 0,11 14,-27-27,0 0,-1 0,1 1,-1-1,1 1,-1-1,0 1,0 0,0-1,0 1,-1 0,1 0,-1 0,0 0,1-1,-1 1,-1 0,1 0,0 0,-1 0,1-1,-1 1,0 0,0 0,0-1,0 1,0-1,-1 1,1-1,-1 1,0-1,0 0,1 0,-3 1,-18 27,-2-2,0-1,-2-2,-14 11,-58 60,45-34,2 2,-37 63,69-95</inkml:trace>
  <inkml:trace contextRef="#ctx0" brushRef="#br0" timeOffset="15086.99">2399 7784,'0'0,"0"0,0 0,0 0,0 0,0-10,26-63,-20 57,-2 5,0 1,0-1,1 1,0 0,1 0,0 1,0 0,1 0,0 0,1 1,12-9,1 1,0 0,1 2,10-4,-27 15,0 0,0 0,0 1,1 0,-1 0,1 0,-1 1,1 0,0 0,0 0,-1 1,1-1,0 1,0 1,0-1,-1 1,1 0,0 1,-1-1,1 1,-1 0,1 1,-1-1,4 4,9 7,-1 2,-1 0,0 1,-1 1,-1 0,0 1,-2 1,0 0,-1 0,0 4,0-4,-2 0,-1 0,0 1,-1 1,-1-1,-2 1,0 0,0 0,-2 0,-1 0,-1 0,0 1,-2-1,0 0,-2 0,0 0,-2 2,4-15,-1-1,0 1,0 0,-1-1,0 1,-1-1,1 0,-2-1,1 1,0-1,-1 0,0 0,-1-1,1 0,-1 0,0 0,0-1,-1 0,1-1,-1 1,0-1,0-1,0 0,-3 1,-6 0,0-1,0 0,0-1,0-1,0-1,0 0,0-1,0-1,1-1,-1 0,1-1,0-1,0 0,1-1,-1-1,2-1,-1 0,1 0,1-2,-1 1,2-2,0 0,0 0,1-1,1-1,-1-1,6 5,1 0,0 0,1 0,0-1,1 0,0 1,0-1,1 0,1 0,0 0,0 0,1 0,1 1,-1-1,2 0,0 1,0-1,1 1,0 0,0 0,1 0,1 1,5-8,5-11</inkml:trace>
  <inkml:trace contextRef="#ctx0" brushRef="#br0" timeOffset="16100.41">3036 7660,'0'-6,"0"0,1 0,0-1,0 1,1 0,-1 0,1 0,1 0,-1 0,1 1,0-1,3-3,12-17,2 1,1 0,1 2,0 0,17-11,-38 33,60-48,2 3,2 2,1 4,3 2,1 4,33-11,2 7,3 4,0 5,2 4,1 6,0 4,1 5,0 5,20 5,-51 1,-1 4,0 3,-1 3,0 4,-1 3,3 5,110 46,-3 9,40 30,-29-14,-162-75,-48-62,-64-143,74 183,-12-30,1-1,2 0,-5-32,12 53,-8-13,28 19,-11 8,-1 0,1 1,-1-1,0 1,0 1,0-1,0 1,0 0,0 0,-1 0,4 4,2 0,14 12,-2 0,0 2,-1 1,-1 1,-2 0,0 1,-1 1,-2 1,0 1,6 18,-15-33,0 0,-2 1,1-1,-2 1,1 0,-2 1,0-1,0 0,-2 2,0-9,0 0,0 0,-1 0,0 0,0 0,-1 0,0-1,0 1,0 0,0-1,-1 0,0 1,0-1,-1 0,1-1,-1 1,0-1,0 1,-1-1,1 0,-2 0,-2 1,1 0,0-1,-1 0,0 0,0-1,0 0,0-1,-1 0,1 0,-4 0,-3 0</inkml:trace>
  <inkml:trace contextRef="#ctx0" brushRef="#br0" timeOffset="17006.09">6732 7326,'0'0,"0"0,0 0,0 0,0 0,0-3,0 1,0 0,0-1,0 1,1-1,-1 1,1 0,0 0,-1-1,1 1,0 0,0 0,1 0,-1 0,0 0,1 0,-1 0,1 0,0 1,-1-1,1 1,0-1,0 1,1-1,11-7,1 0,0 1,0 0,1 2,0-1,0 2,1 0,-1 1,1 1,0 1,0 0,0 1,0 1,0 0,7 2,2 3,0 1,0 1,-1 1,0 1,-1 1,0 2,0 0,-1 1,-1 2,0 0,-1 1,-1 1,-1 1,0 1,-1 1,-1 0,5 10,-2-4,-1 1,-1 1,-1 0,-2 1,-1 1,-1 0,-2 1,4 18,-14-35,0 1,-1 0,0-1,-1 1,-1-1,0 1,-1-1,-1 0,0 0,-1 0,0-1,-1 1,-1-1,0 0,0-1,-2 0,1 0,-1-1,-1 0,0 0,-1-1,-1 0,-2 1,0-1,-1 0,0-1,0-1,-1 0,0-1,-1-1,1-1,-1 0,0-1,0-1,0 0,-1-2,-4 0,-3 0,-1-2,1-1,-1-1,1-1,0-2,1 0,-1-1,1-2,-10-5,1-2,1-2,0 0,2-3,0 0,2-2,0-1,2-1,0-2,2 0,1-1,1-2,2 0,1-1,-6-16,16 30,1 0,1 0,0-1,2 0,0 0,1-1,0 1,2-1,0 0,2 1,0-1,0 0,3-5,-1 8,1 1,0-1,1 1,1 0,0 1,1-1,1 1,0 0,1 1,1-1,0 2,0-1,1 1,1 1,0 0,0 0,1 1,5-2,8-2,0 1,0 2,2 0,-1 2,1 1,1 1,-1 1,1 2,0 1,20 0,47-1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8:00:06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 41 24575,'-5'-5'0,"-4"4"0,4-3 0,-5 4 0,0-5 0,0 0 0,0-1 0,0 2 0,5-1 0,-4 4 0,3-3 0,-4 4 0,1 0 0,-1 0 0,1 0 0,0 0 0,0 0 0,-1 0 0,1 0 0,0 0 0,0 0 0,4 4 0,0 1 0,1 0 0,3 3 0,-7-3 0,7 4 0,-7 1 0,7 0 0,-8-1 0,4 1 0,-1 0 0,-2-1 0,7 1 0,-4 0 0,5-1 0,0 1 0,0 0 0,0 0 0,0 0 0,0 0 0,0 0 0,0-1 0,0 1 0,0-1 0,0 1 0,0 0 0,0-1 0,0 1 0,0-1 0,0 1 0,0-1 0,0 0 0,5-3 0,-4 2 0,7-3 0,-3 1 0,0 2 0,4-7 0,-4 8 0,4-8 0,0 3 0,-3 0 0,2-2 0,-3 2 0,5-4 0,-1 0 0,0 0 0,1 0 0,-1 0 0,1 0 0,-1 0 0,1 0 0,-1 0 0,1 0 0,-1 0 0,0 0 0,0 0 0,1 0 0,-1 0 0,0 0 0,1 0 0,-1 0 0,0-4 0,-4-1 0,4-1 0,-8-2 0,8 2 0,-4-3 0,0-1 0,4 5 0,-8-4 0,7 4 0,-7-5 0,8 1 0,-8-1 0,3 1 0,0 4 0,-3-4 0,4 4 0,-5-4 0,4-1 0,-3 1 0,4-1 0,-5 0 0,0 1 0,0 0 0,0-1 0,0 1 0,0-4 0,-9 7 0,7 2 0,-7 9 0,9 5 0,0 0 0,0 0 0,0 4 0,0-3 0,0 3 0,0-4 0,0 0 0,0 0 0,-5-1 0,4 1 0,-3 0 0,-1 0 0,4 0 0,-8 0 0,4 9 0,-1-7 0,1 7 0,5-9 0,0 4 0,0-3 0,-4 3 0,3-5 0,-4 1 0,5 0 0,0 0 0,0 0 0,0 0 0,0 0 0,0-1 0,0 1 0,0 5 0,0-4 0,0 3 0,0-4 0,0 5 0,0-4 0,0 9 0,0-9 0,0 9 0,0-9 0,0 4 0,0-5 0,0 0 0,0 0 0,0 5 0,0-4 0,0 5 0,0-6 0,0 4 0,0-3 0,0 9 0,0-9 0,0 4 0,-4-5 0,3 0 0,-8 0 0,8 0 0,-4 0 0,1 0 0,3-1 0,-8 1 0,8 0 0,-8 0 0,3 0 0,-4 0 0,5-1 0,-4 1 0,3-4 0,-8 7 0,3-11 0,-4 11 0,6-11 0,-1 6 0,0-7 0,0 3 0,0-4 0,0 0 0,0 0 0,0 0 0,0 0 0,0 0 0,0 0 0,-1 0 0,2 0 0,-1 0 0,0 0 0,0 0 0,0 0 0,0 0 0,-6 0 0,5 0 0,-4-4 0,4-2 0,1-4 0,0 0 0,0 5 0,0-9 0,0 7 0,5-7 0,0 4 0,5 0 0,0 0 0,0 0 0,-4 0 0,2-5 0,-2 3 0,4-3 0,0 5 0,0 0 0,0 0 0,0 1 0,0-1 0,0 0 0,0 1 0,0-1 0,0 1 0,0-1 0,0 1 0,0 0 0,0 4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8:00:11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592 162 24575,'0'-14'0,"0"-10"0,0 12 0,0-8 0,0 0 0,-4 8 0,-1-8 0,-5 10 0,0 0 0,0 1 0,0 3 0,0 2 0,0 4 0,0 0 0,0 0 0,0 0 0,0 0 0,0 0 0,0 0 0,0 0 0,0 0 0,0 0 0,0 0 0,0 0 0,0 0 0,0 0 0,0 4 0,5 1 0,1 5 0,4 0 0,-5 0 0,4 0 0,-4 0 0,5 0 0,0 0 0,-4 0 0,3-1 0,-4 1 0,5 0 0,0 0 0,-4 0 0,3 0 0,-4 0 0,5 5 0,-4-3 0,3 3 0,-4-5 0,5 0 0,0-1 0,-4 1 0,3 0 0,-4 0 0,5 5 0,0-3 0,0 3 0,0-5 0,0 0 0,0 4 0,0-3 0,0 3 0,-4-4 0,3 0 0,-4 0 0,5 0 0,0 0 0,-4 0 0,3-1 0,-4 1 0,1 0 0,3 0 0,-3-1 0,-1-3 0,4 3 0,-3-4 0,-1 5 0,4 0 0,-8-1 0,8 1 0,-8-5 0,8 4 0,-8-4 0,4 5 0,0-1 0,-4 0 0,8 1 0,-7-5 0,6 3 0,-7-2 0,8 3 0,-8-3 0,8 2 0,-7-2 0,7 3 0,-8-4 0,8 4 0,-8-4 0,4 5 0,0-1 0,-4-4 0,8 4 0,-8-8 0,8 8 0,-8-8 0,8 7 0,-8-6 0,8 6 0,-8-7 0,8 7 0,-8-7 0,8 8 0,-8-4 0,4 0 0,-1 4 0,-2-8 0,7 7 0,-7-7 0,7 8 0,-8-8 0,8 7 0,-7-7 0,7 7 0,-8-7 0,7 7 0,-6-7 0,7 7 0,-8-7 0,8 8 0,-8-8 0,8 3 0,-3-4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8:00:13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24575,'9'0'0,"0"0"0,1 0 0,0 0 0,0 0 0,5 0 0,-3 0 0,3 0 0,-5 0 0,0 0 0,0 0 0,4 0 0,-3 0 0,3 0 0,-4 0 0,0 0 0,0 0 0,0 0 0,0 0 0,0 0 0,0 0 0,-1 0 0,1 0 0,0 0 0,0 0 0,0 0 0,0 0 0,0 0 0,0 0 0,0 0 0,0 0 0,4 0 0,-3 0 0,3 0 0,-4 0 0,0 0 0,0 0 0,0 0 0,0 0 0,0 0 0,0 0 0,0 0 0,0 0 0,0 0 0,-1 0 0,1 0 0,0 0 0,-1 0 0,1 0 0,-1 0 0,1 0 0,-1 0 0,0 0 0,0 0 0,0 0 0,-4 0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8T03:44:4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24575,'16'2'0,"2"5"0,-12 1 0,6 2 0,-6 0 0,1-4 0,-2 1 0,2 0 0,-2-2 0,3 3 0,-4-4 0,1 1 0,0 0 0,1 1 0,0 0 0,0 0 0,-1-1 0,-2 0 0,1-1 0,-2 1 0,3 0 0,-2-1 0,1 1 0,-2 0 0,3 0 0,-2-1 0,1 1 0,-4 0 0,5-1 0,-3 1 0,3-1 0,-1 1 0,1-1 0,-1 1 0,1-1 0,-1 1 0,1 0 0,-2-1 0,1 1 0,-2 0 0,7 4 0,-3-4 0,3 4 0,-4-2 0,1 1 0,0-1 0,3 2 0,-4-4 0,2 2 0,-3-2 0,1 0 0,0-1 0,0 3 0,-1-1 0,6 3 0,-4-3 0,3 3 0,-4-4 0,2 5 0,-1-5 0,1 3 0,0-1 0,-1 1 0,1-1 0,0 3 0,-1-5 0,6 7 0,-7-6 0,5 4 0,-5-3 0,2-1 0,-1 1 0,8 3 0,-7-2 0,7 5 0,-6-3 0,0-2 0,2 1 0,0 2 0,-2 0 0,2-1 0,-5-3 0,-1-2 0,1-1 0,0 3 0,0-1 0,0 1 0,-1-2 0,1-1 0,0 1 0,-1 0 0,1-1 0,0 1 0,-1 0 0,1-1 0,0 1 0,-1 0 0,1-1 0,0 1 0,-1 0 0,1-1 0,0 4 0,0-3 0,0 2 0,-1-2 0,1 2 0,0-2 0,0 2 0,0-2 0,-1 0 0,1 2 0,0-2 0,0 3 0,-1-4 0,3 3 0,-4-2 0,4 2 0,-5-2 0,3-1 0,-1 1 0,1 2 0,3-1 0,-3 1 0,5-2 0,-5 2 0,5-1 0,-4 1 0,1-2 0,-2 0 0,-1 0 0,1-1 0,0 1 0,2-3 0,-2 3 0,2-3 0,-2 3 0,4 2 0,-3-2 0,3 2 0,-4-4 0,0 1 0,-1-4 0,1 5 0,0-3 0,-1 1 0,1 1 0,0-1 0,-1-1 0,1 2 0,0-3 0,-1 1 0,1 0 0,0-2 0,-1 4 0,1-3 0,-1 1 0,1 0 0,-1-2 0,0 4 0,1-3 0,-1 1 0,1-2 0,-1 0 0,0 0 0,0 0 0,1 0 0,-1 2 0,0-2 0,1 2 0,-1-2 0,-2 0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3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24575,'9'0'0,"1"0"0,9 0 0,-1 0 0,8 0 0,1 0 0,-10 0 0,8 0 0,-8 0 0,21 0 0,-12 0 0,34-6 0,-26 5 0,18-4 0,-16 5 0,8-6 0,-6 4 0,12-4 0,-5 6 0,24-6 0,-13 5 0,5-5 0,-17 6 0,-8 0 0,0 0 0,10 0 0,-14 0 0,12 0 0,-20 0 0,4 0 0,-6 0 0,0 0 0,-6 0 0,5 0 0,-10 0 0,4 0 0,-5 0 0,4 0 0,-3 0 0,4 0 0,-6 0 0,0 0 0,1 0 0,-5 4 0,-1 1 0,-4 4 0,0 0 0,0 1 0,0-1 0,0 0 0,0 1 0,-5 0 0,0-1 0,-5 1 0,4 0 0,-2-1 0,2 1 0,-4 0 0,4 0 0,-3-4 0,4 3 0,-5-4 0,0 5 0,4 0 0,-3 0 0,4 0 0,-5-5 0,-1 4 0,1-3 0,0 3 0,0 1 0,0 0 0,0-4 0,0 3 0,0-4 0,-5 6 0,3-1 0,-3 0 0,5 0 0,0-5 0,-6 5 0,5-5 0,-5 6 0,6-2 0,-5 2 0,4-1 0,-5 0 0,6 0 0,0 0 0,0-4 0,-4 7 0,2-7 0,2 9 0,1-5 0,4 0 0,-5-1 0,0 1 0,4 0 0,-3 0 0,3 0 0,-4 0 0,5 0 0,-4 0 0,3 0 0,-4 0 0,0 0 0,0-1 0,0 1 0,4 0 0,-2 0 0,2 0 0,-5 5 0,1-3 0,0 3 0,-5 5 0,3-8 0,-3 13 0,5-14 0,-11 24 0,8-15 0,-7 11 0,9-11 0,1-8 0,-1 8 0,0-3 0,1-1 0,-1 5 0,0-4 0,0-1 0,0 5 0,1-10 0,-1 10 0,1-5 0,-1 1 0,0 4 0,1-10 0,-1 9 0,0-3 0,0 0 0,0 3 0,1-3 0,-1-1 0,0 5 0,1-10 0,-1 10 0,1-10 0,-1 10 0,1-10 0,-1 4 0,1-5 0,4 0 0,-3 0 0,4 0 0,-5 0 0,4 0 0,-3 0 0,8 0 0,-8-1 0,8 1 0,-3-1 0,8-4 0,2-1 0,3-4 0,1 0 0,0-4 0,5 3 0,2-14 0,-1 8 0,5-4 0,-4 2 0,-1 3 0,5-5 0,-10 1 0,10 4 0,-10-3 0,14 3 0,-13-4 0,8 4 0,-5-4 0,-4 9 0,5-8 0,-1 8 0,-4-8 0,10 7 0,-10-6 0,10 6 0,-10-7 0,10 8 0,-10-3 0,9-1 0,-8 4 0,8-4 0,-8 5 0,8 0 0,-3 0 0,-1 0 0,5 0 0,-4 0 0,5 0 0,6 0 0,-5 0 0,6 0 0,-7 0 0,-1 0 0,-4 0 0,13 0 0,-11 0 0,23 0 0,-18 0 0,3 0 0,-7 0 0,-3 0 0,0 0 0,3 0 0,-9 0 0,5 0 0,-1 0 0,-4 0 0,4 0 0,-5 0 0,0 0 0,0 0 0,0 0 0,0 0 0,0 0 0,0 0 0,-1 0 0,0 0 0,-3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23:49:10.7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968 1995,'9'-28,"-3"6,1 0,1 1,1 0,1 0,9-15,-14 29,0-1,-1 1,2 1,0 0,-1 1,2-2,0 2,-1 1,1-2,0 2,0-1,0 2,1-1,-1 1,1 0,0 0,6 1,4-1,-1 0,1 2,0 1,0 0,-1 1,0 1,1 2,0-2,-1 3,0 0,0 0,7 5,12 6,-1 2,-2 1,1 1,-2 2,5 6,33 29,-3 2,-3 3,-1 4,-5 3,-2 1,-3 3,-4 2,37 75,187 377,-218-405,-7 2,-4 1,-6 3,-5 1,-3 23,18 139,-10 23,-30-93,-9 0,-10-1,-16 50,12-106,-7-2,-7-1,-9 1,0-45,-6-2,-5-2,-4-3,-22 28,24-54,-3-1,-53 58,74-98,-3-1,-1-3,-2-1,-2-2,-2-2,-1-1,30-24,-2 0,1-1,0 0,0-2,-1 0,-1 0,1-2,-1 1,1-3,-1 1,1-1,-2-1,1-1,0 0,0-2,0 0,0-1,-5-1,-21-8,2-1,-1-2,2-2,0-1,1-2,1-2,0-2,2-1,1-2,-22-22,-201-210,204 197,3-2,2-1,4-3,2-2,-1-8,-231-503,194 385,-27-112,73 180,7 0,4-1,7-2,4 0,7-1,7-48,7 16,8 1,27-121,-28 208,2 0,3 1,3 2,4 0,3 2,13-18,8-1,5 4,4 1,17-13,-9 12,4 4,3 2,73-58,-68 76,1 2,4 5,42-19,-95 58</inkml:trace>
  <inkml:trace contextRef="#ctx0" brushRef="#br0" timeOffset="1">890 1267,'6'-7,"36"-75,-4-2,9-33,-27 63,113-260,-129 305,-2 6,0 0,-1 0,0-1,0 1,1 0,-1 0,0-1,0 1,-1-1,1 0,-1 1,0-1,0-2,13 13,-5 2,0-1,-1 1,0 0,0 1,0-1,-1 1,-1 1,0-1,3 10,-6-15,41 101,16 64,4 14,-50-149</inkml:trace>
  <inkml:trace contextRef="#ctx0" brushRef="#br0" timeOffset="2">1468 1025,'0'0,"0"0,-2-2,-7-3,-8-3,-15-5,-20-6,-15-2,-13-5,-9 0,-4-1,4 3,12 4,19 5</inkml:trace>
  <inkml:trace contextRef="#ctx0" brushRef="#br0" timeOffset="3">5740 2327,'0'0,"0"0,11 0,31-10,-33 10,-1 0,0 0,0 1,0 0,0 0,0 0,0 1,0 0,0 1,0 0,-1 1,0-1,5 3,86 68,-44-23,-1 1,-3 3,-2 3,-2 2,-4 1,32 61,6 32,-6 2,17 71,6 30,56 247,-106-300,11 139,7 283,-57-471,-7-1,-6 0,-7 0,-16 49,-7-2,-60 181,84-339,-3 0,-2-1,-1-1,-3-1,0 0,-7 4,10-18,-1-2,-2 0,0-1,-2-1,-16 14,26-27,-1 1,0-1,-1-1,0 0,1-1,-2-1,1 1,-2-3,1 1,0-1,-16 1,2-3,-1-2,-1-1,1-2,1-1,0 0,-1-4,1 1,0-2,-17-8,-12-7,2-3,1-2,1-2,2-3,1-2,2-2,1-2,3-3,-4-5,-55-68,6-3,-39-67,54 62,4-5,7-4,5-1,-29-91,24 25,9-2,9-3,8-3,3-43,11-2,10-5,13 82,7 1,10-36,0 117,5 1,3 0,4 1,31-85,-25 102,4 2,3 1,3 1,3 3,3 0,16-14,-36 53,2 1,0 0,2 3,1 1,1 0,0 2,2 1,1 1,1 3,0 0,0 1,2 2,1 2,0 0,-1 4,2 0,11 0,56 1,-66 7</inkml:trace>
  <inkml:trace contextRef="#ctx0" brushRef="#br0" timeOffset="4">5618 0,'31'543,"-10"-259,-17-234</inkml:trace>
  <inkml:trace contextRef="#ctx0" brushRef="#br0" timeOffset="5">5529 132,'9'-13,"-5"4,-2 6,0-2,-1 1,2 0,-1 1,0-1,1 1,0-1,0 0,0 1,1 0,2-2,7-2,1 0,1 0,-1 2,1 1,-1-1,1 2,0 0,1 0,-1 2,1 0,0 1,12 1,6 3,0 0,-2 4,1 0,0 0,-1 4,0 0,-1 2,-1 0,1 3,-2 1,-1 0,0 2,-1 1,-2 1,3 6,-10-13,-1 1,-1 1,0 0,-2 1,0 0,-1 2,-1-1,0 2,-2 0,0 0,-2 1,0 0,-1 0,-2 0,0 2,-4-15,-1 1,-1-1,1 1,-2-1,0 0,1 0,-2 0,0 0,1 0,-2 0,0-1,-1 1,1-1,-2 0,1-1,0 1,-6 4,-1 1,-1-1,0 0,-1-1,0 0,0-1,-1-1,0 0,-17 6,9-7,0-1,-1-2,0 0,0-1,0-1,0-2,0 0,0-2,0 0,0-1,-8-4,-36-7,115 34,0 4,-1 3,-2 2,0 1,-3 3,7 8,-36-32,-1 1,-2 1,1-1,0 2,3 6,-11-16,0 0,0 1,-1-1,1 0,-1 1,0-1,0 1,0-1,0 1,-1 0,0 0,0 0,0-1,0 1,0-1,0 1,0 0,-1 0,0-1,0 1,-1-1,1 1,-1-1,1 0,-2 2,-2 2,-2-1,0 0,1 0,-1 0,0-1,-1 0,1 0,-1-1,0 1,0-2,-1 1,1-1,-1-1,0 1,-2-1,-31 8,-1-2,1-1,-1-2,0-2,1-3,-2 0,1-3,1-2,-1-2,-10-3,-29-11,2-3,2-2,-1-5,-58-34,95 44</inkml:trace>
  <inkml:trace contextRef="#ctx0" brushRef="#br0" timeOffset="6">5517 573,'0'0,"0"4,-2 5,-1 14,-4 16,-1 16,-3 14,0 5,0-5,1-14</inkml:trace>
  <inkml:trace contextRef="#ctx0" brushRef="#br0" timeOffset="7">1267 3109,'14'6,"-12"-4,1-1,-1 0,0 1,0 0,0 0,1-1,-2 2,1-1,0 1,-1-2,1 2,-1-1,0 0,1 1,-1 0,0-1,0 1,0 0,-1-1,1 1,-1 0,0-1,0 1,0 0,0 0,0 0,0 0,-1-2,0 1,0 0,0 0,-1-1,1 0,0 0,0 1,-1-1,1 1,-1-1,0 0,2-1,-2 1,0 0,0 0,0 0,1 0,-1-1,0 1,0-1,1 1,-1-1,0 0,0 0,0 0,0 0,0 0,0 0,0-1,1 1,-1-1,0 1,0-1,1 0,-1 0,0 0,0 0,1 1,0-1,-1 0,0-1,-3-1,0 0,1 0,-1 0,1-1,-1 0,2 1,-1-2,0 1,1 0,0-1,-1 1,1-1,1 0,-1 0,1 0,1 0,-1-1,0 1,1 0,-1-6,1 10,1 0,0 0,0 0,0 0,0-1,0 1,1 0,-1 0,0 0,1 0,-1 0,1 0,-1-1,1 1,-1 0,1 1,0-1,-1 0,1 0,0 0,-1 0,1 0,0 0,0 1,0-1,0 1,0-1,0 1,0-1,0 1,0-1,0 1,0 0,1-1,-1 1,0 0,0 0,45 4,-29 3,2 0,-1 2,-1-1,1 1,-2 2,0 1,0-1,-1 2,-1 0,0 0,-1 1,0 2,9 13,-12-13,-4-5</inkml:trace>
  <inkml:trace contextRef="#ctx0" brushRef="#br0" timeOffset="8">1201 3758,'8'4,"0"-1,0 1,0 0,-1 0,1 1,-1 0,0 0,-1 1,0 0,5 5,0 3,-1-1,-2 1,0 0,0 1,0 0,-1 1,-2-1,0 1,0 0,-2 0,1 1,-2-1,-1 1,0-1,-1 1,-1 4,2-18,-1 1,1-1,-1 0,0 1,0-1,-1 1,1-2,-1 2,1 0,-1-2,0 2,-1-1,1 0,-1 0,1 0,0 0,-2 0,1-1,0 1,0 0,0-1,-1 0,1 1,-1-2,0 2,1-1,-1 0,0-1,0 0,-3 2,1-3,-1 0,0 0,0-1,0 0,1 0,-1 0,0 0,1-1,0 0,-1-1,1 2,0-2,-1-1,2 2,-2-2,2 1,0-1,-1 0,1 0,0 0,1-1,-1 1,0-2,1 2,0-1,1-1,-1-1,1 5,0-2,1 0,0 1,0-1,0 1,0-1,1 1,-1-1,1 1,0-1,0 0,0 1,1-1,0 0,-1 0,1 1,1-1,-2 2,1-2,1 0,0 1,0 0,-1 0,1 0,2-1,0-3,2 0,0 1,0 0,0 0,1 0,0 0,0 2,1-2,-1 2,2-1,1 1,0-1,2 1,-2 0,1 1,1 0,-1 1,1 1,-1-1,1 2,-1-1,1 2,-2 0,2 0,0 0,-1 2,1 0,-2 0,1 1,0 0,-1 1,1 0,-1 0,0 2,-1-1,1 2,-5-5,-1 1,0 0,0 1,0-1,-1 1,1-1,-1 2,0-1,0 0,-1 1,1-1,0 6,-3-10,0 0,0 1,0-1,0 0,-1 1,1-2,-1 2,0-1,1 0,-1 0,0 1,0-1,0-1,0 1,1 0,-1 0,0 0,0 0,0 0,-1 0,1 0,0-1,0 0,0 0,0 1,-1-1,1 1,-1-1,2 0,-1 1,-1-1,1 0,-1 0,1 0,0 0,0 0,-1-1,0 1,0 0,-12 2</inkml:trace>
  <inkml:trace contextRef="#ctx0" brushRef="#br0" timeOffset="9">1258 4740,'0'0,"0"0,0 0,0 0,0 0,10 0,-6 1,0 1,0 0,-1 1,1-2,-1 2,0 0,1-1,-2 1,2 1,-1-2,-1 2,2 1,3 4,-1 0,0 1,0-2,-1 2,0 1,0-1,-2 0,1 1,0 7,-2-12,-1-1,0 2,0-1,-1 0,1 0,-1 0,-1 1,0-1,0-1,0 1,-1 1,1-1,-1-1,0 1,-1 0,1-1,-1 0,-1 2,2-4,-1 0,0 0,1-1,-1 1,0-1,0 0,-1 0,1 1,0-1,0-2,-1 2,0 0,1-1,-1 0,1 0,-2 0,2-1,-1 0,1 0,-2 0,2 0,-1 0,0 0,0 0,1-1,-1 0,0 0,1-1,-1 1,1-1,-1 1,1-1,0 0,-1-1,2 2,-2-2,2 0,-1 1,0-1,1 0,0 1,-1-2,1 1,0 0,0-1,0 1,0-3,2 3,0 0,0 0,0-1,0 1,1 0,0-1,-1 1,2 0,-1 0,0-1,0 1,0 1,1-2,0 1,0 1,-1-1,2 0,-1 1,1-1,-2 1,2 0,0 0,-1-1,1 1,1 1,-2 0,1-1,0 0,0 1,1 0,-1 1,0-1,1 0,5-2,0 0,0 2,1 0,-1-1,0 2,0-1,0 2,1-1,-1 1,1 1,-1-1,-1 1,1 1,0 0,0 0,-1 2,1-2,-1 2,0-1,-1 1,5 4,2 17,-13-21</inkml:trace>
  <inkml:trace contextRef="#ctx0" brushRef="#br0" timeOffset="10">1178 5907,'0'0,"0"0,0 0,0 0,0 0,3-2,22-34,-17 30,0 1,1-1,0 1,0 0,0 1,-1 0,2 1,-1-1,1 2,0 0,-1 0,2 0,-1 1,0 1,-1 0,2 0,-1 1,0 0,4 2,1 0,0-1,0 3,-1-1,1 1,0 1,-2 1,1 0,0 0,-2 2,1-1,0 2,-2-1,1 2,-1 0,-1 0,0 1,0 0,-1 1,-1-1,0 2,-1 0,-1 0,0 0,0 0,-2 1,0 0,-3-13,0 2,0-1,-1-1,1 2,-1-1,1-1,-1 2,0-2,-1 1,1 1,0-2,-1 1,0 1,0-2,0 1,1 0,-1-1,-1 2,1-2,-1 0,0 1,1 0,-1-1,0 0,-1 1,2-2,-2 1,1 0,0 0,-1 0,0-1,1 1,-6 1,0-1,0 0,0-1,0 1,0-1,0-1,0 0,0 0,0-1,0 0,0 0,0-1,0 1,0-2,1 1,-1-1,1 0,0-2,0 2,0-2,0 1,1 0,-1-2,1 1,1 0,-2-3,3 3,1 1,1-2,-1 1,0 0,2-1,-1 1,0 0,1-1,-1 1,2-1,0 0,-1 1,1-1,0 1,0-2,1 2,-1 0,1-2,1 2,0 0,0-1,-1 1,2 0,-1-1,1 2,0-1,0 0,0 1,1-1,-1 1,2-1,-2 2,2-2,-1 2,1 0,0 0,5-3,-5 4,1-1,1 1,-1 0,0 1,0 0,1-1,-1 2,0-1,1 1,-1 0,1 1,-1-1,0 1,1 1,-1-1,1 1,-2 0,6 2,12 9,-23-13,0 0</inkml:trace>
  <inkml:trace contextRef="#ctx0" brushRef="#br0" timeOffset="11">1101 3284,'0'0,"0"0,0 0,0 0,0 0,0 0,0 0,0 0,0 0,0 0,0 0,3-2,44-70,-22 44,1 3,2-1,1 2,1 1,1 2,1 1,0 1,17-6,20-5,1 3,2 3,1 2,0 5,2 1,45 0,37-3,1 6,0 8,-1 7,2 7,86 17,-23 4,-1 9,-1 10,48 25,-16 14,100 59,-256-101,-38-17,-1-4,3-1,16 1,-24-19,-56-28,-3-2,-2 0,-1 1,0 0,-2 1,-1 0,0 1,-3-2,1 1,-64-94,-57-60,107 143,46 42,47 41,-4 4,-1 2,-3 3,0 4,-21-23,0 2,-3 1,-2 1,-1 1,-3 2,-2 1,10 28,-29-68,-2 1,0 0,0 0,-1 0,0-1,0 1,0 0,-2 1,0-1,0 0,0 0,0 0,-2 1,0-1,0 0,0 0,-1 0,-1 0,0-4,-1-1,0 1,0-2,-1 1,1-1,0 1,-1-1,0-1,0 1,0-1,0 0,-1-1,1 1,0-1,-1 0,1-1,-1 1,1-1,-1-1,1 1,-1-2,-6 1,1-1,-1 0,1-1,-1 0,1-2,0 1,1-1,-9-5,-1-2</inkml:trace>
  <inkml:trace contextRef="#ctx0" brushRef="#br0" timeOffset="12">5297 3373,'0'0,"0"0,0 0,0 0,0 0,6 0,0 2,0 0,1 1,-1 0,0 0,-1 1,1-1,0 1,-2 0,2 1,-1-1,0 1,2 2,1 0,0-2,-1 0,-1 1,0-1,1 1,-1 0,0 1,-1 0,0 0,0 0,-1 0,1 0,-2 1,1 0,-1 0,0 0,0 1,-1-1,-1 1,0 0,-1-6,0-1,0 2,-1-2,1 1,-1 1,1-2,-1 1,0 0,-1-1,1 1,-1 0,1-1,0 1,-1 0,0-2,0 2,0 0,0-1,-1-1,1 1,0 0,-1 0,0-1,1 1,-1-1,0 0,1 1,-1-1,0 0,0-1,0 0,1 1,-2-1,1 0,1 1,-2-1,1-1,1 1,-2 0,2-1,-1 1,-2-2,-7-3,1 0,1-1,-1 0,0-2,2 1,-1-1,1 0,-1-1,2 1,0-2,-2-3,5 7,1-1,0 1,0-1,1 0,-1 0,2 0,-1-1,1 1,0 0,1-1,1 7,0 0,0 0,0 0,0 1,0-1,0 1,0-1,1 0,-1 0,0 0,1 0,-1 1,0-1,0 0,0 1,1 0,-1-1,1 0,0 1,-1-1,1 0,0 1,-1-1,1 1,0-1,0 1,-1-1,0 1,1 0,0 0,0-1,0 1,0 0,-1 0,1 0,0 0,0 0,-1 0,1 0,0 0,0 0,-1 0,1 0,0 1,0-1,38 7,-39-7,17 6,-1 0,0 1,0 1,-1 1,0 0,-1 1,0 0,0 1,4 7,-18-18,0 0,0-1,0 1,-1 0,1 0,0 0,0 0,0 0,0 0,0 0,0 0,0 0,0 1,0-1,0 0,-1 0,1 0,0 0,0 0,0 0,0 0,-1 0,1 0,0 0,0 1,0-1,0 0,0 0,0 0,0 0,-1 0,1 0,0 1,0-1,0 0,0 0,0 0,0 0,0 0,0 0,-18-7,-14-17,22 17</inkml:trace>
  <inkml:trace contextRef="#ctx0" brushRef="#br0" timeOffset="13">1423 4156,'0'0,"0"0,0 0,0 0,0 0,0 0,0 0,0 0,2-2,37-44,-17 23,1 2,1 1,1 0,23-14,-2 9,1 1,1 1,1 4,1 1,44-9,35-1,99-9,-133 27,-1 3,0 4,1 4,52 9,278 57,-315-47,338 83,-252-52,-42-15,-3 7,-1 6,114 58,-192-68,58 43,-8-4,-3 11,-118-88,0 0,0 0,0 0,0-1,0 1,0 0,0 0,-1 0,1 0,-1 0,1 0,0 0,-1 0,1 0,-1 0,1 0,-1 1,0-1,0 0,1 0,-1 0,0 0,0 1,0-1,0 0,-1 0,1 1,-9-8,-45-54,3-2,-16-28,59 80,-25-36,2-1,1-1,3-1,1-2,-3-17,23 49,14 21,8 4,-1 1,0 1,0 1,-2 0,1 1,0-1,-2 3,0-1,4 5,31 35,-4 1,-2 4,-3 0,9 19,-21-35,-23-35,0-1,-1 0,1 0,0 0,-2 1,1 0,0 0,-1-1,1 1,-2 1,1-2,0 2,-1-2,0 1,0 1,0 0,-2-4,1-1,-1 1,0 0,0 0,0 0,0-1,0 1,-1-1,2 1,-2-1,1 0,0-1,-1 1,0 0,1 0,0-1,-1 1,0-1,1 0,-1 1,0-2,1 1,-1 0,-1-1,-99-8,88 8</inkml:trace>
  <inkml:trace contextRef="#ctx0" brushRef="#br0" timeOffset="14">5517 4442,'0'0,"0"0,0 0,0 0,0 0,0 0,0 0,0 0,0 0,0 0,0 0,0 0,0 0,0 0,0 0,0 0,0 0,0 0</inkml:trace>
  <inkml:trace contextRef="#ctx0" brushRef="#br0" timeOffset="15">5608 4574,'-3'15,"0"-10,2-1,-2 0,-1-1,2 2,-1-2,0 1,-1-1,0 0,1 0,-2 0,2 0,-2-1,2 0,-2 0,1 1,0-1,-1-1,1 0,-2 0,2 0,-1 0,0 0,1-1,-1 0,0 0,0 0,0-1,1 0,-1 0,1 0,-2 0,2 0,0-1,-1 0,1-1,0 2,-2-3,-2 1,0-2,-1 1,2-2,-1 1,1 0,0-1,0 0,-1-1,2 1,0-1,1-1,-1 1,1-1,1 0,-2-2,5 9,1 0,0 0,0-1,0 1,0 1,-1-1,1 0,0 0,0 0,0 0,0-1,0 1,0 1,0-1,1 0,-1 0,0 0,0 0,0 0,0-1,1 2,-1-1,1 0,0 1,-1-1,1 0,0 0,0 0,-1 0,1 0,-1 1,1 0,0-1,0 1,0-1,0 1,0-1,0 1,0 0,-1-1,2 1,-1 0,0 0,0-1,0 1,0 0,0 0,-1 0,2 1,-1-1,0 0,0 0,0 1,0-1,0 0,-1 1,1-1,0 1,1 0,45 13,0 1,-1 3,3 4,-42-19,-4-3,1 1,-2 0,1 1,0-1,0 1,0-1,0 0,-1 1,0 0,1 1,-1-2,0 2,1-1,-1 0,-1 1,1-1,0 1,0-1,-3 0,1-1,0 0,-1 0,0 0,1-1,-1 1,0 0,1 0,-1 0,0 0,1-1,-1 1,0 0,0 0,0-1,0 0,0 1,0-1,0 1,1-1,-1 0,0 1,-1-1,1 0,0 0,0 1,0-1,0 0,0 0,0-1,0 1,0 0,0 0,-1 0,2-1,-1 1,0-1,0 1,0-1,-1 1,-5 0,-6-2,-1 1,-1-2,2 1,-1-2,0 0,1 0,0-1,0-1,1 0,-1-1,1 0,0-1,0-1,9 6,-6-3,1 0,1-1,-1 0,2-1,-1 1,-5-9,9 10</inkml:trace>
  <inkml:trace contextRef="#ctx0" brushRef="#br0" timeOffset="16">6284 3770,'0'0,"0"0,0 0,0 0,0 0,0 0,0 0,0 0,0 0,0 0,0 7,0 1,0 2,1 0,-1 1,-1-1,0 1,-1-2,1 2,-2-1,0 0,0 0,-1 0,-3 7,4-14,2 2,-1-2,-1 1,1 0,-1-1,0 0,1 0,-2 1,0-1,2-1,-2 1,1 0,-2-2,2 2,-3 0,-11 2,-1-1,-1-1,0 1,1-3,-1 0,-9-1,26 0,1 1,-1-1,1 0,0 1,0-1,0 0,-1 0,1 0,-1 0,1 0,0 0,0-1,-1 1,1 0,-1-1,1 1,1-1,-2 1,1 0,0-1,-1 0,1 0,0 0,1 0,-1 0,0 0,0 0,0 1,0-1,0 0,0-1,1 1,-1 0,1-1,0 1,-2-5,0 2,1-1,0-1,0 1,1 0,-1-1,1 2,1-2,-1 1,1 0,0-1,0 1,1 1,0-2,-1 2,1-1,0 0,1 0,-1 0,2 1,-1 0,2 2,-2-1,2 0,-1 2,0-2,0 1,2 0,-2 1,0 0,1 0,0-1,0 2,-1-1,1 1,0 0,0 0,0 0,0 1,-1 0,1 0,0 0,0 0,3 2,8 2,-1 1,0 0,0 1,0 0,-1 2,1 0,-2 0,0 2,0-1,-1 1,9 11,-6 1,-14-22,-1 0,0-1,0 1,0-1,0 1,0 0,0-1,0 1,0-1,0 0,-1 1,1-1,0 1,0-1,0 1,-1-1,1 1,0-1,-1 1,1-1,0 1,-1-1,1 1,-1-1,1 1,0-1,-1 0,1 0,-1 0,1 0,-1 1,1-1,0 0,-1 0,1 0,-1 1,1-1,-1 0,0 0,1 0,-1 0,1 0,-1 0,0 0,1 0,-1 0,1 0,0-1,-8 0,-1 0,1-2,0 0,1 1,-1-1,0-1,0 0,1 0,0-1,0 1,-5-6,4 5,0-1,1 0,-1 0,1-1,0 0,1 0,0-1,-5-5,8 6</inkml:trace>
  <inkml:trace contextRef="#ctx0" brushRef="#br0" timeOffset="17">1423 5224,'0'0,"0"0,0 0,0 0,0 0,0 0,0 0,0 0,0-6,18-37,-2 10,2 1,2 1,0 1,2 0,2 1,0 2,5-3,7-2,2 1,1 2,1 1,2 2,0 2,2 1,0 4,30-10,12 1,2 4,63-8,-145 31,86-15,1 5,1 3,-1 4,1 4,-1 5,1 3,8 7,93 14,260 45,-328-46,-3 6,-1 5,51 28,461 229,-508-234,133 61,-160-70,-88-44,-36-69,-37-70,31 70,4-2,-11-33,35 74,2 21,0-1,0 1,0-1,1 1,-1 0,0-1,1 1,-1 0,0 0,1 0,-1 0,0 0,1-1,-1 1,1 0,-1 0,0-1,1 1,-1 0,1 0,-1 0,1 0,-1 0,0 0,0 0,0 0,1 0,-1 0,1 0,-1 0,1 0,-1 0,1 0,-1 1,0-1,1 0,-1 0,1 0,-1 1,0-1,1 0,-1 0,0 0,1 0,-1 1,0-1,0 0,0 1,25 15,-1 2,-1 1,0 0,0 3,-2-2,7 4,-3 0,0 2,-1 0,-2 2,0 1,-2 1,-1 0,-2 1,-1 1,-1 1,-2 0,-1 0,-2 1,-1 5,-8-33,1-2,-1 1,-1-1,1 0,-1 1,0-1,0 1,0-1,-1 1,1-1,-1 1,-1 2,0-6,2 0,-1 0,-1 0,1 0,-1 0,0 0,2 0,-2 0,0-1,1 0,-1 1,1 0,-1-1,0 0,0 1,0-1,2 0,-2 0,0 0,0 0,0 0,1 0,-1-1,-2 1,-65-5,49 3</inkml:trace>
  <inkml:trace contextRef="#ctx0" brushRef="#br0" timeOffset="18">5907 5346,'15'7,"6"6,-12-8</inkml:trace>
  <inkml:trace contextRef="#ctx0" brushRef="#br0" timeOffset="19">6118 5698,'-22'22,"18"-20,1 1,-1-1,0 1,1-2,-1 1,0-1,0 1,0-1,0 0,0-1,0 1,0 0,-1-1,2 0,-2 0,1 0,0 0,0-1,0 0,0 1,0-1,0-1,0 1,0-1,0 0,-8-4,1 1,2-1,-1-1,-1 1,2-2,0 1,0-1,-2-3,4 3,0 2,0-1,0-1,2 0,-1 0,1 0,0 0,1-1,-1 0,2 0,-1 0,1 0,1-1,0 1,0-1,0 1,2-4,0 11,0 1,0 0,-1-1,1 0,0 1,0-1,0 1,0 0,0-1,1 0,-1 1,0 0,0 0,0-1,1 0,0 1,-1-1,1 2,0-1,0-1,0 1,0 0,0-1,-1 1,2 1,-1-1,0 0,0 0,1 0,-1 0,0 0,0 1,1-1,-1 0,1 1,0 0,5 0,-1 0,-1 1,1 0,1 0,-1 1,-1 0,1 0,0 0,-1 1,0-1,1 2,-1-1,0 0,0 2,0-2,-1 2,0-2,0 3,1-2,-2 0,1 2,-1-1,1 2,-5-2,-8-9,-12-8,9 4,2-1,0 0,0-1,1 0,0 0,0-1,-6-11,15 22,0 0,0-1,0 1,0-1,0 1,0 0,0-1,1 1,-1 0,0-1,0 1,0 0,0-1,0 1,0 0,0 0,0-1,1 1,-1 0,0 0,1 0,-1 0,0 0,1 0,-1 0,0-1,1 1,-1 0,0 0,1 0,-1 0,0 0,1 0,-1 0,1 0,-1 0,0 0,1 0,-1 0,0 0,0 0,0 0,0 0,1 1,-1-1,1 0,-1 0,0 0,0 0,1 0,-1 0,0 0,1 0,-1 1,0-1,0 0,1 1,-1-1,0 0,0 1,0-1,0 0,1 1,-1-1,10 5,-1 0</inkml:trace>
  <inkml:trace contextRef="#ctx0" brushRef="#br0" timeOffset="20">1567 6173,'0'0,"0"0,0 0,0 0,0 0,0 0,0 0,0 0,0 0,0 0,0 0,1-7,0 1,1 0,1 0,0 1,-1-1,2 1,-1 0,1-1,-1 1,2 1,0-2,5-5,9-11,0 0,2 2,0 0,1 2,1 1,1 0,20-10,25-12,3 4,0 2,62-18,1 10,0 6,2 5,1 6,2 6,105 2,-105 18,0 6,-1 6,1 6,35 14,101 35,-92-16,69 36,-52-1,-4 9,12 17,61 29,-69-36,-103-64,-86-33,-24-61,-4 2,-2 1,-11-21,-29-89,40 126,37 47,8 12,-1 0,-2 3,-1-1,-1 2,-1 1,10 23,-25-38,0 0,-1 0,-1 0,0 0,-2 0,0 1,-1-1,-1 1,0-1,-2 1,0 6,0-11,-2-4</inkml:trace>
  <inkml:trace contextRef="#ctx0" brushRef="#br0" timeOffset="21">6084 6272,'0'0,"0"0,0 0,0 0,0 0,0 0,0 0,0 0,12 0,1 0,1 1,0-1,-1 2,0 1,1 0,-1 1,0 0,0 1,-1 0,9 5,-17-8,0 0,-1 0,0 1,0 0,0-1,0 2,-1-2,1 2,0-1,-1 0,0 1,0-1,1 1,-2-1,0 1,1 0,-1 0,0 0,0 0,0 0,-1 0,0 0,0 0,0 0,0 0,0 2,-1-5,0 1,0-1,-1 0,1 0,-1 0,2 0,-2 0,1 0,-1 0,0 0,1-1,0 1,-1 0,0-1,0 0,1 0,-1 0,0 1,1-1,-1 0,1 0,-1 0,0-1,0 1,0 0,1 0,-6 0,0 0,-1 1,1-1,-1 0,0 0,1-1,-1 1,1-2,0 0,-1 0,1 0,0-1,0 0,0 0,0-1,1 1,0-2,0 1,-1-1,1 1,1-2,-1 1,1-1,1 1,-1-2,-1-1,6 7,-1 0,-1-1,1 0,0 0,0 1,-1-2,1 1,0-1,0 2,1-2,-1 1,1 0,0-1,0 1,-1-1,1 1,0 0,0-1,1 1,-1 0,0-1,0 1,1 0,0-1,-1 1,2 0,-1 0,0 0,0-1,0 2,0-1,1 0,0 0,-1 1,1-1,0 0,6-2,0 2,0 0,1-1,-1 2,1 0,0 0,-1 1,1 0,0 0,-1 1,1 0,-9-1,6 0,0 1,0 0,0 1,1 0,-1 0,0 0,-1 0,2 1,-2 0,2 2,-4-4,-1 0,0 0,0 1,1 0,-2 0,1 0,1 0,-1 0,-1 0,0 0,1 1,0 0,-1-2,1 2,-2 0,1-1,0 1,0 0,-1-1,1 1,0 0,-1-1,0 2,0-1,-2 5,-1-1</inkml:trace>
  <inkml:trace contextRef="#ctx0" brushRef="#br0" timeOffset="22">6305 4795,'0'-14,"0"13,1-2,-1 1,0-1,1 2,0-1,-1-1,1 1,0 1,0-2,0 1,0 0,0 1,0-1,1 0,0 0,-1 1,0 0,1-1,0 0,0 1,0-1,-1 2,1-1,0 0,1 0,-2 0,1 0,1 0,-1 1,-1-1,2 1,0-1,4 1,0-1,0 0,0 1,0 0,1 0,-1 0,0 1,1 0,1 1,-4 0,0 0,0 0,1-1,-1 1,0 1,-1-1,1 2,0-1,-1 0,1 1,-2-1,2 1,-2 0,1 0,-1 0,0 1,0 0,0-1,0 1,-1 0,0 1,0-2,0 1,-1 1,0-1,0 3,1 2,-1-1,0 0,-1 0,0 1,0-1,-2 1,1-1,-1 0,0 0,0 0,-2 0,1 0,-1 0,1-1,-2 0,0 0,0 0,-1 0,1-1,-1 0,-5 4,3-7,0 1,-1-1,1 0,-1-2,1 2,-1-2,0 0,-1 0,1-1,0 0,-1-1,2 1,-2-2,1 0,-1 0,1-1,0 1,0-2,1 0,-1 1,0-2,-2 0,1-1,0 0,0-1,1 1,-1-1,1-1,0 0,1 0,0-1,0 0,1-1,0 0,0 0,1 0,1-1,-1 0,-2-7,-2-7,2 3</inkml:trace>
  <inkml:trace contextRef="#ctx0" brushRef="#br0" timeOffset="23">6751 5632,'3'2,"2"-2,-2 2,2 0,-2 0,1 0,0 0,0 1,-1 0,0-1,1 1,-2 0,2 0,-2 1,2 0,-2-2,9 12,-1 0,1 1,-2 0,0 0,-1 1,-1 0,-1 0,0 1,-1 0,0-1,-2 2,0-1,-1 1,0 0,-2 2,0-8,-1 1,-1 0,0 0,0-1,-1 1,-1-1,0 0,-1 0,0 0,0-1,-1 0,-6 7,9-14,0 0,0-1,0 1,0-1,-1 0,1 0,-1-1,0 1,0 0,0-2,0 1,0 0,-1 0,1-1,-1 0,1 0,0 0,-1 0,1 0,-1-1,1 0,-1 0,1 0,-1-1,0 0,-6-1,-1 0,1-1,0-1,0 0,0 0,1-1,-1 0,1-1,-3-3,6 5,1 1,-1-2,1 0,0 0,0 0,0 0,1-1,1 0,-2 0,2 0,0-1,0 0,0 1,1-1,0 0,0 0,1 0,0-1,0 1,0-1,2 0,-1 0,1 0,0 1,0-1,1 0,1-3,1 1,0-1,1 1,0 0,0-1,1 2,1 0,0-1,0 1,6-6,0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3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24575,'15'0'0,"1"0"0,12 0 0,2 0 0,6 0 0,16 0 0,-4 0 0,6 0 0,-4 0 0,-4-6 0,6 4 0,9-4 0,-7 6 0,15-6 0,-14-1 0,5-1 0,-7-4 0,23 10 0,-25-9 0,23 10 0,-29-5 0,0 1 0,6 4 0,10-5 0,-12 6 0,34-6 0,-41 5 0,11-5 0,-19 6 0,6 0 0,-2 0 0,24 0 0,-28 0 0,16 0 0,-26 0 0,30 0 0,-31 0 0,23 0 0,-29 0 0,0 0 0,3 0 0,-9 0 0,5 0 0,-6 0 0,0 0 0,0 0 0,-1 0 0,1 0 0,0 0 0,0 0 0,-1 0 0,1 0 0,-1 0 0,0 0 0,0 0 0,0 0 0,1 0 0,-5-4 0,-1 3 0,-4-3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4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24575,'26'0'0,"-5"0"0,21 11 0,-17-3 0,17 16 0,4-1 0,-12 2 0,10-2 0,-22-2 0,-5-9 0,3 3 0,-4 0 0,0-4 0,-1-1 0,-10-1 0,4-8 0,-8 7 0,8-7 0,-8 8 0,3-4 0,-4 5 0,0-1 0,0 0 0,-5 0 0,0-3 0,-5 3 0,0-4 0,0 0 0,0 4 0,0-4 0,0 1 0,0 3 0,0-4 0,0 5 0,0-5 0,0 4 0,0-4 0,0 1 0,4 3 0,-7-4 0,11 5 0,-12-4 0,9 2 0,-5-6 0,-1 6 0,1-2 0,1 3 0,-1 1 0,0-4 0,4 2 0,-3-6 0,4 6 0,-1-2 0,-3-1 0,3 4 0,1-3 0,-4 4 0,3 0 0,-4-5 0,5 4 0,-4-4 0,3 5 0,-4-5 0,5 4 0,-4-4 0,4 1 0,0-2 0,1-4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4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24575,'15'0'0,"-4"0"0,9 0 0,3 0 0,1 0 0,26 0 0,-16-5 0,18-2 0,-16-5 0,0 0 0,0-1 0,0 1 0,-6 1 0,-2-1 0,-6 1 0,0 0 0,-5 0 0,-2 1 0,0-1 0,-3 1 0,3-1 0,-5 1 0,-5-5 0,0-1 0,-5-1 0,0 3 0,0-1 0,0-1 0,0-1 0,0 3 0,-4 8 0,-7-3 0,0 7 0,-10-3 0,4 5 0,0 0 0,-3 0 0,8 0 0,-9 0 0,10 0 0,-10 0 0,4 0 0,1 5 0,-5 1 0,10 4 0,-5 0 0,6-4 0,0 3 0,0-4 0,4 5 0,-3 0 0,8 0 0,-3 5 0,4 2 0,-5 5 0,4-6 0,-4 5 0,5-5 0,0 6 0,0-5 0,0 3 0,0-8 0,0 3 0,0-5 0,0 5 0,0-4 0,0 5 0,0-6 0,0 0 0,0 4 0,0-3 0,0 3 0,0-4 0,4 0 0,-3-1 0,8 1 0,-8 0 0,7 0 0,-6-1 0,6-4 0,-7 4 0,8-4 0,-8 5 0,8-5 0,-8 3 0,7-7 0,-2 4 0,3-5 0,1 0 0,0 0 0,0 0 0,0 0 0,0 0 0,0 0 0,0 0 0,0 0 0,0 0 0,-1 0 0,6 0 0,-4 0 0,8 0 0,-8 0 0,3 0 0,-4 0 0,0 0 0,0 0 0,0 0 0,-1 0 0,1 0 0,0-5 0,-1 4 0,-3-8 0,2 8 0,-2-4 0,-1 1 0,-1 3 0,-4-3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4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24575,'0'15'0,"0"-4"0,5 9 0,1-3 0,5 5 0,5 0 0,-4 0 0,9-1 0,-9 1 0,9 0 0,-9 0 0,14 5 0,-13-4 0,7-1 0,-9-7 0,-1 0 0,0-3 0,1 3 0,-6-5 0,4 0 0,-8 0 0,8-1 0,-8 1 0,7-1 0,-7 1 0,7-1 0,-3-4 0,0 3 0,3-6 0,-3 2 0,4-4 0,1 0 0,-1-5 0,1 0 0,1-11 0,-1 5 0,1-10 0,-1 5 0,1-1 0,-1-4 0,1 4 0,-1 1 0,1-5 0,-1 9 0,1-8 0,-1 8 0,0-3 0,-4 5 0,3 0 0,-8 0 0,8 0 0,-8 0 0,3-1 0,1 1 0,-4 0 0,3 0 0,1 0 0,-4 0 0,7 5 0,-6-4 0,6 4 0,-7-5 0,8 5 0,-8-4 0,8 8 0,-8-7 0,3 3 0,0-4 0,-3-1 0,3 1 0,0 4 0,-3-3 0,4 2 0,-5 1 0,0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4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24575,'15'0'0,"1"0"0,6 0 0,0 0 0,13 0 0,13 0 0,-1 0 0,5 0 0,-22 0 0,5 0 0,-17 0 0,25-5 0,-23-6 0,13-1 0,-18-3 0,-5 5 0,0 0 0,0 0 0,-4-6 0,-2 5 0,-4-5 0,0 6 0,0 0 0,0 0 0,0 0 0,0 0 0,0 0 0,0 0 0,-4 0 0,-2 0 0,-14-5 0,8 3 0,-8-3 0,4 10 0,5-4 0,-10 8 0,0-4 0,3 5 0,-2 0 0,5 0 0,3 0 0,-3 0 0,5 0 0,0 0 0,0 0 0,0 5 0,0 0 0,0 10 0,-1 2 0,0 0 0,0 3 0,6-3 0,0 5 0,0 0 0,3 0 0,-3-6 0,5-1 0,0 1 0,0-5 0,0 10 0,0-10 0,0 4 0,0-5 0,0 5 0,0 1 0,0 0 0,0-1 0,0-5 0,0-1 0,0 1 0,0 5 0,0-4 0,0 3 0,0-4 0,0 0 0,0 0 0,0 0 0,0 0 0,5-5 0,0 4 0,5-8 0,0 3 0,0-4 0,-1 0 0,1 0 0,0 0 0,0 0 0,0 0 0,0 0 0,0 0 0,0 0 0,0 0 0,0 0 0,0 0 0,4-4 0,2 3 0,0-4 0,-1 5 0,-5 0 0,0 0 0,0 0 0,0 0 0,0 0 0,0 0 0,0 0 0,0 0 0,0 0 0,0 0 0,-1 0 0,1 0 0,0 0 0,-5-4 0,4 3 0,-3-3 0,-1-1 0,4 4 0,-4-4 0,1 1 0,2 3 0,-7-8 0,4 8 0,-5-3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4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24575,'0'20'0,"0"-5"0,0 5 0,0-3 0,0 14 0,0-12 0,0 12 0,0-15 0,0 1 0,0 4 0,0-10 0,0 10 0,0-10 0,0 8 0,0-8 0,0 9 0,0-9 0,0 5 0,4-6 0,-2 4 0,2-3 0,-4 8 0,0-9 0,0 4 0,0-4 0,4-5 0,1-1 0,4-8 0,-4-7 0,4-5 0,-3-5 0,-1 5 0,0 0 0,-5 1 0,5 4 0,-4-5 0,3 1 0,-4-2 0,0 0 0,0-4 0,0 5 0,0-6 0,0-1 0,0 1 0,5-10 0,-4 13 0,4-11 0,-5 18 0,0-8 0,5 9 0,-4-3 0,3 4 0,1-1 0,0 6 0,1-4 0,2 8 0,-2-4 0,3 5 0,0 0 0,1 0 0,-1 0 0,1 0 0,-1 0 0,1 0 0,-1 0 0,1 0 0,-1 0 0,0 5 0,1 0 0,0 4 0,-1 1 0,1-1 0,-1-3 0,1 2 0,-5-2 0,4-1 0,-4 4 0,5-4 0,0 5 0,0 0 0,0 0 0,-4 0 0,3 0 0,-8 0 0,7 0 0,-7 0 0,4-1 0,-1 1 0,-3 0 0,4 0 0,-1 0 0,-3 0 0,4 0 0,-5 0 0,0 0 0,0 0 0,0 0 0,0 0 0,4 0 0,-3-1 0,8 6 0,-8-4 0,3 3 0,1-9 0,-4 4 0,3-4 0,-4 5 0,5-5 0,-4 3 0,3-3 0,-4 5 0,0-1 0,0 1 0,0-1 0,0 0 0,4-3 0,-2 2 0,2-2 0,-4 3 0,4-4 0,-3 3 0,4-3 0,-1 0 0,-3-1 0,3-4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5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24575,'-14'0'0,"1"0"0,3 0 0,0 0 0,0 0 0,0 0 0,1 0 0,-1 0 0,0 0 0,0 0 0,0 0 0,0 4 0,-1-3 0,1 8 0,0-8 0,-4 8 0,3-8 0,-4 8 0,5-4 0,0 1 0,5 2 0,-4-7 0,8 8 0,-8-3 0,8 4 0,-4-1 0,5 1 0,0 0 0,0 0 0,0 0 0,0 0 0,0-1 0,0 1 0,0 0 0,0 0 0,0 0 0,0-1 0,0 1 0,0 0 0,0 0 0,0 0 0,0 0 0,5-4 0,-4 2 0,8-2 0,-8 4 0,8-5 0,-4 3 0,4-7 0,1 3 0,0-4 0,-1 0 0,1 0 0,0 0 0,0 0 0,0 0 0,-1 0 0,1 0 0,-1 0 0,1 0 0,-1 0 0,1 0 0,-5 5 0,3 0 0,-7 4 0,3 1 0,-4-1 0,0 1 0,0-1 0,0 1 0,4-5 0,-2 4 0,2-3 0,-4 3 0,0 1 0,0 0 0,0-1 0,0 1 0,0 0 0,0 0 0,0 0 0,0-1 0,4 1 0,-2 0 0,2 0 0,-4-1 0,0 1 0,0 0 0,0-1 0,0 1 0,0-1 0,0 1 0,0 0 0,0-1 0,-4-4 0,-2 4 0,-3-8 0,-1 8 0,0-8 0,0 3 0,0-4 0,0 0 0,1 0 0,-1 0 0,1 0 0,-1 0 0,1 0 0,-1 0 0,0 0 0,1 0 0,3-4 0,-3 3 0,4-4 0,0 1 0,-4 3 0,8-8 0,-7 8 0,2-3 0,1 0 0,-4 2 0,8-6 0,1 7 0,1-3 0,3 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2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1672 24575,'0'-18'0,"0"6"0,0-7 0,0 3 0,0 5 0,0-4 0,0-1 0,0-5 0,0 3 0,0-7 0,0 13 0,0-8 0,0 8 0,0-8 0,0 8 0,0-9 0,0 5 0,0-1 0,0 1 0,0 1 0,0 4 0,0-10 0,0 10 0,0-5 0,0 1 0,0 3 0,0-3 0,0 5 0,0-5 0,0 3 0,0-3 0,0 5 0,0-6 0,0 5 0,0-5 0,0 6 0,0-5 0,0 4 0,0-5 0,0 2 0,0-3 0,0-4 0,0 4 0,0-4 0,0 5 0,0-1 0,0-4 0,0 4 0,0-5 0,0 6 0,0-5 0,0 4 0,0-5 0,0 0 0,0 0 0,0 0 0,0 5 0,0-4 0,0 4 0,0 1 0,0-5 0,0 4 0,0-5 0,0-5 0,0 4 0,0-3 0,-4 9 0,3-4 0,-4 10 0,5-10 0,0 4 0,0-5 0,0 0 0,0 0 0,-5 0 0,4 0 0,-4 0 0,0 0 0,4-1 0,-4-3 0,5 8 0,-5-2 0,4 5 0,-3 3 0,4-3 0,0 5 0,0 1 0,0-1 0,0 0 0,0 9 0,4 2 0,-3 8 0,8 1 0,-8-1 0,8 1 0,-8 0 0,3 0 0,-4 0 0,4-1 0,-2 1 0,2 0 0,-4 0 0,0 0 0,5 5 0,-4-4 0,4 10 0,-1-10 0,-3 10 0,8-10 0,-8 4 0,9 1 0,-9-5 0,9 10 0,-9-10 0,9 9 0,-5-8 0,6 8 0,0-3 0,0 5 0,-1-6 0,1 5 0,-1-4 0,1 5 0,5 9 0,-4-6 0,9 6 0,-9-9 0,19 5 0,-12-4 0,13 4 0,-10-5 0,6 1 0,-4-1 0,10 2 0,-10-2 0,4 1 0,-6-6 0,0 4 0,0-4 0,0 0 0,0 4 0,-6-10 0,5 10 0,-5-4 0,6 4 0,5 6 0,-4-4 0,-1-1 0,-2-1 0,-8-10 0,3 4 0,0 0 0,-3-3 0,3 3 0,-5 0 0,0-4 0,1 5 0,-1-6 0,0 5 0,5 1 0,-3 1 0,4 4 0,-1-5 0,-3 6 0,4 0 0,0-5 0,-4 4 0,4-9 0,-6 8 0,1-8 0,-1 3 0,0-5 0,0 0 0,0 0 0,0 0 0,-1-1 0,1 1 0,-1-1 0,0 0 0,-4-8 0,0-2 0,-5-9 0,0-5 0,0-2 0,0 1 0,0-5 0,0-22 0,0-17 0,0 3 0,0 3 0,0 32 0,0 0 0,0 0 0,0-6 0,0 4 0,0-4 0,0-1 0,0-18 0,0 7 0,0-21 0,0 16 0,0-8 0,0-8 0,0-2 0,0 0 0,0-6 0,0 15 0,6-15 0,1 14 0,7-6 0,-2 16 0,-5 1 0,4 8 0,-4 0 0,0 6 0,3-5 0,-8 12 0,8-6 0,-9 12 0,8 2 0,-8 0 0,4 3 0,-5-3 0,4 10 0,-3-4 0,3 4 0,-4 0 0,0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2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24575,'15'0'0,"11"0"0,-2 0 0,14 0 0,-8 0 0,13 0-8503,34 0 8503,-9 0 0,-16 0 0,-1 0 1678,23 0-1678,15 0 0,-16 0 0,16 0 0,-16-7 0,7 6 0,15-6 0,-27 2 0,-6 1 0,0 0 0,0-10 0,-12 10 0,1 1 0,11-10 0,1 12 0,-2-11 0,-9 10 0,1-4 6764,-1 6-6764,1-6 61,-1 5-61,0-5 0,9 6 0,-6 0 0,5 0 0,-15 0 0,6 0 0,-13 0 0,-1 0 0,-2 0 0,-12 0 0,0 0 0,-2 0 0,-10 0 0,4 0 0,-5 0 0,0 0 0,0 0 0,-1 0 0,-4 0 0,-1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2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24575,'20'0'0,"12"33"0,-7-15 0,8 28 0,-10-18 0,0 2 0,-5-1 0,-1-6 0,-6-2 0,-6-10 0,4 4 0,1 0 0,-3-4 0,2 3 0,-13-9 0,-1-1 0,-5-4 0,0 0 0,-4 0 0,3 0 0,-4 0 0,0 5 0,3 1 0,-3 0 0,-1 3 0,5-3 0,-5 0 0,6 3 0,0-4 0,0 1 0,0 3 0,0-4 0,0 5 0,0-5 0,5 4 0,-4-4 0,4 5 0,-5-1 0,5 0 0,-4-4 0,8-1 0,-3-4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23:49:15.9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968 1995,'9'-28,"-3"6,1 0,1 1,1 0,1 0,9-15,-14 29,0-1,-1 1,2 1,0 0,-1 1,2-2,0 2,-1 1,1-2,0 2,0-1,0 2,1-1,-1 1,1 0,0 0,6 1,4-1,-1 0,1 2,0 1,0 0,-1 1,0 1,1 2,0-2,-1 3,0 0,0 0,7 5,12 6,-1 2,-2 1,1 1,-2 2,5 6,33 29,-3 2,-3 3,-1 4,-5 3,-2 1,-3 3,-4 2,37 75,187 377,-218-405,-7 2,-4 1,-6 3,-5 1,-3 23,18 139,-10 23,-30-93,-9 0,-10-1,-16 50,12-106,-7-2,-7-1,-9 1,0-45,-6-2,-5-2,-4-3,-22 28,24-54,-3-1,-53 58,74-98,-3-1,-1-3,-2-1,-2-2,-2-2,-1-1,30-24,-2 0,1-1,0 0,0-2,-1 0,-1 0,1-2,-1 1,1-3,-1 1,1-1,-2-1,1-1,0 0,0-2,0 0,0-1,-5-1,-21-8,2-1,-1-2,2-2,0-1,1-2,1-2,0-2,2-1,1-2,-22-22,-201-210,204 197,3-2,2-1,4-3,2-2,-1-8,-231-503,194 385,-27-112,73 180,7 0,4-1,7-2,4 0,7-1,7-48,7 16,8 1,27-121,-28 208,2 0,3 1,3 2,4 0,3 2,13-18,8-1,5 4,4 1,17-13,-9 12,4 4,3 2,73-58,-68 76,1 2,4 5,42-19,-95 58</inkml:trace>
  <inkml:trace contextRef="#ctx0" brushRef="#br0" timeOffset="1">890 1267,'6'-7,"36"-75,-4-2,9-33,-27 63,113-260,-129 305,-2 6,0 0,-1 0,0-1,0 1,1 0,-1 0,0-1,0 1,-1-1,1 0,-1 1,0-1,0-2,13 13,-5 2,0-1,-1 1,0 0,0 1,0-1,-1 1,-1 1,0-1,3 10,-6-15,41 101,16 64,4 14,-50-149</inkml:trace>
  <inkml:trace contextRef="#ctx0" brushRef="#br0" timeOffset="2">1468 1025,'0'0,"0"0,-2-2,-7-3,-8-3,-15-5,-20-6,-15-2,-13-5,-9 0,-4-1,4 3,12 4,19 5</inkml:trace>
  <inkml:trace contextRef="#ctx0" brushRef="#br0" timeOffset="3">5740 2327,'0'0,"0"0,11 0,31-10,-33 10,-1 0,0 0,0 1,0 0,0 0,0 0,0 1,0 0,0 1,0 0,-1 1,0-1,5 3,86 68,-44-23,-1 1,-3 3,-2 3,-2 2,-4 1,32 61,6 32,-6 2,17 71,6 30,56 247,-106-300,11 139,7 283,-57-471,-7-1,-6 0,-7 0,-16 49,-7-2,-60 181,84-339,-3 0,-2-1,-1-1,-3-1,0 0,-7 4,10-18,-1-2,-2 0,0-1,-2-1,-16 14,26-27,-1 1,0-1,-1-1,0 0,1-1,-2-1,1 1,-2-3,1 1,0-1,-16 1,2-3,-1-2,-1-1,1-2,1-1,0 0,-1-4,1 1,0-2,-17-8,-12-7,2-3,1-2,1-2,2-3,1-2,2-2,1-2,3-3,-4-5,-55-68,6-3,-39-67,54 62,4-5,7-4,5-1,-29-91,24 25,9-2,9-3,8-3,3-43,11-2,10-5,13 82,7 1,10-36,0 117,5 1,3 0,4 1,31-85,-25 102,4 2,3 1,3 1,3 3,3 0,16-14,-36 53,2 1,0 0,2 3,1 1,1 0,0 2,2 1,1 1,1 3,0 0,0 1,2 2,1 2,0 0,-1 4,2 0,11 0,56 1,-66 7</inkml:trace>
  <inkml:trace contextRef="#ctx0" brushRef="#br0" timeOffset="4">5618 0,'31'543,"-10"-259,-17-234</inkml:trace>
  <inkml:trace contextRef="#ctx0" brushRef="#br0" timeOffset="5">5529 132,'9'-13,"-5"4,-2 6,0-2,-1 1,2 0,-1 1,0-1,1 1,0-1,0 0,0 1,1 0,2-2,7-2,1 0,1 0,-1 2,1 1,-1-1,1 2,0 0,1 0,-1 2,1 0,0 1,12 1,6 3,0 0,-2 4,1 0,0 0,-1 4,0 0,-1 2,-1 0,1 3,-2 1,-1 0,0 2,-1 1,-2 1,3 6,-10-13,-1 1,-1 1,0 0,-2 1,0 0,-1 2,-1-1,0 2,-2 0,0 0,-2 1,0 0,-1 0,-2 0,0 2,-4-15,-1 1,-1-1,1 1,-2-1,0 0,1 0,-2 0,0 0,1 0,-2 0,0-1,-1 1,1-1,-2 0,1-1,0 1,-6 4,-1 1,-1-1,0 0,-1-1,0 0,0-1,-1-1,0 0,-17 6,9-7,0-1,-1-2,0 0,0-1,0-1,0-2,0 0,0-2,0 0,0-1,-8-4,-36-7,115 34,0 4,-1 3,-2 2,0 1,-3 3,7 8,-36-32,-1 1,-2 1,1-1,0 2,3 6,-11-16,0 0,0 1,-1-1,1 0,-1 1,0-1,0 1,0-1,0 1,-1 0,0 0,0 0,0-1,0 1,0-1,0 1,0 0,-1 0,0-1,0 1,-1-1,1 1,-1-1,1 0,-2 2,-2 2,-2-1,0 0,1 0,-1 0,0-1,-1 0,1 0,-1-1,0 1,0-2,-1 1,1-1,-1-1,0 1,-2-1,-31 8,-1-2,1-1,-1-2,0-2,1-3,-2 0,1-3,1-2,-1-2,-10-3,-29-11,2-3,2-2,-1-5,-58-34,95 44</inkml:trace>
  <inkml:trace contextRef="#ctx0" brushRef="#br0" timeOffset="6">5517 573,'0'0,"0"4,-2 5,-1 14,-4 16,-1 16,-3 14,0 5,0-5,1-14</inkml:trace>
  <inkml:trace contextRef="#ctx0" brushRef="#br0" timeOffset="7">1267 3109,'14'6,"-12"-4,1-1,-1 0,0 1,0 0,0 0,1-1,-2 2,1-1,0 1,-1-2,1 2,-1-1,0 0,1 1,-1 0,0-1,0 1,0 0,-1-1,1 1,-1 0,0-1,0 1,0 0,0 0,0 0,0 0,-1-2,0 1,0 0,0 0,-1-1,1 0,0 0,0 1,-1-1,1 1,-1-1,0 0,2-1,-2 1,0 0,0 0,0 0,1 0,-1-1,0 1,0-1,1 1,-1-1,0 0,0 0,0 0,0 0,0 0,0 0,0-1,1 1,-1-1,0 1,0-1,1 0,-1 0,0 0,0 0,1 1,0-1,-1 0,0-1,-3-1,0 0,1 0,-1 0,1-1,-1 0,2 1,-1-2,0 1,1 0,0-1,-1 1,1-1,1 0,-1 0,1 0,1 0,-1-1,0 1,1 0,-1-6,1 10,1 0,0 0,0 0,0 0,0-1,0 1,1 0,-1 0,0 0,1 0,-1 0,1 0,-1-1,1 1,-1 0,1 1,0-1,-1 0,1 0,0 0,-1 0,1 0,0 0,0 1,0-1,0 1,0-1,0 1,0-1,0 1,0-1,0 1,0 0,1-1,-1 1,0 0,0 0,45 4,-29 3,2 0,-1 2,-1-1,1 1,-2 2,0 1,0-1,-1 2,-1 0,0 0,-1 1,0 2,9 13,-12-13,-4-5</inkml:trace>
  <inkml:trace contextRef="#ctx0" brushRef="#br0" timeOffset="8">1201 3758,'8'4,"0"-1,0 1,0 0,-1 0,1 1,-1 0,0 0,-1 1,0 0,5 5,0 3,-1-1,-2 1,0 0,0 1,0 0,-1 1,-2-1,0 1,0 0,-2 0,1 1,-2-1,-1 1,0-1,-1 1,-1 4,2-18,-1 1,1-1,-1 0,0 1,0-1,-1 1,1-2,-1 2,1 0,-1-2,0 2,-1-1,1 0,-1 0,1 0,0 0,-2 0,1-1,0 1,0 0,0-1,-1 0,1 1,-1-2,0 2,1-1,-1 0,0-1,0 0,-3 2,1-3,-1 0,0 0,0-1,0 0,1 0,-1 0,0 0,1-1,0 0,-1-1,1 2,0-2,-1-1,2 2,-2-2,2 1,0-1,-1 0,1 0,0 0,1-1,-1 1,0-2,1 2,0-1,1-1,-1-1,1 5,0-2,1 0,0 1,0-1,0 1,0-1,1 1,-1-1,1 1,0-1,0 0,0 1,1-1,0 0,-1 0,1 1,1-1,-2 2,1-2,1 0,0 1,0 0,-1 0,1 0,2-1,0-3,2 0,0 1,0 0,0 0,1 0,0 0,0 2,1-2,-1 2,2-1,1 1,0-1,2 1,-2 0,1 1,1 0,-1 1,1 1,-1-1,1 2,-1-1,1 2,-2 0,2 0,0 0,-1 2,1 0,-2 0,1 1,0 0,-1 1,1 0,-1 0,0 2,-1-1,1 2,-5-5,-1 1,0 0,0 1,0-1,-1 1,1-1,-1 2,0-1,0 0,-1 1,1-1,0 6,-3-10,0 0,0 1,0-1,0 0,-1 1,1-2,-1 2,0-1,1 0,-1 0,0 1,0-1,0-1,0 1,1 0,-1 0,0 0,0 0,0 0,-1 0,1 0,0-1,0 0,0 0,0 1,-1-1,1 1,-1-1,2 0,-1 1,-1-1,1 0,-1 0,1 0,0 0,0 0,-1-1,0 1,0 0,-12 2</inkml:trace>
  <inkml:trace contextRef="#ctx0" brushRef="#br0" timeOffset="9">1258 4740,'0'0,"0"0,0 0,0 0,0 0,10 0,-6 1,0 1,0 0,-1 1,1-2,-1 2,0 0,1-1,-2 1,2 1,-1-2,-1 2,2 1,3 4,-1 0,0 1,0-2,-1 2,0 1,0-1,-2 0,1 1,0 7,-2-12,-1-1,0 2,0-1,-1 0,1 0,-1 0,-1 1,0-1,0-1,0 1,-1 1,1-1,-1-1,0 1,-1 0,1-1,-1 0,-1 2,2-4,-1 0,0 0,1-1,-1 1,0-1,0 0,-1 0,1 1,0-1,0-2,-1 2,0 0,1-1,-1 0,1 0,-2 0,2-1,-1 0,1 0,-2 0,2 0,-1 0,0 0,0 0,1-1,-1 0,0 0,1-1,-1 1,1-1,-1 1,1-1,0 0,-1-1,2 2,-2-2,2 0,-1 1,0-1,1 0,0 1,-1-2,1 1,0 0,0-1,0 1,0-3,2 3,0 0,0 0,0-1,0 1,1 0,0-1,-1 1,2 0,-1 0,0-1,0 1,0 1,1-2,0 1,0 1,-1-1,2 0,-1 1,1-1,-2 1,2 0,0 0,-1-1,1 1,1 1,-2 0,1-1,0 0,0 1,1 0,-1 1,0-1,1 0,5-2,0 0,0 2,1 0,-1-1,0 2,0-1,0 2,1-1,-1 1,1 1,-1-1,-1 1,1 1,0 0,0 0,-1 2,1-2,-1 2,0-1,-1 1,5 4,2 17,-13-21</inkml:trace>
  <inkml:trace contextRef="#ctx0" brushRef="#br0" timeOffset="10">1178 5907,'0'0,"0"0,0 0,0 0,0 0,3-2,22-34,-17 30,0 1,1-1,0 1,0 0,0 1,-1 0,2 1,-1-1,1 2,0 0,-1 0,2 0,-1 1,0 1,-1 0,2 0,-1 1,0 0,4 2,1 0,0-1,0 3,-1-1,1 1,0 1,-2 1,1 0,0 0,-2 2,1-1,0 2,-2-1,1 2,-1 0,-1 0,0 1,0 0,-1 1,-1-1,0 2,-1 0,-1 0,0 0,0 0,-2 1,0 0,-3-13,0 2,0-1,-1-1,1 2,-1-1,1-1,-1 2,0-2,-1 1,1 1,0-2,-1 1,0 1,0-2,0 1,1 0,-1-1,-1 2,1-2,-1 0,0 1,1 0,-1-1,0 0,-1 1,2-2,-2 1,1 0,0 0,-1 0,0-1,1 1,-6 1,0-1,0 0,0-1,0 1,0-1,0-1,0 0,0 0,0-1,0 0,0 0,0-1,0 1,0-2,1 1,-1-1,1 0,0-2,0 2,0-2,0 1,1 0,-1-2,1 1,1 0,-2-3,3 3,1 1,1-2,-1 1,0 0,2-1,-1 1,0 0,1-1,-1 1,2-1,0 0,-1 1,1-1,0 1,0-2,1 2,-1 0,1-2,1 2,0 0,0-1,-1 1,2 0,-1-1,1 2,0-1,0 0,0 1,1-1,-1 1,2-1,-2 2,2-2,-1 2,1 0,0 0,5-3,-5 4,1-1,1 1,-1 0,0 1,0 0,1-1,-1 2,0-1,1 1,-1 0,1 1,-1-1,0 1,1 1,-1-1,1 1,-2 0,6 2,12 9,-23-13,0 0</inkml:trace>
  <inkml:trace contextRef="#ctx0" brushRef="#br0" timeOffset="11">1101 3284,'0'0,"0"0,0 0,0 0,0 0,0 0,0 0,0 0,0 0,0 0,0 0,3-2,44-70,-22 44,1 3,2-1,1 2,1 1,1 2,1 1,0 1,17-6,20-5,1 3,2 3,1 2,0 5,2 1,45 0,37-3,1 6,0 8,-1 7,2 7,86 17,-23 4,-1 9,-1 10,48 25,-16 14,100 59,-256-101,-38-17,-1-4,3-1,16 1,-24-19,-56-28,-3-2,-2 0,-1 1,0 0,-2 1,-1 0,0 1,-3-2,1 1,-64-94,-57-60,107 143,46 42,47 41,-4 4,-1 2,-3 3,0 4,-21-23,0 2,-3 1,-2 1,-1 1,-3 2,-2 1,10 28,-29-68,-2 1,0 0,0 0,-1 0,0-1,0 1,0 0,-2 1,0-1,0 0,0 0,0 0,-2 1,0-1,0 0,0 0,-1 0,-1 0,0-4,-1-1,0 1,0-2,-1 1,1-1,0 1,-1-1,0-1,0 1,0-1,0 0,-1-1,1 1,0-1,-1 0,1-1,-1 1,1-1,-1-1,1 1,-1-2,-6 1,1-1,-1 0,1-1,-1 0,1-2,0 1,1-1,-9-5,-1-2</inkml:trace>
  <inkml:trace contextRef="#ctx0" brushRef="#br0" timeOffset="12">5297 3373,'0'0,"0"0,0 0,0 0,0 0,6 0,0 2,0 0,1 1,-1 0,0 0,-1 1,1-1,0 1,-2 0,2 1,-1-1,0 1,2 2,1 0,0-2,-1 0,-1 1,0-1,1 1,-1 0,0 1,-1 0,0 0,0 0,-1 0,1 0,-2 1,1 0,-1 0,0 0,0 1,-1-1,-1 1,0 0,-1-6,0-1,0 2,-1-2,1 1,-1 1,1-2,-1 1,0 0,-1-1,1 1,-1 0,1-1,0 1,-1 0,0-2,0 2,0 0,0-1,-1-1,1 1,0 0,-1 0,0-1,1 1,-1-1,0 0,1 1,-1-1,0 0,0-1,0 0,1 1,-2-1,1 0,1 1,-2-1,1-1,1 1,-2 0,2-1,-1 1,-2-2,-7-3,1 0,1-1,-1 0,0-2,2 1,-1-1,1 0,-1-1,2 1,0-2,-2-3,5 7,1-1,0 1,0-1,1 0,-1 0,2 0,-1-1,1 1,0 0,1-1,1 7,0 0,0 0,0 0,0 1,0-1,0 1,0-1,1 0,-1 0,0 0,1 0,-1 1,0-1,0 0,0 1,1 0,-1-1,1 0,0 1,-1-1,1 0,0 1,-1-1,1 1,0-1,0 1,-1-1,0 1,1 0,0 0,0-1,0 1,0 0,-1 0,1 0,0 0,0 0,-1 0,1 0,0 0,0 0,-1 0,1 0,0 1,0-1,38 7,-39-7,17 6,-1 0,0 1,0 1,-1 1,0 0,-1 1,0 0,0 1,4 7,-18-18,0 0,0-1,0 1,-1 0,1 0,0 0,0 0,0 0,0 0,0 0,0 0,0 0,0 1,0-1,0 0,-1 0,1 0,0 0,0 0,0 0,0 0,-1 0,1 0,0 0,0 1,0-1,0 0,0 0,0 0,0 0,-1 0,1 0,0 1,0-1,0 0,0 0,0 0,0 0,0 0,0 0,-18-7,-14-17,22 17</inkml:trace>
  <inkml:trace contextRef="#ctx0" brushRef="#br0" timeOffset="13">1423 4156,'0'0,"0"0,0 0,0 0,0 0,0 0,0 0,0 0,2-2,37-44,-17 23,1 2,1 1,1 0,23-14,-2 9,1 1,1 1,1 4,1 1,44-9,35-1,99-9,-133 27,-1 3,0 4,1 4,52 9,278 57,-315-47,338 83,-252-52,-42-15,-3 7,-1 6,114 58,-192-68,58 43,-8-4,-3 11,-118-88,0 0,0 0,0 0,0-1,0 1,0 0,0 0,-1 0,1 0,-1 0,1 0,0 0,-1 0,1 0,-1 0,1 0,-1 1,0-1,0 0,1 0,-1 0,0 0,0 1,0-1,0 0,-1 0,1 1,-9-8,-45-54,3-2,-16-28,59 80,-25-36,2-1,1-1,3-1,1-2,-3-17,23 49,14 21,8 4,-1 1,0 1,0 1,-2 0,1 1,0-1,-2 3,0-1,4 5,31 35,-4 1,-2 4,-3 0,9 19,-21-35,-23-35,0-1,-1 0,1 0,0 0,-2 1,1 0,0 0,-1-1,1 1,-2 1,1-2,0 2,-1-2,0 1,0 1,0 0,-2-4,1-1,-1 1,0 0,0 0,0 0,0-1,0 1,-1-1,2 1,-2-1,1 0,0-1,-1 1,0 0,1 0,0-1,-1 1,0-1,1 0,-1 1,0-2,1 1,-1 0,-1-1,-99-8,88 8</inkml:trace>
  <inkml:trace contextRef="#ctx0" brushRef="#br0" timeOffset="14">5517 4442,'0'0,"0"0,0 0,0 0,0 0,0 0,0 0,0 0,0 0,0 0,0 0,0 0,0 0,0 0,0 0,0 0,0 0,0 0</inkml:trace>
  <inkml:trace contextRef="#ctx0" brushRef="#br0" timeOffset="15">5608 4574,'-3'15,"0"-10,2-1,-2 0,-1-1,2 2,-1-2,0 1,-1-1,0 0,1 0,-2 0,2 0,-2-1,2 0,-2 0,1 1,0-1,-1-1,1 0,-2 0,2 0,-1 0,0 0,1-1,-1 0,0 0,0 0,0-1,1 0,-1 0,1 0,-2 0,2 0,0-1,-1 0,1-1,0 2,-2-3,-2 1,0-2,-1 1,2-2,-1 1,1 0,0-1,0 0,-1-1,2 1,0-1,1-1,-1 1,1-1,1 0,-2-2,5 9,1 0,0 0,0-1,0 1,0 1,-1-1,1 0,0 0,0 0,0 0,0-1,0 1,0 1,0-1,1 0,-1 0,0 0,0 0,0 0,0-1,1 2,-1-1,1 0,0 1,-1-1,1 0,0 0,0 0,-1 0,1 0,-1 1,1 0,0-1,0 1,0-1,0 1,0-1,0 1,0 0,-1-1,2 1,-1 0,0 0,0-1,0 1,0 0,0 0,-1 0,2 1,-1-1,0 0,0 0,0 1,0-1,0 0,-1 1,1-1,0 1,1 0,45 13,0 1,-1 3,3 4,-42-19,-4-3,1 1,-2 0,1 1,0-1,0 1,0-1,0 0,-1 1,0 0,1 1,-1-2,0 2,1-1,-1 0,-1 1,1-1,0 1,0-1,-3 0,1-1,0 0,-1 0,0 0,1-1,-1 1,0 0,1 0,-1 0,0 0,1-1,-1 1,0 0,0 0,0-1,0 0,0 1,0-1,0 1,1-1,-1 0,0 1,-1-1,1 0,0 0,0 1,0-1,0 0,0 0,0-1,0 1,0 0,0 0,-1 0,2-1,-1 1,0-1,0 1,0-1,-1 1,-5 0,-6-2,-1 1,-1-2,2 1,-1-2,0 0,1 0,0-1,0-1,1 0,-1-1,1 0,0-1,0-1,9 6,-6-3,1 0,1-1,-1 0,2-1,-1 1,-5-9,9 10</inkml:trace>
  <inkml:trace contextRef="#ctx0" brushRef="#br0" timeOffset="16">6284 3770,'0'0,"0"0,0 0,0 0,0 0,0 0,0 0,0 0,0 0,0 0,0 7,0 1,0 2,1 0,-1 1,-1-1,0 1,-1-2,1 2,-2-1,0 0,0 0,-1 0,-3 7,4-14,2 2,-1-2,-1 1,1 0,-1-1,0 0,1 0,-2 1,0-1,2-1,-2 1,1 0,-2-2,2 2,-3 0,-11 2,-1-1,-1-1,0 1,1-3,-1 0,-9-1,26 0,1 1,-1-1,1 0,0 1,0-1,0 0,-1 0,1 0,-1 0,1 0,0 0,0-1,-1 1,1 0,-1-1,1 1,1-1,-2 1,1 0,0-1,-1 0,1 0,0 0,1 0,-1 0,0 0,0 0,0 1,0-1,0 0,0-1,1 1,-1 0,1-1,0 1,-2-5,0 2,1-1,0-1,0 1,1 0,-1-1,1 2,1-2,-1 1,1 0,0-1,0 1,1 1,0-2,-1 2,1-1,0 0,1 0,-1 0,2 1,-1 0,2 2,-2-1,2 0,-1 2,0-2,0 1,2 0,-2 1,0 0,1 0,0-1,0 2,-1-1,1 1,0 0,0 0,0 0,0 1,-1 0,1 0,0 0,0 0,3 2,8 2,-1 1,0 0,0 1,0 0,-1 2,1 0,-2 0,0 2,0-1,-1 1,9 11,-6 1,-14-22,-1 0,0-1,0 1,0-1,0 1,0 0,0-1,0 1,0-1,0 0,-1 1,1-1,0 1,0-1,0 1,-1-1,1 1,0-1,-1 1,1-1,0 1,-1-1,1 1,-1-1,1 1,0-1,-1 0,1 0,-1 0,1 0,-1 1,1-1,0 0,-1 0,1 0,-1 1,1-1,-1 0,0 0,1 0,-1 0,1 0,-1 0,0 0,1 0,-1 0,1 0,0-1,-8 0,-1 0,1-2,0 0,1 1,-1-1,0-1,0 0,1 0,0-1,0 1,-5-6,4 5,0-1,1 0,-1 0,1-1,0 0,1 0,0-1,-5-5,8 6</inkml:trace>
  <inkml:trace contextRef="#ctx0" brushRef="#br0" timeOffset="17">1423 5224,'0'0,"0"0,0 0,0 0,0 0,0 0,0 0,0 0,0-6,18-37,-2 10,2 1,2 1,0 1,2 0,2 1,0 2,5-3,7-2,2 1,1 2,1 1,2 2,0 2,2 1,0 4,30-10,12 1,2 4,63-8,-145 31,86-15,1 5,1 3,-1 4,1 4,-1 5,1 3,8 7,93 14,260 45,-328-46,-3 6,-1 5,51 28,461 229,-508-234,133 61,-160-70,-88-44,-36-69,-37-70,31 70,4-2,-11-33,35 74,2 21,0-1,0 1,0-1,1 1,-1 0,0-1,1 1,-1 0,0 0,1 0,-1 0,0 0,1-1,-1 1,1 0,-1 0,0-1,1 1,-1 0,1 0,-1 0,1 0,-1 0,0 0,0 0,0 0,1 0,-1 0,1 0,-1 0,1 0,-1 0,1 0,-1 1,0-1,1 0,-1 0,1 0,-1 1,0-1,1 0,-1 0,0 0,1 0,-1 1,0-1,0 0,0 1,25 15,-1 2,-1 1,0 0,0 3,-2-2,7 4,-3 0,0 2,-1 0,-2 2,0 1,-2 1,-1 0,-2 1,-1 1,-1 1,-2 0,-1 0,-2 1,-1 5,-8-33,1-2,-1 1,-1-1,1 0,-1 1,0-1,0 1,0-1,-1 1,1-1,-1 1,-1 2,0-6,2 0,-1 0,-1 0,1 0,-1 0,0 0,2 0,-2 0,0-1,1 0,-1 1,1 0,-1-1,0 0,0 1,0-1,2 0,-2 0,0 0,0 0,0 0,1 0,-1-1,-2 1,-65-5,49 3</inkml:trace>
  <inkml:trace contextRef="#ctx0" brushRef="#br0" timeOffset="18">5907 5346,'15'7,"6"6,-12-8</inkml:trace>
  <inkml:trace contextRef="#ctx0" brushRef="#br0" timeOffset="19">6118 5698,'-22'22,"18"-20,1 1,-1-1,0 1,1-2,-1 1,0-1,0 1,0-1,0 0,0-1,0 1,0 0,-1-1,2 0,-2 0,1 0,0 0,0-1,0 0,0 1,0-1,0-1,0 1,0-1,0 0,-8-4,1 1,2-1,-1-1,-1 1,2-2,0 1,0-1,-2-3,4 3,0 2,0-1,0-1,2 0,-1 0,1 0,0 0,1-1,-1 0,2 0,-1 0,1 0,1-1,0 1,0-1,0 1,2-4,0 11,0 1,0 0,-1-1,1 0,0 1,0-1,0 1,0 0,0-1,1 0,-1 1,0 0,0 0,0-1,1 0,0 1,-1-1,1 2,0-1,0-1,0 1,0 0,0-1,-1 1,2 1,-1-1,0 0,0 0,1 0,-1 0,0 0,0 1,1-1,-1 0,1 1,0 0,5 0,-1 0,-1 1,1 0,1 0,-1 1,-1 0,1 0,0 0,-1 1,0-1,1 2,-1-1,0 0,0 2,0-2,-1 2,0-2,0 3,1-2,-2 0,1 2,-1-1,1 2,-5-2,-8-9,-12-8,9 4,2-1,0 0,0-1,1 0,0 0,0-1,-6-11,15 22,0 0,0-1,0 1,0-1,0 1,0 0,0-1,1 1,-1 0,0-1,0 1,0 0,0-1,0 1,0 0,0 0,0-1,1 1,-1 0,0 0,1 0,-1 0,0 0,1 0,-1 0,0-1,1 1,-1 0,0 0,1 0,-1 0,0 0,1 0,-1 0,1 0,-1 0,0 0,1 0,-1 0,0 0,0 0,0 0,0 0,1 1,-1-1,1 0,-1 0,0 0,0 0,1 0,-1 0,0 0,1 0,-1 1,0-1,0 0,1 1,-1-1,0 0,0 1,0-1,0 0,1 1,-1-1,10 5,-1 0</inkml:trace>
  <inkml:trace contextRef="#ctx0" brushRef="#br0" timeOffset="20">1567 6173,'0'0,"0"0,0 0,0 0,0 0,0 0,0 0,0 0,0 0,0 0,0 0,1-7,0 1,1 0,1 0,0 1,-1-1,2 1,-1 0,1-1,-1 1,2 1,0-2,5-5,9-11,0 0,2 2,0 0,1 2,1 1,1 0,20-10,25-12,3 4,0 2,62-18,1 10,0 6,2 5,1 6,2 6,105 2,-105 18,0 6,-1 6,1 6,35 14,101 35,-92-16,69 36,-52-1,-4 9,12 17,61 29,-69-36,-103-64,-86-33,-24-61,-4 2,-2 1,-11-21,-29-89,40 126,37 47,8 12,-1 0,-2 3,-1-1,-1 2,-1 1,10 23,-25-38,0 0,-1 0,-1 0,0 0,-2 0,0 1,-1-1,-1 1,0-1,-2 1,0 6,0-11,-2-4</inkml:trace>
  <inkml:trace contextRef="#ctx0" brushRef="#br0" timeOffset="21">6084 6272,'0'0,"0"0,0 0,0 0,0 0,0 0,0 0,0 0,12 0,1 0,1 1,0-1,-1 2,0 1,1 0,-1 1,0 0,0 1,-1 0,9 5,-17-8,0 0,-1 0,0 1,0 0,0-1,0 2,-1-2,1 2,0-1,-1 0,0 1,0-1,1 1,-2-1,0 1,1 0,-1 0,0 0,0 0,0 0,-1 0,0 0,0 0,0 0,0 0,0 2,-1-5,0 1,0-1,-1 0,1 0,-1 0,2 0,-2 0,1 0,-1 0,0 0,1-1,0 1,-1 0,0-1,0 0,1 0,-1 0,0 1,1-1,-1 0,1 0,-1 0,0-1,0 1,0 0,1 0,-6 0,0 0,-1 1,1-1,-1 0,0 0,1-1,-1 1,1-2,0 0,-1 0,1 0,0-1,0 0,0 0,0-1,1 1,0-2,0 1,-1-1,1 1,1-2,-1 1,1-1,1 1,-1-2,-1-1,6 7,-1 0,-1-1,1 0,0 0,0 1,-1-2,1 1,0-1,0 2,1-2,-1 1,1 0,0-1,0 1,-1-1,1 1,0 0,0-1,1 1,-1 0,0-1,0 1,1 0,0-1,-1 1,2 0,-1 0,0 0,0-1,0 2,0-1,1 0,0 0,-1 1,1-1,0 0,6-2,0 2,0 0,1-1,-1 2,1 0,0 0,-1 1,1 0,0 0,-1 1,1 0,-9-1,6 0,0 1,0 0,0 1,1 0,-1 0,0 0,-1 0,2 1,-2 0,2 2,-4-4,-1 0,0 0,0 1,1 0,-2 0,1 0,1 0,-1 0,-1 0,0 0,1 1,0 0,-1-2,1 2,-2 0,1-1,0 1,0 0,-1-1,1 1,0 0,-1-1,0 2,0-1,-2 5,-1-1</inkml:trace>
  <inkml:trace contextRef="#ctx0" brushRef="#br0" timeOffset="22">6305 4795,'0'-14,"0"13,1-2,-1 1,0-1,1 2,0-1,-1-1,1 1,0 1,0-2,0 1,0 0,0 1,0-1,1 0,0 0,-1 1,0 0,1-1,0 0,0 1,0-1,-1 2,1-1,0 0,1 0,-2 0,1 0,1 0,-1 1,-1-1,2 1,0-1,4 1,0-1,0 0,0 1,0 0,1 0,-1 0,0 1,1 0,1 1,-4 0,0 0,0 0,1-1,-1 1,0 1,-1-1,1 2,0-1,-1 0,1 1,-2-1,2 1,-2 0,1 0,-1 0,0 1,0 0,0-1,0 1,-1 0,0 1,0-2,0 1,-1 1,0-1,0 3,1 2,-1-1,0 0,-1 0,0 1,0-1,-2 1,1-1,-1 0,0 0,0 0,-2 0,1 0,-1 0,1-1,-2 0,0 0,0 0,-1 0,1-1,-1 0,-5 4,3-7,0 1,-1-1,1 0,-1-2,1 2,-1-2,0 0,-1 0,1-1,0 0,-1-1,2 1,-2-2,1 0,-1 0,1-1,0 1,0-2,1 0,-1 1,0-2,-2 0,1-1,0 0,0-1,1 1,-1-1,1-1,0 0,1 0,0-1,0 0,1-1,0 0,0 0,1 0,1-1,-1 0,-2-7,-2-7,2 3</inkml:trace>
  <inkml:trace contextRef="#ctx0" brushRef="#br0" timeOffset="23">6751 5632,'3'2,"2"-2,-2 2,2 0,-2 0,1 0,0 0,0 1,-1 0,0-1,1 1,-2 0,2 0,-2 1,2 0,-2-2,9 12,-1 0,1 1,-2 0,0 0,-1 1,-1 0,-1 0,0 1,-1 0,0-1,-2 2,0-1,-1 1,0 0,-2 2,0-8,-1 1,-1 0,0 0,0-1,-1 1,-1-1,0 0,-1 0,0 0,0-1,-1 0,-6 7,9-14,0 0,0-1,0 1,0-1,-1 0,1 0,-1-1,0 1,0 0,0-2,0 1,0 0,-1 0,1-1,-1 0,1 0,0 0,-1 0,1 0,-1-1,1 0,-1 0,1 0,-1-1,0 0,-6-1,-1 0,1-1,0-1,0 0,0 0,1-1,-1 0,1-1,-3-3,6 5,1 1,-1-2,1 0,0 0,0 0,0 0,1-1,1 0,-2 0,2 0,0-1,0 0,0 1,1-1,0 0,0 0,1 0,0-1,0 1,0-1,2 0,-1 0,1 0,0 1,0-1,1 0,1-3,1 1,0-1,1 1,0 0,0-1,1 2,1 0,0-1,0 1,6-6,0 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8T03:44:5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1225 24575,'0'-7'0,"0"-6"0,0 7 0,0-5 0,2 1 0,-2 5 0,2-5 0,0 5 0,-1 1 0,1-1 0,0 0 0,-1 0 0,3-2 0,-3 2 0,3-2 0,-2 2 0,3-5 0,0 4 0,0-3 0,-1 2 0,-1 1 0,1-1 0,-1 2 0,0-2 0,1 2 0,-2-2 0,1 2 0,1 0 0,-1 0 0,-1-2 0,3 2 0,-3-3 0,3 4 0,-1-1 0,1 0 0,0 0 0,0 1 0,-1-1 0,1 0 0,0 0 0,-1 1 0,-1-1 0,1 0 0,-1 0 0,1 1 0,1 1 0,-2-1 0,1 1 0,-2-2 0,3 1 0,0 1 0,-1-1 0,1 1 0,0 1 0,-1-3 0,1 3 0,2-3 0,1 0 0,-1 0 0,3 0 0,-5 0 0,2 2 0,0-1 0,-1 1 0,1-2 0,0 0 0,-2 0 0,3 0 0,-4 1 0,1-1 0,2 2 0,-2-1 0,3 1 0,-4-1 0,1-1 0,0 0 0,1-2 0,0 4 0,2-5 0,-2 2 0,1-1 0,-5-1 0,3 1 0,-3 2 0,3-3 0,0 4 0,0-4 0,-2 3 0,3-7 0,-3 6 0,4-8 0,-2 8 0,0-6 0,-2 7 0,3-4 0,-5 1 0,7-2 0,-6 0 0,4 2 0,-4 1 0,1 2 0,1-2 0,-1 0 0,0-1 0,3-1 0,-5 1 0,3 1 0,-2-1 0,1 4 0,0-1 0,1-2 0,-1 1 0,4-5 0,-2 5 0,1-5 0,-1 6 0,0-2 0,-1 2 0,3-2 0,-2 2 0,2-2 0,-2 0 0,0 1 0,0-3 0,0 1 0,0 0 0,0-2 0,2 2 0,-1-2 0,1-1 0,-2 3 0,1-1 0,1 1 0,-1-3 0,1 3 0,0-1 0,-1 1 0,1 0 0,-2-2 0,2 4 0,-1-3 0,1 3 0,-2-4 0,0 5 0,0-3 0,0 1 0,0 2 0,0-2 0,-3 2 0,2 0 0,-1-2 0,2 1 0,0-1 0,-3 2 0,5 1 0,-4-1 0,4 0 0,-3 0 0,-1 1 0,1-1 0,-1 0 0,1 0 0,1 1 0,0-1 0,-1 0 0,-1 0 0,1 1 0,-1-1 0,1 0 0,-1 0 0,1 1 0,-1-1 0,1 0 0,-1 0 0,1 1 0,-3-1 0,3 0 0,-4 0 0,2 1 0,0-1 0,1 0 0,-1 1 0,3 1 0,-3-1 0,3 1 0,-1-1 0,-1-1 0,1 3 0,-4-2 0,4 3 0,-3-3 0,1 1 0,0-2 0,-2 1 0,2-1 0,-2 1 0,2 1 0,-1-1 0,1 2 0,-2-2 0,0-1 0,0 1 0,0-1 0,0 1 0,0-1 0,0 0 0,0 1 0,0-1 0,1 3 0,0-2 0,1 3 0,-2-1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9:37:0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24575,'0'15'0,"0"5"0,0-7 0,0 7 0,0-11 0,0 3 0,0-4 0,0 0 0,0-1 0,0 1 0,0 0 0,0-1 0,0 1 0,0 0 0,0-1 0,0 1 0,0 0 0,0-1 0,0 1 0,0-1 0,0 1 0,0 0 0,0-1 0,0 1 0,0-1 0,0 0 0,0 0 0,0 0 0,0 0 0,0 0 0,0 1 0,0-1 0,0 0 0,0 0 0,0 0 0,-7-3 0,5 3 0,-6-3 0,8 0 0,0-1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9:37:0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24575,'0'7'0,"0"0"0,0 1 0,0-1 0,0 0 0,0 1 0,0-1 0,0 1 0,0-1 0,0 0 0,0 1 0,0-1 0,0 0 0,0 0 0,0 0 0,0 1 0,0-1 0,0 0 0,0 0 0,0 1 0,0-1 0,0 0 0,0 1 0,0-1 0,0 1 0,0-1 0,0 1 0,0-1 0,0 1 0,0-1 0,0 0 0,0 0 0,0 1 0,0-1 0,0 0 0,0 0 0,0 1 0,0-1 0,0 0 0,0 0 0,0 1 0,0-1 0,0 0 0,0 0 0,0 0 0,0 0 0,0 0 0,0 1 0,3-1 0,-2 0 0,2 0 0,-3 0 0,0 1 0,0-1 0,0 0 0,0 0 0,3-3 0,-2-1 0,2-3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1:25.9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1216,'0'-17,"28"-54,82-140,-79 159,3 1,1 2,3 1,1 2,21-15,-12 13,2 3,2 2,1 3,42-23,-12 7,81-47,-125 84,3-4,1 2,1 2,1 3,18-5,-27 12,1 2,0 1,0 1,21 2,89 4,-150-12,1 7,-1-1,0 1,0-1,0 1,-1 0,0 1,1-1,-1 1,-1-1,1 1,0 0,-1 1,-3-3,4 5,12 2,0-2,1 1,0 0,-1 0,1 1,0 0,-1 1,0 0,0 0,0 1,0 0,0 0,-1 1,1 1,-7-6,0 1,0 0,0-1,0 1,0 0,0 0,0 0,0 0,-1 0,1 0,0 0,-1 0,1 0,-1 0,1 0,-1 0,1 0,-1 0,0 1,0-1,1 0,-1 0,0 0,0 1,0-1,0 0,-1 0,1 1,0-1,0 0,-1 0,1 0,-1 0,1 0,-1 1,1-1,-1 0,0 0,1 0,-1 0,0-1,0 1,0 0,0 0,0 0,0-1,0 1,0 0,0-1,0 1,-15 9,-1 0,-1-1,1-1,-1 0,-1-1,1-1,-1-1,0-1,0-1,-9 1,27-4,-24 5</inkml:trace>
  <inkml:trace contextRef="#ctx0" brushRef="#br0" timeOffset="1855.41">2573 733,'0'0,"0"0,0 0,0 0,0 0,0 0,0 0,-3 14,-47 58,-9 6,-4 3,-3-2,-4-4,-46 38,47-46,25-25,-2-3,-2-1,-2-3,-1-2,-1-2,-2-2,-12 2,-103 50,41-21,104-49,12-5,-1 0,1-2,-1 1,0-1,0-1,0 0,-10 0,-64 8,16 2,6-14,40-47,22 38,2 0,-1 0,1 0,1 0,0-1,0 1,1 0,0 0,1 0,0 0,0 0,1 0,1 1,0-1,0 1,0 0,2 0,-1 0,1 1,0 0,0 0,1 0,1 1,20-31,-28 37,0 1,1 0,-1 0,0 0,0 0,1 0,-1 0,0-1,1 1,-1 0,0 0,1 0,-1 0,0 0,1 0,-1 0,0 1,0-1,1 0,-1 0,0 0,1 0,-1 0,0 0,0 0,1 1,-1-1,0 0,0 0,1 0,-1 1,0-1,0 0,1 0,-1 1,0-1,0 0,0 0,0 1,0-1,1 0,-1 1,0-1,0 0,0 0,0 1,0-1,0 0,0 1,0-1,0 0,0 1,0-1,0 0,0 1,-1-1,1 0,0 0,0 1,0-1,0 0,0 1,-1-1,1 0,0 0,0 1,0-1,-1 0,1 0,0 0,-11 25,-2-2,0 1,-1-2,-2 0,-1 1,-174 198,177-203,-20 41,33-56,1-1,0 0,0 1,0-1,0 1,1-1,-1 0,1 1,-1-1,1 0,0 0,0 1,0-1,0 0,0 0,1 0,-1 0,1 0,-1 0,1-1,0 1,-1 0,1-1,1 1,50 31,16-5,0-2,54 12,-14-5,-77-23,-7-2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1:08.1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2,'15'0,"-8"0,1 0,-1 1,1 0,-1 0,0 1,0 0,0 0,0 0,0 1,0 0,0 1,-1-1,0 1,0 1,0-1,3 3,11 12,-1 0,-1 2,0 0,-2 1,0 1,-2 0,0 1,7 21,40 84,-6 3,-6 2,9 55,-46-126,-4-1,-2 2,-3-1,-3 1,-3 10,1 11,0-12,-3-1,-14 65,-7-37,15-50,-4-70,-98-134,28-12,86 227,5-8,1 0,3-1,2 0,2-1,9 18,-21-63,1 1,-1-2,1 1,0 0,0 0,1-1,0 0,0 0,0 0,0 0,1 0,0-1,0 0,0 0,0 0,1-1,-1 0,1 0,0 0,0-1,0 1,0-2,0 1,1-1,2 1,5-2,0-1,-1 0,1-1,0-1,-1 0,0 0,0-2,0 1,0-2,-1 0,1 0,-2-1,11-8,2 0</inkml:trace>
  <inkml:trace contextRef="#ctx0" brushRef="#br0" timeOffset="1940.47">849 2520,'89'-97,"-69"83,0 2,1 1,1 0,0 2,0 0,0 2,1 0,0 1,1 2,-1 0,1 2,5 0,15 0,1 1,-1 3,1 2,-1 1,0 3,-1 1,1 2,-2 3,0 1,-1 1,0 3,-1 1,7 8,326 206,-144-105,-207-119,-33-31,-31-44,-2 2,-4 1,-1 3,-4 2,-2 2,-19-12,47 49,42 31,121 116,-80-72,-3 2,-2 2,-3 4,-42-58,-1-1,0 1,-1 1,1-1,-1 0,-1 1,0 0,0 0,0 0,-1 1,0-1,-1 0,0 1,0-1,-1 1,0-1,0 1,-1-1,0 1,-1-1,1 0,-2 1,-4 3,-1-1,0 0,0-1,-1 0,0 0,-1-1,-1 0,1 0,-1-1,0-1,-1 0,0-1,0 0,-10 3,-22 11</inkml:trace>
  <inkml:trace contextRef="#ctx0" brushRef="#br0" timeOffset="15891.9">3308 2732,'0'-18,"-7"-91,11 55,3 0,3 1,12-39,-10 62,2 0,1 1,1 1,2 1,0 0,2 1,1 1,1 1,1 1,1 1,20-14,19-23,-21 18,26-25,3 3,33-21,209-115,-93 39,-186 138,1 2,1 1,1 1,0 2,1 2,1 2,0 1,1 2,27-2,-18 6,37-10,-106 5,-18-5,0 1,-2 1,1 3,-39-6,55 12,-17-2,75-7,-11 8,0 2,1 0,-1 2,1 1,12 1,-22 0,1 0,0 1,-1 1,1 0,-1 1,0 0,0 2,-1-1,1 2,7 5,-19-9,-1 0,1 1,-1 0,1-1,-1 1,0 0,-1 0,1 1,-1-1,1 0,-1 0,-1 1,1-1,-1 0,1 1,-1-1,0 1,-1-1,1 1,-1-1,0 0,0 1,0-1,-1 0,1 0,-1 1,-1 2,0-1,0 1,-1-1,0 0,0 0,0 0,-1-1,1 1,-1-1,-1 0,1-1,-1 1,0-1,0 0,-3 2,-100 40,72-34</inkml:trace>
  <inkml:trace contextRef="#ctx0" brushRef="#br0" timeOffset="101546.43">537 115,'13'-15,"-6"4,1 1,1 0,0 1,0 0,1 0,0 1,0 0,4-1,-11 7,0 0,0 0,0 0,1 1,-1-1,1 1,-1 0,1 0,-1 0,1 0,0 1,0 0,-1-1,1 1,0 1,-1-1,1 0,0 1,-1 0,1 0,0 0,-1 0,1 1,-1-1,0 1,1 0,-1 0,0 0,0 0,1 2,2 4,0 0,0 1,-1 0,0 0,-1 0,0 1,0-1,-1 1,0 0,-1 0,0 0,0 0,-1 1,-1-1,0 0,0 1,-1-1,0 0,-1 0,0 0,0 0,-1 0,-1 0,0 0,-5 8,1-3,-1-1,-1 0,-1 0,0-1,0-1,-1 0,-1 0,0-1,0-1,-1 0,-1-1,0 0,0-1,0-1,-5 1,-22 18,67-27,163-11,-162 11</inkml:trace>
  <inkml:trace contextRef="#ctx0" brushRef="#br0" timeOffset="102529.12">1710 1690,'-57'-87,"56"85,0-1,0 1,0-1,0 1,0 0,0-1,1 0,0 1,-1-1,1 1,0-1,0 0,0 1,0-1,1 1,-1-1,1 1,0-1,0 1,-1-1,2 1,-1-1,0 1,0 0,1 0,-1 0,1 0,0 0,-1 0,1 0,0 0,0 1,0-1,0 1,1-1,-1 1,0 0,4-3,0 1,0 1,0-1,1 1,-1 0,0 0,1 1,0 0,-1 0,1 1,-1-1,1 1,0 1,-1-1,1 1,-1 1,1-1,-1 1,1 0,-1 0,0 1,0 0,0 0,-1 0,4 3,-4-2,0 0,0 1,0 0,0 0,-1 0,0 0,0 1,0 0,-1 0,0 0,0 0,-2-3,0-1,0 1,0-1,0 1,-1-1,1 1,-1-1,0 1,0 0,0-1,0 1,0 0,-1-1,1 1,-1-1,1 1,-1-1,0 1,0-1,0 1,-1-1,1 0,0 0,-1 1,0-1,1 0,-1 0,0-1,-1 2,-4 2,6-5,1 0,-1 0,1 1,0-1,-1 0,1 0,-1 0,1 0,0 1,-1-1,1 0,0 0,-1 1,1-1,0 0,-1 1,1-1,0 0,0 1,0-1,-1 0,1 1,0-1,0 1,0-1,0 0,-1 1,1-1,0 1,0-1,0 1,0-1,0 0,0 1,0-1,0 1,0-1,1 1,-1-1,0 0,0 1,0-1,0 1,1-1,-1 0,0 1,0-1,1 0,-1 1,0-1,1 0,-1 1,0-1,188 182,-181-173,0 0,0 0,-1 1,0 0,0 1,-1-1,-1 1,0 0,0 0,-1 0,0 1,-1-1,0 2,-2-6,1 0,-1 1,0-1,-1 0,0 1,0-1,0 0,-1 0,0 0,-1 0,1 0,-1 0,-1-1,1 1,-1-1,0 0,-1 0,1 0,-1-1,0 1,-2 0,-8 4,0-1,0 0,-1-1,0-1,-1-1,1 0,-1-1,0-1,-1 0,1-1,-1-1,1-1,-5 0,-25 2</inkml:trace>
  <inkml:trace contextRef="#ctx0" brushRef="#br0" timeOffset="103184.89">2847 1019,'26'160,"26"84,-42-176,17-74,-12-3,0-1,0 0,-1-1,-1-1,0 0,0 0,-1-2,-1 1,0-2,6-11,-2 3</inkml:trace>
  <inkml:trace contextRef="#ctx0" brushRef="#br0" timeOffset="103371.9">3122 970,'-15'153,"10"-52,4-1,5 1,4-1,5 0,19 76,-1-39,-25-108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1:06.5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1935,'2'-10,"103"-178,-33 99,4 3,3 4,4 3,3 4,8 0,55-37,21-4,-86 60,23-14,101-46,-134 83,2 4,1 3,59-11,-89 25,-17 4,0 2,1 1,-1 1,1 2,0 1,0 1,4 2,-39-33,-2 20,1 1,-2 0,1 1,-1-1,-1 1,1 1,-2 0,1 0,-1 0,-6-4,12 10,-46-35,-1 2,-2 3,0 2,-3 2,0 2,-9 0,58 24,-3-3,-1 2,1-1,-1 1,1 1,-1 0,0 0,-8 0,88 23,-25-7,-2 2,0 2,0 1,-2 3,-1 1,0 2,-2 2,-1 1,28 29,-59-52,-1 1,0 0,0 0,-1 0,1 1,-1-1,-1 1,1 0,-1 0,-1 1,1-1,-1 1,0-1,-1 1,0-1,0 1,0 0,-1 0,-1-1,1 1,-1 0,-1 2,-5 10,-1 0,-1 0,-1-1,-1-1,-1 0,0 0,-1-1,-1-1,0 0,-1-1,-1-1,-1 0,0-1,0-1,-1 0,-13 5,-18 9,7-7</inkml:trace>
  <inkml:trace contextRef="#ctx0" brushRef="#br0" timeOffset="102052.98">226 0,'0'18,"3"11,0 0,2 0,1-1,2 1,0-1,5 6,73 202,-75-204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2:52.5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508 1,'-16'13,"-76"23,58-25,15-6,0 1,1 1,0 1,0 0,1 2,0 0,1 1,-6 5,16-11,1 0,-1 0,1 0,0 1,1 0,-1 0,1 0,1 0,-1 1,1-1,0 1,0 0,0 2,-5 27,2 0,1 1,2-1,1 1,3 28,-1-43,17-19,0 3,-1 0,-1 1,1 0,-1 2,0-1,-1 2,13 11,-21-17,-1 0,1 0,-1 1,0 0,-1 0,1 0,-1 1,0-1,0 1,-1 0,1 0,-2 1,1-1,0 0,-1 1,-1 0,1-1,-1 1,0 0,0 0,-1 0,0 0,0 0,-1 0,0 0,0-1,0 1,-1 0,0-1,0 1,-1-1,-2 6,-1-5,0 0,0-1,-1 1,1-1,-1-1,-1 1,1-1,-1 0,0-1,0 0,0 0,0-1,-1 0,1 0,-1-1,-3 0,-19 4,-1-2,0-2,-29-1,24-1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2:53.3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427 1,'-15'0,"2"3,0 1,0 0,0 1,1 1,0 0,0 0,1 1,-11 9,-2-1,-156 110,173-119,0 0,1 0,-1 1,1 0,1 0,-1 0,1 1,0 0,1 0,0 0,0 0,1 1,0 0,0-1,1 1,0 0,1 0,0 1,0-1,1 0,0 0,1 0,0 0,1 5,-1-5,1 0,0 0,1 0,0 0,0 0,1-1,0 1,0-1,1 0,0 0,1-1,0 1,0-1,0-1,1 1,0-1,0 0,1-1,-1 1,1-2,1 1,-1-1,0 0,7 2,-2-2,0-1,-1 0,1 0,0-1,1-1,-1 0,0-1,0-1,0 0,0 0,0-1,0-1,0 0,0-1,-1 0,6-4,21-26,-56 21,-10 4,-1 1,0 2,-1 1,1 1,-1 2,0 0,0 2,1 1,-1 2,-27 5,26-5,0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1:38.033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2234,'0'0,"0"0,0 0,0 0,0 0,0 0,0 0,0 0,0-8,1-6,1 1,0-1,1 0,1 1,0 0,3-7,2-8,122-323,-113 301,2 1,2 2,3 0,1 1,12-12,-2 8,2 2,2 2,2 1,2 2,1 3,3 1,12-6,71-37,122-55,-149 90,1 6,3 4,33-4,-68 22,1 3,1 4,0 2,60 2,-106 7,25-2,0 1,0 4,0 1,0 3,-1 2,1 3,21 8,-10 4,-84-39,-101-70,-162-123,200 145,112 65,-7 2,0 0,-1 2,1 0,-1 2,-1 0,1 2,-1 0,0 1,-1 1,0 1,-1 1,-1 1,0 0,0 1,-2 1,0 1,6 9,-17-22,0 1,0 0,-1 0,0 0,0 0,0 1,0 0,-1 0,0 0,0 0,-1 0,0 1,0-1,0 1,-1-1,0 1,0 0,-1-1,0 1,0 0,0 0,-1-1,0 1,0-1,-1 1,0 0,0-1,-1 2,-2 0,0-1,-1 0,1 0,-1-1,-1 0,1 0,-1 0,0-1,0 0,-1 0,1-1,-1 0,0 0,0-1,-7 2,-12 3,-1-1,0-1,0-2,-7 0,-18 1,8-3</inkml:trace>
  <inkml:trace contextRef="#ctx0" brushRef="#br0" timeOffset="1250.14">3134 696,'2'36,"1"-1,2 1,5 16,1 4,5 32,3-1,30 78,25 78,51 211,-27-93,-36-114,-44-171,-9-43,-1 1,-1 1,-2-1,-2 1,-1 3,-3-3,18-124,7-101,51-146,-65 281,1 67,-3 3,-1 0,0 1,-1 0,-1 0,0 0,-1 1,-1-1,-1 1,0 0,-2 0,0 0,0 4,-2-6,0-1,-1 0,-1 1,0-1,-1 0,-1-1,0 1,0-1,-1-1,-1 1,0-1,-1 0,0-1,-1 0,0 0,-1-1,0-1,-1 0,1 0,-2-1,1-1,-1 0,0 0,-1-2,0 1,1-2,-2 0,1 0,0-2,-6 1,-4-2,0 0,0-2,1-1,-1-1,1 0,-1-2,1-1,0-1,1-1,0-1,0 0,1-2,0-1,1 0,-11-10,8 6</inkml:trace>
  <inkml:trace contextRef="#ctx0" brushRef="#br0" timeOffset="2484.03">3834 3473,'3'-15,"76"-233,68-58,-75 184,6 3,5 3,43-41,9 0,30-17,-121 129,1 1,2 3,1 2,3 1,0 3,3 3,13-5,-41 25,0 0,0 3,1 0,0 1,26-3,29-1,-93-13,-5 9,-1 0,0 1,-1 1,-17-11,-45-37,59 47,30 18,-4-4,1 1,-1 0,1 0,-1 0,1 1,-1-1,1 2,-1-1,0 0,1 1,-1 0,0 0,0 1,0 0,-1-1,4 4,-3-3,-1-1,0 1,0 0,0 1,0-1,0 1,-1 0,1 0,-1 0,0 0,0 1,-1-1,1 1,-1-1,0 1,0 0,-1 0,0 0,1 0,-2 0,1 0,0 1,-1 0,-32 58,17-45</inkml:trace>
  <inkml:trace contextRef="#ctx0" brushRef="#br1" timeOffset="79922.3">50 348,'0'0,"0"0,0 0,0 0,0 0,0 0,0 0,0 0,0 0,0 0,2-2,1-1,0-2,-1 0</inkml:trace>
  <inkml:trace contextRef="#ctx0" brushRef="#br1" timeOffset="80188.08">312 1,'0'0,"0"0,0 0,0 0,0 0,0 0,0 3,1 10,1 1,0 0,1-1,1 1,0-1,4 7,1 4,183 486,-183-483</inkml:trace>
  <inkml:trace contextRef="#ctx0" brushRef="#br1" timeOffset="81344.39">3571 1068,'15'-2,"14"-7,-14 4,0 0,1 1,0 1,0 0,0 1,0 1,8 0,-9 3,-1 1,1 0,-1 1,1 0,-1 1,-1 1,1 0,-1 1,0 1,0-1,-1 2,0 0,-1 1,0 0,0 0,-1 1,0 0,-1 1,-1 0,5 9,-9-15,-1-1,0 1,0 0,0 0,-1 1,0-1,0 0,0 1,-1-1,0 1,0-1,-1 1,0-1,0 1,-1 0,1-1,-1 1,-1-1,1 1,-1-1,0 0,-1 0,0 0,1 0,-2 0,-3 5,-2-2,-1 0,-1 0,1-2,-1 1,0-1,-1-1,0 0,0 0,0-1,-1-1,0 0,1-1,-14 2,13-4,20-2,211-18,-193 16</inkml:trace>
  <inkml:trace contextRef="#ctx0" brushRef="#br1" timeOffset="82250.17">4821 2729,'0'0,"0"0,0 0,0 0,0 0,7-5,25-19,-10 7,0 2,1 0,1 1,13-4,-29 14,1 1,0 0,0 1,0 0,0 0,1 1,-1 1,0-1,1 1,-1 1,0 0,0 0,1 1,-1 0,0 0,0 1,-1 0,1 1,-1 0,1 0,-1 1,0 0,-1 0,1 1,-1 0,4 5,-4-3,-1 0,0 0,-1 1,1 0,-2-1,1 2,-1-1,-1 0,0 1,0 0,-1 0,0 0,0 0,-1 0,-1 0,0 1,1-3,-1-5,1-1,-1 1,0-1,0 1,0-1,0 1,0 0,0-1,-1 1,1-1,-1 1,0-1,0 1,0-1,0 1,0-1,0 0,-1 0,1 1,-1-1,0 0,0 0,6-2,0 1,0 0,0-1,0 2,-1-1,1 0,0 1,-1-1,1 1,-1 0,1 0,1 2,6 3,-9-7,0 1,0 0,0-1,0 1,-1 0,1 0,0 1,0-1,-1 0,1 0,-1 1,1-1,-1 1,1 0,-1-1,0 1,0 0,0 0,0-1,0 1,0 0,-1 0,1 0,-1 0,1 0,-1 0,0 1,1-1,-1 0,0 0,-1 0,1 0,0 0,0 0,-1 0,0 1,-6 6,-1 0,0-1,0 0,-1 0,0-1,0 0,-1 0,0-1,0 0,0-1,-1 0,0-1,0 0,0-1,0 0,-1 0,1-2,-3 1,-115 15,73-13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2:38.00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77 26,'-32'12,"-13"1,64-22,-1 1,1 1,0 1,0 0,0 2,0 0,1 1,-1 1,14 1,-31 1,0 1,1-1,-1 1,1-1,-1 1,0 0,0 0,1 0,-1 0,0 1,0-1,0 0,0 1,0 0,0-1,-1 1,1 0,-1 0,1 0,-1 0,0 0,1 0,-1 0,0 1,0-1,-1 0,1 1,0-1,-1 0,1 1,-1-1,0 1,0-1,0 1,0-1,0 0,-1 1,1-1,-1 1,0-1,1 0,-1 1,0-1,0 0,0 0,-1 2,-11 15,11-18,1 1,-1 0,0 1,1-1,-1 0,1 0,0 1,0-1,-1 0,2 1,-1-1,0 1,0 0,1-1,0 1,-1 0,1-1,0 1,0-1,1 1,-1 0,0-1,1 1,0 0,-1-1,1 1,0-1,1 2,53 66,-49-65,60 72,-64-73,1 0,-1 1,0-1,-1 1,1-1,-1 1,0 0,0 0,0-1,0 1,-1 0,0 0,0 0,0 0,-1-1,0 1,0 0,0 0,-2 3,-2 1,0-1,-1 0,-1 0,1 0,-1-1,-1 0,1-1,-1 1,0-2,-1 1,1-1,-1 0,0-1,0 0,-1 0,1-1,-1 0,-8 1,-36 11,4-4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1:5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589 206 24575,'0'-13'0,"0"3"0,0-3 0,0 4 0,0 0 0,0 0 0,0 0 0,0 0 0,0 0 0,0 0 0,-4 0 0,3 0 0,-3 0 0,0 5 0,3-4 0,-3 3 0,4-4 0,-4 0 0,3 0 0,-3 0 0,0 4 0,3-3 0,-7 7 0,3-3 0,-4 4 0,1 0 0,-1-4 0,0 3 0,0-3 0,0 4 0,0 0 0,0 0 0,0 0 0,-1 0 0,1 0 0,0 0 0,0 0 0,0 0 0,0 0 0,0 0 0,0 0 0,0 0 0,4 4 0,-8 1 0,7 4 0,-7 0 0,4-4 0,0-1 0,0 0 0,5 1 0,-4 0 0,7 2 0,-8-1 0,8 3 0,-7 0 0,3 4 0,0-3 0,-3 3 0,7-4 0,-8 0 0,8 0 0,-7 13 0,7-4 0,-7 9 0,7-12 0,-3 3 0,4-8 0,0 13 0,0-11 0,-5 15 0,4-16 0,-3 7 0,4-4 0,0 9 0,0-1 0,0 2 0,0-6 0,0-7 0,0 3 0,0 8 0,0-5 0,-5 6 0,4-9 0,-3-5 0,4 5 0,-4 5 0,3-3 0,-7 5 0,3-11 0,0 3 0,-3-4 0,2 5 0,1-4 0,-3 3 0,7-4 0,-7-4 0,7 3 0,-7-3 0,3 4 0,-4 0 0,4 0 0,-3 0 0,3-4 0,0 2 0,-3-6 0,7 7 0,-6-7 0,2 7 0,0-3 0,-3 0 0,7 2 0,-7-1 0,7 2 0,-3 1 0,0 0 0,-1 0 0,0 0 0,-3-4 0,3-2 0,-4-3 0,0 0 0,0 0 0,4 0 0,2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2:05.67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6158 335,'-10'-5,"-84"-28,-96-18,29 8,-56-17,-35 3,122 33,0 5,-113 0,-197 20,369 2,0 3,1 3,0 4,-54 16,111-25,-66 17,1 4,-26 14,69-23,0 1,1 2,-12 10,-115 68,135-89,25-25,28-104,31-33,-55 148,0 1,-1 0,0-1,0 0,-1 1,1-1,-1 0,0 0,-1 0,0-5,-11 42,1-9,2 0,1 0,0 0,2 1,1 0,0 0,2 0,1 0,0 0,2 1,1-1,0 0,2 0,1 0,1 1,0-10,0 1,1-1,1 0,1 0,-1-1,2 0,0-1,1 0,0 0,0-2,1 1,1-1,0-1,0 0,1-1,0 0,0-1,1-1,0 0,0-1,0-1,10 2,77-1,-81-8</inkml:trace>
  <inkml:trace contextRef="#ctx0" brushRef="#br0" timeOffset="-1387.21">5535 3398,'14'-8,"91"-2,95-40,-168 42,0-1,-1-1,-1-2,0-1,0-1,-1-2,-1-1,-1-1,17-14,181-176,-159 153,-2-4,-2-2,-4-3,36-50,-43 38,-3-2,-3-2,-4-2,-3-1,-4-2,11-51,-12 21,16-109,-37 131,-3-1,-5-33,-16-8,10 130,-1-1,0 1,0 0,0 0,0 0,-1 1,0-1,0 1,0 0,0 0,-1 0,0 1,0-1,0 1,0 0,2 1,0 1,0-1,0 1,-1 0,1 0,-1 0,1 0,0 1,-1-1,1 1,-1 0,1 0,-1 0,1 0,-1 1,1-1,-1 1,1 0,0 0,-1 0,1 1,0-1,0 1,-70 46,32-10,1 2,2 1,2 2,-2 6,-45 53,24-31,55-67,-5 19,17-31,68-88,-61 74,1 1,1 0,1 2,0-1,10-5,-26 24,-1-1,0 1,0 0,0 0,0 0,0 0,1 0,-1 0,1 0,-1 0,0 0,1 0,-1 1,1-1,0 1,-1-1,1 1,-1 0,1-1,0 1,-1 0,1 0,0 0,-1 0,1 1,0-1,-1 0,1 1,-1-1,1 1,-1-1,1 1,-1 0,1 0,0 0,8 7,0 0,0 0,-1 1,0 0,-1 1,1 0,-2 1,0 0,0 0,2 6,17 24,-13-22</inkml:trace>
  <inkml:trace contextRef="#ctx0" brushRef="#br0" timeOffset="1611.43">2125 956,'0'0,"-18"0,-132 35,-10 13,2 6,-1 9,-207 91,271-108,3 4,2 4,-24 23,2-3,64-42,1 2,1 2,2 3,-3 6,22-20,2 1,0 2,2 0,-16 28,20-26,0 2,3 0,0 0,2 2,-7 30,17-55,-1 6,0 1,-1-1,-1 0,-1-1,0 1,0-1,-2-1,-6 11,21-36,0-1,0 0,-2 0,0-1,0 0,-1 0,-1 0,0 0,-1 0,0-1,3-18,37-183,-36 165,-14 74,-107 235,107-237,0 0,2 0,0 1,2 0,0 0,1 1,1 4,2-23,0 1,0 0,1-1,-1 1,1 0,0-1,1 1,-1 0,1-1,0 0,0 1,0-1,0 0,1 0,0 0,0-1,0 1,0-1,0 1,1-1,0 0,-1 0,1-1,0 1,1-1,-1 0,0 0,1 0,-1 0,3 0,16 3,0-1,0-1,0-1,0-1,0-1,0-2,0 0,0-1,-1-1,12-4,85-28,-89 26</inkml:trace>
  <inkml:trace contextRef="#ctx0" brushRef="#br0" timeOffset="5166.87">1325 3361,'-11'18,"2"-10,4-4,1 0,0 0,1 1,-1-1,1 1,0 0,0 0,0 0,1 1,-1-1,1 1,1-1,-1 1,1 2,-10 36,1-45,114-113,215-202,-17 66,-240 200,-57 46,143-114,24-35,127-132,-316 273,3 3,0 2,-1 0,1 1,-1 0,0 1,-1 1,1 0,-1 1,0 1,0 0,1 1,-14 1,18-1,-188-15,239-7,-14 12,0 2,0 1,1 1,0 2,1 0,-1 2,1 1,0 1,-1 1,1 2,0 1,-1 1,0 1,14 5,-32-8,0 1,-1 0,1 0,-1 1,0 0,0 0,0 1,-1 0,0 1,1 0,-2 0,1 0,-1 0,0 1,0 1,-1-1,0 0,0 1,-1 0,0 0,0 1,-1-1,0 1,-1 0,1 5,-1 0,-2 1,0-1,0 1,-2-1,1 0,-2 1,0-1,-1 0,0 0,-1-1,0 1,-8 11,-1 0,-1 0,0-1,-2-1,-1-1,-1-1,-3 3,11-14,0 1,-1-2,0 1,0-2,-1 1,-4 0,3-2</inkml:trace>
  <inkml:trace contextRef="#ctx0" brushRef="#br0" timeOffset="8273.18">3187 1625,'0'0,"0"0,0 0,0 0,0 0,0 0,0 0,0 0,0 0,0 0,0 0,0-8,1 0,1-1,0 1,1 0,0-1,0 1,0 0,1 1,1-1,-1 1,1-1,0 1,1 1,0-1,0 1,0 0,1 0,0 1,0 0,8-10,5-3,1 0,1 1,0 1,1 1,1 1,1 1,0 1,0 1,1 1,0 2,1 0,-1 2,2 1,-1 1,0 2,3 0,-3 2,0 2,0 0,0 2,-1 1,0 0,6 4,184 67,-183-60,0 2,-1 1,-1 2,-1 1,-1 1,1 4,1 1,-1 2,-2 1,-1 2,-1 0,-2 2,11 22,22 34,3-3,16 11,-48-61,0 1,19 42,-31-40,-19-51,-4-128,1 34,19 112,-8-2,-1 1,0 0,0 0,-1 0,0 0,0 1,0-1,-1 1,-1-1,1 1,-1 0,0 0,-1 0,0-1,0 1,-1 2,0-2,0 0,-1 0,0-1,-1 1,0 0,0-1,-1 1,1-1,-2 0,1 0,-1-1,0 1,0-1,-1 0,-2 2,-10 8,-1-1,0-1,-1 0,-12 5,-6 3</inkml:trace>
  <inkml:trace contextRef="#ctx0" brushRef="#br0" timeOffset="30643.57">4797 1240,'0'15,"-1"0,-1 0,-1-1,0 0,-1 1,0-1,-3 3,-5 21,-46 157,45-156</inkml:trace>
  <inkml:trace contextRef="#ctx0" brushRef="#br0" timeOffset="31504.36">6559 2740,'12'-2,"39"-21,37-10,-74 31,0 0,0 1,0 1,0 0,-1 1,1 1,0 0,0 1,-1 0,1 1,-1 0,0 2,0-1,-1 1,0 1,0 0,0 1,-1 0,0 1,-1 0,1 1,-2 0,0 1,0-1,5 9,-9-9,0 0,-1 0,0 1,0-1,-1 1,0 0,-1 0,0 0,-1 0,0 0,-1 0,0 0,-1 1,0-1,-1 0,0 0,-1-1,0 1,0 0,-1-1,-1 0,0 0,0 0,-1 0,0-1,-1 0,0 0,0-1,-1 0,-1 1,6-5,0-1,-1 0,1 0,-1 0,0 0,1-1,-1 0,0 1,0-1,-1-1,1 1,0 0,-1-1,1 0,0 0,-1-1,0 1,1-1,-5 0,59-1,22-2,0-3,-1-3,17-7,-58 10</inkml:trace>
  <inkml:trace contextRef="#ctx0" brushRef="#br0" timeOffset="33273.57">52 670,'0'0,"0"0,0 0,0 0,-2 15,-31 79,29-82,1-2,0-1,1 1,0 0,1 0,0 0,0 0,1 1,1 5,0-15,0 1,1-1,-1 0,0 0,1 1,-1-1,1 0,-1 0,1 0,0 0,-1 0,1-1,0 1,0-1,-1 1,1-1,0 1,0-1,0 0,0 0,0 0,-1 0,1 0,0 0,0-1,1 1,6-4,1 0,-1-1,0 0,0 0,0-1,-1 0,1 0,-2-1,1 0,-1-1,0 1,0-2,-1 1,0 0,-1-1,4-9,8-12,-2-2,-1 1,6-22,-13 0,-7 70,37 153,4 86,-36-221</inkml:trace>
  <inkml:trace contextRef="#ctx0" brushRef="#br0" timeOffset="34084.43">1988 2989,'0'0,"0"0,0 0,0 0,0 0,-1 3,0 1,-1-1,1 1,0-1,-1 0,0 1,0-1,0 0,0 0,0 0,-1-1,1 1,-1 0,0-1,0 0,1 1,-2-1,1 0,0-1,0 1,-2 0,-4 4,-174 81,152-68,44 6,93 91,-68-79,-22-22,0 1,-1 0,-1 1,0 0,-1 1,-1 1,-1 0,4 9,-14-25,0-1,0 1,0 0,0 0,0-1,-1 1,1 0,-1 0,0 0,0-1,0 1,0 0,-1 0,1 0,-1 0,1-1,-1 1,0 0,0-1,0 1,-1-1,1 1,0-1,-1 1,0-1,0 0,1 0,-1 0,0 0,-1 0,-1 1,-9 4,-1 0,-1-1,1 0,-1-2,0 1,0-2,-1 0,1-1,0 0,-1-2,1 1,-1-2,-4-1,-106-12,99 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3:12.39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2486 1,'-15'2,"-16"5,0-2,0-1,-1-1,-11-1,33-2,5 0,-193 9,-115-13,-179-24,448 28,-1 2,1 2,-1 1,2 3,-1 1,1 3,0 1,1 2,-3 4,-17 9,2 2,-55 37,90-52,-1-1,-1-1,0-2,-1 0,-68 31,53-37,28 6,-33 14,24-24,23-18,14-214,-13 221,0 10,0 0,0 0,-1 0,1 0,0 0,-1 0,1 1,0-2,0 1,-1 0,1 0,0 0,0 0,-1 0,1 0,0 0,0 0,-1 0,1 0,0 0,0-1,-1 1,1 0,0 0,0 0,0 0,-1-1,1 1,0 0,0 0,0-1,0 1,0 0,-1 0,1-1,0 1,0 0,0 0,0-1,0 1,0 0,0 0,0-1,0 1,0 0,0 0,0-1,-140 163,102-125,-21 31,52-57,6-10,0-1,0 1,0 0,1 0,-1 0,0 0,1 0,-1 0,0-1,1 2,-1-1,1 0,0 0,-1 0,1 0,0 0,0 0,-1 0,1 0,0 0,0 1,0-1,0 0,1 0,-1 0,0 0,0 0,1 0,-1 0,0 1,1-1,-1 0,1 0,0 0,-1-1,1 1,0 1,5 2,0-1,0 1,0-1,0 0,1-1,-1 1,1-2,-1 1,1 0,0-1,0 0,0-1,0 0,-3 1,101 5,-78-6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3:15.634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12 1,'0'0,"0"0,0 0,0 0,0 0,0 0,0 0,-11 13,11 34,12 45,9-5,-18-71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3:14.81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2075,'24'-16,"0"0,-1-2,-1 0,-1-1,0-1,-2-2,0 1,-1-2,2-7,7-4,31-39,-4-2,-2-2,-4-3,15-40,124-285,-139 314,-5-2,-3-2,3-26,-36 98,45-184,-49 188,-1-1,0 0,-2 1,0-1,-1 0,-1 1,-1-1,-1 1,-4-14,5 24,0 1,-1 0,0 0,0 0,-1 1,0-1,0 1,-1 0,-4-3,-5 10,5 0,-1 0,1 1,-1 0,1 1,-1 0,1 1,0 0,0 1,0 0,-7 4,-24 16,0 3,2 1,2 1,-21 22,23-12,67-68,36-30,-2-3,-2-5,-5 7,-57 57,1 0,0 0,0 0,0 0,0 0,0 1,1 0,-1-1,1 1,0 0,-1 1,1-1,0 1,0 0,0 0,0 0,0 0,0 1,0-1,1 1,1 0,-4 1,0 1,0-1,0 0,0 0,0 1,0 0,0-1,-1 1,1 0,-1-1,0 1,1 0,-1 0,0 0,0 0,0 1,0-1,0 0,0 2,2 4,10 18,-1 1,-1 1,-1 0,-2 1,-1 0,-1 0,-1 10,-2 13,-4-34</inkml:trace>
  <inkml:trace contextRef="#ctx0" brushRef="#br0" timeOffset="2940.36">1112 685,'76'-14,"-63"10,1 1,0 1,0 1,1 0,-1 1,0 0,0 1,0 0,0 2,0-1,0 2,0 0,-1 0,0 2,0-1,0 2,-1-1,1 2,4 4,-12-9,1 1,-1 0,0 0,-1 0,1 0,-1 1,0-1,0 1,0 1,-1-1,1 0,-1 1,-1-1,1 1,-1 0,0 0,0 0,-1 0,1 1,-1-1,-1 0,1 0,-1 1,0-1,-1 0,0 1,0-1,-2 2,-1 0,0 0,0 0,-1-1,1 0,-2 0,1 0,-1-1,0 0,-1 0,1 0,-1-1,0 0,-7 4,-32 8,58 0,40 90,-39-80,-7-18,-1 0,0 1,0-1,-1 1,0 0,-1 0,0 0,0 0,-1 1,-1-1,0 1,0-1,-1 1,0-1,-1 1,0-1,-1 1,0-1,-2 7,0-7,-1-1,0 0,0 0,-1 0,0-1,0 0,-1 0,0 0,-1-1,0 0,0 0,0-1,-1 0,0-1,0 0,0 0,-1-1,-5 2,-2-2,-1-2,0 0,0 0,0-2,0 0,-9-2,-14-3</inkml:trace>
  <inkml:trace contextRef="#ctx0" brushRef="#br0" timeOffset="3298.2">899 40,'14'33,"1"-4,1 0,1 0,2-2,1 0,16 17,-12-17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3:13.771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0,'0'0,"0"0,0 0,0 0,0 0,0 0,0 0,0 0,0 0,0 0,0 0,0 0,0 7,2 8,1 0,1 0,0 0,0-1,2 0,0 0,0 0,1-1,8 10,-7-8,26 41,4-1,1-2,3-2,2-1,15 10,104 96,58 36,-94-97,4-6,4-5,41 13,-142-78,-20-9,0-1,0-1,1-1,0 0,0 0,1-2,0 0,0-1,0 0,0-1,1-1,-1-1,1 0,-13-2,-1 1,0-1,1 0,-1 0,0 0,0 0,0-1,0 1,0-1,0 0,0 0,-1 0,1 0,0 0,-1 0,0-1,1 0,-1 1,0-1,-1 0,1 0,0 0,-1 0,0 0,1 0,-1 0,0-1,-1 1,1 0,-1-1,2-5,-1 0,-1 0,0 1,0-1,0 0,-1 0,-1 1,0-1,0 0,0 1,-1-2,-13-25,-2 0,-1 1,-9-11,-5-8,-59-78,85 119,15 18,94 114,-56-71,-3 2,-1 2,-3 1,-3 2,-2 2,-2 1,4 17,-33-68,1 1,-1 0,-1-1,0 1,0 0,0 1,-1-1,-1 0,1 0,-2 0,1 1,-1-1,-1 0,0 0,0 0,0 0,-1 0,-1-1,1 1,-1-1,-1 0,0 0,0 0,-4 4,-1-1,-1 0,-1-1,1 0,-1 0,-1-1,0-1,0 0,-1-1,0-1,0 0,0-1,-1 0,0-1,0 0,0-2,0 0,0 0,0-2,-1 0,1 0,-13-3,8 0</inkml:trace>
  <inkml:trace contextRef="#ctx0" brushRef="#br0" timeOffset="2907.49">49 1388,'3'-10,"11"-12,-2-1,0-1,-1 0,4-18,-11 31,0 0,1 0,0 1,1-1,0 1,1 1,0-1,1 1,-1 0,2 1,-1-1,1 2,1-1,1 0,-7 5,0 0,1 0,-1 1,1-1,-1 1,1 0,-1 1,1-1,0 1,0 0,0 0,0 0,0 1,0-1,0 1,0 1,0-1,0 1,0 0,0 0,0 0,0 1,0-1,-1 1,1 0,-1 1,1-1,-1 1,0 0,0 0,0 0,1 2,0 2,-1 0,0 0,0 0,-1 1,0 0,0 0,-1-1,0 1,-1 1,1-1,-1 0,-1 0,0 0,0 1,0-1,-2 6,-2 10,-1 0,-1-1,-1 0,-1 0,-2 2,4-9,-1-2,-1 1,0-1,-1 0,-1-1,0 0,-1 0,0-1,-1 0,0-1,-1-1,0 0,-1-1,0 0,0-1,-13 5,-32 15,65-30,1-1,-1 1,0 0,1 1,-1-1,1 1,-1 1,1-1,0 1,-1 0,5 1,8-1,60 0,0 3,0 4,52 12,-71-8,-10-1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1:5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24575,'9'0'0,"4"0"0,-2 0 0,8 0 0,-9 0 0,9 0 0,-9 0 0,4 0 0,0 0 0,-3 0 0,7 0 0,6 0 0,-7 0 0,5 0 0,-13 0 0,5 0 0,-4 0 0,17 0 0,-14 4 0,9-3 0,-13 3 0,0-4 0,0 0 0,8 0 0,-6 0 0,10 0 0,-11 0 0,4 0 0,-6 0 0,2 0 0,-2 0 0,5 0 0,-2 0 0,2 0 0,-4 0 0,0 0 0,-1 0 0,1 0 0,-4 0 0,-2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2:0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45 24575,'-17'-8'0,"6"6"0,-7-6 0,4 8 0,-1 0 0,1 0 0,0 0 0,4 0 0,1 0 0,-4 0 0,3 0 0,-4 0 0,5 0 0,-9 0 0,6 0 0,-10 0 0,12 0 0,-3 0 0,4 0 0,0 0 0,-1 0 0,1 0 0,4 4 0,-3 1 0,-2 4 0,0 0 0,1 0 0,1 1 0,7 3 0,-3-3 0,0 7 0,3-7 0,-4 3 0,5-4 0,0 13 0,0-4 0,0 5 0,0-9 0,0-5 0,0 0 0,0 8 0,0-6 0,0 11 0,0-12 0,0 3 0,0-4 0,4-4 0,-3 3 0,7-7 0,-3 6 0,4-6 0,0 3 0,0-4 0,-1 0 0,1 0 0,0 0 0,-1 0 0,1 0 0,0 0 0,0 0 0,0 0 0,0 0 0,-1-4 0,2 3 0,-6-7 0,4 7 0,-3-7 0,4 3 0,0-4 0,0 4 0,-4-3 0,7 3 0,-10-4 0,10 4 0,-7-4 0,4 0 0,0 3 0,-4-6 0,2 11 0,-6-8 0,3 4 0,0 0 0,-3-3 0,7 3 0,-3-4 0,0 0 0,3-1 0,-6 2 0,6-1 0,-7 0 0,3-1 0,0 1 0,-3 0 0,7-9 0,-7 7 0,3-6 0,-4 8 0,0 0 0,0 0 0,0 0 0,0-1 0,0 1 0,0 0 0,0 0 0,0 1 0,0 6 0,0 7 0,0 5 0,0 3 0,0-4 0,0 13 0,0-1 0,0 4 0,0-2 0,0-8 0,0 0 0,0 4 0,0 9 0,0-5 0,0 15 0,0-17 0,0 3 0,0-4 0,-5 9 0,0-12 0,0 15 0,0-16 0,5 4 0,-4-6 0,3 13 0,-3-14 0,4 19 0,0-22 0,-4 9 0,3-8 0,-8 16 0,8-10 0,-3 6 0,4-9 0,0-5 0,0 5 0,-4 5 0,3-3 0,-8 1 0,8-8 0,-3 0 0,0 0 0,-1 8 0,0-6 0,-3 11 0,3-16 0,0 6 0,-4-7 0,4 4 0,-4-4 0,-4-1 0,3 0 0,-4-3 0,5 3 0,-4-4 0,3 0 0,-3 0 0,4 0 0,0 0 0,-1 0 0,-3 0 0,3 0 0,-3 0 0,4-4 0,0-1 0,4-4 0,-4-5 0,4 4 0,0-3 0,1 4 0,4 0 0,0 0 0,0-10 0,0 8 0,0-11 0,0 12 0,0-3 0,0 4 0,0 0 0,0 0 0,0 0 0,0 0 0,0-1 0,0 1 0,0-4 0,4 3 0,-3-4 0,7 5 0,-3 4 0,4-3 0,0 7 0,0-3 0,0 4 0,-1 0 0,1 0 0,0 0 0,-1 0 0,1 0 0,-1 0 0,-3 0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2:0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24575,'0'9'0,"0"10"0,0 2 0,0 6 0,0 3 0,0-9 0,0 5 0,0 0 0,0 1 0,0 6 0,0 0 0,0 9 0,0-6 0,0 15 0,0-16 0,0 1 0,0-10 0,0 3 0,0-7 0,0 12 0,0-13 0,0-2 0,0 0 0,0 4 0,0-6 0,0 10 0,0-16 0,0 3 0,0-5 0,0 8 0,0-6 0,0 10 0,0-11 0,0 3 0,0-4 0,0-1 0,0 1 0,-7-5 0,5 4 0,-6-4 0,8 5 0,0 0 0,0-1 0,0 0 0,0-7 0,0-11 0,0-1 0,0-7 0,0 5 0,0 2 0,0-10 0,0 9 0,0-5 0,0 8 0,0 0 0,0-1 0,0 2 0,0-2 0,0 1 0,0 0 0,4 0 0,1 0 0,0 0 0,2 0 0,-6 0 0,7 5 0,-3 0 0,0 0 0,3 3 0,-4-4 0,1 1 0,3 3 0,-3-3 0,0 0 0,3 3 0,-3-3 0,0 0 0,3 3 0,1-7 0,1 7 0,2-3 0,-7 0 0,3 3 0,-3-3 0,4 4 0,-4-4 0,2 3 0,-6-7 0,7 7 0,-3-3 0,4 4 0,-1 0 0,0 0 0,1 0 0,-1 0 0,1 0 0,-1 0 0,0 0 0,-3 4 0,2 0 0,-6 5 0,3 0 0,-4 0 0,0 0 0,0 0 0,0 0 0,0 5 0,0-4 0,0 12 0,0-11 0,0 6 0,0-8 0,0 1 0,0-1 0,0 8 0,0-6 0,0 6 0,0-8 0,0 0 0,0 0 0,0-1 0,0 1 0,0 0 0,0 0 0,0 0 0,4 0 0,-3 4 0,3-2 0,0 6 0,-3-7 0,3 3 0,-4-4 0,0 4 0,0-3 0,0 3 0,0-5 0,0 1 0,0-4 0,0-2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2:27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0 24575,'-12'4'0,"-2"5"0,-1 1 0,2 4 0,4-5 0,0 0 0,0 0 0,4-1 0,-3-3 0,6 4 0,-6-4 0,7 3 0,-7 1 0,7 0 0,-3 0 0,0 1 0,-1 7 0,0-6 0,0 10 0,1-11 0,3 3 0,-3-4 0,4 5 0,0-4 0,0 7 0,0-7 0,0 3 0,0-4 0,0 0 0,0 0 0,0 4 0,0-3 0,4 3 0,1-4 0,13 13 0,-7-9 0,11 17 0,-12-19 0,3 6 0,-4-8 0,-1-1 0,1-3 0,-1 3 0,1-7 0,0 7 0,-1-7 0,1 3 0,0-4 0,0 0 0,-1 0 0,1 0 0,0 0 0,-1 0 0,1 0 0,0 0 0,-1 0 0,1 0 0,0 0 0,0 0 0,-4-4 0,3-1 0,-4-4 0,5 0 0,0 0 0,0 0 0,-1 0 0,1 5 0,-4-4 0,2 3 0,-6-4 0,7 4 0,-3-3 0,0 3 0,3 1 0,-7-4 0,3 2 0,0-3 0,-3 0 0,7 0 0,-7 0 0,7 0 0,-7 1 0,7 3 0,-7-3 0,3 3 0,-4-4 0,4 0 0,-3 0 0,2 0 0,-3 1 0,0-1 0,0 0 0,0 0 0,0 0 0,0 0 0,0 0 0,0 0 0,0 1 0,0-1 0,0 0 0,0 1 0,0-1 0,-4 4 0,-1 1 0,-3 4 0,-1 0 0,4-4 0,-3 3 0,3-3 0,-4 4 0,-1 0 0,6-4 0,-5 3 0,4-3 0,-4 4 0,0 0 0,0-4 0,0 3 0,0-3 0,0 4 0,1 0 0,-1 0 0,0 0 0,0 0 0,0 0 0,0 0 0,0 0 0,1 0 0,-1 0 0,0 0 0,1 0 0,-1 0 0,1 0 0,-1 0 0,4 4 0,2-4 0,3 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2:40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1 601 24575,'8'0'0,"1"0"0,8-4 0,-6 3 0,6-3 0,-12 0 0,3 3 0,-3-7 0,4 7 0,0-7 0,0 7 0,0-4 0,-4 1 0,4 3 0,-4-7 0,8 3 0,-4 0 0,4-3 0,-4 3 0,0 0 0,-1-3 0,1 7 0,0-7 0,0 7 0,-4-8 0,2 8 0,-6-7 0,8 7 0,-5-7 0,5 7 0,-4-7 0,3 7 0,-3-3 0,4 0 0,0-1 0,1 0 0,-5-4 0,3 8 0,-3-7 0,8 3 0,-3 0 0,3 1 0,-8 0 0,3 3 0,-3-3 0,8 0 0,-7-1 0,10-4 0,-10 0 0,7 0 0,-4 4 0,0-3 0,0 7 0,0-7 0,0 7 0,0-7 0,0 3 0,0 0 0,0-3 0,-1 3 0,1 0 0,0 1 0,0 0 0,0 3 0,0-7 0,0 7 0,0-3 0,-4 0 0,3 3 0,5-7 0,-2 7 0,6-7 0,-8 7 0,0-3 0,0 0 0,0-1 0,0-1 0,0-2 0,0 7 0,4-7 0,-3 7 0,8-7 0,-8 7 0,7-8 0,-2 4 0,-1 0 0,0-4 0,4 4 0,-1 0 0,11-3 0,-12 7 0,7-8 0,-8 8 0,18-13 0,-9 12 0,4-11 0,-9 12 0,-9-3 0,9-1 0,9-1 0,-9 1 0,12-4 0,-15 8 0,-1-8 0,4 8 0,14-8 0,-13 8 0,25-3 0,-27-1 0,11 4 0,-9-4 0,4 1 0,-3 3 0,12-7 0,-10 2 0,6 0 0,-9 2 0,18-1 0,-14 4 0,14-3 0,-22 4 0,2 0 0,-2 0 0,22 0 0,-14-5 0,9 4 0,-14-4 0,-4 5 0,5-4 0,14 3 0,-16-4 0,14 5 0,-22 0 0,13 0 0,-7 0 0,13 0 0,-13 0 0,11-4 0,-11 3 0,3-4 0,0 5 0,0 0 0,-2 0 0,10 0 0,-16 0 0,12 0 0,-13 0 0,17 0 0,-15 0 0,10 0 0,-12 0 0,-1 0 0,5 0 0,9 0 0,-6 0 0,5 0 0,-8 0 0,-3 0 0,7 0 0,6 0 0,-2 0 0,1 0 0,-4 0 0,-4 0 0,5 0 0,18 0 0,-7 0 0,17 0 0,-20 0 0,1 0 0,-9 0 0,9 0 0,-6 0 0,10 0 0,-12 0 0,-2 0 0,0 0 0,4 0 0,0 0 0,0 0 0,-4 0 0,-9 0 0,4 0 0,8 0 0,-10 0 0,10 0 0,-8 0 0,-3 0 0,3 0 0,8 0 0,-5 0 0,6 0 0,-4 0 0,0 0 0,-2 0 0,10 4 0,-11-3 0,12 3 0,-12-4 0,7 0 0,-7 5 0,12-4 0,-6 8 0,1-8 0,-9 3 0,0-4 0,-4 0 0,12 4 0,-11-3 0,7 7 0,-9-7 0,0 3 0,0-4 0,8 4 0,-6 1 0,10 1 0,-11-2 0,4-4 0,-6 0 0,1 0 0,-4 0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B92AA-723E-E64B-9C94-6101CC7B609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4212-CAEF-EA48-85AB-C907418AC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8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7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36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56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24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59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93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79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26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19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48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01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57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55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3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92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73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00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07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78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5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858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89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40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891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488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72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46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6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97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9D53372-2615-4B76-92B8-A877E38CC74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48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3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7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29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23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97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7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3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60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6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9D53372-2615-4B76-92B8-A877E38CC74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3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customXml" Target="../ink/ink1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customXml" Target="../ink/ink22.xml"/><Relationship Id="rId26" Type="http://schemas.openxmlformats.org/officeDocument/2006/relationships/customXml" Target="../ink/ink26.xml"/><Relationship Id="rId3" Type="http://schemas.openxmlformats.org/officeDocument/2006/relationships/image" Target="../media/image251.png"/><Relationship Id="rId21" Type="http://schemas.openxmlformats.org/officeDocument/2006/relationships/image" Target="../media/image48.png"/><Relationship Id="rId34" Type="http://schemas.openxmlformats.org/officeDocument/2006/relationships/customXml" Target="../ink/ink30.xml"/><Relationship Id="rId7" Type="http://schemas.openxmlformats.org/officeDocument/2006/relationships/image" Target="../media/image40.png"/><Relationship Id="rId12" Type="http://schemas.openxmlformats.org/officeDocument/2006/relationships/customXml" Target="../ink/ink19.xml"/><Relationship Id="rId17" Type="http://schemas.openxmlformats.org/officeDocument/2006/relationships/image" Target="../media/image46.png"/><Relationship Id="rId25" Type="http://schemas.openxmlformats.org/officeDocument/2006/relationships/image" Target="../media/image51.png"/><Relationship Id="rId3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21.xml"/><Relationship Id="rId20" Type="http://schemas.openxmlformats.org/officeDocument/2006/relationships/customXml" Target="../ink/ink23.xml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../media/image43.png"/><Relationship Id="rId24" Type="http://schemas.openxmlformats.org/officeDocument/2006/relationships/customXml" Target="../ink/ink25.xml"/><Relationship Id="rId32" Type="http://schemas.openxmlformats.org/officeDocument/2006/relationships/customXml" Target="../ink/ink29.xml"/><Relationship Id="rId5" Type="http://schemas.openxmlformats.org/officeDocument/2006/relationships/image" Target="../media/image39.png"/><Relationship Id="rId15" Type="http://schemas.openxmlformats.org/officeDocument/2006/relationships/image" Target="../media/image45.png"/><Relationship Id="rId23" Type="http://schemas.openxmlformats.org/officeDocument/2006/relationships/image" Target="../media/image49.png"/><Relationship Id="rId28" Type="http://schemas.openxmlformats.org/officeDocument/2006/relationships/customXml" Target="../ink/ink27.xml"/><Relationship Id="rId10" Type="http://schemas.openxmlformats.org/officeDocument/2006/relationships/customXml" Target="../ink/ink18.xml"/><Relationship Id="rId19" Type="http://schemas.openxmlformats.org/officeDocument/2006/relationships/image" Target="../media/image47.png"/><Relationship Id="rId31" Type="http://schemas.openxmlformats.org/officeDocument/2006/relationships/image" Target="../media/image54.png"/><Relationship Id="rId4" Type="http://schemas.openxmlformats.org/officeDocument/2006/relationships/customXml" Target="../ink/ink15.xml"/><Relationship Id="rId9" Type="http://schemas.openxmlformats.org/officeDocument/2006/relationships/image" Target="../media/image42.png"/><Relationship Id="rId14" Type="http://schemas.openxmlformats.org/officeDocument/2006/relationships/customXml" Target="../ink/ink20.xml"/><Relationship Id="rId22" Type="http://schemas.openxmlformats.org/officeDocument/2006/relationships/customXml" Target="../ink/ink24.xml"/><Relationship Id="rId27" Type="http://schemas.openxmlformats.org/officeDocument/2006/relationships/image" Target="../media/image52.png"/><Relationship Id="rId30" Type="http://schemas.openxmlformats.org/officeDocument/2006/relationships/customXml" Target="../ink/ink28.xml"/><Relationship Id="rId35" Type="http://schemas.openxmlformats.org/officeDocument/2006/relationships/image" Target="../media/image56.png"/><Relationship Id="rId8" Type="http://schemas.openxmlformats.org/officeDocument/2006/relationships/customXml" Target="../ink/ink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5" Type="http://schemas.openxmlformats.org/officeDocument/2006/relationships/image" Target="../media/image59.png"/><Relationship Id="rId4" Type="http://schemas.openxmlformats.org/officeDocument/2006/relationships/customXml" Target="../ink/ink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image" Target="../media/image280.png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image" Target="../media/image300.png"/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9" Type="http://schemas.openxmlformats.org/officeDocument/2006/relationships/tags" Target="../tags/tag81.xml"/><Relationship Id="rId21" Type="http://schemas.openxmlformats.org/officeDocument/2006/relationships/tags" Target="../tags/tag63.xml"/><Relationship Id="rId34" Type="http://schemas.openxmlformats.org/officeDocument/2006/relationships/tags" Target="../tags/tag76.xml"/><Relationship Id="rId42" Type="http://schemas.openxmlformats.org/officeDocument/2006/relationships/notesSlide" Target="../notesSlides/notesSlide24.xml"/><Relationship Id="rId47" Type="http://schemas.openxmlformats.org/officeDocument/2006/relationships/customXml" Target="../ink/ink34.xml"/><Relationship Id="rId50" Type="http://schemas.openxmlformats.org/officeDocument/2006/relationships/image" Target="../media/image110.png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9" Type="http://schemas.openxmlformats.org/officeDocument/2006/relationships/tags" Target="../tags/tag71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tags" Target="../tags/tag74.xml"/><Relationship Id="rId37" Type="http://schemas.openxmlformats.org/officeDocument/2006/relationships/tags" Target="../tags/tag79.xml"/><Relationship Id="rId40" Type="http://schemas.openxmlformats.org/officeDocument/2006/relationships/tags" Target="../tags/tag82.xml"/><Relationship Id="rId45" Type="http://schemas.openxmlformats.org/officeDocument/2006/relationships/customXml" Target="../ink/ink33.xml"/><Relationship Id="rId53" Type="http://schemas.openxmlformats.org/officeDocument/2006/relationships/customXml" Target="../ink/ink37.xml"/><Relationship Id="rId5" Type="http://schemas.openxmlformats.org/officeDocument/2006/relationships/tags" Target="../tags/tag47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tags" Target="../tags/tag73.xml"/><Relationship Id="rId44" Type="http://schemas.openxmlformats.org/officeDocument/2006/relationships/image" Target="../media/image300.png"/><Relationship Id="rId52" Type="http://schemas.openxmlformats.org/officeDocument/2006/relationships/image" Target="../media/image120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tags" Target="../tags/tag72.xml"/><Relationship Id="rId35" Type="http://schemas.openxmlformats.org/officeDocument/2006/relationships/tags" Target="../tags/tag77.xml"/><Relationship Id="rId43" Type="http://schemas.openxmlformats.org/officeDocument/2006/relationships/image" Target="../media/image280.png"/><Relationship Id="rId48" Type="http://schemas.openxmlformats.org/officeDocument/2006/relationships/image" Target="../media/image90.png"/><Relationship Id="rId8" Type="http://schemas.openxmlformats.org/officeDocument/2006/relationships/tags" Target="../tags/tag50.xml"/><Relationship Id="rId51" Type="http://schemas.openxmlformats.org/officeDocument/2006/relationships/customXml" Target="../ink/ink36.xml"/><Relationship Id="rId3" Type="http://schemas.openxmlformats.org/officeDocument/2006/relationships/tags" Target="../tags/tag45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33" Type="http://schemas.openxmlformats.org/officeDocument/2006/relationships/tags" Target="../tags/tag75.xml"/><Relationship Id="rId38" Type="http://schemas.openxmlformats.org/officeDocument/2006/relationships/tags" Target="../tags/tag80.xml"/><Relationship Id="rId46" Type="http://schemas.openxmlformats.org/officeDocument/2006/relationships/image" Target="../media/image70.png"/><Relationship Id="rId20" Type="http://schemas.openxmlformats.org/officeDocument/2006/relationships/tags" Target="../tags/tag62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130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tags" Target="../tags/tag70.xml"/><Relationship Id="rId36" Type="http://schemas.openxmlformats.org/officeDocument/2006/relationships/tags" Target="../tags/tag78.xml"/><Relationship Id="rId49" Type="http://schemas.openxmlformats.org/officeDocument/2006/relationships/customXml" Target="../ink/ink35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tags" Target="../tags/tag108.xml"/><Relationship Id="rId39" Type="http://schemas.openxmlformats.org/officeDocument/2006/relationships/tags" Target="../tags/tag121.xml"/><Relationship Id="rId21" Type="http://schemas.openxmlformats.org/officeDocument/2006/relationships/tags" Target="../tags/tag103.xml"/><Relationship Id="rId34" Type="http://schemas.openxmlformats.org/officeDocument/2006/relationships/tags" Target="../tags/tag116.xml"/><Relationship Id="rId42" Type="http://schemas.openxmlformats.org/officeDocument/2006/relationships/image" Target="../media/image280.png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9" Type="http://schemas.openxmlformats.org/officeDocument/2006/relationships/tags" Target="../tags/tag111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tags" Target="../tags/tag106.xml"/><Relationship Id="rId32" Type="http://schemas.openxmlformats.org/officeDocument/2006/relationships/tags" Target="../tags/tag114.xml"/><Relationship Id="rId37" Type="http://schemas.openxmlformats.org/officeDocument/2006/relationships/tags" Target="../tags/tag119.xml"/><Relationship Id="rId40" Type="http://schemas.openxmlformats.org/officeDocument/2006/relationships/tags" Target="../tags/tag122.xml"/><Relationship Id="rId45" Type="http://schemas.openxmlformats.org/officeDocument/2006/relationships/image" Target="../media/image140.png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tags" Target="../tags/tag105.xml"/><Relationship Id="rId28" Type="http://schemas.openxmlformats.org/officeDocument/2006/relationships/tags" Target="../tags/tag110.xml"/><Relationship Id="rId36" Type="http://schemas.openxmlformats.org/officeDocument/2006/relationships/tags" Target="../tags/tag118.xml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31" Type="http://schemas.openxmlformats.org/officeDocument/2006/relationships/tags" Target="../tags/tag113.xml"/><Relationship Id="rId44" Type="http://schemas.openxmlformats.org/officeDocument/2006/relationships/customXml" Target="../ink/ink38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tags" Target="../tags/tag104.xml"/><Relationship Id="rId27" Type="http://schemas.openxmlformats.org/officeDocument/2006/relationships/tags" Target="../tags/tag109.xml"/><Relationship Id="rId30" Type="http://schemas.openxmlformats.org/officeDocument/2006/relationships/tags" Target="../tags/tag112.xml"/><Relationship Id="rId35" Type="http://schemas.openxmlformats.org/officeDocument/2006/relationships/tags" Target="../tags/tag117.xml"/><Relationship Id="rId43" Type="http://schemas.openxmlformats.org/officeDocument/2006/relationships/image" Target="../media/image300.png"/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tags" Target="../tags/tag107.xml"/><Relationship Id="rId33" Type="http://schemas.openxmlformats.org/officeDocument/2006/relationships/tags" Target="../tags/tag115.xml"/><Relationship Id="rId38" Type="http://schemas.openxmlformats.org/officeDocument/2006/relationships/tags" Target="../tags/tag120.xml"/><Relationship Id="rId20" Type="http://schemas.openxmlformats.org/officeDocument/2006/relationships/tags" Target="../tags/tag102.xml"/><Relationship Id="rId4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26" Type="http://schemas.openxmlformats.org/officeDocument/2006/relationships/tags" Target="../tags/tag148.xml"/><Relationship Id="rId39" Type="http://schemas.openxmlformats.org/officeDocument/2006/relationships/tags" Target="../tags/tag161.xml"/><Relationship Id="rId21" Type="http://schemas.openxmlformats.org/officeDocument/2006/relationships/tags" Target="../tags/tag143.xml"/><Relationship Id="rId34" Type="http://schemas.openxmlformats.org/officeDocument/2006/relationships/tags" Target="../tags/tag156.xml"/><Relationship Id="rId42" Type="http://schemas.openxmlformats.org/officeDocument/2006/relationships/image" Target="../media/image280.png"/><Relationship Id="rId47" Type="http://schemas.openxmlformats.org/officeDocument/2006/relationships/image" Target="../media/image203.png"/><Relationship Id="rId7" Type="http://schemas.openxmlformats.org/officeDocument/2006/relationships/tags" Target="../tags/tag129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9" Type="http://schemas.openxmlformats.org/officeDocument/2006/relationships/tags" Target="../tags/tag151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tags" Target="../tags/tag146.xml"/><Relationship Id="rId32" Type="http://schemas.openxmlformats.org/officeDocument/2006/relationships/tags" Target="../tags/tag154.xml"/><Relationship Id="rId37" Type="http://schemas.openxmlformats.org/officeDocument/2006/relationships/tags" Target="../tags/tag159.xml"/><Relationship Id="rId40" Type="http://schemas.openxmlformats.org/officeDocument/2006/relationships/tags" Target="../tags/tag162.xml"/><Relationship Id="rId45" Type="http://schemas.openxmlformats.org/officeDocument/2006/relationships/image" Target="../media/image150.png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tags" Target="../tags/tag145.xml"/><Relationship Id="rId28" Type="http://schemas.openxmlformats.org/officeDocument/2006/relationships/tags" Target="../tags/tag150.xml"/><Relationship Id="rId36" Type="http://schemas.openxmlformats.org/officeDocument/2006/relationships/tags" Target="../tags/tag158.xml"/><Relationship Id="rId10" Type="http://schemas.openxmlformats.org/officeDocument/2006/relationships/tags" Target="../tags/tag132.xml"/><Relationship Id="rId19" Type="http://schemas.openxmlformats.org/officeDocument/2006/relationships/tags" Target="../tags/tag141.xml"/><Relationship Id="rId31" Type="http://schemas.openxmlformats.org/officeDocument/2006/relationships/tags" Target="../tags/tag153.xml"/><Relationship Id="rId44" Type="http://schemas.openxmlformats.org/officeDocument/2006/relationships/customXml" Target="../ink/ink39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tags" Target="../tags/tag144.xml"/><Relationship Id="rId27" Type="http://schemas.openxmlformats.org/officeDocument/2006/relationships/tags" Target="../tags/tag149.xml"/><Relationship Id="rId30" Type="http://schemas.openxmlformats.org/officeDocument/2006/relationships/tags" Target="../tags/tag152.xml"/><Relationship Id="rId35" Type="http://schemas.openxmlformats.org/officeDocument/2006/relationships/tags" Target="../tags/tag157.xml"/><Relationship Id="rId43" Type="http://schemas.openxmlformats.org/officeDocument/2006/relationships/image" Target="../media/image300.png"/><Relationship Id="rId8" Type="http://schemas.openxmlformats.org/officeDocument/2006/relationships/tags" Target="../tags/tag130.xml"/><Relationship Id="rId3" Type="http://schemas.openxmlformats.org/officeDocument/2006/relationships/tags" Target="../tags/tag125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tags" Target="../tags/tag147.xml"/><Relationship Id="rId33" Type="http://schemas.openxmlformats.org/officeDocument/2006/relationships/tags" Target="../tags/tag155.xml"/><Relationship Id="rId38" Type="http://schemas.openxmlformats.org/officeDocument/2006/relationships/tags" Target="../tags/tag160.xml"/><Relationship Id="rId46" Type="http://schemas.openxmlformats.org/officeDocument/2006/relationships/customXml" Target="../ink/ink40.xml"/><Relationship Id="rId20" Type="http://schemas.openxmlformats.org/officeDocument/2006/relationships/tags" Target="../tags/tag142.xml"/><Relationship Id="rId4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tags" Target="../tags/tag188.xml"/><Relationship Id="rId39" Type="http://schemas.openxmlformats.org/officeDocument/2006/relationships/tags" Target="../tags/tag201.xml"/><Relationship Id="rId21" Type="http://schemas.openxmlformats.org/officeDocument/2006/relationships/tags" Target="../tags/tag183.xml"/><Relationship Id="rId34" Type="http://schemas.openxmlformats.org/officeDocument/2006/relationships/tags" Target="../tags/tag196.xml"/><Relationship Id="rId42" Type="http://schemas.openxmlformats.org/officeDocument/2006/relationships/notesSlide" Target="../notesSlides/notesSlide25.xml"/><Relationship Id="rId47" Type="http://schemas.openxmlformats.org/officeDocument/2006/relationships/customXml" Target="../ink/ink42.xml"/><Relationship Id="rId50" Type="http://schemas.openxmlformats.org/officeDocument/2006/relationships/image" Target="../media/image240.png"/><Relationship Id="rId7" Type="http://schemas.openxmlformats.org/officeDocument/2006/relationships/tags" Target="../tags/tag169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9" Type="http://schemas.openxmlformats.org/officeDocument/2006/relationships/tags" Target="../tags/tag191.xml"/><Relationship Id="rId11" Type="http://schemas.openxmlformats.org/officeDocument/2006/relationships/tags" Target="../tags/tag173.xml"/><Relationship Id="rId24" Type="http://schemas.openxmlformats.org/officeDocument/2006/relationships/tags" Target="../tags/tag186.xml"/><Relationship Id="rId32" Type="http://schemas.openxmlformats.org/officeDocument/2006/relationships/tags" Target="../tags/tag194.xml"/><Relationship Id="rId37" Type="http://schemas.openxmlformats.org/officeDocument/2006/relationships/tags" Target="../tags/tag199.xml"/><Relationship Id="rId40" Type="http://schemas.openxmlformats.org/officeDocument/2006/relationships/tags" Target="../tags/tag202.xml"/><Relationship Id="rId45" Type="http://schemas.openxmlformats.org/officeDocument/2006/relationships/customXml" Target="../ink/ink41.xml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tags" Target="../tags/tag185.xml"/><Relationship Id="rId28" Type="http://schemas.openxmlformats.org/officeDocument/2006/relationships/tags" Target="../tags/tag190.xml"/><Relationship Id="rId36" Type="http://schemas.openxmlformats.org/officeDocument/2006/relationships/tags" Target="../tags/tag198.xml"/><Relationship Id="rId49" Type="http://schemas.openxmlformats.org/officeDocument/2006/relationships/customXml" Target="../ink/ink43.xml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31" Type="http://schemas.openxmlformats.org/officeDocument/2006/relationships/tags" Target="../tags/tag193.xml"/><Relationship Id="rId44" Type="http://schemas.openxmlformats.org/officeDocument/2006/relationships/image" Target="../media/image300.png"/><Relationship Id="rId52" Type="http://schemas.openxmlformats.org/officeDocument/2006/relationships/image" Target="../media/image260.pn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tags" Target="../tags/tag184.xml"/><Relationship Id="rId27" Type="http://schemas.openxmlformats.org/officeDocument/2006/relationships/tags" Target="../tags/tag189.xml"/><Relationship Id="rId30" Type="http://schemas.openxmlformats.org/officeDocument/2006/relationships/tags" Target="../tags/tag192.xml"/><Relationship Id="rId35" Type="http://schemas.openxmlformats.org/officeDocument/2006/relationships/tags" Target="../tags/tag197.xml"/><Relationship Id="rId43" Type="http://schemas.openxmlformats.org/officeDocument/2006/relationships/image" Target="../media/image280.png"/><Relationship Id="rId48" Type="http://schemas.openxmlformats.org/officeDocument/2006/relationships/image" Target="../media/image222.png"/><Relationship Id="rId8" Type="http://schemas.openxmlformats.org/officeDocument/2006/relationships/tags" Target="../tags/tag170.xml"/><Relationship Id="rId51" Type="http://schemas.openxmlformats.org/officeDocument/2006/relationships/customXml" Target="../ink/ink44.xml"/><Relationship Id="rId3" Type="http://schemas.openxmlformats.org/officeDocument/2006/relationships/tags" Target="../tags/tag165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tags" Target="../tags/tag187.xml"/><Relationship Id="rId33" Type="http://schemas.openxmlformats.org/officeDocument/2006/relationships/tags" Target="../tags/tag195.xml"/><Relationship Id="rId38" Type="http://schemas.openxmlformats.org/officeDocument/2006/relationships/tags" Target="../tags/tag200.xml"/><Relationship Id="rId46" Type="http://schemas.openxmlformats.org/officeDocument/2006/relationships/image" Target="../media/image213.png"/><Relationship Id="rId20" Type="http://schemas.openxmlformats.org/officeDocument/2006/relationships/tags" Target="../tags/tag182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63.xml"/><Relationship Id="rId6" Type="http://schemas.openxmlformats.org/officeDocument/2006/relationships/tags" Target="../tags/tag16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image" Target="../media/image3.png"/><Relationship Id="rId21" Type="http://schemas.openxmlformats.org/officeDocument/2006/relationships/customXml" Target="../ink/ink10.xml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customXml" Target="../ink/ink13.xml"/><Relationship Id="rId4" Type="http://schemas.openxmlformats.org/officeDocument/2006/relationships/image" Target="../media/image16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25547-01F5-4E37-99FA-F44DEA6DDF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Functions And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690CD-1EB2-49D7-822A-4EFE3FBD9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</a:t>
            </a:r>
            <a:r>
              <a:rPr lang="en-US"/>
              <a:t>311 Autumn </a:t>
            </a:r>
            <a:r>
              <a:rPr lang="en-US" dirty="0"/>
              <a:t>2024</a:t>
            </a:r>
          </a:p>
          <a:p>
            <a:r>
              <a:rPr lang="en-US" dirty="0"/>
              <a:t>Lecture 20</a:t>
            </a:r>
          </a:p>
        </p:txBody>
      </p:sp>
    </p:spTree>
    <p:extLst>
      <p:ext uri="{BB962C8B-B14F-4D97-AF65-F5344CB8AC3E}">
        <p14:creationId xmlns:p14="http://schemas.microsoft.com/office/powerpoint/2010/main" val="357017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95D0E-E02C-270F-612A-6615E9B67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CA9A2-C224-726A-6A7E-C8D12C7E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One-to-one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9A5B2-7A19-626D-A852-3357BD686B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a </a:t>
                </a:r>
                <a:r>
                  <a:rPr lang="en-US" dirty="0" err="1"/>
                  <a:t>forall</a:t>
                </a:r>
                <a:r>
                  <a:rPr lang="en-US" dirty="0"/>
                  <a:t> statement! We know how to prove it.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one-to-one</a:t>
                </a:r>
              </a:p>
              <a:p>
                <a:r>
                  <a:rPr lang="en-US" dirty="0"/>
                  <a:t>Proof: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be arbitrary elements of our domain,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9A5B2-7A19-626D-A852-3357BD686B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19AC418-D6FD-D62E-6E5C-DC7956D852C2}"/>
              </a:ext>
            </a:extLst>
          </p:cNvPr>
          <p:cNvGrpSpPr/>
          <p:nvPr/>
        </p:nvGrpSpPr>
        <p:grpSpPr>
          <a:xfrm>
            <a:off x="5611065" y="104634"/>
            <a:ext cx="6580935" cy="1324384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F79B607-DEA7-D7FD-197A-96D4357F9DC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CC049B-A2F5-0736-95F5-F7CC211BD72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036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03E7B-F2F0-C5E8-4681-C1322D193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F567-DD71-C2AE-9206-2EF0CD42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One-to-one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99A0D-6018-0C6D-AC05-7C9CA691C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a </a:t>
                </a:r>
                <a:r>
                  <a:rPr lang="en-US" dirty="0" err="1"/>
                  <a:t>forall</a:t>
                </a:r>
                <a:r>
                  <a:rPr lang="en-US" dirty="0"/>
                  <a:t> statement! We know how to prove it.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one-to-one</a:t>
                </a:r>
              </a:p>
              <a:p>
                <a:r>
                  <a:rPr lang="en-US" dirty="0"/>
                  <a:t>Proof: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be arbitrary elements of our domain,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the function,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from each side,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meeting the definition of one-to-one.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99A0D-6018-0C6D-AC05-7C9CA691C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417B999-C0DB-A414-0F15-71583BE1E650}"/>
              </a:ext>
            </a:extLst>
          </p:cNvPr>
          <p:cNvGrpSpPr/>
          <p:nvPr/>
        </p:nvGrpSpPr>
        <p:grpSpPr>
          <a:xfrm>
            <a:off x="5611065" y="104634"/>
            <a:ext cx="6580935" cy="1324384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C5851AC-8251-FD40-8031-DF7E52E510C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48857D-C6B8-AEA6-4E69-4A9A7B79F13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99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Requirements for a Bijection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Every output has at least one input that maps to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14:cNvPr>
              <p14:cNvContentPartPr/>
              <p14:nvPr/>
            </p14:nvContentPartPr>
            <p14:xfrm>
              <a:off x="8939976" y="2445054"/>
              <a:ext cx="2942280" cy="3495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30977" y="2436414"/>
                <a:ext cx="2959918" cy="351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96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88CAB-3B36-5F80-E6B0-9776A58EB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0F7D2-23BD-977F-427D-74CE8272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DA43F-142E-7156-801C-0FA8DD5972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a for-all statement, with an exists inside! We know how to prove it.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onto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What’s the outline? What do we introduce, what do we assume, what’s our target?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DA43F-142E-7156-801C-0FA8DD5972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EB1BC86-59EA-D2AC-B45B-C24653EF885E}"/>
              </a:ext>
            </a:extLst>
          </p:cNvPr>
          <p:cNvGrpSpPr/>
          <p:nvPr/>
        </p:nvGrpSpPr>
        <p:grpSpPr>
          <a:xfrm>
            <a:off x="4837043" y="0"/>
            <a:ext cx="7354957" cy="1463857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09512E4-F470-FCCB-EFB5-95AA59E1CD0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F971F0-BE92-27BE-2C0D-291F99945D9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533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C7EC2-FB22-336A-6A2B-AE27DA7FE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EB6F-8FD5-0094-75BF-5F067E83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A91161-E63B-B15A-8957-2A2D0A19D2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a for-all statement, with an exists inside! We know how to prove it.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onto</a:t>
                </a:r>
              </a:p>
              <a:p>
                <a:r>
                  <a:rPr lang="en-US" dirty="0"/>
                  <a:t>Proof: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be an arbitrary element of the codomain. </a:t>
                </a:r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A91161-E63B-B15A-8957-2A2D0A19D2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C5D0536-7D0B-5E49-34B4-BFF005588A71}"/>
              </a:ext>
            </a:extLst>
          </p:cNvPr>
          <p:cNvGrpSpPr/>
          <p:nvPr/>
        </p:nvGrpSpPr>
        <p:grpSpPr>
          <a:xfrm>
            <a:off x="4837043" y="0"/>
            <a:ext cx="7354957" cy="1463857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4759C8D-2F1C-1CBC-B8C5-B9C0379998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3E29EC-1492-5D11-30DF-F7F594C808F0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1583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10437-0F3A-8D3B-C981-0E50E1FDD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CC744-DE07-5CD9-C646-04A1F0B5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6E9F3-FB4E-7166-EEF3-5A64CC6AF4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a for-all statement, with an exists inside! We know how to prove it.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onto</a:t>
                </a:r>
              </a:p>
              <a:p>
                <a:r>
                  <a:rPr lang="en-US" dirty="0"/>
                  <a:t>Proof: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be arbitrary element of the codomain.</a:t>
                </a:r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−5+5=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also an integer so it is in the domain.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meets the definition of onto.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6E9F3-FB4E-7166-EEF3-5A64CC6AF4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4" t="-2094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6BD92C1-4016-F37B-C943-8D0A059B474D}"/>
              </a:ext>
            </a:extLst>
          </p:cNvPr>
          <p:cNvGrpSpPr/>
          <p:nvPr/>
        </p:nvGrpSpPr>
        <p:grpSpPr>
          <a:xfrm>
            <a:off x="4837043" y="0"/>
            <a:ext cx="7354957" cy="1463857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AA1E95E-FCB4-E5DA-F3FD-C9709E60912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668644-0FA1-2A08-07AA-2BA71BB7018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722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codomain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485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D791-49B8-4226-89A1-6DEBF67E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know two sets are the same size?</a:t>
                </a:r>
              </a:p>
              <a:p>
                <a:endParaRPr lang="en-US" dirty="0"/>
              </a:p>
              <a:p>
                <a:r>
                  <a:rPr lang="en-US" dirty="0"/>
                  <a:t>Easy. Count the number of elements in both. </a:t>
                </a:r>
              </a:p>
              <a:p>
                <a:endParaRPr lang="en-US" dirty="0"/>
              </a:p>
              <a:p>
                <a:r>
                  <a:rPr lang="en-US" dirty="0"/>
                  <a:t>That works great for finite sets,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isn’t really a number we get to count to…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224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506" y="4116000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201" y="4752957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505" y="4784237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2601" y="5338794"/>
            <a:ext cx="528428" cy="4161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1029" y="5338793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4289" y="4206270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1620" y="5341770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7117" y="4074494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288" y="4842584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753" y="4693111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6856" y="4719292"/>
            <a:ext cx="409632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959" y="2176746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413" y="2953121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213" y="3646093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960" y="4953635"/>
            <a:ext cx="632103" cy="4977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7212" y="4247624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6008" y="2240568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3981" y="2970789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6084" y="4315006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007" y="3502333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980" y="4953635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9462" y="5648107"/>
            <a:ext cx="409632" cy="533474"/>
          </a:xfrm>
          <a:prstGeom prst="rect">
            <a:avLst/>
          </a:prstGeom>
        </p:spPr>
      </p:pic>
      <p:pic>
        <p:nvPicPr>
          <p:cNvPr id="307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1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9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04" y="2605231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2834">
            <a:off x="3307037" y="2417320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56" y="2596594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978063" y="2536620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05985" y="3142992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78063" y="3787927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31674" y="5135631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005985" y="4512239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7166" flipH="1">
            <a:off x="2833899" y="2506217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E178-7BB3-C02B-F5C7-78D2A57EA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A1D97-36CF-D846-4622-586191E1C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- Wednesday 11/13</a:t>
            </a:r>
          </a:p>
          <a:p>
            <a:r>
              <a:rPr lang="en-US" dirty="0"/>
              <a:t>No lecture – Monday 11/11 (Veterans Day)</a:t>
            </a:r>
          </a:p>
          <a:p>
            <a:r>
              <a:rPr lang="en-US" dirty="0"/>
              <a:t>Review Session – Monday 11/11, 5:30 PM in CSE2 G01</a:t>
            </a:r>
          </a:p>
          <a:p>
            <a:r>
              <a:rPr lang="en-US" dirty="0"/>
              <a:t>- Practicing with an old midterm (likely au23)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87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8BE8-7B58-0747-928C-75BDFEA5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 about bijections?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8AFC7E-9317-BD0B-D9DD-4688B85824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Bijections create a (confusingly-named) one-to-one correspondence between sets.</a:t>
                </a:r>
              </a:p>
              <a:p>
                <a:r>
                  <a:rPr lang="en-US" dirty="0"/>
                  <a:t>There is a bijection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the same size.</a:t>
                </a:r>
              </a:p>
              <a:p>
                <a:r>
                  <a:rPr lang="en-US" dirty="0"/>
                  <a:t>A bijection “matches the elements up”</a:t>
                </a:r>
              </a:p>
              <a:p>
                <a:endParaRPr lang="en-US" dirty="0"/>
              </a:p>
              <a:p>
                <a:r>
                  <a:rPr lang="en-US" dirty="0"/>
                  <a:t>For finite sets we usually tell which of two sets is bigger by counting the number of elements in each and comparing the numbers.</a:t>
                </a:r>
              </a:p>
              <a:p>
                <a:r>
                  <a:rPr lang="en-US" dirty="0"/>
                  <a:t>These functions let you compare set sizes even if you can’t count the elements. We’ll use that idea for infinite sets in a few weeks.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8AFC7E-9317-BD0B-D9DD-4688B85824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4" t="-2094" r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399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6D00-8032-409A-BA7F-D5D23A14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99D9-54B2-482F-B3FA-EBD898C9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35" y="3476065"/>
            <a:ext cx="11352363" cy="2833296"/>
          </a:xfrm>
        </p:spPr>
        <p:txBody>
          <a:bodyPr/>
          <a:lstStyle/>
          <a:p>
            <a:r>
              <a:rPr lang="en-US" dirty="0"/>
              <a:t>This matches our intuition on finite sets.</a:t>
            </a:r>
          </a:p>
          <a:p>
            <a:r>
              <a:rPr lang="en-US" dirty="0"/>
              <a:t>But it also works for infinite sets!</a:t>
            </a:r>
          </a:p>
          <a:p>
            <a:endParaRPr lang="en-US" dirty="0"/>
          </a:p>
          <a:p>
            <a:r>
              <a:rPr lang="en-US" dirty="0"/>
              <a:t>Let’s see just how infinite these sets are.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914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30BF-BB03-4449-BF20-D4D08D24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infinite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2997-3661-4F29-8767-2B255A7B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3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/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compare the sizes of: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: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an even integer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blipFill>
                <a:blip r:embed="rId4"/>
                <a:stretch>
                  <a:fillRect l="-1089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233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30BF-BB03-4449-BF20-D4D08D24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infinite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2997-3661-4F29-8767-2B255A7B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3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/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compare the sizes of: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: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an even integer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blipFill>
                <a:blip r:embed="rId4"/>
                <a:stretch>
                  <a:fillRect l="-1089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22D20-3370-A1E1-363C-24BF11FE2489}"/>
                  </a:ext>
                </a:extLst>
              </p:cNvPr>
              <p:cNvSpPr txBox="1"/>
              <p:nvPr/>
            </p:nvSpPr>
            <p:spPr>
              <a:xfrm>
                <a:off x="1276450" y="4160472"/>
                <a:ext cx="456586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0  1  2  3  4  5  6  7 …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22D20-3370-A1E1-363C-24BF11FE2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450" y="4160472"/>
                <a:ext cx="4565865" cy="615553"/>
              </a:xfrm>
              <a:prstGeom prst="rect">
                <a:avLst/>
              </a:prstGeom>
              <a:blipFill>
                <a:blip r:embed="rId5"/>
                <a:stretch>
                  <a:fillRect l="-1667" t="-6122" b="-38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2C1527-2246-BA6B-06AB-49CE18D5DC09}"/>
                  </a:ext>
                </a:extLst>
              </p:cNvPr>
              <p:cNvSpPr txBox="1"/>
              <p:nvPr/>
            </p:nvSpPr>
            <p:spPr>
              <a:xfrm>
                <a:off x="346356" y="4149097"/>
                <a:ext cx="112222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ℕ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2C1527-2246-BA6B-06AB-49CE18D5D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56" y="4149097"/>
                <a:ext cx="112222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B0F04F-6602-BF08-B861-B88D0EDA6053}"/>
                  </a:ext>
                </a:extLst>
              </p:cNvPr>
              <p:cNvSpPr txBox="1"/>
              <p:nvPr/>
            </p:nvSpPr>
            <p:spPr>
              <a:xfrm>
                <a:off x="-334237" y="4961553"/>
                <a:ext cx="249727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B0F04F-6602-BF08-B861-B88D0EDA6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4237" y="4961553"/>
                <a:ext cx="249727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123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30BF-BB03-4449-BF20-D4D08D24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infinite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2997-3661-4F29-8767-2B255A7B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3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/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compare the sizes of: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: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an even integer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blipFill>
                <a:blip r:embed="rId4"/>
                <a:stretch>
                  <a:fillRect l="-1089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22D20-3370-A1E1-363C-24BF11FE2489}"/>
                  </a:ext>
                </a:extLst>
              </p:cNvPr>
              <p:cNvSpPr txBox="1"/>
              <p:nvPr/>
            </p:nvSpPr>
            <p:spPr>
              <a:xfrm>
                <a:off x="1276450" y="4160472"/>
                <a:ext cx="566482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,−3, −2,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−1, 0, 1, 2, 3,…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22D20-3370-A1E1-363C-24BF11FE2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450" y="4160472"/>
                <a:ext cx="5664820" cy="615553"/>
              </a:xfrm>
              <a:prstGeom prst="rect">
                <a:avLst/>
              </a:prstGeom>
              <a:blipFill>
                <a:blip r:embed="rId5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2C1527-2246-BA6B-06AB-49CE18D5DC09}"/>
                  </a:ext>
                </a:extLst>
              </p:cNvPr>
              <p:cNvSpPr txBox="1"/>
              <p:nvPr/>
            </p:nvSpPr>
            <p:spPr>
              <a:xfrm>
                <a:off x="346356" y="4149097"/>
                <a:ext cx="112222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2C1527-2246-BA6B-06AB-49CE18D5D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56" y="4149097"/>
                <a:ext cx="112222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B0F04F-6602-BF08-B861-B88D0EDA6053}"/>
                  </a:ext>
                </a:extLst>
              </p:cNvPr>
              <p:cNvSpPr txBox="1"/>
              <p:nvPr/>
            </p:nvSpPr>
            <p:spPr>
              <a:xfrm>
                <a:off x="-341171" y="5219527"/>
                <a:ext cx="249727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𝐸𝑣𝑒𝑛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B0F04F-6602-BF08-B861-B88D0EDA6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1171" y="5219527"/>
                <a:ext cx="249727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517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6B3B-4935-4A1C-88BD-8D8C426F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it a bijection?</a:t>
                </a:r>
              </a:p>
              <a:p>
                <a:endParaRPr lang="en-US" dirty="0"/>
              </a:p>
              <a:p>
                <a:r>
                  <a:rPr lang="en-US" dirty="0"/>
                  <a:t>One-to-one?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be arbitrary.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Dividing by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Onto?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be an arbitrary even integer.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even, there must be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 r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67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6B3B-4935-4A1C-88BD-8D8C426F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it a bijection? </a:t>
                </a:r>
              </a:p>
              <a:p>
                <a:pPr lvl="1"/>
                <a:r>
                  <a:rPr lang="en-US" dirty="0"/>
                  <a:t>     </a:t>
                </a:r>
              </a:p>
              <a:p>
                <a:pPr lvl="1"/>
                <a:r>
                  <a:rPr lang="en-US" dirty="0"/>
                  <a:t>         YES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105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6B3B-4935-4A1C-88BD-8D8C426F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it a bijection? </a:t>
                </a:r>
              </a:p>
              <a:p>
                <a:pPr lvl="1"/>
                <a:r>
                  <a:rPr lang="en-US" dirty="0"/>
                  <a:t>     </a:t>
                </a:r>
              </a:p>
              <a:p>
                <a:pPr lvl="1"/>
                <a:r>
                  <a:rPr lang="en-US" dirty="0"/>
                  <a:t>         YES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338" t="-4712" b="-84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282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50AA-A788-430F-AA1F-499DC5CB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work nicely. You can also build one explicitly.</a:t>
                </a:r>
              </a:p>
              <a:p>
                <a:endParaRPr lang="en-US" dirty="0"/>
              </a:p>
              <a:p>
                <a:r>
                  <a:rPr lang="en-US" dirty="0"/>
                  <a:t>Good exercise: 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bijections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also a bijection.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30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50AA-A788-430F-AA1F-499DC5CB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work nicely. You can also build one explicitly.</a:t>
                </a:r>
              </a:p>
              <a:p>
                <a:endParaRPr lang="en-US" dirty="0"/>
              </a:p>
              <a:p>
                <a:r>
                  <a:rPr lang="en-US" dirty="0"/>
                  <a:t>Good exercise: 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bijections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also a bijection.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61309F3-EE49-286D-2625-A163BB11CD23}"/>
                  </a:ext>
                </a:extLst>
              </p14:cNvPr>
              <p14:cNvContentPartPr/>
              <p14:nvPr/>
            </p14:nvContentPartPr>
            <p14:xfrm>
              <a:off x="2502393" y="2501225"/>
              <a:ext cx="177840" cy="344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61309F3-EE49-286D-2625-A163BB11CD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3753" y="2492585"/>
                <a:ext cx="195480" cy="36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A1EFE62-E1C8-7E69-3A5F-B52AF0B00B61}"/>
              </a:ext>
            </a:extLst>
          </p:cNvPr>
          <p:cNvGrpSpPr/>
          <p:nvPr/>
        </p:nvGrpSpPr>
        <p:grpSpPr>
          <a:xfrm>
            <a:off x="4118433" y="2461265"/>
            <a:ext cx="240480" cy="299160"/>
            <a:chOff x="4118433" y="2461265"/>
            <a:chExt cx="240480" cy="29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93CF6D8-CEF4-F194-398F-C946D4B7740B}"/>
                    </a:ext>
                  </a:extLst>
                </p14:cNvPr>
                <p14:cNvContentPartPr/>
                <p14:nvPr/>
              </p14:nvContentPartPr>
              <p14:xfrm>
                <a:off x="4145433" y="2461265"/>
                <a:ext cx="213480" cy="299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93CF6D8-CEF4-F194-398F-C946D4B7740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36433" y="2452625"/>
                  <a:ext cx="2311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E98B4F9-3ECF-6ACD-5E0F-5B532051B4E0}"/>
                    </a:ext>
                  </a:extLst>
                </p14:cNvPr>
                <p14:cNvContentPartPr/>
                <p14:nvPr/>
              </p14:nvContentPartPr>
              <p14:xfrm>
                <a:off x="4118433" y="2662145"/>
                <a:ext cx="209160" cy="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E98B4F9-3ECF-6ACD-5E0F-5B532051B4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09793" y="2653505"/>
                  <a:ext cx="2268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4469EDF-91B2-E13B-72E2-6A6865256AE2}"/>
                  </a:ext>
                </a:extLst>
              </p14:cNvPr>
              <p14:cNvContentPartPr/>
              <p14:nvPr/>
            </p14:nvContentPartPr>
            <p14:xfrm>
              <a:off x="1641394" y="2827131"/>
              <a:ext cx="347040" cy="325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4469EDF-91B2-E13B-72E2-6A6865256A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32394" y="2818491"/>
                <a:ext cx="364680" cy="34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F95D12D-8268-0BF8-0A59-EEA301343E96}"/>
              </a:ext>
            </a:extLst>
          </p:cNvPr>
          <p:cNvGrpSpPr/>
          <p:nvPr/>
        </p:nvGrpSpPr>
        <p:grpSpPr>
          <a:xfrm>
            <a:off x="1612113" y="2573945"/>
            <a:ext cx="4429440" cy="601920"/>
            <a:chOff x="1612113" y="2573945"/>
            <a:chExt cx="4429440" cy="60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E2F838F-57C0-2612-A3BD-3B2251866D1C}"/>
                    </a:ext>
                  </a:extLst>
                </p14:cNvPr>
                <p14:cNvContentPartPr/>
                <p14:nvPr/>
              </p14:nvContentPartPr>
              <p14:xfrm>
                <a:off x="3191073" y="2615345"/>
                <a:ext cx="472320" cy="507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E2F838F-57C0-2612-A3BD-3B2251866D1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82433" y="2606345"/>
                  <a:ext cx="48996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C747B2C-E26B-1872-C18B-CBE5FBF4792D}"/>
                    </a:ext>
                  </a:extLst>
                </p14:cNvPr>
                <p14:cNvContentPartPr/>
                <p14:nvPr/>
              </p14:nvContentPartPr>
              <p14:xfrm>
                <a:off x="3839073" y="2829545"/>
                <a:ext cx="733680" cy="36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C747B2C-E26B-1872-C18B-CBE5FBF4792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30073" y="2820905"/>
                  <a:ext cx="751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1A9AA23-CDE3-9E4F-EBCC-DBA7419CE481}"/>
                    </a:ext>
                  </a:extLst>
                </p14:cNvPr>
                <p14:cNvContentPartPr/>
                <p14:nvPr/>
              </p14:nvContentPartPr>
              <p14:xfrm>
                <a:off x="4524153" y="2747105"/>
                <a:ext cx="149760" cy="203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1A9AA23-CDE3-9E4F-EBCC-DBA7419CE48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15513" y="2738465"/>
                  <a:ext cx="167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9237045-E636-346B-0591-50F0790D51AC}"/>
                    </a:ext>
                  </a:extLst>
                </p14:cNvPr>
                <p14:cNvContentPartPr/>
                <p14:nvPr/>
              </p14:nvContentPartPr>
              <p14:xfrm>
                <a:off x="4948953" y="2769425"/>
                <a:ext cx="221400" cy="180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9237045-E636-346B-0591-50F0790D51A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39953" y="2760425"/>
                  <a:ext cx="2390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5DCAB06-C60F-C214-01F2-B0A813EF7DEB}"/>
                    </a:ext>
                  </a:extLst>
                </p14:cNvPr>
                <p14:cNvContentPartPr/>
                <p14:nvPr/>
              </p14:nvContentPartPr>
              <p14:xfrm>
                <a:off x="5184393" y="2781305"/>
                <a:ext cx="203040" cy="162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5DCAB06-C60F-C214-01F2-B0A813EF7DE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75393" y="2772665"/>
                  <a:ext cx="220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CBA0149-51D8-B871-062A-8E59C00B6B8D}"/>
                    </a:ext>
                  </a:extLst>
                </p14:cNvPr>
                <p14:cNvContentPartPr/>
                <p14:nvPr/>
              </p14:nvContentPartPr>
              <p14:xfrm>
                <a:off x="5428833" y="2774465"/>
                <a:ext cx="203040" cy="172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CBA0149-51D8-B871-062A-8E59C00B6B8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19833" y="2765465"/>
                  <a:ext cx="220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714095E-D72F-5E50-E7EF-C5EE45066671}"/>
                    </a:ext>
                  </a:extLst>
                </p14:cNvPr>
                <p14:cNvContentPartPr/>
                <p14:nvPr/>
              </p14:nvContentPartPr>
              <p14:xfrm>
                <a:off x="5717913" y="2772305"/>
                <a:ext cx="164880" cy="174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714095E-D72F-5E50-E7EF-C5EE4506667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08913" y="2763305"/>
                  <a:ext cx="182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85EE97-320E-A3AC-4EE9-D75EFF3B71B4}"/>
                    </a:ext>
                  </a:extLst>
                </p14:cNvPr>
                <p14:cNvContentPartPr/>
                <p14:nvPr/>
              </p14:nvContentPartPr>
              <p14:xfrm>
                <a:off x="5950113" y="2787065"/>
                <a:ext cx="91440" cy="221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85EE97-320E-A3AC-4EE9-D75EFF3B71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41113" y="2778425"/>
                  <a:ext cx="1090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DE186CE-C47B-CFCF-25E2-9404DB3E4ADD}"/>
                    </a:ext>
                  </a:extLst>
                </p14:cNvPr>
                <p14:cNvContentPartPr/>
                <p14:nvPr/>
              </p14:nvContentPartPr>
              <p14:xfrm>
                <a:off x="1612113" y="2573945"/>
                <a:ext cx="447840" cy="601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DE186CE-C47B-CFCF-25E2-9404DB3E4A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03473" y="2565305"/>
                  <a:ext cx="46548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B02259F-5F20-0D28-545C-C80B5A63DE66}"/>
                    </a:ext>
                  </a:extLst>
                </p14:cNvPr>
                <p14:cNvContentPartPr/>
                <p14:nvPr/>
              </p14:nvContentPartPr>
              <p14:xfrm>
                <a:off x="2193873" y="2852945"/>
                <a:ext cx="855720" cy="34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B02259F-5F20-0D28-545C-C80B5A63DE6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85233" y="2844305"/>
                  <a:ext cx="873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87384B0-B380-9872-4995-D5CF524792BB}"/>
                    </a:ext>
                  </a:extLst>
                </p14:cNvPr>
                <p14:cNvContentPartPr/>
                <p14:nvPr/>
              </p14:nvContentPartPr>
              <p14:xfrm>
                <a:off x="2971113" y="2767625"/>
                <a:ext cx="98280" cy="159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87384B0-B380-9872-4995-D5CF524792B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62473" y="2758625"/>
                  <a:ext cx="115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FCDCA1D-0D84-DD6F-E4B5-AEDE1BC1CB8D}"/>
                    </a:ext>
                  </a:extLst>
                </p14:cNvPr>
                <p14:cNvContentPartPr/>
                <p14:nvPr/>
              </p14:nvContentPartPr>
              <p14:xfrm>
                <a:off x="3348514" y="2639931"/>
                <a:ext cx="299880" cy="441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FCDCA1D-0D84-DD6F-E4B5-AEDE1BC1CB8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39874" y="2630931"/>
                  <a:ext cx="317520" cy="45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0803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43E-BBE8-AF63-644E-627FDCD7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1632C-D841-2353-00BA-C56F10BD1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definitions</a:t>
            </a:r>
          </a:p>
          <a:p>
            <a:r>
              <a:rPr lang="en-US" dirty="0"/>
              <a:t>Graph definitions</a:t>
            </a:r>
          </a:p>
        </p:txBody>
      </p:sp>
    </p:spTree>
    <p:extLst>
      <p:ext uri="{BB962C8B-B14F-4D97-AF65-F5344CB8AC3E}">
        <p14:creationId xmlns:p14="http://schemas.microsoft.com/office/powerpoint/2010/main" val="1921709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A39D-7E56-4EFD-B15E-9582F371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even integer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are all countable. </a:t>
                </a:r>
              </a:p>
              <a:p>
                <a:endParaRPr lang="en-US" dirty="0"/>
              </a:p>
              <a:p>
                <a:r>
                  <a:rPr lang="en-US" b="1" dirty="0"/>
                  <a:t>To build a bijection from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b="1" dirty="0"/>
                  <a:t>, just list all the elements!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  <a:blipFill>
                <a:blip r:embed="rId2"/>
                <a:stretch>
                  <a:fillRect l="-654" t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6F9B781-B8FE-4F21-9914-6551B1656940}"/>
              </a:ext>
            </a:extLst>
          </p:cNvPr>
          <p:cNvGrpSpPr/>
          <p:nvPr/>
        </p:nvGrpSpPr>
        <p:grpSpPr>
          <a:xfrm>
            <a:off x="575240" y="1277943"/>
            <a:ext cx="11187258" cy="2425377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there’s a one-to-one function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Equivalently,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it is finite or there is a bijection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680" r="-147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3C1393-E657-46C0-98D0-EC79C680CF2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Countable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797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EB39-1B06-46B4-A70B-DEC0AF79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one that’s a little harder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. There’s </a:t>
                </a:r>
                <a:r>
                  <a:rPr lang="en-US" dirty="0" err="1"/>
                  <a:t>gotta</a:t>
                </a:r>
                <a:r>
                  <a:rPr lang="en-US" dirty="0"/>
                  <a:t> be more of those right?</a:t>
                </a:r>
              </a:p>
              <a:p>
                <a:r>
                  <a:rPr lang="en-US" dirty="0"/>
                  <a:t>It’s pretty intuitive to think there are more </a:t>
                </a:r>
                <a:r>
                  <a:rPr lang="en-US" dirty="0" err="1"/>
                  <a:t>rationals</a:t>
                </a:r>
                <a:r>
                  <a:rPr lang="en-US" dirty="0"/>
                  <a:t> than integers.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, there’s another rational number.</a:t>
                </a:r>
              </a:p>
              <a:p>
                <a:r>
                  <a:rPr lang="en-US" dirty="0"/>
                  <a:t>Or said in more intimidating fashion: 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 there are infinitely many others!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4" t="-2094" r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3824A8-7D5B-FEAB-A6B2-7E0D3653E3D4}"/>
              </a:ext>
            </a:extLst>
          </p:cNvPr>
          <p:cNvCxnSpPr/>
          <p:nvPr/>
        </p:nvCxnSpPr>
        <p:spPr>
          <a:xfrm>
            <a:off x="1288473" y="3311236"/>
            <a:ext cx="7467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B62E5EE-EBC1-3FE8-A344-FAB84CB3EF6D}"/>
              </a:ext>
            </a:extLst>
          </p:cNvPr>
          <p:cNvSpPr txBox="1"/>
          <p:nvPr/>
        </p:nvSpPr>
        <p:spPr>
          <a:xfrm>
            <a:off x="2253343" y="3312485"/>
            <a:ext cx="41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9DE2F4-E14C-391B-8BF2-D6AFAFD679AB}"/>
              </a:ext>
            </a:extLst>
          </p:cNvPr>
          <p:cNvSpPr txBox="1"/>
          <p:nvPr/>
        </p:nvSpPr>
        <p:spPr>
          <a:xfrm>
            <a:off x="6550720" y="3312485"/>
            <a:ext cx="41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76B3793-C041-92AB-A305-6B168FDCC1AD}"/>
                  </a:ext>
                </a:extLst>
              </p14:cNvPr>
              <p14:cNvContentPartPr/>
              <p14:nvPr/>
            </p14:nvContentPartPr>
            <p14:xfrm>
              <a:off x="2402640" y="3246909"/>
              <a:ext cx="6480" cy="118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76B3793-C041-92AB-A305-6B168FDCC1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4000" y="3238269"/>
                <a:ext cx="241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331514-C3A9-5B68-19C9-4381B90872AC}"/>
                  </a:ext>
                </a:extLst>
              </p14:cNvPr>
              <p14:cNvContentPartPr/>
              <p14:nvPr/>
            </p14:nvContentPartPr>
            <p14:xfrm>
              <a:off x="6703200" y="3229629"/>
              <a:ext cx="5400" cy="149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331514-C3A9-5B68-19C9-4381B90872A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94560" y="3220989"/>
                <a:ext cx="23040" cy="1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3263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 of positive rational numbers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</p:nvPr>
        </p:nvGraphicFramePr>
        <p:xfrm>
          <a:off x="2369128" y="1205346"/>
          <a:ext cx="8229600" cy="5165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512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Order the </a:t>
                </a:r>
                <a:r>
                  <a:rPr lang="en-US" dirty="0" err="1"/>
                  <a:t>rationals</a:t>
                </a:r>
                <a:r>
                  <a:rPr lang="en-US" dirty="0"/>
                  <a:t> by their denominator (increasing), breaking ties by numerator.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1/3,2/3,1/4,3/4,1/5,2/5,3/5,4/5,1/6,…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number in that list (indexed from 0)</a:t>
                </a:r>
              </a:p>
              <a:p>
                <a:r>
                  <a:rPr lang="en-US" dirty="0"/>
                  <a:t>That’s a bijection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(it’s not a nice clean formula, but it’s definitely a function)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4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all infinite sets countable?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09B3D-506D-4E74-A6A5-5891AEF1A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014667"/>
          </a:xfrm>
        </p:spPr>
        <p:txBody>
          <a:bodyPr/>
          <a:lstStyle/>
          <a:p>
            <a:r>
              <a:rPr lang="en-US" dirty="0"/>
              <a:t>No. We will prove this in a few weeks.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A105E-C192-3F18-4B7A-5520AAD39E1A}"/>
                  </a:ext>
                </a:extLst>
              </p:cNvPr>
              <p:cNvSpPr txBox="1"/>
              <p:nvPr/>
            </p:nvSpPr>
            <p:spPr>
              <a:xfrm>
                <a:off x="4156363" y="3429000"/>
                <a:ext cx="370774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dirty="0"/>
                  <a:t> is uncountable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A105E-C192-3F18-4B7A-5520AAD39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3" y="3429000"/>
                <a:ext cx="3707746" cy="677108"/>
              </a:xfrm>
              <a:prstGeom prst="rect">
                <a:avLst/>
              </a:prstGeom>
              <a:blipFill>
                <a:blip r:embed="rId3"/>
                <a:stretch>
                  <a:fillRect l="-5119" t="-25926" r="-8191" b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623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6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04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3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4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3692189-7F24-4E15-A0AD-7D6A5CC7B254}"/>
                  </a:ext>
                </a:extLst>
              </p14:cNvPr>
              <p14:cNvContentPartPr/>
              <p14:nvPr/>
            </p14:nvContentPartPr>
            <p14:xfrm>
              <a:off x="8845656" y="3724494"/>
              <a:ext cx="926280" cy="779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3692189-7F24-4E15-A0AD-7D6A5CC7B25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837016" y="3715494"/>
                <a:ext cx="943920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FE3C921-A195-4DD4-A767-6BF7251F24A0}"/>
                  </a:ext>
                </a:extLst>
              </p14:cNvPr>
              <p14:cNvContentPartPr/>
              <p14:nvPr/>
            </p14:nvContentPartPr>
            <p14:xfrm>
              <a:off x="6670176" y="4000614"/>
              <a:ext cx="1831320" cy="1116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FE3C921-A195-4DD4-A767-6BF7251F24A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661178" y="3991614"/>
                <a:ext cx="1848957" cy="11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1B5BD63-1844-4D14-8918-18CA6F9F9B0A}"/>
                  </a:ext>
                </a:extLst>
              </p14:cNvPr>
              <p14:cNvContentPartPr/>
              <p14:nvPr/>
            </p14:nvContentPartPr>
            <p14:xfrm>
              <a:off x="5622216" y="3773814"/>
              <a:ext cx="711360" cy="6966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1B5BD63-1844-4D14-8918-18CA6F9F9B0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613576" y="3764819"/>
                <a:ext cx="729000" cy="714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EEE7ABC-D366-491D-9C29-39B8F4B0C585}"/>
                  </a:ext>
                </a:extLst>
              </p14:cNvPr>
              <p14:cNvContentPartPr/>
              <p14:nvPr/>
            </p14:nvContentPartPr>
            <p14:xfrm>
              <a:off x="8667816" y="3505614"/>
              <a:ext cx="182880" cy="3142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EEE7ABC-D366-491D-9C29-39B8F4B0C58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659176" y="3496974"/>
                <a:ext cx="2005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7B7E776-457A-4AD2-8400-6E0A5715EE6A}"/>
                  </a:ext>
                </a:extLst>
              </p14:cNvPr>
              <p14:cNvContentPartPr/>
              <p14:nvPr/>
            </p14:nvContentPartPr>
            <p14:xfrm>
              <a:off x="9555216" y="4224534"/>
              <a:ext cx="154080" cy="215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7B7E776-457A-4AD2-8400-6E0A5715EE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546216" y="4215894"/>
                <a:ext cx="171720" cy="2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3159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F8DA8A-723D-41EF-9BD8-ACABF68643D0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F8DA8A-723D-41EF-9BD8-ACABF686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ED889BB-89AD-4F0A-86AB-8D88775C8DC8}"/>
                  </a:ext>
                </a:extLst>
              </p14:cNvPr>
              <p14:cNvContentPartPr/>
              <p14:nvPr/>
            </p14:nvContentPartPr>
            <p14:xfrm>
              <a:off x="5510256" y="3670854"/>
              <a:ext cx="1942920" cy="1250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ED889BB-89AD-4F0A-86AB-8D88775C8DC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01616" y="3662214"/>
                <a:ext cx="1960560" cy="126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0409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15EB8E-3554-4988-A522-271F634BFFDE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15EB8E-3554-4988-A522-271F634BF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0E27351-C5C2-4145-9CF6-C1F7A9D29A2F}"/>
                  </a:ext>
                </a:extLst>
              </p14:cNvPr>
              <p14:cNvContentPartPr/>
              <p14:nvPr/>
            </p14:nvContentPartPr>
            <p14:xfrm>
              <a:off x="10189536" y="3045534"/>
              <a:ext cx="131760" cy="2037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0E27351-C5C2-4145-9CF6-C1F7A9D29A2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180536" y="3036894"/>
                <a:ext cx="1494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5A5C484-CE29-4559-ACCF-3AE02CBB1E2F}"/>
                  </a:ext>
                </a:extLst>
              </p14:cNvPr>
              <p14:cNvContentPartPr/>
              <p14:nvPr/>
            </p14:nvContentPartPr>
            <p14:xfrm>
              <a:off x="8606976" y="3381054"/>
              <a:ext cx="2621520" cy="1308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5A5C484-CE29-4559-ACCF-3AE02CBB1E2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97976" y="3372054"/>
                <a:ext cx="2638800" cy="132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553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45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3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4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001727D-3976-4194-AFC9-B97175C46210}"/>
                  </a:ext>
                </a:extLst>
              </p14:cNvPr>
              <p14:cNvContentPartPr/>
              <p14:nvPr/>
            </p14:nvContentPartPr>
            <p14:xfrm>
              <a:off x="9726936" y="3394014"/>
              <a:ext cx="894960" cy="162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001727D-3976-4194-AFC9-B97175C4621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717936" y="3385374"/>
                <a:ext cx="9126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AB47FA7-36C6-4406-9D73-016BC68CD4AD}"/>
                  </a:ext>
                </a:extLst>
              </p14:cNvPr>
              <p14:cNvContentPartPr/>
              <p14:nvPr/>
            </p14:nvContentPartPr>
            <p14:xfrm>
              <a:off x="10001256" y="3023574"/>
              <a:ext cx="13320" cy="92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AB47FA7-36C6-4406-9D73-016BC68CD4A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992616" y="3014934"/>
                <a:ext cx="309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A4773D2-1A67-4A5D-9803-46226D7F9177}"/>
                  </a:ext>
                </a:extLst>
              </p14:cNvPr>
              <p14:cNvContentPartPr/>
              <p14:nvPr/>
            </p14:nvContentPartPr>
            <p14:xfrm>
              <a:off x="10742856" y="3759414"/>
              <a:ext cx="552960" cy="7470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A4773D2-1A67-4A5D-9803-46226D7F917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34216" y="3750414"/>
                <a:ext cx="570600" cy="7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749FE52-AA82-493D-9788-5D43AA5EEE7E}"/>
                  </a:ext>
                </a:extLst>
              </p14:cNvPr>
              <p14:cNvContentPartPr/>
              <p14:nvPr/>
            </p14:nvContentPartPr>
            <p14:xfrm>
              <a:off x="9740616" y="3966054"/>
              <a:ext cx="651600" cy="615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749FE52-AA82-493D-9788-5D43AA5EEE7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731616" y="3957054"/>
                <a:ext cx="669240" cy="63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2105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examples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problems might be good review for the midterm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56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the graph!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V = {1, 2, 3, 4}</a:t>
                </a:r>
              </a:p>
              <a:p>
                <a:r>
                  <a:rPr lang="en-US" dirty="0"/>
                  <a:t>E = {(1, 1), (1, 2), (2, 3), (3, 4), (4, 1)}</a:t>
                </a:r>
              </a:p>
              <a:p>
                <a:r>
                  <a:rPr lang="en-US" dirty="0"/>
                  <a:t>Is there a cycle?</a:t>
                </a:r>
              </a:p>
              <a:p>
                <a:r>
                  <a:rPr lang="en-US" dirty="0"/>
                  <a:t>Is there a simple cycle?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80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480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the graph!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V = {1, 2, 3, 4}</a:t>
                </a:r>
              </a:p>
              <a:p>
                <a:r>
                  <a:rPr lang="en-US" dirty="0"/>
                  <a:t>E = {(1, 1), (1, 2), (2, 3), (3, 4), (4, 1)}</a:t>
                </a:r>
              </a:p>
              <a:p>
                <a:r>
                  <a:rPr lang="en-US" dirty="0"/>
                  <a:t>Is there a cycle?</a:t>
                </a:r>
              </a:p>
              <a:p>
                <a:r>
                  <a:rPr lang="en-US" dirty="0"/>
                  <a:t>Is there a simple cycle?</a:t>
                </a:r>
              </a:p>
              <a:p>
                <a:r>
                  <a:rPr lang="en-US" dirty="0"/>
                  <a:t>Yes to both! Consider 1, 2, 3, 4, 1.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80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88CF2EC-5DCB-259E-65E4-4BA5C8A0AB29}"/>
              </a:ext>
            </a:extLst>
          </p:cNvPr>
          <p:cNvSpPr/>
          <p:nvPr/>
        </p:nvSpPr>
        <p:spPr>
          <a:xfrm>
            <a:off x="7189076" y="2627586"/>
            <a:ext cx="536027" cy="5360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E3EF76-E9B8-058B-2C4F-7ECDB097B9A4}"/>
              </a:ext>
            </a:extLst>
          </p:cNvPr>
          <p:cNvSpPr/>
          <p:nvPr/>
        </p:nvSpPr>
        <p:spPr>
          <a:xfrm>
            <a:off x="8255875" y="2627586"/>
            <a:ext cx="536027" cy="5360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4D1118-3612-70E0-7420-D786358C4F0B}"/>
              </a:ext>
            </a:extLst>
          </p:cNvPr>
          <p:cNvSpPr/>
          <p:nvPr/>
        </p:nvSpPr>
        <p:spPr>
          <a:xfrm>
            <a:off x="9322674" y="2627586"/>
            <a:ext cx="536027" cy="5360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D2ECF6-D74C-06FB-FDA3-D1A4EC597946}"/>
              </a:ext>
            </a:extLst>
          </p:cNvPr>
          <p:cNvSpPr/>
          <p:nvPr/>
        </p:nvSpPr>
        <p:spPr>
          <a:xfrm>
            <a:off x="10389473" y="2627586"/>
            <a:ext cx="536027" cy="5360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42FB6D11-F6A5-0E46-970D-164357D4EFAA}"/>
              </a:ext>
            </a:extLst>
          </p:cNvPr>
          <p:cNvCxnSpPr>
            <a:cxnSpLocks/>
            <a:stCxn id="4" idx="2"/>
            <a:endCxn id="4" idx="4"/>
          </p:cNvCxnSpPr>
          <p:nvPr/>
        </p:nvCxnSpPr>
        <p:spPr>
          <a:xfrm rot="10800000" flipH="1" flipV="1">
            <a:off x="7189076" y="2895600"/>
            <a:ext cx="268014" cy="268014"/>
          </a:xfrm>
          <a:prstGeom prst="curvedConnector4">
            <a:avLst>
              <a:gd name="adj1" fmla="val -85294"/>
              <a:gd name="adj2" fmla="val 18529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45D6246-F4F2-4326-1935-F0A3AB0E5CC9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7725103" y="2895600"/>
            <a:ext cx="5307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6CFEDB8-97AE-5EA2-EC07-BF2BE183BE6E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8791902" y="2895600"/>
            <a:ext cx="5307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3CDEBE1-D62D-86DC-4079-D453B1BBD1F2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9858701" y="2895600"/>
            <a:ext cx="5307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01E9F60A-D9F7-05D2-AA31-28BFF0BEE7D3}"/>
              </a:ext>
            </a:extLst>
          </p:cNvPr>
          <p:cNvCxnSpPr>
            <a:stCxn id="7" idx="0"/>
            <a:endCxn id="4" idx="0"/>
          </p:cNvCxnSpPr>
          <p:nvPr/>
        </p:nvCxnSpPr>
        <p:spPr>
          <a:xfrm rot="16200000" flipV="1">
            <a:off x="9057289" y="1027387"/>
            <a:ext cx="12700" cy="3200397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8158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Between every two distinct </a:t>
            </a:r>
            <a:r>
              <a:rPr lang="en-US" dirty="0" err="1"/>
              <a:t>rationals</a:t>
            </a:r>
            <a:r>
              <a:rPr lang="en-US" dirty="0"/>
              <a:t>, there’s another rational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 be arbitrary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By the definition of rational, there’s some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non-zero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/>
                  <a:t>. Without loss of generality, 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(the average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holds and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Similarly,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gives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“between”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𝑞𝑠</m:t>
                        </m:r>
                      </m:den>
                    </m:f>
                  </m:oMath>
                </a14:m>
                <a:r>
                  <a:rPr lang="en-US" dirty="0"/>
                  <a:t>.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are integers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non-zero,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𝑟𝑞</m:t>
                    </m:r>
                  </m:oMath>
                </a14:m>
                <a:r>
                  <a:rPr lang="en-US" dirty="0"/>
                  <a:t> is an integer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𝑞𝑠</m:t>
                    </m:r>
                  </m:oMath>
                </a14:m>
                <a:r>
                  <a:rPr lang="en-US" dirty="0"/>
                  <a:t> is a non-zero integer.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rational by definition of rational.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rational number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were arbitrary, we can find a rational number between any two distinct rational numbers.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1361" t="-3457" r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02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are infinitely many rational numbers between any two distinct rational numbers.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 be arbitrary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the sake of contradiction, suppose there are finitely many rational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Then we can list all of them (rational numbers have ordering so we can list them from least to greatest):</a:t>
                </a:r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&lt;…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Notice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distinct rational numbers. By the previous proof, there’s a rational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between these 2 distinct rational numbers.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isn’t in our list, so we have a contradiction.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were arbitrary, between 2 distinct </a:t>
                </a:r>
                <a:r>
                  <a:rPr lang="en-US" dirty="0" err="1"/>
                  <a:t>rationals</a:t>
                </a:r>
                <a:r>
                  <a:rPr lang="en-US" dirty="0"/>
                  <a:t> there are infinitely many </a:t>
                </a:r>
                <a:r>
                  <a:rPr lang="en-US" dirty="0" err="1"/>
                  <a:t>rationals</a:t>
                </a:r>
                <a:r>
                  <a:rPr lang="en-US" dirty="0"/>
                  <a:t>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61" t="-2880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8273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2 bijections is a bijection.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bijections.</a:t>
                </a:r>
              </a:p>
              <a:p>
                <a:r>
                  <a:rPr lang="en-US" dirty="0"/>
                  <a:t>Consider the composition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 We will use the alternative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clarity.</a:t>
                </a:r>
              </a:p>
              <a:p>
                <a:r>
                  <a:rPr lang="en-US" dirty="0"/>
                  <a:t>(1) 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one-to-one</a:t>
                </a:r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arbitrary.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bijection, it’s also one-to-one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 bijection, it’s also one-to-one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were arbitrary,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one-to-one.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 bijection because it’s both one-to-one and onto.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4" t="-2094" r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741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2 bijections is a bijection.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bijections.</a:t>
                </a:r>
              </a:p>
              <a:p>
                <a:r>
                  <a:rPr lang="en-US" dirty="0"/>
                  <a:t>Consider the composition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 We will use the alternative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clarity.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(2) 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onto</a:t>
                </a:r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arbitrary.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onto, there is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onto, there is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Combining the facts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was arbitrary,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onto.</a:t>
                </a:r>
              </a:p>
              <a:p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 bijection because it’s both one-to-one and onto.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4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7677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58B6D-EF84-6833-6455-3754ED3A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Show that the following function is a bijection.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1B03F-8724-259F-CD74-B9DD7F8C72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88571"/>
                <a:ext cx="11187258" cy="522079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(1)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be arbitrary. 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We go by cases: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even because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(non-negative outputs have even inputs, 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):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0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odd because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(negative outputs have odd inputs, 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):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⇒−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−1⇒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These cases are exhaustive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were arbitrary, the function one-to-one.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1B03F-8724-259F-CD74-B9DD7F8C72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88571"/>
                <a:ext cx="11187258" cy="5220790"/>
              </a:xfrm>
              <a:blipFill>
                <a:blip r:embed="rId2"/>
                <a:stretch>
                  <a:fillRect l="-8730" t="-49029" r="-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0062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1B03F-8724-259F-CD74-B9DD7F8C72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(2)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be arbitrary. We go by cases: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: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because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multiplying and adding positive integers results in a positive integer.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(the domain).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odd, so rearranging with algebra (and using the appropriate definition for g in the last step):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: Left as an exercise to the reader.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arbitrary, the function is onto.</a:t>
                </a:r>
              </a:p>
              <a:p>
                <a:r>
                  <a:rPr lang="en-US" dirty="0"/>
                  <a:t>Since the function is one-to-one and onto, it’s a bijection.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1B03F-8724-259F-CD74-B9DD7F8C72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24" t="-57592" r="-907" b="-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629B83B0-F558-C58A-A61F-4134B4782F9E}"/>
              </a:ext>
            </a:extLst>
          </p:cNvPr>
          <p:cNvSpPr txBox="1">
            <a:spLocks/>
          </p:cNvSpPr>
          <p:nvPr/>
        </p:nvSpPr>
        <p:spPr>
          <a:xfrm>
            <a:off x="727639" y="4156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/>
              <a:t>Show that the following function is a bijection.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4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C35B23-9D1A-4DAE-19AC-158D28CD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types of functions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0B57E4-86BE-30B9-98AD-E98EAC1D8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r>
              <a:rPr lang="en-US" dirty="0"/>
              <a:t>We’ll want to talk about sizes of infinite sets during the last week of classes. It’ll help us find problems our computers can’t solve.</a:t>
            </a:r>
          </a:p>
          <a:p>
            <a:r>
              <a:rPr lang="en-US" dirty="0"/>
              <a:t>Ok, but why now?</a:t>
            </a:r>
          </a:p>
          <a:p>
            <a:r>
              <a:rPr lang="en-US" dirty="0"/>
              <a:t>It’ll let us practice set proofs a bit more over the next few weeks!</a:t>
            </a:r>
          </a:p>
        </p:txBody>
      </p:sp>
    </p:spTree>
    <p:extLst>
      <p:ext uri="{BB962C8B-B14F-4D97-AF65-F5344CB8AC3E}">
        <p14:creationId xmlns:p14="http://schemas.microsoft.com/office/powerpoint/2010/main" val="296398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217FA7-05A1-9C8D-EACD-81027B13F957}"/>
              </a:ext>
            </a:extLst>
          </p:cNvPr>
          <p:cNvSpPr/>
          <p:nvPr/>
        </p:nvSpPr>
        <p:spPr>
          <a:xfrm>
            <a:off x="482600" y="2844800"/>
            <a:ext cx="4076700" cy="37465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178776"/>
              </a:xfrm>
            </p:spPr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178776"/>
              </a:xfrm>
              <a:blipFill>
                <a:blip r:embed="rId3"/>
                <a:stretch>
                  <a:fillRect l="-1587" t="-8511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14:cNvPr>
              <p14:cNvContentPartPr/>
              <p14:nvPr/>
            </p14:nvContentPartPr>
            <p14:xfrm>
              <a:off x="837614" y="3551189"/>
              <a:ext cx="2537280" cy="2626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614" y="3542189"/>
                <a:ext cx="2554920" cy="264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1273A44-A9FC-70A3-83AB-1D7A6B1FE051}"/>
                  </a:ext>
                </a:extLst>
              </p14:cNvPr>
              <p14:cNvContentPartPr/>
              <p14:nvPr/>
            </p14:nvContentPartPr>
            <p14:xfrm>
              <a:off x="4900318" y="3530599"/>
              <a:ext cx="2537099" cy="2626361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1273A44-A9FC-70A3-83AB-1D7A6B1FE05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91319" y="3521600"/>
                <a:ext cx="2554738" cy="26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E8CF7C2-C604-92C7-DD1E-13A75997810B}"/>
                  </a:ext>
                </a:extLst>
              </p14:cNvPr>
              <p14:cNvContentPartPr/>
              <p14:nvPr/>
            </p14:nvContentPartPr>
            <p14:xfrm>
              <a:off x="8331408" y="3530599"/>
              <a:ext cx="2537099" cy="2626361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E8CF7C2-C604-92C7-DD1E-13A7599781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22409" y="3521600"/>
                <a:ext cx="2554738" cy="2644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6B308DE-BCC2-1D3E-F5C2-2BF87B68184C}"/>
              </a:ext>
            </a:extLst>
          </p:cNvPr>
          <p:cNvSpPr txBox="1"/>
          <p:nvPr/>
        </p:nvSpPr>
        <p:spPr>
          <a:xfrm>
            <a:off x="704711" y="2905780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Good function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3A9FCE-95FE-4A71-EA51-2238AC234C99}"/>
              </a:ext>
            </a:extLst>
          </p:cNvPr>
          <p:cNvSpPr/>
          <p:nvPr/>
        </p:nvSpPr>
        <p:spPr>
          <a:xfrm>
            <a:off x="4690040" y="2844800"/>
            <a:ext cx="6926720" cy="37465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6461E-36E0-2DA4-6C7B-4BE585072667}"/>
              </a:ext>
            </a:extLst>
          </p:cNvPr>
          <p:cNvSpPr txBox="1"/>
          <p:nvPr/>
        </p:nvSpPr>
        <p:spPr>
          <a:xfrm>
            <a:off x="4768711" y="2906296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 a function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802030-1DDE-B3CE-1689-327AF8747D16}"/>
              </a:ext>
            </a:extLst>
          </p:cNvPr>
          <p:cNvGrpSpPr/>
          <p:nvPr/>
        </p:nvGrpSpPr>
        <p:grpSpPr>
          <a:xfrm>
            <a:off x="2032000" y="4180640"/>
            <a:ext cx="212040" cy="311040"/>
            <a:chOff x="2032000" y="4180640"/>
            <a:chExt cx="21204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F527A5B-5071-04F8-8A4E-DFA725271B77}"/>
                    </a:ext>
                  </a:extLst>
                </p14:cNvPr>
                <p14:cNvContentPartPr/>
                <p14:nvPr/>
              </p14:nvContentPartPr>
              <p14:xfrm>
                <a:off x="2032000" y="4180640"/>
                <a:ext cx="212040" cy="311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F527A5B-5071-04F8-8A4E-DFA725271B7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23360" y="4171640"/>
                  <a:ext cx="2296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C18BB4B-108B-14FB-D876-A10987756E55}"/>
                    </a:ext>
                  </a:extLst>
                </p14:cNvPr>
                <p14:cNvContentPartPr/>
                <p14:nvPr/>
              </p14:nvContentPartPr>
              <p14:xfrm>
                <a:off x="2032720" y="4345880"/>
                <a:ext cx="184680" cy="3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C18BB4B-108B-14FB-D876-A10987756E5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23720" y="4337240"/>
                  <a:ext cx="20232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64A2001-36F7-5C60-8EF0-6C44109A7215}"/>
                  </a:ext>
                </a:extLst>
              </p14:cNvPr>
              <p14:cNvContentPartPr/>
              <p14:nvPr/>
            </p14:nvContentPartPr>
            <p14:xfrm>
              <a:off x="6098920" y="4276760"/>
              <a:ext cx="124560" cy="307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64A2001-36F7-5C60-8EF0-6C44109A721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89920" y="4267760"/>
                <a:ext cx="1422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1BAB0C7-A1BF-692A-C2D7-E3B38C9C26FE}"/>
                  </a:ext>
                </a:extLst>
              </p14:cNvPr>
              <p14:cNvContentPartPr/>
              <p14:nvPr/>
            </p14:nvContentPartPr>
            <p14:xfrm>
              <a:off x="9504160" y="4142840"/>
              <a:ext cx="103680" cy="364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1BAB0C7-A1BF-692A-C2D7-E3B38C9C26F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95160" y="4133840"/>
                <a:ext cx="12132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E79A4E9-26C4-DF2F-7E45-BFB22F8D647C}"/>
                  </a:ext>
                </a:extLst>
              </p14:cNvPr>
              <p14:cNvContentPartPr/>
              <p14:nvPr/>
            </p14:nvContentPartPr>
            <p14:xfrm>
              <a:off x="5454520" y="5917280"/>
              <a:ext cx="146520" cy="176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E79A4E9-26C4-DF2F-7E45-BFB22F8D647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45520" y="5908280"/>
                <a:ext cx="16416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3F4E954C-11B8-6B48-C248-8B919C7840EB}"/>
              </a:ext>
            </a:extLst>
          </p:cNvPr>
          <p:cNvGrpSpPr/>
          <p:nvPr/>
        </p:nvGrpSpPr>
        <p:grpSpPr>
          <a:xfrm>
            <a:off x="8837800" y="4661240"/>
            <a:ext cx="1353600" cy="306000"/>
            <a:chOff x="8837800" y="4661240"/>
            <a:chExt cx="135360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7D79C36-F7D5-44F1-17D7-EFD755C15783}"/>
                    </a:ext>
                  </a:extLst>
                </p14:cNvPr>
                <p14:cNvContentPartPr/>
                <p14:nvPr/>
              </p14:nvContentPartPr>
              <p14:xfrm>
                <a:off x="8837800" y="4750880"/>
                <a:ext cx="1284120" cy="216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7D79C36-F7D5-44F1-17D7-EFD755C1578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29160" y="4742240"/>
                  <a:ext cx="13017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13EB437-81CB-82C0-3994-B8EC9DD606EF}"/>
                    </a:ext>
                  </a:extLst>
                </p14:cNvPr>
                <p14:cNvContentPartPr/>
                <p14:nvPr/>
              </p14:nvContentPartPr>
              <p14:xfrm>
                <a:off x="10021840" y="4661240"/>
                <a:ext cx="169560" cy="258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13EB437-81CB-82C0-3994-B8EC9DD606E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012840" y="4652600"/>
                  <a:ext cx="18720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89F6952-35CB-8464-4CC9-E32C29076801}"/>
              </a:ext>
            </a:extLst>
          </p:cNvPr>
          <p:cNvGrpSpPr/>
          <p:nvPr/>
        </p:nvGrpSpPr>
        <p:grpSpPr>
          <a:xfrm>
            <a:off x="1373220" y="4784010"/>
            <a:ext cx="1269360" cy="230040"/>
            <a:chOff x="1373220" y="4784010"/>
            <a:chExt cx="126936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1D19BC5-2D9B-BB6F-0BA1-10C9D38D6198}"/>
                    </a:ext>
                  </a:extLst>
                </p14:cNvPr>
                <p14:cNvContentPartPr/>
                <p14:nvPr/>
              </p14:nvContentPartPr>
              <p14:xfrm>
                <a:off x="1373220" y="4827930"/>
                <a:ext cx="1252080" cy="186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1D19BC5-2D9B-BB6F-0BA1-10C9D38D619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64580" y="4819290"/>
                  <a:ext cx="1269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3530C40-6930-45AF-F1D1-DD9F49D15EA4}"/>
                    </a:ext>
                  </a:extLst>
                </p14:cNvPr>
                <p14:cNvContentPartPr/>
                <p14:nvPr/>
              </p14:nvContentPartPr>
              <p14:xfrm>
                <a:off x="2528100" y="4784010"/>
                <a:ext cx="114480" cy="138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3530C40-6930-45AF-F1D1-DD9F49D15EA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19100" y="4775370"/>
                  <a:ext cx="132120" cy="15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442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Requirements for a Bijection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every output has at most one possible input.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14:cNvPr>
              <p14:cNvContentPartPr/>
              <p14:nvPr/>
            </p14:nvContentPartPr>
            <p14:xfrm>
              <a:off x="8696616" y="2229054"/>
              <a:ext cx="2854800" cy="2955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87616" y="2220054"/>
                <a:ext cx="2872440" cy="29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257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B28A-4C1F-5BC8-0944-E92C0DA0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One-to-one (injection)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DD123-28A0-A8C0-5FEE-98D19DC62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did that definition say?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800" b="0" dirty="0">
                  <a:cs typeface="Segoe UI Semibold" panose="020B0702040204020203" pitchFamily="34" charset="0"/>
                </a:endParaRPr>
              </a:p>
              <a:p>
                <a:r>
                  <a:rPr lang="en-US" dirty="0"/>
                  <a:t>In contrapositive that looks like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So, if you get two different inputs, then you get two different outputs.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DD123-28A0-A8C0-5FEE-98D19DC62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41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AB47-54EC-E299-FAA7-031FD16A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One-to-one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E741A4-D5AA-480D-9587-2E2623FE6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a for-all statement! We know how to prove it.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one-to-one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What’s the outline? What do we introduce, what do we assume, what’s our target?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E741A4-D5AA-480D-9587-2E2623FE6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BD3EFE6-B41A-1232-3B83-509069442B99}"/>
              </a:ext>
            </a:extLst>
          </p:cNvPr>
          <p:cNvGrpSpPr/>
          <p:nvPr/>
        </p:nvGrpSpPr>
        <p:grpSpPr>
          <a:xfrm>
            <a:off x="5611065" y="104634"/>
            <a:ext cx="6580935" cy="1324384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D59120B-396F-D8D5-AC0E-03076C5EAE1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88E9B2-D01F-69CF-D9F4-88B33246203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67056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5300</TotalTime>
  <Words>3522</Words>
  <Application>Microsoft Macintosh PowerPoint</Application>
  <PresentationFormat>Widescreen</PresentationFormat>
  <Paragraphs>429</Paragraphs>
  <Slides>49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Calibri</vt:lpstr>
      <vt:lpstr>Cambria Math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Functions And Graphs</vt:lpstr>
      <vt:lpstr>Logistics</vt:lpstr>
      <vt:lpstr>Today</vt:lpstr>
      <vt:lpstr>Functions</vt:lpstr>
      <vt:lpstr>Some types of functions</vt:lpstr>
      <vt:lpstr>Functions!</vt:lpstr>
      <vt:lpstr>Two Requirements for a Bijection</vt:lpstr>
      <vt:lpstr>One-to-one (injection)</vt:lpstr>
      <vt:lpstr>One-to-one proofs</vt:lpstr>
      <vt:lpstr>One-to-one proofs</vt:lpstr>
      <vt:lpstr>One-to-one proofs</vt:lpstr>
      <vt:lpstr>Two Requirements for a Bijection</vt:lpstr>
      <vt:lpstr>Onto proofs</vt:lpstr>
      <vt:lpstr>Onto proofs</vt:lpstr>
      <vt:lpstr>Onto proofs</vt:lpstr>
      <vt:lpstr>Bijection</vt:lpstr>
      <vt:lpstr>Sizes of sets</vt:lpstr>
      <vt:lpstr>More Practical</vt:lpstr>
      <vt:lpstr>More Practical</vt:lpstr>
      <vt:lpstr>Why do we care about bijections?</vt:lpstr>
      <vt:lpstr>Definition</vt:lpstr>
      <vt:lpstr>Some infinite sets</vt:lpstr>
      <vt:lpstr>Some infinite sets</vt:lpstr>
      <vt:lpstr>Some infinite sets</vt:lpstr>
      <vt:lpstr>They’re all the same size.</vt:lpstr>
      <vt:lpstr>They’re all the same size.</vt:lpstr>
      <vt:lpstr>They’re all the same size.</vt:lpstr>
      <vt:lpstr>They’re all the same size…</vt:lpstr>
      <vt:lpstr>They’re all the same size…</vt:lpstr>
      <vt:lpstr>Countable</vt:lpstr>
      <vt:lpstr>Let’s Try one that’s a little harder</vt:lpstr>
      <vt:lpstr>The set of positive rational numbers</vt:lpstr>
      <vt:lpstr>In bijection with the natural numbers</vt:lpstr>
      <vt:lpstr>Are all infinite sets countable?</vt:lpstr>
      <vt:lpstr>Graphs</vt:lpstr>
      <vt:lpstr>Directed Graphs</vt:lpstr>
      <vt:lpstr>Directed Graphs</vt:lpstr>
      <vt:lpstr>Directed Graphs</vt:lpstr>
      <vt:lpstr>Directed Graphs</vt:lpstr>
      <vt:lpstr>Directed Graphs</vt:lpstr>
      <vt:lpstr>Extra examples</vt:lpstr>
      <vt:lpstr>Draw the graph!</vt:lpstr>
      <vt:lpstr>Draw the graph!</vt:lpstr>
      <vt:lpstr>Between every two distinct rationals, there’s another rational number.</vt:lpstr>
      <vt:lpstr>There are infinitely many rational numbers between any two distinct rational numbers.</vt:lpstr>
      <vt:lpstr>Composition of 2 bijections is a bijection.</vt:lpstr>
      <vt:lpstr>Composition of 2 bijections is a bijection.</vt:lpstr>
      <vt:lpstr>Show that the following function is a bijection.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 And Graphs</dc:title>
  <dc:creator>rtweber2</dc:creator>
  <cp:lastModifiedBy>Alysa Meng</cp:lastModifiedBy>
  <cp:revision>85</cp:revision>
  <cp:lastPrinted>2024-11-08T05:54:31Z</cp:lastPrinted>
  <dcterms:created xsi:type="dcterms:W3CDTF">2020-11-22T19:14:37Z</dcterms:created>
  <dcterms:modified xsi:type="dcterms:W3CDTF">2024-11-08T08:50:12Z</dcterms:modified>
</cp:coreProperties>
</file>