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311" r:id="rId3"/>
    <p:sldId id="308" r:id="rId4"/>
    <p:sldId id="312" r:id="rId5"/>
    <p:sldId id="313" r:id="rId6"/>
    <p:sldId id="314" r:id="rId7"/>
    <p:sldId id="315" r:id="rId8"/>
    <p:sldId id="309" r:id="rId9"/>
    <p:sldId id="310" r:id="rId10"/>
    <p:sldId id="316" r:id="rId11"/>
    <p:sldId id="282" r:id="rId12"/>
    <p:sldId id="290" r:id="rId13"/>
    <p:sldId id="257" r:id="rId14"/>
    <p:sldId id="258" r:id="rId15"/>
    <p:sldId id="261" r:id="rId16"/>
    <p:sldId id="260" r:id="rId17"/>
    <p:sldId id="259" r:id="rId18"/>
    <p:sldId id="262" r:id="rId19"/>
    <p:sldId id="263" r:id="rId20"/>
    <p:sldId id="264" r:id="rId21"/>
    <p:sldId id="266" r:id="rId22"/>
    <p:sldId id="304" r:id="rId23"/>
    <p:sldId id="305" r:id="rId24"/>
    <p:sldId id="306" r:id="rId25"/>
    <p:sldId id="307" r:id="rId26"/>
    <p:sldId id="267" r:id="rId27"/>
    <p:sldId id="268" r:id="rId28"/>
    <p:sldId id="269" r:id="rId29"/>
    <p:sldId id="270" r:id="rId30"/>
    <p:sldId id="277" r:id="rId31"/>
    <p:sldId id="271" r:id="rId32"/>
    <p:sldId id="272" r:id="rId33"/>
    <p:sldId id="276" r:id="rId34"/>
    <p:sldId id="273" r:id="rId35"/>
    <p:sldId id="275" r:id="rId36"/>
    <p:sldId id="299" r:id="rId37"/>
    <p:sldId id="300" r:id="rId38"/>
    <p:sldId id="303" r:id="rId39"/>
    <p:sldId id="301" r:id="rId40"/>
    <p:sldId id="30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958A-8AF0-4E54-8FF9-C8B016069F9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2B906-DEB5-4F47-BAB1-919B15BE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8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D1501F-7C51-403F-B42F-9C4FB7911A5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59DYtQDC4AH8F_sBuBzVDidV8ZwTqqmFXh3xC0NzNEgycTQ/viewform?usp=sf_lin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AB17-F469-4105-BFF7-6DD22571F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31FE-D03E-46A5-8EA1-2BD40D7A3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227658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Gridding: Not a formal proof, just a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B47-221D-4783-BC6F-FC34136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Recursively Defined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Just like induction works will with recursive code, it also works well for recursively-defined functions.</a:t>
                </a:r>
              </a:p>
              <a:p>
                <a:endParaRPr lang="en-US" dirty="0"/>
              </a:p>
              <a:p>
                <a:r>
                  <a:rPr lang="en-US" dirty="0"/>
                  <a:t>Define the Fibonacci numbers as follows: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*This is a somewhat unusual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more common.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7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038862-AF9B-45D9-A5D5-2A81BBBA81BE}"/>
                  </a:ext>
                </a:extLst>
              </p:cNvPr>
              <p:cNvSpPr/>
              <p:nvPr/>
            </p:nvSpPr>
            <p:spPr>
              <a:xfrm>
                <a:off x="6840069" y="6091535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038862-AF9B-45D9-A5D5-2A81BBBA8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69" y="6091535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0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EDC5F-60BE-4FD7-8ADA-70E8CB62B37A}"/>
                  </a:ext>
                </a:extLst>
              </p:cNvPr>
              <p:cNvSpPr/>
              <p:nvPr/>
            </p:nvSpPr>
            <p:spPr>
              <a:xfrm>
                <a:off x="6835587" y="77362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7EDC5F-60BE-4FD7-8ADA-70E8CB62B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87" y="77362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0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9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5C9C-91BC-4891-A263-6EFE8AFC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5A0D-E759-4082-BDDD-E0665A952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on Wed Nov. 15 in the evening (6-7:30)</a:t>
            </a:r>
          </a:p>
          <a:p>
            <a:r>
              <a:rPr lang="en-US" dirty="0"/>
              <a:t>If you need a conflict exam, there’s </a:t>
            </a:r>
            <a:r>
              <a:rPr lang="en-US" dirty="0">
                <a:hlinkClick r:id="rId2"/>
              </a:rPr>
              <a:t>a form</a:t>
            </a:r>
            <a:r>
              <a:rPr lang="en-US" dirty="0"/>
              <a:t> to request one! Please fill out by Wednesday evening.</a:t>
            </a:r>
          </a:p>
          <a:p>
            <a:pPr lvl="1"/>
            <a:r>
              <a:rPr lang="en-US" dirty="0"/>
              <a:t>(If you end up sick the day of the exam don’t use that form, send an email to Robbie when you realize you can’t make it)</a:t>
            </a:r>
          </a:p>
          <a:p>
            <a:pPr lvl="1"/>
            <a:r>
              <a:rPr lang="en-US" sz="2800" dirty="0"/>
              <a:t>We’re going to write a 50 minute exam, but give you 90 minutes to do it.</a:t>
            </a:r>
          </a:p>
          <a:p>
            <a:pPr lvl="1"/>
            <a:r>
              <a:rPr lang="en-US" sz="2800" dirty="0"/>
              <a:t>You’re allowed one page of handwritten notes.</a:t>
            </a:r>
          </a:p>
          <a:p>
            <a:pPr lvl="1"/>
            <a:r>
              <a:rPr lang="en-US" sz="2800" dirty="0"/>
              <a:t>More details (old exams, topics that are/aren’t allowed, etc.) on the exams page.</a:t>
            </a:r>
          </a:p>
        </p:txBody>
      </p:sp>
    </p:spTree>
    <p:extLst>
      <p:ext uri="{BB962C8B-B14F-4D97-AF65-F5344CB8AC3E}">
        <p14:creationId xmlns:p14="http://schemas.microsoft.com/office/powerpoint/2010/main" val="53172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Base Cases: </a:t>
                </a:r>
              </a:p>
              <a:p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3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04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47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34" y="179311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0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C99FD-057A-42F8-B23A-12D9255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53A14-A59F-4663-87E1-C83EE4DE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3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D3BA-0FF7-46FC-9DA0-DD3632D3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302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795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486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IH.</a:t>
                </a:r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100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59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6982-69A0-4A91-9E4D-86F4B225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7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r>
                  <a:rPr lang="en-US" dirty="0"/>
                  <a:t>[Conclusion]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27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339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+3=????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2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+13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3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1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5203</TotalTime>
  <Words>4460</Words>
  <Application>Microsoft Office PowerPoint</Application>
  <PresentationFormat>Widescreen</PresentationFormat>
  <Paragraphs>369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Induction</vt:lpstr>
      <vt:lpstr>Midterm Logistics</vt:lpstr>
      <vt:lpstr>Let’s Try Another! Stamp Collecting</vt:lpstr>
      <vt:lpstr>Stamp Collection (attempt)</vt:lpstr>
      <vt:lpstr>Stamp Collection</vt:lpstr>
      <vt:lpstr>Stamp Collection</vt:lpstr>
      <vt:lpstr>A good last check</vt:lpstr>
      <vt:lpstr>Stamp Collection, Done Wrong</vt:lpstr>
      <vt:lpstr>Stamp Collection, Done Wrong</vt:lpstr>
      <vt:lpstr>Making Induction Proofs Pretty</vt:lpstr>
      <vt:lpstr>Gridding</vt:lpstr>
      <vt:lpstr>Gridding: Not a formal proof, just a sketch</vt:lpstr>
      <vt:lpstr>Recursively Defined Functions</vt:lpstr>
      <vt:lpstr>Fibonacci Inequality</vt:lpstr>
      <vt:lpstr>Fibonacci Inequality</vt:lpstr>
      <vt:lpstr>Fibonacci Inequality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Induction: Hats!</vt:lpstr>
      <vt:lpstr>Induction: Hats!</vt:lpstr>
      <vt:lpstr>Induction: Hats!</vt:lpstr>
      <vt:lpstr>Induction: Hats!</vt:lpstr>
      <vt:lpstr>Fibonacci Inequality Two</vt:lpstr>
      <vt:lpstr>Fibonacci Inequality Two</vt:lpstr>
      <vt:lpstr>Fibonacci Inequality Two</vt:lpstr>
      <vt:lpstr>Fibonacci Inequality Two</vt:lpstr>
      <vt:lpstr>More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</vt:lpstr>
      <vt:lpstr>Even More Induction Practice: Sums</vt:lpstr>
      <vt:lpstr>Even More Induction Practice: Sums</vt:lpstr>
      <vt:lpstr>Even More Induction Practice: Sums</vt:lpstr>
      <vt:lpstr>Even More Induction Practice: Sums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Induction</dc:title>
  <dc:creator>rtweber2</dc:creator>
  <cp:lastModifiedBy>rtweber2</cp:lastModifiedBy>
  <cp:revision>35</cp:revision>
  <cp:lastPrinted>2022-05-06T15:50:05Z</cp:lastPrinted>
  <dcterms:created xsi:type="dcterms:W3CDTF">2020-11-06T01:35:54Z</dcterms:created>
  <dcterms:modified xsi:type="dcterms:W3CDTF">2023-11-03T16:13:10Z</dcterms:modified>
</cp:coreProperties>
</file>