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294" r:id="rId4"/>
    <p:sldId id="265" r:id="rId5"/>
    <p:sldId id="267" r:id="rId6"/>
    <p:sldId id="271" r:id="rId7"/>
    <p:sldId id="270" r:id="rId8"/>
    <p:sldId id="308" r:id="rId9"/>
    <p:sldId id="258" r:id="rId10"/>
    <p:sldId id="273" r:id="rId11"/>
    <p:sldId id="274" r:id="rId12"/>
    <p:sldId id="306" r:id="rId13"/>
    <p:sldId id="279" r:id="rId14"/>
    <p:sldId id="257" r:id="rId15"/>
    <p:sldId id="307" r:id="rId16"/>
    <p:sldId id="272" r:id="rId17"/>
    <p:sldId id="276" r:id="rId18"/>
    <p:sldId id="275" r:id="rId19"/>
    <p:sldId id="277" r:id="rId20"/>
    <p:sldId id="278" r:id="rId21"/>
    <p:sldId id="280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291" r:id="rId31"/>
    <p:sldId id="292" r:id="rId32"/>
    <p:sldId id="259" r:id="rId33"/>
    <p:sldId id="262" r:id="rId34"/>
    <p:sldId id="263" r:id="rId35"/>
    <p:sldId id="264" r:id="rId36"/>
    <p:sldId id="305" r:id="rId37"/>
    <p:sldId id="282" r:id="rId38"/>
    <p:sldId id="290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11/24au/exams/" TargetMode="External"/><Relationship Id="rId2" Type="http://schemas.openxmlformats.org/officeDocument/2006/relationships/hyperlink" Target="https://docs.google.com/forms/d/e/1FAIpQLSfd3_oIODfZGIoFcw95dnJm6sqquJ1e_nF8Wqfpn2IgYR8cBA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  <a:br>
              <a:rPr lang="en-US" dirty="0"/>
            </a:br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/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7B9B-CBE3-7ED4-5E30-05773584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Midterm is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150F-7BD2-0E24-EA32-BAE91A49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midterm is two weeks from today (in the evening).</a:t>
            </a:r>
          </a:p>
          <a:p>
            <a:r>
              <a:rPr lang="en-US" dirty="0"/>
              <a:t>If you need a conflict exam, fill out </a:t>
            </a:r>
            <a:r>
              <a:rPr lang="en-US" dirty="0">
                <a:hlinkClick r:id="rId2"/>
              </a:rPr>
              <a:t>this form</a:t>
            </a:r>
            <a:r>
              <a:rPr lang="en-US" dirty="0"/>
              <a:t> by Monday.</a:t>
            </a:r>
          </a:p>
          <a:p>
            <a:r>
              <a:rPr lang="en-US" dirty="0"/>
              <a:t>Information is on the </a:t>
            </a:r>
            <a:r>
              <a:rPr lang="en-US" dirty="0">
                <a:hlinkClick r:id="rId3"/>
              </a:rPr>
              <a:t>exams page</a:t>
            </a:r>
            <a:r>
              <a:rPr lang="en-US" dirty="0"/>
              <a:t>, including</a:t>
            </a:r>
          </a:p>
          <a:p>
            <a:pPr lvl="1"/>
            <a:r>
              <a:rPr lang="en-US" dirty="0"/>
              <a:t>What could be covered and won’t be covered</a:t>
            </a:r>
          </a:p>
          <a:p>
            <a:pPr lvl="1"/>
            <a:r>
              <a:rPr lang="en-US" dirty="0"/>
              <a:t>You get a page of handwritten notes (details on those policies on the page)</a:t>
            </a:r>
          </a:p>
          <a:p>
            <a:pPr lvl="1"/>
            <a:r>
              <a:rPr lang="en-US" dirty="0"/>
              <a:t>Practice Materials</a:t>
            </a:r>
          </a:p>
          <a:p>
            <a:pPr lvl="1"/>
            <a:r>
              <a:rPr lang="en-US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2315254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4512</TotalTime>
  <Words>3765</Words>
  <Application>Microsoft Office PowerPoint</Application>
  <PresentationFormat>Widescreen</PresentationFormat>
  <Paragraphs>306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The Midterm is Coming</vt:lpstr>
      <vt:lpstr>How do we know recursion works?</vt:lpstr>
      <vt:lpstr>Making Induction Proofs Pretty</vt:lpstr>
      <vt:lpstr>More Induction</vt:lpstr>
      <vt:lpstr>More Induction</vt:lpstr>
      <vt:lpstr>More Induction</vt:lpstr>
      <vt:lpstr>Algebra Block Formatting</vt:lpstr>
      <vt:lpstr>Let’s Try Another Induction Proof</vt:lpstr>
      <vt:lpstr>Setup</vt:lpstr>
      <vt:lpstr>Setup</vt:lpstr>
      <vt:lpstr>Setup</vt:lpstr>
      <vt:lpstr>Making Induction Proofs Pretty</vt:lpstr>
      <vt:lpstr>Let’s Try Another Induction Proof</vt:lpstr>
      <vt:lpstr>Prime Factorizations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Stamp Collection, Done Wrong</vt:lpstr>
      <vt:lpstr>Stamp Collection, Done Wrong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Robert Weber</cp:lastModifiedBy>
  <cp:revision>64</cp:revision>
  <cp:lastPrinted>2024-10-29T17:36:08Z</cp:lastPrinted>
  <dcterms:created xsi:type="dcterms:W3CDTF">2020-11-02T20:45:34Z</dcterms:created>
  <dcterms:modified xsi:type="dcterms:W3CDTF">2024-10-30T19:55:24Z</dcterms:modified>
</cp:coreProperties>
</file>