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0" r:id="rId3"/>
    <p:sldId id="270" r:id="rId4"/>
    <p:sldId id="275" r:id="rId5"/>
    <p:sldId id="276" r:id="rId6"/>
    <p:sldId id="277" r:id="rId7"/>
    <p:sldId id="364" r:id="rId8"/>
    <p:sldId id="346" r:id="rId9"/>
    <p:sldId id="303" r:id="rId10"/>
    <p:sldId id="304" r:id="rId11"/>
    <p:sldId id="347" r:id="rId12"/>
    <p:sldId id="379" r:id="rId13"/>
    <p:sldId id="358" r:id="rId14"/>
    <p:sldId id="359" r:id="rId15"/>
    <p:sldId id="380" r:id="rId16"/>
    <p:sldId id="381" r:id="rId17"/>
    <p:sldId id="382" r:id="rId18"/>
    <p:sldId id="361" r:id="rId19"/>
    <p:sldId id="362" r:id="rId20"/>
    <p:sldId id="367" r:id="rId21"/>
    <p:sldId id="368" r:id="rId22"/>
    <p:sldId id="369" r:id="rId23"/>
    <p:sldId id="383" r:id="rId24"/>
    <p:sldId id="258" r:id="rId25"/>
    <p:sldId id="260" r:id="rId26"/>
    <p:sldId id="283" r:id="rId27"/>
    <p:sldId id="284" r:id="rId28"/>
    <p:sldId id="321" r:id="rId29"/>
    <p:sldId id="336" r:id="rId30"/>
    <p:sldId id="385" r:id="rId31"/>
    <p:sldId id="384" r:id="rId32"/>
    <p:sldId id="337" r:id="rId33"/>
    <p:sldId id="387" r:id="rId34"/>
    <p:sldId id="386" r:id="rId35"/>
    <p:sldId id="338" r:id="rId36"/>
    <p:sldId id="388" r:id="rId37"/>
    <p:sldId id="349" r:id="rId38"/>
    <p:sldId id="350" r:id="rId39"/>
    <p:sldId id="356" r:id="rId40"/>
    <p:sldId id="357" r:id="rId41"/>
    <p:sldId id="297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A21F2-D2D2-4E39-8CDE-2479322933E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0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24</a:t>
            </a:r>
          </a:p>
          <a:p>
            <a:r>
              <a:rPr lang="en-US"/>
              <a:t>Lecture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3B9-65B4-4C16-B680-6C47B5F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7410454" y="1019175"/>
            <a:ext cx="1528762" cy="1905000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323974" y="838200"/>
            <a:ext cx="3800475" cy="2266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1666875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2819400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7067553" y="838200"/>
            <a:ext cx="3800475" cy="2266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8562980" y="1217912"/>
            <a:ext cx="752475" cy="1507526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8939217" y="1019175"/>
            <a:ext cx="1528763" cy="1905000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/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F970DCF-5B25-4E7F-8098-F53D25335BE1}"/>
              </a:ext>
            </a:extLst>
          </p:cNvPr>
          <p:cNvSpPr/>
          <p:nvPr/>
        </p:nvSpPr>
        <p:spPr>
          <a:xfrm>
            <a:off x="4195762" y="3981450"/>
            <a:ext cx="3800475" cy="22669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C95EE4-847D-4CCC-9D1D-B9015E167718}"/>
              </a:ext>
            </a:extLst>
          </p:cNvPr>
          <p:cNvSpPr/>
          <p:nvPr/>
        </p:nvSpPr>
        <p:spPr>
          <a:xfrm>
            <a:off x="5172078" y="4162425"/>
            <a:ext cx="1905000" cy="1905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/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/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1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611F333-5497-4F16-9C7A-BAA92502A5EB}"/>
              </a:ext>
            </a:extLst>
          </p:cNvPr>
          <p:cNvSpPr/>
          <p:nvPr/>
        </p:nvSpPr>
        <p:spPr>
          <a:xfrm>
            <a:off x="7899300" y="4903497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FD4D07-6DAD-4A12-89D0-CFE2D1C85215}"/>
              </a:ext>
            </a:extLst>
          </p:cNvPr>
          <p:cNvSpPr/>
          <p:nvPr/>
        </p:nvSpPr>
        <p:spPr>
          <a:xfrm>
            <a:off x="8231105" y="5006880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E26CA3-DDDD-4D2E-83D6-91C4CDDD4E44}"/>
              </a:ext>
            </a:extLst>
          </p:cNvPr>
          <p:cNvSpPr/>
          <p:nvPr/>
        </p:nvSpPr>
        <p:spPr>
          <a:xfrm>
            <a:off x="9210322" y="5175733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978EAA-9038-4AE1-B427-ADD2D945794A}"/>
              </a:ext>
            </a:extLst>
          </p:cNvPr>
          <p:cNvSpPr/>
          <p:nvPr/>
        </p:nvSpPr>
        <p:spPr>
          <a:xfrm>
            <a:off x="9529983" y="5006880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/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/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AB1-4EE4-4B60-87A0-338AB34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A LOT of definitions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BBD2-427A-4823-A416-507CDDB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me to read things aloud to you.</a:t>
            </a:r>
          </a:p>
          <a:p>
            <a:r>
              <a:rPr lang="en-US" dirty="0"/>
              <a:t>We’ll cover the subtle/tricky things in lecture.</a:t>
            </a:r>
          </a:p>
          <a:p>
            <a:pPr lvl="1"/>
            <a:r>
              <a:rPr lang="en-US" dirty="0"/>
              <a:t>Other things are left for you to read on your own. The section is marked in the slide deck.</a:t>
            </a:r>
          </a:p>
          <a:p>
            <a:r>
              <a:rPr lang="en-US" dirty="0"/>
              <a:t>Today’s concept check should be very useful to get the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38612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73FEF-5338-4B52-B408-0F0EFBE2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EDD19-764E-4C53-B13B-AA5B6A3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Proof: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Start with the outline. What </a:t>
                </a:r>
                <a:r>
                  <a:rPr lang="en-US" b="1" dirty="0"/>
                  <a:t>two </a:t>
                </a:r>
                <a:r>
                  <a:rPr lang="en-US" dirty="0"/>
                  <a:t>things do we need to show? For each, where do we start and end?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Proof:</a:t>
                </a:r>
                <a:br>
                  <a:rPr lang="en-US" sz="2400" dirty="0"/>
                </a:br>
                <a:r>
                  <a:rPr lang="en-US" sz="2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Combining the two directions, since both sets are subsets of each other, we have: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  <a:blipFill>
                <a:blip r:embed="rId2"/>
                <a:stretch>
                  <a:fillRect l="-108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51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5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8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699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88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mathbb</a:t>
            </a:r>
            <a:r>
              <a:rPr lang="en-US" dirty="0"/>
              <a:t>{R}</a:t>
            </a:r>
          </a:p>
          <a:p>
            <a:pPr algn="ctr"/>
            <a:r>
              <a:rPr lang="en-US" dirty="0"/>
              <a:t>In Office \</a:t>
            </a:r>
            <a:r>
              <a:rPr lang="en-US" dirty="0" err="1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this symbol not {}.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varnothing</a:t>
            </a:r>
            <a:r>
              <a:rPr lang="en-US" dirty="0"/>
              <a:t> In Office \</a:t>
            </a:r>
            <a:r>
              <a:rPr lang="en-US" dirty="0" err="1"/>
              <a:t>emptyset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71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71C-B2B5-48C6-8154-FE0FFC62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762</TotalTime>
  <Words>2826</Words>
  <Application>Microsoft Office PowerPoint</Application>
  <PresentationFormat>Widescreen</PresentationFormat>
  <Paragraphs>349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Sets</vt:lpstr>
      <vt:lpstr>We’ve got A LOT of definitions today</vt:lpstr>
      <vt:lpstr>Sets </vt:lpstr>
      <vt:lpstr>Sets</vt:lpstr>
      <vt:lpstr>Sets</vt:lpstr>
      <vt:lpstr>Try it!</vt:lpstr>
      <vt:lpstr>Try it!</vt:lpstr>
      <vt:lpstr>Definitions</vt:lpstr>
      <vt:lpstr>Proof Skeleton</vt:lpstr>
      <vt:lpstr>Proof Skeleton</vt:lpstr>
      <vt:lpstr>What do we do with sets?</vt:lpstr>
      <vt:lpstr>PowerPoint Presentation</vt:lpstr>
      <vt:lpstr>Proofs with sets</vt:lpstr>
      <vt:lpstr>A proof!</vt:lpstr>
      <vt:lpstr>PowerPoint Presentation</vt:lpstr>
      <vt:lpstr>PowerPoint Presentation</vt:lpstr>
      <vt:lpstr>A proof!</vt:lpstr>
      <vt:lpstr>A proof!</vt:lpstr>
      <vt:lpstr>Proof-writing advice</vt:lpstr>
      <vt:lpstr>Summary: How to show an if and only if</vt:lpstr>
      <vt:lpstr>Two More Set Operations</vt:lpstr>
      <vt:lpstr>Two More Set Operations</vt:lpstr>
      <vt:lpstr>Recursive Set Definitions</vt:lpstr>
      <vt:lpstr>Recursive Definition of Sets</vt:lpstr>
      <vt:lpstr>Recursive Definitions of Sets</vt:lpstr>
      <vt:lpstr>Recursive Definitions of Sets</vt:lpstr>
      <vt:lpstr>Recursive Definitions of Sets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Read on Your Own</vt:lpstr>
      <vt:lpstr>Some old friends (and some new ones)</vt:lpstr>
      <vt:lpstr>Some old friends (and some new ones)</vt:lpstr>
      <vt:lpstr>More Connectors!</vt:lpstr>
      <vt:lpstr>More Connectors!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37</cp:revision>
  <cp:lastPrinted>2024-10-24T18:20:13Z</cp:lastPrinted>
  <dcterms:created xsi:type="dcterms:W3CDTF">2022-01-23T01:22:14Z</dcterms:created>
  <dcterms:modified xsi:type="dcterms:W3CDTF">2024-10-25T20:14:03Z</dcterms:modified>
</cp:coreProperties>
</file>