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0"/>
  </p:notesMasterIdLst>
  <p:sldIdLst>
    <p:sldId id="256" r:id="rId2"/>
    <p:sldId id="374" r:id="rId3"/>
    <p:sldId id="291" r:id="rId4"/>
    <p:sldId id="292" r:id="rId5"/>
    <p:sldId id="293" r:id="rId6"/>
    <p:sldId id="286" r:id="rId7"/>
    <p:sldId id="370" r:id="rId8"/>
    <p:sldId id="373" r:id="rId9"/>
    <p:sldId id="345" r:id="rId10"/>
    <p:sldId id="346" r:id="rId11"/>
    <p:sldId id="347" r:id="rId12"/>
    <p:sldId id="348" r:id="rId13"/>
    <p:sldId id="349" r:id="rId14"/>
    <p:sldId id="393" r:id="rId15"/>
    <p:sldId id="372" r:id="rId16"/>
    <p:sldId id="360" r:id="rId17"/>
    <p:sldId id="361" r:id="rId18"/>
    <p:sldId id="362" r:id="rId19"/>
    <p:sldId id="375" r:id="rId20"/>
    <p:sldId id="305" r:id="rId21"/>
    <p:sldId id="306" r:id="rId22"/>
    <p:sldId id="385" r:id="rId23"/>
    <p:sldId id="258" r:id="rId24"/>
    <p:sldId id="392" r:id="rId25"/>
    <p:sldId id="259" r:id="rId26"/>
    <p:sldId id="260" r:id="rId27"/>
    <p:sldId id="261" r:id="rId28"/>
    <p:sldId id="391" r:id="rId29"/>
    <p:sldId id="262" r:id="rId30"/>
    <p:sldId id="263" r:id="rId31"/>
    <p:sldId id="301" r:id="rId32"/>
    <p:sldId id="302" r:id="rId33"/>
    <p:sldId id="303" r:id="rId34"/>
    <p:sldId id="278" r:id="rId35"/>
    <p:sldId id="279" r:id="rId36"/>
    <p:sldId id="280" r:id="rId37"/>
    <p:sldId id="281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64" r:id="rId46"/>
    <p:sldId id="358" r:id="rId47"/>
    <p:sldId id="359" r:id="rId48"/>
    <p:sldId id="290" r:id="rId49"/>
    <p:sldId id="386" r:id="rId50"/>
    <p:sldId id="387" r:id="rId51"/>
    <p:sldId id="388" r:id="rId52"/>
    <p:sldId id="389" r:id="rId53"/>
    <p:sldId id="295" r:id="rId54"/>
    <p:sldId id="296" r:id="rId55"/>
    <p:sldId id="297" r:id="rId56"/>
    <p:sldId id="298" r:id="rId57"/>
    <p:sldId id="299" r:id="rId58"/>
    <p:sldId id="30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BE94-849E-473F-88E4-D214EF62897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1ACF-2180-41F4-9478-BB86056D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urses.cs.washington.edu/courses/cse311/24au/resources/reading02-vacuou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CED-ADCE-C563-8139-B9BE6763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0211-5BC2-383C-AD6E-AD577E4A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24Au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3119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202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028-1F05-49E9-AA3B-499CF6B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965F-640A-4BAA-A887-B7DAD176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72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352858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0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A78EC-7EED-CD29-2506-4B7B930A0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B587-0C85-D79D-9817-877934E4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Vacuous Truth resources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C1865-995B-DF11-E5DD-EA91741BC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TAs noticed many errors with vacuous truth in the last homework.</a:t>
                </a:r>
              </a:p>
              <a:p>
                <a:r>
                  <a:rPr lang="en-US" dirty="0"/>
                  <a:t>Vacuous truth refers to only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→?</m:t>
                    </m:r>
                  </m:oMath>
                </a14:m>
                <a:r>
                  <a:rPr lang="en-US" dirty="0"/>
                  <a:t>” lines of the implication truth table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” is a true implication, but it’s not vacuous.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” is a false implication</a:t>
                </a:r>
              </a:p>
              <a:p>
                <a:r>
                  <a:rPr lang="en-US" dirty="0"/>
                  <a:t>If you don’t see an implication with a false hypothesis it isn’t vacuous truth.</a:t>
                </a:r>
              </a:p>
              <a:p>
                <a:r>
                  <a:rPr lang="en-US" dirty="0"/>
                  <a:t>Reading with examples and “why is vacuous truth the right definition” </a:t>
                </a:r>
                <a:r>
                  <a:rPr lang="en-US" dirty="0">
                    <a:hlinkClick r:id="rId2"/>
                  </a:rPr>
                  <a:t>https://courses.cs.washington.edu/courses/cse311/24au/resources/reading02-vacuous.pdf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C1865-995B-DF11-E5DD-EA91741BC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86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634F-C784-433A-8081-45A10345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02023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gcd(26,7) = </a:t>
            </a:r>
            <a:r>
              <a:rPr lang="en-US" dirty="0" err="1"/>
              <a:t>gcd</a:t>
            </a:r>
            <a:r>
              <a:rPr lang="en-US" dirty="0"/>
              <a:t>(7, 26%7) = </a:t>
            </a:r>
            <a:r>
              <a:rPr lang="en-US" dirty="0" err="1"/>
              <a:t>gcd</a:t>
            </a:r>
            <a:r>
              <a:rPr lang="en-US" dirty="0"/>
              <a:t>(7,5)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(5, 7%5)    = </a:t>
            </a:r>
            <a:r>
              <a:rPr lang="en-US" dirty="0" err="1"/>
              <a:t>gcd</a:t>
            </a:r>
            <a:r>
              <a:rPr lang="en-US" dirty="0"/>
              <a:t>(5,2)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(2, 5%2)    = </a:t>
            </a:r>
            <a:r>
              <a:rPr lang="en-US" dirty="0" err="1"/>
              <a:t>gcd</a:t>
            </a:r>
            <a:r>
              <a:rPr lang="en-US" dirty="0"/>
              <a:t>(2, 1)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(1, 2%1) = </a:t>
            </a:r>
            <a:r>
              <a:rPr lang="en-US" dirty="0" err="1"/>
              <a:t>gcd</a:t>
            </a:r>
            <a:r>
              <a:rPr lang="en-US" dirty="0"/>
              <a:t>(1,0)= 1.</a:t>
            </a:r>
          </a:p>
        </p:txBody>
      </p:sp>
    </p:spTree>
    <p:extLst>
      <p:ext uri="{BB962C8B-B14F-4D97-AF65-F5344CB8AC3E}">
        <p14:creationId xmlns:p14="http://schemas.microsoft.com/office/powerpoint/2010/main" val="309401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gcd</a:t>
                </a:r>
                <a:r>
                  <a:rPr lang="en-US" dirty="0"/>
                  <a:t>(a,0)=a</a:t>
                </a:r>
              </a:p>
              <a:p>
                <a:r>
                  <a:rPr lang="en-US" dirty="0" err="1"/>
                  <a:t>Pf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); larger numbers don’t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(for positive numbers,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2 true? The proof isn’t easy,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6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247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</p:spPr>
            <p:txBody>
              <a:bodyPr/>
              <a:lstStyle/>
              <a:p>
                <a:pPr algn="ctr"/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575239" y="2023678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43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267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24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9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Euclidian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0864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3823596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54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6E1E-D53D-487B-8D30-9D64D1E5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30D9-0D4A-4402-A273-1896D5D8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6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05-quantifiers</Template>
  <TotalTime>1359</TotalTime>
  <Words>4927</Words>
  <Application>Microsoft Office PowerPoint</Application>
  <PresentationFormat>Widescreen</PresentationFormat>
  <Paragraphs>486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Number Theory</vt:lpstr>
      <vt:lpstr>Extra Vacuous Truth resources</vt:lpstr>
      <vt:lpstr>You Try!</vt:lpstr>
      <vt:lpstr>PowerPoint Presentation</vt:lpstr>
      <vt:lpstr>PowerPoint Presentation</vt:lpstr>
      <vt:lpstr>Don’t lose your intuition!</vt:lpstr>
      <vt:lpstr>Proof by Contrapositive</vt:lpstr>
      <vt:lpstr>Another Proof</vt:lpstr>
      <vt:lpstr>Another Proof</vt:lpstr>
      <vt:lpstr>Another Proof</vt:lpstr>
      <vt:lpstr>Another Proof</vt:lpstr>
      <vt:lpstr>By contrapositive</vt:lpstr>
      <vt:lpstr>By contrapositive</vt:lpstr>
      <vt:lpstr>Signs you might want to  use proof by contrapositive</vt:lpstr>
      <vt:lpstr>Logical Ordering</vt:lpstr>
      <vt:lpstr>Logical Ordering</vt:lpstr>
      <vt:lpstr>Logical Ordering</vt:lpstr>
      <vt:lpstr>A bad proof</vt:lpstr>
      <vt:lpstr>GCD and LCM</vt:lpstr>
      <vt:lpstr>GCD and LCM</vt:lpstr>
      <vt:lpstr>Try a few values…</vt:lpstr>
      <vt:lpstr>How do you calculate a gcd?</vt:lpstr>
      <vt:lpstr>PowerPoint Presentation</vt:lpstr>
      <vt:lpstr>Running Mystery</vt:lpstr>
      <vt:lpstr>GCD facts</vt:lpstr>
      <vt:lpstr>So…what’s it good for?</vt:lpstr>
      <vt:lpstr>Bézout’s Theorem</vt:lpstr>
      <vt:lpstr>Finding the inverse…</vt:lpstr>
      <vt:lpstr>So…what’s it good for?</vt:lpstr>
      <vt:lpstr>Ok…how am I supposed to find s,t?</vt:lpstr>
      <vt:lpstr>Try it</vt:lpstr>
      <vt:lpstr>Finding the inverse…</vt:lpstr>
      <vt:lpstr>Try it</vt:lpstr>
      <vt:lpstr>Proving the key fact about gcds</vt:lpstr>
      <vt:lpstr>gcd(a,b) = gcd(b, a % b)</vt:lpstr>
      <vt:lpstr>gcd(a,b) = gcd(b, a % b)</vt:lpstr>
      <vt:lpstr>gcd(a,b) = gcd(b, a % b)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Euclidian Algorithm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Weber</dc:creator>
  <cp:lastModifiedBy>Robert Weber</cp:lastModifiedBy>
  <cp:revision>4</cp:revision>
  <cp:lastPrinted>2024-10-18T18:50:23Z</cp:lastPrinted>
  <dcterms:created xsi:type="dcterms:W3CDTF">2024-10-17T21:23:38Z</dcterms:created>
  <dcterms:modified xsi:type="dcterms:W3CDTF">2024-10-18T22:03:13Z</dcterms:modified>
</cp:coreProperties>
</file>