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5"/>
  </p:handoutMasterIdLst>
  <p:sldIdLst>
    <p:sldId id="256" r:id="rId2"/>
    <p:sldId id="357" r:id="rId3"/>
    <p:sldId id="3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94" r:id="rId14"/>
    <p:sldId id="374" r:id="rId15"/>
    <p:sldId id="290" r:id="rId16"/>
    <p:sldId id="289" r:id="rId17"/>
    <p:sldId id="275" r:id="rId18"/>
    <p:sldId id="291" r:id="rId19"/>
    <p:sldId id="292" r:id="rId20"/>
    <p:sldId id="293" r:id="rId21"/>
    <p:sldId id="286" r:id="rId22"/>
    <p:sldId id="370" r:id="rId23"/>
    <p:sldId id="373" r:id="rId24"/>
    <p:sldId id="345" r:id="rId25"/>
    <p:sldId id="346" r:id="rId26"/>
    <p:sldId id="347" r:id="rId27"/>
    <p:sldId id="348" r:id="rId28"/>
    <p:sldId id="349" r:id="rId29"/>
    <p:sldId id="372" r:id="rId30"/>
    <p:sldId id="360" r:id="rId31"/>
    <p:sldId id="361" r:id="rId32"/>
    <p:sldId id="362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64" r:id="rId41"/>
    <p:sldId id="358" r:id="rId42"/>
    <p:sldId id="359" r:id="rId43"/>
    <p:sldId id="369" r:id="rId44"/>
    <p:sldId id="334" r:id="rId45"/>
    <p:sldId id="363" r:id="rId46"/>
    <p:sldId id="282" r:id="rId47"/>
    <p:sldId id="283" r:id="rId48"/>
    <p:sldId id="284" r:id="rId49"/>
    <p:sldId id="285" r:id="rId50"/>
    <p:sldId id="365" r:id="rId51"/>
    <p:sldId id="287" r:id="rId52"/>
    <p:sldId id="288" r:id="rId53"/>
    <p:sldId id="366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8" autoAdjust="0"/>
  </p:normalViewPr>
  <p:slideViewPr>
    <p:cSldViewPr snapToGrid="0">
      <p:cViewPr varScale="1">
        <p:scale>
          <a:sx n="153" d="100"/>
          <a:sy n="153" d="100"/>
        </p:scale>
        <p:origin x="624" y="144"/>
      </p:cViewPr>
      <p:guideLst/>
    </p:cSldViewPr>
  </p:slideViewPr>
  <p:outlineViewPr>
    <p:cViewPr>
      <p:scale>
        <a:sx n="33" d="100"/>
        <a:sy n="33" d="100"/>
      </p:scale>
      <p:origin x="0" y="-16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27BEB1-CF25-4145-80DA-B05580C4162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E8E2FA-95C8-4905-B190-AB45BB744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25 7424,'-8'-20'128,"7"16"277,1 8 253,0 1 0,0 0-1,1 0 1,-1-1 0,3 8 0,6 30 515,-8-40-469,0-1-149,111 26 746,251 57-320,-221-55-597,183 61 0,79 12 453,-275-72-266,-23 0-1104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2944,'0'0'384,"16"0"128,11 0-512,1 0 0,5-4 256,6-1 128,-1 0-3456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0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 5632,'0'0'22,"1"0"0,0 1-1,0-1 1,0 1 0,0-1 0,-1 1 0,1-1 0,0 1-1,-1-1 1,1 1 0,0 0 0,-1-1 0,1 1 0,0 0-1,-1-1 1,0 1 0,1 0 0,-1 0 0,1 0 0,-1 0 0,0-1-1,1 1 1,-1 0 0,0 0 0,0 0 0,0 0 0,0 1-1,-1 1 43,0-1-1,0 0 0,0 0 1,-1 0-1,1 0 0,-1 0 1,1 0-1,-1 0 0,-2 1 1,-1 2-8,-32 30 824,26-26-723,1 0 0,1 0-1,0 1 1,-10 13 0,18-22-133,0 1 0,0-1-1,0 1 1,1 0 0,-1-1 0,0 1 0,1 0-1,-1 0 1,1-1 0,-1 1 0,1 0-1,0 0 1,0 0 0,0 0 0,0 0 0,0-1-1,0 1 1,1 0 0,-1 0 0,1 2 0,1-1 41,-1 0 0,1 0 1,-1 0-1,1 0 0,0 0 1,1-1-1,-1 1 1,0-1-1,1 1 0,3 2 1,1 0 217,1 1 0,0-1 0,0 0 0,1-1 0,0 0 0,16 5 0,-16-7-190,1 0 0,-1-1 0,1 0 0,9-1 1,-7 0-1231,0-1 1,20-4-1,-4-1-4516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6528,'0'0'0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11 5248,'0'0'0,"-7"-10"-128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2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6400,'-2'2'396,"0"-1"0,-1 1 0,1-1 0,0 1 0,0 0 0,0-1 0,1 1 0,-1 0 0,0 1 0,1-1 0,-1 0 0,1 0 0,0 1 0,0-1 0,-1 1 0,0 3 1,2-1-298,0 0 1,1-1 0,-1 1 0,1 0 0,0-1 0,1 1 0,-1-1 0,3 6 0,-3-6-159,10 36 123,-3 0-1,-1 1 1,-2 0 0,0 50-1,-3-63-616,5 6-10753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14592,'0'0'0,"-24"16"0,13-13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124 120 13440,'24'-6'14,"-17"5"-5,0-1 0,0 0 0,0 0-1,0-1 1,0 1 0,0-2-1,-1 1 1,0-1 0,0 0-1,0 0 1,0 0 0,7-8 0,0-3-9,-13 14 4,1 1 0,-1-1 0,1 0 0,-1 0 0,0 0 0,1 1 0,-1-1 0,0 0 0,0 0 0,1 0 0,-1 0 0,0 0 0,0 1 0,0-1 0,0 0 0,0 0 0,-1 0 0,1 0 0,0 0 0,0 0 0,0 1 0,-1-1 0,1 0 0,-1-1 0,0 1 14,0-1 0,0 1 1,-1 0-1,1 0 0,0-1 1,-1 1-1,1 0 0,-1 0 1,1 0-1,-1 1 0,-2-2 1,-3-1 61,-1 0 0,-1 1 0,-14-3 0,13 4-66,0 0 1,-1 1 0,1 0 0,0 0 0,-1 1 0,1 0 0,-12 4 0,15-3 30,0 0 1,1 0-1,-1 1 0,0 0 1,1 0-1,0 0 1,-1 1-1,1 0 0,1 0 1,-11 11-1,14-14-39,1 0 0,0 1 0,0-1 0,0 0-1,0 1 1,0 0 0,0-1 0,0 1 0,0-1 0,1 1-1,-1 0 1,1 0 0,-1-1 0,1 1 0,0 0 0,-1 0-1,1-1 1,0 1 0,0 0 0,0 0 0,1 3 0,0-2 0,0 0 0,1 0 0,-1 0 0,1 0 0,-1 0 0,1-1 0,0 1 0,0 0 0,0-1-1,0 1 1,4 2 0,4 2 25,-1 1 0,2-1-1,-1 0 1,1-1 0,16 6-1,-11-5-331,1-1 0,0 0 0,1-1 0,-1-1 0,1-1 0,0 0 0,0-2 0,23 0 0,4-4-8104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10240,'-14'21'12,"7"-11"-10,0 1 0,-10 20 0,15-26 60,0 0 0,0 1 0,1-1 1,0 0-1,0 1 0,0-1 0,1 0 0,0 1 0,1 10 1,8 33 2091,-8-51-2107,0 0-1,0 0 1,0 0-1,0 0 1,0 0-1,0 1 1,0-1-1,0 0 1,2-1-1,3-5 151,6-10 20,-3 2-141,1 2 0,0-1 0,17-17 1,-23 28-53,0 0 1,1 0 0,0 1 0,0-1 0,0 1 0,0 0 0,0 1 0,0-1 0,1 1 0,0 0 0,-1 0 0,1 1 0,0-1 0,6 0 0,-1 1 66,-1 1 0,0-1 0,1 2 0,-1-1 0,0 1 0,1 1 0,-1 0 0,0 0 0,18 8 0,-22-7-74,1 0-1,-1 0 0,0 1 1,-1 0-1,1 1 1,-1-1-1,0 1 1,0 0-1,0 0 0,-1 0 1,1 1-1,-1 0 1,0 0-1,-1 0 0,4 9 1,-1-1-228,-2-1 1,0 1-1,0 0 0,-1 1 1,-1-1-1,0 0 0,-1 28 1,-1-19-9390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24 12800,'-13'28'21,"32"-31"192,5-4-135,-24 7-73,1 0 1,-1 0-1,1-1 0,-1 1 1,0 0-1,1 0 1,-1 0-1,0 0 0,1 0 1,-1-1-1,0 1 0,1 0 1,-1 0-1,0 0 1,1-1-1,-1 1 0,0 0 1,1-1-1,-1 1 0,0 0 1,0-1-1,0 1 1,1-1-1,0-1 44,0 1-22,0 0 0,0 0 1,0 0-1,0 0 0,0 0 0,-1 0 0,1 0 0,0 0 0,-1 0 0,1 0 0,-1-1 0,1 1 0,-1 0 0,1 0 1,-1-1-1,0 1 0,0 0 0,0-1 0,0-1 0,0-3 1117,-47 3-99,34 5-1020,1 0 1,0 0 0,-1 2-1,1-1 1,0 1-1,0 1 1,1 0 0,0 1-1,-18 11 1,26-14-18,0 0 1,0 0 0,0 1-1,1-1 1,-1 1-1,1-1 1,0 1-1,0 0 1,0 0 0,0 0-1,0 0 1,1 0-1,0 0 1,0 1 0,0-1-1,1 0 1,-1 1-1,1-1 1,0 0-1,0 1 1,1-1 0,0 6-1,2 5 20,0 0-1,0-1 1,2 1-1,0-1 1,8 16-1,-9-21 15,0-1 0,0 0 0,1-1 0,1 1 0,-1-1-1,1 0 1,1 0 0,-1 0 0,1-1 0,0 0-1,0-1 1,1 1 0,0-2 0,0 1 0,0-1-1,0 0 1,1 0 0,0-1 0,-1 0 0,1-1 0,0 0-1,1-1 1,-1 1 0,9-1 0,1 0-3,0-1 1,0-1 0,22-3-1,-26 1-2026,0 0 0,19-7 0,-13 1-5671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5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25 224 8448,'-13'7'21,"71"-17"2027,-30 2-928,-2-1 0,39-19 0,-51 21-996,-1 0-1,-1-1 0,1-1 1,-2 0-1,1 0 0,15-18 1,-25 26-117,-1 0 0,1-1 0,-1 1 0,0-1 0,0 1 0,0-1 0,0 0 0,0 1 0,0-1 0,0 0 0,0 0 0,-1 0 0,1 1 0,-1-1 0,1 0 0,-1 0 0,0 0 0,0 0 0,0 0 0,0 0 0,0 0 0,0 0 0,0 0 0,-1 0 0,1 0 0,-1 0 0,1 1 0,-1-1 0,0 0 0,0 0 0,0 0 0,0 1 0,0-1 0,0 1 0,0-1 0,-3-2 0,0 1 9,0-1 0,0 1 1,0 0-1,-1 0 0,1 1 0,-1 0 0,0-1 0,0 1 1,0 1-1,0-1 0,0 1 0,-9-2 0,1 3-11,1-1-1,0 1 1,0 1-1,0 0 1,-1 1-1,1 0 1,0 1 0,1 0-1,-1 1 1,0 0-1,-14 9 1,22-11 32,-1 0 1,1 0 0,0 1-1,0 0 1,1 0-1,-1 0 1,1 0 0,-1 1-1,1-1 1,0 1 0,0 0-1,0 0 1,1 0 0,0 0-1,-1 0 1,1 1-1,1-1 1,-1 1 0,1-1-1,0 1 1,0 0 0,0-1-1,0 1 1,1 0-1,0 0 1,0 0 0,0-1-1,1 1 1,-1 0 0,1 0-1,3 8 1,-1-5 3,1 0 1,0-1 0,0 1-1,1-1 1,0 0 0,0 0-1,0-1 1,1 0-1,0 0 1,0 0 0,1 0-1,14 8 1,6 3 349,59 28-1,-63-35-252,1-1-1,1-1 0,-1-1 0,44 7 0,-16-9-1824,67-1 1,-64-2-2346,1 0-2816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6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531 52 3456,'-4'-1'267,"0"1"-1,-1-1 1,1 0-1,0 0 1,-1-1 0,1 1-1,0-1 1,0 0 0,0 0-1,0 0 1,0-1-1,-5-4 1,4 4 180,1-1-1,-1 1 1,0 0 0,0 1 0,0-1-1,0 1 1,-11-3 0,9 4-364,0 1 1,1-1-1,-1 1 1,0 1 0,0-1-1,0 1 1,1 0-1,-1 1 1,0 0 0,1 0-1,-1 0 1,-6 4-1,-10 6 49,-39 27 0,49-30-74,-13 9 44,1 1 1,0 2-1,-31 32 1,46-41 24,0-1 1,1 1-1,0 1 1,1 0-1,0 0 1,1 1-1,0-1 1,2 1-1,-7 21 1,8-17-62,1 0-1,0 0 1,2 0 0,0 0 0,1 0 0,0 1-1,6 32 1,-3-39-8,0 0 0,1 0 0,0-1 0,0 1 0,2-1 0,-1 1 0,1-2 0,1 1 0,0-1 0,0 0 0,1 0 0,13 12 0,-6-9 24,1-1 0,-1 0 0,2-2 0,0 0 1,0-1-1,0 0 0,1-1 0,1-1 0,-1-1 0,1-1 0,0-1 0,0 0 1,0-1-1,1-1 0,-1-1 0,1-1 0,-1 0 0,1-2 0,31-6 0,142-42-1042,-129 29-3303,-1 0-4764,-39 12 8814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96 6144,'-33'6'-227,"-5"-1"-314,37-5 592,1-1 1,-1 1-1,0 0 1,0-1-1,0 1 0,1-1 1,-1 1-1,0 0 1,1-1-1,-1 0 1,0 1-1,1-1 1,-1 1-1,0-1 0,1 0 1,-1 1-1,1-1 1,0 0-1,-1 0 1,1 1-1,-1-1 0,1 0 1,0 0-1,0 0 1,-1 0-1,1 1 1,0-1-1,0 0 0,0 0 1,0 0-1,0 0 1,0 0-1,0-3 548,0 1 0,0-1-1,0 1 1,0 0-1,1-1 1,1-5 0,-1 7-511,-1 1 1,1-1 0,0 1 0,0 0-1,0-1 1,0 1 0,0 0 0,0 0-1,0-1 1,0 1 0,0 0 0,0 0-1,1 0 1,-1 0 0,0 1 0,1-1-1,-1 0 1,1 0 0,-1 1-1,3-1 1,-1 0-21,1 1 0,-1-1 0,0 1 0,1 0 0,-1 1 0,0-1 0,0 0 0,1 1-1,4 1 1,1 1 1,-1 1 0,0-1 0,0 1 0,0 0-1,0 1 1,-1 0 0,7 6 0,-8-5-54,-1 0 0,0 0 0,0 1 1,0-1-1,-1 1 0,0 0 0,0 0 0,-1 1 1,0-1-1,0 1 0,-1-1 0,3 16 0,-4-19-9,0 0 0,-1 1 1,1-1-1,-1 0 0,0 0 0,0 0 0,-1 0 0,1 1 0,-1-1 0,0 0 1,0 0-1,0 0 0,-1 0 0,0 0 0,1 0 0,-1-1 0,0 1 0,-1-1 1,1 1-1,-1-1 0,1 0 0,-1 1 0,0-2 0,0 1 0,-1 0 0,-4 3 1,0-2 39,0-1 0,-1 1 0,1-2 0,-1 1 1,0-1-1,0-1 0,1 1 0,-1-1 1,0-1-1,0 0 0,-12-1 0,15 0-3,1 0-1,-1 0 0,1 0 1,0 0-1,-1-1 0,1 0 1,0 0-1,-9-6 1,11 6-33,1 0 0,-1 0 0,1 0 0,-1-1 1,1 1-1,0 0 0,0-1 0,0 0 0,0 1 0,1-1 1,-1 0-1,1 0 0,0 0 0,-1 0 0,1 0 1,0-4-1,0 1-24,1 0 0,0 0 0,0 0 0,0 0 0,1 0 0,0 0 1,0 0-1,1 0 0,0 1 0,0-1 0,0 0 0,0 1 0,5-7 0,6-11-120,25-33 1,-35 53 126,1-3 3,0 1 0,0 0 0,1 0 1,0 0-1,0 1 0,0 0 0,0 0 0,1 0 1,-1 1-1,1-1 0,0 2 0,0-1 1,0 0-1,1 1 0,-1 0 0,0 1 1,1-1-1,7 1 0,-6 0 9,0 1 0,0 1-1,0 0 1,0 0 0,0 0 0,0 1-1,0 0 1,0 1 0,0 0 0,-1 0 0,1 1-1,-1-1 1,0 2 0,9 6 0,10 10 2,-1 0 0,27 32 0,-43-42 62,0 0-1,-1 0 1,0 1 0,-1 0 0,0 1-1,-1-1 1,-1 1 0,8 25 0,-14-43-54,1 0 1,-1 1 0,1-1 0,0 0-1,1 1 1,-1-1 0,1 0 0,0 1-1,2-10 1,18-43 59,-13 38-51,-4 9 8,0-1 0,1 1 0,10-17 0,-14 26-28,0-1 0,0 0 0,0 1 0,0-1 0,1 1 0,-1-1 0,0 1 1,1 0-1,-1-1 0,1 1 0,-1 0 0,1 0 0,0 0 0,-1 0 0,1 0 1,0 1-1,0-1 0,0 0 0,-1 1 0,1 0 0,0-1 0,0 1 0,0 0 1,0 0-1,0 0 0,0 0 0,0 0 0,0 0 0,0 1 0,2 0 1,3 2-5,0 1 0,0 1 0,0-1 0,-1 1 0,0 0 0,0 0 0,7 9-1,-4-4 1,0 1 0,0 0 0,10 18 0,-15-23 0,-3-4 0,0 0 0,1 0 0,-1 0 0,0 0 0,0 0 0,-1 0 0,1 0 0,0 0 0,-1 1 0,1-1 0,-1 0 0,1 4 0,1-5 0,4-7 0,7-11 0,-9 12 0,17-18 52,0 0-1,2 1 0,0 2 0,40-27 0,-62 45-49,1 1 0,1 0 0,-1-1-1,0 1 1,0 0 0,0 0-1,1 0 1,-1 1 0,1-1-1,-1 0 1,0 1 0,1 0 0,-1-1-1,1 1 1,-1 0 0,1 0-1,-1 1 1,1-1 0,-1 0-1,1 1 1,3 1 0,-1 1 6,1 0 1,-1 0 0,0 1-1,0 0 1,0 0 0,0 0-1,5 7 1,-3-3-231,-1 0 0,-1 0 1,1 1-1,-1 0 0,-1 0 0,0 0 0,0 0 0,-1 0 0,4 16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32 15232,'-3'4'1,"1"-1"0,0 1 0,0 0 0,0 0 1,1 0-1,-1 0 0,1 0 0,0 0 0,0 1 1,1-1-1,-1 5 0,2 0 74,0 0-1,0 0 1,6 18-1,-5-19-2,11 55 184,-3 1 0,-2 0 0,-2 121-1,-4-161-310,1-38-34,-3 13 84,17-237-3085,-12 122 2106,-4 107 994,0 0 1,0 0-1,1 0 0,0 0 1,1 1-1,-1-1 1,2 1-1,-1-1 1,1 1-1,1 0 1,-1 1-1,9-11 1,-8 13 33,0 0 1,0 0 0,0 0-1,0 1 1,1 0 0,0 0 0,0 0-1,0 1 1,0-1 0,0 2-1,1-1 1,-1 1 0,1 0-1,0 0 1,0 1 0,12-2 0,-14 3 0,-1 1 0,0 0 0,1-1-1,-1 1 1,0 1 0,0-1 0,0 1 0,0-1 0,0 1 0,0 0 0,0 1 0,0-1 0,-1 1 0,1-1 0,-1 1 0,0 0 0,4 5 0,-3-4-32,-1-1 1,0 1-1,0 0 1,0 0-1,0 0 1,-1 0-1,0 1 0,0-1 1,0 1-1,0-1 1,-1 1-1,1 0 0,-1 0 1,-1 0-1,2 6 1,-3-8-15,1 1 1,-1-1-1,0 0 0,0 1 1,0-1-1,0 0 1,0 0-1,-1 0 1,1 0-1,-1 0 1,0 0-1,0-1 1,0 1-1,0 0 1,-1-1-1,1 0 1,-1 1-1,1-1 1,-1 0-1,0 0 0,0-1 1,0 1-1,-3 1 1,-5 2-424,-1-1 0,0 0 0,0 0-1,-24 3 1,3-2-7810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14592,'-3'4'9,"-1"0"-1,1 1 1,1-1 0,-1 1 0,1 0 0,-1 0 0,1 0 0,1 0 0,-1 1 0,1-1 0,0 0 0,0 1 0,0-1 0,1 1 0,0-1 0,0 0 0,0 1 0,1-1 0,0 1-1,0-1 1,0 0 0,1 1 0,-1-1 0,1 0 0,1 0 0,-1 0 0,1 0 0,-1-1 0,1 1 0,6 6 0,-7-8 10,0 0 1,1-1-1,-1 1 0,0-1 1,1 1-1,-1-1 0,1 0 1,0 0-1,0 0 1,0 0-1,0-1 0,0 1 1,0-1-1,0 0 0,0 0 1,1 0-1,-1 0 0,0 0 1,1-1-1,-1 0 1,0 1-1,1-1 0,-1-1 1,1 1-1,-1 0 0,6-2 1,-1-1-10,-1 0 1,1 0 0,-1-1-1,0 0 1,-1 0 0,1 0-1,-1-1 1,1 0 0,-2 0-1,8-8 1,0 0 59,-9 9-61,1 0 1,-1-1 0,0 0-1,0 0 1,6-10 0,-2 5 123,-4 16-55,1 21-33,-5-19-141,4 30 610,-4-37-619,1 1-1,-1-1 1,1 0-1,-1 1 1,0-1-1,1 0 1,0 0 0,-1 1-1,1-1 1,0 0-1,0 0 1,-1 0 0,1 0-1,0 0 1,0 0-1,0 0 1,0 0-1,0-1 1,1 1 0,-1 0-1,0-1 1,0 1-1,3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15232,'0'32'0,"0"16"0,3 7 0,-1 11 0,5 10 0,-2 13 0,-3-10 0,1 1-256,-8-5 0,-9-1-896,5-19 0,1-1-7424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0 14592,'-19'14'0,"-13"9"0,-1-4 0,-7 0 0,-7-4 0,-6-1 0,-2-2 0,-1-6 0,15-1 128,10-2-128,7-1 128,8-2-256,4 0 128,7-2-1920,19-5-2560,5 7 2048,0 0-896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9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58 389 15488,'5'0'0,"82"13"145,-76-11-112,1-2-1,0 0 1,0 0 0,0-1-1,15-3 1,-11-3 10,-15 7-40,0 0 1,-1-1 0,1 1 0,0 0-1,-1-1 1,1 1 0,0-1 0,-1 1 0,1-1-1,-1 1 1,1-1 0,-1 0 0,1 1 0,-1-1-1,1 0 1,-1 1 0,1-1 0,-1 0 0,0 0-1,0 1 1,1-1 0,-1 0 0,0 0 0,0 1-1,0-1 1,0 0 0,0 0 0,0 0 0,0 1-1,0-1 1,0 0 0,0 0 0,0 0 0,0 1-1,-1-1 1,1 0 0,0 0 0,-1 1 0,1-1-1,0 0 1,-1 1 0,1-1 0,-1 0-1,1 1 1,-1-1 0,1 1 0,-1-1 0,0 1-1,1-1 1,-1 1 0,0-1 0,-3-1 12,1 0 1,0 0-1,-1 0 1,1 0 0,-1 1-1,1-1 1,-1 1-1,0 0 1,-6-1-1,-20 2-74,-1 1-1,1 1 1,-37 7 0,59-8 57,-3 1-36,-24 4-521,35-6 550,0 0 0,0 0 0,0 0 0,0 0 0,0 0 0,0 0 0,0 0 0,0 0 0,0 1 0,0-1 0,0 0 0,0 0 1,0 0-1,0 0 0,1 0 0,-1 0 0,0 0 0,0 0 0,0 0 0,0 0 0,0 0 0,0 0 0,0 0 0,0 0 0,0 0 0,0 0 0,0 1 0,0-1 0,0 0 0,0 0 0,0 0 0,0 0 0,0 0 0,0 0 0,0 0 0,-1 0 0,1 0 0,24 1-140,-3 0 132,-1 1-1,1 1 0,0 1 1,-1 0-1,1 2 0,-1 0 1,26 13-1,9 8-34,65 41 1,-108-59 18,0 0 0,0 0 0,11 13 0,-19-41-96,2-64 96,-6 59 16,1 1 0,2-1 0,0 1 0,1 0 0,11-32 0,-6 33 89,1 0 0,1 0 0,1 1 0,15-20 0,68-72-2017,-59 74-6717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2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0 1920,'-27'20'4018,"-22"0"-2682,10-5-1165,20-6 5,1-1-83,-26 18 1,42-25 34,5-1 0,43 3 0,0 3 0,65 15 0,-86-15-118,-1 0-1,0 1 1,-1 2 0,1 0 0,-2 2 0,1 0 0,-2 1 0,0 2-1,0 0 1,-1 1 0,-1 1 0,26 27 0,-40-36 124,0-1 1,0 1-1,-1 0 0,0 1 1,-1-1-1,1 0 1,-1 1-1,-1 0 0,1 0 1,-1 0-1,-1 0 0,0 0 1,0 0-1,0 1 1,-1-1-1,0 0 0,-1 0 1,0 1-1,0-1 1,-1 0-1,0 0 0,0 0 1,-1 0-1,0-1 1,0 1-1,-1-1 0,0 0 1,0 0-1,-1 0 1,0 0-1,0-1 0,0 1 1,-1-1-1,0-1 1,0 1-1,-1-1 0,1 0 1,-1-1-1,-11 6 1,2-4 24,-1 0 1,1-1 0,-1-1-1,1-1 1,-1-1 0,-28 1-1,3-3 168,-66-8-1,61 0-352,0-2-1,0-2 0,-65-27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A621CC-069A-4F0F-AA5A-D143E893C3D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1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7A621CC-069A-4F0F-AA5A-D143E893C3D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8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8.xml"/><Relationship Id="rId40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8" Type="http://schemas.openxmlformats.org/officeDocument/2006/relationships/image" Target="../media/image6.png"/><Relationship Id="rId3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0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image" Target="../media/image330.png"/><Relationship Id="rId26" Type="http://schemas.openxmlformats.org/officeDocument/2006/relationships/image" Target="../media/image37.png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300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image" Target="../media/image41.png"/><Relationship Id="rId2" Type="http://schemas.openxmlformats.org/officeDocument/2006/relationships/image" Target="../media/image250.png"/><Relationship Id="rId16" Type="http://schemas.openxmlformats.org/officeDocument/2006/relationships/image" Target="../media/image320.png"/><Relationship Id="rId20" Type="http://schemas.openxmlformats.org/officeDocument/2006/relationships/image" Target="../media/image340.png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customXml" Target="../ink/ink24.xml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38.png"/><Relationship Id="rId10" Type="http://schemas.openxmlformats.org/officeDocument/2006/relationships/image" Target="../media/image290.png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image" Target="../media/image260.png"/><Relationship Id="rId9" Type="http://schemas.openxmlformats.org/officeDocument/2006/relationships/customXml" Target="../ink/ink23.xml"/><Relationship Id="rId14" Type="http://schemas.openxmlformats.org/officeDocument/2006/relationships/image" Target="../media/image310.png"/><Relationship Id="rId22" Type="http://schemas.openxmlformats.org/officeDocument/2006/relationships/image" Target="../media/image350.png"/><Relationship Id="rId27" Type="http://schemas.openxmlformats.org/officeDocument/2006/relationships/customXml" Target="../ink/ink32.xml"/><Relationship Id="rId30" Type="http://schemas.openxmlformats.org/officeDocument/2006/relationships/image" Target="../media/image39.png"/><Relationship Id="rId8" Type="http://schemas.openxmlformats.org/officeDocument/2006/relationships/image" Target="../media/image28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50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95E0-004C-4989-9567-A609B1978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79187"/>
            <a:ext cx="7772400" cy="1463040"/>
          </a:xfrm>
        </p:spPr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4AA46-3EC9-4C16-A561-2035EF02E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2024</a:t>
            </a:r>
          </a:p>
          <a:p>
            <a:r>
              <a:rPr lang="en-US" dirty="0"/>
              <a:t>Lecture 10</a:t>
            </a:r>
          </a:p>
        </p:txBody>
      </p:sp>
      <p:pic>
        <p:nvPicPr>
          <p:cNvPr id="2050" name="Picture 2" descr="saint_curious_george">
            <a:extLst>
              <a:ext uri="{FF2B5EF4-FFF2-40B4-BE49-F238E27FC236}">
                <a16:creationId xmlns:a16="http://schemas.microsoft.com/office/drawing/2014/main" id="{5795D5A1-964B-45F7-9EB7-A001112D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67946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61A7A-B375-4EAD-BF78-FA865053CCEF}"/>
              </a:ext>
            </a:extLst>
          </p:cNvPr>
          <p:cNvSpPr txBox="1"/>
          <p:nvPr/>
        </p:nvSpPr>
        <p:spPr>
          <a:xfrm>
            <a:off x="1724025" y="4406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https://abstrusegoose.com/353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14:cNvPr>
              <p14:cNvContentPartPr/>
              <p14:nvPr/>
            </p14:nvContentPartPr>
            <p14:xfrm>
              <a:off x="2026155" y="416865"/>
              <a:ext cx="574920" cy="17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515" y="399225"/>
                <a:ext cx="61056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BEDFBE5-C0F7-4128-83E1-5A10D9B4855F}"/>
              </a:ext>
            </a:extLst>
          </p:cNvPr>
          <p:cNvGrpSpPr/>
          <p:nvPr/>
        </p:nvGrpSpPr>
        <p:grpSpPr>
          <a:xfrm>
            <a:off x="2775675" y="299145"/>
            <a:ext cx="1491840" cy="677520"/>
            <a:chOff x="2775675" y="299145"/>
            <a:chExt cx="149184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14:cNvPr>
                <p14:cNvContentPartPr/>
                <p14:nvPr/>
              </p14:nvContentPartPr>
              <p14:xfrm>
                <a:off x="2775675" y="391665"/>
                <a:ext cx="299160" cy="28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58035" y="373665"/>
                  <a:ext cx="334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14:cNvPr>
                <p14:cNvContentPartPr/>
                <p14:nvPr/>
              </p14:nvContentPartPr>
              <p14:xfrm>
                <a:off x="3136035" y="552585"/>
                <a:ext cx="377640" cy="10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8395" y="534585"/>
                  <a:ext cx="413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14:cNvPr>
                <p14:cNvContentPartPr/>
                <p14:nvPr/>
              </p14:nvContentPartPr>
              <p14:xfrm>
                <a:off x="3593235" y="523425"/>
                <a:ext cx="123840" cy="19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75235" y="505425"/>
                  <a:ext cx="159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14:cNvPr>
                <p14:cNvContentPartPr/>
                <p14:nvPr/>
              </p14:nvContentPartPr>
              <p14:xfrm>
                <a:off x="3763515" y="489225"/>
                <a:ext cx="102960" cy="7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45875" y="471585"/>
                  <a:ext cx="138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14:cNvPr>
                <p14:cNvContentPartPr/>
                <p14:nvPr/>
              </p14:nvContentPartPr>
              <p14:xfrm>
                <a:off x="3937035" y="299145"/>
                <a:ext cx="133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9395" y="281145"/>
                  <a:ext cx="48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14:cNvPr>
                <p14:cNvContentPartPr/>
                <p14:nvPr/>
              </p14:nvContentPartPr>
              <p14:xfrm>
                <a:off x="3848115" y="445665"/>
                <a:ext cx="167760" cy="4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30475" y="427665"/>
                  <a:ext cx="203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14:cNvPr>
                <p14:cNvContentPartPr/>
                <p14:nvPr/>
              </p14:nvContentPartPr>
              <p14:xfrm>
                <a:off x="4020915" y="375105"/>
                <a:ext cx="246600" cy="19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3275" y="357465"/>
                  <a:ext cx="28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14:cNvPr>
                <p14:cNvContentPartPr/>
                <p14:nvPr/>
              </p14:nvContentPartPr>
              <p14:xfrm>
                <a:off x="2882955" y="752385"/>
                <a:ext cx="235440" cy="22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5315" y="734385"/>
                  <a:ext cx="271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14:cNvPr>
                <p14:cNvContentPartPr/>
                <p14:nvPr/>
              </p14:nvContentPartPr>
              <p14:xfrm>
                <a:off x="3033795" y="776145"/>
                <a:ext cx="65520" cy="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16155" y="758145"/>
                  <a:ext cx="101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14:cNvPr>
                <p14:cNvContentPartPr/>
                <p14:nvPr/>
              </p14:nvContentPartPr>
              <p14:xfrm>
                <a:off x="3223875" y="858225"/>
                <a:ext cx="87840" cy="9360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06235" y="840585"/>
                  <a:ext cx="123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14:cNvPr>
                <p14:cNvContentPartPr/>
                <p14:nvPr/>
              </p14:nvContentPartPr>
              <p14:xfrm>
                <a:off x="3380475" y="850665"/>
                <a:ext cx="360" cy="36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2475" y="8330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14:cNvPr>
                <p14:cNvContentPartPr/>
                <p14:nvPr/>
              </p14:nvContentPartPr>
              <p14:xfrm>
                <a:off x="3387315" y="878745"/>
                <a:ext cx="2880" cy="396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69315" y="861105"/>
                  <a:ext cx="38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14:cNvPr>
                <p14:cNvContentPartPr/>
                <p14:nvPr/>
              </p14:nvContentPartPr>
              <p14:xfrm>
                <a:off x="3374715" y="796665"/>
                <a:ext cx="20520" cy="14544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6715" y="778665"/>
                  <a:ext cx="56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14:cNvPr>
                <p14:cNvContentPartPr/>
                <p14:nvPr/>
              </p14:nvContentPartPr>
              <p14:xfrm>
                <a:off x="3391635" y="745545"/>
                <a:ext cx="12960" cy="72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3635" y="727545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14:cNvPr>
                <p14:cNvContentPartPr/>
                <p14:nvPr/>
              </p14:nvContentPartPr>
              <p14:xfrm>
                <a:off x="3461115" y="807825"/>
                <a:ext cx="118080" cy="7632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43115" y="790185"/>
                  <a:ext cx="153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14:cNvPr>
                <p14:cNvContentPartPr/>
                <p14:nvPr/>
              </p14:nvContentPartPr>
              <p14:xfrm>
                <a:off x="3614115" y="812865"/>
                <a:ext cx="147960" cy="10332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96475" y="794865"/>
                  <a:ext cx="183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14:cNvPr>
                <p14:cNvContentPartPr/>
                <p14:nvPr/>
              </p14:nvContentPartPr>
              <p14:xfrm>
                <a:off x="3819675" y="811785"/>
                <a:ext cx="146520" cy="13572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01675" y="793785"/>
                  <a:ext cx="182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14:cNvPr>
                <p14:cNvContentPartPr/>
                <p14:nvPr/>
              </p14:nvContentPartPr>
              <p14:xfrm>
                <a:off x="4001835" y="793425"/>
                <a:ext cx="232920" cy="14004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84195" y="775425"/>
                  <a:ext cx="268560" cy="17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389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6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297120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2BBCA-1AD4-434A-B5EB-781B4749120F}"/>
              </a:ext>
            </a:extLst>
          </p:cNvPr>
          <p:cNvSpPr/>
          <p:nvPr/>
        </p:nvSpPr>
        <p:spPr>
          <a:xfrm>
            <a:off x="231865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4892A4-5D42-42CA-8F7E-9A0A3EFF73AC}"/>
              </a:ext>
            </a:extLst>
          </p:cNvPr>
          <p:cNvSpPr/>
          <p:nvPr/>
        </p:nvSpPr>
        <p:spPr>
          <a:xfrm>
            <a:off x="268566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00FBA1-B277-4904-BEB9-BE3D7A8A9CD0}"/>
              </a:ext>
            </a:extLst>
          </p:cNvPr>
          <p:cNvSpPr/>
          <p:nvPr/>
        </p:nvSpPr>
        <p:spPr>
          <a:xfrm>
            <a:off x="305111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740DE-3F1E-4923-A09E-B71803866B54}"/>
              </a:ext>
            </a:extLst>
          </p:cNvPr>
          <p:cNvSpPr/>
          <p:nvPr/>
        </p:nvSpPr>
        <p:spPr>
          <a:xfrm>
            <a:off x="341811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7D41AF-AD6E-40B2-9BE2-D280A5252FB8}"/>
              </a:ext>
            </a:extLst>
          </p:cNvPr>
          <p:cNvSpPr/>
          <p:nvPr/>
        </p:nvSpPr>
        <p:spPr>
          <a:xfrm>
            <a:off x="378511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7B361-4D41-45A3-8547-AE841EA3F88F}"/>
              </a:ext>
            </a:extLst>
          </p:cNvPr>
          <p:cNvSpPr/>
          <p:nvPr/>
        </p:nvSpPr>
        <p:spPr>
          <a:xfrm>
            <a:off x="415212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78595E-0C0A-452C-A0E0-498F386C4153}"/>
              </a:ext>
            </a:extLst>
          </p:cNvPr>
          <p:cNvSpPr/>
          <p:nvPr/>
        </p:nvSpPr>
        <p:spPr>
          <a:xfrm>
            <a:off x="451757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DF8D4-B6D4-4FB0-8E9D-8C42C2A0657E}"/>
              </a:ext>
            </a:extLst>
          </p:cNvPr>
          <p:cNvSpPr/>
          <p:nvPr/>
        </p:nvSpPr>
        <p:spPr>
          <a:xfrm>
            <a:off x="488457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0B7AF9-5AAC-4BD3-9E7E-E4B75CBA63DD}"/>
              </a:ext>
            </a:extLst>
          </p:cNvPr>
          <p:cNvSpPr/>
          <p:nvPr/>
        </p:nvSpPr>
        <p:spPr>
          <a:xfrm>
            <a:off x="525157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35D79D-8629-4F93-9E21-77F38F26D8CA}"/>
              </a:ext>
            </a:extLst>
          </p:cNvPr>
          <p:cNvSpPr/>
          <p:nvPr/>
        </p:nvSpPr>
        <p:spPr>
          <a:xfrm>
            <a:off x="561858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001239-10E5-42B6-B96B-0B5EC3710F78}"/>
              </a:ext>
            </a:extLst>
          </p:cNvPr>
          <p:cNvSpPr/>
          <p:nvPr/>
        </p:nvSpPr>
        <p:spPr>
          <a:xfrm>
            <a:off x="598403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5F6379-5F88-457E-8092-2CF4CECCC6DD}"/>
              </a:ext>
            </a:extLst>
          </p:cNvPr>
          <p:cNvSpPr/>
          <p:nvPr/>
        </p:nvSpPr>
        <p:spPr>
          <a:xfrm>
            <a:off x="635103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C28970-24A7-49C7-A7BA-C2562D55B0D8}"/>
              </a:ext>
            </a:extLst>
          </p:cNvPr>
          <p:cNvSpPr/>
          <p:nvPr/>
        </p:nvSpPr>
        <p:spPr>
          <a:xfrm>
            <a:off x="231865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EA9761-B587-4D48-8A13-CDED06E2FB15}"/>
              </a:ext>
            </a:extLst>
          </p:cNvPr>
          <p:cNvSpPr/>
          <p:nvPr/>
        </p:nvSpPr>
        <p:spPr>
          <a:xfrm>
            <a:off x="268566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819AD9-ED6C-4AD0-A85D-3CBE1C024F63}"/>
              </a:ext>
            </a:extLst>
          </p:cNvPr>
          <p:cNvSpPr/>
          <p:nvPr/>
        </p:nvSpPr>
        <p:spPr>
          <a:xfrm>
            <a:off x="305111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C07A4-EA1F-4C9D-A3BA-162A795425ED}"/>
              </a:ext>
            </a:extLst>
          </p:cNvPr>
          <p:cNvSpPr/>
          <p:nvPr/>
        </p:nvSpPr>
        <p:spPr>
          <a:xfrm>
            <a:off x="341811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364EA6-AD98-4F99-8E2D-9AAB57C9ECF7}"/>
              </a:ext>
            </a:extLst>
          </p:cNvPr>
          <p:cNvSpPr/>
          <p:nvPr/>
        </p:nvSpPr>
        <p:spPr>
          <a:xfrm>
            <a:off x="378511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412A8-00AF-40C1-9731-66A98E117BA0}"/>
              </a:ext>
            </a:extLst>
          </p:cNvPr>
          <p:cNvSpPr/>
          <p:nvPr/>
        </p:nvSpPr>
        <p:spPr>
          <a:xfrm>
            <a:off x="415212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06D22F-DDCB-48F9-B2D0-F11C79DC44DE}"/>
              </a:ext>
            </a:extLst>
          </p:cNvPr>
          <p:cNvSpPr/>
          <p:nvPr/>
        </p:nvSpPr>
        <p:spPr>
          <a:xfrm>
            <a:off x="451757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9721E3-7707-40EE-BD97-9B01ED86D801}"/>
              </a:ext>
            </a:extLst>
          </p:cNvPr>
          <p:cNvSpPr/>
          <p:nvPr/>
        </p:nvSpPr>
        <p:spPr>
          <a:xfrm>
            <a:off x="488457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A3AE9B-3F97-43B3-8AAA-60D6EFD1F50A}"/>
              </a:ext>
            </a:extLst>
          </p:cNvPr>
          <p:cNvSpPr/>
          <p:nvPr/>
        </p:nvSpPr>
        <p:spPr>
          <a:xfrm>
            <a:off x="525157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D2FF54-7CC6-4AB4-BBD7-0E761D4E050D}"/>
              </a:ext>
            </a:extLst>
          </p:cNvPr>
          <p:cNvSpPr/>
          <p:nvPr/>
        </p:nvSpPr>
        <p:spPr>
          <a:xfrm>
            <a:off x="561858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99F6C0-B668-47EA-B192-33C37E8BAAA3}"/>
              </a:ext>
            </a:extLst>
          </p:cNvPr>
          <p:cNvSpPr/>
          <p:nvPr/>
        </p:nvSpPr>
        <p:spPr>
          <a:xfrm>
            <a:off x="598403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5ECA2D-3F47-44C7-A30C-4A4C2255C477}"/>
              </a:ext>
            </a:extLst>
          </p:cNvPr>
          <p:cNvSpPr/>
          <p:nvPr/>
        </p:nvSpPr>
        <p:spPr>
          <a:xfrm>
            <a:off x="635103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C41626-C33B-4443-ADD5-C27CF200690E}"/>
              </a:ext>
            </a:extLst>
          </p:cNvPr>
          <p:cNvSpPr/>
          <p:nvPr/>
        </p:nvSpPr>
        <p:spPr>
          <a:xfrm>
            <a:off x="232020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288346-0C12-49FA-A3BA-84C43A9C8970}"/>
              </a:ext>
            </a:extLst>
          </p:cNvPr>
          <p:cNvSpPr/>
          <p:nvPr/>
        </p:nvSpPr>
        <p:spPr>
          <a:xfrm>
            <a:off x="268721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5D8A0D-DB50-421E-8BE0-0A40C40691C8}"/>
              </a:ext>
            </a:extLst>
          </p:cNvPr>
          <p:cNvSpPr/>
          <p:nvPr/>
        </p:nvSpPr>
        <p:spPr>
          <a:xfrm>
            <a:off x="305266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5A142-F36C-4134-ABB8-153916DFDEBA}"/>
              </a:ext>
            </a:extLst>
          </p:cNvPr>
          <p:cNvSpPr/>
          <p:nvPr/>
        </p:nvSpPr>
        <p:spPr>
          <a:xfrm>
            <a:off x="341966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B60126-1354-44A7-9341-C1A924087B9D}"/>
              </a:ext>
            </a:extLst>
          </p:cNvPr>
          <p:cNvSpPr/>
          <p:nvPr/>
        </p:nvSpPr>
        <p:spPr>
          <a:xfrm>
            <a:off x="378666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D42E7C3-9A1A-43AA-826A-957C222EF081}"/>
              </a:ext>
            </a:extLst>
          </p:cNvPr>
          <p:cNvSpPr/>
          <p:nvPr/>
        </p:nvSpPr>
        <p:spPr>
          <a:xfrm>
            <a:off x="415367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343D89-F345-4E27-87A3-937829723EC8}"/>
              </a:ext>
            </a:extLst>
          </p:cNvPr>
          <p:cNvSpPr/>
          <p:nvPr/>
        </p:nvSpPr>
        <p:spPr>
          <a:xfrm>
            <a:off x="451912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7553EB-8D70-4BE5-A79B-BA9AF0CDAFF7}"/>
              </a:ext>
            </a:extLst>
          </p:cNvPr>
          <p:cNvSpPr/>
          <p:nvPr/>
        </p:nvSpPr>
        <p:spPr>
          <a:xfrm>
            <a:off x="488612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BE63010-980B-4959-89CE-7C09DA7F9762}"/>
              </a:ext>
            </a:extLst>
          </p:cNvPr>
          <p:cNvSpPr/>
          <p:nvPr/>
        </p:nvSpPr>
        <p:spPr>
          <a:xfrm>
            <a:off x="525312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BD353D-2083-46EB-A9EA-E26A51C8CBB4}"/>
              </a:ext>
            </a:extLst>
          </p:cNvPr>
          <p:cNvSpPr/>
          <p:nvPr/>
        </p:nvSpPr>
        <p:spPr>
          <a:xfrm>
            <a:off x="562013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B69437-3466-4E30-830C-8E19744826C6}"/>
              </a:ext>
            </a:extLst>
          </p:cNvPr>
          <p:cNvSpPr/>
          <p:nvPr/>
        </p:nvSpPr>
        <p:spPr>
          <a:xfrm>
            <a:off x="598558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67510F-111B-4E58-B9B7-1EC934787407}"/>
              </a:ext>
            </a:extLst>
          </p:cNvPr>
          <p:cNvSpPr/>
          <p:nvPr/>
        </p:nvSpPr>
        <p:spPr>
          <a:xfrm>
            <a:off x="635258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42D92-9963-4C09-800D-0C22BAF94888}"/>
              </a:ext>
            </a:extLst>
          </p:cNvPr>
          <p:cNvSpPr/>
          <p:nvPr/>
        </p:nvSpPr>
        <p:spPr>
          <a:xfrm>
            <a:off x="7150940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B1F4DBF-D82D-4EF8-AB03-8861D5B1D53E}"/>
              </a:ext>
            </a:extLst>
          </p:cNvPr>
          <p:cNvSpPr/>
          <p:nvPr/>
        </p:nvSpPr>
        <p:spPr>
          <a:xfrm>
            <a:off x="7516388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F714A63-758D-4E17-8A84-610754805FC8}"/>
              </a:ext>
            </a:extLst>
          </p:cNvPr>
          <p:cNvSpPr/>
          <p:nvPr/>
        </p:nvSpPr>
        <p:spPr>
          <a:xfrm>
            <a:off x="7883392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1B946FF-42FB-4DB3-AD61-419D50DDFF15}"/>
              </a:ext>
            </a:extLst>
          </p:cNvPr>
          <p:cNvSpPr/>
          <p:nvPr/>
        </p:nvSpPr>
        <p:spPr>
          <a:xfrm>
            <a:off x="7150940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05E63DC-D3B7-42DE-884A-1BA86475B28B}"/>
              </a:ext>
            </a:extLst>
          </p:cNvPr>
          <p:cNvSpPr/>
          <p:nvPr/>
        </p:nvSpPr>
        <p:spPr>
          <a:xfrm>
            <a:off x="7516388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AD8C38-2C67-4127-91F1-72765A19DDF8}"/>
              </a:ext>
            </a:extLst>
          </p:cNvPr>
          <p:cNvSpPr/>
          <p:nvPr/>
        </p:nvSpPr>
        <p:spPr>
          <a:xfrm>
            <a:off x="7883392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27−15=12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E750B2-15EF-40B4-B80E-19435D94995F}"/>
              </a:ext>
            </a:extLst>
          </p:cNvPr>
          <p:cNvSpPr/>
          <p:nvPr/>
        </p:nvSpPr>
        <p:spPr>
          <a:xfrm>
            <a:off x="232021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D293F7F-5D19-4E87-97C6-2AD587D674E0}"/>
              </a:ext>
            </a:extLst>
          </p:cNvPr>
          <p:cNvSpPr/>
          <p:nvPr/>
        </p:nvSpPr>
        <p:spPr>
          <a:xfrm>
            <a:off x="268721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A14228D-A84B-4AB4-9DCB-80A854B6A4C0}"/>
              </a:ext>
            </a:extLst>
          </p:cNvPr>
          <p:cNvSpPr/>
          <p:nvPr/>
        </p:nvSpPr>
        <p:spPr>
          <a:xfrm>
            <a:off x="305266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C5253B-2B37-4944-8D73-23D483C75929}"/>
              </a:ext>
            </a:extLst>
          </p:cNvPr>
          <p:cNvSpPr/>
          <p:nvPr/>
        </p:nvSpPr>
        <p:spPr>
          <a:xfrm>
            <a:off x="341966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400ACB6-18B1-4AAC-B091-0BB17C1F9481}"/>
              </a:ext>
            </a:extLst>
          </p:cNvPr>
          <p:cNvSpPr/>
          <p:nvPr/>
        </p:nvSpPr>
        <p:spPr>
          <a:xfrm>
            <a:off x="378667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E2CCC8-A191-45E2-886A-763A5D9EF708}"/>
              </a:ext>
            </a:extLst>
          </p:cNvPr>
          <p:cNvSpPr/>
          <p:nvPr/>
        </p:nvSpPr>
        <p:spPr>
          <a:xfrm>
            <a:off x="415367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D7AB71-24AC-4D18-B1E9-54D0823EFD46}"/>
              </a:ext>
            </a:extLst>
          </p:cNvPr>
          <p:cNvSpPr/>
          <p:nvPr/>
        </p:nvSpPr>
        <p:spPr>
          <a:xfrm>
            <a:off x="451912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8C9A5E2-235F-4F94-8216-41CD93532E22}"/>
              </a:ext>
            </a:extLst>
          </p:cNvPr>
          <p:cNvSpPr/>
          <p:nvPr/>
        </p:nvSpPr>
        <p:spPr>
          <a:xfrm>
            <a:off x="488612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18E35CB-9C80-4F6C-8171-349BC6BB3C75}"/>
              </a:ext>
            </a:extLst>
          </p:cNvPr>
          <p:cNvSpPr/>
          <p:nvPr/>
        </p:nvSpPr>
        <p:spPr>
          <a:xfrm>
            <a:off x="525313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81DF086-A833-4234-A545-7EDB090ABD98}"/>
              </a:ext>
            </a:extLst>
          </p:cNvPr>
          <p:cNvSpPr/>
          <p:nvPr/>
        </p:nvSpPr>
        <p:spPr>
          <a:xfrm>
            <a:off x="562013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68C682F-552A-42EC-BF47-FE8E9A08E783}"/>
              </a:ext>
            </a:extLst>
          </p:cNvPr>
          <p:cNvSpPr/>
          <p:nvPr/>
        </p:nvSpPr>
        <p:spPr>
          <a:xfrm>
            <a:off x="598558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629B1E1-5034-47BF-8D29-A06A80A52A0F}"/>
              </a:ext>
            </a:extLst>
          </p:cNvPr>
          <p:cNvSpPr/>
          <p:nvPr/>
        </p:nvSpPr>
        <p:spPr>
          <a:xfrm>
            <a:off x="635258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56B8-6887-78E3-7194-08ADDE58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18382-6E4E-292C-FF34-9AD49CD1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next few weeks:</a:t>
            </a:r>
          </a:p>
          <a:p>
            <a:r>
              <a:rPr lang="en-US" dirty="0"/>
              <a:t>Practice direct proofs in English (formatting details, doing more examples)</a:t>
            </a:r>
          </a:p>
          <a:p>
            <a:r>
              <a:rPr lang="en-US" dirty="0"/>
              <a:t>See a few other proof techniques</a:t>
            </a:r>
          </a:p>
          <a:p>
            <a:pPr lvl="1"/>
            <a:r>
              <a:rPr lang="en-US" dirty="0"/>
              <a:t>Proof by contrapositive, proving an exists statement, proof by contradiction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All while learning some number theory.</a:t>
            </a:r>
          </a:p>
        </p:txBody>
      </p:sp>
    </p:spTree>
    <p:extLst>
      <p:ext uri="{BB962C8B-B14F-4D97-AF65-F5344CB8AC3E}">
        <p14:creationId xmlns:p14="http://schemas.microsoft.com/office/powerpoint/2010/main" val="1695480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</p:spPr>
            <p:txBody>
              <a:bodyPr/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Before we start, we must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  <a:blipFill>
                <a:blip r:embed="rId2"/>
                <a:stretch>
                  <a:fillRect l="-641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BCA48ED-4A53-48C4-A81D-D0FC16AD4A42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7020F-AD26-4A9A-A7B2-20475A75B80D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8AA637-5B22-4860-A585-E336B20A2B05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8E5B3-F18A-4695-BC07-2FFDF4049A7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556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  <a:blipFill>
                <a:blip r:embed="rId2"/>
                <a:stretch>
                  <a:fillRect l="-545" t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E3E3C21-ED66-4A5F-8941-C06E08408BC5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F21EC-B57E-4895-94D5-15639FBC8B28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95F7F5-0A99-471C-9D81-000ACA24578F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6AC21B-17A3-49BB-AF96-A5468ECBD58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33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2CF9-D56E-49C4-85FE-E6370F8C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and 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917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A0C-B620-42B9-9679-9CC0884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</p:spPr>
            <p:txBody>
              <a:bodyPr/>
              <a:lstStyle/>
              <a:p>
                <a:pPr algn="ctr"/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  <a:blipFill>
                <a:blip r:embed="rId2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F279DF-024C-4D83-9C39-C0911C4A4E57}"/>
              </a:ext>
            </a:extLst>
          </p:cNvPr>
          <p:cNvSpPr txBox="1"/>
          <p:nvPr/>
        </p:nvSpPr>
        <p:spPr>
          <a:xfrm>
            <a:off x="575239" y="2023678"/>
            <a:ext cx="6806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Before we start we must know: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What every word in the statement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What the statement as a whole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Where to start.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What your target is.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3E501-85B1-472A-A21C-A1DDB1046E00}"/>
              </a:ext>
            </a:extLst>
          </p:cNvPr>
          <p:cNvGrpSpPr/>
          <p:nvPr/>
        </p:nvGrpSpPr>
        <p:grpSpPr>
          <a:xfrm>
            <a:off x="4552950" y="4991341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1DEBB-3769-4399-9C23-54700F4D2AE2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A91E65-1DAD-48E9-98BE-A7890AD3F0E9}"/>
              </a:ext>
            </a:extLst>
          </p:cNvPr>
          <p:cNvGrpSpPr/>
          <p:nvPr/>
        </p:nvGrpSpPr>
        <p:grpSpPr>
          <a:xfrm>
            <a:off x="4552948" y="3176066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D256D0-22C5-4D49-A39E-C07A17B8E1E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426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5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938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9381"/>
                <a:ext cx="11187258" cy="2534869"/>
              </a:xfrm>
              <a:blipFill>
                <a:blip r:embed="rId2"/>
                <a:stretch>
                  <a:fillRect l="-1525" t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538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Multiplying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b="0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the definition of mod.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649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CBF-6984-47C7-99E7-C4A25E1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−1≡19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≡2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7)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/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/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/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426E1E-D53D-487B-8D30-9D64D1E5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Contrapositive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E30D9-0D4A-4402-A273-1896D5D88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27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6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re has to be a better way">
            <a:extLst>
              <a:ext uri="{FF2B5EF4-FFF2-40B4-BE49-F238E27FC236}">
                <a16:creationId xmlns:a16="http://schemas.microsoft.com/office/drawing/2014/main" id="{F42692BC-5BC2-4483-9624-5141192C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C4D3B-37C0-4ADB-A6AE-3AF3A01161F7}"/>
              </a:ext>
            </a:extLst>
          </p:cNvPr>
          <p:cNvSpPr/>
          <p:nvPr/>
        </p:nvSpPr>
        <p:spPr>
          <a:xfrm>
            <a:off x="429502" y="5137965"/>
            <a:ext cx="11032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has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18704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BE22-148D-49A5-8B2A-16017B5E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has to be a better way! </a:t>
                </a:r>
              </a:p>
              <a:p>
                <a:r>
                  <a:rPr lang="en-US" dirty="0"/>
                  <a:t>If only there were some equivalent implication…</a:t>
                </a:r>
              </a:p>
              <a:p>
                <a:r>
                  <a:rPr lang="en-US" dirty="0"/>
                  <a:t>One where we could negate everything…</a:t>
                </a:r>
              </a:p>
              <a:p>
                <a:endParaRPr lang="en-US" dirty="0"/>
              </a:p>
              <a:p>
                <a:r>
                  <a:rPr lang="en-US" dirty="0"/>
                  <a:t>Take the contrapositive of the statement:</a:t>
                </a:r>
              </a:p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8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528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 dirty="0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47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2028-1F05-49E9-AA3B-499CF6B2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D965F-640A-4BAA-A887-B7DAD1761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4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6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7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9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55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A810-0C49-4A12-A894-4E3B0866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a proof, we often work from both sides…</a:t>
                </a:r>
              </a:p>
              <a:p>
                <a:r>
                  <a:rPr lang="en-US" dirty="0"/>
                  <a:t>But we have to be careful!</a:t>
                </a:r>
              </a:p>
              <a:p>
                <a:r>
                  <a:rPr lang="en-US" dirty="0"/>
                  <a:t>When you read from top to bottom, every step has to follow only from what’s </a:t>
                </a:r>
                <a:r>
                  <a:rPr lang="en-US" b="1" dirty="0"/>
                  <a:t>before</a:t>
                </a:r>
                <a:r>
                  <a:rPr lang="en-US" dirty="0"/>
                  <a:t> it, not after it.</a:t>
                </a:r>
              </a:p>
              <a:p>
                <a:endParaRPr lang="en-US" dirty="0"/>
              </a:p>
              <a:p>
                <a:r>
                  <a:rPr lang="en-US" dirty="0"/>
                  <a:t>Suppose our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/>
                  <a:t>What can I put as a “new target?”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720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2231-8A6A-49FE-98A0-BD407AD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0407-E314-4320-93F3-54B604E2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why have all our prior steps been ok backward?</a:t>
            </a:r>
          </a:p>
          <a:p>
            <a:endParaRPr lang="en-US" dirty="0"/>
          </a:p>
          <a:p>
            <a:r>
              <a:rPr lang="en-US" dirty="0"/>
              <a:t>They’ve all been either:</a:t>
            </a:r>
          </a:p>
          <a:p>
            <a:r>
              <a:rPr lang="en-US" dirty="0"/>
              <a:t>A definition (which is always an “if and only if”)</a:t>
            </a:r>
          </a:p>
          <a:p>
            <a:r>
              <a:rPr lang="en-US" dirty="0"/>
              <a:t>An algebra step that is an “if and only if”</a:t>
            </a:r>
          </a:p>
          <a:p>
            <a:endParaRPr lang="en-US" dirty="0"/>
          </a:p>
          <a:p>
            <a:r>
              <a:rPr lang="en-US" dirty="0"/>
              <a:t>Even if your steps are “if and only if” you still have to put everything in order – start from your assumptions, and only assert something once it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3528588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BE98-BEC5-4336-9499-32D14BF3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positive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+5|=|−(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claim is </a:t>
                </a:r>
                <a:r>
                  <a:rPr lang="en-US" b="1" dirty="0"/>
                  <a:t>false – </a:t>
                </a:r>
                <a:r>
                  <a:rPr lang="en-US" dirty="0"/>
                  <a:t>if you’re trying to do algebra, you need to start with an equation you know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) and expand to the equation you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300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41C16A-4D1E-4CB9-B695-48CA57E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D9E9E-6E45-49B2-8845-AA3D3F1E2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3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3088-7A99-4014-9F77-59554C86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Step 1: What do the words mean? </a:t>
                </a:r>
              </a:p>
              <a:p>
                <a:r>
                  <a:rPr lang="en-US" dirty="0"/>
                  <a:t>Step 2: What does the statement as a whole say?</a:t>
                </a:r>
              </a:p>
              <a:p>
                <a:r>
                  <a:rPr lang="en-US" dirty="0"/>
                  <a:t>Step 3: Where do we start?</a:t>
                </a:r>
              </a:p>
              <a:p>
                <a:r>
                  <a:rPr lang="en-US" dirty="0"/>
                  <a:t>Step 4: What’s our target?</a:t>
                </a:r>
              </a:p>
              <a:p>
                <a:r>
                  <a:rPr lang="en-US" dirty="0"/>
                  <a:t>Step 5: Now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05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198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844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46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And then a miracle occurs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famous cartoon by Sidney Harris shows two scientists at work at a  chalkboard. A black box, between the start of the f… | Famous cartoons,  Education math, Miracles">
            <a:extLst>
              <a:ext uri="{FF2B5EF4-FFF2-40B4-BE49-F238E27FC236}">
                <a16:creationId xmlns:a16="http://schemas.microsoft.com/office/drawing/2014/main" id="{67D1CAD6-3C0C-425D-BFE5-4BE65F75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929056"/>
            <a:ext cx="7246485" cy="26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3F00-95DC-4F28-9F54-37F553E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hit (what looks like) a dead end. </a:t>
                </a:r>
              </a:p>
              <a:p>
                <a:endParaRPr lang="en-US" dirty="0"/>
              </a:p>
              <a:p>
                <a:r>
                  <a:rPr lang="en-US" dirty="0"/>
                  <a:t>But how did I know we hit a dead end? Because I knew exactly where we needed to go. If you didn’t, you’d have been staring at that for ages trying to figure out the magic step.</a:t>
                </a:r>
              </a:p>
              <a:p>
                <a:endParaRPr lang="en-US" dirty="0"/>
              </a:p>
              <a:p>
                <a:r>
                  <a:rPr lang="en-US" dirty="0"/>
                  <a:t>(or worse, assumed you lost a minus sign somewhere, and just “fixed” it….)</a:t>
                </a:r>
              </a:p>
              <a:p>
                <a:r>
                  <a:rPr lang="en-US" dirty="0"/>
                  <a:t>Let’s try again. This time, let’s </a:t>
                </a:r>
                <a:r>
                  <a:rPr lang="en-US" b="1" dirty="0"/>
                  <a:t>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before combining.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3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14:cNvPr>
              <p14:cNvContentPartPr/>
              <p14:nvPr/>
            </p14:nvContentPartPr>
            <p14:xfrm>
              <a:off x="1771946" y="5141781"/>
              <a:ext cx="359280" cy="44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946" y="5133141"/>
                <a:ext cx="3769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14:cNvPr>
              <p14:cNvContentPartPr/>
              <p14:nvPr/>
            </p14:nvContentPartPr>
            <p14:xfrm>
              <a:off x="1049066" y="5151861"/>
              <a:ext cx="371160" cy="4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426" y="5143221"/>
                <a:ext cx="3888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14:cNvPr>
              <p14:cNvContentPartPr/>
              <p14:nvPr/>
            </p14:nvContentPartPr>
            <p14:xfrm>
              <a:off x="1086506" y="5385861"/>
              <a:ext cx="29448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506" y="5376861"/>
                <a:ext cx="312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14:cNvPr>
              <p14:cNvContentPartPr/>
              <p14:nvPr/>
            </p14:nvContentPartPr>
            <p14:xfrm>
              <a:off x="1324466" y="4909221"/>
              <a:ext cx="1768320" cy="69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5466" y="4900581"/>
                <a:ext cx="1785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14:cNvPr>
              <p14:cNvContentPartPr/>
              <p14:nvPr/>
            </p14:nvContentPartPr>
            <p14:xfrm>
              <a:off x="1841066" y="5721381"/>
              <a:ext cx="33192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066" y="5712741"/>
                <a:ext cx="349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14:cNvPr>
              <p14:cNvContentPartPr/>
              <p14:nvPr/>
            </p14:nvContentPartPr>
            <p14:xfrm>
              <a:off x="2314466" y="5651541"/>
              <a:ext cx="258480" cy="33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826" y="5642541"/>
                <a:ext cx="276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14:cNvPr>
              <p14:cNvContentPartPr/>
              <p14:nvPr/>
            </p14:nvContentPartPr>
            <p14:xfrm>
              <a:off x="1417346" y="5968341"/>
              <a:ext cx="169632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8346" y="5959341"/>
                <a:ext cx="1713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14:cNvPr>
              <p14:cNvContentPartPr/>
              <p14:nvPr/>
            </p14:nvContentPartPr>
            <p14:xfrm>
              <a:off x="2384666" y="5072301"/>
              <a:ext cx="311040" cy="34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5666" y="5063661"/>
                <a:ext cx="32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14:cNvPr>
              <p14:cNvContentPartPr/>
              <p14:nvPr/>
            </p14:nvContentPartPr>
            <p14:xfrm>
              <a:off x="859706" y="7169301"/>
              <a:ext cx="17640" cy="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706" y="7160661"/>
                <a:ext cx="35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14:cNvPr>
              <p14:cNvContentPartPr/>
              <p14:nvPr/>
            </p14:nvContentPartPr>
            <p14:xfrm>
              <a:off x="2198186" y="6257781"/>
              <a:ext cx="407520" cy="356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89186" y="6248781"/>
                <a:ext cx="4251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595F8-4D2C-4A95-A5D0-4A7B702F9FC4}"/>
              </a:ext>
            </a:extLst>
          </p:cNvPr>
          <p:cNvGrpSpPr/>
          <p:nvPr/>
        </p:nvGrpSpPr>
        <p:grpSpPr>
          <a:xfrm>
            <a:off x="2368106" y="4415301"/>
            <a:ext cx="1674000" cy="515520"/>
            <a:chOff x="2368106" y="4415301"/>
            <a:chExt cx="16740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14:cNvPr>
                <p14:cNvContentPartPr/>
                <p14:nvPr/>
              </p14:nvContentPartPr>
              <p14:xfrm>
                <a:off x="2368106" y="4464981"/>
                <a:ext cx="31968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9106" y="4455981"/>
                  <a:ext cx="337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14:cNvPr>
                <p14:cNvContentPartPr/>
                <p14:nvPr/>
              </p14:nvContentPartPr>
              <p14:xfrm>
                <a:off x="2550986" y="4415301"/>
                <a:ext cx="76680" cy="51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1986" y="4406661"/>
                  <a:ext cx="943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14:cNvPr>
                <p14:cNvContentPartPr/>
                <p14:nvPr/>
              </p14:nvContentPartPr>
              <p14:xfrm>
                <a:off x="3191066" y="4520421"/>
                <a:ext cx="62280" cy="36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2426" y="4511781"/>
                  <a:ext cx="79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14:cNvPr>
                <p14:cNvContentPartPr/>
                <p14:nvPr/>
              </p14:nvContentPartPr>
              <p14:xfrm>
                <a:off x="2999906" y="4431861"/>
                <a:ext cx="5331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0906" y="4422861"/>
                  <a:ext cx="550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14:cNvPr>
                <p14:cNvContentPartPr/>
                <p14:nvPr/>
              </p14:nvContentPartPr>
              <p14:xfrm>
                <a:off x="3681746" y="4431861"/>
                <a:ext cx="360360" cy="40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2746" y="4423221"/>
                  <a:ext cx="37800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71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187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,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406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9FC4E4-6075-47FA-B036-59AC280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dirty="0"/>
                  <a:t>Isolating,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Multiplying the equations, and factoring,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and </a:t>
                </a:r>
                <a:r>
                  <a:rPr lang="en-US" dirty="0" err="1"/>
                  <a:t>facoring</a:t>
                </a:r>
                <a:r>
                  <a:rPr lang="en-US" dirty="0"/>
                  <a:t> 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all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are integers, we have that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an integer, so 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839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EAB99-6CAC-4563-B009-214B28EA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613A0-D1C5-4CD0-9DD1-10FD1400B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8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that we’ve proven this, we aren’t going to care whether you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you write the definition.</a:t>
                </a:r>
              </a:p>
              <a:p>
                <a:pPr lvl="1"/>
                <a:r>
                  <a:rPr lang="en-US" dirty="0"/>
                  <a:t>We can’t remember the right order either.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845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integers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equivalence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 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Multiplying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we get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was an integer,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093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3CB71-D66E-4BC3-8647-7A8B57B9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F96DB-E185-470D-8498-7A9570E81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16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705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743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1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647-1236-4ADC-92DA-DD8ACB59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“unique” means “only one”….but be careful with how this word is used.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unique, </a:t>
                </a:r>
                <a:r>
                  <a:rPr lang="en-US" b="1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– it still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but once you’ve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“unique” is not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It’s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  <a:blipFill>
                <a:blip r:embed="rId2"/>
                <a:stretch>
                  <a:fillRect l="-708" t="-6383" r="-545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5412F3D-F020-4711-B82B-3F855B2CFAED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50CF8-FF35-40A1-9526-AF5B3DF40A5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569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336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739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101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72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20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66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to talk about parity (even vs. odd) or ignore higher-order-bits (mod by 16, for example)</a:t>
            </a:r>
          </a:p>
        </p:txBody>
      </p:sp>
    </p:spTree>
    <p:extLst>
      <p:ext uri="{BB962C8B-B14F-4D97-AF65-F5344CB8AC3E}">
        <p14:creationId xmlns:p14="http://schemas.microsoft.com/office/powerpoint/2010/main" val="28614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  <a:p>
                <a:pPr lvl="1"/>
                <a:r>
                  <a:rPr lang="en-US" dirty="0"/>
                  <a:t>(we’ll also say “congruent mod 12”)</a:t>
                </a:r>
              </a:p>
              <a:p>
                <a:r>
                  <a:rPr lang="en-US" dirty="0"/>
                  <a:t>The notation here is bad. We all agree it’s bad. Most people still use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540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2690</TotalTime>
  <Words>4583</Words>
  <Application>Microsoft Office PowerPoint</Application>
  <PresentationFormat>Widescreen</PresentationFormat>
  <Paragraphs>442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Number Theory</vt:lpstr>
      <vt:lpstr>Divides</vt:lpstr>
      <vt:lpstr>Divides</vt:lpstr>
      <vt:lpstr>A useful theorem </vt:lpstr>
      <vt:lpstr>Unique</vt:lpstr>
      <vt:lpstr>A useful theorem </vt:lpstr>
      <vt:lpstr>Terminology</vt:lpstr>
      <vt:lpstr>Modular Arithmetic</vt:lpstr>
      <vt:lpstr>Modular Arithmetic</vt:lpstr>
      <vt:lpstr>Modular Arithmetic</vt:lpstr>
      <vt:lpstr>Modular Arithmetic</vt:lpstr>
      <vt:lpstr>Long Pause</vt:lpstr>
      <vt:lpstr>Why? </vt:lpstr>
      <vt:lpstr>Proof Practice</vt:lpstr>
      <vt:lpstr>PowerPoint Presentation</vt:lpstr>
      <vt:lpstr>PowerPoint Presentation</vt:lpstr>
      <vt:lpstr>A proof</vt:lpstr>
      <vt:lpstr>You Try!</vt:lpstr>
      <vt:lpstr>PowerPoint Presentation</vt:lpstr>
      <vt:lpstr>PowerPoint Presentation</vt:lpstr>
      <vt:lpstr>Don’t lose your intuition!</vt:lpstr>
      <vt:lpstr>Proof by Contrapositive</vt:lpstr>
      <vt:lpstr>Another Proof</vt:lpstr>
      <vt:lpstr>Another Proof</vt:lpstr>
      <vt:lpstr>Another Proof</vt:lpstr>
      <vt:lpstr>Another Proof</vt:lpstr>
      <vt:lpstr>By contrapositive</vt:lpstr>
      <vt:lpstr>By contrapositive</vt:lpstr>
      <vt:lpstr>Logical Ordering</vt:lpstr>
      <vt:lpstr>Logical Ordering</vt:lpstr>
      <vt:lpstr>Logical Ordering</vt:lpstr>
      <vt:lpstr>A bad proof</vt:lpstr>
      <vt:lpstr>More Mod proofs</vt:lpstr>
      <vt:lpstr>More proofs</vt:lpstr>
      <vt:lpstr>Another Proof</vt:lpstr>
      <vt:lpstr>Another Proof</vt:lpstr>
      <vt:lpstr>Another Proof</vt:lpstr>
      <vt:lpstr>Another Proof</vt:lpstr>
      <vt:lpstr>Uh-Oh</vt:lpstr>
      <vt:lpstr>Another Approach</vt:lpstr>
      <vt:lpstr>Another Approach</vt:lpstr>
      <vt:lpstr>Another Approach</vt:lpstr>
      <vt:lpstr>Extra Practice</vt:lpstr>
      <vt:lpstr>Warm-up</vt:lpstr>
      <vt:lpstr>Warm-up</vt:lpstr>
      <vt:lpstr>Extra Practice!</vt:lpstr>
      <vt:lpstr>Warm up</vt:lpstr>
      <vt:lpstr>Warm up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</dc:title>
  <dc:creator>Robert Weber</dc:creator>
  <cp:lastModifiedBy>Robert Weber</cp:lastModifiedBy>
  <cp:revision>73</cp:revision>
  <cp:lastPrinted>2024-10-15T20:27:56Z</cp:lastPrinted>
  <dcterms:created xsi:type="dcterms:W3CDTF">2020-10-22T19:18:06Z</dcterms:created>
  <dcterms:modified xsi:type="dcterms:W3CDTF">2024-10-15T20:33:28Z</dcterms:modified>
</cp:coreProperties>
</file>