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6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277" r:id="rId43"/>
    <p:sldId id="278" r:id="rId44"/>
    <p:sldId id="27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B8340-5FE8-46A7-9F01-CF71A212322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6A3C0-5C12-4171-9F7A-D2351B1F4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2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37E3-9A20-448E-8151-A265FDAB1EF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CE73-DBA7-409A-89C3-F72A842B87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68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6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8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3AD4CFF-3F4D-4F61-9550-7E98A6C190DF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58BC458-60F9-4D09-A3FE-C8F3BB1DEC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0.png"/><Relationship Id="rId9" Type="http://schemas.openxmlformats.org/officeDocument/2006/relationships/image" Target="../media/image35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30.png"/><Relationship Id="rId26" Type="http://schemas.openxmlformats.org/officeDocument/2006/relationships/image" Target="../media/image37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0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41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5.xml"/><Relationship Id="rId24" Type="http://schemas.openxmlformats.org/officeDocument/2006/relationships/image" Target="../media/image360.png"/><Relationship Id="rId32" Type="http://schemas.openxmlformats.org/officeDocument/2006/relationships/image" Target="../media/image40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8.png"/><Relationship Id="rId10" Type="http://schemas.openxmlformats.org/officeDocument/2006/relationships/image" Target="../media/image290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600.png"/><Relationship Id="rId9" Type="http://schemas.openxmlformats.org/officeDocument/2006/relationships/customXml" Target="../ink/ink4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13.xml"/><Relationship Id="rId30" Type="http://schemas.openxmlformats.org/officeDocument/2006/relationships/image" Target="../media/image39.png"/><Relationship Id="rId8" Type="http://schemas.openxmlformats.org/officeDocument/2006/relationships/image" Target="../media/image28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Quantified Inference Proofs</a:t>
            </a:r>
            <a:br>
              <a:rPr lang="en-US" dirty="0" smtClean="0"/>
            </a:br>
            <a:r>
              <a:rPr lang="en-US" dirty="0" smtClean="0"/>
              <a:t>Number Theory Definitions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311 Fall 24</a:t>
            </a:r>
          </a:p>
          <a:p>
            <a:r>
              <a:rPr lang="en-US" dirty="0" smtClean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190822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52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2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8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1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26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64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85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44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78213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1942474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19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1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05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(essentially) the same thing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(“essentially” because of edge cases like when a number is negative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“The small number goes first*”</a:t>
                </a:r>
                <a:r>
                  <a:rPr lang="en-US" sz="2000" dirty="0"/>
                  <a:t> *when both are positive integers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6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645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192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25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3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07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103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079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647149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75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6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165459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6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22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Your Tas will take a bit of time in section on this.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83802-4799-499E-92E6-77104DF8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7A337-9101-4AFE-A83B-0F2128F4A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196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4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6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</a:t>
                </a:r>
                <a:r>
                  <a:rPr lang="en-US" dirty="0" smtClean="0"/>
                  <a:t>(our </a:t>
                </a:r>
                <a:r>
                  <a:rPr lang="en-US" dirty="0"/>
                  <a:t>propositional </a:t>
                </a:r>
                <a:r>
                  <a:rPr lang="en-US" dirty="0" smtClean="0"/>
                  <a:t>equivalences could apply to subexpressions). </a:t>
                </a:r>
                <a:r>
                  <a:rPr lang="en-US" dirty="0"/>
                  <a:t>Why </a:t>
                </a:r>
                <a:r>
                  <a:rPr lang="en-US" dirty="0" smtClean="0"/>
                  <a:t>not for inference rules?</a:t>
                </a:r>
                <a:endParaRPr lang="en-US" dirty="0"/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2216" cy="4845504"/>
              </a:xfrm>
              <a:blipFill>
                <a:blip r:embed="rId2"/>
                <a:stretch>
                  <a:fillRect l="-691" t="-2138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9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1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852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08-inference-proofs</Template>
  <TotalTime>101</TotalTime>
  <Words>2543</Words>
  <Application>Microsoft Office PowerPoint</Application>
  <PresentationFormat>Widescreen</PresentationFormat>
  <Paragraphs>506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Quantified Inference Proofs Number Theory Definitions</vt:lpstr>
      <vt:lpstr>Inference Rules</vt:lpstr>
      <vt:lpstr>Given: ((p→q)∧(q→r))  Show: (p→r)</vt:lpstr>
      <vt:lpstr>Try it!</vt:lpstr>
      <vt:lpstr>Try it!</vt:lpstr>
      <vt:lpstr>Caution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Number Theory</vt:lpstr>
      <vt:lpstr>Why Number Theory?</vt:lpstr>
      <vt:lpstr>Framing Device</vt:lpstr>
      <vt:lpstr>Framing Device</vt:lpstr>
      <vt:lpstr>Framing Device</vt:lpstr>
      <vt:lpstr>Framing Device</vt:lpstr>
      <vt:lpstr>Divides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Extra Practice</vt:lpstr>
      <vt:lpstr>One more Proof</vt:lpstr>
      <vt:lpstr>One more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</cp:revision>
  <dcterms:created xsi:type="dcterms:W3CDTF">2024-10-11T22:06:25Z</dcterms:created>
  <dcterms:modified xsi:type="dcterms:W3CDTF">2024-10-11T23:48:15Z</dcterms:modified>
</cp:coreProperties>
</file>