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392" r:id="rId3"/>
    <p:sldId id="388" r:id="rId4"/>
    <p:sldId id="278" r:id="rId5"/>
    <p:sldId id="279" r:id="rId6"/>
    <p:sldId id="280" r:id="rId7"/>
    <p:sldId id="313" r:id="rId8"/>
    <p:sldId id="315" r:id="rId9"/>
    <p:sldId id="285" r:id="rId10"/>
    <p:sldId id="387" r:id="rId11"/>
    <p:sldId id="318" r:id="rId12"/>
    <p:sldId id="319" r:id="rId13"/>
    <p:sldId id="320" r:id="rId14"/>
    <p:sldId id="321" r:id="rId15"/>
    <p:sldId id="393" r:id="rId16"/>
    <p:sldId id="394" r:id="rId17"/>
    <p:sldId id="322" r:id="rId18"/>
    <p:sldId id="323" r:id="rId19"/>
    <p:sldId id="395" r:id="rId20"/>
    <p:sldId id="396" r:id="rId21"/>
    <p:sldId id="344" r:id="rId22"/>
    <p:sldId id="346" r:id="rId23"/>
    <p:sldId id="324" r:id="rId24"/>
    <p:sldId id="325" r:id="rId25"/>
    <p:sldId id="326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264" r:id="rId38"/>
    <p:sldId id="389" r:id="rId39"/>
    <p:sldId id="391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D87BFE-D2EF-4FEB-AF83-806E002750A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3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27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261.png"/><Relationship Id="rId2" Type="http://schemas.openxmlformats.org/officeDocument/2006/relationships/image" Target="../media/image16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40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3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16.png"/><Relationship Id="rId17" Type="http://schemas.openxmlformats.org/officeDocument/2006/relationships/image" Target="../media/image25.svg"/><Relationship Id="rId2" Type="http://schemas.openxmlformats.org/officeDocument/2006/relationships/image" Target="../media/image2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19.svg"/><Relationship Id="rId23" Type="http://schemas.openxmlformats.org/officeDocument/2006/relationships/image" Target="../media/image41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16.png"/><Relationship Id="rId17" Type="http://schemas.openxmlformats.org/officeDocument/2006/relationships/image" Target="../media/image25.svg"/><Relationship Id="rId2" Type="http://schemas.openxmlformats.org/officeDocument/2006/relationships/image" Target="../media/image2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431.png"/><Relationship Id="rId5" Type="http://schemas.openxmlformats.org/officeDocument/2006/relationships/image" Target="../media/image31.svg"/><Relationship Id="rId15" Type="http://schemas.openxmlformats.org/officeDocument/2006/relationships/image" Target="../media/image19.svg"/><Relationship Id="rId23" Type="http://schemas.openxmlformats.org/officeDocument/2006/relationships/image" Target="../media/image42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24</a:t>
            </a:r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033-B58A-495D-9FF6-9ACFFA8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4D7D-E100-4CE8-8445-6A595F06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solutions handed out in lecture today.</a:t>
            </a:r>
          </a:p>
          <a:p>
            <a:r>
              <a:rPr lang="en-US" dirty="0"/>
              <a:t>If you missed them, they are in an envelope outside my office door</a:t>
            </a:r>
          </a:p>
          <a:p>
            <a:pPr lvl="1"/>
            <a:r>
              <a:rPr lang="en-US" dirty="0"/>
              <a:t>CSE2 311---in Gates take the elevator to the 3</a:t>
            </a:r>
            <a:r>
              <a:rPr lang="en-US" baseline="30000" dirty="0"/>
              <a:t>rd</a:t>
            </a:r>
            <a:r>
              <a:rPr lang="en-US" dirty="0"/>
              <a:t> floor, turn left.</a:t>
            </a:r>
          </a:p>
          <a:p>
            <a:pPr lvl="1"/>
            <a:r>
              <a:rPr lang="en-US" dirty="0"/>
              <a:t>Don’t need to wait for office hours, upper floors are unlocked 8-5 weekdays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5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3909</TotalTime>
  <Words>3329</Words>
  <Application>Microsoft Office PowerPoint</Application>
  <PresentationFormat>Widescreen</PresentationFormat>
  <Paragraphs>377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Nested Unalike Quantifiers</vt:lpstr>
      <vt:lpstr>Announcements</vt:lpstr>
      <vt:lpstr>Where were we?</vt:lpstr>
      <vt:lpstr>Quantifiers</vt:lpstr>
      <vt:lpstr>Quantifiers</vt:lpstr>
      <vt:lpstr>Quantifiers</vt:lpstr>
      <vt:lpstr>One Technical Matter</vt:lpstr>
      <vt:lpstr>Bound Variables</vt:lpstr>
      <vt:lpstr>More Practice</vt:lpstr>
      <vt:lpstr>More Practice</vt:lpstr>
      <vt:lpstr>Domain Restriction</vt:lpstr>
      <vt:lpstr>Quantifiers</vt:lpstr>
      <vt:lpstr>Quantifiers</vt:lpstr>
      <vt:lpstr>Quantifiers</vt:lpstr>
      <vt:lpstr>∀x[(Cat(x)∧ Fat(x))→Happy(x)]</vt:lpstr>
      <vt:lpstr>∀x[(Cat(x)∧ Fat(x))→Happy(x)]</vt:lpstr>
      <vt:lpstr>Quantifiers</vt:lpstr>
      <vt:lpstr>Quantifiers</vt:lpstr>
      <vt:lpstr>∃x[(Dog(x)∧¬Happy(x)]</vt:lpstr>
      <vt:lpstr>∃x[(Dog(x)∧¬Happy(x)]</vt:lpstr>
      <vt:lpstr>Why are the rules what they are?</vt:lpstr>
      <vt:lpstr>Why are the rules what they are?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36</cp:revision>
  <cp:lastPrinted>2024-10-04T19:24:28Z</cp:lastPrinted>
  <dcterms:created xsi:type="dcterms:W3CDTF">2022-01-12T19:58:56Z</dcterms:created>
  <dcterms:modified xsi:type="dcterms:W3CDTF">2024-10-04T19:29:34Z</dcterms:modified>
</cp:coreProperties>
</file>