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256" r:id="rId2"/>
    <p:sldId id="691" r:id="rId3"/>
    <p:sldId id="676" r:id="rId4"/>
    <p:sldId id="682" r:id="rId5"/>
    <p:sldId id="686" r:id="rId6"/>
    <p:sldId id="690" r:id="rId7"/>
    <p:sldId id="685" r:id="rId8"/>
    <p:sldId id="679" r:id="rId9"/>
    <p:sldId id="623" r:id="rId10"/>
    <p:sldId id="692" r:id="rId11"/>
    <p:sldId id="693" r:id="rId12"/>
    <p:sldId id="694" r:id="rId13"/>
    <p:sldId id="721" r:id="rId14"/>
    <p:sldId id="695" r:id="rId15"/>
    <p:sldId id="720" r:id="rId16"/>
    <p:sldId id="697" r:id="rId17"/>
    <p:sldId id="696" r:id="rId18"/>
    <p:sldId id="285" r:id="rId19"/>
    <p:sldId id="698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24" r:id="rId30"/>
    <p:sldId id="708" r:id="rId31"/>
    <p:sldId id="710" r:id="rId32"/>
    <p:sldId id="712" r:id="rId33"/>
    <p:sldId id="713" r:id="rId34"/>
    <p:sldId id="711" r:id="rId35"/>
    <p:sldId id="714" r:id="rId36"/>
    <p:sldId id="715" r:id="rId37"/>
    <p:sldId id="716" r:id="rId38"/>
    <p:sldId id="717" r:id="rId39"/>
    <p:sldId id="719" r:id="rId40"/>
    <p:sldId id="718" r:id="rId41"/>
    <p:sldId id="722" r:id="rId42"/>
    <p:sldId id="723" r:id="rId43"/>
    <p:sldId id="709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72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3wi/exams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endParaRPr lang="en-US" dirty="0"/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HW8 is a mix of relations, DFAs/NFAs, and some review-y questions.</a:t>
            </a:r>
          </a:p>
          <a:p>
            <a:pPr lvl="1"/>
            <a:r>
              <a:rPr lang="en-US" dirty="0"/>
              <a:t>Due Wednesday; Late Days work like normal for HW8.</a:t>
            </a:r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email me and Allie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974" t="-1497" r="-1096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415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654" t="-2264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393367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040552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180252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3726227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096458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2891314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203666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3882271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</p:spTree>
    <p:extLst>
      <p:ext uri="{BB962C8B-B14F-4D97-AF65-F5344CB8AC3E}">
        <p14:creationId xmlns:p14="http://schemas.microsoft.com/office/powerpoint/2010/main" val="1346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985033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16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765983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261287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367294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420552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2755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799</TotalTime>
  <Words>3423</Words>
  <Application>Microsoft Office PowerPoint</Application>
  <PresentationFormat>Widescreen</PresentationFormat>
  <Paragraphs>572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Let’s try to make our more powerful automata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Three ways to think about NFAs</vt:lpstr>
      <vt:lpstr>Parallel Exploration view of an NFA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More formally (the “powerset construction”)</vt:lpstr>
      <vt:lpstr>Proof Sketch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49</cp:revision>
  <cp:lastPrinted>2023-03-03T16:33:50Z</cp:lastPrinted>
  <dcterms:created xsi:type="dcterms:W3CDTF">2020-12-03T23:18:29Z</dcterms:created>
  <dcterms:modified xsi:type="dcterms:W3CDTF">2023-03-03T16:39:26Z</dcterms:modified>
</cp:coreProperties>
</file>