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5" r:id="rId4"/>
    <p:sldId id="286" r:id="rId5"/>
    <p:sldId id="292" r:id="rId6"/>
    <p:sldId id="287" r:id="rId7"/>
    <p:sldId id="293" r:id="rId8"/>
    <p:sldId id="307" r:id="rId9"/>
    <p:sldId id="308" r:id="rId10"/>
    <p:sldId id="288" r:id="rId11"/>
    <p:sldId id="289" r:id="rId12"/>
    <p:sldId id="290" r:id="rId13"/>
    <p:sldId id="291" r:id="rId14"/>
    <p:sldId id="294" r:id="rId15"/>
    <p:sldId id="295" r:id="rId16"/>
    <p:sldId id="296" r:id="rId17"/>
    <p:sldId id="297" r:id="rId18"/>
    <p:sldId id="580" r:id="rId19"/>
    <p:sldId id="310" r:id="rId20"/>
    <p:sldId id="309" r:id="rId21"/>
    <p:sldId id="311" r:id="rId22"/>
    <p:sldId id="312" r:id="rId23"/>
    <p:sldId id="313" r:id="rId24"/>
    <p:sldId id="314" r:id="rId25"/>
    <p:sldId id="315" r:id="rId26"/>
    <p:sldId id="575" r:id="rId27"/>
    <p:sldId id="316" r:id="rId28"/>
    <p:sldId id="576" r:id="rId29"/>
    <p:sldId id="577" r:id="rId30"/>
    <p:sldId id="578" r:id="rId31"/>
    <p:sldId id="5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2/17/2023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2/17/2023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2/17/2023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410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2/17/2023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fontScale="90000"/>
          </a:bodyPr>
          <a:lstStyle/>
          <a:p>
            <a:r>
              <a:rPr lang="en-US" dirty="0"/>
              <a:t>More Regular Expressions, </a:t>
            </a:r>
            <a:br>
              <a:rPr lang="en-US" dirty="0"/>
            </a:br>
            <a:r>
              <a:rPr lang="en-US" dirty="0"/>
              <a:t>Context Free Grammars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Winter 2023</a:t>
            </a:r>
          </a:p>
          <a:p>
            <a:r>
              <a:rPr lang="en-US" dirty="0"/>
              <a:t>Lecture 19</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alphabet here is {(,)} i.e. parentheses are the characters.</a:t>
            </a:r>
          </a:p>
        </p:txBody>
      </p:sp>
    </p:spTree>
    <p:extLst>
      <p:ext uri="{BB962C8B-B14F-4D97-AF65-F5344CB8AC3E}">
        <p14:creationId xmlns:p14="http://schemas.microsoft.com/office/powerpoint/2010/main" val="264915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2EE5E138-EFCC-4391-BBA4-15611C331F2B}"/>
              </a:ext>
            </a:extLst>
          </p:cNvPr>
          <p:cNvSpPr/>
          <p:nvPr/>
        </p:nvSpPr>
        <p:spPr>
          <a:xfrm>
            <a:off x="6613236"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175708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Week, Two more tools for our toolbox (relations, graphs)</a:t>
            </a:r>
          </a:p>
          <a:p>
            <a:r>
              <a:rPr lang="en-US" dirty="0"/>
              <a:t>After that,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71A1080D-1FA3-4951-8BB4-14B74F34F8D2}"/>
              </a:ext>
            </a:extLst>
          </p:cNvPr>
          <p:cNvSpPr/>
          <p:nvPr/>
        </p:nvSpPr>
        <p:spPr>
          <a:xfrm>
            <a:off x="7011821"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96322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1321</TotalTime>
  <Words>2106</Words>
  <Application>Microsoft Office PowerPoint</Application>
  <PresentationFormat>Widescreen</PresentationFormat>
  <Paragraphs>284</Paragraphs>
  <Slides>31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More Regular Expressions,  Context Free Grammars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Context Free Grammars</vt:lpstr>
      <vt:lpstr>What Can’t Regular Expressions Do?</vt:lpstr>
      <vt:lpstr>Context Free Grammars</vt:lpstr>
      <vt:lpstr>Context Free Grammars</vt:lpstr>
      <vt:lpstr>Examples</vt:lpstr>
      <vt:lpstr>Examples</vt:lpstr>
      <vt:lpstr>Arithmetic</vt:lpstr>
      <vt:lpstr>Arithmetic</vt:lpstr>
      <vt:lpstr>Parse Trees</vt:lpstr>
      <vt:lpstr>Back to the arithmetic</vt:lpstr>
      <vt:lpstr>How do we encode order of operations</vt:lpstr>
      <vt:lpstr>CFGs in practice</vt:lpstr>
      <vt:lpstr>BNF for C   (no &lt;...&gt; and uses : instead of ::=)</vt:lpstr>
      <vt:lpstr>Parse Trees</vt:lpstr>
      <vt:lpstr>Parse Trees</vt:lpstr>
      <vt:lpstr>The old man the boat</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29</cp:revision>
  <cp:lastPrinted>2023-02-17T17:04:19Z</cp:lastPrinted>
  <dcterms:created xsi:type="dcterms:W3CDTF">2020-11-13T00:25:39Z</dcterms:created>
  <dcterms:modified xsi:type="dcterms:W3CDTF">2023-02-17T17:04:38Z</dcterms:modified>
</cp:coreProperties>
</file>