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4" r:id="rId2"/>
    <p:sldId id="337" r:id="rId3"/>
    <p:sldId id="281" r:id="rId4"/>
    <p:sldId id="287" r:id="rId5"/>
    <p:sldId id="327" r:id="rId6"/>
    <p:sldId id="320" r:id="rId7"/>
    <p:sldId id="339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30" r:id="rId19"/>
    <p:sldId id="340" r:id="rId20"/>
    <p:sldId id="341" r:id="rId21"/>
    <p:sldId id="342" r:id="rId22"/>
    <p:sldId id="343" r:id="rId23"/>
    <p:sldId id="256" r:id="rId24"/>
    <p:sldId id="257" r:id="rId25"/>
    <p:sldId id="273" r:id="rId26"/>
    <p:sldId id="259" r:id="rId27"/>
    <p:sldId id="262" r:id="rId28"/>
    <p:sldId id="261" r:id="rId29"/>
    <p:sldId id="272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ABB8-0EC1-419B-9EF4-9E781F916A1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44B1-5D70-4A13-8018-D74466F7A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05BE9-B48C-4B43-9D8B-9F87C83E30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331588-1DA3-4404-832D-689E40FF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E9BF91-B5C4-451C-B703-3AB3B236C98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70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1.png"/><Relationship Id="rId4" Type="http://schemas.openxmlformats.org/officeDocument/2006/relationships/image" Target="../media/image320.png"/><Relationship Id="rId9" Type="http://schemas.openxmlformats.org/officeDocument/2006/relationships/image" Target="../media/image14.png"/><Relationship Id="rId14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CDF7B-CDB0-42DD-A1CC-1D422B826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Proofs, English Proofs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7E7BFA-0964-43B2-9610-26CC9AB44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23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3878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2FD-CEE8-4D69-81EE-DF1F4D4D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Proofs</a:t>
            </a:r>
          </a:p>
        </p:txBody>
      </p:sp>
      <p:pic>
        <p:nvPicPr>
          <p:cNvPr id="1026" name="Picture 2" descr="Time to Take Off the Training Wheels | Mindful Bodies">
            <a:extLst>
              <a:ext uri="{FF2B5EF4-FFF2-40B4-BE49-F238E27FC236}">
                <a16:creationId xmlns:a16="http://schemas.microsoft.com/office/drawing/2014/main" id="{EF9A0153-9934-4AEE-A2E4-FF854D9D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3" y="261113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D9328-E1B6-4D6D-8937-EB70798DE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5E09-80EE-40FC-9960-F2879A66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B977-60C9-4EAD-A8E6-D01A453A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taking off the training wheels!</a:t>
            </a:r>
          </a:p>
          <a:p>
            <a:r>
              <a:rPr lang="en-US" dirty="0"/>
              <a:t>Our goal with writing symbolic proofs was to prepare us to write proofs in English. </a:t>
            </a:r>
          </a:p>
          <a:p>
            <a:r>
              <a:rPr lang="en-US" dirty="0"/>
              <a:t>Let’s get started.</a:t>
            </a:r>
          </a:p>
          <a:p>
            <a:r>
              <a:rPr lang="en-US" dirty="0"/>
              <a:t>The next 3 weeks:</a:t>
            </a:r>
          </a:p>
          <a:p>
            <a:pPr lvl="1"/>
            <a:r>
              <a:rPr lang="en-US" dirty="0"/>
              <a:t>Practice communicating clear arguments to others.</a:t>
            </a:r>
          </a:p>
          <a:p>
            <a:pPr lvl="1"/>
            <a:r>
              <a:rPr lang="en-US" dirty="0"/>
              <a:t>Learn new proof techniques.</a:t>
            </a:r>
          </a:p>
          <a:p>
            <a:pPr lvl="1"/>
            <a:r>
              <a:rPr lang="en-US" dirty="0"/>
              <a:t>Learn fundamental objects (sets, number theory) that will let us talk more easily about computation at the end of the quarter.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10124</TotalTime>
  <Words>2702</Words>
  <Application>Microsoft Office PowerPoint</Application>
  <PresentationFormat>Widescreen</PresentationFormat>
  <Paragraphs>434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Proofs, English Proofs</vt:lpstr>
      <vt:lpstr>The Direct Proof Rule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English Proofs</vt:lpstr>
      <vt:lpstr>What’s Next</vt:lpstr>
      <vt:lpstr>Warm-up</vt:lpstr>
      <vt:lpstr>If x is even, then x^2 is even.</vt:lpstr>
      <vt:lpstr>If x is even, then x^2 is even.</vt:lpstr>
      <vt:lpstr>Converting to English</vt:lpstr>
      <vt:lpstr>Why English Proofs?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54</cp:revision>
  <cp:lastPrinted>2022-04-12T20:50:41Z</cp:lastPrinted>
  <dcterms:created xsi:type="dcterms:W3CDTF">2020-08-26T20:09:36Z</dcterms:created>
  <dcterms:modified xsi:type="dcterms:W3CDTF">2023-01-23T16:30:19Z</dcterms:modified>
</cp:coreProperties>
</file>