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340" r:id="rId3"/>
    <p:sldId id="266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264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87BFE-D2EF-4FEB-AF83-806E002750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3.sv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3.svg"/><Relationship Id="rId18" Type="http://schemas.openxmlformats.org/officeDocument/2006/relationships/image" Target="../media/image271.pn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17" Type="http://schemas.openxmlformats.org/officeDocument/2006/relationships/image" Target="../media/image261.png"/><Relationship Id="rId2" Type="http://schemas.openxmlformats.org/officeDocument/2006/relationships/image" Target="../media/image7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3.svg"/><Relationship Id="rId15" Type="http://schemas.openxmlformats.org/officeDocument/2006/relationships/image" Target="../media/image240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18" Type="http://schemas.openxmlformats.org/officeDocument/2006/relationships/image" Target="../media/image21.png"/><Relationship Id="rId3" Type="http://schemas.openxmlformats.org/officeDocument/2006/relationships/image" Target="../media/image85.svg"/><Relationship Id="rId21" Type="http://schemas.openxmlformats.org/officeDocument/2006/relationships/image" Target="../media/image24.png"/><Relationship Id="rId7" Type="http://schemas.openxmlformats.org/officeDocument/2006/relationships/image" Target="../media/image89.svg"/><Relationship Id="rId12" Type="http://schemas.openxmlformats.org/officeDocument/2006/relationships/image" Target="../media/image18.png"/><Relationship Id="rId17" Type="http://schemas.openxmlformats.org/officeDocument/2006/relationships/image" Target="../media/image81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13.svg"/><Relationship Id="rId23" Type="http://schemas.openxmlformats.org/officeDocument/2006/relationships/image" Target="../media/image412.pn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91.sv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18" Type="http://schemas.openxmlformats.org/officeDocument/2006/relationships/image" Target="../media/image21.png"/><Relationship Id="rId3" Type="http://schemas.openxmlformats.org/officeDocument/2006/relationships/image" Target="../media/image85.svg"/><Relationship Id="rId21" Type="http://schemas.openxmlformats.org/officeDocument/2006/relationships/image" Target="../media/image24.png"/><Relationship Id="rId7" Type="http://schemas.openxmlformats.org/officeDocument/2006/relationships/image" Target="../media/image89.svg"/><Relationship Id="rId12" Type="http://schemas.openxmlformats.org/officeDocument/2006/relationships/image" Target="../media/image18.png"/><Relationship Id="rId17" Type="http://schemas.openxmlformats.org/officeDocument/2006/relationships/image" Target="../media/image81.sv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3.svg"/><Relationship Id="rId24" Type="http://schemas.openxmlformats.org/officeDocument/2006/relationships/image" Target="../media/image431.png"/><Relationship Id="rId5" Type="http://schemas.openxmlformats.org/officeDocument/2006/relationships/image" Target="../media/image87.svg"/><Relationship Id="rId15" Type="http://schemas.openxmlformats.org/officeDocument/2006/relationships/image" Target="../media/image13.svg"/><Relationship Id="rId23" Type="http://schemas.openxmlformats.org/officeDocument/2006/relationships/image" Target="../media/image421.pn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91.sv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411.png"/><Relationship Id="rId3" Type="http://schemas.openxmlformats.org/officeDocument/2006/relationships/image" Target="../media/image3120.png"/><Relationship Id="rId7" Type="http://schemas.openxmlformats.org/officeDocument/2006/relationships/image" Target="../media/image351.png"/><Relationship Id="rId12" Type="http://schemas.openxmlformats.org/officeDocument/2006/relationships/image" Target="../media/image40.png"/><Relationship Id="rId2" Type="http://schemas.openxmlformats.org/officeDocument/2006/relationships/image" Target="../media/image3000.png"/><Relationship Id="rId16" Type="http://schemas.openxmlformats.org/officeDocument/2006/relationships/image" Target="../media/image4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0.png"/><Relationship Id="rId11" Type="http://schemas.openxmlformats.org/officeDocument/2006/relationships/image" Target="../media/image391.png"/><Relationship Id="rId5" Type="http://schemas.openxmlformats.org/officeDocument/2006/relationships/image" Target="../media/image3310.png"/><Relationship Id="rId15" Type="http://schemas.openxmlformats.org/officeDocument/2006/relationships/image" Target="../media/image4310.png"/><Relationship Id="rId10" Type="http://schemas.openxmlformats.org/officeDocument/2006/relationships/image" Target="../media/image382.png"/><Relationship Id="rId4" Type="http://schemas.openxmlformats.org/officeDocument/2006/relationships/image" Target="../media/image3210.png"/><Relationship Id="rId9" Type="http://schemas.openxmlformats.org/officeDocument/2006/relationships/image" Target="../media/image370.png"/><Relationship Id="rId14" Type="http://schemas.openxmlformats.org/officeDocument/2006/relationships/image" Target="../media/image42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0.png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140.png"/><Relationship Id="rId1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Inference Proofs and 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Winter 23</a:t>
            </a:r>
            <a:endParaRPr lang="en-US" dirty="0"/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6558-75A8-4528-8731-16059B0C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BC40-35FD-40FF-880B-43C36C0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 grades came back yesterday.</a:t>
            </a:r>
          </a:p>
          <a:p>
            <a:r>
              <a:rPr lang="en-US" dirty="0" smtClean="0"/>
              <a:t>HW1 solutions are at the front, grab one after class. If you don’t make it in-person, they will be </a:t>
            </a:r>
            <a:r>
              <a:rPr lang="en-US" b="1" dirty="0" smtClean="0"/>
              <a:t>outside </a:t>
            </a:r>
            <a:r>
              <a:rPr lang="en-US" dirty="0" smtClean="0"/>
              <a:t>my office.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HW3 comes out tonight (available </a:t>
            </a:r>
            <a:r>
              <a:rPr lang="en-US" dirty="0"/>
              <a:t>on the webpage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Inference Proofs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93045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4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017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lecture in 2 parts.</a:t>
                </a:r>
              </a:p>
              <a:p>
                <a:r>
                  <a:rPr lang="en-US" dirty="0"/>
                  <a:t>Part 1: </a:t>
                </a:r>
                <a:r>
                  <a:rPr lang="en-US" dirty="0" smtClean="0"/>
                  <a:t>More on quantifiers</a:t>
                </a:r>
                <a:endParaRPr lang="en-US" dirty="0"/>
              </a:p>
              <a:p>
                <a:r>
                  <a:rPr lang="en-US" dirty="0" smtClean="0"/>
                  <a:t>What happens when we want to talk about just part of our domain of discourse?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∀,∃</m:t>
                    </m:r>
                  </m:oMath>
                </a14:m>
                <a:r>
                  <a:rPr lang="en-US" dirty="0" smtClean="0"/>
                  <a:t> in the same sentence</a:t>
                </a:r>
              </a:p>
              <a:p>
                <a:endParaRPr lang="en-US" dirty="0"/>
              </a:p>
              <a:p>
                <a:r>
                  <a:rPr lang="en-US" dirty="0"/>
                  <a:t>Part 2</a:t>
                </a:r>
                <a:r>
                  <a:rPr lang="en-US" dirty="0" smtClean="0"/>
                  <a:t>: Inference proofs: how do we prove implications?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</a:t>
                </a:r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1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60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157025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3698</TotalTime>
  <Words>2264</Words>
  <Application>Microsoft Office PowerPoint</Application>
  <PresentationFormat>Widescreen</PresentationFormat>
  <Paragraphs>453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Proofs and Nested Unalike Quantifiers</vt:lpstr>
      <vt:lpstr>Announcements</vt:lpstr>
      <vt:lpstr>Today</vt:lpstr>
      <vt:lpstr>Quantifiers</vt:lpstr>
      <vt:lpstr>Quantifiers</vt:lpstr>
      <vt:lpstr>Quantifiers</vt:lpstr>
      <vt:lpstr>Quantifiers</vt:lpstr>
      <vt:lpstr>Quantifiers</vt:lpstr>
      <vt:lpstr>Quantifiers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More Inference Proofs</vt:lpstr>
      <vt:lpstr>Try it yourselves</vt:lpstr>
      <vt:lpstr>More Inference Rules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19</cp:revision>
  <cp:lastPrinted>2023-01-18T02:48:05Z</cp:lastPrinted>
  <dcterms:created xsi:type="dcterms:W3CDTF">2022-01-12T19:58:56Z</dcterms:created>
  <dcterms:modified xsi:type="dcterms:W3CDTF">2023-01-18T16:28:21Z</dcterms:modified>
</cp:coreProperties>
</file>