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5"/>
  </p:handoutMasterIdLst>
  <p:sldIdLst>
    <p:sldId id="256" r:id="rId2"/>
    <p:sldId id="392" r:id="rId3"/>
    <p:sldId id="393" r:id="rId4"/>
    <p:sldId id="394" r:id="rId5"/>
    <p:sldId id="395" r:id="rId6"/>
    <p:sldId id="396" r:id="rId7"/>
    <p:sldId id="397" r:id="rId8"/>
    <p:sldId id="398" r:id="rId9"/>
    <p:sldId id="399" r:id="rId10"/>
    <p:sldId id="400" r:id="rId11"/>
    <p:sldId id="258" r:id="rId12"/>
    <p:sldId id="377" r:id="rId13"/>
    <p:sldId id="382" r:id="rId14"/>
    <p:sldId id="262" r:id="rId15"/>
    <p:sldId id="263" r:id="rId16"/>
    <p:sldId id="383" r:id="rId17"/>
    <p:sldId id="384" r:id="rId18"/>
    <p:sldId id="266" r:id="rId19"/>
    <p:sldId id="267" r:id="rId20"/>
    <p:sldId id="385" r:id="rId21"/>
    <p:sldId id="386" r:id="rId22"/>
    <p:sldId id="387" r:id="rId23"/>
    <p:sldId id="390" r:id="rId24"/>
    <p:sldId id="388" r:id="rId25"/>
    <p:sldId id="389" r:id="rId26"/>
    <p:sldId id="261" r:id="rId27"/>
    <p:sldId id="260" r:id="rId28"/>
    <p:sldId id="264" r:id="rId29"/>
    <p:sldId id="265" r:id="rId30"/>
    <p:sldId id="302" r:id="rId31"/>
    <p:sldId id="303" r:id="rId32"/>
    <p:sldId id="378" r:id="rId33"/>
    <p:sldId id="379" r:id="rId34"/>
    <p:sldId id="391" r:id="rId35"/>
    <p:sldId id="371" r:id="rId36"/>
    <p:sldId id="370" r:id="rId37"/>
    <p:sldId id="372" r:id="rId38"/>
    <p:sldId id="373" r:id="rId39"/>
    <p:sldId id="374" r:id="rId40"/>
    <p:sldId id="311" r:id="rId41"/>
    <p:sldId id="375" r:id="rId42"/>
    <p:sldId id="376" r:id="rId43"/>
    <p:sldId id="268" r:id="rId44"/>
    <p:sldId id="269" r:id="rId45"/>
    <p:sldId id="270" r:id="rId46"/>
    <p:sldId id="312" r:id="rId47"/>
    <p:sldId id="271" r:id="rId48"/>
    <p:sldId id="272" r:id="rId49"/>
    <p:sldId id="273" r:id="rId50"/>
    <p:sldId id="274" r:id="rId51"/>
    <p:sldId id="277" r:id="rId52"/>
    <p:sldId id="275" r:id="rId53"/>
    <p:sldId id="278" r:id="rId54"/>
    <p:sldId id="279" r:id="rId55"/>
    <p:sldId id="280" r:id="rId56"/>
    <p:sldId id="281" r:id="rId57"/>
    <p:sldId id="282" r:id="rId58"/>
    <p:sldId id="286" r:id="rId59"/>
    <p:sldId id="283" r:id="rId60"/>
    <p:sldId id="284" r:id="rId61"/>
    <p:sldId id="313" r:id="rId62"/>
    <p:sldId id="285" r:id="rId63"/>
    <p:sldId id="40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82" d="100"/>
          <a:sy n="82" d="100"/>
        </p:scale>
        <p:origin x="6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1/10/2023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425"/>
    </inkml:context>
    <inkml:brush xml:id="br0">
      <inkml:brushProperty name="width" value="0.05" units="cm"/>
      <inkml:brushProperty name="height" value="0.05" units="cm"/>
    </inkml:brush>
  </inkml:definitions>
  <inkml:trace contextRef="#ctx0" brushRef="#br0">4 0 4096,'0'14'0,"2"10"0,-2-12 0,0-5 3328,0-7 0,-2 14-2944,2 0 0,-3 9 0,6 1 128,-1 4-512,3 1 128,2 4-128,-2 0 128,4 1-128,-4-9 0,0-6 128,-1-5 0,-2-1-9472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996"/>
    </inkml:context>
    <inkml:brush xml:id="br0">
      <inkml:brushProperty name="width" value="0.05" units="cm"/>
      <inkml:brushProperty name="height" value="0.05" units="cm"/>
    </inkml:brush>
  </inkml:definitions>
  <inkml:trace contextRef="#ctx0" brushRef="#br0">1 1 14208,'1'1'21,"1"1"0,-1-1 0,1 0 0,0 0 0,-1 0 0,1 0 0,0 0 0,0 0 0,-1 0-1,1 0 1,0-1 0,0 1 0,0-1 0,0 1 0,0-1 0,0 0 0,0 0 0,0 0 0,0 0 0,0 0 0,0 0 0,0-1 0,0 1 0,0-1 0,3 0 0,1 0 31,5-1-11,-1 0-1,1 1 1,-1 1 0,1 0 0,-1 0-1,1 1 1,-1 0 0,0 1-1,1 0 1,18 7 0,-6 0-3,-9-5 3,0 1-1,-1 0 1,1 1-1,-2 0 1,1 2-1,-1-1 1,18 15 0,-29-22-41,0 1 0,-1 0 0,1 0 0,0 0 0,0 0 0,0 0 0,-1 0 0,1 0 0,0 0 0,-1 0 0,1 1 0,-1-1 0,1 0 0,-1 0 0,0 0 0,1 1 0,-1-1 0,0 0 0,0 0 0,0 1 0,0-1 0,0 0 0,0 1 0,-1-1 0,1 0 0,0 0 0,0 1 0,-1-1 0,1 0 0,-1 0 0,1 0 0,-1 0 0,0 0 0,1 0 0,-1 0 0,0 0 0,0 0 0,0 0 0,0 0 0,0 0 0,-1 1 0,-4 3 0,-1 0 0,0-1 0,0 0 0,-14 6 0,19-9 0,-13 5 103,-1-1 0,1-1 1,-1 0-1,0-2 1,0 1-1,0-2 1,0 0-1,-27-3 1,10 2 10,32 0 120,1 0 22,4 1-21,20 8-138,0 1 1,-1 1-1,41 27 0,-43-25-81,16 12 360,51 44-1,11 7-2939,-80-63-8422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7.983"/>
    </inkml:context>
    <inkml:brush xml:id="br0">
      <inkml:brushProperty name="width" value="0.05" units="cm"/>
      <inkml:brushProperty name="height" value="0.05" units="cm"/>
    </inkml:brush>
  </inkml:definitions>
  <inkml:trace contextRef="#ctx0" brushRef="#br0">0 1 13056,'3'7'121,"0"1"0,-1 0 1,-1-1-1,1 1 0,-1 0 1,0 0-1,-1 0 0,0 0 1,0 0-1,-1 0 0,0 0 1,-2 9-1,1-4 114,0 0 0,1 0 0,1 21 0,5-4 84,9 39 1,-6-38-234,3 33 0,-10-54-320,0 20 909,-1-30-881,0 1 1,0 0-1,0-1 1,0 1 0,0 0-1,0 0 1,0-1-1,0 1 1,1 0-1,-1-1 1,0 1-1,0 0 1,1-1-1,-1 1 1,0-1-1,1 1 1,-1 0-1,1-1 1,-1 1-1,0-1 1,1 1 0,0-1-1,-1 0 1,1 1-1,-1-1 1,1 1-1,0-1 1,-1 0-6899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8.561"/>
    </inkml:context>
    <inkml:brush xml:id="br0">
      <inkml:brushProperty name="width" value="0.05" units="cm"/>
      <inkml:brushProperty name="height" value="0.05" units="cm"/>
    </inkml:brush>
  </inkml:definitions>
  <inkml:trace contextRef="#ctx0" brushRef="#br0">1 0 10752,'11'6'72,"0"-1"0,-1 2 0,1 0-1,-1 0 1,0 1 0,12 13 0,50 61 878,-36-39-547,17 14 478,3-3 1,105 81 0,-153-129-843,0 0 1,0-1-1,0 0 0,0 0 1,1-1-1,0 0 1,0 0-1,0-1 0,0 0 1,0-1-1,1 0 0,15 1 1,-23-3-28,0 0 1,-1-1-1,1 1 1,0-1-1,0 0 1,0 0-1,0 1 1,-1-1-1,1 0 0,-1 0 1,1-1-1,0 1 1,-1 0-1,0-1 1,1 1-1,-1 0 1,0-1-1,0 0 1,0 1-1,0-1 0,0 0 1,0 1-1,0-1 1,0 0-1,-1 0 1,1 0-1,-1 0 1,1-3-1,2-8 24,-1 1 1,1-27-1,-3 37-15,1-28 126,-2 1 1,-1 0 0,-8-42 0,-5 5-3129,10 45-6405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131"/>
    </inkml:context>
    <inkml:brush xml:id="br0">
      <inkml:brushProperty name="width" value="0.05" units="cm"/>
      <inkml:brushProperty name="height" value="0.05" units="cm"/>
    </inkml:brush>
  </inkml:definitions>
  <inkml:trace contextRef="#ctx0" brushRef="#br0">7 5 7680,'18'-4'-470,"-14"3"-1876,-4 1 127,0 0 2411,0 0 662,0 0-65,2 1-441,1 0 0,-1 0 0,0 1 0,0-1 0,0 1 0,0-1 0,0 1 0,0-1-1,-1 1 1,4 3 0,-2-1 241,14 13-151,0 1 1,25 38 0,-37-49-341,0 1 1,-1-1-1,0 1 0,-1 0 0,0 0 1,0 1-1,-1-1 0,1 1 1,-2-1-1,1 1 0,-1 9 1,-1-17-21,-1 0 1,1 0-1,0 0 0,-1 0 1,0 0-1,1 0 1,-1 0-1,1 0 1,-1 0-1,0-1 0,1 1 1,-1 0-1,0-1 1,0 1-1,0 0 1,0-1-1,0 1 0,1-1 1,-1 1-1,0-1 1,0 1-1,0-1 1,0 0-1,0 0 0,-1 1 1,1-1-1,0 0 1,0 0-1,0 0 1,0 0-1,0 0 0,0 0 1,-1-1-1,-6-1-13,-1 0 0,1-1 0,0 0 0,0-1 1,1 1-1,-1-2 0,1 1 0,0-1 0,0 0 0,0 0 0,1-1 0,0 0 0,0 0 0,0-1 0,1 1 0,0-1 0,0 0 0,0-1 0,-3-9 1,7 15-133,0-1 1,1 1-1,-1-1 1,1 1-1,0-1 1,0 1-1,0-1 1,0 0-1,0 1 1,1-1-1,-1 1 1,1-1 0,0 1-1,-1-1 1,1 1-1,0 0 1,0-1-1,1 1 1,-1 0-1,0 0 1,1 0-1,-1 0 1,1 0-1,0 0 1,2-2 0,8-10-9214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516"/>
    </inkml:context>
    <inkml:brush xml:id="br0">
      <inkml:brushProperty name="width" value="0.05" units="cm"/>
      <inkml:brushProperty name="height" value="0.05" units="cm"/>
    </inkml:brush>
  </inkml:definitions>
  <inkml:trace contextRef="#ctx0" brushRef="#br0">20 1 12416,'-2'10'0,"-5"11"0,5-7 128,-3-2-256,2 10 128,3 10 0,0-3 0,3 7 0,-1-1 0,1 5-128,-1-2 128,2 0 0,-1-9 0,-1-1 0,1-5 128,2-4-4480,1-2 0,-1-1 3072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886"/>
    </inkml:context>
    <inkml:brush xml:id="br0">
      <inkml:brushProperty name="width" value="0.05" units="cm"/>
      <inkml:brushProperty name="height" value="0.05" units="cm"/>
    </inkml:brush>
  </inkml:definitions>
  <inkml:trace contextRef="#ctx0" brushRef="#br0">362 11 14080,'-3'17'0,"-6"11"0,-1-26 0,-4-13 128,0 3 128,0-6-256,-10 3 0,-11 3 128,9 3 128,-5 5-128,7 0 128,2 5-128,-9-2 128,-2-3-512,-2-3 128,-1 1-10880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0.734"/>
    </inkml:context>
    <inkml:brush xml:id="br0">
      <inkml:brushProperty name="width" value="0.05" units="cm"/>
      <inkml:brushProperty name="height" value="0.05" units="cm"/>
    </inkml:brush>
  </inkml:definitions>
  <inkml:trace contextRef="#ctx0" brushRef="#br0">12 0 12928,'-3'13'186,"0"1"-1,1-1 1,0 0 0,1 1 0,1-1 0,1 15 0,14 82 546,-6-50-355,14 110 278,43 281 717,-59-406-1255,27 117 448,-31-155-671,-3-6-406,0-1-1195,0 0-4671,0 0 255,0 0 5718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2.808"/>
    </inkml:context>
    <inkml:brush xml:id="br0">
      <inkml:brushProperty name="width" value="0.05" units="cm"/>
      <inkml:brushProperty name="height" value="0.05" units="cm"/>
    </inkml:brush>
  </inkml:definitions>
  <inkml:trace contextRef="#ctx0" brushRef="#br0">28 1 9856,'0'0'405,"2"2"22,3 3-320,-1-1 1,1 0-1,0 0 1,0 0 0,0 0-1,0-1 1,1 0-1,0 0 1,5 2 0,8 1 234,31 7 1,17 6-227,14 14 398,-26-10 434,100 27 1,-85-31-949,61 11 0,102 14 256,-176-31-67,24 7 134,89 27-222,53 19 54,-187-53-63,1-1 0,61 10 1,-64-14 60,44 16 0,26 6 31,-15-5 20,-54-14-152,-28-8-73,1 3-43,-6-4 149,-2-2 1,-1 3-89,0 0 1,0 1 0,0-1-1,0 0 1,0 0 0,-1 0-1,1 0 1,-1 0-1,0 0 1,0-1 0,0 1-1,0-1 1,0 1 0,0-1-1,-1 0 1,0 1 0,-4 2-1,-6 4-11,0-1 0,-19 10-1,-1-4 46,1-1 0,-2-1 0,0-3 0,0 0 0,-1-2-1,1-2 1,-2-1 0,-37-1 0,52-1 27,0 0 1,0 2 0,-38 11-1,50-12-28,1 1 0,0 0 1,0 0-1,-15 11 0,17-11-4,-1 0 1,1 0-1,-1 0 1,1-1-1,-1 0 1,0 0 0,-10 2-1,-13 3 59,1 1 1,-1 1-1,1 2 0,-29 16 1,-24 18 20,18-16 13,24-11 78,-60 21-1,81-33-137,1 0-1,-30 19 1,-2-1 21,19-12-16,-1-2 0,0-2 0,-1-1 0,0-1 0,-40 3 0,-34 13 10,28-5 2,22-4 88,42-9-73,-1-1 0,0 0-1,1-2 1,-23 2 0,4 1-69,31-5 84,3 0 22,0 0 0,-1 1-21,-16 6-88,7 0 43,-1 1 28,9-7 16,0 0 1,-11 5-86,-4 1-21,16-6 0,0-1 0,1 1 0,-1-1 0,0 0 0,1 1 0,-1-1 0,0 0 0,1 1 0,-1-1 0,0 0 0,0 0 0,1 0 0,-1 0 0,0 0 0,0 0 0,1 0 0,-1 0 0,0 0 0,0 0 0,0 0 0,1 0 0,-1-1 0,0 1 0,-1-1 0,1-7 0,1 7 0,-5-19 59,2-1-1,0 0 1,1 0-1,1 0 1,3-27-1,-2-37-302,-6 14-4598,3 38-6294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4.912"/>
    </inkml:context>
    <inkml:brush xml:id="br0">
      <inkml:brushProperty name="width" value="0.05" units="cm"/>
      <inkml:brushProperty name="height" value="0.05" units="cm"/>
    </inkml:brush>
  </inkml:definitions>
  <inkml:trace contextRef="#ctx0" brushRef="#br0">113 204 3712,'0'0'1301,"0"0"64,0 0-42,0 0-86,0 0-554,0 0-43,0 0 128,0 0 21,0 0-298,0 0-43,0 0-149,-8-14 106,6 10-337,0 0 0,1 0 0,-1 0 0,1-1 0,0 1 0,0-1 0,0 1 0,1-1 0,0 1 1,-1-1-1,2 1 0,-1-1 0,0 1 0,1-1 0,0 1 0,0-1 0,0 1 0,1-1 0,-1 1 0,5-7 0,32-58 807,-37 68-864,0-1 1,0 1 0,0-1-1,1 1 1,-1-1-1,0 1 1,1 0-1,-1-1 1,1 1-1,0 0 1,-1 0-1,1 0 1,0 0 0,-1 0-1,1 1 1,0-1-1,0 1 1,0-1-1,0 1 1,0-1-1,0 1 1,0 0 0,-1 0-1,4 0 1,4 1 27,0 0 1,1 0 0,13 4-1,-14-3 5,10 3-85,33 14 1,-11-3 121,-27-11-70,0 2 1,0 0-1,-1 0 1,0 1 0,0 1-1,-1 0 1,0 1 0,-1 0-1,0 1 1,10 13 0,-18-21-25,0 0 1,-1 1-1,1-1 1,-1 1 0,0 0-1,0 0 1,-1 0 0,1 0-1,-1 0 1,0 0 0,0 1-1,0-1 1,0 0 0,-1 0-1,0 1 1,0-1 0,0 0-1,-1 7 1,-1-6 76,-3 6-149,-2 8-45,6-18 121,-24 21 148,18-14-118,-1 0 0,0-1 1,-14 9-1,18-14-26,-1 0 1,1 0-1,-1 0 0,0-1 0,-6 2 0,-33 11 55,33-10-28,0-1-22,-1 2 48,0 0 0,-1-1 0,-24 6 0,30-10-24,1 1 0,-1-2 0,0 1-1,1-1 1,-1 1 0,1-2 0,-12-3 1,6 1 26,-1 0 0,1-1 0,1-1 0,-1 0 0,1-1 0,-18-14 0,7 3 143,-38-42 1,57 57-166,1 0 0,-1 0-1,1 0 1,-1-1 0,1 1 0,0-1-1,1 0 1,-1 1 0,0-1 0,1 0 0,0 0-1,0 0 1,0 0 0,1 0 0,-1 0-1,1 0 1,0 0 0,0 0 0,0 0-1,2-7 1,-1-1 135,0 8-151,0 0 0,0 0 0,0 0 0,0 0 0,1 0 0,0 1 0,0-1 0,0 0 0,0 1 0,0-1 0,1 1 0,-1 0 0,1 0 0,0 0 0,0 0 0,0 1 0,0-1 0,1 1 0,-1 0 0,1 0 0,0 0 0,4-2 0,-6 3-2189,-2 1-9109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293"/>
    </inkml:context>
    <inkml:brush xml:id="br0">
      <inkml:brushProperty name="width" value="0.05" units="cm"/>
      <inkml:brushProperty name="height" value="0.05" units="cm"/>
    </inkml:brush>
  </inkml:definitions>
  <inkml:trace contextRef="#ctx0" brushRef="#br0">6 482 14336,'2'-4'593,"-2"11"-269,-3 24 78,-2 9 1244,5-38-1326,0-2-128,0 0 21,0 0-42,3 0-104,-1-1 0,1 0 0,-1 1 0,1-1 0,-1 0 0,1 0 0,-1 0-1,0-1 1,0 1 0,0-1 0,0 1 0,3-3 0,23-24 269,-24 25-305,14-18 76,0 0-1,-1-1 1,18-33-1,33-75 91,-43 79-60,54-84-1,-74 129-125,0 0 1,0 0-1,1 0 0,0 0 1,0 1-1,0 0 0,0 0 1,1 1-1,0 0 0,0 0 1,0 0-1,0 1 1,1 0-1,9-2 0,-13 4-3,1 0 1,0 0-1,-1 1 0,1 0 0,-1 0 1,1 0-1,0 0 0,-1 1 0,1 0 0,-1 0 1,1 0-1,-1 0 0,1 1 0,-1 0 1,0-1-1,0 2 0,0-1 0,0 0 0,0 1 1,0 0-1,-1 0 0,1 0 0,-1 0 1,0 1-1,5 5 0,-1 2-4,0-1-1,-1 1 1,0 1-1,0-1 1,-2 1 0,6 18-1,11 76-4,-7-28-2,-1-28-91,-5-19-389,-1 1 0,-1 0 0,2 48 0,-8-79-2248,-2-5-4810,-1-6 5672,2 8 656,-4-15-1070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1.070"/>
    </inkml:context>
    <inkml:brush xml:id="br0">
      <inkml:brushProperty name="width" value="0.05" units="cm"/>
      <inkml:brushProperty name="height" value="0.05" units="cm"/>
    </inkml:brush>
  </inkml:definitions>
  <inkml:trace contextRef="#ctx0" brushRef="#br0">130 159 7432 0 0,'0'0'392'0'0,"0"0"102"0"0,-1 0 413 0 0,-21 5 1982 0 0,-13-7-2403 0 0,-11-14 322 0 0,32 7-328 0 0,3 6 986 0 0,11 4-1331 0 0,13 5 346 0 0,1-1-99 0 0,5-1-28 0 0,4-1 34 0 0,9-3 236 0 0,-3 0-103 0 0,-12-9-207 0 0,-2 5-182 0 0,8 1 46 0 0,45 3 245 0 0,-37-1-252 0 0,-8-5-46 0 0,15-1 28 0 0,-13 7-46 0 0,15 0 126 0 0,-21 0-94 0 0,40 2 173 0 0,-25-5-192 0 0,-6-2-39 0 0,4 3 9 0 0,37 4 106 0 0,-37 2-114 0 0,12-4 4 0 0,-36-1-18 0 0,38-12 90 0 0,-28 9-98 0 0,8 2 8 0 0,7 0-4 0 0,-25 0-22 0 0,14-4 3 0 0,5 1-1 0 0,8 2 28 0 0,3-12 16 0 0,-15 6-47 0 0,-2 7-1 0 0,2 2-6 0 0,-7 0 4 0 0,3 0-12 0 0,-4 0-14 0 0,5-1 0 0 0,2-6 0 0 0,17 0 17 0 0,-18-1-20 0 0,41-5 14 0 0,-41 8-12 0 0,49-4 25 0 0,-39 2-26 0 0,44 7 13 0 0,-51 0-7 0 0,7 0-5 0 0,-26 1-5 0 0,31 4 10 0 0,-17-5-9 0 0,1 0-4 0 0,-3 4 2 0 0,1 0-2 0 0,0 0 2 0 0,1 0-1 0 0,8 2 7 0 0,1-3-7 0 0,-1-2 1 0 0,1 1-2 0 0,4-1 2 0 0,-3-1-4 0 0,-4 4-1 0 0,0-1 0 0 0,3-1 0 0 0,2 1 0 0 0,4 2 0 0 0,-2-1 0 0 0,-1-2 0 0 0,-3 1 0 0 0,-8 1 0 0 0,-13-4 0 0 0,-1 0 0 0 0,6 1 0 0 0,3 3 0 0 0,6 1 0 0 0,2-1 0 0 0,-1 0 0 0 0,0 0 0 0 0,-1 1 0 0 0,-1 0 0 0 0,-1-1 0 0 0,-2 0 0 0 0,4-1 0 0 0,0-1 0 0 0,-2 0 0 0 0,-1 1 0 0 0,0 1 0 0 0,1 0 0 0 0,2 1 0 0 0,-1 2 0 0 0,-1 2 0 0 0,-1 0 0 0 0,0-1 0 0 0,0 1 0 0 0,1 0 0 0 0,0 1 0 0 0,-1 1 0 0 0,11 9-1 0 0,-25-17-4 0 0,34 36-3 0 0,-23-17 6 0 0,3 4-11 0 0,8 19 2 0 0,-17-25 3 0 0,1 7 0 0 0,-2-5 0 0 0,2 17-8 0 0,1-16-14 0 0,-7-5 14 0 0,0 2 0 0 0,1 6 0 0 0,-3 1-8 0 0,-2 0 14 0 0,0 0 2 0 0,0-1 0 0 0,0-3 0 0 0,0-11 8 0 0,0-1 0 0 0,0 1 0 0 0,0-1 0 0 0,0-1 0 0 0,0-1 0 0 0,-2 4 0 0 0,-3 2 0 0 0,-8 26 2 0 0,10-29-1 0 0,0 0 1 0 0,-1-1 0 0 0,-1 1-1 0 0,0-1 1 0 0,0 0 0 0 0,-1-1-1 0 0,0 1 1 0 0,-2 0-2 0 0,-45 49 48 0 0,6-11 5 0 0,26-31 26 0 0,-8 5 5 0 0,-44 23 109 0 0,60-40-159 0 0,-102 42 267 0 0,-7-8 140 0 0,-26-5-26 0 0,76-25-334 0 0,-22-10 119 0 0,-44 1 67 0 0,77 7-190 0 0,-46-5 54 0 0,-6 3-32 0 0,-139-6 103 0 0,187-9-159 0 0,-23 2 24 0 0,-15-11-3 0 0,-39 10 5 0 0,54-8 36 0 0,32 6-75 0 0,22 2 2 0 0,-20 5 16 0 0,-15-10 28 0 0,-4 13 30 0 0,58-1-89 0 0,8 1-7 0 0,0 0 0 0 0,-1 0 1 0 0,1 0-1 0 0,0 1 1 0 0,0 0-1 0 0,-1 0 0 0 0,1 1 1 0 0,0 0-1 0 0,0 0 0 0 0,0 1-10 0 0,-65 15 64 0 0,16-13 66 0 0,-5-1 4 0 0,56-3-125 0 0,0-1-1 0 0,1 0 1 0 0,-1-1-1 0 0,0 1 1 0 0,1-1 0 0 0,-1 0-1 0 0,1 0 1 0 0,-1 0-1 0 0,1-1 1 0 0,-1 0-1 0 0,1 0 1 0 0,0 0 0 0 0,0 0-1 0 0,-3-2-8 0 0,-4-5-3258 0 0,8 7-13035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7.205"/>
    </inkml:context>
    <inkml:brush xml:id="br0">
      <inkml:brushProperty name="width" value="0.05" units="cm"/>
      <inkml:brushProperty name="height" value="0.05" units="cm"/>
    </inkml:brush>
  </inkml:definitions>
  <inkml:trace contextRef="#ctx0" brushRef="#br0">159 101 5416 0 0,'0'0'449'0'0,"0"0"82"0"0,0 0 307 0 0,0 0 52 0 0,0 0-141 0 0,0 0-113 0 0,0 0-328 0 0,0 0-73 0 0,0 0 15 0 0,0 0-6 0 0,0 0-21 0 0,-3-5 152 0 0,-3-7-3 0 0,5 0-210 0 0,1 11-127 0 0,0 1 8 0 0,0 0-14 0 0,0 0-11 0 0,-1 0 0 0 0,1 0 1 0 0,-1 0-1 0 0,0 0 0 0 0,1 0 0 0 0,-1 0 1 0 0,1-1-1 0 0,-1 1 0 0 0,1 0 0 0 0,-1 0 1 0 0,1-1-1 0 0,0 1 0 0 0,-1 0 0 0 0,1-1 1 0 0,-1 1-1 0 0,1 0 0 0 0,0-1 0 0 0,-1 1 1 0 0,1-1-1 0 0,0 1 0 0 0,-1 0 0 0 0,1-1 1 0 0,0 1-1 0 0,-1-1 0 0 0,1 1 0 0 0,0-1 1 0 0,0 1-1 0 0,0-1 0 0 0,0 1 0 0 0,0-1 1 0 0,-1 0-1 0 0,1 1 0 0 0,0-1 0 0 0,0 1 1 0 0,0-1-1 0 0,0 1 0 0 0,1-1 0 0 0,-1 1 0 0 0,0-1 1 0 0,0 1-1 0 0,0-1-18 0 0,-1-33 2553 0 0,2 33-2309 0 0,15 1 324 0 0,3-1-105 0 0,11-11-199 0 0,-3 6-120 0 0,-21 6-58 0 0,43 3 202 0 0,-25-2-182 0 0,-3 0-28 0 0,5 3 10 0 0,26 11 100 0 0,-16-6-66 0 0,-14-4-65 0 0,41 8 58 0 0,-34-8-77 0 0,-2-1-11 0 0,6 2 4 0 0,-4 3 3 0 0,-24-7-11 0 0,26 10 58 0 0,-2-2-18 0 0,3 1 9 0 0,-7-2-19 0 0,4 0-13 0 0,7 4 11 0 0,-14-2-7 0 0,3 3 7 0 0,20 5 77 0 0,-24-9-82 0 0,-4-2-12 0 0,12 2 11 0 0,-4-6-17 0 0,8 7 9 0 0,-8-2-10 0 0,13 6-3 0 0,-12-4 0 0 0,7 5-1 0 0,-12-6-5 0 0,10 4 9 0 0,-10-9-12 0 0,10 6 3 0 0,-9-4-4 0 0,7 9 4 0 0,-5-4-4 0 0,14 8 14 0 0,-10-6-3 0 0,10 6 6 0 0,-11-9-6 0 0,2-1-13 0 0,-18-8 21 0 0,15-1 1 0 0,11 6 20 0 0,-11 0-14 0 0,8 0 3 0 0,-12-6-6 0 0,9 2 5 0 0,-8-1-10 0 0,9-1 9 0 0,-6-1-4 0 0,19 0 37 0 0,-20 0-10 0 0,-6 0 8 0 0,-1 0 0 0 0,0 0 14 0 0,-1 0 9 0 0,1 0 156 0 0,-9 0-2589 0 0,-9 0-10477 0 0</inkml:trace>
  <inkml:trace contextRef="#ctx0" brushRef="#br0" timeOffset="2612.524">1 1444 6328 0 0,'27'0'248'0'0,"1"9"521"0"0,-23-8-521 0 0,34 7 868 0 0,-19-8-199 0 0,2 0-318 0 0,6 0-160 0 0,11 0 71 0 0,-13 0-162 0 0,-1 0-222 0 0,-18-1 155 0 0,23-9 112 0 0,-22 10-138 0 0,14 4 4 0 0,12 2 63 0 0,-7-2-100 0 0,9 0 46 0 0,-18-4-82 0 0,4 4 52 0 0,6 1 320 0 0,1-5-151 0 0,-4 0-194 0 0,-1-1-55 0 0,9-5 43 0 0,-14 3-56 0 0,20 2 186 0 0,-19 1-152 0 0,7-8 108 0 0,22-9 128 0 0,-29 10-244 0 0,35-6 250 0 0,-29 8-250 0 0,10-2 1 0 0,-31 5-66 0 0,19-11 142 0 0,12 3-109 0 0,-29 8-44 0 0,43-23 221 0 0,-23 8-122 0 0,0 4-8 0 0,-4-3-18 0 0,-5-2-7 0 0,-1 3-24 0 0,-6 5-69 0 0,14-5-5 0 0,-21 11-28 0 0,14-27 58 0 0,7 1 22 0 0,-14 13-77 0 0,15-10 70 0 0,-23 25-85 0 0,10-20 65 0 0,-5 12-39 0 0,2 1 7 0 0,-2-4-16 0 0,2 4 0 0 0,-2-5 7 0 0,-1 0-12 0 0,-6 5-9 0 0,8-9 17 0 0,12-4 16 0 0,-11 8-21 0 0,7-2-4 0 0,-1-2-10 0 0,-6 0 16 0 0,-2 5-8 0 0,5 0 13 0 0,-11 11-32 0 0,15-15 26 0 0,23-12 8 0 0,-25 16-23 0 0,-5-5-7 0 0,4 0-1 0 0,1 0 0 0 0,2 2 8 0 0,-15 14-15 0 0,9-9 14 0 0,2-3-7 0 0,0 3 7 0 0,4-3-6 0 0,9-9-1 0 0,-16 13-13 0 0,19-10 18 0 0,1 5 2 0 0,0-2-6 0 0,-21 11-14 0 0,0 2 2 0 0,1 0-2 0 0,-2 0 2 0 0,-3 1-2 0 0,0 2 2 0 0,-1-1-2 0 0,0 0 2 0 0,1 0-2 0 0,4 2 2 0 0,-2 0-1 0 0,-3-1 7 0 0,1 0-7 0 0,0-1 1 0 0,-1 1-2 0 0,27-7 63 0 0,-22-1-32 0 0,6-6 10 0 0,3 4 5 0 0,12 7 19 0 0,-17-4-41 0 0,-11 8-21 0 0,1 0 1 0 0,1-2-4 0 0,2 0 2 0 0,-2 2-2 0 0,10 0 18 0 0,41 0 108 0 0,-55 0-121 0 0,4 0-2725 0 0,-3 0-10909 0 0</inkml:trace>
  <inkml:trace contextRef="#ctx0" brushRef="#br0" timeOffset="3588.576">1894 457 4512 0 0,'0'0'657'0'0,"0"0"-28"0"0,0 0-129 0 0,1 4 506 0 0,11 0-526 0 0,2 7-63 0 0,9 2-94 0 0,-20-11-222 0 0,28 12 668 0 0,-18-10 103 0 0,-10-3-2109 0 0,-2-1-5216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673"/>
    </inkml:context>
    <inkml:brush xml:id="br0">
      <inkml:brushProperty name="width" value="0.05" units="cm"/>
      <inkml:brushProperty name="height" value="0.05" units="cm"/>
    </inkml:brush>
  </inkml:definitions>
  <inkml:trace contextRef="#ctx0" brushRef="#br0">400 0 14336,'9'16'0,"1"12"256,-31-16 128,-26-7 384,6 5-1,-9 8-511,5-3 0,-2 8-256,8-4 128,2 3 0,6-3 128,4 0-384,8-5 0,5 0-6911,14-14-1,0 0 6784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2.234"/>
    </inkml:context>
    <inkml:brush xml:id="br0">
      <inkml:brushProperty name="width" value="0.05" units="cm"/>
      <inkml:brushProperty name="height" value="0.05" units="cm"/>
    </inkml:brush>
  </inkml:definitions>
  <inkml:trace contextRef="#ctx0" brushRef="#br0">17 54 14208,'-16'35'0,"16"-32"19,-1-1 1,1 0-1,0 0 1,0 1 0,1-1-1,-1 0 1,0 0 0,1 1-1,-1-1 1,1 0 0,0 0-1,0 0 1,0 0-1,0 0 1,0 0 0,2 3-1,0 1 32,16 31 187,23 53 1060,-39-82-1286,0-1 1,0 0 0,1-1 0,-1 1 0,2-1-1,-1 1 1,1-1 0,0-1 0,6 7 0,-11-12-10,0 0 1,0 0-1,0 0 1,1 0-1,-1 1 1,0-1-1,0 0 1,0 0-1,1 0 1,-1 0-1,0 0 1,0 0-1,1 0 1,-1 0-1,0 1 1,0-1-1,1 0 1,-1 0-1,0 0 1,0 0 0,1 0-1,-1 0 1,0 0-1,0 0 1,1-1-1,-1 1 1,0 0-1,0 0 1,1 0-1,-1 0 1,0 0-1,0 0 1,0 0-1,1 0 1,-1-1-1,0 1 1,0 0-1,0 0 1,1 0-1,-1-1 1,0 1 0,0 0-1,0 0 1,0 0-1,0-1 1,1 1-1,-1 0 1,0 0-1,0-1 1,0 1-1,0 0 1,0 0-1,0 0 1,0-1-1,0 1 1,0 0-1,0-1 1,0 1-1,0 0 1,0 0-1,0-1 1,1-27 36,0 6-21,9-25 175,2 0 1,30-75-1,-41 119-180,2-3 5,-1 0 0,1 0 0,0 0 0,0 0 0,8-10 0,-10 15-18,0 0 1,-1 0-1,1 1 1,0-1-1,0 0 1,0 0-1,0 0 1,0 1-1,0-1 1,0 0-1,0 1 1,1-1-1,-1 1 0,0 0 1,0-1-1,0 1 1,1 0-1,-1-1 1,0 1-1,0 0 1,1 0-1,-1 0 1,0 0-1,0 1 0,1-1 1,-1 0-1,0 0 1,0 1-1,0-1 1,1 1-1,-1-1 1,0 1-1,0-1 1,0 1-1,0 0 0,0-1 1,0 1-1,1 1 1,2 2 7,1 0 0,-1 1 0,0 0 0,-1-1 0,1 1 0,-1 0 0,0 1 0,0-1 0,0 1 0,1 6 0,4 11 48,5 30-1,-5-16-34,-3-15 498,1 3-3151,-2-14-7929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1.018"/>
    </inkml:context>
    <inkml:brush xml:id="br0">
      <inkml:brushProperty name="width" value="0.05" units="cm"/>
      <inkml:brushProperty name="height" value="0.05" units="cm"/>
    </inkml:brush>
  </inkml:definitions>
  <inkml:trace contextRef="#ctx0" brushRef="#br0">245 234 11008,'-17'3'313,"0"0"0,-26 1 0,25-3 256,0 1 1,0 1 0,-27 7 0,41-9-499,0 1-1,0-1 1,0 1-1,0 0 1,1 0-1,-1 0 1,0 0 0,1 1-1,0 0 1,0-1-1,0 1 1,0 0-1,0 1 1,0-1-1,1 0 1,-1 1-1,1-1 1,0 1-1,-3 7 1,4-6-30,1-1 0,-1 1 0,1-1 0,0 0 0,0 1 0,0-1 0,0 1 0,1-1-1,0 1 1,0-1 0,0 0 0,1 0 0,-1 0 0,1 1 0,0-1 0,0-1 0,0 1 0,1 0 0,-1 0 0,1-1 0,6 6 0,0 2 58,1-2-1,0 1 1,1-1 0,0-1-1,23 14 1,-28-19-83,1 0 0,0 0 0,0-1 0,0 1 0,0-1 1,0-1-1,0 0 0,1 0 0,-1 0 0,1-1 0,-1 0 0,0 0 0,1-1 0,-1 0 0,0 0 0,1 0 0,-1-1 0,0-1 0,0 1 1,0-1-1,8-4 0,-6 1 3,-1 1 0,1-1 0,-1-1 0,0 1 0,0-1 0,-1-1 0,0 1 0,0-1 1,-1-1-1,0 1 0,0-1 0,-1 0 0,0 0 0,6-19 0,-3-1 85,-2 1-1,-1-2 1,-2 1-1,0 0 1,-3-41-1,8-67 193,28 250-40,8 23-122,53 131 244,-94-260-429,1 0-1,0 0 0,0 0 0,0-1 0,1 0 1,7 8-1,-10-12-2530,-2-2-8681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2.082"/>
    </inkml:context>
    <inkml:brush xml:id="br0">
      <inkml:brushProperty name="width" value="0.05" units="cm"/>
      <inkml:brushProperty name="height" value="0.05" units="cm"/>
    </inkml:brush>
  </inkml:definitions>
  <inkml:trace contextRef="#ctx0" brushRef="#br0">11 7 11904,'0'0'0,"-10"-6"128,10 6 128,0 0-256,10 1 0,6 3 0,5-3 128,-1 6-5504,8 0 0,0 2 5888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3.469"/>
    </inkml:context>
    <inkml:brush xml:id="br0">
      <inkml:brushProperty name="width" value="0.05" units="cm"/>
      <inkml:brushProperty name="height" value="0.05" units="cm"/>
    </inkml:brush>
  </inkml:definitions>
  <inkml:trace contextRef="#ctx0" brushRef="#br0">1 0 4224,'1'18'8301,"-2"0"-5970,1 16-1806,30 106 158,0-3-470,-20 3 301,3 17-132,-5-108-176,35 277 996,-42-205-946,-2-118-171,-1 4-85,1-5-2368,1-2-9066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0.511"/>
    </inkml:context>
    <inkml:brush xml:id="br0">
      <inkml:brushProperty name="width" value="0.05" units="cm"/>
      <inkml:brushProperty name="height" value="0.05" units="cm"/>
    </inkml:brush>
  </inkml:definitions>
  <inkml:trace contextRef="#ctx0" brushRef="#br0">1 0 11776,'69'72'2688,"73"114"-1899,-124-155-631,-2 1 0,0 1 1,-3 0-1,20 70 0,-11-30 182,-12-38-138,-1 0 0,-2 1 0,-1 1 0,1 58 0,-15 146 729,5-224-880,0-1 0,-1 0 0,-1 0-1,-1 0 1,0 0 0,-1-1 0,-9 16 0,-11 25 160,26-54-203,-4 13 49,-2-1 0,1 0-1,-1 0 1,-1-1 0,-1 0 0,-10 13 0,-17 16 81,26-29-29,0 0-1,-1-1 0,0 0 0,-1-1 0,0-1 1,-19 13-1,24-19-36,0-1 0,-1-1 0,1 1 0,-1-1 0,-10 1 0,-8 3-120,24-5-2555,2-1-9791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4.893"/>
    </inkml:context>
    <inkml:brush xml:id="br0">
      <inkml:brushProperty name="width" value="0.05" units="cm"/>
      <inkml:brushProperty name="height" value="0.05" units="cm"/>
    </inkml:brush>
  </inkml:definitions>
  <inkml:trace contextRef="#ctx0" brushRef="#br0">112 4 4736,'18'15'2560,"-14"-13"-406,-3-6-1469,-1 4-676,0 0 1,0 0-1,0 0 0,0-1 0,0 1 1,0 0-1,0 0 0,0-1 0,0 1 1,0 0-1,0 0 0,0-1 0,0 1 1,0 0-1,0 0 0,0-1 0,0 1 1,0 0-1,0 0 0,0 0 0,0-1 1,0 1-1,1 0 0,-1 0 0,0-1 1,0 1-1,0 0 0,0 0 0,0 0 0,1 0 1,-1-1-1,0 1 0,0 0 0,0 0 1,1 0-1,-1 0 0,0 0 0,1 0 1,4-2 12,0 0 0,0 1 0,0-1 0,0 1 0,0 1 0,1-1 0,-1 1 0,0 0 0,1 0 0,-1 0 0,0 1 1,0 0-1,1 0 0,-1 0 0,0 1 0,0-1 0,0 1 0,0 0 0,-1 1 0,1-1 0,-1 1 0,1 0 0,-1 0 0,0 1 0,0-1 0,0 1 1,0 0-1,3 5 0,1 3 86,-1 0 0,-1 0 0,0 1 0,0 0 0,-2 0 0,1 0 0,-2 1 0,0 0 0,0-1 0,-1 1 0,-1 0 0,-1 0 0,0 0 0,0 0 0,-4 19 0,3-26-104,-1-1 1,1 0 0,-1 0 0,0 0-1,-1 0 1,0 0 0,0-1 0,0 1-1,0-1 1,-1 0 0,0 1 0,-8 6-1,9-8 61,-1-1-1,1 0 0,-1 0 0,0 0 0,0 0 0,-1-1 0,1 0 0,0 0 1,-1 0-1,1 0 0,-1-1 0,0 1 0,1-1 0,-1-1 0,0 1 0,0 0 0,-7-1 1,2-1 110,0 0 0,-1-1 0,1 0 0,0-1 0,0 0 0,1 0 0,-11-5 1,14 5-107,1-1 0,-1 1 1,1-1-1,0 0 1,0 0-1,0 0 1,1-1-1,-1 0 1,1 0-1,0 0 1,0 0-1,-3-7 1,-2-7 42,2 0-1,0 0 1,0-1 0,2 0 0,1 0 0,0 0 0,-1-32 0,5 50-96,0-1 0,0 0 0,-1 0-1,2 1 1,-1-1 0,0 0 0,0 0-1,1 1 1,0-1 0,-1 0 0,1 1-1,0-1 1,0 1 0,1-1 0,-1 1-1,0-1 1,1 1 0,0 0 0,-1 0-1,1 0 1,2-3 0,0 3-12,0 0 0,-1 0 0,1 0 1,0 0-1,0 1 0,0-1 0,0 1 1,0 0-1,0 0 0,0 1 0,0-1 0,0 1 1,7 0-1,5 1-296,-1 0 1,1 1-1,30 8 1,15 8-6797,-57-17 6382,29 9-4307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1/10/2023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1/10/2023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1/10/2023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1/10/2023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2sp/resources/logicalConnectPoster.pdf" TargetMode="External"/><Relationship Id="rId2" Type="http://schemas.openxmlformats.org/officeDocument/2006/relationships/hyperlink" Target="https://courses.cs.washington.edu/courses/cse311/22sp/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2sp/resources/handout01-translatio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png"/><Relationship Id="rId39" Type="http://schemas.openxmlformats.org/officeDocument/2006/relationships/customXml" Target="../ink/ink15.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19.xml"/><Relationship Id="rId50" Type="http://schemas.openxmlformats.org/officeDocument/2006/relationships/image" Target="../media/image17.png"/><Relationship Id="rId7" Type="http://schemas.openxmlformats.org/officeDocument/2006/relationships/customXml" Target="../ink/ink2.xml"/><Relationship Id="rId2" Type="http://schemas.openxmlformats.org/officeDocument/2006/relationships/image" Target="../media/image910.png"/><Relationship Id="rId16" Type="http://schemas.openxmlformats.org/officeDocument/2006/relationships/image" Target="../media/image15.png"/><Relationship Id="rId29"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32" Type="http://schemas.openxmlformats.org/officeDocument/2006/relationships/image" Target="../media/image24.png"/><Relationship Id="rId37" Type="http://schemas.openxmlformats.org/officeDocument/2006/relationships/customXml" Target="../ink/ink14.xml"/><Relationship Id="rId40" Type="http://schemas.openxmlformats.org/officeDocument/2006/relationships/image" Target="../media/image28.png"/><Relationship Id="rId45" Type="http://schemas.openxmlformats.org/officeDocument/2006/relationships/customXml" Target="../ink/ink18.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9.xml"/><Relationship Id="rId28" Type="http://schemas.openxmlformats.org/officeDocument/2006/relationships/image" Target="../media/image21.png"/><Relationship Id="rId36" Type="http://schemas.openxmlformats.org/officeDocument/2006/relationships/image" Target="../media/image26.png"/><Relationship Id="rId49" Type="http://schemas.openxmlformats.org/officeDocument/2006/relationships/customXml" Target="../ink/ink20.xml"/><Relationship Id="rId10" Type="http://schemas.openxmlformats.org/officeDocument/2006/relationships/image" Target="../media/image12.png"/><Relationship Id="rId19" Type="http://schemas.openxmlformats.org/officeDocument/2006/relationships/customXml" Target="../ink/ink8.xml"/><Relationship Id="rId31" Type="http://schemas.openxmlformats.org/officeDocument/2006/relationships/customXml" Target="../ink/ink11.xml"/><Relationship Id="rId44" Type="http://schemas.openxmlformats.org/officeDocument/2006/relationships/image" Target="../media/image30.png"/><Relationship Id="rId52" Type="http://schemas.openxmlformats.org/officeDocument/2006/relationships/image" Target="../media/image19.png"/><Relationship Id="rId4" Type="http://schemas.openxmlformats.org/officeDocument/2006/relationships/image" Target="../media/image70.png"/><Relationship Id="rId9" Type="http://schemas.openxmlformats.org/officeDocument/2006/relationships/customXml" Target="../ink/ink3.xml"/><Relationship Id="rId14" Type="http://schemas.openxmlformats.org/officeDocument/2006/relationships/image" Target="../media/image14.png"/><Relationship Id="rId22" Type="http://schemas.openxmlformats.org/officeDocument/2006/relationships/image" Target="../media/image18.png"/><Relationship Id="rId30" Type="http://schemas.openxmlformats.org/officeDocument/2006/relationships/image" Target="../media/image23.png"/><Relationship Id="rId35" Type="http://schemas.openxmlformats.org/officeDocument/2006/relationships/customXml" Target="../ink/ink13.xml"/><Relationship Id="rId43" Type="http://schemas.openxmlformats.org/officeDocument/2006/relationships/customXml" Target="../ink/ink17.xml"/><Relationship Id="rId48" Type="http://schemas.openxmlformats.org/officeDocument/2006/relationships/image" Target="../media/image32.png"/><Relationship Id="rId8" Type="http://schemas.openxmlformats.org/officeDocument/2006/relationships/image" Target="../media/image11.png"/><Relationship Id="rId51" Type="http://schemas.openxmlformats.org/officeDocument/2006/relationships/customXml" Target="../ink/ink21.xml"/><Relationship Id="rId3" Type="http://schemas.openxmlformats.org/officeDocument/2006/relationships/image" Target="../media/image60.png"/><Relationship Id="rId12" Type="http://schemas.openxmlformats.org/officeDocument/2006/relationships/image" Target="../media/image13.png"/><Relationship Id="rId17" Type="http://schemas.openxmlformats.org/officeDocument/2006/relationships/customXml" Target="../ink/ink7.xml"/><Relationship Id="rId33" Type="http://schemas.openxmlformats.org/officeDocument/2006/relationships/customXml" Target="../ink/ink12.xml"/><Relationship Id="rId38" Type="http://schemas.openxmlformats.org/officeDocument/2006/relationships/image" Target="../media/image27.png"/><Relationship Id="rId46" Type="http://schemas.openxmlformats.org/officeDocument/2006/relationships/image" Target="../media/image31.png"/><Relationship Id="rId41" Type="http://schemas.openxmlformats.org/officeDocument/2006/relationships/customXml" Target="../ink/ink16.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101.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310.png"/><Relationship Id="rId4" Type="http://schemas.openxmlformats.org/officeDocument/2006/relationships/image" Target="../media/image30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39.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0.png"/></Relationships>
</file>

<file path=ppt/slides/_rels/slide6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 Forms and Predicates</a:t>
            </a:r>
          </a:p>
        </p:txBody>
      </p:sp>
      <p:sp>
        <p:nvSpPr>
          <p:cNvPr id="3" name="Subtitle 2"/>
          <p:cNvSpPr>
            <a:spLocks noGrp="1"/>
          </p:cNvSpPr>
          <p:nvPr>
            <p:ph type="subTitle" idx="1"/>
          </p:nvPr>
        </p:nvSpPr>
        <p:spPr/>
        <p:txBody>
          <a:bodyPr/>
          <a:lstStyle/>
          <a:p>
            <a:r>
              <a:rPr lang="en-US" dirty="0"/>
              <a:t>CSE </a:t>
            </a:r>
            <a:r>
              <a:rPr lang="en-US"/>
              <a:t>311 Winter 2023</a:t>
            </a:r>
            <a:endParaRPr lang="en-US" dirty="0"/>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315349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More notation</a:t>
            </a:r>
          </a:p>
          <a:p>
            <a:r>
              <a:rPr lang="en-US" dirty="0"/>
              <a:t>Wrap up digital logic with “standard” ways to read propositions from truth tables.</a:t>
            </a:r>
          </a:p>
          <a:p>
            <a:r>
              <a:rPr lang="en-US" dirty="0"/>
              <a:t>Predicate logic – how do we handle logic with more than one “entity”</a:t>
            </a:r>
          </a:p>
          <a:p>
            <a:endParaRPr lang="en-US" dirty="0"/>
          </a:p>
        </p:txBody>
      </p:sp>
    </p:spTree>
    <p:extLst>
      <p:ext uri="{BB962C8B-B14F-4D97-AF65-F5344CB8AC3E}">
        <p14:creationId xmlns:p14="http://schemas.microsoft.com/office/powerpoint/2010/main" val="7545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06AF-CEAC-4696-B9DC-AC1C03E6D1C6}"/>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DF6969A9-49F3-41C4-97B4-B63EFF07B641}"/>
              </a:ext>
            </a:extLst>
          </p:cNvPr>
          <p:cNvSpPr>
            <a:spLocks noGrp="1"/>
          </p:cNvSpPr>
          <p:nvPr>
            <p:ph idx="1"/>
          </p:nvPr>
        </p:nvSpPr>
        <p:spPr/>
        <p:txBody>
          <a:bodyPr>
            <a:normAutofit/>
          </a:bodyPr>
          <a:lstStyle/>
          <a:p>
            <a:r>
              <a:rPr lang="en-US" dirty="0"/>
              <a:t>In Fall Quarters, we spend about half-a-lecture building out a circuit to represent a moderately complicated function.</a:t>
            </a:r>
          </a:p>
          <a:p>
            <a:r>
              <a:rPr lang="en-US" dirty="0"/>
              <a:t>It’s 50% a way to practice with the different notation, 50% fun historical context (people used to build circuits by-hand a lot. It’s less common now – decent programs exist to do it now).</a:t>
            </a:r>
          </a:p>
          <a:p>
            <a:r>
              <a:rPr lang="en-US" dirty="0"/>
              <a:t>If you want to get that extra practice, I’ll post an extra video with that content. </a:t>
            </a:r>
          </a:p>
          <a:p>
            <a:pPr lvl="1"/>
            <a:r>
              <a:rPr lang="en-US" dirty="0"/>
              <a:t>But you’ll also have practice in section if you would rather get the content that way.</a:t>
            </a:r>
          </a:p>
          <a:p>
            <a:pPr lvl="1"/>
            <a:r>
              <a:rPr lang="en-US" sz="2800" dirty="0"/>
              <a:t>There are no new principles/ideas here. Only new ways of representing them.</a:t>
            </a:r>
          </a:p>
        </p:txBody>
      </p:sp>
    </p:spTree>
    <p:extLst>
      <p:ext uri="{BB962C8B-B14F-4D97-AF65-F5344CB8AC3E}">
        <p14:creationId xmlns:p14="http://schemas.microsoft.com/office/powerpoint/2010/main" val="371953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p:grpSp>
        <p:nvGrpSpPr>
          <p:cNvPr id="24" name="Group 23">
            <a:extLst>
              <a:ext uri="{FF2B5EF4-FFF2-40B4-BE49-F238E27FC236}">
                <a16:creationId xmlns:a16="http://schemas.microsoft.com/office/drawing/2014/main" id="{6A9E5923-6535-4513-92CF-1F9F3ADADA55}"/>
              </a:ext>
            </a:extLst>
          </p:cNvPr>
          <p:cNvGrpSpPr/>
          <p:nvPr/>
        </p:nvGrpSpPr>
        <p:grpSpPr>
          <a:xfrm>
            <a:off x="5649450" y="3231705"/>
            <a:ext cx="809640" cy="415080"/>
            <a:chOff x="5649450" y="3231705"/>
            <a:chExt cx="809640" cy="415080"/>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C4490D26-9BB5-4D3E-A81C-A54F9FA9B8B5}"/>
                    </a:ext>
                  </a:extLst>
                </p14:cNvPr>
                <p14:cNvContentPartPr/>
                <p14:nvPr/>
              </p14:nvContentPartPr>
              <p14:xfrm>
                <a:off x="5753490" y="3307665"/>
                <a:ext cx="239760" cy="200880"/>
              </p14:xfrm>
            </p:contentPart>
          </mc:Choice>
          <mc:Fallback xmlns="">
            <p:pic>
              <p:nvPicPr>
                <p:cNvPr id="15" name="Ink 14">
                  <a:extLst>
                    <a:ext uri="{FF2B5EF4-FFF2-40B4-BE49-F238E27FC236}">
                      <a16:creationId xmlns:a16="http://schemas.microsoft.com/office/drawing/2014/main" id="{C4490D26-9BB5-4D3E-A81C-A54F9FA9B8B5}"/>
                    </a:ext>
                  </a:extLst>
                </p:cNvPr>
                <p:cNvPicPr/>
                <p:nvPr/>
              </p:nvPicPr>
              <p:blipFill>
                <a:blip r:embed="rId8"/>
                <a:stretch>
                  <a:fillRect/>
                </a:stretch>
              </p:blipFill>
              <p:spPr>
                <a:xfrm>
                  <a:off x="5744490" y="3299025"/>
                  <a:ext cx="257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9A370B5-9287-4E9C-8A0F-48C85396E728}"/>
                    </a:ext>
                  </a:extLst>
                </p14:cNvPr>
                <p14:cNvContentPartPr/>
                <p14:nvPr/>
              </p14:nvContentPartPr>
              <p14:xfrm>
                <a:off x="5793810" y="3359505"/>
                <a:ext cx="150840" cy="84600"/>
              </p14:xfrm>
            </p:contentPart>
          </mc:Choice>
          <mc:Fallback xmlns="">
            <p:pic>
              <p:nvPicPr>
                <p:cNvPr id="16" name="Ink 15">
                  <a:extLst>
                    <a:ext uri="{FF2B5EF4-FFF2-40B4-BE49-F238E27FC236}">
                      <a16:creationId xmlns:a16="http://schemas.microsoft.com/office/drawing/2014/main" id="{49A370B5-9287-4E9C-8A0F-48C85396E728}"/>
                    </a:ext>
                  </a:extLst>
                </p:cNvPr>
                <p:cNvPicPr/>
                <p:nvPr/>
              </p:nvPicPr>
              <p:blipFill>
                <a:blip r:embed="rId10"/>
                <a:stretch>
                  <a:fillRect/>
                </a:stretch>
              </p:blipFill>
              <p:spPr>
                <a:xfrm>
                  <a:off x="5785170" y="3350505"/>
                  <a:ext cx="168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448EAFA-C66B-4EAB-94CA-76B95AAC3B7A}"/>
                    </a:ext>
                  </a:extLst>
                </p14:cNvPr>
                <p14:cNvContentPartPr/>
                <p14:nvPr/>
              </p14:nvContentPartPr>
              <p14:xfrm>
                <a:off x="6024930" y="3394425"/>
                <a:ext cx="126360" cy="120600"/>
              </p14:xfrm>
            </p:contentPart>
          </mc:Choice>
          <mc:Fallback xmlns="">
            <p:pic>
              <p:nvPicPr>
                <p:cNvPr id="17" name="Ink 16">
                  <a:extLst>
                    <a:ext uri="{FF2B5EF4-FFF2-40B4-BE49-F238E27FC236}">
                      <a16:creationId xmlns:a16="http://schemas.microsoft.com/office/drawing/2014/main" id="{B448EAFA-C66B-4EAB-94CA-76B95AAC3B7A}"/>
                    </a:ext>
                  </a:extLst>
                </p:cNvPr>
                <p:cNvPicPr/>
                <p:nvPr/>
              </p:nvPicPr>
              <p:blipFill>
                <a:blip r:embed="rId12"/>
                <a:stretch>
                  <a:fillRect/>
                </a:stretch>
              </p:blipFill>
              <p:spPr>
                <a:xfrm>
                  <a:off x="6015930" y="3385425"/>
                  <a:ext cx="144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29E2823-2E91-4ED4-A8A2-D4E76ACCD4BB}"/>
                    </a:ext>
                  </a:extLst>
                </p14:cNvPr>
                <p14:cNvContentPartPr/>
                <p14:nvPr/>
              </p14:nvContentPartPr>
              <p14:xfrm>
                <a:off x="6228330" y="3326025"/>
                <a:ext cx="230760" cy="206280"/>
              </p14:xfrm>
            </p:contentPart>
          </mc:Choice>
          <mc:Fallback xmlns="">
            <p:pic>
              <p:nvPicPr>
                <p:cNvPr id="20" name="Ink 19">
                  <a:extLst>
                    <a:ext uri="{FF2B5EF4-FFF2-40B4-BE49-F238E27FC236}">
                      <a16:creationId xmlns:a16="http://schemas.microsoft.com/office/drawing/2014/main" id="{129E2823-2E91-4ED4-A8A2-D4E76ACCD4BB}"/>
                    </a:ext>
                  </a:extLst>
                </p:cNvPr>
                <p:cNvPicPr/>
                <p:nvPr/>
              </p:nvPicPr>
              <p:blipFill>
                <a:blip r:embed="rId14"/>
                <a:stretch>
                  <a:fillRect/>
                </a:stretch>
              </p:blipFill>
              <p:spPr>
                <a:xfrm>
                  <a:off x="6219690" y="3317385"/>
                  <a:ext cx="248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2B0CCF4F-5FD6-4D65-A61B-C8E9E85B8C4B}"/>
                    </a:ext>
                  </a:extLst>
                </p14:cNvPr>
                <p14:cNvContentPartPr/>
                <p14:nvPr/>
              </p14:nvContentPartPr>
              <p14:xfrm>
                <a:off x="6321210" y="3403065"/>
                <a:ext cx="44640" cy="10800"/>
              </p14:xfrm>
            </p:contentPart>
          </mc:Choice>
          <mc:Fallback xmlns="">
            <p:pic>
              <p:nvPicPr>
                <p:cNvPr id="21" name="Ink 20">
                  <a:extLst>
                    <a:ext uri="{FF2B5EF4-FFF2-40B4-BE49-F238E27FC236}">
                      <a16:creationId xmlns:a16="http://schemas.microsoft.com/office/drawing/2014/main" id="{2B0CCF4F-5FD6-4D65-A61B-C8E9E85B8C4B}"/>
                    </a:ext>
                  </a:extLst>
                </p:cNvPr>
                <p:cNvPicPr/>
                <p:nvPr/>
              </p:nvPicPr>
              <p:blipFill>
                <a:blip r:embed="rId16"/>
                <a:stretch>
                  <a:fillRect/>
                </a:stretch>
              </p:blipFill>
              <p:spPr>
                <a:xfrm>
                  <a:off x="6312570" y="3394425"/>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FBD03C8-D951-4F8F-BEB1-72F7BA7F6EFD}"/>
                    </a:ext>
                  </a:extLst>
                </p14:cNvPr>
                <p14:cNvContentPartPr/>
                <p14:nvPr/>
              </p14:nvContentPartPr>
              <p14:xfrm>
                <a:off x="5649450" y="3231705"/>
                <a:ext cx="48960" cy="415080"/>
              </p14:xfrm>
            </p:contentPart>
          </mc:Choice>
          <mc:Fallback xmlns="">
            <p:pic>
              <p:nvPicPr>
                <p:cNvPr id="22" name="Ink 21">
                  <a:extLst>
                    <a:ext uri="{FF2B5EF4-FFF2-40B4-BE49-F238E27FC236}">
                      <a16:creationId xmlns:a16="http://schemas.microsoft.com/office/drawing/2014/main" id="{5FBD03C8-D951-4F8F-BEB1-72F7BA7F6EFD}"/>
                    </a:ext>
                  </a:extLst>
                </p:cNvPr>
                <p:cNvPicPr/>
                <p:nvPr/>
              </p:nvPicPr>
              <p:blipFill>
                <a:blip r:embed="rId18"/>
                <a:stretch>
                  <a:fillRect/>
                </a:stretch>
              </p:blipFill>
              <p:spPr>
                <a:xfrm>
                  <a:off x="5640810" y="3222705"/>
                  <a:ext cx="66600" cy="432720"/>
                </a:xfrm>
                <a:prstGeom prst="rect">
                  <a:avLst/>
                </a:prstGeom>
              </p:spPr>
            </p:pic>
          </mc:Fallback>
        </mc:AlternateContent>
      </p:grpSp>
      <p:grpSp>
        <p:nvGrpSpPr>
          <p:cNvPr id="32" name="Group 31">
            <a:extLst>
              <a:ext uri="{FF2B5EF4-FFF2-40B4-BE49-F238E27FC236}">
                <a16:creationId xmlns:a16="http://schemas.microsoft.com/office/drawing/2014/main" id="{2E0DD6D4-518C-4A4F-9A17-5AF1270C2240}"/>
              </a:ext>
            </a:extLst>
          </p:cNvPr>
          <p:cNvGrpSpPr/>
          <p:nvPr/>
        </p:nvGrpSpPr>
        <p:grpSpPr>
          <a:xfrm>
            <a:off x="7391850" y="3181305"/>
            <a:ext cx="516600" cy="544680"/>
            <a:chOff x="7391850" y="3181305"/>
            <a:chExt cx="516600" cy="544680"/>
          </a:xfrm>
        </p:grpSpPr>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11C9063E-55A2-4104-A9C6-23C8CB19C04B}"/>
                    </a:ext>
                  </a:extLst>
                </p14:cNvPr>
                <p14:cNvContentPartPr/>
                <p14:nvPr/>
              </p14:nvContentPartPr>
              <p14:xfrm>
                <a:off x="7391850" y="3181305"/>
                <a:ext cx="132840" cy="544680"/>
              </p14:xfrm>
            </p:contentPart>
          </mc:Choice>
          <mc:Fallback xmlns="">
            <p:pic>
              <p:nvPicPr>
                <p:cNvPr id="25" name="Ink 24">
                  <a:extLst>
                    <a:ext uri="{FF2B5EF4-FFF2-40B4-BE49-F238E27FC236}">
                      <a16:creationId xmlns:a16="http://schemas.microsoft.com/office/drawing/2014/main" id="{11C9063E-55A2-4104-A9C6-23C8CB19C04B}"/>
                    </a:ext>
                  </a:extLst>
                </p:cNvPr>
                <p:cNvPicPr/>
                <p:nvPr/>
              </p:nvPicPr>
              <p:blipFill>
                <a:blip r:embed="rId22"/>
                <a:stretch>
                  <a:fillRect/>
                </a:stretch>
              </p:blipFill>
              <p:spPr>
                <a:xfrm>
                  <a:off x="7383210" y="3172305"/>
                  <a:ext cx="1504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07D7E64-2A74-4034-8924-F89B1FC69D95}"/>
                    </a:ext>
                  </a:extLst>
                </p14:cNvPr>
                <p14:cNvContentPartPr/>
                <p14:nvPr/>
              </p14:nvContentPartPr>
              <p14:xfrm>
                <a:off x="7570770" y="3365625"/>
                <a:ext cx="121320" cy="143640"/>
              </p14:xfrm>
            </p:contentPart>
          </mc:Choice>
          <mc:Fallback xmlns="">
            <p:pic>
              <p:nvPicPr>
                <p:cNvPr id="29" name="Ink 28">
                  <a:extLst>
                    <a:ext uri="{FF2B5EF4-FFF2-40B4-BE49-F238E27FC236}">
                      <a16:creationId xmlns:a16="http://schemas.microsoft.com/office/drawing/2014/main" id="{E07D7E64-2A74-4034-8924-F89B1FC69D95}"/>
                    </a:ext>
                  </a:extLst>
                </p:cNvPr>
                <p:cNvPicPr/>
                <p:nvPr/>
              </p:nvPicPr>
              <p:blipFill>
                <a:blip r:embed="rId28"/>
                <a:stretch>
                  <a:fillRect/>
                </a:stretch>
              </p:blipFill>
              <p:spPr>
                <a:xfrm>
                  <a:off x="7561770" y="3356985"/>
                  <a:ext cx="13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47E88882-2C6B-4125-8869-860676D77F17}"/>
                    </a:ext>
                  </a:extLst>
                </p14:cNvPr>
                <p14:cNvContentPartPr/>
                <p14:nvPr/>
              </p14:nvContentPartPr>
              <p14:xfrm>
                <a:off x="7754370" y="3378225"/>
                <a:ext cx="17280" cy="129960"/>
              </p14:xfrm>
            </p:contentPart>
          </mc:Choice>
          <mc:Fallback xmlns="">
            <p:pic>
              <p:nvPicPr>
                <p:cNvPr id="30" name="Ink 29">
                  <a:extLst>
                    <a:ext uri="{FF2B5EF4-FFF2-40B4-BE49-F238E27FC236}">
                      <a16:creationId xmlns:a16="http://schemas.microsoft.com/office/drawing/2014/main" id="{47E88882-2C6B-4125-8869-860676D77F17}"/>
                    </a:ext>
                  </a:extLst>
                </p:cNvPr>
                <p:cNvPicPr/>
                <p:nvPr/>
              </p:nvPicPr>
              <p:blipFill>
                <a:blip r:embed="rId30"/>
                <a:stretch>
                  <a:fillRect/>
                </a:stretch>
              </p:blipFill>
              <p:spPr>
                <a:xfrm>
                  <a:off x="7745730" y="3369225"/>
                  <a:ext cx="34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96A1151D-0D77-4B60-8062-0562AB6BBED4}"/>
                    </a:ext>
                  </a:extLst>
                </p14:cNvPr>
                <p14:cNvContentPartPr/>
                <p14:nvPr/>
              </p14:nvContentPartPr>
              <p14:xfrm>
                <a:off x="7733850" y="3379305"/>
                <a:ext cx="174600" cy="164880"/>
              </p14:xfrm>
            </p:contentPart>
          </mc:Choice>
          <mc:Fallback xmlns="">
            <p:pic>
              <p:nvPicPr>
                <p:cNvPr id="31" name="Ink 30">
                  <a:extLst>
                    <a:ext uri="{FF2B5EF4-FFF2-40B4-BE49-F238E27FC236}">
                      <a16:creationId xmlns:a16="http://schemas.microsoft.com/office/drawing/2014/main" id="{96A1151D-0D77-4B60-8062-0562AB6BBED4}"/>
                    </a:ext>
                  </a:extLst>
                </p:cNvPr>
                <p:cNvPicPr/>
                <p:nvPr/>
              </p:nvPicPr>
              <p:blipFill>
                <a:blip r:embed="rId32"/>
                <a:stretch>
                  <a:fillRect/>
                </a:stretch>
              </p:blipFill>
              <p:spPr>
                <a:xfrm>
                  <a:off x="7725210" y="3370665"/>
                  <a:ext cx="192240" cy="182520"/>
                </a:xfrm>
                <a:prstGeom prst="rect">
                  <a:avLst/>
                </a:prstGeom>
              </p:spPr>
            </p:pic>
          </mc:Fallback>
        </mc:AlternateContent>
      </p:grpSp>
      <p:grpSp>
        <p:nvGrpSpPr>
          <p:cNvPr id="42" name="Group 41">
            <a:extLst>
              <a:ext uri="{FF2B5EF4-FFF2-40B4-BE49-F238E27FC236}">
                <a16:creationId xmlns:a16="http://schemas.microsoft.com/office/drawing/2014/main" id="{EFD94C67-0D9D-4410-9E02-5A67A0F05C29}"/>
              </a:ext>
            </a:extLst>
          </p:cNvPr>
          <p:cNvGrpSpPr/>
          <p:nvPr/>
        </p:nvGrpSpPr>
        <p:grpSpPr>
          <a:xfrm>
            <a:off x="8775330" y="3216585"/>
            <a:ext cx="912240" cy="459000"/>
            <a:chOff x="8775330" y="3216585"/>
            <a:chExt cx="912240" cy="459000"/>
          </a:xfrm>
        </p:grpSpPr>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05897587-1CA9-49AB-B741-D9FAD6C14A22}"/>
                    </a:ext>
                  </a:extLst>
                </p14:cNvPr>
                <p14:cNvContentPartPr/>
                <p14:nvPr/>
              </p14:nvContentPartPr>
              <p14:xfrm>
                <a:off x="8902770" y="3344385"/>
                <a:ext cx="19080" cy="156960"/>
              </p14:xfrm>
            </p:contentPart>
          </mc:Choice>
          <mc:Fallback xmlns="">
            <p:pic>
              <p:nvPicPr>
                <p:cNvPr id="33" name="Ink 32">
                  <a:extLst>
                    <a:ext uri="{FF2B5EF4-FFF2-40B4-BE49-F238E27FC236}">
                      <a16:creationId xmlns:a16="http://schemas.microsoft.com/office/drawing/2014/main" id="{05897587-1CA9-49AB-B741-D9FAD6C14A22}"/>
                    </a:ext>
                  </a:extLst>
                </p:cNvPr>
                <p:cNvPicPr/>
                <p:nvPr/>
              </p:nvPicPr>
              <p:blipFill>
                <a:blip r:embed="rId34"/>
                <a:stretch>
                  <a:fillRect/>
                </a:stretch>
              </p:blipFill>
              <p:spPr>
                <a:xfrm>
                  <a:off x="8893770" y="3335745"/>
                  <a:ext cx="36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E7A31180-7172-4A8B-A880-C4338424C89C}"/>
                    </a:ext>
                  </a:extLst>
                </p14:cNvPr>
                <p14:cNvContentPartPr/>
                <p14:nvPr/>
              </p14:nvContentPartPr>
              <p14:xfrm>
                <a:off x="8874690" y="3350865"/>
                <a:ext cx="230400" cy="174600"/>
              </p14:xfrm>
            </p:contentPart>
          </mc:Choice>
          <mc:Fallback xmlns="">
            <p:pic>
              <p:nvPicPr>
                <p:cNvPr id="34" name="Ink 33">
                  <a:extLst>
                    <a:ext uri="{FF2B5EF4-FFF2-40B4-BE49-F238E27FC236}">
                      <a16:creationId xmlns:a16="http://schemas.microsoft.com/office/drawing/2014/main" id="{E7A31180-7172-4A8B-A880-C4338424C89C}"/>
                    </a:ext>
                  </a:extLst>
                </p:cNvPr>
                <p:cNvPicPr/>
                <p:nvPr/>
              </p:nvPicPr>
              <p:blipFill>
                <a:blip r:embed="rId36"/>
                <a:stretch>
                  <a:fillRect/>
                </a:stretch>
              </p:blipFill>
              <p:spPr>
                <a:xfrm>
                  <a:off x="8866050" y="3341865"/>
                  <a:ext cx="24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19B6CF9E-E100-4716-BABC-E9E6F0F56D30}"/>
                    </a:ext>
                  </a:extLst>
                </p14:cNvPr>
                <p14:cNvContentPartPr/>
                <p14:nvPr/>
              </p14:nvContentPartPr>
              <p14:xfrm>
                <a:off x="9163050" y="3476145"/>
                <a:ext cx="60840" cy="86400"/>
              </p14:xfrm>
            </p:contentPart>
          </mc:Choice>
          <mc:Fallback xmlns="">
            <p:pic>
              <p:nvPicPr>
                <p:cNvPr id="35" name="Ink 34">
                  <a:extLst>
                    <a:ext uri="{FF2B5EF4-FFF2-40B4-BE49-F238E27FC236}">
                      <a16:creationId xmlns:a16="http://schemas.microsoft.com/office/drawing/2014/main" id="{19B6CF9E-E100-4716-BABC-E9E6F0F56D30}"/>
                    </a:ext>
                  </a:extLst>
                </p:cNvPr>
                <p:cNvPicPr/>
                <p:nvPr/>
              </p:nvPicPr>
              <p:blipFill>
                <a:blip r:embed="rId38"/>
                <a:stretch>
                  <a:fillRect/>
                </a:stretch>
              </p:blipFill>
              <p:spPr>
                <a:xfrm>
                  <a:off x="9154410" y="3467145"/>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D55266B5-162D-475E-B09F-D64268D1B74A}"/>
                    </a:ext>
                  </a:extLst>
                </p14:cNvPr>
                <p14:cNvContentPartPr/>
                <p14:nvPr/>
              </p14:nvContentPartPr>
              <p14:xfrm>
                <a:off x="9278970" y="3363105"/>
                <a:ext cx="14040" cy="165600"/>
              </p14:xfrm>
            </p:contentPart>
          </mc:Choice>
          <mc:Fallback xmlns="">
            <p:pic>
              <p:nvPicPr>
                <p:cNvPr id="36" name="Ink 35">
                  <a:extLst>
                    <a:ext uri="{FF2B5EF4-FFF2-40B4-BE49-F238E27FC236}">
                      <a16:creationId xmlns:a16="http://schemas.microsoft.com/office/drawing/2014/main" id="{D55266B5-162D-475E-B09F-D64268D1B74A}"/>
                    </a:ext>
                  </a:extLst>
                </p:cNvPr>
                <p:cNvPicPr/>
                <p:nvPr/>
              </p:nvPicPr>
              <p:blipFill>
                <a:blip r:embed="rId40"/>
                <a:stretch>
                  <a:fillRect/>
                </a:stretch>
              </p:blipFill>
              <p:spPr>
                <a:xfrm>
                  <a:off x="9270330" y="3354465"/>
                  <a:ext cx="3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45C50317-3D57-4864-9340-1CCD31F55CDC}"/>
                    </a:ext>
                  </a:extLst>
                </p14:cNvPr>
                <p14:cNvContentPartPr/>
                <p14:nvPr/>
              </p14:nvContentPartPr>
              <p14:xfrm>
                <a:off x="9191850" y="3442305"/>
                <a:ext cx="130320" cy="20880"/>
              </p14:xfrm>
            </p:contentPart>
          </mc:Choice>
          <mc:Fallback xmlns="">
            <p:pic>
              <p:nvPicPr>
                <p:cNvPr id="37" name="Ink 36">
                  <a:extLst>
                    <a:ext uri="{FF2B5EF4-FFF2-40B4-BE49-F238E27FC236}">
                      <a16:creationId xmlns:a16="http://schemas.microsoft.com/office/drawing/2014/main" id="{45C50317-3D57-4864-9340-1CCD31F55CDC}"/>
                    </a:ext>
                  </a:extLst>
                </p:cNvPr>
                <p:cNvPicPr/>
                <p:nvPr/>
              </p:nvPicPr>
              <p:blipFill>
                <a:blip r:embed="rId42"/>
                <a:stretch>
                  <a:fillRect/>
                </a:stretch>
              </p:blipFill>
              <p:spPr>
                <a:xfrm>
                  <a:off x="9183210" y="3433665"/>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DFA72CC7-8079-448C-B075-F69CE8B92069}"/>
                    </a:ext>
                  </a:extLst>
                </p14:cNvPr>
                <p14:cNvContentPartPr/>
                <p14:nvPr/>
              </p14:nvContentPartPr>
              <p14:xfrm>
                <a:off x="8775330" y="3224865"/>
                <a:ext cx="57240" cy="401040"/>
              </p14:xfrm>
            </p:contentPart>
          </mc:Choice>
          <mc:Fallback xmlns="">
            <p:pic>
              <p:nvPicPr>
                <p:cNvPr id="38" name="Ink 37">
                  <a:extLst>
                    <a:ext uri="{FF2B5EF4-FFF2-40B4-BE49-F238E27FC236}">
                      <a16:creationId xmlns:a16="http://schemas.microsoft.com/office/drawing/2014/main" id="{DFA72CC7-8079-448C-B075-F69CE8B92069}"/>
                    </a:ext>
                  </a:extLst>
                </p:cNvPr>
                <p:cNvPicPr/>
                <p:nvPr/>
              </p:nvPicPr>
              <p:blipFill>
                <a:blip r:embed="rId44"/>
                <a:stretch>
                  <a:fillRect/>
                </a:stretch>
              </p:blipFill>
              <p:spPr>
                <a:xfrm>
                  <a:off x="8766690" y="3215865"/>
                  <a:ext cx="748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5F7710EC-912A-4A7A-91C5-C89555439B91}"/>
                    </a:ext>
                  </a:extLst>
                </p14:cNvPr>
                <p14:cNvContentPartPr/>
                <p14:nvPr/>
              </p14:nvContentPartPr>
              <p14:xfrm>
                <a:off x="8806290" y="3216585"/>
                <a:ext cx="722520" cy="459000"/>
              </p14:xfrm>
            </p:contentPart>
          </mc:Choice>
          <mc:Fallback xmlns="">
            <p:pic>
              <p:nvPicPr>
                <p:cNvPr id="39" name="Ink 38">
                  <a:extLst>
                    <a:ext uri="{FF2B5EF4-FFF2-40B4-BE49-F238E27FC236}">
                      <a16:creationId xmlns:a16="http://schemas.microsoft.com/office/drawing/2014/main" id="{5F7710EC-912A-4A7A-91C5-C89555439B91}"/>
                    </a:ext>
                  </a:extLst>
                </p:cNvPr>
                <p:cNvPicPr/>
                <p:nvPr/>
              </p:nvPicPr>
              <p:blipFill>
                <a:blip r:embed="rId46"/>
                <a:stretch>
                  <a:fillRect/>
                </a:stretch>
              </p:blipFill>
              <p:spPr>
                <a:xfrm>
                  <a:off x="8797650" y="3207945"/>
                  <a:ext cx="7401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C90B5B0D-5743-4EE4-AFD8-B592F66610BC}"/>
                    </a:ext>
                  </a:extLst>
                </p14:cNvPr>
                <p14:cNvContentPartPr/>
                <p14:nvPr/>
              </p14:nvContentPartPr>
              <p14:xfrm>
                <a:off x="9495330" y="3387945"/>
                <a:ext cx="192240" cy="141840"/>
              </p14:xfrm>
            </p:contentPart>
          </mc:Choice>
          <mc:Fallback xmlns="">
            <p:pic>
              <p:nvPicPr>
                <p:cNvPr id="41" name="Ink 40">
                  <a:extLst>
                    <a:ext uri="{FF2B5EF4-FFF2-40B4-BE49-F238E27FC236}">
                      <a16:creationId xmlns:a16="http://schemas.microsoft.com/office/drawing/2014/main" id="{C90B5B0D-5743-4EE4-AFD8-B592F66610BC}"/>
                    </a:ext>
                  </a:extLst>
                </p:cNvPr>
                <p:cNvPicPr/>
                <p:nvPr/>
              </p:nvPicPr>
              <p:blipFill>
                <a:blip r:embed="rId48"/>
                <a:stretch>
                  <a:fillRect/>
                </a:stretch>
              </p:blipFill>
              <p:spPr>
                <a:xfrm>
                  <a:off x="9486330" y="3378945"/>
                  <a:ext cx="2098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 name="Ink 4">
                <a:extLst>
                  <a:ext uri="{FF2B5EF4-FFF2-40B4-BE49-F238E27FC236}">
                    <a16:creationId xmlns:a16="http://schemas.microsoft.com/office/drawing/2014/main" id="{7A7CC2A0-6ED6-4EE6-993D-758D1632C023}"/>
                  </a:ext>
                </a:extLst>
              </p14:cNvPr>
              <p14:cNvContentPartPr/>
              <p14:nvPr/>
            </p14:nvContentPartPr>
            <p14:xfrm>
              <a:off x="5625466" y="3194202"/>
              <a:ext cx="1001520" cy="456840"/>
            </p14:xfrm>
          </p:contentPart>
        </mc:Choice>
        <mc:Fallback xmlns="">
          <p:pic>
            <p:nvPicPr>
              <p:cNvPr id="5" name="Ink 4">
                <a:extLst>
                  <a:ext uri="{FF2B5EF4-FFF2-40B4-BE49-F238E27FC236}">
                    <a16:creationId xmlns:a16="http://schemas.microsoft.com/office/drawing/2014/main" id="{7A7CC2A0-6ED6-4EE6-993D-758D1632C023}"/>
                  </a:ext>
                </a:extLst>
              </p:cNvPr>
              <p:cNvPicPr/>
              <p:nvPr/>
            </p:nvPicPr>
            <p:blipFill>
              <a:blip r:embed="rId50"/>
              <a:stretch>
                <a:fillRect/>
              </a:stretch>
            </p:blipFill>
            <p:spPr>
              <a:xfrm>
                <a:off x="5616826" y="3185202"/>
                <a:ext cx="10191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Ink 11">
                <a:extLst>
                  <a:ext uri="{FF2B5EF4-FFF2-40B4-BE49-F238E27FC236}">
                    <a16:creationId xmlns:a16="http://schemas.microsoft.com/office/drawing/2014/main" id="{70C444F5-439D-424B-BD15-DCD3B3EB7F03}"/>
                  </a:ext>
                </a:extLst>
              </p14:cNvPr>
              <p14:cNvContentPartPr/>
              <p14:nvPr/>
            </p14:nvContentPartPr>
            <p14:xfrm>
              <a:off x="7400266" y="3190962"/>
              <a:ext cx="731880" cy="532440"/>
            </p14:xfrm>
          </p:contentPart>
        </mc:Choice>
        <mc:Fallback xmlns="">
          <p:pic>
            <p:nvPicPr>
              <p:cNvPr id="12" name="Ink 11">
                <a:extLst>
                  <a:ext uri="{FF2B5EF4-FFF2-40B4-BE49-F238E27FC236}">
                    <a16:creationId xmlns:a16="http://schemas.microsoft.com/office/drawing/2014/main" id="{70C444F5-439D-424B-BD15-DCD3B3EB7F03}"/>
                  </a:ext>
                </a:extLst>
              </p:cNvPr>
              <p:cNvPicPr/>
              <p:nvPr/>
            </p:nvPicPr>
            <p:blipFill>
              <a:blip r:embed="rId52"/>
              <a:stretch>
                <a:fillRect/>
              </a:stretch>
            </p:blipFill>
            <p:spPr>
              <a:xfrm>
                <a:off x="7391626" y="3182316"/>
                <a:ext cx="749520" cy="550092"/>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52966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951591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46778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set of possible inputs to predicates</a:t>
              </a:r>
            </a:p>
            <a:p>
              <a:pPr algn="ctr"/>
              <a:r>
                <a:rPr lang="en-US" sz="2800" dirty="0">
                  <a:latin typeface="Segoe UI Semibold" panose="020B0702040204020203" pitchFamily="34" charset="0"/>
                  <a:cs typeface="Segoe UI Semibold" panose="020B0702040204020203" pitchFamily="34" charset="0"/>
                </a:rPr>
                <a:t>(usually by giving the allowable types of input)</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34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coming soon.</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next week).</a:t>
                </a:r>
              </a:p>
            </p:txBody>
          </p:sp>
        </mc:Choice>
        <mc:Fallback>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2802560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614600684"/>
              </p:ext>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dirty="0">
                        <a:latin typeface="Courier New" panose="02070309020205020404" pitchFamily="49" charset="0"/>
                        <a:cs typeface="Courier New" panose="02070309020205020404" pitchFamily="49" charset="0"/>
                      </a:rPr>
                      <m:t>Tasty</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r>
                      <a:rPr lang="en-US" sz="2400" b="0" i="1" smtClean="0">
                        <a:latin typeface="Cambria Math" panose="02040503050406030204" pitchFamily="18" charset="0"/>
                        <a:cs typeface="Segoe UI Semilight" panose="020B0402040204020203" pitchFamily="34" charset="0"/>
                      </a:rPr>
                      <m:t>(</m:t>
                    </m:r>
                  </m:oMath>
                </a14:m>
                <a:r>
                  <a:rPr lang="en-US" sz="2400" b="0" i="0" dirty="0">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r>
                      <m:rPr>
                        <m:nor/>
                      </m:rPr>
                      <a:rPr lang="en-US" sz="2400" b="0" i="0" dirty="0" smtClean="0">
                        <a:latin typeface="Courier New" panose="02070309020205020404" pitchFamily="49" charset="0"/>
                        <a:cs typeface="Courier New" panose="02070309020205020404" pitchFamily="49" charset="0"/>
                      </a:rPr>
                      <m:t>Diced</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𝑥</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23842714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5432"/>
          <a:stretch/>
        </p:blipFill>
        <p:spPr>
          <a:xfrm>
            <a:off x="503528" y="1482201"/>
            <a:ext cx="4015556" cy="5126736"/>
          </a:xfrm>
          <a:prstGeom prst="rect">
            <a:avLst/>
          </a:prstGeom>
        </p:spPr>
      </p:pic>
      <p:sp>
        <p:nvSpPr>
          <p:cNvPr id="2" name="Title 1"/>
          <p:cNvSpPr>
            <a:spLocks noGrp="1"/>
          </p:cNvSpPr>
          <p:nvPr>
            <p:ph type="title"/>
          </p:nvPr>
        </p:nvSpPr>
        <p:spPr>
          <a:xfrm>
            <a:off x="838200" y="101716"/>
            <a:ext cx="10515600" cy="1325563"/>
          </a:xfrm>
        </p:spPr>
        <p:txBody>
          <a:bodyPr/>
          <a:lstStyle/>
          <a:p>
            <a:r>
              <a:rPr lang="en-US" dirty="0"/>
              <a:t>Properties of Logical Connectives</a:t>
            </a:r>
          </a:p>
        </p:txBody>
      </p:sp>
      <mc:AlternateContent xmlns:mc="http://schemas.openxmlformats.org/markup-compatibility/2006" xmlns:a14="http://schemas.microsoft.com/office/drawing/2010/main">
        <mc:Choice Requires="a14">
          <p:sp>
            <p:nvSpPr>
              <p:cNvPr id="5" name="TextBox 4"/>
              <p:cNvSpPr txBox="1"/>
              <p:nvPr/>
            </p:nvSpPr>
            <p:spPr>
              <a:xfrm>
                <a:off x="2514601" y="1087221"/>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𝑞</m:t>
                    </m:r>
                    <m:r>
                      <a:rPr lang="en-US" sz="2400" i="1">
                        <a:latin typeface="Cambria Math" panose="02040503050406030204" pitchFamily="18" charset="0"/>
                      </a:rPr>
                      <m:t>,</m:t>
                    </m:r>
                    <m:r>
                      <a:rPr lang="en-US" sz="2400" i="1">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087221"/>
                <a:ext cx="6533148" cy="461665"/>
              </a:xfrm>
              <a:prstGeom prst="rect">
                <a:avLst/>
              </a:prstGeom>
              <a:blipFill>
                <a:blip r:embed="rId3"/>
                <a:stretch>
                  <a:fillRect l="-1494" t="-9211" r="-187"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783166" y="1537123"/>
                <a:ext cx="3252617" cy="4452053"/>
              </a:xfrm>
              <a:prstGeom prst="rect">
                <a:avLst/>
              </a:prstGeom>
              <a:noFill/>
            </p:spPr>
            <p:txBody>
              <a:bodyPr wrap="square" rtlCol="0">
                <a:spAutoFit/>
              </a:bodyPr>
              <a:lstStyle/>
              <a:p>
                <a:pPr marL="238144" indent="-238144">
                  <a:buFont typeface="Arial" panose="020B0604020202020204" pitchFamily="34" charset="0"/>
                  <a:buChar char="•"/>
                </a:pPr>
                <a:r>
                  <a:rPr lang="en-US" sz="2222" b="1" dirty="0" err="1">
                    <a:solidFill>
                      <a:srgbClr val="C50000"/>
                    </a:solidFill>
                    <a:latin typeface="Franklin Gothic Book" panose="020B0503020102020204" pitchFamily="34" charset="0"/>
                  </a:rPr>
                  <a:t>DeMorgan’s</a:t>
                </a:r>
                <a:r>
                  <a:rPr lang="en-US" sz="2222" b="1" dirty="0">
                    <a:solidFill>
                      <a:srgbClr val="C50000"/>
                    </a:solidFill>
                    <a:latin typeface="Franklin Gothic Book" panose="020B0503020102020204" pitchFamily="34" charset="0"/>
                  </a:rPr>
                  <a:t> Laws</a:t>
                </a:r>
              </a:p>
              <a:p>
                <a:endParaRPr lang="en-US" sz="333" b="1" dirty="0">
                  <a:solidFill>
                    <a:srgbClr val="C50000"/>
                  </a:solidFill>
                  <a:latin typeface="Franklin Gothic Book" panose="020B0503020102020204" pitchFamily="34" charset="0"/>
                </a:endParaRPr>
              </a:p>
              <a:p>
                <a:r>
                  <a:rPr lang="en-US" sz="2222" dirty="0"/>
                  <a:t>    – </a:t>
                </a:r>
                <a14:m>
                  <m:oMath xmlns:m="http://schemas.openxmlformats.org/officeDocument/2006/math">
                    <m:r>
                      <a:rPr lang="en-US" sz="2222" i="1">
                        <a:latin typeface="Cambria Math" panose="02040503050406030204" pitchFamily="18" charset="0"/>
                      </a:rPr>
                      <m:t>¬</m:t>
                    </m:r>
                    <m:d>
                      <m:dPr>
                        <m:ctrlPr>
                          <a:rPr lang="en-US" sz="2222" i="1">
                            <a:latin typeface="Cambria Math" panose="02040503050406030204" pitchFamily="18" charset="0"/>
                          </a:rPr>
                        </m:ctrlPr>
                      </m:dPr>
                      <m:e>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e>
                    </m:d>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oMath>
                </a14:m>
                <a:endParaRPr lang="en-US" sz="2222" dirty="0"/>
              </a:p>
              <a:p>
                <a:r>
                  <a:rPr lang="en-US" sz="2222" dirty="0"/>
                  <a:t>    – </a:t>
                </a:r>
                <a14:m>
                  <m:oMath xmlns:m="http://schemas.openxmlformats.org/officeDocument/2006/math">
                    <m:r>
                      <a:rPr lang="en-US" sz="2222" i="1">
                        <a:latin typeface="Cambria Math" panose="02040503050406030204" pitchFamily="18" charset="0"/>
                      </a:rPr>
                      <m:t>¬</m:t>
                    </m:r>
                    <m:d>
                      <m:dPr>
                        <m:ctrlPr>
                          <a:rPr lang="en-US" sz="2222" i="1">
                            <a:latin typeface="Cambria Math" panose="02040503050406030204" pitchFamily="18" charset="0"/>
                          </a:rPr>
                        </m:ctrlPr>
                      </m:dPr>
                      <m:e>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e>
                    </m:d>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oMath>
                </a14:m>
                <a:endParaRPr lang="en-US" sz="2222" dirty="0"/>
              </a:p>
              <a:p>
                <a:endParaRPr lang="en-US" sz="1333" dirty="0"/>
              </a:p>
              <a:p>
                <a:pPr marL="238144" indent="-238144">
                  <a:buFont typeface="Arial" panose="020B0604020202020204" pitchFamily="34" charset="0"/>
                  <a:buChar char="•"/>
                </a:pPr>
                <a:r>
                  <a:rPr lang="en-US" sz="2222" b="1" dirty="0">
                    <a:solidFill>
                      <a:srgbClr val="C50000"/>
                    </a:solidFill>
                    <a:latin typeface="Franklin Gothic Book" panose="020B0503020102020204" pitchFamily="34" charset="0"/>
                  </a:rPr>
                  <a:t>Double Negation</a:t>
                </a:r>
              </a:p>
              <a:p>
                <a:r>
                  <a:rPr lang="en-US" sz="2222" dirty="0"/>
                  <a:t>   </a:t>
                </a:r>
                <a14:m>
                  <m:oMath xmlns:m="http://schemas.openxmlformats.org/officeDocument/2006/math">
                    <m:r>
                      <a:rPr lang="en-US" sz="2222">
                        <a:latin typeface="Cambria Math" panose="02040503050406030204" pitchFamily="18" charset="0"/>
                      </a:rPr>
                      <m:t>    </m:t>
                    </m:r>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𝑝</m:t>
                    </m:r>
                  </m:oMath>
                </a14:m>
                <a:r>
                  <a:rPr lang="en-US" sz="2222" dirty="0"/>
                  <a:t> </a:t>
                </a:r>
              </a:p>
              <a:p>
                <a:endParaRPr lang="en-US" sz="2222" dirty="0"/>
              </a:p>
              <a:p>
                <a:endParaRPr lang="en-US" sz="1111" dirty="0"/>
              </a:p>
              <a:p>
                <a:pPr marL="238144" indent="-238144">
                  <a:buFont typeface="Arial" panose="020B0604020202020204" pitchFamily="34" charset="0"/>
                  <a:buChar char="•"/>
                </a:pPr>
                <a:r>
                  <a:rPr lang="en-US" sz="2222" b="1" dirty="0">
                    <a:solidFill>
                      <a:srgbClr val="C50000"/>
                    </a:solidFill>
                    <a:latin typeface="Franklin Gothic Book" panose="020B0503020102020204" pitchFamily="34" charset="0"/>
                  </a:rPr>
                  <a:t>Law of Implication</a:t>
                </a:r>
              </a:p>
              <a:p>
                <a:r>
                  <a:rPr lang="en-US" sz="2222" dirty="0"/>
                  <a:t>      </a:t>
                </a:r>
                <a14:m>
                  <m:oMath xmlns:m="http://schemas.openxmlformats.org/officeDocument/2006/math">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r>
                      <a:rPr lang="en-US" sz="2222" i="1">
                        <a:latin typeface="Cambria Math" panose="02040503050406030204" pitchFamily="18" charset="0"/>
                      </a:rPr>
                      <m:t>≡¬</m:t>
                    </m:r>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oMath>
                </a14:m>
                <a:endParaRPr lang="en-US" sz="2222" dirty="0"/>
              </a:p>
              <a:p>
                <a:endParaRPr lang="en-US" sz="2222" dirty="0">
                  <a:solidFill>
                    <a:srgbClr val="C50000"/>
                  </a:solidFill>
                </a:endParaRPr>
              </a:p>
              <a:p>
                <a:endParaRPr lang="en-US" sz="1111" dirty="0">
                  <a:solidFill>
                    <a:srgbClr val="C50000"/>
                  </a:solidFill>
                </a:endParaRPr>
              </a:p>
              <a:p>
                <a:pPr marL="238144" indent="-238144">
                  <a:buFont typeface="Arial" panose="020B0604020202020204" pitchFamily="34" charset="0"/>
                  <a:buChar char="•"/>
                </a:pPr>
                <a:r>
                  <a:rPr lang="en-US" sz="2222" b="1" dirty="0">
                    <a:solidFill>
                      <a:srgbClr val="C50000"/>
                    </a:solidFill>
                    <a:latin typeface="Franklin Gothic Book" panose="020B0503020102020204" pitchFamily="34" charset="0"/>
                  </a:rPr>
                  <a:t>Contrapositive</a:t>
                </a:r>
              </a:p>
              <a:p>
                <a:r>
                  <a:rPr lang="en-US" sz="2222" dirty="0"/>
                  <a:t>     </a:t>
                </a:r>
                <a14:m>
                  <m:oMath xmlns:m="http://schemas.openxmlformats.org/officeDocument/2006/math">
                    <m:r>
                      <a:rPr lang="en-US" sz="2222" i="1">
                        <a:latin typeface="Cambria Math" panose="02040503050406030204" pitchFamily="18" charset="0"/>
                      </a:rPr>
                      <m:t>𝑝</m:t>
                    </m:r>
                    <m:r>
                      <a:rPr lang="en-US" sz="2222" i="1">
                        <a:latin typeface="Cambria Math" panose="02040503050406030204" pitchFamily="18" charset="0"/>
                      </a:rPr>
                      <m:t>→</m:t>
                    </m:r>
                    <m:r>
                      <a:rPr lang="en-US" sz="2222" i="1">
                        <a:latin typeface="Cambria Math" panose="02040503050406030204" pitchFamily="18" charset="0"/>
                      </a:rPr>
                      <m:t>𝑞</m:t>
                    </m:r>
                    <m:r>
                      <a:rPr lang="en-US" sz="2222" i="1">
                        <a:latin typeface="Cambria Math" panose="02040503050406030204" pitchFamily="18" charset="0"/>
                      </a:rPr>
                      <m:t>≡¬</m:t>
                    </m:r>
                    <m:r>
                      <a:rPr lang="en-US" sz="2222" i="1">
                        <a:latin typeface="Cambria Math" panose="02040503050406030204" pitchFamily="18" charset="0"/>
                      </a:rPr>
                      <m:t>𝑞</m:t>
                    </m:r>
                    <m:r>
                      <a:rPr lang="en-US" sz="2222" i="1">
                        <a:latin typeface="Cambria Math" panose="02040503050406030204" pitchFamily="18" charset="0"/>
                      </a:rPr>
                      <m:t>→¬</m:t>
                    </m:r>
                    <m:r>
                      <a:rPr lang="en-US" sz="2222" i="1">
                        <a:latin typeface="Cambria Math" panose="02040503050406030204" pitchFamily="18" charset="0"/>
                      </a:rPr>
                      <m:t>𝑝</m:t>
                    </m:r>
                  </m:oMath>
                </a14:m>
                <a:endParaRPr lang="en-US" sz="2222" dirty="0"/>
              </a:p>
            </p:txBody>
          </p:sp>
        </mc:Choice>
        <mc:Fallback xmlns="">
          <p:sp>
            <p:nvSpPr>
              <p:cNvPr id="6" name="TextBox 5"/>
              <p:cNvSpPr txBox="1">
                <a:spLocks noRot="1" noChangeAspect="1" noMove="1" noResize="1" noEditPoints="1" noAdjustHandles="1" noChangeArrowheads="1" noChangeShapeType="1" noTextEdit="1"/>
              </p:cNvSpPr>
              <p:nvPr/>
            </p:nvSpPr>
            <p:spPr>
              <a:xfrm>
                <a:off x="8783166" y="1537123"/>
                <a:ext cx="3252617" cy="4452053"/>
              </a:xfrm>
              <a:prstGeom prst="rect">
                <a:avLst/>
              </a:prstGeom>
              <a:blipFill>
                <a:blip r:embed="rId4"/>
                <a:stretch>
                  <a:fillRect l="-2251" t="-822"/>
                </a:stretch>
              </a:blipFill>
            </p:spPr>
            <p:txBody>
              <a:bodyPr/>
              <a:lstStyle/>
              <a:p>
                <a:r>
                  <a:rPr lang="en-US">
                    <a:noFill/>
                  </a:rPr>
                  <a:t> </a:t>
                </a:r>
              </a:p>
            </p:txBody>
          </p:sp>
        </mc:Fallback>
      </mc:AlternateContent>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9280"/>
          <a:stretch/>
        </p:blipFill>
        <p:spPr>
          <a:xfrm>
            <a:off x="3984744" y="1482201"/>
            <a:ext cx="4569823" cy="5126736"/>
          </a:xfrm>
          <a:prstGeom prst="rect">
            <a:avLst/>
          </a:prstGeom>
        </p:spPr>
      </p:pic>
    </p:spTree>
    <p:extLst>
      <p:ext uri="{BB962C8B-B14F-4D97-AF65-F5344CB8AC3E}">
        <p14:creationId xmlns:p14="http://schemas.microsoft.com/office/powerpoint/2010/main" val="44225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133004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
        <p:nvSpPr>
          <p:cNvPr id="6" name="Rounded Rectangle 4">
            <a:extLst>
              <a:ext uri="{FF2B5EF4-FFF2-40B4-BE49-F238E27FC236}">
                <a16:creationId xmlns:a16="http://schemas.microsoft.com/office/drawing/2014/main" id="{A107278E-54C5-4C3F-9DEB-B569CF146D56}"/>
              </a:ext>
            </a:extLst>
          </p:cNvPr>
          <p:cNvSpPr/>
          <p:nvPr/>
        </p:nvSpPr>
        <p:spPr>
          <a:xfrm>
            <a:off x="6615751" y="418708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pollev.com/</a:t>
            </a:r>
            <a:r>
              <a:rPr lang="en-US" sz="2400" dirty="0" err="1"/>
              <a:t>robbie</a:t>
            </a:r>
            <a:endParaRPr lang="en-US" sz="2400" dirty="0"/>
          </a:p>
          <a:p>
            <a:pPr algn="ctr"/>
            <a:endParaRPr lang="en-US" sz="2400" dirty="0"/>
          </a:p>
          <a:p>
            <a:pPr algn="ctr"/>
            <a:r>
              <a:rPr lang="en-US" sz="2400" dirty="0"/>
              <a:t>Help me adjust my explanation!</a:t>
            </a:r>
          </a:p>
          <a:p>
            <a:pPr algn="ctr"/>
            <a:endParaRPr lang="en-US" sz="2400" dirty="0"/>
          </a:p>
        </p:txBody>
      </p:sp>
    </p:spTree>
    <p:extLst>
      <p:ext uri="{BB962C8B-B14F-4D97-AF65-F5344CB8AC3E}">
        <p14:creationId xmlns:p14="http://schemas.microsoft.com/office/powerpoint/2010/main" val="114080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23656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16858</TotalTime>
  <Words>4153</Words>
  <Application>Microsoft Office PowerPoint</Application>
  <PresentationFormat>Widescreen</PresentationFormat>
  <Paragraphs>741</Paragraphs>
  <Slides>63</Slides>
  <Notes>0</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63</vt:i4>
      </vt:variant>
    </vt:vector>
  </HeadingPairs>
  <TitlesOfParts>
    <vt:vector size="80" baseType="lpstr">
      <vt:lpstr>メイリオ</vt:lpstr>
      <vt:lpstr>ＭＳ Ｐゴシック</vt:lpstr>
      <vt:lpstr>Arial</vt:lpstr>
      <vt:lpstr>Calibri</vt:lpstr>
      <vt:lpstr>Cambria Math</vt:lpstr>
      <vt:lpstr>Courier New</vt:lpstr>
      <vt:lpstr>Franklin Gothic Book</vt:lpstr>
      <vt:lpstr>Franklin Gothic Medium</vt:lpstr>
      <vt:lpstr>Segoe UI</vt:lpstr>
      <vt:lpstr>Segoe UI Light</vt:lpstr>
      <vt:lpstr>Segoe UI Semibold</vt:lpstr>
      <vt:lpstr>Segoe UI Semilight</vt:lpstr>
      <vt:lpstr>Symbol</vt:lpstr>
      <vt:lpstr>Tw Cen MT</vt:lpstr>
      <vt:lpstr>Wingdings</vt:lpstr>
      <vt:lpstr>Wingdings 3</vt:lpstr>
      <vt:lpstr>Integral</vt:lpstr>
      <vt:lpstr>Normal Forms and Predicates</vt:lpstr>
      <vt:lpstr>Announcements</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Today</vt:lpstr>
      <vt:lpstr>On notation…</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Practice</vt:lpstr>
      <vt:lpstr>More Vocabulary</vt:lpstr>
      <vt:lpstr>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Predicate Logic</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More Practice</vt:lpstr>
      <vt:lpstr>Properties of Logical Connectives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75</cp:revision>
  <cp:lastPrinted>2023-01-11T00:50:13Z</cp:lastPrinted>
  <dcterms:created xsi:type="dcterms:W3CDTF">2020-07-15T20:09:42Z</dcterms:created>
  <dcterms:modified xsi:type="dcterms:W3CDTF">2023-01-11T00:52:31Z</dcterms:modified>
</cp:coreProperties>
</file>