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76" r:id="rId3"/>
    <p:sldId id="323" r:id="rId4"/>
    <p:sldId id="330" r:id="rId5"/>
    <p:sldId id="331" r:id="rId6"/>
    <p:sldId id="333" r:id="rId7"/>
    <p:sldId id="332" r:id="rId8"/>
    <p:sldId id="334" r:id="rId9"/>
    <p:sldId id="335" r:id="rId10"/>
    <p:sldId id="336" r:id="rId11"/>
    <p:sldId id="337" r:id="rId12"/>
    <p:sldId id="338" r:id="rId13"/>
    <p:sldId id="259" r:id="rId14"/>
    <p:sldId id="257" r:id="rId15"/>
    <p:sldId id="260" r:id="rId16"/>
    <p:sldId id="662" r:id="rId17"/>
    <p:sldId id="663" r:id="rId18"/>
    <p:sldId id="664" r:id="rId19"/>
    <p:sldId id="665" r:id="rId20"/>
    <p:sldId id="666" r:id="rId21"/>
    <p:sldId id="261" r:id="rId22"/>
    <p:sldId id="262" r:id="rId23"/>
    <p:sldId id="263" r:id="rId24"/>
    <p:sldId id="264" r:id="rId25"/>
    <p:sldId id="265" r:id="rId26"/>
    <p:sldId id="668" r:id="rId27"/>
    <p:sldId id="667" r:id="rId28"/>
    <p:sldId id="623" r:id="rId29"/>
    <p:sldId id="638" r:id="rId30"/>
    <p:sldId id="639" r:id="rId31"/>
    <p:sldId id="641" r:id="rId32"/>
    <p:sldId id="677" r:id="rId33"/>
    <p:sldId id="678" r:id="rId34"/>
    <p:sldId id="642" r:id="rId35"/>
    <p:sldId id="643" r:id="rId36"/>
    <p:sldId id="644" r:id="rId37"/>
    <p:sldId id="656" r:id="rId38"/>
    <p:sldId id="658" r:id="rId39"/>
    <p:sldId id="647" r:id="rId40"/>
    <p:sldId id="659" r:id="rId41"/>
    <p:sldId id="660" r:id="rId42"/>
    <p:sldId id="649" r:id="rId43"/>
    <p:sldId id="661" r:id="rId44"/>
    <p:sldId id="266" r:id="rId45"/>
    <p:sldId id="669" r:id="rId46"/>
    <p:sldId id="671" r:id="rId47"/>
    <p:sldId id="672" r:id="rId48"/>
    <p:sldId id="673" r:id="rId49"/>
    <p:sldId id="670" r:id="rId50"/>
    <p:sldId id="674" r:id="rId51"/>
    <p:sldId id="67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1:32:19.72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26523 7220 1231 0,'0'0'0'0,"0"0"26"0,0 0 3 0,0 0-29 16,-41-30 0-16,41 30 67 0,-18-26 1 0,18 26-68 15,-5-22 0-15,5 22 109 0,-2-16 1 0,2 16-110 16,7-10 0-16,-7 10 12 0,8-5 1 0,-8 5-13 15,5 5 0-15,-5-5 35 0,0 3-1 0,0-3-34 16,0-3 0-16,0 3 78 0,0-5 0 0,0 5-78 16,-13-7 0-16,13 7 48 0,-35-26 0 0,6 6-48 15,-1 2 0-15,-3 3 66 0,0-5 0 0,-1 7-66 16,6-5 0-16,8 6 87 0,2-1 0 0,-2 0-87 0,-3 3 0 16,-3 5 82-16,1-3 1 0,-1-2-83 0,3 3 0 15,-2-1 74-15,2-2 1 0,0 0-75 0,2 5 0 16,6 5 78-16,-5 0-1 0,2 0-77 0,2 0 0 15,-4 0 74-15,2 0 1 0,-2 0-75 0,-3 0 0 0,-3 0 64 16,-4 5 0-16,-1-3-64 0,3 3 0 0,2-5 55 16,-2 3 1-16,3-3-56 0,-8-3 0 0,0 3 54 15,-8-5 1-15,0 3-55 0,-2 2 0 0,-11-5 43 16,-2 5 0-16,-3 0-43 0,-2 0 0 0,0 0 36 16,-1-8-1-16,4 8-35 0,-6 0 0 0,3 0 30 0,0 0-1 15,-1 0-29-15,1 0 0 0,2 0 22 0,6 0 1 16,-1 0-23-16,1-8 0 0,-1 3 18 0,3-7 1 15,0 4-19-15,-3 8 0 0,1 0 14 0,-1 0 2 16,1 0-16-16,2 0 0 0,5-7 12 0,2 1 2 16,-1 6-14-16,-1 0 0 0,7 0 11 0,4 3 1 0,1 0-12 15,6-1 0-15,0-2 12 0,5 0-1 0,3 5-11 16,5-5 0-16,-1 3 12 0,6 2 1 0,5-5-13 16,2 0 0-16,-4 0 13 0,7 0 0 0,0-5-13 15,0 2 0-15,-5-4 12 0,2 1-1 0,3-6-11 16,8-14 0-16,-8 26-2800 0</inkml:trace>
  <inkml:trace contextRef="#ctx0" brushRef="#br1" timeOffset="19200.204">25081 8156 2224 0,'0'0'0'16,"0"0"103"-16,0 2 1 0,18 26-104 0,0-5 0 15,-13-8 164-15,3-5 0 0,-8-2-164 0,2-6 0 16,1 3 98-16,-3 0 0 0,-3-5-98 0,1 3 0 16,2 2 30-16,-8-5 0 0,3 5-30 0,-13-5 0 0,-5 3 22 15,-7 2 1-15,-1-3-23 0,6 8 0 0,-1 3 27 16,3 0 0-16,-2 2-27 0,-1-2 0 0,3-1 19 15,0-7 0-15,-2 6-19 0,-6 6 0 0,-7 9 15 16,-6-4 2-16,-1 4-17 0,-1-6 0 0,-5-5 15 16,0 1-1-16,0-9-14 0,-6 3 0 0,-1 0 18 0,-4 1 1 15,-1-9-19-15,-1-2 0 0,-2 0 24 0,-1 0 1 16,-7 0-25-16,0 0 0 0,-5 0 20 0,0 0 1 16,-3 0-21-16,1 0 0 0,-3-2 23 0,-1-4-1 15,-1 4-22-15,-4-1 0 0,1 1 21 0,-3 2 1 16,3-8-22-16,-5 3 0 0,-6-7 20 0,6-1 0 15,-6 0-20-15,8 6 0 0,6-6 22 0,1 5 0 0,-1-2-22 16,-1-5 0-16,0 0 20 0,0-3 1 0,13-2-21 16,0-1 0-16,13 1 23 0,8 2-1 0,7-2-22 15,7 2 0-15,39 18-2700 0</inkml:trace>
  <inkml:trace contextRef="#ctx0" brushRef="#br1" timeOffset="36600.484">3396 12988 1595 0,'0'0'0'0,"0"0"0"0,0-6 0 16,0 6 187-16,0-5 0 0,0 5-187 0,0-5 0 16,0 5 247-16,-5-2 0 0,5 2-247 0,-13-10 0 15,13 10 134-15,-8-8 1 0,8 8-135 0,-13-2 0 16,13 2 28-16,-2 0 1 0,2 0-29 0,-5 2 0 0,5-2 41 16,-8 8-1-16,8-8-40 0,-5 22 0 0,5-22 46 15,-8 33 0-15,3-10-46 0,-2 5 0 0,-1 0 38 16,-5 5 2-16,0-5-40 0,-2 2 0 0,-10-9 34 15,-3 1 2-15,-6 1-36 0,1-8 0 0,-8 3 32 16,-2-5 0-16,0 0-32 0,2 2 0 0,-2 2 33 0,7-4 0 16,-5-3-33-16,3 0 0 0,-3-7 34 0,-5-1 0 15,5 1-34-15,-5 2 0 0,5 0 28 0,6 0 1 16,-9-2-29-16,1-3 0 0,-3 0 25 0,0 2 0 16,-2-2-25-16,-3-5 0 0,2-2 31 0,-4-4 0 15,-1 1-31-15,-7 3 0 0,2-1 33 0,-10 1-1 16,-2-4-32-16,2-1 0 0,3-1 28 0,-6 0 0 0,8-2-28 15,-2-3 0-15,7 3 25 0,-2-5 1 0,7 0-26 16,3-6 0-16,8 1 22 0,5 0 1 0,5-3-23 16,5-5 0-16,7 0 15 0,1 0 2 0,7 0-17 15,0 0 0-15,6-10 14 0,1-3 0 0,6 1-14 16,0 4 0-16,0-5 10 0,0 6 2 0,6 2-12 16,1 5 0-16,11-3 9 0,-3 6 1 0,11-1-10 15,-3 4 0-15,10-9 9 0,5-2 0 0,3 3-9 16,-8-1 0-16,0 1 9 0,1-1 0 0,1 3-9 15,6 0 0-15,3 3 9 0,-1 2 0 0,3 0-9 16,-5 0 0-16,5 0 9 0,5 3 0 0,-3 2-9 16,-2-2 0-16,-3-3 9 0,3 0 0 0,5 5-9 0,-2-2 0 15,4 4 7-15,-7-4 1 0,8 5-8 0,2 2 0 16,8 3 8-16,-3-5 0 0,5 7-8 0,3 3 0 16,3 7 6-16,2-2 0 0,0 5-6 0,-8 5 0 0,-5-2 7 15,0 2 0-15,1 2-7 0,1 1 0 0,-1 2 5 16,4 3 1-16,-5-3-6 0,-5 8 0 0,-5 2 4 15,-10 5 1-15,0 6-5 0,-3 4 0 0,-5 3 4 16,1 8 2-16,-11 0-6 0,-3 7 0 0,-7 5 5 16,-6 3-1-16,-1 2-4 0,-6 1 0 0,-6-3 3 0,-1 2 2 15,-6-2-5-15,-2-3 0 0,-6 0 3 0,-4-4 1 16,-3 4-4-16,-5 0 0 0,-1 3 2 0,-4 0 1 16,-5-5-3-16,-3-3 0 0,-15-2 2 0,-3-6 1 15,-5 1-3-15,-3 0 0 0,-1-6 2 0,-1-2 0 16,5-5-2-16,-5 0 0 0,7 0 1 0,1-8 2 0,0-2-3 15,12-2 0-15,0-6 2 0,6-3 0 0,2 6-2 16,10-3 0-16,3 1 2 0,0 1 2 0,8-7-4 16,4-4 0-16,8-6 3 0,1-6 2 0,4-1-5 15,3-1 0-15,2 1 3 0,3-4 1 0,-5-4-4 16,-2-5 0-16,-6-3 5 0,5-5-1 0,-5 0-4 16,1 3 0-16,-4 2 4 0,4 3 0 0,-1-3-4 15,0-7 0-15,13 30-3043 0</inkml:trace>
  <inkml:trace contextRef="#ctx0" brushRef="#br1" timeOffset="45681.045">10356 13231 2299 0,'0'0'0'0,"0"0"133"0,0 0 2 16,0 0-135-16,5-10 0 0,-5 10 208 0,0-10 0 15,0 10-208-15,0-11 0 0,0 11 114 0,0-7 0 0,0 7-114 16,5-5 0-16,-5 5 29 0,7-3 1 0,-7 3-30 15,0-7 0-15,0 7 26 0,-5-5 3 0,5 5-29 16,-28-13 0-16,-5-5 28 0,-8 3 0 0,0-5-28 16,1 7 0-16,-6 3 19 0,0 2 1 0,0 1-20 15,0-1 0-15,3 3 19 0,-3 0 0 0,0 2-19 16,-3 3 0-16,-4 3 18 0,-6-1 1 0,3 1-19 16,-3 2 0-16,-2-2 16 0,-5 2 0 0,-1 0-16 15,9 2 0-15,4 6 22 0,6-5 0 0,-6-1-22 16,0 1 0-16,1 2 23 0,4-5-1 0,3 3-22 15,6-8 0-15,6 0 22 0,4 0-1 0,7 2-21 0,2 1 0 16,4-3 20-16,4 0 1 0,3 2-21 0,5-2 0 16,5 0 17-16,-6 0 1 0,4 0-18 0,2 3 0 15,-5-3 15-15,5 0 1 0,0 0-16 0,0 0 0 16,0 0 12-16,0 0 1 0,0 0-13 0,13 0 0 0,12 0 12 16,3 0 0-16,5 0-12 0,8 0 0 0,5 0 9 15,3 0 1-15,2 0-10 0,-3 0 0 0,-2 2 9 16,2 1 0-16,-2 2-9 0,0-5 0 0,-2-5 9 15,2 2 0-15,5 1-9 0,-3 2 0 0,6 0 8 16,-1 0 1-16,6 2-9 0,-3 1 0 0,3 2 9 0,2 0 0 16,-2 3-9-16,-6-6 0 0,1 3 6 0,-1 0 2 15,-4 0-8-15,-3 0 0 0,0 6 6 0,-3-6 1 16,0 2-7-16,-2-2 0 0,-8-2 5 0,1-3 2 16,-6 0-7-16,-13 2 0 0,-5 1 7 0,-10-1-1 15,0-2-6-15,0-2 0 0,-5-3 6 0,0 2 0 0,-3 1-6 16,-12-1 0-16,-8 3 4 0,-5-5 2 0,-8 3-6 15,3-1 0-15,-3 1 3 0,0 2 2 0,-10-6-5 16,2 1 0-16,1-2 3 0,-11-3 0 0,1 0-3 16,-4 2 0-16,1 3 3 0,-10 2 0 0,2-2-3 15,2 0 0-15,-1 3 3 0,1-6 1 0,6 6-4 16,-3-1 0-16,8 3 3 0,3 0 2 0,-1-5-5 16,0 0 0-16,8-3 4 0,-2 1 2 0,15-1-6 15,0 0 0-15,12 3 4 0,8 0 1 0,6 0-5 16,2 3 0-16,5-1 3 0,0 1 2 0,5-1-5 15,2 3 0-15,1-5 4 0,5 2 0 0,7 1-4 16,13 2 0-16,3 5 5 0,15 3 1 0,-5 2-6 0,3 0 0 16,-9 3 5-16,6-1 1 0,0 1-6 0,3 0 0 15,-1-6 4-15,6-2 2 0,-1-2-6 0,-2 2 0 16,3 2 4-16,-6 4 1 0,3-6-5 0,3 2 0 16,-5-2 3-16,4-2-1 0,-4-3-2 0,2 2 0 0,-5 1 0 15,2-3 0-15,-7 0 0 0,5 2 0 0,0 4 0 16,2-1 0-16,-7 2 0 0,0-4 0 0,-3-1 0 15,-2-2 0-15,-6 0 0 0,-9 3 0 0,-6-3 0 16,-7 0 0-16,-3-3 0 0,-5-2 0 0,0 0 0 16,-8 3 0-16,-5-1 0 0,-7 1 0 0,-13-11 0 0,-13 0 0 15,-3-2 0-15,-9 2 0 0,-3 3 0 0,-6 0 0 16,1 5 0-16,-3-5 0 0,-13 2 0 0,3 1 0 16,-5 2 0-16,0 5 0 0,5 2 0 0,-3 3 0 15,3 0 0-15,13 3 0 0,4 2 0 0,9 3 0 16,2-6 0-16,8 6 0 0,4 0 0 0,6-1 0 15,5-2 0-15,8 1 0 0,2-9 0 0,10 1 0 0,-5-3 0 16,1 0 0-16,-4 0 0 0,-2 0 0 0,-5-3 0 16,-2-5 0-16,-8-4 0 0,-3-1 0 0,3-2 0 15,2-10 0-15,31 25-3065 0</inkml:trace>
  <inkml:trace contextRef="#ctx0" brushRef="#br1" timeOffset="54421.568">5217 14580 1960 0,'0'0'0'0,"0"0"123"0,0 0 1 16,0 0-124-16,8-8 0 0,-8 8 198 0,8-8 2 16,-8 8-200-16,12-5 0 0,-12 5 128 0,8-5 0 15,-8 5-128-15,10-5 0 0,-10 5 25 0,10-5-1 0,-10 5-24 16,11 0 0-16,-11 0 33 0,12 0 1 0,-12 0-34 15,8 0 0-15,-8 0 41 0,3 0 2 0,-3 0-43 16,5 0 0-16,-5 0 30 0,5 0 0 0,-5 0-30 16,7 0 0-16,-7 0 33 0,0 5 1 0,0-5-34 15,-5 5 0-15,5-5 37 0,-2 10 0 0,2-10-37 16,-5 13 0-16,5-13 36 0,-8 18 1 0,8-18-37 16,-13 23 0-16,13-23 36 0,-18 17 1 0,18-17-37 15,-28 16 0-15,28-16 36 0,-28 12 1 0,28-12-37 16,-33 8 0-16,33-8 30 0,-38 5 0 0,38-5-30 15,-36 8 0-15,36-8 28 0,-41 7 1 0,41-7-29 0,-38 10 0 16,38-10 23-16,-41 5-1 0,41-5-22 0,-41 16 0 16,41-16 20-16,-40 20 2 0,40-20-22 0,-34 10 0 15,34-10 17-15,-38 8 1 0,38-8-18 0,-28 10 0 16,28-10 16-16,-25 5 1 0,25-5-17 0,-28 12 0 0,28-12 17 16,-39 8 0-16,39-8-17 0,-41 13 0 0,13-13 14 15,8 0 2-15,-11 0-16 0,3 0 0 0,-5 0 15 16,-3 2 0-16,-2 1-15 0,2-1 0 0,3 3 14 15,3-5 1-15,2 0-15 0,-6 0 0 0,-1-7 12 16,-4 2 1-16,6 5-13 0,-2-8 0 0,1 3 10 0,1 0 1 16,0 2-11-16,0-4 0 0,0 2 9 0,0 0 1 15,-3 0-10-15,-8 2 0 0,1 1 6 0,-8 2 2 16,3 2-8-16,2-2 0 0,0 0 7 0,2 3 1 16,1-3-8-16,7 0 0 0,-2 0 5 0,5 0 2 15,5 0-7-15,-5 0 0 0,5-3 5 0,-3 1 0 0,8 2-5 16,-8 2 0-16,3-2 6 0,0 0-1 0,3 0-5 15,-3-2 0-15,7-3 5 0,-4-1-1 0,-3 1-4 16,2 3 0-16,-2-6 4 0,-5 3 0 0,5 0-4 16,-5 0 0-16,-6 0 4 0,4 2-1 0,-4 1-3 15,11-1 0-15,-5 3 3 0,3 3 2 0,2-1-5 16,-1-2 0-16,4-2 3 0,5-1 1 0,-6 3-4 16,3 3 0-16,3-1 3 0,2 1 0 0,3 0-3 15,2-3 0-15,5 0 3 0,-2 0 0 0,2 0-3 16,-7 2 0-16,-3 1 2 0,3-1 0 0,-3 3-2 15,-3-5 0-15,-7 3 3 0,3 2-1 0,2 0-2 16,-3-5 0-16,1 0 2 0,-3 0 2 0,7 2-4 0,1 1 0 16,2-1 2-16,-2 1 0 0,4-3-2 0,4 0 0 15,4 3 2-15,-2-1 1 0,2-2-3 0,1 0 0 16,-6 0 2-16,5 0 0 0,-5 0-2 0,-2 0 0 0,-3 0 1 16,-2 0 1-16,-6 0-2 0,3 0 0 0,-10 0 2 15,0 0 0-15,0-2-2 0,-5-4 0 0,2-1 1 16,3-3 1-16,-6 2-2 0,4 3 0 0,-4 3 0 15,-1 2 1-15,-1 0-1 0,8-3 0 0,-1-5 0 16,1 1 1-16,0-1-1 0,0 6 0 0,10 2 0 0,-3 2 1 16,9-2-1-16,1 0 0 0,9 0 0 0,7 0 0 15,0 0 0-15,0 0 0 0,-5-2 0 0,5-3 0 16,0-1 0-16,0 4 0 0,5-1 0 0,-3 1 0 16,8-1 0-16,-2 1 0 0,7-1 0 0,3-4 0 15,5 4 0-15,8 1 0 0,2 2 0 0,0 0 0 16,-5 2 0-16,5 1 0 0,-5-1 0 0,-2 3 0 0,2-5 0 15,-2 3 0-15,2-1 0 0,-3 1 0 0,3-1 0 16,-2 1 0-16,7-3 0 0,0 0 0 0,0 2 0 16,-5 4 0-16,5-4 0 0,-5 8 0 0,6-5 0 15,-6 0 0-15,2-2 0 0,-2-1 0 0,-2 6 0 16,2 2 0-16,0-2 0 0,5 2 0 0,0-2 0 16,-5-1 0-16,3 1 0 0,2-3 0 0,-5-3 0 15,5 3 0-15,-5 6 0 0,6-1 0 0,-6 0 0 16,2-3 0-16,4-1 0 0,-6-6 0 0,0 2 0 15,2 6 0-15,-7 2 0 0,3 2 0 0,-6-1 0 16,1-6 0-16,-4-3 0 0,-1 1 0 0,2-1 0 16,-3 1 0-16,10-3 0 0,-4-3 0 0,25 3 0 0,-5 0 0 15,7 5 0-15,0 0 0 0,-4-2 0 0,-3 2 0 16,-6-5 0-16,4-5 0 0,-4 2 0 0,4 1 0 16,-6-1 0-16,3 1 0 0,2 2 0 0,-5 2 0 0,0 1 0 15,0 2 0-15,8 0 0 0,5 0 0 0,-5 0 0 16,5-2 0-16,-3-1 0 0,3 3 0 0,-5-2 0 15,5-1 0-15,0-2 0 0,0 3 0 0,2-3 0 16,-2 5 0-16,-5-5 0 0,0 3 0 0,0-1 0 16,-1 1 0-16,11 2 0 0,-2 0 0 0,4 0 0 15,-2 0 0-15,-2 0 0 0,5-3 0 0,-1-2 0 0,1 0 0 16,-26 0 0-16,5 3 0 0,-8 0 0 0,9 2 0 16,-1-5 0-16,0 5 0 0,0 2 0 0,-5 1 0 15,5-6 0-15,-5 1 0 0,0-8 0 0,3-3 0 16,-8 3 0-16,3 0 0 0,-1 3 0 0,-5-3 0 0,1 2 0 15,-8 0 0-15,2 1 0 0,-2-1 0 0,-1 1 0 16,1-3 0-16,0 0 0 0,2 0 0 0,-7 0 0 16,2 0 0-16,-2 2 0 0,-1-5 0 0,-1 6 0 15,1-1 0-15,-7 1 0 0,5-1 0 0,-2 1 0 16,-3-1 0-16,5 1 0 0,-5 2 0 0,2 0 0 16,4 0 0-16,-6 0 0 0,5 0 0 0,2 0 0 15,1 2 0-15,5 1 0 0,-6-1 0 0,6 1 0 16,0 2 0-16,-5 0 0 0,4 0 0 0,-4 0 0 15,-3 3 0-15,3-8 0 0,-1 2 0 0,-2 1 0 16,3-1 0-16,-8 1 0 0,5-1 0 0,-5 1 0 16,3-3 0-16,2 0 0 0,-5 0 0 0,5 2 0 0,-5 1 0 15,0-1 0-15,0 1 0 0,0 5 0 0,-5-6 0 16,0 3 0-16,2 3 0 0,-22 10 0 0,-3-3 0 16,-5-3 0-16,-1-1 0 0,16-4 0 0,-4-7 0 0,-4 3 0 15,-2-1 0-15,-100 1 0 0,49-6 0 0,18-2 0 16,7-5 0-16,42 8 0 0,-1-1 0 0,-7 0 0 15,-1 1 0-15,-117-18 0 0,54 10 0 0,18 4 0 16,0 1 0-16,40 3 0 0,-10-1 0 0,-7-2 0 16,0 0 0-16,-8 3 0 0,2-6 0 0,1 3 0 15,2 0 0-15,7 0 0 0,-1 0 0 0,-9 0 0 0,-2-3 0 16,-92-10 0-16,51 8 0 0,23 5 0 0,11 5 0 16,37 0 0-16,-12-2 0 0,0-1 0 0,-8 3 0 15,-46-5 0-15,19 5 0 0,1 0 0 0,1 0 0 16,33 0 0-16,-8-3 0 0,-5-2 0 0,0-2 0 15,3-1 0-15,-3 3 0 0,8-5 0 0,-3 0 0 0,8 2 0 16,-3 1 0-16,-2-1 0 0,4 5 0 0,-1-7 0 16,2 0 0-16,-1 0 0 0,-4-3 0 0,10 1 0 15,0-1 0-15,-3 3 0 0,3-3 0 0,8-2 0 16,-1 2 0-16,1 1 0 0,0-1 0 0,15 5 0 16,-8 3 0-16,5-5 0 0,-5 3 0 0,6 4 0 15,-1-2 0-15,3 0 0 0,0 0 0 0,2 0 0 16,-2 0 0-16,-2 0 0 0,1-1 0 0,-1-1 0 15,-6-1 0-15,5-2 0 0,-4 0 0 0,-11-15 0 16,-3 4 0-16,26 21-3065 0</inkml:trace>
  <inkml:trace contextRef="#ctx0" brushRef="#br1" timeOffset="66941.719">24033 14749 1972 0,'0'0'0'0,"0"0"108"16,0 0 0-16,0 0-108 0,-8-7 0 0,8 7 173 15,0-8-1-15,0 8-172 0,-5-5 0 0,5 5 114 0,0-5-1 16,0 5-113-16,-5-5 0 0,5 5 26 0,0-5 1 16,0 5-27-16,-3-5 0 0,3 5 28 0,0-5 1 15,0 5-29-15,0-5 0 0,0 5 48 0,0 0 1 16,0 0-49-16,3 5 0 0,-3-5 31 0,15 5 0 15,-15-5-31-15,16 8 0 0,-16-8 34 0,23 17 0 0,-23-17-34 16,15 18 0-16,-15-18 33 0,-3 10 2 0,3-10-35 16,-12 13 0-16,12-13 34 0,-23 2 1 0,23-2-35 15,-46 3 0-15,13-3 31 0,-3 0 2 0,-2 2-33 16,-1 3 0-16,1-2 30 0,0 2 0 0,0 3-30 16,2-1 0-16,-5-2 32 0,3 0 0 0,-3-5-32 15,-8 3 0-15,-7-3 30 0,-5-3 1 0,-3 3-31 16,0 0 0-16,1 0 26 0,-4 0 1 0,1-5-27 15,-5 0 0-15,2 3 23 0,-3-6 1 0,3 3-24 16,6 0 0-16,6 2 19 0,4 3 0 0,4-5-19 16,6 5 0-16,7 5 20 0,3-2 1 0,5 0-21 15,-2-1 0-15,9 1 19 0,6-1 2 0,2-2-21 0,0 0 0 16,11 0 16-16,-1 3 1 0,1-3-17 0,2 5 0 16,0-5 17-16,0 0 1 0,0 0-18 0,0 2 0 15,0 1 15-15,0-1 0 0,12 6-15 0,1 5 0 16,10 4 14-16,5 6-1 0,3-5-13 0,2-5 0 0,0-3 12 15,0-3 0-15,-2 1-12 0,5-5 0 0,4 2 9 16,-6 0 1-16,6-5-10 0,-4 0 0 0,5-8 9 16,2 3 0-16,6-8-9 0,-3 6 0 0,-5-1 7 15,4 3 0-15,1-8-7 0,5 1 0 0,6-1 6 0,4 0 1 16,-5 1-7-16,3-1 0 0,-6 0 4 0,3 3 2 16,0 0-6-16,-2 0 0 0,0 0 3 0,-3 0 2 15,0-1-5-15,2 4 0 0,-4-1 3 0,2 3 1 16,-5-7-4-16,2 1 0 0,-2 4 2 0,-5-1 1 15,0 1-3-15,-8-4 0 0,0 9 2 0,-5-1 1 16,-2 1-3-16,-6 2 0 0,-7 0 2 0,-3 0 0 0,0 2-2 16,-5-2 0-16,3 0 2 0,0 3 2 0,-1 2-4 15,-2 3 0-15,-2-6 2 0,-1 3 0 0,-4 5-2 16,-1 3 0-16,-9 2 2 0,-9 3 1 0,-9 0-3 16,-11-3 0-16,-13-8 1 0,-15-1 1 0,-5-4-2 15,-5-2 0-15,-8-2 1 0,-2-4 0 0,-3 1-1 16,-2 3 0-16,-1-1 1 0,-4 1 1 0,5 2-2 15,7-5 0-15,8 5 1 0,5 0 0 0,13-3-1 16,2 1 0-16,15 2 0 0,9-3 1 0,12-2-1 16,2-3 0-16,21 8-2986 0</inkml:trace>
  <inkml:trace contextRef="#ctx0" brushRef="#br1" timeOffset="72536.237">26156 6921 2186 0,'0'0'0'0,"0"0"116"0,0 0 2 16,0 0-118-16,5 5 0 0,-5-5 161 0,0 0-1 15,0 0-160-15,-5 8 0 0,5-8 83 0,-6 7 0 16,6-7-83-16,-2 13 0 0,2-13 32 0,-10 5 0 16,10-5-32-16,-11 8 0 0,11-8 18 0,-20 12 1 0,20-12-19 15,-31 3 0-15,31-3 12 0,-33 10 1 0,33-10-13 16,-43 13 0-16,12-1 9 0,3 4 0 0,0-4-9 15,-5 1 0-15,-5-5 6 0,2-1 1 0,3 1-7 16,-8 2 0-16,0 3 7 0,-2-6 0 0,-3 6-7 16,3-6 0-16,-8 1 11 0,0 2 1 0,-3-2-12 15,0 4 0-15,-2-4 20 0,0 5 1 0,-3-1-21 16,-2-7 0-16,-5 3 31 0,-3-8 2 0,-2 3-33 16,-3-1 0-16,-3-2 29 0,0 0 1 0,-2 0-30 15,3-2 0-15,-3-1 33 0,0-5-1 0,2 6-32 16,-7 2 0-16,7 2 30 0,-4 6 2 0,2-3-32 15,0 5 0-15,-1 3 26 0,4 5 1 0,2-6-27 0,0-4 0 16,0 0 29-16,0-3 0 0,-3-3-29 0,-4 3 0 16,-1 0 20-16,-2 3 2 0,-3-3-22 0,-2-5 0 15,-5 0 19-15,-1 0 0 0,-2 3-19 0,-5-3 0 16,0-3 15-16,-5-2 2 0,-5 5-17 0,2 0 0 0,0 5 16 16,3-2 1-16,3 2-17 0,-1-5 0 0,3-5 18 15,2 2 1-15,6-2-19 0,-3 5 0 0,8-5 15 16,-1 5 2-16,4 5-17 0,-4-5 0 0,6 5 15 15,-3-5 1-15,1 3-16 0,-1 2 0 0,0-3 12 0,6 1 1 16,-6-1-13-16,0-2 0 0,3-2 12 0,0-3 0 16,5 0-12-16,-3 2 0 0,8 3 9 0,3-5 1 15,2 0-10-15,2 2 0 0,1-2 9 0,0 0 0 16,4 3-9-16,-1-3 0 0,7 2 7 0,2 1 1 16,-5-6-8-16,3-2 0 0,3-3 5 0,7 0 2 15,-8 1-7-15,3-1 0 0,0 0 4 0,0 1 2 0,3-9-6 16,-6 1 0-16,8-5 3 0,-5-1 2 0,8 6-5 15,-3 0 0-15,0 0 3 0,5-3 1 0,3 0-4 16,2 0 0-16,8 0 2 0,2 3 1 0,6 2-3 16,2-2 0-16,8 0 3 0,5-3-1 0,5 3-2 15,0-1 0-15,5 1 2 0,3 0 0 0,4 0-2 16,-1-6 0-16,6-7 2 0,-1-5 2 0,7 0-4 16,5 3 0-16,-3-8 2 0,6 2 0 0,0 0-2 15,2 3 0-15,-5 0 3 0,5 11-1 0,0-6-2 16,8 0 0-16,-3 0 2 0,6 0 0 0,7 0-2 15,2 7 0-15,1-4 1 0,7 2 2 0,0 0-3 0,6 3 0 16,-1-1 1-16,8 1 1 0,0 5-2 0,5-5 0 16,8 4 1-16,2 1 0 0,3 0-1 0,-3-3 0 15,3 0 0-15,2-10 1 0,1 8-1 0,-3 4 0 16,2 1 0-16,-5 5 0 0,6 0 0 0,2-6 0 0,2-4 0 16,3-3 0-16,0 3 0 0,-5 5 0 0,5-6 0 15,0 1 0-15,-2 5 0 0,-1-6 0 0,1 6 0 16,2-5 0-16,-3-1 0 0,8-2 0 0,-4-2 0 15,1-3 0-15,1 5 0 0,-1 0 0 0,3 5 0 16,-7 1 0-16,7 4 0 0,0-2 0 0,3-1 0 0,-3 1 0 16,5 7 0-16,3-4 0 0,0 4 0 0,-3 0 0 15,3 6 0-15,2-1 0 0,6 0 0 0,-3 6 0 16,0-1 0-16,-3 3 0 0,3 3 0 0,0 2 0 16,5 0 0-16,-5-5 0 0,0 3 0 0,2 2 0 15,-2-5 0-15,0 5 0 0,0 2 0 0,2-2 0 16,-7 3 0-16,5 7 0 0,-8 5 0 0,3 3 0 0,-3 0 0 15,3 0 0-15,-8-8 0 0,1 3 0 0,-1 2 0 16,0 6 0-16,0-4 0 0,0 9 0 0,-5-6 0 16,0 3 0-16,-2 2 0 0,-3-2 0 0,5 0 0 15,-5 3 0-15,0 2 0 0,0-6 0 0,0 4 0 16,-3 4 0-16,-7 3 0 0,-1 3 0 0,1 2 0 16,0 3 0-16,2-1 0 0,3 9 0 0,-5-9 0 15,-6 6 0-15,-7-5 0 0,0-1 0 0,-2-2 0 16,-3 0 0-16,0-2 0 0,-3-1 0 0,-7 4 0 15,-6-4 0-15,-15 6 0 0,-4 4 0 0,-6-4 0 16,-8-5 0-16,0-3 0 0,1-5 0 0,-13 2 0 0,-1 1 0 16,-2-3 0-16,-5-6 0 0,-5 4 0 0,3-1 0 15,-11 1 0-15,0-6 0 0,-5-5 0 0,-5 6 0 16,3-6 0-16,-8-2 0 0,-5-1 0 0,-8-1 0 16,-5-1 0-16,-8 3 0 0,-4-3 0 0,-1 3 0 0,-2-8 0 15,-6 0 0-15,-1-2 0 0,-6-3 0 0,-6-3 0 16,-1-2 0-16,-6 5 0 0,-2 0 0 0,0 5 0 15,-1 3 0-15,-4-8 0 0,-6-5 0 0,1-5 0 16,-3-5 0-16,-3 0 0 0,1 5 0 0,-4 2 0 16,1 3 0-16,0 5 0 0,-3 3 0 0,1 5 0 0,2-1 0 15,-6-4 0-15,6-1 0 0,-5-2 0 0,2 1 0 16,-7-4 0-16,2-2 0 0,-2-2 0 0,-1-4 0 16,1-1 0-16,-3 2 0 0,0-8 0 0,0 6 2 15,3-6-2-15,2 3 0 0,5 2 0 0,-2 6 1 16,10-3-1-16,3-3 0 0,9-2 0 0,6 2 1 0,8 1-1 15,7 1 0-15,12 4 0 0,9-3 1 0,7 2-1 16,11 3 0-16,30 0-2951 0</inkml:trace>
  <inkml:trace contextRef="#ctx0" brushRef="#br1" timeOffset="76475.061">4207 16349 2349 0,'0'0'0'0,"0"0"122"0,0 0-1 0,0 0-121 15,0-5 0-15,0 5 184 0,0-5 1 0,0 5-185 16,0-3 0-16,0 3 102 0,0 0 0 0,0 0-102 15,0 3 0-15,0-3 31 0,0 0 0 0,0 0-31 16,0 5 0-16,0-5 22 0,0 5 2 0,0-5-24 16,-5 8 0-16,5-8 25 0,-10 20-1 0,10-20-24 15,-33 25 0-15,2-4 17 0,3-6 1 0,-5 3-18 16,0-3 0-16,-3-5 19 0,3-2 1 0,-6 4-20 0,-1-2 0 16,-6 3 19-16,-3 2 1 0,-10-2-20 0,6 0 0 15,-8 2 19-15,-6 3 0 0,1-3-19 0,0-3 0 16,2-1 18-16,-2 1 1 0,-8-2-19 0,2-2 0 0,-9-3 20 15,1-2 1-15,1-3-21 0,10-3 0 0,8-5 20 16,8-2 1-16,-6 0-21 0,5 3 0 0,1-1 19 16,-1 0 1-16,8-4-20 0,5-4 0 0,6-1 17 15,2-1 0-15,-1 3-17 0,1 0 0 0,0-1 19 16,0 1 0-16,5 0-19 0,2-3 0 0,6-2 21 16,0 0 0-16,2-1-21 0,2 4 0 0,-4 1 18 0,7 4 1 15,0-1-19-15,-2 3 0 0,2-3 18 0,-4 3 0 16,1 0-18-16,3 0 0 0,-2-3 16 0,-3-5 0 15,3 1-16-15,7 4 0 0,3 3 13 0,5 5 2 16,-5 0-15-16,3 2 0 0,2-4 10 0,0 1 1 16,0 1-11-16,0 0 0 0,0 0 10 0,0 0 0 0,2-7-10 15,3 1 0-15,3 1 9 0,-3 0 1 0,-2 0-10 16,7 2 0-16,-3 1 9 0,6 2 0 0,2 0-9 16,6 0 0-16,-1-1 8 0,6 4 0 0,7 2-8 15,0 0 0-15,3 2 6 0,7 9 0 0,-2-6-6 16,0 2 0-16,0-2 5 0,0-2 1 0,4 4-6 15,-4 4 0-15,-2 1 4 0,-4 4 0 0,4-1-4 16,-4-3 0-16,3-1 4 0,-4-1-1 0,6 2-3 16,-4 4 0-16,2-1 2 0,3 0 2 0,-2-2-4 15,1-3 0-15,1-3 3 0,5-2 1 0,3 1-4 16,-1 1 0-16,3 1 3 0,-2 2 0 0,4-5-3 16,1 3 0-16,-3-1 3 0,-3 1 0 0,-2-3-3 0,3-3 0 15,-9-4 2-15,4-1 0 0,-3 1-2 0,-1-3 0 16,1 0 3-16,0 0 0 0,-3 2-3 0,-2-2 0 15,2 0 2-15,3-3 2 0,-8-2-4 0,0 0 0 0,-4 2 2 16,-4-4 1-16,-5 2-3 0,-4 2 0 0,2 0 1 16,-3 6 2-16,-2-1-3 0,-6 1 0 0,6 2 1 15,-8 0 0-15,3 0-1 0,0 0 0 0,-1 0 1 16,3 0 0-16,-7 0-1 0,2 0 0 0,0 0 1 16,-2 0 0-16,-3 0-1 0,5 0 0 0,-5 0 1 0,0 0 1 15,0 0-2-15,-5 0 0 0,5 0 0 0,-8 0 1 16,-5 0-1-16,-7 5 0 0,-18 2 0 0,-6 4 1 15,-2-1-1-15,0 2 0 0,0-4 0 0,3 2 1 16,-8-2-1-16,3-1 0 0,-3 1 1 0,-6 2 0 16,-1 0-1-16,2 0 0 0,-3 3 1 0,-2 0 0 15,2-3-1-15,-7 0 0 0,-3 3 2 0,-5 2-1 0,-5 0-1 16,5 0 0-16,2-2 1 0,3-3 0 0,3-2-1 16,-3-3 0-16,-5-5 1 0,3-3 0 0,4-2-1 15,6 0 0-15,8-2 1 0,4-6 0 0,-2 0-1 16,8 6 0-16,-1-6 0 0,9 3 2 0,2 0-2 15,-1-1 0-15,9-1 0 0,4-1 1 0,1 3-1 16,5 0 0-16,10 0 0 0,-3 2 1 0,8 3-1 16,-5 0 0-16,5 2 0 0,0 1 1 0,0-1-1 15,0-4 0-15,0 4 0 0,0 1 1 0,5-3-1 16,3 0 0-16,-3-1 0 0,-3 1 0 0,3-2 0 16,-5-6 0-16,0 13-3069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22:14:59.5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10052 5030 878 0,'0'0'0'0,"0"0"0"15,0-5 0-15,0 5 105 0,3-8-1 0,-3 8-104 16,0-5 0-16,0 5 260 0,0-5 1 0,0 5-261 16,0-3 0-16,0 3 244 0,0 0 1 0,0 0-245 0,0 0 0 15,0 0 2-15,-3 3 0 0,3-3-2 0,-5 5 0 16,5-5 65-16,-21 13 2 0,21-13-67 0,-40 15 0 15,12 3 111-15,-3-6 0 0,0 1-111 0,-2 0 0 16,-5-11 78-16,-3 3 1 0,-5 0-79 0,0 3 0 0,3-8 73 16,-8 5 1-16,5 3-74 0,3-6 0 0,-3 3 58 15,0-5 2-15,0 0-60 0,5 5 0 0,5 3 58 16,-2 0 2-16,-3-3-60 0,3-10 0 0,2-3 56 16,3 0 0-16,0-4-56 0,0 4 0 0,5-2 44 15,-3 2 1-15,8-4-45 0,3 4 0 0,-6-5 33 16,6 6 2-16,-1 2-35 0,9-3 0 0,4 0 39 0,0 6 2 15,8 2-41-15,-5-3 0 0,5 3 41 0,-5 0 1 16,2 0-42-16,3 0 0 0,-5 0 36 0,5 0 1 16,-5-7-37-16,3 2 0 0,2 5-2626 0</inkml:trace>
  <inkml:trace contextRef="#ctx0" brushRef="#br0" timeOffset="25700.451">9792 5091 1394 0,'0'0'0'0,"0"0"0"16,5 0 0-16,-5 0 92 0,8 5 2 0,-8-5-94 16,5 0 0-16,-5 0 204 0,2 2 1 0,-2-2-205 0,5 5 0 15,-5-5 157-15,8 5 0 0,-8-5-157 0,5 8 0 16,-5-8 16-16,3 3 1 0,-3-3-17 0,5 5 0 16,-5-5 46-16,2 0 1 0,-2 0-47 0,-2 5 0 15,2-5 55-15,-8 0 1 0,8 0-56 0,-46-8 0 0,8 3 34 16,-11-8 1-16,1 6-35 0,2 2 0 0,0 0 32 15,5 2 2-15,-5 3-34 0,0 0 0 0,3 0 32 16,0 0 1-16,-1 0-33 0,-2 0 0 0,0 3 27 16,-2 2 1-16,2 0-28 0,-8 2 0 0,6-7 45 15,-6 5 1-15,-4-5-46 0,4 3 0 0,1-3 49 0,-1-3 2 16,6-2-51-16,2 0 0 0,12 3 46 0,1 2 0 16,0-5-46-16,0 5 0 0,0 0 46 0,5-5 0 15,7 5-46-15,9 0 0 0,4 0 34 0,3 0 2 16,5 0-36-16,-5 0 0 0,5 0 26 0,0 0 0 15,5 0-26-15,0 0 0 0,10 0 25 0,3 0 1 0,2 0-26 16,14 5 0-16,1 0 22 0,4-3 0 0,1 3-22 16,1 0 0-16,-2-5 21 0,-4 3 0 0,6 2-21 15,5-5 0-15,0 5 18 0,2 3 0 0,3-8-18 16,-2 2 0-16,-1 3 19 0,6 0 1 0,-3 3-20 16,-3-3 0-16,-7 5 19 0,0 3 0 0,2 0-19 15,-2-3 0-15,8-8 19 0,-3 3 0 0,0-5-19 16,-11 0 0-16,-2 0 16 0,-7-5 1 0,-11 3-17 15,-2 2 0-15,-8 2 15 0,-2-2-1 0,-3 0-14 16,0 0 0-16,-3 0 11 0,3 0 1 0,-10 0-12 16,-5-2 0-16,-19-3 7 0,-1 0 2 0,-11 2-9 15,0-7 0-15,-8 0 7 0,-7-3 0 0,2 3-7 0,3 7 0 16,-2 3 7-16,-4 3-1 0,4 2-6 0,-1 0 0 16,3 3 6-16,2-6 0 0,-4 1-6 0,1-3 0 15,6 0 4-15,3 0 1 0,7-5-5 0,8-3 0 16,2-2 4-16,8-3 2 0,6 3-6 0,4 5 0 0,5 5 4 15,8-5 1-15,0 2-5 0,0 3 0 0,0 0 4 16,0 0 2-16,5 0-6 0,3-5 0 0,0-2 5 16,4-3 1-16,9 7-6 0,-1-5 0 0,6 3 4 15,2 0 1-15,2 3-5 0,4 2 0 0,-6 0 6 16,-3 0-1-16,3 2-5 0,-2-2 0 0,2-2 5 0,-3 2-1 16,-2-5-4-16,3 5 0 0,-6 0 3 0,-5 0 2 15,3 0-5-15,-5-8 0 0,0 0 3 0,2 3 1 16,-2-7-4-16,0-1 0 0,-13 13-2861 0</inkml:trace>
  <inkml:trace contextRef="#ctx0" brushRef="#br0" timeOffset="26856.431">11886 4862 1796 0,'0'0'0'0,"-5"0"0"16,3 0 0-16,-3 0 102 0,-1 0 1 0,-1 0-103 16,-1 0 0-16,-10 0 142 0,3-2-1 0,2-3-141 15,6 5 0-15,-1 0 124 0,3 0 0 0,-3 5-124 16,1-5 0-16,7 0 20 0,-6 0 1 0,1 2-21 15,3 4 0-15,-6-6 31 0,3 2 2 0,0 1-33 16,2-1 0-16,3 3 41 0,0-5 1 0,0 3-42 16,0 2 0-16,0-5 42 0,8 5 1 0,-5-3-43 15,2 9 0-15,2-4 49 0,6 6 1 0,5 2-50 16,-3 3 0-16,11-3 45 0,-1 3 0 0,-4 2-45 16,7-2 0-16,0-6 47 0,5 4 1 0,5-4-48 0,-2 4 0 15,5 1 50-15,2-4 1 0,6 2-51 0,-3 3 0 16,7-3 48-16,1 8 0 0,-1-8-48 0,1 3 0 15,-1-5 37-15,1-6 0 0,2 1-37 0,8-1 0 0,10 4 36 16,2-4 0-16,4-2-36 0,-1-2 0 0,-3-3 35 16,3 0 1-16,0 5-36 0,0-5 0 0,3 2 29 15,-8 1 0-15,5-1-29 0,-5 4 0 0,0-4 23 16,-5 3 0-16,2 0-23 0,3 3 0 0,-5-6 18 16,3 3 1-16,2 0-19 0,-8-5 0 0,3-7 15 15,-3 2 1-15,-4-3-16 0,-9 3 0 0,-2-2 11 0,-10-1 0 16,-8 3-11-16,0-3 0 0,-5-2 9 0,-2 2 0 15,-3-4-9-15,2 4 0 0,-25 8-2787 0</inkml:trace>
  <inkml:trace contextRef="#ctx0" brushRef="#br0" timeOffset="30279.736">8868 6751 2211 0,'0'0'0'0,"0"0"125"0,0 0 1 0,0 0-126 0,31-25 0 16,-31 25 185-16,15-8 0 0,-15 8-185 0,15-5 0 15,-15 5 112-15,18-2 0 0,-18 2-112 0,13-5 0 16,-13 5 28-16,23 0 0 0,-23 0-28 0,23 0 0 0,-23 0 27 16,15 0 0-16,-15 0-27 0,8 0 0 0,-8 0 22 15,5 0 0-15,-5 0-22 0,0 0 0 0,0 0 20 16,-8 0 0-16,8 0-20 0,-38 0 0 0,-3 0 23 16,-7 5-1-16,-6-5-22 0,3 7 0 0,3-2 18 15,-3 5 1-15,2-5-19 0,-4 1 0 0,-1-4 21 16,-7 3 0-16,-3 0-21 0,3-2 0 0,0-3 20 0,-1 0 0 15,4 5-20-15,9-5 0 0,3 2 30 0,5 1-1 16,8-6-29-16,5 1 0 0,8-3 29 0,2 0 1 16,5 2-30-16,6 3 0 0,1-5 29 0,6 5 2 15,6 0-31-15,-1 0 0 0,-3 0 25 0,3 0 2 16,-2 0-27-16,7-2 0 0,5-4 24 0,6-1 0 0,9 2-24 16,11 0 0-16,8 2 19 0,9-2 0 0,4 3-19 15,-4-3 0-15,-2-1 15 0,6 4 1 0,-4-6-16 16,-4 6 0-16,-6-1 18 0,-4-4 0 0,-3 4-18 15,-1 1 0-15,-6 2 16 0,-1-6-1 0,-10 4-15 16,0 2 0-16,-13 0 15 0,0-5 0 0,-2 5-15 16,-8-5 0-16,2 5 12 0,-2 0 1 0,-2 0-13 15,-3 0 0-15,-3-3 12 0,0-2 0 0,-12-2-12 16,-13-4 0-16,-8 1 9 0,-13 5 0 0,1-2-9 16,-1-3 0-16,-4 2 9 0,4 0 0 0,-7 1-9 15,2 2 0-15,5 2 7 0,1 1 0 0,7-1-7 16,5-2 0-16,13 0 6 0,0-3 1 0,5 6-7 0,8 2 0 15,10-5 4-15,5 5 2 0,5-5-6 0,0 2 0 16,-3 3 3-16,3-5 2 0,16 2-5 0,7 1 0 16,18-1 3-16,13-2 1 0,2 3-4 0,5 2 0 15,8 7 2-15,0-2 1 0,-8 6-3 0,1 1 0 0,-6 1 2 16,-5 5 1-16,-2-3-3 0,-3 3 0 0,-5 2 2 16,-3-2 0-16,-10 2-2 0,-2-10 0 0,-16 0 1 15,-10-2 1-15,-5-3-2 0,-10 3 0 0,-5-3 2 16,-6 2 0-16,-12-4-2 0,-13-3 0 0,-10-3 1 15,-15-2 1-15,2 3-2 0,-10-3 0 0,0-1 1 0,2-1 0 16,-2-6-1-16,5 0 0 0,8-2 2 0,4-5-1 16,16-3-1-16,6 0 0 0,9-7 0 0,16 2 1 15,7-5-1-15,3 3 0 0,13-6 0 0,9-2 1 16,9 5-1-16,10 8 0 0,-36 25-3020 0</inkml:trace>
  <inkml:trace contextRef="#ctx0" brushRef="#br0" timeOffset="31045.181">10743 6485 2400 0,'0'0'0'0,"0"0"0"15,-7 0 0-15,7 0 120 0,-21 0 0 0,21 0-120 16,-20 5 0-16,20-5 173 0,-33 5 1 0,33-5-174 16,-21 10 0-16,21-10 106 0,-7 10 1 0,7-10-107 15,-11 13 0-15,11-13 28 0,-7 8 0 0,7-8-28 16,0 12 0-16,0-12 24 0,0 13-1 0,0-13-23 15,13 20 0-15,-13-20 25 0,25 18 1 0,-25-18-26 0,46 28 0 16,-10-13 28-16,2 3 0 0,3-3-28 0,0-2 0 16,-6-3 28-16,9-2 1 0,-3 4-29 0,4 1 0 15,4 2 28-15,-1 3 1 0,3 2-29 0,-2-7 0 16,10-1 28-16,-3 1 0 0,7-5-28 0,6-1 0 0,3 3 27 16,9 1 1-16,-4-1-28 0,2-3 0 0,0-4 25 15,-5-1 0-15,5 6-25 0,8-3 0 0,7 5 20 16,1 3 0-16,-6-5-20 0,-2-3 0 0,-3 0 19 15,-2-5 0-15,-3 2-19 0,-3-2 0 0,1-2 18 16,-1-8 0-16,-4 2-18 0,-6 0 0 0,-5 1 16 0,-5-1 0 16,3-2-16-16,-5 2 0 0,4 1 15 0,-4-6 2 15,2 0-17-15,3 1 0 0,-6-1 15 0,4-2-1 16,-6-3-14-16,2 0 0 0,-7 3 12 0,-5 2-1 16,0-4-11-16,-1 2 0 0,-40 15-2937 0</inkml:trace>
  <inkml:trace contextRef="#ctx0" brushRef="#br0" timeOffset="40378.325">9389 9479 1017 0,'0'0'0'0,"0"0"0"0,7-8 0 15,-7 8 37-15,5-7 0 0,-5 7-37 0,8-10 0 16,-8 10 96-16,13-11-1 0,-13 11-95 0,20-10 0 15,-20 10 160-15,16-7-1 0,-16 7-159 0,25-21 0 0,-25 21 7 16,26-12 0-16,-26 12-7 0,23-5 0 0,-23 5 48 16,17-3-1-16,-17 3-47 0,13 0 0 0,-13 0 116 15,15 0 2-15,-15 0-118 0,6 3 0 0,-6-3 66 16,2 5 2-16,-2-5-68 0,0 0 0 0,0 0 85 16,0 0 1-16,0 0-86 0,0 0 0 0,0 0 93 0,0 5-1 15,0-5-92-15,0 7 0 0,0-7 94 0,-2 3 0 16,2-3-94-16,-6 8 0 0,6-8 82 0,-7 12 1 15,7-12-83-15,-13 23 0 0,13-23 73 0,-20 20 0 16,20-20-73-16,-28 21 0 0,28-21 63 0,-51 12 1 16,28-7-64-16,-3 3 0 0,-2-8 58 0,-5 3 2 15,2-1-60-15,3 6 0 0,-5-6 51 0,-3 3 1 0,3 0-52 16,0 3 0-16,-8-8 45 0,3 5 0 0,-8 3-45 16,0-8 0-16,-2 7 34 0,-1 6 1 0,-5-6-35 15,1 1 0-15,-1-3 32 0,1 0-1 0,-1-5-31 16,1 5 0-16,-6-2 28 0,0 2 1 0,-2-5-29 15,0-5 0-15,-11-3 25 0,3-2 1 0,-5 2-26 16,0 3 0-16,13 3 24 0,-5-6 2 0,0 8-26 16,-1 0 0-16,-2 0 20 0,-2 3 2 0,2 2-22 15,5 0 0-15,3 3 17 0,5 4 1 0,2-7-18 16,1 3 0-16,-1-8 14 0,3 2 1 0,10 4-15 16,1-6 0-16,-1 2 11 0,2 1 0 0,4-1-11 0,2 3 0 15,2-5 10-15,3 3 0 0,7-6-10 0,1 3 0 16,7-5 9-16,6 3 1 0,7-1-10 0,-5 1 0 15,2-4 9-15,3 4 1 0,0-8-10 0,0 0 0 0,0-3 9 16,0 0 0-16,0-4-9 0,8-4 0 0,4 1 8 16,-4-5 0-16,-3 4-8 0,-2 1 0 0,-3 0 6 15,-3 5 1-15,-7-6-7 0,0-2 0 0,10 23-2922 16</inkml:trace>
  <inkml:trace contextRef="#ctx0" brushRef="#br0" timeOffset="45600.032">12657 9621 2324 0,'0'0'0'0,"0"0"156"0,0 0 0 0,-28 8-156 16,7 4 0-16,-2 8 222 0,0-2 0 0,3 2-222 16,-6-9 0-16,6-1 111 0,-5-8 0 0,2 3-111 15,-8 3 0-15,3 0 32 0,-5 2 0 0,-5-5-32 16,2-3 0-16,-5-2 27 0,3-2 0 0,-3-3-27 16,0 0 0-16,-7-3 21 0,-6-5 2 0,0-2-23 15,9 2 0-15,4-4 18 0,2-1 0 0,1 0-18 16,8 6 0-16,-1 1 13 0,8 4 1 0,3-1-14 0,7 3 0 15,8 3 10-15,5-1 0 0,0 1-10 0,5 2 0 16,-5 0-2661-16</inkml:trace>
  <inkml:trace contextRef="#ctx0" brushRef="#br0" timeOffset="46115.536">14410 9464 1884 0,'0'0'0'0,"2"2"0"0,3 3 0 16,3-2 79-16,-8 2 2 0,5 0-81 0,-5 0 0 15,0 3 135-15,0-6-1 0,-5 6-134 0,5 2 0 16,-5-2 208-16,2-1 1 0,-2 1-209 0,3 2 0 0,-4-5 2 16,-1 3 0-16,-6-6-2 0,-7 1 0 0,-6-1 43 15,-2 3 0-15,0-5-43 0,2-5 0 0,-4 0 79 16,-1 3 1-16,-2-3-80 0,0-1 0 0,0 4 77 15,-8-6 2-15,3 3-79 0,2 0 0 0,3 3 67 16,0-6 2-16,-1 3-69 0,1 0 0 0,0 0 38 0,5 2 1 16,-5-4-39-16,-5-6 0 0,38 13-2511 0</inkml:trace>
  <inkml:trace contextRef="#ctx0" brushRef="#br0" timeOffset="50101.268">4340 11101 1457 0,'0'0'0'0,"0"0"0"16,7-7 0-16,-7 7 65 0,5-8 0 0,-5 8-65 15,3-5 0-15,-3 5 135 0,5-13 0 0,-5 13-135 16,8-15 0-16,-8 15 122 0,5-17 1 0,-5 17-123 16,10-16 0-16,-10 16 20 0,31-23 0 0,-31 23-20 15,28-22 0-15,-28 22 35 0,33-10 0 0,-33 10-35 16,25-8 0-16,-25 8 48 0,28-5 0 0,-28 5-48 15,21-3 0-15,-21 3 36 0,18-7 1 0,-18 7-37 16,15-5 0-16,-15 5 48 0,8 0 0 0,-8 0-48 16,12 0 0-16,-12 0 47 0,8 0 1 0,-8 0-48 15,13 0 0-15,-13 0 57 0,5 0 0 0,-5 0-57 0,8 0 0 16,-8 0 64-16,7-8 1 0,-7 8-65 0,13-5 0 16,-13 5 64-16,8 5 1 0,-8-5-65 0,10 8 0 15,-10-8 64-15,8 2 1 0,-8-2-65 0,7 10 0 0,-7-10 59 16,8 13 0-16,-8-13-59 0,5 20 0 0,-5-20 53 15,8 26-1-15,-8-26-52 0,0 22 0 0,0-22 42 16,-8 26 1-16,8-26-43 0,-20 25 0 0,20-25 36 16,-21 20-1-16,21-20-35 0,-38 31 0 0,5-18 30 15,0 7-1-15,-3-5-29 0,3 3 0 0,-6-3 27 0,4-2 1 16,-6-3-28-16,-5-3 0 0,0 1 21 0,-8 0 2 16,6 2-23-16,-6-3 0 0,8-2 20 0,1-2 0 15,-9 2-20-15,0 0 0 0,-7 3 17 0,-5-1 0 16,5-4-17-16,-6-1 0 0,1-2 14 0,-3 0 1 15,3 0-15-15,-1 0 0 0,9-2 14 0,2-6 2 0,2 1-16 16,-5 2 0-16,6 2 14 0,-1-5-1 0,6 3-13 16,9-7 0-16,4 4 15 0,4 3-1 0,3-3-14 15,-5 1 0-15,5-3 15 0,7-3 1 0,1 0-16 16,2 6 0-16,10 2 11 0,8 2 1 0,-5 3-12 16,3-5 0-16,2 2 12 0,0-2 2 0,0 0-14 15,-5 3 0-15,5-6 12 0,0 3 1 0,0-8-13 16,0 6 0-16,0-6 11 0,0-5 0 0,5 3-11 15,-3-8 0-15,9 1 9 0,-4-4 0 0,-4-2-9 16,2 3 0-16,-5 25-2959 0</inkml:trace>
  <inkml:trace contextRef="#ctx0" brushRef="#br0" timeOffset="53959.2">6141 11243 967 0,'0'0'0'0,"0"0"14"0,0 0 1 16,0 0-15-16,2-7 0 0,-2 7 183 0,6-5 1 16,-6 5-184-16,5-5 0 0,-5 5 255 0,7-5-1 15,-7 5-254-15,8-6 0 0,-8 6 0 0,15-5 2 16,-15 5-2-16,18-5 0 0,-18 5 62 0,26-5 1 0,-26 5-63 15,28-2 0-15,-28 2 105 0,33-8 0 0,-33 8-105 16,25-5 0-16,-25 5 82 0,21 0 0 0,-21 0-82 16,7 0 0-16,-7 0 71 0,0 0-1 0,0 0-70 15,-5 0 0-15,5 0 62 0,-7 0 0 0,7 0-62 16,-39 3 0-16,4-1 59 0,-14 1 2 0,3 2-61 16,0-5 0-16,6 2 53 0,-1 1 0 0,-5-1-53 15,0 3 0-15,5-5 50 0,-5-5-1 0,5 3-49 16,1 2 0-16,-1 2 44 0,8 3 0 0,-1-5-44 15,1 0 0-15,0-5 37 0,5 3 0 0,8-1-37 16,-1 3 0-16,3 0 46 0,11 0 0 0,-1 0-46 0,3 0 0 16,0 0 45-16,5 0 1 0,0 0-46 0,0 0 0 15,0 3 42-15,0-1 1 0,10 3-43 0,10-2 0 16,14 5 40-16,6 2 1 0,6 2-41 0,-2-4 0 16,7 0 31-16,-3 2 2 0,6 0-33 0,-8 3 0 0,0-1 27 15,-3-2 0-15,0-2-27 0,1 0 0 0,-1-1 20 16,-2 1 1-16,-5-3-21 0,2 0 0 0,-5-5 21 15,-5 5 2-15,-2-2-23 0,-14-3 0 0,-4-3 20 16,-5-2 0-16,-3 5-20 0,0 0 0 0,-3 0 17 16,3 0 1-16,-5 0-18 0,2-5 0 0,-7-3 15 15,-3 1 0-15,-7 2-15 0,-8 0 0 0,-5-3 14 0,-3 0-1 16,-2-7-13-16,-3 2 0 0,8 1 12 0,0-1 0 16,-1 3-12-16,6 0 0 0,-5 5 11 0,5-3 0 15,3 3-11-15,4 0 0 0,3 2 10 0,8-4 2 16,0 4-12-16,7 1 0 0,6 2 8 0,2-5 1 15,3 5-9-15,4 0 0 0,1 0 7 0,3 0 2 0,14 5-9 16,3-3 0-16,8 8 7 0,13 3 0 0,2 0-7 16,3-3 0-16,-6-5 7 0,1 0-1 0,-1-5-6 15,1 8 0-15,-8-1 6 0,2 1 1 0,-7-3-7 16,-3 0 0-16,-15-5 4 0,-5 0 2 0,-10 0-6 16,-3 0 0-16,-5 0 3 0,0-5 2 0,-13 5-5 15,0 0 0-15,-12 0 3 0,-3 0 0 0,-13 0-3 16,0-3 0-16,-10-7 3 0,-2 0 0 0,4 0-3 15,-4-5 0-15,4-3 2 0,6-2 2 0,7-1-4 16,-5-4 0-16,41 25-2990 0</inkml:trace>
  <inkml:trace contextRef="#ctx0" brushRef="#br0" timeOffset="57395.983">7483 11180 1972 0,'0'0'0'0,"0"0"97"0,0 0 0 0,0 0-97 16,-3-3 0-16,3 3 174 0,0 0 1 0,0 0-175 16,0 0 0-16,0 0 125 0,0 0 0 0,0 0-125 15,0 0 0-15,0 0 22 0,0 0 0 0,0 0-22 16,0 3 0-16,0-3 32 0,0 5 0 0,0-5-32 0,0 13 0 15,0-13 44-15,0 12 1 0,0-12-45 0,0 21 0 16,0-21 29-16,0 28 0 0,0-28-29 0,0 30 0 16,0-30 35-16,16 33 0 0,-16-33-35 0,17 23 0 15,-17-23 42-15,21 30 0 0,-21-30-42 0,41 31 0 0,-16-16 43 16,-2 3-1-16,8-3-42 0,5-3 0 0,2 1 37 16,3-5 2-16,5 2-39 0,-3 5 0 0,3-2 33 15,0-1 2-15,0-1-35 0,2-1 0 0,11-10 34 16,-6 0 1-16,9 0-35 0,-4 2 0 0,6 3 28 15,8 3 1-15,-4-3-29 0,4 0 0 0,2-5 24 16,0 3 1-16,5-3-25 0,3 2 0 0,4 3 23 0,4 0-1 16,1 0-22-16,1-10 0 0,3 0 18 0,-6 0 1 15,3 3-19-15,-3-1 0 0,-2 3 18 0,0-5 0 16,-6 0-18-16,-2-3 0 0,-5 1 15 0,-7-11 0 16,4 3-15-16,-2 2 0 0,-3 6 18 0,1-6 0 15,-6-5-18-15,-2 3 0 0,-11 5 14 0,-7 0-1 0,0-1-13 16,-3 4 0-16,-2-1 15 0,2 8-1 0,-5-7-14 15,-5-4 0-15,0-1 15 0,-2-3 1 0,-1 2-16 16,-4-5 0-16,4 3 11 0,-4-5 1 0,-6-3-12 16,3 5 0-16,2 3 11 0,-5 0 1 0,3-6-12 15,-8-4 0-15,3 0 7 0,-3-3 2 0,-2 2-9 16,5-4 0-16,-13 30-2934 0</inkml:trace>
  <inkml:trace contextRef="#ctx0" brushRef="#br0" timeOffset="60256.967">12557 11418 2060 0,'0'0'0'0,"0"0"100"15,0 0 0-15,0 0-100 0,-41-35 0 0,41 35 153 16,-35-33 1-16,35 33-154 0,-23-23 0 0,23 23 90 0,-10-15 0 16,10 15-90-16,-5-10 0 0,5 10 31 0,0-13 2 15,0 13-33-15,0-10 0 0,0 10 20 0,0-10 1 16,0 10-21-16,0-8 0 0,0 8 30 0,0-5 2 16,0 5-32-16,12-8 0 0,-12 8 27 0,3-5 0 15,-3 5-27-15,5-5 0 0,-5 5 28 0,5 5 0 0,-5-5-28 16,8 3 0-16,-8-3 30 0,12 5 0 0,-12-5-30 15,28 13 0-15,-28-13 30 0,39 38-1 0,-39-38-29 16,43 38 0-16,-43-38 31 0,33 33 2 0,-33-33-33 16,31 28 0-16,-31-28 32 0,36 22 2 0,-36-22-34 15,46 28 0-15,-13-10 37 0,0 5 1 0,0-8-38 16,8-2 0-16,0-1 37 0,5-1 0 0,0-1-37 16,2 7 0-16,-2 1 34 0,-5 5 0 0,7-3-34 15,6-2 0-15,4-5 31 0,4-3 1 0,4 2-32 16,-5-1 0-16,6 1 30 0,-1-4-1 0,0 0-29 15,1-1 0-15,-4 3 28 0,4-5 1 0,4 3-29 16,-2-8 0-16,5-5 27 0,0 2 1 0,0 3-28 0,0 3 0 16,3 2 27-16,-3-5 1 0,0 0-28 0,5 0 0 15,2-8 25-15,6 3-1 0,0-2-24 0,-6 7 0 16,1 7 21-16,-3-2-1 0,0 3-20 0,3-8 0 0,-8 0 19 16,5 0 0-16,-10-5-19 0,2 2 0 0,-4 1 16 15,-4-1-1-15,1 3-15 0,-8 3 0 0,3-1 13 16,-5 6-1-16,-6-8-12 0,3-5 0 0,-8-3 11 15,1-2 1-15,-3 0-12 0,-1 0 0 0,-4 0 7 16,-3 0 2-16,-2-6-9 0,-1-1 0 0,1-4 7 0,-10-7 0 16,4 3-7-16,-5-5 0 0,-20 30-3013 0</inkml:trace>
  <inkml:trace contextRef="#ctx0" brushRef="#br0" timeOffset="77727.284">7911 11418 853 0,'0'0'0'0,"0"0"0"0,-10-5 0 15,10 5 3-15,-30-5-1 0,30 5-2 0,-41-5 0 0,15 3-39 16,-2 2-1-16,3-6 40 0,2 4 0 0,23 2-585 16</inkml:trace>
  <inkml:trace contextRef="#ctx0" brushRef="#br0" timeOffset="78976.959">7212 11545 1507 0,'0'0'0'0,"3"3"0"16,2-3 0-16,0 0 137 0,-2 2-1 0,2 1-136 15,2 2 0-15,6 0 14 0,-5 2 0 0,0-4-14 16,2 7 0-16,-3-2 98 0,6 4 1 0,0 1-99 16,-5 0 0-16,-6-3 38 0,3 0 1 0,0-5-39 0,3 5 0 15,-5 0 52-15,2 0 0 0,0 1-52 0,2-9 0 16,-2 1 59-16,-2-1 2 0,2 3-61 0,3 0 0 15,-3-2 93-15,-3-1 0 0,6 4-93 0,5-1 0 16,5-5 102-16,-6 0 1 0,4 0-103 0,2 0 0 0,10 0 101 16,-3 2 1-16,6 1-102 0,-1-3 0 0,-7 0 86 15,3 2 0-15,2-2-86 0,3-2 0 0,4-3 70 16,4 0-1-16,1 2-69 0,-1 0 0 0,-4 3 62 16,-1 3 0-16,4 0-62 0,3 2 0 0,2 0 49 15,3 2 0-15,0-7-49 0,0 0 0 0,2 0 36 0,3 0 1 16,-2 0-37-16,4 3 0 0,1 2 33 0,0 0-1 15,4 3-32-15,-4-6 0 0,-1 3 24 0,1 3 1 16,-1 2-25-16,1-5 0 0,0 0 19 0,7-2 0 16,-5-1-19-16,3 3 0 0,-6-2 18 0,6-3 1 15,-5 0-19-15,2 0 0 0,-3 0 13 0,1-3 1 16,-1-2-14-16,1 0 0 0,0 3 11 0,-3-1 1 0,2 0-12 16,-4 1 0-16,4 2 9 0,6-5 1 0,-6 2-10 15,-4 1 0-15,-1-1 9 0,3-2 0 0,-5 0-9 16,3 3 0-16,-1 2 7 0,6-6 1 0,-1 4-8 15,1 2 0-15,0-8 6 0,-1 3-1 0,-2 5-5 16,-2 0 0-16,-3 0 5 0,0 3 0 0,-1-3-5 16,4 0 0-16,-3 0 5 0,2-3 0 0,-2-2-5 15,8 0 0-15,-6 3 5 0,3-9-1 0,-2 4-4 16,-3 4 0-16,-5 3 5 0,-1 0 0 0,6 0-5 16,-5 0 0-16,5 0 5 0,2 0-1 0,3 3-4 15,-2-1 0-15,-1 1 4 0,6-1 0 0,0-2-4 0,-3 0 0 16,2 3 4-16,-7 0-1 0,5 2-3 0,0-5 0 15,-5 2 2-15,3 3 2 0,4 0-4 0,-4 0 0 16,2 3 2-16,2-6 0 0,3 4-2 0,-2-1 0 16,0 2 2-16,-1-4 1 0,1 2-3 0,-1 0 0 0,3 0 1 15,0 3 1-15,3-1-2 0,2-7 0 0,-2 3 1 16,10 2 1-16,-8 0-2 0,0-3 0 0,3 3 2 16,-3 1 0-16,-2-1-2 0,-3 0 0 0,3 0 1 15,2 0 0-15,-2-5-1 0,-6 5 0 0,4 2 1 16,1-4 0-16,-9 2-1 0,2 0 0 0,-10-2 1 0,4-3 0 15,-4 0-1-15,-5 5 0 0,2-5 0 0,-5 0 2 16,1 0-2-16,-1-5 0 0,-5 2 0 0,5-2 1 16,-5 3-1-16,3 2 0 0,-3 2 0 0,-3 3 1 15,3-2-1-15,-7-3 0 0,4-3 0 0,3 1 1 16,-7-1-1-16,4 1 0 0,-4-1 0 0,-1 0 0 0,0-2 0 16,-7 0 0-16,0 3 0 0,-10-8 0 0,2 0 0 15,-3 2 0-15,3 3 0 0,-5 5 0 0,-7-10 0 16,-1-5 0-16,-5-3 0 0,-7-3 0 0,-6 1 0 15,-2 2 0-15,-5 1 0 0,-8 1 0 0,-2 1 0 16,2 0 0-16,0 2 0 0,0 1 0 0,1 2 0 16,6 2 0-16,1 0 0 0,5 3 0 0,8 0 0 15,-6 3 0-15,6 2 0 0,2 2 0 0,5-2 0 16,3-2 0-16,5-1 0 0,0 3 0 0,2 0 0 16,-2 0 0-16,3 0 0 0,2 0 0 0,0 0 0 15,0 0 0-15,0 0 0 0,0 0 0 0,2 3 0 16,6-1 0-16,5 3 0 0,4 3 0 0,4 5 0 0,2 4 0 15,10 9 0-15,5-4 0 0,-5 1 0 0,1-2 0 16,-6-1 0-16,0 5 0 0,-3-4 0 0,1 4 0 16,-3-7 0-16,0 9 0 0,-8-4 0 0,3 3 0 0,-3-4 0 15,-2-1 0-15,0-6 0 0,-1 5 0 0,-1 1 0 16,-1 1 0-16,-10-1 0 0,0-1 0 0,-5 5 0 16,0 1 0-16,-3-4 0 0,0-1 0 0,-4-6 0 15,-1-2 0-15,-3 2 0 0,-9-3 0 0,-3 1 0 16,-5-3 0-16,-6 0 0 0,4-10 0 0,-6 0 0 0,-2-7 0 15,-1 2 0-15,3 0 0 0,3-5 0 0,0-3 0 16,-11 0 0-16,9 1 0 0,40 12-2931 0</inkml:trace>
  <inkml:trace contextRef="#ctx0" brushRef="#br0" timeOffset="81743.241">11759 11074 2412 0,'0'0'0'0,"0"0"105"0,-10 0 0 16,-34 2-105-16,-14 3 0 0,-9 0 147 0,-2 0 1 0,3 0-148 15,-5 5 0-15,7 3 88 0,-3 0-1 0,-7 0-87 16,0 2 0-16,-5 2 37 0,-2-1 0 0,-3-4-37 16,7-4 0-16,3-3 18 0,3-5 1 0,-3-3-19 15,5-2 0-15,69 5-2403 0</inkml:trace>
  <inkml:trace contextRef="#ctx0" brushRef="#br0" timeOffset="82414.959">15943 11276 1532 0,'0'0'0'0,"0"0"0"0,10 0 0 0,-10 0 152 15,20 0 1-15,-20 0-153 0,23 3 0 0,-23-3 184 16,21 10 1-16,-21-10-185 0,13 5 0 0,-13-5 77 15,7 0 1-15,-7 0-78 0,-5 8 0 0,5-8 37 16,-5 2 1-16,5-2-38 0,-20 13 0 0,20-13 21 16,-44 23 0-16,11-13-21 0,0-3 0 0,-8 4 18 15,-2-6 0-15,-8 2-18 0,-5-7 0 0,-6-5 22 0,-4 0-1 16,-3 3-21-16,-5 2 0 0,-7 0 35 0,-4 0 0 16,4 0-35-16,7-8 0 0,74 8-1971 0</inkml:trace>
  <inkml:trace contextRef="#ctx0" brushRef="#br0" timeOffset="85650.098">9766 9408 1771 0,'0'0'0'0,"0"0"0"0,0 0 0 0,0 0 80 0,0 0 1 16,0 0-81-16,0 0 0 0,0 0 147 0,0 0 1 15,0 0-148-15,0 0 0 0,0 0 129 0,0 0 0 16,0 0-129-16,0 0 0 0,0 0 19 0,0 0 0 16,0 0-19-16,0 0 0 0,0 0 34 0,0 0 1 15,0 0-35-15,0 0 0 0,0 0 42 0,0 0 2 16,0 0-44-16,-2 5 0 0,2-5 32 0,-13 13-1 0,13-13-31 16,-20 12 0-16,20-12 30 0,-8 13 2 0,8-13-32 15,-13 8 0-15,13-8 26 0,-18 12 0 0,18-12-26 16,-15 16 0-16,15-16 29 0,-13 17 0 0,13-17-29 15,-15 13 0-15,15-13 36 0,-18 13 1 0,18-13-37 16,-8 7 0-16,8-7 43 0,0 3 2 0,0-3-45 16,-7 5 0-16,7-5 49 0,-5 0 0 0,5 0-49 15,-5 0 0-15,5 0 45 0,0 0 0 0,0 0-45 16,-3-8 0-16,3 8 38 0,-13-17 0 0,13 17-38 16,-28-28 0-16,28 28 34 0,-46-41-1 0,46 41-33 15,-38-46 0-15,38 46 27 0,-28-45 1 0,28 45-28 0,-26-38 0 16,26 38 24-16,-23-33 1 0,23 33-25 0,-20-46 0 15,15 21 19-15,0-1 1 0,-3 4-20 0,0 1 0 16,3 4 13-16,3-1 2 0,2 3-15 0,-5-6 0 16,5 4 10-16,5 1 1 0,-5-1-11 0,0 4 0 0,0 5 8 15,0 1 0-15,0-1-8 0,0 3 0 0,2 0 6 16,3 0 0-16,3 2-6 0,-3 3 0 0,-2-5 6 16,2 3 1-16,0-1-7 0,3 1 0 0,-1 2 5 15,1 0 1-15,5 2-6 0,-8 1 0 0,2 4 4 16,1-1 1-16,5 4-5 0,-5 0 0 0,-3 5 3 15,2 3 2-15,-7-3-5 0,5 5 0 0,-5 1 4 0,-5 1 1 16,0-1-5-16,3 4 0 0,2 3 4 0,-8 2 1 16,3-2-5-16,0-2 0 0,2-6 5 0,-4-5 1 15,7 3-6-15,-6 0 0 0,1 2 5 0,3-8 2 16,2 1-7-16,-5 0 0 0,5 2 7 0,0-7 0 16,0-1-7-16,-5 3 0 0,2-5 6 0,3 3 2 0,-5 0-8 15,2-1 0-15,3 3 8 0,0 1 0 0,0-1-8 16,0 0 0-16,0 0 8 0,0-5 0 0,-5 3-8 15,5-1 0-15,-5-2 8 0,3-2-1 0,2 2-7 16,-5-3 0-16,5 4 8 0,0-1 1 0,-3-3-9 16,3 3 0-16,-5 0 7 0,0 3 1 0,2-6-8 15,-7 3 0-15,0 1 7 0,0-1 0 0,-1 2-7 16,-6-4 0-16,1 2 6 0,-4 0 1 0,-6 3-7 16,-2-8 0-16,-10 0 5 0,-3 0 2 0,0 0-7 15,-5 0 0-15,-2 0 7 0,-6-8 0 0,1 3-7 16,-1 2 0-16,-4 1 6 0,-4 2 1 0,4 0-7 0,-9 0 0 15,-2 0 6-15,-2-3 0 0,2-2-6 0,-5 0 0 16,0 3 5-16,0-6 0 0,-5 3-5 0,5 0 0 16,3 2 5-16,2 3-1 0,-3-5-4 0,9 3 0 15,-1-3 4-15,8 5 0 0,2-5-4 0,0 5 0 0,1 0 4 16,-1 5 0-16,8-10-4 0,6-1 0 0,6-1 5 16,6-1-1-16,-5 1-4 0,3 7 0 0,1-5 5 15,-4 5-1-15,8 5-4 0,4-5 0 0,6 0 3 16,-3 0 2-16,11 0-5 0,-1 0 0 0,8-5 3 15,-5 5 1-15,2 0-4 0,-2 0 0 0,5 0 2 0,0 5 1 16,0-5-3-16,-5 0 0 0,5 0 3 0,0 0-1 16,0 0-2-16,0 0 0 0,0 0 2 0,0 0 1 15,0 0-3-15,-2 0 0 0,2 0 3 0,0 0 0 16,0-5-3-16,-6-3 0 0,4-5 2 0,-8-2 1 16,-1 0-3-16,-6 0 0 0,1-11 2 0,-4 6 0 15,2-5-2-15,-2 4 0 0,7 1 1 0,0 0 0 0,5-3-1 16,-4 0 0-16,4-7 1 0,-5 2 1 0,6-3-2 15,2 9 0-15,2-4 0 0,3 6 1 0,-5 0-1 16,5 5 0-16,0 4 0 0,5-1 1 0,-2-1-1 16,2 5 0-16,0 1 0 0,-3 2 0 0,3-3 0 15,-2 3 0-15,2 0 0 0,0 0 0 0,3 2 0 16,-6 3 0-16,-2 0-2999 0</inkml:trace>
  <inkml:trace contextRef="#ctx0" brushRef="#br0" timeOffset="92429.283">15729 11393 1532 0,'0'0'0'0,"0"0"54"0,0 0 1 0,0 0-55 0,28 13 0 15,-28-13 111-15,20 7 2 0,-20-7-113 0,8 5 0 16,-8-5 122-16,10 0 0 0,-10 0-122 0,8 5 0 16,-8-5 16-16,10 5 1 0,-10-5-17 0,5 6 0 15,-5-6 33-15,5 0 2 0,-5 0-35 0,8 0 0 0,-8 0 77 16,5 0-1-16,-5 0-76 0,2 0 0 0,-2 0 47 16,5 0 0-16,-5 0-47 0,5 0 0 0,-5 0 61 15,0 0-1-15,0 0-60 0,0 0 0 0,0 0 65 16,0 0 2-16,0 0-67 0,0 5 0 0,0-5 59 15,-2 7 1-15,2-7-60 0,-3 20 0 0,3-20 53 0,-12 33 1 16,12-33-54-16,-21 41 0 0,21-41 46 0,-38 35 0 16,38-35-46-16,-41 36 0 0,41-36 45 0,-41 38 0 15,13-20-45-15,3-3 0 0,-3-2 37 0,-3-1 1 16,0 1-38-16,1 0 0 0,2-1 36 0,-5 4 1 16,-1-4-37-16,-1 3 0 0,2 3 39 0,-6-3 1 0,-2 3-40 15,3 0 0-15,2-3 35 0,-4 0-1 0,-6-2-34 16,0-3 0-16,-8-2 32 0,-7 4 0 0,0-4-32 15,-6 0 0-15,1-3 31 0,-8 0-1 0,0 0-30 16,0 0 0-16,3-3 26 0,2-2 0 0,-3-2-26 16,-4-1 0-16,-3 1 23 0,-8-1 1 0,-5 1-24 15,3-6 0-15,-3 6 19 0,3-1 0 0,-6 3-19 16,-2-5 0-16,-5 2 16 0,0 1-1 0,-5-1-15 16,0-4 0-16,-5 2 11 0,-3-3 2 0,0 1-13 15,3 1 0-15,-3 1 10 0,3 0 1 0,-3-2-11 16,0-3 0-16,3-6 8 0,-8 1 1 0,5 2-9 15,-10 6 0-15,-5-11 8 0,-3 3 1 0,-2 2-9 0,-3-5 0 16,3 3 7-16,0 3-1 0,-3-4-6 0,8 4 0 16,-3-1 6-16,-2 0-1 0,8 1-5 0,-1-1 0 15,3 0 6-15,3 6 0 0,-6-3-6 0,8 2 0 0,0 0 4 16,0 1 2-16,5 2-6 0,1 2 0 0,1 1 5 16,1 2 1-16,5 0-6 0,0-3 0 0,5-2 4 15,2 0 1-15,-2 2-5 0,3-4 0 0,-3 2 3 16,2 0 2-16,1-3-5 0,-3 0 0 0,5-2 3 15,2-2 1-15,6 2-4 0,2 4 0 0,6 6 2 16,4 6 1-16,3-6-3 0,5 0 0 0,-2 0 2 0,2-6 2 16,3 4-4-16,4 2 0 0,9 2 2 0,-1 4 0 15,6-6-2-15,2 7 0 0,5-7 3 0,8 3-1 16,7 2-2-16,6 0 0 0,2 0 2 0,8 2 0 16,5-4-2-16,-3 2 0 0,8-2 3 0,3-1-1 15,2 1-2-15,0 2 0 0,2-5 2 0,-4 2 0 0,15 3-2 16,7 3 0-16,11 2 2 0,2 3 1 0,6-3-3 15,-1 0 0-15,-7-5 1 0,2 5 1 0,3-2-2 16,5-3 0-16,-3 0 1 0,3 3 1 0,0-1-2 16,3 1 0-16,2-3 2 0,2 0-1 0,1-3-1 15,7 1 0-15,5 0 1 0,8 2 0 0,5-5-1 16,3 2 0-16,-3 1 1 0,10 4 0 0,3-7-1 16,3 3 0-16,4-1 0 0,3 3 1 0,5 1-1 15,1-1 0-15,4 0 0 0,-3 2 1 0,4-4-1 16,2 7 0-16,-3-2 0 0,8 7 0 0,7 0 0 15,1 0 0-15,12-2 0 0,8 5 0 0,0-1 0 0,5 1 0 16,-5 0 0-16,5 2 0 0,8-5 0 0,2 3 0 16,8-3 0-16,-2-2 0 0,4 5 0 0,-5-6 0 15,6 9 0-15,7-1 0 0,-7-2 0 0,-11-6 0 16,3-4 0-16,-1-5 0 0,-14-3 0 0,0 0 0 0,-4-3 0 16,-11-10 0-16,-9 3 0 0,-12 0 0 0,-8-3 0 15,-10 1 0-15,-2-9 0 0,-9 1 0 0,1-3 0 16,-5-2 2-16,-6 2-2 0,3-2 0 0,0-3 0 15,-5 3 1-15,-5-1-1 0,3-2 0 0,-6 3 1 16,3 0 0-16,-3-3-1 0,-7-3 0 0,-5-2 2 0,-6 0 0 16,-2-5-2-16,-5 10 0 0,0-2 3 0,-1 5-1 15,-1 2-2-15,-4-2 0 0,-1 4 2 0,-4-4 2 16,-2 5-4-16,-2-1 0 0,-6 4 2 0,-5 1 1 16,3 6-3-16,3 0 0 0,-1 5 2 0,1-5 1 15,-6 7-3-15,3 3 0 0,-6 0 2 0,1 3 1 16,3-1-3-16,-4 1 0 0,-4 2 2 0,0-2 2 0,-1 7-4 15,3-3 0-15,-2 6 2 0,-5-5 1 0,-1 4-3 16,1 1 0-16,2 0 3 0,-5-1-1 0,-5 1-2 16,0 0 0-16,-3 2 1 0,-2 0 0 0,-3 0-1 15,-7 0 0-15,-3 1 1 0,0 1 0 0,-8 1-1 16,0 2 0-16,-2-4 2 0,-10 1-1 0,2 1-1 16,-2 0 0-16,-1 0 0 0,-4 2 1 0,-1 0-1 15,-2-2 0-15,3-5 0 0,-6-1 1 0,1-2-1 16,-8 1 0-16,-3-9 0 0,-10 1 1 0,0 4-1 15,-3-4 0-15,-2 7 0 0,-8-2 1 0,1-1-1 16,-6-2 0-16,-5-2 0 0,-3-1 1 0,-7 6-1 0,0-6 0 16,-5 6 0-16,2 2 1 0,-2-5-1 0,-3 3 0 15,-5-6 0-15,0 3 2 0,-2 3-2 0,-8 0 0 16,0-3 1-16,-11 0 0 0,1 0-1 0,-6-3 0 16,4-2 1-16,-11 0 0 0,-3 5-1 0,5-5 0 0,3 3 1 15,0 2 0-15,0-2-1 0,0-1 0 0,1 1 1 16,-1 2 2-16,-3-10-3 0,3 0 0 0,5-3 1 15,-7 0 1-15,2 3-2 0,5 3 0 0,-3-6 1 16,6 3 1-16,10 0-2 0,-3 3 0 0,6-9 1 16,12 9 1-16,-2-8-2 0,7 2 0 0,3-2 1 0,0-3 0 15,12 1-1-15,-2-1 0 0,10 0 0 0,6-7 1 16,7-3-1-16,-5 0 0 0,5-2 0 0,5-5 1 16,3-1-1-16,-1 1 0 0,11-3 0 0,-3 0 1 15,1-5-1-15,4-3 0 0,54 41-3008 0</inkml:trace>
  <inkml:trace contextRef="#ctx0" brushRef="#br0" timeOffset="98673.983">8184 14917 2287 0,'0'0'0'0,"0"0"157"0,0 0 1 0,0 0-158 16,0 2 0-16,0-2 198 0,-5 0 1 0,5 0-199 16,-2 3 0-16,2-3 94 0,-13 0 1 0,13 0-95 15,-13 5 0-15,13-5 37 0,-20 0 0 0,20 0-37 16,-13 5 0-16,13-5 21 0,-2 0 0 0,2 0-21 16,0 0 0-16,0 0 21 0,0 0-1 0,0 0-20 15,0 3 0-15,0-3 15 0,20 5 2 0,-20-5-17 16,28 20 0-16,0-2 15 0,5-3-1 0,0 3-14 15,-4-1 0-15,1-1 13 0,-2-4 0 0,5 1-13 16,1 2 0-16,6-2 14 0,6-1 0 0,0 1-14 0,3 0 0 16,-1-11 15-16,3 3 0 0,10 3-15 0,1 0 0 15,9-1 17-15,6 3 1 0,2-2-18 0,-5 2 0 16,7-5 18-16,3 3 1 0,6-3-19 0,2 0 0 0,-6-3 21 16,4 1 0-16,2 2-21 0,-6-5 0 0,1 0 18 15,-5-8 0-15,4 6-18 0,6-1 0 0,5 3 18 16,3 3 0-16,-8-3-18 0,2-3 0 0,-7 1 16 15,-1-1-1-15,1 1-15 0,-5-3 0 0,-1 2 14 16,-1-2 0-16,-6 0-14 0,-8 3 0 0,-5-1 13 0,-7 0-1 16,-6-2-12-16,3 3 0 0,-5-3 9 0,-3 0 1 15,1 0-10-15,-3 0 0 0,-1-1 8 0,-6 1 0 16,-1-2-8-16,-10-6 0 0,-23 13-2847 0</inkml:trace>
  <inkml:trace contextRef="#ctx0" brushRef="#br0" timeOffset="99580.021">14438 15061 1721 0,'0'0'0'0,"0"0"0"0,0 3 0 15,0-3 95-15,0 5 1 0,0-5-96 0,0 2 0 16,0-2 147-16,0 3 1 0,0-3-148 0,0 2 0 16,0-2 188-16,0 3 2 0,0-3-190 0,0 5 0 0,0-5 6 15,0 5 0-15,0-5-6 0,-6 5 0 0,6-5 44 16,-2 8 0-16,2-8-44 0,-5 2 0 0,5-2 61 15,0 5 0-15,0-5-61 0,-5 6 0 0,5-6 55 16,0 0 0-16,0 0-55 0,-3 2 0 0,3-2 51 16,-5 5 0-16,5-5-51 0,0 5 0 0,0-5 37 0,0 8 0 15,0-8-37-15,0 2 0 0,0-2 27 0,0 5 0 16,0-5-27-16,8 5 0 0,-8-5 25 0,18 11 1 16,-18-11-26-16,46 12 0 0,-13-2 22 0,2-4 1 15,6 1-23-15,0-7 0 0,2 0 21 0,-2 0 0 16,13 3-21-16,-1-1 0 0,1 1 25 0,7-1 1 15,0 1-26-15,1-1 0 0,1 1 22 0,-1 2 2 16,-1-3-24-16,10 1 0 0,3-3 21 0,8 0 2 0,0 0-23 16,4 5 0-16,6-2 20 0,-3 4 1 0,3-2-21 15,-2-2 0-15,1-1 19 0,-4 3 1 0,0 3-20 16,-11-8 0-16,1 0 19 0,-13 0 1 0,2 0-20 16,0-8 0-16,1 1 14 0,-1-3 1 0,-7 2-15 15,2-2 0-15,-7 2 12 0,-1 3 0 0,1-5-12 16,-11-3 0-16,1-2 12 0,-4-3-1 0,1-2-11 15,-3-3 0-15,-38 23-2717 0</inkml:trace>
  <inkml:trace contextRef="#ctx0" brushRef="#br0" timeOffset="117147.688">15361 17310 1947 0,'0'0'0'0,"0"0"111"0,0 0 0 16,0 0-111-16,13 2 0 0,-13-2 166 0,8 3 0 15,-8-3-166-15,7 5 0 0,-7-5 91 0,13 5 1 16,-13-5-92-16,20 0 0 0,-20 0 32 0,21 5 2 16,-21-5-34-16,20 5 0 0,-20-5 21 0,18 10 2 15,-18-10-23-15,15 16 0 0,-15-16 19 0,13 20 0 16,-13-20-19-16,0 23 0 0,0-23 16 0,-8 38-1 0,8-38-15 15,-25 40 0-15,25-40 16 0,-41 38 0 0,16-17-16 16,-1-1 0-16,-2-2 18 0,0 2 1 0,-5-2-19 16,0-3 0-16,-3 0 18 0,-2 5 1 0,-3-2-19 15,-5 0 0-15,-8 0 28 0,1 2 1 0,-1-5-29 16,-7-5 0-16,-3-5 35 0,-7 0 1 0,-1-5-36 16,-2 5 0-16,-5-2 36 0,3-3 1 0,-3-3-37 15,-8-2 0-15,-8 0 50 0,-4 0 2 0,-3 0-52 16,2 0 0-16,1-2 53 0,5-1 0 0,-1 0-53 15,-2-2 0-15,8-5 46 0,-3 0 2 0,8 5-48 16,0-1 0-16,5 6 39 0,5 3 0 0,5-3-39 16,7 2 0-16,9 3 34 0,7 0 1 0,5-2-35 0,11-1 0 15,7 3 30-15,10 0 1 0,5-5-31 0,1 0 0 16,1-3 26-16,9 1 1 0,2-3-27 0,0-8 0 16,-5 18-2801-16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2">11010 12153 2248 0,'0'0'0'0,"0"7"0"16,-4-3 0-16,1 4 26 0,-1 5 0 0,0 0-26 15,-1-2 0-15,-3-3 15 0,-2-1 0 0,4 0-15 16,1-4 0-16,2 0-3 0,1-3 1 0,2-6 2 16,2-8 0-16,-2 14-1744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42094A-305A-41FB-9BDD-DD4804F57BA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2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74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942094A-305A-41FB-9BDD-DD4804F57BA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1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280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300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2198-02E8-4AEE-A0B7-326706B88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F0158-6A6F-4342-9E4E-DD3CF27CAA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2022</a:t>
            </a:r>
          </a:p>
          <a:p>
            <a:r>
              <a:rPr lang="en-US" dirty="0"/>
              <a:t>Lecture 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CB353-22B4-4F6E-B526-86119FB4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46" y="738687"/>
            <a:ext cx="3930582" cy="35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also the “reflexive-transitive closure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dirty="0"/>
                  <a:t>It answers the question “what’s the minimum amount of edges I would need to add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make it reflexive and transitive?”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care about that? The transitive-reflexive closure can be a summary of data – you might want to precompute it so you can easily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instead of recomputing it every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93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3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53625-4831-4FDC-89DA-D3AB211E169D}"/>
              </a:ext>
            </a:extLst>
          </p:cNvPr>
          <p:cNvSpPr txBox="1"/>
          <p:nvPr/>
        </p:nvSpPr>
        <p:spPr>
          <a:xfrm>
            <a:off x="1070708" y="2485292"/>
            <a:ext cx="95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vertex has a “self-loop” (an edge from the vertex to itself)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1C04A-4D96-4B2D-A176-8EC38157360A}"/>
              </a:ext>
            </a:extLst>
          </p:cNvPr>
          <p:cNvSpPr txBox="1"/>
          <p:nvPr/>
        </p:nvSpPr>
        <p:spPr>
          <a:xfrm>
            <a:off x="1070707" y="3680211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edge has its “reverse edge” (going the other way) also in the graph.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76D4F-3A51-4D20-96F0-CE400A8A1F58}"/>
              </a:ext>
            </a:extLst>
          </p:cNvPr>
          <p:cNvSpPr txBox="1"/>
          <p:nvPr/>
        </p:nvSpPr>
        <p:spPr>
          <a:xfrm>
            <a:off x="1070707" y="4746605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edge has its “reverse edge” (going the other way) also in the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/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there’s a length-2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there’s a direct edge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blipFill>
                <a:blip r:embed="rId2"/>
                <a:stretch>
                  <a:fillRect l="-97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70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7E65-2F5C-492E-BE3A-E4C164C0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Two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90C7-25B6-40E0-B0ED-156028AB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computers can and can’t do…</a:t>
            </a:r>
          </a:p>
          <a:p>
            <a:pPr lvl="1"/>
            <a:r>
              <a:rPr lang="en-US" dirty="0"/>
              <a:t>Given any finite amount of time.</a:t>
            </a:r>
          </a:p>
          <a:p>
            <a:endParaRPr lang="en-US" dirty="0"/>
          </a:p>
          <a:p>
            <a:r>
              <a:rPr lang="en-US" dirty="0"/>
              <a:t>We’ll start with one of the simplest models of a computer – finite state machines.</a:t>
            </a:r>
          </a:p>
        </p:txBody>
      </p:sp>
    </p:spTree>
    <p:extLst>
      <p:ext uri="{BB962C8B-B14F-4D97-AF65-F5344CB8AC3E}">
        <p14:creationId xmlns:p14="http://schemas.microsoft.com/office/powerpoint/2010/main" val="68098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C715-D6C9-4ECC-8CFB-BD16C7E8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31196-3F5D-481C-90A2-E8608C61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971" y="1386604"/>
            <a:ext cx="2915587" cy="519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2A445-48F4-429F-A75D-DCF70A468FA9}"/>
              </a:ext>
            </a:extLst>
          </p:cNvPr>
          <p:cNvSpPr txBox="1"/>
          <p:nvPr/>
        </p:nvSpPr>
        <p:spPr>
          <a:xfrm>
            <a:off x="179614" y="1796143"/>
            <a:ext cx="8884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 machine is going to get a string as input.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 will read one character at a time and update “its state.”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every step, the machine thinks of itself as in one of the (finite number) vertices.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it reads the character it follows the arrow labeled with that character to its next state.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at the “start state” (unlabeled, incoming arrow).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After you’ve read the last character, accept the string if and only if you’re in a “final state” (double circle).</a:t>
            </a:r>
          </a:p>
        </p:txBody>
      </p:sp>
    </p:spTree>
    <p:extLst>
      <p:ext uri="{BB962C8B-B14F-4D97-AF65-F5344CB8AC3E}">
        <p14:creationId xmlns:p14="http://schemas.microsoft.com/office/powerpoint/2010/main" val="425370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1FDF6DC-DC6D-4637-95FE-1A34F5B5D43B}"/>
              </a:ext>
            </a:extLst>
          </p:cNvPr>
          <p:cNvSpPr/>
          <p:nvPr/>
        </p:nvSpPr>
        <p:spPr>
          <a:xfrm rot="10800000">
            <a:off x="456176" y="31480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797182-98E4-4E00-ABC6-DEDDFB51EF22}"/>
              </a:ext>
            </a:extLst>
          </p:cNvPr>
          <p:cNvSpPr/>
          <p:nvPr/>
        </p:nvSpPr>
        <p:spPr>
          <a:xfrm>
            <a:off x="8963247" y="525170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42374F-40DB-431D-A7C0-2346502D4046}"/>
              </a:ext>
            </a:extLst>
          </p:cNvPr>
          <p:cNvSpPr/>
          <p:nvPr/>
        </p:nvSpPr>
        <p:spPr>
          <a:xfrm>
            <a:off x="8963247" y="2150545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02382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2 0 L 0.04088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8 0 L 0.06119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456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313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722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18649" y="21617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976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821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218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8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65DA2-1588-410D-BDAC-BAFF7C78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Wait what?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3≤4“</m:t>
                    </m:r>
                  </m:oMath>
                </a14:m>
                <a:r>
                  <a:rPr lang="en-US" dirty="0"/>
                  <a:t> is a way of saying “3 relates to 4” (for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relation)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en-US" dirty="0"/>
                  <a:t> is an element of the set that defines the relation.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714729B-FAEA-4560-A7B1-08A68026A0F0}"/>
              </a:ext>
            </a:extLst>
          </p:cNvPr>
          <p:cNvGrpSpPr/>
          <p:nvPr/>
        </p:nvGrpSpPr>
        <p:grpSpPr>
          <a:xfrm>
            <a:off x="575239" y="1463857"/>
            <a:ext cx="9767184" cy="170918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0F01CE-94E9-4B91-9C1A-585B5BFE99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Relations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0DF80E-B278-48A7-8F34-843B37A64B68}"/>
                  </a:ext>
                </a:extLst>
              </p14:cNvPr>
              <p14:cNvContentPartPr/>
              <p14:nvPr/>
            </p14:nvContentPartPr>
            <p14:xfrm>
              <a:off x="393840" y="1825200"/>
              <a:ext cx="10003320" cy="4177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0DF80E-B278-48A7-8F34-843B37A64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480" y="1815840"/>
                <a:ext cx="10022040" cy="41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449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44049" y="21363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4594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34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A29D-D4FB-4527-8B26-E1C039D0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requirements:</a:t>
                </a:r>
              </a:p>
              <a:p>
                <a:endParaRPr lang="en-US" dirty="0"/>
              </a:p>
              <a:p>
                <a:r>
                  <a:rPr lang="en-US" dirty="0"/>
                  <a:t>Every machine is defined with respect to 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state has exactly one outgoing edge for every character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is exactly one start state; can have as many accept states (aka final states) as you want – including none.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78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represent transitions with a table.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41881"/>
              </p:ext>
            </p:extLst>
          </p:nvPr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523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language of this DFA?</a:t>
            </a:r>
          </a:p>
          <a:p>
            <a:r>
              <a:rPr lang="en-US" dirty="0"/>
              <a:t>I.e. the set of all strings it accepts?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759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string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111</m:t>
                    </m:r>
                  </m:oMath>
                </a14:m>
                <a:r>
                  <a:rPr lang="en-US" dirty="0"/>
                  <a:t>, then you’ll end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 never leave.</a:t>
                </a:r>
              </a:p>
              <a:p>
                <a:r>
                  <a:rPr lang="en-US" dirty="0"/>
                  <a:t>If you end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you’re back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which also accepts.</a:t>
                </a:r>
              </a:p>
              <a:p>
                <a:r>
                  <a:rPr lang="en-US" dirty="0"/>
                  <a:t>And…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0∪1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F111D-FD0F-4FF8-82EE-AD2422FEA719}"/>
              </a:ext>
            </a:extLst>
          </p:cNvPr>
          <p:cNvGrpSpPr/>
          <p:nvPr/>
        </p:nvGrpSpPr>
        <p:grpSpPr>
          <a:xfrm>
            <a:off x="5284381" y="3583172"/>
            <a:ext cx="5343597" cy="2524517"/>
            <a:chOff x="5284381" y="3583172"/>
            <a:chExt cx="5343597" cy="252451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B757C7-7378-42CB-B1D1-0F8DDC763EBE}"/>
                </a:ext>
              </a:extLst>
            </p:cNvPr>
            <p:cNvSpPr/>
            <p:nvPr/>
          </p:nvSpPr>
          <p:spPr>
            <a:xfrm>
              <a:off x="5626270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0036F0-D191-4665-81E4-8BB9CE5EAE3A}"/>
                </a:ext>
              </a:extLst>
            </p:cNvPr>
            <p:cNvSpPr/>
            <p:nvPr/>
          </p:nvSpPr>
          <p:spPr>
            <a:xfrm>
              <a:off x="8361382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019627-3ADB-4A64-9FCF-D9F3FECA455A}"/>
                </a:ext>
              </a:extLst>
            </p:cNvPr>
            <p:cNvSpPr/>
            <p:nvPr/>
          </p:nvSpPr>
          <p:spPr>
            <a:xfrm>
              <a:off x="9728938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1ACB9-3AD3-44BC-8B9F-325C2E8450F5}"/>
                </a:ext>
              </a:extLst>
            </p:cNvPr>
            <p:cNvSpPr/>
            <p:nvPr/>
          </p:nvSpPr>
          <p:spPr>
            <a:xfrm>
              <a:off x="6993826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9F33B4E7-9C81-4B6F-91C4-72B18DEE0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2350" y="4383372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81C3A371-966B-4583-996D-1F85EFABB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604" y="436951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8BE3D2-7BBB-45A6-971D-73BEC659B061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6224576" y="4845826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101B7EDF-433D-4863-9329-753BBCCE1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226" y="4411085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9DDC4C78-D7F9-4435-A43A-F8BA87A7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8937" y="5575014"/>
              <a:ext cx="899041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0,1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0AF73419-F863-4B00-8FEF-45E334424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854" y="3648989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F62EBB1E-DCC2-46D6-AF6D-539E6225E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226" y="5616583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E9429BEB-4EE5-418F-9B53-BE58387D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3826" y="380833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D8C2E42-76A0-43F7-8F02-FAEF32A0DB35}"/>
                </a:ext>
              </a:extLst>
            </p:cNvPr>
            <p:cNvSpPr/>
            <p:nvPr/>
          </p:nvSpPr>
          <p:spPr>
            <a:xfrm>
              <a:off x="6053631" y="4091742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196E247-6A2C-433E-BD25-943AB3E6B1AE}"/>
                </a:ext>
              </a:extLst>
            </p:cNvPr>
            <p:cNvSpPr/>
            <p:nvPr/>
          </p:nvSpPr>
          <p:spPr>
            <a:xfrm>
              <a:off x="5797214" y="3583172"/>
              <a:ext cx="2906056" cy="1777069"/>
            </a:xfrm>
            <a:prstGeom prst="arc">
              <a:avLst>
                <a:gd name="adj1" fmla="val 10677123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9ECD64-8510-446E-96ED-19D0AE0AAD8C}"/>
                </a:ext>
              </a:extLst>
            </p:cNvPr>
            <p:cNvCxnSpPr/>
            <p:nvPr/>
          </p:nvCxnSpPr>
          <p:spPr>
            <a:xfrm>
              <a:off x="7592132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B37D04-CCBF-4FE2-A358-BD81BF908D88}"/>
                </a:ext>
              </a:extLst>
            </p:cNvPr>
            <p:cNvCxnSpPr/>
            <p:nvPr/>
          </p:nvCxnSpPr>
          <p:spPr>
            <a:xfrm>
              <a:off x="8959688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5D1911DB-18B0-4E08-9AA1-CE1AEF41C8FF}"/>
                </a:ext>
              </a:extLst>
            </p:cNvPr>
            <p:cNvSpPr/>
            <p:nvPr/>
          </p:nvSpPr>
          <p:spPr>
            <a:xfrm rot="14988361">
              <a:off x="5716527" y="5220605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8EE16CE-1FC0-4668-8178-0CD5827A3D8D}"/>
                </a:ext>
              </a:extLst>
            </p:cNvPr>
            <p:cNvSpPr/>
            <p:nvPr/>
          </p:nvSpPr>
          <p:spPr>
            <a:xfrm rot="14988361">
              <a:off x="9769336" y="5166046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09B538-1CB9-4AF6-9D9A-3CA2EF6CD573}"/>
                </a:ext>
              </a:extLst>
            </p:cNvPr>
            <p:cNvCxnSpPr/>
            <p:nvPr/>
          </p:nvCxnSpPr>
          <p:spPr>
            <a:xfrm>
              <a:off x="5284381" y="4799061"/>
              <a:ext cx="34188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E1AB3E-D262-403F-8DE9-EB44585AF0F6}"/>
                </a:ext>
              </a:extLst>
            </p:cNvPr>
            <p:cNvSpPr/>
            <p:nvPr/>
          </p:nvSpPr>
          <p:spPr>
            <a:xfrm>
              <a:off x="9771913" y="4559516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F0D718-E09B-4EB9-B005-8CAE38B0DEAA}"/>
                </a:ext>
              </a:extLst>
            </p:cNvPr>
            <p:cNvSpPr/>
            <p:nvPr/>
          </p:nvSpPr>
          <p:spPr>
            <a:xfrm>
              <a:off x="5662836" y="4566984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592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r>
                  <a:rPr lang="en-US" dirty="0"/>
                  <a:t>What do you need to remember?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021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3)"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8880F27-A534-4D70-827F-EBC96E97814E}"/>
              </a:ext>
            </a:extLst>
          </p:cNvPr>
          <p:cNvSpPr/>
          <p:nvPr/>
        </p:nvSpPr>
        <p:spPr>
          <a:xfrm>
            <a:off x="8694970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EA9FE-B7E4-4AEF-8F64-270600D95054}"/>
              </a:ext>
            </a:extLst>
          </p:cNvPr>
          <p:cNvSpPr/>
          <p:nvPr/>
        </p:nvSpPr>
        <p:spPr>
          <a:xfrm>
            <a:off x="10062526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FE22702-382A-4522-A767-224908B8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287" y="328143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FC14CEC-8BBB-4716-BA7F-643799D2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848" y="231207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6F00876-8280-4008-B7F8-C373807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25" y="4057392"/>
            <a:ext cx="89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04F18527-07C0-4763-838E-2467ABD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64" y="4060773"/>
            <a:ext cx="56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7E39CC5-D679-46AD-8884-A12F89380B04}"/>
              </a:ext>
            </a:extLst>
          </p:cNvPr>
          <p:cNvSpPr/>
          <p:nvPr/>
        </p:nvSpPr>
        <p:spPr>
          <a:xfrm>
            <a:off x="9039398" y="2650589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4E137-DFB5-4B9B-B5C6-EB74CDEF6B1B}"/>
              </a:ext>
            </a:extLst>
          </p:cNvPr>
          <p:cNvCxnSpPr/>
          <p:nvPr/>
        </p:nvCxnSpPr>
        <p:spPr>
          <a:xfrm>
            <a:off x="9293276" y="3281439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0657D9FE-8E4E-46A0-A3C9-32CECCFEBC32}"/>
              </a:ext>
            </a:extLst>
          </p:cNvPr>
          <p:cNvSpPr/>
          <p:nvPr/>
        </p:nvSpPr>
        <p:spPr>
          <a:xfrm rot="14988361">
            <a:off x="8827669" y="3702979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F9800F-983D-4F1F-A38A-28EDAB3ED85B}"/>
              </a:ext>
            </a:extLst>
          </p:cNvPr>
          <p:cNvSpPr/>
          <p:nvPr/>
        </p:nvSpPr>
        <p:spPr>
          <a:xfrm rot="14988361">
            <a:off x="10102924" y="3648424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F4C1-96E5-4DA7-A726-59E8B0CABC55}"/>
              </a:ext>
            </a:extLst>
          </p:cNvPr>
          <p:cNvCxnSpPr>
            <a:cxnSpLocks/>
          </p:cNvCxnSpPr>
          <p:nvPr/>
        </p:nvCxnSpPr>
        <p:spPr>
          <a:xfrm flipH="1" flipV="1">
            <a:off x="10676203" y="3366497"/>
            <a:ext cx="535462" cy="9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172BF17-A8B7-44E9-97DF-1CE84AEF42F6}"/>
              </a:ext>
            </a:extLst>
          </p:cNvPr>
          <p:cNvSpPr/>
          <p:nvPr/>
        </p:nvSpPr>
        <p:spPr>
          <a:xfrm>
            <a:off x="10094180" y="305101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50B13F-488C-4E76-B637-06171938B4AB}"/>
              </a:ext>
            </a:extLst>
          </p:cNvPr>
          <p:cNvGrpSpPr/>
          <p:nvPr/>
        </p:nvGrpSpPr>
        <p:grpSpPr>
          <a:xfrm>
            <a:off x="6727597" y="4780788"/>
            <a:ext cx="3570255" cy="2045642"/>
            <a:chOff x="6727597" y="4780788"/>
            <a:chExt cx="3570255" cy="204564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9EB8A5-FE01-4C41-9D39-1D53FB9452F1}"/>
                </a:ext>
              </a:extLst>
            </p:cNvPr>
            <p:cNvSpPr/>
            <p:nvPr/>
          </p:nvSpPr>
          <p:spPr>
            <a:xfrm>
              <a:off x="6873379" y="5683690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A71BA9C-62C8-42EC-8F1C-64C8154B5C3C}"/>
                </a:ext>
              </a:extLst>
            </p:cNvPr>
            <p:cNvSpPr/>
            <p:nvPr/>
          </p:nvSpPr>
          <p:spPr>
            <a:xfrm>
              <a:off x="8843326" y="5731350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7E453173-B5AE-4EED-AA5F-5A2C4921E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039" y="5717043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82742B12-2555-41B0-B0B6-65E2506C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8811" y="6341050"/>
              <a:ext cx="899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CE5CC7B4-B43A-477C-8F29-028779D8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7597" y="6350524"/>
              <a:ext cx="56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E669B10D-D223-4FA5-A843-1BD35109F99C}"/>
                </a:ext>
              </a:extLst>
            </p:cNvPr>
            <p:cNvSpPr/>
            <p:nvPr/>
          </p:nvSpPr>
          <p:spPr>
            <a:xfrm rot="2271609">
              <a:off x="8360380" y="5084096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04D1D10-4575-43FE-8F4F-8FB51FA63F34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7453794" y="6058705"/>
              <a:ext cx="1389532" cy="431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48AD82B2-FA6A-458F-891B-09BD5C96D510}"/>
                </a:ext>
              </a:extLst>
            </p:cNvPr>
            <p:cNvSpPr/>
            <p:nvPr/>
          </p:nvSpPr>
          <p:spPr>
            <a:xfrm rot="14988361">
              <a:off x="6938707" y="6334297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0CF2F029-315A-482C-A466-AEA52D4510B9}"/>
                </a:ext>
              </a:extLst>
            </p:cNvPr>
            <p:cNvSpPr/>
            <p:nvPr/>
          </p:nvSpPr>
          <p:spPr>
            <a:xfrm rot="14988361">
              <a:off x="8883724" y="6378924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9AC9DF7-741D-46D1-88A6-4434A8EA31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57003" y="6096997"/>
              <a:ext cx="535462" cy="9451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4D1F37E-0A40-458A-8FB3-120AAB49C155}"/>
                </a:ext>
              </a:extLst>
            </p:cNvPr>
            <p:cNvSpPr/>
            <p:nvPr/>
          </p:nvSpPr>
          <p:spPr>
            <a:xfrm>
              <a:off x="8873005" y="5770560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FB14C7-F303-4604-A822-0AF7C383241E}"/>
                </a:ext>
              </a:extLst>
            </p:cNvPr>
            <p:cNvSpPr/>
            <p:nvPr/>
          </p:nvSpPr>
          <p:spPr>
            <a:xfrm>
              <a:off x="7873787" y="4866096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ADAAD-CF2B-4E9E-B8D3-7FBD05872630}"/>
                    </a:ext>
                  </a:extLst>
                </p:cNvPr>
                <p:cNvSpPr txBox="1"/>
                <p:nvPr/>
              </p:nvSpPr>
              <p:spPr>
                <a:xfrm>
                  <a:off x="6966225" y="5761409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ADAAD-CF2B-4E9E-B8D3-7FBD05872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6225" y="5761409"/>
                  <a:ext cx="32755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887" r="-24528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F457988-0417-4534-8843-445545634F93}"/>
                    </a:ext>
                  </a:extLst>
                </p:cNvPr>
                <p:cNvSpPr txBox="1"/>
                <p:nvPr/>
              </p:nvSpPr>
              <p:spPr>
                <a:xfrm>
                  <a:off x="7944606" y="4902786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F457988-0417-4534-8843-445545634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4606" y="4902786"/>
                  <a:ext cx="327559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24074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C646B04-AE24-4C6B-B73E-C1B79440DE8D}"/>
                    </a:ext>
                  </a:extLst>
                </p:cNvPr>
                <p:cNvSpPr txBox="1"/>
                <p:nvPr/>
              </p:nvSpPr>
              <p:spPr>
                <a:xfrm>
                  <a:off x="8897714" y="5761026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C646B04-AE24-4C6B-B73E-C1B79440D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714" y="5761026"/>
                  <a:ext cx="32755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87" r="-26415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F2C5236-FF66-4A06-BD24-AC6BD6A745EF}"/>
                </a:ext>
              </a:extLst>
            </p:cNvPr>
            <p:cNvCxnSpPr>
              <a:cxnSpLocks/>
              <a:endCxn id="40" idx="5"/>
            </p:cNvCxnSpPr>
            <p:nvPr/>
          </p:nvCxnSpPr>
          <p:spPr>
            <a:xfrm flipH="1" flipV="1">
              <a:off x="8384473" y="5424926"/>
              <a:ext cx="567013" cy="4232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92F836EA-1AAE-4E17-8D60-90A6328A2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7572" y="4902786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8EFA8D8-C6FF-492F-B6C7-E1DECB753D30}"/>
                </a:ext>
              </a:extLst>
            </p:cNvPr>
            <p:cNvCxnSpPr>
              <a:cxnSpLocks/>
              <a:stCxn id="40" idx="3"/>
              <a:endCxn id="28" idx="7"/>
            </p:cNvCxnSpPr>
            <p:nvPr/>
          </p:nvCxnSpPr>
          <p:spPr>
            <a:xfrm flipH="1">
              <a:off x="7384065" y="5424926"/>
              <a:ext cx="577342" cy="3546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84DCE5B5-A9A8-401F-80EF-E7A276DC7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1481" y="5240713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F9C2ABE8-D571-4FC0-92B2-518EBD814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4150" y="5422354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39AD7F82-8406-4C04-82CC-FCE520198841}"/>
                </a:ext>
              </a:extLst>
            </p:cNvPr>
            <p:cNvSpPr/>
            <p:nvPr/>
          </p:nvSpPr>
          <p:spPr>
            <a:xfrm rot="10800000">
              <a:off x="7471367" y="5794852"/>
              <a:ext cx="1356587" cy="864770"/>
            </a:xfrm>
            <a:prstGeom prst="arc">
              <a:avLst>
                <a:gd name="adj1" fmla="val 10841513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6" name="TextBox 15">
              <a:extLst>
                <a:ext uri="{FF2B5EF4-FFF2-40B4-BE49-F238E27FC236}">
                  <a16:creationId xmlns:a16="http://schemas.microsoft.com/office/drawing/2014/main" id="{665FCC00-9E6F-49D6-AB05-59F952149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4209" y="6274795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F2ECBFEE-DB23-4DF7-8C9E-ECCBB435C550}"/>
                </a:ext>
              </a:extLst>
            </p:cNvPr>
            <p:cNvSpPr/>
            <p:nvPr/>
          </p:nvSpPr>
          <p:spPr>
            <a:xfrm rot="19209973">
              <a:off x="6796239" y="5021930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9" name="TextBox 15">
              <a:extLst>
                <a:ext uri="{FF2B5EF4-FFF2-40B4-BE49-F238E27FC236}">
                  <a16:creationId xmlns:a16="http://schemas.microsoft.com/office/drawing/2014/main" id="{AFB2792B-9CF1-425A-9396-03FE21777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7069" y="4780788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577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08F9-2ACA-4852-AFBB-D8D507CA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DFAs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5CE3-50D4-4125-9A19-6E5495D5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DFAs can’t “count arbitrarily high”</a:t>
            </a:r>
          </a:p>
          <a:p>
            <a:endParaRPr lang="en-US" dirty="0"/>
          </a:p>
          <a:p>
            <a:r>
              <a:rPr lang="en-US" dirty="0"/>
              <a:t>For example, we could not make a DFA that remembers the overall sum of all the digits (not taken % 3) </a:t>
            </a:r>
          </a:p>
          <a:p>
            <a:r>
              <a:rPr lang="en-US" dirty="0"/>
              <a:t>That would have infinitely many states! We’re only allowed a finite number.</a:t>
            </a:r>
          </a:p>
        </p:txBody>
      </p:sp>
    </p:spTree>
    <p:extLst>
      <p:ext uri="{BB962C8B-B14F-4D97-AF65-F5344CB8AC3E}">
        <p14:creationId xmlns:p14="http://schemas.microsoft.com/office/powerpoint/2010/main" val="266280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BF176-06F8-4A05-93C4-E99FB2D13E83}"/>
              </a:ext>
            </a:extLst>
          </p:cNvPr>
          <p:cNvSpPr txBox="1">
            <a:spLocks/>
          </p:cNvSpPr>
          <p:nvPr/>
        </p:nvSpPr>
        <p:spPr>
          <a:xfrm>
            <a:off x="606731" y="327672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1" idx="1"/>
            <a:endCxn id="7" idx="4"/>
          </p:cNvCxnSpPr>
          <p:nvPr/>
        </p:nvCxnSpPr>
        <p:spPr>
          <a:xfrm flipH="1" flipV="1">
            <a:off x="3178694" y="4238931"/>
            <a:ext cx="1319988" cy="116468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7" idx="0"/>
            <a:endCxn id="10" idx="3"/>
          </p:cNvCxnSpPr>
          <p:nvPr/>
        </p:nvCxnSpPr>
        <p:spPr>
          <a:xfrm flipV="1">
            <a:off x="3178694" y="2396001"/>
            <a:ext cx="1319988" cy="101997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0" idx="4"/>
            <a:endCxn id="11" idx="0"/>
          </p:cNvCxnSpPr>
          <p:nvPr/>
        </p:nvCxnSpPr>
        <p:spPr>
          <a:xfrm>
            <a:off x="4789642" y="2516521"/>
            <a:ext cx="0" cy="27665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" idx="4"/>
            <a:endCxn id="12" idx="7"/>
          </p:cNvCxnSpPr>
          <p:nvPr/>
        </p:nvCxnSpPr>
        <p:spPr>
          <a:xfrm flipH="1">
            <a:off x="8341855" y="4234133"/>
            <a:ext cx="1343069" cy="119659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2" idx="0"/>
            <a:endCxn id="205" idx="4"/>
          </p:cNvCxnSpPr>
          <p:nvPr/>
        </p:nvCxnSpPr>
        <p:spPr>
          <a:xfrm flipV="1">
            <a:off x="8050895" y="2516521"/>
            <a:ext cx="6115" cy="279368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212" name="Straight Arrow Connector 211"/>
          <p:cNvCxnSpPr>
            <a:stCxn id="205" idx="5"/>
            <a:endCxn id="9" idx="0"/>
          </p:cNvCxnSpPr>
          <p:nvPr/>
        </p:nvCxnSpPr>
        <p:spPr>
          <a:xfrm>
            <a:off x="8347969" y="2396001"/>
            <a:ext cx="1336954" cy="10151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7" idx="7"/>
            <a:endCxn id="205" idx="3"/>
          </p:cNvCxnSpPr>
          <p:nvPr/>
        </p:nvCxnSpPr>
        <p:spPr>
          <a:xfrm flipV="1">
            <a:off x="3469655" y="2396001"/>
            <a:ext cx="4296395" cy="114049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9" idx="3"/>
            <a:endCxn id="11" idx="7"/>
          </p:cNvCxnSpPr>
          <p:nvPr/>
        </p:nvCxnSpPr>
        <p:spPr>
          <a:xfrm flipH="1">
            <a:off x="5080603" y="4113613"/>
            <a:ext cx="4313361" cy="129000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0" idx="5"/>
            <a:endCxn id="9" idx="1"/>
          </p:cNvCxnSpPr>
          <p:nvPr/>
        </p:nvCxnSpPr>
        <p:spPr>
          <a:xfrm>
            <a:off x="5080603" y="2396001"/>
            <a:ext cx="4313361" cy="113569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12" idx="1"/>
            <a:endCxn id="7" idx="5"/>
          </p:cNvCxnSpPr>
          <p:nvPr/>
        </p:nvCxnSpPr>
        <p:spPr>
          <a:xfrm flipH="1" flipV="1">
            <a:off x="3469654" y="4118411"/>
            <a:ext cx="4290280" cy="131231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205" idx="2"/>
            <a:endCxn id="10" idx="6"/>
          </p:cNvCxnSpPr>
          <p:nvPr/>
        </p:nvCxnSpPr>
        <p:spPr>
          <a:xfrm flipH="1">
            <a:off x="5201123" y="2105040"/>
            <a:ext cx="2444407" cy="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1" idx="6"/>
            <a:endCxn id="12" idx="2"/>
          </p:cNvCxnSpPr>
          <p:nvPr/>
        </p:nvCxnSpPr>
        <p:spPr>
          <a:xfrm>
            <a:off x="5201122" y="5694573"/>
            <a:ext cx="2438292" cy="2711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237282" y="16341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302159" y="57547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7083403" y="526001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671188" y="34353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8830829" y="3792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485967" y="20958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9567563" y="42969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2964338" y="29035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022102" y="51457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4421316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8088813" y="487796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479551" y="20872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8" name="Arc 37"/>
          <p:cNvSpPr/>
          <p:nvPr/>
        </p:nvSpPr>
        <p:spPr>
          <a:xfrm rot="1877194">
            <a:off x="4187663" y="141381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 rot="19722806" flipH="1">
            <a:off x="8414187" y="15083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2313922" y="353649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1877194" flipH="1" flipV="1">
            <a:off x="8379065" y="5940537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 rot="9582308">
            <a:off x="10128936" y="3674244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3" name="Arc 42"/>
          <p:cNvSpPr>
            <a:spLocks noChangeAspect="1"/>
          </p:cNvSpPr>
          <p:nvPr/>
        </p:nvSpPr>
        <p:spPr>
          <a:xfrm rot="19722806" flipV="1">
            <a:off x="4115811" y="592734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1781" y="12881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2362" y="57818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3490" y="587522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6729" y="3135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94830" y="320979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85678" y="143561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3708904-B91A-493A-9FFE-08B8FD66F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9172-A49E-4492-9070-CDED9EC1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r>
                  <a:rPr lang="en-US" dirty="0"/>
                  <a:t>The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Yes, I promise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– it makes more sense if you think about relations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also don’t spend a ton of energy worrying about the order, we almost always 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:r>
                  <a:rPr lang="en-US"/>
                  <a:t>where order doesn’t matter.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BDE912-F2F1-4F08-94D9-9581933D14B0}"/>
                  </a:ext>
                </a:extLst>
              </p14:cNvPr>
              <p14:cNvContentPartPr/>
              <p14:nvPr/>
            </p14:nvContentPartPr>
            <p14:xfrm>
              <a:off x="989280" y="1747800"/>
              <a:ext cx="5217840" cy="4654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BDE912-F2F1-4F08-94D9-9581933D14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920" y="1738440"/>
                <a:ext cx="5236560" cy="46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485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4002F1-FD29-4009-8D87-EFB0A6303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9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6326175" y="1648361"/>
            <a:ext cx="215346" cy="454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4640997" y="6118248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“even # 2’s”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ECC71A-8B2D-4BE1-A18C-C0DDED735A58}"/>
              </a:ext>
            </a:extLst>
          </p:cNvPr>
          <p:cNvSpPr txBox="1"/>
          <p:nvPr/>
        </p:nvSpPr>
        <p:spPr>
          <a:xfrm>
            <a:off x="6747873" y="615232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“odd # 2’s”</a:t>
            </a:r>
          </a:p>
        </p:txBody>
      </p:sp>
    </p:spTree>
    <p:extLst>
      <p:ext uri="{BB962C8B-B14F-4D97-AF65-F5344CB8AC3E}">
        <p14:creationId xmlns:p14="http://schemas.microsoft.com/office/powerpoint/2010/main" val="2404455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4236348" y="2843876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2543400" y="2349435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0”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E1AF00-9F8B-4CD8-B159-73C1F5D9AD7D}"/>
              </a:ext>
            </a:extLst>
          </p:cNvPr>
          <p:cNvSpPr/>
          <p:nvPr/>
        </p:nvSpPr>
        <p:spPr>
          <a:xfrm>
            <a:off x="4323664" y="4702374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6F7EE3-1057-4E4D-99F1-7CCC5110DF37}"/>
              </a:ext>
            </a:extLst>
          </p:cNvPr>
          <p:cNvSpPr txBox="1"/>
          <p:nvPr/>
        </p:nvSpPr>
        <p:spPr>
          <a:xfrm>
            <a:off x="2294313" y="404601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1”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CC5968-9624-4245-869F-0EFCD88ED3EF}"/>
              </a:ext>
            </a:extLst>
          </p:cNvPr>
          <p:cNvSpPr txBox="1"/>
          <p:nvPr/>
        </p:nvSpPr>
        <p:spPr>
          <a:xfrm>
            <a:off x="3573519" y="6167213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2”</a:t>
            </a:r>
          </a:p>
        </p:txBody>
      </p:sp>
    </p:spTree>
    <p:extLst>
      <p:ext uri="{BB962C8B-B14F-4D97-AF65-F5344CB8AC3E}">
        <p14:creationId xmlns:p14="http://schemas.microsoft.com/office/powerpoint/2010/main" val="1363144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Arc 14"/>
          <p:cNvSpPr/>
          <p:nvPr/>
        </p:nvSpPr>
        <p:spPr>
          <a:xfrm rot="1877194">
            <a:off x="4187663" y="12598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3811781" y="11342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 rot="19722806" flipH="1">
            <a:off x="8275394" y="125424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8646885" y="11889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cxnSp>
        <p:nvCxnSpPr>
          <p:cNvPr id="20" name="Straight Arrow Connector 19"/>
          <p:cNvCxnSpPr>
            <a:stCxn id="7" idx="4"/>
            <a:endCxn id="10" idx="0"/>
          </p:cNvCxnSpPr>
          <p:nvPr/>
        </p:nvCxnSpPr>
        <p:spPr>
          <a:xfrm>
            <a:off x="4789642" y="2316082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9484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97439" y="351094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3983629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3946436" y="31322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4" name="Arc 43"/>
          <p:cNvSpPr>
            <a:spLocks noChangeAspect="1"/>
          </p:cNvSpPr>
          <p:nvPr/>
        </p:nvSpPr>
        <p:spPr>
          <a:xfrm rot="19722806" flipV="1">
            <a:off x="4133163" y="580370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5" name="TextBox 44"/>
          <p:cNvSpPr txBox="1"/>
          <p:nvPr/>
        </p:nvSpPr>
        <p:spPr>
          <a:xfrm>
            <a:off x="3789714" y="56581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0" name="Arc 49"/>
          <p:cNvSpPr/>
          <p:nvPr/>
        </p:nvSpPr>
        <p:spPr>
          <a:xfrm rot="9582308">
            <a:off x="8515306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51" name="TextBox 50"/>
          <p:cNvSpPr txBox="1"/>
          <p:nvPr/>
        </p:nvSpPr>
        <p:spPr>
          <a:xfrm>
            <a:off x="8581200" y="30687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54D1AE7-A1C2-48F9-A04A-E5BA64BDB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B1B6C-DF16-4510-83BD-1E74DE2079C0}"/>
              </a:ext>
            </a:extLst>
          </p:cNvPr>
          <p:cNvSpPr txBox="1"/>
          <p:nvPr/>
        </p:nvSpPr>
        <p:spPr>
          <a:xfrm>
            <a:off x="419101" y="2179865"/>
            <a:ext cx="2138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</p:txBody>
      </p:sp>
    </p:spTree>
    <p:extLst>
      <p:ext uri="{BB962C8B-B14F-4D97-AF65-F5344CB8AC3E}">
        <p14:creationId xmlns:p14="http://schemas.microsoft.com/office/powerpoint/2010/main" val="279248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9698F05-93A3-4715-B1A9-3A4BEE7EF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12C8A9-ABA7-4F62-B24C-441B9959DED9}"/>
              </a:ext>
            </a:extLst>
          </p:cNvPr>
          <p:cNvSpPr txBox="1"/>
          <p:nvPr/>
        </p:nvSpPr>
        <p:spPr>
          <a:xfrm>
            <a:off x="419100" y="2179865"/>
            <a:ext cx="257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which accept.</a:t>
            </a:r>
          </a:p>
        </p:txBody>
      </p:sp>
    </p:spTree>
    <p:extLst>
      <p:ext uri="{BB962C8B-B14F-4D97-AF65-F5344CB8AC3E}">
        <p14:creationId xmlns:p14="http://schemas.microsoft.com/office/powerpoint/2010/main" val="2264274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105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3695568" y="1906413"/>
            <a:ext cx="3625312" cy="1804893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0FE35E-5494-40FC-8E82-5AF2A98F06E0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2AA5E-AF5F-4F1D-9E0C-6B411CDEA751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C3E9B0-8BA3-4A0B-9040-DBCC202460E7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9CDF96-F7FD-4B60-A847-1647FA2B97B9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F7024-A9D8-4CD0-80AC-CC2A1A56D71C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832A4BA8-29AD-4B63-84A0-E8364623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EEFB9D8-85DA-464E-86C4-DA07DDE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FB17-3A6D-4527-924F-610242A2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represent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have a vertex for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have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pair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  <a:blipFill>
                <a:blip r:embed="rId3"/>
                <a:stretch>
                  <a:fillRect l="-708" t="-4843" b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FFF7F66-F5BE-4A63-B33A-93555ABD6374}"/>
              </a:ext>
            </a:extLst>
          </p:cNvPr>
          <p:cNvSpPr/>
          <p:nvPr/>
        </p:nvSpPr>
        <p:spPr>
          <a:xfrm>
            <a:off x="2981325" y="4129088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EC956-E887-4184-A2B8-308BD0CF912A}"/>
              </a:ext>
            </a:extLst>
          </p:cNvPr>
          <p:cNvSpPr/>
          <p:nvPr/>
        </p:nvSpPr>
        <p:spPr>
          <a:xfrm>
            <a:off x="2981324" y="5453062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0F2E3C-6CDC-4DBD-99ED-1ED477C5ADCB}"/>
              </a:ext>
            </a:extLst>
          </p:cNvPr>
          <p:cNvSpPr/>
          <p:nvPr/>
        </p:nvSpPr>
        <p:spPr>
          <a:xfrm>
            <a:off x="6272212" y="545306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7DD80A-2422-4BA0-A61D-EE711ED4AEA1}"/>
              </a:ext>
            </a:extLst>
          </p:cNvPr>
          <p:cNvSpPr/>
          <p:nvPr/>
        </p:nvSpPr>
        <p:spPr>
          <a:xfrm>
            <a:off x="6272213" y="413861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A82B340E-3C01-468B-BAF2-4051E9722C4C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 rot="16200000" flipH="1" flipV="1">
            <a:off x="2981325" y="4129088"/>
            <a:ext cx="147638" cy="147638"/>
          </a:xfrm>
          <a:prstGeom prst="curvedConnector4">
            <a:avLst>
              <a:gd name="adj1" fmla="val -154838"/>
              <a:gd name="adj2" fmla="val 254838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1AE75D-942D-4C69-B464-E26EDB93ABD6}"/>
              </a:ext>
            </a:extLst>
          </p:cNvPr>
          <p:cNvCxnSpPr>
            <a:cxnSpLocks/>
          </p:cNvCxnSpPr>
          <p:nvPr/>
        </p:nvCxnSpPr>
        <p:spPr>
          <a:xfrm>
            <a:off x="3276599" y="4202907"/>
            <a:ext cx="2995613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8177E9-89D2-4F54-ADE1-D7D1945F7766}"/>
              </a:ext>
            </a:extLst>
          </p:cNvPr>
          <p:cNvCxnSpPr>
            <a:cxnSpLocks/>
            <a:stCxn id="7" idx="3"/>
            <a:endCxn id="4" idx="5"/>
          </p:cNvCxnSpPr>
          <p:nvPr/>
        </p:nvCxnSpPr>
        <p:spPr>
          <a:xfrm flipH="1" flipV="1">
            <a:off x="3233358" y="4381121"/>
            <a:ext cx="3082097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8CED42-33B2-4D1D-96FB-92FF29A0964C}"/>
              </a:ext>
            </a:extLst>
          </p:cNvPr>
          <p:cNvCxnSpPr>
            <a:cxnSpLocks/>
            <a:stCxn id="7" idx="4"/>
            <a:endCxn id="5" idx="7"/>
          </p:cNvCxnSpPr>
          <p:nvPr/>
        </p:nvCxnSpPr>
        <p:spPr>
          <a:xfrm flipH="1">
            <a:off x="3233357" y="4433888"/>
            <a:ext cx="3186494" cy="1062416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6C390D-64ED-4B00-8DD7-38A7CD41AA55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3276599" y="5600700"/>
            <a:ext cx="2995613" cy="1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338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In some quarters, we cover it in detail. But…we ran out of time. </a:t>
            </a:r>
            <a:br>
              <a:rPr lang="en-US" dirty="0"/>
            </a:br>
            <a:r>
              <a:rPr lang="en-US" dirty="0"/>
              <a:t>Optional slides will be posted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2FF1-56E1-4939-968C-2BC34324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64099-680A-4BDE-BF1E-8FF381585A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(historic and modern) applications of DFAs</a:t>
                </a:r>
              </a:p>
              <a:p>
                <a:r>
                  <a:rPr lang="en-US" dirty="0"/>
                  <a:t>There are some languages DFAs can’t recognize (say,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What if we give the DFAs a little more power…try to get them to do more things.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64099-680A-4BDE-BF1E-8FF381585A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0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F42D8B5F-284A-4509-A97F-A3979E27A128}"/>
              </a:ext>
            </a:extLst>
          </p:cNvPr>
          <p:cNvSpPr/>
          <p:nvPr/>
        </p:nvSpPr>
        <p:spPr>
          <a:xfrm>
            <a:off x="6203501" y="2959747"/>
            <a:ext cx="1379765" cy="163779"/>
          </a:xfrm>
          <a:custGeom>
            <a:avLst/>
            <a:gdLst>
              <a:gd name="connsiteX0" fmla="*/ 0 w 1379765"/>
              <a:gd name="connsiteY0" fmla="*/ 163779 h 163779"/>
              <a:gd name="connsiteX1" fmla="*/ 775608 w 1379765"/>
              <a:gd name="connsiteY1" fmla="*/ 493 h 163779"/>
              <a:gd name="connsiteX2" fmla="*/ 1379765 w 1379765"/>
              <a:gd name="connsiteY2" fmla="*/ 122958 h 1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765" h="163779">
                <a:moveTo>
                  <a:pt x="0" y="163779"/>
                </a:moveTo>
                <a:cubicBezTo>
                  <a:pt x="272823" y="85537"/>
                  <a:pt x="545647" y="7296"/>
                  <a:pt x="775608" y="493"/>
                </a:cubicBezTo>
                <a:cubicBezTo>
                  <a:pt x="1005569" y="-6310"/>
                  <a:pt x="1192667" y="58324"/>
                  <a:pt x="1379765" y="122958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24A97931-FDE4-407F-BE91-9A5A3E186183}"/>
              </a:ext>
            </a:extLst>
          </p:cNvPr>
          <p:cNvSpPr/>
          <p:nvPr/>
        </p:nvSpPr>
        <p:spPr>
          <a:xfrm>
            <a:off x="6187173" y="3270483"/>
            <a:ext cx="751114" cy="914400"/>
          </a:xfrm>
          <a:custGeom>
            <a:avLst/>
            <a:gdLst>
              <a:gd name="connsiteX0" fmla="*/ 0 w 751114"/>
              <a:gd name="connsiteY0" fmla="*/ 0 h 914400"/>
              <a:gd name="connsiteX1" fmla="*/ 751114 w 751114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1114" h="914400">
                <a:moveTo>
                  <a:pt x="0" y="0"/>
                </a:moveTo>
                <a:lnTo>
                  <a:pt x="751114" y="914400"/>
                </a:ln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8DFF7386-FA3D-4471-850F-F6905C7A6A5B}"/>
              </a:ext>
            </a:extLst>
          </p:cNvPr>
          <p:cNvSpPr/>
          <p:nvPr/>
        </p:nvSpPr>
        <p:spPr>
          <a:xfrm>
            <a:off x="5542805" y="2796612"/>
            <a:ext cx="366782" cy="408557"/>
          </a:xfrm>
          <a:custGeom>
            <a:avLst/>
            <a:gdLst>
              <a:gd name="connsiteX0" fmla="*/ 325961 w 366782"/>
              <a:gd name="connsiteY0" fmla="*/ 408557 h 408557"/>
              <a:gd name="connsiteX1" fmla="*/ 7554 w 366782"/>
              <a:gd name="connsiteY1" fmla="*/ 318750 h 408557"/>
              <a:gd name="connsiteX2" fmla="*/ 121854 w 366782"/>
              <a:gd name="connsiteY2" fmla="*/ 343 h 408557"/>
              <a:gd name="connsiteX3" fmla="*/ 366782 w 366782"/>
              <a:gd name="connsiteY3" fmla="*/ 269764 h 4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82" h="408557">
                <a:moveTo>
                  <a:pt x="325961" y="408557"/>
                </a:moveTo>
                <a:cubicBezTo>
                  <a:pt x="183766" y="397671"/>
                  <a:pt x="41572" y="386786"/>
                  <a:pt x="7554" y="318750"/>
                </a:cubicBezTo>
                <a:cubicBezTo>
                  <a:pt x="-26464" y="250714"/>
                  <a:pt x="61983" y="8507"/>
                  <a:pt x="121854" y="343"/>
                </a:cubicBezTo>
                <a:cubicBezTo>
                  <a:pt x="181725" y="-7821"/>
                  <a:pt x="274253" y="130971"/>
                  <a:pt x="366782" y="269764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80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3939-EBFB-4FD6-B486-457BC879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if and only if there is a path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find that on the graph!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8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More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two vertices in a graph,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if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The connectivity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consists of all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(i.e. there is </a:t>
                </a:r>
                <a:r>
                  <a:rPr lang="en-US"/>
                  <a:t>a path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[of any length]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Note we’re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(the textbook makes the unusual choice of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776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3185</TotalTime>
  <Words>2528</Words>
  <Application>Microsoft Office PowerPoint</Application>
  <PresentationFormat>Widescreen</PresentationFormat>
  <Paragraphs>719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MS PGothic</vt:lpstr>
      <vt:lpstr>MS PGothic</vt:lpstr>
      <vt:lpstr>Arial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Finite State Machines</vt:lpstr>
      <vt:lpstr>Relations</vt:lpstr>
      <vt:lpstr>Combining Relations</vt:lpstr>
      <vt:lpstr>Directed Graphs</vt:lpstr>
      <vt:lpstr>Representing Relations</vt:lpstr>
      <vt:lpstr>Combining Relations</vt:lpstr>
      <vt:lpstr>Combining Relations</vt:lpstr>
      <vt:lpstr>Combining Relations</vt:lpstr>
      <vt:lpstr>More Powers of R.</vt:lpstr>
      <vt:lpstr>What’s the point of R^∗</vt:lpstr>
      <vt:lpstr>Relations and Graphs</vt:lpstr>
      <vt:lpstr>Relations and Graphs</vt:lpstr>
      <vt:lpstr>Last Two Weeks</vt:lpstr>
      <vt:lpstr>Deterministic Finite Automaton</vt:lpstr>
      <vt:lpstr>Let’s see an example</vt:lpstr>
      <vt:lpstr>Let’s see an example</vt:lpstr>
      <vt:lpstr>Let’s see an example</vt:lpstr>
      <vt:lpstr>Let’s see an example</vt:lpstr>
      <vt:lpstr>Let’s see an example</vt:lpstr>
      <vt:lpstr>Let’s see an example</vt:lpstr>
      <vt:lpstr>Deterministic Finite Automata</vt:lpstr>
      <vt:lpstr>Deterministic Finite Automata</vt:lpstr>
      <vt:lpstr>Deterministic Finite Automata</vt:lpstr>
      <vt:lpstr>Deterministic Finite Automata</vt:lpstr>
      <vt:lpstr>Design some DFAs</vt:lpstr>
      <vt:lpstr>Design some DFAs</vt:lpstr>
      <vt:lpstr>Designing DFAs notes</vt:lpstr>
      <vt:lpstr>PowerPoint Presentation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OR sum%3=0</vt:lpstr>
      <vt:lpstr>Strings over {0,1,2} w/ even number of 2’s OR sum%3=0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36</cp:revision>
  <dcterms:created xsi:type="dcterms:W3CDTF">2020-11-29T01:56:44Z</dcterms:created>
  <dcterms:modified xsi:type="dcterms:W3CDTF">2022-03-03T01:29:39Z</dcterms:modified>
</cp:coreProperties>
</file>