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5" r:id="rId4"/>
    <p:sldId id="298" r:id="rId5"/>
    <p:sldId id="319" r:id="rId6"/>
    <p:sldId id="299" r:id="rId7"/>
    <p:sldId id="300" r:id="rId8"/>
    <p:sldId id="301" r:id="rId9"/>
    <p:sldId id="302" r:id="rId10"/>
    <p:sldId id="304" r:id="rId11"/>
    <p:sldId id="321" r:id="rId12"/>
    <p:sldId id="305" r:id="rId13"/>
    <p:sldId id="306" r:id="rId14"/>
    <p:sldId id="303" r:id="rId15"/>
    <p:sldId id="307" r:id="rId16"/>
    <p:sldId id="329" r:id="rId17"/>
    <p:sldId id="331" r:id="rId18"/>
    <p:sldId id="330" r:id="rId19"/>
    <p:sldId id="332" r:id="rId20"/>
    <p:sldId id="327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318" r:id="rId29"/>
    <p:sldId id="284" r:id="rId30"/>
    <p:sldId id="295" r:id="rId31"/>
    <p:sldId id="296" r:id="rId32"/>
    <p:sldId id="297" r:id="rId33"/>
    <p:sldId id="320" r:id="rId34"/>
    <p:sldId id="333" r:id="rId35"/>
    <p:sldId id="308" r:id="rId36"/>
    <p:sldId id="310" r:id="rId37"/>
    <p:sldId id="312" r:id="rId38"/>
    <p:sldId id="326" r:id="rId39"/>
    <p:sldId id="294" r:id="rId40"/>
    <p:sldId id="315" r:id="rId41"/>
    <p:sldId id="285" r:id="rId42"/>
    <p:sldId id="322" r:id="rId43"/>
    <p:sldId id="314" r:id="rId44"/>
    <p:sldId id="316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144" d="100"/>
          <a:sy n="144" d="100"/>
        </p:scale>
        <p:origin x="86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7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4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8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8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DDF20BE-81D8-41EA-AFCE-706DF02E2D2D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A22A-E2E8-4264-84B5-F667FED62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8487A-0088-47F4-BC3C-03503DA22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6" name="Picture 2" descr="Factoring the Time">
            <a:extLst>
              <a:ext uri="{FF2B5EF4-FFF2-40B4-BE49-F238E27FC236}">
                <a16:creationId xmlns:a16="http://schemas.microsoft.com/office/drawing/2014/main" id="{3C7675BD-1397-4EF2-8616-7F4FBB86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7647"/>
            <a:ext cx="5095875" cy="44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9AF61-310A-432A-B5D2-CE7A882421E6}"/>
              </a:ext>
            </a:extLst>
          </p:cNvPr>
          <p:cNvSpPr txBox="1"/>
          <p:nvPr/>
        </p:nvSpPr>
        <p:spPr>
          <a:xfrm>
            <a:off x="3238500" y="456936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xkcd.com/247</a:t>
            </a:r>
          </a:p>
        </p:txBody>
      </p:sp>
    </p:spTree>
    <p:extLst>
      <p:ext uri="{BB962C8B-B14F-4D97-AF65-F5344CB8AC3E}">
        <p14:creationId xmlns:p14="http://schemas.microsoft.com/office/powerpoint/2010/main" val="140715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and FTA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&gt;1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prime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its only positive divisors are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Otherwise it is “composite”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E2EE87-7D3B-4A5F-95D7-B39121C64A31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28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3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403962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56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59704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this true? The proof isn’t easy, we’ll do it next week.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454348" y="271670"/>
            <a:ext cx="4499113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Fun fact: Solving equations like this one is a key step in how the RSA encryption system works.</a:t>
            </a:r>
          </a:p>
        </p:txBody>
      </p:sp>
    </p:spTree>
    <p:extLst>
      <p:ext uri="{BB962C8B-B14F-4D97-AF65-F5344CB8AC3E}">
        <p14:creationId xmlns:p14="http://schemas.microsoft.com/office/powerpoint/2010/main" val="37220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in section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07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You’ll walk through it in section on Thursday.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68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3A0B-0EBB-4C98-9092-DBD2A611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DBA3-DEE0-402C-84E5-637930F7A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  <a:p>
            <a:r>
              <a:rPr lang="en-US" dirty="0"/>
              <a:t>Proof by Contrapositive</a:t>
            </a:r>
          </a:p>
          <a:p>
            <a:r>
              <a:rPr lang="en-US" dirty="0"/>
              <a:t>Prime Numbers and GCDs</a:t>
            </a:r>
          </a:p>
          <a:p>
            <a:r>
              <a:rPr lang="en-US" dirty="0"/>
              <a:t>More Proofs!</a:t>
            </a:r>
          </a:p>
        </p:txBody>
      </p:sp>
    </p:spTree>
    <p:extLst>
      <p:ext uri="{BB962C8B-B14F-4D97-AF65-F5344CB8AC3E}">
        <p14:creationId xmlns:p14="http://schemas.microsoft.com/office/powerpoint/2010/main" val="850347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56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1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88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53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92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89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890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738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96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F3A3-F1B0-4281-8D14-5337F737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CE00-B97C-4BB7-B80A-CFA37682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UW’s mask policy applies in-person (lectures, sections, office hours)</a:t>
            </a:r>
          </a:p>
          <a:p>
            <a:pPr lvl="1"/>
            <a:r>
              <a:rPr lang="en-US" dirty="0"/>
              <a:t>Your mask must cover your nose and mouth. </a:t>
            </a:r>
          </a:p>
          <a:p>
            <a:pPr lvl="1"/>
            <a:r>
              <a:rPr lang="en-US" dirty="0"/>
              <a:t>But you may </a:t>
            </a:r>
            <a:r>
              <a:rPr lang="en-US" b="1" dirty="0"/>
              <a:t>briefly</a:t>
            </a:r>
            <a:r>
              <a:rPr lang="en-US" dirty="0"/>
              <a:t> adjust your mask to take a drink of water.</a:t>
            </a:r>
          </a:p>
          <a:p>
            <a:r>
              <a:rPr lang="en-US" dirty="0"/>
              <a:t>If you need a longer break, it’s easy to step outside the building for a few minutes, you’re always free to step outside if you need to.</a:t>
            </a:r>
          </a:p>
          <a:p>
            <a:endParaRPr lang="en-US" dirty="0"/>
          </a:p>
          <a:p>
            <a:r>
              <a:rPr lang="en-US" dirty="0"/>
              <a:t>We added an extra video to </a:t>
            </a:r>
            <a:r>
              <a:rPr lang="en-US" dirty="0" err="1"/>
              <a:t>panopto</a:t>
            </a:r>
            <a:r>
              <a:rPr lang="en-US" dirty="0"/>
              <a:t> this morning!</a:t>
            </a:r>
          </a:p>
          <a:p>
            <a:pPr lvl="1"/>
            <a:r>
              <a:rPr lang="en-US" dirty="0"/>
              <a:t>Some extra explanation of the definition of mod, and some common misconceptions from HW3.</a:t>
            </a:r>
          </a:p>
        </p:txBody>
      </p:sp>
    </p:spTree>
    <p:extLst>
      <p:ext uri="{BB962C8B-B14F-4D97-AF65-F5344CB8AC3E}">
        <p14:creationId xmlns:p14="http://schemas.microsoft.com/office/powerpoint/2010/main" val="86024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65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1415468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50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E88B-6109-4E9D-82B9-045905C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didn’t prove the first, it’s a good exercise! You can use it as a fact as though we had proven it in class.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819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6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8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6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2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4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057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9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7644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6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9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B5F17-4690-4D1E-A3F8-CCAD032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Divisors and Primes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CD47-D832-4E20-B80A-AE213A30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5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1698</TotalTime>
  <Words>3895</Words>
  <Application>Microsoft Office PowerPoint</Application>
  <PresentationFormat>Widescreen</PresentationFormat>
  <Paragraphs>353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Today</vt:lpstr>
      <vt:lpstr>Logistics</vt:lpstr>
      <vt:lpstr>Another Proof</vt:lpstr>
      <vt:lpstr>Another Proof</vt:lpstr>
      <vt:lpstr>Another Proof</vt:lpstr>
      <vt:lpstr>By contrapositive</vt:lpstr>
      <vt:lpstr>By contrapositive</vt:lpstr>
      <vt:lpstr>Divisors and Primes</vt:lpstr>
      <vt:lpstr>Primes and FTA</vt:lpstr>
      <vt:lpstr>GCD and LCM</vt:lpstr>
      <vt:lpstr>Try a few values…</vt:lpstr>
      <vt:lpstr>How do you calculate a gcd?</vt:lpstr>
      <vt:lpstr>PowerPoint Presentation</vt:lpstr>
      <vt:lpstr>GCD fact</vt:lpstr>
      <vt:lpstr>So…what’s it good for?</vt:lpstr>
      <vt:lpstr>Bézout’s Theorem</vt:lpstr>
      <vt:lpstr>So…what’s it good for?</vt:lpstr>
      <vt:lpstr>Ok…how am I supposed to find s,t?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Logical Ordering</vt:lpstr>
      <vt:lpstr>Logical Ordering</vt:lpstr>
      <vt:lpstr>A bad proof</vt:lpstr>
      <vt:lpstr>Facts about modular arithmetic</vt:lpstr>
      <vt:lpstr>Proving the key fact about gcds</vt:lpstr>
      <vt:lpstr>gcd(a,b) = gcd(b, a % b)</vt:lpstr>
      <vt:lpstr>gcd(a,b) = gcd(b, a % b)</vt:lpstr>
      <vt:lpstr>gcd(a,b) = gcd(b, a % b)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Number Theory</dc:title>
  <dc:creator>Robert Weber</dc:creator>
  <cp:lastModifiedBy>rtweber2</cp:lastModifiedBy>
  <cp:revision>40</cp:revision>
  <dcterms:created xsi:type="dcterms:W3CDTF">2020-10-23T05:22:24Z</dcterms:created>
  <dcterms:modified xsi:type="dcterms:W3CDTF">2022-01-31T20:50:48Z</dcterms:modified>
</cp:coreProperties>
</file>