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339" r:id="rId4"/>
    <p:sldId id="288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94" r:id="rId17"/>
    <p:sldId id="290" r:id="rId18"/>
    <p:sldId id="289" r:id="rId19"/>
    <p:sldId id="275" r:id="rId20"/>
    <p:sldId id="291" r:id="rId21"/>
    <p:sldId id="292" r:id="rId22"/>
    <p:sldId id="293" r:id="rId23"/>
    <p:sldId id="286" r:id="rId24"/>
    <p:sldId id="320" r:id="rId25"/>
    <p:sldId id="298" r:id="rId26"/>
    <p:sldId id="319" r:id="rId27"/>
    <p:sldId id="299" r:id="rId28"/>
    <p:sldId id="300" r:id="rId29"/>
    <p:sldId id="301" r:id="rId30"/>
    <p:sldId id="321" r:id="rId31"/>
    <p:sldId id="336" r:id="rId32"/>
    <p:sldId id="337" r:id="rId33"/>
    <p:sldId id="33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4.82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118 212 13440,'10'-6'197,"-11"6"298,-19 7 800,4-2-594,-8 3 271,15-5-639,0 0 0,0-1 0,-17 2-1,22-4 842,9-5-961,38-31 30,52-33 0,-69 53-212,0 1 0,1 1 0,0 1-1,31-9 1,-20 10 29,1 2 1,0 1-1,55-5 0,-75 12-20,0 2 0,0 0 0,0 1 0,0 1 0,0 0 0,-1 2-1,1 0 1,-1 1 0,25 11 0,-36-13-21,1 0 0,-2 1 0,1 0-1,0 0 1,-1 1 0,0-1 0,0 1 0,0 1 0,-1-1 0,1 1 0,-1 0-1,-1 0 1,1 0 0,-1 1 0,0 0 0,-1 0 0,1 0 0,-1 0 0,-1 0-1,1 1 1,-1-1 0,-1 1 0,1 0 0,-1-1 0,0 12 0,-2-6-7,-1 1-1,0-1 1,0 0 0,-2 0 0,1-1 0,-2 1 0,0-1 0,0 1 0,-11 16-1,5-12 27,0-2 1,-1 1-1,-1-2 0,0 1 0,-29 22 0,8-12 18,-1-2 0,0-1 0,-2-3-1,0 0 1,-59 19 0,-14 3 94,136-62-22,-9 14-57,1 0 0,-1 1 0,1 1 0,28-5 0,-26 6 0,6 0-66,0 1 0,0 0 0,0 2 0,0 1 0,1 1 0,-1 2 0,0 0 0,0 2 0,-1 0 0,1 2-1,-1 1 1,45 21 0,-59-24-7,0 1 0,-1 0 0,0 0 1,-1 1-1,0 0 0,0 1 0,0 0 0,-1 0 0,0 1 0,9 12 0,-14-16 1,0-1 0,-1 1 0,0-1 1,0 1-1,0 0 0,0 0 0,-1 0 0,0 0 1,0 0-1,0 0 0,-1 0 0,1 0 0,-1 0 0,-1 0 1,1 1-1,-1-1 0,1 0 0,-2 0 0,1 0 1,0 0-1,-1-1 0,0 1 0,0 0 0,-1-1 0,-4 8 1,-4 5 17,-1-1-1,-1-1 1,0 0 0,-2-1 0,-17 15 0,3-7 50,-63 38-1,31-29-84,-1-3 0,-2-2-1,0-3 1,-2-3 0,0-3 0,-92 12-1,121-23-7,0-3-1,0-1 0,-61-5 1,90 1-145,8 2 124,0 0 1,0 1 0,1-1 0,-1 0 0,0 0 0,0 0-1,0-1 1,0 1 0,0 0 0,0 0 0,0 0 0,0 0 0,1 0-1,-1 0 1,0 0 0,0 0 0,0 0 0,0 0 0,0 0-1,0 0 1,0 0 0,0 0 0,0 0 0,1 0 0,-1-1-1,0 1 1,0 0 0,0 0 0,0 0 0,0 0 0,0 0 0,0 0-1,0 0 1,0 0 0,0-1 0,0 1 0,0 0 0,0 0-1,0 0 1,0 0 0,0 0 0,0 0 0,0 0 0,0 0 0,0-1-1,0 1 1,0 0 0,0 0 0,0 0 0,0 0 0,0 0-1,0 0 1,0 0 0,0 0 0,0-1 0,-1 1 0,1 0-1,0 0 1,0 0 0,0 0 0,80-20-14034,-35 11 11862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2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143 104 13056,'-5'-1'234,"-6"0"201,0 1-1,0 0 0,0 0 1,0 1-1,0 0 1,0 1-1,1 0 1,-1 1-1,0 0 0,-15 8 1,24-10 567,2 2-746,1 0-204,0 0 0,0-1-1,0 1 1,0 0 0,0 0-1,1 0 1,-1-1 0,1 1-1,0-1 1,0 1 0,0-1-1,0 0 1,0 0-1,0 1 1,1-2 0,-1 1-1,1 0 1,-1 0 0,6 1-1,-2 0 22,0 0-1,0 0 1,1-1-1,-1 0 1,1-1-1,0 0 1,0 0-1,12 1 1,11-5 166,1-1 1,-1-1 0,0-1-1,54-19 1,-21 5-158,110-36 588,19-5 89,-172 56-761,0 1 0,0 1 0,1 1-1,0 1 1,-1 1 0,1 0 0,-1 2 0,1 0 0,21 6 0,-20 0 66,-5 7-128,-15-13 71,0 0 0,0 0 1,-1 0-1,1 0 0,-1 0 0,0 0 1,1 0-1,-1 0 0,0 1 1,0-1-1,0 0 0,-1 1 1,1-1-1,-1 1 0,1-1 1,-1 1-1,0-1 0,0 1 1,0-1-1,0 1 0,0-1 1,0 1-1,-1-1 0,1 1 0,-1-1 1,0 1-1,0-1 0,0 0 1,0 1-1,0-1 0,0 0 1,-1 0-1,1 0 0,-3 3 1,-14 14 194,-33 30 1,32-33-125,2 0 0,-24 30 1,21-18-45,2 0 1,-28 59 0,-19 70 79,39-91-98,-2 2-4,-93 217 194,94-231-159,-2-2 0,-2-2 0,-43 55 0,67-97-28,-10 14 104,-1 0 0,-1-1 0,-33 28 1,82-60-2829,13-4-5342,-20-2 2705,-17 10 4504,1 0-1,-1-1 0,0 0 0,7-13 0,6-8-2318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0.62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817 3 15872,'-94'65'256,"164"-128"3477,-70 63-3727,-1 0 0,1 0 0,0 0 0,0 0 0,0 0 0,0 0 0,0 0 0,0 0 1,-1 0-1,1 0 0,0 0 0,0-1 0,0 1 0,0 0 0,0 0 0,0 0 0,0 0 0,0 0 1,-1 0-1,1 0 0,0 0 0,0 0 0,0 0 0,0 0 0,0 0 0,0-1 0,0 1 0,0 0 0,0 0 1,0 0-1,0 0 0,0 0 0,0 0 0,0 0 0,0-1 0,0 1 0,0 0 0,0 0 0,0 0 1,0 0-1,0 0 0,0 0 0,0 0 0,0-1 0,0 1 0,0 0 0,0 0 0,0 0 0,0 0 1,0 0-1,0 0 0,0 0 0,0 0 0,0-1 0,0 1 0,-7 0 147,0 0 0,1 1 0,-1 0-1,0 0 1,0 0 0,0 1 0,1 0 0,-1 0-1,1 1 1,0 0 0,-9 5 0,-20 7 82,-10-1 56,-1-3 0,0-1-1,-91 7 1,93-13-280,-174 8-73,121-12-4058,63 0-9127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11.7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1788 15360,'1'4'128,"17"119"3477,-18-120-2965,4-4-320,11-3-133,0 0 1,-1-2 0,0 1 0,0-2-1,-1 0 1,1 0 0,-2-1-1,25-20 1,6-10 232,40-46 0,-42 41-581,10-13 414,-3-2 0,-2-2-1,-2-2 1,-4-2 0,-2-2 0,54-130 0,-68 138-91,4-5-296,35-129 0,-53 138 129,-3-2 1,-1 1 0,-4-1 0,-7-94-1,5 96 133,4 54 64,55-1-213,74-10 0,232-40-354,149-24 494,-336 46-156,247-38 102,1 31 13,-227 25-131,232-40 0,-292 31 10,184-3 1,139 36-385,-349-12 525,19 1-3,-118-1-104,0 1 1,0 1 0,-1 0 0,1 0 0,-1 2 0,0 0 0,14 7 0,25 13-142,-50-24-127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3.8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75 105 16128,'-71'-9'2581,"67"8"-1813,6-2-692,-1 0 1,1 0 0,0 0 0,0 0-1,0 0 1,0 1 0,0-1-1,3-2 1,-4 4-42,5-4 22,0 0 0,0 0 1,0 0-1,1 1 0,-1 0 0,1 1 0,0-1 0,0 1 1,12-3-1,4 0 265,46-7 0,-51 11-303,1 2 0,-1 0 0,0 1 0,1 1 0,-1 0 0,0 1 0,0 2 0,0 0 0,-1 0 0,1 2 0,-1 0 0,-1 1 0,0 1-1,0 0 1,0 1 0,-1 1 0,14 13 0,-22-17-12,0 0 0,0 1-1,-1 0 1,-1 0-1,1 0 1,-1 1 0,-1-1-1,0 1 1,0 0-1,0 1 1,-1-1 0,-1 1-1,0-1 1,0 1 0,-1 0-1,0 0 1,0-1-1,-1 1 1,-1 0 0,1 0-1,-2 0 1,1 0-1,-2-1 1,-3 12 0,-1-1 11,0-1 0,-2 0-1,-1 0 1,0-1 0,-1 0 0,-1 0 0,-1-1 0,0-1 0,-1-1 0,-23 21 0,7-11 288,-1-1 0,-2-2-1,0 0 1,-2-3 0,-69 30 0,101-48-306,0 0 0,-1 0 0,1 0 0,-1 0 0,1-1 0,0 1 0,-1-1 0,1 0 0,-1 0 0,1 0 0,-6-2 0,8 2 3,0 0 1,1 0 0,-1 0 0,0-1 0,1 1 0,-1-1 0,0 1 0,1 0 0,-1-1-1,0 1 1,1-1 0,-1 1 0,1-1 0,-1 0 0,1 1 0,-1-1 0,1 1-1,-1-1 1,1 0 0,0 1 0,-1-1 0,1 0 0,0 0 0,0 1 0,0-1-1,-1 0 1,1 0 0,0 1 0,0-1 0,0 0 0,0 0 0,0-1 0,1 0 0,0 0 1,0 0-1,1 1 1,-1-1 0,0 0-1,1 0 1,-1 1 0,1-1-1,-1 1 1,1-1-1,0 1 1,0 0 0,0 0-1,2-2 1,33-16 32,-8 8-2,1 1 1,-1 2-1,2 1 0,32-4 0,127-4 109,-46 12-633,31-1-6552,-110-1-4180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4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493 27 17535,'1'3'2,"-1"0"-1,1 0 1,0-1-1,0 1 0,0 0 1,0 0-1,1-1 1,-1 1-1,1-1 0,-1 1 1,1-1-1,0 0 0,0 1 1,0-1-1,0 0 1,4 2-1,3 2 15,0-1 1,0 0-1,14 6 0,-11-6 15,-1 0 0,17 11 1,-24-14-23,-1 1 0,0-1 0,0 1-1,-1 0 1,1 0 0,-1 0 0,1 0 0,-1 0 0,0 0 0,0 0 0,0 1 0,2 6 0,-2-2 51,0 1 0,-1 0 0,1 0 0,-2 0-1,0 0 1,0 0 0,0 0 0,-1 0 0,0 0 0,-1-1 0,0 1-1,-1 0 1,-6 16 0,-2 1 13,-2-1 0,-1 0 1,-19 26-1,0-6 66,-2-1 1,-2-2 0,-85 74-1,-147 86 561,265-199-694,-26 21 249,30-24-245,-1 0 0,1 1 0,0-1 0,-1 0-1,1 1 1,0-1 0,0 0 0,-1 1 0,1-1 0,0 0 0,0 1 0,0-1 0,-1 0 0,1 1 0,0-1 0,0 1 0,0-1-1,0 1 1,0-1 0,0 0 0,0 1 0,0-1 0,0 1 0,0-1 0,0 1 0,1-1 7,-1 1 1,1-1 0,0 1-1,-1-1 1,1 1 0,0-1-1,0 0 1,-1 0-1,1 1 1,0-1 0,0 0-1,-1 0 1,1 0 0,0 0-1,0 0 1,0 0-1,-1 0 1,3 0 0,31-3 42,-1-1 1,1-2 0,-1-1-1,40-14 1,-23 7-23,5 0 138,108-33 91,-133 36-234,0-1 0,0-1 1,32-20-1,-60 32-32,0 0-1,1 0 1,-1-1 0,0 1-1,0-1 1,0 1 0,-1-1-1,1 0 1,0 0 0,-1 0 0,1 0-1,-1 0 1,1 0 0,-1 0-1,0-1 1,0 1 0,0 0-1,0-1 1,-1 1 0,1 0-1,0-1 1,-1 1 0,0-1-1,0 1 1,0-1 0,0 1-1,0-1 1,0 1 0,0-1-1,-1 1 1,1-1 0,-1 1 0,0-1-1,0 1 1,0 0 0,0-1-1,0 1 1,-3-3 0,-2-5-2,-1 1 0,0 0 1,0 1-1,-1-1 0,-1 1 1,1 1-1,-13-8 0,-65-42 33,-98-47 0,93 56 0,-88-63 0,165 101-36,0-1 0,0 0 0,1-1-1,-13-16 1,25 27 0,0 0 1,0 0-1,0 0 0,0 0 1,0 0-1,1 0 0,-1 0 1,0-1-1,1 1 0,-1 0 1,1 0-1,-1-1 1,1 1-1,-1 0 0,1-1 1,0 1-1,0-1 0,0 1 1,0 0-1,0-1 0,0 1 1,0 0-1,1-3 0,0 2 1,1 0 0,-1-1 0,1 1 0,0 1 0,0-1 0,0 0 0,0 0 0,1 1-1,-1-1 1,0 1 0,1 0 0,4-2 0,53-23-296,111-30 1,-66 32-1931,53 5-7659,-64 11 4832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4.9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4711 33 17663,'-43'-30'128,"43"30"-125,0 0-1,0 0 1,0 0-1,0 0 0,0-1 1,0 1-1,-1 0 0,1 0 1,0 0-1,0 0 1,0 0-1,0 0 0,0-1 1,0 1-1,0 0 0,0 0 1,-1 0-1,1 0 1,0 0-1,0 0 0,0 0 1,0 0-1,0 0 0,0 0 1,-1 0-1,1 0 0,0-1 1,0 1-1,0 0 1,0 0-1,0 0 0,-1 0 1,1 0-1,0 0 0,0 0 1,0 1-1,0-1 1,-1 0-1,1 0 0,0 0 1,0 0-1,0 0 0,0 0 1,0 0-1,0 0 1,-1 0-1,1 0 0,0 0 1,0 0-1,0 1 0,0-1 1,0 0-1,0 0 0,0 0 1,0 0-1,-1 0 1,1 0-1,0 1 0,0-1 1,0 0-1,0 0 0,0 0 1,-2 6 66,-1-1 1,0 1 0,0-1-1,0 0 1,-1 0-1,1 0 1,-1-1 0,0 0-1,-1 1 1,1-1 0,-1 0-1,0-1 1,0 1-1,0-1 1,0 0 0,0-1-1,-1 1 1,-5 1-1,-90 22 1137,-147 17-1,164-31-864,-103 16 299,-65 11-128,-695 54-209,-13-62-156,679-24-511,-1056-7 769,1317-1-485,-132 1-1355,152 0 1323,-1 0-1,1 0 0,0 0 1,0 0-1,-1 0 1,1 0-1,0 0 0,-1 0 1,1 0-1,0 0 1,0 0-1,-1 1 0,1-1 1,0 0-1,0 0 0,-1 0 1,1 1-1,0-1 1,0 0-1,0 0 0,-1 0 1,1 1-1,0-1 1,0 0-1,0 0 0,0 1 1,0-1-1,0 0 0,-1 0 1,1 1-1,0-1 1,0 0-1,0 1 0,0-1 1,0 0-1,0 0 1,0 1-1,0-1 0,0 0 1,0 1-1,0-1 0,0 0 1,0 0-1,1 1 1,-1-1-1,4 10-2898,0-7 1994,-1 0 0,1 0 0,0 0 0,0-1 0,6 4 0,25 13-2865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1.3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0 207 17407,'18'6'22,"-14"-5"746,1-5-320,45-34-112,2 2 1,65-35-1,-98 61-265,1 1 0,1 0 0,0 1 1,0 1-1,0 1 0,1 1 0,-1 1 0,1 1 0,0 1 1,23 1-1,-37 2-62,0 0 1,0 0 0,0 1 0,0 0 0,0 1-1,-1 0 1,1 0 0,-1 1 0,0 0-1,0 0 1,8 6 0,-12-8-8,0 1 0,0-1 0,0 1 1,0 0-1,0 0 0,-1 0 0,1 0 0,-1 0 0,0 0 0,0 1 1,0-1-1,0 1 0,-1-1 0,1 1 0,-1 0 0,0 0 0,0 0 0,0-1 1,-1 1-1,1 0 0,-1 0 0,0 0 0,0 0 0,-2 6 0,0-2 19,-1-1 0,1 1 0,-2-1 0,1 0 0,-1 0 0,-1 0 0,1-1 0,-1 0 0,-11 12 0,-7 5 120,-28 20 0,32-27-121,-58 40-35,20-15 94,32-21 775,23-18-748,7-2-84,0 1 1,0 0-1,1 0 0,-1 0 0,8 4 0,13 3-5,26 2 149,39 8-185,165 55 0,-249-70 22,0-1 0,-1 1 0,1 1 0,10 6 1,-16-9-2,1 1-1,-1-1 1,0 0 0,1 0 0,-1 1 0,0-1 0,0 0 0,0 1 0,0 0 0,0-1 0,0 1 0,-1-1 0,1 1 0,0 0-1,-1 0 1,1-1 0,-1 1 0,0 0 0,0 0 0,1-1 0,-1 1 0,0 0 0,0 0 0,-1 3 0,-2 4-8,0 0 1,0 0 0,-1 0-1,0 0 1,0-1 0,-1 0-1,-1 1 1,1-2 0,-9 11-1,-3 0 10,-1 0-1,-30 24 1,12-16 47,-2-1 0,-1-3 1,-1-1-1,-81 30 0,94-42 73,-1-1 0,0-2 0,-1 0 0,0-2 1,0-1-1,0-1 0,0-2 0,0-1 0,0-1 0,-31-6 0,40 4-3645,35 7-1640,7 5-4716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7.7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48 20 22399,'0'0'0,"-28"-12"-256,8 5-6143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39.27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1131 0 16511,'-10'0'26,"8"0"-17,0 0 0,0 1 0,-1-1-1,1 0 1,0 1 0,0-1 0,0 1 0,-1 0 0,1 0-1,0-1 1,0 1 0,0 1 0,-3 1 0,2-2 2017,0-2-1556,-5-1-352,-1-1 1,0 1-1,0 1 0,0 0 1,0 0-1,0 1 0,0 0 1,-17 2-1,-9 4 466,-33 10 0,13-2 63,-60 5-289,-1-4 0,0-5 1,-1-6-1,-151-13 1,236 9-381,9 6 22,9 4 22,13-10-20,1 1 0,0-1 0,0 0 0,0 0 0,0 0 0,0 0-1,-1 0 1,1 0 0,0 0 0,0 1 0,0-1 0,0 0 0,0 0 0,0 0 0,0 0 0,0 0 0,0 1 0,-1-1 0,1 0 0,0 0 0,0 0 0,0 0 0,0 1 0,0-1 0,0 0 0,0 0 0,0 0 0,0 0 0,0 1 0,0-1 0,0 0 0,0 0 0,0 0 0,1 0 0,-1 1 0,0-1 0,0 0 0,0 0 0,0 0 0,0 0 0,0 0 0,0 1 0,9 14-21,0 1-1,0-1 1,1-1 0,1 0 0,20 20 0,16 22-79,-42-50 110,24 33 494,44 77 0,-69-107-483,0 1 1,-1 0-1,0-1 0,0 1 1,-1 0-1,0 1 1,-1-1-1,0 0 1,-1 13-1,-2-19 191,-12 3-193,12-7-26,0 0-1,0 0 1,1 0 0,-1-1-1,0 1 1,0 0 0,1-1-1,-1 1 1,0-1 0,1 0-1,-4-1 1,3 1 6,0 0 0,0-1 0,0 1 0,0-1 0,0 1 0,0-1 0,0 0 0,1 0 0,-1 1 0,0-1 0,1-1 0,-3-3 0,4 5 1,0 0-1,-1 0 1,1 0-1,0 0 1,-1-1-1,1 1 0,0 0 1,0 0-1,0 0 1,0-1-1,1 1 1,-1 0-1,0 0 1,0 0-1,1-1 1,-1 1-1,0 0 1,1 0-1,0-1 1,2-2 1,-1 1 0,1 0 0,0 0 0,0 1 0,0-1 0,0 0 0,0 1 0,0 0 0,1 0 0,-1 0 0,1 0 0,0 1 0,6-3 0,14-2-25,0 1-1,0 1 0,1 1 1,-1 1-1,1 1 1,0 1-1,-1 2 1,1 0-1,-1 1 0,0 2 1,0 0-1,0 2 1,-1 1-1,0 0 0,0 2 1,40 24-1,-58-31 14,-1 0 1,1 1-1,-1 0 0,0 0 0,0 0 1,0 0-1,-1 0 0,0 1 0,0 0 0,0 0 1,0 0-1,-1 0 0,1 0 0,-1 0 1,-1 1-1,1-1 0,-1 0 0,0 1 1,0 0-1,0-1 0,-1 1 0,0 0 0,0-1 1,-1 1-1,-1 9 0,0-5 1,0-1 0,-1 1 0,0-1 0,0 1 0,-1-1 0,0 0 0,-1 0-1,0-1 1,0 1 0,-1-1 0,0 0 0,-1-1 0,-13 14 0,3-9 34,0 0 1,-1-1 0,0-1-1,0-1 1,-35 12-1,-101 22 178,115-35-202,0-2 1,-65 3-1,42-10 37,-85-12 0,147 13-132,0 0-1,-1 0 1,1 0 0,0 0-1,-1-1 1,1 1 0,0 0 0,0 0-1,-1 0 1,1 0 0,0 0-1,-1 0 1,1 0 0,0 0-1,0 0 1,-1 0 0,1 0 0,0 0-1,-1 1 1,1-1 0,0 0-1,0 0 1,-1 0 0,1 0-1,0 0 1,0 0 0,-1 1 0,1-1-1,0 0 1,0 0 0,0 0-1,-1 1 1,1-1 0,0 0-1,0 0 1,0 1 0,0-1 0,0 0-1,-1 1 1,8 11-4410,22 14-5715,-22-21 9809,0-1-1,1-1 0,-1 0 1,13 4-1,2 1-2363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41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16128,'2'26'64,"-1"-20"2047,0-1-1769,52 216 596,-35-102-500,-13-73-113,15 59 0,-19-101-166,0-1 0,1 1 0,-1 0 0,1 0-1,0 0 1,0-1 0,0 1 0,5 5 0,-6-8-118,0 1 0,0-1 0,0 1 1,0-1-1,1 1 0,-1-1 0,0 0 0,1 1 1,-1-1-1,1 0 0,-1 0 0,1 0 1,0 0-1,-1 0 0,1 0 0,0-1 1,0 1-1,0-1 0,-1 1 0,3-1 0,5 2 182,4 3-206,1-1 0,0 0 0,0-1 0,1-1 0,-1 0 0,0-1 0,1-1 0,-1 0 0,19-3 0,71-13 635,-57 8-698,0 1 1,1 2-1,53 3 1,-6 2-639,-45-6-3236,-43 5 1391,1-1 0,-1 0 0,14-7 0,-5-2-3081,-2-1 4799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22.7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199 1 18431,'1'4'1,"2"4"2,-1 0-1,1 0 0,-2 1 0,1-1 1,-1 0-1,-1 1 0,0-1 1,0 12-1,-59 646 2280,56-602-2259,-16 181 315,13-195-223,-2-1-1,-28 88 0,30-122-31,0 1-1,-1-1 0,0-1 0,-1 1 1,-1-2-1,-10 14 0,4-14-4980,11-11 2906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0.51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27 1 18175,'-23'48'177,"21"-43"-76,1-1 645,2 1-404,11 41 623,-1 0 1,4 58 0,6 29 809,20 34-1786,4 24-94,-36-139 238,6 92-1,-14-127-468,0 12 468,-3-9-7395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1.26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99 613 16000,'3'15'101,"-8"-18"-1,-13-28 59,15 24-135,-11-18 414,1-1 1,1 0 0,-9-30 0,17 41-186,0 0-1,1-1 1,1 0-1,1 1 1,0-1-1,0 0 1,3-18-1,0 25-202,0-1-1,1 0 0,-1 1 0,2 0 0,-1 0 0,2 0 0,-1 0 0,1 1 1,0 0-1,1-1 0,9-10 0,-2 5 260,1 0-1,0 1 1,1 0 0,32-21 0,-20 19-167,0 2 1,0 0-1,1 2 1,1 1-1,0 1 0,49-8 1,-23 9 29,0 3 1,98 1-1,-102 7-80,-1 2 0,0 2-1,0 3 1,75 24 0,-93-23-43,0 1 1,-1 1-1,-1 2 0,-1 2 1,0 0-1,-1 2 0,48 41 1,-68-52-92,0 1 1,-1-1 0,0 2 0,0-1-1,-1 1 1,0 0 0,-1 0 0,0 0-1,6 20 1,-9-25 45,-1 0-1,0 0 1,0 0 0,0 0 0,0 0-1,-1 0 1,0 0 0,0 0-1,-1 0 1,1 1 0,-1-1-1,0 0 1,0-1 0,-1 1 0,0 0-1,1 0 1,-2 0 0,1-1-1,0 1 1,-1-1 0,0 0-1,0 0 1,0 0 0,-5 4 0,-1 0 13,-1 0 0,-1 0 1,1-1-1,-1-1 1,-23 10-1,-65 19-16,85-31 0,-56 16 153,-109 16 0,-78-5 266,143-19-593,67-9 466,-10 2-95,57-5-197,-1 0 1,1 0-1,0 0 1,-1 0 0,1 0-1,0 0 1,0 1-1,-1-1 1,1 0 0,0 0-1,-1 0 1,1 0-1,0 0 1,0 0 0,-1 1-1,1-1 1,0 0 0,0 0-1,0 0 1,-1 0-1,1 1 1,0-1 0,0 0-1,0 0 1,0 1-1,-1-1 1,1 0 0,0 0-1,0 1 1,0-1-1,0 0 1,0 1 0,0-1-1,5 10 78,17 5 22,-6-9-101,0 0 0,1-1 0,30 6 0,5 0 0,161 62 0,-69-21 0,-13-8 128,221 110 0,-281-124-3072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2T23:40:42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837 1 16511,'-31'16'476,"-26"12"968,55-27-1377,1-1 0,-1 0-1,0 1 1,0-1-1,1 0 1,-1 0-1,0 0 1,0-1 0,1 1-1,-1 0 1,0-1-1,1 1 1,-4-2-1,-6-1 112,-36 0 305,-1 3 1,-73 8-1,50 2-167,-92 25 0,14-1 226,135-32-417,1 1 54,0 0-1,-23 8 1,31-10-134,4 0-27,0-1 0,-1 0 0,1 0 0,0 1 1,0-1-1,0 1 0,0-1 0,0 1 0,0-1 0,0 1 0,0 0 0,0-1 1,-1 2-1,-13 13 204,15-9-89,1-5-40,2 6 376,7 4-336,4 3-33,-1 2 0,0-1 0,14 26 0,-14-19-114,-1 1 0,-1 0 0,-2 1-1,0 0 1,-1 0 0,-2 1 0,0 0-1,2 31 1,-7-44 42,-1 0-1,0 0 1,0 0-1,-2 0 0,1 0 1,-2 0-1,0-1 1,0 1-1,-1-1 1,0 0-1,-1 0 0,0 0 1,-9 13-1,9-18 80,-8 5-64,10-8 85,4-5-103,0 1 0,-1 0 0,1 0 0,0 0 0,0-1 0,0 1 0,0 0 0,0 0 0,0 0 0,0 0 0,0 1 0,3-2 0,-2 0 12,11-7-25,1 1 0,-1 1 0,1 0 0,1 1 0,-1 0 0,1 1 0,24-5 0,-3 4-1,0 1 0,41 0-1,-46 5-24,0 2-1,-1 0 1,0 3-1,0 0 1,0 2-1,42 15 1,-32-7-19,0 3-1,-1 1 1,71 47 0,-94-55 28,-1 0 0,0 1 1,-1 0-1,16 19 0,-27-28 6,0 1-1,-1 0 0,1 0 0,-1 0 1,1 0-1,-2 0 0,1 1 1,0-1-1,-1 1 0,2 4 0,-3-6 0,0-1 0,0 1 0,0 0 0,0 0 0,0-1 0,-1 1 0,1 0 0,-1-1 0,0 1 0,0-1 0,0 1 0,0-1 0,0 1 0,0-1-1,0 1 1,-1-1 0,0 0 0,-2 4 0,-4 1 17,0-1-1,-1 0 1,1 0 0,-1-1-1,0 0 1,0 0-1,-1-1 1,-16 5 0,-2 0 27,-1-1 1,1-2-1,-1 0 1,0-3-1,-42 2 1,-149-14 23,150 4-19,-90-9 185,133 17-132,26-3-97,-1 0 1,1 1-1,0-1 1,0 1-1,0-1 1,0 1-1,0-1 1,0 1 0,0 0-1,0-1 1,0 1-1,0 0 1,1 0-1,-1 0 1,0 0-1,0 0 1,1 0 0,-1 0-1,0 0 1,1 0-1,-1 0 1,1 0-1,-1 1 1,-1 16 15,8 1-21,7-3-320,-7-13-50,17 11-3304,-22-13 3184,-1-1 0,1 1 0,-1-1 0,1 1 0,0 0 0,-1-1 0,1 1 0,-1 0 0,0-1 0,1 1 0,-1 0 1,1 0-1,-1-1 0,0 1 0,0 0 0,1 0 0,-1 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dUKHcKWhLB13-FFJCb-og6jSD1aWZ_zThmxG1O_fxEjwYddw/viewform?usp=sf_lin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.xml"/><Relationship Id="rId18" Type="http://schemas.openxmlformats.org/officeDocument/2006/relationships/image" Target="../media/image33.png"/><Relationship Id="rId26" Type="http://schemas.openxmlformats.org/officeDocument/2006/relationships/image" Target="../media/image37.png"/><Relationship Id="rId3" Type="http://schemas.openxmlformats.org/officeDocument/2006/relationships/customXml" Target="../ink/ink20.xml"/><Relationship Id="rId21" Type="http://schemas.openxmlformats.org/officeDocument/2006/relationships/customXml" Target="../ink/ink29.xml"/><Relationship Id="rId7" Type="http://schemas.openxmlformats.org/officeDocument/2006/relationships/customXml" Target="../ink/ink22.xml"/><Relationship Id="rId12" Type="http://schemas.openxmlformats.org/officeDocument/2006/relationships/image" Target="../media/image30.png"/><Relationship Id="rId17" Type="http://schemas.openxmlformats.org/officeDocument/2006/relationships/customXml" Target="../ink/ink27.xml"/><Relationship Id="rId25" Type="http://schemas.openxmlformats.org/officeDocument/2006/relationships/customXml" Target="../ink/ink31.xml"/><Relationship Id="rId33" Type="http://schemas.openxmlformats.org/officeDocument/2006/relationships/image" Target="../media/image41.pn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29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customXml" Target="../ink/ink24.xml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23" Type="http://schemas.openxmlformats.org/officeDocument/2006/relationships/customXml" Target="../ink/ink30.xml"/><Relationship Id="rId28" Type="http://schemas.openxmlformats.org/officeDocument/2006/relationships/image" Target="../media/image38.png"/><Relationship Id="rId10" Type="http://schemas.openxmlformats.org/officeDocument/2006/relationships/image" Target="../media/image29.png"/><Relationship Id="rId19" Type="http://schemas.openxmlformats.org/officeDocument/2006/relationships/customXml" Target="../ink/ink28.xml"/><Relationship Id="rId31" Type="http://schemas.openxmlformats.org/officeDocument/2006/relationships/customXml" Target="../ink/ink34.xml"/><Relationship Id="rId4" Type="http://schemas.openxmlformats.org/officeDocument/2006/relationships/image" Target="../media/image26.png"/><Relationship Id="rId9" Type="http://schemas.openxmlformats.org/officeDocument/2006/relationships/customXml" Target="../ink/ink23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Relationship Id="rId27" Type="http://schemas.openxmlformats.org/officeDocument/2006/relationships/customXml" Target="../ink/ink32.xml"/><Relationship Id="rId30" Type="http://schemas.openxmlformats.org/officeDocument/2006/relationships/image" Target="../media/image39.png"/><Relationship Id="rId8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2022</a:t>
            </a:r>
          </a:p>
          <a:p>
            <a:r>
              <a:rPr lang="en-US" dirty="0"/>
              <a:t>Lecture 11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6341-F8F2-4CE9-A4FB-4A24FFAA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might have called the % operator in Java “mod”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FAFAA0-F56C-41E4-9F8E-64E7530302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66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5534-88BE-454A-A747-42A3928C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ACC4D-BA7E-4EE5-845B-7F80B220C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“arithmetic mod 12” is familiar to you. You do it with clocks.</a:t>
            </a:r>
          </a:p>
          <a:p>
            <a:endParaRPr lang="en-US" dirty="0"/>
          </a:p>
          <a:p>
            <a:r>
              <a:rPr lang="en-US" dirty="0"/>
              <a:t>What’s 3 hours after 10 o’clock?</a:t>
            </a:r>
          </a:p>
          <a:p>
            <a:r>
              <a:rPr lang="en-US" dirty="0"/>
              <a:t>1 o’clock. You hit 12 and then “wrapped around”</a:t>
            </a:r>
          </a:p>
          <a:p>
            <a:r>
              <a:rPr lang="en-US" dirty="0"/>
              <a:t>“13 and 1 are the same, mod 12” “-11 and 1 are the same, mod 12”</a:t>
            </a:r>
          </a:p>
          <a:p>
            <a:endParaRPr lang="en-US" dirty="0"/>
          </a:p>
          <a:p>
            <a:r>
              <a:rPr lang="en-US" dirty="0"/>
              <a:t>We don’t just want to do math for clocks – what about if we need to talk about parity (even vs. odd) or ignore lower-order-bits (mod by 16, for example)</a:t>
            </a:r>
          </a:p>
        </p:txBody>
      </p:sp>
    </p:spTree>
    <p:extLst>
      <p:ext uri="{BB962C8B-B14F-4D97-AF65-F5344CB8AC3E}">
        <p14:creationId xmlns:p14="http://schemas.microsoft.com/office/powerpoint/2010/main" val="2861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1226-A3F1-4CC2-AD5D-623C6DE7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DC4802-42DD-4F5D-AB57-C2B93CD7C1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540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r>
              <a:rPr lang="en-US" dirty="0"/>
              <a:t>Is it related to % 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6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8B99-8130-498D-AF4B-5ABE22EC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17BFA-27C9-4480-B8F5-B699AB819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definition! We can’t just say “it’s like a clock”</a:t>
            </a:r>
          </a:p>
          <a:p>
            <a:endParaRPr lang="en-US" dirty="0"/>
          </a:p>
          <a:p>
            <a:r>
              <a:rPr lang="en-US" dirty="0"/>
              <a:t>Pause what do you expect the definition to be?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5AE219-706E-4599-84F6-BC88D32C1CEB}"/>
              </a:ext>
            </a:extLst>
          </p:cNvPr>
          <p:cNvGrpSpPr/>
          <p:nvPr/>
        </p:nvGrpSpPr>
        <p:grpSpPr>
          <a:xfrm>
            <a:off x="1131831" y="3455582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8A276FE-B842-47DC-AF46-F60B136AC6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80F8D3-9E20-4545-8B1B-B101039B7B7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5CC2270-2751-49B9-82E3-83EA2E6412DF}"/>
              </a:ext>
            </a:extLst>
          </p:cNvPr>
          <p:cNvSpPr txBox="1"/>
          <p:nvPr/>
        </p:nvSpPr>
        <p:spPr>
          <a:xfrm>
            <a:off x="4956313" y="5864333"/>
            <a:ext cx="33660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Huh?</a:t>
            </a:r>
          </a:p>
        </p:txBody>
      </p:sp>
    </p:spTree>
    <p:extLst>
      <p:ext uri="{BB962C8B-B14F-4D97-AF65-F5344CB8AC3E}">
        <p14:creationId xmlns:p14="http://schemas.microsoft.com/office/powerpoint/2010/main" val="297120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0DCC-C4C6-4134-A6C0-12B2AE1C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Pause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B38A-6C3A-414B-92AF-137BD0449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read something with a bunch of symbols and say “yep, those are symbols.” and keep going</a:t>
            </a:r>
          </a:p>
          <a:p>
            <a:r>
              <a:rPr lang="en-US" dirty="0"/>
              <a:t>STOP Go Back.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to </a:t>
            </a:r>
            <a:r>
              <a:rPr lang="en-US" i="1" dirty="0"/>
              <a:t>fight</a:t>
            </a:r>
            <a:r>
              <a:rPr lang="en-US" dirty="0"/>
              <a:t> the symbols they’re probably trying to pull a fast one on you. </a:t>
            </a:r>
          </a:p>
          <a:p>
            <a:r>
              <a:rPr lang="en-US" dirty="0"/>
              <a:t>Same goes for when I’m presenting a proof – you shouldn’t just believe me – I’m wrong all the time!</a:t>
            </a:r>
          </a:p>
          <a:p>
            <a:r>
              <a:rPr lang="en-US" dirty="0"/>
              <a:t>You should be </a:t>
            </a:r>
            <a:r>
              <a:rPr lang="en-US" i="1" dirty="0"/>
              <a:t>trying</a:t>
            </a:r>
            <a:r>
              <a:rPr lang="en-US" dirty="0"/>
              <a:t> to do the proof with me. Where do you think we’re going next?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5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7BA7-1F3C-416F-AC1D-BC08ED5F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We’ll post an optional (15-minute-ish) video over the weekend with why.</a:t>
                </a:r>
              </a:p>
              <a:p>
                <a:r>
                  <a:rPr lang="en-US" dirty="0"/>
                  <a:t>Here’s the short version:</a:t>
                </a:r>
              </a:p>
              <a:p>
                <a:r>
                  <a:rPr lang="en-US" dirty="0"/>
                  <a:t>It really is equivalent to ”what we expected”</a:t>
                </a:r>
                <a:br>
                  <a:rPr lang="en-US" dirty="0"/>
                </a:b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b%n</a:t>
                </a:r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divides version is much easier to use in proofs…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A5DEB-B550-4C35-A04B-FF1386F59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972BBCA-1AD4-434A-B5EB-781B4749120F}"/>
              </a:ext>
            </a:extLst>
          </p:cNvPr>
          <p:cNvSpPr/>
          <p:nvPr/>
        </p:nvSpPr>
        <p:spPr>
          <a:xfrm>
            <a:off x="231865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4892A4-5D42-42CA-8F7E-9A0A3EFF73AC}"/>
              </a:ext>
            </a:extLst>
          </p:cNvPr>
          <p:cNvSpPr/>
          <p:nvPr/>
        </p:nvSpPr>
        <p:spPr>
          <a:xfrm>
            <a:off x="268566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D00FBA1-B277-4904-BEB9-BE3D7A8A9CD0}"/>
              </a:ext>
            </a:extLst>
          </p:cNvPr>
          <p:cNvSpPr/>
          <p:nvPr/>
        </p:nvSpPr>
        <p:spPr>
          <a:xfrm>
            <a:off x="305111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5740DE-3F1E-4923-A09E-B71803866B54}"/>
              </a:ext>
            </a:extLst>
          </p:cNvPr>
          <p:cNvSpPr/>
          <p:nvPr/>
        </p:nvSpPr>
        <p:spPr>
          <a:xfrm>
            <a:off x="341811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7D41AF-AD6E-40B2-9BE2-D280A5252FB8}"/>
              </a:ext>
            </a:extLst>
          </p:cNvPr>
          <p:cNvSpPr/>
          <p:nvPr/>
        </p:nvSpPr>
        <p:spPr>
          <a:xfrm>
            <a:off x="378511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FB7B361-4D41-45A3-8547-AE841EA3F88F}"/>
              </a:ext>
            </a:extLst>
          </p:cNvPr>
          <p:cNvSpPr/>
          <p:nvPr/>
        </p:nvSpPr>
        <p:spPr>
          <a:xfrm>
            <a:off x="415212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778595E-0C0A-452C-A0E0-498F386C4153}"/>
              </a:ext>
            </a:extLst>
          </p:cNvPr>
          <p:cNvSpPr/>
          <p:nvPr/>
        </p:nvSpPr>
        <p:spPr>
          <a:xfrm>
            <a:off x="451757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0DF8D4-B6D4-4FB0-8E9D-8C42C2A0657E}"/>
              </a:ext>
            </a:extLst>
          </p:cNvPr>
          <p:cNvSpPr/>
          <p:nvPr/>
        </p:nvSpPr>
        <p:spPr>
          <a:xfrm>
            <a:off x="488457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0B7AF9-5AAC-4BD3-9E7E-E4B75CBA63DD}"/>
              </a:ext>
            </a:extLst>
          </p:cNvPr>
          <p:cNvSpPr/>
          <p:nvPr/>
        </p:nvSpPr>
        <p:spPr>
          <a:xfrm>
            <a:off x="5251578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535D79D-8629-4F93-9E21-77F38F26D8CA}"/>
              </a:ext>
            </a:extLst>
          </p:cNvPr>
          <p:cNvSpPr/>
          <p:nvPr/>
        </p:nvSpPr>
        <p:spPr>
          <a:xfrm>
            <a:off x="5618582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D001239-10E5-42B6-B96B-0B5EC3710F78}"/>
              </a:ext>
            </a:extLst>
          </p:cNvPr>
          <p:cNvSpPr/>
          <p:nvPr/>
        </p:nvSpPr>
        <p:spPr>
          <a:xfrm>
            <a:off x="5984030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5F6379-5F88-457E-8092-2CF4CECCC6DD}"/>
              </a:ext>
            </a:extLst>
          </p:cNvPr>
          <p:cNvSpPr/>
          <p:nvPr/>
        </p:nvSpPr>
        <p:spPr>
          <a:xfrm>
            <a:off x="6351034" y="3613278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C28970-24A7-49C7-A7BA-C2562D55B0D8}"/>
              </a:ext>
            </a:extLst>
          </p:cNvPr>
          <p:cNvSpPr/>
          <p:nvPr/>
        </p:nvSpPr>
        <p:spPr>
          <a:xfrm>
            <a:off x="231865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EA9761-B587-4D48-8A13-CDED06E2FB15}"/>
              </a:ext>
            </a:extLst>
          </p:cNvPr>
          <p:cNvSpPr/>
          <p:nvPr/>
        </p:nvSpPr>
        <p:spPr>
          <a:xfrm>
            <a:off x="268566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B819AD9-ED6C-4AD0-A85D-3CBE1C024F63}"/>
              </a:ext>
            </a:extLst>
          </p:cNvPr>
          <p:cNvSpPr/>
          <p:nvPr/>
        </p:nvSpPr>
        <p:spPr>
          <a:xfrm>
            <a:off x="305111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60C07A4-EA1F-4C9D-A3BA-162A795425ED}"/>
              </a:ext>
            </a:extLst>
          </p:cNvPr>
          <p:cNvSpPr/>
          <p:nvPr/>
        </p:nvSpPr>
        <p:spPr>
          <a:xfrm>
            <a:off x="341811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364EA6-AD98-4F99-8E2D-9AAB57C9ECF7}"/>
              </a:ext>
            </a:extLst>
          </p:cNvPr>
          <p:cNvSpPr/>
          <p:nvPr/>
        </p:nvSpPr>
        <p:spPr>
          <a:xfrm>
            <a:off x="378511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B8412A8-00AF-40C1-9731-66A98E117BA0}"/>
              </a:ext>
            </a:extLst>
          </p:cNvPr>
          <p:cNvSpPr/>
          <p:nvPr/>
        </p:nvSpPr>
        <p:spPr>
          <a:xfrm>
            <a:off x="415212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A06D22F-DDCB-48F9-B2D0-F11C79DC44DE}"/>
              </a:ext>
            </a:extLst>
          </p:cNvPr>
          <p:cNvSpPr/>
          <p:nvPr/>
        </p:nvSpPr>
        <p:spPr>
          <a:xfrm>
            <a:off x="451757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9721E3-7707-40EE-BD97-9B01ED86D801}"/>
              </a:ext>
            </a:extLst>
          </p:cNvPr>
          <p:cNvSpPr/>
          <p:nvPr/>
        </p:nvSpPr>
        <p:spPr>
          <a:xfrm>
            <a:off x="488457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A3AE9B-3F97-43B3-8AAA-60D6EFD1F50A}"/>
              </a:ext>
            </a:extLst>
          </p:cNvPr>
          <p:cNvSpPr/>
          <p:nvPr/>
        </p:nvSpPr>
        <p:spPr>
          <a:xfrm>
            <a:off x="5251578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D2FF54-7CC6-4AB4-BBD7-0E761D4E050D}"/>
              </a:ext>
            </a:extLst>
          </p:cNvPr>
          <p:cNvSpPr/>
          <p:nvPr/>
        </p:nvSpPr>
        <p:spPr>
          <a:xfrm>
            <a:off x="5618582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99F6C0-B668-47EA-B192-33C37E8BAAA3}"/>
              </a:ext>
            </a:extLst>
          </p:cNvPr>
          <p:cNvSpPr/>
          <p:nvPr/>
        </p:nvSpPr>
        <p:spPr>
          <a:xfrm>
            <a:off x="5984030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5ECA2D-3F47-44C7-A30C-4A4C2255C477}"/>
              </a:ext>
            </a:extLst>
          </p:cNvPr>
          <p:cNvSpPr/>
          <p:nvPr/>
        </p:nvSpPr>
        <p:spPr>
          <a:xfrm>
            <a:off x="6351034" y="4050415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C41626-C33B-4443-ADD5-C27CF200690E}"/>
              </a:ext>
            </a:extLst>
          </p:cNvPr>
          <p:cNvSpPr/>
          <p:nvPr/>
        </p:nvSpPr>
        <p:spPr>
          <a:xfrm>
            <a:off x="232020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7288346-0C12-49FA-A3BA-84C43A9C8970}"/>
              </a:ext>
            </a:extLst>
          </p:cNvPr>
          <p:cNvSpPr/>
          <p:nvPr/>
        </p:nvSpPr>
        <p:spPr>
          <a:xfrm>
            <a:off x="268721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5D8A0D-DB50-421E-8BE0-0A40C40691C8}"/>
              </a:ext>
            </a:extLst>
          </p:cNvPr>
          <p:cNvSpPr/>
          <p:nvPr/>
        </p:nvSpPr>
        <p:spPr>
          <a:xfrm>
            <a:off x="305266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F5A142-F36C-4134-ABB8-153916DFDEBA}"/>
              </a:ext>
            </a:extLst>
          </p:cNvPr>
          <p:cNvSpPr/>
          <p:nvPr/>
        </p:nvSpPr>
        <p:spPr>
          <a:xfrm>
            <a:off x="341966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8B60126-1354-44A7-9341-C1A924087B9D}"/>
              </a:ext>
            </a:extLst>
          </p:cNvPr>
          <p:cNvSpPr/>
          <p:nvPr/>
        </p:nvSpPr>
        <p:spPr>
          <a:xfrm>
            <a:off x="378666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D42E7C3-9A1A-43AA-826A-957C222EF081}"/>
              </a:ext>
            </a:extLst>
          </p:cNvPr>
          <p:cNvSpPr/>
          <p:nvPr/>
        </p:nvSpPr>
        <p:spPr>
          <a:xfrm>
            <a:off x="415367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343D89-F345-4E27-87A3-937829723EC8}"/>
              </a:ext>
            </a:extLst>
          </p:cNvPr>
          <p:cNvSpPr/>
          <p:nvPr/>
        </p:nvSpPr>
        <p:spPr>
          <a:xfrm>
            <a:off x="451912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A7553EB-8D70-4BE5-A79B-BA9AF0CDAFF7}"/>
              </a:ext>
            </a:extLst>
          </p:cNvPr>
          <p:cNvSpPr/>
          <p:nvPr/>
        </p:nvSpPr>
        <p:spPr>
          <a:xfrm>
            <a:off x="488612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BE63010-980B-4959-89CE-7C09DA7F9762}"/>
              </a:ext>
            </a:extLst>
          </p:cNvPr>
          <p:cNvSpPr/>
          <p:nvPr/>
        </p:nvSpPr>
        <p:spPr>
          <a:xfrm>
            <a:off x="5253129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D353D-2083-46EB-A9EA-E26A51C8CBB4}"/>
              </a:ext>
            </a:extLst>
          </p:cNvPr>
          <p:cNvSpPr/>
          <p:nvPr/>
        </p:nvSpPr>
        <p:spPr>
          <a:xfrm>
            <a:off x="5620133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B69437-3466-4E30-830C-8E19744826C6}"/>
              </a:ext>
            </a:extLst>
          </p:cNvPr>
          <p:cNvSpPr/>
          <p:nvPr/>
        </p:nvSpPr>
        <p:spPr>
          <a:xfrm>
            <a:off x="5985581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867510F-111B-4E58-B9B7-1EC934787407}"/>
              </a:ext>
            </a:extLst>
          </p:cNvPr>
          <p:cNvSpPr/>
          <p:nvPr/>
        </p:nvSpPr>
        <p:spPr>
          <a:xfrm>
            <a:off x="6352585" y="4790799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C42D92-9963-4C09-800D-0C22BAF94888}"/>
              </a:ext>
            </a:extLst>
          </p:cNvPr>
          <p:cNvSpPr/>
          <p:nvPr/>
        </p:nvSpPr>
        <p:spPr>
          <a:xfrm>
            <a:off x="7150940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B1F4DBF-D82D-4EF8-AB03-8861D5B1D53E}"/>
              </a:ext>
            </a:extLst>
          </p:cNvPr>
          <p:cNvSpPr/>
          <p:nvPr/>
        </p:nvSpPr>
        <p:spPr>
          <a:xfrm>
            <a:off x="7516388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F714A63-758D-4E17-8A84-610754805FC8}"/>
              </a:ext>
            </a:extLst>
          </p:cNvPr>
          <p:cNvSpPr/>
          <p:nvPr/>
        </p:nvSpPr>
        <p:spPr>
          <a:xfrm>
            <a:off x="7883392" y="3585284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1B946FF-42FB-4DB3-AD61-419D50DDFF15}"/>
              </a:ext>
            </a:extLst>
          </p:cNvPr>
          <p:cNvSpPr/>
          <p:nvPr/>
        </p:nvSpPr>
        <p:spPr>
          <a:xfrm>
            <a:off x="7150940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05E63DC-D3B7-42DE-884A-1BA86475B28B}"/>
              </a:ext>
            </a:extLst>
          </p:cNvPr>
          <p:cNvSpPr/>
          <p:nvPr/>
        </p:nvSpPr>
        <p:spPr>
          <a:xfrm>
            <a:off x="7516388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AD8C38-2C67-4127-91F1-72765A19DDF8}"/>
              </a:ext>
            </a:extLst>
          </p:cNvPr>
          <p:cNvSpPr/>
          <p:nvPr/>
        </p:nvSpPr>
        <p:spPr>
          <a:xfrm>
            <a:off x="7883392" y="4790799"/>
            <a:ext cx="289249" cy="30324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/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24CF743-D18A-4119-BC00-047ABC614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035" y="3764900"/>
                <a:ext cx="8677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/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BBF036-21AA-46FD-9F51-3A78B4071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70" y="4641474"/>
                <a:ext cx="8677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/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27−15=12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57CFD73-BE76-407D-9653-88FD33714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55738"/>
                <a:ext cx="204332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0E750B2-15EF-40B4-B80E-19435D94995F}"/>
              </a:ext>
            </a:extLst>
          </p:cNvPr>
          <p:cNvSpPr/>
          <p:nvPr/>
        </p:nvSpPr>
        <p:spPr>
          <a:xfrm>
            <a:off x="232021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D293F7F-5D19-4E87-97C6-2AD587D674E0}"/>
              </a:ext>
            </a:extLst>
          </p:cNvPr>
          <p:cNvSpPr/>
          <p:nvPr/>
        </p:nvSpPr>
        <p:spPr>
          <a:xfrm>
            <a:off x="268721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A14228D-A84B-4AB4-9DCB-80A854B6A4C0}"/>
              </a:ext>
            </a:extLst>
          </p:cNvPr>
          <p:cNvSpPr/>
          <p:nvPr/>
        </p:nvSpPr>
        <p:spPr>
          <a:xfrm>
            <a:off x="305266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C5253B-2B37-4944-8D73-23D483C75929}"/>
              </a:ext>
            </a:extLst>
          </p:cNvPr>
          <p:cNvSpPr/>
          <p:nvPr/>
        </p:nvSpPr>
        <p:spPr>
          <a:xfrm>
            <a:off x="341966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400ACB6-18B1-4AAC-B091-0BB17C1F9481}"/>
              </a:ext>
            </a:extLst>
          </p:cNvPr>
          <p:cNvSpPr/>
          <p:nvPr/>
        </p:nvSpPr>
        <p:spPr>
          <a:xfrm>
            <a:off x="378667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4E2CCC8-A191-45E2-886A-763A5D9EF708}"/>
              </a:ext>
            </a:extLst>
          </p:cNvPr>
          <p:cNvSpPr/>
          <p:nvPr/>
        </p:nvSpPr>
        <p:spPr>
          <a:xfrm>
            <a:off x="415367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7D7AB71-24AC-4D18-B1E9-54D0823EFD46}"/>
              </a:ext>
            </a:extLst>
          </p:cNvPr>
          <p:cNvSpPr/>
          <p:nvPr/>
        </p:nvSpPr>
        <p:spPr>
          <a:xfrm>
            <a:off x="451912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8C9A5E2-235F-4F94-8216-41CD93532E22}"/>
              </a:ext>
            </a:extLst>
          </p:cNvPr>
          <p:cNvSpPr/>
          <p:nvPr/>
        </p:nvSpPr>
        <p:spPr>
          <a:xfrm>
            <a:off x="488612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18E35CB-9C80-4F6C-8171-349BC6BB3C75}"/>
              </a:ext>
            </a:extLst>
          </p:cNvPr>
          <p:cNvSpPr/>
          <p:nvPr/>
        </p:nvSpPr>
        <p:spPr>
          <a:xfrm>
            <a:off x="5253130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81DF086-A833-4234-A545-7EDB090ABD98}"/>
              </a:ext>
            </a:extLst>
          </p:cNvPr>
          <p:cNvSpPr/>
          <p:nvPr/>
        </p:nvSpPr>
        <p:spPr>
          <a:xfrm>
            <a:off x="5620134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68C682F-552A-42EC-BF47-FE8E9A08E783}"/>
              </a:ext>
            </a:extLst>
          </p:cNvPr>
          <p:cNvSpPr/>
          <p:nvPr/>
        </p:nvSpPr>
        <p:spPr>
          <a:xfrm>
            <a:off x="5985582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629B1E1-5034-47BF-8D29-A06A80A52A0F}"/>
              </a:ext>
            </a:extLst>
          </p:cNvPr>
          <p:cNvSpPr/>
          <p:nvPr/>
        </p:nvSpPr>
        <p:spPr>
          <a:xfrm>
            <a:off x="6352586" y="5379560"/>
            <a:ext cx="289249" cy="30324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5021773-E193-41CF-AF35-017D4BCE42BB}"/>
              </a:ext>
            </a:extLst>
          </p:cNvPr>
          <p:cNvSpPr txBox="1"/>
          <p:nvPr/>
        </p:nvSpPr>
        <p:spPr>
          <a:xfrm>
            <a:off x="8580073" y="3764900"/>
            <a:ext cx="3141788" cy="15696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you subtract, the remainders cancel. What you’re left with is a multiple of 12.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F92AA98-088E-4D2C-9AA9-0933BDBBA95A}"/>
              </a:ext>
            </a:extLst>
          </p:cNvPr>
          <p:cNvCxnSpPr>
            <a:cxnSpLocks/>
          </p:cNvCxnSpPr>
          <p:nvPr/>
        </p:nvCxnSpPr>
        <p:spPr>
          <a:xfrm>
            <a:off x="1278294" y="5220478"/>
            <a:ext cx="70446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40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</p:spPr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Before </a:t>
                </a:r>
                <a:r>
                  <a:rPr lang="en-US"/>
                  <a:t>we start, </a:t>
                </a:r>
                <a:r>
                  <a:rPr lang="en-US" dirty="0"/>
                  <a:t>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DE247-9CE5-4918-9725-352C4347D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6052186"/>
              </a:xfrm>
              <a:blipFill>
                <a:blip r:embed="rId2"/>
                <a:stretch>
                  <a:fillRect l="-641" t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BCA48ED-4A53-48C4-A81D-D0FC16AD4A42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968BDA5-F9C1-4687-A6C2-122C528A03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E7020F-AD26-4A9A-A7B2-20475A75B80D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A637-5B22-4860-A585-E336B20A2B05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38E5B3-F18A-4695-BC07-2FFDF4049A7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BC12FF48-4B5B-43FF-BC16-C053BF13042B}"/>
              </a:ext>
            </a:extLst>
          </p:cNvPr>
          <p:cNvSpPr/>
          <p:nvPr/>
        </p:nvSpPr>
        <p:spPr>
          <a:xfrm>
            <a:off x="279112" y="4886325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Pollev.com/uwcse311</a:t>
            </a:r>
          </a:p>
        </p:txBody>
      </p:sp>
    </p:spTree>
    <p:extLst>
      <p:ext uri="{BB962C8B-B14F-4D97-AF65-F5344CB8AC3E}">
        <p14:creationId xmlns:p14="http://schemas.microsoft.com/office/powerpoint/2010/main" val="361556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</p:spPr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12E9-8849-480D-9D7A-8ABC8620B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"/>
                <a:ext cx="11187258" cy="5966461"/>
              </a:xfrm>
              <a:blipFill>
                <a:blip r:embed="rId2"/>
                <a:stretch>
                  <a:fillRect l="-708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E3E3C21-ED66-4A5F-8941-C06E08408BC5}"/>
              </a:ext>
            </a:extLst>
          </p:cNvPr>
          <p:cNvGrpSpPr/>
          <p:nvPr/>
        </p:nvGrpSpPr>
        <p:grpSpPr>
          <a:xfrm>
            <a:off x="4552950" y="5019916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29FD26-309B-4C45-AC8C-1D275E3E60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1F21EC-B57E-4895-94D5-15639FBC8B28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95F7F5-0A99-471C-9D81-000ACA24578F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BE01921-5FEB-44C3-8065-FD8C97EE59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6AC21B-17A3-49BB-AF96-A5468ECBD58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339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42CF9-D56E-49C4-85FE-E6370F8C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mod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Adding and subtracting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517C2-61ED-4C45-B5ED-D9D47D4A6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1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DDF35-93E8-4371-90B0-1084175DD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7AD5-F227-4BF5-8EE8-519C69B40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proofs (and English proofs in general) were a struggle in many sections yesterday.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English proofs aren’t easy the first few times (or the next few times…sometimes not even after a decade…) </a:t>
            </a:r>
          </a:p>
          <a:p>
            <a:r>
              <a:rPr lang="en-US" dirty="0"/>
              <a:t>Keep asking questions! </a:t>
            </a:r>
          </a:p>
          <a:p>
            <a:r>
              <a:rPr lang="en-US" dirty="0"/>
              <a:t>Don’t expect section problems or breakout room activities to be “easy.” </a:t>
            </a:r>
          </a:p>
          <a:p>
            <a:pPr lvl="1"/>
            <a:r>
              <a:rPr lang="en-US" dirty="0"/>
              <a:t>If you know the right answer immediately, you won’t learn much by doing it.</a:t>
            </a:r>
          </a:p>
        </p:txBody>
      </p:sp>
    </p:spTree>
    <p:extLst>
      <p:ext uri="{BB962C8B-B14F-4D97-AF65-F5344CB8AC3E}">
        <p14:creationId xmlns:p14="http://schemas.microsoft.com/office/powerpoint/2010/main" val="244314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A0C-B620-42B9-9679-9CC08843D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Try!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8124AF-588E-4AC0-9084-B1A34D941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F279DF-024C-4D83-9C39-C0911C4A4E57}"/>
              </a:ext>
            </a:extLst>
          </p:cNvPr>
          <p:cNvSpPr txBox="1"/>
          <p:nvPr/>
        </p:nvSpPr>
        <p:spPr>
          <a:xfrm>
            <a:off x="756214" y="1989896"/>
            <a:ext cx="68066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Before we start we must know: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What every word in the statement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What the statement as a whole means.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Where to start.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What your target is.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3E501-85B1-472A-A21C-A1DDB1046E00}"/>
              </a:ext>
            </a:extLst>
          </p:cNvPr>
          <p:cNvGrpSpPr/>
          <p:nvPr/>
        </p:nvGrpSpPr>
        <p:grpSpPr>
          <a:xfrm>
            <a:off x="4552950" y="4991341"/>
            <a:ext cx="7518926" cy="1756099"/>
            <a:chOff x="1185842" y="3429000"/>
            <a:chExt cx="6111311" cy="1526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A2745CF6-8894-4666-AE85-51FD819BA6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 l="-56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1DEBB-3769-4399-9C23-54700F4D2AE2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4A91E65-1DAD-48E9-98BE-A7890AD3F0E9}"/>
              </a:ext>
            </a:extLst>
          </p:cNvPr>
          <p:cNvGrpSpPr/>
          <p:nvPr/>
        </p:nvGrpSpPr>
        <p:grpSpPr>
          <a:xfrm>
            <a:off x="4552948" y="3176066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0B4F11B-0D5F-41FA-862C-9E520EA023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D256D0-22C5-4D49-A39E-C07A17B8E1E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042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5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4359-79DA-42CC-93D9-5901926F7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 </m:t>
                    </m:r>
                  </m:oMath>
                </a14:m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Multiplying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0" dirty="0"/>
                  <a:t>Since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are integers,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b="0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by the definition of mod.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FE9007-F677-4816-8E51-650268220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4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ADCBF-6984-47C7-99E7-C4A25E1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−1≡19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≡2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7)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24A70-87E9-4824-B3A8-CDA489181A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/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7D3D8CA-E2AB-407F-9FC1-72B95FF9F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74" y="3048000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/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066CE9-BC63-45ED-A714-57850C4A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24" y="4217015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/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63A074-C1BE-4120-931D-D6E1D16E9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299" y="5394143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93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7A15C9-8E4F-48E2-B35D-0AF508CF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Contrapositive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F2291-2704-49C8-BEC2-9582DECBA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2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7644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69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, which is what we wanted to show.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were arbitrary, our original claim holds for all integers.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9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1B2B-EC55-4F3C-9D75-30F9B245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D4A5-BBE8-4434-9E9B-B5AF12997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only gotten a few responses to the office hour preferences</a:t>
            </a:r>
          </a:p>
          <a:p>
            <a:r>
              <a:rPr lang="en-US" u="sng" dirty="0">
                <a:hlinkClick r:id="rId2"/>
              </a:rPr>
              <a:t>google form</a:t>
            </a:r>
            <a:r>
              <a:rPr lang="en-US" u="sng" dirty="0"/>
              <a:t> </a:t>
            </a:r>
          </a:p>
          <a:p>
            <a:r>
              <a:rPr lang="en-US" dirty="0"/>
              <a:t>If you have preferences about OH please fill it out tonight (otherwise we’ll assume you don’t care whether OH are in-person or on zoom). </a:t>
            </a:r>
          </a:p>
          <a:p>
            <a:r>
              <a:rPr lang="en-US" dirty="0"/>
              <a:t>Also has a spot to share questions/concerns.</a:t>
            </a:r>
          </a:p>
          <a:p>
            <a:endParaRPr lang="en-US" dirty="0"/>
          </a:p>
          <a:p>
            <a:r>
              <a:rPr lang="en-US" dirty="0"/>
              <a:t>We’ll be in-person for lectures and sections going forward (unless we hear otherwise from the university).</a:t>
            </a:r>
          </a:p>
          <a:p>
            <a:pPr lvl="1"/>
            <a:r>
              <a:rPr lang="en-US" dirty="0"/>
              <a:t>Lectures still will be recorded, sections still will have “replacement videos”</a:t>
            </a:r>
          </a:p>
        </p:txBody>
      </p:sp>
    </p:spTree>
    <p:extLst>
      <p:ext uri="{BB962C8B-B14F-4D97-AF65-F5344CB8AC3E}">
        <p14:creationId xmlns:p14="http://schemas.microsoft.com/office/powerpoint/2010/main" val="3428546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AF298-7E88-4ACA-9639-E3C2FF503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1243B-9A3C-4B3F-B6D4-EB9C6911A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2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7562-1563-4786-B32C-9F0C2E3B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Show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Proof:</a:t>
                </a:r>
                <a:br>
                  <a:rPr lang="en-US" sz="1400" dirty="0"/>
                </a:br>
                <a:r>
                  <a:rPr lang="en-US" sz="1400" dirty="0"/>
                  <a:t>Firse, we’ll show: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Then by definition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∪,∩</m:t>
                    </m:r>
                  </m:oMath>
                </a14:m>
                <a:r>
                  <a:rPr lang="en-US" sz="1400" dirty="0"/>
                  <a:t> we have: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distributive law, we get</a:t>
                </a:r>
                <a:br>
                  <a:rPr lang="en-US" sz="14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dirty="0"/>
                  <a:t>Applying the definition of union, we have: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Now we show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 be an arbitrary element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By definition of intersection and union,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distributive law,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Applying the definitions of union and intersection,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dirty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400" dirty="0"/>
                  <a:t>Combining the two directions, since both sets are subsets of each other, we have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∩(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4899C-3017-4AA6-A424-01A7ADB15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7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533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035-1C90-41BF-AEF1-0CCB7AB2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dirty="0"/>
                  <a:t> be arbitrary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powerset,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And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we also have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powerset. </a:t>
                </a:r>
              </a:p>
              <a:p>
                <a:r>
                  <a:rPr lang="en-US" dirty="0"/>
                  <a:t>Since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i="0" dirty="0"/>
                  <a:t>is also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E85485-6C93-4141-BD9C-2168DE6455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82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6CF36-00A5-4184-97F9-F149C989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Set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Disprove: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={1,2,3,4}</m:t>
                    </m:r>
                  </m:oMath>
                </a14:m>
                <a:r>
                  <a:rPr lang="en-US" dirty="0"/>
                  <a:t> so we do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When you disprove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, you’re just providing a counterexample (you’re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) – your proof won’t have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E72C87-24E6-431E-B066-09F369394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88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2F03-6AF1-4E14-9022-6B621777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Time/This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F96D-3848-4EF4-AA16-3CC33E645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Went </a:t>
            </a:r>
            <a:r>
              <a:rPr lang="en-US" dirty="0" err="1"/>
              <a:t>reaaaaaaaaaaaal</a:t>
            </a:r>
            <a:r>
              <a:rPr lang="en-US" dirty="0"/>
              <a:t> fast through sets…so we could practice proofs in section and have time for number theory today. </a:t>
            </a:r>
          </a:p>
          <a:p>
            <a:endParaRPr lang="en-US" dirty="0"/>
          </a:p>
          <a:p>
            <a:r>
              <a:rPr lang="en-US" dirty="0"/>
              <a:t>We’ll keep practicing in the background.</a:t>
            </a:r>
          </a:p>
          <a:p>
            <a:endParaRPr lang="en-US" dirty="0"/>
          </a:p>
          <a:p>
            <a:r>
              <a:rPr lang="en-US" dirty="0"/>
              <a:t>Today we’re starting on Number Theory</a:t>
            </a:r>
          </a:p>
        </p:txBody>
      </p:sp>
    </p:spTree>
    <p:extLst>
      <p:ext uri="{BB962C8B-B14F-4D97-AF65-F5344CB8AC3E}">
        <p14:creationId xmlns:p14="http://schemas.microsoft.com/office/powerpoint/2010/main" val="995489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339084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5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1772-C189-45C4-AA7D-6A8D58A54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96139"/>
            <a:ext cx="11187258" cy="644442"/>
          </a:xfrm>
        </p:spPr>
        <p:txBody>
          <a:bodyPr/>
          <a:lstStyle/>
          <a:p>
            <a:r>
              <a:rPr lang="en-US" dirty="0"/>
              <a:t>Remember when non integers were still secret, you did division like this?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14:cNvPr>
              <p14:cNvContentPartPr/>
              <p14:nvPr/>
            </p14:nvContentPartPr>
            <p14:xfrm>
              <a:off x="1771946" y="5141781"/>
              <a:ext cx="359280" cy="444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0AAE79-DC35-4E3C-B789-A91DE0D3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2946" y="5133141"/>
                <a:ext cx="3769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14:cNvPr>
              <p14:cNvContentPartPr/>
              <p14:nvPr/>
            </p14:nvContentPartPr>
            <p14:xfrm>
              <a:off x="1049066" y="5151861"/>
              <a:ext cx="371160" cy="492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EC548E3-FEBA-40AF-8DD7-4D5ED9DC9E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0426" y="5143221"/>
                <a:ext cx="388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14:cNvPr>
              <p14:cNvContentPartPr/>
              <p14:nvPr/>
            </p14:nvContentPartPr>
            <p14:xfrm>
              <a:off x="1086506" y="5385861"/>
              <a:ext cx="294480" cy="38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5208F5F-D012-43A7-A878-1AF5E3178F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7506" y="5376861"/>
                <a:ext cx="312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14:cNvPr>
              <p14:cNvContentPartPr/>
              <p14:nvPr/>
            </p14:nvContentPartPr>
            <p14:xfrm>
              <a:off x="1324466" y="4909221"/>
              <a:ext cx="1768320" cy="690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EEE4486-440F-44BE-A2D0-888AB10955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5466" y="4900581"/>
                <a:ext cx="178596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14:cNvPr>
              <p14:cNvContentPartPr/>
              <p14:nvPr/>
            </p14:nvContentPartPr>
            <p14:xfrm>
              <a:off x="1841066" y="5721381"/>
              <a:ext cx="331920" cy="262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3B5802-8F73-446A-9080-572C7E37A8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32066" y="5712741"/>
                <a:ext cx="3495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14:cNvPr>
              <p14:cNvContentPartPr/>
              <p14:nvPr/>
            </p14:nvContentPartPr>
            <p14:xfrm>
              <a:off x="2314466" y="5651541"/>
              <a:ext cx="258480" cy="33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BEF8C26-7216-4614-8987-759180BE06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5826" y="5642541"/>
                <a:ext cx="276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14:cNvPr>
              <p14:cNvContentPartPr/>
              <p14:nvPr/>
            </p14:nvContentPartPr>
            <p14:xfrm>
              <a:off x="1417346" y="5968341"/>
              <a:ext cx="1696320" cy="150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D42343D-4BF4-49D1-B769-E999D7C4D64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08346" y="5959341"/>
                <a:ext cx="17139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14:cNvPr>
              <p14:cNvContentPartPr/>
              <p14:nvPr/>
            </p14:nvContentPartPr>
            <p14:xfrm>
              <a:off x="2384666" y="5072301"/>
              <a:ext cx="311040" cy="342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4AE949B-5EBF-422B-B3C4-C3892D38BEF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75666" y="5063661"/>
                <a:ext cx="32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14:cNvPr>
              <p14:cNvContentPartPr/>
              <p14:nvPr/>
            </p14:nvContentPartPr>
            <p14:xfrm>
              <a:off x="859706" y="7169301"/>
              <a:ext cx="17640" cy="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F9D2D38-936D-44E2-9DC7-2F837999747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0706" y="7160661"/>
                <a:ext cx="35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14:cNvPr>
              <p14:cNvContentPartPr/>
              <p14:nvPr/>
            </p14:nvContentPartPr>
            <p14:xfrm>
              <a:off x="2198186" y="6257781"/>
              <a:ext cx="407520" cy="356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C95C44F-02A4-4D36-815E-9CACAB18BDB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89186" y="6248781"/>
                <a:ext cx="42516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95F8-4D2C-4A95-A5D0-4A7B702F9FC4}"/>
              </a:ext>
            </a:extLst>
          </p:cNvPr>
          <p:cNvGrpSpPr/>
          <p:nvPr/>
        </p:nvGrpSpPr>
        <p:grpSpPr>
          <a:xfrm>
            <a:off x="2368106" y="4415301"/>
            <a:ext cx="1674000" cy="515520"/>
            <a:chOff x="2368106" y="4415301"/>
            <a:chExt cx="167400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14:cNvPr>
                <p14:cNvContentPartPr/>
                <p14:nvPr/>
              </p14:nvContentPartPr>
              <p14:xfrm>
                <a:off x="2368106" y="4464981"/>
                <a:ext cx="319680" cy="220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7B4D000-B156-4E72-84A1-9714D0DB90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59106" y="4455981"/>
                  <a:ext cx="337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14:cNvPr>
                <p14:cNvContentPartPr/>
                <p14:nvPr/>
              </p14:nvContentPartPr>
              <p14:xfrm>
                <a:off x="2550986" y="4415301"/>
                <a:ext cx="76680" cy="51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752228-7F03-4063-9A53-D560D70084C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41986" y="4406661"/>
                  <a:ext cx="943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14:cNvPr>
                <p14:cNvContentPartPr/>
                <p14:nvPr/>
              </p14:nvContentPartPr>
              <p14:xfrm>
                <a:off x="3191066" y="4520421"/>
                <a:ext cx="62280" cy="36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992F82-F394-4D34-A2A1-52A0BD18F6C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2426" y="4511781"/>
                  <a:ext cx="79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14:cNvPr>
                <p14:cNvContentPartPr/>
                <p14:nvPr/>
              </p14:nvContentPartPr>
              <p14:xfrm>
                <a:off x="2999906" y="4431861"/>
                <a:ext cx="533160" cy="389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96BD1-2A28-40DE-B0F0-699E513A925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0906" y="4422861"/>
                  <a:ext cx="5508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14:cNvPr>
                <p14:cNvContentPartPr/>
                <p14:nvPr/>
              </p14:nvContentPartPr>
              <p14:xfrm>
                <a:off x="3681746" y="4431861"/>
                <a:ext cx="360360" cy="408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F83B2F5-4863-493A-AC3F-253DE8758C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2746" y="4423221"/>
                  <a:ext cx="378000" cy="42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“quotient”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“remainder”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983" y="4767741"/>
                <a:ext cx="6997147" cy="830997"/>
              </a:xfrm>
              <a:prstGeom prst="rect">
                <a:avLst/>
              </a:prstGeom>
              <a:blipFill>
                <a:blip r:embed="rId33"/>
                <a:stretch>
                  <a:fillRect l="-262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07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E647-1236-4ADC-92DA-DD8ACB5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“unique” means “only one”….but be careful with how this word is used.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unique, </a:t>
                </a:r>
                <a:r>
                  <a:rPr lang="en-US" b="1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. – it still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but once you’ve chosen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“unique” is not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It’s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E030D7-E2DA-462D-A61B-7147E72D1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19549"/>
                <a:ext cx="11187258" cy="2289811"/>
              </a:xfrm>
              <a:blipFill>
                <a:blip r:embed="rId2"/>
                <a:stretch>
                  <a:fillRect l="-708" t="-6383" r="-545" b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5412F3D-F020-4711-B82B-3F855B2CFAED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5CF8B5-12C0-4FDA-BFC5-44FEDE67B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C050CF8-FF35-40A1-9526-AF5B3DF40A5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56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1498-F9B3-462B-B5F6-E570662C0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a/d</a:t>
                </a:r>
                <a:r>
                  <a:rPr lang="en-US" dirty="0"/>
                  <a:t> (integer division) in Java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result of </a:t>
                </a:r>
                <a:r>
                  <a:rPr lang="en-US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a%d</a:t>
                </a:r>
                <a:r>
                  <a:rPr lang="en-US" b="0" i="0" dirty="0"/>
                  <a:t> in Java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A81772-C189-45C4-AA7D-6A8D58A54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96139"/>
                <a:ext cx="11187258" cy="2438400"/>
              </a:xfrm>
              <a:blipFill>
                <a:blip r:embed="rId2"/>
                <a:stretch>
                  <a:fillRect l="-654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415E05-E58C-40A5-B09A-F5CCAE4810A3}"/>
              </a:ext>
            </a:extLst>
          </p:cNvPr>
          <p:cNvGrpSpPr/>
          <p:nvPr/>
        </p:nvGrpSpPr>
        <p:grpSpPr>
          <a:xfrm>
            <a:off x="575239" y="1417498"/>
            <a:ext cx="955145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Such that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C6C6FD8-2B4B-4DFC-92F3-87166F0D7B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DDBCD8-D0B4-4E77-AA72-49D04F1DBAF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/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That’s slightly a lie,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always non-negative, Java’s % operator sometimes gives a negative number.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3D63E05-D48C-4668-824A-E4D5BB8BA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018" y="4777172"/>
                <a:ext cx="5287617" cy="1200329"/>
              </a:xfrm>
              <a:prstGeom prst="rect">
                <a:avLst/>
              </a:prstGeom>
              <a:blipFill>
                <a:blip r:embed="rId4"/>
                <a:stretch>
                  <a:fillRect l="-1606" t="-2475" r="-1491" b="-9406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01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2264</TotalTime>
  <Words>2788</Words>
  <Application>Microsoft Office PowerPoint</Application>
  <PresentationFormat>Widescreen</PresentationFormat>
  <Paragraphs>284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Number Theory</vt:lpstr>
      <vt:lpstr>Announcements</vt:lpstr>
      <vt:lpstr>Announcements</vt:lpstr>
      <vt:lpstr>Last Time/This Time</vt:lpstr>
      <vt:lpstr>Why Number Theory?</vt:lpstr>
      <vt:lpstr>Divides</vt:lpstr>
      <vt:lpstr>A useful theorem </vt:lpstr>
      <vt:lpstr>Unique</vt:lpstr>
      <vt:lpstr>A useful theorem </vt:lpstr>
      <vt:lpstr>Terminology</vt:lpstr>
      <vt:lpstr>Modular Arithmetic</vt:lpstr>
      <vt:lpstr>Modular Arithmetic</vt:lpstr>
      <vt:lpstr>Modular arithmetic</vt:lpstr>
      <vt:lpstr>Modular arithmetic</vt:lpstr>
      <vt:lpstr>Long Pause</vt:lpstr>
      <vt:lpstr>Why? </vt:lpstr>
      <vt:lpstr>PowerPoint Presentation</vt:lpstr>
      <vt:lpstr>PowerPoint Presentation</vt:lpstr>
      <vt:lpstr>A proof</vt:lpstr>
      <vt:lpstr>You Try!</vt:lpstr>
      <vt:lpstr>PowerPoint Presentation</vt:lpstr>
      <vt:lpstr>PowerPoint Presentation</vt:lpstr>
      <vt:lpstr>Don’t lose your intuition!</vt:lpstr>
      <vt:lpstr>Proof By Contrapositive</vt:lpstr>
      <vt:lpstr>Another Proof</vt:lpstr>
      <vt:lpstr>Another Proof</vt:lpstr>
      <vt:lpstr>Another Proof</vt:lpstr>
      <vt:lpstr>By contrapositive</vt:lpstr>
      <vt:lpstr>By contrapositive</vt:lpstr>
      <vt:lpstr>Extra Set Practice</vt:lpstr>
      <vt:lpstr>Extra Set Practice</vt:lpstr>
      <vt:lpstr>Extra Set Practice</vt:lpstr>
      <vt:lpstr>Extra Set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rtweber2</cp:lastModifiedBy>
  <cp:revision>48</cp:revision>
  <dcterms:created xsi:type="dcterms:W3CDTF">2020-10-22T19:18:06Z</dcterms:created>
  <dcterms:modified xsi:type="dcterms:W3CDTF">2022-01-28T21:25:29Z</dcterms:modified>
</cp:coreProperties>
</file>