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44" r:id="rId2"/>
    <p:sldId id="337" r:id="rId3"/>
    <p:sldId id="338" r:id="rId4"/>
    <p:sldId id="279" r:id="rId5"/>
    <p:sldId id="280" r:id="rId6"/>
    <p:sldId id="281" r:id="rId7"/>
    <p:sldId id="287" r:id="rId8"/>
    <p:sldId id="327" r:id="rId9"/>
    <p:sldId id="320" r:id="rId10"/>
    <p:sldId id="339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30" r:id="rId22"/>
    <p:sldId id="340" r:id="rId23"/>
    <p:sldId id="341" r:id="rId24"/>
    <p:sldId id="342" r:id="rId25"/>
    <p:sldId id="343" r:id="rId26"/>
    <p:sldId id="256" r:id="rId27"/>
    <p:sldId id="257" r:id="rId28"/>
    <p:sldId id="273" r:id="rId29"/>
    <p:sldId id="259" r:id="rId30"/>
    <p:sldId id="262" r:id="rId31"/>
    <p:sldId id="261" r:id="rId32"/>
    <p:sldId id="263" r:id="rId33"/>
    <p:sldId id="264" r:id="rId34"/>
    <p:sldId id="271" r:id="rId35"/>
    <p:sldId id="265" r:id="rId36"/>
    <p:sldId id="267" r:id="rId37"/>
    <p:sldId id="266" r:id="rId38"/>
    <p:sldId id="278" r:id="rId39"/>
    <p:sldId id="268" r:id="rId40"/>
    <p:sldId id="27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9T22:19:52.5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6074 1765 1030 0,'0'0'0'0,"0"0"51"0,-3 0 2 0,-18 0-53 0,4 0 0 15,1 0 94-15,0 0 1 0,-2 0-95 0,1 0 0 16,-9 0 85-16,2 0 0 0,-1 0-85 0,4 0 0 0,5-3 25 15,2 2 0-15,1-3-25 0,2 1 0 0,-2 2 26 16,4 1 3-16,2-3-29 0,3 3 0 0,-1 0 62 16,0 0 2-16,2 3-64 0,3-3 0 0,0 1 49 15,0 2 0-15,0 1-49 0,0-3 0 0,0 2 61 16,5 2 0-16,3 3-61 0,-4 0 0 0,4 0 86 16,3 0-1-16,-1 0-85 0,3 0 0 0,3-4 82 0,-4 1 1 15,4-2-83-15,-1 2 0 0,4 0 73 0,-2 0 1 16,4 1-74-16,-5-1 0 0,2 3 64 0,-2 1 1 15,-2-1-65-15,5 0 0 0,-1 3 58 0,2-3 2 16,3 1-60-16,1-1 0 0,-2 0 51 0,2-3 2 16,1 3-53-16,-1 0 0 0,2-3 42 0,2 1-1 15,3-1-41-15,-3 3 0 0,3 1 53 0,0 2 1 0,0-3-54 16,-1 2 0-16,2 1 52 0,1-3 2 0,2-4-54 16,2 4 0-16,-3-3 50 0,2 3 0 0,2-5-50 15,4 2 0-15,-4 3 45 0,4-4 0 0,-1 4-45 16,-1-4 0-16,1 0 34 0,1 1 0 0,-1 0-34 15,2 1 0-15,2 2 28 0,1-2 2 0,-3 2-30 16,3-1 0-16,2 1 23 0,3-4 2 0,-5 4-25 16,4 0 0-16,1 2 19 0,-2 1 0 0,2-2-19 15,-1 2 0-15,1-3 16 0,0 0 1 0,1-2-17 16,-1 2 0-16,3-1 13 0,-3-3 2 0,4 1-15 16,2 3 0-16,-1-3 14 0,1 3 1 0,-1-3-15 15,1 1 0-15,-2-1 11 0,0-2 0 0,3-3-11 0,-4 1 0 16,2 3 10-16,1-4 2 0,-1-4-12 0,1 4 0 0,-3 4 11 15,1-4 1-15,0 0-12 0,3 0 0 16,-4-5 11-16,5 2 1 0,-2 3-12 0,2-4 0 0,0 3 10 16,3 1 1-16,-1-3-11 0,1 3 0 0,0 0 10 15,-3 3 1-15,3-3-11 0,1 1 0 0,0 3 10 16,1-4 0-16,1 0-10 0,-2 3 0 0,0 2 8 16,1-2 0-16,2-2-8 0,0 2 0 0,3-1 8 0,1-2 0 15,0 3-8-15,-3-3 0 0,0 3 7 0,-3-3-1 16,3 2-6-16,0 1 0 0,3 0 6 0,-3 2 0 15,5-3-6-15,2 1 0 0,-2 0 4 0,3 2 1 16,0-2-5-16,-2-2 0 0,1 3 4 0,1 0 2 16,-4 0-6-16,4 0 0 0,-3 4 4 0,-2 0 1 15,3 0-5-15,1 0 0 0,-3-3 4 0,1-2 1 0,3 2-5 16,0-1 0-16,-3 1 4 0,3-2 1 0,-4 0-5 16,1 2 0-16,-3-2 4 0,-1-1 1 0,2 1-5 15,-3 2 0-15,5-5 5 0,-4 3 1 0,3-3-6 16,-1 2 0-16,5-2 4 0,-4 0 1 0,1 3-5 15,0-3 0-15,-2 3 4 0,-2-3 1 0,3 1-5 16,0 3 0-16,3-4 3 0,-6 1 0 0,4-1-3 16,1 0 0-16,-3 0 3 0,2 0 0 0,0 0-3 15,-4 0 0-15,1 0 2 0,-1 3 2 0,3-3-4 16,-4-3 0-16,4 2 2 0,-2 1 0 0,1-5-2 16,0 2 0-16,0 0 2 0,2-2 1 0,-4 0-3 0,3 2 0 15,-3 1 1-15,1-1 1 0,-1 0-2 0,-1 1 0 16,3-1 1-16,-3 3 1 0,3-3-2 0,2 1 0 15,0-1 2-15,-1 0 0 0,4 2-2 0,2-4 0 16,3 2 1-16,1-1 1 0,-1 3-2 0,-1-5 0 0,-2 1 1 16,1-3 1-16,-6 3-2 0,3-3 0 0,-4 4 2 15,1-4 0-15,0 3-2 0,1-3 0 0,2-3 1 16,-2 1 1-16,1 2-2 0,-3-4 0 0,1 1 1 16,0-2 2-16,1 0-3 0,-4 1 0 0,1 4 2 15,-3-3 0-15,0 1-2 0,0 2 0 0,-4 0 2 0,3 0 2 16,-6 1-4-16,1-5 0 0,-2 3 2 0,-3 1 0 15,-2 0-2-15,0-1 0 0,-3 2 2 0,-2 3 1 16,1-1-3-16,-6 0 0 0,-1 2 2 0,0-2 0 16,2-1-2-16,1-4 0 0,-46 10-2952 0</inkml:trace>
  <inkml:trace contextRef="#ctx0" brushRef="#br0" timeOffset="4985.012">10622 3596 1884 0,'0'0'0'0,"0"0"89"0,0 0 1 16,0 0-90-16,-26 15 0 0,10-7 152 15,-5 0 0-15,-1 0-152 0,1-3 0 0,2-3 104 0,2 1 0 16,-7-3-104-16,2 0 0 0,-4 3 27 0,-3-3 1 15,-4 0-28-15,-1 1 0 0,1 3 26 0,-5-1 1 16,-1-2-27-16,-2 3 0 0,-5-4 27 0,-4 1 0 0,-4 2-27 16,-5-3 0-16,-3 3 26 0,-8-1 1 0,-2 1-27 15,-4-3 0-15,-4-3 25 0,-8 1 0 0,-7-1-25 16,-9 0 0-16,-4 2 20 0,-7-3 0 0,-1 3-20 16,-9-6 0-16,-1 3 17 0,0 1 0 0,-7 1-17 15,-6 2 0-15,-3 2 14 0,-1 1 1 0,-3 0-15 16,0-2 0-16,-4-1 15 0,-1 4-1 0,-1-1-14 15,4 2 0-15,0-1 11 0,1 4 1 0,5 0-12 16,0-5 0-16,5 2 12 0,7-5 0 0,1 5-12 16,-1 3 0-16,3-4 12 0,3 4 0 0,7-3-12 15,4-2 0-15,8 0 14 0,4 2 2 0,4-2-16 0,10-3 0 16,4 2 18-16,6 1 0 0,7-3-18 0,8 2 0 16,6 1 20-16,2-3 2 0,9 0-22 0,7-3 0 15,13 1 20-15,4-3 1 0,10-3-21 0,4 5 0 0,9-1 23 16,3-3 0-16,11 1-23 0,4 0 0 15,14-4 29-15,7-3 2 0,5 5-31 0,4-3 0 0,9 2 25 16,3 1 2-16,7 0-27 0,1 0 0 0,5 3 30 16,4-3 0-16,9 4-30 0,1 1 0 0,10-2 29 15,6-2 0-15,4 6-29 0,4 1 0 0,3 0 28 0,4 1 1 16,4 3-29-16,-3-4 0 0,10 3 25 0,1-3 1 16,2 1-26-16,-5 3 0 0,2-1 20 0,-1 1 0 15,8 1-20-15,-1-2 0 0,1 2 15 0,1-2 0 16,3 2-15-16,-4-5 0 0,4 3 12 0,-3-3 1 15,0 2-13-15,-4 1 0 0,1-1 12 0,-2 1-1 0,-2 0-11 16,-2 2 0-16,0-2 10 0,-4 2 1 0,-9-1-11 16,3-4 0-16,-7 3 10 0,0-1 0 0,-7 1-10 15,-3 0 0-15,-2 2 9 0,-4-2 1 0,-2-1-10 16,-2 3 0-16,-2 1 8 0,1 2 0 0,-7-2-8 16,-3 1 0-16,-10-7 8 0,-5 1 0 0,-5 2-8 15,-3 0 0-15,-9 2 7 0,-4-2-1 0,-8-3-6 16,-8 0 0-16,-4-6 6 0,-7 1-1 0,-6 2-5 15,-4 2 0-15,-5-4 5 0,-4 2-1 0,-8-1-4 16,-5 3 0-16,-3 1 5 0,-2-3 1 0,-7-2-6 16,-7 2 0-16,-9 0 4 0,-7 1 1 0,-6-3-5 15,-5 2 0-15,-8 0 3 0,-7 1 1 0,1-1-4 16,-7-2 0-16,-7-2 4 0,-7 2-1 0,-8-3-3 0,-7 2 0 16,-9-1 3-16,-1-4 1 0,-7 3-4 0,-5-4 0 15,-3-1 3-15,-3 0 1 0,-6 5-4 0,-4-3 0 0,-6 6 3 16,-3 1 1-16,-4-3-4 0,0 3 0 0,0-1 4 15,1 2-1-15,-5 1-3 0,-2-1 0 0,-2 3 4 16,1 3-1-16,0-3-3 0,3 5 0 0,-2-4 2 16,2 3 2-16,-1-1-4 0,8 2 0 0,2-2 2 15,0-2 0-15,12 2-2 0,1-3 0 0,3 0 2 0,6 0 0 16,3 0-2-16,5 0 0 0,5 4 3 0,7-4 0 16,4 0-3-16,3 0 0 0,7 0 3 0,-2-4 1 15,12 4-4-15,6 0 0 0,5-3 3 0,7 2 2 16,7 1-5-16,5-3 0 0,5 3 4 0,4-5 2 15,4 5-6-15,1 0 0 0,7 0 4 0,3 5 1 16,3-5-5-16,2 0 0 0,30 0-2957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9T22:20:20.23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6874 3452 2324 0,'0'0'0'0,"0"0"113"15,0 0 1-15,0 0-114 0,24 12 0 0,-24-12 173 16,26 18 0-16,-26-18-173 0,30 19 0 0,-9-10 100 15,-4 2 1-15,2-3-101 0,-6 2 0 0,0-6 29 0,-5 3 1 16,0-3-30-16,-7 0 0 0,3 0 23 0,-4-4-1 16,0 5-22-16,-5-2 0 0,-1 5 22 0,-2 2 0 15,-10-2-22-15,-4 0 0 0,-12-1 16 0,-10 1-1 16,1 0-15-16,-7-3 0 0,-1 0 16 0,-1 3 0 16,1-5-16-16,-5-3 0 0,3 0 16 0,2-3 0 15,5 0-16-15,-3 3 0 0,2 0 15 0,4 3 0 0,7-6-15 16,2 1 0-16,4 2 12 0,6-5 1 0,6 5-13 15,2-3 0-15,9 3 16 0,5 3 0 0,4-6-16 16,5 0 0-16,3-2 19 0,4 0 0 0,9 2-19 16,10-2 0-16,17-2 21 0,9-1 1 0,3 3-22 15,0-3 0-15,5 3 19 0,1-3 0 0,2 2-19 16,-1 0 0-16,1 2 18 0,0 0 1 0,-6 4-19 16,-7-3 0-16,-6 3 18 0,-1 3 0 0,-10-3-18 15,-4 1 0-15,-10 2 15 0,-5-3 1 0,-5 0-16 16,-9-3 0-16,-7 2 16 0,-3 1 1 0,-6-3-17 15,-12-2 0-15,-11-3 15 0,-6 0 2 0,-5 0-17 0,-7 0 0 16,-4-1 17-16,-5-6 0 0,0 3-17 0,2 2 0 16,-2 2 14-16,2 0 2 0,2 4-16 0,3-3 0 15,4 6 11-15,2-2 2 0,7 3-13 0,6 0 0 0,11 0 10 16,3 0 1-16,9 3-11 0,2-2 0 0,8 2 10 16,3 2 0-16,10 3-10 0,5 3 0 0,7-1 8 15,7 2 0-15,6 3-8 0,5-3 0 0,7-2 8 16,5 1 0-16,3-3-8 0,-7 1 0 0,1 2 6 15,-4-1 1-15,2-4-7 0,-7 1 0 0,-4-1 6 0,0-6-1 16,-6 1-5-16,-4 3 0 0,-8-1 5 0,-7 2-1 16,-6-5-4-16,-5 0 0 0,-6 0 4 0,-5-5 0 15,-6 2-4-15,-6-1 0 0,-7 0 4 0,-9-4-1 16,-1 3-3-16,-1 0 0 0,-5-1 2 0,-3 1 2 16,-4 0-4-16,1 1 0 0,-1 1 2 0,-2-2 0 15,4 2-2-15,5-1 0 0,5 3 2 0,4 1 1 16,9-3-3-16,4 1 0 0,13-4 1 0,3 1 1 0,10 5-2 15,5 0 0-15,9 0 1 0,1 3 1 0,14-1-2 16,4 1 0-16,16 0 1 0,10 2 2 0,3 3-3 16,3 0 0-16,5 0 1 0,2 4 0 0,-3-2-1 15,-2 1 0-15,-2 2 1 0,-3-1 0 0,-8-1-1 16,-8 4 0-16,-13-1 1 0,-6-2 0 0,-14 1-1 16,-7 0 0-16,-11-2 1 0,-11-6 1 0,-10 3-2 15,-9-1 0-15,-12-2 1 0,-4-2 0 0,-13 4-1 16,-8 1 0-16,-11 0 0 0,-6-1 1 0,-1 5-1 15,-2 2 0-15,-1 5 0 0,0 1 1 0,17-7-1 16,8-5 0-16,63-8-2973 0</inkml:trace>
  <inkml:trace contextRef="#ctx0" brushRef="#br0" timeOffset="877.246">10781 1954 1871 0,'0'0'0'0,"0"0"0"0,3-5 0 0,-3 5-1 15,5-11 1-15,-5 11 0 0,2-10 0 0,-2 10-33 16,3 0 0-16,-3 0 33 0,5 0 0 0,-5 0-1353 16</inkml:trace>
  <inkml:trace contextRef="#ctx0" brushRef="#br0" timeOffset="1764.895">10910 1957 1709 0,'0'0'0'15,"0"0"0"-15,5 0 0 0,-5 0 79 0,3 0 1 16,-3 0-80-16,5 5 0 0,-5-5 49 0,9 9 2 0,-9-9-51 15,13 19 0-15,-13-19 90 0,19 24-1 16,-19-24-89-16,13 14 0 0,-13-14 34 0,8 8 0 0,-8-8-34 16,6 3 0-16,-6-3 33 0,7 5 1 0,-7-5-34 15,6 3 0-15,-6-3 27 0,6 5 0 0,-6-5-27 16,8 8 0-16,-8-8 31 0,2 5 1 0,-2-5-32 16,3 8 0-16,-3-8 46 0,-5 11 0 0,5-11-46 15,-8 17 0-15,8-17 61 0,-20 24 2 0,20-24-63 16,-29 20 0-16,29-20 64 0,-30 26 1 0,14-15-65 15,-5-2 0-15,-1-1 56 0,-2 0 1 0,-5 0-57 16,1 0 0-16,-3 0 51 0,1-3 1 0,-4 3-52 16,1-4 0-16,-4 4 41 0,-1 0 1 0,-3-3-42 0,-1 1 0 15,1-4 31-15,-2 1 2 0,1-3-33 0,-4 0 0 16,0 0 23-16,0 0 2 0,-1-3-25 0,-2 1 0 16,3-4 21-16,-4-2 1 0,4 3-22 0,3 0 0 15,3 5 24-15,2 0 1 0,1-3-25 0,2 2 0 16,3-6 28-16,2 3 0 0,5 0-28 0,4 3 0 0,5-2 32 15,6-2-1-15,-1 5-31 0,5-3 0 0,3 1 27 16,-2 2 1-16,0-3-28 0,4 3 0 0,-1-3 23 16,2 1-1-16,-3 2-22 0,1-3 0 0,2 0 20 15,-3-2 0-15,3 0-20 0,-3 2 0 0,1 2 17 0,2 1 0 16,-3-3-17-16,1 3 0 0,2 0 15 0,0 0-1 16,0 0-14-16,0 0 0 0,0 0 11 0,0 0 1 15,0 0-12-15,0 0 0 0,0 0 10 0,0 0 0 16,5 0-10-16,0 0 0 0,0 0 8 0,1 0 0 15,1 0-8-15,4 0 0 0,1 3 6 0,6-2 1 16,3 2-7-16,-1 2 0 0,4-2 8 0,-1-1 0 0,2 1-8 16,1 0 0-16,1 2 6 0,3-5 1 0,3 3-7 15,1 2 0-15,-1 0 6 0,1-1-1 0,3 4-5 16,-4 0 0-16,2 0 5 0,-1 0 1 0,2 0-6 16,6 0 0-16,-1 0 3 0,5-3 1 0,-3 3-4 15,0-1 0-15,-1 1 4 0,-1 0-1 0,1-3-3 16,2-3 0-16,-1-2 3 0,-1-2 2 0,-1-3-5 15,1 2 0-15,-4-2 3 0,0-3 1 0,0 1-4 16,-1-1 0-16,0-5 2 0,1 0 1 0,-3-1-3 16,2 0 0-16,-1 3 3 0,-2-2 0 0,-1-3-3 15,-2 4 0-15,-3-1 3 0,-5 0 1 0,-3 5-4 0,-4-3 0 16,-3 2 2-16,-5 1 1 0,-3 0-3 0,0 0 0 16,-1 3 2-16,0 2 2 0,-1 1-4 0,-3-1 0 0,0-1 2 15,0 0 0-15,0 1-2 0,0 2 0 16,0 1 3-16,0-4-1 0,0 4-2 0,0-3 0 0,-3 2 1 15,1 1 1-15,0 0-2 0,1 0 0 0,-7 4 1 16,-2 4 2-16,-6 0-3 0,-1 5 0 0,-9 3 1 16,-1 0 0-16,-3 1-1 0,-4 0 0 0,-2 2 0 15,-3 2 1-15,1-5-1 0,-3 0 0 0,-5-4 0 16,-1 1 1-16,-2 0-1 0,-2-5 0 0,-3-4 0 16,0 4 1-16,-5-5-1 0,0-3 0 0,-2-3 1 0,0-5 0 15,1 4-1-15,-1-4 0 0,2 0 2 0,-3-2-1 16,3 2-1-16,0-3 0 0,2 2 1 0,3 1 1 15,-2-3-2-15,3 3 0 0,4 0 1 0,1 3 1 0,7-4-2 16,-2 2 0-16,6 3 2 0,3-1 0 0,9 0-2 16,6-1 0-16,19 6-2840 0</inkml:trace>
  <inkml:trace contextRef="#ctx0" brushRef="#br0" timeOffset="5093.201">13228 2073 1746 0,'0'0'0'15,"0"0"49"-15,-7 0 0 0,-20 3-49 0,6-3 0 16,9 1 110-16,4 2 1 0,3-3-111 0,-1 0 0 16,-1 0 97-16,-1 4-1 0,2-3-96 0,1 2 0 15,3 2 25-15,-2 3 1 0,2-3-26 0,2 3 0 0,2 3 25 16,2-2 0-16,4 7-25 0,5 3 0 0,6 3 43 16,5 5 0-16,5-1-43 0,0 2 0 0,9 1 28 15,0 4 1-15,3-5-29 0,4 1 0 0,3-6 22 16,3 0 2-16,3 0-24 0,0-4 0 0,4-1 35 0,-3-2 0 15,4-1-35-15,2-2 0 0,-2-5 38 0,0 2 0 16,3-6-38-16,-3 3 0 0,0-6 41 0,3 2 2 16,-4-3-43-16,1-3 0 0,0 2 63 0,0-3 0 15,-5 0-63-15,-3-4 0 0,-2 0 64 0,-3-3 0 16,-1 1-64-16,-2 2 0 0,-2-1 56 0,-5 1 0 0,0 0-56 16,1 0 0-16,1 0 48 0,-3 0 0 0,-1-3-48 15,-2 2 0-15,-5-4 43 0,0 2 0 0,-2 1-43 16,-1-2 0-16,3 1 36 0,2 1-1 0,1-1-35 15,2 0 0-15,-6 2 30 0,4 1-1 0,2 0-29 16,1 3 0-16,1 0 28 0,-1 5 0 0,5-3-28 16,-3-2 0-16,5-3 24 0,0 4 0 0,3-3-24 15,0 6 0-15,0-2 19 0,2 3 1 0,3 0-20 16,0 0 0-16,-1 0 20 0,3 0-1 0,1 0-19 16,1 0 0-16,-1 0 13 0,4 0 2 0,0-4-15 15,1 0 0-15,0-1 12 0,-2-3 0 0,3 0-12 16,1 3 0-16,-2 2 12 0,-1-2-1 0,1 1-11 0,2-3 0 15,1 3 10-15,1-4 1 0,-2-2-11 0,-3 4 0 16,-1 1 10-16,-1-3 0 0,0-1-10 0,-5-2 0 16,-1 3 9-16,-2-2 1 0,-4-1-10 0,-1-2 0 15,-5 6 8-15,-3-1 0 0,2-2-8 0,-1 2 0 16,-1 3 7-16,-2-1 0 0,2 1-7 0,0-3 0 0,-32 8-2853 16</inkml:trace>
  <inkml:trace contextRef="#ctx0" brushRef="#br0" timeOffset="12917.274">16143 7864 2186 0,'0'0'0'0,"0"0"99"15,0 0 2-15,0 0-101 0,-16 3 0 0,16-3 168 16,-18-6-1-16,2 4-167 0,-4 2 0 0,-6 0 97 0,-7 0 1 16,-1 2-98-16,1 0 0 0,2-1 30 0,3 2 1 15,-1-3-31-15,0 3 0 0,1 2 22 0,-1-3 1 16,-1-1-23-16,-4 1 0 0,-2 1 16 0,-4-1 2 16,0 1-18-16,0-2 0 0,-5 6 13 0,2-2-1 15,-3 2-12-15,-3-2 0 0,-2 3 9 0,-7 0 1 0,3 0-10 16,-4-3 0-16,-2-1 7 0,-1 3 1 0,-3-2-8 15,-4 2 0-15,0-2 5 0,-5 3 2 0,-1 0-7 16,3-5 0-16,0 2 7 0,-1-2 1 0,0 2-8 16,-2 3 0-16,-3-3 5 0,-2 2 2 0,3-2-7 15,-6 3 0-15,4-3 8 0,-6 3 0 0,2 0-8 16,-4 0 0-16,-1 0 11 0,-4-1 1 0,-1 1-12 16,-2-3 0-16,-4 3 16 0,0-3 0 0,-2 3-16 15,3-5 0-15,-4 2 19 0,0-4 1 0,0 6-20 16,-4-3 0-16,3 4 20 0,-1 0 0 0,2-3-20 15,-3 1 0-15,1 1 19 0,-1-3 2 0,5-2-21 0,-4 3 0 16,-1-4 19-16,0 2 0 0,1 1-19 16,-1 0 0-16,1-1 15 0,1 4 2 0,-2-1-17 15,-5-4 0-15,1-1 15 0,-4 1 0 0,2 1-15 0,-3 2 0 16,0-4 14-16,-3 3 2 0,-2-1-16 0,-1 1 0 0,-4 1 13 16,0 2 1-16,1-6-14 0,-3 2 0 0,0 0 12 15,2 2 0-15,-1-3-12 0,6 4 0 0,-2-4 12 16,1 1-1-16,2 2-11 0,5-1 0 0,0 3 10 15,0-3 1-15,4 1-11 0,1-2 0 0,-5-1 13 16,1 0-1-16,2 2-12 0,-3-1 0 0,5 2 13 0,-1 0 1 16,-1 0-14-16,-3-2 0 0,-3-2 14 0,-1 1 1 15,-1 3-15-15,1-4 0 0,-8 3 11 0,2-1 2 16,-4-2-13-16,1-1 0 0,-3-1 11 0,-2-2 0 16,2 1-11-16,3 0 0 0,0 1 9 0,0 1 0 15,5-3-9-15,0-2 0 0,3 0 8 0,2-3 1 16,-1 3-9-16,0-1 0 0,0-2 8 0,4 2 1 15,3 0-9-15,6 1 0 0,4-3 6 0,0 3 1 0,9-3-7 16,1-3 0-16,8 2 7 0,5-2 1 0,2 1-8 16,8 2 0-16,2-3 5 0,4 3 2 0,7-1-7 15,2-4 0-15,9-3 5 0,4 3 0 0,11-6-5 16,2-4 0-16,26 23-2849 0</inkml:trace>
  <inkml:trace contextRef="#ctx0" brushRef="#br0" timeOffset="16845.862">2201 8284 1255 0,'0'0'0'0,"0"0"68"0,0 0 0 16,0 0-68-16,2-24 0 0,-2 24 193 0,3-8 1 15,-3 8-194-15,3-3 0 0,-3 3 166 0,0-2 1 16,0 2-167-16,0-8 0 0,0 8 14 0,0-3-1 16,0 3-13-16,0-6 0 0,0 6 50 0,-3-6 0 15,3 6-50-15,-10-5 0 0,10 5 75 0,-24-16 1 16,7 8-76-16,-2 3 0 0,-4 2 45 0,0 3 1 0,0 3-46 16,-2-3 0-16,4 3 48 0,2-3 0 0,-2 5-48 15,-1-3 0-15,-2 4 57 0,-2-1 1 0,1 3-58 16,-1-3 0-16,-4 2 55 0,-2 1-1 0,2 0-54 15,-2 2 0-15,2-2 44 0,0 0 1 0,-2 3-45 16,3-3 0-16,3 4 47 0,4 4 2 0,-2-3-49 16,-1-1 0-16,-1 1 42 0,6 3 1 0,-1-5-43 15,0 2 0-15,0-1 30 0,1 1 0 0,2 0-30 16,2 3 0-16,3-4 24 0,1 4 0 0,-1-3-24 16,0 3 0-16,0-4 22 0,1 4 2 0,1 1-24 0,1 2 0 15,2-1 19-15,0 1 0 0,3 1-19 0,0 1 0 16,1 3 15-16,-4 3 1 0,1 1-16 0,3 1 0 15,-4 2 14-15,3-1 0 0,-3 2-14 0,3 0 0 0,-3-7 13 16,3 0-1-16,1 2-12 0,-1 2 0 0,-3-1 11 16,1 2 0-16,3 2-11 0,-4 1 0 0,3 4 10 15,-3-1 2-15,3-1-12 0,-3 1 0 0,0-1 9 16,2-1 0-16,-2-3-9 0,-3 2 0 0,1 1 6 16,-1-3 2-16,-2 3-8 0,4 2 0 0,-7 5 6 15,0 2-1-15,3 0-5 0,-1-2 0 0,-2-5 5 16,3-1-1-16,-3 3-4 0,3 2 0 0,5 1 4 0,-1 2 0 15,-2-2-4-15,3-2 0 0,3-1 4 0,0-1-1 16,0-2-3-16,2 3 0 0,3-2 2 0,3-3 2 16,-3 2-4-16,0 5 0 0,0-2 2 0,0 3 0 15,0-3-2-15,0 0 0 0,0-2 2 0,2-1 1 16,1 0-3-16,0 1 0 0,-1 1 1 0,-2-2 1 0,3-1-2 16,2 3 0-16,0-1 1 0,-1 2 1 0,3-1-2 15,1-4 0-15,-3 0 1 0,2 0 2 0,0-1-3 16,4-3 0-16,-1-3 1 0,1 0 0 0,1-1-1 15,-2 0 0-15,1-1 1 0,-1 0 0 0,1-3-1 16,2-1 0-16,-4-1 1 0,2-1 2 0,2-6-3 16,-3 1 0-16,1-2 1 0,2-2 1 0,-1-1-2 15,1-1 0-15,0-3 3 0,0 1 1 0,-2-2-4 16,3-1 0-16,5-2 3 0,-1 0 1 0,-2 0-4 16,1-2 0-16,-1-4 5 0,2 0 1 0,-2-2-6 15,1-3 0-15,-1-5 10 0,2 0 1 0,-2-6-11 0,-7-8 0 16,-9 30-2655-16</inkml:trace>
  <inkml:trace contextRef="#ctx0" brushRef="#br0" timeOffset="27491.512">7815 3486 2487 0,'0'0'0'0,"0"0"0"0,0 8 0 0,0-8 129 15,0 19 1-15,0-19-130 0,-5 26 0 0,5-26 180 16,-11 25 2-16,11-25-182 0,-18 27 0 0,18-27 88 0,-20 20 0 16,20-20-88-16,-26 29 0 0,13-12 35 0,-3 2 1 15,-1 2-36-15,1-7 0 0,-2 2 20 0,-2 0 0 16,-6 0-20-16,-3 0 0 0,-9-2 11 0,-2 0 2 15,-3 3-13-15,-1 2 0 0,-4 4 8 0,-2 0 1 16,-1 1-9-16,-6-3 0 0,-2-4 8 0,-5-1-1 0,-1 0-7 16,-2-8 0-16,-1-2 6 0,-6 0 1 0,2-9-7 15,-4 0 0-15,1-3 5 0,-5-2 2 0,-2-8-7 16,-1-5 0-16,-2-7 6 0,2-4-1 0,2 2-5 16,3 2 0-16,1-1 5 0,2 2-1 0,4-3-4 15,4-3 0-15,5-2 4 0,4-3 0 0,2-2-4 16,4-1 0-16,1-3 3 0,1-2 1 0,7 0-4 15,5-1 0-15,6 5 7 0,7 4 0 0,7-6-7 16,2-5 0-16,4-5 14 0,7-3-1 0,2 0-13 16,6 8 0-16,5 0 16 0,1 2 0 0,7 1-16 15,5-7 0-15,0 0 18 0,4-1 0 0,5 1-18 16,2 8 0-16,2 5 18 0,1 2 0 0,3 2-18 0,2-6 0 16,3 3 15-16,3 1 1 0,4-2-16 0,1 7 0 15,6 0 13-15,-1 4 2 0,6 1-15 0,0 4 0 0,7-1 10 16,4 4 1-16,-1 1-11 0,3 4 0 15,1 3 8-15,4 5 1 0,6 0-9 0,-2 0 0 16,1 0 8-16,1 5 0 0,-2 6-8 0,1 1 0 0,-2 5 7 16,-4 2-1-16,1 2-6 0,-5 4 0 0,0 2 6 15,-8 3 0-15,1 5-6 0,-1 7 0 0,-1 5 4 16,-4 2 1-16,-3 0-5 0,-5 4 0 0,-3 1 3 0,-2 3 1 16,-7 3-4-16,-2 5 0 0,-4 2 3 0,-2 1-1 15,-9 1-2-15,-1 1 0 0,-9-2 1 0,-3-3 1 16,-4 2-2-16,-4 3 0 0,-4 6 1 0,-5-2 2 15,-6-1-3-15,-4-3 0 0,-5-7 1 0,-4-1 0 16,-5-5-1-16,-1 0 0 0,-7 0 1 0,-1-4 0 16,-4-2-1-16,-1-4 0 0,-3-2 1 0,-3-4 0 0,-2-2-1 15,-4-2 0-15,-2-1 2 0,-2 3-1 0,-3-6-1 16,-2-1 0-16,-1-4 1 0,-4-1 1 0,2-6-2 16,-3 3 0-16,3-4 1 0,0-4 1 0,0 0-2 15,4 2 0-15,-3-6 2 0,6 3 0 0,1-6-2 16,1 3 0-16,4 0 1 0,3-1 0 0,2-1-1 15,-2 1 0-15,1-3 1 0,4 0 0 0,5-5-1 16,7-6 0-16,34 11-2885 0</inkml:trace>
  <inkml:trace contextRef="#ctx0" brushRef="#br0" timeOffset="36034.526">7845 3531 1859 0,'0'0'0'0,"0"0"73"16,0 0 0-16,0 0-73 0,-5 16 0 0,5-16 129 15,-8 11 1-15,8-11-130 0,-17 14 0 0,17-14 88 16,-29 19 0-16,12-11-88 0,1 1 0 0,-5 2 28 16,-1-1 1-16,1 1-29 0,-3 2 0 0,2-4 22 15,-2 5 0-15,-2-4-22 0,1 1 0 0,-7-3 22 0,-2 5-1 16,-1-1-21-16,-1 1 0 0,-3 0 17 0,-2-1 1 15,3-1-18-15,-7-1 0 0,-1-2 17 0,-2-2 0 16,-1 2-17-16,-1 1 0 0,-4 3 20 0,3 0 0 16,-6-4-20-16,1-3 0 0,-3 0 17 0,1-2 1 15,-4-2-18-15,2 3 0 0,-6-4 19 0,3 3 1 0,-4-3-20 16,1-3 0-16,-1-2 19 0,0 0 0 0,1-3-19 16,-3 0 0-16,2-4 19 0,-3 0 0 0,3 0-19 15,3-1 0-15,2 2 18 0,3 2 1 0,0-7-19 16,-1 0 0-16,-1-2 16 0,4-2 1 0,-2 1-17 15,4-2 0-15,1-2 14 0,-2-3 1 0,4-2-15 16,1-2 0-16,1-5 14 0,4 2 2 0,3-1-16 16,2 1 0-16,3 1 17 0,1 4 1 0,7-5-18 15,1-1 0-15,5-5 20 0,2 1 0 0,3-5-20 16,1 2 0-16,2-2 21 0,2-1-1 0,6 3-20 16,0 1 0-16,8 2 17 0,0 2 1 0,8-1-18 0,0-4 0 15,4-3 16-15,4-2 2 0,2 1-18 0,-1 6 0 16,1 1 14-16,6 5-1 0,1-4-13 0,1 4 0 15,6-3 12-15,1-4 0 0,6 2-12 0,-3-3 0 16,-1 1 9-16,3 2 0 0,2 2-9 0,-1 3 0 16,-1 1 7-16,-1 3 0 0,4 4-7 0,2-3 0 0,3 1 7 15,0-2 1-15,4 1-8 0,-1 2 0 0,2 1 6 16,3 1 0-16,1-1-6 0,4 1 0 0,0 0 5 16,0 2 0-16,3-1-5 0,0 2 0 0,0 5 4 15,-3 3 0-15,2 1-4 0,1-1 0 0,3 2 4 16,2 2-1-16,-3-3-3 0,-2 5 0 0,2 2 2 0,1-3 2 15,-1 3-4-15,-2 5 0 0,-3 0 2 0,3 2 1 16,-3 4-3-16,-3-1 0 0,1 3 2 0,-1 0 1 16,-2 1-3-16,0 2 0 0,-1 2 1 0,-5 3 0 15,1 1-1-15,1 2 0 0,4 2 1 0,0 4 0 16,-3 0-1-16,0 4 0 0,-2 3 1 0,1 1 0 16,-2 0-1-16,1-1 0 0,-3 1 0 0,-1-1 2 0,-2 1-2 15,2 0 0-15,1 7 1 0,-3-2 0 0,-5 1-1 16,0-1 0-16,-3 2 1 0,-3 1 0 0,-3-3-1 15,-5 2 0-15,-3-4 1 0,-9-3 0 0,-4 4-1 16,-3 1 0-16,-8 1 1 0,-2 2 1 0,-4 1-2 16,-7-1 0-16,-2-5 1 0,-1 1 0 0,-3-7-1 15,-7 1 0-15,-1-5 1 0,-7-3 0 0,-1 1-1 16,-4-2 0-16,-4 2 1 0,-3 0 0 0,-1 1-1 16,-1-1 0-16,-3 0 0 0,0-2 1 0,-2 2-1 15,2-4 0-15,-3-2 0 0,1 1 2 0,-3-2-2 16,1-1 0-16,4 0 0 0,0-7 1 0,-2 2-1 15,-1-3 0-15,-5 2 1 0,3-2 1 0,-3-1-2 0,3 1 0 16,3 0 3-16,-2 0 2 0,-1-3-5 0,0 3 0 16,1-3 4-16,3 1 2 0,1-1-6 0,0-4 0 15,0 2 6-15,0 1 0 0,7-4-6 0,1-4 0 0,46 4-2527 16</inkml:trace>
  <inkml:trace contextRef="#ctx0" brushRef="#br0" timeOffset="58358.042">2072 11064 2048 0,'0'0'0'0,"0"0"120"0,0 0 1 0,0 0-121 15,0-2 0-15,0 2 196 0,0 0 1 0,0 0-197 16,0 0 0-16,0 0 115 0,0 4 2 0,0-4-117 16,-3 3 0-16,3-3 28 0,-5 8 0 0,5-8-28 15,-5 14 0-15,5-14 29 0,-8 19 1 0,8-19-30 16,-4 27 0-16,-1-8 35 0,2 1 1 0,-1 1-36 15,3 1 0-15,-2 0 27 0,-2 2 0 0,2-2-27 16,1-1 0-16,-4-1 25 0,1 3-1 0,0-1-24 16,-3-2 0-16,0-1 22 0,-1 2 0 0,1-2-22 15,0 0 0-15,0 1 23 0,0 3 0 0,1-1-23 0,-1 2 0 16,0-4 24-16,4 2 0 0,0 0-24 0,-4-6 0 16,4-1 25-16,0-3 0 0,3 1-25 0,-2 1 0 0,1-4 22 15,-1 1 2-15,0-3-24 0,3-2 0 16,-2 2 19-16,2 0 0 0,-3 0-19 0,3 0 0 0,-5 3 16 15,2-3 0-15,3 1-16 0,-2-1 0 0,-1 0 14 16,3 0 1-16,0-3-15 0,0-1 0 0,-3 0 12 16,3-1 0-16,0-2-12 0,0 4 0 0,0 1 14 15,0-4-1-15,0 0-13 0,0-1 0 0,0 2 15 0,0 0-1 16,0-1-14-16,0 0 0 0,0-1 14 0,0 1-1 16,0-1-13-16,0-1 0 0,0 0 13 0,0 2-1 15,0-2-12-15,0 0 0 0,0 0 13 0,0 0 1 16,0 0-14-16,0 0 0 0,0 0 12 0,3 0 1 15,0 0-13-15,2 0 0 0,0 0 13 0,3 0 2 0,-3 0-15 16,3-2 0-16,4-2 12 0,1-1 1 0,3 0-13 16,0 2 0-16,-2 1 12 0,2-2 0 0,0-1-12 15,2-1 0-15,-2 1 12 0,1 0 2 0,1 0-14 16,3 1 0-16,-1-3 12 0,4 1 0 0,-2 0-12 16,2 1 0-16,2 0 12 0,3 0 0 0,-2 1-12 15,1-1 0-15,-4 0 9 0,2 0 0 0,-4 2-9 16,2-2 0-16,-6 2 9 0,2 3 0 0,-1-5-9 15,-1 1 0-15,-5-3 7 0,3 3 1 0,-4-1-8 16,-2 3 0-16,-5 2 5 0,1 0 2 0,-1 0-7 16,-4 0 0-16,3 0 4 0,-4 0 2 0,0 0-6 15,0-1 0-15,-4-4 3 0,3-1 2 0,-2-1-5 16,-7 1 0-16,-3-4 3 0,-6-1 1 0,2-1-4 0,-4-1 0 16,3 2 2-16,-2 1 1 0,-1-2-3 0,3 2 0 15,6 1 2-15,-1-1 1 0,2 2-3 0,6 0 0 0,2 2 2 16,3 1 0-16,3 2-2 0,-3 0 0 0,2 1 1 15,1 1 2-15,0 1-3 0,2 0 0 0,3 0 1 16,1 3 1-16,7 3-2 0,5 2 0 0,0 2 1 16,4 1 1-16,1 2-2 0,-6 1 0 0,1 0 1 15,-3 2 1-15,-6 0-2 0,1 0 0 0,-2-1 1 16,-1 1 0-16,-2 2-1 0,-5-4 0 0,-3 2 1 0,-3 3 0 16,-5-5-1-16,-2 3 0 0,-7 1 1 0,-7-1 0 15,-2 1-1-15,-2-4 0 0,-6-3 1 0,-2 0 2 16,-3-2-3-16,-2-1 0 0,-2-3 1 0,-3 0 1 15,-1-4-2-15,1-5 0 0,46 4-3000 0</inkml:trace>
  <inkml:trace contextRef="#ctx0" brushRef="#br0" timeOffset="63275.728">3738 12231 2086 0,'0'0'0'16,"0"0"112"-16,0 0 1 0,0 0-113 0,-2 6 0 15,2-6 195-15,5 3 1 0,-5-3-196 0,-3 7 0 16,3-7 133-16,-5 6 2 0,5-6-135 0,-26 8 0 16,1-2 21-16,-4 1 2 0,-4-3-23 0,-1-4 0 0,-4-3 33 15,0 0 1-15,-4 1-34 0,2 2 0 0,1 0 36 16,-3 2 0-16,4-2-36 0,-2-2 0 0,5-1 27 15,3 0 0-15,2 1-27 0,-4 1 0 0,6-1 22 16,-3 1 1-16,3 1-23 0,2 1 0 0,26-1-2440 16</inkml:trace>
  <inkml:trace contextRef="#ctx0" brushRef="#br0" timeOffset="63911.172">3908 13681 2161 0,'0'0'0'0,"0"0"0"15,0 0 0-15,0 0 113 0,0 0 2 0,0 0-115 16,-3 2 0-16,1-1 165 0,2 1 1 0,-8-1-166 15,0 3 0-15,-9 0 78 0,-2 3 1 0,-2-3-79 16,-1-2 0-16,-2-2 33 0,-2 0 2 0,1 0-35 0,3 0 0 16,-2-2 22-16,-2-1 0 0,5 0-22 15,1 2 0-15,-1-1 19 0,3 2 0 0,2-2-19 0,4 2 0 16,12 0-2271-16</inkml:trace>
  <inkml:trace contextRef="#ctx0" brushRef="#br0" timeOffset="64377.318">3787 14823 2575 0,'0'0'0'0,"-8"1"0"0,0 2 0 16,-6 2 62-16,-5 1-1 0,-2 1-61 0,0-1 0 15,-1-1 129-15,1 0 0 0,-4-1-129 0,1 1 0 16,1-2 84-16,3-1 0 0,-1-1-84 0,-5 3 0 0,1-3 37 15,-2-1 0-15,1 2-37 0,4-1 0 0,3 1 21 16,1 0 0-16,1-2-21 0,4-2 0 0,13 2-2430 16</inkml:trace>
  <inkml:trace contextRef="#ctx0" brushRef="#br0" timeOffset="70579.521">4251 12098 389 0,'0'0'0'0,"0"0"0"0,0 0 0 0,0 0 0 15,17-16 0-15,-17 16 0 0,18-8 0 16,-18 8 0-16,19-8 0 0,-19 8 115 0,10-6 1 0,-10 6-116 16,16-5 0-16,-16 5 0 0,15-6 0 0,-15 6 0 15,15-2 0-15,-15 2 60 0,16 6 0 0,-16-6-60 16,21 5 0-16,-21-5 248 0,17 10 0 0,-17-10-248 16,21 11 0-16,-21-11 76 0,16 9 1 0,-16-9-77 15,16 11 0-15,-16-11 121 0,9 7 1 0,-9-7-122 16,10 11 0-16,-10-11 118 0,11 9 0 0,-11-9-118 15,8 10 0-15,-8-10 118 0,8 9 1 0,-8-9-119 16,5 10 0-16,-5-10 123 0,1 12 2 0,-1-12-125 16,-1 16 0-16,1-16 102 0,-12 21 1 0,12-21-103 0,-22 22 0 15,6-11 91-15,-1-1 1 0,-7-2-92 0,1-1 0 16,-5 1 81-16,-1 0 0 0,-1-3-81 0,-7 3 0 16,-1 0 61-16,-4 0 2 0,-1 0-63 0,-1 1 0 15,1 2 54-15,-2 2 1 0,-1-2-55 0,0-1 0 0,-4-3 49 16,-1 1 1-16,0-3-50 0,-1 3 0 0,1 0 39 15,-5 0 1-15,2-3-40 0,-5 1 0 0,-3-1 32 16,-1-1 0-16,4-2-32 0,0 1 0 0,2 0 30 16,1-1-1-16,2-2-29 0,1 0 0 0,2 2 30 0,5-2 0 15,0-4-30-15,5-2 0 0,-1-3 30 0,7-1-1 16,-2-1-29-16,4-2 0 0,4-1 26 0,4 0-1 16,4-2-25-16,5 3 0 0,7 2 18 0,4 2 1 15,5-4-19-15,5-3 0 0,-5 16-2733 0</inkml:trace>
  <inkml:trace contextRef="#ctx0" brushRef="#br0" timeOffset="77668.647">2000 6586 967 0,'0'0'0'0,"0"0"0"16,5-6 0-16,-5 6 14 0,8-16 1 0,-8 16-15 16,10-16 0-16,-10 16 45 0,8-9 1 0,-8 9-46 15,4-14 0-15,-4 14 101 0,12-18 0 0,-12 18-101 16,8-20 0-16,-8 20 9 0,7-21 0 0,-7 21-9 15,5-16 0-15,-5 16 37 0,2-8 1 0,-2 8-38 16,3-4 0-16,-3 4 111 0,0-5 1 0,0 5-112 16,-13-3 0-16,13 3 54 0,-33-3 1 0,9 3-55 15,-3 3 0-15,-10-3 81 0,-1 3 1 0,-4-2-82 16,4 3 0-16,2-3 72 0,-1 2 0 0,-1 2-72 0,3 0 0 16,-5 1 57-16,5-1 1 0,1 3-58 0,1-3 0 15,-1 3 73-15,1-1 0 0,4 5-73 0,4-3 0 0,7 4 58 16,2 1 2-16,5 0-60 0,1-1 0 0,6-2 53 15,0 0 0-15,4 2-53 0,4-1 0 0,0 1 50 16,1 3-1-16,-2-2-49 0,5 5 0 0,-1 5 62 16,4-2 1-16,-3 2-63 0,0 0 0 0,-2-1 63 15,2 3-1-15,3-4-62 0,-1 0 0 0,1-1 55 0,2-1 0 16,0 1-55-16,-1-1 0 0,1 1 48 0,-3-1 0 16,1 4-48-16,1 2 0 0,-2-1 36 0,1 3 0 15,2 1-36-15,-5-1 0 0,0-1 28 0,0-1 1 16,-3 2-29-16,-4-3 0 0,2 4 25 0,1-2-1 15,-8-2-24-15,0-1 0 0,-9 1 19 0,0-3 2 16,-3 2-21-16,-5 1 0 0,4 2 15 0,-4-1 2 16,-3-1-17-16,-1-1 0 0,-1 0 12 0,-2-1 1 0,-1-1-13 15,3 1 0-15,4-3 12 0,-2 1 0 0,7-2-12 16,-1-2 0-16,2-3 12 0,3-1 0 0,6-2-12 16,-1 0 0-16,3 0 15 0,2-1 0 0,3-2-15 15,0 1 0-15,0-1 18 0,4 2 0 0,8 1-18 16,-3 5 0-16,7-1 16 0,5 4 1 0,-1 4-17 15,1-6 0-15,-3-1 12 0,2 1 2 0,4 2-14 16,-3 2 0-16,-2-4 11 0,2 2 1 0,-2 2-12 16,-5-4 0-16,-1 1 9 0,-2-2 0 0,-1-1-9 15,-2 3 0-15,-8-2 7 0,0-4 1 0,-2 3-8 0,-1-3 0 16,-2-1 6-16,0 2 2 0,-3 1-8 0,-3 0 0 16,-3 4 8-16,-5-2 1 0,1 0-9 0,2 4 0 15,-4 1 7-15,2 2 1 0,-3 3-8 0,4-4 0 16,1 0 8-16,0-1-1 0,2-1-7 0,3 1 0 0,-2-1 7 15,5-4 0-15,0 2-7 0,1 2 0 0,-1 4 7 16,1-3-1-16,3 2-6 0,3 0 0 0,1 2 6 16,1 2 0-16,3-3-6 0,0 1 0 0,4 0 4 15,-3 2 1-15,3 2-5 0,0 1 0 0,2 1 3 16,1-1 1-16,1 2-4 0,1-2 0 0,3 0 4 16,5 0-1-16,-4 2-3 0,1 1 0 0,-2 4 2 0,0 1 2 15,-2 1-4-15,2-4 0 0,0 0 2 0,-3-2 0 16,0-1-2-16,-6 3 0 0,1 0 2 0,-6-5 1 15,-2 3-3-15,-2 3 0 0,-4 4 2 0,-2 4 0 16,-1-6-2-16,-7-1 0 0,-2-6 1 0,-6-2 2 16,2 4-3-16,1 0 0 0,-3 4 2 0,2 1 0 0,1 1-2 15,-3-2 0-15,5-4 2 0,0 3 1 0,2-2-3 16,-1 2 0-16,2 0 2 0,0 2 0 0,7 2-2 16,1-4 0-16,3 2 1 0,2 2 0 0,3-5-1 15,0-4 0-15,0 1 1 0,3-2 1 0,6-1-2 16,-1-2 0-16,8-4 0 0,2 0 1 0,-1-3-1 15,4 1 0-15,-2-2 1 0,0-3 0 0,5-2-1 16,-3 0 0-16,1-1 2 0,2-1 2 0,-3-7-4 16,0 3 0-16,-1-6 3 0,1-1 1 0,-3-1-4 15,-6-1 0-15,1-4 4 0,-5-1-1 0,-3-4-3 0,-2-3 0 16,-3 13-2814-16</inkml:trace>
  <inkml:trace contextRef="#ctx0" brushRef="#br0" timeOffset="81325.496">4436 12175 1569 0,'0'0'0'0,"0"0"98"0,0 0 1 16,0 0-99-16,0 2 0 0,0-2 202 0,0 3 1 15,0-3-203-15,-5 2 0 0,5-2 140 0,-5 4 0 0,5-4-140 16,-13 10 0-16,13-10 22 0,-20 14-1 0,20-14-21 15,-24 19 0-15,24-19 41 0,-23 22 0 0,23-22-41 16,-27 23 0-16,10-11 37 0,-4-2 0 0,-1 1-37 16,-4-3 0-16,-2-4 29 0,-1 1 2 0,-5 0-31 15,-4 1 0-15,2 1 32 0,-7 1 1 0,-2-2-33 16,-1-1 0-16,-4-2 28 0,-1-2 0 0,0 3-28 16,-1 2 0-16,1 3 21 0,0-1 2 0,1-3-23 15,-1 0 0-15,-3-2 18 0,3 0-1 0,-3-1-17 16,0-2 0-16,-1-2 15 0,4-1 1 0,-3-2-16 15,-3 0 0-15,-2 2 14 0,0-5 2 0,0-1-16 0,-2-1 0 16,6 1 23-16,0-2-1 0,1-3-22 0,0 1 0 16,0 2 29-16,0-3 1 0,3 1-30 0,4 0 0 15,6 1 31-15,0-1-1 0,2 0-30 0,1-4 0 16,5-1 27-16,-1 1 1 0,2 0-28 0,5-2 0 0,3 1 21 16,4 1 2-16,-1-4-23 0,5-3 0 0,3-1 18 15,0 0 0-15,4-2-18 0,1 0 0 0,0 0 14 16,3-2 1-16,2-1-15 0,1 2 0 0,2 1 11 15,2 3 0-15,6-4-11 0,0-4 0 0,1 0 10 16,4-1 1-16,6-2-11 0,2 2 0 0,1 1 8 0,7-2 3 16,1 2-11-16,4 2 0 0,2 5 9 0,3-1 1 15,2 1-10-15,1 0 0 0,1-2 9 0,6-2 0 16,0 1-9-16,1-1 0 0,-2 1 11 0,4-1 0 16,-1 2-11-16,3 0 0 0,1 4 10 0,-4-1 1 15,3 2-11-15,0 1 0 0,5 4 10 0,3 2 2 0,2-2-12 16,-2 3 0-16,0-1 10 0,2 4 0 0,1 0-10 15,-1 3 0-15,3 4 8 0,0 0 1 0,3 4-9 16,-1 2 0-16,1 3 8 0,1-2-1 0,1 2-7 16,3 1 0-16,-5 4 7 0,-1-1 0 0,1 2-7 15,0 2 0-15,-3 3 7 0,0-1-1 0,0 4-6 16,-3 2 0-16,-2 1 6 0,0 4 0 0,-2 2-6 16,3 1 0-16,-1 5 4 0,0 3 2 0,-6-1-6 15,-2-1 0-15,-8-2 3 0,0-3 2 0,-1 4-5 16,-7-3 0-16,-7-2 3 0,-3 2 0 0,-4 1-3 0,-3 0 0 15,-4-2 4-15,-4-2 0 0,-5 1-4 0,0-1 0 16,-3-1 4-16,-5 0-1 0,-3-5-3 0,-2 1 0 16,-5-3 3-16,-2-2 2 0,-4 1-5 0,0 1 0 15,-2 1 5-15,-3-1 2 0,1 1-7 0,-4 1 0 0,2 2 6 16,-4 3-1-16,-7-2-5 0,-1-4 0 0,-7-6 6 16,-4 1 1-16,-3-2-7 0,-1 1 0 0,-2 2 6 15,-3-3 1-15,-1 1-7 0,-4-7 0 0,-6-2 7 16,-2 0 0-16,-1 4-7 0,-3-1 0 15,0 2 6-15,4 2 2 0,-5 1-8 0,2-4 0 0,-2-2 9 16,2 0 1-16,-5-2-10 0,3-1 0 0,-2-2 9 16,-3 0 1-16,2 0-10 0,5 0 0 0,3-1 14 0,3-1-1 15,5 1-13-15,2 1 0 0,6-3 13 0,5 0 0 16,4 0-13-16,1 0 0 0,3 0 14 0,1 0 0 16,3 0-14-16,1 0 0 0,0-3 11 0,2 0 1 15,6-5-12-15,4-3 0 0,21 11-2867 0</inkml:trace>
  <inkml:trace contextRef="#ctx0" brushRef="#br0" timeOffset="86071.804">5907 9566 2072 0,'0'0'0'0,"0"0"101"0,0 0 0 15,0 0-101-15,0 2 0 0,0-2 189 0,0 0 0 16,0 0-189-16,-3 1 0 0,3-1 145 0,-8 5 0 0,8-5-145 16,-26 13 0-16,6-4 18 0,-11 2 0 0,-1-3-18 15,-3-3 0-15,-6 0 36 0,-5-2 1 0,-9 0-37 16,-2 2 0-16,-10 3 48 0,-5 0 1 0,-4-4-49 15,-7 1 0-15,-9 0 31 0,-7 1 0 0,2-1-31 16,-4-2 0-16,4-1 23 0,1 1-1 0,4-2-22 16,4 3 0-16,5-1 30 0,4 2 2 0,7-2-32 15,2-3 0-15,6 1 31 0,2 2 2 0,3 1-33 16,5-3 0-16,-1-1 30 0,6 0 1 0,6 3-31 16,2-3 0-16,9 0 27 0,5 0 0 0,1 2-27 15,2 1 0-15,24-3-2622 0</inkml:trace>
  <inkml:trace contextRef="#ctx0" brushRef="#br0" timeOffset="87666.882">4829 13770 2098 0,'0'0'0'0,"0"0"0"0,0 0 0 0,0 0 113 15,0 0 2-15,0 0-115 0,-1 0 0 0,1 0 196 16,-3 0 2-16,3 0-198 0,-4 0 0 0,4 0 89 16,-4 0 1-16,4 0-90 0,-13-2 0 0,13 2 36 15,-22-6 1-15,2 4-37 0,3 1 0 0,-7-1 22 16,-1-1 0-16,-1 0-22 0,1 3 0 0,-1 1 20 15,1 1 0-15,-4 0-20 0,-5-1 0 0,-4-1 24 0,-3-1 1 16,-9-1-25-16,-1 2 0 0,-8 0 24 0,-8 0 2 16,2 0-26-16,1-2 0 0,-3-2 18 0,0-3 1 15,5 1-19-15,3 1 0 0,0 0 28 0,2 1 0 16,6-1-28-16,5 0 0 0,4 0 37 0,4-1 0 16,4 1-37-16,6-1 0 0,4 4 42 0,5 1-1 15,3-2-41-15,8-2 0 0,3-1 41 0,10 1-1 0,0 0-40 16,3 0 0-16,4 2 36 0,1 0 0 0,8-2-36 15,0-4 0-15,4-2 29 0,4-2 0 0,1 0-29 16,4 2 0-16,2 0 23 0,6-3-1 0,-1 0-22 16,2 4 0-16,2-2 18 0,6 0 1 0,-2 3-19 15,-3-1 0-15,9 4 15 0,-1-2 1 0,-3 3-16 16,0 2 0-16,1 2 13 0,-4 1 0 0,2 3-13 16,-4 2 0-16,-5 1 11 0,1 0-1 0,-7 2-10 15,1 2 0-15,-2-4 8 0,-1 2-1 0,-7 0-7 16,-2 1 0-16,-10 1 5 0,-3-1 0 0,-3-1-5 15,-3-3 0-15,-5-2 3 0,0-3 0 0,-5 2-3 16,-1-2 0-16,-4 3 2 0,-1 0 1 0,-6 0-3 0,-4 2 0 16,-5 1 1-16,-10 1 1 0,1-3-2 0,1-2 0 15,-2-2 1-15,0-2 1 0,0-1-2 0,-2 2 0 0,-4-1 1 16,-4 1 2-16,0-3-3 0,-1 1 0 0,1-2 2 16,-3-1 0-16,-1 0-2 0,4-1 0 0,3 3 2 15,-3-6 2-15,1 2-4 0,2 4 0 0,2 0 3 16,-1 1 1-16,4 3-4 0,5-3 0 0,-1 1 4 15,1 1 0-15,4-2-4 0,-1 1 0 0,1 1 7 16,4 1 0-16,4 1-7 0,5 1 0 0,3-1 7 16,5 2 1-16,5-1-8 0,1-2 0 0,4 0 6 0,1 0 1 15,10 3-7-15,3-1 0 0,9 4 6 0,9 4-1 16,2 1-5-16,3-5 0 0,2-1 6 0,2 1-1 16,7 2-5-16,1 2 0 0,3-1 5 0,3 1 1 15,2-3-6-15,0 1 0 0,0 3 4 0,3 1 1 0,-3-1-5 16,3-2 0-16,-3-3 3 0,0 2 0 0,-1-1-3 15,-2 1 0-15,-2 1 3 0,-3 1 0 0,-2 1-3 16,-7 1 0-16,-9 1 2 0,-4 0 1 0,-9-2-3 16,-2-3 0-16,-10-4 3 0,-8 1-1 0,-5-2-2 15,-3-1 0-15,-8 0 1 0,-4 1 0 0,-6-3-1 16,-7 0 0-16,-10 0 1 0,-10 0 0 0,-1-3-1 16,-5-2 0-16,-5-3 2 0,-6-2-1 0,-2 2-1 15,0 4 0-15,-6-1 0 0,2 2 1 0,1 0-1 16,0-1 0-16,8 1 1 0,0 2 0 0,8-1-1 15,10 1 0-15,10 1 1 0,9 1 0 0,3 1-1 16,5-1 0-16,6-1 0 0,-2 0 1 0,15-6-1 16,11-4 0-16,-8 10-2976 0</inkml:trace>
  <inkml:trace contextRef="#ctx0" brushRef="#br0" timeOffset="91398.735">4627 13841 1934 0,'0'0'0'0,"0"0"0"16,0-11 0-16,0 11 105 0,0-21-1 0,0 21-104 15,-3-27 0-15,3 27 64 0,-16-22 1 0,16 22-65 16,-30-30 0-16,9 13 25 0,-5-1 0 0,-2-2-25 16,-6-4 0-16,1-6 31 0,-5-2 0 0,-4-3-31 15,1-1 0-15,41 36-1789 0</inkml:trace>
  <inkml:trace contextRef="#ctx0" brushRef="#br0" timeOffset="91908.256">5626 11026 2425 0,'0'0'0'0,"0"0"0"15,0-2 0-15,0 2 15 0,0-4 2 0,0 4-17 16,-3-2 0-16,3 2 35 0,-5 2 1 0,5-2-36 16,-33 4 0-16,-1 1 73 0,-7 1 0 0,-5-1-73 15,-8 0 0-15,-5-3 37 0,-4 1 0 0,-7 1-37 0,-6 3 0 16,-7-1 22-16,-9 4 2 0,-9 1-24 0,-3 3 0 15,-1-3 74-15,-3 6 1 0,3-2-75 0,0 1 0 16,4-2 109-16,-2-2 1 0,5 1-110 0,3 0 0 16,2-2 94-16,1-2 1 0,4 2-95 0,8 2 0 0,2 3 77 15,3 1-1-15,15-7-76 0,2-7 0 0,58-3-2629 16</inkml:trace>
  <inkml:trace contextRef="#ctx0" brushRef="#br0" timeOffset="93506.275">4748 14794 2362 0,'0'0'0'0,"0"0"0"0,5 3 0 15,-5-3 240-15,5 7 1 0,-5-7-241 16,4 4 0-16,-4-4 214 0,4 4 1 0,-4-4-215 0,0 4 0 16,0-4 92-16,-8 7 1 0,8-7-93 0,-34 12 0 15,1-5 38-15,-5-1 0 0,-7 0-38 0,-1-1 0 0,-5-2 26 16,-4 0 1-16,0-1-27 0,-3 0 0 0,-4-2 35 16,0-2 0-16,1-1-35 0,-1 0 0 0,8-2 23 15,3 0 2-15,2 0-25 0,2-1 0 0,6-2 18 16,0 2 0-16,10-8-18 0,11-7 0 0,20 21-2806 15</inkml:trace>
  <inkml:trace contextRef="#ctx0" brushRef="#br0" timeOffset="97254.818">5121 12177 2475 0,'0'0'0'0,"0"0"0"16,0-3 0-16,0 3 134 0,0-3 0 0,0 3-134 16,0-2 0-16,0 2 181 0,0 0 1 0,0 0-182 15,0 0 0-15,0 0 93 0,8 0 1 0,-8 0-94 16,13 2 0-16,-13-2 34 0,25 0-1 0,-25 0-33 0,21 3 0 16,-21-3 20-16,21 0 0 0,-21 0-20 0,14 3 0 15,-14-3 19-15,11 5 0 0,-11-5-19 0,10 6 0 16,-10-6 20-16,11 6 1 0,-11-6-21 0,5 7 0 0,-5-7 27 15,3 1 1-15,-3-1-28 0,0 3 0 0,0-3 32 16,-3 4-1-16,3-4-31 0,-5 6 0 0,5-6 31 16,-5 8 0-16,5-8-31 0,-16 11 0 0,16-11 27 15,-28 13 0-15,10-9-27 0,-6 0 0 0,-3-1 23 16,-2-3 2-16,1 1-25 0,-6 1 0 0,4-2 24 0,-4 0 0 16,-2 0-24-16,-1 0 0 0,-1-2 23 0,-4-2-1 15,-1-3-22-15,-6-1 0 0,-7 0 20 0,-6 0 2 16,-3-1-22-16,-4-4 0 0,-3-1 18 0,-6 0 0 15,2 1-18-15,-7 0 0 0,3 1 14 0,-3-1 2 16,-1 0-16-16,1-2 0 0,-1 2 13 0,-1-3 1 16,-1 3-14-16,2 2 0 0,-1 2 11 0,-3 1 1 0,2-2-12 15,2 6 0-15,-1 2 12 0,-1 2-1 0,5 2-11 16,-2-1 0-16,8 2 10 0,-1 2 1 0,2 2-11 16,7 0 0-16,7 5 10 0,3-1 0 0,1 3-10 15,3 2 0-15,10 3 8 0,6 0 1 0,4-2-9 16,7-3 0-16,11-1 2 0,5-5-2 0,2-2 0 15,3 1 0-15,5-3 0 0,0-2 0 0,8 0 0 16,-3 1 0-16,3 0 0 0,5 2 0 0,4-2 0 16,7 2 0-16,6-1 0 0,7 1 0 0,1 0 0 15,1 1 0-15,-3-1 0 0,-1 1 0 0,7-1 0 16,2 0 0-16,4-5 0 0,5 0 0 0,1 0 0 16,2 1 0-16,-2-1 0 0,3 2 0 0,2-2 0 0,5-2 0 15,3 1 0-15,5-2 0 0,3 1 0 0,0 0 0 16,4 1 0-16,-1-1 0 0,4 1 0 0,0 1 0 15,-2 0 0-15,3-2 0 0,2 2 0 0,-6 2 0 0,1 1 0 16,3 0 0-16,-3 2 0 0,-2-4 0 0,1 2 0 16,1 1 0-16,0 0 0 0,-1 1 0 0,-2 0 0 15,1 1 0-15,-3-1 0 0,-7 1 0 0,3 1 0 16,-4 1 0-16,-1-2 0 0,-3-1 0 0,-4-2 0 16,0 2 0-16,-5-1 0 0,-5-1 0 0,-1-1 0 15,-7 0 0-15,-4-1 0 0,-3-2 0 0,-6-1 0 0,-2-1 0 16,-9 1 0-16,-1-1 0 0,-6 0 0 0,-7 1 0 15,-1 1 0-15,1-1 0 0,-3 1 0 0,0 1 0 16,-5 0 0-16,0 0 0 0,-6-4 0 0,-7 0 0 0,-5-3 0 16,-5 1 0-16,-8 0 0 0,-9-1 0 0,-1 1 0 15,-2 1 0-15,-1-1 0 0,-5 1 0 0,-4 0 0 16,-2 2 0-16,-7 2 0 0,-3-2 0 0,-2-1 0 16,-3 1 0-16,-2-2 0 0,-5 1 0 0,-1-1 0 15,-2 0 0-15,-2-3 0 0,-1 2 0 0,0 1 0 16,1 0 0-16,2 1 0 0,-3-1 0 0,5 0 0 15,-1 0 0-15,1 1 0 0,0-1 0 0,2 2 0 16,-2 0 0-16,0 1 0 0,-1 2 0 0,4-3 0 16,0 0 0-16,5 0 0 0,1-2 0 0,5 2 0 15,2 3 0-15,5 0 0 0,0 1 0 0,3 1 0 16,1-4 0-16,11 1 0 0,0-6 0 0,6 6 0 16,-1-1 0-16,9 1 0 0,1 1 0 0,5-2 0 15,1 0 0-15,3 1 0 0,-1-1 0 0,6 1 0 0,5-1 0 16,1 2 0-16,4-3 0 0,-2 1 0 0,2 1 0 15,0-1 0-15,3 2 0 0,2-3 0 0,2 1 0 16,-6-1 0-16,2-2 0 0,1-2 0 0,0-3 0 16,4 10-3044-16</inkml:trace>
  <inkml:trace contextRef="#ctx0" brushRef="#br0" timeOffset="99677.201">4874 14854 2086 0,'0'0'0'0,"0"0"0"0,0 0 0 0,0 0 251 15,0 0 0-15,0 0-251 0,0 0 0 0,0 0 136 16,0 0 1-16,0 0-137 0,0 0 0 0,0 0 90 0,0 0 0 15,0 0-90-15,0 0 0 0,0 0 38 0,0 0 1 16,0 0-39-16,0 0 0 0,0 0 26 0,5 3 0 16,-5-3-26-16,3 4 0 0,-3-4 17 0,0 0 0 15,0 0-17-15,-3 3 0 0,3-3 16 0,-8 5 1 16,8-5-17-16,-18 6 0 0,18-6 20 0,-25 9 2 16,25-9-22-16,-32 10 0 0,18-4 22 0,-2-4 0 0,-2-1-22 15,-3 1 0-15,-2 0 22 0,-3-1 0 0,-4 1-22 16,-4-2 0-16,1-2 24 0,-4-1 0 0,-1 0-24 15,-7 1 0-15,-3-4 27 0,-4-2 0 0,-4 0-27 16,2 0 0-16,-5 0 27 0,-2-1 1 0,-2-1-28 16,-1 4 0-16,-2 1 28 0,-2 2 0 0,-2 0-28 15,0 0 0-15,-2 3 25 0,0-4 0 0,0 3-25 16,2-1 0-16,-1 1 20 0,-1 1 0 0,-1 1-20 16,1 1 0-16,0-1 17 0,0 3 0 0,2-4-17 15,3 1 0-15,4 1 14 0,0-1 1 0,1 3-15 0,0-1 0 16,3 0 12-16,-3 2 1 0,6-2-13 15,7 0 0-15,3 0 11 0,4 0 1 0,9 0-12 0,6 1 0 16,3-1 10-16,6 0 2 0,7-1-12 0,1-2 0 16,6 0 9-16,0 0 0 0,4 0-9 0,0 0 0 0,0 0 7 15,0 0 2-15,0 0-9 0,5 0 0 0,3 0 8 16,5 0 1-16,4 0-9 0,7 0 0 0,5 0 7 16,9 0 0-16,-1 0-7 0,-2 0 0 0,-1 0 6 15,-1 0 2-15,4 0-8 0,1 0 0 0,8 0 7 16,4 0 1-16,1-2-8 0,-2-1 0 0,2-2 8 0,-2 0 0 15,7 2-8-15,6 0 0 0,2 0 7 0,6 1 1 16,2 1-8-16,1-1 0 0,-1 0 7 0,8 1 0 16,-4 1-7-16,2 1 0 0,-3 1 6 0,2 1 1 15,-2 0-7-15,4 1 0 0,1-1 6 0,-2 0 1 16,3 2-7-16,2-1 0 0,0 1 4 0,-3 0 2 16,0 0-6-16,-1-1 0 0,1 1 3 0,-5 1 2 0,-5 1-5 15,-3-1 0-15,-3 0 3 0,-2 1 0 0,-2-1-3 16,1 2 0-16,-5-2 3 0,1 1 0 0,-6-1-3 15,-1 0 0-15,-12-1 3 0,-2 0 1 0,-5 0-4 16,-3-1 0-16,-2 0 3 0,-5-3 0 0,-5 1-3 16,-7 1 0-16,-6-2 3 0,-3 1 0 0,-6-2-3 15,1 2 0-15,-4-2 1 0,1 0 1 0,-10 0-2 16,-6 0 0-16,-9 0 1 0,-9-2 2 0,-4 0-3 16,0-1 0-16,-8 0 1 0,-1 0 0 0,0 0-1 15,-8 0 0-15,1 1 1 0,-1 0 0 0,-8 1-1 16,4-1 0-16,-7 1 1 0,-3-2 0 0,-6-1-1 0,0 3 0 15,-4 1 0-15,-3 1 2 0,-2-2-2 0,-4-4 0 16,-4 0 0-16,-1 1 1 0,-2-1-1 0,1 0 0 16,-2-1 0-16,-1-1 0 0,5 3 0 0,-1 0 0 15,6 3 0-15,-1 1 0 0,0 0 0 0,4 1 0 0,7-1 0 16,1 0 0-16,6 0 0 0,1 0 0 0,10-1 0 16,0-1 0-16,8-1 0 0,-3 0 0 0,5-2 0 15,-2 0 0-15,8 1 0 0,5-1 0 0,6 0 0 16,6 0 0-16,7-1 0 0,-1 0 0 0,4-1 0 15,3 1 1-15,7 0-1 0,3 1 0 0,6 2 1 16,5 1 0-16,5-1-1 0,6-2 0 0,1 1 1 0,6-4 0 16,6 1-1-16,6 1 0 0,8-2 1 0,7-1 2 15,3 1-3-15,4 5 0 0,3-2 1 0,4 2 1 16,0 1-2-16,0 2 0 0,0 3 2 0,6 4 2 16,-1-1-4-16,3-1 0 0,0-2 2 0,3 0 0 0,1 3-2 15,0 2 0-15,0 0 2 0,4 2 1 0,2-4-3 16,-6 2 0-16,4-2 1 0,0 1 0 0,0-1-1 15,2 2 0-15,5 0 0 0,1 0 1 0,5 0-1 16,-3-1 0-16,-1 1 0 0,2 0 0 0,-1-1 0 16,-1-1 0-16,2-1 0 0,-5-4 0 0,2 2 0 15,-3 2 0-15,0 2 0 0,-2-1 0 0,-2-1 0 16,-9-2 0-16,-3-2 0 0,-2-1 0 0,0 0 0 16,-4 2 0-16,-3-2 0 0,3 0 1 0,-7 2-1 15,-2-1 0-15,-3 2 0 0,-4 0 1 0,-7 1-1 16,-2-1 0-16,-1 0 0 0,-6 2 1 0,-4-2-1 0,-3-2 0 15,-4-1 0-15,-4 0 1 0,-3 2-1 0,-8-2 0 16,0-2 0-16,-3 1 2 0,-5 1-2 0,-5 0 0 16,-10 0 0-16,-5 0 1 0,-1-2-1 0,-8-2 0 15,-2-1 0-15,-9-3 1 0,-3 3-1 0,-5 0 0 0,-6 1 0 16,-4-3 1-16,-2 1-1 0,-4 1 0 0,-3 0 0 16,0 2 1-16,-4 0-1 0,-4 0 0 0,-2 0 0 15,-1 1 1-15,0 1-1 0,-5-1 0 0,-6-1 1 16,-2 1 0-16,2-1-1 0,5 0 0 0,1 0 2 15,2 1-1-15,1-3-1 0,5 2 0 0,3 2 1 16,5-1 0-16,5 1-1 0,3 1 0 0,7 0 1 16,-2 0 1-16,3 0-2 0,-4-2 0 0,4-1 1 0,2 0 2 15,1-2-3-15,2-3 0 0,0-5 1 0,1-1 1 16,7-7-2-16,6-4 0 0,40 25-3069 0</inkml:trace>
  <inkml:trace contextRef="#ctx0" brushRef="#br0" timeOffset="110630.45">5901 16490 2173 0,'0'0'0'16,"0"0"172"-16,0 0 1 0,0 0-173 15,3-5 0-15,-3 5 223 0,0-3 1 0,0 3-224 0,0-3 0 16,0 3 123-16,-5 1-1 0,5-1-122 0,-3 4 0 15,3-4 29-15,-8 3 2 0,8-3-31 0,-18 6 0 16,18-6 30-16,-30 11 1 0,14-5-31 0,-2-1 0 0,3-3 25 16,-3-1 0-16,2 1-25 0,-5 1 0 0,1 0 21 15,-3 0 1-15,3-1-22 0,-4 0 0 0,-2-1 18 16,-2 1 1-16,-3 1-19 0,-1 2 0 0,-3 1 14 16,2 2-1-16,-4 1-13 0,-1 1 0 0,0 3 10 15,-4-1 2-15,1-1-12 0,-1-1 0 0,-4-1 12 16,0 2 2-16,-5-3-14 0,1-1 0 0,-4-1 13 0,-5 2 2 15,0-2-15-15,-3-1 0 0,-5-2 12 0,-8 0 1 16,0 0-13-16,0 1 0 0,-1-3 15 0,-4-1 0 16,1 0-15-16,-1 2 0 0,2-2 19 0,-2-2 1 15,-3 1-20-15,4 1 0 0,-3 3 22 0,3 0 1 0,-3 2-23 16,6-1 0-16,-1 3 21 0,-1-1 1 0,2 0-22 16,-2 1 0-16,-2-2 21 0,3-4 0 0,-4 1-21 15,0 1 0-15,1 0 18 0,-3-1 0 0,0-2-18 16,2 0 0-16,-2-2 15 0,5 0 0 0,2-1-15 15,1-1 0-15,3-1 11 0,0 2 1 0,5-1-12 16,2 0 0-16,1-1 13 0,2 0 2 0,0-1-15 16,6-2 0-16,7 2 12 0,2-1 2 0,6-1-14 15,-2 0 0-15,9 1 12 0,1-1 0 0,4 1-12 16,1 3 0-16,2-1 11 0,2 3 2 0,7-1-13 16,-4 0 0-16,3 0 9 0,6 0 0 0,-1-1-9 15,5 3 0-15,3-1 9 0,2 2 0 0,0 0-9 0,1 0 0 16,2 0 6-16,-3 0 2 0,3 0-8 0,-2 2 0 15,-1-2 7-15,3 0 1 0,-3 0-8 0,1 0 0 16,2 0 5-16,-3 0 2 0,3-2-7 0,3-4 0 0,-3 6-3043 16</inkml:trace>
  <inkml:trace contextRef="#ctx0" brushRef="#br0" timeOffset="130418.145">2549 16525 2311 0,'0'0'0'0,"0"0"101"0,-5 3 1 16,-11 14-102-16,-5 2 0 0,0-1 168 0,1-4-1 15,-6-3-167-15,-2-2 0 0,-3-1 88 0,-2-1 1 16,-1-4-89-16,-4 0 0 0,-3-1 33 0,-4-1 0 0,-1-1-33 16,0 0 0-16,-4 0 19 0,-1-1 0 0,-5-4-19 15,2 0 0-15,0-1 17 0,-3-2 0 0,1 0-17 16,2 2 0-16,4-1 12 0,-1 1 1 0,2 0-13 15,-1-1 0-15,7 1 14 0,-3 0 2 0,8-1-16 16,1 1 0-16,9 0 16 0,5-1-1 0,7 3-15 16,4-1 0-16,7 0 21 0,5 2 0 0,5 0-21 15,4 0 0-15,7-1 26 0,0 1 1 0,9 0-27 16,4 0 0-16,13 0 32 0,5-2 2 0,3 0-34 16,1 2 0-16,1 3 31 0,-1 2 2 0,5-1-33 15,2 2 0-15,5 1 30 0,4-1 2 0,3 0-32 0,-3 2 0 16,5 1 25-16,-2 0 2 0,2 1-27 0,-2-1 0 15,-3 0 26-15,0 1 1 0,-3 1-27 0,-5 0 0 16,-7-1 24-16,-4 1-1 0,-10-1-23 0,-6-4 0 16,-14-3 22-16,-10 0 0 0,-8 1-22 0,0-1 0 15,-5 0 18-15,-3 0 0 0,-5-1-18 0,-11-4 0 0,-11-1 13 16,-9-2 1-16,-3 2-14 0,-4 1 0 0,-6 0 11 16,1 0 1-16,-3 2-12 0,-3 2 0 0,0-1 9 15,-5 2 0-15,0 2-9 0,0-1 0 0,3 1 8 16,2 1 1-16,3-2-9 0,5 1 0 0,5 0 7 0,10-1 1 15,3 2-8-15,5 1 0 0,6-1 7 0,4 0 0 16,5 0-7-16,8-1 0 0,3-1 7 0,5 1 1 16,5-1-8-16,3 1 0 0,3 0 6 0,4-1 0 15,5 4-6-15,12 3 0 0,11 1 7 0,8 2 0 16,7-1-7-16,-4-1 0 0,-3-1 7 0,3-1-1 16,-4 0-6-16,1 1 0 0,-5 0 6 0,-5 0-1 0,-3 0-5 15,-9-2 0-15,-5-1 5 0,-10 0 1 0,-6 0-6 16,-3-2 0-16,-5-2 5 0,-5 3 1 0,-3-1-6 15,-6 2 0-15,-10 1 4 0,-1 2 1 0,-9-2-5 16,-2-1 0-16,-3-2 4 0,-5 0 2 0,-4-1-6 16,-5 1 0-16,-6 2 4 0,-1-1 1 0,-6 0-5 15,3-3 0-15,-4 1 3 0,-3 1 2 0,6-5-5 16,2-4 0-16,62 6-3006 0</inkml:trace>
  <inkml:trace contextRef="#ctx0" brushRef="#br1" timeOffset="58473.824">2469 11343 1821 0,'0'0'0'0,"0"0"62"15,0 0 0-15,0 0-62 0,16-8 0 0,-16 8 103 16,9-11 0-16,-9 11-103 0,13-10 0 0,-13 10 47 16,16-13 0-16,-16 13-47 0,14-12 0 0,-14 12 36 15,12-11 1-15,-12 11-37 0,9-13 0 0,-9 13 9 16,11-14 0-16,-11 14-9 0,8-19 0 0,-8 19 1 16,15-29 1-16,-15 29-2 0,16-27 0 0,-16 27 0 0,4-25 1 15,-4 25-1-15,4-24 0 0,-4 24 0 0,4-14 0 16,-4 14 0-16,0-8 0 0,0 8-1 0,0-9 1 15,0 9 0-15,-4-10 0 0,4 10-1 0,-8-13 1 16,8 13 0-16,-10-11 0 0,10 11 0 0,-3-12 0 16,3 12 0-16,-5-10 0 0,5 10 6 0,-3-6-1 0,3 6-5 15,-2-2 0-15,2 2 32 0,0-4 0 16,0 4-32-16,-3-4 0 0,3 4 68 0,-5 0 0 0,5 0-68 16,-12 0 0-16,12 0 85 0,-24 2 2 0,6 1-87 15,2 2 0-15,0 3 79 0,-1 3 2 0,1-3-81 16,1 1 0-16,4-1 72 0,-1-1 0 0,2 2-72 15,-3 4 0-15,0 3 67 0,-3 4 1 0,4 2-68 16,-1 0 0-16,-3 1 56 0,0-1 0 0,-1 3-56 16,-1-3 0-16,-3 5 47 0,1-1 1 0,-1 2-48 15,3 4 0-15,-1-1 38 0,5 7 2 0,-2-3-40 0,0 3 0 16,2 3 33-16,-1 2 1 0,6-2-34 16,-2 0 0-16,4 2 28 0,-1-2 0 0,0 4-28 0,4-1 0 15,0 5 24-15,0 5 0 0,-1-3-24 0,5-1 0 16,0-1 22-16,-3-3 0 0,3 5-22 0,-4 4 0 15,4-1 18-15,4 3 0 0,-4-1-18 0,0-3 0 16,0-2 13-16,0 0 1 0,-4 3-14 0,3 3 0 0,1 4 11 16,-3-1 1-16,1-1-12 0,-1-2 0 0,0-6 9 15,1 1 0-15,2 2-9 0,0 1 0 0,0-1 7 16,0 1 1-16,0 2-8 0,5-1 0 0,-2-2 7 0,-1 1 1 16,2-3-8-16,3 1 0 0,-2-1 5 0,-1-1 2 15,1-1-7-15,3 2 0 0,-5 1 6 0,2-1 0 16,0-3-6-16,0 2 0 0,1-5 5 0,2 0 0 15,-3-2-5-15,3-1 0 0,-4-2 6 0,4 0 0 16,0 0-6-16,2-1 0 0,3 1 4 0,-1 0 2 16,4-3-6-16,2-3 0 0,1-2 5 0,0-3 1 15,2-1-6-15,-2-4 0 0,2-4 6 0,-4-2-1 0,1-2-5 16,3 2 0-16,-6-3 5 0,6 1 0 0,-3 1-5 16,2-3 0-16,1 0 5 0,0-1-1 0,0-1-4 15,-1-2 0-15,-20-11-2919 0</inkml:trace>
  <inkml:trace contextRef="#ctx0" brushRef="#br1" timeOffset="59019.117">5469 10934 2425 0,'0'0'0'0,"0"0"0"15,17 22 0-15,4 0 134 0,4 7 2 0,-1 6-136 16,-1 4 0-16,-3-1 172 0,1 7 1 0,0-1-173 16,3 0 0-16,-2 2 96 0,3 0 2 0,3 3-98 15,-6 2 0-15,2 0 34 0,1 4 1 0,1 0-35 16,-1 2 0-16,4 4 20 0,0-4 1 0,-2 4-21 15,0 4 0-15,0 2 14 0,2 6 2 0,-4-2-16 16,-1 2 0-16,-3 3 11 0,-4 1 0 0,-1 2-11 16,2 2 0-16,-7-3 10 0,-2 1 1 0,-1 2-11 15,-6-1 0-15,-2 0 7 0,-2 0 1 0,-6-1-8 16,1 1 0-16,-3-1 8 0,-3-2 0 0,-3 1-8 16,0-2 0-16,2 0 8 0,-5-2 0 0,1-4-8 15,-6-5 0-15,2-6 12 0,-3-6 2 0,-4 1-14 0,-1-2 0 16,-4 1 12-16,-3-1 1 0,-1-5-13 0,2-4 0 15,-1-5 13-15,2-5-1 0,1-4-12 0,1-1 0 16,7-4 18-16,3-2 0 0,0-1-18 0,2-4 0 16,21-17-2683-16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05BE9-B48C-4B43-9D8B-9F87C83E30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31588-1DA3-4404-832D-689E40FF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4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9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71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10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0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8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E9BF91-B5C4-451C-B703-3AB3B236C9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1.png"/><Relationship Id="rId18" Type="http://schemas.openxmlformats.org/officeDocument/2006/relationships/image" Target="../media/image322.png"/><Relationship Id="rId3" Type="http://schemas.openxmlformats.org/officeDocument/2006/relationships/image" Target="../media/image190.png"/><Relationship Id="rId21" Type="http://schemas.openxmlformats.org/officeDocument/2006/relationships/image" Target="../media/image352.png"/><Relationship Id="rId7" Type="http://schemas.openxmlformats.org/officeDocument/2006/relationships/image" Target="../media/image211.png"/><Relationship Id="rId12" Type="http://schemas.openxmlformats.org/officeDocument/2006/relationships/image" Target="../media/image260.png"/><Relationship Id="rId17" Type="http://schemas.openxmlformats.org/officeDocument/2006/relationships/image" Target="../media/image3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1.png"/><Relationship Id="rId20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1.png"/><Relationship Id="rId5" Type="http://schemas.openxmlformats.org/officeDocument/2006/relationships/image" Target="../media/image371.pn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19" Type="http://schemas.openxmlformats.org/officeDocument/2006/relationships/image" Target="../media/image332.png"/><Relationship Id="rId4" Type="http://schemas.openxmlformats.org/officeDocument/2006/relationships/image" Target="../media/image361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412.png"/><Relationship Id="rId21" Type="http://schemas.openxmlformats.org/officeDocument/2006/relationships/image" Target="../media/image432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image" Target="../media/image401.png"/><Relationship Id="rId16" Type="http://schemas.openxmlformats.org/officeDocument/2006/relationships/image" Target="../media/image322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Relationship Id="rId22" Type="http://schemas.openxmlformats.org/officeDocument/2006/relationships/image" Target="../media/image4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0.png"/><Relationship Id="rId10" Type="http://schemas.openxmlformats.org/officeDocument/2006/relationships/image" Target="../media/image6200.png"/><Relationship Id="rId4" Type="http://schemas.openxmlformats.org/officeDocument/2006/relationships/image" Target="../media/image560.png"/><Relationship Id="rId9" Type="http://schemas.openxmlformats.org/officeDocument/2006/relationships/image" Target="../media/image6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customXml" Target="../ink/ink1.xml"/><Relationship Id="rId4" Type="http://schemas.openxmlformats.org/officeDocument/2006/relationships/image" Target="../media/image54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0.png"/><Relationship Id="rId4" Type="http://schemas.openxmlformats.org/officeDocument/2006/relationships/image" Target="../media/image70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2.png"/><Relationship Id="rId5" Type="http://schemas.openxmlformats.org/officeDocument/2006/relationships/image" Target="../media/image70.png"/><Relationship Id="rId4" Type="http://schemas.openxmlformats.org/officeDocument/2006/relationships/image" Target="../media/image55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70.png"/><Relationship Id="rId4" Type="http://schemas.openxmlformats.org/officeDocument/2006/relationships/image" Target="../media/image5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1.png"/><Relationship Id="rId7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7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60.png"/><Relationship Id="rId16" Type="http://schemas.openxmlformats.org/officeDocument/2006/relationships/image" Target="../media/image481.png"/><Relationship Id="rId20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19" Type="http://schemas.openxmlformats.org/officeDocument/2006/relationships/image" Target="../media/image591.png"/><Relationship Id="rId4" Type="http://schemas.openxmlformats.org/officeDocument/2006/relationships/image" Target="../media/image320.png"/><Relationship Id="rId9" Type="http://schemas.openxmlformats.org/officeDocument/2006/relationships/image" Target="../media/image14.png"/><Relationship Id="rId14" Type="http://schemas.openxmlformats.org/officeDocument/2006/relationships/image" Target="../media/image4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ACDF7B-CDB0-42DD-A1CC-1D422B826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Quantifier Proofs, English Proofs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7E7BFA-0964-43B2-9610-26CC9AB44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22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23878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74C2C-2C30-4944-B26B-3F116376B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B13B57-19C1-4CF5-B4FC-F829E2B6BFA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D0CDE9-DFD5-4FFF-BA8B-709327D9EEC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AE6EF-BA58-4179-8518-1298D203129D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1A1F9E7-CD6A-454E-A5A6-787FA84C68A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17BA-4B69-43F8-B746-C00BCE429158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DDF86-EF82-45B0-B0B4-358B4544310D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15E2EE-A286-4A93-96A0-244561516A89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EC1452-78AA-42B3-BFA2-B7D9880687D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135A50-6D38-4A54-A888-9DD6BD0BA03B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3944E5-B54F-43F3-B864-9C91FF93F2B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8DCD1B6-D9AC-46AE-B02F-3814002D21D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7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4809CB-C394-4A4E-BC14-57EEC6B0D5F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F0E5A1-FE6E-4FD7-9DA0-99CACEB3A2D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B680D37-BC33-4496-A168-6D8FABA21673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D198328-B98D-4E09-95AF-9E44AADFB9C3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6DF20-AAAB-4ABC-8FF6-4BACC461CFD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F4225C8-B86F-4A84-B93F-92A655F253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E65F4F0-668B-4CB1-8D2B-B5E9874B5000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89F16-AA44-45F5-A0BB-2D1D550BF6D6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99F2F6-A5C6-4637-991F-AEDF95C8369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5F2F25-791D-4BA7-AE6E-EC05ED228A2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2E096-06FB-4D29-A3DD-CCFC89FCF70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DDC4A3-1A3D-4AD5-B822-BC9BA6E7F13A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679A4A-486B-4DAC-A094-CAD79A0B12D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2AB4307-0E63-4364-9856-CDFF1066C5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A7730-E230-4A08-99F0-A1FA237DCA3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FA7F0F-0954-4F3C-94C8-C6FA27025FF5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2BDBF5-D8B8-4EEA-8912-1B50DEC097B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84233-5458-440B-9FD9-08E02B901CB1}"/>
              </a:ext>
            </a:extLst>
          </p:cNvPr>
          <p:cNvGrpSpPr/>
          <p:nvPr/>
        </p:nvGrpSpPr>
        <p:grpSpPr>
          <a:xfrm>
            <a:off x="1041245" y="1514679"/>
            <a:ext cx="4586421" cy="1453116"/>
            <a:chOff x="1025203" y="3277355"/>
            <a:chExt cx="4586421" cy="14531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9AACE4-CEC8-4BB5-9047-BBB404ECEB1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2F9640-9233-40D0-B90C-5C6F5A3F24E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2678179-82A0-4DE2-90AA-4F84C871747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07C925-644E-4486-A57E-29E9021E54C5}"/>
              </a:ext>
            </a:extLst>
          </p:cNvPr>
          <p:cNvGrpSpPr/>
          <p:nvPr/>
        </p:nvGrpSpPr>
        <p:grpSpPr>
          <a:xfrm>
            <a:off x="7983495" y="1449068"/>
            <a:ext cx="2925136" cy="1083206"/>
            <a:chOff x="714212" y="824345"/>
            <a:chExt cx="2235200" cy="10832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3E8A62-42BD-4FA7-A895-19A5C57DBDD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9" t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71301C9-EDAB-41DD-8E1F-FEF54CA1E16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/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today!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92FD-CEE8-4D69-81EE-DF1F4D4D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Proofs</a:t>
            </a:r>
          </a:p>
        </p:txBody>
      </p:sp>
      <p:pic>
        <p:nvPicPr>
          <p:cNvPr id="1026" name="Picture 2" descr="Time to Take Off the Training Wheels | Mindful Bodies">
            <a:extLst>
              <a:ext uri="{FF2B5EF4-FFF2-40B4-BE49-F238E27FC236}">
                <a16:creationId xmlns:a16="http://schemas.microsoft.com/office/drawing/2014/main" id="{EF9A0153-9934-4AEE-A2E4-FF854D9D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23" y="261113"/>
            <a:ext cx="4491789" cy="50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D9328-E1B6-4D6D-8937-EB70798DE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5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5E09-80EE-40FC-9960-F2879A66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B977-60C9-4EAD-A8E6-D01A453A9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taking off the training wheels!</a:t>
            </a:r>
          </a:p>
          <a:p>
            <a:r>
              <a:rPr lang="en-US" dirty="0"/>
              <a:t>Our goal with writing symbolic proofs was to prepare us to write proofs in English. </a:t>
            </a:r>
          </a:p>
          <a:p>
            <a:r>
              <a:rPr lang="en-US" dirty="0"/>
              <a:t>Let’s get started.</a:t>
            </a:r>
          </a:p>
          <a:p>
            <a:r>
              <a:rPr lang="en-US" dirty="0"/>
              <a:t>The next 3 weeks:</a:t>
            </a:r>
          </a:p>
          <a:p>
            <a:pPr lvl="1"/>
            <a:r>
              <a:rPr lang="en-US" dirty="0"/>
              <a:t>Practice communicating clear arguments to others.</a:t>
            </a:r>
          </a:p>
          <a:p>
            <a:pPr lvl="1"/>
            <a:r>
              <a:rPr lang="en-US" dirty="0"/>
              <a:t>Learn new proof techniques.</a:t>
            </a:r>
          </a:p>
          <a:p>
            <a:pPr lvl="1"/>
            <a:r>
              <a:rPr lang="en-US" dirty="0"/>
              <a:t>Learn fundamental objects (sets, number theory) that will let us talk more easily about computation at the end of the quarter.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74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76CC-F083-41A0-892D-B6F3F64B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</p:spPr>
            <p:txBody>
              <a:bodyPr/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Let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:=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Prove “if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even.” </a:t>
                </a:r>
              </a:p>
              <a:p>
                <a:r>
                  <a:rPr lang="en-US" dirty="0"/>
                  <a:t>Write a symbolic proof (with the extra rules “Definition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” and “Algebra”). </a:t>
                </a:r>
              </a:p>
              <a:p>
                <a:r>
                  <a:rPr lang="en-US" dirty="0"/>
                  <a:t>Then we’ll write it in English.</a:t>
                </a:r>
              </a:p>
              <a:p>
                <a:endParaRPr lang="en-US" dirty="0"/>
              </a:p>
              <a:p>
                <a:r>
                  <a:rPr lang="en-US" dirty="0"/>
                  <a:t>What’s the claim in symbolic logic?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  <a:blipFill>
                <a:blip r:embed="rId2"/>
                <a:stretch>
                  <a:fillRect l="-737" t="-2138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3EEABB2-E45C-4E53-A4E2-70A12CB914F7}"/>
              </a:ext>
            </a:extLst>
          </p:cNvPr>
          <p:cNvGrpSpPr/>
          <p:nvPr/>
        </p:nvGrpSpPr>
        <p:grpSpPr>
          <a:xfrm>
            <a:off x="7172325" y="16922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DFE49-7D2C-4BF1-9F9F-0177AD345B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110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1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196FDC-8350-4114-A7B0-D2CD3307AE34}"/>
                  </a:ext>
                </a:extLst>
              </p14:cNvPr>
              <p14:cNvContentPartPr/>
              <p14:nvPr/>
            </p14:nvContentPartPr>
            <p14:xfrm>
              <a:off x="1438560" y="630000"/>
              <a:ext cx="5204520" cy="717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196FDC-8350-4114-A7B0-D2CD3307AE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9200" y="620640"/>
                <a:ext cx="5223240" cy="7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35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blipFill>
                <a:blip r:embed="rId4"/>
                <a:stretch>
                  <a:fillRect l="-240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5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63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A552-0187-46AB-B2B1-62BFB6B6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English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 by introducing your assumptions.</a:t>
                </a:r>
              </a:p>
              <a:p>
                <a:r>
                  <a:rPr lang="en-US" sz="2400" dirty="0"/>
                  <a:t>Introduce variables with “let.” Introduce assumptions with “suppose.” </a:t>
                </a:r>
              </a:p>
              <a:p>
                <a:r>
                  <a:rPr lang="en-US" sz="2400" dirty="0"/>
                  <a:t>Always state what type your variable is. English proofs don’t have an established domain of discourse.</a:t>
                </a:r>
              </a:p>
              <a:p>
                <a:r>
                  <a:rPr lang="en-US" sz="2400" dirty="0"/>
                  <a:t>Don’t just use “algebra” explain what’s going on.</a:t>
                </a:r>
              </a:p>
              <a:p>
                <a:r>
                  <a:rPr lang="en-US" sz="2400" dirty="0"/>
                  <a:t>We don’t explicitly intro/</a:t>
                </a:r>
                <a:r>
                  <a:rPr lang="en-US" sz="2400" dirty="0" err="1"/>
                  <a:t>elim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∃/∀</m:t>
                    </m:r>
                  </m:oMath>
                </a14:m>
                <a:r>
                  <a:rPr lang="en-US" sz="2400" dirty="0"/>
                  <a:t> so we end up with fewer “dummy variables”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  <a:blipFill>
                <a:blip r:embed="rId2"/>
                <a:stretch>
                  <a:fillRect l="-710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3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369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a definition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5239" y="2021186"/>
            <a:ext cx="8984096" cy="16132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real number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rational if (and only if) there exist integers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407"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Rational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75239" y="3938263"/>
                <a:ext cx="10091897" cy="507039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 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)∧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8263"/>
                <a:ext cx="10091897" cy="507039"/>
              </a:xfrm>
              <a:prstGeom prst="roundRect">
                <a:avLst/>
              </a:prstGeom>
              <a:blipFill>
                <a:blip r:embed="rId3"/>
                <a:stretch>
                  <a:fillRect t="-96739" b="-146739"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09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product of two rational numbers is rational.”</a:t>
            </a:r>
          </a:p>
          <a:p>
            <a:endParaRPr lang="en-US" dirty="0"/>
          </a:p>
          <a:p>
            <a:r>
              <a:rPr lang="en-US" dirty="0"/>
              <a:t>What is this statement in predicate logic?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8269" y="3263462"/>
                <a:ext cx="85403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)]→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Remember unquantified variables in English are implicitly universally quantified.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69" y="3263462"/>
                <a:ext cx="8540358" cy="1200329"/>
              </a:xfrm>
              <a:prstGeom prst="rect">
                <a:avLst/>
              </a:prstGeom>
              <a:blipFill>
                <a:blip r:embed="rId2"/>
                <a:stretch>
                  <a:fillRect l="-1071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1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DF46-97B6-46B5-9E6C-1E12C85D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35008-EB50-4D81-83DE-1D2BF494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)]→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product of two rational numbers is rational.”</a:t>
                </a:r>
              </a:p>
              <a:p>
                <a:endParaRPr lang="en-US" dirty="0"/>
              </a:p>
              <a:p>
                <a:r>
                  <a:rPr lang="en-US" dirty="0"/>
                  <a:t>DON’T just jump right in! </a:t>
                </a:r>
              </a:p>
              <a:p>
                <a:r>
                  <a:rPr lang="en-US" dirty="0"/>
                  <a:t>Look at the statement, make sure you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35008-EB50-4D81-83DE-1D2BF494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88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 product of two rational numbers is rational.”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rational numbers.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product of two rational numbers is rational.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397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“The product of two rational numbers is rational.”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rational numbers.</a:t>
                </a:r>
              </a:p>
              <a:p>
                <a:r>
                  <a:rPr lang="en-US" dirty="0"/>
                  <a:t>By the definition of rational,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Multiplying,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integers are closed under multiplication,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are integers.</a:t>
                </a:r>
              </a:p>
              <a:p>
                <a:r>
                  <a:rPr lang="en-US" dirty="0"/>
                  <a:t>Moreover,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because neither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product of two rational numbers is rational.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829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 of two even numbers is even.</a:t>
            </a:r>
          </a:p>
          <a:p>
            <a:endParaRPr lang="en-US" dirty="0"/>
          </a:p>
          <a:p>
            <a:r>
              <a:rPr lang="en-US" dirty="0"/>
              <a:t>1. Write the statement in predicate logic.</a:t>
            </a:r>
          </a:p>
          <a:p>
            <a:r>
              <a:rPr lang="en-US" dirty="0"/>
              <a:t>2. Write an English proof.</a:t>
            </a:r>
          </a:p>
          <a:p>
            <a:r>
              <a:rPr lang="en-US" dirty="0"/>
              <a:t>3. If you have lots of extra time, try writing the symbolic proof instead.</a:t>
            </a:r>
          </a:p>
        </p:txBody>
      </p:sp>
    </p:spTree>
    <p:extLst>
      <p:ext uri="{BB962C8B-B14F-4D97-AF65-F5344CB8AC3E}">
        <p14:creationId xmlns:p14="http://schemas.microsoft.com/office/powerpoint/2010/main" val="3373372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2" y="1454643"/>
            <a:ext cx="11187258" cy="4845504"/>
          </a:xfrm>
        </p:spPr>
        <p:txBody>
          <a:bodyPr/>
          <a:lstStyle/>
          <a:p>
            <a:r>
              <a:rPr lang="en-US" dirty="0"/>
              <a:t>The sum of two even numbers is even.</a:t>
            </a:r>
          </a:p>
          <a:p>
            <a:endParaRPr lang="en-US" dirty="0"/>
          </a:p>
          <a:p>
            <a:r>
              <a:rPr lang="en-US" dirty="0"/>
              <a:t>Make sure you know:</a:t>
            </a:r>
          </a:p>
          <a:p>
            <a:r>
              <a:rPr lang="en-US" dirty="0"/>
              <a:t>1. What every word in the statement means.</a:t>
            </a:r>
          </a:p>
          <a:p>
            <a:r>
              <a:rPr lang="en-US" dirty="0"/>
              <a:t>2. What the statement as a whole means.</a:t>
            </a:r>
          </a:p>
          <a:p>
            <a:r>
              <a:rPr lang="en-US" dirty="0"/>
              <a:t>3. Where to start.</a:t>
            </a:r>
          </a:p>
          <a:p>
            <a:r>
              <a:rPr lang="en-US" dirty="0"/>
              <a:t>4. What your target is.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AE828D-D37C-4266-B2AA-A51C31C3C339}"/>
              </a:ext>
            </a:extLst>
          </p:cNvPr>
          <p:cNvGrpSpPr/>
          <p:nvPr/>
        </p:nvGrpSpPr>
        <p:grpSpPr>
          <a:xfrm>
            <a:off x="7172325" y="15017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BD116A-E351-45B7-88C4-B67615F39A4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BD116A-E351-45B7-88C4-B67615F39A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700CD7-ADCC-45EE-99EB-096F78EAC40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CE565C6-76E6-4E04-A1D8-016D1B5ED733}"/>
              </a:ext>
            </a:extLst>
          </p:cNvPr>
          <p:cNvSpPr txBox="1"/>
          <p:nvPr/>
        </p:nvSpPr>
        <p:spPr>
          <a:xfrm>
            <a:off x="4362450" y="4337990"/>
            <a:ext cx="49275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Write the statement in predicate logic.</a:t>
            </a:r>
          </a:p>
          <a:p>
            <a:r>
              <a:rPr lang="en-US" sz="2400" dirty="0"/>
              <a:t>2. Write an English proof.</a:t>
            </a:r>
          </a:p>
          <a:p>
            <a:r>
              <a:rPr lang="en-US" sz="2400" dirty="0"/>
              <a:t>3. If you have lots of extra time, try writing the symbolic proof instead.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A57F14D-60E6-4747-BE1C-F34D3E26CFF4}"/>
              </a:ext>
            </a:extLst>
          </p:cNvPr>
          <p:cNvSpPr/>
          <p:nvPr/>
        </p:nvSpPr>
        <p:spPr>
          <a:xfrm>
            <a:off x="7172325" y="2410054"/>
            <a:ext cx="5001009" cy="1564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Pollev.com/cse311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explanation!</a:t>
            </a:r>
          </a:p>
        </p:txBody>
      </p:sp>
    </p:spTree>
    <p:extLst>
      <p:ext uri="{BB962C8B-B14F-4D97-AF65-F5344CB8AC3E}">
        <p14:creationId xmlns:p14="http://schemas.microsoft.com/office/powerpoint/2010/main" val="247444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8487-4623-406D-AAB3-5A31018C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I got.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5C077-50C6-4888-92C6-ADEC15ECA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even.</a:t>
                </a:r>
              </a:p>
              <a:p>
                <a:r>
                  <a:rPr lang="en-US" dirty="0"/>
                  <a:t>By the definition of even,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Summing the equations,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an integer,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even by the definition of even.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sum of two even integers is even.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5C077-50C6-4888-92C6-ADEC15ECA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85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7639" y="415676"/>
                <a:ext cx="11187259" cy="10146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Given: ((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39" y="415676"/>
                <a:ext cx="11187259" cy="1014667"/>
              </a:xfrm>
              <a:prstGeom prst="rect">
                <a:avLst/>
              </a:prstGeom>
              <a:blipFill>
                <a:blip r:embed="rId6"/>
                <a:stretch>
                  <a:fillRect l="-1906" t="-24551" b="-2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589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CD58-4668-4129-90C1-AAB42E03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English Proofs?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6554-E76B-4B38-A592-A61A8DA9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symbolic proofs seemed pretty nice. Computers understand them, and can check them.</a:t>
            </a:r>
          </a:p>
          <a:p>
            <a:r>
              <a:rPr lang="en-US" dirty="0"/>
              <a:t>So what’s up with these English proofs?</a:t>
            </a:r>
          </a:p>
          <a:p>
            <a:endParaRPr lang="en-US" dirty="0"/>
          </a:p>
          <a:p>
            <a:r>
              <a:rPr lang="en-US" dirty="0"/>
              <a:t>They’re far easier for </a:t>
            </a:r>
            <a:r>
              <a:rPr lang="en-US" b="1" dirty="0"/>
              <a:t>people</a:t>
            </a:r>
            <a:r>
              <a:rPr lang="en-US" dirty="0"/>
              <a:t> to understand. </a:t>
            </a:r>
          </a:p>
          <a:p>
            <a:r>
              <a:rPr lang="en-US" dirty="0"/>
              <a:t>But instead of a computer checking them, now a human is checking them.</a:t>
            </a:r>
          </a:p>
        </p:txBody>
      </p:sp>
    </p:spTree>
    <p:extLst>
      <p:ext uri="{BB962C8B-B14F-4D97-AF65-F5344CB8AC3E}">
        <p14:creationId xmlns:p14="http://schemas.microsoft.com/office/powerpoint/2010/main" val="35320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07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52B607-D2D4-4F47-B843-D02C2EF12942}"/>
                  </a:ext>
                </a:extLst>
              </p14:cNvPr>
              <p14:cNvContentPartPr/>
              <p14:nvPr/>
            </p14:nvContentPartPr>
            <p14:xfrm>
              <a:off x="309240" y="603000"/>
              <a:ext cx="6020640" cy="543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52B607-D2D4-4F47-B843-D02C2EF129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880" y="593640"/>
                <a:ext cx="6039360" cy="54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88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11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235933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10060</TotalTime>
  <Words>3618</Words>
  <Application>Microsoft Office PowerPoint</Application>
  <PresentationFormat>Widescreen</PresentationFormat>
  <Paragraphs>560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Tw Cen MT Condensed</vt:lpstr>
      <vt:lpstr>Wingdings 3</vt:lpstr>
      <vt:lpstr>Integral</vt:lpstr>
      <vt:lpstr>Quantifier Proofs, English Proofs</vt:lpstr>
      <vt:lpstr>The Direct Proof Rule</vt:lpstr>
      <vt:lpstr>Given: ((p→q)∧(q→r))  Show: (p→r)</vt:lpstr>
      <vt:lpstr>PowerPoint Presentation</vt:lpstr>
      <vt:lpstr>Given: ((p→q)∧(q→r))  Show: (p→r)</vt:lpstr>
      <vt:lpstr>Given: ((p→q)∧(q→r))  Show: (p→r)</vt:lpstr>
      <vt:lpstr>Try it!</vt:lpstr>
      <vt:lpstr>Try it!</vt:lpstr>
      <vt:lpstr>Inference Rules</vt:lpstr>
      <vt:lpstr>Inference Proofs in Predicate Logic</vt:lpstr>
      <vt:lpstr>Proofs with Quantifiers</vt:lpstr>
      <vt:lpstr>Proof Using Quantifiers</vt:lpstr>
      <vt:lpstr>Proof Using Quantifiers</vt:lpstr>
      <vt:lpstr>Proof Using Quantifiers</vt:lpstr>
      <vt:lpstr>Proofs with Quantifiers</vt:lpstr>
      <vt:lpstr>Proofs with Quantifiers</vt:lpstr>
      <vt:lpstr>Fresh and Arbitrary</vt:lpstr>
      <vt:lpstr>Fresh and Arbitrary</vt:lpstr>
      <vt:lpstr>Fresh and Arbitrary</vt:lpstr>
      <vt:lpstr>Arbitrary</vt:lpstr>
      <vt:lpstr>Arbitrary</vt:lpstr>
      <vt:lpstr>Arbitrary</vt:lpstr>
      <vt:lpstr>Find The Bug</vt:lpstr>
      <vt:lpstr>Find The Bug</vt:lpstr>
      <vt:lpstr>Bug Found</vt:lpstr>
      <vt:lpstr>English Proofs</vt:lpstr>
      <vt:lpstr>What’s Next</vt:lpstr>
      <vt:lpstr>Warm-up</vt:lpstr>
      <vt:lpstr>If x is even, then x^2 is even.</vt:lpstr>
      <vt:lpstr>If x is even, then x^2 is even.</vt:lpstr>
      <vt:lpstr>Converting to English</vt:lpstr>
      <vt:lpstr>Let’s do another!</vt:lpstr>
      <vt:lpstr>Let’s do another!</vt:lpstr>
      <vt:lpstr>Doing a Proof</vt:lpstr>
      <vt:lpstr>Let’s do another!</vt:lpstr>
      <vt:lpstr>Let’s do another!</vt:lpstr>
      <vt:lpstr>Now You Try</vt:lpstr>
      <vt:lpstr>Now You Try</vt:lpstr>
      <vt:lpstr>Here’s What I got.</vt:lpstr>
      <vt:lpstr>Why English Proofs?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50</cp:revision>
  <dcterms:created xsi:type="dcterms:W3CDTF">2020-08-26T20:09:36Z</dcterms:created>
  <dcterms:modified xsi:type="dcterms:W3CDTF">2022-01-21T21:10:55Z</dcterms:modified>
</cp:coreProperties>
</file>