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8"/>
  </p:notesMasterIdLst>
  <p:sldIdLst>
    <p:sldId id="256" r:id="rId2"/>
    <p:sldId id="323" r:id="rId3"/>
    <p:sldId id="324" r:id="rId4"/>
    <p:sldId id="325" r:id="rId5"/>
    <p:sldId id="326" r:id="rId6"/>
    <p:sldId id="342" r:id="rId7"/>
    <p:sldId id="333" r:id="rId8"/>
    <p:sldId id="334" r:id="rId9"/>
    <p:sldId id="337" r:id="rId10"/>
    <p:sldId id="276" r:id="rId11"/>
    <p:sldId id="317" r:id="rId12"/>
    <p:sldId id="259" r:id="rId13"/>
    <p:sldId id="283" r:id="rId14"/>
    <p:sldId id="284" r:id="rId15"/>
    <p:sldId id="261" r:id="rId16"/>
    <p:sldId id="262" r:id="rId17"/>
    <p:sldId id="285" r:id="rId18"/>
    <p:sldId id="286" r:id="rId19"/>
    <p:sldId id="260" r:id="rId20"/>
    <p:sldId id="282" r:id="rId21"/>
    <p:sldId id="263" r:id="rId22"/>
    <p:sldId id="264" r:id="rId23"/>
    <p:sldId id="318" r:id="rId24"/>
    <p:sldId id="267" r:id="rId25"/>
    <p:sldId id="331" r:id="rId26"/>
    <p:sldId id="269" r:id="rId27"/>
    <p:sldId id="328" r:id="rId28"/>
    <p:sldId id="321" r:id="rId29"/>
    <p:sldId id="322" r:id="rId30"/>
    <p:sldId id="277" r:id="rId31"/>
    <p:sldId id="278" r:id="rId32"/>
    <p:sldId id="279" r:id="rId33"/>
    <p:sldId id="280" r:id="rId34"/>
    <p:sldId id="281" r:id="rId35"/>
    <p:sldId id="287" r:id="rId36"/>
    <p:sldId id="327" r:id="rId37"/>
    <p:sldId id="320" r:id="rId38"/>
    <p:sldId id="338" r:id="rId39"/>
    <p:sldId id="298" r:id="rId40"/>
    <p:sldId id="299" r:id="rId41"/>
    <p:sldId id="300" r:id="rId42"/>
    <p:sldId id="301" r:id="rId43"/>
    <p:sldId id="302" r:id="rId44"/>
    <p:sldId id="303" r:id="rId45"/>
    <p:sldId id="304" r:id="rId46"/>
    <p:sldId id="305" r:id="rId47"/>
    <p:sldId id="306" r:id="rId48"/>
    <p:sldId id="307" r:id="rId49"/>
    <p:sldId id="330" r:id="rId50"/>
    <p:sldId id="339" r:id="rId51"/>
    <p:sldId id="340" r:id="rId52"/>
    <p:sldId id="341" r:id="rId53"/>
    <p:sldId id="336" r:id="rId54"/>
    <p:sldId id="332" r:id="rId55"/>
    <p:sldId id="270" r:id="rId56"/>
    <p:sldId id="329" r:id="rId5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6" autoAdjust="0"/>
    <p:restoredTop sz="94660"/>
  </p:normalViewPr>
  <p:slideViewPr>
    <p:cSldViewPr snapToGrid="0" showGuides="1">
      <p:cViewPr varScale="1">
        <p:scale>
          <a:sx n="78" d="100"/>
          <a:sy n="78" d="100"/>
        </p:scale>
        <p:origin x="806" y="29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1248" units="cm"/>
          <inkml:channel name="Y" type="integer" max="12032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617.67444" units="1/cm"/>
          <inkml:channelProperty channel="Y" name="resolution" value="620.2061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1-14T22:00:10.802"/>
    </inkml:context>
    <inkml:brush xml:id="br0">
      <inkml:brushProperty name="width" value="0.05292" units="cm"/>
      <inkml:brushProperty name="height" value="0.05292" units="cm"/>
      <inkml:brushProperty name="color" value="#00B050"/>
    </inkml:brush>
    <inkml:brush xml:id="br1">
      <inkml:brushProperty name="width" value="0.05292" units="cm"/>
      <inkml:brushProperty name="height" value="0.05292" units="cm"/>
      <inkml:brushProperty name="color" value="#FFFF00"/>
    </inkml:brush>
    <inkml:brush xml:id="br2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1127 10673 2216 0,'0'0'0'0,"0"0"232"0,0 0 2 0,0 0-234 15,0 0 0-15,0 0 140 0,0 1 0 0,0-1-140 16,-5 5 0-16,5-5 23 0,-3 8-1 0,3-8-22 16,-13 19 0-16,13-19 38 0,-13 29 1 0,5-14-39 15,4-2 0-15,-1 0 43 0,-3-1 0 0,0 3-43 16,0 2 0-16,-2-1 42 0,2 3 2 0,-4 0-44 15,1-2 0-15,1-1 38 0,-3 3 2 0,2-1-40 16,1 1 0-16,-1 1 33 0,5-2 2 0,-5-1-35 0,1-1 0 16,-3 0 28-16,-2 1 1 0,2 1-29 0,0-1 0 0,0-1 22 15,1 1 0-15,0-1-22 0,3-3 0 16,1-4 18-16,5-1 0 0,-2-2-18 0,5-1 0 16,0-2 17-16,0-1 1 0,3 1-18 0,-1 0 0 0,2 2 17 15,3-2-1-15,2 4-16 0,-1-1 0 0,2-1 15 16,1-1 1-16,2 3-16 0,3-1 0 0,-2 0 13 15,2 1 1-15,0-1-14 0,-3 0 0 0,3 1 13 0,-2-4 2 16,2 2-15-16,0-1 0 0,-2 1 11 0,5 0 0 16,-1-2-11-16,3 0 0 0,1-3 10 0,2 3 1 15,0 2-11-15,-2-3 0 0,4 2 9 0,2 3 1 16,6-2-10-16,-4-2 0 0,3 0 8 0,4 2 0 16,0-1-8-16,-2 4 0 0,2-3 8 0,-4 1 0 15,0-1-8-15,1 0 0 0,-5 0 7 0,-2-2-1 0,0-3-6 16,-5 0 0-16,-6 1 7 0,2-2 0 0,-7 1-7 15,-2 0 0-15,-4-3 5 0,-2 1 1 0,-1 0-6 16,1 1 0-16,-3-1 5 0,-3-1 0 0,1-2-5 16,-2-1 0-16,-4 1 4 0,-4-3 0 0,0 0-4 15,-1-3 0-15,-3-1 3 0,-2-1 1 0,2 2-4 16,2 0 0-16,1 0 2 0,2 1 0 0,6-1-2 16,2-1 0-16,6-3 1 0,5 1 2 0,0-3-3 15,5 1 0-15,5 0 1 0,-2-3 0 0,4 5-1 16,3 3 0-16,1 6 1 0,4 2 0 0,3 3-1 15,-3 3 0-15,6-2 1 0,-1 4 0 0,1 5-1 0,-7 4 0 16,0 5 1-16,-5 2 1 0,-1 1-2 0,-5 5 0 16,-7-2 1-16,-1 3 0 0,-4 4-1 0,-8-3 0 15,-5 1 1-15,-7 1 0 0,0-1-1 0,-2-1 0 0,-6 4 1 16,-1 0 0-16,-4-2-1 0,-1-3 0 0,-7-7 1 16,-1-6 1-16,0 1-2 0,0 0 0 0,1-2 1 15,3-3 0-15,1-1-1 0,3-1 0 0,4 1 1 16,2-2 0-16,8-3-1 0,4-4 0 0,4-2 1 15,6 1 0-15,2-7-1 0,5-1 0 0,-5 8-2912 16</inkml:trace>
  <inkml:trace contextRef="#ctx0" brushRef="#br0" timeOffset="51927.206">15840 9778 2449 0,'0'0'0'16,"6"5"0"-16,4-2 0 0,4 5 132 0,4 2 0 15,2-1-132-15,3 2 0 0,2 2 121 0,2 3 1 16,4 4-122-16,-3 4 0 0,6 5 75 0,-1-1 0 15,-4 4-75-15,1 1 0 0,-6 0 41 0,0-1 1 0,-3 1-42 16,-2 0 0-16,-3-1 22 0,-2 1 1 0,-1 1-23 16,-2 2 0-16,-1 5 15 0,-1-1 1 0,-2-1-16 15,-6-2 0-15,-2-1 19 0,-7-3 1 0,-2-3-20 16,-4 1 0-16,-4-5 22 0,-4 0-1 0,-4-6-21 16,-2 3 0-16,-6-1 20 0,1 0 2 0,-7-2-22 15,2-1 0-15,-1-6 17 0,1 3 3 0,-3-8-20 16,2-2 0-16,-2-6 18 0,0-1-1 0,2-9-17 15,6 1 0-15,-1-4 20 0,6 0 0 0,-1 1-20 16,7-1 0-16,3-1 21 0,3 3 2 0,4 1-23 16,6 4 0-16,6 1 19 0,3 2 0 0,7-3-19 0,4 1 0 15,-14 5-2688-15</inkml:trace>
  <inkml:trace contextRef="#ctx0" brushRef="#br0" timeOffset="52521.984">16470 11957 2739 0,'0'0'0'0,"-4"-5"0"16,1-3 0-16,0-3 113 0,0-2 2 0,-5 2-115 16,3 2 0-16,5 3 196 0,-3 1 0 0,3 2-196 0,3 1 0 15,2 0 80-15,0 2 0 0,6 5-80 0,8 3 0 16,8 3 38-16,2 3 0 0,3 5-38 0,-1 5 0 0,0 6 21 15,1 7 2-15,1 1-23 0,1 0 0 0,-3 1 14 16,1-1 1-16,2 8-15 0,-1 5 0 0,-1 4 13 16,0 5 2-16,-5 2-15 0,-5 0 0 0,-4-7 12 15,-4 2 1-15,-6 2-13 0,-3 1 0 0,-7 0 13 16,-2 0 1-16,-6-3-14 0,-9-4 0 0,-7-1 12 16,-4-1 1-16,-5-2-13 0,-5-7 0 0,-3-2 14 0,-8-4 0 15,2-4-14-15,-5-5 0 0,-1-5 12 0,-4-4-1 16,0-7-11-16,-1-5 0 0,1-6 10 0,-2-5 0 15,4-4-10-15,-2-4 0 0,6-4 8 0,1-4 1 16,10 1-9-16,9 1 0 0,33 19-2896 0</inkml:trace>
  <inkml:trace contextRef="#ctx0" brushRef="#br1">16858 1561 2701 0,'0'0'0'0,"0"0"139"16,0 0 0-16,0 18-139 0,4 5 0 0,-1 11 203 15,3 5 0-15,2 2-203 0,0 0 0 0,6 4 107 0,2 1 0 16,0 6-107-16,-1 2 0 0,-3 3 31 0,1 3-1 16,2 2-30-16,2 3 0 0,-3 1 23 0,2 1-1 15,0 1-22-15,0-7 0 0,-1-4 15 0,-1-4 0 16,-3 0-15-16,-1-3 0 0,-4-1 13 0,0-3-1 16,-1-7-12-16,-3-6 0 0,-2-33-2821 0</inkml:trace>
  <inkml:trace contextRef="#ctx0" brushRef="#br1">16477 1563 2500 0,'0'0'0'0,"5"-2"0"0,3-6 0 15,5 0 130-15,3-1 1 0,3-5-131 0,2 1 0 0,3-5 155 16,4 3 0-16,3-3-155 0,5 2 0 16,3 1 55-16,5 2 0 0,2 0-55 0,1 2 0 0,-1 3 44 15,2 3 1-15,-2 5-45 0,0 5 0 0,-1 6 21 16,-2 4 0-16,-2 7-21 0,1 3 0 0,-2 5 15 15,-1 5-1-15,0 3-14 0,-4-2 0 0,-2 6 12 16,-3-3-1-16,-2 4-11 0,-5 1 0 0,-3 1 12 0,-1-1 2 16,-8 2-14-16,-11-5 0 0,-10-1 12 0,-6 1 0 15,-9-8-12-15,-7 0 0 0,-9-1 16 0,-7-7 0 16,-5-1-16-16,-3-3 0 0,-7-6 14 0,-4 1 1 16,-2-3-15-16,1-5 0 0,2-8 15 0,4-3 0 0,5-2-15 15,4-6 0-15,7-2 16 0,4 0 1 0,9-6-17 16,4 2 0-16,10 0 14 0,5 1 1 0,9-3-15 15,8-3 0-15,-3 22-2676 0</inkml:trace>
  <inkml:trace contextRef="#ctx0" brushRef="#br2">18094 1819 1407 0,'-2'5'0'0,"2"-5"-71"0,-8 14 0 0,-13 19 71 15,-3 1 0-15,24-34-949 0</inkml:trace>
  <inkml:trace contextRef="#ctx0" brushRef="#br2">16750 1590 2676 0,'0'0'0'16,"0"0"0"-16,0 0 0 0,0 0 168 0,0 0 2 15,0 4-170-15,2 4 0 0,4 8 207 0,-1 9 2 16,3 4-209-16,1 4 0 0,2 8 74 0,2 8 1 16,3 4-75-16,3-4 0 0,4 3 37 0,-1 2 1 0,2 0-38 15,1 3 0-15,1 3 23 0,-2 5 0 0,0-7-23 16,-2 3 0-16,-1-8 18 0,-4 4 0 0,-1 0-18 15,-3 5 0-15,-2-2 15 0,-1 5 1 0,-1-3-16 16,-1-8 0-16,-3-2 14 0,0-6 2 0,-2-2-16 16,-1 1 0-16,-1-4 11 0,-1-3 2 0,-3-7-13 15,-2-5 0-15,-1-15 9 0,-2-6 0 0,-2-9-9 16,1-5 0-16,9 9-2880 0</inkml:trace>
  <inkml:trace contextRef="#ctx0" brushRef="#br2">16538 1509 2714 0,'0'0'0'0,"2"-8"0"0,-1-5 0 0,2-10 85 15,-3-3 1-15,5 1-86 0,5 6 0 0,3 6 151 16,2 5 2-16,9 0-153 0,2 0 0 0,9 2 122 15,5-2 0-15,0 5-122 0,1-2 0 0,4 5 35 16,4-3 1-16,2 6-36 0,-6 5 0 0,3 6 21 16,1 5 2-16,-3 2-23 0,4 4 0 0,2 7 23 0,4 1 2 15,-3 7-25-15,-6 1 0 0,-4 0 24 0,-1 5 0 16,-9 3-24-16,1 3 0 0,-9 1 25 0,-4 4 1 16,-7-7-26-16,-2-2 0 0,-12-2 23 0,-4-2 1 15,-5-6-24-15,-4-1 0 0,-8-1 19 0,-3-4 0 16,-3-2-19-16,-1-5 0 0,-6-1 16 0,-3-4 1 0,-1-1-17 15,-6-6 0-15,-3-3 13 0,0-4 2 0,-3-5-15 16,4-2 0-16,1-2 10 0,1-5 1 0,1-5-11 16,3-3 0-16,-2-4 10 0,6-6 0 0,5-2-10 15,1 1 0-15,8 2 8 0,3-1 0 0,8 3-8 16,6 2 0-16,8 0 7 0,7 1-1 0,4 4-6 16,5-5 0-16,-19 21-2934 0</inkml:trace>
  <inkml:trace contextRef="#ctx0" brushRef="#br2">17839 1732 2563 0,'0'0'0'0,"0"0"0"0,0 0 0 0,0 0 87 0,0 0 1 15,0 0-88-15,0 0 0 0,0 0 133 0,0 0 2 16,3 0-135-16,6 0 0 0,11 2 111 0,5 1 0 16,1 2-111-16,2-2 0 0,6 2 34 0,1-2 0 15,1 1-34-15,3 1 0 0,1 0 21 0,-1 1-1 16,0-1-20-16,0 3 0 0,0-3 22 0,2 3 2 0,-4-4-24 15,1 3 0-15,2 1 26 0,1-2 1 0,-1 0-27 16,-3-1 0-16,-2 0 23 0,-2 0 2 0,-1 1-25 16,-1-1 0-16,-9-2 28 0,-3 5 0 0,-5-7-28 15,-2-2 0-15,-9-7 25 0,-2 0 1 0,-2 0-26 16,-2 0 0-16,-1 0 22 0,0-1 2 0,-9-2-24 16,-3-5 0-16,-2 3 23 0,-7-3 2 0,-1 4-25 15,1-6 0-15,1 2 19 0,-6 0 1 0,-1 1-20 16,1-1 0-16,1 3 17 0,2 4 0 0,-1-2-17 15,5-2 0-15,3 5 12 0,0-2 0 0,6 3-12 16,3-1 0-16,3 4 9 0,5 4 1 0,3 0-10 0,1 0 0 16,4 0 7-16,-2 0 1 0,12 0-8 0,4 4 0 15,8 0 6-15,6 1-1 0,4 3-5 0,-2 0 0 16,2 0 6-16,-2 0 1 0,-2 0-7 0,-1 4 0 0,0 4 4 16,-2 2 2-16,-3 1-6 0,1 1 0 0,-1 2 4 15,-2 2 1-15,-3 0-5 0,-2 4 0 0,-5 1 3 16,-3 4 0-16,-3-4-3 0,-2-4 0 0,-6-1 4 15,-2-1 0-15,-6-2-4 0,-1-4 0 0,-5-5 4 16,-1 0-1-16,-2-4-3 0,-5 0 0 0,-4 0 3 16,-2-3 1-16,0-1-4 0,0-4 0 0,0 4 2 0,1-4 1 15,-1 0-3-15,6-7 0 0,2 1 3 0,-2-5-1 16,5-2-2-16,9 1 0 0,7-4 2 0,4 0 0 16,7 0-2-16,4 3 0 0,-15 13-2926 0</inkml:trace>
  <inkml:trace contextRef="#ctx0" brushRef="#br2">19656 1685 2676 0,'0'0'0'0,"-11"0"0"15,-10 3 0-15,-13-2 53 0,-9 6-1 0,0-3-52 16,-1 4 0-16,-1 0 27 0,0 5 0 0,2 0-27 0,5-2 0 16,5-2 52-16,1 2 1 0,5 5-53 0,3-2 0 15,6 5 85-15,1 2 1 0,2-4-86 0,4 2 0 16,3-6 42-16,2 3 1 0,6-3-43 0,3-1 0 16,7-4 31-16,2 2 0 0,7-2-31 0,5-1 0 15,8 1 58-15,5 0-1 0,4-5-57 0,1-3 0 0,-2 0 54 16,3-6 0-16,0-3-54 0,-10-2 0 0,-4-4 47 15,-4-1 1-15,-4-7-48 0,0-3 0 0,-4-2 37 16,-1-5 0-16,-3 1-37 0,0 3 0 0,-5 1 27 0,0 3 0 16,-2 6-27-16,-4 1 0 0,-2 6 22 0,-2 5 2 15,0 6-24-15,2-3 0 0,2 4 18 16,0 4 1-16,-2 0-19 0,-2 9 0 0,0 8 13 0,-2 6 1 16,2 3-14-16,1 9 0 0,1 7 11 0,0 8 1 15,-4 1-12-15,3-6 0 0,-2 1 9 0,-1-1 0 16,3 4-9-16,-4 4 0 0,2 8 8 0,0 5 1 0,1-4-9 15,2 4 0-15,3 0 7 0,2-2 1 16,3-6-8-16,2-5 0 0,2-5 5 0,3-6 1 0,2-2-6 16,5-7 0-16,2-9 4 0,2-6 2 0,1-3-6 15,-3-6 0-15,-2-5 3 0,0-3 2 0,1-10-5 16,-6-6 0-16,1-7 3 0,-2-7 1 0,-3-4-4 16,-2-7 0-16,-3-5 2 0,-4-3 1 0,-4-6-3 15,-4 3 0-15,-7 1 3 0,-7 0-1 0,-3 2-2 16,-1 3 0-16,-2 4 2 0,-6 4 0 0,-1 1-2 15,1 2 0-15,0 2 3 0,-4-1 0 0,3 6-3 16,0 2 0-16,1 5 2 0,0-1 0 0,6 2-2 16,3 1 0-16,4 3 3 0,4 3-1 0,5 0-2 15,1 4 0-15,6 4 2 0,-2 3 1 0,3-2-3 0,0-1 0 16,0 3 4-16,0-3-1 0,8 5-3 0,9-2 0 0,10 5 4 16,8 2-1-16,4-2-3 0,2-5 0 0,5-3 3 15,0-3 2-15,4 1-5 0,-1-1 0 0,1-2 3 16,2-3 2-16,1 0-5 0,-4-4 0 0,-49 12-2991 15</inkml:trace>
  <inkml:trace contextRef="#ctx0" brushRef="#br2">20813 1921 2789 0,'0'0'0'0,"0"0"0"15,11-16 0-15,-11 16 112 0,25-34 2 0,-12 14-114 16,-2-1 0-16,-1 2 169 0,1 2 2 0,0-4-171 15,-1-2 0-15,1 2 89 0,0 0-1 0,0-2-88 16,0-6 0-16,4 1 38 0,2-2 2 0,-4 3-40 16,-2 1 0-16,-1 1 21 0,-1-2 1 0,3 5-22 15,-4 6 0-15,1 3 15 0,1 2 1 0,-1 10-16 0,1 2 0 16,-2 4 15-16,1 3 2 0,2 8-17 0,4 0 0 16,2 7 17-16,2 7 0 0,-1 2-17 0,-2 1 0 15,-3-1 14-15,-1 4 2 0,0-2-16 0,-1-4 0 0,0-2 14 16,0 1-1-16,-1-1-13 0,-1 1 0 0,1-1 12 15,-1 4 1-15,-2-7-13 0,1-6 0 0,1-6 9 16,1 0 1-16,3-5-10 0,-2-4 0 0,-11-4-2889 16</inkml:trace>
  <inkml:trace contextRef="#ctx0" brushRef="#br2">22199 1881 2864 0,'0'0'0'0,"0"13"0"16,0 14 0-16,2 14 66 0,1 13 0 0,2 3-66 15,1 0 0-15,4 0 193 0,-4-4 1 0,2 3-194 16,0-2 0-16,0-5 103 0,0 3 2 0,2-3-105 16,-1 2 0-16,1-2 32 0,-4-2 2 0,2-4-34 15,-1-3 0-15,-6-4 20 0,-1-6 1 0,-1-3-21 0,-1-6 0 16,0-9 14-16,1-4 0 0,-1-8-14 0,1-3 0 16,1 3-2795-16</inkml:trace>
  <inkml:trace contextRef="#ctx0" brushRef="#br2">22274 1685 2688 0,'0'0'0'0,"5"-8"0"0,5-5 0 0,3-8 50 16,2-7-1-16,6 4-49 0,0 7 0 0,3 4 86 0,1 2 1 16,2 9-87-16,0 4 0 0,1 9 58 0,0 5 1 15,1 1-59-15,-2 4 0 0,-3 7 51 0,-2 4 1 16,-6 1-52-16,-5 4 0 0,-6 1 28 0,-6 1 1 15,-9-1-29-15,-4-1 0 0,-12-1 20 0,-3-4 2 16,-2 1-22-16,0-4 0 0,1-1 29 0,0-3 1 0,-1-4-30 16,4 0 0-16,0-6 34 0,3 1 0 0,-1-8-34 15,-4-6 0-15,0-4 33 0,-4-6 0 0,4 0-33 16,5-3 0-16,5 2 28 0,3-7 1 0,4-1-29 16,4 1 0-16,8 16-2647 0</inkml:trace>
  <inkml:trace contextRef="#ctx0" brushRef="#br2">16135 879 3007 0,'-7'4'0'0,"7"-4"144"0,-11 18-1 16,-11 21-143-16,0 3 0 0,1 4 88 0,3 1-1 15,2 2-87-15,1 5 0 0,0 3 41 0,-4 0 0 16,5 5-41-16,-2 6 0 0,3 9 23 0,-3 3-1 16,3 5-22-16,4 5 0 0,1 4 15 0,3-4 0 15,7 0-15-15,2 4 0 0,8-6 17 0,3-1 1 0,3-3-18 16,4-5 0-16,5-6 17 0,4-3 0 0,2-8-17 16,4-1 0-16,3-5 12 0,4-7 2 0,3-3-14 15,5-7 0-15,-52-39-2791 0</inkml:trace>
  <inkml:trace contextRef="#ctx0" brushRef="#br2">19845 1013 3023 0,'10'41'0'0,"3"9"103"0,-1-1 1 15,4 12-104-15,3 6 0 0,-1 9 56 0,0 1 1 16,-1 3-57-16,-1-3 0 0,0 7 33 0,-2-2 2 16,-1 4-35-16,-2 4 0 0,0 0 18 0,-1 4 0 15,-5-4-18-15,-2-4 0 0,-6-1 12 0,-4 1 2 0,-2-4-14 16,-4-1 0-16,-5-10 18 0,-2 2 0 0,-3-8-18 16,0-8 0-16,23-57-2633 0</inkml:trace>
  <inkml:trace contextRef="#ctx0" brushRef="#br2">15948 147 2972 0,'0'0'0'0,"0"0"162"0,-1 2-1 0,-18 10-161 15,-4 0 0-15,-2-5 76 0,-1 1 0 0,-2-3-76 16,-4 0 0-16,-2-2 38 0,-1 2 1 0,-3-2-39 16,1 2 0-16,2 3 21 0,0-4 0 0,0 7-21 15,2 2 0-15,2 3 14 0,3 1 1 0,-1-1-15 16,3 0 0-16,3-3 12 0,2-1 1 0,3 4-13 15,1 0 0-15,1 1 17 0,-2 2-1 0,6 2-16 16,4 0 0-16,1-1 21 0,6 6-1 0,1-3-20 16,0 6 0-16,-4 1 20 0,4 6 0 0,4-2-20 15,-3 2 0-15,2 0 17 0,1 4 1 0,-3-2-18 16,2 3 0-16,-1 0 15 0,0-1 0 0,-1 4-15 16,2-1 0-16,-3 9 14 0,2 0-1 0,-2 2-13 15,-2-1 0-15,-1-4 10 0,-2 4 1 0,1 1-11 0,-4 6 0 16,0 2 8-16,-2 3 0 0,2 0-8 0,-3 2 0 15,-2 1 5-15,-3 1 0 0,2 1-5 0,-5-4 0 0,0 4 4 16,0 0 0-16,1 3-4 0,2-1 0 16,3 3 4-16,1 2-1 0,2 1-3 0,2 3 0 0,0 1 1 15,3-4 1-15,0 2-2 0,5-5 0 0,2-2 1 16,3-4 2-16,0-2-3 0,1-2 0 0,4-5 1 16,1-2 0-16,3-1-1 0,2-4 0 0,3-1 1 15,5-3 0-15,5-3-1 0,4-5 0 0,7-1 1 16,3-2 0-16,3-7-1 0,4-2 0 0,-1-7 1 0,2 2 1 15,0-4-2-15,7-2 0 0,0 1 1 0,3-3 1 16,4-1-2-16,1-5 0 0,1-2 3 0,4-5 2 16,1-3-5-16,5 0 0 0,6-3 9 0,3-2 1 15,6-6-10-15,8 2 0 0,-100 9-2951 0</inkml:trace>
  <inkml:trace contextRef="#ctx0" brushRef="#br2">22595 781 2959 0,'13'-16'0'0,"-13"16"203"0,19-21 0 16,9-11-203-16,1 4 0 0,-5 6 92 0,-3 3 0 15,1 3-92-15,0 3 0 0,-1 1 33 0,-2-1 0 0,3 5-33 16,1 0 0-16,-3 3 19 0,3 2 0 16,-1 3-19-16,0 0 0 0,1 0 13 0,-1 3-1 0,0-1-12 15,1 1 0-15,1 2 9 0,0 3 0 0,-2 3-9 16,-1-2 0-16,-4 2 8 0,2 2 1 0,0 3-9 15,-1 0 0-15,-1 1 7 0,1 1-1 0,-1 1-6 16,-1 1 0-16,0 1 6 0,-3 3 0 0,-3-2-6 16,1 5 0-16,2 1 4 0,-4-3 0 0,2 9-4 15,-1-1 0-15,-1 7 4 0,-1 1 0 0,-1 3-4 16,-1 2 0-16,0 3 4 0,-1 6-1 0,0 1-3 16,0 7 0-16,1 4 2 0,1 2 2 0,-1 1-4 15,-1-2 0-15,0-1 2 0,-1-2 0 0,3 3-2 0,-4-2 0 16,2 4 2-16,-1 3 1 0,-2-4-3 0,1 4 0 15,-1-2 2-15,-1-1 1 0,1 3-3 0,-2-5 0 16,0-2 3-16,0-1-1 0,2-3-2 0,-1 0 0 16,1-2 2-16,-1-1 0 0,-1-2-2 0,-3-2 0 0,0-1 3 15,0-5-1-15,-4-3-2 0,-2-2 0 0,-5-4 1 16,-4-5 1-16,0-4-2 0,-1 1 0 0,-1-7 1 16,-3-1 1-16,-1-3-2 0,-1-1 0 0,-5-4 2 15,-2 1 0-15,0 4-2 0,0-2 0 0,0-2 2 0,-1-1 0 16,-2 2-2-16,-2-3 0 0,-1-2 1 15,-1-2 2-15,3 2-3 0,4-4 0 0,3 2 1 0,4-3 1 16,4-3-2-16,5-2 0 0,6-3 1 0,6-3 1 16,5-2-2-16,4-3 0 0,-5 8-2865 0</inkml:trace>
  <inkml:trace contextRef="#ctx0" brushRef="#br2">23761 1930 3096 0,'12'-2'0'15,"0"-1"175"-15,3-1 1 0,31-1-176 0,2-2 0 16,-5 6 98-16,-3-2 0 0,3 3-98 0,5 0 0 16,6 0 35-16,3 3 1 0,0 2-36 0,-4-1 0 15,1 1 20-15,-1 6 0 0,1-3-20 0,2 0 0 0,1 2 14 16,2 1-1-16,-5 1-13 0,-4 1 0 0,-6 3 14 16,-4-4-1-16,-5 1-13 0,-1-2 0 0,-6-3 10 15,-2-3 0-15,-5-2-10 0,-5 2 0 0,-5-5 8 16,-5 0 0-16,-6 0-8 0,-3 0 0 0,-2-5 5 0,-3 2 0 15,-8-5-5-15,-4-2 0 0,-9-5 4 0,-6-6 0 16,-2 0-4-16,-1 1 0 0,0-4 2 0,-1 5 1 16,1-3-3-16,2-2 0 0,2-1 2 0,2-2 0 15,3 5-2-15,4 1 0 0,4 2 1 0,4 7 0 16,6-1-1-16,4 2 0 0,7 3 0 0,3 3 1 0,7 0-1 16,4 5 0-16,9 0 2 0,4 0-1 0,5 5-1 15,3-2 0-15,4 5 1 0,5 5 0 0,0 0-1 16,1 2 0-16,-1 3 1 0,1 2 1 0,0 4-2 15,-1 0 0-15,-1 4 1 0,0-2 2 0,-3 2-3 16,-5 1 0-16,-4-1 1 0,-6 1 1 0,-1-1-2 16,-3-2 0-16,-4-3 1 0,-1-2 1 0,-5 3-2 15,-3-2 0-15,-5 5 2 0,-4-2 0 0,-4-1-2 16,-1 1 0-16,-4-4 1 0,-3-1 0 0,-3-1-1 16,-1-1 0-16,-2-2 1 0,-2-4 0 0,-3 1-1 15,-1-5 0-15,-4-5 1 0,-1-3 0 0,1-3-1 16,2-2 0-16,3-6 2 0,0 1-1 0,3-2-1 0,5-4 0 15,7 3 1-15,2-3 0 0,7 1-1 0,5-1 0 16,-5 16-2931-16</inkml:trace>
  <inkml:trace contextRef="#ctx0" brushRef="#br2">26420 1721 3053 0,'-14'-5'0'16,"-7"1"186"-16,-6-4 2 0,-27-3-188 0,-4 3 0 15,3 3 92-15,4 5 0 0,4 3-92 0,3 2 0 0,1 4 35 16,1 6-1-16,2-1-34 0,-1 5 0 16,0-2 19-16,1 7 2 0,0 1-21 0,6 7 0 0,4 4 13 15,5 2 0-15,4 2-13 0,3-2 0 0,7 2 9 16,3-4 2-16,7-1-11 0,4 4 0 0,8 3 9 15,5-1 0-15,8-2-9 0,6-5 0 0,8 2 7 16,5-3 2-16,2-1-9 0,0-7 0 0,-2-4 7 0,0-5 0 16,0-4-7-16,0-4 0 0,0-8 7 0,0 0 0 15,-2-8-7-15,-1-4 0 0,-3-4 6 0,-2-8 1 16,-3-5-7-16,-4-4 0 0,-1-11 5 0,-3-2 2 16,-3 2-7-16,-3-2 0 0,-7 5 7 0,-2 1 0 15,-1 2-7-15,-6-3 0 0,0-3 5 0,-2 2 1 0,-2 3-6 16,0 1 0-16,-2-2 5 0,-1 4 2 0,-2 3-7 15,1 4 0-15,-2 4 7 0,-2 4 0 0,1 5-7 16,1 4 0-16,2 8 5 0,1 1 1 0,-3 6-6 16,-2 5 0-16,-1 3 5 0,-2 4 2 0,1 8-7 15,-3 3 0-15,1 10 5 0,0 9 0 0,1 4-5 16,2 3 0-16,3 6 5 0,1 11-1 0,3 2-4 16,2 6 0-16,4 7 5 0,1 7 0 0,3 7-5 15,2 3 0-15,5-3 4 0,1 5 0 0,1 0-4 16,-3-2 0-16,-1-7 4 0,1-1 0 0,-1-6-4 15,0-6 0-15,2-3 3 0,-1-7 1 0,3-8-4 16,1-4 0-16,1-10 3 0,2-5 1 0,0-11-4 0,1-4 0 16,-1-10 3-16,-2-6 0 0,2-9-3 0,-1-4 0 15,-2-11 5-15,-2-3 0 0,-6-7-5 0,-3-2 0 16,-5-6 6-16,-5-4 0 0,-3-8-6 0,-3-2 0 0,-3-3 4 16,-5-6 2-16,-2 1-6 0,0-1 0 0,-1 3 4 15,-7-3 1-15,2 1-5 0,-2-5 0 0,1 3 3 16,-1-1 2-16,2 5-5 0,0 4 0 0,1 4 3 15,1 5 0-15,4 3-3 0,7 4 0 0,6 1 2 0,5 4 2 16,7 3-4-16,6 4 0 0,6 1 2 0,5 0 0 16,1 7-2-16,2-2 0 0,4 3 3 0,3 0-1 15,4 3-2-15,1 2 0 0,6 1 3 0,3 2 2 16,1 5-5-16,0-2 0 0,3 2 4 0,2 0 1 16,0-2-5-16,-1-10 0 0,-1-2 6 0,-1-7 1 15,0-1-7-15,-2-4 0 0,-3-3 3 0,0-1-3 16,-5-3 0-16,-4-1 0 0,-34 29-3070 0</inkml:trace>
  <inkml:trace contextRef="#ctx0" brushRef="#br2">5532 8095 979 0,'0'0'0'0,"0"0"0"16,0 0 0-16,0 0 73 0,0 0 0 0,0 0-73 16,0 0 0-16,0 0 198 0,0 0-1 0,0 0-197 15,0 0 0-15,0 0 192 0,7-1 1 0,-7 1-193 16,1-2 0-16,-1 2 8 0,3-5 1 0,-3 5-9 16,5-3 0-16,-5 3 56 0,3 0 1 0,-3 0-57 15,2 0 0-15,-2 0 106 0,3 3 0 0,-3-3-106 16,5 0 0-16,-5 0 60 0,3 0 0 0,-3 0-60 15,2 2 0-15,-2-2 71 0,3 3 1 0,-3-3-72 16,3 3 0-16,-3-3 74 0,5 7 1 0,-5-7-75 16,0 8 0-16,0-8 76 0,0 12 1 0,0-12-77 0,-3 14 0 15,3-14 70-15,-5 15 1 0,5-15-71 0,-18 14 0 16,18-14 66-16,-28 21 2 0,10-14-68 0,-2-2 0 16,-4-3 56-16,1-2 1 0,-4 1-57 0,0 1 0 0,-2 1 55 15,-4-1 0-15,-1-1-55 0,-4 1 0 0,2 1 49 16,-7-1 2-16,-2-2-51 0,-1 0 0 0,-9 0 44 15,0 0 0-15,-7-2-44 0,-5-3 0 0,-5-1 41 16,-6-2 0-16,-2 3-41 0,-8 1 0 0,-1-4 35 16,-6 0 0-16,2 3-35 0,-3-1 0 0,1 4 31 15,-2-3 2-15,6 2-33 0,-2 0 0 0,6-2 24 0,-1 0 0 16,8 2-24-16,4 2 0 0,1-1 22 0,5 1 0 16,8 1-22-16,3-5 0 0,4 2 20 0,4-5 0 15,10 3-20-15,4-3 0 0,10 0 19 0,3 0 1 16,7 3-20-16,4-2 0 0,7 0 15 0,4 2 2 15,2 1-17-15,0-1 0 0,0 2 12 0,0 0 1 16,5-2-13-16,3-3 0 0,-8 8-2957 0</inkml:trace>
  <inkml:trace contextRef="#ctx0" brushRef="#br2">15089 6740 2751 0,'-11'0'0'16,"11"0"145"-16,-30-5 0 0,-21 2-145 0,-8-2 0 16,-3-1 199-16,-1 0 1 0,5-2-200 0,-1 0 0 0,4 2 92 15,-2-1 0-15,1 1-92 0,2 1 0 0,-3 5 35 16,2 0 1-16,4 0-36 0,5 0 0 0,0 0 18 16,5 0 0-16,4 3-18 0,7 2 0 0,-1 6 11 15,7 7 1-15,7-3-12 0,-1 6 0 0,7 0 8 16,0-1 1-16,6 5-9 0,4 2 0 0,1 3 7 0,4 2 0 15,4 1-7-15,0 5 0 0,7 4 5 0,2 0 1 16,2 3-6-16,-3 0 0 0,3 5 3 0,1-5 1 16,0 8-4-16,-2-4 0 0,-2 3 1 0,0-1 0 15,-2 3-1-15,-3 1 0 0,-1-3 0 0,-2 5 1 16,-4 2-1-16,0-1 0 0,-8 1 0 0,0 0 0 16,-1-2 0-16,-3 0 0 0,-3-4 0 0,1 0 0 0,-6 0 0 15,0 3 0-15,-3-1 0 0,-1 1 0 0,-1-2 0 16,-6-9 0-16,0-2 0 0,-4-5 0 0,4 0 0 15,2 0 0-15,1 2 0 0,2-2 0 0,4 0 0 16,-3-8 0-16,4-3 0 0,1-3 0 0,5-4 0 16,3 1 0-16,6-1 0 0,2 1 0 0,5-4 0 15,4-1 0-15,6-6 0 0,2 1 0 0,6-2 0 16,4 1 0-16,6 2 1 0,5-2 0 0,4-2-1 16,4-3 0-16,0-2 2 0,8-3 1 0,1-3-3 15,-1 1 0-15,0-4 4 0,5 1 1 0,0 0-5 16,-5-6 0-16,-4 2 6 0,1 1 2 0,0-5-8 0,0-3 0 15,-51 16-2878-15</inkml:trace>
  <inkml:trace contextRef="#ctx0" brushRef="#br2">15076 7699 2777 0,'0'0'0'15,"0"0"0"-15,8 29 0 0,-1-1 147 0,4 7 0 16,-1 8-147-16,1 3 0 0,1 11 187 0,4 5 1 16,2 3-188-16,-1 0 0 0,7-1 64 0,-3 3 1 0,0-1-65 15,1 3 0-15,2-5 45 0,2-2 0 0,-6 0-45 16,-2-2 0-16,-2-3 14 0,-4 2 2 0,-2-7-16 15,1-6 0-15,-1-11 7 0,1-7-1 0,-5-2-6 16,1-9 0-16,-7-17-2782 0</inkml:trace>
  <inkml:trace contextRef="#ctx0" brushRef="#br2">15017 7695 2638 0,'0'0'0'0,"5"-7"0"0,8-2 0 16,5-5 94-16,5-4 0 0,5 6-94 0,5 0 0 15,8 11 141-15,6 1 0 0,1 8-141 0,3 1 0 0,3 7 96 16,0 5 2-16,0-1-98 0,-4 4 0 0,2 1 41 16,1 4 0-16,-7 3-41 0,-6-2 0 0,-8 4 24 15,-8 4-1-15,-7-4-23 0,-4 1 0 0,-12-2 20 16,-2 0 1-16,-10-4-21 0,-4-4 0 0,-5 0 19 15,-9 2 0-15,-3-5-19 0,-1 0 0 0,-4-7 20 0,-5-1 1 16,1-1-21-16,0-5 0 0,1-7 20 0,0-1 1 16,0-1-21-16,0-3 0 0,2 0 16 0,3-4 2 15,3 0-18-15,5-5 0 0,27 13-2720 0</inkml:trace>
  <inkml:trace contextRef="#ctx0" brushRef="#br2">16245 7826 2751 0,'0'0'0'15,"6"-3"0"-15,4 1 0 0,6 2 53 0,1 0 1 16,6 0-54-16,0-1 0 0,1-1 130 0,2-3 1 16,1 4-131-16,5-1 0 0,3 2 75 0,2-3 2 15,2 2-77-15,1 1 0 0,0-4 39 0,3 4 0 0,0 0-39 16,3 0 0-16,4 0 23 0,1 4-1 0,-2-3-22 15,-3 2 0-15,-4 2 25 0,-4 0 1 0,-1 1-26 16,-2-1 0-16,-3-2 33 0,-4-3 2 0,-2 0-35 16,-5 0 0-16,-9 2 36 0,-2-4 0 0,-5 2-36 15,-4-3 0-15,-1 3 30 0,-1-3 1 0,-6-4-31 16,-4-2 0-16,-6-4 26 0,-4-3 1 0,-1-1-27 16,-2 0 0-16,-2 1 21 0,1 0 0 0,-4-2-21 15,3-1 0-15,-2-1 14 0,-1-2 2 0,2 1-16 16,3 2 0-16,3 2 13 0,-3-2 0 0,5 1-13 0,3 2 0 15,4-1 9-15,4 3 1 0,3 4-10 0,5-1 0 16,5 6 9-16,4 2 0 0,6 2-9 0,4 1 0 16,9 1 7-16,6 2 1 0,3 1-8 0,-2 4 0 15,3 4 5-15,2 1 2 0,1 4-7 0,-3 4 0 16,-1 1 6-16,1 3 0 0,-1-1-6 0,-2 1 0 0,-3 1 5 16,-2-1 0-16,-3 2-5 0,-4-3 0 0,-6 1 5 15,-9-4-1-15,-3 2-4 0,-4 4 0 0,-2 0 4 16,-7 2 0-16,-3-5-4 0,-4-2 0 0,-5 1 4 15,-6 0 0-15,-1-4-4 0,-3-4 0 0,0-2 3 16,-4-5 2-16,1-3-5 0,-1-2 0 0,9-6 3 0,-2-2 1 16,6-3-4-16,2-1 0 0,4-1 2 0,6 1 1 15,4-4-3-15,5-3 0 0,0 16-2947 0</inkml:trace>
  <inkml:trace contextRef="#ctx0" brushRef="#br2">18019 7578 2852 0,'0'0'0'0,"-10"1"0"16,-3 1 0-16,-12-1 113 0,-7 2 1 0,-3-1-114 16,-2 4 0-16,-1 2 209 0,-5 5 0 0,3 0-209 15,4-2 0-15,5 3 107 0,3 0 1 0,5-1-108 16,3 0 0-16,0-1 34 0,6 1 1 0,1-2-35 15,2 2 0-15,2-4 20 0,1 2 2 0,3 5-22 16,-2-3 0-16,6 4 18 0,1 2 1 0,3 3-19 16,2 2 0-16,4 1 14 0,4 2 2 0,3 2-16 0,3-1 0 15,4 2 14-15,-1 2-1 0,3-3-13 0,2 1 0 16,2 0 11-16,0 0 2 0,-2-2-13 0,-2-4 0 16,-1 0 9-16,-3-2 1 0,-2 2-10 0,0-4 0 0,2 1 8 15,-3-1-1-15,-1-4-7 0,2-1 0 0,-4-4 6 16,-1-3 1-16,-1-4-7 0,-7-1 0 0,0-6 4 15,-4-1 2-15,1-8-6 0,0-2 0 0,2-6 3 16,3-4 2-16,2-5-5 0,-2 2 0 0,0-4 4 16,1-1 1-16,2-1-5 0,-3 1 0 0,5-1 3 0,0-3 2 15,-4-1-5-15,-2-1 0 0,-2-5 3 0,-5 1 0 16,-7 2-3-16,1 4 0 0,-2 6 3 0,-5 1 0 16,-3 1-3-16,3 4 0 0,-3 3 2 0,1 2 0 15,0 5-2-15,4 0 0 0,1 4 3 0,-1 2 0 16,5 4-3-16,1 0 0 0,2 4 2 0,3 4 2 0,0-1-4 15,0 6 0-15,0 4 2 0,0 3 1 0,2 7-3 16,6 6 0-16,3 12 2 0,1 8 1 0,3 3-3 16,1 2 0-16,1 5 2 0,2 4 0 0,-3 4-2 15,3 1 0-15,5 1 1 0,0 3 2 0,0 1-3 16,0-4 0-16,0-4 1 0,1-3 1 0,-1-5-2 16,2 0 0-16,-1 0 1 0,1-6 1 0,-1-4-2 15,1-7 0-15,-2-7 1 0,1-8 1 0,-4-1-2 16,0-11 0-16,-5-4 1 0,1-3 0 0,-4-4-1 15,-5-2 0-15,-2-2 1 0,1-4 0 0,-6-3-1 16,-1-9 0-16,-1-6 1 0,1-4 0 0,-7-5-1 0,-2-2 0 16,-6 0 1-16,-2-1 1 0,-2-1-2 0,-2 1 0 15,-3-1 1-15,-1 4 0 0,1-2-1 0,1 5 0 16,3-1 1-16,2 2 0 0,1 1-1 0,1-1 0 16,0-1 2-16,5-3 0 0,4 1-2 0,1 4 0 0,4 2 0 15,4 2 0-15,4 4 0 0,2 4 0 0,5 7 0 16,1 1 0-16,5 4 0 0,7 1 0 0,3 2 0 15,4 1 0-15,5-5 0 0,4 2 0 0,-1 0 0 16,4-2 0-16,-1-3 0 0,-4 0 0 0,-1-1 0 16,-1-4 0-16,-8-3 0 0,-1-3 0 0,-5-2 0 15,-5-2 0-15,-8 1 0 0,-11 1 0 0,-8 0 0 0,-10 2 0 16,-7 2 0-16,-9-4 0 0,34 21-3064 0</inkml:trace>
  <inkml:trace contextRef="#ctx0" brushRef="#br2">14857 7014 2864 0,'0'0'0'0,"0"0"0"0,-15 41 0 15,-6 3 121-15,-4 10-1 0,4 3-120 0,1 0 0 0,-1 3 184 16,3 2 0-16,2 1-184 0,4 6 0 0,-4-3 105 15,1 5 2-15,7 4-107 0,5-2 0 0,6-2 33 16,5 2 1-16,3-1-34 0,4-5 0 0,2-2 19 16,4 0 1-16,3-7-20 0,6-1 0 0,1-1 15 15,5-2 1-15,6-2-16 0,4-8 0 0,2-1 11 0,4-3 0 16,7-7-11-16,3-2 0 0,-62-31-2884 0</inkml:trace>
  <inkml:trace contextRef="#ctx0" brushRef="#br2">19214 6856 2726 0,'0'0'0'0,"0"0"0"0,13 19 0 16,-2-5 149-16,3 8-1 0,2 8-148 0,2 10 0 16,1 10 157-16,0 11 1 0,0 0-158 0,-3 6 0 15,2 1 79-15,-2 5 0 0,-4-1-79 0,1 6 0 0,-6 6 43 16,1 6 0-16,-4-1-43 0,-1-2 0 0,-3-2 22 15,-3 4 2-15,0-8-24 0,0-2 0 0,-3-6 15 16,1-5 1-16,-2-6-16 0,-2-7 0 0,-1-6 18 16,1-6 0-16,-6-10-18 0,3-4 0 0,0-13 17 15,1-4 1-15,0-7-18 0,2-2 0 0,1-3 13 0,1-6 1 16,4-4-14-16,-5-9 0 0,8 19-2818 0</inkml:trace>
  <inkml:trace contextRef="#ctx0" brushRef="#br2">19890 8002 2714 0,'0'0'0'0,"2"-8"0"16,2-9 0-16,1-7 63 0,0-8 0 0,1-1-63 15,2 0 0-15,2-1 107 0,-1 3 1 0,3-6-108 16,3-1 0-16,0-1 133 0,4-2 0 0,-3-5-133 16,-2 3 0-16,1 0 35 0,-1 0 1 0,0 5-36 0,1 0 0 15,-3 7 21-15,1 4 2 0,0 5-23 0,-2 1 0 16,-1 5 30-16,-2 4 1 0,1 7-31 0,2 5 0 16,2 6 32-16,0 5 0 0,-2 5-32 0,0 5 0 15,0 10 25-15,0 7 1 0,1 7-26 0,-1 1 0 0,-3 11 20 16,1 4 1-16,-2 1-21 0,-1 1 0 15,-1-1 15-15,-2 3 0 0,0-3-15 0,0-8 0 0,2 1 12 16,0-1 0-16,1-8-12 0,2-2 0 0,0-3 11 16,0-7 1-16,0-3-12 0,0-2 0 0,0-9 10 0,0 1 1 15,0-8-11-15,2-2 0 0,-2-7 10 16,-4-4 0-16,4-4-10 0,5-4 0 0,-13 8-2829 0</inkml:trace>
  <inkml:trace contextRef="#ctx0" brushRef="#br2">21482 7095 2688 0,'0'0'0'0,"-1"1"0"0,1-1 0 15,-4 0 74-15,1 3 0 0,0 1-74 0,0 0 0 16,-2-2 115-16,0 4-1 0,-1-1-114 0,1-2 0 0,-4 2 77 15,-3-5-1-15,1 0-76 0,0 2 0 0,2-2 32 16,1 0 2-16,1 0-34 0,2 0 0 0,1-2 19 16,0-1 0-16,-3 0-19 0,-6 1 0 0,0-3 14 15,-1 2-1-15,-4-5-13 0,2 3 0 0,0-2 15 0,-1 2 1 16,-1 2-16-16,2-1 0 0,4 8 22 0,2-1 0 16,0 2-22-16,-1 4 0 0,2 5 31 0,-4 4 0 15,5-3-31-15,-3 3 0 0,1 1 34 0,-3 1-1 16,-1 4-33-16,0 2 0 0,1-1 33 0,0 2 0 15,1 6-33-15,-6 2 0 0,2 8 28 0,-3 1 0 0,5 5-28 16,-1 0 0-16,6 2 21 0,-1 3 1 16,4 1-22-16,3 4 0 0,3 4 16 0,0 3 0 0,3-1-16 15,3 2 0-15,7-2 11 0,-2 0 0 0,7 3-11 16,2-2 0-16,7 4 10 0,4 0 1 0,-1-4-11 16,0-3 0-16,4-1 7 0,-1-8 1 0,1 0-8 15,2-3 0-15,3-6 7 0,0 0 0 0,1-9-7 16,-2-3 0-16,-1-4 6 0,-2-8 1 0,-1-6-7 15,-2 1 0-15,-2-2 6 0,-1-2-1 0,-4-6-5 16,-1 0 0-16,-3-9 5 0,-4-2-1 0,-4-3-4 16,-3-3 0-16,-6-3 3 0,-2-2 0 0,-2-3-3 15,-2-1 0-15,2 20-2896 0</inkml:trace>
  <inkml:trace contextRef="#ctx0" brushRef="#br2">21556 8053 2726 0,'0'0'0'15,"1"0"0"-15,2 0 0 0,2 0 0 0,2 0 0 16,2-2 0-16,5-1 0 0,9-2 0 0,4 0 2 0,0-3-2 16,0 4 0-16,0 0 55 0,0-2 0 0,2 1-55 15,-5 1 0-15,1-1 22 0,-1 2 0 0,-1 0-22 16,-3 1 0-16,-1 2 18 0,1 0 0 0,-5 0-18 16,3-3 0-16,-4 1 74 0,1 1 0 0,-3 2-74 15,1 4 0-15,-3 3 94 0,-1 5 0 0,1-2-94 16,-2 1 0-16,1 3 75 0,-4 0 0 0,0 4-75 15,0-3 0-15,0 3 60 0,-1 2-1 0,1-2-59 16,0 0 0-16,-5 1 42 0,1-1-1 0,1 4-41 16,1-3 0-16,0 5 28 0,1 1 1 0,0 1-29 15,4-2 0-15,0-1 24 0,0-4 1 0,2-2-25 16,-1 1 0-16,-1-2 18 0,0-1 1 0,0-6-19 16,-1 1 0-16,-3-7 13 0,1 0 1 0,-3-3-14 0,1-1 0 15,-3 0-2833-15</inkml:trace>
  <inkml:trace contextRef="#ctx0" brushRef="#br2">22955 7707 2487 0,'0'0'0'0,"-2"0"0"16,-1 0 0-16,0 0 129 0,-2 0 1 15,-8 5-130-15,-6 0 0 0,-8 6 123 0,-6 2 0 0,-2-1-123 16,-2-2 0-16,-1-1 127 0,0 1 1 0,1-1-128 16,0 2 0-16,2 0 37 0,-3 2 0 0,4-3-37 15,6 2 0-15,4 3 25 0,5 0 0 0,4 3-25 16,6-2 0-16,1-2 29 0,3-1 1 0,3-2-30 15,4 0 0-15,3 1 22 0,3-4 2 0,5 0-24 16,1 2 0-16,8 1 29 0,4 1 0 0,1 1-29 16,5 0 0-16,-2 3 28 0,3-4 2 0,-2 4-30 15,-4-3 0-15,-2-1 25 0,-2 0 1 0,-1 0-26 16,0-1 0-16,-1 4 18 0,1 0 1 0,-3 4-19 16,-1 2 0-16,-4 1 14 0,-1 2-1 0,-5 0-13 0,-2-1 0 15,-6 0 10-15,-6 0 0 0,-2-2-10 0,-3-1 0 16,-2-2 8-16,-1-2 0 0,-1 0-8 0,-5-5 0 15,1 0 7-15,-2-2 1 0,0-1-8 0,2-2 0 0,-5-1 5 16,2-2 2-16,1 1-7 0,-3-4 0 0,2 1 5 16,1-1 0-16,0-6-5 0,1-5 0 0,20 11-2836 15</inkml:trace>
  <inkml:trace contextRef="#ctx0" brushRef="#br2">23223 8170 2789 0,'0'0'0'0,"6"-3"0"16,5 1 0-16,8-1 60 0,5 0 0 0,-1 1-60 16,1-4 0-16,-1-2 120 0,3 1 0 0,1 0-120 15,3-1 0-15,2 0 108 0,2-2 1 0,-1 2-109 16,1 0 0-16,-2 0 34 0,-1 1 1 0,1 0-35 15,2 2 0-15,-2 1 20 0,3 1 1 0,-3 1-21 16,-2 2 0-16,-1 2 29 0,-2-1 0 0,-3 1-29 16,-4 1 0-16,-4-2 32 0,-3 3-1 0,-3-3-31 15,-4-1 0-15,-3-1 31 0,-1-3 0 0,-2 3-31 16,0-2 0-16,-2 1 24 0,0 1 0 0,-4-4-24 16,-7-3 0-16,-7-2 19 0,-6-4 1 0,-1 0-20 0,0 0 0 15,-3-1 14-15,-1 3 1 0,1-7-15 0,1 1 0 16,2-2 10-16,2-4 1 0,1 3-11 0,2 4 0 0,4 1 7 15,1 2-1-15,4 0-6 0,3 1 0 16,7 2 5-16,3 0 0 0,5 4-5 0,3 1 0 0,3 5 4 16,2 1 0-16,6 1-4 0,3 2 0 0,10 2 4 15,3 3-1-15,3 3-3 0,1-1 0 0,-3 1 3 16,1 1 2-16,-2 6-5 0,0 1 0 0,-3 3 3 16,-2 2 1-16,-1-1-4 0,-4 0 0 0,-1 0 2 15,-3 1 1-15,-2 0-3 0,-5 1 0 0,-2-1 2 0,-4 1 2 16,-5-1-4-16,-3-3 0 0,-3-1 2 0,-5 1 0 15,-4-4-2-15,-2-1 0 0,-10 0 3 0,-1-5-1 16,-2-2-2-16,-2-1 0 0,0 0 2 0,1-5 0 16,-3-1-2-16,1-2 0 0,0-3 3 0,-2-4-1 15,2 0-2-15,4-1 0 0,5-5 2 0,2 0 0 0,6-3-2 16,5 1 0-16,8 15-2912 0</inkml:trace>
  <inkml:trace contextRef="#ctx0" brushRef="#br2">24249 7704 2739 0,'0'0'0'0,"2"0"0"0,1 0 0 0,0 0 35 16,-1 0 0-16,4 2-35 0,4-1 0 0,7 4 36 16,6-3 1-16,0 1-37 0,0 0 0 0,-1-3 95 15,0 0-1-15,4 0-94 0,1 0 0 0,3 0 54 0,2 0 1 16,0 0-55-16,-2 0 0 0,-1 0 31 0,0 0 2 15,-2 0-33-15,-2-5 0 0,-2 2 33 0,-3 0 2 16,1 0-35-16,0 1 0 0,0-3 47 0,-1 5 2 16,-1-3-49-16,-1 3 0 0,-4 3 42 0,-1 2 2 15,-3-2-44-15,-2 4 0 0,-2-1 37 0,-1 2 1 16,-2 5-38-16,-2-1 0 0,1 1 30 0,-2 3 2 0,0 1-32 16,-2 2 0-16,1 3 23 0,-2 2 1 0,-1 1-24 15,1 2 0-15,-1 2 18 0,-1 3 1 0,-2 1-19 16,1-5 0-16,-2-2 14 0,-2-3-1 0,2 0-13 15,4-1 0-15,1-2 11 0,3 1 2 0,0-1-13 16,1-2 0-16,4-1 10 0,0-1 1 0,-1-2-11 16,3-1 0-16,1-3 8 0,1-4 1 0,1-1-9 15,3-4 0-15,-13-1-2854 0</inkml:trace>
  <inkml:trace contextRef="#ctx0" brushRef="#br2">25577 7761 2701 0,'0'0'0'0,"-8"2"0"0,-5 1 0 0,-6 2 104 15,-6 1 1-15,-3 0-105 0,-2 2 0 0,-2 3 149 16,-1 2 0-16,-1 3-149 0,1-3 0 0,-1 2 85 0,3 1 0 15,3 2-85-15,3 1 0 0,3 1 41 0,3 1-1 16,3-1-40-16,1-2 0 0,4-4 23 0,2-3-1 16,2 0-22-16,2 0 0 0,4-3 16 0,1-1 0 15,5-1-16-15,3 0 0 0,-1 1 14 0,5 0 2 0,4-5-16 16,3-2 0-16,5-2 17 0,3-2 1 16,0-4-18-16,-2 0 0 0,-2-5 18 0,-3 2 0 0,-1-8-18 15,-1-1 0-15,-2-7 15 0,-2-2 1 0,-1 1-16 16,-3-1 0-16,-1 1 15 0,1-1-1 0,-2 1-14 15,-4 1 0-15,-2 5 12 0,-2 1 1 0,-2 5-13 16,2 3 0-16,2 6 10 0,0 3 0 0,-2 4-10 16,0 4 0-16,-2-4 9 0,0 3 1 0,-1 8-10 15,-3 6 0-15,-4 9 7 0,-2 7 1 0,-1 3-8 16,-2 5 0-16,1 4 5 0,0 4 2 0,1 0-7 16,2 2 0-16,1-2 5 0,1 1 0 0,4 6-5 15,5 4 0-15,3 2 3 0,4 10 2 0,4-2-5 16,1-5 0-16,6 0 1 0,1-3 1 0,2-5-2 15,0-3 0-15,2-7 0 0,1-4 1 0,-1-8-1 0,-1-2 0 16,-1-11 0-16,-1-3 0 0,0-6 0 0,-1-4 0 16,0-2 0-16,-5-6 0 0,1-2 0 0,-4-3 0 15,-2 0 0-15,-1-4 0 0,-3-2 0 0,-3-1 0 0,-2-2 0 16,-4-1 2-16,-2 0-2 0,-4-2 0 0,-1-4 1 16,-6-1 0-16,-2 0-1 0,-4-2 0 0,-1 2 2 15,-1 0 1-15,-1-4-3 0,-4 1 0 0,0 4 5 16,-4-6-1-16,2 4-4 0,1 3 0 0,4 8 6 15,3-1 0-15,3 4-6 0,2 0 0 0,4 0 6 0,4 6 2 16,5 1-8-16,3 1 0 0,4 1 7 0,4 1 0 16,5 1-7-16,2 2 0 0,8 3 6 0,3 1 2 15,5-1-8-15,2-3 0 0,2-5 6 0,0-2 1 16,3-1-7-16,1 0 0 0,4 1 4 0,0-1 2 16,0-2-6-16,-2 1 0 0,0-4 4 0,1-2 1 0,-1-1-5 15,0-8 0-15,-38 19-2936 0</inkml:trace>
  <inkml:trace contextRef="#ctx0" brushRef="#br2">25687 7156 2763 0,'0'0'0'0,"0"0"0"0,24 24 0 16,1 1 90-16,7 9 0 0,3 2-90 0,0 5 0 16,0 4 114-16,0 4 2 0,-3 1-116 15,0 7 0-15,-3 4 56 0,-2 3 0 0,0 0-56 0,0 2 0 0,0 2 51 16,0 0 0-16,-1-3-51 0,-4-3 0 0,-4-3 27 16,-2-2 0-16,-5-2-27 0,-5 2 0 0,-6-5 19 15,-5 4 0-15,-1-4-19 0,-4-3 0 0,-1-5 28 16,-3-2 2-16,0-3-30 0,-2-1 0 0,0-8 30 15,0 0 1-15,0-4-31 0,0-6 0 0,0-7 23 16,0-5-1-16,3-5-22 0,4-3 0 0,2-3 16 0,3-3 1 16,-1-6-17-16,2-3 0 0,3 15-2757 0</inkml:trace>
  <inkml:trace contextRef="#ctx0" brushRef="#br2">26646 8056 2763 0,'0'0'0'0,"0"-10"0"16,0-6 0-16,0-7 11 0,0-7-1 0,-1-2-10 15,-2-1 0-15,-2-7 80 0,-3 2 2 0,0-3-82 16,0 4 0-16,0 1 141 0,2 0-1 0,2-1-140 15,4-1 0-15,2 2 37 0,3-7 0 0,3 8-37 0,0 4 0 16,0 8 25-16,1 6 0 0,4 3-25 0,0 1 0 16,3 5 40-16,1 0 0 0,1 8-40 0,-4 2 0 0,0 6 44 15,-1 4 1-15,2 7-45 0,0 2 0 0,3 11 38 16,0 1 1-16,-3 5-39 0,1 1 0 0,0 3 33 16,0 2-1-16,0 2-32 0,0 0 0 0,2 1 24 15,-1 2 1-15,-2-4-25 0,-1-9 0 0,-3-1 21 16,-1-3 1-16,1-4-22 0,2-7 0 0,-1-4 19 15,-1-3 2-15,1-4-21 0,-1-4 0 0,0-4 14 0,0-2 1 16,0-5-15-16,2-3 0 0,-13 8-2869 16</inkml:trace>
  <inkml:trace contextRef="#ctx0" brushRef="#br2">27493 7595 2777 0,'0'0'0'0,"1"11"0"15,1 5 0-15,0 12 58 0,-1 9 2 0,1 4-60 16,-1 3 0-16,-1 10 161 0,0 5 2 0,0 1-163 16,0-2 0-16,0 3 117 0,2 0 1 0,4 1-118 15,2 0 0-15,3-4 34 0,4 4 1 0,-1-6-35 16,-1-1 0-16,-2-9 22 0,0-2 0 0,0 1-22 15,0-7 0-15,-1 1 19 0,0-2 0 0,-1-4-19 16,1-9 0-16,-10-24-2704 0</inkml:trace>
  <inkml:trace contextRef="#ctx0" brushRef="#br2">27643 7433 2852 0,'0'0'0'16,"4"-3"0"-16,3-3 0 0,1-4 82 0,3-1 1 15,2 5-83-15,-2 3 0 0,-2 6 99 0,1 2 0 16,4 11-99-16,4 1 0 0,2 8 68 0,6 7 2 16,-2 1-70-16,-5 1 0 0,-3 0 25 0,-2 0 1 15,-4 2-26-15,-4-4 0 0,-4-2 15 0,-4-2-1 0,-7 1-14 16,-7-5 0-16,-7-4 11 0,-5 2 0 0,-4 0-11 15,-2 1 0-15,1-3 21 0,-2-1 1 0,3-3-22 16,0 1 0-16,3-7 24 0,2 1 1 0,5-6-25 16,1-2 0-16,5-6 19 0,5-2 0 0,5-8-19 15,-1-2 0-15,3-11 14 0,2-5 1 0,4-6-15 16,1-1 0-16,-3 38-2711 0</inkml:trace>
  <inkml:trace contextRef="#ctx0" brushRef="#br2">27765 6740 2877 0,'0'0'0'0,"0"0"0"0,11-16 0 0,-11 16 110 15,21-28 0-15,-21 28-110 0,30-26 0 0,-14 15 174 16,0 7 0-16,3-4-174 0,5 3 0 0,2-3 89 15,1-3 1-15,2 3-90 0,-1 2 0 0,-1 2 42 16,2 4-1-16,0-3-41 0,0 2 0 0,-1-2 24 16,1-2-1-16,-2 2-23 0,-1 1 0 0,-6 2 23 15,-2 2-1-15,-4 1-22 0,-3 2 0 0,-1 2 26 0,-4 1 1 16,-1 5-27-16,1 8 0 0,2 2 24 0,0 7 0 16,-3 4-24-16,-2 2 0 0,-1 4 17 0,-2-1 1 15,-2 2-18-15,1 5 0 0,-1 3 15 0,-1 4 0 0,1 2-15 16,2 2 0-16,2 2 12 0,-1 2-1 0,1 3-11 15,1 4 0-15,2 1 8 0,0 6 1 0,0 1-9 16,-1-2 0-16,1 4 6 0,2-1 1 0,-1-1-7 16,0-1 0-16,1 2 6 0,-1 1-1 0,2 0-5 15,2 1 0-15,-2 5 5 0,0-2-1 0,-2 0-4 16,-1-1 0-16,-1-3 4 0,0-1-1 0,-1 1-3 16,-2-1 0-16,-1-2 2 0,0 1 2 0,-1-8-4 15,-2-5 0-15,-1-6 3 0,0-3 0 0,-4-6-3 16,-2 1 0-16,-1-3 4 0,-2-2-1 0,-3-6-3 15,-3-5 0-15,-3-8 3 0,-4-2 2 0,-1-11-5 0,-1-1 0 16,-3-4 3-16,-2-4 1 0,-1-3-4 0,2 0 0 16,2-5 3-16,0 0 0 0,1-3-3 0,2 1 0 15,3-1 3-15,0-5 0 0,2 2-3 0,1 0 0 16,4 1 2-16,1-2 0 0,3-1-2 0,3-3 0 16,6-4 0-16,1-4 0 0,6 0 0 0,5 0 0 15,-8 24-3071-15</inkml:trace>
  <inkml:trace contextRef="#ctx0" brushRef="#br2">28640 7769 2789 0,'0'0'0'0,"2"0"0"15,1 0 0-15,0 0 162 0,1 0-1 0,3 2-161 16,11-1 0-16,8 1 132 0,4 1-1 0,3-1-131 16,-2-2 0-16,2 0 72 0,0 0 1 0,4-2-73 0,5-4 0 15,5-4 45-15,4-1 0 0,4 2-45 0,-1-4 0 16,0 2 23-16,2 0 2 0,1-2-25 0,1 0 0 16,-3 1 16-16,0-1 0 0,-4 0-16 0,-2 1 0 0,-1-1 23 15,-5 2 0-15,0 0-23 0,-2 1 0 0,1-1 22 16,-2 2 0-16,-2-2-22 0,-5-3 0 0,-6-2 18 15,-3 0 1-15,-5 3-19 0,-3-3 0 0,-3 4 18 16,-3 1 1-16,-4 1-19 0,-1-3 0 0,-4 2 18 16,-1 0 0-16,-3-1-18 0,-2-3 0 0,-3 0 14 15,-3-1-1-15,-1 3-13 0,-3-1 0 0,-2 4 12 0,-6-2 1 16,-1 1-13-16,1 1 0 0,-3-3 11 0,-3-2 0 16,2 2-11-16,0 5 0 0,2 0 9 0,1 0 0 15,3 3-9-15,3-1 0 0,6 4 8 0,1-1 1 16,3 3-9-16,1 0 0 0,4 0 7 0,1 0-1 0,2 3-6 15,0-1 0-15,0 4 6 0,0-1 0 0,5 6-6 16,6 3 0-16,7 5 4 0,3 5 2 0,4-2-6 16,5-1 0-16,9 0 5 0,4-1 2 0,1 4-7 15,-1 0 0-15,5 1 7 0,2 3 0 0,1 1-7 16,1-1 0-16,2 1 5 0,1-1 2 0,-4 1-7 16,-4-1 0-16,0 1 4 0,-3-1 2 0,-1-2-6 15,-4-1 0-15,-6 2 6 0,-3-5-1 0,-6 2-5 16,-5 1 0-16,-6 2 2 0,-5-3-2 0,-6 1 0 15,-4-3 0-15,-4 1 0 0,-4-3 0 0,-4 1 0 16,-4-7 0-16,-6-3 0 0,-4-3 0 0,-4 0 0 0,-2-3 0 16,-4 3 0-16,-3-4 0 0,-1 1 0 0,1-2 0 15,-2 0 0-15,0-3 0 0,4 0 0 0,6 0 0 16,6-6 0-16,3 1 0 0,6 1 0 0,6 4 0 16,4-4 0-16,4 3 0 0,4 1 0 0,2-3 0 15,-2 3-3063-15</inkml:trace>
  <inkml:trace contextRef="#ctx0" brushRef="#br2">31849 7288 2763 0,'0'0'0'0,"-2"0"0"16,2 0 0-16,0 0 140 0,-1 0 0 0,-11 0-140 16,-8 3 0-16,-12-1 120 0,-6 1 1 0,-5-2-121 0,-2-1 0 15,-4-1 52-15,-2-2 1 0,1 1-53 16,1-1 0-16,3 0 38 0,1 1 1 0,7-4-39 0,4-1 0 16,5 1 20-16,7 0 1 0,5 3-21 0,4 3 0 15,5 1 15-15,5 2 0 0,7 2-15 0,6 3 0 0,6 3 16 16,5 2 2-16,7 3-18 0,9 4 0 0,8 9 22 15,9 7-1-15,2 0-21 0,3 7 0 0,4 5 21 16,3 1 1-16,-4 0-22 0,-2 5 0 0,-2-7 15 16,-4 1 2-16,-5-1-17 0,-4 4 0 0,-7 1 13 15,-3 0-1-15,-4-3-12 0,-7-3 0 0,-7-1 10 0,-4-7 1 16,-8-2-11-16,-5-1 0 0,-8-2 8 0,-3-3 1 16,-10-3-9-16,-6-5 0 0,-10-3 7 0,-8-6 0 15,-2-5-7-15,-4-3 0 0,-5-5 5 0,-5-2 1 16,-1-1-6-16,0-2 0 0,-2-3 8 0,0 0 1 0,2-4-9 15,2-4 0-15,1-5 6 0,1 1 2 16,3-4-8-16,-1-1 0 0,56 25-2857 0</inkml:trace>
  <inkml:trace contextRef="#ctx0" brushRef="#br2">27875 8539 2463 0,'0'0'0'0,"0"0"0"16,-1 1 0-16,1-1 144 0,-2 5 1 0,2-5-145 16,-3 2 0-16,3-2 213 0,0 11 1 0,0-11-214 15,0 17 0-15,2-1 111 0,1 3 0 0,0 1-111 16,-2 1 0-16,1 1 30 0,0 2 0 0,-1 0-30 16,1-1 0-16,-2 3 26 0,-2-1 0 0,1 2-26 15,-3 0 0-15,1 0 19 0,0 1 0 0,2 1-19 0,-1 1 0 16,0 3 16-16,-1 5 0 0,0 2-16 0,-2 1 0 15,-1 3 13-15,-2 4 1 0,-2 1-14 0,-1-5 0 16,0 2 12-16,0-6 0 0,-2 6-12 0,-1 0 0 16,-2 6 9-16,-2-3 1 0,1 0-10 0,-2-3 0 15,-2-5 9-15,-1 0 0 0,-1 2-9 0,-2 0 0 0,-4 4 9 16,-1-3 0-16,-4 1-9 0,-2-2 0 0,-4-2 9 16,-3 3 0-16,-2 0-9 0,0 1 0 0,2-1 9 15,2 2 0-15,-5-2-9 0,-5-1 0 0,-3-3 10 16,-2 1 1-16,-3-2-11 0,0-1 0 0,-3-1 13 0,-2-4-1 15,-3 3-12-15,-2-4 0 0,-2 1 11 0,-3 1 2 16,-4-4-13-16,-3 0 0 0,-3-3 14 0,-3 0 2 16,-3-4-16-16,-3-2 0 0,-1-4 16 0,0-4 1 15,-2-2-17-15,-4 2 0 0,0-5 14 0,1 0 2 16,-5-4-16-16,-1 0 0 0,-5-3 13 0,-2-1 1 0,-4-1-14 16,0-1 0-16,-2 0 10 0,0-2 1 0,-2-1-11 15,-2-1 0-15,-3-4 8 0,1-3 1 0,0-1-9 16,-1-2 0-16,1-4 7 0,-2-2-1 0,2-2-6 15,-4-3 0-15,4-3 6 0,-2 0 1 0,-3-2-7 16,0 0 0-16,0 1 5 0,0 1 1 0,3-2-6 16,3-1 0-16,2-2 5 0,4-2-1 0,3-1-4 15,-3-1 0-15,3-5 4 0,0-4 2 0,4 5-6 16,4 4 0-16,4 2 6 0,1 4-1 0,4 0-5 16,1-4 0-16,9-2 6 0,-1 2 1 0,0-2-7 15,2-1 0-15,-1-1 4 0,1 0 2 0,4-2-6 16,4 5 0-16,3 0 4 0,2 3 1 0,4-1-5 0,4-1 0 15,3-1 3-15,1-1 2 0,4 4-5 0,3 3 0 16,3 2 3-16,3 3 0 0,2 2-3 0,3 1 0 16,4 4 3-16,4 2-1 0,3 3-2 0,2-4 0 15,-2 4 1-15,5-1 1 0,2 4-2 0,2-1 0 0,4 5 1 16,2 2 0-16,2 4-1 0,1 2 0 0,1 3 2 16,5 2-1-16,0 3-1 0,-1 5 0 0,1-1 1 15,0 6 0-15,3 1-1 0,2-2 0 0,3 4 1 16,-3 4 0-16,1 2-1 0,1 5 0 0,1 3 1 0,1 1 2 15,1 0-3-15,-4 1 0 0,1-1 1 0,-3-6 1 16,1 0-2-16,0-1 0 0,0 1 1 0,1-6 0 16,-3 1-1-16,2-3 0 0,0 0 1 0,1-1 0 15,-4-4-1-15,0-2 0 0,-2-4 1 0,-2-2-1 16,-3-4 0-16,-1-5 0 0,-2-6 0 0,-3-4 0 16,0-3 0-16,-2-2 0 0,2-4 0 0,0-2 0 0,1-1 0 15,2-2 0-15,2-1 0 0,3-2 0 0,3 0 0 16,0-3 0-16,2 0 0 0,2-5 0 0,4 2 0 15,2-1 0-15,4 1 0 0,1 0 0 0,4-2 0 16,2 5 0-16,4-2 0 0,4 4 0 0,0-2 0 16,-1 1 0-16,4-2 0 0,2 1 0 0,2 1 0 15,1 2 0-15,5 2 0 0,4 1 0 0,2 4 0 16,4 2 0-16,7 7 0 0,4 3 0 0,2 2 0 16,-1 3 0-16,6-2 0 0,2 3 0 0,1 5 0 15,-3 4 0-15,2 4 0 0,4 3 0 0,3 2 0 16,0 1 0-16,3 2 0 0,1 2 0 0,-1 0 0 15,0 1 0-15,-3 1 0 0,3-2 0 0,-1 0 0 16,4-2 0-16,-1-2 0 0,4-1 0 0,4-7 0 0,2-2 0 16,-86-7-3066-16</inkml:trace>
  <inkml:trace contextRef="#ctx0" brushRef="#br2">18945 12019 2852 0,'3'19'0'0,"3"1"155"0,-1 7 1 16,6 30-156-16,-3 6 0 0,-5 1 172 0,-1-4 0 0,0-8-172 16,1-4 0-16,-3-9 42 0,1-5 1 15,-2-8-43-15,-2 1 0 0,-2-3 51 0,-3-3 1 0,0-4-52 16,0-4 0-16,2-4 3 0,1-2 1 0,2-6-4 15,-5-1 0-15,8 0-2778 0</inkml:trace>
  <inkml:trace contextRef="#ctx0" brushRef="#br2">18787 11485 2751 0,'0'0'0'0,"8"-3"0"0,8-2 0 16,8-1 49-16,6 0 2 0,4 4-51 0,1 2 0 16,3 6 43-16,2 4-1 0,0 6-42 0,-2 4 0 0,2 7 101 15,-2 6 1-15,3 1-102 0,-6-1 0 0,1-1 60 16,-3-6-1-16,-3 1-59 0,-3 2 0 0,-4-1 34 16,-4 1 0-16,-8-4-34 0,-8 2 0 0,-8 2 24 15,-6-1 1-15,-10-1-25 0,-2-3 0 0,-8-1 31 16,-4-4 2-16,-1-1-33 0,-3-5 0 0,3-4 33 0,-6-3-1 15,1-2-32-15,-1-3 0 0,1-2 32 0,-2-3-1 16,5 0-31-16,-1-3 0 0,7-1 22 0,4-1 1 16,5-2-23-16,3 0 0 0,7 4 16 0,7-1-1 15,4-1-15-15,4 3 0 0,-2 6-2733 0</inkml:trace>
  <inkml:trace contextRef="#ctx0" brushRef="#br2">19566 11765 2688 0,'0'0'0'0,"-1"-1"0"15,-2-6 0-15,-1-2 98 0,0-2 1 0,-1 0-99 16,2 3 0-16,4 2 133 0,4 1 1 0,-3 0-134 0,2 0 0 15,6 2 86-15,1-2 1 0,8 4-87 0,4-1 0 16,5 2 50-16,6 2 2 0,2-1-52 0,-1 1 0 0,1 1 27 16,0-1 1-16,-1 1-28 0,0-2 0 15,2-1 19-15,-4 0 0 0,3 0-19 0,-1-1 0 0,-2-4 13 16,1-1 2-16,-3-1-15 0,-2 1 0 0,-5-2 9 16,-3-3 1-16,-7 3-10 0,-3 2 0 0,-8 4 10 15,-3 2 1-15,0 0-11 0,-1-1 0 0,-1-1 10 16,-3-3 0-16,-3 1-10 0,-4-3 0 0,-12-1 11 15,-3 0-1-15,0 2-10 0,0 3 0 0,1-3 8 0,2 4-1 16,3-4-7-16,-1-2 0 0,5-3 8 0,1-4 0 16,4 3-8-16,0 2 0 0,4 2 7 0,3 2 0 15,2 1-7-15,3 2 0 0,1 0 6 0,3-2 1 16,2-1-7-16,4 0 0 0,5 1 8 0,6-2 1 0,5 4-9 16,-2 0 0-16,6 6 9 0,3 4 0 0,1 2-9 15,1 4 0-15,3 4 8 0,2 2 0 0,1 2-8 16,1-1 0-16,-2 1 7 0,1 1 1 0,1-1-8 15,-4-2 0-15,-2 0 6 0,-5 1 1 0,-3-1-7 16,-4-3 0-16,-5-2 6 0,-4 1 1 0,-4-1-7 16,-5 3 0-16,-2-2 6 0,-4-1-1 0,-4 3-5 15,-4 1 0-15,-3-1 5 0,-3 0-1 0,-2-1-4 16,-2-3 0-16,-7-4 4 0,-2 2 0 0,0-1-4 16,-2-2 0-16,-3-2 5 0,-1-1-1 0,2-5-4 15,4-5 0-15,27 5-2863 0</inkml:trace>
  <inkml:trace contextRef="#ctx0" brushRef="#br2">21235 11572 2777 0,'0'0'0'0,"-5"5"0"16,-3 3 0-16,-6 5 90 0,-2 6 1 0,-3-4-91 16,0 3 0-16,-2 1 139 0,0 1 1 0,-2 1-140 15,0 1 0-15,-1 0 98 0,-1 2 0 0,3 1-98 16,2 1 0-16,6 2 43 0,1 2 0 0,1 2-43 16,0 4 0-16,0 1 24 0,2 4 1 0,4-6-25 15,3 0 0-15,4-5 19 0,2-2 0 0,5 1-19 16,3 4 0-16,4 3 20 0,2 2 1 0,6 0-21 15,1-3 0-15,6 2 19 0,0-1 0 0,2-3-19 0,0-4 0 16,0-6 17-16,0 0-1 0,-1-4-16 0,3-4 0 16,-1-3 15-16,1-5 1 0,-2-3-16 0,-2-3 0 15,-1-2 11-15,-1-4 0 0,-5-5-11 0,1-1 0 16,-7-3 10-16,-1-7 0 0,-2-1-10 0,-4-1 0 0,-4-8 8 16,-1 1 0-16,-3-4-8 0,-4 2 0 0,-4 0 8 15,-2 1 0-15,-2 2-8 0,-1 1 0 0,-6 2 7 16,1 2-1-16,-3 4-6 0,-1 4 0 0,1 2 6 15,0 3-1-15,2 3-5 0,1 3 0 0,1 5 5 0,3 0-1 16,2 8-4-16,2 5 0 0,3 4 4 16,2 4 0-16,3 6-4 0,0 4 0 0,0 9 3 0,2 3-1 15,4 4-2-15,2 1 0 0,2 2 1 0,-1 1 1 16,2 4-2-16,5 4 0 0,0 3 1 0,5 3 2 16,0 1-3-16,-1-1 0 0,3-5 1 0,-3 0 0 15,1-1-1-15,5-2 0 0,1-2 1 0,0-2 0 0,-2-6-1 16,-1-6 0-16,-3-11 1 0,-4-6 1 15,-1-7-2-15,-1-2 0 0,1-9 2 0,-4-4 0 0,-2-6-2 16,1 0 0-16,-6-6 2 0,0-2 0 0,-2-6-2 16,-2-2 0-16,1-7 3 0,-2-7-1 0,-3 1-2 15,-2 1 0-15,-3 2 2 0,-6-1 1 0,-2-1-3 16,-2 0 0-16,-1 1 6 0,-2-1 1 0,1 2-7 16,-1 1 0-16,0 3 8 0,1 0 1 0,-1 2-9 15,2 2 0-15,3 6 11 0,0-1 0 0,3 3-11 16,0 1 0-16,4 2 11 0,2 2 0 0,4 4-11 15,2-2 0-15,1 6 9 0,1 1 2 0,4 1-11 0,1 1 0 16,4 0 7-16,1 1 1 0,10-2-8 0,3 3 0 16,11 0 6-16,6 3 1 0,2-3-7 0,0-2 0 15,-1-2 4-15,-2 0 2 0,-2 0-6 0,-1-2 0 16,-2-2 3-16,-4-3 2 0,1-2-5 0,0-7 0 0,-32 16-3032 16</inkml:trace>
  <inkml:trace contextRef="#ctx0" brushRef="#br2">22439 12112 2814 0,'0'0'0'0,"0"0"0"15,6-22 0-15,2 1 33 0,0-6 0 0,-2-3-33 16,-1-1 0-16,0-3 62 0,0-4 1 0,-1 7-63 16,3 2 0-16,1 4 131 0,1 6 0 0,2 2-131 15,-1 1 0-15,0 1 34 0,1 3 0 0,0 2-34 16,-2 2 0-16,-2 4 21 0,-2-1 1 0,1 5-22 15,2 0 0-15,2 1 37 0,1 3 2 0,3 2-39 16,2 3 0-16,2 4 42 0,-1 5 2 0,1 1-44 0,-1 4 0 16,1 3 42-16,-2 4-1 0,1 1-41 0,1 3 0 15,-2 0 34-15,0 4 1 0,-1-6-35 0,1 0 0 16,-1-5 28-16,-1-2 1 0,0-3-29 0,1-1 0 0,-1-4 23 16,-1-3 2-16,-2-3-25 0,0-3 0 0,-1-4 19 15,-4-6 0-15,0-3-19 0,-1-1 0 0,2-2 14 16,-1-2 0-16,0-4-14 0,2-2 0 0,-8 16-2898 15</inkml:trace>
  <inkml:trace contextRef="#ctx0" brushRef="#br2">23221 11757 2751 0,'0'0'0'0,"3"10"0"16,4 6 0-16,1 9 39 0,3 5 1 0,2 7-40 15,-5 4 0-15,4 9 61 0,-2 6 2 0,1 4-63 16,2-1 0-16,1 1 91 0,2 5 1 0,0 1-92 16,-3-1 0-16,1-3 50 0,-1-2-1 0,1-6-49 15,-4-2 0-15,1-3 28 0,-1-6 1 0,-4-7-29 16,-1-6 0-16,-5-6 26 0,-4-6 0 0,1-9-26 16,2-3 0-16,1-6-2509 0</inkml:trace>
  <inkml:trace contextRef="#ctx0" brushRef="#br2">23304 11577 2550 0,'0'0'0'0,"5"-10"0"0,4-10 0 16,7-12 41-16,3-7 0 0,2 7-41 0,1 7 0 0,1 10 25 16,-1 6 0-16,2 9-25 0,2 9 0 0,1 6 86 15,0 7 1-15,0 6-87 0,0 6 0 0,0 10 62 16,0 8 0-16,-3 0-62 0,-3 1 0 0,-5-3 35 15,-4-2-1-15,-8-4-34 0,-9 2 0 0,-10-2 52 16,-7-1 0-16,-8-7-52 0,-5-4 0 0,-7-8 60 16,-4-4 1-16,-5-7-61 0,-3-7 0 0,-5-6 39 0,-3-3 0 15,0-6-39-15,-2-4 0 0,3-4 30 0,1-4-1 16,-2-1-29-16,4-5 0 0,2-1 19 0,2-4 1 16,5 2-20-16,1 3 0 0,48 27-2588 0</inkml:trace>
  <inkml:trace contextRef="#ctx0" brushRef="#br2">18444 10800 2739 0,'0'0'0'0,"0"0"0"0,-11 6 0 0,11-6 64 16,-27 19 1-16,14-3-65 0,1 4 0 0,4 9 94 16,-4 7 0-16,4 2-94 0,2 10 0 0,1 9 145 0,2 4 1 15,0 4-146-15,3 2 0 0,3 1 36 16,-1 3 1-16,6 4-37 0,4 9 0 0,6 6 22 0,3 3 2 16,6-3-24-16,0 4 0 0,8-2 31 0,3-1 2 15,5-8-33-15,7-1 0 0,4-1 32 0,3-4 1 16,9-7-33-16,2-8 0 0,5-7 28 0,6-6 0 15,2-7-28-15,0-4 0 0,4-7 20 0,2-2 1 0,6-10-21 16,2-8 0-16,-95-11-2770 0</inkml:trace>
  <inkml:trace contextRef="#ctx0" brushRef="#br2">24160 11097 2751 0,'0'0'0'0,"0"0"0"0,5 27 0 0,-2 3 39 0,2 8 1 15,3 2-40-15,0 1 0 0,1 3 61 0,2 2 2 16,4 5-63-16,-1 6 0 0,4 11 118 0,1 2 1 16,-2 1-119-16,-2 2 0 0,-1 0 38 0,-4 4 0 15,1-1-38-15,-5-2 0 0,0-4 24 0,-4-5 1 16,-2 2-25-16,-2-3 0 0,-4 1 42 0,0-4 1 15,-9-3-43-15,-1-6 0 0,-3-6 58 0,-1-5 2 16,-1-6-60-16,-2-3 0 0,1-4 54 0,0-4 1 0,1-5-55 16,0-3 0-16,1-5 33 0,1-5 2 0,3-4-35 15,3-4 0-15,13 2-2773 0</inkml:trace>
  <inkml:trace contextRef="#ctx0" brushRef="#br2">24739 11919 2802 0,'0'0'0'0,"8"-6"0"0,6-1 0 0,7-5 34 16,7-1 2-16,3 2-36 0,5-2 0 0,1 2 64 15,4 2 1-15,4 1-65 0,1 3 0 0,4 2 115 16,1 3 0-16,3 0-115 0,0 1 0 0,2 6 37 16,3 2 2-16,-5-1-39 0,-1 0 0 0,-6 2 23 15,0-1 1-15,-4 0-24 0,-4-1 0 0,-4 0 49 0,-1-3 0 16,-5 1-49-16,-5-1 0 0,-5 0 55 0,-7-4 0 16,-4 1-55-16,-4-2 0 0,-8-3 45 0,-2 0 1 15,-7-2-46-15,-6-3 0 0,-8-1 36 0,-6-3 0 16,-2 0-36-16,-2-4 0 0,-3-3 29 0,-1-2 1 15,-1-1-30-15,-1 2 0 0,0-1 19 0,0 2 1 16,3-1-20-16,7-1 0 0,9 4 16 0,5-4-1 0,6 5-15 16,3 0 0-16,7 4 11 0,3 1 2 0,8 3-13 15,5 1 0-15,9 4 9 0,5 3 0 0,7 3-9 16,4 2 0-16,5 5 6 0,8 2 1 0,2 4-7 16,-1 3 0-16,2 3 6 0,2 2-1 0,-5 0-5 15,3 1 0-15,-1 0 6 0,0 2 0 0,-6-5-6 16,-4 1 0-16,-4 0 5 0,-4 3 2 0,-5 1-7 15,-3 1 0-15,-3 7 4 0,-3-2 2 0,-5-1-6 16,-5-4 0-16,-6-4 7 0,-5-2 0 0,-7-1-7 16,-1-2 0-16,-6-5 5 0,-2 0 2 0,-5-1-7 15,-1 0 0-15,-3-5 6 0,-4 1-1 0,-1-1-5 16,1-3 0-16,0-4 5 0,0-1-1 0,4-3-4 0,4-2 0 16,21 5-3001-16</inkml:trace>
  <inkml:trace contextRef="#ctx0" brushRef="#br2">27204 11632 2889 0,'0'0'0'16,"-8"-4"0"-16,-6-4 0 0,-10-3 135 0,-8-2-1 15,0-1-134-15,-1 4 0 0,-1 5 190 0,-1 1 1 16,2 5-191-16,1 6 0 0,0 2 92 0,0 7 0 0,3 1-92 16,2 7 0-16,2 1 40 0,-1 7 1 0,1-2-41 15,1 3 0-15,2 2 22 0,-1 2 1 0,3 1-23 16,4 4 0-16,1 7 14 0,4 5 2 0,5 0-16 16,4 0 0-16,5-2 12 0,5 2 2 0,7 1-14 15,4 4 0-15,6 3 12 0,6 4 2 0,1-1-14 16,1 2 0-16,2-1 10 0,0-1 1 0,2-8-11 15,3-5 0-15,3-7 10 0,1-6 0 0,1-7-10 16,-5-5 0-16,-4-8 9 0,-2-6 1 0,-2-6-10 16,-2-2 0-16,-3-3 9 0,-3-2 0 0,-2-3-9 15,-1-8 0-15,-2-2 8 0,-1-3 0 0,-6-1-8 0,-2-1 0 16,-5 1 5-16,-4-2 2 0,-4-7-7 0,-2 0 0 16,-6-9 5-16,-1-3 0 0,-4 1-5 0,0 2 0 15,-2 4 5-15,-1 2-1 0,0 2-4 0,0 2 0 0,1 0 4 16,1 1-1-16,1 3-3 0,1 7 0 15,3 6 2-15,1 5 2 0,-1 6-4 0,1 4 0 0,0 4 2 16,0 4 1-16,3 6-3 0,2 3 0 0,2 4 4 16,1 4-1-16,0 4-3 0,1 7 0 0,2 8 2 15,2 6 2-15,1 3-4 0,0 6 0 0,2 4 2 16,2 3 1-16,2 0-3 0,2-2 0 0,0 5 2 0,1-2-1 16,-1-4-1-16,0-2 0 0,-2-9 0 0,-1-1 0 15,2-7 0-15,0-5 0 0,-1-11 0 0,2-8 0 16,0-8 0-16,-3-3 0 0,0-12 0 0,0-4 0 15,-1-4 0-15,-1-8 0 0,-1-3 0 0,0-4 0 16,-2-5 0-16,-2-3 0 0,1-6 0 0,-2-4 0 0,-2-1 0 16,-1-3 0-16,-2 2 0 0,-1-4 0 0,-2-2 0 15,0 3 0-15,2 2 0 0,-1 1 0 0,1-3 0 16,1 0 0-16,2-1 0 0,1 3 0 0,4 2 0 16,3 2 0-16,3 6 0 0,1 4 0 0,6 6 0 15,1 2 0-15,3 6 0 0,1 2 0 0,4 2 0 16,2 0 0-16,1 2 0 0,3 0 0 0,2-1 0 15,0 1 0-15,0-2 0 0,0 0 0 0,-2-1 0 16,-3-2 0-16,-3-2 0 0,-2-1 0 0,-4-4 0 16,1 1 0-16,-19 17-3053 0</inkml:trace>
  <inkml:trace contextRef="#ctx0" brushRef="#br2">3937 11156 2023 0,'0'0'0'0,"0"0"96"0,0 0 1 0,0 0-97 15,-3-3 0-15,3 3 184 0,0-2 0 0,0 2-184 0,0-5 0 16,0 5 119-16,-4-3 0 0,4 3-119 0,-1-3 0 15,1 3 25-15,-5-8 0 0,5 8-25 0,-3-8 0 16,3 8 31-16,-3-1-1 0,3 1-30 0,-2-4 0 0,2 4 43 16,-3 0 0-16,3 0-43 0,0 0 0 0,0 0 34 15,-5 4 1-15,5-4-35 0,-5 9 0 0,5-9 36 16,-12 27 0-16,4-6-36 0,-5-4 0 0,0 4 42 16,-3-1 1-16,-4-1-43 0,-1 2 0 0,-5-5 43 15,-2-1 0-15,-6 0-43 0,-4-1 0 0,0-1 41 16,-7-1 0-16,-1-4-41 0,-8 2 0 0,-2-2 46 15,-3-2 0-15,-3-1-46 0,3-1 0 0,-7 4 50 0,3-3-1 16,0-2-49-16,1-4 0 0,0-4 44 0,2-1 1 16,1-4-45-16,-2 1 0 0,5-3 34 0,2-2 1 15,5-2-35-15,-2-1 0 0,1-4 28 0,7 1 1 0,2-4-29 16,4-3 0-16,7-6 24 0,4-4 1 16,2 1-25-16,-1 3 0 0,4-4 19 0,4-1 1 0,5-3-20 15,8 2 0-15,4 1 20 0,3-5 1 0,10 0-21 16,-1 2 0-16,9 1 21 0,0-1-1 0,4 2-20 15,4 1 0-15,-2 1 17 0,5 4 0 0,1 3-17 16,6 1 0-16,7 2 14 0,0 4 2 0,8 2-16 16,1 4 0-16,7 1 12 0,1 0 2 0,4 3-14 15,4 2 0-15,3 5 10 0,8 1-4 0,1 4-6 16,-1 2 0-16,6 6 0 0,0 4 0 0,-7-2 0 16,-1 5 0-16,-2 4 0 0,-2-1 0 0,-9 2 0 15,-1 2 0-15,-7-1 0 0,-8 4 0 0,-2-2 0 0,0 5 0 16,-5 3 0-16,-8 2 0 0,-1 0 0 0,-3 1 0 15,-6 0 0-15,-6 4 0 0,-7-6 0 0,-10 4 0 16,-11 1 0-16,-4 1 0 0,-16-1 0 0,-2-6 0 0,-13-1 0 16,-9-2 0-16,-4-2 0 0,-6 0 0 15,-10 2 0-15,-6-3 0 0,-2-2 0 0,-3 2 0 0,-1-3 0 16,-4-2 0-16,8 0 0 0,4 0 0 0,6-7 0 16,3 4 0-16,3-2 0 0,2 1 0 0,3-3 0 15,2-1 0-15,2-1 0 0,8-2 0 0,2-5 0 16,8-1 0-16,2 1 0 0,2-3 0 0,-1 0 0 0,2 0 0 15,5-8 0-15,-1-2 0 0,2-4 0 0,2-2 0 16,2-3 0-16,-2 0 0 0,2-6 0 0,-2 1 0 16,1-8 0-16,3-1 0 0,-1 0 0 0,5-8 0 15,-2-2 0-15,-1 0 0 0,2-1 0 0,-1-2 0 16,6-3 0-16,0-3 0 0,4-2 0 0,4-6 0 0,-1-2 0 16,5 0 0-16,0 0 0 0,5 1 0 0,6 4 0 15,2 1 0-15,4 6 0 0,4 2 0 0,4 2 0 16,4 2 0-16,6-2 0 0,6 5 0 0,6 1 0 15,2 4 0-15,8 3 0 0,2 4 0 0,5 4 0 16,3 6 0-16,11 6 0 0,4 5 0 0,4 3 0 16,3 5 0-16,2 2 0 0,-4 4 0 0,1 4 0 15,4 1 0-15,1 5 0 0,-1 3 0 0,-7 8 0 16,-2 3 0-16,-5 8 0 0,-10 8 0 0,3-4 0 16,-9 6 0-16,-3 3 0 0,0 4 0 0,-10 2 0 15,-6 5 0-15,-9 3 0 0,-9 6 0 0,-6-1 0 16,-9-2 0-16,-10-2 0 0,-5 1 0 0,-11-6 0 15,-6 1 0-15,-12-8 0 0,-7-2 0 0,-9-1 0 0,-7 1 0 16,-7-1 0-16,-7 1 0 0,-9-3 0 0,-3-5 0 16,-8-4 0-16,-3-4 0 0,3-5 0 0,-1-3 0 0,-1-4 0 15,6-4 0-15,-1-4 0 0,4-3 0 0,-3-4 0 16,6-2 0-16,3-6 0 0,3-4 0 0,7-6 0 16,-3-4 0-16,8-3 0 0,4 0 0 0,1-4 0 15,4-4 0-15,3-1 0 0,2-1 0 0,3 1 0 16,2 1 0-16,3-7 0 0,4-4 0 0,7-5 0 15,1-4 0-15,4 1 0 0,4 3 0 0,5 1 0 16,4 1 0-16,7-6 0 0,2-2 0 0,3-8 0 0,4-2 0 16,7 6 0-16,5-1 0 0,2 2 0 15,7 1 0-15,4 3 0 0,6 2 0 0,7-3 0 0,4 2 0 16,6 4 0-16,3 2 0 0,4 3 0 0,3 2 0 16,5 8 0-16,1 1 0 0,10 8 0 0,-1 6 0 0,6 3 0 15,1 2 0-15,7 5 0 0,-2 0 0 0,2 6 0 16,2 4 0-16,-4 2 0 0,2 6 0 0,-4 5 0 15,-2 6 0-15,1 4 0 0,-2 7 0 0,-9 1 0 16,-6 0 0-16,-7 2 0 0,-8 1 0 0,-3 4 0 16,-6 1 0-16,-4 1 0 0,-6 6 0 0,-6 1 0 15,-8 5 0-15,-12-1 0 0,-5 4 0 0,-9 0 0 16,-8-1 0-16,-8-6 0 0,-7-1 0 0,-11-5 0 16,-7-1 0-16,-11-5 0 0,-7-2 0 0,-8-7 0 15,-11-1 0-15,-4-3 0 0,-14-4 0 0,-7-4 0 16,0-1 0-16,-6-3 0 0,-2-4 0 0,6-3 0 15,5-3 0-15,4-4 0 0,11-7 0 0,5-4 0 0,7-2 0 16,9-3 0-16,4-4 0 0,9-3 0 16,5-3 0-16,4-5 0 0,7-3 0 0,3-1 0 0,4-2 0 15,2 1 0-15,3-5 0 0,2-1 0 0,5-2 0 16,9-4 0-16,0 0 0 0,4-3 0 0,7-1 0 0,1-1 0 16,0-1 0-16,8-4 0 0,1-1 0 0,7-3 0 15,2-6 0-15,3 4 0 0,-1 2 0 0,1 3 0 16,5-1 0-16,2 6 0 0,-2-1 0 0,2 6 0 15,3 2 0-15,5 5 0 0,3 4 0 0,4 5 0 0,6 4 0 16,0 2 0-16,2 2 0 0,-1 2 0 0,-2 4 0 16,6 1 0-16,3 1 0 0,2 4 0 0,0 1 0 15,0 3 0-15,-1 2 0 0,-4 2 0 0,-3 3 0 16,3 1 0-16,3 2 0 0,2 1 0 0,5 3 0 16,-2 3 0-16,-4 3 0 0,-6 6 0 0,1-1 0 15,-2 3 0-15,-2 2 0 0,2 4 0 0,-1 1 0 0,-4 3 0 16,-5 2 0-16,1 4 0 0,-7 2 0 0,-3 2 0 15,-2 1 0-15,-9 2 0 0,-4 2 0 0,-6 1 0 16,-1 5 0-16,-10 0 0 0,-5 0 0 0,-8-3 0 16,-7-2 0-16,-6-2 0 0,-6-1 0 0,-6-8 0 15,-8-2 0-15,-5-4 0 0,-3-3 0 0,-9-4 0 16,-3 1 0-16,-6-4 0 0,-11 2 0 0,-6-2 0 16,-2-4 0-16,-5-4 0 0,4-1 0 0,2-3 0 15,4 0 0-15,4-2 0 0,5-2 0 0,7-2 0 16,9-6 0-16,4-2 0 0,6-3 0 0,5 0 0 0,4-7 0 15,9-2 0-15,7 0 0 0,6 1 0 0,4-3 0 16,8 1 0-16,3-5 0 0,2 2 0 0,6-1 0 16,2 2 0-16,3-3 0 0,4 4 0 0,0 0 0 15,0 1 0-15,1 3 0 0,-3 1 0 0,1 1 0 16,2-1 0-16,-1 3 0 0,1-1 0 0,-3 0 0 0,2 0 0 16,3 0 0-16,-6 0 0 0,4 0 0 0,-5 3 0 15,-3-1 0-15,0 1 0 0,1 4 0 0,-1-4 0 16,-4 3 0-16,2 1 0 0,1 1 0 0,0-5 0 15,0 2 0-15,-3 3 0 0,-1-3 0 0,3 1 0 16,-3 0 0-16,2 1 0 0,1-1 0 0,-3 1 0 0,0-1 0 16,0 2 0-16,0 0 0 0,0 0 0 0,0 0 0 15,0 0 0-15,0 0 0 0,0 0 0 0,0 0 0 16,0 0 0-16,0 0 0 0,0-5 0 0,0 2 0 16,0 3 0-16,0-5 0 0,5 1 0 0,0-3 0 0,-2 3 0 15,0-3 0-15,-3 7-3043 0</inkml:trace>
  <inkml:trace contextRef="#ctx0" brushRef="#br2">27134 11849 2437 0,'-5'5'0'0,"5"-5"161"0,-16 13 1 0,-17 14-162 16,-5 6 0-16,-2-2 201 0,2 3 0 0,3-4-201 15,1-2 0-15,2-1 105 0,0-1 2 0,-1-1-107 16,-1 0 0-16,1-1 32 0,-1 0 1 0,4-1-33 15,3 3 0-15,5-1 24 0,3 0-1 0,7 2-23 16,6 2 0-16,8-1 20 0,4 4 1 0,8-2-21 16,9-1 0-16,4-4 15 0,6-3 2 0,4-1-17 0,1-2 0 15,4-3 15-15,1-4-1 0,3-5-14 0,2-3 0 16,1-5 13-16,2-2 0 0,-6-10-13 0,-5-1 0 16,-9-7 11-16,-5-3 2 0,-4-6-13 0,-1-6 0 15,-3-5 10-15,-3-5 1 0,0 1-11 0,-2 4 0 0,-4 2 10 16,1 2 1-16,-2 4-11 0,0 3 0 0,-2 3 10 15,0 3 0-15,-1 2-10 0,0 1 0 0,0 2 14 16,-2 2-1-16,0 6-13 0,0 3 0 0,-1 8 17 16,-1 6 0-16,4 5-17 0,5 7 0 0,1 9 16 15,2 8 0-15,3 4-16 0,1 7 0 0,1 8 15 0,-1 6 2 16,2 3-17-16,1 4 0 0,-3 1 15 0,1 0-1 16,-1 10-14-16,1 7 0 0,1 10 11 0,0 7 1 15,2 0-12-15,1 5 0 0,3-3 10 0,1 2 1 16,1-3-11-16,3-8 0 0,1-5 9 0,-1-1 1 15,-1-11-10-15,-1-9 0 0,-1-9 8 0,0-6 0 0,-3-11-8 16,-1-5 0-16,-3-13 7 0,-2-7-1 0,-2-9-6 16,-3-4 0-16,-1-7 6 0,0-4-1 0,-5-5-5 15,0-5 0-15,-2-8 6 0,-1-4 0 0,-2-5-6 16,-4-2 0-16,-4-2 4 0,-4-4 1 0,-2 2-5 16,-4-1 0-16,-5 0 3 0,-3 1 2 0,-5 1-5 15,-2-2 0-15,-4-2 2 0,-4-1 0 0,-2 2-2 16,-5 3 0-16,-2 4 2 0,-2 4 1 0,3 3-3 15,-3 2 0-15,2 3 1 0,1 1 1 0,4 5-2 16,4 1 0-16,9 4 1 0,4 3 1 0,7 3-2 16,5 0 0-16,9 4 2 0,5 1 1 0,8-2-3 0,3 0 0 15,7-4 2-15,3 0 1 0,6-2-3 0,5 0 0 16,7 0 4-16,8-5-1 0,0-3-3 0,0 1 0 16,-4-3 6-16,1-1-1 0,3-5-5 0,0-1 0 15,1-3 6-15,2-2 0 0,-4-10-6 0,-3-6 0 0,-43 46-3032 16</inkml:trace>
  <inkml:trace contextRef="#ctx0" brushRef="#br2">27679 4861 2789 0,'0'0'0'16,"0"0"0"-16,-35 8 0 0,-3-2 97 0,-11 5 0 15,-7-2-97-15,-5 6 0 0,-4 2 162 0,-4 4 1 16,-6 2-163-16,-4 3 0 0,-9 5 130 0,-6 3 1 16,-6-3-131-16,-2 3 0 0,-7-1 37 0,-1 0 0 15,-3 0-37-15,-3 2 0 0,-2-2 23 0,-3 1-1 0,-7 2-22 16,-3-4 0-16,-7 1 25 0,-4 3 0 0,3-7-25 16,5 4 0-16,4-3 21 0,-1 2 1 0,10 0-22 15,8-2 0-15,11 1 20 0,6-1 2 0,8 5-22 16,10 2 0-16,10-2 16 0,6 4-1 0,10 1-15 15,3 1 0-15,9-3 14 0,4 1-1 0,5 3-13 16,6-4 0-16,7-2 13 0,6-3-1 0,4-1-12 16,1-4 0-16,6 1 11 0,2-4 0 0,4-1-11 15,1-3 0-15,2-6 10 0,3 0 2 0,-1-4-12 16,-4-2 0-16,-1-2 7 0,0-7 2 0,-2 0-9 0,-3 0 0 16,0 0 7-16,-1 0 0 0,-6-8-7 0,-6-8 0 15,-6-6 6-15,-6-7-1 0,-2 1-5 0,-2-1 0 16,-3 1 5-16,-1-4-1 0,1 7-4 0,1-4 0 15,4 2 3-15,-1 2 2 0,4 1-5 0,3 7 0 0,7 4 3 16,1 5 1-16,5 3-4 0,5 2 0 0,4 3 3 16,3 0 0-16,8 5-3 0,9 6 0 0,9 7 5 15,9 5-1-15,4 3-4 0,4 5 0 0,9 3 4 16,3 2 0-16,3 8-4 0,2 2 0 0,5 6 4 16,1 7-1-16,0 1-3 0,-3 2 0 0,0-5 2 0,-5 0 2 15,-1 0-4-15,-4-3 0 0,-4-5 2 0,-2-2 1 16,-4-5-3-16,-2-1 0 0,-7-8 2 0,-3-1 1 15,-6-10-3-15,-7-3 0 0,-9-11 2 0,-8-4 0 16,-8-8-2-16,-7-9 0 0,-9-9 1 0,-7-5 0 16,-5-11-1-16,-12-8 0 0,-12-11 0 0,-8-9 2 15,-12-12-2-15,-15-8 0 0,90 86-3053 0</inkml:trace>
  <inkml:trace contextRef="#ctx0" brushRef="#br2">19009 5332 2701 0,'0'0'0'0,"0"0"0"0,17 21 0 15,-1-2 46-15,5 5 1 0,1 1-47 0,5-1 0 0,3-2 104 16,6 2 2-16,3-5-106 0,-2 1 0 0,3-2 113 16,4-2 0-16,3-1-113 0,-1 0 0 0,-3 1 33 15,2-1-1-15,2 1-32 0,6 2 0 0,6 1 21 16,3-2-1-16,0 4-20 0,5 2 0 0,2 1 28 16,3 6 1-16,-1 2-29 0,3 4 0 0,5 5 44 0,-1 2 0 15,0 0-44-15,1-8 0 0,-5-5 41 0,1-3 2 16,-3-3-43-16,-8-4 0 0,-2-1 38 0,-3-1 0 15,-5-9-38-15,-1-3 0 0,-7-2 34 0,-5-4 0 16,-5-4-34-16,-5 0 0 0,-4-4 29 0,-4-5-1 16,-4 2-28-16,-3 0 0 0,-3 1 21 0,-1-2 1 15,-5-1-22-15,-1-1 0 0,-4 1 18 0,-1 0 0 0,1 2-18 16,1 2 0-16,0 1 15 0,0 3-1 0,4 0-14 16,-1-1 0-16,4 1 12 0,1 1-1 0,8 0-11 15,2 4 0-15,9 4 8 0,7 4 1 0,-1-1-9 16,4 6 0-16,5 0 8 0,1 3 1 0,0-2-9 15,4 0 0-15,1-1 6 0,0-1 1 0,-3 4-7 16,-2-3 0-16,-3 3 6 0,-7-4-1 0,-2 1-5 16,-4 3 0-16,-4-3 5 0,-2 2-1 0,-7-2-4 15,-6 0 0-15,-8-2 4 0,-6-2 0 0,-8-1-4 16,-6 0 0-16,-10 0 3 0,-7 2 1 0,-9-7-4 16,-8-6 0-16,-14-4 1 0,-10-7 1 0,-7 0-2 0,-5-5 0 15,-18-3 1-15,-7-2 2 0,4 0-3 0,1 7 0 16,5-4 1-16,1 5 0 0,14 4-1 0,5 1 0 15,12 3 1-15,7 3 1 0,8 5-2 0,6 0 0 16,11 1 1-16,4 3 2 0,10 0-3 0,8 3 0 0,16-7-2997 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1248" units="cm"/>
          <inkml:channel name="Y" type="integer" max="12032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617.67444" units="1/cm"/>
          <inkml:channelProperty channel="Y" name="resolution" value="620.2061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1-14T22:03:18.441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18771 5617 2349 0,'0'0'0'0,"0"0"122"15,0 0-1-15,0 0-121 0,-6 8 0 0,6-8 192 16,-8 4 1-16,8-4-193 0,-19 6 0 0,19-6 106 0,-31 6 2 16,15-1-108-16,-1-2 0 0,1-1 29 0,-2 4 0 15,1-1-29-15,-4-2 0 0,-1 3 25 0,-4 1 1 16,1 1-26-16,-2 1 0 0,-2 2 20 0,-1 2 1 16,-1-1-21-16,0 4 0 0,-1 2 17 0,-2 1 1 15,4 3-18-15,-4 2 0 0,3 7 13 0,-1 3 0 16,3-4-13-16,0-2 0 0,-1-1 17 0,1-2 1 0,4-1-18 15,4 0 0-15,0-2 18 0,4 2 0 0,3-4-18 16,4 1 0-16,2 0 18 0,3-2 1 0,5 6-19 16,0-1 0-16,0 4 15 0,3 2 2 0,2 2-17 15,2-4 0-15,1 1 15 0,0-1-1 0,-1 1-14 16,1-1 0-16,2-1 11 0,1 0 0 0,-3-5-11 16,-1 5 0-16,0-1 10 0,1-1 0 0,0 2-10 15,0-2 0-15,-6-1 8 0,0 1 0 0,-1 1-8 16,2 1 0-16,-3-4 6 0,2 3 1 0,0-1-7 15,-1 0 0-15,1-1 7 0,-2 3 0 0,-3-2-7 16,-1-1 0-16,-2 1 7 0,0-1 1 0,-7 1-8 0,0-4 0 16,-1 0 7-16,-1-2 1 0,-5 0-8 0,-1-4 0 15,-1 0 6-15,-2-1 0 0,-2-1-6 0,1 1 0 16,-1-5 5-16,2 2 0 0,-4-4-5 0,2 1 0 0,-3-2 3 16,2 2 0-16,3 1-3 0,1 2 0 15,2 2 2-15,0 3 0 0,2-3-2 0,3 2 0 0,0 1 2 16,3 2 0-16,2 2-2 0,5 1 0 0,-2 7 1 15,1 1 0-15,3 3-1 0,2 1 0 0,-1 3 0 16,1-1 1-16,2 5-1 0,5-4 0 0,0 2 0 0,4-2 1 16,3 1-1-16,0 4 0 0,1 3 0 0,0 5 1 15,0-4-1-15,-1-2 0 0,0-1 0 0,0-1 2 16,-2 1-2-16,1-3 0 0,-5 1 1 0,1-2 0 16,-6 1-1-16,-1 1 0 0,-1 1 1 0,-6 0 1 15,1-1-2-15,-2-4 0 0,-2-2 4 0,-1-3 0 0,-1 2-4 16,-1 1 0-16,0-3 4 0,-3 3 2 0,2-1-6 15,3-1 0-15,-2 2 6 0,0 3-1 0,2-6-5 16,5-8 0-16,6-23-2823 0</inkml:trace>
  <inkml:trace contextRef="#ctx0" brushRef="#br0" timeOffset="9856.257">4198 9967 2048 0,'0'0'0'0,"0"0"143"0,0-5 2 0,3-14-145 16,1 5 0-16,-4 6 219 0,0 5 1 0,-4 3-220 15,4 0 0-15,-3 0 130 0,2 0 1 0,-4 0-131 16,-3 4 0-16,-5 4 25 0,-8 2 1 0,1 1-26 15,-1 2 0-15,-8-1 33 0,-1 2 2 0,-2 2-35 16,-3 2 0-16,-2 2 36 0,-6 1 0 0,-1 3-36 16,2 1 0-16,2 0 23 0,-1 4 2 0,0 4-25 15,-1 2 0-15,1 6 20 0,2 3 1 0,3 4-21 16,1-1 0-16,-2 6 18 0,-1 0 1 0,4 6-19 16,6 4 0-16,-1 7 18 0,7-2 0 0,1 3-18 0,0 2 0 15,4-3 16-15,1-4 2 0,3 2-18 0,0 2 0 16,1-2 18-16,-1 3 0 0,2 2-18 0,3 0 0 15,0 5 16-15,3 4 0 0,0-3-16 0,2 4 0 16,3-4 11-16,0-2 1 0,6 2-12 0,1 4 0 0,7-3 9 16,0 4 1-16,7-1-10 0,0-1 0 0,4-3 8 15,4 0 1-15,1-1-9 0,2-2 0 0,-3-3 8 16,1-4 1-16,0 1-9 0,2-3 0 0,2-4 10 16,-4-1 0-16,0-7-10 0,2-4 0 0,-6-4 10 15,-1-4 0-15,1 0-10 0,-1 0 0 0,2-4 12 0,0-1 0 16,5-3-12-16,2-3 0 0,-34-32-2724 0</inkml:trace>
  <inkml:trace contextRef="#ctx0" brushRef="#br0" timeOffset="14682.106">13746 11496 2362 0,'-2'2'0'0,"2"-2"122"0,-2 6 1 0,-17 18-123 16,0 1 0-16,-5-4 215 0,0-5 0 0,-3-2-215 15,-3 0 0-15,-4 2 137 0,-2 0 1 0,-2-4-138 16,-4 0 0-16,-3-9 22 0,-6 0-1 0,0-3-21 15,-3 1 0-15,-3-1 34 0,-2 0-1 0,-3-1-33 16,0-5 0-16,-2-6 33 0,-5 0-1 0,1-1-32 16,1-3 0-16,1 4 28 0,0-4 0 0,5-3-28 15,7-3 0-15,54 22-2658 0</inkml:trace>
  <inkml:trace contextRef="#ctx0" brushRef="#br0" timeOffset="18116.95">12274 13152 1997 0,'-22'2'0'0,"-2"1"145"0,-12 3 1 0,-28 2-146 16,-11 2 0-16,-2-5 202 0,2-1 0 0,2-4-202 15,1 0 0-15,4-1 123 0,-2-6 2 0,-2-2-125 16,2-2 0-16,-2-2 27 0,0-3 0 0,2 2-27 15,0 0 0-15,2 1 31 0,1 0 0 0,1-1-31 0,7-2 0 16,59 16-2292-16</inkml:trace>
  <inkml:trace contextRef="#ctx0" brushRef="#br0" timeOffset="21373.663">27579 11404 2186 0,'0'0'0'16,"0"0"140"-16,0 0 0 0,0 0-140 0,19 2 0 15,-19-2 204-15,6 0 1 0,-6 0-205 0,0 0 0 0,0 0 107 16,0 0 2-16,0 0-109 0,-1 0 0 0,1 0 32 16,-3 0-1-16,3 0-31 0,-8 6 0 0,8-6 26 15,-21 15 1-15,5-1-27 0,-2-2 0 0,-1 4 23 16,-3 0 2-16,-4 0-25 0,-4 1 0 0,-6-4 19 16,-6-2 0-16,-4-3-19 0,-7-2 0 0,-4-2 15 0,-5-3-1 15,-5-6-14-15,-3-3 0 0,-7-6 12 0,-3-5-1 16,-4-1-11-16,-5-3 0 0,-2 3 17 0,2-2 1 15,-5-2-18-15,0-1 0 0,-1-1 20 0,1-2 0 16,4-4-20-16,2-3 0 0,88 35-2565 0</inkml:trace>
  <inkml:trace contextRef="#ctx0" brushRef="#br0" timeOffset="24358.006">26441 12977 2287 0,'-5'3'0'0,"5"-3"132"0,-13 8 1 0,-19 14-133 0,-6 0 0 16,0-3 207-16,1-3-1 0,1 0-206 0,-3-4 0 16,-1 3 119-16,-1-1 1 0,-2-2-120 0,0 0 0 15,-3-3 27-15,-4 1 0 0,1-1-27 0,0-1 0 0,-1-3 30 16,1-2-1-16,-1-3-29 0,-1 0 0 0,2-2 29 16,-1-2 0-16,1-1-29 0,1-3 0 0,4 2 22 15,2-1 2-15,2 1-24 0,2-2 0 0,3 0 17 16,2 2 1-16,4-5-18 0,3-2 0 0,26 13-2592 15</inkml:trace>
  <inkml:trace contextRef="#ctx0" brushRef="#br0" timeOffset="24812.623">27141 13076 2550 0,'0'0'0'0,"0"0"0"0,22 8 0 0,0 0 72 15,7 3 1-15,3-4-73 0,1 0 0 0,4 1 97 16,1 0 0-16,4 0-97 0,-1 0 0 0,0 0 50 15,4 0 0-15,3-2-50 0,0-1 0 0,-1 0 35 16,3-5 0-16,2 1-35 0,4 1 0 0,5 0 19 0,3-2 1 16,-1-5-20-16,0-2 0 0,0-4 13 0,3 0 2 15,-3-3-15-15,0 3 0 0,-3 1 41 0,-1 3 1 16,-3-3-42-16,0-1 0 0,-4-2 64 0,-1 1 1 16,-3-3-65-16,-6-2 0 0,-42 17-2505 0</inkml:trace>
  <inkml:trace contextRef="#ctx0" brushRef="#br0" timeOffset="55331.819">26697 6745 2463 0,'0'0'0'15,"-4"-2"0"-15,-4 1 0 0,-5-1 125 0,-3-3 2 0,0 2-127 16,2 0 0-16,-2 1 50 0,3-1 0 0,3-2-50 15,2-2 0-15,2 2 54 0,3-3 1 0,1 3-55 16,1 2 0-16,1 0 20 0,0 1 0 0,1 1-20 16,6-1 0-16,4 2 10 0,3-3 2 0,5 1-12 15,4 2 0-15,4 0 8 0,5 2-1 0,1 1-7 16,2 2 0-16,2 6 7 0,1-2 0 0,3 4-7 16,1 1 0-16,1 4 21 0,3 1 0 0,2 1-21 15,0 1 0-15,-2-1 40 0,-1 1 0 0,-4 0-40 16,-3-7 0-16,-6 2 50 0,-3 0-1 0,-5-1-49 15,-5 3 0-15,-6 1 49 0,-4-2 2 0,-4-1-51 0,-5-3 0 16,-6-2 45-16,-2-2 0 0,-7-2-45 0,-5-1 0 16,-9 0 37-16,-6-1 1 0,-3-2-38 0,-5-3 0 15,-7-3 30-15,-4 0 0 0,-2-2-30 0,-1 0 0 0,-4 1 26 16,-1-3 0-16,-2-2-26 0,2 1 0 0,5-5 20 16,1 1 0-16,3-3-20 0,4 1 0 0,6 0 19 15,3 0 1-15,5-5-20 0,3-2 0 0,7 0 15 16,2 4 1-16,7-5-16 0,7 0 0 0,6-2 13 15,6-1 2-15,6 1-15 0,6 3 0 0,6 1 12 0,4 1 1 16,10 4-13-16,7 4 0 0,9 7 11 0,4-1 1 16,6 5-12-16,-1 5 0 0,3-1 10 0,0 7 2 15,1 2-12-15,0 3 0 0,1-2 9 0,2 5 0 16,-3-3-9-16,-2-3 0 0,-3-4 6 0,-2 2 2 16,-4-3-8-16,-5 2 0 0,-10 1 7 0,-4-2 0 15,-9 2-7-15,-7-3 0 0,-10-3 5 0,-7 0 1 0,-9-2-6 16,-8 0 0-16,-9-3 5 0,-7 5 2 0,-5-8-7 15,-3-2 0-15,-7-3 5 0,-4-2 0 0,-4-1-5 16,-2-1 0-16,-2-1 5 0,-3 0-1 0,-2 1-4 16,2 1 0-16,3-2 5 0,2-1 0 0,2 1-5 15,3 0 0-15,1 1 6 0,3-1 0 0,7 2-6 16,5 1 0-16,11 4 5 0,4 5 2 0,8-4-7 16,6 5 0-16,5-3 7 0,7 3-1 0,7 0-6 15,6 3 0-15,7 2 6 0,6 2 0 0,5 3-6 16,4 4 0-16,3 4 5 0,4 2 2 0,0 4-7 15,3 1 0-15,-1 4 4 0,1 2 2 0,-1-2-6 0,-1-2 0 16,-2 0 6-16,-1-3-1 0,-7 1-5 0,-5-1 0 16,-9 1 5-16,-6-1 0 0,-7-4-5 0,-5-4 0 15,-7-2 5-15,-6-3-1 0,-7-6-4 0,-7-2 0 0,-9-11 3 16,-5-3 0-16,-3-4-3 0,-5-3 0 16,-7-2 2-16,-2-4 0 0,-4-2-2 0,-3-5 0 0,-3-2 2 15,-4-1-1-15,3-4-1 0,2-1 0 0,61 39-3026 16</inkml:trace>
  <inkml:trace contextRef="#ctx0" brushRef="#br0" timeOffset="55813.596">25786 6213 2538 0,'0'0'0'0,"0"0"0"16,4 1 0-16,-4-1 66 0,5 7 1 0,-5-7-67 16,3-3 0-16,-3 3 144 0,7-8 1 0,-7 8-145 15,6-24 0-15,-1 6 112 0,1-2 1 0,2-5-113 16,0 1 0-16,0-5 35 0,2-4 0 0,3-2-35 16,-4-3 0-16,4-3 21 0,3-3 1 0,-3-1-22 15,-2 7 0-15,-2-1 31 0,-1 2 2 0,-1-1-33 16,-1-1 0-16,0-2 39 0,-1-1 1 0,2 4-40 15,1 2 0-15,0 3 40 0,-1 1-1 0,3 4-39 16,0 2 0-16,-2 3 39 0,0 4 0 0,1 1-39 0,2 5 0 16,2 1 39-16,0-1-1 0,0 2-38 0,-1 3 0 15,3 3 30-15,1 5 1 0,-1 0-31 0,1 8 0 16,0 0 24-16,2 5 1 0,-1 3-25 0,1-2 0 0,1 5 19 16,2 2 0-16,-2 4-19 0,-3 3 0 15,-2 6 13-15,1 2 1 0,-1 0-14 0,0 4 0 16,2 1 11-16,0 4 1 0,0-4-12 0,0-3 0 0,0-2 10 15,1 1 2-15,-1-6-12 0,-4-1 0 0,-4 2 7 16,-2-4 2-16,0-2-9 0,-1-2 0 0,-2-9 7 0,-1 0 0 16,-2-4-7-16,-2-7 0 0,2 0 6 0,0-8-1 15,0 1-5-15,-3-1 0 0,3 4-2952 0</inkml:trace>
  <inkml:trace contextRef="#ctx0" brushRef="#br0" timeOffset="55978.913">26532 5657 2613 0,'0'0'0'0,"0"0"0"16,0 0 0-16,0 0 136 0,0 2 1 0,-2 1-137 15,0-2 0-15,1 3 182 0,-4 0 0 0,-3 4-182 16,-5 3 0-16,-3 5 90 0,-3-3 0 0,0-1-90 16,0 1 0-16,0 0 35 0,-2-1 0 0,-1 0-35 15,-2-3 0-15,-3-1 18 0,-3-2 0 0,1-1-18 16,0 0 0-16,-1 0 11 0,1-4 1 0,4-1-12 15,1-1 0-15,24 1-2670 0</inkml:trace>
  <inkml:trace contextRef="#ctx0" brushRef="#br0" timeOffset="56247.363">26968 5838 2449 0,'0'0'0'15,"-1"7"0"-15,-1 6 0 0,1 5 57 0,-1 8 1 16,-1 0-58-16,-4 2 0 0,-2 4 169 0,-2-2 2 16,-2 2-171-16,-1-4 0 0,-1-4 109 0,1-2 1 15,0 2-110-15,-2-4 0 0,0 1 35 0,-2 3 3 16,4-7-38-16,1-1 0 0,2-5 22 0,1-1 0 15,2-2-22-15,2-4 0 0,1 4 22 0,0-5 0 0,4-1-22 16,2-2 0-16,-1 0-2464 0</inkml:trace>
  <inkml:trace contextRef="#ctx0" brushRef="#br0" timeOffset="56574.8">27456 5323 2613 0,'0'0'0'0,"-1"2"0"0,-1 4 0 15,2 2 82-15,0 1 0 0,-2 7-82 0,-1 0 0 0,0 5 127 16,-2-1 1-16,0 1-128 0,2 4 0 0,2 2 126 15,1 6 1-15,0-3-127 0,0 2 0 0,0 0 36 16,1 1 0-16,2 0-36 0,2 4 0 0,2-4 21 16,-1 2 2-16,-1-2-23 0,-2 3 0 0,0 1 32 0,0 1 2 15,0-2-34-15,-1-6 0 0,1-3 28 0,0-3 0 16,-1-5-28-16,-2-3 0 0,-2-8 20 0,1-4 1 16,-1-2-21-16,2-4 0 0,0 2-2673 0</inkml:trace>
  <inkml:trace contextRef="#ctx0" brushRef="#br0" timeOffset="57110.674">27258 5401 2500 0,'0'0'0'0,"0"-4"0"16,0 0 0-16,0-4 48 0,0-2 1 0,0-1-49 16,0 3 0-16,0 3 74 0,0 1 1 0,0-3-75 15,0 3 0-15,0-1 124 0,2-3 2 0,4-3-126 16,2 1 0-16,4 2 35 0,2-3-1 0,2 2-34 15,1 1 0-15,2-3 23 0,2 1-1 0,2-1-22 16,0 2 0-16,5-2 37 0,0 1 0 0,1 2-37 16,0 4 0-16,-1-3 40 0,3 6 0 0,0-3-40 0,1 1 0 15,-3 2 46-15,1-4 0 0,-1 7-46 0,0 2 0 16,-2 4 44-16,-2 3 0 0,1 5-44 0,-2-2 0 16,0 5 37-16,0-1 1 0,-2 1-38 0,-3 1 0 15,-3-4 32-15,-2 2 2 0,-4-1-34 0,-4 2 0 0,-4 2 27 16,-2-6 1-16,-7 1-28 0,-1-3 0 0,-4-4 21 15,-4 3 2-15,-3-3-23 0,-4-1 0 0,-2 3 14 16,-4-3 2-16,-1 0-16 0,0-2 0 0,1-3 13 16,0 1 1-16,2-4-14 0,2 4 0 0,1-1 10 15,1-1 0-15,1 1-10 0,3 0 0 0,3-1 8 0,2 1 0 16,2-3-8-16,3 2 0 0,3-1 4 0,1 4 2 16,3-5-6-16,1 0 0 0,-1 0 2 0,2 2 2 15,3 1-4-15,4 0 0 0,2-1 2 0,4 2 0 16,6 3-2-16,6 1 0 0,9 1 1 0,4 2 1 15,4 2-2-15,1-1 0 0,0 1 3 0,0 0-1 16,-2 3-2-16,-1-1 0 0,0 3 2 0,-2 1 0 0,-4 1-2 16,-4 4 0-16,-3-2 3 0,-2 2 0 0,-5 0-3 15,-6-2 0-15,-6 2 2 0,-7 0 2 0,-7-4-4 16,-7-2 0-16,-7-4 2 0,-7-2 0 0,-5-2-2 16,-5-2 0-16,-8-3 2 0,-6-2 1 0,-4 0-3 15,-4 2 0-15,-5-5 1 0,-3 1 1 0,3 1-2 16,-3-1 0-16,2-1 1 0,1-1 1 0,5-2-2 15,5-2 0-15,54 5-2878 0</inkml:trace>
  <inkml:trace contextRef="#ctx0" brushRef="#br0" timeOffset="72744.208">29292 2065 2098 0,'0'0'0'0,"0"0"98"0,0 0-1 0,0 0-97 0,-8-18 0 15,8 18 161-15,-3-11 0 0,3 11-161 16,-2-13 0-16,2 13 124 0,5-20 0 0,-5 20-124 0,15-24 0 15,-15 24 22-15,24-28 0 0,-24 28-22 0,30-18 0 16,-11 10 29-16,2 5 2 0,1 2-31 0,2 1 0 0,1 1 28 16,1 2 0-16,-1 2-28 0,2 1 0 0,4 2 21 15,-1 2 1-15,-4 1-22 0,-3 2 0 0,0 2 18 16,-4 0 1-16,-2 4-19 0,-2-4 0 0,-6-2 18 16,-2 0 0-16,-3 3-18 0,-2-1 0 0,-4 3 19 15,-1 2 2-15,-3-2-21 0,-4 1 0 0,-2-3 21 0,-4-2 1 16,-2 2-22-16,-1 0 0 0,-2 1 18 0,-3 2 1 15,-1-3-19-15,-4-8 0 0,-4 1 16 0,-4-6 1 16,2 2-17-16,3 3 0 0,2-5 16 0,1 2 1 16,5 0-17-16,5-2 0 0,5-3 14 0,3 0 1 15,3 0-15-15,1 2 0 0,4-2 12 0,3 0 2 16,2 0-14-16,1 0 0 0,0 0 15 0,0 0 1 0,7 3-16 16,7 0 0-16,12-2 18 0,8 6 1 0,-1-2-19 15,1 2 0-15,0-2 19 0,-2 3 0 0,-2 0-19 16,1 1 0-16,-2 3 21 0,-4-5 2 0,1 3-23 15,0 1 0-15,1-3 26 0,0-3 0 0,-1-1-26 16,-2 0 0-16,-27-4-2687 0</inkml:trace>
  <inkml:trace contextRef="#ctx0" brushRef="#br0" timeOffset="72879.804">30016 2289 2701 0,'0'0'0'0,"1"4"0"0,3-4 0 16,-1 3 1-16,-2 2 0 0,3 2-1 0,2 1 0 16,-6-8-2028-16</inkml:trace>
  <inkml:trace contextRef="#ctx0" brushRef="#br0" timeOffset="73311.558">30975 2399 2500 0,'0'0'0'0,"5"-5"0"15,3-6 0-15,3-2 0 0,2-4 0 0,-2-2 0 16,0-5 0-16,-1 2-1 0,-1-7 1 0,3 2 0 16,-1 2 0-16,-2 0 25 0,1 1 1 0,1-1-26 15,0 1 0-15,0 3 18 0,2 1 0 0,0 1-18 16,-4 1 0-16,-1-2 15 0,0 2 0 0,0 3-15 16,-1 2 0-16,-1 7 52 0,-1 4 0 0,0 2-52 15,-1 5 0-15,1-2 70 0,0 6 1 0,1 2-71 16,2 4 0-16,2 4 65 0,-1 4 1 0,1-2-66 15,0 4 0-15,-1-1 54 0,-1-2 1 0,2 5-55 0,-1 2 0 16,1 4 43-16,1 0 0 0,0-1-43 0,0-4 0 0,0 1 31 16,1-7 1-16,-1 2-32 0,0 1 0 15,2-1 27-15,1 0 0 0,-1-4-27 0,0-2 0 0,-1 1 23 16,1-5 0-16,0 0-23 0,0-4 0 0,-13-10-2513 16</inkml:trace>
  <inkml:trace contextRef="#ctx0" brushRef="#br0" timeOffset="73480.575">31439 2509 2739 0,'0'0'0'16,"-9"0"0"-16,-10-1 0 0,-12-2 56 0,-7-2 1 15,-2 2-57-15,-1 3 0 0,-2-3 99 0,-2 1 0 0,2 2-99 16,3 2 0-16,3-2 4 0,4 0 2 0,3 3-6 15,3 2 0-15,27-5-2296 0</inkml:trace>
  <inkml:trace contextRef="#ctx0" brushRef="#br0" timeOffset="73901.139">29482 2737 2726 0,'0'0'0'0,"2"2"0"15,-1 1 0-15,1-3 81 0,-1 3 1 0,1 2-82 16,1-2 0-16,0 2 43 0,0 0-1 0,2 3-42 16,5-4 0-16,1 3 0 0,3-6 0 0,-1 3 0 15,-3-4 0-15,-10 0-2232 0</inkml:trace>
  <inkml:trace contextRef="#ctx0" brushRef="#br0" timeOffset="74053.378">29633 3024 2526 0,'0'0'0'0,"2"0"0"0,1 0 0 15,0 0 22-15,-1 0 0 0,-1 0-22 0,1 0 0 0,0 0 2 16,-2 0-1-16,0 0-1 0,0 0 0 0,0 0-1930 16</inkml:trace>
  <inkml:trace contextRef="#ctx0" brushRef="#br0" timeOffset="74216.555">29695 3106 2349 0,'0'0'0'15,"2"4"0"-15,1-4 0 0,0 3 7 0,-1-2 0 16,0 2-7-16,-1 1 0 0,1-3 71 0,-2 2 0 16,0-3-71-16,0 2 0 0,0 1 3 0,0-3 0 15,0-3-3-15,0 1 0 0,0 2-1884 0</inkml:trace>
  <inkml:trace contextRef="#ctx0" brushRef="#br0" timeOffset="75418.404">29925 3395 2449 0,'0'0'0'0,"-2"0"0"16,2 0 0-16,0 0 53 0,-1 0 1 0,-2 0-54 15,-2 0 0-15,-2 0 115 0,-4-4 2 0,-6 0-117 16,-2-4 0-16,-4 0 105 0,-1 0-1 0,1 0-104 16,2 3 0-16,3 0 32 0,4-2 2 0,0 0-34 15,-2 2 0-15,1 4 20 0,1 1 0 0,1 0-20 16,2 0 0-16,3 1 41 0,2 3 0 0,1-4-41 15,-1 4 0-15,-1 0 43 0,1-3 0 0,1 5-43 16,0-1 0-16,0 5 38 0,1 1 1 0,-1 1-39 16,0 0 0-16,2-3 35 0,1 2 1 0,1 2-36 0,-1 3 0 15,1 1 28-15,-1 2 1 0,-1-2-29 0,1 1 0 16,1-4 25-16,-1 0-1 0,0 1-24 0,2-3 0 16,2-2 20-16,0-2 0 0,-1 3-20 0,-1-2 0 15,0 4 15-15,0 1 2 0,0-1-17 0,0-5 0 0,0-2 13 16,0-3-1-16,2 0-12 0,1 2 0 0,0-2 11 15,-1 2 0-15,-1-2-11 0,1 2 0 0,0 0 8 16,-1 0 1-16,2 1-9 0,2-6 0 0,1 1 7 16,1 3 0-16,2-3-7 0,3 2 0 0,3 1 6 0,1 0 1 15,0-1-7-15,2-1 0 0,1 1 7 0,0 0 0 16,-1 2-7-16,-1 3 0 0,-1 0 5 0,0 1 2 16,0 4-7-16,0 0 0 0,0 1 4 0,0 0 2 15,-2 5-6-15,-1-1 0 0,-2 5 5 0,-3 1-1 16,-3-3-4-16,-5-1 0 0,0-2 3 0,-5-2 1 0,-4-4-4 15,-4-1 0-15,-5-3 2 0,-2-3 1 16,-3-2-3-16,1-3 0 0,-2 2 4 0,0-2-1 0,3-2-3 16,2-1 0-16,2-2 3 0,1 2 1 0,1-6-4 15,3 1 0-15,2-3 2 0,4-2 1 0,3 0-3 16,3 1 0-16,0 12-2824 0</inkml:trace>
  <inkml:trace contextRef="#ctx0" brushRef="#br0" timeOffset="75567.814">30333 3862 2613 0,'0'0'0'0,"2"3"0"16,1 2 0-16,0-2 69 0,-1 5-1 0,-1-7-68 0,1-1 0 16,-1-1 21-16,-1-3 1 0,0-3-22 0,-1-1 0 15,1 8-2095-15</inkml:trace>
  <inkml:trace contextRef="#ctx0" brushRef="#br0" timeOffset="75852.911">31200 3309 2651 0,'0'0'0'0,"0"5"0"16,0-2 0-16,0 2 10 0,0-1 0 0,-3 8-10 15,-2-3 0-15,-3 7 162 0,-3 0 1 0,1 4-163 16,4 1 0-16,1 3 129 0,1 4 0 0,-1 1-129 16,0-1 0-16,2-3 40 0,1-1 1 0,1-3-41 15,-3-1 0-15,0-2 27 0,-1 1 0 0,0-5-27 16,0 2 0-16,2 0 35 0,0 0 2 0,0-7-37 15,0-1 0-15,3-8-2596 0</inkml:trace>
  <inkml:trace contextRef="#ctx0" brushRef="#br0" timeOffset="76297.819">31179 3317 2676 0,'0'0'0'0,"7"-3"0"0,2-5 0 16,6-5 118-16,2 1 1 0,1-1-119 0,-2 5 0 0,-2 0 174 15,0 5 0-15,2 1-174 0,0 2 0 0,2 0 103 16,1 0 1-16,2 5-104 0,-2 3 0 0,-2 0 34 16,1 0 0-16,-2 4-34 0,0 1 0 0,-2 0 20 15,-3-1 0-15,-1 4-20 0,-4 0 0 0,-3 5 19 0,-3-1 1 16,-3 1-20-16,-2-1 0 0,-3 1 16 0,-3 4 1 16,-2-1-17-16,-1-3 0 0,-2-2 14 0,-1-7 1 15,-1 1-15-15,1-5 0 0,-1 0 12 0,-1-3 2 16,3-2-14-16,5-3 0 0,3 1 10 0,3 3 0 15,2-4-10-15,1-4 0 0,2 3 9 0,0-2 1 0,0-1-10 16,0 3 0-16,2-2 8 0,3-2 0 0,4 0-8 16,4-3 0-16,5 2 5 0,4 0 2 0,-1 2-7 15,-2 4 0-15,-2 4 5 0,1 0 0 0,-1 4-5 16,2 0 0-16,2 2 4 0,0 2 0 0,-4 1-4 16,-1 1 0-16,0 1 5 0,-1 0-1 0,-6 4-4 15,-2 2 0-15,-4-5 3 0,-3 4 2 0,-5 1-5 16,-1-4 0-16,-6-1 4 0,-2-3 1 0,-5-2-5 15,-5 2 0-15,-5-5 3 0,-4-1 2 0,-2 0-5 16,0-1 0-16,-2-4 4 0,-1 1 1 0,0-3-5 16,-1-3 0-16,1 1 4 0,0-4 2 0,0-1-6 0,1 0 0 15,2 0 4-15,1 2 1 0,4-4-5 0,6 1 0 16,24 8-2889-16</inkml:trace>
  <inkml:trace contextRef="#ctx0" brushRef="#br0" timeOffset="77173.241">29726 5249 2526 0,'0'0'0'15,"0"0"0"-15,5 1 0 0,-5-1 61 0,11 3 1 16,-11-3-62-16,8 8 0 0,-8-8 193 0,3 2 1 16,-3-2-194-16,1 6 0 0,-1-6 122 0,0 6 2 15,0-6-124-15,-8 8 0 0,8-8 39 0,-19 11 2 0,2-6-41 16,-5 2 0-16,-7 2 24 0,-5-1 2 0,-1 0-26 16,0 1 0-16,0 2 26 0,-1-1 1 0,0 4-27 15,5 4 0-15,2-3 22 0,3 1 1 0,4 6-23 16,3 2 0-16,5 2 21 0,2 5 0 0,6-2-21 15,3 1 0-15,4 0 18 0,4 0 0 0,3-2-18 16,3 1 0-16,4-5 20 0,2-2 1 0,4 2-21 16,3-7 0-16,1-1 17 0,2-3 0 0,2-2-17 15,0-3 0-15,0-5 13 0,-1-2 0 0,-1-1-13 16,-1-1 0-16,-2-2 11 0,0-5 2 0,-4 0-13 16,-1 3 0-16,-3-3 10 0,-1-3 1 0,-6 1-11 0,-2-2 0 15,-4 1 8-15,-3 1 1 0,-3-2-9 0,-4 0 0 16,-2-5 8-16,-4 1 1 0,-1 2-9 0,-2 4 0 15,-3-1 7-15,-4 2-1 0,1 1-6 0,-2 3 0 0,-1 0 7 16,-3 4 0-16,3 1-7 0,3 1 0 0,3 4 6 16,-1 0 2-16,4-2-8 0,4 2 0 0,2 0 6 15,4-1 1-15,3 0-7 0,1-4 0 0,2 0 4 16,2 3 2-16,2-3-6 0,4 1 0 0,-8-1-2875 16</inkml:trace>
  <inkml:trace contextRef="#ctx0" brushRef="#br0" timeOffset="77370.055">30151 5695 2739 0,'0'0'0'0,"0"0"0"16,0 3 0-16,0-1 53 0,0 1-1 0,0 0-52 15,-1 2 0-15,-1-4 18 0,-1 3 1 0,1-1-19 16,4-2 0-16,-2-1-2161 0</inkml:trace>
  <inkml:trace contextRef="#ctx0" brushRef="#br0" timeOffset="78442.333">30524 5952 2337 0,'0'0'0'0,"0"0"0"15,0-4 0-15,0 4 0 0,0-3 0 0,0 3 0 0,0-1 0 16,0 1 168-16,0-5 2 0,0 5-170 0,8-24 0 15,0 0 140-15,2-1 0 0,-2-3-140 0,0 4 0 0,-2-2 47 16,0 1 2-16,1 1-49 0,-1-3 0 0,2 2 33 16,2 1 2-16,-1-4-35 0,1-5 0 0,-2-4 34 15,0-1 1-15,-2 2-35 0,1 3 0 0,-3 4 30 16,0 4 0-16,-1 3-30 0,-2 4 0 0,1 1 29 16,0 6 1-16,-1 0-30 0,1 4 0 0,-1 4 28 15,1 3 1-15,0 0-29 0,-1 0 0 0,1 0 25 0,-1 0 0 16,2 3-25-16,1 2 0 0,0 4 23 0,4 6-1 15,2 5-22-15,-2 6 0 0,0 5 18 0,-2 7 1 16,-1-1-19-16,0 1 0 0,-2-2 16 0,0-3 0 16,0 2-16-16,2-2 0 0,3-1 15 0,0-2 1 15,0-3-16-15,0-2 0 0,0-1 14 0,0-6 0 0,0 2-14 16,-2 1 0-16,1-2 11 0,-2-2 1 16,1-4-12-16,2-2 0 0,-8-11-2708 0</inkml:trace>
  <inkml:trace contextRef="#ctx0" brushRef="#br0" timeOffset="78600.424">30907 5822 2500 0,'0'0'0'0,"-3"-2"0"16,-2 1 0-16,-3-1 102 0,-2-1 1 0,-2-2-103 15,-4-3 0-15,-3-1 144 0,-2-2 1 0,-2-1-145 16,0 3 0-16,-3 1 92 0,-1-3 1 0,0 1-93 16,0 3 0-16,1-5 40 0,4 3 2 0,3 1-42 15,1 3 0-15,4 2 20 0,1 6 1 0,4-3-21 0,1 2 0 16,4-2 10-16,3 0 1 0,1 3-11 0,0 0 0 15,0-3-2493-15</inkml:trace>
  <inkml:trace contextRef="#ctx0" brushRef="#br0" timeOffset="79066.261">31028 5953 2224 0,'0'0'0'0,"-2"-1"0"16,2-3 0-16,0 0-1 0,-1-1 1 0,-1-6 0 16,-1 0 0-16,0-4-6 0,-2-4 1 0,2 2 5 15,1 4 0-15,2 5 37 0,2 1 2 0,-1-1-39 16,-1-2 0-16,0 7 20 0,0-5 1 0,0 3-21 15,0 2 0-15,2-2 19 0,1-1 0 0,-1 1-19 16,-2 1 0-16,0-1 65 0,0-2 0 0,0 1-65 16,0 0 0-16,0-2 78 0,1-2-1 0,3-1-77 15,-1-3 0-15,0-2 82 0,0-4 1 0,2 4-83 16,1 0 0-16,2-1 74 0,0 1 2 0,0 0-76 16,0 3 0-16,0-3 64 0,-1 4 1 0,-1 1-65 15,2 1 0-15,1-3 53 0,1 2 2 0,0 2-55 0,-2 1 0 16,-2 0 50-16,-1 3 0 0,-1 2-50 0,3 3 0 15,1 0 44-15,0 5 0 0,-2 3-44 0,-1-3 0 16,0 2 37-16,0 5 0 0,-1 0-37 0,1 4 0 0,0 6 29 16,0 5 1-16,1-5-30 0,0 0 0 0,1 1 26 15,-1 0 0-15,1-2-26 0,-1 0 0 0,0-1 20 16,-1 4 0-16,1-2-20 0,2 5 0 0,2-5 17 16,0 5 0-16,-1-2-17 0,1-1 0 0,-10-24-2739 15</inkml:trace>
  <inkml:trace contextRef="#ctx0" brushRef="#br0" timeOffset="79442.901">31630 5462 2676 0,'-1'3'0'16,"-1"2"158"-16,1 0 0 0,-7 30-158 0,1 3 0 16,4-5 97-16,2 0-1 0,2-1-96 0,2 0 0 0,2-4 34 15,1 1 0-15,1-1-34 0,-1 2 0 0,4-3 23 16,1 3 2-16,-1-1-25 0,-3-1 0 0,0-2 12 16,-2 0 1-16,-1-8-13 0,1-2 0 0,-5-16-2495 15</inkml:trace>
  <inkml:trace contextRef="#ctx0" brushRef="#br0" timeOffset="79920.684">31607 5496 2917 0,'1'-5'0'0,"1"0"160"0,-1 0 0 0,15-18-160 16,2 7 0-16,1 6 76 0,3 7 1 0,1 6-77 15,-3 4 0-15,3 4 36 0,-1 4 1 0,-3-2-37 16,-1 5 0-16,-4 1 21 0,-1-2 1 0,-2 2-22 16,-2-6 0-16,-1-1 15 0,-1-2 1 0,-4 1-16 15,-1-6 0-15,-2-2 14 0,-2-2 2 0,-1 3-16 16,0-1 0-16,-1 1 15 0,1 1 0 0,-2 2-15 16,-1-3 0-16,-2-1 16 0,-2 2 0 0,1-3-16 15,-1 1 0-15,1 0 15 0,-1-1 2 0,2-2-17 0,2 0 0 16,3 0 13-16,1-2 0 0,1-1-13 15,-3 0 0-15,3 1 11 0,1 2 2 0,1-3-13 0,3 3 0 16,-1 0 9-16,0 0 0 0,6 3-9 0,7 2 0 16,7 3 9-16,2 0-1 0,1 4-8 0,-4 0 0 15,-1 0 7-15,-2 2 1 0,-2 2-8 0,-1 3 0 0,-1-3 6 16,-3 2-1-16,1-1-5 0,-2 2 0 16,-1 2 5-16,-2-1 0 0,-2 1-5 0,-3 2 0 0,-1 0 4 15,-2 4 0-15,-2-7-4 0,-1 1 0 0,-2-4 4 16,-1-1-1-16,-3-3-3 0,-4-1 0 0,-5-1 2 15,-1-3 2-15,-3-3-4 0,-1-2 0 0,-2-3 2 16,-4 0 0-16,1 0-2 0,1 0 0 0,1 0 2 0,2-5 1 16,3 2-3-16,2-5 0 0,2-3 1 0,2 2 0 15,4 1-1-15,0-3 0 0,3 1 1 0,3-2 0 16,4-1-1-16,2 0 0 0,-1 13-2863 0</inkml:trace>
  <inkml:trace contextRef="#ctx0" brushRef="#br0" timeOffset="80230.776">32352 5250 2941 0,'-14'13'0'16,"0"1"180"-16,-1 3 1 0,-13 20-181 0,1 4 0 15,9 0 81-15,5-1 1 0,7-2-82 0,1-2 0 0,5 5 38 16,3 4 1-16,2-7-39 0,0-2 0 0,0-4 19 16,1-2 0-16,4-2-19 0,-1-1 0 0,-1-1 13 15,2-3 0-15,1 0-13 0,0 0 0 0,2-2 9 16,1-2 0-16,2-2-9 0,2-1 0 0,-18-16-2719 15</inkml:trace>
  <inkml:trace contextRef="#ctx0" brushRef="#br0" timeOffset="80730.874">32504 5503 2600 0,'0'-1'0'0,"0"1"73"0,0-3 0 0,8-15-73 0,-2 7 0 16,-1 6 14-16,-2 2 2 0,2 3-16 0,3 3 0 16,3-1 35-16,2 1-1 0,1 2-34 0,2 6 0 15,2 2 19-15,1 4 2 0,-2 2-21 0,-2-1 0 0,-4 1 14 16,-2 1 2-16,-2-2-16 0,-2 1 0 0,-2 1 19 16,-3 1 0-16,-2-4-19 0,-1 2 0 0,-3-5 23 15,-2 2 0-15,-2 0-23 0,1 0 0 0,-3-7 25 16,0 2-1-16,-1 2-24 0,0-5 0 0,0 0 21 15,1-6 0-15,0 4-21 0,1-5 0 0,2-1 18 16,2 0 0-16,3 0-18 0,-3 4 0 0,1-4 15 0,-1 3 0 16,3-3-15-16,0 0 0 0,4 0 11 0,-1 0 1 15,-1 0-12-15,1 0 0 0,-1 0 10 0,2-3 0 16,2-1-10-16,1 3 0 0,0-2 11 0,0 0 0 16,2 1-11-16,6 2 0 0,5-3 13 0,3 1 0 15,0 2-13-15,-1 0 0 0,-2 0 16 0,0 2 1 16,0 1-17-16,-2-1 0 0,2 1 13 0,0 0 1 0,-2-2-14 15,1-1 0-15,-15 0-2482 0</inkml:trace>
  <inkml:trace contextRef="#ctx0" brushRef="#br0" timeOffset="80912.237">32843 5928 2767 0,'-4'16'0'16,"-3"4"30"-16,1-2 0 0,-10 26-30 16,3-4 0-16,4-12 6 0,2-6 0 0,2-3-6 0,1-6 0 15,0 0 16-15,3-2 2 0,1-5-18 0,0 0 0 16,0-6-2155-16</inkml:trace>
  <inkml:trace contextRef="#ctx0" brushRef="#br0" timeOffset="81586.803">33325 5383 2619 0,'0'0'0'0,"0"0"67"0,0 0 0 0,-2 13-67 16,1-5 0-16,-1-4 21 0,-1 1 0 0,-2 0-21 16,-1 1 0-16,-1-1 32 0,-2 0 1 0,-2 0-33 15,-2-2 0-15,-2 0 16 0,-1 2-1 0,1-1-15 16,-1 1 0-16,-2 1 13 0,1-1-1 0,-1-2-12 16,0 4 0-16,3-1 10 0,-1 2 0 0,0 0-10 15,1-2 0-15,6-3 19 0,1 1 0 0,1-3-19 16,3 2 0-16,0 0 27 0,3-3 0 0,-1 5-27 15,-1-2 0-15,1 2 28 0,1 0 2 0,-2 3-30 0,0 1 0 16,-1 2 29-16,1 5 0 0,0-3-29 0,1-4 0 16,2 2 26-16,0 1 0 0,0-3-26 0,0-1 0 15,2 0 17-15,1 1 3 0,0-1-20 0,-1-1 0 16,1-3 14-16,0-4 2 0,0 2-16 0,-1 4 0 16,1-1 11-16,0-2 0 0,1 2-11 0,-1 0 0 0,0-1 10 15,0 0 2-15,0-1-12 0,1-3 0 16,0 1 7-16,3 3 1 0,-1-4-8 0,-1 3 0 0,1-3 8 15,1 0 0-15,-3 0-8 0,1 1 0 0,0 2 7 16,0-3-1-16,-2 0-6 0,0 0 0 0,0 0 6 16,1 0 0-16,-1 0-6 0,0 0 0 0,0-4 4 0,-1 1 1 15,1-1-5-15,0 3 0 0,0-4 3 0,0 2 2 16,1 0-5-16,-1 1 0 0,3-1 3 0,2 0 1 16,3 1-4-16,2-1 0 0,1 0 5 0,1 1-1 15,-1-1-4-15,-1 2 0 0,-2-1 5 0,0 2-1 16,0 0-4-16,2 2 0 0,-2-1 4 0,2 2 0 0,-2-1-4 15,-1 4 0-15,-1 2 4 0,-1 0-1 0,-1 2-3 16,-3-3 0-16,0 1 4 0,-1 2 2 0,-2 1-6 16,1-2 0-16,0 6 5 0,-1 2-1 0,-1 1-4 15,-3-4 0-15,-2-2 3 0,-1 1 2 0,-1 0-5 16,-1-1 0-16,-3 0 3 0,0-3 1 0,0-1-4 16,1 0 0-16,4 0 2 0,3 0 0 0,-2-5-2 15,-1-3 0-15,1 1 1 0,2-1 0 0,1-1-1 16,-1-2 0-16,3 3-2595 0</inkml:trace>
  <inkml:trace contextRef="#ctx0" brushRef="#br0" timeOffset="81921.196">33510 5051 3047 0,'3'34'0'0,"0"0"106"0,-1 4-1 16,4 22-105-16,0 0 0 0,1 2 76 0,-1 0-1 15,0-4-75-15,-1 5 0 0,-2 2 29 0,1 5 1 0,-3-3-30 16,-1 1 0-16,-1-2 16 0,-3 4 0 0,-4-5-16 16,-4-4 0-16,-7 0 11 0,-4-4 0 0,-4-7-11 15,-5-1 0-15,32-49-2643 0</inkml:trace>
  <inkml:trace contextRef="#ctx0" brushRef="#br0" timeOffset="84200.701">31431 6447 2674 0,'0'27'0'0,"0"-27"188"0,-3 29 2 16,1 13-190-16,-1 6 0 0,0-4 68 0,1-3 2 0,2-4-70 15,0-4 0-15,2-5 36 0,0-2 0 0,-2-6-36 16,0 1 0-16,0-2 13 0,0-2 2 16,0-6-15-16,0 2 0 0,0-5 6 0,-2-3 2 0,2-5-8 15,2 1 0-15,-2-1-2479 0</inkml:trace>
  <inkml:trace contextRef="#ctx0" brushRef="#br0" timeOffset="84364.94">31595 6868 2725 0,'-4'-1'0'0,"-4"1"93"0,-2-3 1 0,-28-2-94 0,0 0 0 15,4 7 60-15,5 4 1 0,2-1-61 0,2-4 0 16,1 1 31-16,0-1 2 0,0 3-33 0,0-4 0 15,2 0 11-15,1 0 0 0,0 0-11 0,1-7 0 0,20 7-2340 16</inkml:trace>
  <inkml:trace contextRef="#ctx0" brushRef="#br0" timeOffset="84619.156">31511 6382 2864 0,'-40'8'0'0,"2"0"131"0,0 0 0 0,-18 0-131 15,6 0 0-15,11-8 78 0,5 0 1 0,7-5-79 16,3-3 0-16,3 0 33 0,2-4-1 0,3 0-32 15,5 3 0-15,3 1 14 0,3-3-1 0,5 3-13 16,4 2 0-16,-4 6-2532 0</inkml:trace>
  <inkml:trace contextRef="#ctx0" brushRef="#br0" timeOffset="84995.19">31632 6507 2888 0,'-2'8'0'0,"1"2"127"16,-1 1 0-16,-6 25-127 0,0-1 0 0,0-8 98 15,-1-6 2-15,1-1-100 0,3-4 0 0,2 0 35 16,0-4 0-16,-1-4-35 0,3 0 0 0,1-3 19 16,0-3 0-16,0-2-19 0,0 0 0 0,0 0 13 15,0 0 1-15,3-2-14 0,5-9 0 0,3-6 11 0,4-4 1 16,-1 0-12-16,-1 2 0 0,-2 5 11 0,0 3 0 15,2 0-11-15,-2 1 0 0,-2-1 8 0,-2 5 1 16,-2 3-9-16,-1-2 0 0,0 2 6 0,-1 3 1 16,0-3-7-16,0 1 0 0,0 2 6 0,0-3-1 15,1 3-5-15,0 3 0 0,3-3 7 0,-1 5 0 0,1-2-7 16,-1-1 0-16,0 2 7 0,2 3 0 16,2 1-7-16,-1-2 0 0,-1 4 8 0,-1-1 0 0,-2-1-8 15,-2 0 0-15,0-3 9 0,-1-2 1 0,-1-3-10 16,1 1 0-16,-1 3 8 0,-1-4 1 0,0 0-9 15,0 0 0-15,0 0 7 0,0 0-1 0,0 0-6 16,-1 0 0-16,1 0-2741 0</inkml:trace>
  <inkml:trace contextRef="#ctx0" brushRef="#br0" timeOffset="85177.869">31885 6210 2449 0,'0'0'0'0,"2"-5"0"0,1 0 0 16,2-3 29-16,1-4 2 0,-1 4-31 0,-2 4 0 15,-1 4 40-15,0 0 2 0,-1 4-42 0,1 2 0 16,1 5 82-16,2-1 1 0,1 9-83 0,0 4 0 0,-1 11 44 16,2 4 3-16,-1 1-47 0,-1-2 0 15,0-1 26-15,-2-3 2 0,0-3-28 0,0-1 0 0,-1-5 25 16,-1-1 1-16,3-2-26 0,-1-1 0 0,-3-20-2215 16</inkml:trace>
  <inkml:trace contextRef="#ctx0" brushRef="#br0" timeOffset="85356.041">32104 6544 2261 0,'0'0'0'16,"-2"-5"0"-16,-1-1 0 0,0-2 68 0,-4-2 1 15,-4-2-69-15,-5-3 0 0,-3 3 108 0,-3-1 2 16,-2 2-110-16,-1 5 0 0,-1-2 117 0,1 3 1 0,-3 2-118 16,1 3 0-16,0-3 36 0,0 3 1 0,5 3-37 15,3 0 0-15,3 2 22 0,3 3 1 0,3-4-23 16,2-1 0-16,2 2 27 0,3 0 1 0,1 0-28 15,2-2 0-15,0-3-2269 0</inkml:trace>
  <inkml:trace contextRef="#ctx0" brushRef="#br0" timeOffset="85640.405">31987 6585 2337 0,'0'0'0'0,"4"1"0"15,-1 6 0-15,2 1 68 0,3 0 2 0,0 1-70 16,-2 2 0-16,-1-3 183 0,-2 2 1 0,0-2-184 0,0-4 0 15,0-1 103-15,-1-3 2 0,0 0-105 0,-1 0 0 16,1 0 33-16,-1 0 2 0,3-3-35 0,-1-1 0 16,0-1 24-16,0-3-1 0,4 0-23 0,4-5 0 0,3-1 31 15,2 0-1-15,0-2-30 0,-2 0 0 0,-1 3 26 16,-2 1 1-16,0-1-27 0,-1 2 0 0,1 2 26 16,-1-3 1-16,-1 5-27 0,1-1 0 0,-1 3 19 15,-1 0 2-15,0 0-21 0,0 2 0 0,0 0 13 16,0 0 2-16,0 1-15 0,-1 2 0 0,-3-3 10 15,1 3 1-15,0 0-11 0,0 3 0 0,-1-3 2 0,1 0 1 16,0 0-3-16,0 2 0 0,-5-2-2570 0</inkml:trace>
  <inkml:trace contextRef="#ctx0" brushRef="#br0" timeOffset="86109.753">32464 6430 1997 0,'0'0'0'0,"2"-3"0"15,1 1 0-15,0-1-7 0,-1 0 1 0,-1 1 6 0,1 2 0 16,-1-3-20-16,1 1 3 0,0 2 17 15,-1 2 0-15,1-2 32 0,-1 0 2 0,1 3-34 0,0-3 0 16,-1 2 22-16,1 1 1 0,-1-3-23 0,1 3 0 16,0 2 21-16,1 3 1 0,0 4-22 0,0 1 0 0,2 4 94 15,1 2 0-15,1 2-94 0,-1-5 0 0,0 4 90 16,1 1 0-16,1 0-90 0,1-4 0 0,-1 2 85 16,0 2-1-16,0-6-84 0,0 1 0 0,0 2 70 15,-1-3 1-15,-3 0-71 0,-1-1 0 0,-3-6 57 16,-1 0 2-16,-1-2-59 0,1 0 0 0,-2-1 51 15,-2 0 1-15,-2 0-52 0,-1 1 0 0,-1-1 44 0,-2-2 1 16,-4-1-45-16,-1-4 0 0,0-4 33 0,-1-2 1 16,-1-2-34-16,2-2 0 0,5-1 30 0,0-1 2 15,2-1-32-15,2-5 0 0,2-4 28 0,1-1 1 16,0 3-29-16,4 1 0 0,4 4 25 0,0 4 0 16,4-3-25-16,0 0 0 0,0-1 18 0,2 1 0 15,-1 3-18-15,1-3 0 0,0 5 17 0,-1 2 1 0,2 1-18 16,4 3 0-16,-1-1 12 0,0 1 2 0,4 4-14 15,3-3 0-15,-21 4-2565 0</inkml:trace>
  <inkml:trace contextRef="#ctx0" brushRef="#br0" timeOffset="86780.197">32912 6859 2671 0,'0'-5'0'15,"-2"-3"121"-15,1-5 0 0,-4-26-121 0,0 2 0 0,2 12 63 16,3 5 1-16,0 1-64 0,-2 4 0 0,1 3 32 16,1 1 1-16,0-2-33 0,-2 5 0 0,2 0 10 15,0 3 1-15,0 1-11 0,0 0 0 0,0-2 7 16,-1 1 1-16,1 1-8 0,0 0 0 0,-2 3 5 15,0 1 1-15,2-3-6 0,0 1 0 0,0 2 4 0,0 0 2 16,0 2-6-16,-1 1 0 0,-1-3 7 0,1 5-1 16,-1-2-6-16,0 1 0 0,-1 4 9 0,0-3 0 15,0 0-9-15,-2 1 0 0,0-1 11 0,1-2 1 16,0 2-12-16,3 0 0 0,-1-1 11 0,-1 1 1 16,0 1-12-16,1-1 0 0,1 0 11 0,-1 1 1 15,2-1-12-15,0 3 0 0,0-3 10 0,0 3 1 0,0 0-11 16,0-1 0-16,2 3 8 0,1 1 1 0,0-3-9 15,-1 1 0-15,1-1 8 0,0-1 1 0,-1-3-9 16,-1-4 0-16,1 2 6 0,-1 1 1 0,1 0-7 16,0-1 0-16,-1-2 7 0,-1 0 1 0,0 3-8 15,0-3 0-15,0 2 6 0,0-1 2 0,0 1-8 16,0 1 0-16,0-3 6 0,0 2 1 0,0 1-7 16,0-3 0-16,0 0 4 0,0 0 2 0,0-3-6 15,0-2 0-15,0-3 4 0,0-2 1 0,3-5-5 16,2-6 0-16,3-4 4 0,2-2 1 0,-1-2-5 15,1 4 0-15,-1-2 4 0,1 5 2 0,1-3-6 16,0 1 0-16,0 3 4 0,0 1 1 0,1-4-5 0,0-1 0 16,4-4 8-16,0 1 0 0,0-1-8 0,0 1 0 15,-1-1 10-15,-1 2 1 0,0 5-11 0,-1 1 0 16,0 2 12-16,-2 7 1 0,-2 2-13 0,-2 4 0 0,-2 4 13 16,-2 2 2-16,0 0-15 0,2 0 0 0,1 5 13 15,0 3 1-15,-1 5-14 0,0 4 0 0,1 12 14 16,2 5 1-16,0 3-15 0,-1-2 0 0,-2-1 13 15,-2 0 1-15,0-1-14 0,0 0 0 0,0-1 12 16,0-2 0-16,2 0-12 0,2-3 0 0,-1-3 9 0,0-4 1 16,1-4-10-16,-1-3 0 0,-1-2 8 0,0-6 0 15,-1-5-8-15,0 0 0 0,-4 0-2739 0</inkml:trace>
  <inkml:trace contextRef="#ctx0" brushRef="#br0" timeOffset="86963.951">33569 6769 3056 0,'0'1'0'0,"0"2"15"0,-2 0 0 0,-12 15-15 16,1-10 0-16,13-8-2316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BF6829-B24B-40B7-9C52-287303931875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7D0523-DD97-4AE7-B841-873A3D31A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0892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Have a good example here.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7D0523-DD97-4AE7-B841-873A3D31AA82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3757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Have a good example here.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7D0523-DD97-4AE7-B841-873A3D31AA82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4821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Have a good example here.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7D0523-DD97-4AE7-B841-873A3D31AA82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9003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F4C01FE5-0EEF-49CB-8600-0C8DA20D9EB6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F67A5-56DA-4CD1-A051-E0D3588ECAE6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6381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01FE5-0EEF-49CB-8600-0C8DA20D9EB6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F67A5-56DA-4CD1-A051-E0D3588ECAE6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871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01FE5-0EEF-49CB-8600-0C8DA20D9EB6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F67A5-56DA-4CD1-A051-E0D3588ECAE6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9507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0872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01FE5-0EEF-49CB-8600-0C8DA20D9EB6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F67A5-56DA-4CD1-A051-E0D3588EC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729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01FE5-0EEF-49CB-8600-0C8DA20D9EB6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F67A5-56DA-4CD1-A051-E0D3588ECAE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73470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01FE5-0EEF-49CB-8600-0C8DA20D9EB6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F67A5-56DA-4CD1-A051-E0D3588ECAE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3517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01FE5-0EEF-49CB-8600-0C8DA20D9EB6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F67A5-56DA-4CD1-A051-E0D3588EC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606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01FE5-0EEF-49CB-8600-0C8DA20D9EB6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F67A5-56DA-4CD1-A051-E0D3588ECAE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6250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01FE5-0EEF-49CB-8600-0C8DA20D9EB6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F67A5-56DA-4CD1-A051-E0D3588ECAE6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5447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01FE5-0EEF-49CB-8600-0C8DA20D9EB6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F67A5-56DA-4CD1-A051-E0D3588EC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007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01FE5-0EEF-49CB-8600-0C8DA20D9EB6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F67A5-56DA-4CD1-A051-E0D3588ECAE6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8959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F4C01FE5-0EEF-49CB-8600-0C8DA20D9EB6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984F67A5-56DA-4CD1-A051-E0D3588ECAE6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6431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585216" indent="-4572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 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sv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11" Type="http://schemas.openxmlformats.org/officeDocument/2006/relationships/image" Target="../media/image16.svg"/><Relationship Id="rId5" Type="http://schemas.openxmlformats.org/officeDocument/2006/relationships/image" Target="../media/image10.sv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svg"/><Relationship Id="rId1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svg"/><Relationship Id="rId18" Type="http://schemas.openxmlformats.org/officeDocument/2006/relationships/image" Target="../media/image27.pn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12" Type="http://schemas.openxmlformats.org/officeDocument/2006/relationships/image" Target="../media/image17.png"/><Relationship Id="rId17" Type="http://schemas.openxmlformats.org/officeDocument/2006/relationships/image" Target="../media/image26.png"/><Relationship Id="rId2" Type="http://schemas.openxmlformats.org/officeDocument/2006/relationships/image" Target="../media/image7.png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11" Type="http://schemas.openxmlformats.org/officeDocument/2006/relationships/image" Target="../media/image16.svg"/><Relationship Id="rId5" Type="http://schemas.openxmlformats.org/officeDocument/2006/relationships/image" Target="../media/image10.svg"/><Relationship Id="rId15" Type="http://schemas.openxmlformats.org/officeDocument/2006/relationships/image" Target="../media/image24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svg"/><Relationship Id="rId1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8.svg"/><Relationship Id="rId18" Type="http://schemas.openxmlformats.org/officeDocument/2006/relationships/image" Target="../media/image41.png"/><Relationship Id="rId3" Type="http://schemas.openxmlformats.org/officeDocument/2006/relationships/image" Target="../media/image21.svg"/><Relationship Id="rId7" Type="http://schemas.openxmlformats.org/officeDocument/2006/relationships/image" Target="../media/image36.svg"/><Relationship Id="rId12" Type="http://schemas.openxmlformats.org/officeDocument/2006/relationships/image" Target="../media/image7.png"/><Relationship Id="rId17" Type="http://schemas.openxmlformats.org/officeDocument/2006/relationships/image" Target="../media/image16.svg"/><Relationship Id="rId2" Type="http://schemas.openxmlformats.org/officeDocument/2006/relationships/image" Target="../media/image20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40.svg"/><Relationship Id="rId5" Type="http://schemas.openxmlformats.org/officeDocument/2006/relationships/image" Target="../media/image23.svg"/><Relationship Id="rId15" Type="http://schemas.openxmlformats.org/officeDocument/2006/relationships/image" Target="../media/image10.svg"/><Relationship Id="rId10" Type="http://schemas.openxmlformats.org/officeDocument/2006/relationships/image" Target="../media/image39.png"/><Relationship Id="rId4" Type="http://schemas.openxmlformats.org/officeDocument/2006/relationships/image" Target="../media/image22.png"/><Relationship Id="rId9" Type="http://schemas.openxmlformats.org/officeDocument/2006/relationships/image" Target="../media/image38.svg"/><Relationship Id="rId1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edstem.org/us/courses/16512/discussion/1000000?comment=2309817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8.svg"/><Relationship Id="rId18" Type="http://schemas.openxmlformats.org/officeDocument/2006/relationships/image" Target="../media/image42.png"/><Relationship Id="rId3" Type="http://schemas.openxmlformats.org/officeDocument/2006/relationships/image" Target="../media/image21.svg"/><Relationship Id="rId7" Type="http://schemas.openxmlformats.org/officeDocument/2006/relationships/image" Target="../media/image36.svg"/><Relationship Id="rId12" Type="http://schemas.openxmlformats.org/officeDocument/2006/relationships/image" Target="../media/image7.png"/><Relationship Id="rId17" Type="http://schemas.openxmlformats.org/officeDocument/2006/relationships/image" Target="../media/image16.svg"/><Relationship Id="rId2" Type="http://schemas.openxmlformats.org/officeDocument/2006/relationships/image" Target="../media/image20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40.svg"/><Relationship Id="rId5" Type="http://schemas.openxmlformats.org/officeDocument/2006/relationships/image" Target="../media/image23.svg"/><Relationship Id="rId15" Type="http://schemas.openxmlformats.org/officeDocument/2006/relationships/image" Target="../media/image10.svg"/><Relationship Id="rId10" Type="http://schemas.openxmlformats.org/officeDocument/2006/relationships/image" Target="../media/image39.png"/><Relationship Id="rId19" Type="http://schemas.openxmlformats.org/officeDocument/2006/relationships/image" Target="../media/image43.png"/><Relationship Id="rId4" Type="http://schemas.openxmlformats.org/officeDocument/2006/relationships/image" Target="../media/image22.png"/><Relationship Id="rId9" Type="http://schemas.openxmlformats.org/officeDocument/2006/relationships/image" Target="../media/image38.svg"/><Relationship Id="rId1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0.png"/><Relationship Id="rId5" Type="http://schemas.openxmlformats.org/officeDocument/2006/relationships/customXml" Target="../ink/ink1.xml"/><Relationship Id="rId4" Type="http://schemas.openxmlformats.org/officeDocument/2006/relationships/image" Target="../media/image231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1.png"/><Relationship Id="rId18" Type="http://schemas.openxmlformats.org/officeDocument/2006/relationships/image" Target="../media/image270.png"/><Relationship Id="rId3" Type="http://schemas.openxmlformats.org/officeDocument/2006/relationships/image" Target="../media/image312.png"/><Relationship Id="rId7" Type="http://schemas.openxmlformats.org/officeDocument/2006/relationships/image" Target="../media/image351.png"/><Relationship Id="rId12" Type="http://schemas.openxmlformats.org/officeDocument/2006/relationships/image" Target="../media/image40.png"/><Relationship Id="rId17" Type="http://schemas.openxmlformats.org/officeDocument/2006/relationships/customXml" Target="../ink/ink2.xml"/><Relationship Id="rId2" Type="http://schemas.openxmlformats.org/officeDocument/2006/relationships/image" Target="../media/image300.png"/><Relationship Id="rId16" Type="http://schemas.openxmlformats.org/officeDocument/2006/relationships/image" Target="../media/image4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1.png"/><Relationship Id="rId11" Type="http://schemas.openxmlformats.org/officeDocument/2006/relationships/image" Target="../media/image391.png"/><Relationship Id="rId5" Type="http://schemas.openxmlformats.org/officeDocument/2006/relationships/image" Target="../media/image331.png"/><Relationship Id="rId15" Type="http://schemas.openxmlformats.org/officeDocument/2006/relationships/image" Target="../media/image431.png"/><Relationship Id="rId10" Type="http://schemas.openxmlformats.org/officeDocument/2006/relationships/image" Target="../media/image38.png"/><Relationship Id="rId4" Type="http://schemas.openxmlformats.org/officeDocument/2006/relationships/image" Target="../media/image321.png"/><Relationship Id="rId9" Type="http://schemas.openxmlformats.org/officeDocument/2006/relationships/image" Target="../media/image370.png"/><Relationship Id="rId14" Type="http://schemas.openxmlformats.org/officeDocument/2006/relationships/image" Target="../media/image42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0.png"/><Relationship Id="rId4" Type="http://schemas.openxmlformats.org/officeDocument/2006/relationships/image" Target="../media/image51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2.png"/><Relationship Id="rId2" Type="http://schemas.openxmlformats.org/officeDocument/2006/relationships/image" Target="../media/image4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1.png"/><Relationship Id="rId2" Type="http://schemas.openxmlformats.org/officeDocument/2006/relationships/image" Target="../media/image4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0.png"/><Relationship Id="rId5" Type="http://schemas.openxmlformats.org/officeDocument/2006/relationships/image" Target="../media/image480.png"/><Relationship Id="rId4" Type="http://schemas.openxmlformats.org/officeDocument/2006/relationships/image" Target="../media/image47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0.png"/><Relationship Id="rId2" Type="http://schemas.openxmlformats.org/officeDocument/2006/relationships/image" Target="../media/image5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70.png"/><Relationship Id="rId4" Type="http://schemas.openxmlformats.org/officeDocument/2006/relationships/image" Target="../media/image5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0.png"/><Relationship Id="rId5" Type="http://schemas.openxmlformats.org/officeDocument/2006/relationships/image" Target="../media/image70.png"/><Relationship Id="rId4" Type="http://schemas.openxmlformats.org/officeDocument/2006/relationships/image" Target="../media/image5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0.png"/><Relationship Id="rId5" Type="http://schemas.openxmlformats.org/officeDocument/2006/relationships/image" Target="../media/image10.png"/><Relationship Id="rId4" Type="http://schemas.openxmlformats.org/officeDocument/2006/relationships/image" Target="../media/image9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0.png"/><Relationship Id="rId13" Type="http://schemas.openxmlformats.org/officeDocument/2006/relationships/image" Target="../media/image410.png"/><Relationship Id="rId18" Type="http://schemas.openxmlformats.org/officeDocument/2006/relationships/image" Target="../media/image470.png"/><Relationship Id="rId3" Type="http://schemas.openxmlformats.org/officeDocument/2006/relationships/image" Target="../media/image310.png"/><Relationship Id="rId7" Type="http://schemas.openxmlformats.org/officeDocument/2006/relationships/image" Target="../media/image350.png"/><Relationship Id="rId12" Type="http://schemas.openxmlformats.org/officeDocument/2006/relationships/image" Target="../media/image400.png"/><Relationship Id="rId17" Type="http://schemas.openxmlformats.org/officeDocument/2006/relationships/image" Target="../media/image460.png"/><Relationship Id="rId16" Type="http://schemas.openxmlformats.org/officeDocument/2006/relationships/image" Target="../media/image481.png"/><Relationship Id="rId20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0.png"/><Relationship Id="rId11" Type="http://schemas.openxmlformats.org/officeDocument/2006/relationships/image" Target="../media/image390.png"/><Relationship Id="rId5" Type="http://schemas.openxmlformats.org/officeDocument/2006/relationships/image" Target="../media/image330.png"/><Relationship Id="rId15" Type="http://schemas.openxmlformats.org/officeDocument/2006/relationships/image" Target="../media/image430.png"/><Relationship Id="rId10" Type="http://schemas.openxmlformats.org/officeDocument/2006/relationships/image" Target="../media/image380.png"/><Relationship Id="rId19" Type="http://schemas.openxmlformats.org/officeDocument/2006/relationships/image" Target="../media/image59.png"/><Relationship Id="rId4" Type="http://schemas.openxmlformats.org/officeDocument/2006/relationships/image" Target="../media/image320.png"/><Relationship Id="rId9" Type="http://schemas.openxmlformats.org/officeDocument/2006/relationships/image" Target="../media/image14.png"/><Relationship Id="rId14" Type="http://schemas.openxmlformats.org/officeDocument/2006/relationships/image" Target="../media/image420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13" Type="http://schemas.openxmlformats.org/officeDocument/2006/relationships/image" Target="../media/image1400.png"/><Relationship Id="rId3" Type="http://schemas.openxmlformats.org/officeDocument/2006/relationships/image" Target="../media/image4100.png"/><Relationship Id="rId7" Type="http://schemas.openxmlformats.org/officeDocument/2006/relationships/image" Target="../media/image80.png"/><Relationship Id="rId12" Type="http://schemas.openxmlformats.org/officeDocument/2006/relationships/image" Target="../media/image130.png"/><Relationship Id="rId17" Type="http://schemas.openxmlformats.org/officeDocument/2006/relationships/image" Target="../media/image18.png"/><Relationship Id="rId2" Type="http://schemas.openxmlformats.org/officeDocument/2006/relationships/image" Target="../media/image3100.png"/><Relationship Id="rId16" Type="http://schemas.openxmlformats.org/officeDocument/2006/relationships/image" Target="../media/image1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0.png"/><Relationship Id="rId11" Type="http://schemas.openxmlformats.org/officeDocument/2006/relationships/image" Target="../media/image120.png"/><Relationship Id="rId5" Type="http://schemas.openxmlformats.org/officeDocument/2006/relationships/image" Target="../media/image610.png"/><Relationship Id="rId15" Type="http://schemas.openxmlformats.org/officeDocument/2006/relationships/image" Target="../media/image16.png"/><Relationship Id="rId10" Type="http://schemas.openxmlformats.org/officeDocument/2006/relationships/image" Target="../media/image110.png"/><Relationship Id="rId4" Type="http://schemas.openxmlformats.org/officeDocument/2006/relationships/image" Target="../media/image5100.png"/><Relationship Id="rId9" Type="http://schemas.openxmlformats.org/officeDocument/2006/relationships/image" Target="../media/image1000.png"/><Relationship Id="rId14" Type="http://schemas.openxmlformats.org/officeDocument/2006/relationships/image" Target="../media/image15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0.png"/><Relationship Id="rId13" Type="http://schemas.openxmlformats.org/officeDocument/2006/relationships/image" Target="../media/image120.png"/><Relationship Id="rId18" Type="http://schemas.openxmlformats.org/officeDocument/2006/relationships/image" Target="../media/image170.png"/><Relationship Id="rId3" Type="http://schemas.openxmlformats.org/officeDocument/2006/relationships/image" Target="../media/image190.png"/><Relationship Id="rId7" Type="http://schemas.openxmlformats.org/officeDocument/2006/relationships/image" Target="../media/image610.png"/><Relationship Id="rId12" Type="http://schemas.openxmlformats.org/officeDocument/2006/relationships/image" Target="../media/image110.png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00.png"/><Relationship Id="rId11" Type="http://schemas.openxmlformats.org/officeDocument/2006/relationships/image" Target="../media/image1000.png"/><Relationship Id="rId5" Type="http://schemas.openxmlformats.org/officeDocument/2006/relationships/image" Target="../media/image4100.png"/><Relationship Id="rId15" Type="http://schemas.openxmlformats.org/officeDocument/2006/relationships/image" Target="../media/image1400.png"/><Relationship Id="rId10" Type="http://schemas.openxmlformats.org/officeDocument/2006/relationships/image" Target="../media/image91.png"/><Relationship Id="rId19" Type="http://schemas.openxmlformats.org/officeDocument/2006/relationships/image" Target="../media/image18.png"/><Relationship Id="rId4" Type="http://schemas.openxmlformats.org/officeDocument/2006/relationships/image" Target="../media/image3100.png"/><Relationship Id="rId9" Type="http://schemas.openxmlformats.org/officeDocument/2006/relationships/image" Target="../media/image80.png"/><Relationship Id="rId14" Type="http://schemas.openxmlformats.org/officeDocument/2006/relationships/image" Target="../media/image130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0.png"/><Relationship Id="rId13" Type="http://schemas.openxmlformats.org/officeDocument/2006/relationships/image" Target="../media/image290.png"/><Relationship Id="rId18" Type="http://schemas.openxmlformats.org/officeDocument/2006/relationships/image" Target="../media/image342.png"/><Relationship Id="rId3" Type="http://schemas.openxmlformats.org/officeDocument/2006/relationships/image" Target="../media/image190.png"/><Relationship Id="rId7" Type="http://schemas.openxmlformats.org/officeDocument/2006/relationships/image" Target="../media/image230.png"/><Relationship Id="rId12" Type="http://schemas.openxmlformats.org/officeDocument/2006/relationships/image" Target="../media/image280.png"/><Relationship Id="rId17" Type="http://schemas.openxmlformats.org/officeDocument/2006/relationships/image" Target="../media/image332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3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1.png"/><Relationship Id="rId11" Type="http://schemas.openxmlformats.org/officeDocument/2006/relationships/image" Target="../media/image271.png"/><Relationship Id="rId5" Type="http://schemas.openxmlformats.org/officeDocument/2006/relationships/image" Target="../media/image21.png"/><Relationship Id="rId15" Type="http://schemas.openxmlformats.org/officeDocument/2006/relationships/image" Target="../media/image313.png"/><Relationship Id="rId10" Type="http://schemas.openxmlformats.org/officeDocument/2006/relationships/image" Target="../media/image260.png"/><Relationship Id="rId19" Type="http://schemas.openxmlformats.org/officeDocument/2006/relationships/image" Target="../media/image352.png"/><Relationship Id="rId4" Type="http://schemas.openxmlformats.org/officeDocument/2006/relationships/image" Target="../media/image200.png"/><Relationship Id="rId9" Type="http://schemas.openxmlformats.org/officeDocument/2006/relationships/image" Target="../media/image251.png"/><Relationship Id="rId14" Type="http://schemas.openxmlformats.org/officeDocument/2006/relationships/image" Target="../media/image301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1.png"/><Relationship Id="rId13" Type="http://schemas.openxmlformats.org/officeDocument/2006/relationships/image" Target="../media/image271.png"/><Relationship Id="rId18" Type="http://schemas.openxmlformats.org/officeDocument/2006/relationships/image" Target="../media/image322.png"/><Relationship Id="rId3" Type="http://schemas.openxmlformats.org/officeDocument/2006/relationships/image" Target="../media/image190.png"/><Relationship Id="rId21" Type="http://schemas.openxmlformats.org/officeDocument/2006/relationships/image" Target="../media/image352.png"/><Relationship Id="rId7" Type="http://schemas.openxmlformats.org/officeDocument/2006/relationships/image" Target="../media/image21.png"/><Relationship Id="rId12" Type="http://schemas.openxmlformats.org/officeDocument/2006/relationships/image" Target="../media/image260.png"/><Relationship Id="rId17" Type="http://schemas.openxmlformats.org/officeDocument/2006/relationships/image" Target="../media/image313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301.png"/><Relationship Id="rId20" Type="http://schemas.openxmlformats.org/officeDocument/2006/relationships/image" Target="../media/image3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0.png"/><Relationship Id="rId11" Type="http://schemas.openxmlformats.org/officeDocument/2006/relationships/image" Target="../media/image251.png"/><Relationship Id="rId5" Type="http://schemas.openxmlformats.org/officeDocument/2006/relationships/image" Target="../media/image371.png"/><Relationship Id="rId15" Type="http://schemas.openxmlformats.org/officeDocument/2006/relationships/image" Target="../media/image290.png"/><Relationship Id="rId10" Type="http://schemas.openxmlformats.org/officeDocument/2006/relationships/image" Target="../media/image240.png"/><Relationship Id="rId19" Type="http://schemas.openxmlformats.org/officeDocument/2006/relationships/image" Target="../media/image332.png"/><Relationship Id="rId4" Type="http://schemas.openxmlformats.org/officeDocument/2006/relationships/image" Target="../media/image361.png"/><Relationship Id="rId9" Type="http://schemas.openxmlformats.org/officeDocument/2006/relationships/image" Target="../media/image230.png"/><Relationship Id="rId14" Type="http://schemas.openxmlformats.org/officeDocument/2006/relationships/image" Target="../media/image280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13" Type="http://schemas.openxmlformats.org/officeDocument/2006/relationships/image" Target="../media/image1400.png"/><Relationship Id="rId18" Type="http://schemas.openxmlformats.org/officeDocument/2006/relationships/image" Target="../media/image381.png"/><Relationship Id="rId3" Type="http://schemas.openxmlformats.org/officeDocument/2006/relationships/image" Target="../media/image4100.png"/><Relationship Id="rId7" Type="http://schemas.openxmlformats.org/officeDocument/2006/relationships/image" Target="../media/image80.png"/><Relationship Id="rId12" Type="http://schemas.openxmlformats.org/officeDocument/2006/relationships/image" Target="../media/image130.png"/><Relationship Id="rId17" Type="http://schemas.openxmlformats.org/officeDocument/2006/relationships/image" Target="../media/image18.png"/><Relationship Id="rId2" Type="http://schemas.openxmlformats.org/officeDocument/2006/relationships/image" Target="../media/image3100.png"/><Relationship Id="rId16" Type="http://schemas.openxmlformats.org/officeDocument/2006/relationships/image" Target="../media/image1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0.png"/><Relationship Id="rId11" Type="http://schemas.openxmlformats.org/officeDocument/2006/relationships/image" Target="../media/image120.png"/><Relationship Id="rId5" Type="http://schemas.openxmlformats.org/officeDocument/2006/relationships/image" Target="../media/image610.png"/><Relationship Id="rId15" Type="http://schemas.openxmlformats.org/officeDocument/2006/relationships/image" Target="../media/image16.png"/><Relationship Id="rId10" Type="http://schemas.openxmlformats.org/officeDocument/2006/relationships/image" Target="../media/image110.png"/><Relationship Id="rId4" Type="http://schemas.openxmlformats.org/officeDocument/2006/relationships/image" Target="../media/image5100.png"/><Relationship Id="rId9" Type="http://schemas.openxmlformats.org/officeDocument/2006/relationships/image" Target="../media/image1000.png"/><Relationship Id="rId14" Type="http://schemas.openxmlformats.org/officeDocument/2006/relationships/image" Target="../media/image150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13" Type="http://schemas.openxmlformats.org/officeDocument/2006/relationships/image" Target="../media/image1400.png"/><Relationship Id="rId18" Type="http://schemas.openxmlformats.org/officeDocument/2006/relationships/image" Target="../media/image392.png"/><Relationship Id="rId3" Type="http://schemas.openxmlformats.org/officeDocument/2006/relationships/image" Target="../media/image4100.png"/><Relationship Id="rId7" Type="http://schemas.openxmlformats.org/officeDocument/2006/relationships/image" Target="../media/image80.png"/><Relationship Id="rId12" Type="http://schemas.openxmlformats.org/officeDocument/2006/relationships/image" Target="../media/image130.png"/><Relationship Id="rId17" Type="http://schemas.openxmlformats.org/officeDocument/2006/relationships/image" Target="../media/image18.png"/><Relationship Id="rId2" Type="http://schemas.openxmlformats.org/officeDocument/2006/relationships/image" Target="../media/image3100.png"/><Relationship Id="rId16" Type="http://schemas.openxmlformats.org/officeDocument/2006/relationships/image" Target="../media/image1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0.png"/><Relationship Id="rId11" Type="http://schemas.openxmlformats.org/officeDocument/2006/relationships/image" Target="../media/image120.png"/><Relationship Id="rId5" Type="http://schemas.openxmlformats.org/officeDocument/2006/relationships/image" Target="../media/image610.png"/><Relationship Id="rId15" Type="http://schemas.openxmlformats.org/officeDocument/2006/relationships/image" Target="../media/image16.png"/><Relationship Id="rId10" Type="http://schemas.openxmlformats.org/officeDocument/2006/relationships/image" Target="../media/image110.png"/><Relationship Id="rId4" Type="http://schemas.openxmlformats.org/officeDocument/2006/relationships/image" Target="../media/image5100.png"/><Relationship Id="rId9" Type="http://schemas.openxmlformats.org/officeDocument/2006/relationships/image" Target="../media/image1000.png"/><Relationship Id="rId14" Type="http://schemas.openxmlformats.org/officeDocument/2006/relationships/image" Target="../media/image150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0.png"/><Relationship Id="rId13" Type="http://schemas.openxmlformats.org/officeDocument/2006/relationships/image" Target="../media/image290.png"/><Relationship Id="rId18" Type="http://schemas.openxmlformats.org/officeDocument/2006/relationships/image" Target="../media/image342.png"/><Relationship Id="rId3" Type="http://schemas.openxmlformats.org/officeDocument/2006/relationships/image" Target="../media/image412.png"/><Relationship Id="rId21" Type="http://schemas.openxmlformats.org/officeDocument/2006/relationships/image" Target="../media/image432.png"/><Relationship Id="rId7" Type="http://schemas.openxmlformats.org/officeDocument/2006/relationships/image" Target="../media/image230.png"/><Relationship Id="rId12" Type="http://schemas.openxmlformats.org/officeDocument/2006/relationships/image" Target="../media/image280.png"/><Relationship Id="rId17" Type="http://schemas.openxmlformats.org/officeDocument/2006/relationships/image" Target="../media/image332.png"/><Relationship Id="rId2" Type="http://schemas.openxmlformats.org/officeDocument/2006/relationships/image" Target="../media/image401.png"/><Relationship Id="rId16" Type="http://schemas.openxmlformats.org/officeDocument/2006/relationships/image" Target="../media/image322.png"/><Relationship Id="rId20" Type="http://schemas.openxmlformats.org/officeDocument/2006/relationships/image" Target="../media/image4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1.png"/><Relationship Id="rId11" Type="http://schemas.openxmlformats.org/officeDocument/2006/relationships/image" Target="../media/image271.png"/><Relationship Id="rId5" Type="http://schemas.openxmlformats.org/officeDocument/2006/relationships/image" Target="../media/image21.png"/><Relationship Id="rId15" Type="http://schemas.openxmlformats.org/officeDocument/2006/relationships/image" Target="../media/image313.png"/><Relationship Id="rId10" Type="http://schemas.openxmlformats.org/officeDocument/2006/relationships/image" Target="../media/image260.png"/><Relationship Id="rId19" Type="http://schemas.openxmlformats.org/officeDocument/2006/relationships/image" Target="../media/image352.png"/><Relationship Id="rId4" Type="http://schemas.openxmlformats.org/officeDocument/2006/relationships/image" Target="../media/image200.png"/><Relationship Id="rId9" Type="http://schemas.openxmlformats.org/officeDocument/2006/relationships/image" Target="../media/image251.png"/><Relationship Id="rId14" Type="http://schemas.openxmlformats.org/officeDocument/2006/relationships/image" Target="../media/image301.png"/><Relationship Id="rId22" Type="http://schemas.openxmlformats.org/officeDocument/2006/relationships/image" Target="../media/image441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2.png"/><Relationship Id="rId3" Type="http://schemas.openxmlformats.org/officeDocument/2006/relationships/image" Target="../media/image463.png"/><Relationship Id="rId7" Type="http://schemas.openxmlformats.org/officeDocument/2006/relationships/image" Target="../media/image501.png"/><Relationship Id="rId2" Type="http://schemas.openxmlformats.org/officeDocument/2006/relationships/image" Target="../media/image4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1.png"/><Relationship Id="rId5" Type="http://schemas.openxmlformats.org/officeDocument/2006/relationships/image" Target="../media/image482.png"/><Relationship Id="rId10" Type="http://schemas.openxmlformats.org/officeDocument/2006/relationships/image" Target="../media/image5300.png"/><Relationship Id="rId4" Type="http://schemas.openxmlformats.org/officeDocument/2006/relationships/image" Target="../media/image473.png"/><Relationship Id="rId9" Type="http://schemas.openxmlformats.org/officeDocument/2006/relationships/image" Target="../media/image521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0.png"/><Relationship Id="rId3" Type="http://schemas.openxmlformats.org/officeDocument/2006/relationships/image" Target="../media/image550.png"/><Relationship Id="rId7" Type="http://schemas.openxmlformats.org/officeDocument/2006/relationships/image" Target="../media/image590.png"/><Relationship Id="rId2" Type="http://schemas.openxmlformats.org/officeDocument/2006/relationships/image" Target="../media/image5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0.png"/><Relationship Id="rId5" Type="http://schemas.openxmlformats.org/officeDocument/2006/relationships/image" Target="../media/image5700.png"/><Relationship Id="rId10" Type="http://schemas.openxmlformats.org/officeDocument/2006/relationships/image" Target="../media/image6200.png"/><Relationship Id="rId4" Type="http://schemas.openxmlformats.org/officeDocument/2006/relationships/image" Target="../media/image560.png"/><Relationship Id="rId9" Type="http://schemas.openxmlformats.org/officeDocument/2006/relationships/image" Target="../media/image6110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0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0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1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1.png"/><Relationship Id="rId2" Type="http://schemas.openxmlformats.org/officeDocument/2006/relationships/image" Target="../media/image5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Negating Quantifiers, Direct Proof Rule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311 Winter 2022</a:t>
            </a:r>
          </a:p>
          <a:p>
            <a:r>
              <a:rPr lang="en-US" dirty="0"/>
              <a:t>Lecture 7</a:t>
            </a:r>
          </a:p>
        </p:txBody>
      </p:sp>
    </p:spTree>
    <p:extLst>
      <p:ext uri="{BB962C8B-B14F-4D97-AF65-F5344CB8AC3E}">
        <p14:creationId xmlns:p14="http://schemas.microsoft.com/office/powerpoint/2010/main" val="19763717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240" y="14465"/>
            <a:ext cx="11187259" cy="1014667"/>
          </a:xfrm>
        </p:spPr>
        <p:txBody>
          <a:bodyPr/>
          <a:lstStyle/>
          <a:p>
            <a:r>
              <a:rPr lang="en-US" dirty="0"/>
              <a:t>Negation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892629"/>
            <a:ext cx="11187258" cy="5812971"/>
          </a:xfrm>
        </p:spPr>
        <p:txBody>
          <a:bodyPr/>
          <a:lstStyle/>
          <a:p>
            <a:r>
              <a:rPr lang="en-US" dirty="0"/>
              <a:t>Negate these sentences in English and translate the original and negation to predicate logic.</a:t>
            </a:r>
          </a:p>
          <a:p>
            <a:r>
              <a:rPr lang="en-US" dirty="0"/>
              <a:t>All cats have nine lives.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All dogs love every person.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There is a cat that loves someone.</a:t>
            </a:r>
          </a:p>
          <a:p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C0AB208-C26B-460F-B37D-B87603635786}"/>
                  </a:ext>
                </a:extLst>
              </p:cNvPr>
              <p:cNvSpPr txBox="1"/>
              <p:nvPr/>
            </p:nvSpPr>
            <p:spPr>
              <a:xfrm>
                <a:off x="1607754" y="2195260"/>
                <a:ext cx="9296399" cy="9260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∀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𝑥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𝐶𝑎𝑡</m:t>
                          </m:r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→</m:t>
                          </m:r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𝑁𝑢𝑚𝐿𝑖𝑣𝑒𝑠</m:t>
                          </m:r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,9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2400" b="0" dirty="0">
                  <a:solidFill>
                    <a:schemeClr val="accent3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𝐶𝑎𝑡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∧¬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𝑁𝑢𝑚𝐿𝑖𝑣𝑒𝑠</m:t>
                        </m:r>
                        <m:d>
                          <m:dPr>
                            <m:ctrlPr>
                              <a:rPr lang="en-US" sz="2400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,9</m:t>
                            </m:r>
                          </m:e>
                        </m:d>
                      </m:e>
                    </m:d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 “There is a cat without 9 lives.”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C0AB208-C26B-460F-B37D-B876036357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7754" y="2195260"/>
                <a:ext cx="9296399" cy="926023"/>
              </a:xfrm>
              <a:prstGeom prst="rect">
                <a:avLst/>
              </a:prstGeom>
              <a:blipFill>
                <a:blip r:embed="rId2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B6CCDE1-94B3-4DA7-B3D4-D3EEAACB1FED}"/>
                  </a:ext>
                </a:extLst>
              </p:cNvPr>
              <p:cNvSpPr txBox="1"/>
              <p:nvPr/>
            </p:nvSpPr>
            <p:spPr>
              <a:xfrm>
                <a:off x="589455" y="3296267"/>
                <a:ext cx="11776717" cy="12478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∀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∀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𝑦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𝐷𝑜𝑔</m:t>
                          </m:r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∧</m:t>
                          </m:r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𝐻𝑢𝑚𝑎𝑛</m:t>
                          </m:r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(</m:t>
                          </m:r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𝑦</m:t>
                          </m:r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)→</m:t>
                          </m:r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𝐿𝑜𝑣𝑒</m:t>
                          </m:r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,</m:t>
                              </m:r>
                              <m: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𝑦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2400" b="0" dirty="0">
                  <a:solidFill>
                    <a:schemeClr val="accent3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400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𝐷𝑜𝑔</m:t>
                    </m:r>
                    <m:d>
                      <m:dPr>
                        <m:ctrlPr>
                          <a:rPr lang="en-US" sz="2400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r>
                      <a:rPr lang="en-US" sz="2400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𝐻𝑢𝑚𝑎𝑛</m:t>
                    </m:r>
                    <m:d>
                      <m:dPr>
                        <m:ctrlPr>
                          <a:rPr lang="en-US" sz="2400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𝑦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∧¬</m:t>
                    </m:r>
                    <m:r>
                      <a:rPr lang="en-US" sz="2400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𝐿𝑜𝑣𝑒</m:t>
                    </m:r>
                    <m:d>
                      <m:dPr>
                        <m:ctrlPr>
                          <a:rPr lang="en-US" sz="2400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,</m:t>
                        </m:r>
                        <m:r>
                          <a:rPr lang="en-US" sz="2400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𝑦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 “There is a dog who does not love someone.”   “There is a dog and a person such that the dog doesn’t love that person.”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B6CCDE1-94B3-4DA7-B3D4-D3EEAACB1F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455" y="3296267"/>
                <a:ext cx="11776717" cy="1247842"/>
              </a:xfrm>
              <a:prstGeom prst="rect">
                <a:avLst/>
              </a:prstGeom>
              <a:blipFill>
                <a:blip r:embed="rId3"/>
                <a:stretch>
                  <a:fillRect l="-828" b="-107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BC16691-ECA2-4CD2-B7EF-C1E5CA42392C}"/>
                  </a:ext>
                </a:extLst>
              </p:cNvPr>
              <p:cNvSpPr txBox="1"/>
              <p:nvPr/>
            </p:nvSpPr>
            <p:spPr>
              <a:xfrm>
                <a:off x="2462281" y="5139607"/>
                <a:ext cx="9300217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∃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∃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𝑦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(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𝐶𝑎𝑡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∧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𝐻𝑢𝑚𝑎𝑛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𝑦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∧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𝐿𝑜𝑣𝑒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(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,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𝑦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)</m:t>
                      </m:r>
                    </m:oMath>
                  </m:oMathPara>
                </a14:m>
                <a:endParaRPr lang="en-US" sz="2400" b="0" dirty="0">
                  <a:solidFill>
                    <a:schemeClr val="accent3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∀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∀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𝑦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([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𝐶𝑎𝑡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∧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𝐻𝑢𝑚𝑎𝑛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𝑦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]→¬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𝐿𝑜𝑣𝑒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,</m:t>
                          </m:r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𝑦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chemeClr val="accent3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4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“For every cat and every human, the cat does not love that human.”</a:t>
                </a:r>
              </a:p>
              <a:p>
                <a:r>
                  <a:rPr lang="en-US" sz="24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“Every cat does not love any human” (“no cat loves any human”)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BC16691-ECA2-4CD2-B7EF-C1E5CA4239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2281" y="5139607"/>
                <a:ext cx="9300217" cy="1569660"/>
              </a:xfrm>
              <a:prstGeom prst="rect">
                <a:avLst/>
              </a:prstGeom>
              <a:blipFill>
                <a:blip r:embed="rId4"/>
                <a:stretch>
                  <a:fillRect l="-1048" b="-8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58621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5DEDE-E07B-421B-9ACE-3CF278A7FA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Negation with Domain Restriction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5DB3033-2755-4F04-A09B-754B9290663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𝐶𝑎𝑡</m:t>
                    </m:r>
                    <m:d>
                      <m:dPr>
                        <m:ctrlPr>
                          <a:rPr lang="en-US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𝐻𝑢𝑚𝑎𝑛</m:t>
                    </m:r>
                    <m:d>
                      <m:dPr>
                        <m:ctrlPr>
                          <a:rPr lang="en-US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𝐿𝑜𝑣𝑒</m:t>
                    </m:r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chemeClr val="accent3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([</m:t>
                    </m:r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𝐶𝑎𝑡</m:t>
                    </m:r>
                    <m:d>
                      <m:dPr>
                        <m:ctrlPr>
                          <a:rPr lang="en-US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𝐻𝑢𝑚𝑎𝑛</m:t>
                    </m:r>
                    <m:d>
                      <m:dPr>
                        <m:ctrlPr>
                          <a:rPr lang="en-US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]</m:t>
                    </m:r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→¬</m:t>
                    </m:r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𝐿𝑜𝑣𝑒</m:t>
                    </m:r>
                    <m:d>
                      <m:dPr>
                        <m:ctrlPr>
                          <a:rPr lang="en-US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chemeClr val="accent3"/>
                  </a:solidFill>
                </a:endParaRPr>
              </a:p>
              <a:p>
                <a:r>
                  <a:rPr lang="en-US" dirty="0"/>
                  <a:t>There are lots of equivalent expressions to the second. This one is by far the best because it reflects the domain restriction happening. How did we get there?</a:t>
                </a:r>
              </a:p>
              <a:p>
                <a:pPr lvl="1"/>
                <a:r>
                  <a:rPr lang="en-US" dirty="0"/>
                  <a:t>There’s a problem in this week’s section handout showing similar algebra.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5DB3033-2755-4F04-A09B-754B9290663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r="-15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264243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Nested Quantifiers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9232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309B7F20-0723-4C81-B7AA-4397C40AA1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4620" y="2048563"/>
            <a:ext cx="5397689" cy="628049"/>
          </a:xfrm>
        </p:spPr>
        <p:txBody>
          <a:bodyPr/>
          <a:lstStyle/>
          <a:p>
            <a:r>
              <a:rPr lang="en-US" dirty="0"/>
              <a:t>Everyone is friends with someone.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54A74E31-B7A4-4384-8440-05EBEEED53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64809" y="2048564"/>
            <a:ext cx="5633903" cy="628049"/>
          </a:xfrm>
        </p:spPr>
        <p:txBody>
          <a:bodyPr/>
          <a:lstStyle/>
          <a:p>
            <a:r>
              <a:rPr lang="en-US" dirty="0"/>
              <a:t>Someone is friends with everyone.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54E2E9BD-1D08-4258-A4AB-A3CAA3C40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Nested Quantifiers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D5DF6F1D-6F78-4502-BAE9-B36096D0A0FA}"/>
              </a:ext>
            </a:extLst>
          </p:cNvPr>
          <p:cNvGrpSpPr/>
          <p:nvPr/>
        </p:nvGrpSpPr>
        <p:grpSpPr>
          <a:xfrm>
            <a:off x="1580006" y="2638625"/>
            <a:ext cx="3506916" cy="2651906"/>
            <a:chOff x="634620" y="2370413"/>
            <a:chExt cx="4299652" cy="3251368"/>
          </a:xfrm>
        </p:grpSpPr>
        <p:pic>
          <p:nvPicPr>
            <p:cNvPr id="15" name="Graphic 14" descr="Male profile">
              <a:extLst>
                <a:ext uri="{FF2B5EF4-FFF2-40B4-BE49-F238E27FC236}">
                  <a16:creationId xmlns:a16="http://schemas.microsoft.com/office/drawing/2014/main" id="{4C7363C7-A182-4882-A771-941B4FEBA46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019872" y="3488327"/>
              <a:ext cx="914400" cy="914400"/>
            </a:xfrm>
            <a:prstGeom prst="rect">
              <a:avLst/>
            </a:prstGeom>
          </p:spPr>
        </p:pic>
        <p:pic>
          <p:nvPicPr>
            <p:cNvPr id="17" name="Graphic 16" descr="Female Profile">
              <a:extLst>
                <a:ext uri="{FF2B5EF4-FFF2-40B4-BE49-F238E27FC236}">
                  <a16:creationId xmlns:a16="http://schemas.microsoft.com/office/drawing/2014/main" id="{F5AC8AD0-AC06-4D3E-A777-3DF68F8F08F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763028" y="2370413"/>
              <a:ext cx="914400" cy="914400"/>
            </a:xfrm>
            <a:prstGeom prst="rect">
              <a:avLst/>
            </a:prstGeom>
          </p:spPr>
        </p:pic>
        <p:pic>
          <p:nvPicPr>
            <p:cNvPr id="19" name="Graphic 18" descr="Male profile">
              <a:extLst>
                <a:ext uri="{FF2B5EF4-FFF2-40B4-BE49-F238E27FC236}">
                  <a16:creationId xmlns:a16="http://schemas.microsoft.com/office/drawing/2014/main" id="{FB9D7CDF-A3BB-42AF-8E99-7E805EA3B75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3164695" y="4707381"/>
              <a:ext cx="914400" cy="914400"/>
            </a:xfrm>
            <a:prstGeom prst="rect">
              <a:avLst/>
            </a:prstGeom>
          </p:spPr>
        </p:pic>
        <p:pic>
          <p:nvPicPr>
            <p:cNvPr id="21" name="Graphic 20" descr="Call center">
              <a:extLst>
                <a:ext uri="{FF2B5EF4-FFF2-40B4-BE49-F238E27FC236}">
                  <a16:creationId xmlns:a16="http://schemas.microsoft.com/office/drawing/2014/main" id="{735179EB-BD01-4F8E-9532-A5C42EBBF74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3164695" y="2370413"/>
              <a:ext cx="914400" cy="914400"/>
            </a:xfrm>
            <a:prstGeom prst="rect">
              <a:avLst/>
            </a:prstGeom>
          </p:spPr>
        </p:pic>
        <p:pic>
          <p:nvPicPr>
            <p:cNvPr id="23" name="Graphic 22" descr="Man with cane">
              <a:extLst>
                <a:ext uri="{FF2B5EF4-FFF2-40B4-BE49-F238E27FC236}">
                  <a16:creationId xmlns:a16="http://schemas.microsoft.com/office/drawing/2014/main" id="{24B872E7-547D-46D9-B6CF-4DD19690DFC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673820" y="4707381"/>
              <a:ext cx="914400" cy="914400"/>
            </a:xfrm>
            <a:prstGeom prst="rect">
              <a:avLst/>
            </a:prstGeom>
          </p:spPr>
        </p:pic>
        <p:pic>
          <p:nvPicPr>
            <p:cNvPr id="25" name="Graphic 24" descr="School boy">
              <a:extLst>
                <a:ext uri="{FF2B5EF4-FFF2-40B4-BE49-F238E27FC236}">
                  <a16:creationId xmlns:a16="http://schemas.microsoft.com/office/drawing/2014/main" id="{F995B76B-27FD-45CD-B656-9D832AED46E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634620" y="3488327"/>
              <a:ext cx="914400" cy="914400"/>
            </a:xfrm>
            <a:prstGeom prst="rect">
              <a:avLst/>
            </a:prstGeom>
          </p:spPr>
        </p:pic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46B47999-12A2-4152-81E8-AF493F5ECB4C}"/>
                </a:ext>
              </a:extLst>
            </p:cNvPr>
            <p:cNvCxnSpPr>
              <a:stCxn id="17" idx="2"/>
              <a:endCxn id="19" idx="0"/>
            </p:cNvCxnSpPr>
            <p:nvPr/>
          </p:nvCxnSpPr>
          <p:spPr>
            <a:xfrm>
              <a:off x="2220228" y="3284813"/>
              <a:ext cx="1401667" cy="1422568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1E43BA5D-5F3B-4D32-80BE-3A343E600BD4}"/>
                </a:ext>
              </a:extLst>
            </p:cNvPr>
            <p:cNvCxnSpPr>
              <a:cxnSpLocks/>
              <a:stCxn id="21" idx="2"/>
            </p:cNvCxnSpPr>
            <p:nvPr/>
          </p:nvCxnSpPr>
          <p:spPr>
            <a:xfrm>
              <a:off x="3621895" y="3284813"/>
              <a:ext cx="487267" cy="52032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22DE325F-98CB-4F50-A0D3-0E9DDC5054FE}"/>
                </a:ext>
              </a:extLst>
            </p:cNvPr>
            <p:cNvCxnSpPr>
              <a:cxnSpLocks/>
              <a:stCxn id="25" idx="3"/>
              <a:endCxn id="19" idx="0"/>
            </p:cNvCxnSpPr>
            <p:nvPr/>
          </p:nvCxnSpPr>
          <p:spPr>
            <a:xfrm>
              <a:off x="1549020" y="3945527"/>
              <a:ext cx="2072875" cy="761854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B8ECF4A4-CA1D-4479-BCC2-887215854FB8}"/>
                </a:ext>
              </a:extLst>
            </p:cNvPr>
            <p:cNvCxnSpPr>
              <a:cxnSpLocks/>
              <a:stCxn id="23" idx="1"/>
              <a:endCxn id="25" idx="2"/>
            </p:cNvCxnSpPr>
            <p:nvPr/>
          </p:nvCxnSpPr>
          <p:spPr>
            <a:xfrm flipH="1" flipV="1">
              <a:off x="1091820" y="4402727"/>
              <a:ext cx="582000" cy="761854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4E6A175A-37F8-4897-A626-A6AA66039EB1}"/>
              </a:ext>
            </a:extLst>
          </p:cNvPr>
          <p:cNvGrpSpPr/>
          <p:nvPr/>
        </p:nvGrpSpPr>
        <p:grpSpPr>
          <a:xfrm>
            <a:off x="7428302" y="2699065"/>
            <a:ext cx="3506916" cy="2651906"/>
            <a:chOff x="7428302" y="2372495"/>
            <a:chExt cx="3506916" cy="2651906"/>
          </a:xfrm>
        </p:grpSpPr>
        <p:pic>
          <p:nvPicPr>
            <p:cNvPr id="43" name="Graphic 42" descr="Male profile">
              <a:extLst>
                <a:ext uri="{FF2B5EF4-FFF2-40B4-BE49-F238E27FC236}">
                  <a16:creationId xmlns:a16="http://schemas.microsoft.com/office/drawing/2014/main" id="{6EBFECD0-54BF-4EED-8096-A6207DD974D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189408" y="3284297"/>
              <a:ext cx="745810" cy="745810"/>
            </a:xfrm>
            <a:prstGeom prst="rect">
              <a:avLst/>
            </a:prstGeom>
          </p:spPr>
        </p:pic>
        <p:pic>
          <p:nvPicPr>
            <p:cNvPr id="44" name="Graphic 43" descr="Female Profile">
              <a:extLst>
                <a:ext uri="{FF2B5EF4-FFF2-40B4-BE49-F238E27FC236}">
                  <a16:creationId xmlns:a16="http://schemas.microsoft.com/office/drawing/2014/main" id="{931D49B4-9AB5-4524-82EB-B4A2243FEAA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348663" y="2372495"/>
              <a:ext cx="745810" cy="745810"/>
            </a:xfrm>
            <a:prstGeom prst="rect">
              <a:avLst/>
            </a:prstGeom>
          </p:spPr>
        </p:pic>
        <p:pic>
          <p:nvPicPr>
            <p:cNvPr id="45" name="Graphic 44" descr="Male profile">
              <a:extLst>
                <a:ext uri="{FF2B5EF4-FFF2-40B4-BE49-F238E27FC236}">
                  <a16:creationId xmlns:a16="http://schemas.microsoft.com/office/drawing/2014/main" id="{94D4091D-267E-4AC5-84C1-073FCE1D940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491902" y="4278591"/>
              <a:ext cx="745810" cy="745810"/>
            </a:xfrm>
            <a:prstGeom prst="rect">
              <a:avLst/>
            </a:prstGeom>
          </p:spPr>
        </p:pic>
        <p:pic>
          <p:nvPicPr>
            <p:cNvPr id="46" name="Graphic 45" descr="Call center">
              <a:extLst>
                <a:ext uri="{FF2B5EF4-FFF2-40B4-BE49-F238E27FC236}">
                  <a16:creationId xmlns:a16="http://schemas.microsoft.com/office/drawing/2014/main" id="{0292F1A2-549F-4135-9439-270E07271BE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9491902" y="2372495"/>
              <a:ext cx="745810" cy="745810"/>
            </a:xfrm>
            <a:prstGeom prst="rect">
              <a:avLst/>
            </a:prstGeom>
          </p:spPr>
        </p:pic>
        <p:pic>
          <p:nvPicPr>
            <p:cNvPr id="47" name="Graphic 46" descr="Man with cane">
              <a:extLst>
                <a:ext uri="{FF2B5EF4-FFF2-40B4-BE49-F238E27FC236}">
                  <a16:creationId xmlns:a16="http://schemas.microsoft.com/office/drawing/2014/main" id="{A6F270E0-324F-48DC-9B0F-B3AEA297E03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8275902" y="4278591"/>
              <a:ext cx="745810" cy="745810"/>
            </a:xfrm>
            <a:prstGeom prst="rect">
              <a:avLst/>
            </a:prstGeom>
          </p:spPr>
        </p:pic>
        <p:pic>
          <p:nvPicPr>
            <p:cNvPr id="48" name="Graphic 47" descr="School boy">
              <a:extLst>
                <a:ext uri="{FF2B5EF4-FFF2-40B4-BE49-F238E27FC236}">
                  <a16:creationId xmlns:a16="http://schemas.microsoft.com/office/drawing/2014/main" id="{2C0FC80B-E119-4560-A8B1-35CD24D11E2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7428302" y="3284297"/>
              <a:ext cx="745810" cy="745810"/>
            </a:xfrm>
            <a:prstGeom prst="rect">
              <a:avLst/>
            </a:prstGeom>
          </p:spPr>
        </p:pic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E9E43721-5AEE-4C89-8B7A-BA5095500DB1}"/>
                </a:ext>
              </a:extLst>
            </p:cNvPr>
            <p:cNvCxnSpPr>
              <a:cxnSpLocks/>
              <a:stCxn id="48" idx="0"/>
              <a:endCxn id="44" idx="1"/>
            </p:cNvCxnSpPr>
            <p:nvPr/>
          </p:nvCxnSpPr>
          <p:spPr>
            <a:xfrm flipV="1">
              <a:off x="7801207" y="2745400"/>
              <a:ext cx="547456" cy="538897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B61689E6-C73E-48DF-A5AD-32BDBE921019}"/>
                </a:ext>
              </a:extLst>
            </p:cNvPr>
            <p:cNvCxnSpPr>
              <a:cxnSpLocks/>
              <a:stCxn id="46" idx="2"/>
              <a:endCxn id="48" idx="3"/>
            </p:cNvCxnSpPr>
            <p:nvPr/>
          </p:nvCxnSpPr>
          <p:spPr>
            <a:xfrm flipH="1">
              <a:off x="8174112" y="3118305"/>
              <a:ext cx="1690695" cy="538897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3177A706-11F5-4B95-AAB0-B2D54A306867}"/>
                </a:ext>
              </a:extLst>
            </p:cNvPr>
            <p:cNvCxnSpPr>
              <a:cxnSpLocks/>
              <a:stCxn id="48" idx="3"/>
              <a:endCxn id="45" idx="0"/>
            </p:cNvCxnSpPr>
            <p:nvPr/>
          </p:nvCxnSpPr>
          <p:spPr>
            <a:xfrm>
              <a:off x="8174112" y="3657202"/>
              <a:ext cx="1690695" cy="621389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8F3E9C91-D35B-4C7F-AAE2-01C5DA53988B}"/>
                </a:ext>
              </a:extLst>
            </p:cNvPr>
            <p:cNvCxnSpPr>
              <a:cxnSpLocks/>
              <a:stCxn id="47" idx="1"/>
              <a:endCxn id="48" idx="2"/>
            </p:cNvCxnSpPr>
            <p:nvPr/>
          </p:nvCxnSpPr>
          <p:spPr>
            <a:xfrm flipH="1" flipV="1">
              <a:off x="7801207" y="4030107"/>
              <a:ext cx="474695" cy="621389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A58725D8-5163-4E04-B9F7-DB17FDAEA148}"/>
                </a:ext>
              </a:extLst>
            </p:cNvPr>
            <p:cNvCxnSpPr>
              <a:cxnSpLocks/>
              <a:stCxn id="43" idx="1"/>
              <a:endCxn id="48" idx="3"/>
            </p:cNvCxnSpPr>
            <p:nvPr/>
          </p:nvCxnSpPr>
          <p:spPr>
            <a:xfrm flipH="1">
              <a:off x="8174112" y="3657202"/>
              <a:ext cx="2015296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88A6B06A-D657-45EA-8A4B-D9F33393063A}"/>
                </a:ext>
              </a:extLst>
            </p:cNvPr>
            <p:cNvCxnSpPr>
              <a:cxnSpLocks/>
              <a:stCxn id="45" idx="1"/>
              <a:endCxn id="47" idx="3"/>
            </p:cNvCxnSpPr>
            <p:nvPr/>
          </p:nvCxnSpPr>
          <p:spPr>
            <a:xfrm flipH="1">
              <a:off x="9021712" y="4651496"/>
              <a:ext cx="470190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48941306-0CD3-4738-86CD-13F0EDE9A49B}"/>
                  </a:ext>
                </a:extLst>
              </p:cNvPr>
              <p:cNvSpPr txBox="1"/>
              <p:nvPr/>
            </p:nvSpPr>
            <p:spPr>
              <a:xfrm>
                <a:off x="444609" y="1476104"/>
                <a:ext cx="1142347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Translate these sentences using only quantifiers and the predicate </a:t>
                </a:r>
                <a:r>
                  <a:rPr lang="en-US" sz="240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AreFriends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400" i="1" dirty="0" err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i="1" dirty="0" err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r>
                      <a:rPr lang="en-US" sz="2400" i="1" dirty="0" err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48941306-0CD3-4738-86CD-13F0EDE9A4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609" y="1476104"/>
                <a:ext cx="11423473" cy="461665"/>
              </a:xfrm>
              <a:prstGeom prst="rect">
                <a:avLst/>
              </a:prstGeom>
              <a:blipFill>
                <a:blip r:embed="rId14"/>
                <a:stretch>
                  <a:fillRect l="-854" t="-14474" r="-107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18717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309B7F20-0723-4C81-B7AA-4397C40AA1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4620" y="2048563"/>
            <a:ext cx="5397689" cy="628049"/>
          </a:xfrm>
        </p:spPr>
        <p:txBody>
          <a:bodyPr/>
          <a:lstStyle/>
          <a:p>
            <a:r>
              <a:rPr lang="en-US" dirty="0"/>
              <a:t>Everyone is friends with someone.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54A74E31-B7A4-4384-8440-05EBEEED53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64809" y="2048564"/>
            <a:ext cx="5633903" cy="628049"/>
          </a:xfrm>
        </p:spPr>
        <p:txBody>
          <a:bodyPr/>
          <a:lstStyle/>
          <a:p>
            <a:r>
              <a:rPr lang="en-US" dirty="0"/>
              <a:t>Someone is friends with everyone.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54E2E9BD-1D08-4258-A4AB-A3CAA3C40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Nested Quantifiers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D5DF6F1D-6F78-4502-BAE9-B36096D0A0FA}"/>
              </a:ext>
            </a:extLst>
          </p:cNvPr>
          <p:cNvGrpSpPr/>
          <p:nvPr/>
        </p:nvGrpSpPr>
        <p:grpSpPr>
          <a:xfrm>
            <a:off x="1580006" y="2638625"/>
            <a:ext cx="3506916" cy="2651906"/>
            <a:chOff x="634620" y="2370413"/>
            <a:chExt cx="4299652" cy="3251368"/>
          </a:xfrm>
        </p:grpSpPr>
        <p:pic>
          <p:nvPicPr>
            <p:cNvPr id="15" name="Graphic 14" descr="Male profile">
              <a:extLst>
                <a:ext uri="{FF2B5EF4-FFF2-40B4-BE49-F238E27FC236}">
                  <a16:creationId xmlns:a16="http://schemas.microsoft.com/office/drawing/2014/main" id="{4C7363C7-A182-4882-A771-941B4FEBA46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019872" y="3488327"/>
              <a:ext cx="914400" cy="914400"/>
            </a:xfrm>
            <a:prstGeom prst="rect">
              <a:avLst/>
            </a:prstGeom>
          </p:spPr>
        </p:pic>
        <p:pic>
          <p:nvPicPr>
            <p:cNvPr id="17" name="Graphic 16" descr="Female Profile">
              <a:extLst>
                <a:ext uri="{FF2B5EF4-FFF2-40B4-BE49-F238E27FC236}">
                  <a16:creationId xmlns:a16="http://schemas.microsoft.com/office/drawing/2014/main" id="{F5AC8AD0-AC06-4D3E-A777-3DF68F8F08F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763028" y="2370413"/>
              <a:ext cx="914400" cy="914400"/>
            </a:xfrm>
            <a:prstGeom prst="rect">
              <a:avLst/>
            </a:prstGeom>
          </p:spPr>
        </p:pic>
        <p:pic>
          <p:nvPicPr>
            <p:cNvPr id="19" name="Graphic 18" descr="Male profile">
              <a:extLst>
                <a:ext uri="{FF2B5EF4-FFF2-40B4-BE49-F238E27FC236}">
                  <a16:creationId xmlns:a16="http://schemas.microsoft.com/office/drawing/2014/main" id="{FB9D7CDF-A3BB-42AF-8E99-7E805EA3B75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3164695" y="4707381"/>
              <a:ext cx="914400" cy="914400"/>
            </a:xfrm>
            <a:prstGeom prst="rect">
              <a:avLst/>
            </a:prstGeom>
          </p:spPr>
        </p:pic>
        <p:pic>
          <p:nvPicPr>
            <p:cNvPr id="21" name="Graphic 20" descr="Call center">
              <a:extLst>
                <a:ext uri="{FF2B5EF4-FFF2-40B4-BE49-F238E27FC236}">
                  <a16:creationId xmlns:a16="http://schemas.microsoft.com/office/drawing/2014/main" id="{735179EB-BD01-4F8E-9532-A5C42EBBF74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3164695" y="2370413"/>
              <a:ext cx="914400" cy="914400"/>
            </a:xfrm>
            <a:prstGeom prst="rect">
              <a:avLst/>
            </a:prstGeom>
          </p:spPr>
        </p:pic>
        <p:pic>
          <p:nvPicPr>
            <p:cNvPr id="23" name="Graphic 22" descr="Man with cane">
              <a:extLst>
                <a:ext uri="{FF2B5EF4-FFF2-40B4-BE49-F238E27FC236}">
                  <a16:creationId xmlns:a16="http://schemas.microsoft.com/office/drawing/2014/main" id="{24B872E7-547D-46D9-B6CF-4DD19690DFC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673820" y="4707381"/>
              <a:ext cx="914400" cy="914400"/>
            </a:xfrm>
            <a:prstGeom prst="rect">
              <a:avLst/>
            </a:prstGeom>
          </p:spPr>
        </p:pic>
        <p:pic>
          <p:nvPicPr>
            <p:cNvPr id="25" name="Graphic 24" descr="School boy">
              <a:extLst>
                <a:ext uri="{FF2B5EF4-FFF2-40B4-BE49-F238E27FC236}">
                  <a16:creationId xmlns:a16="http://schemas.microsoft.com/office/drawing/2014/main" id="{F995B76B-27FD-45CD-B656-9D832AED46E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634620" y="3488327"/>
              <a:ext cx="914400" cy="914400"/>
            </a:xfrm>
            <a:prstGeom prst="rect">
              <a:avLst/>
            </a:prstGeom>
          </p:spPr>
        </p:pic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46B47999-12A2-4152-81E8-AF493F5ECB4C}"/>
                </a:ext>
              </a:extLst>
            </p:cNvPr>
            <p:cNvCxnSpPr>
              <a:stCxn id="17" idx="2"/>
              <a:endCxn id="19" idx="0"/>
            </p:cNvCxnSpPr>
            <p:nvPr/>
          </p:nvCxnSpPr>
          <p:spPr>
            <a:xfrm>
              <a:off x="2220228" y="3284813"/>
              <a:ext cx="1401667" cy="1422568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1E43BA5D-5F3B-4D32-80BE-3A343E600BD4}"/>
                </a:ext>
              </a:extLst>
            </p:cNvPr>
            <p:cNvCxnSpPr>
              <a:cxnSpLocks/>
              <a:stCxn id="21" idx="2"/>
            </p:cNvCxnSpPr>
            <p:nvPr/>
          </p:nvCxnSpPr>
          <p:spPr>
            <a:xfrm>
              <a:off x="3621895" y="3284813"/>
              <a:ext cx="487267" cy="52032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22DE325F-98CB-4F50-A0D3-0E9DDC5054FE}"/>
                </a:ext>
              </a:extLst>
            </p:cNvPr>
            <p:cNvCxnSpPr>
              <a:cxnSpLocks/>
              <a:stCxn id="25" idx="3"/>
              <a:endCxn id="19" idx="0"/>
            </p:cNvCxnSpPr>
            <p:nvPr/>
          </p:nvCxnSpPr>
          <p:spPr>
            <a:xfrm>
              <a:off x="1549020" y="3945527"/>
              <a:ext cx="2072875" cy="761854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B8ECF4A4-CA1D-4479-BCC2-887215854FB8}"/>
                </a:ext>
              </a:extLst>
            </p:cNvPr>
            <p:cNvCxnSpPr>
              <a:cxnSpLocks/>
              <a:stCxn id="23" idx="1"/>
              <a:endCxn id="25" idx="2"/>
            </p:cNvCxnSpPr>
            <p:nvPr/>
          </p:nvCxnSpPr>
          <p:spPr>
            <a:xfrm flipH="1" flipV="1">
              <a:off x="1091820" y="4402727"/>
              <a:ext cx="582000" cy="761854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4E6A175A-37F8-4897-A626-A6AA66039EB1}"/>
              </a:ext>
            </a:extLst>
          </p:cNvPr>
          <p:cNvGrpSpPr/>
          <p:nvPr/>
        </p:nvGrpSpPr>
        <p:grpSpPr>
          <a:xfrm>
            <a:off x="7428302" y="2699065"/>
            <a:ext cx="3506916" cy="2651906"/>
            <a:chOff x="7428302" y="2372495"/>
            <a:chExt cx="3506916" cy="2651906"/>
          </a:xfrm>
        </p:grpSpPr>
        <p:pic>
          <p:nvPicPr>
            <p:cNvPr id="43" name="Graphic 42" descr="Male profile">
              <a:extLst>
                <a:ext uri="{FF2B5EF4-FFF2-40B4-BE49-F238E27FC236}">
                  <a16:creationId xmlns:a16="http://schemas.microsoft.com/office/drawing/2014/main" id="{6EBFECD0-54BF-4EED-8096-A6207DD974D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189408" y="3284297"/>
              <a:ext cx="745810" cy="745810"/>
            </a:xfrm>
            <a:prstGeom prst="rect">
              <a:avLst/>
            </a:prstGeom>
          </p:spPr>
        </p:pic>
        <p:pic>
          <p:nvPicPr>
            <p:cNvPr id="44" name="Graphic 43" descr="Female Profile">
              <a:extLst>
                <a:ext uri="{FF2B5EF4-FFF2-40B4-BE49-F238E27FC236}">
                  <a16:creationId xmlns:a16="http://schemas.microsoft.com/office/drawing/2014/main" id="{931D49B4-9AB5-4524-82EB-B4A2243FEAA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348663" y="2372495"/>
              <a:ext cx="745810" cy="745810"/>
            </a:xfrm>
            <a:prstGeom prst="rect">
              <a:avLst/>
            </a:prstGeom>
          </p:spPr>
        </p:pic>
        <p:pic>
          <p:nvPicPr>
            <p:cNvPr id="45" name="Graphic 44" descr="Male profile">
              <a:extLst>
                <a:ext uri="{FF2B5EF4-FFF2-40B4-BE49-F238E27FC236}">
                  <a16:creationId xmlns:a16="http://schemas.microsoft.com/office/drawing/2014/main" id="{94D4091D-267E-4AC5-84C1-073FCE1D940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491902" y="4278591"/>
              <a:ext cx="745810" cy="745810"/>
            </a:xfrm>
            <a:prstGeom prst="rect">
              <a:avLst/>
            </a:prstGeom>
          </p:spPr>
        </p:pic>
        <p:pic>
          <p:nvPicPr>
            <p:cNvPr id="46" name="Graphic 45" descr="Call center">
              <a:extLst>
                <a:ext uri="{FF2B5EF4-FFF2-40B4-BE49-F238E27FC236}">
                  <a16:creationId xmlns:a16="http://schemas.microsoft.com/office/drawing/2014/main" id="{0292F1A2-549F-4135-9439-270E07271BE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9491902" y="2372495"/>
              <a:ext cx="745810" cy="745810"/>
            </a:xfrm>
            <a:prstGeom prst="rect">
              <a:avLst/>
            </a:prstGeom>
          </p:spPr>
        </p:pic>
        <p:pic>
          <p:nvPicPr>
            <p:cNvPr id="47" name="Graphic 46" descr="Man with cane">
              <a:extLst>
                <a:ext uri="{FF2B5EF4-FFF2-40B4-BE49-F238E27FC236}">
                  <a16:creationId xmlns:a16="http://schemas.microsoft.com/office/drawing/2014/main" id="{A6F270E0-324F-48DC-9B0F-B3AEA297E03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8275902" y="4278591"/>
              <a:ext cx="745810" cy="745810"/>
            </a:xfrm>
            <a:prstGeom prst="rect">
              <a:avLst/>
            </a:prstGeom>
          </p:spPr>
        </p:pic>
        <p:pic>
          <p:nvPicPr>
            <p:cNvPr id="48" name="Graphic 47" descr="School boy">
              <a:extLst>
                <a:ext uri="{FF2B5EF4-FFF2-40B4-BE49-F238E27FC236}">
                  <a16:creationId xmlns:a16="http://schemas.microsoft.com/office/drawing/2014/main" id="{2C0FC80B-E119-4560-A8B1-35CD24D11E2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7428302" y="3284297"/>
              <a:ext cx="745810" cy="745810"/>
            </a:xfrm>
            <a:prstGeom prst="rect">
              <a:avLst/>
            </a:prstGeom>
          </p:spPr>
        </p:pic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E9E43721-5AEE-4C89-8B7A-BA5095500DB1}"/>
                </a:ext>
              </a:extLst>
            </p:cNvPr>
            <p:cNvCxnSpPr>
              <a:cxnSpLocks/>
              <a:stCxn id="48" idx="0"/>
              <a:endCxn id="44" idx="1"/>
            </p:cNvCxnSpPr>
            <p:nvPr/>
          </p:nvCxnSpPr>
          <p:spPr>
            <a:xfrm flipV="1">
              <a:off x="7801207" y="2745400"/>
              <a:ext cx="547456" cy="538897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B61689E6-C73E-48DF-A5AD-32BDBE921019}"/>
                </a:ext>
              </a:extLst>
            </p:cNvPr>
            <p:cNvCxnSpPr>
              <a:cxnSpLocks/>
              <a:stCxn id="46" idx="2"/>
              <a:endCxn id="48" idx="3"/>
            </p:cNvCxnSpPr>
            <p:nvPr/>
          </p:nvCxnSpPr>
          <p:spPr>
            <a:xfrm flipH="1">
              <a:off x="8174112" y="3118305"/>
              <a:ext cx="1690695" cy="538897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3177A706-11F5-4B95-AAB0-B2D54A306867}"/>
                </a:ext>
              </a:extLst>
            </p:cNvPr>
            <p:cNvCxnSpPr>
              <a:cxnSpLocks/>
              <a:stCxn id="48" idx="3"/>
              <a:endCxn id="45" idx="0"/>
            </p:cNvCxnSpPr>
            <p:nvPr/>
          </p:nvCxnSpPr>
          <p:spPr>
            <a:xfrm>
              <a:off x="8174112" y="3657202"/>
              <a:ext cx="1690695" cy="621389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8F3E9C91-D35B-4C7F-AAE2-01C5DA53988B}"/>
                </a:ext>
              </a:extLst>
            </p:cNvPr>
            <p:cNvCxnSpPr>
              <a:cxnSpLocks/>
              <a:stCxn id="47" idx="1"/>
              <a:endCxn id="48" idx="2"/>
            </p:cNvCxnSpPr>
            <p:nvPr/>
          </p:nvCxnSpPr>
          <p:spPr>
            <a:xfrm flipH="1" flipV="1">
              <a:off x="7801207" y="4030107"/>
              <a:ext cx="474695" cy="621389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A58725D8-5163-4E04-B9F7-DB17FDAEA148}"/>
                </a:ext>
              </a:extLst>
            </p:cNvPr>
            <p:cNvCxnSpPr>
              <a:cxnSpLocks/>
              <a:stCxn id="43" idx="1"/>
              <a:endCxn id="48" idx="3"/>
            </p:cNvCxnSpPr>
            <p:nvPr/>
          </p:nvCxnSpPr>
          <p:spPr>
            <a:xfrm flipH="1">
              <a:off x="8174112" y="3657202"/>
              <a:ext cx="2015296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88A6B06A-D657-45EA-8A4B-D9F33393063A}"/>
                </a:ext>
              </a:extLst>
            </p:cNvPr>
            <p:cNvCxnSpPr>
              <a:cxnSpLocks/>
              <a:stCxn id="45" idx="1"/>
              <a:endCxn id="47" idx="3"/>
            </p:cNvCxnSpPr>
            <p:nvPr/>
          </p:nvCxnSpPr>
          <p:spPr>
            <a:xfrm flipH="1">
              <a:off x="9021712" y="4651496"/>
              <a:ext cx="470190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48941306-0CD3-4738-86CD-13F0EDE9A49B}"/>
                  </a:ext>
                </a:extLst>
              </p:cNvPr>
              <p:cNvSpPr txBox="1"/>
              <p:nvPr/>
            </p:nvSpPr>
            <p:spPr>
              <a:xfrm>
                <a:off x="444609" y="1476104"/>
                <a:ext cx="1142347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Translate these sentences using only quantifiers and the predicate </a:t>
                </a:r>
                <a:r>
                  <a:rPr lang="en-US" sz="240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AreFriends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400" i="1" dirty="0" err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i="1" dirty="0" err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r>
                      <a:rPr lang="en-US" sz="2400" i="1" dirty="0" err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48941306-0CD3-4738-86CD-13F0EDE9A4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609" y="1476104"/>
                <a:ext cx="11423473" cy="461665"/>
              </a:xfrm>
              <a:prstGeom prst="rect">
                <a:avLst/>
              </a:prstGeom>
              <a:blipFill>
                <a:blip r:embed="rId14"/>
                <a:stretch>
                  <a:fillRect l="-854" t="-14474" r="-107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C5ED37C-CF14-4B71-A9D3-0BBC89263C68}"/>
                  </a:ext>
                </a:extLst>
              </p:cNvPr>
              <p:cNvSpPr txBox="1"/>
              <p:nvPr/>
            </p:nvSpPr>
            <p:spPr>
              <a:xfrm>
                <a:off x="634620" y="5350971"/>
                <a:ext cx="546138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(∃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b="0" i="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AreFriends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C5ED37C-CF14-4B71-A9D3-0BBC89263C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620" y="5350971"/>
                <a:ext cx="5461380" cy="461665"/>
              </a:xfrm>
              <a:prstGeom prst="rect">
                <a:avLst/>
              </a:prstGeom>
              <a:blipFill>
                <a:blip r:embed="rId15"/>
                <a:stretch>
                  <a:fillRect l="-112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34568D0-1C55-4611-8E0C-5AEBF9103842}"/>
                  </a:ext>
                </a:extLst>
              </p:cNvPr>
              <p:cNvSpPr txBox="1"/>
              <p:nvPr/>
            </p:nvSpPr>
            <p:spPr>
              <a:xfrm>
                <a:off x="6451070" y="5347397"/>
                <a:ext cx="546138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(∀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b="0" i="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AreFriends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34568D0-1C55-4611-8E0C-5AEBF91038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1070" y="5347397"/>
                <a:ext cx="5461380" cy="461665"/>
              </a:xfrm>
              <a:prstGeom prst="rect">
                <a:avLst/>
              </a:prstGeom>
              <a:blipFill>
                <a:blip r:embed="rId16"/>
                <a:stretch>
                  <a:fillRect l="-112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143EAF8-B435-4C59-A770-D04F0F0B7D57}"/>
                  </a:ext>
                </a:extLst>
              </p:cNvPr>
              <p:cNvSpPr txBox="1"/>
              <p:nvPr/>
            </p:nvSpPr>
            <p:spPr>
              <a:xfrm>
                <a:off x="634620" y="5883600"/>
                <a:ext cx="546138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b="0" i="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AreFriends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143EAF8-B435-4C59-A770-D04F0F0B7D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620" y="5883600"/>
                <a:ext cx="5461380" cy="461665"/>
              </a:xfrm>
              <a:prstGeom prst="rect">
                <a:avLst/>
              </a:prstGeom>
              <a:blipFill>
                <a:blip r:embed="rId17"/>
                <a:stretch>
                  <a:fillRect l="-112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A20C2F4-EC7B-481B-95BF-6975F5A1F62B}"/>
                  </a:ext>
                </a:extLst>
              </p:cNvPr>
              <p:cNvSpPr txBox="1"/>
              <p:nvPr/>
            </p:nvSpPr>
            <p:spPr>
              <a:xfrm>
                <a:off x="6471994" y="5883600"/>
                <a:ext cx="546138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b="0" i="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AreFriends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A20C2F4-EC7B-481B-95BF-6975F5A1F6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1994" y="5883600"/>
                <a:ext cx="5461380" cy="461665"/>
              </a:xfrm>
              <a:prstGeom prst="rect">
                <a:avLst/>
              </a:prstGeom>
              <a:blipFill>
                <a:blip r:embed="rId18"/>
                <a:stretch>
                  <a:fillRect l="-112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52969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Nested Quantifiers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2441937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“For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there exists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/>
                  <a:t> is true.”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might change depending on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(people have different friends!).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2441937"/>
              </a:xfrm>
              <a:blipFill>
                <a:blip r:embed="rId2"/>
                <a:stretch>
                  <a:fillRect l="-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FED2E557-5054-4458-8998-723A92FC545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75239" y="3905794"/>
                <a:ext cx="11187258" cy="2441937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“There is 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such that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true.”</a:t>
                </a:r>
              </a:p>
              <a:p>
                <a:r>
                  <a:rPr lang="en-US" dirty="0"/>
                  <a:t>There’s a special, magical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value so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/>
                  <a:t> is true regardless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FED2E557-5054-4458-8998-723A92FC54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3905794"/>
                <a:ext cx="11187258" cy="2441937"/>
              </a:xfrm>
              <a:prstGeom prst="rect">
                <a:avLst/>
              </a:prstGeom>
              <a:blipFill>
                <a:blip r:embed="rId3"/>
                <a:stretch>
                  <a:fillRect l="-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865114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Nested Quantifiers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5333527" cy="4845504"/>
              </a:xfrm>
            </p:spPr>
            <p:txBody>
              <a:bodyPr/>
              <a:lstStyle/>
              <a:p>
                <a:r>
                  <a:rPr lang="en-US" dirty="0"/>
                  <a:t>Let our domain of discourse be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r>
                  <a:rPr lang="en-US" dirty="0"/>
                  <a:t>And our proposition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given by the table.</a:t>
                </a:r>
              </a:p>
              <a:p>
                <a:r>
                  <a:rPr lang="en-US" sz="2400" dirty="0"/>
                  <a:t>What should we look for in the table?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endParaRPr lang="en-US" b="0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5333527" cy="4845504"/>
              </a:xfrm>
              <a:blipFill>
                <a:blip r:embed="rId2"/>
                <a:stretch>
                  <a:fillRect l="-1486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427C14E2-4FFB-4F7E-AF92-6F6B47C8791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64798959"/>
                  </p:ext>
                </p:extLst>
              </p:nvPr>
            </p:nvGraphicFramePr>
            <p:xfrm>
              <a:off x="6453051" y="2010863"/>
              <a:ext cx="5117748" cy="4059936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52958">
                      <a:extLst>
                        <a:ext uri="{9D8B030D-6E8A-4147-A177-3AD203B41FA5}">
                          <a16:colId xmlns:a16="http://schemas.microsoft.com/office/drawing/2014/main" val="550821724"/>
                        </a:ext>
                      </a:extLst>
                    </a:gridCol>
                    <a:gridCol w="852958">
                      <a:extLst>
                        <a:ext uri="{9D8B030D-6E8A-4147-A177-3AD203B41FA5}">
                          <a16:colId xmlns:a16="http://schemas.microsoft.com/office/drawing/2014/main" val="100385106"/>
                        </a:ext>
                      </a:extLst>
                    </a:gridCol>
                    <a:gridCol w="852958">
                      <a:extLst>
                        <a:ext uri="{9D8B030D-6E8A-4147-A177-3AD203B41FA5}">
                          <a16:colId xmlns:a16="http://schemas.microsoft.com/office/drawing/2014/main" val="288873305"/>
                        </a:ext>
                      </a:extLst>
                    </a:gridCol>
                    <a:gridCol w="852958">
                      <a:extLst>
                        <a:ext uri="{9D8B030D-6E8A-4147-A177-3AD203B41FA5}">
                          <a16:colId xmlns:a16="http://schemas.microsoft.com/office/drawing/2014/main" val="4155479887"/>
                        </a:ext>
                      </a:extLst>
                    </a:gridCol>
                    <a:gridCol w="852958">
                      <a:extLst>
                        <a:ext uri="{9D8B030D-6E8A-4147-A177-3AD203B41FA5}">
                          <a16:colId xmlns:a16="http://schemas.microsoft.com/office/drawing/2014/main" val="983686257"/>
                        </a:ext>
                      </a:extLst>
                    </a:gridCol>
                    <a:gridCol w="852958">
                      <a:extLst>
                        <a:ext uri="{9D8B030D-6E8A-4147-A177-3AD203B41FA5}">
                          <a16:colId xmlns:a16="http://schemas.microsoft.com/office/drawing/2014/main" val="1602319004"/>
                        </a:ext>
                      </a:extLst>
                    </a:gridCol>
                  </a:tblGrid>
                  <a:tr h="67665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i="1" dirty="0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𝑃</m:t>
                                </m:r>
                                <m:r>
                                  <a:rPr lang="en-US" sz="2200" i="1" dirty="0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(</m:t>
                                </m:r>
                                <m:r>
                                  <a:rPr lang="en-US" sz="2200" i="1" dirty="0" err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𝑥</m:t>
                                </m:r>
                                <m:r>
                                  <a:rPr lang="en-US" sz="2200" i="1" dirty="0" err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,</m:t>
                                </m:r>
                                <m:r>
                                  <a:rPr lang="en-US" sz="2200" i="1" dirty="0" err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𝑦</m:t>
                                </m:r>
                                <m:r>
                                  <a:rPr lang="en-US" sz="2200" i="1" dirty="0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2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20223886"/>
                      </a:ext>
                    </a:extLst>
                  </a:tr>
                  <a:tr h="6766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76311108"/>
                      </a:ext>
                    </a:extLst>
                  </a:tr>
                  <a:tr h="6766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92692908"/>
                      </a:ext>
                    </a:extLst>
                  </a:tr>
                  <a:tr h="6766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52120699"/>
                      </a:ext>
                    </a:extLst>
                  </a:tr>
                  <a:tr h="6766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30635260"/>
                      </a:ext>
                    </a:extLst>
                  </a:tr>
                  <a:tr h="6766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0490174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427C14E2-4FFB-4F7E-AF92-6F6B47C8791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64798959"/>
                  </p:ext>
                </p:extLst>
              </p:nvPr>
            </p:nvGraphicFramePr>
            <p:xfrm>
              <a:off x="6453051" y="2010863"/>
              <a:ext cx="5117748" cy="4059936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52958">
                      <a:extLst>
                        <a:ext uri="{9D8B030D-6E8A-4147-A177-3AD203B41FA5}">
                          <a16:colId xmlns:a16="http://schemas.microsoft.com/office/drawing/2014/main" val="550821724"/>
                        </a:ext>
                      </a:extLst>
                    </a:gridCol>
                    <a:gridCol w="852958">
                      <a:extLst>
                        <a:ext uri="{9D8B030D-6E8A-4147-A177-3AD203B41FA5}">
                          <a16:colId xmlns:a16="http://schemas.microsoft.com/office/drawing/2014/main" val="100385106"/>
                        </a:ext>
                      </a:extLst>
                    </a:gridCol>
                    <a:gridCol w="852958">
                      <a:extLst>
                        <a:ext uri="{9D8B030D-6E8A-4147-A177-3AD203B41FA5}">
                          <a16:colId xmlns:a16="http://schemas.microsoft.com/office/drawing/2014/main" val="288873305"/>
                        </a:ext>
                      </a:extLst>
                    </a:gridCol>
                    <a:gridCol w="852958">
                      <a:extLst>
                        <a:ext uri="{9D8B030D-6E8A-4147-A177-3AD203B41FA5}">
                          <a16:colId xmlns:a16="http://schemas.microsoft.com/office/drawing/2014/main" val="4155479887"/>
                        </a:ext>
                      </a:extLst>
                    </a:gridCol>
                    <a:gridCol w="852958">
                      <a:extLst>
                        <a:ext uri="{9D8B030D-6E8A-4147-A177-3AD203B41FA5}">
                          <a16:colId xmlns:a16="http://schemas.microsoft.com/office/drawing/2014/main" val="983686257"/>
                        </a:ext>
                      </a:extLst>
                    </a:gridCol>
                    <a:gridCol w="852958">
                      <a:extLst>
                        <a:ext uri="{9D8B030D-6E8A-4147-A177-3AD203B41FA5}">
                          <a16:colId xmlns:a16="http://schemas.microsoft.com/office/drawing/2014/main" val="1602319004"/>
                        </a:ext>
                      </a:extLst>
                    </a:gridCol>
                  </a:tblGrid>
                  <a:tr h="67665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14" t="-9009" r="-503571" b="-5099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20223886"/>
                      </a:ext>
                    </a:extLst>
                  </a:tr>
                  <a:tr h="6766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76311108"/>
                      </a:ext>
                    </a:extLst>
                  </a:tr>
                  <a:tr h="6766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92692908"/>
                      </a:ext>
                    </a:extLst>
                  </a:tr>
                  <a:tr h="6766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52120699"/>
                      </a:ext>
                    </a:extLst>
                  </a:tr>
                  <a:tr h="6766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30635260"/>
                      </a:ext>
                    </a:extLst>
                  </a:tr>
                  <a:tr h="6766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04901741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FB06FBF-607A-4E78-BC91-1A1890447894}"/>
              </a:ext>
            </a:extLst>
          </p:cNvPr>
          <p:cNvCxnSpPr/>
          <p:nvPr/>
        </p:nvCxnSpPr>
        <p:spPr>
          <a:xfrm>
            <a:off x="7553325" y="4981575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8EDA657-0AA3-4FCB-876F-9E2BDA94B3B6}"/>
              </a:ext>
            </a:extLst>
          </p:cNvPr>
          <p:cNvCxnSpPr>
            <a:cxnSpLocks/>
          </p:cNvCxnSpPr>
          <p:nvPr/>
        </p:nvCxnSpPr>
        <p:spPr>
          <a:xfrm>
            <a:off x="7322288" y="1707655"/>
            <a:ext cx="4125433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C730035-F078-443F-9399-B92184CA13E6}"/>
                  </a:ext>
                </a:extLst>
              </p:cNvPr>
              <p:cNvSpPr txBox="1"/>
              <p:nvPr/>
            </p:nvSpPr>
            <p:spPr>
              <a:xfrm>
                <a:off x="9066028" y="1463857"/>
                <a:ext cx="58124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C730035-F078-443F-9399-B92184CA13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6028" y="1463857"/>
                <a:ext cx="581246" cy="369332"/>
              </a:xfrm>
              <a:prstGeom prst="rect">
                <a:avLst/>
              </a:prstGeom>
              <a:blipFill>
                <a:blip r:embed="rId4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A4A2282-866B-407E-9B52-D88CCAD7B0FC}"/>
              </a:ext>
            </a:extLst>
          </p:cNvPr>
          <p:cNvCxnSpPr>
            <a:cxnSpLocks/>
          </p:cNvCxnSpPr>
          <p:nvPr/>
        </p:nvCxnSpPr>
        <p:spPr>
          <a:xfrm>
            <a:off x="6096000" y="2721935"/>
            <a:ext cx="0" cy="334886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6E4D6DD-1858-4D5F-8281-C2053BDBAAB6}"/>
                  </a:ext>
                </a:extLst>
              </p:cNvPr>
              <p:cNvSpPr txBox="1"/>
              <p:nvPr/>
            </p:nvSpPr>
            <p:spPr>
              <a:xfrm>
                <a:off x="5805377" y="4040831"/>
                <a:ext cx="58124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6E4D6DD-1858-4D5F-8281-C2053BDBAA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5377" y="4040831"/>
                <a:ext cx="581246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43954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Nested Quantifiers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5333527" cy="4845504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Let our domain of discourse be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r>
                  <a:rPr lang="en-US" dirty="0"/>
                  <a:t>And our proposition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given by the table.</a:t>
                </a:r>
              </a:p>
              <a:p>
                <a:r>
                  <a:rPr lang="en-US" sz="2400" dirty="0"/>
                  <a:t>What should we look for in the table?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𝑦𝑃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endParaRPr lang="en-US" b="0" dirty="0"/>
              </a:p>
              <a:p>
                <a:r>
                  <a:rPr lang="en-US" dirty="0"/>
                  <a:t>  A row, where every entry is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𝑦𝑃</m:t>
                    </m:r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In every row there must be a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5333527" cy="4845504"/>
              </a:xfrm>
              <a:blipFill>
                <a:blip r:embed="rId2"/>
                <a:stretch>
                  <a:fillRect l="-1486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427C14E2-4FFB-4F7E-AF92-6F6B47C8791E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6453051" y="2010863"/>
              <a:ext cx="5117748" cy="4059936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52958">
                      <a:extLst>
                        <a:ext uri="{9D8B030D-6E8A-4147-A177-3AD203B41FA5}">
                          <a16:colId xmlns:a16="http://schemas.microsoft.com/office/drawing/2014/main" val="550821724"/>
                        </a:ext>
                      </a:extLst>
                    </a:gridCol>
                    <a:gridCol w="852958">
                      <a:extLst>
                        <a:ext uri="{9D8B030D-6E8A-4147-A177-3AD203B41FA5}">
                          <a16:colId xmlns:a16="http://schemas.microsoft.com/office/drawing/2014/main" val="100385106"/>
                        </a:ext>
                      </a:extLst>
                    </a:gridCol>
                    <a:gridCol w="852958">
                      <a:extLst>
                        <a:ext uri="{9D8B030D-6E8A-4147-A177-3AD203B41FA5}">
                          <a16:colId xmlns:a16="http://schemas.microsoft.com/office/drawing/2014/main" val="288873305"/>
                        </a:ext>
                      </a:extLst>
                    </a:gridCol>
                    <a:gridCol w="852958">
                      <a:extLst>
                        <a:ext uri="{9D8B030D-6E8A-4147-A177-3AD203B41FA5}">
                          <a16:colId xmlns:a16="http://schemas.microsoft.com/office/drawing/2014/main" val="4155479887"/>
                        </a:ext>
                      </a:extLst>
                    </a:gridCol>
                    <a:gridCol w="852958">
                      <a:extLst>
                        <a:ext uri="{9D8B030D-6E8A-4147-A177-3AD203B41FA5}">
                          <a16:colId xmlns:a16="http://schemas.microsoft.com/office/drawing/2014/main" val="983686257"/>
                        </a:ext>
                      </a:extLst>
                    </a:gridCol>
                    <a:gridCol w="852958">
                      <a:extLst>
                        <a:ext uri="{9D8B030D-6E8A-4147-A177-3AD203B41FA5}">
                          <a16:colId xmlns:a16="http://schemas.microsoft.com/office/drawing/2014/main" val="1602319004"/>
                        </a:ext>
                      </a:extLst>
                    </a:gridCol>
                  </a:tblGrid>
                  <a:tr h="67665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i="1" dirty="0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𝑃</m:t>
                                </m:r>
                                <m:r>
                                  <a:rPr lang="en-US" sz="2200" i="1" dirty="0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(</m:t>
                                </m:r>
                                <m:r>
                                  <a:rPr lang="en-US" sz="2200" i="1" dirty="0" err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𝑥</m:t>
                                </m:r>
                                <m:r>
                                  <a:rPr lang="en-US" sz="2200" i="1" dirty="0" err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,</m:t>
                                </m:r>
                                <m:r>
                                  <a:rPr lang="en-US" sz="2200" i="1" dirty="0" err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𝑦</m:t>
                                </m:r>
                                <m:r>
                                  <a:rPr lang="en-US" sz="2200" i="1" dirty="0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2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20223886"/>
                      </a:ext>
                    </a:extLst>
                  </a:tr>
                  <a:tr h="6766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76311108"/>
                      </a:ext>
                    </a:extLst>
                  </a:tr>
                  <a:tr h="6766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92692908"/>
                      </a:ext>
                    </a:extLst>
                  </a:tr>
                  <a:tr h="6766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52120699"/>
                      </a:ext>
                    </a:extLst>
                  </a:tr>
                  <a:tr h="6766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30635260"/>
                      </a:ext>
                    </a:extLst>
                  </a:tr>
                  <a:tr h="6766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0490174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427C14E2-4FFB-4F7E-AF92-6F6B47C8791E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6453051" y="2010863"/>
              <a:ext cx="5117748" cy="4059936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52958">
                      <a:extLst>
                        <a:ext uri="{9D8B030D-6E8A-4147-A177-3AD203B41FA5}">
                          <a16:colId xmlns:a16="http://schemas.microsoft.com/office/drawing/2014/main" val="550821724"/>
                        </a:ext>
                      </a:extLst>
                    </a:gridCol>
                    <a:gridCol w="852958">
                      <a:extLst>
                        <a:ext uri="{9D8B030D-6E8A-4147-A177-3AD203B41FA5}">
                          <a16:colId xmlns:a16="http://schemas.microsoft.com/office/drawing/2014/main" val="100385106"/>
                        </a:ext>
                      </a:extLst>
                    </a:gridCol>
                    <a:gridCol w="852958">
                      <a:extLst>
                        <a:ext uri="{9D8B030D-6E8A-4147-A177-3AD203B41FA5}">
                          <a16:colId xmlns:a16="http://schemas.microsoft.com/office/drawing/2014/main" val="288873305"/>
                        </a:ext>
                      </a:extLst>
                    </a:gridCol>
                    <a:gridCol w="852958">
                      <a:extLst>
                        <a:ext uri="{9D8B030D-6E8A-4147-A177-3AD203B41FA5}">
                          <a16:colId xmlns:a16="http://schemas.microsoft.com/office/drawing/2014/main" val="4155479887"/>
                        </a:ext>
                      </a:extLst>
                    </a:gridCol>
                    <a:gridCol w="852958">
                      <a:extLst>
                        <a:ext uri="{9D8B030D-6E8A-4147-A177-3AD203B41FA5}">
                          <a16:colId xmlns:a16="http://schemas.microsoft.com/office/drawing/2014/main" val="983686257"/>
                        </a:ext>
                      </a:extLst>
                    </a:gridCol>
                    <a:gridCol w="852958">
                      <a:extLst>
                        <a:ext uri="{9D8B030D-6E8A-4147-A177-3AD203B41FA5}">
                          <a16:colId xmlns:a16="http://schemas.microsoft.com/office/drawing/2014/main" val="1602319004"/>
                        </a:ext>
                      </a:extLst>
                    </a:gridCol>
                  </a:tblGrid>
                  <a:tr h="67665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14" t="-9009" r="-503571" b="-5099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20223886"/>
                      </a:ext>
                    </a:extLst>
                  </a:tr>
                  <a:tr h="6766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76311108"/>
                      </a:ext>
                    </a:extLst>
                  </a:tr>
                  <a:tr h="6766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92692908"/>
                      </a:ext>
                    </a:extLst>
                  </a:tr>
                  <a:tr h="6766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52120699"/>
                      </a:ext>
                    </a:extLst>
                  </a:tr>
                  <a:tr h="6766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30635260"/>
                      </a:ext>
                    </a:extLst>
                  </a:tr>
                  <a:tr h="6766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04901741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FB06FBF-607A-4E78-BC91-1A1890447894}"/>
              </a:ext>
            </a:extLst>
          </p:cNvPr>
          <p:cNvCxnSpPr/>
          <p:nvPr/>
        </p:nvCxnSpPr>
        <p:spPr>
          <a:xfrm>
            <a:off x="7553325" y="4981575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8EDA657-0AA3-4FCB-876F-9E2BDA94B3B6}"/>
              </a:ext>
            </a:extLst>
          </p:cNvPr>
          <p:cNvCxnSpPr>
            <a:cxnSpLocks/>
          </p:cNvCxnSpPr>
          <p:nvPr/>
        </p:nvCxnSpPr>
        <p:spPr>
          <a:xfrm>
            <a:off x="7322288" y="1707655"/>
            <a:ext cx="4125433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C730035-F078-443F-9399-B92184CA13E6}"/>
                  </a:ext>
                </a:extLst>
              </p:cNvPr>
              <p:cNvSpPr txBox="1"/>
              <p:nvPr/>
            </p:nvSpPr>
            <p:spPr>
              <a:xfrm>
                <a:off x="9066028" y="1463857"/>
                <a:ext cx="58124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C730035-F078-443F-9399-B92184CA13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6028" y="1463857"/>
                <a:ext cx="581246" cy="369332"/>
              </a:xfrm>
              <a:prstGeom prst="rect">
                <a:avLst/>
              </a:prstGeom>
              <a:blipFill>
                <a:blip r:embed="rId4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A4A2282-866B-407E-9B52-D88CCAD7B0FC}"/>
              </a:ext>
            </a:extLst>
          </p:cNvPr>
          <p:cNvCxnSpPr>
            <a:cxnSpLocks/>
          </p:cNvCxnSpPr>
          <p:nvPr/>
        </p:nvCxnSpPr>
        <p:spPr>
          <a:xfrm>
            <a:off x="6096000" y="2721935"/>
            <a:ext cx="0" cy="334886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6E4D6DD-1858-4D5F-8281-C2053BDBAAB6}"/>
                  </a:ext>
                </a:extLst>
              </p:cNvPr>
              <p:cNvSpPr txBox="1"/>
              <p:nvPr/>
            </p:nvSpPr>
            <p:spPr>
              <a:xfrm>
                <a:off x="5805377" y="4040831"/>
                <a:ext cx="58124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6E4D6DD-1858-4D5F-8281-C2053BDBAA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5377" y="4040831"/>
                <a:ext cx="581246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8865ACC-F77A-4294-8313-87BC4D0475EA}"/>
              </a:ext>
            </a:extLst>
          </p:cNvPr>
          <p:cNvSpPr/>
          <p:nvPr/>
        </p:nvSpPr>
        <p:spPr>
          <a:xfrm>
            <a:off x="6386624" y="2651051"/>
            <a:ext cx="5250604" cy="715926"/>
          </a:xfrm>
          <a:prstGeom prst="roundRect">
            <a:avLst/>
          </a:prstGeom>
          <a:solidFill>
            <a:schemeClr val="accent2"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B1CC971-9622-4E95-8857-C548926FD0F1}"/>
              </a:ext>
            </a:extLst>
          </p:cNvPr>
          <p:cNvSpPr/>
          <p:nvPr/>
        </p:nvSpPr>
        <p:spPr>
          <a:xfrm>
            <a:off x="7217843" y="2651051"/>
            <a:ext cx="1011752" cy="715926"/>
          </a:xfrm>
          <a:prstGeom prst="roundRect">
            <a:avLst/>
          </a:prstGeom>
          <a:solidFill>
            <a:schemeClr val="accent4"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BD7567B-1AA2-4806-AB9A-5F772BB3FDF9}"/>
              </a:ext>
            </a:extLst>
          </p:cNvPr>
          <p:cNvSpPr/>
          <p:nvPr/>
        </p:nvSpPr>
        <p:spPr>
          <a:xfrm>
            <a:off x="7217843" y="3345941"/>
            <a:ext cx="1011752" cy="715926"/>
          </a:xfrm>
          <a:prstGeom prst="roundRect">
            <a:avLst/>
          </a:prstGeom>
          <a:solidFill>
            <a:schemeClr val="accent4"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39E3F33-AB50-44EE-992F-CC37BD0B1945}"/>
              </a:ext>
            </a:extLst>
          </p:cNvPr>
          <p:cNvSpPr/>
          <p:nvPr/>
        </p:nvSpPr>
        <p:spPr>
          <a:xfrm>
            <a:off x="8054276" y="3992444"/>
            <a:ext cx="1011752" cy="715926"/>
          </a:xfrm>
          <a:prstGeom prst="roundRect">
            <a:avLst/>
          </a:prstGeom>
          <a:solidFill>
            <a:schemeClr val="accent4"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58A5441-6C79-4398-AE33-0264EC1D34B3}"/>
              </a:ext>
            </a:extLst>
          </p:cNvPr>
          <p:cNvSpPr/>
          <p:nvPr/>
        </p:nvSpPr>
        <p:spPr>
          <a:xfrm>
            <a:off x="10625474" y="4708370"/>
            <a:ext cx="1011752" cy="715926"/>
          </a:xfrm>
          <a:prstGeom prst="roundRect">
            <a:avLst/>
          </a:prstGeom>
          <a:solidFill>
            <a:schemeClr val="accent4"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C60C152C-4556-4641-B40B-C4B68A6FA21C}"/>
              </a:ext>
            </a:extLst>
          </p:cNvPr>
          <p:cNvSpPr/>
          <p:nvPr/>
        </p:nvSpPr>
        <p:spPr>
          <a:xfrm>
            <a:off x="9805076" y="5386886"/>
            <a:ext cx="1011752" cy="715926"/>
          </a:xfrm>
          <a:prstGeom prst="roundRect">
            <a:avLst/>
          </a:prstGeom>
          <a:solidFill>
            <a:schemeClr val="accent4"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916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7" grpId="0" animBg="1"/>
      <p:bldP spid="9" grpId="0" animBg="1"/>
      <p:bldP spid="12" grpId="0" animBg="1"/>
      <p:bldP spid="2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2D4907-FED8-41B2-A264-A12B4F5FB9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Keep everything in order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747C6F5-4987-4917-A50D-D5CDC37CC3A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4808606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Keep the quantifiers in the same order in English as they are in the logical notation.</a:t>
                </a:r>
              </a:p>
              <a:p>
                <a:r>
                  <a:rPr lang="en-US" dirty="0"/>
                  <a:t>“There is someone out there for everyone” is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statement in “everyday” English. </a:t>
                </a:r>
              </a:p>
              <a:p>
                <a:r>
                  <a:rPr lang="en-US" dirty="0"/>
                  <a:t>It would </a:t>
                </a:r>
                <a:r>
                  <a:rPr lang="en-US" b="1" dirty="0"/>
                  <a:t>never</a:t>
                </a:r>
                <a:r>
                  <a:rPr lang="en-US" dirty="0"/>
                  <a:t> be phrased that way in “mathematical English” We’ll only ever write “for every person, there is someone out there for them.”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747C6F5-4987-4917-A50D-D5CDC37CC3A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4808606"/>
              </a:xfrm>
              <a:blipFill>
                <a:blip r:embed="rId2"/>
                <a:stretch>
                  <a:fillRect l="-708" t="-2155" r="-14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49762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it yourselves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728" y="1463857"/>
            <a:ext cx="5162951" cy="643239"/>
          </a:xfrm>
        </p:spPr>
        <p:txBody>
          <a:bodyPr/>
          <a:lstStyle/>
          <a:p>
            <a:r>
              <a:rPr lang="en-US" dirty="0"/>
              <a:t>Every cat loves some human.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EBD80BD-A04B-439E-85F1-D7E435D21D34}"/>
              </a:ext>
            </a:extLst>
          </p:cNvPr>
          <p:cNvSpPr txBox="1">
            <a:spLocks/>
          </p:cNvSpPr>
          <p:nvPr/>
        </p:nvSpPr>
        <p:spPr>
          <a:xfrm>
            <a:off x="5857462" y="1463857"/>
            <a:ext cx="5989983" cy="643239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128016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None/>
              <a:defRPr sz="2400" kern="1200" baseline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There is a cat that loves every human.</a:t>
            </a: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7739C9C1-344A-4142-AAA7-AF3E3936D583}"/>
              </a:ext>
            </a:extLst>
          </p:cNvPr>
          <p:cNvGrpSpPr/>
          <p:nvPr/>
        </p:nvGrpSpPr>
        <p:grpSpPr>
          <a:xfrm>
            <a:off x="1410128" y="2022589"/>
            <a:ext cx="2643511" cy="2812822"/>
            <a:chOff x="495728" y="2107096"/>
            <a:chExt cx="3948551" cy="4201447"/>
          </a:xfrm>
        </p:grpSpPr>
        <p:pic>
          <p:nvPicPr>
            <p:cNvPr id="6" name="Graphic 5" descr="Kitten">
              <a:extLst>
                <a:ext uri="{FF2B5EF4-FFF2-40B4-BE49-F238E27FC236}">
                  <a16:creationId xmlns:a16="http://schemas.microsoft.com/office/drawing/2014/main" id="{E6016403-08D7-450A-B0B3-3F329D49732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95728" y="2107096"/>
              <a:ext cx="914400" cy="914400"/>
            </a:xfrm>
            <a:prstGeom prst="rect">
              <a:avLst/>
            </a:prstGeom>
          </p:spPr>
        </p:pic>
        <p:pic>
          <p:nvPicPr>
            <p:cNvPr id="8" name="Graphic 7" descr="Cat">
              <a:extLst>
                <a:ext uri="{FF2B5EF4-FFF2-40B4-BE49-F238E27FC236}">
                  <a16:creationId xmlns:a16="http://schemas.microsoft.com/office/drawing/2014/main" id="{2D560201-3E27-4C73-8B29-873DC24FF3B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95728" y="5394143"/>
              <a:ext cx="914400" cy="914400"/>
            </a:xfrm>
            <a:prstGeom prst="rect">
              <a:avLst/>
            </a:prstGeom>
          </p:spPr>
        </p:pic>
        <p:pic>
          <p:nvPicPr>
            <p:cNvPr id="10" name="Graphic 9" descr="Tiger">
              <a:extLst>
                <a:ext uri="{FF2B5EF4-FFF2-40B4-BE49-F238E27FC236}">
                  <a16:creationId xmlns:a16="http://schemas.microsoft.com/office/drawing/2014/main" id="{26BC1BD5-7F9F-4B6A-BF2E-62DDF4FB976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95728" y="4252354"/>
              <a:ext cx="914400" cy="914400"/>
            </a:xfrm>
            <a:prstGeom prst="rect">
              <a:avLst/>
            </a:prstGeom>
          </p:spPr>
        </p:pic>
        <p:pic>
          <p:nvPicPr>
            <p:cNvPr id="12" name="Graphic 11" descr="Kitten">
              <a:extLst>
                <a:ext uri="{FF2B5EF4-FFF2-40B4-BE49-F238E27FC236}">
                  <a16:creationId xmlns:a16="http://schemas.microsoft.com/office/drawing/2014/main" id="{5F0CA40B-146D-4026-AA8C-E190E6417FD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495728" y="3236354"/>
              <a:ext cx="914400" cy="914400"/>
            </a:xfrm>
            <a:prstGeom prst="rect">
              <a:avLst/>
            </a:prstGeom>
          </p:spPr>
        </p:pic>
        <p:pic>
          <p:nvPicPr>
            <p:cNvPr id="14" name="Graphic 13" descr="Female Profile">
              <a:extLst>
                <a:ext uri="{FF2B5EF4-FFF2-40B4-BE49-F238E27FC236}">
                  <a16:creationId xmlns:a16="http://schemas.microsoft.com/office/drawing/2014/main" id="{74D9FB1C-10AF-4581-B140-70581C6B81D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3529879" y="4257506"/>
              <a:ext cx="914400" cy="914400"/>
            </a:xfrm>
            <a:prstGeom prst="rect">
              <a:avLst/>
            </a:prstGeom>
          </p:spPr>
        </p:pic>
        <p:pic>
          <p:nvPicPr>
            <p:cNvPr id="16" name="Graphic 15" descr="Male profile">
              <a:extLst>
                <a:ext uri="{FF2B5EF4-FFF2-40B4-BE49-F238E27FC236}">
                  <a16:creationId xmlns:a16="http://schemas.microsoft.com/office/drawing/2014/main" id="{75B28E62-F99F-4D6D-918C-C7AA4BE8D27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3529879" y="5394143"/>
              <a:ext cx="914400" cy="914400"/>
            </a:xfrm>
            <a:prstGeom prst="rect">
              <a:avLst/>
            </a:prstGeom>
          </p:spPr>
        </p:pic>
        <p:pic>
          <p:nvPicPr>
            <p:cNvPr id="18" name="Graphic 17" descr="Female Profile">
              <a:extLst>
                <a:ext uri="{FF2B5EF4-FFF2-40B4-BE49-F238E27FC236}">
                  <a16:creationId xmlns:a16="http://schemas.microsoft.com/office/drawing/2014/main" id="{124A3A90-9982-4F70-95ED-9BFCA9BE8FF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3529879" y="3243733"/>
              <a:ext cx="914400" cy="914400"/>
            </a:xfrm>
            <a:prstGeom prst="rect">
              <a:avLst/>
            </a:prstGeom>
          </p:spPr>
        </p:pic>
        <p:pic>
          <p:nvPicPr>
            <p:cNvPr id="20" name="Graphic 19" descr="Man with cane">
              <a:extLst>
                <a:ext uri="{FF2B5EF4-FFF2-40B4-BE49-F238E27FC236}">
                  <a16:creationId xmlns:a16="http://schemas.microsoft.com/office/drawing/2014/main" id="{799C65D1-974B-4244-BA8D-FEAA90EE2655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3529879" y="2107096"/>
              <a:ext cx="914400" cy="914400"/>
            </a:xfrm>
            <a:prstGeom prst="rect">
              <a:avLst/>
            </a:prstGeom>
          </p:spPr>
        </p:pic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9A33FA96-096D-4C3D-8978-96A266848C30}"/>
                </a:ext>
              </a:extLst>
            </p:cNvPr>
            <p:cNvCxnSpPr>
              <a:stCxn id="6" idx="3"/>
              <a:endCxn id="20" idx="1"/>
            </p:cNvCxnSpPr>
            <p:nvPr/>
          </p:nvCxnSpPr>
          <p:spPr>
            <a:xfrm>
              <a:off x="1410128" y="2564296"/>
              <a:ext cx="2119751" cy="0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F3EC2C8C-C2FF-4A62-9A4B-60A1437959DD}"/>
                </a:ext>
              </a:extLst>
            </p:cNvPr>
            <p:cNvCxnSpPr>
              <a:cxnSpLocks/>
              <a:stCxn id="6" idx="3"/>
              <a:endCxn id="18" idx="1"/>
            </p:cNvCxnSpPr>
            <p:nvPr/>
          </p:nvCxnSpPr>
          <p:spPr>
            <a:xfrm>
              <a:off x="1410128" y="2564296"/>
              <a:ext cx="2119751" cy="1136637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860BFCEE-5C6D-4B05-8EDB-4D266EE32694}"/>
                </a:ext>
              </a:extLst>
            </p:cNvPr>
            <p:cNvCxnSpPr>
              <a:cxnSpLocks/>
              <a:stCxn id="12" idx="3"/>
              <a:endCxn id="18" idx="1"/>
            </p:cNvCxnSpPr>
            <p:nvPr/>
          </p:nvCxnSpPr>
          <p:spPr>
            <a:xfrm>
              <a:off x="1410128" y="3693554"/>
              <a:ext cx="2119751" cy="7379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65D129EC-D790-4ABD-BE06-E8CB3E669999}"/>
                </a:ext>
              </a:extLst>
            </p:cNvPr>
            <p:cNvCxnSpPr>
              <a:cxnSpLocks/>
              <a:stCxn id="10" idx="3"/>
              <a:endCxn id="14" idx="1"/>
            </p:cNvCxnSpPr>
            <p:nvPr/>
          </p:nvCxnSpPr>
          <p:spPr>
            <a:xfrm>
              <a:off x="1410128" y="4709554"/>
              <a:ext cx="2119751" cy="5152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4271AD9B-F523-4FCF-9A96-5F5640F92FFD}"/>
                </a:ext>
              </a:extLst>
            </p:cNvPr>
            <p:cNvCxnSpPr>
              <a:cxnSpLocks/>
              <a:stCxn id="8" idx="3"/>
              <a:endCxn id="16" idx="1"/>
            </p:cNvCxnSpPr>
            <p:nvPr/>
          </p:nvCxnSpPr>
          <p:spPr>
            <a:xfrm>
              <a:off x="1410128" y="5851343"/>
              <a:ext cx="2119751" cy="0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AEEC5DC8-C958-4170-B099-6F60A8B7229A}"/>
                </a:ext>
              </a:extLst>
            </p:cNvPr>
            <p:cNvCxnSpPr>
              <a:cxnSpLocks/>
              <a:stCxn id="8" idx="3"/>
              <a:endCxn id="20" idx="1"/>
            </p:cNvCxnSpPr>
            <p:nvPr/>
          </p:nvCxnSpPr>
          <p:spPr>
            <a:xfrm flipV="1">
              <a:off x="1410128" y="2564296"/>
              <a:ext cx="2119751" cy="3287047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AC56C52E-AEE8-41A3-A566-D3388E02709D}"/>
              </a:ext>
            </a:extLst>
          </p:cNvPr>
          <p:cNvGrpSpPr/>
          <p:nvPr/>
        </p:nvGrpSpPr>
        <p:grpSpPr>
          <a:xfrm>
            <a:off x="7428788" y="2270042"/>
            <a:ext cx="2643509" cy="2148729"/>
            <a:chOff x="6713194" y="2321954"/>
            <a:chExt cx="4068678" cy="3307152"/>
          </a:xfrm>
        </p:grpSpPr>
        <p:pic>
          <p:nvPicPr>
            <p:cNvPr id="43" name="Graphic 42" descr="Kitten">
              <a:extLst>
                <a:ext uri="{FF2B5EF4-FFF2-40B4-BE49-F238E27FC236}">
                  <a16:creationId xmlns:a16="http://schemas.microsoft.com/office/drawing/2014/main" id="{F122AF0A-5709-4473-8C6B-2A114674DDF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204923" y="3620936"/>
              <a:ext cx="914400" cy="914400"/>
            </a:xfrm>
            <a:prstGeom prst="rect">
              <a:avLst/>
            </a:prstGeom>
          </p:spPr>
        </p:pic>
        <p:pic>
          <p:nvPicPr>
            <p:cNvPr id="47" name="Graphic 46" descr="Man with cane">
              <a:extLst>
                <a:ext uri="{FF2B5EF4-FFF2-40B4-BE49-F238E27FC236}">
                  <a16:creationId xmlns:a16="http://schemas.microsoft.com/office/drawing/2014/main" id="{5DBEADB8-0392-4C22-B319-62A49B0CBECE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9867472" y="2321954"/>
              <a:ext cx="914400" cy="914400"/>
            </a:xfrm>
            <a:prstGeom prst="rect">
              <a:avLst/>
            </a:prstGeom>
          </p:spPr>
        </p:pic>
        <p:pic>
          <p:nvPicPr>
            <p:cNvPr id="55" name="Graphic 54" descr="Female Profile">
              <a:extLst>
                <a:ext uri="{FF2B5EF4-FFF2-40B4-BE49-F238E27FC236}">
                  <a16:creationId xmlns:a16="http://schemas.microsoft.com/office/drawing/2014/main" id="{C9CC80D8-423D-4892-A17E-F28D7909689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9867472" y="4708737"/>
              <a:ext cx="914400" cy="914400"/>
            </a:xfrm>
            <a:prstGeom prst="rect">
              <a:avLst/>
            </a:prstGeom>
          </p:spPr>
        </p:pic>
        <p:pic>
          <p:nvPicPr>
            <p:cNvPr id="57" name="Graphic 56" descr="Male profile">
              <a:extLst>
                <a:ext uri="{FF2B5EF4-FFF2-40B4-BE49-F238E27FC236}">
                  <a16:creationId xmlns:a16="http://schemas.microsoft.com/office/drawing/2014/main" id="{4E510E31-1144-4CD9-8AD0-993AD00994C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6713194" y="4714706"/>
              <a:ext cx="914400" cy="914400"/>
            </a:xfrm>
            <a:prstGeom prst="rect">
              <a:avLst/>
            </a:prstGeom>
          </p:spPr>
        </p:pic>
        <p:pic>
          <p:nvPicPr>
            <p:cNvPr id="59" name="Graphic 58" descr="Female Profile">
              <a:extLst>
                <a:ext uri="{FF2B5EF4-FFF2-40B4-BE49-F238E27FC236}">
                  <a16:creationId xmlns:a16="http://schemas.microsoft.com/office/drawing/2014/main" id="{3BF878FA-0DE4-49B9-922F-D26DC1869167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6713194" y="2321954"/>
              <a:ext cx="914400" cy="914400"/>
            </a:xfrm>
            <a:prstGeom prst="rect">
              <a:avLst/>
            </a:prstGeom>
          </p:spPr>
        </p:pic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F5F3F6BE-A58A-40F7-A6F9-4DE335102D0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19323" y="3236354"/>
              <a:ext cx="898437" cy="583806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04ACBBD0-1372-47E7-8B2A-AEED5531C394}"/>
                </a:ext>
              </a:extLst>
            </p:cNvPr>
            <p:cNvCxnSpPr>
              <a:cxnSpLocks/>
            </p:cNvCxnSpPr>
            <p:nvPr/>
          </p:nvCxnSpPr>
          <p:spPr>
            <a:xfrm>
              <a:off x="9119323" y="4365612"/>
              <a:ext cx="898437" cy="583806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B714DD6F-BCAA-421E-A3FD-238419600B1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465984" y="4365612"/>
              <a:ext cx="889227" cy="554306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9375514B-58C6-4C01-AF60-E9E11960119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465984" y="3132614"/>
              <a:ext cx="925723" cy="687546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4FA0F02-89D5-4B30-A498-F175590BC618}"/>
                  </a:ext>
                </a:extLst>
              </p:cNvPr>
              <p:cNvSpPr txBox="1"/>
              <p:nvPr/>
            </p:nvSpPr>
            <p:spPr>
              <a:xfrm>
                <a:off x="1058387" y="5009858"/>
                <a:ext cx="1043839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Let your domain of discourse be mammals. 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Use the predicates 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Cat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, 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Dog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, and 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Loves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400" i="1" dirty="0" err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i="1" dirty="0" err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r>
                      <a:rPr lang="en-US" sz="2400" i="1" dirty="0" err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to mean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loves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4FA0F02-89D5-4B30-A498-F175590BC6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8387" y="5009858"/>
                <a:ext cx="10438395" cy="830997"/>
              </a:xfrm>
              <a:prstGeom prst="rect">
                <a:avLst/>
              </a:prstGeom>
              <a:blipFill>
                <a:blip r:embed="rId18"/>
                <a:stretch>
                  <a:fillRect l="-935" t="-5147" b="-16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932630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024B23-4EB8-4B3C-BB17-73DC90E44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</p:spPr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26EB05-9EEE-41EC-A4FC-BE11280D3D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Sign up for canvas groups for your lecture breakouts.</a:t>
            </a:r>
          </a:p>
          <a:p>
            <a:r>
              <a:rPr lang="en-US" dirty="0"/>
              <a:t>Includes options for “quiet room” and “put me in a random group”</a:t>
            </a:r>
          </a:p>
          <a:p>
            <a:endParaRPr lang="en-US" dirty="0"/>
          </a:p>
          <a:p>
            <a:r>
              <a:rPr lang="en-US" dirty="0"/>
              <a:t>We added a clarification on Ed about how to translate in problem 7, because we didn’t specify a domain (we were getting questions frequently in office hours yesterday). </a:t>
            </a:r>
          </a:p>
          <a:p>
            <a:pPr lvl="1"/>
            <a:r>
              <a:rPr lang="en-US" dirty="0"/>
              <a:t>It’s in the HW2 Q7 </a:t>
            </a:r>
            <a:r>
              <a:rPr lang="en-US" dirty="0" err="1"/>
              <a:t>megathread</a:t>
            </a:r>
            <a:r>
              <a:rPr lang="en-US" dirty="0"/>
              <a:t> </a:t>
            </a:r>
            <a:r>
              <a:rPr lang="en-US" dirty="0">
                <a:hlinkClick r:id="rId2"/>
              </a:rPr>
              <a:t>here</a:t>
            </a:r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sz="2800" dirty="0"/>
              <a:t>Optional reading on domain restriction on the calendar for today’s lecture.</a:t>
            </a:r>
          </a:p>
          <a:p>
            <a:pPr lvl="1"/>
            <a:r>
              <a:rPr lang="en-US" dirty="0"/>
              <a:t>Goes through an example more slowly and explains why the rules are what they are.</a:t>
            </a:r>
          </a:p>
        </p:txBody>
      </p:sp>
    </p:spTree>
    <p:extLst>
      <p:ext uri="{BB962C8B-B14F-4D97-AF65-F5344CB8AC3E}">
        <p14:creationId xmlns:p14="http://schemas.microsoft.com/office/powerpoint/2010/main" val="34516038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it yourselves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728" y="1463857"/>
            <a:ext cx="5162951" cy="643239"/>
          </a:xfrm>
        </p:spPr>
        <p:txBody>
          <a:bodyPr/>
          <a:lstStyle/>
          <a:p>
            <a:r>
              <a:rPr lang="en-US" dirty="0"/>
              <a:t>Every cat loves some human.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EBD80BD-A04B-439E-85F1-D7E435D21D34}"/>
              </a:ext>
            </a:extLst>
          </p:cNvPr>
          <p:cNvSpPr txBox="1">
            <a:spLocks/>
          </p:cNvSpPr>
          <p:nvPr/>
        </p:nvSpPr>
        <p:spPr>
          <a:xfrm>
            <a:off x="5857462" y="1463857"/>
            <a:ext cx="5989983" cy="643239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128016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None/>
              <a:defRPr sz="2400" kern="1200" baseline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There is a cat that loves every human.</a:t>
            </a: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7739C9C1-344A-4142-AAA7-AF3E3936D583}"/>
              </a:ext>
            </a:extLst>
          </p:cNvPr>
          <p:cNvGrpSpPr/>
          <p:nvPr/>
        </p:nvGrpSpPr>
        <p:grpSpPr>
          <a:xfrm>
            <a:off x="1410128" y="2022589"/>
            <a:ext cx="2643511" cy="2812822"/>
            <a:chOff x="495728" y="2107096"/>
            <a:chExt cx="3948551" cy="4201447"/>
          </a:xfrm>
        </p:grpSpPr>
        <p:pic>
          <p:nvPicPr>
            <p:cNvPr id="6" name="Graphic 5" descr="Kitten">
              <a:extLst>
                <a:ext uri="{FF2B5EF4-FFF2-40B4-BE49-F238E27FC236}">
                  <a16:creationId xmlns:a16="http://schemas.microsoft.com/office/drawing/2014/main" id="{E6016403-08D7-450A-B0B3-3F329D49732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95728" y="2107096"/>
              <a:ext cx="914400" cy="914400"/>
            </a:xfrm>
            <a:prstGeom prst="rect">
              <a:avLst/>
            </a:prstGeom>
          </p:spPr>
        </p:pic>
        <p:pic>
          <p:nvPicPr>
            <p:cNvPr id="8" name="Graphic 7" descr="Cat">
              <a:extLst>
                <a:ext uri="{FF2B5EF4-FFF2-40B4-BE49-F238E27FC236}">
                  <a16:creationId xmlns:a16="http://schemas.microsoft.com/office/drawing/2014/main" id="{2D560201-3E27-4C73-8B29-873DC24FF3B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95728" y="5394143"/>
              <a:ext cx="914400" cy="914400"/>
            </a:xfrm>
            <a:prstGeom prst="rect">
              <a:avLst/>
            </a:prstGeom>
          </p:spPr>
        </p:pic>
        <p:pic>
          <p:nvPicPr>
            <p:cNvPr id="10" name="Graphic 9" descr="Tiger">
              <a:extLst>
                <a:ext uri="{FF2B5EF4-FFF2-40B4-BE49-F238E27FC236}">
                  <a16:creationId xmlns:a16="http://schemas.microsoft.com/office/drawing/2014/main" id="{26BC1BD5-7F9F-4B6A-BF2E-62DDF4FB976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95728" y="4252354"/>
              <a:ext cx="914400" cy="914400"/>
            </a:xfrm>
            <a:prstGeom prst="rect">
              <a:avLst/>
            </a:prstGeom>
          </p:spPr>
        </p:pic>
        <p:pic>
          <p:nvPicPr>
            <p:cNvPr id="12" name="Graphic 11" descr="Kitten">
              <a:extLst>
                <a:ext uri="{FF2B5EF4-FFF2-40B4-BE49-F238E27FC236}">
                  <a16:creationId xmlns:a16="http://schemas.microsoft.com/office/drawing/2014/main" id="{5F0CA40B-146D-4026-AA8C-E190E6417FD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495728" y="3236354"/>
              <a:ext cx="914400" cy="914400"/>
            </a:xfrm>
            <a:prstGeom prst="rect">
              <a:avLst/>
            </a:prstGeom>
          </p:spPr>
        </p:pic>
        <p:pic>
          <p:nvPicPr>
            <p:cNvPr id="14" name="Graphic 13" descr="Female Profile">
              <a:extLst>
                <a:ext uri="{FF2B5EF4-FFF2-40B4-BE49-F238E27FC236}">
                  <a16:creationId xmlns:a16="http://schemas.microsoft.com/office/drawing/2014/main" id="{74D9FB1C-10AF-4581-B140-70581C6B81D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3529879" y="4257506"/>
              <a:ext cx="914400" cy="914400"/>
            </a:xfrm>
            <a:prstGeom prst="rect">
              <a:avLst/>
            </a:prstGeom>
          </p:spPr>
        </p:pic>
        <p:pic>
          <p:nvPicPr>
            <p:cNvPr id="16" name="Graphic 15" descr="Male profile">
              <a:extLst>
                <a:ext uri="{FF2B5EF4-FFF2-40B4-BE49-F238E27FC236}">
                  <a16:creationId xmlns:a16="http://schemas.microsoft.com/office/drawing/2014/main" id="{75B28E62-F99F-4D6D-918C-C7AA4BE8D27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3529879" y="5394143"/>
              <a:ext cx="914400" cy="914400"/>
            </a:xfrm>
            <a:prstGeom prst="rect">
              <a:avLst/>
            </a:prstGeom>
          </p:spPr>
        </p:pic>
        <p:pic>
          <p:nvPicPr>
            <p:cNvPr id="18" name="Graphic 17" descr="Female Profile">
              <a:extLst>
                <a:ext uri="{FF2B5EF4-FFF2-40B4-BE49-F238E27FC236}">
                  <a16:creationId xmlns:a16="http://schemas.microsoft.com/office/drawing/2014/main" id="{124A3A90-9982-4F70-95ED-9BFCA9BE8FF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3529879" y="3243733"/>
              <a:ext cx="914400" cy="914400"/>
            </a:xfrm>
            <a:prstGeom prst="rect">
              <a:avLst/>
            </a:prstGeom>
          </p:spPr>
        </p:pic>
        <p:pic>
          <p:nvPicPr>
            <p:cNvPr id="20" name="Graphic 19" descr="Man with cane">
              <a:extLst>
                <a:ext uri="{FF2B5EF4-FFF2-40B4-BE49-F238E27FC236}">
                  <a16:creationId xmlns:a16="http://schemas.microsoft.com/office/drawing/2014/main" id="{799C65D1-974B-4244-BA8D-FEAA90EE2655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3529879" y="2107096"/>
              <a:ext cx="914400" cy="914400"/>
            </a:xfrm>
            <a:prstGeom prst="rect">
              <a:avLst/>
            </a:prstGeom>
          </p:spPr>
        </p:pic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9A33FA96-096D-4C3D-8978-96A266848C30}"/>
                </a:ext>
              </a:extLst>
            </p:cNvPr>
            <p:cNvCxnSpPr>
              <a:stCxn id="6" idx="3"/>
              <a:endCxn id="20" idx="1"/>
            </p:cNvCxnSpPr>
            <p:nvPr/>
          </p:nvCxnSpPr>
          <p:spPr>
            <a:xfrm>
              <a:off x="1410128" y="2564296"/>
              <a:ext cx="2119751" cy="0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F3EC2C8C-C2FF-4A62-9A4B-60A1437959DD}"/>
                </a:ext>
              </a:extLst>
            </p:cNvPr>
            <p:cNvCxnSpPr>
              <a:cxnSpLocks/>
              <a:stCxn id="6" idx="3"/>
              <a:endCxn id="18" idx="1"/>
            </p:cNvCxnSpPr>
            <p:nvPr/>
          </p:nvCxnSpPr>
          <p:spPr>
            <a:xfrm>
              <a:off x="1410128" y="2564296"/>
              <a:ext cx="2119751" cy="1136637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860BFCEE-5C6D-4B05-8EDB-4D266EE32694}"/>
                </a:ext>
              </a:extLst>
            </p:cNvPr>
            <p:cNvCxnSpPr>
              <a:cxnSpLocks/>
              <a:stCxn id="12" idx="3"/>
              <a:endCxn id="18" idx="1"/>
            </p:cNvCxnSpPr>
            <p:nvPr/>
          </p:nvCxnSpPr>
          <p:spPr>
            <a:xfrm>
              <a:off x="1410128" y="3693554"/>
              <a:ext cx="2119751" cy="7379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65D129EC-D790-4ABD-BE06-E8CB3E669999}"/>
                </a:ext>
              </a:extLst>
            </p:cNvPr>
            <p:cNvCxnSpPr>
              <a:cxnSpLocks/>
              <a:stCxn id="10" idx="3"/>
              <a:endCxn id="14" idx="1"/>
            </p:cNvCxnSpPr>
            <p:nvPr/>
          </p:nvCxnSpPr>
          <p:spPr>
            <a:xfrm>
              <a:off x="1410128" y="4709554"/>
              <a:ext cx="2119751" cy="5152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4271AD9B-F523-4FCF-9A96-5F5640F92FFD}"/>
                </a:ext>
              </a:extLst>
            </p:cNvPr>
            <p:cNvCxnSpPr>
              <a:cxnSpLocks/>
              <a:stCxn id="8" idx="3"/>
              <a:endCxn id="16" idx="1"/>
            </p:cNvCxnSpPr>
            <p:nvPr/>
          </p:nvCxnSpPr>
          <p:spPr>
            <a:xfrm>
              <a:off x="1410128" y="5851343"/>
              <a:ext cx="2119751" cy="0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AEEC5DC8-C958-4170-B099-6F60A8B7229A}"/>
                </a:ext>
              </a:extLst>
            </p:cNvPr>
            <p:cNvCxnSpPr>
              <a:cxnSpLocks/>
              <a:stCxn id="8" idx="3"/>
              <a:endCxn id="20" idx="1"/>
            </p:cNvCxnSpPr>
            <p:nvPr/>
          </p:nvCxnSpPr>
          <p:spPr>
            <a:xfrm flipV="1">
              <a:off x="1410128" y="2564296"/>
              <a:ext cx="2119751" cy="3287047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AC56C52E-AEE8-41A3-A566-D3388E02709D}"/>
              </a:ext>
            </a:extLst>
          </p:cNvPr>
          <p:cNvGrpSpPr/>
          <p:nvPr/>
        </p:nvGrpSpPr>
        <p:grpSpPr>
          <a:xfrm>
            <a:off x="7428788" y="2270042"/>
            <a:ext cx="2643509" cy="2148729"/>
            <a:chOff x="6713194" y="2321954"/>
            <a:chExt cx="4068678" cy="3307152"/>
          </a:xfrm>
        </p:grpSpPr>
        <p:pic>
          <p:nvPicPr>
            <p:cNvPr id="43" name="Graphic 42" descr="Kitten">
              <a:extLst>
                <a:ext uri="{FF2B5EF4-FFF2-40B4-BE49-F238E27FC236}">
                  <a16:creationId xmlns:a16="http://schemas.microsoft.com/office/drawing/2014/main" id="{F122AF0A-5709-4473-8C6B-2A114674DDF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204923" y="3620936"/>
              <a:ext cx="914400" cy="914400"/>
            </a:xfrm>
            <a:prstGeom prst="rect">
              <a:avLst/>
            </a:prstGeom>
          </p:spPr>
        </p:pic>
        <p:pic>
          <p:nvPicPr>
            <p:cNvPr id="47" name="Graphic 46" descr="Man with cane">
              <a:extLst>
                <a:ext uri="{FF2B5EF4-FFF2-40B4-BE49-F238E27FC236}">
                  <a16:creationId xmlns:a16="http://schemas.microsoft.com/office/drawing/2014/main" id="{5DBEADB8-0392-4C22-B319-62A49B0CBECE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9867472" y="2321954"/>
              <a:ext cx="914400" cy="914400"/>
            </a:xfrm>
            <a:prstGeom prst="rect">
              <a:avLst/>
            </a:prstGeom>
          </p:spPr>
        </p:pic>
        <p:pic>
          <p:nvPicPr>
            <p:cNvPr id="55" name="Graphic 54" descr="Female Profile">
              <a:extLst>
                <a:ext uri="{FF2B5EF4-FFF2-40B4-BE49-F238E27FC236}">
                  <a16:creationId xmlns:a16="http://schemas.microsoft.com/office/drawing/2014/main" id="{C9CC80D8-423D-4892-A17E-F28D7909689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9867472" y="4708737"/>
              <a:ext cx="914400" cy="914400"/>
            </a:xfrm>
            <a:prstGeom prst="rect">
              <a:avLst/>
            </a:prstGeom>
          </p:spPr>
        </p:pic>
        <p:pic>
          <p:nvPicPr>
            <p:cNvPr id="57" name="Graphic 56" descr="Male profile">
              <a:extLst>
                <a:ext uri="{FF2B5EF4-FFF2-40B4-BE49-F238E27FC236}">
                  <a16:creationId xmlns:a16="http://schemas.microsoft.com/office/drawing/2014/main" id="{4E510E31-1144-4CD9-8AD0-993AD00994C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6713194" y="4714706"/>
              <a:ext cx="914400" cy="914400"/>
            </a:xfrm>
            <a:prstGeom prst="rect">
              <a:avLst/>
            </a:prstGeom>
          </p:spPr>
        </p:pic>
        <p:pic>
          <p:nvPicPr>
            <p:cNvPr id="59" name="Graphic 58" descr="Female Profile">
              <a:extLst>
                <a:ext uri="{FF2B5EF4-FFF2-40B4-BE49-F238E27FC236}">
                  <a16:creationId xmlns:a16="http://schemas.microsoft.com/office/drawing/2014/main" id="{3BF878FA-0DE4-49B9-922F-D26DC1869167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6713194" y="2321954"/>
              <a:ext cx="914400" cy="914400"/>
            </a:xfrm>
            <a:prstGeom prst="rect">
              <a:avLst/>
            </a:prstGeom>
          </p:spPr>
        </p:pic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F5F3F6BE-A58A-40F7-A6F9-4DE335102D0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19323" y="3236354"/>
              <a:ext cx="898437" cy="583806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04ACBBD0-1372-47E7-8B2A-AEED5531C394}"/>
                </a:ext>
              </a:extLst>
            </p:cNvPr>
            <p:cNvCxnSpPr>
              <a:cxnSpLocks/>
            </p:cNvCxnSpPr>
            <p:nvPr/>
          </p:nvCxnSpPr>
          <p:spPr>
            <a:xfrm>
              <a:off x="9119323" y="4365612"/>
              <a:ext cx="898437" cy="583806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B714DD6F-BCAA-421E-A3FD-238419600B1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465984" y="4365612"/>
              <a:ext cx="889227" cy="554306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9375514B-58C6-4C01-AF60-E9E11960119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465984" y="3132614"/>
              <a:ext cx="925723" cy="687546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7AD9F48-1A96-4528-A606-B3257B3510E3}"/>
                  </a:ext>
                </a:extLst>
              </p:cNvPr>
              <p:cNvSpPr txBox="1"/>
              <p:nvPr/>
            </p:nvSpPr>
            <p:spPr>
              <a:xfrm>
                <a:off x="81125" y="4911407"/>
                <a:ext cx="649463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(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Cat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→∃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[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Human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)∧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Loves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400" b="0" i="1" dirty="0" err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b="0" i="1" dirty="0" err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r>
                      <a:rPr lang="en-US" sz="2400" b="0" i="1" dirty="0" err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)]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m:rPr>
                        <m:nor/>
                      </m:rPr>
                      <a:rPr lang="en-US" sz="2400" dirty="0">
                        <a:latin typeface="Courier New" panose="02070309020205020404" pitchFamily="49" charset="0"/>
                        <a:cs typeface="Courier New" panose="02070309020205020404" pitchFamily="49" charset="0"/>
                      </a:rPr>
                      <m:t>Cat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  <m:r>
                      <a:rPr lang="en-US" sz="2400" i="1" dirty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[</m:t>
                    </m:r>
                    <m:r>
                      <m:rPr>
                        <m:nor/>
                      </m:rPr>
                      <a:rPr lang="en-US" sz="2400" dirty="0">
                        <a:latin typeface="Courier New" panose="02070309020205020404" pitchFamily="49" charset="0"/>
                        <a:cs typeface="Courier New" panose="02070309020205020404" pitchFamily="49" charset="0"/>
                      </a:rPr>
                      <m:t>Human</m:t>
                    </m:r>
                    <m:r>
                      <a:rPr lang="en-US" sz="2400" i="1" dirty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400" i="1" dirty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400" i="1" dirty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)∧</m:t>
                    </m:r>
                    <m:r>
                      <m:rPr>
                        <m:nor/>
                      </m:rPr>
                      <a:rPr lang="en-US" sz="2400" dirty="0">
                        <a:latin typeface="Courier New" panose="02070309020205020404" pitchFamily="49" charset="0"/>
                        <a:cs typeface="Courier New" panose="02070309020205020404" pitchFamily="49" charset="0"/>
                      </a:rPr>
                      <m:t>Loves</m:t>
                    </m:r>
                    <m:r>
                      <a:rPr lang="en-US" sz="2400" i="1" dirty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400" i="1" dirty="0" err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i="1" dirty="0" err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r>
                      <a:rPr lang="en-US" sz="2400" i="1" dirty="0" err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400" i="1" dirty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)]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7AD9F48-1A96-4528-A606-B3257B3510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25" y="4911407"/>
                <a:ext cx="6494634" cy="830997"/>
              </a:xfrm>
              <a:prstGeom prst="rect">
                <a:avLst/>
              </a:prstGeom>
              <a:blipFill>
                <a:blip r:embed="rId18"/>
                <a:stretch>
                  <a:fillRect l="-94" t="-5147" b="-110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1F43B61-D786-45F2-B86B-D55FDCB1136A}"/>
                  </a:ext>
                </a:extLst>
              </p:cNvPr>
              <p:cNvSpPr txBox="1"/>
              <p:nvPr/>
            </p:nvSpPr>
            <p:spPr>
              <a:xfrm>
                <a:off x="6168868" y="5401559"/>
                <a:ext cx="649463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(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Cat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∧∀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[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Human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dirty="0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𝑦</m:t>
                        </m:r>
                      </m:e>
                    </m:d>
                    <m:r>
                      <a:rPr lang="en-US" sz="24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Loves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400" b="0" i="1" dirty="0" err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b="0" i="1" dirty="0" err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r>
                      <a:rPr lang="en-US" sz="2400" b="0" i="1" dirty="0" err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)]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m:rPr>
                        <m:nor/>
                      </m:rPr>
                      <a:rPr lang="en-US" sz="2400" dirty="0">
                        <a:latin typeface="Courier New" panose="02070309020205020404" pitchFamily="49" charset="0"/>
                        <a:cs typeface="Courier New" panose="02070309020205020404" pitchFamily="49" charset="0"/>
                      </a:rPr>
                      <m:t>Cat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r>
                      <a:rPr lang="en-US" sz="2400" i="1" dirty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[</m:t>
                    </m:r>
                    <m:r>
                      <m:rPr>
                        <m:nor/>
                      </m:rPr>
                      <a:rPr lang="en-US" sz="2400" dirty="0">
                        <a:latin typeface="Courier New" panose="02070309020205020404" pitchFamily="49" charset="0"/>
                        <a:cs typeface="Courier New" panose="02070309020205020404" pitchFamily="49" charset="0"/>
                      </a:rPr>
                      <m:t>Human</m:t>
                    </m:r>
                    <m:r>
                      <a:rPr lang="en-US" sz="2400" i="1" dirty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400" i="1" dirty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400" i="1" dirty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)→</m:t>
                    </m:r>
                    <m:r>
                      <m:rPr>
                        <m:nor/>
                      </m:rPr>
                      <a:rPr lang="en-US" sz="2400" dirty="0">
                        <a:latin typeface="Courier New" panose="02070309020205020404" pitchFamily="49" charset="0"/>
                        <a:cs typeface="Courier New" panose="02070309020205020404" pitchFamily="49" charset="0"/>
                      </a:rPr>
                      <m:t>Loves</m:t>
                    </m:r>
                    <m:r>
                      <a:rPr lang="en-US" sz="2400" i="1" dirty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400" i="1" dirty="0" err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i="1" dirty="0" err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r>
                      <a:rPr lang="en-US" sz="2400" i="1" dirty="0" err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400" i="1" dirty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)]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1F43B61-D786-45F2-B86B-D55FDCB113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8868" y="5401559"/>
                <a:ext cx="6494634" cy="830997"/>
              </a:xfrm>
              <a:prstGeom prst="rect">
                <a:avLst/>
              </a:prstGeom>
              <a:blipFill>
                <a:blip r:embed="rId19"/>
                <a:stretch>
                  <a:fillRect l="-94" t="-5147" b="-110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8119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Negation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240433"/>
            <a:ext cx="11187258" cy="1079688"/>
          </a:xfrm>
        </p:spPr>
        <p:txBody>
          <a:bodyPr/>
          <a:lstStyle/>
          <a:p>
            <a:r>
              <a:rPr lang="en-US" dirty="0"/>
              <a:t>How do we negate nested quantifiers?</a:t>
            </a:r>
          </a:p>
          <a:p>
            <a:r>
              <a:rPr lang="en-US" dirty="0"/>
              <a:t>The old rule still applies.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10">
                <a:extLst>
                  <a:ext uri="{FF2B5EF4-FFF2-40B4-BE49-F238E27FC236}">
                    <a16:creationId xmlns:a16="http://schemas.microsoft.com/office/drawing/2014/main" id="{DA88B5C0-24FE-4A57-A6AA-C45336AFCC71}"/>
                  </a:ext>
                </a:extLst>
              </p:cNvPr>
              <p:cNvSpPr/>
              <p:nvPr/>
            </p:nvSpPr>
            <p:spPr>
              <a:xfrm>
                <a:off x="429502" y="2264505"/>
                <a:ext cx="10557164" cy="1579418"/>
              </a:xfrm>
              <a:prstGeom prst="roundRect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To negate an expression with a quantifier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1. Switch the quantifier (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becomes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∃,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becomes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)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2. Negate the expression inside</a:t>
                </a:r>
              </a:p>
            </p:txBody>
          </p:sp>
        </mc:Choice>
        <mc:Fallback xmlns="">
          <p:sp>
            <p:nvSpPr>
              <p:cNvPr id="7" name="Rounded Rectangle 10">
                <a:extLst>
                  <a:ext uri="{FF2B5EF4-FFF2-40B4-BE49-F238E27FC236}">
                    <a16:creationId xmlns:a16="http://schemas.microsoft.com/office/drawing/2014/main" id="{DA88B5C0-24FE-4A57-A6AA-C45336AFCC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502" y="2264505"/>
                <a:ext cx="10557164" cy="1579418"/>
              </a:xfrm>
              <a:prstGeom prst="roundRect">
                <a:avLst/>
              </a:prstGeom>
              <a:blipFill>
                <a:blip r:embed="rId2"/>
                <a:stretch>
                  <a:fillRect l="-58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21C36F3E-5065-4C9C-90F4-6B2576CD805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5409" y="3843924"/>
                <a:ext cx="11187258" cy="2750800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¬(∀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(¬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∃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∀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∧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d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(¬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∀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∧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d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(¬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∨¬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21C36F3E-5065-4C9C-90F4-6B2576CD80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409" y="3843924"/>
                <a:ext cx="11187258" cy="27508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11564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Translation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For each of the following, translate it, then say whether the statement is true. Let your domain of discourse be integers.</a:t>
                </a:r>
              </a:p>
              <a:p>
                <a:pPr marL="0" indent="0">
                  <a:buNone/>
                </a:pPr>
                <a:r>
                  <a:rPr lang="en-US" dirty="0"/>
                  <a:t>For every integer, there is a greater integer.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There is an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, such that for all 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𝑥𝑦</m:t>
                    </m:r>
                  </m:oMath>
                </a14:m>
                <a:r>
                  <a:rPr lang="en-US" dirty="0"/>
                  <a:t> is equal to 1.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</m:oMath>
                </a14:m>
                <a:r>
                  <a:rPr lang="en-US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Equal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25" t="-2138" r="-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84B7FE0-1257-4229-B606-8E30006A5547}"/>
                  </a:ext>
                </a:extLst>
              </p:cNvPr>
              <p:cNvSpPr txBox="1"/>
              <p:nvPr/>
            </p:nvSpPr>
            <p:spPr>
              <a:xfrm>
                <a:off x="1099335" y="2866490"/>
                <a:ext cx="1173308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(</m:t>
                    </m:r>
                  </m:oMath>
                </a14:m>
                <a:r>
                  <a:rPr lang="en-US" sz="2400" b="0" i="0" dirty="0">
                    <a:solidFill>
                      <a:schemeClr val="accent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Greater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dirty="0" err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dirty="0" err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dirty="0" err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r>
                  <a:rPr lang="en-US" sz="2400" dirty="0">
                    <a:solidFill>
                      <a:schemeClr val="accent3"/>
                    </a:solidFill>
                  </a:rPr>
                  <a:t>  </a:t>
                </a:r>
                <a:r>
                  <a:rPr lang="en-US" sz="24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(This statement is true: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can be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sz="24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[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depends 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4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84B7FE0-1257-4229-B606-8E30006A55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9335" y="2866490"/>
                <a:ext cx="11733087" cy="461665"/>
              </a:xfrm>
              <a:prstGeom prst="rect">
                <a:avLst/>
              </a:prstGeom>
              <a:blipFill>
                <a:blip r:embed="rId3"/>
                <a:stretch>
                  <a:fillRect l="-52" t="-14474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7541786-9D5F-4E64-9CC0-5D245F08E443}"/>
                  </a:ext>
                </a:extLst>
              </p:cNvPr>
              <p:cNvSpPr txBox="1"/>
              <p:nvPr/>
            </p:nvSpPr>
            <p:spPr>
              <a:xfrm>
                <a:off x="1099336" y="3903607"/>
                <a:ext cx="994538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(</m:t>
                    </m:r>
                  </m:oMath>
                </a14:m>
                <a:r>
                  <a:rPr lang="en-US" sz="2400" b="0" i="0" dirty="0">
                    <a:solidFill>
                      <a:schemeClr val="accent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Equal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dirty="0" err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𝑥𝑦</m:t>
                    </m:r>
                    <m:r>
                      <a:rPr lang="en-US" sz="2400" b="0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, 1))</m:t>
                    </m:r>
                  </m:oMath>
                </a14:m>
                <a:r>
                  <a:rPr lang="en-US" sz="2400" dirty="0">
                    <a:solidFill>
                      <a:schemeClr val="accent3"/>
                    </a:solidFill>
                  </a:rPr>
                  <a:t>  </a:t>
                </a:r>
                <a:r>
                  <a:rPr lang="en-US" sz="24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(This statement is false: no single value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can play that role for every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</m:oMath>
                </a14:m>
                <a:r>
                  <a:rPr lang="en-US" sz="24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.)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7541786-9D5F-4E64-9CC0-5D245F08E4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9336" y="3903607"/>
                <a:ext cx="9945384" cy="830997"/>
              </a:xfrm>
              <a:prstGeom prst="rect">
                <a:avLst/>
              </a:prstGeom>
              <a:blipFill>
                <a:blip r:embed="rId4"/>
                <a:stretch>
                  <a:fillRect l="-919" t="-8029" r="-1593" b="-160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38BFD04-B28C-432F-874D-C7DA01660BC6}"/>
                  </a:ext>
                </a:extLst>
              </p:cNvPr>
              <p:cNvSpPr txBox="1"/>
              <p:nvPr/>
            </p:nvSpPr>
            <p:spPr>
              <a:xfrm>
                <a:off x="1099335" y="5106484"/>
                <a:ext cx="994538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For every integer,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400" b="0" i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 </m:t>
                    </m:r>
                  </m:oMath>
                </a14:m>
                <a:r>
                  <a:rPr lang="en-US" sz="24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there is an integer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such that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+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=1</m:t>
                    </m:r>
                  </m:oMath>
                </a14:m>
                <a:endParaRPr lang="en-US" sz="2400" dirty="0">
                  <a:solidFill>
                    <a:schemeClr val="accent3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4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(This statement is true,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</m:oMath>
                </a14:m>
                <a:r>
                  <a:rPr lang="en-US" sz="24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can depend 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</m:oMath>
                </a14:m>
                <a:endParaRPr lang="en-US" sz="2400" dirty="0">
                  <a:solidFill>
                    <a:schemeClr val="accent3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38BFD04-B28C-432F-874D-C7DA01660B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9335" y="5106484"/>
                <a:ext cx="9945384" cy="830997"/>
              </a:xfrm>
              <a:prstGeom prst="rect">
                <a:avLst/>
              </a:prstGeom>
              <a:blipFill>
                <a:blip r:embed="rId5"/>
                <a:stretch>
                  <a:fillRect l="-919" t="-5147" b="-16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251923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AD27C1F-A5E9-46D6-A7EE-560C69468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Inference Proofs and the Direct Proof Rule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65762F-8A81-4073-9412-8306275624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3006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it yourselves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0" dirty="0"/>
                  <a:t>Suppose you know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b="0" i="0" dirty="0"/>
                  <a:t>and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 </a:t>
                </a:r>
                <a:br>
                  <a:rPr lang="en-US" dirty="0"/>
                </a:br>
                <a:r>
                  <a:rPr lang="en-US" dirty="0"/>
                  <a:t>Give an argument to conclude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75239" y="2503055"/>
                <a:ext cx="2546652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marL="457200" indent="-45720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¬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→¬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marL="457200" indent="-45720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marL="457200" indent="-45720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marL="457200" indent="-45720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𝑠</m:t>
                    </m:r>
                  </m:oMath>
                </a14:m>
                <a:endParaRPr lang="en-US" sz="2400" b="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marL="457200" indent="-45720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𝑠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2503055"/>
                <a:ext cx="2546652" cy="2308324"/>
              </a:xfrm>
              <a:prstGeom prst="rect">
                <a:avLst/>
              </a:prstGeom>
              <a:blipFill>
                <a:blip r:embed="rId4"/>
                <a:stretch>
                  <a:fillRect l="-3589" t="-1852" b="-50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3205018" y="2466109"/>
            <a:ext cx="338974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Given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Given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Given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Modus Ponens 1,3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Contrapositive of 2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Modus Ponens 5,4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4E5FB602-51AC-4D25-9262-54E896535366}"/>
                  </a:ext>
                </a:extLst>
              </p14:cNvPr>
              <p14:cNvContentPartPr/>
              <p14:nvPr/>
            </p14:nvContentPartPr>
            <p14:xfrm>
              <a:off x="292680" y="52920"/>
              <a:ext cx="11282400" cy="50288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4E5FB602-51AC-4D25-9262-54E89653536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83320" y="43560"/>
                <a:ext cx="11301120" cy="5047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878095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Inference Rules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In total, we have two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US" dirty="0"/>
                  <a:t> and two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∨</m:t>
                    </m:r>
                  </m:oMath>
                </a14:m>
                <a:r>
                  <a:rPr lang="en-US" dirty="0"/>
                  <a:t>, one to create the connector, and one to remove it.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None of these rules are surprising, but they are useful.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b="-2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3211762" y="2232957"/>
            <a:ext cx="2235200" cy="1116810"/>
            <a:chOff x="714212" y="824345"/>
            <a:chExt cx="2235200" cy="1116810"/>
          </a:xfrm>
        </p:grpSpPr>
        <p:grpSp>
          <p:nvGrpSpPr>
            <p:cNvPr id="5" name="Group 4"/>
            <p:cNvGrpSpPr/>
            <p:nvPr/>
          </p:nvGrpSpPr>
          <p:grpSpPr>
            <a:xfrm>
              <a:off x="714212" y="824345"/>
              <a:ext cx="2235200" cy="1055255"/>
              <a:chOff x="904712" y="2373745"/>
              <a:chExt cx="223520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" name="TextBox 6"/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∧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𝐵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7" name="TextBox 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TextBox 7"/>
                  <p:cNvSpPr txBox="1"/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,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𝐵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8" name="TextBox 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9" name="Straight Connector 8"/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0" name="Rounded Rectangle 9"/>
          <p:cNvSpPr/>
          <p:nvPr/>
        </p:nvSpPr>
        <p:spPr>
          <a:xfrm>
            <a:off x="1586674" y="2597388"/>
            <a:ext cx="1571203" cy="435307"/>
          </a:xfrm>
          <a:prstGeom prst="roundRect">
            <a:avLst/>
          </a:prstGeom>
          <a:noFill/>
          <a:ln w="38100">
            <a:solidFill>
              <a:schemeClr val="accent3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Eliminate </a:t>
            </a:r>
            <a:r>
              <a:rPr lang="en-US" sz="2000" dirty="0">
                <a:latin typeface="Segoe UI Semilight" panose="020B0402040204020203" pitchFamily="34" charset="0"/>
                <a:ea typeface="Cambria Math" panose="02040503050406030204" pitchFamily="18" charset="0"/>
                <a:cs typeface="Segoe UI Semilight" panose="020B0402040204020203" pitchFamily="34" charset="0"/>
              </a:rPr>
              <a:t>∧</a:t>
            </a:r>
            <a:endParaRPr lang="en-US" sz="20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145796" y="3736489"/>
            <a:ext cx="2235200" cy="1116810"/>
            <a:chOff x="714212" y="824345"/>
            <a:chExt cx="2235200" cy="1116810"/>
          </a:xfrm>
        </p:grpSpPr>
        <p:grpSp>
          <p:nvGrpSpPr>
            <p:cNvPr id="12" name="Group 11"/>
            <p:cNvGrpSpPr/>
            <p:nvPr/>
          </p:nvGrpSpPr>
          <p:grpSpPr>
            <a:xfrm>
              <a:off x="714212" y="824345"/>
              <a:ext cx="2235200" cy="1055255"/>
              <a:chOff x="904712" y="2373745"/>
              <a:chExt cx="223520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TextBox 13"/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∨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𝐵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, ¬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4" name="TextBox 1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TextBox 14"/>
                  <p:cNvSpPr txBox="1"/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𝐵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5" name="TextBox 1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6" name="Straight Connector 15"/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ounded Rectangle 16"/>
              <p:cNvSpPr/>
              <p:nvPr/>
            </p:nvSpPr>
            <p:spPr>
              <a:xfrm>
                <a:off x="1520708" y="4100920"/>
                <a:ext cx="1571203" cy="435307"/>
              </a:xfrm>
              <a:prstGeom prst="roundRect">
                <a:avLst/>
              </a:prstGeom>
              <a:noFill/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Eliminate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</m:oMath>
                </a14:m>
                <a:endParaRPr lang="en-US" sz="20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17" name="Rounded 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0708" y="4100920"/>
                <a:ext cx="1571203" cy="435307"/>
              </a:xfrm>
              <a:prstGeom prst="roundRect">
                <a:avLst/>
              </a:prstGeom>
              <a:blipFill>
                <a:blip r:embed="rId9"/>
                <a:stretch>
                  <a:fillRect b="-16883"/>
                </a:stretch>
              </a:blipFill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/>
          <p:cNvGrpSpPr/>
          <p:nvPr/>
        </p:nvGrpSpPr>
        <p:grpSpPr>
          <a:xfrm>
            <a:off x="8528924" y="2185050"/>
            <a:ext cx="2235200" cy="1116810"/>
            <a:chOff x="714212" y="824345"/>
            <a:chExt cx="2235200" cy="1116810"/>
          </a:xfrm>
        </p:grpSpPr>
        <p:grpSp>
          <p:nvGrpSpPr>
            <p:cNvPr id="19" name="Group 18"/>
            <p:cNvGrpSpPr/>
            <p:nvPr/>
          </p:nvGrpSpPr>
          <p:grpSpPr>
            <a:xfrm>
              <a:off x="714212" y="824345"/>
              <a:ext cx="2235200" cy="1055255"/>
              <a:chOff x="904712" y="2373745"/>
              <a:chExt cx="223520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TextBox 20"/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;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𝐵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1" name="TextBox 2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b="-131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TextBox 21"/>
                  <p:cNvSpPr txBox="1"/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∧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𝐵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2" name="TextBox 2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3" name="Straight Connector 22"/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4" name="Rounded Rectangle 23"/>
          <p:cNvSpPr/>
          <p:nvPr/>
        </p:nvSpPr>
        <p:spPr>
          <a:xfrm>
            <a:off x="6903836" y="2549481"/>
            <a:ext cx="1571203" cy="435307"/>
          </a:xfrm>
          <a:prstGeom prst="roundRect">
            <a:avLst/>
          </a:prstGeom>
          <a:noFill/>
          <a:ln w="38100">
            <a:solidFill>
              <a:schemeClr val="accent3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Intro </a:t>
            </a:r>
            <a:r>
              <a:rPr lang="en-US" sz="2000" dirty="0">
                <a:latin typeface="Segoe UI Semilight" panose="020B0402040204020203" pitchFamily="34" charset="0"/>
                <a:ea typeface="Cambria Math" panose="02040503050406030204" pitchFamily="18" charset="0"/>
                <a:cs typeface="Segoe UI Semilight" panose="020B0402040204020203" pitchFamily="34" charset="0"/>
              </a:rPr>
              <a:t>∧</a:t>
            </a:r>
            <a:endParaRPr lang="en-US" sz="20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8462958" y="3688582"/>
            <a:ext cx="2235200" cy="1116810"/>
            <a:chOff x="714212" y="824345"/>
            <a:chExt cx="2235200" cy="1116810"/>
          </a:xfrm>
        </p:grpSpPr>
        <p:grpSp>
          <p:nvGrpSpPr>
            <p:cNvPr id="26" name="Group 25"/>
            <p:cNvGrpSpPr/>
            <p:nvPr/>
          </p:nvGrpSpPr>
          <p:grpSpPr>
            <a:xfrm>
              <a:off x="714212" y="824345"/>
              <a:ext cx="2235200" cy="1055255"/>
              <a:chOff x="904712" y="2373745"/>
              <a:chExt cx="223520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TextBox 27"/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8" name="TextBox 2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TextBox 28"/>
                  <p:cNvSpPr txBox="1"/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∨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𝐵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,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𝐵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∨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9" name="TextBox 2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0" name="Straight Connector 29"/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ounded Rectangle 30"/>
              <p:cNvSpPr/>
              <p:nvPr/>
            </p:nvSpPr>
            <p:spPr>
              <a:xfrm>
                <a:off x="6837870" y="4053013"/>
                <a:ext cx="1571203" cy="435307"/>
              </a:xfrm>
              <a:prstGeom prst="roundRect">
                <a:avLst/>
              </a:prstGeom>
              <a:noFill/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</m:oMath>
                </a14:m>
                <a:endParaRPr lang="en-US" sz="20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31" name="Rounded 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7870" y="4053013"/>
                <a:ext cx="1571203" cy="435307"/>
              </a:xfrm>
              <a:prstGeom prst="roundRect">
                <a:avLst/>
              </a:prstGeom>
              <a:blipFill>
                <a:blip r:embed="rId16"/>
                <a:stretch>
                  <a:fillRect b="-16883"/>
                </a:stretch>
              </a:blipFill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DDC75750-0447-4FF8-BEA4-F077536572AD}"/>
                  </a:ext>
                </a:extLst>
              </p14:cNvPr>
              <p14:cNvContentPartPr/>
              <p14:nvPr/>
            </p14:nvContentPartPr>
            <p14:xfrm>
              <a:off x="1133280" y="691560"/>
              <a:ext cx="10951920" cy="420336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DDC75750-0447-4FF8-BEA4-F077536572AD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123920" y="682200"/>
                <a:ext cx="10970640" cy="4222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547954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Be careful! Logical inference rules can only be applied to </a:t>
                </a:r>
                <a:r>
                  <a:rPr lang="en-US" b="1" dirty="0"/>
                  <a:t>entire</a:t>
                </a:r>
                <a:r>
                  <a:rPr lang="en-US" dirty="0"/>
                  <a:t> facts. They cannot be applied to portions of a statement (the way our propositional rules could). Why not?</a:t>
                </a:r>
              </a:p>
              <a:p>
                <a:r>
                  <a:rPr lang="en-US" dirty="0"/>
                  <a:t>Suppose we know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 Can we conclude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? </a:t>
                </a:r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657600" y="3429000"/>
                <a:ext cx="5349922" cy="2554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Given</a:t>
                </a:r>
              </a:p>
              <a:p>
                <a:r>
                  <a:rPr lang="en-US" sz="3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Given</a:t>
                </a:r>
              </a:p>
              <a:p>
                <a:r>
                  <a:rPr lang="en-US" sz="3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Introduce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</m:oMath>
                </a14:m>
                <a:r>
                  <a:rPr lang="en-US" sz="3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(1)</a:t>
                </a:r>
              </a:p>
              <a:p>
                <a:r>
                  <a:rPr lang="en-US" sz="3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Introduce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</m:oMath>
                </a14:m>
                <a:r>
                  <a:rPr lang="en-US" sz="3200" b="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:r>
                  <a:rPr lang="en-US" sz="3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(2)</a:t>
                </a:r>
                <a:endParaRPr lang="en-US" sz="3200" b="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3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Modus Ponens 3,4.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600" y="3429000"/>
                <a:ext cx="5349922" cy="2554545"/>
              </a:xfrm>
              <a:prstGeom prst="rect">
                <a:avLst/>
              </a:prstGeom>
              <a:blipFill>
                <a:blip r:embed="rId3"/>
                <a:stretch>
                  <a:fillRect l="-2847" t="-3103" b="-66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9007522" y="3559273"/>
            <a:ext cx="2235200" cy="1116810"/>
            <a:chOff x="714212" y="824345"/>
            <a:chExt cx="2235200" cy="1116810"/>
          </a:xfrm>
        </p:grpSpPr>
        <p:grpSp>
          <p:nvGrpSpPr>
            <p:cNvPr id="6" name="Group 5"/>
            <p:cNvGrpSpPr/>
            <p:nvPr/>
          </p:nvGrpSpPr>
          <p:grpSpPr>
            <a:xfrm>
              <a:off x="714212" y="824345"/>
              <a:ext cx="2235200" cy="1055255"/>
              <a:chOff x="904712" y="2373745"/>
              <a:chExt cx="223520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TextBox 7"/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8" name="TextBox 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TextBox 8"/>
                  <p:cNvSpPr txBox="1"/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∨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𝐵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,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𝐵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∨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9" name="TextBox 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0" name="Straight Connector 9"/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ounded Rectangle 10"/>
              <p:cNvSpPr/>
              <p:nvPr/>
            </p:nvSpPr>
            <p:spPr>
              <a:xfrm>
                <a:off x="7382434" y="3923704"/>
                <a:ext cx="1571203" cy="435307"/>
              </a:xfrm>
              <a:prstGeom prst="roundRect">
                <a:avLst/>
              </a:prstGeom>
              <a:noFill/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</m:oMath>
                </a14:m>
                <a:endParaRPr lang="en-US" sz="20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11" name="Rounded 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2434" y="3923704"/>
                <a:ext cx="1571203" cy="435307"/>
              </a:xfrm>
              <a:prstGeom prst="roundRect">
                <a:avLst/>
              </a:prstGeom>
              <a:blipFill>
                <a:blip r:embed="rId7"/>
                <a:stretch>
                  <a:fillRect b="-16883"/>
                </a:stretch>
              </a:blipFill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157299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Direct Proof Rule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706688"/>
          </a:xfrm>
        </p:spPr>
        <p:txBody>
          <a:bodyPr/>
          <a:lstStyle/>
          <a:p>
            <a:r>
              <a:rPr lang="en-US" dirty="0"/>
              <a:t>We’ve been implicitly using another “rule” today, the direct proof rule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072541" y="2157912"/>
                <a:ext cx="55207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Write a proof “given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𝐴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conclude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𝐵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”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2541" y="2157912"/>
                <a:ext cx="5520761" cy="461665"/>
              </a:xfrm>
              <a:prstGeom prst="rect">
                <a:avLst/>
              </a:prstGeom>
              <a:blipFill>
                <a:blip r:embed="rId2"/>
                <a:stretch>
                  <a:fillRect l="-1766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8228330" y="2157912"/>
            <a:ext cx="2235200" cy="1055255"/>
            <a:chOff x="904712" y="2373745"/>
            <a:chExt cx="2235200" cy="105525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1076960" y="2373745"/>
                  <a:ext cx="197104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𝐴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𝐵</m:t>
                        </m:r>
                      </m:oMath>
                    </m:oMathPara>
                  </a14:m>
                  <a:endPara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endParaRPr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6960" y="2373745"/>
                  <a:ext cx="1971040" cy="46166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1076960" y="2967335"/>
                  <a:ext cx="197104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𝐴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𝐵</m:t>
                        </m:r>
                      </m:oMath>
                    </m:oMathPara>
                  </a14:m>
                  <a:endPara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endParaRPr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6960" y="2967335"/>
                  <a:ext cx="1971040" cy="46166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" name="Straight Connector 8"/>
            <p:cNvCxnSpPr/>
            <p:nvPr/>
          </p:nvCxnSpPr>
          <p:spPr>
            <a:xfrm flipV="1">
              <a:off x="904712" y="2946071"/>
              <a:ext cx="2235200" cy="1"/>
            </a:xfrm>
            <a:prstGeom prst="line">
              <a:avLst/>
            </a:prstGeom>
            <a:ln w="412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" name="Straight Connector 9"/>
          <p:cNvCxnSpPr/>
          <p:nvPr/>
        </p:nvCxnSpPr>
        <p:spPr>
          <a:xfrm flipV="1">
            <a:off x="1072541" y="2751503"/>
            <a:ext cx="4776407" cy="1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072541" y="2819681"/>
                <a:ext cx="477640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𝐴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𝐵</m:t>
                      </m:r>
                    </m:oMath>
                  </m:oMathPara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2541" y="2819681"/>
                <a:ext cx="4776408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ounded Rectangle 12"/>
          <p:cNvSpPr/>
          <p:nvPr/>
        </p:nvSpPr>
        <p:spPr>
          <a:xfrm>
            <a:off x="6679218" y="2340537"/>
            <a:ext cx="1571203" cy="747215"/>
          </a:xfrm>
          <a:prstGeom prst="roundRect">
            <a:avLst/>
          </a:prstGeom>
          <a:noFill/>
          <a:ln w="38100">
            <a:solidFill>
              <a:schemeClr val="accent3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Direct Proof rule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575239" y="3429000"/>
                <a:ext cx="10997925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This rule is different from the others –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⇒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𝐵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not a “single fact.”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It’s an observation that we’ve done a proof. (i.e. that we showed fact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𝐵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starting from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𝐴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.)</a:t>
                </a:r>
              </a:p>
              <a:p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We will get a lot of mileage out of this rule…</a:t>
                </a:r>
                <a:r>
                  <a:rPr lang="en-US" sz="240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starting right now.</a:t>
                </a:r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3429000"/>
                <a:ext cx="10997925" cy="1938992"/>
              </a:xfrm>
              <a:prstGeom prst="rect">
                <a:avLst/>
              </a:prstGeom>
              <a:blipFill>
                <a:blip r:embed="rId6"/>
                <a:stretch>
                  <a:fillRect l="-831" t="-2201" b="-62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53700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56C597-A5CD-49D4-B9F9-AE1BEAC03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would you argue…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54ECB9-7E5F-4E2E-8020-AFFC9518CC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Let’s say you have a piece of code.</a:t>
            </a:r>
          </a:p>
          <a:p>
            <a:r>
              <a:rPr lang="en-US" dirty="0"/>
              <a:t>And you think </a:t>
            </a:r>
            <a:r>
              <a:rPr lang="en-US" b="1" dirty="0"/>
              <a:t>if </a:t>
            </a:r>
            <a:r>
              <a:rPr lang="en-US" dirty="0"/>
              <a:t>the code gets null input </a:t>
            </a:r>
            <a:r>
              <a:rPr lang="en-US" b="1" dirty="0"/>
              <a:t>then </a:t>
            </a:r>
            <a:r>
              <a:rPr lang="en-US" dirty="0"/>
              <a:t>a </a:t>
            </a:r>
            <a:r>
              <a:rPr lang="en-US" dirty="0" err="1"/>
              <a:t>nullPointerExecption</a:t>
            </a:r>
            <a:r>
              <a:rPr lang="en-US" dirty="0"/>
              <a:t> will be thrown.</a:t>
            </a:r>
          </a:p>
          <a:p>
            <a:r>
              <a:rPr lang="en-US" dirty="0"/>
              <a:t>How would you convince your friend?</a:t>
            </a:r>
          </a:p>
          <a:p>
            <a:endParaRPr lang="en-US" dirty="0"/>
          </a:p>
          <a:p>
            <a:r>
              <a:rPr lang="en-US" dirty="0"/>
              <a:t>You’d probably trace the code, assuming you would get null input. </a:t>
            </a:r>
          </a:p>
          <a:p>
            <a:r>
              <a:rPr lang="en-US" dirty="0"/>
              <a:t>The code was your </a:t>
            </a:r>
            <a:r>
              <a:rPr lang="en-US" b="1" dirty="0"/>
              <a:t>given</a:t>
            </a:r>
          </a:p>
          <a:p>
            <a:r>
              <a:rPr lang="en-US" b="1" dirty="0"/>
              <a:t>The null input is an assumption  </a:t>
            </a:r>
          </a:p>
        </p:txBody>
      </p:sp>
    </p:spTree>
    <p:extLst>
      <p:ext uri="{BB962C8B-B14F-4D97-AF65-F5344CB8AC3E}">
        <p14:creationId xmlns:p14="http://schemas.microsoft.com/office/powerpoint/2010/main" val="37213317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2C7329-095E-4534-802C-58095E20F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general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083CA8B-4A4F-453B-97FD-CBC7EF65B54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How do you convince someone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 is true given some surrounding context/some surrounding givens?</a:t>
                </a:r>
              </a:p>
              <a:p>
                <a:endParaRPr lang="en-US" dirty="0"/>
              </a:p>
              <a:p>
                <a:r>
                  <a:rPr lang="en-US" dirty="0"/>
                  <a:t>You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is true (you assume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)</a:t>
                </a:r>
              </a:p>
              <a:p>
                <a:endParaRPr lang="en-US" dirty="0"/>
              </a:p>
              <a:p>
                <a:r>
                  <a:rPr lang="en-US" dirty="0"/>
                  <a:t>And then you’ll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 must also be true.</a:t>
                </a:r>
              </a:p>
              <a:p>
                <a:pPr lvl="1"/>
                <a:r>
                  <a:rPr lang="en-US" dirty="0"/>
                  <a:t>Just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and the Given information.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083CA8B-4A4F-453B-97FD-CBC7EF65B54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464715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AFB64F-86CF-441C-BC59-FB16DAFA6A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Grades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E0A0D8-DAA6-48E7-B967-E25F80B7C5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Grades were critical in your lives up until now.</a:t>
            </a:r>
          </a:p>
          <a:p>
            <a:pPr lvl="1"/>
            <a:r>
              <a:rPr lang="en-US" dirty="0"/>
              <a:t>If you were in high school, they’re critical for getting into college.</a:t>
            </a:r>
          </a:p>
          <a:p>
            <a:pPr lvl="1"/>
            <a:r>
              <a:rPr lang="en-US" dirty="0"/>
              <a:t>If you were at UW or CC applying to CSE, they were key to that application</a:t>
            </a:r>
          </a:p>
          <a:p>
            <a:endParaRPr lang="en-US" dirty="0"/>
          </a:p>
          <a:p>
            <a:r>
              <a:rPr lang="en-US" dirty="0"/>
              <a:t>Regardless of where you’re going next, what you </a:t>
            </a:r>
            <a:r>
              <a:rPr lang="en-US" b="1" dirty="0"/>
              <a:t>learn</a:t>
            </a:r>
            <a:r>
              <a:rPr lang="en-US" dirty="0"/>
              <a:t> in this course matters FAR more than what your grade is in this course.</a:t>
            </a:r>
          </a:p>
          <a:p>
            <a:r>
              <a:rPr lang="en-US" dirty="0"/>
              <a:t>If you’re planning on industry – interviews matter more than grades.</a:t>
            </a:r>
          </a:p>
          <a:p>
            <a:r>
              <a:rPr lang="en-US" dirty="0"/>
              <a:t>If you’re planning on grad school – letters matter most, those are based on doing work outside of class building off what you learned in class. </a:t>
            </a:r>
          </a:p>
        </p:txBody>
      </p:sp>
    </p:spTree>
    <p:extLst>
      <p:ext uri="{BB962C8B-B14F-4D97-AF65-F5344CB8AC3E}">
        <p14:creationId xmlns:p14="http://schemas.microsoft.com/office/powerpoint/2010/main" val="24967117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Direct Proof Rule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072541" y="2157912"/>
                <a:ext cx="55207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Write a proof “given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𝐴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conclude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𝐵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”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2541" y="2157912"/>
                <a:ext cx="5520761" cy="461665"/>
              </a:xfrm>
              <a:prstGeom prst="rect">
                <a:avLst/>
              </a:prstGeom>
              <a:blipFill>
                <a:blip r:embed="rId2"/>
                <a:stretch>
                  <a:fillRect l="-1766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8228330" y="2157912"/>
            <a:ext cx="2235200" cy="1055255"/>
            <a:chOff x="904712" y="2373745"/>
            <a:chExt cx="2235200" cy="105525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1076960" y="2373745"/>
                  <a:ext cx="197104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𝐴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𝐵</m:t>
                        </m:r>
                      </m:oMath>
                    </m:oMathPara>
                  </a14:m>
                  <a:endPara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endParaRPr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6960" y="2373745"/>
                  <a:ext cx="1971040" cy="46166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1076960" y="2967335"/>
                  <a:ext cx="197104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𝐴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𝐵</m:t>
                        </m:r>
                      </m:oMath>
                    </m:oMathPara>
                  </a14:m>
                  <a:endPara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endParaRPr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6960" y="2967335"/>
                  <a:ext cx="1971040" cy="46166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" name="Straight Connector 8"/>
            <p:cNvCxnSpPr/>
            <p:nvPr/>
          </p:nvCxnSpPr>
          <p:spPr>
            <a:xfrm flipV="1">
              <a:off x="904712" y="2946071"/>
              <a:ext cx="2235200" cy="1"/>
            </a:xfrm>
            <a:prstGeom prst="line">
              <a:avLst/>
            </a:prstGeom>
            <a:ln w="412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" name="Straight Connector 9"/>
          <p:cNvCxnSpPr/>
          <p:nvPr/>
        </p:nvCxnSpPr>
        <p:spPr>
          <a:xfrm flipV="1">
            <a:off x="1072541" y="2751503"/>
            <a:ext cx="4776407" cy="1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072541" y="2819681"/>
                <a:ext cx="477640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𝐴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𝐵</m:t>
                      </m:r>
                    </m:oMath>
                  </m:oMathPara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2541" y="2819681"/>
                <a:ext cx="4776408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ounded Rectangle 12"/>
          <p:cNvSpPr/>
          <p:nvPr/>
        </p:nvSpPr>
        <p:spPr>
          <a:xfrm>
            <a:off x="6679218" y="2340537"/>
            <a:ext cx="1571203" cy="747215"/>
          </a:xfrm>
          <a:prstGeom prst="roundRect">
            <a:avLst/>
          </a:prstGeom>
          <a:noFill/>
          <a:ln w="38100">
            <a:solidFill>
              <a:schemeClr val="accent3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Direct Proof rule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75239" y="3429000"/>
                <a:ext cx="10997925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This rule is different from the others –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⇒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𝐵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not a “single fact.”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It’s an observation that we’ve done a proof. (i.e. that we showed fact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𝐵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starting from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𝐴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.)</a:t>
                </a:r>
              </a:p>
              <a:p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We will get a lot of mileage out of this rule…starting today!</a:t>
                </a: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3429000"/>
                <a:ext cx="10997925" cy="1938992"/>
              </a:xfrm>
              <a:prstGeom prst="rect">
                <a:avLst/>
              </a:prstGeom>
              <a:blipFill>
                <a:blip r:embed="rId6"/>
                <a:stretch>
                  <a:fillRect l="-831" t="-2201" b="-62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02273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37EE658-205D-44B0-A39E-67C22353652A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b="0" dirty="0"/>
                  <a:t>Given: ((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)∧(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)) </m:t>
                    </m:r>
                  </m:oMath>
                </a14:m>
                <a:br>
                  <a:rPr lang="en-US" b="0" i="1" dirty="0">
                    <a:latin typeface="Cambria Math" panose="02040503050406030204" pitchFamily="18" charset="0"/>
                  </a:rPr>
                </a:br>
                <a:r>
                  <a:rPr lang="en-US" b="0" dirty="0">
                    <a:latin typeface="Cambria Math" panose="02040503050406030204" pitchFamily="18" charset="0"/>
                  </a:rPr>
                  <a:t>Show: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37EE658-205D-44B0-A39E-67C22353652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906" t="-25150" b="-281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9BD786-D263-4299-BD57-D9B0DBE582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593543"/>
          </a:xfrm>
        </p:spPr>
        <p:txBody>
          <a:bodyPr/>
          <a:lstStyle/>
          <a:p>
            <a:r>
              <a:rPr lang="en-US" dirty="0"/>
              <a:t>Here’s an incorrect proof.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D605E638-FA7B-412A-B9A4-544A2F1F71B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75240" y="2426747"/>
                <a:ext cx="3892851" cy="4167977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</m:oMath>
                </a14:m>
                <a:endParaRPr lang="en-US" b="0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b="0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D605E638-FA7B-412A-B9A4-544A2F1F71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40" y="2426747"/>
                <a:ext cx="3892851" cy="41679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46E51CDB-207E-407D-836F-9F7ED81D4B9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68091" y="2426747"/>
                <a:ext cx="3892851" cy="3953271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Given</a:t>
                </a:r>
              </a:p>
              <a:p>
                <a:r>
                  <a:rPr lang="en-US" dirty="0"/>
                  <a:t>Eliminate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US" dirty="0"/>
                  <a:t> (1)</a:t>
                </a:r>
              </a:p>
              <a:p>
                <a:r>
                  <a:rPr lang="en-US" dirty="0"/>
                  <a:t>Eliminate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US" dirty="0"/>
                  <a:t> (1)</a:t>
                </a:r>
              </a:p>
              <a:p>
                <a:r>
                  <a:rPr lang="en-US" dirty="0"/>
                  <a:t>Given???</a:t>
                </a:r>
              </a:p>
              <a:p>
                <a:r>
                  <a:rPr lang="en-US" dirty="0"/>
                  <a:t>Modus Ponens 4,2</a:t>
                </a:r>
              </a:p>
              <a:p>
                <a:r>
                  <a:rPr lang="en-US" dirty="0"/>
                  <a:t>Modus Ponens 5,3</a:t>
                </a:r>
              </a:p>
              <a:p>
                <a:r>
                  <a:rPr lang="en-US" dirty="0"/>
                  <a:t>Direct Proof Rule</a:t>
                </a:r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46E51CDB-207E-407D-836F-9F7ED81D4B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8091" y="2426747"/>
                <a:ext cx="3892851" cy="3953271"/>
              </a:xfrm>
              <a:prstGeom prst="rect">
                <a:avLst/>
              </a:prstGeom>
              <a:blipFill>
                <a:blip r:embed="rId4"/>
                <a:stretch>
                  <a:fillRect l="-1878" t="-2619" b="-1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53576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9BD786-D263-4299-BD57-D9B0DBE582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593543"/>
          </a:xfrm>
        </p:spPr>
        <p:txBody>
          <a:bodyPr/>
          <a:lstStyle/>
          <a:p>
            <a:r>
              <a:rPr lang="en-US" dirty="0"/>
              <a:t>Here’s an incorrect proof.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D605E638-FA7B-412A-B9A4-544A2F1F71B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75240" y="2426747"/>
                <a:ext cx="3892851" cy="4167977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</m:oMath>
                </a14:m>
                <a:endParaRPr lang="en-US" b="0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b="0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D605E638-FA7B-412A-B9A4-544A2F1F71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40" y="2426747"/>
                <a:ext cx="3892851" cy="41679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46E51CDB-207E-407D-836F-9F7ED81D4B9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68091" y="2426747"/>
                <a:ext cx="3892851" cy="3953271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Given</a:t>
                </a:r>
              </a:p>
              <a:p>
                <a:r>
                  <a:rPr lang="en-US" dirty="0"/>
                  <a:t>Eliminate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US" dirty="0"/>
                  <a:t> 1</a:t>
                </a:r>
              </a:p>
              <a:p>
                <a:r>
                  <a:rPr lang="en-US" dirty="0"/>
                  <a:t>Eliminate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US" dirty="0"/>
                  <a:t> (1)</a:t>
                </a:r>
              </a:p>
              <a:p>
                <a:r>
                  <a:rPr lang="en-US" dirty="0"/>
                  <a:t>Given ????</a:t>
                </a:r>
              </a:p>
              <a:p>
                <a:r>
                  <a:rPr lang="en-US" dirty="0"/>
                  <a:t>Modus Ponens 4,2</a:t>
                </a:r>
              </a:p>
              <a:p>
                <a:r>
                  <a:rPr lang="en-US" dirty="0"/>
                  <a:t>Modus Ponens 5,3</a:t>
                </a:r>
              </a:p>
              <a:p>
                <a:r>
                  <a:rPr lang="en-US" dirty="0"/>
                  <a:t>Direct Proof Rule</a:t>
                </a:r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46E51CDB-207E-407D-836F-9F7ED81D4B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8091" y="2426747"/>
                <a:ext cx="3892851" cy="3953271"/>
              </a:xfrm>
              <a:prstGeom prst="rect">
                <a:avLst/>
              </a:prstGeom>
              <a:blipFill>
                <a:blip r:embed="rId4"/>
                <a:stretch>
                  <a:fillRect l="-1878" t="-2619" b="-1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2926E45-6B84-4395-9F63-2029E86F038B}"/>
              </a:ext>
            </a:extLst>
          </p:cNvPr>
          <p:cNvSpPr/>
          <p:nvPr/>
        </p:nvSpPr>
        <p:spPr>
          <a:xfrm>
            <a:off x="4591050" y="2228850"/>
            <a:ext cx="7334250" cy="1371600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Proofs are supposed to be lists of facts. </a:t>
            </a:r>
          </a:p>
          <a:p>
            <a:pPr algn="ctr"/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Some of these “facts” aren’t really facts…</a:t>
            </a:r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F499740F-6577-4DA0-A877-AF57699C7A02}"/>
              </a:ext>
            </a:extLst>
          </p:cNvPr>
          <p:cNvSpPr/>
          <p:nvPr/>
        </p:nvSpPr>
        <p:spPr>
          <a:xfrm>
            <a:off x="7493127" y="4772025"/>
            <a:ext cx="155448" cy="914400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D527D6C8-DF61-4BD0-AEE1-469FAC0E754D}"/>
                  </a:ext>
                </a:extLst>
              </p:cNvPr>
              <p:cNvSpPr/>
              <p:nvPr/>
            </p:nvSpPr>
            <p:spPr>
              <a:xfrm>
                <a:off x="7682761" y="4403382"/>
                <a:ext cx="4157781" cy="1611318"/>
              </a:xfrm>
              <a:prstGeom prst="roundRect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These facts depend 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. </a:t>
                </a:r>
              </a:p>
              <a:p>
                <a:pPr algn="ctr"/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But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isn’t known generally. It was assumed for the purpose of proving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𝑟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.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D527D6C8-DF61-4BD0-AEE1-469FAC0E75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2761" y="4403382"/>
                <a:ext cx="4157781" cy="1611318"/>
              </a:xfrm>
              <a:prstGeom prst="roundRect">
                <a:avLst/>
              </a:prstGeom>
              <a:blipFill>
                <a:blip r:embed="rId5"/>
                <a:stretch>
                  <a:fillRect t="-373" b="-6343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itle 1">
                <a:extLst>
                  <a:ext uri="{FF2B5EF4-FFF2-40B4-BE49-F238E27FC236}">
                    <a16:creationId xmlns:a16="http://schemas.microsoft.com/office/drawing/2014/main" id="{8CA8AE56-6632-40B2-B4C5-E0CC87367D9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27639" y="415676"/>
                <a:ext cx="11187259" cy="1014667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90000" lnSpcReduction="10000"/>
              </a:bodyPr>
              <a:lstStyle>
                <a:lvl1pPr algn="l" defTabSz="914400" rtl="0" eaLnBrk="1" latinLnBrk="0" hangingPunct="1">
                  <a:lnSpc>
                    <a:spcPct val="80000"/>
                  </a:lnSpc>
                  <a:spcBef>
                    <a:spcPct val="0"/>
                  </a:spcBef>
                  <a:buNone/>
                  <a:defRPr sz="4400" kern="1200" cap="none" spc="1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Segoe UI" panose="020B0502040204020203" pitchFamily="34" charset="0"/>
                    <a:ea typeface="+mj-ea"/>
                    <a:cs typeface="Segoe UI" panose="020B0502040204020203" pitchFamily="34" charset="0"/>
                  </a:defRPr>
                </a:lvl1pPr>
              </a:lstStyle>
              <a:p>
                <a:r>
                  <a:rPr lang="en-US" dirty="0"/>
                  <a:t>Given: ((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)∧(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)) </m:t>
                    </m:r>
                  </m:oMath>
                </a14:m>
                <a:br>
                  <a:rPr lang="en-US" i="1" dirty="0">
                    <a:latin typeface="Cambria Math" panose="02040503050406030204" pitchFamily="18" charset="0"/>
                  </a:rPr>
                </a:br>
                <a:r>
                  <a:rPr lang="en-US" dirty="0">
                    <a:latin typeface="Cambria Math" panose="02040503050406030204" pitchFamily="18" charset="0"/>
                  </a:rPr>
                  <a:t>Show: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1" name="Title 1">
                <a:extLst>
                  <a:ext uri="{FF2B5EF4-FFF2-40B4-BE49-F238E27FC236}">
                    <a16:creationId xmlns:a16="http://schemas.microsoft.com/office/drawing/2014/main" id="{8CA8AE56-6632-40B2-B4C5-E0CC87367D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639" y="415676"/>
                <a:ext cx="11187259" cy="1014667"/>
              </a:xfrm>
              <a:prstGeom prst="rect">
                <a:avLst/>
              </a:prstGeom>
              <a:blipFill>
                <a:blip r:embed="rId6"/>
                <a:stretch>
                  <a:fillRect l="-1906" t="-24551" b="-22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65896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9BD786-D263-4299-BD57-D9B0DBE582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593543"/>
          </a:xfrm>
        </p:spPr>
        <p:txBody>
          <a:bodyPr/>
          <a:lstStyle/>
          <a:p>
            <a:r>
              <a:rPr lang="en-US" dirty="0"/>
              <a:t>Here’s an incorrect proof.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D605E638-FA7B-412A-B9A4-544A2F1F71B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75240" y="2426747"/>
                <a:ext cx="3892851" cy="4167977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</m:oMath>
                </a14:m>
                <a:endParaRPr lang="en-US" b="0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b="0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D605E638-FA7B-412A-B9A4-544A2F1F71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40" y="2426747"/>
                <a:ext cx="3892851" cy="41679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46E51CDB-207E-407D-836F-9F7ED81D4B9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68091" y="2426747"/>
                <a:ext cx="3892851" cy="3953271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Given</a:t>
                </a:r>
              </a:p>
              <a:p>
                <a:r>
                  <a:rPr lang="en-US" dirty="0"/>
                  <a:t>Eliminate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US" dirty="0"/>
                  <a:t> 1</a:t>
                </a:r>
              </a:p>
              <a:p>
                <a:r>
                  <a:rPr lang="en-US" dirty="0"/>
                  <a:t>Eliminate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US" dirty="0"/>
                  <a:t> (1)</a:t>
                </a:r>
              </a:p>
              <a:p>
                <a:r>
                  <a:rPr lang="en-US" dirty="0"/>
                  <a:t>Given ????</a:t>
                </a:r>
              </a:p>
              <a:p>
                <a:r>
                  <a:rPr lang="en-US" dirty="0"/>
                  <a:t>Modus Ponens 4,2</a:t>
                </a:r>
              </a:p>
              <a:p>
                <a:r>
                  <a:rPr lang="en-US" dirty="0"/>
                  <a:t>Modus Ponens 5,3</a:t>
                </a:r>
              </a:p>
              <a:p>
                <a:r>
                  <a:rPr lang="en-US" dirty="0"/>
                  <a:t>Direct Proof Rule</a:t>
                </a:r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46E51CDB-207E-407D-836F-9F7ED81D4B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8091" y="2426747"/>
                <a:ext cx="3892851" cy="3953271"/>
              </a:xfrm>
              <a:prstGeom prst="rect">
                <a:avLst/>
              </a:prstGeom>
              <a:blipFill>
                <a:blip r:embed="rId4"/>
                <a:stretch>
                  <a:fillRect l="-1878" t="-2619" b="-1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2926E45-6B84-4395-9F63-2029E86F038B}"/>
              </a:ext>
            </a:extLst>
          </p:cNvPr>
          <p:cNvSpPr/>
          <p:nvPr/>
        </p:nvSpPr>
        <p:spPr>
          <a:xfrm>
            <a:off x="4591050" y="2228850"/>
            <a:ext cx="7334250" cy="1371600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Proofs are supposed to be lists of facts. </a:t>
            </a:r>
          </a:p>
          <a:p>
            <a:pPr algn="ctr"/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Some of these “facts” aren’t really facts…</a:t>
            </a:r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F499740F-6577-4DA0-A877-AF57699C7A02}"/>
              </a:ext>
            </a:extLst>
          </p:cNvPr>
          <p:cNvSpPr/>
          <p:nvPr/>
        </p:nvSpPr>
        <p:spPr>
          <a:xfrm>
            <a:off x="7493127" y="4772025"/>
            <a:ext cx="155448" cy="914400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D527D6C8-DF61-4BD0-AEE1-469FAC0E754D}"/>
                  </a:ext>
                </a:extLst>
              </p:cNvPr>
              <p:cNvSpPr/>
              <p:nvPr/>
            </p:nvSpPr>
            <p:spPr>
              <a:xfrm>
                <a:off x="7682761" y="4403382"/>
                <a:ext cx="4157781" cy="1611318"/>
              </a:xfrm>
              <a:prstGeom prst="roundRect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These facts depend 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. </a:t>
                </a:r>
              </a:p>
              <a:p>
                <a:pPr algn="ctr"/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But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isn’t known generally. It was assumed for the purpose of proving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𝑟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.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D527D6C8-DF61-4BD0-AEE1-469FAC0E75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2761" y="4403382"/>
                <a:ext cx="4157781" cy="1611318"/>
              </a:xfrm>
              <a:prstGeom prst="roundRect">
                <a:avLst/>
              </a:prstGeom>
              <a:blipFill>
                <a:blip r:embed="rId5"/>
                <a:stretch>
                  <a:fillRect t="-373" b="-6343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itle 1">
                <a:extLst>
                  <a:ext uri="{FF2B5EF4-FFF2-40B4-BE49-F238E27FC236}">
                    <a16:creationId xmlns:a16="http://schemas.microsoft.com/office/drawing/2014/main" id="{81789040-4787-4226-AC42-8405E479721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575239" y="263276"/>
                <a:ext cx="11187259" cy="1014667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b="0" dirty="0"/>
                  <a:t>Given: ((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)∧(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)) </m:t>
                    </m:r>
                  </m:oMath>
                </a14:m>
                <a:br>
                  <a:rPr lang="en-US" b="0" i="1" dirty="0">
                    <a:latin typeface="Cambria Math" panose="02040503050406030204" pitchFamily="18" charset="0"/>
                  </a:rPr>
                </a:br>
                <a:r>
                  <a:rPr lang="en-US" b="0" dirty="0">
                    <a:latin typeface="Cambria Math" panose="02040503050406030204" pitchFamily="18" charset="0"/>
                  </a:rPr>
                  <a:t>Show: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1" name="Title 1">
                <a:extLst>
                  <a:ext uri="{FF2B5EF4-FFF2-40B4-BE49-F238E27FC236}">
                    <a16:creationId xmlns:a16="http://schemas.microsoft.com/office/drawing/2014/main" id="{81789040-4787-4226-AC42-8405E479721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75239" y="263276"/>
                <a:ext cx="11187259" cy="1014667"/>
              </a:xfrm>
              <a:blipFill>
                <a:blip r:embed="rId6"/>
                <a:stretch>
                  <a:fillRect l="-1906" t="-25150" b="-281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307475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9BD786-D263-4299-BD57-D9B0DBE582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593543"/>
          </a:xfrm>
        </p:spPr>
        <p:txBody>
          <a:bodyPr/>
          <a:lstStyle/>
          <a:p>
            <a:r>
              <a:rPr lang="en-US" dirty="0"/>
              <a:t>Here’s a corrected version of the proof.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D605E638-FA7B-412A-B9A4-544A2F1F71B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75240" y="2426747"/>
                <a:ext cx="3892851" cy="4167977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</m:oMath>
                </a14:m>
                <a:endParaRPr lang="en-US" b="0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dirty="0"/>
              </a:p>
              <a:p>
                <a:pPr marL="36576" lvl="1">
                  <a:buClr>
                    <a:schemeClr val="accent4"/>
                  </a:buClr>
                </a:pPr>
                <a:r>
                  <a:rPr lang="en-US" dirty="0"/>
                  <a:t>   </a:t>
                </a:r>
                <a:r>
                  <a:rPr lang="en-US" sz="2800" dirty="0">
                    <a:solidFill>
                      <a:schemeClr val="accent4"/>
                    </a:solidFill>
                  </a:rPr>
                  <a:t>4</a:t>
                </a:r>
                <a:r>
                  <a:rPr lang="en-US" sz="2800" b="0" dirty="0">
                    <a:solidFill>
                      <a:schemeClr val="accent4"/>
                    </a:solidFill>
                  </a:rPr>
                  <a:t>.1</a:t>
                </a:r>
                <a:r>
                  <a:rPr lang="en-US" sz="2800" b="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sz="2800" b="0" dirty="0"/>
              </a:p>
              <a:p>
                <a:pPr marL="36576" lvl="1">
                  <a:buClr>
                    <a:schemeClr val="accent4"/>
                  </a:buClr>
                </a:pPr>
                <a:r>
                  <a:rPr lang="en-US" sz="2800" b="0" dirty="0"/>
                  <a:t>   </a:t>
                </a:r>
                <a:r>
                  <a:rPr lang="en-US" sz="2800" b="0" dirty="0">
                    <a:solidFill>
                      <a:schemeClr val="accent4"/>
                    </a:solidFill>
                  </a:rPr>
                  <a:t>4.2</a:t>
                </a:r>
                <a:r>
                  <a:rPr lang="en-US" sz="2800" b="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sz="2800" b="0" dirty="0"/>
              </a:p>
              <a:p>
                <a:pPr marL="36576" lvl="1">
                  <a:buClr>
                    <a:schemeClr val="accent4"/>
                  </a:buClr>
                </a:pPr>
                <a:r>
                  <a:rPr lang="en-US" sz="2800" dirty="0"/>
                  <a:t>   </a:t>
                </a:r>
                <a:r>
                  <a:rPr lang="en-US" sz="2800" dirty="0">
                    <a:solidFill>
                      <a:schemeClr val="accent4"/>
                    </a:solidFill>
                  </a:rPr>
                  <a:t>4.3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sz="2800" b="0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 startAt="5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D605E638-FA7B-412A-B9A4-544A2F1F71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40" y="2426747"/>
                <a:ext cx="3892851" cy="41679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46E51CDB-207E-407D-836F-9F7ED81D4B9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68091" y="2426747"/>
                <a:ext cx="3892851" cy="3953271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Given</a:t>
                </a:r>
              </a:p>
              <a:p>
                <a:r>
                  <a:rPr lang="en-US" dirty="0"/>
                  <a:t>Eliminate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US" dirty="0"/>
                  <a:t> 1</a:t>
                </a:r>
              </a:p>
              <a:p>
                <a:pPr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dirty="0"/>
                  <a:t>Eliminate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US" dirty="0"/>
                  <a:t> 1</a:t>
                </a:r>
              </a:p>
              <a:p>
                <a:pPr mar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dirty="0"/>
                  <a:t> Assumption</a:t>
                </a:r>
              </a:p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dirty="0"/>
                  <a:t>Modus Ponens 4.1,2</a:t>
                </a:r>
              </a:p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dirty="0"/>
                  <a:t>Modus Ponens 4.2,3</a:t>
                </a:r>
              </a:p>
              <a:p>
                <a:pPr>
                  <a:spcBef>
                    <a:spcPts val="2400"/>
                  </a:spcBef>
                </a:pPr>
                <a:r>
                  <a:rPr lang="en-US" dirty="0"/>
                  <a:t>Direct Proof Rule</a:t>
                </a:r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46E51CDB-207E-407D-836F-9F7ED81D4B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8091" y="2426747"/>
                <a:ext cx="3892851" cy="3953271"/>
              </a:xfrm>
              <a:prstGeom prst="rect">
                <a:avLst/>
              </a:prstGeom>
              <a:blipFill>
                <a:blip r:embed="rId4"/>
                <a:stretch>
                  <a:fillRect l="-1878" t="-26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8565ECE-F54F-4721-80D7-61A8CF863DDD}"/>
              </a:ext>
            </a:extLst>
          </p:cNvPr>
          <p:cNvSpPr/>
          <p:nvPr/>
        </p:nvSpPr>
        <p:spPr>
          <a:xfrm>
            <a:off x="7115175" y="2353225"/>
            <a:ext cx="4647323" cy="161131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When introducing an assumption to prove an implication:</a:t>
            </a:r>
          </a:p>
          <a:p>
            <a:pPr algn="ctr"/>
            <a:r>
              <a:rPr lang="en-US" sz="22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Indent, and change numbering.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110C786-0A37-4604-A1C8-19763B57A9E1}"/>
              </a:ext>
            </a:extLst>
          </p:cNvPr>
          <p:cNvSpPr/>
          <p:nvPr/>
        </p:nvSpPr>
        <p:spPr>
          <a:xfrm>
            <a:off x="8048625" y="4176121"/>
            <a:ext cx="3815785" cy="161131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When reached your conclusion, use the Direct Proof Rule to observe the implication is a fact.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E54BD744-1229-463E-AD90-1B0237DBBA05}"/>
                  </a:ext>
                </a:extLst>
              </p:cNvPr>
              <p:cNvSpPr/>
              <p:nvPr/>
            </p:nvSpPr>
            <p:spPr>
              <a:xfrm>
                <a:off x="5695950" y="5959185"/>
                <a:ext cx="6168460" cy="592579"/>
              </a:xfrm>
              <a:prstGeom prst="round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200" dirty="0">
                    <a:solidFill>
                      <a:schemeClr val="tx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The conclusion is an unconditional fact (doesn’t depend on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</m:oMath>
                </a14:m>
                <a:r>
                  <a:rPr lang="en-US" sz="2200" dirty="0">
                    <a:solidFill>
                      <a:schemeClr val="tx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) so it goes back up a level</a:t>
                </a:r>
              </a:p>
            </p:txBody>
          </p:sp>
        </mc:Choice>
        <mc:Fallback xmlns=""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E54BD744-1229-463E-AD90-1B0237DBBA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5950" y="5959185"/>
                <a:ext cx="6168460" cy="592579"/>
              </a:xfrm>
              <a:prstGeom prst="roundRect">
                <a:avLst/>
              </a:prstGeom>
              <a:blipFill>
                <a:blip r:embed="rId5"/>
                <a:stretch>
                  <a:fillRect t="-19000" b="-33000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itle 1">
                <a:extLst>
                  <a:ext uri="{FF2B5EF4-FFF2-40B4-BE49-F238E27FC236}">
                    <a16:creationId xmlns:a16="http://schemas.microsoft.com/office/drawing/2014/main" id="{69B79848-AFAC-4B77-9AF1-2B2C70EEA60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575239" y="263276"/>
                <a:ext cx="11187259" cy="1014667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b="0" dirty="0"/>
                  <a:t>Given: ((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)∧(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)) </m:t>
                    </m:r>
                  </m:oMath>
                </a14:m>
                <a:br>
                  <a:rPr lang="en-US" b="0" i="1" dirty="0">
                    <a:latin typeface="Cambria Math" panose="02040503050406030204" pitchFamily="18" charset="0"/>
                  </a:rPr>
                </a:br>
                <a:r>
                  <a:rPr lang="en-US" b="0" dirty="0">
                    <a:latin typeface="Cambria Math" panose="02040503050406030204" pitchFamily="18" charset="0"/>
                  </a:rPr>
                  <a:t>Show: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1" name="Title 1">
                <a:extLst>
                  <a:ext uri="{FF2B5EF4-FFF2-40B4-BE49-F238E27FC236}">
                    <a16:creationId xmlns:a16="http://schemas.microsoft.com/office/drawing/2014/main" id="{69B79848-AFAC-4B77-9AF1-2B2C70EEA60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75239" y="263276"/>
                <a:ext cx="11187259" cy="1014667"/>
              </a:xfrm>
              <a:blipFill>
                <a:blip r:embed="rId6"/>
                <a:stretch>
                  <a:fillRect l="-1906" t="-25150" b="-281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188358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D711B3-2825-4C77-90DB-6CB045A33F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it!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D6B60F-8BA8-46B0-BC08-AA9251025E5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Given: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→¬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. </a:t>
                </a:r>
                <a:br>
                  <a:rPr lang="en-US" dirty="0"/>
                </a:br>
                <a:r>
                  <a:rPr lang="en-US" dirty="0"/>
                  <a:t>Show: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D6B60F-8BA8-46B0-BC08-AA9251025E5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7" name="Picture 46">
            <a:extLst>
              <a:ext uri="{FF2B5EF4-FFF2-40B4-BE49-F238E27FC236}">
                <a16:creationId xmlns:a16="http://schemas.microsoft.com/office/drawing/2014/main" id="{F0EDA9D3-BF78-446B-93CB-5BB1E189ED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1918" y="123296"/>
            <a:ext cx="7092186" cy="3403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54853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D711B3-2825-4C77-90DB-6CB045A33F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it!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D6B60F-8BA8-46B0-BC08-AA9251025E5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Given: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→¬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. </a:t>
                </a:r>
                <a:br>
                  <a:rPr lang="en-US" dirty="0"/>
                </a:br>
                <a:r>
                  <a:rPr lang="en-US" dirty="0"/>
                  <a:t>Show: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D6B60F-8BA8-46B0-BC08-AA9251025E5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9604FE3-BE8D-4665-961F-20C6DEA7DE12}"/>
                  </a:ext>
                </a:extLst>
              </p:cNvPr>
              <p:cNvSpPr txBox="1"/>
              <p:nvPr/>
            </p:nvSpPr>
            <p:spPr>
              <a:xfrm>
                <a:off x="575239" y="2337657"/>
                <a:ext cx="3962400" cy="39703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marL="457200" indent="-45720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𝑟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𝑠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→¬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</m:oMath>
                </a14:m>
                <a:endParaRPr lang="en-US" sz="2800" b="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marL="457200" indent="-45720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𝑟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    </a:t>
                </a:r>
                <a:r>
                  <a:rPr lang="en-US" sz="2800" dirty="0">
                    <a:solidFill>
                      <a:schemeClr val="accent4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4.1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𝑠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    </a:t>
                </a:r>
                <a:r>
                  <a:rPr lang="en-US" sz="2800" dirty="0">
                    <a:solidFill>
                      <a:schemeClr val="accent4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4.2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𝑟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𝑠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    </a:t>
                </a:r>
                <a:r>
                  <a:rPr lang="en-US" sz="2800" dirty="0">
                    <a:solidFill>
                      <a:schemeClr val="accent4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4.3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¬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    </a:t>
                </a:r>
                <a:r>
                  <a:rPr lang="en-US" sz="2800" dirty="0">
                    <a:solidFill>
                      <a:schemeClr val="accent4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4.4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    </a:t>
                </a:r>
                <a:r>
                  <a:rPr lang="en-US" sz="2800" dirty="0">
                    <a:solidFill>
                      <a:schemeClr val="accent4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4.5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</m:oMath>
                </a14:m>
                <a:endParaRPr lang="en-US" sz="2800" b="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marL="457200" indent="-457200">
                  <a:buClr>
                    <a:schemeClr val="accent4"/>
                  </a:buClr>
                  <a:buFont typeface="+mj-lt"/>
                  <a:buAutoNum type="arabicPeriod" startAt="5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9604FE3-BE8D-4665-961F-20C6DEA7DE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2337657"/>
                <a:ext cx="3962400" cy="397031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1FB6E94-795A-434B-BAE5-C560ED4D6E3B}"/>
                  </a:ext>
                </a:extLst>
              </p:cNvPr>
              <p:cNvSpPr txBox="1"/>
              <p:nvPr/>
            </p:nvSpPr>
            <p:spPr>
              <a:xfrm>
                <a:off x="3374571" y="2373083"/>
                <a:ext cx="4071258" cy="39703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  Given</a:t>
                </a: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  Given</a:t>
                </a: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  Given</a:t>
                </a: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Assumption</a:t>
                </a: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 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(3,4.1)</a:t>
                </a: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Modus Ponens (2, 4.2)</a:t>
                </a: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Commutativity (1)</a:t>
                </a: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Eliminate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(4.4, 4.3)</a:t>
                </a: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  Direct Proof Rule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1FB6E94-795A-434B-BAE5-C560ED4D6E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4571" y="2373083"/>
                <a:ext cx="4071258" cy="3970318"/>
              </a:xfrm>
              <a:prstGeom prst="rect">
                <a:avLst/>
              </a:prstGeom>
              <a:blipFill>
                <a:blip r:embed="rId4"/>
                <a:stretch>
                  <a:fillRect l="-3148" t="-1534" b="-32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811079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D8C793-6D53-4C95-8BA6-51A02933D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Inference Rules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7DF9E7D-C6B0-4539-8E3B-DFE9D030B642}"/>
              </a:ext>
            </a:extLst>
          </p:cNvPr>
          <p:cNvGrpSpPr/>
          <p:nvPr/>
        </p:nvGrpSpPr>
        <p:grpSpPr>
          <a:xfrm>
            <a:off x="2046989" y="1340328"/>
            <a:ext cx="2235200" cy="1116810"/>
            <a:chOff x="714212" y="824345"/>
            <a:chExt cx="2235200" cy="111681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F8F4DE3D-6E19-4D7B-B867-D01EC7A3B679}"/>
                </a:ext>
              </a:extLst>
            </p:cNvPr>
            <p:cNvGrpSpPr/>
            <p:nvPr/>
          </p:nvGrpSpPr>
          <p:grpSpPr>
            <a:xfrm>
              <a:off x="714212" y="824345"/>
              <a:ext cx="2235200" cy="1055255"/>
              <a:chOff x="904712" y="2373745"/>
              <a:chExt cx="223520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" name="TextBox 6">
                    <a:extLst>
                      <a:ext uri="{FF2B5EF4-FFF2-40B4-BE49-F238E27FC236}">
                        <a16:creationId xmlns:a16="http://schemas.microsoft.com/office/drawing/2014/main" id="{C4AED393-5EE3-4A2E-BBCA-7153E25B77C2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∧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𝐵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7" name="TextBox 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TextBox 7">
                    <a:extLst>
                      <a:ext uri="{FF2B5EF4-FFF2-40B4-BE49-F238E27FC236}">
                        <a16:creationId xmlns:a16="http://schemas.microsoft.com/office/drawing/2014/main" id="{3F2C7DD0-F3EB-4938-B98F-E5ED0AA8C2B7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,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𝐵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8" name="TextBox 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3B9DD2C1-1E4A-44FA-8EAC-DFACC070550C}"/>
                  </a:ext>
                </a:extLst>
              </p:cNvPr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AE212DA4-D93C-42B7-B9C5-D987F61F6A3C}"/>
                    </a:ext>
                  </a:extLst>
                </p:cNvPr>
                <p:cNvSpPr txBox="1"/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5AB39910-33E3-47DA-8D70-4145532471A9}"/>
              </a:ext>
            </a:extLst>
          </p:cNvPr>
          <p:cNvSpPr/>
          <p:nvPr/>
        </p:nvSpPr>
        <p:spPr>
          <a:xfrm>
            <a:off x="421901" y="1704759"/>
            <a:ext cx="1571203" cy="435307"/>
          </a:xfrm>
          <a:prstGeom prst="roundRect">
            <a:avLst/>
          </a:prstGeom>
          <a:noFill/>
          <a:ln w="38100">
            <a:solidFill>
              <a:schemeClr val="accent3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Eliminate </a:t>
            </a:r>
            <a:r>
              <a:rPr lang="en-US" sz="2000" dirty="0">
                <a:latin typeface="Segoe UI Semilight" panose="020B0402040204020203" pitchFamily="34" charset="0"/>
                <a:ea typeface="Cambria Math" panose="02040503050406030204" pitchFamily="18" charset="0"/>
                <a:cs typeface="Segoe UI Semilight" panose="020B0402040204020203" pitchFamily="34" charset="0"/>
              </a:rPr>
              <a:t>∧</a:t>
            </a:r>
            <a:endParaRPr lang="en-US" sz="20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BF0EABD-37B1-43C3-9369-67CFB77C16E0}"/>
              </a:ext>
            </a:extLst>
          </p:cNvPr>
          <p:cNvGrpSpPr/>
          <p:nvPr/>
        </p:nvGrpSpPr>
        <p:grpSpPr>
          <a:xfrm>
            <a:off x="1981023" y="2843860"/>
            <a:ext cx="2235200" cy="1116810"/>
            <a:chOff x="714212" y="824345"/>
            <a:chExt cx="2235200" cy="1116810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B9DF0589-F2BD-43B8-882E-D0C330FFC788}"/>
                </a:ext>
              </a:extLst>
            </p:cNvPr>
            <p:cNvGrpSpPr/>
            <p:nvPr/>
          </p:nvGrpSpPr>
          <p:grpSpPr>
            <a:xfrm>
              <a:off x="714212" y="824345"/>
              <a:ext cx="2235200" cy="1055255"/>
              <a:chOff x="904712" y="2373745"/>
              <a:chExt cx="223520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id="{10CE7356-0F60-41BF-9CFC-22224C38C1D9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∨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𝐵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, ¬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4" name="TextBox 1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807C953D-C5CD-42A8-A038-ED96E10A85FB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𝐵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5" name="TextBox 1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74BC53D5-0FF2-4BFB-87EB-4C5EE5C883B7}"/>
                  </a:ext>
                </a:extLst>
              </p:cNvPr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E8993C81-DB76-4D8D-8B8B-6C6933232775}"/>
                    </a:ext>
                  </a:extLst>
                </p:cNvPr>
                <p:cNvSpPr txBox="1"/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ounded Rectangle 16">
                <a:extLst>
                  <a:ext uri="{FF2B5EF4-FFF2-40B4-BE49-F238E27FC236}">
                    <a16:creationId xmlns:a16="http://schemas.microsoft.com/office/drawing/2014/main" id="{0F31D0BF-9187-4A84-9FBE-99EC6CD52FCF}"/>
                  </a:ext>
                </a:extLst>
              </p:cNvPr>
              <p:cNvSpPr/>
              <p:nvPr/>
            </p:nvSpPr>
            <p:spPr>
              <a:xfrm>
                <a:off x="355935" y="3208291"/>
                <a:ext cx="1571203" cy="435307"/>
              </a:xfrm>
              <a:prstGeom prst="roundRect">
                <a:avLst/>
              </a:prstGeom>
              <a:noFill/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Eliminate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</m:oMath>
                </a14:m>
                <a:endParaRPr lang="en-US" sz="20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17" name="Rounded Rectangle 16">
                <a:extLst>
                  <a:ext uri="{FF2B5EF4-FFF2-40B4-BE49-F238E27FC236}">
                    <a16:creationId xmlns:a16="http://schemas.microsoft.com/office/drawing/2014/main" id="{0F31D0BF-9187-4A84-9FBE-99EC6CD52F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935" y="3208291"/>
                <a:ext cx="1571203" cy="435307"/>
              </a:xfrm>
              <a:prstGeom prst="roundRect">
                <a:avLst/>
              </a:prstGeom>
              <a:blipFill>
                <a:blip r:embed="rId9"/>
                <a:stretch>
                  <a:fillRect b="-15385"/>
                </a:stretch>
              </a:blipFill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>
            <a:extLst>
              <a:ext uri="{FF2B5EF4-FFF2-40B4-BE49-F238E27FC236}">
                <a16:creationId xmlns:a16="http://schemas.microsoft.com/office/drawing/2014/main" id="{A0106BC8-0D4D-46CF-BFF2-D3EAD38906F4}"/>
              </a:ext>
            </a:extLst>
          </p:cNvPr>
          <p:cNvGrpSpPr/>
          <p:nvPr/>
        </p:nvGrpSpPr>
        <p:grpSpPr>
          <a:xfrm>
            <a:off x="2046989" y="4050898"/>
            <a:ext cx="2235200" cy="1116810"/>
            <a:chOff x="714212" y="824345"/>
            <a:chExt cx="2235200" cy="1116810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3538B953-D92B-482C-86B9-AFA5B0DFEF84}"/>
                </a:ext>
              </a:extLst>
            </p:cNvPr>
            <p:cNvGrpSpPr/>
            <p:nvPr/>
          </p:nvGrpSpPr>
          <p:grpSpPr>
            <a:xfrm>
              <a:off x="714212" y="824345"/>
              <a:ext cx="2235200" cy="1055255"/>
              <a:chOff x="904712" y="2373745"/>
              <a:chExt cx="223520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A9240399-4F28-4FF3-B815-268C9BAB6325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;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𝐵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1" name="TextBox 2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b="-131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59ED4A66-1621-4CB2-A3A0-0B98DCFFD0C4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∧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𝐵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2" name="TextBox 2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5F7C8854-9A5A-4328-A820-9B636B727C0C}"/>
                  </a:ext>
                </a:extLst>
              </p:cNvPr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3BB60318-3A4E-404A-A067-0BE46049DF4E}"/>
                    </a:ext>
                  </a:extLst>
                </p:cNvPr>
                <p:cNvSpPr txBox="1"/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E1DD6D42-B067-4D35-9422-EBA2D8CEBF85}"/>
              </a:ext>
            </a:extLst>
          </p:cNvPr>
          <p:cNvSpPr/>
          <p:nvPr/>
        </p:nvSpPr>
        <p:spPr>
          <a:xfrm>
            <a:off x="421901" y="4415329"/>
            <a:ext cx="1571203" cy="435307"/>
          </a:xfrm>
          <a:prstGeom prst="roundRect">
            <a:avLst/>
          </a:prstGeom>
          <a:noFill/>
          <a:ln w="38100">
            <a:solidFill>
              <a:schemeClr val="accent3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Intro </a:t>
            </a:r>
            <a:r>
              <a:rPr lang="en-US" sz="2000" dirty="0">
                <a:latin typeface="Segoe UI Semilight" panose="020B0402040204020203" pitchFamily="34" charset="0"/>
                <a:ea typeface="Cambria Math" panose="02040503050406030204" pitchFamily="18" charset="0"/>
                <a:cs typeface="Segoe UI Semilight" panose="020B0402040204020203" pitchFamily="34" charset="0"/>
              </a:rPr>
              <a:t>∧</a:t>
            </a:r>
            <a:endParaRPr lang="en-US" sz="20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5AF9221-6CFF-43C3-9CB0-959DF7D33ED3}"/>
              </a:ext>
            </a:extLst>
          </p:cNvPr>
          <p:cNvGrpSpPr/>
          <p:nvPr/>
        </p:nvGrpSpPr>
        <p:grpSpPr>
          <a:xfrm>
            <a:off x="1981023" y="5235933"/>
            <a:ext cx="2235200" cy="1116810"/>
            <a:chOff x="714212" y="824345"/>
            <a:chExt cx="2235200" cy="1116810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0F2CEDE1-A029-420E-9A6C-89F1FF2424D8}"/>
                </a:ext>
              </a:extLst>
            </p:cNvPr>
            <p:cNvGrpSpPr/>
            <p:nvPr/>
          </p:nvGrpSpPr>
          <p:grpSpPr>
            <a:xfrm>
              <a:off x="714212" y="824345"/>
              <a:ext cx="2235200" cy="1055255"/>
              <a:chOff x="904712" y="2373745"/>
              <a:chExt cx="223520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TextBox 27">
                    <a:extLst>
                      <a:ext uri="{FF2B5EF4-FFF2-40B4-BE49-F238E27FC236}">
                        <a16:creationId xmlns:a16="http://schemas.microsoft.com/office/drawing/2014/main" id="{1182AC7E-4C4D-4788-A206-284303E21F30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8" name="TextBox 2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A8D2F6C0-30E2-4F11-8258-28BC2B22E527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∨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𝐵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,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𝐵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∨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9" name="TextBox 2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C8F68CDD-C81F-48C5-B38D-111758F0CCE1}"/>
                  </a:ext>
                </a:extLst>
              </p:cNvPr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419315A5-3F72-4ED0-BA47-4017E234512A}"/>
                    </a:ext>
                  </a:extLst>
                </p:cNvPr>
                <p:cNvSpPr txBox="1"/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ounded Rectangle 30">
                <a:extLst>
                  <a:ext uri="{FF2B5EF4-FFF2-40B4-BE49-F238E27FC236}">
                    <a16:creationId xmlns:a16="http://schemas.microsoft.com/office/drawing/2014/main" id="{0AE996BB-40D1-4DEE-A493-08E45A8D6C1F}"/>
                  </a:ext>
                </a:extLst>
              </p:cNvPr>
              <p:cNvSpPr/>
              <p:nvPr/>
            </p:nvSpPr>
            <p:spPr>
              <a:xfrm>
                <a:off x="355935" y="5600364"/>
                <a:ext cx="1571203" cy="435307"/>
              </a:xfrm>
              <a:prstGeom prst="roundRect">
                <a:avLst/>
              </a:prstGeom>
              <a:noFill/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</m:oMath>
                </a14:m>
                <a:endParaRPr lang="en-US" sz="20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31" name="Rounded Rectangle 30">
                <a:extLst>
                  <a:ext uri="{FF2B5EF4-FFF2-40B4-BE49-F238E27FC236}">
                    <a16:creationId xmlns:a16="http://schemas.microsoft.com/office/drawing/2014/main" id="{0AE996BB-40D1-4DEE-A493-08E45A8D6C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935" y="5600364"/>
                <a:ext cx="1571203" cy="435307"/>
              </a:xfrm>
              <a:prstGeom prst="roundRect">
                <a:avLst/>
              </a:prstGeom>
              <a:blipFill>
                <a:blip r:embed="rId16"/>
                <a:stretch>
                  <a:fillRect b="-16883"/>
                </a:stretch>
              </a:blipFill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" name="Group 31">
            <a:extLst>
              <a:ext uri="{FF2B5EF4-FFF2-40B4-BE49-F238E27FC236}">
                <a16:creationId xmlns:a16="http://schemas.microsoft.com/office/drawing/2014/main" id="{22E81C36-0FCA-4B1C-B359-B2E91943E284}"/>
              </a:ext>
            </a:extLst>
          </p:cNvPr>
          <p:cNvGrpSpPr/>
          <p:nvPr/>
        </p:nvGrpSpPr>
        <p:grpSpPr>
          <a:xfrm>
            <a:off x="8228330" y="1613626"/>
            <a:ext cx="2235200" cy="1055255"/>
            <a:chOff x="904712" y="2373745"/>
            <a:chExt cx="2235200" cy="105525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61C03558-0C53-45BC-962E-1895E3D45F55}"/>
                    </a:ext>
                  </a:extLst>
                </p:cNvPr>
                <p:cNvSpPr txBox="1"/>
                <p:nvPr/>
              </p:nvSpPr>
              <p:spPr>
                <a:xfrm>
                  <a:off x="1076960" y="2373745"/>
                  <a:ext cx="197104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𝐴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𝐵</m:t>
                        </m:r>
                      </m:oMath>
                    </m:oMathPara>
                  </a14:m>
                  <a:endPara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endParaRPr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6960" y="2373745"/>
                  <a:ext cx="1971040" cy="461665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18700118-7773-4762-85E2-6AA4050945C9}"/>
                    </a:ext>
                  </a:extLst>
                </p:cNvPr>
                <p:cNvSpPr txBox="1"/>
                <p:nvPr/>
              </p:nvSpPr>
              <p:spPr>
                <a:xfrm>
                  <a:off x="1076960" y="2967335"/>
                  <a:ext cx="197104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𝐴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𝐵</m:t>
                        </m:r>
                      </m:oMath>
                    </m:oMathPara>
                  </a14:m>
                  <a:endPara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endParaRPr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6960" y="2967335"/>
                  <a:ext cx="1971040" cy="461665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8976C6D3-1BBF-4AA0-AB5A-E6CF0F301B01}"/>
                </a:ext>
              </a:extLst>
            </p:cNvPr>
            <p:cNvCxnSpPr/>
            <p:nvPr/>
          </p:nvCxnSpPr>
          <p:spPr>
            <a:xfrm flipV="1">
              <a:off x="904712" y="2946071"/>
              <a:ext cx="2235200" cy="1"/>
            </a:xfrm>
            <a:prstGeom prst="line">
              <a:avLst/>
            </a:prstGeom>
            <a:ln w="412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Rounded Rectangle 12">
            <a:extLst>
              <a:ext uri="{FF2B5EF4-FFF2-40B4-BE49-F238E27FC236}">
                <a16:creationId xmlns:a16="http://schemas.microsoft.com/office/drawing/2014/main" id="{11256CB7-A972-4FA7-BD63-24A12AFC0EEB}"/>
              </a:ext>
            </a:extLst>
          </p:cNvPr>
          <p:cNvSpPr/>
          <p:nvPr/>
        </p:nvSpPr>
        <p:spPr>
          <a:xfrm>
            <a:off x="6679218" y="1796251"/>
            <a:ext cx="1571203" cy="747215"/>
          </a:xfrm>
          <a:prstGeom prst="roundRect">
            <a:avLst/>
          </a:prstGeom>
          <a:noFill/>
          <a:ln w="38100">
            <a:solidFill>
              <a:schemeClr val="accent3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Direct Proof rule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009514B8-FCEC-4E8A-B035-E006DD765364}"/>
              </a:ext>
            </a:extLst>
          </p:cNvPr>
          <p:cNvGrpSpPr/>
          <p:nvPr/>
        </p:nvGrpSpPr>
        <p:grpSpPr>
          <a:xfrm>
            <a:off x="8304306" y="3036969"/>
            <a:ext cx="2235200" cy="1116810"/>
            <a:chOff x="714212" y="824345"/>
            <a:chExt cx="2235200" cy="1116810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3E791264-D16E-4AC4-97CE-23DF28C3778C}"/>
                </a:ext>
              </a:extLst>
            </p:cNvPr>
            <p:cNvGrpSpPr/>
            <p:nvPr/>
          </p:nvGrpSpPr>
          <p:grpSpPr>
            <a:xfrm>
              <a:off x="714212" y="824345"/>
              <a:ext cx="2235200" cy="1055255"/>
              <a:chOff x="904712" y="2373745"/>
              <a:chExt cx="223520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0" name="TextBox 39">
                    <a:extLst>
                      <a:ext uri="{FF2B5EF4-FFF2-40B4-BE49-F238E27FC236}">
                        <a16:creationId xmlns:a16="http://schemas.microsoft.com/office/drawing/2014/main" id="{D3168943-5159-44E2-8E41-278AD1200F53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𝑄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;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𝑃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40" name="TextBox 39">
                    <a:extLst>
                      <a:ext uri="{FF2B5EF4-FFF2-40B4-BE49-F238E27FC236}">
                        <a16:creationId xmlns:a16="http://schemas.microsoft.com/office/drawing/2014/main" id="{D3168943-5159-44E2-8E41-278AD1200F5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19"/>
                    <a:stretch>
                      <a:fillRect b="-1578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TextBox 40">
                    <a:extLst>
                      <a:ext uri="{FF2B5EF4-FFF2-40B4-BE49-F238E27FC236}">
                        <a16:creationId xmlns:a16="http://schemas.microsoft.com/office/drawing/2014/main" id="{3F84ED22-6844-4618-A2F2-BB328F472380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𝑄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41" name="TextBox 40">
                    <a:extLst>
                      <a:ext uri="{FF2B5EF4-FFF2-40B4-BE49-F238E27FC236}">
                        <a16:creationId xmlns:a16="http://schemas.microsoft.com/office/drawing/2014/main" id="{3F84ED22-6844-4618-A2F2-BB328F47238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blipFill>
                    <a:blip r:embed="rId20"/>
                    <a:stretch>
                      <a:fillRect b="-16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0357E90D-8147-438E-BCD0-FD12FD589B06}"/>
                  </a:ext>
                </a:extLst>
              </p:cNvPr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772D9A73-1289-40F4-997E-FFD6417304D8}"/>
                    </a:ext>
                  </a:extLst>
                </p:cNvPr>
                <p:cNvSpPr txBox="1"/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3" name="Rounded Rectangle 9">
            <a:extLst>
              <a:ext uri="{FF2B5EF4-FFF2-40B4-BE49-F238E27FC236}">
                <a16:creationId xmlns:a16="http://schemas.microsoft.com/office/drawing/2014/main" id="{F8164D1F-210B-49F4-9E68-95AD23973860}"/>
              </a:ext>
            </a:extLst>
          </p:cNvPr>
          <p:cNvSpPr/>
          <p:nvPr/>
        </p:nvSpPr>
        <p:spPr>
          <a:xfrm>
            <a:off x="6679218" y="3267801"/>
            <a:ext cx="1571203" cy="649493"/>
          </a:xfrm>
          <a:prstGeom prst="roundRect">
            <a:avLst/>
          </a:prstGeom>
          <a:noFill/>
          <a:ln w="38100">
            <a:solidFill>
              <a:schemeClr val="accent3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Modus Ponens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68355CD-3D62-4913-B00E-2A7C525597C9}"/>
              </a:ext>
            </a:extLst>
          </p:cNvPr>
          <p:cNvSpPr txBox="1"/>
          <p:nvPr/>
        </p:nvSpPr>
        <p:spPr>
          <a:xfrm>
            <a:off x="6781800" y="4644488"/>
            <a:ext cx="419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You can still use all the propositional logic equivalences too!</a:t>
            </a:r>
          </a:p>
        </p:txBody>
      </p:sp>
    </p:spTree>
    <p:extLst>
      <p:ext uri="{BB962C8B-B14F-4D97-AF65-F5344CB8AC3E}">
        <p14:creationId xmlns:p14="http://schemas.microsoft.com/office/powerpoint/2010/main" val="215143792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0E4D80D-DBC5-4598-8329-C5469076A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7275454" cy="590415"/>
          </a:xfrm>
        </p:spPr>
        <p:txBody>
          <a:bodyPr/>
          <a:lstStyle/>
          <a:p>
            <a:r>
              <a:rPr lang="en-US" dirty="0"/>
              <a:t>Inference Proofs in Predicate Logic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D74C2C-2C30-4944-B26B-3F116376B7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28785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31F64E-5A2B-447E-92BF-6F61821EE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Proofs with Quantifiers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295A74-E953-4126-9F7B-120A71207E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1610072"/>
          </a:xfrm>
        </p:spPr>
        <p:txBody>
          <a:bodyPr/>
          <a:lstStyle/>
          <a:p>
            <a:r>
              <a:rPr lang="en-US" dirty="0"/>
              <a:t>We’ve done symbolic proofs with propositional logic. </a:t>
            </a:r>
          </a:p>
          <a:p>
            <a:r>
              <a:rPr lang="en-US" dirty="0"/>
              <a:t>To include predicate logic, we’ll need some rules about how to use quantifiers.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BF484CB0-7503-4763-951B-019484B0BD37}"/>
              </a:ext>
            </a:extLst>
          </p:cNvPr>
          <p:cNvGrpSpPr/>
          <p:nvPr/>
        </p:nvGrpSpPr>
        <p:grpSpPr>
          <a:xfrm>
            <a:off x="1025203" y="2731925"/>
            <a:ext cx="4586421" cy="1453116"/>
            <a:chOff x="1025203" y="3277355"/>
            <a:chExt cx="4586421" cy="1453116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4C57DB26-F186-4E9B-8EA8-B5EB82E782E9}"/>
                </a:ext>
              </a:extLst>
            </p:cNvPr>
            <p:cNvGrpSpPr/>
            <p:nvPr/>
          </p:nvGrpSpPr>
          <p:grpSpPr>
            <a:xfrm>
              <a:off x="2596406" y="3277355"/>
              <a:ext cx="3015218" cy="1453116"/>
              <a:chOff x="673138" y="842049"/>
              <a:chExt cx="2298357" cy="1453116"/>
            </a:xfrm>
          </p:grpSpPr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AFB6856C-DC2E-4219-800A-C01EC3E52E88}"/>
                  </a:ext>
                </a:extLst>
              </p:cNvPr>
              <p:cNvGrpSpPr/>
              <p:nvPr/>
            </p:nvGrpSpPr>
            <p:grpSpPr>
              <a:xfrm>
                <a:off x="673138" y="842049"/>
                <a:ext cx="2298357" cy="1453116"/>
                <a:chOff x="863638" y="2391449"/>
                <a:chExt cx="2298357" cy="1453116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" name="TextBox 6">
                      <a:extLst>
                        <a:ext uri="{FF2B5EF4-FFF2-40B4-BE49-F238E27FC236}">
                          <a16:creationId xmlns:a16="http://schemas.microsoft.com/office/drawing/2014/main" id="{3500FC52-7C8D-4352-842E-A6A83513112E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63638" y="2391449"/>
                      <a:ext cx="1971040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∀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𝑃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)</m:t>
                            </m:r>
                          </m:oMath>
                        </m:oMathPara>
                      </a14:m>
                      <a:endPara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7" name="TextBox 6">
                      <a:extLst>
                        <a:ext uri="{FF2B5EF4-FFF2-40B4-BE49-F238E27FC236}">
                          <a16:creationId xmlns:a16="http://schemas.microsoft.com/office/drawing/2014/main" id="{3500FC52-7C8D-4352-842E-A6A83513112E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63638" y="2391449"/>
                      <a:ext cx="1971040" cy="461665"/>
                    </a:xfrm>
                    <a:prstGeom prst="rect">
                      <a:avLst/>
                    </a:prstGeom>
                    <a:blipFill>
                      <a:blip r:embed="rId2"/>
                      <a:stretch>
                        <a:fillRect b="-1973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" name="TextBox 7">
                      <a:extLst>
                        <a:ext uri="{FF2B5EF4-FFF2-40B4-BE49-F238E27FC236}">
                          <a16:creationId xmlns:a16="http://schemas.microsoft.com/office/drawing/2014/main" id="{AD88964B-1555-4637-8F79-56A54224F06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190955" y="3013568"/>
                      <a:ext cx="1971040" cy="83099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14:m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𝑎</m:t>
                              </m:r>
                            </m:e>
                          </m:d>
                        </m:oMath>
                      </a14:m>
                      <a:r>
                        <a:rPr lang="en-US" sz="2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for any </a:t>
                      </a:r>
                      <a14:m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𝑎</m:t>
                          </m:r>
                        </m:oMath>
                      </a14:m>
                      <a:endPara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8" name="TextBox 7">
                      <a:extLst>
                        <a:ext uri="{FF2B5EF4-FFF2-40B4-BE49-F238E27FC236}">
                          <a16:creationId xmlns:a16="http://schemas.microsoft.com/office/drawing/2014/main" id="{AD88964B-1555-4637-8F79-56A54224F061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190955" y="3013568"/>
                      <a:ext cx="1971040" cy="830997"/>
                    </a:xfrm>
                    <a:prstGeom prst="rect">
                      <a:avLst/>
                    </a:prstGeom>
                    <a:blipFill>
                      <a:blip r:embed="rId3"/>
                      <a:stretch>
                        <a:fillRect l="-471" t="-510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9" name="Straight Connector 8">
                  <a:extLst>
                    <a:ext uri="{FF2B5EF4-FFF2-40B4-BE49-F238E27FC236}">
                      <a16:creationId xmlns:a16="http://schemas.microsoft.com/office/drawing/2014/main" id="{655B51C6-4149-4409-BE8F-72B648605C6F}"/>
                    </a:ext>
                  </a:extLst>
                </p:cNvPr>
                <p:cNvCxnSpPr/>
                <p:nvPr/>
              </p:nvCxnSpPr>
              <p:spPr>
                <a:xfrm flipV="1">
                  <a:off x="904712" y="2946071"/>
                  <a:ext cx="2235200" cy="1"/>
                </a:xfrm>
                <a:prstGeom prst="line">
                  <a:avLst/>
                </a:prstGeom>
                <a:ln w="412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" name="TextBox 5">
                    <a:extLst>
                      <a:ext uri="{FF2B5EF4-FFF2-40B4-BE49-F238E27FC236}">
                        <a16:creationId xmlns:a16="http://schemas.microsoft.com/office/drawing/2014/main" id="{73CD4585-0736-4B5B-B2C5-4962730ADB18}"/>
                      </a:ext>
                    </a:extLst>
                  </p:cNvPr>
                  <p:cNvSpPr txBox="1"/>
                  <p:nvPr/>
                </p:nvSpPr>
                <p:spPr>
                  <a:xfrm>
                    <a:off x="714212" y="1417935"/>
                    <a:ext cx="441488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∴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6" name="TextBox 5">
                    <a:extLst>
                      <a:ext uri="{FF2B5EF4-FFF2-40B4-BE49-F238E27FC236}">
                        <a16:creationId xmlns:a16="http://schemas.microsoft.com/office/drawing/2014/main" id="{73CD4585-0736-4B5B-B2C5-4962730ADB1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4212" y="1417935"/>
                    <a:ext cx="441488" cy="523220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ounded Rectangle 9">
                  <a:extLst>
                    <a:ext uri="{FF2B5EF4-FFF2-40B4-BE49-F238E27FC236}">
                      <a16:creationId xmlns:a16="http://schemas.microsoft.com/office/drawing/2014/main" id="{0E8A21A7-ED92-44BC-AA5C-7A4363DCC9EC}"/>
                    </a:ext>
                  </a:extLst>
                </p:cNvPr>
                <p:cNvSpPr/>
                <p:nvPr/>
              </p:nvSpPr>
              <p:spPr>
                <a:xfrm>
                  <a:off x="1025203" y="3624082"/>
                  <a:ext cx="1571203" cy="435307"/>
                </a:xfrm>
                <a:prstGeom prst="roundRect">
                  <a:avLst/>
                </a:prstGeom>
                <a:noFill/>
                <a:ln w="38100">
                  <a:solidFill>
                    <a:schemeClr val="accent3"/>
                  </a:solidFill>
                  <a:tailEnd type="triangle" w="lg" len="lg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Eliminate 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∀</m:t>
                      </m:r>
                    </m:oMath>
                  </a14:m>
                  <a:endPara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endParaRPr>
                </a:p>
              </p:txBody>
            </p:sp>
          </mc:Choice>
          <mc:Fallback xmlns="">
            <p:sp>
              <p:nvSpPr>
                <p:cNvPr id="10" name="Rounded Rectangle 9">
                  <a:extLst>
                    <a:ext uri="{FF2B5EF4-FFF2-40B4-BE49-F238E27FC236}">
                      <a16:creationId xmlns:a16="http://schemas.microsoft.com/office/drawing/2014/main" id="{0E8A21A7-ED92-44BC-AA5C-7A4363DCC9E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5203" y="3624082"/>
                  <a:ext cx="1571203" cy="435307"/>
                </a:xfrm>
                <a:prstGeom prst="roundRect">
                  <a:avLst/>
                </a:prstGeom>
                <a:blipFill>
                  <a:blip r:embed="rId5"/>
                  <a:stretch>
                    <a:fillRect b="-16883"/>
                  </a:stretch>
                </a:blipFill>
                <a:ln w="38100">
                  <a:solidFill>
                    <a:schemeClr val="accent3"/>
                  </a:solidFill>
                  <a:tailEnd type="triangle" w="lg" len="lg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AFE67DE-9CC3-45F0-8EF4-32B1FB82000C}"/>
              </a:ext>
            </a:extLst>
          </p:cNvPr>
          <p:cNvGrpSpPr/>
          <p:nvPr/>
        </p:nvGrpSpPr>
        <p:grpSpPr>
          <a:xfrm>
            <a:off x="2584324" y="4217753"/>
            <a:ext cx="3027299" cy="1116810"/>
            <a:chOff x="714212" y="824345"/>
            <a:chExt cx="2235200" cy="1116810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995AE537-DE19-4F62-9647-C28599629E43}"/>
                </a:ext>
              </a:extLst>
            </p:cNvPr>
            <p:cNvGrpSpPr/>
            <p:nvPr/>
          </p:nvGrpSpPr>
          <p:grpSpPr>
            <a:xfrm>
              <a:off x="714212" y="824345"/>
              <a:ext cx="2235200" cy="1055255"/>
              <a:chOff x="904712" y="2373745"/>
              <a:chExt cx="223520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id="{62FEA1FE-CB5A-4AD1-9A13-42BDAC81A103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𝑎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;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</m:oMath>
                    </a14:m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is </a:t>
                    </a:r>
                    <a:r>
                      <a:rPr lang="en-US" sz="2400" b="1" dirty="0">
                        <a:solidFill>
                          <a:schemeClr val="accent3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arbitrary</a:t>
                    </a:r>
                  </a:p>
                </p:txBody>
              </p:sp>
            </mc:Choice>
            <mc:Fallback xmlns=""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id="{62FEA1FE-CB5A-4AD1-9A13-42BDAC81A10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457" t="-9211" r="-1142" b="-3026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1F76FCD0-2887-4C80-B10C-3B098DBD80B4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∀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)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1F76FCD0-2887-4C80-B10C-3B098DBD80B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b="-1973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00ED6FB7-1FBC-4E43-9999-7822CD27F14D}"/>
                  </a:ext>
                </a:extLst>
              </p:cNvPr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E9C0333E-BCF7-4622-92F6-6657D60F2EB1}"/>
                    </a:ext>
                  </a:extLst>
                </p:cNvPr>
                <p:cNvSpPr txBox="1"/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E9C0333E-BCF7-4622-92F6-6657D60F2EB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ounded Rectangle 16">
                <a:extLst>
                  <a:ext uri="{FF2B5EF4-FFF2-40B4-BE49-F238E27FC236}">
                    <a16:creationId xmlns:a16="http://schemas.microsoft.com/office/drawing/2014/main" id="{BC78CC52-C827-4ECD-A8F1-8D175DB3948B}"/>
                  </a:ext>
                </a:extLst>
              </p:cNvPr>
              <p:cNvSpPr/>
              <p:nvPr/>
            </p:nvSpPr>
            <p:spPr>
              <a:xfrm>
                <a:off x="959237" y="4582184"/>
                <a:ext cx="1571203" cy="435307"/>
              </a:xfrm>
              <a:prstGeom prst="roundRect">
                <a:avLst/>
              </a:prstGeom>
              <a:noFill/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</m:oMath>
                </a14:m>
                <a:endParaRPr lang="en-US" sz="20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17" name="Rounded Rectangle 16">
                <a:extLst>
                  <a:ext uri="{FF2B5EF4-FFF2-40B4-BE49-F238E27FC236}">
                    <a16:creationId xmlns:a16="http://schemas.microsoft.com/office/drawing/2014/main" id="{BC78CC52-C827-4ECD-A8F1-8D175DB394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9237" y="4582184"/>
                <a:ext cx="1571203" cy="435307"/>
              </a:xfrm>
              <a:prstGeom prst="roundRect">
                <a:avLst/>
              </a:prstGeom>
              <a:blipFill>
                <a:blip r:embed="rId9"/>
                <a:stretch>
                  <a:fillRect b="-16883"/>
                </a:stretch>
              </a:blipFill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>
            <a:extLst>
              <a:ext uri="{FF2B5EF4-FFF2-40B4-BE49-F238E27FC236}">
                <a16:creationId xmlns:a16="http://schemas.microsoft.com/office/drawing/2014/main" id="{91628483-3683-4274-A128-26EAF11532D0}"/>
              </a:ext>
            </a:extLst>
          </p:cNvPr>
          <p:cNvGrpSpPr/>
          <p:nvPr/>
        </p:nvGrpSpPr>
        <p:grpSpPr>
          <a:xfrm>
            <a:off x="7967453" y="2666314"/>
            <a:ext cx="2925136" cy="1083206"/>
            <a:chOff x="714212" y="824345"/>
            <a:chExt cx="2235200" cy="1083206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34D6F93F-245A-4EFE-A17B-8926F729E775}"/>
                </a:ext>
              </a:extLst>
            </p:cNvPr>
            <p:cNvGrpSpPr/>
            <p:nvPr/>
          </p:nvGrpSpPr>
          <p:grpSpPr>
            <a:xfrm>
              <a:off x="714212" y="824345"/>
              <a:ext cx="2235200" cy="1055255"/>
              <a:chOff x="904712" y="2373745"/>
              <a:chExt cx="223520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2C2486AD-BF0D-4FC6-81D0-7EA190D0E2DF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373745"/>
                    <a:ext cx="1971040" cy="83099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𝑃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𝑐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)</m:t>
                        </m:r>
                      </m:oMath>
                    </a14:m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for some </a:t>
                    </a:r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𝑐</m:t>
                        </m:r>
                      </m:oMath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2C2486AD-BF0D-4FC6-81D0-7EA190D0E2D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830997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l="-709" t="-510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7EABF190-CFBF-4E5E-9E95-FFB09EFD0F1C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)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7EABF190-CFBF-4E5E-9E95-FFB09EFD0F1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b="-21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FEC29FF6-436C-4B6B-99C6-8D1B261728DE}"/>
                  </a:ext>
                </a:extLst>
              </p:cNvPr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46488A34-AA32-4BF8-85A9-F07ABFDAD0C6}"/>
                    </a:ext>
                  </a:extLst>
                </p:cNvPr>
                <p:cNvSpPr txBox="1"/>
                <p:nvPr/>
              </p:nvSpPr>
              <p:spPr>
                <a:xfrm>
                  <a:off x="971704" y="1384331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46488A34-AA32-4BF8-85A9-F07ABFDAD0C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1704" y="1384331"/>
                  <a:ext cx="441488" cy="523220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ounded Rectangle 23">
                <a:extLst>
                  <a:ext uri="{FF2B5EF4-FFF2-40B4-BE49-F238E27FC236}">
                    <a16:creationId xmlns:a16="http://schemas.microsoft.com/office/drawing/2014/main" id="{A3203257-C35F-42FF-A37C-1A45FC9FD074}"/>
                  </a:ext>
                </a:extLst>
              </p:cNvPr>
              <p:cNvSpPr/>
              <p:nvPr/>
            </p:nvSpPr>
            <p:spPr>
              <a:xfrm>
                <a:off x="6342365" y="3030745"/>
                <a:ext cx="1571203" cy="435307"/>
              </a:xfrm>
              <a:prstGeom prst="roundRect">
                <a:avLst/>
              </a:prstGeom>
              <a:noFill/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</m:oMath>
                </a14:m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4" name="Rounded Rectangle 23">
                <a:extLst>
                  <a:ext uri="{FF2B5EF4-FFF2-40B4-BE49-F238E27FC236}">
                    <a16:creationId xmlns:a16="http://schemas.microsoft.com/office/drawing/2014/main" id="{A3203257-C35F-42FF-A37C-1A45FC9FD0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2365" y="3030745"/>
                <a:ext cx="1571203" cy="435307"/>
              </a:xfrm>
              <a:prstGeom prst="roundRect">
                <a:avLst/>
              </a:prstGeom>
              <a:blipFill>
                <a:blip r:embed="rId13"/>
                <a:stretch>
                  <a:fillRect b="-15385"/>
                </a:stretch>
              </a:blipFill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1C303A5D-08E4-4737-800C-3E83F5991129}"/>
              </a:ext>
            </a:extLst>
          </p:cNvPr>
          <p:cNvGrpSpPr/>
          <p:nvPr/>
        </p:nvGrpSpPr>
        <p:grpSpPr>
          <a:xfrm>
            <a:off x="7901486" y="4169846"/>
            <a:ext cx="3286027" cy="1116810"/>
            <a:chOff x="714212" y="824345"/>
            <a:chExt cx="2342520" cy="1116810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FB81113C-4351-4F4C-ACBF-7DC5636ABE53}"/>
                </a:ext>
              </a:extLst>
            </p:cNvPr>
            <p:cNvGrpSpPr/>
            <p:nvPr/>
          </p:nvGrpSpPr>
          <p:grpSpPr>
            <a:xfrm>
              <a:off x="714212" y="824345"/>
              <a:ext cx="2342520" cy="1055255"/>
              <a:chOff x="904712" y="2373745"/>
              <a:chExt cx="234252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TextBox 27">
                    <a:extLst>
                      <a:ext uri="{FF2B5EF4-FFF2-40B4-BE49-F238E27FC236}">
                        <a16:creationId xmlns:a16="http://schemas.microsoft.com/office/drawing/2014/main" id="{92B96B95-CC40-49E0-BA6E-83A8108685B1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)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8" name="TextBox 27">
                    <a:extLst>
                      <a:ext uri="{FF2B5EF4-FFF2-40B4-BE49-F238E27FC236}">
                        <a16:creationId xmlns:a16="http://schemas.microsoft.com/office/drawing/2014/main" id="{92B96B95-CC40-49E0-BA6E-83A8108685B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 b="-1973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DCDD5292-7EC7-471C-860B-E9BAD401F260}"/>
                      </a:ext>
                    </a:extLst>
                  </p:cNvPr>
                  <p:cNvSpPr txBox="1"/>
                  <p:nvPr/>
                </p:nvSpPr>
                <p:spPr>
                  <a:xfrm>
                    <a:off x="1276192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𝑃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𝑐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)</m:t>
                        </m:r>
                      </m:oMath>
                    </a14:m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for a </a:t>
                    </a:r>
                    <a:r>
                      <a:rPr lang="en-US" sz="2400" b="1" dirty="0">
                        <a:solidFill>
                          <a:schemeClr val="accent3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fresh</a:t>
                    </a:r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𝑐</m:t>
                        </m:r>
                      </m:oMath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DCDD5292-7EC7-471C-860B-E9BAD401F26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76192" y="2967335"/>
                    <a:ext cx="1971040" cy="461665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 l="-662" t="-9211" b="-3026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D02641BE-3D58-4B88-A741-EFF9327C6CEC}"/>
                  </a:ext>
                </a:extLst>
              </p:cNvPr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3E4FA4AF-C00B-4340-8A4B-42FCFC47A91B}"/>
                    </a:ext>
                  </a:extLst>
                </p:cNvPr>
                <p:cNvSpPr txBox="1"/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3E4FA4AF-C00B-4340-8A4B-42FCFC47A91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ounded Rectangle 30">
                <a:extLst>
                  <a:ext uri="{FF2B5EF4-FFF2-40B4-BE49-F238E27FC236}">
                    <a16:creationId xmlns:a16="http://schemas.microsoft.com/office/drawing/2014/main" id="{84A2D339-FD61-4588-86AF-2A93EB07CC1F}"/>
                  </a:ext>
                </a:extLst>
              </p:cNvPr>
              <p:cNvSpPr/>
              <p:nvPr/>
            </p:nvSpPr>
            <p:spPr>
              <a:xfrm>
                <a:off x="6276399" y="4534277"/>
                <a:ext cx="1571203" cy="435307"/>
              </a:xfrm>
              <a:prstGeom prst="roundRect">
                <a:avLst/>
              </a:prstGeom>
              <a:noFill/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Eliminate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</m:oMath>
                </a14:m>
                <a:endParaRPr lang="en-US" sz="20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31" name="Rounded Rectangle 30">
                <a:extLst>
                  <a:ext uri="{FF2B5EF4-FFF2-40B4-BE49-F238E27FC236}">
                    <a16:creationId xmlns:a16="http://schemas.microsoft.com/office/drawing/2014/main" id="{84A2D339-FD61-4588-86AF-2A93EB07CC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6399" y="4534277"/>
                <a:ext cx="1571203" cy="435307"/>
              </a:xfrm>
              <a:prstGeom prst="roundRect">
                <a:avLst/>
              </a:prstGeom>
              <a:blipFill>
                <a:blip r:embed="rId17"/>
                <a:stretch>
                  <a:fillRect b="-16883"/>
                </a:stretch>
              </a:blipFill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403B428B-6B05-4536-850B-DE541D795952}"/>
              </a:ext>
            </a:extLst>
          </p:cNvPr>
          <p:cNvSpPr txBox="1">
            <a:spLocks/>
          </p:cNvSpPr>
          <p:nvPr/>
        </p:nvSpPr>
        <p:spPr>
          <a:xfrm>
            <a:off x="1004742" y="5574622"/>
            <a:ext cx="11187258" cy="621617"/>
          </a:xfrm>
          <a:prstGeom prst="rect">
            <a:avLst/>
          </a:prstGeom>
        </p:spPr>
        <p:txBody>
          <a:bodyPr vert="horz" lIns="45720" tIns="45720" rIns="45720" bIns="45720" rtlCol="0">
            <a:normAutofit fontScale="850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128016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None/>
              <a:defRPr sz="2400" kern="1200" baseline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Let’s see a good example, then come back to those “arbitrary” and “fresh” conditions.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11913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A4CE5D-AEF1-4790-B6D5-D72F923F7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Grades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258806-84EA-4F07-A8A8-4437B1F442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that means:</a:t>
            </a:r>
          </a:p>
          <a:p>
            <a:r>
              <a:rPr lang="en-US" dirty="0"/>
              <a:t>The TAs and I are going to prioritize your learning over debating whether -2 or -1 is “ more fair”</a:t>
            </a:r>
          </a:p>
          <a:p>
            <a:endParaRPr lang="en-US" dirty="0"/>
          </a:p>
          <a:p>
            <a:r>
              <a:rPr lang="en-US" dirty="0"/>
              <a:t>If you’re worried about “have I explained enough” – write more!</a:t>
            </a:r>
          </a:p>
          <a:p>
            <a:r>
              <a:rPr lang="en-US" dirty="0"/>
              <a:t>It’ll take you longer to write the Ed question than write the extended answer. We don’t take off for too much work. </a:t>
            </a:r>
          </a:p>
          <a:p>
            <a:pPr lvl="1"/>
            <a:r>
              <a:rPr lang="en-US" dirty="0"/>
              <a:t>And the extra writing is going to help you learn more anyway.</a:t>
            </a:r>
          </a:p>
        </p:txBody>
      </p:sp>
    </p:spTree>
    <p:extLst>
      <p:ext uri="{BB962C8B-B14F-4D97-AF65-F5344CB8AC3E}">
        <p14:creationId xmlns:p14="http://schemas.microsoft.com/office/powerpoint/2010/main" val="41390426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38C43-B25C-4C0F-AAF0-71F7D1A589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Using Quantifiers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F825C55A-4FDA-4CDD-8BF3-A5E18ABAB7E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605575"/>
              </a:xfrm>
            </p:spPr>
            <p:txBody>
              <a:bodyPr/>
              <a:lstStyle/>
              <a:p>
                <a:r>
                  <a:rPr lang="en-US" dirty="0"/>
                  <a:t>Suppose we know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. Conclude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𝑥𝑄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F825C55A-4FDA-4CDD-8BF3-A5E18ABAB7E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605575"/>
              </a:xfrm>
              <a:blipFill>
                <a:blip r:embed="rId3"/>
                <a:stretch>
                  <a:fillRect l="-654" t="-17172" b="-70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9FEEFEBF-ECAB-44DF-A6FC-1062BB3BEA80}"/>
              </a:ext>
            </a:extLst>
          </p:cNvPr>
          <p:cNvGrpSpPr/>
          <p:nvPr/>
        </p:nvGrpSpPr>
        <p:grpSpPr>
          <a:xfrm>
            <a:off x="1025203" y="2731925"/>
            <a:ext cx="4586421" cy="1453116"/>
            <a:chOff x="1025203" y="3277355"/>
            <a:chExt cx="4586421" cy="1453116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0A365B65-3751-4768-AF62-465974FF01AB}"/>
                </a:ext>
              </a:extLst>
            </p:cNvPr>
            <p:cNvGrpSpPr/>
            <p:nvPr/>
          </p:nvGrpSpPr>
          <p:grpSpPr>
            <a:xfrm>
              <a:off x="2596406" y="3277355"/>
              <a:ext cx="3015218" cy="1453116"/>
              <a:chOff x="673138" y="842049"/>
              <a:chExt cx="2298357" cy="1453116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54F64C84-60FA-478B-8DE2-52B7AD44246A}"/>
                  </a:ext>
                </a:extLst>
              </p:cNvPr>
              <p:cNvGrpSpPr/>
              <p:nvPr/>
            </p:nvGrpSpPr>
            <p:grpSpPr>
              <a:xfrm>
                <a:off x="673138" y="842049"/>
                <a:ext cx="2298357" cy="1453116"/>
                <a:chOff x="863638" y="2391449"/>
                <a:chExt cx="2298357" cy="1453116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3" name="TextBox 12">
                      <a:extLst>
                        <a:ext uri="{FF2B5EF4-FFF2-40B4-BE49-F238E27FC236}">
                          <a16:creationId xmlns:a16="http://schemas.microsoft.com/office/drawing/2014/main" id="{D185E61E-044D-4FB8-99A6-B567129994B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63638" y="2391449"/>
                      <a:ext cx="1971040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∀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𝑃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)</m:t>
                            </m:r>
                          </m:oMath>
                        </m:oMathPara>
                      </a14:m>
                      <a:endPara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13" name="TextBox 12">
                      <a:extLst>
                        <a:ext uri="{FF2B5EF4-FFF2-40B4-BE49-F238E27FC236}">
                          <a16:creationId xmlns:a16="http://schemas.microsoft.com/office/drawing/2014/main" id="{D185E61E-044D-4FB8-99A6-B567129994B4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63638" y="2391449"/>
                      <a:ext cx="1971040" cy="461665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 b="-1973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4" name="TextBox 13">
                      <a:extLst>
                        <a:ext uri="{FF2B5EF4-FFF2-40B4-BE49-F238E27FC236}">
                          <a16:creationId xmlns:a16="http://schemas.microsoft.com/office/drawing/2014/main" id="{91C44C09-6116-4976-927C-7C49F2243872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190955" y="3013568"/>
                      <a:ext cx="1971040" cy="83099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14:m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𝑎</m:t>
                              </m:r>
                            </m:e>
                          </m:d>
                        </m:oMath>
                      </a14:m>
                      <a:r>
                        <a:rPr lang="en-US" sz="2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for any </a:t>
                      </a:r>
                      <a14:m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𝑎</m:t>
                          </m:r>
                        </m:oMath>
                      </a14:m>
                      <a:endPara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14" name="TextBox 13">
                      <a:extLst>
                        <a:ext uri="{FF2B5EF4-FFF2-40B4-BE49-F238E27FC236}">
                          <a16:creationId xmlns:a16="http://schemas.microsoft.com/office/drawing/2014/main" id="{91C44C09-6116-4976-927C-7C49F2243872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190955" y="3013568"/>
                      <a:ext cx="1971040" cy="830997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 l="-471" t="-510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15" name="Straight Connector 14">
                  <a:extLst>
                    <a:ext uri="{FF2B5EF4-FFF2-40B4-BE49-F238E27FC236}">
                      <a16:creationId xmlns:a16="http://schemas.microsoft.com/office/drawing/2014/main" id="{F9823953-69F1-4BF5-9F63-A958F6E0A37B}"/>
                    </a:ext>
                  </a:extLst>
                </p:cNvPr>
                <p:cNvCxnSpPr/>
                <p:nvPr/>
              </p:nvCxnSpPr>
              <p:spPr>
                <a:xfrm flipV="1">
                  <a:off x="904712" y="2946071"/>
                  <a:ext cx="2235200" cy="1"/>
                </a:xfrm>
                <a:prstGeom prst="line">
                  <a:avLst/>
                </a:prstGeom>
                <a:ln w="412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TextBox 11">
                    <a:extLst>
                      <a:ext uri="{FF2B5EF4-FFF2-40B4-BE49-F238E27FC236}">
                        <a16:creationId xmlns:a16="http://schemas.microsoft.com/office/drawing/2014/main" id="{9DE9B859-058B-417D-8B75-D6C1C200FB52}"/>
                      </a:ext>
                    </a:extLst>
                  </p:cNvPr>
                  <p:cNvSpPr txBox="1"/>
                  <p:nvPr/>
                </p:nvSpPr>
                <p:spPr>
                  <a:xfrm>
                    <a:off x="714212" y="1417935"/>
                    <a:ext cx="441488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∴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12" name="TextBox 11">
                    <a:extLst>
                      <a:ext uri="{FF2B5EF4-FFF2-40B4-BE49-F238E27FC236}">
                        <a16:creationId xmlns:a16="http://schemas.microsoft.com/office/drawing/2014/main" id="{9DE9B859-058B-417D-8B75-D6C1C200FB5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4212" y="1417935"/>
                    <a:ext cx="441488" cy="523220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ounded Rectangle 9">
                  <a:extLst>
                    <a:ext uri="{FF2B5EF4-FFF2-40B4-BE49-F238E27FC236}">
                      <a16:creationId xmlns:a16="http://schemas.microsoft.com/office/drawing/2014/main" id="{5868A9B7-D2BF-4A18-9091-E934EA42B8B2}"/>
                    </a:ext>
                  </a:extLst>
                </p:cNvPr>
                <p:cNvSpPr/>
                <p:nvPr/>
              </p:nvSpPr>
              <p:spPr>
                <a:xfrm>
                  <a:off x="1025203" y="3624082"/>
                  <a:ext cx="1571203" cy="435307"/>
                </a:xfrm>
                <a:prstGeom prst="roundRect">
                  <a:avLst/>
                </a:prstGeom>
                <a:noFill/>
                <a:ln w="38100">
                  <a:solidFill>
                    <a:schemeClr val="accent3"/>
                  </a:solidFill>
                  <a:tailEnd type="triangle" w="lg" len="lg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Eliminate 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∀</m:t>
                      </m:r>
                    </m:oMath>
                  </a14:m>
                  <a:endPara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endParaRPr>
                </a:p>
              </p:txBody>
            </p:sp>
          </mc:Choice>
          <mc:Fallback xmlns="">
            <p:sp>
              <p:nvSpPr>
                <p:cNvPr id="10" name="Rounded Rectangle 9">
                  <a:extLst>
                    <a:ext uri="{FF2B5EF4-FFF2-40B4-BE49-F238E27FC236}">
                      <a16:creationId xmlns:a16="http://schemas.microsoft.com/office/drawing/2014/main" id="{5868A9B7-D2BF-4A18-9091-E934EA42B8B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5203" y="3624082"/>
                  <a:ext cx="1571203" cy="435307"/>
                </a:xfrm>
                <a:prstGeom prst="roundRect">
                  <a:avLst/>
                </a:prstGeom>
                <a:blipFill>
                  <a:blip r:embed="rId7"/>
                  <a:stretch>
                    <a:fillRect b="-16883"/>
                  </a:stretch>
                </a:blipFill>
                <a:ln w="38100">
                  <a:solidFill>
                    <a:schemeClr val="accent3"/>
                  </a:solidFill>
                  <a:tailEnd type="triangle" w="lg" len="lg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CDB996A-2699-4157-87F0-3D66910D40CD}"/>
              </a:ext>
            </a:extLst>
          </p:cNvPr>
          <p:cNvGrpSpPr/>
          <p:nvPr/>
        </p:nvGrpSpPr>
        <p:grpSpPr>
          <a:xfrm>
            <a:off x="2584324" y="4217753"/>
            <a:ext cx="3027299" cy="1116810"/>
            <a:chOff x="714212" y="824345"/>
            <a:chExt cx="2235200" cy="1116810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FF3CDE2B-1210-43A3-A83F-C1F31597329E}"/>
                </a:ext>
              </a:extLst>
            </p:cNvPr>
            <p:cNvGrpSpPr/>
            <p:nvPr/>
          </p:nvGrpSpPr>
          <p:grpSpPr>
            <a:xfrm>
              <a:off x="714212" y="824345"/>
              <a:ext cx="2235200" cy="1055255"/>
              <a:chOff x="904712" y="2373745"/>
              <a:chExt cx="223520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DD65571A-88B2-4FEE-934A-9DB9C72A6FE0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𝑎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;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</m:oMath>
                    </a14:m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is </a:t>
                    </a:r>
                    <a:r>
                      <a:rPr lang="en-US" sz="2400" b="1" dirty="0">
                        <a:solidFill>
                          <a:schemeClr val="accent3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arbitrary</a:t>
                    </a:r>
                  </a:p>
                </p:txBody>
              </p:sp>
            </mc:Choice>
            <mc:Fallback xmlns=""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DD65571A-88B2-4FEE-934A-9DB9C72A6FE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l="-457" t="-9211" r="-1142" b="-3026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TextBox 19">
                    <a:extLst>
                      <a:ext uri="{FF2B5EF4-FFF2-40B4-BE49-F238E27FC236}">
                        <a16:creationId xmlns:a16="http://schemas.microsoft.com/office/drawing/2014/main" id="{604D9220-717B-4308-AF91-DD794C9FDF95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∀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)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0" name="TextBox 19">
                    <a:extLst>
                      <a:ext uri="{FF2B5EF4-FFF2-40B4-BE49-F238E27FC236}">
                        <a16:creationId xmlns:a16="http://schemas.microsoft.com/office/drawing/2014/main" id="{604D9220-717B-4308-AF91-DD794C9FDF9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b="-1973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949BB718-3B79-4581-8901-C5DB8E868A7E}"/>
                  </a:ext>
                </a:extLst>
              </p:cNvPr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C0C7288E-4959-40F4-80DF-F2787DE8CF68}"/>
                    </a:ext>
                  </a:extLst>
                </p:cNvPr>
                <p:cNvSpPr txBox="1"/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C0C7288E-4959-40F4-80DF-F2787DE8CF6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ounded Rectangle 16">
                <a:extLst>
                  <a:ext uri="{FF2B5EF4-FFF2-40B4-BE49-F238E27FC236}">
                    <a16:creationId xmlns:a16="http://schemas.microsoft.com/office/drawing/2014/main" id="{7DEDC204-849E-484A-9302-35D7C2C7DCFB}"/>
                  </a:ext>
                </a:extLst>
              </p:cNvPr>
              <p:cNvSpPr/>
              <p:nvPr/>
            </p:nvSpPr>
            <p:spPr>
              <a:xfrm>
                <a:off x="959237" y="4582184"/>
                <a:ext cx="1571203" cy="435307"/>
              </a:xfrm>
              <a:prstGeom prst="roundRect">
                <a:avLst/>
              </a:prstGeom>
              <a:noFill/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</m:oMath>
                </a14:m>
                <a:endParaRPr lang="en-US" sz="20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22" name="Rounded Rectangle 16">
                <a:extLst>
                  <a:ext uri="{FF2B5EF4-FFF2-40B4-BE49-F238E27FC236}">
                    <a16:creationId xmlns:a16="http://schemas.microsoft.com/office/drawing/2014/main" id="{7DEDC204-849E-484A-9302-35D7C2C7DC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9237" y="4582184"/>
                <a:ext cx="1571203" cy="435307"/>
              </a:xfrm>
              <a:prstGeom prst="roundRect">
                <a:avLst/>
              </a:prstGeom>
              <a:blipFill>
                <a:blip r:embed="rId11"/>
                <a:stretch>
                  <a:fillRect b="-16883"/>
                </a:stretch>
              </a:blipFill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6DD4FC3D-16B6-4718-92B7-08FF02EC4796}"/>
              </a:ext>
            </a:extLst>
          </p:cNvPr>
          <p:cNvGrpSpPr/>
          <p:nvPr/>
        </p:nvGrpSpPr>
        <p:grpSpPr>
          <a:xfrm>
            <a:off x="6342365" y="2666314"/>
            <a:ext cx="4550224" cy="1083206"/>
            <a:chOff x="6342365" y="2666314"/>
            <a:chExt cx="4550224" cy="1083206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AC7AFFD5-2140-46FB-AE6D-885CAD760D80}"/>
                </a:ext>
              </a:extLst>
            </p:cNvPr>
            <p:cNvGrpSpPr/>
            <p:nvPr/>
          </p:nvGrpSpPr>
          <p:grpSpPr>
            <a:xfrm>
              <a:off x="7967453" y="2666314"/>
              <a:ext cx="2925136" cy="1083206"/>
              <a:chOff x="714212" y="824345"/>
              <a:chExt cx="2235200" cy="1083206"/>
            </a:xfrm>
          </p:grpSpPr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CE964979-C7E3-4707-B18D-CCBE32B7C44F}"/>
                  </a:ext>
                </a:extLst>
              </p:cNvPr>
              <p:cNvGrpSpPr/>
              <p:nvPr/>
            </p:nvGrpSpPr>
            <p:grpSpPr>
              <a:xfrm>
                <a:off x="714212" y="824345"/>
                <a:ext cx="2235200" cy="1055255"/>
                <a:chOff x="904712" y="2373745"/>
                <a:chExt cx="2235200" cy="1055255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6" name="TextBox 25">
                      <a:extLst>
                        <a:ext uri="{FF2B5EF4-FFF2-40B4-BE49-F238E27FC236}">
                          <a16:creationId xmlns:a16="http://schemas.microsoft.com/office/drawing/2014/main" id="{A489D742-1AC5-4F89-8767-D1CE0BD7177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076960" y="2373745"/>
                      <a:ext cx="1971040" cy="83099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14:m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𝑐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)</m:t>
                          </m:r>
                        </m:oMath>
                      </a14:m>
                      <a:r>
                        <a:rPr lang="en-US" sz="2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for some </a:t>
                      </a:r>
                      <a14:m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𝑐</m:t>
                          </m:r>
                        </m:oMath>
                      </a14:m>
                      <a:endPara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26" name="TextBox 25">
                      <a:extLst>
                        <a:ext uri="{FF2B5EF4-FFF2-40B4-BE49-F238E27FC236}">
                          <a16:creationId xmlns:a16="http://schemas.microsoft.com/office/drawing/2014/main" id="{A489D742-1AC5-4F89-8767-D1CE0BD71770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76960" y="2373745"/>
                      <a:ext cx="1971040" cy="830997"/>
                    </a:xfrm>
                    <a:prstGeom prst="rect">
                      <a:avLst/>
                    </a:prstGeom>
                    <a:blipFill>
                      <a:blip r:embed="rId12"/>
                      <a:stretch>
                        <a:fillRect l="-709" t="-510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7" name="TextBox 26">
                      <a:extLst>
                        <a:ext uri="{FF2B5EF4-FFF2-40B4-BE49-F238E27FC236}">
                          <a16:creationId xmlns:a16="http://schemas.microsoft.com/office/drawing/2014/main" id="{F6848264-577B-4E88-ACC6-4F3C4FDFF7E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076960" y="2967335"/>
                      <a:ext cx="1971040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∃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𝑃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)</m:t>
                            </m:r>
                          </m:oMath>
                        </m:oMathPara>
                      </a14:m>
                      <a:endPara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27" name="TextBox 26">
                      <a:extLst>
                        <a:ext uri="{FF2B5EF4-FFF2-40B4-BE49-F238E27FC236}">
                          <a16:creationId xmlns:a16="http://schemas.microsoft.com/office/drawing/2014/main" id="{F6848264-577B-4E88-ACC6-4F3C4FDFF7E1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76960" y="2967335"/>
                      <a:ext cx="1971040" cy="461665"/>
                    </a:xfrm>
                    <a:prstGeom prst="rect">
                      <a:avLst/>
                    </a:prstGeom>
                    <a:blipFill>
                      <a:blip r:embed="rId13"/>
                      <a:stretch>
                        <a:fillRect b="-21333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28" name="Straight Connector 27">
                  <a:extLst>
                    <a:ext uri="{FF2B5EF4-FFF2-40B4-BE49-F238E27FC236}">
                      <a16:creationId xmlns:a16="http://schemas.microsoft.com/office/drawing/2014/main" id="{ABBA3749-8793-4B80-A7E8-0F0E4D1E4668}"/>
                    </a:ext>
                  </a:extLst>
                </p:cNvPr>
                <p:cNvCxnSpPr/>
                <p:nvPr/>
              </p:nvCxnSpPr>
              <p:spPr>
                <a:xfrm flipV="1">
                  <a:off x="904712" y="2946071"/>
                  <a:ext cx="2235200" cy="1"/>
                </a:xfrm>
                <a:prstGeom prst="line">
                  <a:avLst/>
                </a:prstGeom>
                <a:ln w="412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" name="TextBox 24">
                    <a:extLst>
                      <a:ext uri="{FF2B5EF4-FFF2-40B4-BE49-F238E27FC236}">
                        <a16:creationId xmlns:a16="http://schemas.microsoft.com/office/drawing/2014/main" id="{998B26A6-A97A-4372-8550-84E9553AB0E7}"/>
                      </a:ext>
                    </a:extLst>
                  </p:cNvPr>
                  <p:cNvSpPr txBox="1"/>
                  <p:nvPr/>
                </p:nvSpPr>
                <p:spPr>
                  <a:xfrm>
                    <a:off x="971704" y="1384331"/>
                    <a:ext cx="441488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∴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25" name="TextBox 24">
                    <a:extLst>
                      <a:ext uri="{FF2B5EF4-FFF2-40B4-BE49-F238E27FC236}">
                        <a16:creationId xmlns:a16="http://schemas.microsoft.com/office/drawing/2014/main" id="{998B26A6-A97A-4372-8550-84E9553AB0E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71704" y="1384331"/>
                    <a:ext cx="441488" cy="523220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Rounded Rectangle 23">
                  <a:extLst>
                    <a:ext uri="{FF2B5EF4-FFF2-40B4-BE49-F238E27FC236}">
                      <a16:creationId xmlns:a16="http://schemas.microsoft.com/office/drawing/2014/main" id="{66FB9369-7C7E-481F-AD0C-A7DD3681E571}"/>
                    </a:ext>
                  </a:extLst>
                </p:cNvPr>
                <p:cNvSpPr/>
                <p:nvPr/>
              </p:nvSpPr>
              <p:spPr>
                <a:xfrm>
                  <a:off x="6342365" y="3030745"/>
                  <a:ext cx="1571203" cy="435307"/>
                </a:xfrm>
                <a:prstGeom prst="roundRect">
                  <a:avLst/>
                </a:prstGeom>
                <a:noFill/>
                <a:ln w="38100">
                  <a:solidFill>
                    <a:schemeClr val="accent3"/>
                  </a:solidFill>
                  <a:tailEnd type="triangle" w="lg" len="lg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Intro 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∃</m:t>
                      </m:r>
                    </m:oMath>
                  </a14:m>
                  <a:r>
                    <a:rPr lang="en-US" sz="20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29" name="Rounded Rectangle 23">
                  <a:extLst>
                    <a:ext uri="{FF2B5EF4-FFF2-40B4-BE49-F238E27FC236}">
                      <a16:creationId xmlns:a16="http://schemas.microsoft.com/office/drawing/2014/main" id="{66FB9369-7C7E-481F-AD0C-A7DD3681E57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42365" y="3030745"/>
                  <a:ext cx="1571203" cy="435307"/>
                </a:xfrm>
                <a:prstGeom prst="roundRect">
                  <a:avLst/>
                </a:prstGeom>
                <a:blipFill>
                  <a:blip r:embed="rId15"/>
                  <a:stretch>
                    <a:fillRect b="-15385"/>
                  </a:stretch>
                </a:blipFill>
                <a:ln w="38100">
                  <a:solidFill>
                    <a:schemeClr val="accent3"/>
                  </a:solidFill>
                  <a:tailEnd type="triangle" w="lg" len="lg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FF3EC90-46F3-4E39-8B54-7B2343DE49E1}"/>
              </a:ext>
            </a:extLst>
          </p:cNvPr>
          <p:cNvGrpSpPr/>
          <p:nvPr/>
        </p:nvGrpSpPr>
        <p:grpSpPr>
          <a:xfrm>
            <a:off x="7901486" y="4169846"/>
            <a:ext cx="3286027" cy="1116810"/>
            <a:chOff x="714212" y="824345"/>
            <a:chExt cx="2342520" cy="1116810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5B3D26B2-F484-4211-9875-84E23ECD108E}"/>
                </a:ext>
              </a:extLst>
            </p:cNvPr>
            <p:cNvGrpSpPr/>
            <p:nvPr/>
          </p:nvGrpSpPr>
          <p:grpSpPr>
            <a:xfrm>
              <a:off x="714212" y="824345"/>
              <a:ext cx="2342520" cy="1055255"/>
              <a:chOff x="904712" y="2373745"/>
              <a:chExt cx="234252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3" name="TextBox 32">
                    <a:extLst>
                      <a:ext uri="{FF2B5EF4-FFF2-40B4-BE49-F238E27FC236}">
                        <a16:creationId xmlns:a16="http://schemas.microsoft.com/office/drawing/2014/main" id="{245F6F7A-A611-4D88-88B4-CD37E0215891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)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33" name="TextBox 32">
                    <a:extLst>
                      <a:ext uri="{FF2B5EF4-FFF2-40B4-BE49-F238E27FC236}">
                        <a16:creationId xmlns:a16="http://schemas.microsoft.com/office/drawing/2014/main" id="{245F6F7A-A611-4D88-88B4-CD37E021589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 b="-1973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" name="TextBox 33">
                    <a:extLst>
                      <a:ext uri="{FF2B5EF4-FFF2-40B4-BE49-F238E27FC236}">
                        <a16:creationId xmlns:a16="http://schemas.microsoft.com/office/drawing/2014/main" id="{87B2F5C0-9BBB-4C58-BC45-2CECADC72B52}"/>
                      </a:ext>
                    </a:extLst>
                  </p:cNvPr>
                  <p:cNvSpPr txBox="1"/>
                  <p:nvPr/>
                </p:nvSpPr>
                <p:spPr>
                  <a:xfrm>
                    <a:off x="1276192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𝑃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𝑐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)</m:t>
                        </m:r>
                      </m:oMath>
                    </a14:m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for a </a:t>
                    </a:r>
                    <a:r>
                      <a:rPr lang="en-US" sz="2400" b="1" dirty="0">
                        <a:solidFill>
                          <a:schemeClr val="accent3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fresh</a:t>
                    </a:r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𝑐</m:t>
                        </m:r>
                      </m:oMath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34" name="TextBox 33">
                    <a:extLst>
                      <a:ext uri="{FF2B5EF4-FFF2-40B4-BE49-F238E27FC236}">
                        <a16:creationId xmlns:a16="http://schemas.microsoft.com/office/drawing/2014/main" id="{87B2F5C0-9BBB-4C58-BC45-2CECADC72B5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76192" y="2967335"/>
                    <a:ext cx="1971040" cy="461665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 l="-662" t="-9211" b="-3026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3DB6668D-368A-47E0-9FB7-49FAE3C11886}"/>
                  </a:ext>
                </a:extLst>
              </p:cNvPr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DEBEBB54-BE8F-4D31-AACC-22FC8DC09E03}"/>
                    </a:ext>
                  </a:extLst>
                </p:cNvPr>
                <p:cNvSpPr txBox="1"/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DEBEBB54-BE8F-4D31-AACC-22FC8DC09E0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ounded Rectangle 30">
                <a:extLst>
                  <a:ext uri="{FF2B5EF4-FFF2-40B4-BE49-F238E27FC236}">
                    <a16:creationId xmlns:a16="http://schemas.microsoft.com/office/drawing/2014/main" id="{D98ED2CB-CCC3-42E4-878A-CF6940D3B16E}"/>
                  </a:ext>
                </a:extLst>
              </p:cNvPr>
              <p:cNvSpPr/>
              <p:nvPr/>
            </p:nvSpPr>
            <p:spPr>
              <a:xfrm>
                <a:off x="6276399" y="4534277"/>
                <a:ext cx="1571203" cy="435307"/>
              </a:xfrm>
              <a:prstGeom prst="roundRect">
                <a:avLst/>
              </a:prstGeom>
              <a:noFill/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Eliminate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</m:oMath>
                </a14:m>
                <a:endParaRPr lang="en-US" sz="20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36" name="Rounded Rectangle 30">
                <a:extLst>
                  <a:ext uri="{FF2B5EF4-FFF2-40B4-BE49-F238E27FC236}">
                    <a16:creationId xmlns:a16="http://schemas.microsoft.com/office/drawing/2014/main" id="{D98ED2CB-CCC3-42E4-878A-CF6940D3B1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6399" y="4534277"/>
                <a:ext cx="1571203" cy="435307"/>
              </a:xfrm>
              <a:prstGeom prst="roundRect">
                <a:avLst/>
              </a:prstGeom>
              <a:blipFill>
                <a:blip r:embed="rId19"/>
                <a:stretch>
                  <a:fillRect b="-16883"/>
                </a:stretch>
              </a:blipFill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63660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38C43-B25C-4C0F-AAF0-71F7D1A589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Using Quantifiers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F825C55A-4FDA-4CDD-8BF3-A5E18ABAB7E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605575"/>
              </a:xfrm>
            </p:spPr>
            <p:txBody>
              <a:bodyPr/>
              <a:lstStyle/>
              <a:p>
                <a:r>
                  <a:rPr lang="en-US" dirty="0"/>
                  <a:t>Suppose we know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. Conclude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𝑥𝑄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F825C55A-4FDA-4CDD-8BF3-A5E18ABAB7E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605575"/>
              </a:xfrm>
              <a:blipFill>
                <a:blip r:embed="rId3"/>
                <a:stretch>
                  <a:fillRect l="-654" t="-17172" b="-70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9FEEFEBF-ECAB-44DF-A6FC-1062BB3BEA80}"/>
              </a:ext>
            </a:extLst>
          </p:cNvPr>
          <p:cNvGrpSpPr/>
          <p:nvPr/>
        </p:nvGrpSpPr>
        <p:grpSpPr>
          <a:xfrm>
            <a:off x="7329752" y="4416345"/>
            <a:ext cx="4586421" cy="1453116"/>
            <a:chOff x="1025203" y="3277355"/>
            <a:chExt cx="4586421" cy="1453116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0A365B65-3751-4768-AF62-465974FF01AB}"/>
                </a:ext>
              </a:extLst>
            </p:cNvPr>
            <p:cNvGrpSpPr/>
            <p:nvPr/>
          </p:nvGrpSpPr>
          <p:grpSpPr>
            <a:xfrm>
              <a:off x="2596406" y="3277355"/>
              <a:ext cx="3015218" cy="1453116"/>
              <a:chOff x="673138" y="842049"/>
              <a:chExt cx="2298357" cy="1453116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54F64C84-60FA-478B-8DE2-52B7AD44246A}"/>
                  </a:ext>
                </a:extLst>
              </p:cNvPr>
              <p:cNvGrpSpPr/>
              <p:nvPr/>
            </p:nvGrpSpPr>
            <p:grpSpPr>
              <a:xfrm>
                <a:off x="673138" y="842049"/>
                <a:ext cx="2298357" cy="1453116"/>
                <a:chOff x="863638" y="2391449"/>
                <a:chExt cx="2298357" cy="1453116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3" name="TextBox 12">
                      <a:extLst>
                        <a:ext uri="{FF2B5EF4-FFF2-40B4-BE49-F238E27FC236}">
                          <a16:creationId xmlns:a16="http://schemas.microsoft.com/office/drawing/2014/main" id="{D185E61E-044D-4FB8-99A6-B567129994B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63638" y="2391449"/>
                      <a:ext cx="1971040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∀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𝑃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)</m:t>
                            </m:r>
                          </m:oMath>
                        </m:oMathPara>
                      </a14:m>
                      <a:endPara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13" name="TextBox 12">
                      <a:extLst>
                        <a:ext uri="{FF2B5EF4-FFF2-40B4-BE49-F238E27FC236}">
                          <a16:creationId xmlns:a16="http://schemas.microsoft.com/office/drawing/2014/main" id="{D185E61E-044D-4FB8-99A6-B567129994B4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63638" y="2391449"/>
                      <a:ext cx="1971040" cy="461665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 b="-1973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4" name="TextBox 13">
                      <a:extLst>
                        <a:ext uri="{FF2B5EF4-FFF2-40B4-BE49-F238E27FC236}">
                          <a16:creationId xmlns:a16="http://schemas.microsoft.com/office/drawing/2014/main" id="{91C44C09-6116-4976-927C-7C49F2243872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190955" y="3013568"/>
                      <a:ext cx="1971040" cy="83099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14:m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𝑎</m:t>
                              </m:r>
                            </m:e>
                          </m:d>
                        </m:oMath>
                      </a14:m>
                      <a:r>
                        <a:rPr lang="en-US" sz="2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for any </a:t>
                      </a:r>
                      <a14:m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𝑎</m:t>
                          </m:r>
                        </m:oMath>
                      </a14:m>
                      <a:endPara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14" name="TextBox 13">
                      <a:extLst>
                        <a:ext uri="{FF2B5EF4-FFF2-40B4-BE49-F238E27FC236}">
                          <a16:creationId xmlns:a16="http://schemas.microsoft.com/office/drawing/2014/main" id="{91C44C09-6116-4976-927C-7C49F2243872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190955" y="3013568"/>
                      <a:ext cx="1971040" cy="830997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 l="-708" t="-514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15" name="Straight Connector 14">
                  <a:extLst>
                    <a:ext uri="{FF2B5EF4-FFF2-40B4-BE49-F238E27FC236}">
                      <a16:creationId xmlns:a16="http://schemas.microsoft.com/office/drawing/2014/main" id="{F9823953-69F1-4BF5-9F63-A958F6E0A37B}"/>
                    </a:ext>
                  </a:extLst>
                </p:cNvPr>
                <p:cNvCxnSpPr/>
                <p:nvPr/>
              </p:nvCxnSpPr>
              <p:spPr>
                <a:xfrm flipV="1">
                  <a:off x="904712" y="2946071"/>
                  <a:ext cx="2235200" cy="1"/>
                </a:xfrm>
                <a:prstGeom prst="line">
                  <a:avLst/>
                </a:prstGeom>
                <a:ln w="412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TextBox 11">
                    <a:extLst>
                      <a:ext uri="{FF2B5EF4-FFF2-40B4-BE49-F238E27FC236}">
                        <a16:creationId xmlns:a16="http://schemas.microsoft.com/office/drawing/2014/main" id="{9DE9B859-058B-417D-8B75-D6C1C200FB52}"/>
                      </a:ext>
                    </a:extLst>
                  </p:cNvPr>
                  <p:cNvSpPr txBox="1"/>
                  <p:nvPr/>
                </p:nvSpPr>
                <p:spPr>
                  <a:xfrm>
                    <a:off x="714212" y="1417935"/>
                    <a:ext cx="441488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∴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12" name="TextBox 11">
                    <a:extLst>
                      <a:ext uri="{FF2B5EF4-FFF2-40B4-BE49-F238E27FC236}">
                        <a16:creationId xmlns:a16="http://schemas.microsoft.com/office/drawing/2014/main" id="{9DE9B859-058B-417D-8B75-D6C1C200FB5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4212" y="1417935"/>
                    <a:ext cx="441488" cy="523220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ounded Rectangle 9">
                  <a:extLst>
                    <a:ext uri="{FF2B5EF4-FFF2-40B4-BE49-F238E27FC236}">
                      <a16:creationId xmlns:a16="http://schemas.microsoft.com/office/drawing/2014/main" id="{5868A9B7-D2BF-4A18-9091-E934EA42B8B2}"/>
                    </a:ext>
                  </a:extLst>
                </p:cNvPr>
                <p:cNvSpPr/>
                <p:nvPr/>
              </p:nvSpPr>
              <p:spPr>
                <a:xfrm>
                  <a:off x="1025203" y="3624082"/>
                  <a:ext cx="1571203" cy="435307"/>
                </a:xfrm>
                <a:prstGeom prst="roundRect">
                  <a:avLst/>
                </a:prstGeom>
                <a:noFill/>
                <a:ln w="38100">
                  <a:solidFill>
                    <a:schemeClr val="accent3"/>
                  </a:solidFill>
                  <a:tailEnd type="triangle" w="lg" len="lg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Eliminate 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∀</m:t>
                      </m:r>
                    </m:oMath>
                  </a14:m>
                  <a:endPara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endParaRPr>
                </a:p>
              </p:txBody>
            </p:sp>
          </mc:Choice>
          <mc:Fallback xmlns="">
            <p:sp>
              <p:nvSpPr>
                <p:cNvPr id="10" name="Rounded Rectangle 9">
                  <a:extLst>
                    <a:ext uri="{FF2B5EF4-FFF2-40B4-BE49-F238E27FC236}">
                      <a16:creationId xmlns:a16="http://schemas.microsoft.com/office/drawing/2014/main" id="{5868A9B7-D2BF-4A18-9091-E934EA42B8B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5203" y="3624082"/>
                  <a:ext cx="1571203" cy="435307"/>
                </a:xfrm>
                <a:prstGeom prst="roundRect">
                  <a:avLst/>
                </a:prstGeom>
                <a:blipFill>
                  <a:blip r:embed="rId7"/>
                  <a:stretch>
                    <a:fillRect b="-16667"/>
                  </a:stretch>
                </a:blipFill>
                <a:ln w="38100">
                  <a:solidFill>
                    <a:schemeClr val="accent3"/>
                  </a:solidFill>
                  <a:tailEnd type="triangle" w="lg" len="lg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CDB996A-2699-4157-87F0-3D66910D40CD}"/>
              </a:ext>
            </a:extLst>
          </p:cNvPr>
          <p:cNvGrpSpPr/>
          <p:nvPr/>
        </p:nvGrpSpPr>
        <p:grpSpPr>
          <a:xfrm>
            <a:off x="8840747" y="5725711"/>
            <a:ext cx="3027299" cy="1116810"/>
            <a:chOff x="714212" y="824345"/>
            <a:chExt cx="2235200" cy="1116810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FF3CDE2B-1210-43A3-A83F-C1F31597329E}"/>
                </a:ext>
              </a:extLst>
            </p:cNvPr>
            <p:cNvGrpSpPr/>
            <p:nvPr/>
          </p:nvGrpSpPr>
          <p:grpSpPr>
            <a:xfrm>
              <a:off x="714212" y="824345"/>
              <a:ext cx="2235200" cy="1055255"/>
              <a:chOff x="904712" y="2373745"/>
              <a:chExt cx="223520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DD65571A-88B2-4FEE-934A-9DB9C72A6FE0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𝑎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;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</m:oMath>
                    </a14:m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is </a:t>
                    </a:r>
                    <a:r>
                      <a:rPr lang="en-US" sz="2400" b="1" dirty="0">
                        <a:solidFill>
                          <a:schemeClr val="accent3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arbitrary</a:t>
                    </a:r>
                  </a:p>
                </p:txBody>
              </p:sp>
            </mc:Choice>
            <mc:Fallback xmlns=""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DD65571A-88B2-4FEE-934A-9DB9C72A6FE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l="-686" t="-9211" r="-1144" b="-3026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TextBox 19">
                    <a:extLst>
                      <a:ext uri="{FF2B5EF4-FFF2-40B4-BE49-F238E27FC236}">
                        <a16:creationId xmlns:a16="http://schemas.microsoft.com/office/drawing/2014/main" id="{604D9220-717B-4308-AF91-DD794C9FDF95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∀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)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0" name="TextBox 19">
                    <a:extLst>
                      <a:ext uri="{FF2B5EF4-FFF2-40B4-BE49-F238E27FC236}">
                        <a16:creationId xmlns:a16="http://schemas.microsoft.com/office/drawing/2014/main" id="{604D9220-717B-4308-AF91-DD794C9FDF9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b="-21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949BB718-3B79-4581-8901-C5DB8E868A7E}"/>
                  </a:ext>
                </a:extLst>
              </p:cNvPr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C0C7288E-4959-40F4-80DF-F2787DE8CF68}"/>
                    </a:ext>
                  </a:extLst>
                </p:cNvPr>
                <p:cNvSpPr txBox="1"/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C0C7288E-4959-40F4-80DF-F2787DE8CF6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ounded Rectangle 16">
                <a:extLst>
                  <a:ext uri="{FF2B5EF4-FFF2-40B4-BE49-F238E27FC236}">
                    <a16:creationId xmlns:a16="http://schemas.microsoft.com/office/drawing/2014/main" id="{7DEDC204-849E-484A-9302-35D7C2C7DCFB}"/>
                  </a:ext>
                </a:extLst>
              </p:cNvPr>
              <p:cNvSpPr/>
              <p:nvPr/>
            </p:nvSpPr>
            <p:spPr>
              <a:xfrm>
                <a:off x="7215660" y="6090142"/>
                <a:ext cx="1571203" cy="435307"/>
              </a:xfrm>
              <a:prstGeom prst="roundRect">
                <a:avLst/>
              </a:prstGeom>
              <a:noFill/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</m:oMath>
                </a14:m>
                <a:endParaRPr lang="en-US" sz="20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22" name="Rounded Rectangle 16">
                <a:extLst>
                  <a:ext uri="{FF2B5EF4-FFF2-40B4-BE49-F238E27FC236}">
                    <a16:creationId xmlns:a16="http://schemas.microsoft.com/office/drawing/2014/main" id="{7DEDC204-849E-484A-9302-35D7C2C7DC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5660" y="6090142"/>
                <a:ext cx="1571203" cy="435307"/>
              </a:xfrm>
              <a:prstGeom prst="roundRect">
                <a:avLst/>
              </a:prstGeom>
              <a:blipFill>
                <a:blip r:embed="rId11"/>
                <a:stretch>
                  <a:fillRect b="-16883"/>
                </a:stretch>
              </a:blipFill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6DD4FC3D-16B6-4718-92B7-08FF02EC4796}"/>
              </a:ext>
            </a:extLst>
          </p:cNvPr>
          <p:cNvGrpSpPr/>
          <p:nvPr/>
        </p:nvGrpSpPr>
        <p:grpSpPr>
          <a:xfrm>
            <a:off x="7336972" y="2008590"/>
            <a:ext cx="4550224" cy="1083206"/>
            <a:chOff x="6342365" y="2666314"/>
            <a:chExt cx="4550224" cy="1083206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AC7AFFD5-2140-46FB-AE6D-885CAD760D80}"/>
                </a:ext>
              </a:extLst>
            </p:cNvPr>
            <p:cNvGrpSpPr/>
            <p:nvPr/>
          </p:nvGrpSpPr>
          <p:grpSpPr>
            <a:xfrm>
              <a:off x="7967453" y="2666314"/>
              <a:ext cx="2925136" cy="1083206"/>
              <a:chOff x="714212" y="824345"/>
              <a:chExt cx="2235200" cy="1083206"/>
            </a:xfrm>
          </p:grpSpPr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CE964979-C7E3-4707-B18D-CCBE32B7C44F}"/>
                  </a:ext>
                </a:extLst>
              </p:cNvPr>
              <p:cNvGrpSpPr/>
              <p:nvPr/>
            </p:nvGrpSpPr>
            <p:grpSpPr>
              <a:xfrm>
                <a:off x="714212" y="824345"/>
                <a:ext cx="2235200" cy="1055255"/>
                <a:chOff x="904712" y="2373745"/>
                <a:chExt cx="2235200" cy="1055255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6" name="TextBox 25">
                      <a:extLst>
                        <a:ext uri="{FF2B5EF4-FFF2-40B4-BE49-F238E27FC236}">
                          <a16:creationId xmlns:a16="http://schemas.microsoft.com/office/drawing/2014/main" id="{A489D742-1AC5-4F89-8767-D1CE0BD7177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076960" y="2373745"/>
                      <a:ext cx="1971040" cy="83099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14:m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𝑐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)</m:t>
                          </m:r>
                        </m:oMath>
                      </a14:m>
                      <a:r>
                        <a:rPr lang="en-US" sz="2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for some </a:t>
                      </a:r>
                      <a14:m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𝑐</m:t>
                          </m:r>
                        </m:oMath>
                      </a14:m>
                      <a:endPara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26" name="TextBox 25">
                      <a:extLst>
                        <a:ext uri="{FF2B5EF4-FFF2-40B4-BE49-F238E27FC236}">
                          <a16:creationId xmlns:a16="http://schemas.microsoft.com/office/drawing/2014/main" id="{A489D742-1AC5-4F89-8767-D1CE0BD71770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76960" y="2373745"/>
                      <a:ext cx="1971040" cy="830997"/>
                    </a:xfrm>
                    <a:prstGeom prst="rect">
                      <a:avLst/>
                    </a:prstGeom>
                    <a:blipFill>
                      <a:blip r:embed="rId12"/>
                      <a:stretch>
                        <a:fillRect l="-473" t="-510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7" name="TextBox 26">
                      <a:extLst>
                        <a:ext uri="{FF2B5EF4-FFF2-40B4-BE49-F238E27FC236}">
                          <a16:creationId xmlns:a16="http://schemas.microsoft.com/office/drawing/2014/main" id="{F6848264-577B-4E88-ACC6-4F3C4FDFF7E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076960" y="2967335"/>
                      <a:ext cx="1971040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∃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𝑃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)</m:t>
                            </m:r>
                          </m:oMath>
                        </m:oMathPara>
                      </a14:m>
                      <a:endPara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27" name="TextBox 26">
                      <a:extLst>
                        <a:ext uri="{FF2B5EF4-FFF2-40B4-BE49-F238E27FC236}">
                          <a16:creationId xmlns:a16="http://schemas.microsoft.com/office/drawing/2014/main" id="{F6848264-577B-4E88-ACC6-4F3C4FDFF7E1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76960" y="2967335"/>
                      <a:ext cx="1971040" cy="461665"/>
                    </a:xfrm>
                    <a:prstGeom prst="rect">
                      <a:avLst/>
                    </a:prstGeom>
                    <a:blipFill>
                      <a:blip r:embed="rId13"/>
                      <a:stretch>
                        <a:fillRect b="-1973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28" name="Straight Connector 27">
                  <a:extLst>
                    <a:ext uri="{FF2B5EF4-FFF2-40B4-BE49-F238E27FC236}">
                      <a16:creationId xmlns:a16="http://schemas.microsoft.com/office/drawing/2014/main" id="{ABBA3749-8793-4B80-A7E8-0F0E4D1E4668}"/>
                    </a:ext>
                  </a:extLst>
                </p:cNvPr>
                <p:cNvCxnSpPr/>
                <p:nvPr/>
              </p:nvCxnSpPr>
              <p:spPr>
                <a:xfrm flipV="1">
                  <a:off x="904712" y="2946071"/>
                  <a:ext cx="2235200" cy="1"/>
                </a:xfrm>
                <a:prstGeom prst="line">
                  <a:avLst/>
                </a:prstGeom>
                <a:ln w="412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" name="TextBox 24">
                    <a:extLst>
                      <a:ext uri="{FF2B5EF4-FFF2-40B4-BE49-F238E27FC236}">
                        <a16:creationId xmlns:a16="http://schemas.microsoft.com/office/drawing/2014/main" id="{998B26A6-A97A-4372-8550-84E9553AB0E7}"/>
                      </a:ext>
                    </a:extLst>
                  </p:cNvPr>
                  <p:cNvSpPr txBox="1"/>
                  <p:nvPr/>
                </p:nvSpPr>
                <p:spPr>
                  <a:xfrm>
                    <a:off x="971704" y="1384331"/>
                    <a:ext cx="441488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∴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25" name="TextBox 24">
                    <a:extLst>
                      <a:ext uri="{FF2B5EF4-FFF2-40B4-BE49-F238E27FC236}">
                        <a16:creationId xmlns:a16="http://schemas.microsoft.com/office/drawing/2014/main" id="{998B26A6-A97A-4372-8550-84E9553AB0E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71704" y="1384331"/>
                    <a:ext cx="441488" cy="523220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Rounded Rectangle 23">
                  <a:extLst>
                    <a:ext uri="{FF2B5EF4-FFF2-40B4-BE49-F238E27FC236}">
                      <a16:creationId xmlns:a16="http://schemas.microsoft.com/office/drawing/2014/main" id="{66FB9369-7C7E-481F-AD0C-A7DD3681E571}"/>
                    </a:ext>
                  </a:extLst>
                </p:cNvPr>
                <p:cNvSpPr/>
                <p:nvPr/>
              </p:nvSpPr>
              <p:spPr>
                <a:xfrm>
                  <a:off x="6342365" y="3030745"/>
                  <a:ext cx="1571203" cy="435307"/>
                </a:xfrm>
                <a:prstGeom prst="roundRect">
                  <a:avLst/>
                </a:prstGeom>
                <a:noFill/>
                <a:ln w="38100">
                  <a:solidFill>
                    <a:schemeClr val="accent3"/>
                  </a:solidFill>
                  <a:tailEnd type="triangle" w="lg" len="lg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Intro 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∃</m:t>
                      </m:r>
                    </m:oMath>
                  </a14:m>
                  <a:r>
                    <a:rPr lang="en-US" sz="20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29" name="Rounded Rectangle 23">
                  <a:extLst>
                    <a:ext uri="{FF2B5EF4-FFF2-40B4-BE49-F238E27FC236}">
                      <a16:creationId xmlns:a16="http://schemas.microsoft.com/office/drawing/2014/main" id="{66FB9369-7C7E-481F-AD0C-A7DD3681E57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42365" y="3030745"/>
                  <a:ext cx="1571203" cy="435307"/>
                </a:xfrm>
                <a:prstGeom prst="roundRect">
                  <a:avLst/>
                </a:prstGeom>
                <a:blipFill>
                  <a:blip r:embed="rId15"/>
                  <a:stretch>
                    <a:fillRect b="-15385"/>
                  </a:stretch>
                </a:blipFill>
                <a:ln w="38100">
                  <a:solidFill>
                    <a:schemeClr val="accent3"/>
                  </a:solidFill>
                  <a:tailEnd type="triangle" w="lg" len="lg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FF3EC90-46F3-4E39-8B54-7B2343DE49E1}"/>
              </a:ext>
            </a:extLst>
          </p:cNvPr>
          <p:cNvGrpSpPr/>
          <p:nvPr/>
        </p:nvGrpSpPr>
        <p:grpSpPr>
          <a:xfrm>
            <a:off x="8896093" y="3175240"/>
            <a:ext cx="3286027" cy="1116810"/>
            <a:chOff x="714212" y="824345"/>
            <a:chExt cx="2342520" cy="1116810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5B3D26B2-F484-4211-9875-84E23ECD108E}"/>
                </a:ext>
              </a:extLst>
            </p:cNvPr>
            <p:cNvGrpSpPr/>
            <p:nvPr/>
          </p:nvGrpSpPr>
          <p:grpSpPr>
            <a:xfrm>
              <a:off x="714212" y="824345"/>
              <a:ext cx="2342520" cy="1055255"/>
              <a:chOff x="904712" y="2373745"/>
              <a:chExt cx="234252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3" name="TextBox 32">
                    <a:extLst>
                      <a:ext uri="{FF2B5EF4-FFF2-40B4-BE49-F238E27FC236}">
                        <a16:creationId xmlns:a16="http://schemas.microsoft.com/office/drawing/2014/main" id="{245F6F7A-A611-4D88-88B4-CD37E0215891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)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33" name="TextBox 32">
                    <a:extLst>
                      <a:ext uri="{FF2B5EF4-FFF2-40B4-BE49-F238E27FC236}">
                        <a16:creationId xmlns:a16="http://schemas.microsoft.com/office/drawing/2014/main" id="{245F6F7A-A611-4D88-88B4-CD37E021589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 b="-1973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" name="TextBox 33">
                    <a:extLst>
                      <a:ext uri="{FF2B5EF4-FFF2-40B4-BE49-F238E27FC236}">
                        <a16:creationId xmlns:a16="http://schemas.microsoft.com/office/drawing/2014/main" id="{87B2F5C0-9BBB-4C58-BC45-2CECADC72B52}"/>
                      </a:ext>
                    </a:extLst>
                  </p:cNvPr>
                  <p:cNvSpPr txBox="1"/>
                  <p:nvPr/>
                </p:nvSpPr>
                <p:spPr>
                  <a:xfrm>
                    <a:off x="1276192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𝑃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𝑐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)</m:t>
                        </m:r>
                      </m:oMath>
                    </a14:m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for a </a:t>
                    </a:r>
                    <a:r>
                      <a:rPr lang="en-US" sz="2400" b="1" dirty="0">
                        <a:solidFill>
                          <a:schemeClr val="accent3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fresh</a:t>
                    </a:r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𝑐</m:t>
                        </m:r>
                      </m:oMath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34" name="TextBox 33">
                    <a:extLst>
                      <a:ext uri="{FF2B5EF4-FFF2-40B4-BE49-F238E27FC236}">
                        <a16:creationId xmlns:a16="http://schemas.microsoft.com/office/drawing/2014/main" id="{87B2F5C0-9BBB-4C58-BC45-2CECADC72B5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76192" y="2967335"/>
                    <a:ext cx="1971040" cy="461665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 l="-662" t="-9211" b="-3026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3DB6668D-368A-47E0-9FB7-49FAE3C11886}"/>
                  </a:ext>
                </a:extLst>
              </p:cNvPr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DEBEBB54-BE8F-4D31-AACC-22FC8DC09E03}"/>
                    </a:ext>
                  </a:extLst>
                </p:cNvPr>
                <p:cNvSpPr txBox="1"/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DEBEBB54-BE8F-4D31-AACC-22FC8DC09E0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ounded Rectangle 30">
                <a:extLst>
                  <a:ext uri="{FF2B5EF4-FFF2-40B4-BE49-F238E27FC236}">
                    <a16:creationId xmlns:a16="http://schemas.microsoft.com/office/drawing/2014/main" id="{D98ED2CB-CCC3-42E4-878A-CF6940D3B16E}"/>
                  </a:ext>
                </a:extLst>
              </p:cNvPr>
              <p:cNvSpPr/>
              <p:nvPr/>
            </p:nvSpPr>
            <p:spPr>
              <a:xfrm>
                <a:off x="7271006" y="3539671"/>
                <a:ext cx="1571203" cy="435307"/>
              </a:xfrm>
              <a:prstGeom prst="roundRect">
                <a:avLst/>
              </a:prstGeom>
              <a:noFill/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Eliminate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</m:oMath>
                </a14:m>
                <a:endParaRPr lang="en-US" sz="20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36" name="Rounded Rectangle 30">
                <a:extLst>
                  <a:ext uri="{FF2B5EF4-FFF2-40B4-BE49-F238E27FC236}">
                    <a16:creationId xmlns:a16="http://schemas.microsoft.com/office/drawing/2014/main" id="{D98ED2CB-CCC3-42E4-878A-CF6940D3B1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1006" y="3539671"/>
                <a:ext cx="1571203" cy="435307"/>
              </a:xfrm>
              <a:prstGeom prst="roundRect">
                <a:avLst/>
              </a:prstGeom>
              <a:blipFill>
                <a:blip r:embed="rId19"/>
                <a:stretch>
                  <a:fillRect b="-16883"/>
                </a:stretch>
              </a:blipFill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5784641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38C43-B25C-4C0F-AAF0-71F7D1A589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Using Quantifiers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F825C55A-4FDA-4CDD-8BF3-A5E18ABAB7E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605575"/>
              </a:xfrm>
            </p:spPr>
            <p:txBody>
              <a:bodyPr/>
              <a:lstStyle/>
              <a:p>
                <a:r>
                  <a:rPr lang="en-US" dirty="0"/>
                  <a:t>Suppose we know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. Conclude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𝑥𝑄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F825C55A-4FDA-4CDD-8BF3-A5E18ABAB7E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605575"/>
              </a:xfrm>
              <a:blipFill>
                <a:blip r:embed="rId3"/>
                <a:stretch>
                  <a:fillRect l="-654" t="-17172" b="-70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3DCF45A-93C9-47DC-8C86-3C0179BB400B}"/>
                  </a:ext>
                </a:extLst>
              </p:cNvPr>
              <p:cNvSpPr txBox="1"/>
              <p:nvPr/>
            </p:nvSpPr>
            <p:spPr>
              <a:xfrm>
                <a:off x="575239" y="2201098"/>
                <a:ext cx="3852382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𝑥𝑃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marL="457200" indent="-45720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𝑃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marL="457200" indent="-45720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[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𝑃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𝑦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𝑄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𝑦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]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marL="457200" indent="-45720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𝑃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𝑄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marL="457200" indent="-45720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𝑄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marL="457200" indent="-45720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𝑥𝑄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3DCF45A-93C9-47DC-8C86-3C0179BB40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2201098"/>
                <a:ext cx="3852382" cy="267765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2D717B5-7F6C-42A9-8C1B-08F4E8F97075}"/>
                  </a:ext>
                </a:extLst>
              </p:cNvPr>
              <p:cNvSpPr txBox="1"/>
              <p:nvPr/>
            </p:nvSpPr>
            <p:spPr>
              <a:xfrm>
                <a:off x="4017408" y="2193076"/>
                <a:ext cx="4212191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Clr>
                    <a:schemeClr val="accent4"/>
                  </a:buClr>
                </a:pP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Given</a:t>
                </a:r>
              </a:p>
              <a:p>
                <a:pPr>
                  <a:buClr>
                    <a:schemeClr val="accent4"/>
                  </a:buClr>
                </a:pP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Eliminate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</m:oMath>
                </a14:m>
                <a:r>
                  <a:rPr lang="en-US" sz="2800" b="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1</a:t>
                </a:r>
              </a:p>
              <a:p>
                <a:pPr>
                  <a:buClr>
                    <a:schemeClr val="accent4"/>
                  </a:buClr>
                </a:pP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Given</a:t>
                </a:r>
              </a:p>
              <a:p>
                <a:pPr>
                  <a:buClr>
                    <a:schemeClr val="accent4"/>
                  </a:buClr>
                </a:pP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Eliminate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3</a:t>
                </a:r>
              </a:p>
              <a:p>
                <a:pPr>
                  <a:buClr>
                    <a:schemeClr val="accent4"/>
                  </a:buClr>
                </a:pP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Modus Ponens 2,4</a:t>
                </a:r>
              </a:p>
              <a:p>
                <a:pPr>
                  <a:buClr>
                    <a:schemeClr val="accent4"/>
                  </a:buClr>
                </a:pP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5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2D717B5-7F6C-42A9-8C1B-08F4E8F970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7408" y="2193076"/>
                <a:ext cx="4212191" cy="2677656"/>
              </a:xfrm>
              <a:prstGeom prst="rect">
                <a:avLst/>
              </a:prstGeom>
              <a:blipFill>
                <a:blip r:embed="rId5"/>
                <a:stretch>
                  <a:fillRect l="-2894" t="-2506" b="-54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id="{4FB13B57-19C1-4CF5-B4FC-F829E2B6BFA7}"/>
              </a:ext>
            </a:extLst>
          </p:cNvPr>
          <p:cNvGrpSpPr/>
          <p:nvPr/>
        </p:nvGrpSpPr>
        <p:grpSpPr>
          <a:xfrm>
            <a:off x="7329752" y="4416345"/>
            <a:ext cx="4586421" cy="1453116"/>
            <a:chOff x="1025203" y="3277355"/>
            <a:chExt cx="4586421" cy="1453116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ADD0CDE9-DFD5-4FFF-BA8B-709327D9EEC9}"/>
                </a:ext>
              </a:extLst>
            </p:cNvPr>
            <p:cNvGrpSpPr/>
            <p:nvPr/>
          </p:nvGrpSpPr>
          <p:grpSpPr>
            <a:xfrm>
              <a:off x="2596406" y="3277355"/>
              <a:ext cx="3015218" cy="1453116"/>
              <a:chOff x="673138" y="842049"/>
              <a:chExt cx="2298357" cy="1453116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AF3AE6EF-BA58-4179-8518-1298D203129D}"/>
                  </a:ext>
                </a:extLst>
              </p:cNvPr>
              <p:cNvGrpSpPr/>
              <p:nvPr/>
            </p:nvGrpSpPr>
            <p:grpSpPr>
              <a:xfrm>
                <a:off x="673138" y="842049"/>
                <a:ext cx="2298357" cy="1453116"/>
                <a:chOff x="863638" y="2391449"/>
                <a:chExt cx="2298357" cy="1453116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5" name="TextBox 14">
                      <a:extLst>
                        <a:ext uri="{FF2B5EF4-FFF2-40B4-BE49-F238E27FC236}">
                          <a16:creationId xmlns:a16="http://schemas.microsoft.com/office/drawing/2014/main" id="{ED4752C1-6BD6-477D-9085-C510FAE5F9A3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63638" y="2391449"/>
                      <a:ext cx="1971040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∀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𝑃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)</m:t>
                            </m:r>
                          </m:oMath>
                        </m:oMathPara>
                      </a14:m>
                      <a:endPara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15" name="TextBox 14">
                      <a:extLst>
                        <a:ext uri="{FF2B5EF4-FFF2-40B4-BE49-F238E27FC236}">
                          <a16:creationId xmlns:a16="http://schemas.microsoft.com/office/drawing/2014/main" id="{ED4752C1-6BD6-477D-9085-C510FAE5F9A3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63638" y="2391449"/>
                      <a:ext cx="1971040" cy="461665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 b="-1973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6" name="TextBox 15">
                      <a:extLst>
                        <a:ext uri="{FF2B5EF4-FFF2-40B4-BE49-F238E27FC236}">
                          <a16:creationId xmlns:a16="http://schemas.microsoft.com/office/drawing/2014/main" id="{D5725FF1-FFB1-401C-B275-B622826DB44F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190955" y="3013568"/>
                      <a:ext cx="1971040" cy="83099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14:m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𝑎</m:t>
                              </m:r>
                            </m:e>
                          </m:d>
                        </m:oMath>
                      </a14:m>
                      <a:r>
                        <a:rPr lang="en-US" sz="2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for any </a:t>
                      </a:r>
                      <a14:m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𝑎</m:t>
                          </m:r>
                        </m:oMath>
                      </a14:m>
                      <a:endPara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16" name="TextBox 15">
                      <a:extLst>
                        <a:ext uri="{FF2B5EF4-FFF2-40B4-BE49-F238E27FC236}">
                          <a16:creationId xmlns:a16="http://schemas.microsoft.com/office/drawing/2014/main" id="{D5725FF1-FFB1-401C-B275-B622826DB44F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190955" y="3013568"/>
                      <a:ext cx="1971040" cy="830997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 l="-708" t="-514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17" name="Straight Connector 16">
                  <a:extLst>
                    <a:ext uri="{FF2B5EF4-FFF2-40B4-BE49-F238E27FC236}">
                      <a16:creationId xmlns:a16="http://schemas.microsoft.com/office/drawing/2014/main" id="{51A1F9E7-CD6A-454E-A5A6-787FA84C68AF}"/>
                    </a:ext>
                  </a:extLst>
                </p:cNvPr>
                <p:cNvCxnSpPr/>
                <p:nvPr/>
              </p:nvCxnSpPr>
              <p:spPr>
                <a:xfrm flipV="1">
                  <a:off x="904712" y="2946071"/>
                  <a:ext cx="2235200" cy="1"/>
                </a:xfrm>
                <a:prstGeom prst="line">
                  <a:avLst/>
                </a:prstGeom>
                <a:ln w="412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id="{A10AA49F-CC56-4219-B3D8-DA4851CA3144}"/>
                      </a:ext>
                    </a:extLst>
                  </p:cNvPr>
                  <p:cNvSpPr txBox="1"/>
                  <p:nvPr/>
                </p:nvSpPr>
                <p:spPr>
                  <a:xfrm>
                    <a:off x="714212" y="1417935"/>
                    <a:ext cx="441488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∴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id="{A10AA49F-CC56-4219-B3D8-DA4851CA314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4212" y="1417935"/>
                    <a:ext cx="441488" cy="523220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ounded Rectangle 9">
                  <a:extLst>
                    <a:ext uri="{FF2B5EF4-FFF2-40B4-BE49-F238E27FC236}">
                      <a16:creationId xmlns:a16="http://schemas.microsoft.com/office/drawing/2014/main" id="{80A285F5-ED29-40E8-B599-1E5216310B63}"/>
                    </a:ext>
                  </a:extLst>
                </p:cNvPr>
                <p:cNvSpPr/>
                <p:nvPr/>
              </p:nvSpPr>
              <p:spPr>
                <a:xfrm>
                  <a:off x="1025203" y="3624082"/>
                  <a:ext cx="1571203" cy="435307"/>
                </a:xfrm>
                <a:prstGeom prst="roundRect">
                  <a:avLst/>
                </a:prstGeom>
                <a:noFill/>
                <a:ln w="38100">
                  <a:solidFill>
                    <a:schemeClr val="accent3"/>
                  </a:solidFill>
                  <a:tailEnd type="triangle" w="lg" len="lg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Eliminate 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∀</m:t>
                      </m:r>
                    </m:oMath>
                  </a14:m>
                  <a:endPara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endParaRPr>
                </a:p>
              </p:txBody>
            </p:sp>
          </mc:Choice>
          <mc:Fallback xmlns="">
            <p:sp>
              <p:nvSpPr>
                <p:cNvPr id="12" name="Rounded Rectangle 9">
                  <a:extLst>
                    <a:ext uri="{FF2B5EF4-FFF2-40B4-BE49-F238E27FC236}">
                      <a16:creationId xmlns:a16="http://schemas.microsoft.com/office/drawing/2014/main" id="{80A285F5-ED29-40E8-B599-1E5216310B6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5203" y="3624082"/>
                  <a:ext cx="1571203" cy="435307"/>
                </a:xfrm>
                <a:prstGeom prst="roundRect">
                  <a:avLst/>
                </a:prstGeom>
                <a:blipFill>
                  <a:blip r:embed="rId9"/>
                  <a:stretch>
                    <a:fillRect b="-16667"/>
                  </a:stretch>
                </a:blipFill>
                <a:ln w="38100">
                  <a:solidFill>
                    <a:schemeClr val="accent3"/>
                  </a:solidFill>
                  <a:tailEnd type="triangle" w="lg" len="lg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0DB17BA-4B69-43F8-B746-C00BCE429158}"/>
              </a:ext>
            </a:extLst>
          </p:cNvPr>
          <p:cNvGrpSpPr/>
          <p:nvPr/>
        </p:nvGrpSpPr>
        <p:grpSpPr>
          <a:xfrm>
            <a:off x="8840747" y="5725711"/>
            <a:ext cx="3027299" cy="1116810"/>
            <a:chOff x="714212" y="824345"/>
            <a:chExt cx="2235200" cy="1116810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C1FDDF86-EF82-45B0-B0B4-358B4544310D}"/>
                </a:ext>
              </a:extLst>
            </p:cNvPr>
            <p:cNvGrpSpPr/>
            <p:nvPr/>
          </p:nvGrpSpPr>
          <p:grpSpPr>
            <a:xfrm>
              <a:off x="714212" y="824345"/>
              <a:ext cx="2235200" cy="1055255"/>
              <a:chOff x="904712" y="2373745"/>
              <a:chExt cx="223520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5F420150-9D8F-4363-AE11-F154E01DEA2D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𝑎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;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</m:oMath>
                    </a14:m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is </a:t>
                    </a:r>
                    <a:r>
                      <a:rPr lang="en-US" sz="2400" b="1" dirty="0">
                        <a:solidFill>
                          <a:schemeClr val="accent3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arbitrary</a:t>
                    </a:r>
                  </a:p>
                </p:txBody>
              </p:sp>
            </mc:Choice>
            <mc:Fallback xmlns="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5F420150-9D8F-4363-AE11-F154E01DEA2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l="-686" t="-9211" r="-1144" b="-3026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DFDDF91B-E755-4F4F-9BE5-0A831C643C46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∀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)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DFDDF91B-E755-4F4F-9BE5-0A831C643C4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b="-21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C715E2EE-A286-4A93-96A0-244561516A89}"/>
                  </a:ext>
                </a:extLst>
              </p:cNvPr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398173B5-5BBC-4302-BB8D-B03A1C6B5C08}"/>
                    </a:ext>
                  </a:extLst>
                </p:cNvPr>
                <p:cNvSpPr txBox="1"/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398173B5-5BBC-4302-BB8D-B03A1C6B5C0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ounded Rectangle 16">
                <a:extLst>
                  <a:ext uri="{FF2B5EF4-FFF2-40B4-BE49-F238E27FC236}">
                    <a16:creationId xmlns:a16="http://schemas.microsoft.com/office/drawing/2014/main" id="{7ED4AD7D-FB8E-438B-AD08-66011379C6B7}"/>
                  </a:ext>
                </a:extLst>
              </p:cNvPr>
              <p:cNvSpPr/>
              <p:nvPr/>
            </p:nvSpPr>
            <p:spPr>
              <a:xfrm>
                <a:off x="7215660" y="6090142"/>
                <a:ext cx="1571203" cy="435307"/>
              </a:xfrm>
              <a:prstGeom prst="roundRect">
                <a:avLst/>
              </a:prstGeom>
              <a:noFill/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</m:oMath>
                </a14:m>
                <a:endParaRPr lang="en-US" sz="20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24" name="Rounded Rectangle 16">
                <a:extLst>
                  <a:ext uri="{FF2B5EF4-FFF2-40B4-BE49-F238E27FC236}">
                    <a16:creationId xmlns:a16="http://schemas.microsoft.com/office/drawing/2014/main" id="{7ED4AD7D-FB8E-438B-AD08-66011379C6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5660" y="6090142"/>
                <a:ext cx="1571203" cy="435307"/>
              </a:xfrm>
              <a:prstGeom prst="roundRect">
                <a:avLst/>
              </a:prstGeom>
              <a:blipFill>
                <a:blip r:embed="rId13"/>
                <a:stretch>
                  <a:fillRect b="-16883"/>
                </a:stretch>
              </a:blipFill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BEEC1452-78AA-42B3-BFA2-B7D9880687D0}"/>
              </a:ext>
            </a:extLst>
          </p:cNvPr>
          <p:cNvGrpSpPr/>
          <p:nvPr/>
        </p:nvGrpSpPr>
        <p:grpSpPr>
          <a:xfrm>
            <a:off x="7336972" y="2008590"/>
            <a:ext cx="4550224" cy="1083206"/>
            <a:chOff x="6342365" y="2666314"/>
            <a:chExt cx="4550224" cy="1083206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97135A50-6D38-4A54-A888-9DD6BD0BA03B}"/>
                </a:ext>
              </a:extLst>
            </p:cNvPr>
            <p:cNvGrpSpPr/>
            <p:nvPr/>
          </p:nvGrpSpPr>
          <p:grpSpPr>
            <a:xfrm>
              <a:off x="7967453" y="2666314"/>
              <a:ext cx="2925136" cy="1083206"/>
              <a:chOff x="714212" y="824345"/>
              <a:chExt cx="2235200" cy="1083206"/>
            </a:xfrm>
          </p:grpSpPr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443944E5-B54F-43F3-B864-9C91FF93F2BB}"/>
                  </a:ext>
                </a:extLst>
              </p:cNvPr>
              <p:cNvGrpSpPr/>
              <p:nvPr/>
            </p:nvGrpSpPr>
            <p:grpSpPr>
              <a:xfrm>
                <a:off x="714212" y="824345"/>
                <a:ext cx="2235200" cy="1055255"/>
                <a:chOff x="904712" y="2373745"/>
                <a:chExt cx="2235200" cy="1055255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0" name="TextBox 29">
                      <a:extLst>
                        <a:ext uri="{FF2B5EF4-FFF2-40B4-BE49-F238E27FC236}">
                          <a16:creationId xmlns:a16="http://schemas.microsoft.com/office/drawing/2014/main" id="{7302AFFB-E73A-41F8-BAA8-FA0BC6564E2C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076960" y="2373745"/>
                      <a:ext cx="1971040" cy="83099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14:m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𝑐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)</m:t>
                          </m:r>
                        </m:oMath>
                      </a14:m>
                      <a:r>
                        <a:rPr lang="en-US" sz="2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for some </a:t>
                      </a:r>
                      <a14:m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𝑐</m:t>
                          </m:r>
                        </m:oMath>
                      </a14:m>
                      <a:endPara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30" name="TextBox 29">
                      <a:extLst>
                        <a:ext uri="{FF2B5EF4-FFF2-40B4-BE49-F238E27FC236}">
                          <a16:creationId xmlns:a16="http://schemas.microsoft.com/office/drawing/2014/main" id="{7302AFFB-E73A-41F8-BAA8-FA0BC6564E2C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76960" y="2373745"/>
                      <a:ext cx="1971040" cy="830997"/>
                    </a:xfrm>
                    <a:prstGeom prst="rect">
                      <a:avLst/>
                    </a:prstGeom>
                    <a:blipFill>
                      <a:blip r:embed="rId14"/>
                      <a:stretch>
                        <a:fillRect l="-473" t="-510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1" name="TextBox 30">
                      <a:extLst>
                        <a:ext uri="{FF2B5EF4-FFF2-40B4-BE49-F238E27FC236}">
                          <a16:creationId xmlns:a16="http://schemas.microsoft.com/office/drawing/2014/main" id="{94723EEC-8CF3-4EB2-B333-A3AB6BFEDA5C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076960" y="2967335"/>
                      <a:ext cx="1971040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∃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𝑃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)</m:t>
                            </m:r>
                          </m:oMath>
                        </m:oMathPara>
                      </a14:m>
                      <a:endPara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31" name="TextBox 30">
                      <a:extLst>
                        <a:ext uri="{FF2B5EF4-FFF2-40B4-BE49-F238E27FC236}">
                          <a16:creationId xmlns:a16="http://schemas.microsoft.com/office/drawing/2014/main" id="{94723EEC-8CF3-4EB2-B333-A3AB6BFEDA5C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76960" y="2967335"/>
                      <a:ext cx="1971040" cy="461665"/>
                    </a:xfrm>
                    <a:prstGeom prst="rect">
                      <a:avLst/>
                    </a:prstGeom>
                    <a:blipFill>
                      <a:blip r:embed="rId15"/>
                      <a:stretch>
                        <a:fillRect b="-1973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32" name="Straight Connector 31">
                  <a:extLst>
                    <a:ext uri="{FF2B5EF4-FFF2-40B4-BE49-F238E27FC236}">
                      <a16:creationId xmlns:a16="http://schemas.microsoft.com/office/drawing/2014/main" id="{E8DCD1B6-D9AC-46AE-B02F-3814002D21DB}"/>
                    </a:ext>
                  </a:extLst>
                </p:cNvPr>
                <p:cNvCxnSpPr/>
                <p:nvPr/>
              </p:nvCxnSpPr>
              <p:spPr>
                <a:xfrm flipV="1">
                  <a:off x="904712" y="2946071"/>
                  <a:ext cx="2235200" cy="1"/>
                </a:xfrm>
                <a:prstGeom prst="line">
                  <a:avLst/>
                </a:prstGeom>
                <a:ln w="412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F47D966D-CC42-44A0-B9BC-085C35EC6837}"/>
                      </a:ext>
                    </a:extLst>
                  </p:cNvPr>
                  <p:cNvSpPr txBox="1"/>
                  <p:nvPr/>
                </p:nvSpPr>
                <p:spPr>
                  <a:xfrm>
                    <a:off x="971704" y="1384331"/>
                    <a:ext cx="441488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∴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F47D966D-CC42-44A0-B9BC-085C35EC683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71704" y="1384331"/>
                    <a:ext cx="441488" cy="523220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Rounded Rectangle 23">
                  <a:extLst>
                    <a:ext uri="{FF2B5EF4-FFF2-40B4-BE49-F238E27FC236}">
                      <a16:creationId xmlns:a16="http://schemas.microsoft.com/office/drawing/2014/main" id="{E11F2CE3-A615-4228-885C-B7BBB0845E84}"/>
                    </a:ext>
                  </a:extLst>
                </p:cNvPr>
                <p:cNvSpPr/>
                <p:nvPr/>
              </p:nvSpPr>
              <p:spPr>
                <a:xfrm>
                  <a:off x="6342365" y="3030745"/>
                  <a:ext cx="1571203" cy="435307"/>
                </a:xfrm>
                <a:prstGeom prst="roundRect">
                  <a:avLst/>
                </a:prstGeom>
                <a:noFill/>
                <a:ln w="38100">
                  <a:solidFill>
                    <a:schemeClr val="accent3"/>
                  </a:solidFill>
                  <a:tailEnd type="triangle" w="lg" len="lg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Intro 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∃</m:t>
                      </m:r>
                    </m:oMath>
                  </a14:m>
                  <a:r>
                    <a:rPr lang="en-US" sz="20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27" name="Rounded Rectangle 23">
                  <a:extLst>
                    <a:ext uri="{FF2B5EF4-FFF2-40B4-BE49-F238E27FC236}">
                      <a16:creationId xmlns:a16="http://schemas.microsoft.com/office/drawing/2014/main" id="{E11F2CE3-A615-4228-885C-B7BBB0845E8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42365" y="3030745"/>
                  <a:ext cx="1571203" cy="435307"/>
                </a:xfrm>
                <a:prstGeom prst="roundRect">
                  <a:avLst/>
                </a:prstGeom>
                <a:blipFill>
                  <a:blip r:embed="rId17"/>
                  <a:stretch>
                    <a:fillRect b="-15385"/>
                  </a:stretch>
                </a:blipFill>
                <a:ln w="38100">
                  <a:solidFill>
                    <a:schemeClr val="accent3"/>
                  </a:solidFill>
                  <a:tailEnd type="triangle" w="lg" len="lg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C24809CB-C394-4A4E-BC14-57EEC6B0D5F8}"/>
              </a:ext>
            </a:extLst>
          </p:cNvPr>
          <p:cNvGrpSpPr/>
          <p:nvPr/>
        </p:nvGrpSpPr>
        <p:grpSpPr>
          <a:xfrm>
            <a:off x="8896093" y="3175240"/>
            <a:ext cx="3286027" cy="1116810"/>
            <a:chOff x="714212" y="824345"/>
            <a:chExt cx="2342520" cy="1116810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9AF0E5A1-FE6E-4FD7-9DA0-99CACEB3A2DE}"/>
                </a:ext>
              </a:extLst>
            </p:cNvPr>
            <p:cNvGrpSpPr/>
            <p:nvPr/>
          </p:nvGrpSpPr>
          <p:grpSpPr>
            <a:xfrm>
              <a:off x="714212" y="824345"/>
              <a:ext cx="2342520" cy="1055255"/>
              <a:chOff x="904712" y="2373745"/>
              <a:chExt cx="234252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6" name="TextBox 35">
                    <a:extLst>
                      <a:ext uri="{FF2B5EF4-FFF2-40B4-BE49-F238E27FC236}">
                        <a16:creationId xmlns:a16="http://schemas.microsoft.com/office/drawing/2014/main" id="{E052DF1C-C77C-44E1-9C49-C7566C4B3A2A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)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36" name="TextBox 35">
                    <a:extLst>
                      <a:ext uri="{FF2B5EF4-FFF2-40B4-BE49-F238E27FC236}">
                        <a16:creationId xmlns:a16="http://schemas.microsoft.com/office/drawing/2014/main" id="{E052DF1C-C77C-44E1-9C49-C7566C4B3A2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18"/>
                    <a:stretch>
                      <a:fillRect b="-1973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7" name="TextBox 36">
                    <a:extLst>
                      <a:ext uri="{FF2B5EF4-FFF2-40B4-BE49-F238E27FC236}">
                        <a16:creationId xmlns:a16="http://schemas.microsoft.com/office/drawing/2014/main" id="{907F659E-34FA-48F0-B6D9-DA4B5AF8060C}"/>
                      </a:ext>
                    </a:extLst>
                  </p:cNvPr>
                  <p:cNvSpPr txBox="1"/>
                  <p:nvPr/>
                </p:nvSpPr>
                <p:spPr>
                  <a:xfrm>
                    <a:off x="1276192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𝑃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𝑐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)</m:t>
                        </m:r>
                      </m:oMath>
                    </a14:m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for a </a:t>
                    </a:r>
                    <a:r>
                      <a:rPr lang="en-US" sz="2400" b="1" dirty="0">
                        <a:solidFill>
                          <a:schemeClr val="accent3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fresh</a:t>
                    </a:r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𝑐</m:t>
                        </m:r>
                      </m:oMath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37" name="TextBox 36">
                    <a:extLst>
                      <a:ext uri="{FF2B5EF4-FFF2-40B4-BE49-F238E27FC236}">
                        <a16:creationId xmlns:a16="http://schemas.microsoft.com/office/drawing/2014/main" id="{907F659E-34FA-48F0-B6D9-DA4B5AF8060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76192" y="2967335"/>
                    <a:ext cx="1971040" cy="461665"/>
                  </a:xfrm>
                  <a:prstGeom prst="rect">
                    <a:avLst/>
                  </a:prstGeom>
                  <a:blipFill>
                    <a:blip r:embed="rId19"/>
                    <a:stretch>
                      <a:fillRect l="-662" t="-9211" b="-3026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DB680D37-BC33-4496-A168-6D8FABA21673}"/>
                  </a:ext>
                </a:extLst>
              </p:cNvPr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F57A7CAE-51A5-4DC7-A589-03D054F909A4}"/>
                    </a:ext>
                  </a:extLst>
                </p:cNvPr>
                <p:cNvSpPr txBox="1"/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F57A7CAE-51A5-4DC7-A589-03D054F909A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ounded Rectangle 30">
                <a:extLst>
                  <a:ext uri="{FF2B5EF4-FFF2-40B4-BE49-F238E27FC236}">
                    <a16:creationId xmlns:a16="http://schemas.microsoft.com/office/drawing/2014/main" id="{B4C8E55B-0E2F-4BF8-A727-AF7424D71E8C}"/>
                  </a:ext>
                </a:extLst>
              </p:cNvPr>
              <p:cNvSpPr/>
              <p:nvPr/>
            </p:nvSpPr>
            <p:spPr>
              <a:xfrm>
                <a:off x="7271006" y="3539671"/>
                <a:ext cx="1571203" cy="435307"/>
              </a:xfrm>
              <a:prstGeom prst="roundRect">
                <a:avLst/>
              </a:prstGeom>
              <a:noFill/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Eliminate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</m:oMath>
                </a14:m>
                <a:endParaRPr lang="en-US" sz="20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39" name="Rounded Rectangle 30">
                <a:extLst>
                  <a:ext uri="{FF2B5EF4-FFF2-40B4-BE49-F238E27FC236}">
                    <a16:creationId xmlns:a16="http://schemas.microsoft.com/office/drawing/2014/main" id="{B4C8E55B-0E2F-4BF8-A727-AF7424D71E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1006" y="3539671"/>
                <a:ext cx="1571203" cy="435307"/>
              </a:xfrm>
              <a:prstGeom prst="roundRect">
                <a:avLst/>
              </a:prstGeom>
              <a:blipFill>
                <a:blip r:embed="rId21"/>
                <a:stretch>
                  <a:fillRect b="-16883"/>
                </a:stretch>
              </a:blipFill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8445351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31F64E-5A2B-447E-92BF-6F61821EE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Proofs with Quantifiers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295A74-E953-4126-9F7B-120A71207E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1610072"/>
          </a:xfrm>
        </p:spPr>
        <p:txBody>
          <a:bodyPr/>
          <a:lstStyle/>
          <a:p>
            <a:r>
              <a:rPr lang="en-US" dirty="0"/>
              <a:t>We’ve done symbolic proofs with propositional logic. </a:t>
            </a:r>
          </a:p>
          <a:p>
            <a:r>
              <a:rPr lang="en-US" dirty="0"/>
              <a:t>To include predicate logic, we’ll need some rules about how to use quantifiers.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BF484CB0-7503-4763-951B-019484B0BD37}"/>
              </a:ext>
            </a:extLst>
          </p:cNvPr>
          <p:cNvGrpSpPr/>
          <p:nvPr/>
        </p:nvGrpSpPr>
        <p:grpSpPr>
          <a:xfrm>
            <a:off x="1025203" y="2731925"/>
            <a:ext cx="4586421" cy="1453116"/>
            <a:chOff x="1025203" y="3277355"/>
            <a:chExt cx="4586421" cy="1453116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4C57DB26-F186-4E9B-8EA8-B5EB82E782E9}"/>
                </a:ext>
              </a:extLst>
            </p:cNvPr>
            <p:cNvGrpSpPr/>
            <p:nvPr/>
          </p:nvGrpSpPr>
          <p:grpSpPr>
            <a:xfrm>
              <a:off x="2596406" y="3277355"/>
              <a:ext cx="3015218" cy="1453116"/>
              <a:chOff x="673138" y="842049"/>
              <a:chExt cx="2298357" cy="1453116"/>
            </a:xfrm>
          </p:grpSpPr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AFB6856C-DC2E-4219-800A-C01EC3E52E88}"/>
                  </a:ext>
                </a:extLst>
              </p:cNvPr>
              <p:cNvGrpSpPr/>
              <p:nvPr/>
            </p:nvGrpSpPr>
            <p:grpSpPr>
              <a:xfrm>
                <a:off x="673138" y="842049"/>
                <a:ext cx="2298357" cy="1453116"/>
                <a:chOff x="863638" y="2391449"/>
                <a:chExt cx="2298357" cy="1453116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" name="TextBox 6">
                      <a:extLst>
                        <a:ext uri="{FF2B5EF4-FFF2-40B4-BE49-F238E27FC236}">
                          <a16:creationId xmlns:a16="http://schemas.microsoft.com/office/drawing/2014/main" id="{3500FC52-7C8D-4352-842E-A6A83513112E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63638" y="2391449"/>
                      <a:ext cx="1971040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∀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𝑃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)</m:t>
                            </m:r>
                          </m:oMath>
                        </m:oMathPara>
                      </a14:m>
                      <a:endPara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7" name="TextBox 6">
                      <a:extLst>
                        <a:ext uri="{FF2B5EF4-FFF2-40B4-BE49-F238E27FC236}">
                          <a16:creationId xmlns:a16="http://schemas.microsoft.com/office/drawing/2014/main" id="{3500FC52-7C8D-4352-842E-A6A83513112E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63638" y="2391449"/>
                      <a:ext cx="1971040" cy="461665"/>
                    </a:xfrm>
                    <a:prstGeom prst="rect">
                      <a:avLst/>
                    </a:prstGeom>
                    <a:blipFill>
                      <a:blip r:embed="rId2"/>
                      <a:stretch>
                        <a:fillRect b="-1973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" name="TextBox 7">
                      <a:extLst>
                        <a:ext uri="{FF2B5EF4-FFF2-40B4-BE49-F238E27FC236}">
                          <a16:creationId xmlns:a16="http://schemas.microsoft.com/office/drawing/2014/main" id="{AD88964B-1555-4637-8F79-56A54224F06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190955" y="3013568"/>
                      <a:ext cx="1971040" cy="83099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14:m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𝑎</m:t>
                              </m:r>
                            </m:e>
                          </m:d>
                        </m:oMath>
                      </a14:m>
                      <a:r>
                        <a:rPr lang="en-US" sz="2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for any </a:t>
                      </a:r>
                      <a14:m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𝑎</m:t>
                          </m:r>
                        </m:oMath>
                      </a14:m>
                      <a:endPara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8" name="TextBox 7">
                      <a:extLst>
                        <a:ext uri="{FF2B5EF4-FFF2-40B4-BE49-F238E27FC236}">
                          <a16:creationId xmlns:a16="http://schemas.microsoft.com/office/drawing/2014/main" id="{AD88964B-1555-4637-8F79-56A54224F061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190955" y="3013568"/>
                      <a:ext cx="1971040" cy="830997"/>
                    </a:xfrm>
                    <a:prstGeom prst="rect">
                      <a:avLst/>
                    </a:prstGeom>
                    <a:blipFill>
                      <a:blip r:embed="rId3"/>
                      <a:stretch>
                        <a:fillRect l="-471" t="-510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9" name="Straight Connector 8">
                  <a:extLst>
                    <a:ext uri="{FF2B5EF4-FFF2-40B4-BE49-F238E27FC236}">
                      <a16:creationId xmlns:a16="http://schemas.microsoft.com/office/drawing/2014/main" id="{655B51C6-4149-4409-BE8F-72B648605C6F}"/>
                    </a:ext>
                  </a:extLst>
                </p:cNvPr>
                <p:cNvCxnSpPr/>
                <p:nvPr/>
              </p:nvCxnSpPr>
              <p:spPr>
                <a:xfrm flipV="1">
                  <a:off x="904712" y="2946071"/>
                  <a:ext cx="2235200" cy="1"/>
                </a:xfrm>
                <a:prstGeom prst="line">
                  <a:avLst/>
                </a:prstGeom>
                <a:ln w="412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" name="TextBox 5">
                    <a:extLst>
                      <a:ext uri="{FF2B5EF4-FFF2-40B4-BE49-F238E27FC236}">
                        <a16:creationId xmlns:a16="http://schemas.microsoft.com/office/drawing/2014/main" id="{73CD4585-0736-4B5B-B2C5-4962730ADB18}"/>
                      </a:ext>
                    </a:extLst>
                  </p:cNvPr>
                  <p:cNvSpPr txBox="1"/>
                  <p:nvPr/>
                </p:nvSpPr>
                <p:spPr>
                  <a:xfrm>
                    <a:off x="714212" y="1417935"/>
                    <a:ext cx="441488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∴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6" name="TextBox 5">
                    <a:extLst>
                      <a:ext uri="{FF2B5EF4-FFF2-40B4-BE49-F238E27FC236}">
                        <a16:creationId xmlns:a16="http://schemas.microsoft.com/office/drawing/2014/main" id="{73CD4585-0736-4B5B-B2C5-4962730ADB1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4212" y="1417935"/>
                    <a:ext cx="441488" cy="523220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ounded Rectangle 9">
                  <a:extLst>
                    <a:ext uri="{FF2B5EF4-FFF2-40B4-BE49-F238E27FC236}">
                      <a16:creationId xmlns:a16="http://schemas.microsoft.com/office/drawing/2014/main" id="{0E8A21A7-ED92-44BC-AA5C-7A4363DCC9EC}"/>
                    </a:ext>
                  </a:extLst>
                </p:cNvPr>
                <p:cNvSpPr/>
                <p:nvPr/>
              </p:nvSpPr>
              <p:spPr>
                <a:xfrm>
                  <a:off x="1025203" y="3624082"/>
                  <a:ext cx="1571203" cy="435307"/>
                </a:xfrm>
                <a:prstGeom prst="roundRect">
                  <a:avLst/>
                </a:prstGeom>
                <a:noFill/>
                <a:ln w="38100">
                  <a:solidFill>
                    <a:schemeClr val="accent3"/>
                  </a:solidFill>
                  <a:tailEnd type="triangle" w="lg" len="lg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Eliminate 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∀</m:t>
                      </m:r>
                    </m:oMath>
                  </a14:m>
                  <a:endPara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endParaRPr>
                </a:p>
              </p:txBody>
            </p:sp>
          </mc:Choice>
          <mc:Fallback xmlns="">
            <p:sp>
              <p:nvSpPr>
                <p:cNvPr id="10" name="Rounded Rectangle 9">
                  <a:extLst>
                    <a:ext uri="{FF2B5EF4-FFF2-40B4-BE49-F238E27FC236}">
                      <a16:creationId xmlns:a16="http://schemas.microsoft.com/office/drawing/2014/main" id="{0E8A21A7-ED92-44BC-AA5C-7A4363DCC9E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5203" y="3624082"/>
                  <a:ext cx="1571203" cy="435307"/>
                </a:xfrm>
                <a:prstGeom prst="roundRect">
                  <a:avLst/>
                </a:prstGeom>
                <a:blipFill>
                  <a:blip r:embed="rId5"/>
                  <a:stretch>
                    <a:fillRect b="-16883"/>
                  </a:stretch>
                </a:blipFill>
                <a:ln w="38100">
                  <a:solidFill>
                    <a:schemeClr val="accent3"/>
                  </a:solidFill>
                  <a:tailEnd type="triangle" w="lg" len="lg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AFE67DE-9CC3-45F0-8EF4-32B1FB82000C}"/>
              </a:ext>
            </a:extLst>
          </p:cNvPr>
          <p:cNvGrpSpPr/>
          <p:nvPr/>
        </p:nvGrpSpPr>
        <p:grpSpPr>
          <a:xfrm>
            <a:off x="2584324" y="4217753"/>
            <a:ext cx="3027299" cy="1116810"/>
            <a:chOff x="714212" y="824345"/>
            <a:chExt cx="2235200" cy="1116810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995AE537-DE19-4F62-9647-C28599629E43}"/>
                </a:ext>
              </a:extLst>
            </p:cNvPr>
            <p:cNvGrpSpPr/>
            <p:nvPr/>
          </p:nvGrpSpPr>
          <p:grpSpPr>
            <a:xfrm>
              <a:off x="714212" y="824345"/>
              <a:ext cx="2235200" cy="1055255"/>
              <a:chOff x="904712" y="2373745"/>
              <a:chExt cx="223520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id="{62FEA1FE-CB5A-4AD1-9A13-42BDAC81A103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𝑎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;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</m:oMath>
                    </a14:m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is </a:t>
                    </a:r>
                    <a:r>
                      <a:rPr lang="en-US" sz="2400" b="1" dirty="0">
                        <a:solidFill>
                          <a:schemeClr val="accent3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arbitrary</a:t>
                    </a:r>
                  </a:p>
                </p:txBody>
              </p:sp>
            </mc:Choice>
            <mc:Fallback xmlns=""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id="{62FEA1FE-CB5A-4AD1-9A13-42BDAC81A10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457" t="-9211" r="-1142" b="-3026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1F76FCD0-2887-4C80-B10C-3B098DBD80B4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∀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)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1F76FCD0-2887-4C80-B10C-3B098DBD80B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b="-1973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00ED6FB7-1FBC-4E43-9999-7822CD27F14D}"/>
                  </a:ext>
                </a:extLst>
              </p:cNvPr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E9C0333E-BCF7-4622-92F6-6657D60F2EB1}"/>
                    </a:ext>
                  </a:extLst>
                </p:cNvPr>
                <p:cNvSpPr txBox="1"/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E9C0333E-BCF7-4622-92F6-6657D60F2EB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ounded Rectangle 16">
                <a:extLst>
                  <a:ext uri="{FF2B5EF4-FFF2-40B4-BE49-F238E27FC236}">
                    <a16:creationId xmlns:a16="http://schemas.microsoft.com/office/drawing/2014/main" id="{BC78CC52-C827-4ECD-A8F1-8D175DB3948B}"/>
                  </a:ext>
                </a:extLst>
              </p:cNvPr>
              <p:cNvSpPr/>
              <p:nvPr/>
            </p:nvSpPr>
            <p:spPr>
              <a:xfrm>
                <a:off x="959237" y="4582184"/>
                <a:ext cx="1571203" cy="435307"/>
              </a:xfrm>
              <a:prstGeom prst="roundRect">
                <a:avLst/>
              </a:prstGeom>
              <a:noFill/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</m:oMath>
                </a14:m>
                <a:endParaRPr lang="en-US" sz="20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17" name="Rounded Rectangle 16">
                <a:extLst>
                  <a:ext uri="{FF2B5EF4-FFF2-40B4-BE49-F238E27FC236}">
                    <a16:creationId xmlns:a16="http://schemas.microsoft.com/office/drawing/2014/main" id="{BC78CC52-C827-4ECD-A8F1-8D175DB394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9237" y="4582184"/>
                <a:ext cx="1571203" cy="435307"/>
              </a:xfrm>
              <a:prstGeom prst="roundRect">
                <a:avLst/>
              </a:prstGeom>
              <a:blipFill>
                <a:blip r:embed="rId9"/>
                <a:stretch>
                  <a:fillRect b="-16883"/>
                </a:stretch>
              </a:blipFill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>
            <a:extLst>
              <a:ext uri="{FF2B5EF4-FFF2-40B4-BE49-F238E27FC236}">
                <a16:creationId xmlns:a16="http://schemas.microsoft.com/office/drawing/2014/main" id="{91628483-3683-4274-A128-26EAF11532D0}"/>
              </a:ext>
            </a:extLst>
          </p:cNvPr>
          <p:cNvGrpSpPr/>
          <p:nvPr/>
        </p:nvGrpSpPr>
        <p:grpSpPr>
          <a:xfrm>
            <a:off x="7967453" y="2666314"/>
            <a:ext cx="2925136" cy="1083206"/>
            <a:chOff x="714212" y="824345"/>
            <a:chExt cx="2235200" cy="1083206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34D6F93F-245A-4EFE-A17B-8926F729E775}"/>
                </a:ext>
              </a:extLst>
            </p:cNvPr>
            <p:cNvGrpSpPr/>
            <p:nvPr/>
          </p:nvGrpSpPr>
          <p:grpSpPr>
            <a:xfrm>
              <a:off x="714212" y="824345"/>
              <a:ext cx="2235200" cy="1055255"/>
              <a:chOff x="904712" y="2373745"/>
              <a:chExt cx="223520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2C2486AD-BF0D-4FC6-81D0-7EA190D0E2DF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373745"/>
                    <a:ext cx="1971040" cy="83099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𝑃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𝑐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)</m:t>
                        </m:r>
                      </m:oMath>
                    </a14:m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for some </a:t>
                    </a:r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𝑐</m:t>
                        </m:r>
                      </m:oMath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2C2486AD-BF0D-4FC6-81D0-7EA190D0E2D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830997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l="-709" t="-510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7EABF190-CFBF-4E5E-9E95-FFB09EFD0F1C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)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7EABF190-CFBF-4E5E-9E95-FFB09EFD0F1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b="-21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FEC29FF6-436C-4B6B-99C6-8D1B261728DE}"/>
                  </a:ext>
                </a:extLst>
              </p:cNvPr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46488A34-AA32-4BF8-85A9-F07ABFDAD0C6}"/>
                    </a:ext>
                  </a:extLst>
                </p:cNvPr>
                <p:cNvSpPr txBox="1"/>
                <p:nvPr/>
              </p:nvSpPr>
              <p:spPr>
                <a:xfrm>
                  <a:off x="971704" y="1384331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46488A34-AA32-4BF8-85A9-F07ABFDAD0C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1704" y="1384331"/>
                  <a:ext cx="441488" cy="523220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ounded Rectangle 23">
                <a:extLst>
                  <a:ext uri="{FF2B5EF4-FFF2-40B4-BE49-F238E27FC236}">
                    <a16:creationId xmlns:a16="http://schemas.microsoft.com/office/drawing/2014/main" id="{A3203257-C35F-42FF-A37C-1A45FC9FD074}"/>
                  </a:ext>
                </a:extLst>
              </p:cNvPr>
              <p:cNvSpPr/>
              <p:nvPr/>
            </p:nvSpPr>
            <p:spPr>
              <a:xfrm>
                <a:off x="6342365" y="3030745"/>
                <a:ext cx="1571203" cy="435307"/>
              </a:xfrm>
              <a:prstGeom prst="roundRect">
                <a:avLst/>
              </a:prstGeom>
              <a:noFill/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</m:oMath>
                </a14:m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4" name="Rounded Rectangle 23">
                <a:extLst>
                  <a:ext uri="{FF2B5EF4-FFF2-40B4-BE49-F238E27FC236}">
                    <a16:creationId xmlns:a16="http://schemas.microsoft.com/office/drawing/2014/main" id="{A3203257-C35F-42FF-A37C-1A45FC9FD0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2365" y="3030745"/>
                <a:ext cx="1571203" cy="435307"/>
              </a:xfrm>
              <a:prstGeom prst="roundRect">
                <a:avLst/>
              </a:prstGeom>
              <a:blipFill>
                <a:blip r:embed="rId13"/>
                <a:stretch>
                  <a:fillRect b="-15385"/>
                </a:stretch>
              </a:blipFill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1C303A5D-08E4-4737-800C-3E83F5991129}"/>
              </a:ext>
            </a:extLst>
          </p:cNvPr>
          <p:cNvGrpSpPr/>
          <p:nvPr/>
        </p:nvGrpSpPr>
        <p:grpSpPr>
          <a:xfrm>
            <a:off x="7901486" y="4169846"/>
            <a:ext cx="3286027" cy="1116810"/>
            <a:chOff x="714212" y="824345"/>
            <a:chExt cx="2342520" cy="1116810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FB81113C-4351-4F4C-ACBF-7DC5636ABE53}"/>
                </a:ext>
              </a:extLst>
            </p:cNvPr>
            <p:cNvGrpSpPr/>
            <p:nvPr/>
          </p:nvGrpSpPr>
          <p:grpSpPr>
            <a:xfrm>
              <a:off x="714212" y="824345"/>
              <a:ext cx="2342520" cy="1055255"/>
              <a:chOff x="904712" y="2373745"/>
              <a:chExt cx="234252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TextBox 27">
                    <a:extLst>
                      <a:ext uri="{FF2B5EF4-FFF2-40B4-BE49-F238E27FC236}">
                        <a16:creationId xmlns:a16="http://schemas.microsoft.com/office/drawing/2014/main" id="{92B96B95-CC40-49E0-BA6E-83A8108685B1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)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8" name="TextBox 27">
                    <a:extLst>
                      <a:ext uri="{FF2B5EF4-FFF2-40B4-BE49-F238E27FC236}">
                        <a16:creationId xmlns:a16="http://schemas.microsoft.com/office/drawing/2014/main" id="{92B96B95-CC40-49E0-BA6E-83A8108685B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 b="-1973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DCDD5292-7EC7-471C-860B-E9BAD401F260}"/>
                      </a:ext>
                    </a:extLst>
                  </p:cNvPr>
                  <p:cNvSpPr txBox="1"/>
                  <p:nvPr/>
                </p:nvSpPr>
                <p:spPr>
                  <a:xfrm>
                    <a:off x="1276192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𝑃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𝑐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)</m:t>
                        </m:r>
                      </m:oMath>
                    </a14:m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for a </a:t>
                    </a:r>
                    <a:r>
                      <a:rPr lang="en-US" sz="2400" b="1" dirty="0">
                        <a:solidFill>
                          <a:schemeClr val="accent3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fresh</a:t>
                    </a:r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𝑐</m:t>
                        </m:r>
                      </m:oMath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DCDD5292-7EC7-471C-860B-E9BAD401F26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76192" y="2967335"/>
                    <a:ext cx="1971040" cy="461665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 l="-662" t="-9211" b="-3026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D02641BE-3D58-4B88-A741-EFF9327C6CEC}"/>
                  </a:ext>
                </a:extLst>
              </p:cNvPr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3E4FA4AF-C00B-4340-8A4B-42FCFC47A91B}"/>
                    </a:ext>
                  </a:extLst>
                </p:cNvPr>
                <p:cNvSpPr txBox="1"/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3E4FA4AF-C00B-4340-8A4B-42FCFC47A91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ounded Rectangle 30">
                <a:extLst>
                  <a:ext uri="{FF2B5EF4-FFF2-40B4-BE49-F238E27FC236}">
                    <a16:creationId xmlns:a16="http://schemas.microsoft.com/office/drawing/2014/main" id="{84A2D339-FD61-4588-86AF-2A93EB07CC1F}"/>
                  </a:ext>
                </a:extLst>
              </p:cNvPr>
              <p:cNvSpPr/>
              <p:nvPr/>
            </p:nvSpPr>
            <p:spPr>
              <a:xfrm>
                <a:off x="6276399" y="4534277"/>
                <a:ext cx="1571203" cy="435307"/>
              </a:xfrm>
              <a:prstGeom prst="roundRect">
                <a:avLst/>
              </a:prstGeom>
              <a:noFill/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Eliminate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</m:oMath>
                </a14:m>
                <a:endParaRPr lang="en-US" sz="20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31" name="Rounded Rectangle 30">
                <a:extLst>
                  <a:ext uri="{FF2B5EF4-FFF2-40B4-BE49-F238E27FC236}">
                    <a16:creationId xmlns:a16="http://schemas.microsoft.com/office/drawing/2014/main" id="{84A2D339-FD61-4588-86AF-2A93EB07CC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6399" y="4534277"/>
                <a:ext cx="1571203" cy="435307"/>
              </a:xfrm>
              <a:prstGeom prst="roundRect">
                <a:avLst/>
              </a:prstGeom>
              <a:blipFill>
                <a:blip r:embed="rId17"/>
                <a:stretch>
                  <a:fillRect b="-16883"/>
                </a:stretch>
              </a:blipFill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: Rounded Corners 33">
                <a:extLst>
                  <a:ext uri="{FF2B5EF4-FFF2-40B4-BE49-F238E27FC236}">
                    <a16:creationId xmlns:a16="http://schemas.microsoft.com/office/drawing/2014/main" id="{1045A0E9-7C40-499E-BC81-B84056C4BAAA}"/>
                  </a:ext>
                </a:extLst>
              </p:cNvPr>
              <p:cNvSpPr/>
              <p:nvPr/>
            </p:nvSpPr>
            <p:spPr>
              <a:xfrm>
                <a:off x="1155032" y="5334563"/>
                <a:ext cx="8582526" cy="1228210"/>
              </a:xfrm>
              <a:prstGeom prst="round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“arbitrary” means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“just” a variable in our domain. </a:t>
                </a:r>
              </a:p>
              <a:p>
                <a:pPr algn="ctr"/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It doesn’t depend on any other variables and wasn’t introduced with other information.</a:t>
                </a:r>
              </a:p>
            </p:txBody>
          </p:sp>
        </mc:Choice>
        <mc:Fallback xmlns="">
          <p:sp>
            <p:nvSpPr>
              <p:cNvPr id="34" name="Rectangle: Rounded Corners 33">
                <a:extLst>
                  <a:ext uri="{FF2B5EF4-FFF2-40B4-BE49-F238E27FC236}">
                    <a16:creationId xmlns:a16="http://schemas.microsoft.com/office/drawing/2014/main" id="{1045A0E9-7C40-499E-BC81-B84056C4BA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5032" y="5334563"/>
                <a:ext cx="8582526" cy="1228210"/>
              </a:xfrm>
              <a:prstGeom prst="roundRect">
                <a:avLst/>
              </a:prstGeom>
              <a:blipFill>
                <a:blip r:embed="rId18"/>
                <a:stretch>
                  <a:fillRect l="-283" t="-1463" r="-1063" b="-87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3030355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31F64E-5A2B-447E-92BF-6F61821EE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Proofs with Quantifiers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295A74-E953-4126-9F7B-120A71207E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1610072"/>
          </a:xfrm>
        </p:spPr>
        <p:txBody>
          <a:bodyPr/>
          <a:lstStyle/>
          <a:p>
            <a:r>
              <a:rPr lang="en-US" dirty="0"/>
              <a:t>We’ve done symbolic proofs with propositional logic. </a:t>
            </a:r>
          </a:p>
          <a:p>
            <a:r>
              <a:rPr lang="en-US" dirty="0"/>
              <a:t>To include predicate logic, we’ll need some rules about how to use quantifiers.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BF484CB0-7503-4763-951B-019484B0BD37}"/>
              </a:ext>
            </a:extLst>
          </p:cNvPr>
          <p:cNvGrpSpPr/>
          <p:nvPr/>
        </p:nvGrpSpPr>
        <p:grpSpPr>
          <a:xfrm>
            <a:off x="1025203" y="2731925"/>
            <a:ext cx="4586421" cy="1453116"/>
            <a:chOff x="1025203" y="3277355"/>
            <a:chExt cx="4586421" cy="1453116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4C57DB26-F186-4E9B-8EA8-B5EB82E782E9}"/>
                </a:ext>
              </a:extLst>
            </p:cNvPr>
            <p:cNvGrpSpPr/>
            <p:nvPr/>
          </p:nvGrpSpPr>
          <p:grpSpPr>
            <a:xfrm>
              <a:off x="2596406" y="3277355"/>
              <a:ext cx="3015218" cy="1453116"/>
              <a:chOff x="673138" y="842049"/>
              <a:chExt cx="2298357" cy="1453116"/>
            </a:xfrm>
          </p:grpSpPr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AFB6856C-DC2E-4219-800A-C01EC3E52E88}"/>
                  </a:ext>
                </a:extLst>
              </p:cNvPr>
              <p:cNvGrpSpPr/>
              <p:nvPr/>
            </p:nvGrpSpPr>
            <p:grpSpPr>
              <a:xfrm>
                <a:off x="673138" y="842049"/>
                <a:ext cx="2298357" cy="1453116"/>
                <a:chOff x="863638" y="2391449"/>
                <a:chExt cx="2298357" cy="1453116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" name="TextBox 6">
                      <a:extLst>
                        <a:ext uri="{FF2B5EF4-FFF2-40B4-BE49-F238E27FC236}">
                          <a16:creationId xmlns:a16="http://schemas.microsoft.com/office/drawing/2014/main" id="{3500FC52-7C8D-4352-842E-A6A83513112E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63638" y="2391449"/>
                      <a:ext cx="1971040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∀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𝑃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)</m:t>
                            </m:r>
                          </m:oMath>
                        </m:oMathPara>
                      </a14:m>
                      <a:endPara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7" name="TextBox 6">
                      <a:extLst>
                        <a:ext uri="{FF2B5EF4-FFF2-40B4-BE49-F238E27FC236}">
                          <a16:creationId xmlns:a16="http://schemas.microsoft.com/office/drawing/2014/main" id="{3500FC52-7C8D-4352-842E-A6A83513112E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63638" y="2391449"/>
                      <a:ext cx="1971040" cy="461665"/>
                    </a:xfrm>
                    <a:prstGeom prst="rect">
                      <a:avLst/>
                    </a:prstGeom>
                    <a:blipFill>
                      <a:blip r:embed="rId2"/>
                      <a:stretch>
                        <a:fillRect b="-1973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" name="TextBox 7">
                      <a:extLst>
                        <a:ext uri="{FF2B5EF4-FFF2-40B4-BE49-F238E27FC236}">
                          <a16:creationId xmlns:a16="http://schemas.microsoft.com/office/drawing/2014/main" id="{AD88964B-1555-4637-8F79-56A54224F06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190955" y="3013568"/>
                      <a:ext cx="1971040" cy="83099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14:m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𝑎</m:t>
                              </m:r>
                            </m:e>
                          </m:d>
                        </m:oMath>
                      </a14:m>
                      <a:r>
                        <a:rPr lang="en-US" sz="2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for any </a:t>
                      </a:r>
                      <a14:m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𝑎</m:t>
                          </m:r>
                        </m:oMath>
                      </a14:m>
                      <a:endPara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8" name="TextBox 7">
                      <a:extLst>
                        <a:ext uri="{FF2B5EF4-FFF2-40B4-BE49-F238E27FC236}">
                          <a16:creationId xmlns:a16="http://schemas.microsoft.com/office/drawing/2014/main" id="{AD88964B-1555-4637-8F79-56A54224F061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190955" y="3013568"/>
                      <a:ext cx="1971040" cy="830997"/>
                    </a:xfrm>
                    <a:prstGeom prst="rect">
                      <a:avLst/>
                    </a:prstGeom>
                    <a:blipFill>
                      <a:blip r:embed="rId3"/>
                      <a:stretch>
                        <a:fillRect l="-471" t="-510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9" name="Straight Connector 8">
                  <a:extLst>
                    <a:ext uri="{FF2B5EF4-FFF2-40B4-BE49-F238E27FC236}">
                      <a16:creationId xmlns:a16="http://schemas.microsoft.com/office/drawing/2014/main" id="{655B51C6-4149-4409-BE8F-72B648605C6F}"/>
                    </a:ext>
                  </a:extLst>
                </p:cNvPr>
                <p:cNvCxnSpPr/>
                <p:nvPr/>
              </p:nvCxnSpPr>
              <p:spPr>
                <a:xfrm flipV="1">
                  <a:off x="904712" y="2946071"/>
                  <a:ext cx="2235200" cy="1"/>
                </a:xfrm>
                <a:prstGeom prst="line">
                  <a:avLst/>
                </a:prstGeom>
                <a:ln w="412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" name="TextBox 5">
                    <a:extLst>
                      <a:ext uri="{FF2B5EF4-FFF2-40B4-BE49-F238E27FC236}">
                        <a16:creationId xmlns:a16="http://schemas.microsoft.com/office/drawing/2014/main" id="{73CD4585-0736-4B5B-B2C5-4962730ADB18}"/>
                      </a:ext>
                    </a:extLst>
                  </p:cNvPr>
                  <p:cNvSpPr txBox="1"/>
                  <p:nvPr/>
                </p:nvSpPr>
                <p:spPr>
                  <a:xfrm>
                    <a:off x="714212" y="1417935"/>
                    <a:ext cx="441488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∴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6" name="TextBox 5">
                    <a:extLst>
                      <a:ext uri="{FF2B5EF4-FFF2-40B4-BE49-F238E27FC236}">
                        <a16:creationId xmlns:a16="http://schemas.microsoft.com/office/drawing/2014/main" id="{73CD4585-0736-4B5B-B2C5-4962730ADB1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4212" y="1417935"/>
                    <a:ext cx="441488" cy="523220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ounded Rectangle 9">
                  <a:extLst>
                    <a:ext uri="{FF2B5EF4-FFF2-40B4-BE49-F238E27FC236}">
                      <a16:creationId xmlns:a16="http://schemas.microsoft.com/office/drawing/2014/main" id="{0E8A21A7-ED92-44BC-AA5C-7A4363DCC9EC}"/>
                    </a:ext>
                  </a:extLst>
                </p:cNvPr>
                <p:cNvSpPr/>
                <p:nvPr/>
              </p:nvSpPr>
              <p:spPr>
                <a:xfrm>
                  <a:off x="1025203" y="3624082"/>
                  <a:ext cx="1571203" cy="435307"/>
                </a:xfrm>
                <a:prstGeom prst="roundRect">
                  <a:avLst/>
                </a:prstGeom>
                <a:noFill/>
                <a:ln w="38100">
                  <a:solidFill>
                    <a:schemeClr val="accent3"/>
                  </a:solidFill>
                  <a:tailEnd type="triangle" w="lg" len="lg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Eliminate 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∀</m:t>
                      </m:r>
                    </m:oMath>
                  </a14:m>
                  <a:endPara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endParaRPr>
                </a:p>
              </p:txBody>
            </p:sp>
          </mc:Choice>
          <mc:Fallback xmlns="">
            <p:sp>
              <p:nvSpPr>
                <p:cNvPr id="10" name="Rounded Rectangle 9">
                  <a:extLst>
                    <a:ext uri="{FF2B5EF4-FFF2-40B4-BE49-F238E27FC236}">
                      <a16:creationId xmlns:a16="http://schemas.microsoft.com/office/drawing/2014/main" id="{0E8A21A7-ED92-44BC-AA5C-7A4363DCC9E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5203" y="3624082"/>
                  <a:ext cx="1571203" cy="435307"/>
                </a:xfrm>
                <a:prstGeom prst="roundRect">
                  <a:avLst/>
                </a:prstGeom>
                <a:blipFill>
                  <a:blip r:embed="rId5"/>
                  <a:stretch>
                    <a:fillRect b="-16883"/>
                  </a:stretch>
                </a:blipFill>
                <a:ln w="38100">
                  <a:solidFill>
                    <a:schemeClr val="accent3"/>
                  </a:solidFill>
                  <a:tailEnd type="triangle" w="lg" len="lg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AFE67DE-9CC3-45F0-8EF4-32B1FB82000C}"/>
              </a:ext>
            </a:extLst>
          </p:cNvPr>
          <p:cNvGrpSpPr/>
          <p:nvPr/>
        </p:nvGrpSpPr>
        <p:grpSpPr>
          <a:xfrm>
            <a:off x="2584324" y="4217753"/>
            <a:ext cx="3027299" cy="1116810"/>
            <a:chOff x="714212" y="824345"/>
            <a:chExt cx="2235200" cy="1116810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995AE537-DE19-4F62-9647-C28599629E43}"/>
                </a:ext>
              </a:extLst>
            </p:cNvPr>
            <p:cNvGrpSpPr/>
            <p:nvPr/>
          </p:nvGrpSpPr>
          <p:grpSpPr>
            <a:xfrm>
              <a:off x="714212" y="824345"/>
              <a:ext cx="2235200" cy="1055255"/>
              <a:chOff x="904712" y="2373745"/>
              <a:chExt cx="223520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id="{62FEA1FE-CB5A-4AD1-9A13-42BDAC81A103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𝑎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;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</m:oMath>
                    </a14:m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is </a:t>
                    </a:r>
                    <a:r>
                      <a:rPr lang="en-US" sz="2400" b="1" dirty="0">
                        <a:solidFill>
                          <a:schemeClr val="accent3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arbitrary</a:t>
                    </a:r>
                  </a:p>
                </p:txBody>
              </p:sp>
            </mc:Choice>
            <mc:Fallback xmlns=""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id="{62FEA1FE-CB5A-4AD1-9A13-42BDAC81A10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457" t="-9211" r="-1142" b="-3026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1F76FCD0-2887-4C80-B10C-3B098DBD80B4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∀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)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1F76FCD0-2887-4C80-B10C-3B098DBD80B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b="-1973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00ED6FB7-1FBC-4E43-9999-7822CD27F14D}"/>
                  </a:ext>
                </a:extLst>
              </p:cNvPr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E9C0333E-BCF7-4622-92F6-6657D60F2EB1}"/>
                    </a:ext>
                  </a:extLst>
                </p:cNvPr>
                <p:cNvSpPr txBox="1"/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E9C0333E-BCF7-4622-92F6-6657D60F2EB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ounded Rectangle 16">
                <a:extLst>
                  <a:ext uri="{FF2B5EF4-FFF2-40B4-BE49-F238E27FC236}">
                    <a16:creationId xmlns:a16="http://schemas.microsoft.com/office/drawing/2014/main" id="{BC78CC52-C827-4ECD-A8F1-8D175DB3948B}"/>
                  </a:ext>
                </a:extLst>
              </p:cNvPr>
              <p:cNvSpPr/>
              <p:nvPr/>
            </p:nvSpPr>
            <p:spPr>
              <a:xfrm>
                <a:off x="959237" y="4582184"/>
                <a:ext cx="1571203" cy="435307"/>
              </a:xfrm>
              <a:prstGeom prst="roundRect">
                <a:avLst/>
              </a:prstGeom>
              <a:noFill/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</m:oMath>
                </a14:m>
                <a:endParaRPr lang="en-US" sz="20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17" name="Rounded Rectangle 16">
                <a:extLst>
                  <a:ext uri="{FF2B5EF4-FFF2-40B4-BE49-F238E27FC236}">
                    <a16:creationId xmlns:a16="http://schemas.microsoft.com/office/drawing/2014/main" id="{BC78CC52-C827-4ECD-A8F1-8D175DB394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9237" y="4582184"/>
                <a:ext cx="1571203" cy="435307"/>
              </a:xfrm>
              <a:prstGeom prst="roundRect">
                <a:avLst/>
              </a:prstGeom>
              <a:blipFill>
                <a:blip r:embed="rId9"/>
                <a:stretch>
                  <a:fillRect b="-16883"/>
                </a:stretch>
              </a:blipFill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>
            <a:extLst>
              <a:ext uri="{FF2B5EF4-FFF2-40B4-BE49-F238E27FC236}">
                <a16:creationId xmlns:a16="http://schemas.microsoft.com/office/drawing/2014/main" id="{91628483-3683-4274-A128-26EAF11532D0}"/>
              </a:ext>
            </a:extLst>
          </p:cNvPr>
          <p:cNvGrpSpPr/>
          <p:nvPr/>
        </p:nvGrpSpPr>
        <p:grpSpPr>
          <a:xfrm>
            <a:off x="7967453" y="2666314"/>
            <a:ext cx="2925136" cy="1083206"/>
            <a:chOff x="714212" y="824345"/>
            <a:chExt cx="2235200" cy="1083206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34D6F93F-245A-4EFE-A17B-8926F729E775}"/>
                </a:ext>
              </a:extLst>
            </p:cNvPr>
            <p:cNvGrpSpPr/>
            <p:nvPr/>
          </p:nvGrpSpPr>
          <p:grpSpPr>
            <a:xfrm>
              <a:off x="714212" y="824345"/>
              <a:ext cx="2235200" cy="1055255"/>
              <a:chOff x="904712" y="2373745"/>
              <a:chExt cx="223520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2C2486AD-BF0D-4FC6-81D0-7EA190D0E2DF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373745"/>
                    <a:ext cx="1971040" cy="83099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𝑃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𝑐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)</m:t>
                        </m:r>
                      </m:oMath>
                    </a14:m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for some </a:t>
                    </a:r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𝑐</m:t>
                        </m:r>
                      </m:oMath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2C2486AD-BF0D-4FC6-81D0-7EA190D0E2D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830997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l="-709" t="-510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7EABF190-CFBF-4E5E-9E95-FFB09EFD0F1C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)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7EABF190-CFBF-4E5E-9E95-FFB09EFD0F1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b="-21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FEC29FF6-436C-4B6B-99C6-8D1B261728DE}"/>
                  </a:ext>
                </a:extLst>
              </p:cNvPr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46488A34-AA32-4BF8-85A9-F07ABFDAD0C6}"/>
                    </a:ext>
                  </a:extLst>
                </p:cNvPr>
                <p:cNvSpPr txBox="1"/>
                <p:nvPr/>
              </p:nvSpPr>
              <p:spPr>
                <a:xfrm>
                  <a:off x="971704" y="1384331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46488A34-AA32-4BF8-85A9-F07ABFDAD0C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1704" y="1384331"/>
                  <a:ext cx="441488" cy="523220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ounded Rectangle 23">
                <a:extLst>
                  <a:ext uri="{FF2B5EF4-FFF2-40B4-BE49-F238E27FC236}">
                    <a16:creationId xmlns:a16="http://schemas.microsoft.com/office/drawing/2014/main" id="{A3203257-C35F-42FF-A37C-1A45FC9FD074}"/>
                  </a:ext>
                </a:extLst>
              </p:cNvPr>
              <p:cNvSpPr/>
              <p:nvPr/>
            </p:nvSpPr>
            <p:spPr>
              <a:xfrm>
                <a:off x="6342365" y="3030745"/>
                <a:ext cx="1571203" cy="435307"/>
              </a:xfrm>
              <a:prstGeom prst="roundRect">
                <a:avLst/>
              </a:prstGeom>
              <a:noFill/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</m:oMath>
                </a14:m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4" name="Rounded Rectangle 23">
                <a:extLst>
                  <a:ext uri="{FF2B5EF4-FFF2-40B4-BE49-F238E27FC236}">
                    <a16:creationId xmlns:a16="http://schemas.microsoft.com/office/drawing/2014/main" id="{A3203257-C35F-42FF-A37C-1A45FC9FD0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2365" y="3030745"/>
                <a:ext cx="1571203" cy="435307"/>
              </a:xfrm>
              <a:prstGeom prst="roundRect">
                <a:avLst/>
              </a:prstGeom>
              <a:blipFill>
                <a:blip r:embed="rId13"/>
                <a:stretch>
                  <a:fillRect b="-15385"/>
                </a:stretch>
              </a:blipFill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1C303A5D-08E4-4737-800C-3E83F5991129}"/>
              </a:ext>
            </a:extLst>
          </p:cNvPr>
          <p:cNvGrpSpPr/>
          <p:nvPr/>
        </p:nvGrpSpPr>
        <p:grpSpPr>
          <a:xfrm>
            <a:off x="7901486" y="4169846"/>
            <a:ext cx="3286027" cy="1116810"/>
            <a:chOff x="714212" y="824345"/>
            <a:chExt cx="2342520" cy="1116810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FB81113C-4351-4F4C-ACBF-7DC5636ABE53}"/>
                </a:ext>
              </a:extLst>
            </p:cNvPr>
            <p:cNvGrpSpPr/>
            <p:nvPr/>
          </p:nvGrpSpPr>
          <p:grpSpPr>
            <a:xfrm>
              <a:off x="714212" y="824345"/>
              <a:ext cx="2342520" cy="1055255"/>
              <a:chOff x="904712" y="2373745"/>
              <a:chExt cx="234252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TextBox 27">
                    <a:extLst>
                      <a:ext uri="{FF2B5EF4-FFF2-40B4-BE49-F238E27FC236}">
                        <a16:creationId xmlns:a16="http://schemas.microsoft.com/office/drawing/2014/main" id="{92B96B95-CC40-49E0-BA6E-83A8108685B1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)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8" name="TextBox 27">
                    <a:extLst>
                      <a:ext uri="{FF2B5EF4-FFF2-40B4-BE49-F238E27FC236}">
                        <a16:creationId xmlns:a16="http://schemas.microsoft.com/office/drawing/2014/main" id="{92B96B95-CC40-49E0-BA6E-83A8108685B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 b="-1973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DCDD5292-7EC7-471C-860B-E9BAD401F260}"/>
                      </a:ext>
                    </a:extLst>
                  </p:cNvPr>
                  <p:cNvSpPr txBox="1"/>
                  <p:nvPr/>
                </p:nvSpPr>
                <p:spPr>
                  <a:xfrm>
                    <a:off x="1276192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𝑃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𝑐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)</m:t>
                        </m:r>
                      </m:oMath>
                    </a14:m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for a </a:t>
                    </a:r>
                    <a:r>
                      <a:rPr lang="en-US" sz="2400" b="1" dirty="0">
                        <a:solidFill>
                          <a:schemeClr val="accent3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fresh</a:t>
                    </a:r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𝑐</m:t>
                        </m:r>
                      </m:oMath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DCDD5292-7EC7-471C-860B-E9BAD401F26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76192" y="2967335"/>
                    <a:ext cx="1971040" cy="461665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 l="-662" t="-9211" b="-3026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D02641BE-3D58-4B88-A741-EFF9327C6CEC}"/>
                  </a:ext>
                </a:extLst>
              </p:cNvPr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3E4FA4AF-C00B-4340-8A4B-42FCFC47A91B}"/>
                    </a:ext>
                  </a:extLst>
                </p:cNvPr>
                <p:cNvSpPr txBox="1"/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3E4FA4AF-C00B-4340-8A4B-42FCFC47A91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ounded Rectangle 30">
                <a:extLst>
                  <a:ext uri="{FF2B5EF4-FFF2-40B4-BE49-F238E27FC236}">
                    <a16:creationId xmlns:a16="http://schemas.microsoft.com/office/drawing/2014/main" id="{84A2D339-FD61-4588-86AF-2A93EB07CC1F}"/>
                  </a:ext>
                </a:extLst>
              </p:cNvPr>
              <p:cNvSpPr/>
              <p:nvPr/>
            </p:nvSpPr>
            <p:spPr>
              <a:xfrm>
                <a:off x="6276399" y="4534277"/>
                <a:ext cx="1571203" cy="435307"/>
              </a:xfrm>
              <a:prstGeom prst="roundRect">
                <a:avLst/>
              </a:prstGeom>
              <a:noFill/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Eliminate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</m:oMath>
                </a14:m>
                <a:endParaRPr lang="en-US" sz="20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31" name="Rounded Rectangle 30">
                <a:extLst>
                  <a:ext uri="{FF2B5EF4-FFF2-40B4-BE49-F238E27FC236}">
                    <a16:creationId xmlns:a16="http://schemas.microsoft.com/office/drawing/2014/main" id="{84A2D339-FD61-4588-86AF-2A93EB07CC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6399" y="4534277"/>
                <a:ext cx="1571203" cy="435307"/>
              </a:xfrm>
              <a:prstGeom prst="roundRect">
                <a:avLst/>
              </a:prstGeom>
              <a:blipFill>
                <a:blip r:embed="rId17"/>
                <a:stretch>
                  <a:fillRect b="-16883"/>
                </a:stretch>
              </a:blipFill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: Rounded Corners 33">
                <a:extLst>
                  <a:ext uri="{FF2B5EF4-FFF2-40B4-BE49-F238E27FC236}">
                    <a16:creationId xmlns:a16="http://schemas.microsoft.com/office/drawing/2014/main" id="{80F9655E-3FD8-4E54-9D35-5E629910EF75}"/>
                  </a:ext>
                </a:extLst>
              </p:cNvPr>
              <p:cNvSpPr/>
              <p:nvPr/>
            </p:nvSpPr>
            <p:spPr>
              <a:xfrm>
                <a:off x="2883294" y="5334562"/>
                <a:ext cx="8582526" cy="1228210"/>
              </a:xfrm>
              <a:prstGeom prst="round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“fresh” means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a new symbol (there isn’t another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𝑐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somewhere else in our proof).</a:t>
                </a:r>
              </a:p>
            </p:txBody>
          </p:sp>
        </mc:Choice>
        <mc:Fallback xmlns="">
          <p:sp>
            <p:nvSpPr>
              <p:cNvPr id="34" name="Rectangle: Rounded Corners 33">
                <a:extLst>
                  <a:ext uri="{FF2B5EF4-FFF2-40B4-BE49-F238E27FC236}">
                    <a16:creationId xmlns:a16="http://schemas.microsoft.com/office/drawing/2014/main" id="{80F9655E-3FD8-4E54-9D35-5E629910EF7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3294" y="5334562"/>
                <a:ext cx="8582526" cy="1228210"/>
              </a:xfrm>
              <a:prstGeom prst="round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353499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9E13D-F4B1-4644-A2F0-2613E13C8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Fresh and Arbitrary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F89115F-2D4D-4EE6-82BB-08643612C29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2346171"/>
                <a:ext cx="2248171" cy="1824775"/>
              </a:xfrm>
            </p:spPr>
            <p:txBody>
              <a:bodyPr/>
              <a:lstStyle/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b="0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F89115F-2D4D-4EE6-82BB-08643612C29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2346171"/>
                <a:ext cx="2248171" cy="1824775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8481A64C-B3CF-4FEB-9405-B7D26EBBDF4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823411" y="2346170"/>
                <a:ext cx="2248171" cy="1824775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Clr>
                    <a:schemeClr val="accent4"/>
                  </a:buClr>
                  <a:buNone/>
                </a:pPr>
                <a:r>
                  <a:rPr lang="en-US" dirty="0"/>
                  <a:t>Given</a:t>
                </a:r>
              </a:p>
              <a:p>
                <a:pPr marL="0" indent="0">
                  <a:buClr>
                    <a:schemeClr val="accent4"/>
                  </a:buClr>
                  <a:buNone/>
                </a:pPr>
                <a:r>
                  <a:rPr lang="en-US" dirty="0"/>
                  <a:t>Eliminate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dirty="0"/>
                  <a:t> (1)</a:t>
                </a:r>
              </a:p>
              <a:p>
                <a:pPr marL="0" indent="0">
                  <a:buClr>
                    <a:schemeClr val="accent4"/>
                  </a:buClr>
                  <a:buNone/>
                </a:pPr>
                <a:r>
                  <a:rPr lang="en-US" dirty="0"/>
                  <a:t>Intro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dirty="0"/>
                  <a:t> (2)</a:t>
                </a: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8481A64C-B3CF-4FEB-9405-B7D26EBBDF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3411" y="2346170"/>
                <a:ext cx="2248171" cy="1824775"/>
              </a:xfrm>
              <a:prstGeom prst="rect">
                <a:avLst/>
              </a:prstGeom>
              <a:blipFill>
                <a:blip r:embed="rId3"/>
                <a:stretch>
                  <a:fillRect l="-7588" t="-6020" r="-59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4D198328-B98D-4E09-95AF-9E44AADFB9C3}"/>
              </a:ext>
            </a:extLst>
          </p:cNvPr>
          <p:cNvGrpSpPr/>
          <p:nvPr/>
        </p:nvGrpSpPr>
        <p:grpSpPr>
          <a:xfrm>
            <a:off x="7329752" y="4416345"/>
            <a:ext cx="4586421" cy="1453116"/>
            <a:chOff x="1025203" y="3277355"/>
            <a:chExt cx="4586421" cy="1453116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E946DF20-AAAB-4ABC-8FF6-4BACC461CFD5}"/>
                </a:ext>
              </a:extLst>
            </p:cNvPr>
            <p:cNvGrpSpPr/>
            <p:nvPr/>
          </p:nvGrpSpPr>
          <p:grpSpPr>
            <a:xfrm>
              <a:off x="2596406" y="3277355"/>
              <a:ext cx="3015218" cy="1453116"/>
              <a:chOff x="673138" y="842049"/>
              <a:chExt cx="2298357" cy="1453116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BF4225C8-B86F-4A84-B93F-92A655F25388}"/>
                  </a:ext>
                </a:extLst>
              </p:cNvPr>
              <p:cNvGrpSpPr/>
              <p:nvPr/>
            </p:nvGrpSpPr>
            <p:grpSpPr>
              <a:xfrm>
                <a:off x="673138" y="842049"/>
                <a:ext cx="2298357" cy="1453116"/>
                <a:chOff x="863638" y="2391449"/>
                <a:chExt cx="2298357" cy="1453116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" name="TextBox 9">
                      <a:extLst>
                        <a:ext uri="{FF2B5EF4-FFF2-40B4-BE49-F238E27FC236}">
                          <a16:creationId xmlns:a16="http://schemas.microsoft.com/office/drawing/2014/main" id="{A0AF2852-68E8-41AE-806A-52FC1A55B9FE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63638" y="2391449"/>
                      <a:ext cx="1971040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∀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𝑃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)</m:t>
                            </m:r>
                          </m:oMath>
                        </m:oMathPara>
                      </a14:m>
                      <a:endPara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10" name="TextBox 9">
                      <a:extLst>
                        <a:ext uri="{FF2B5EF4-FFF2-40B4-BE49-F238E27FC236}">
                          <a16:creationId xmlns:a16="http://schemas.microsoft.com/office/drawing/2014/main" id="{A0AF2852-68E8-41AE-806A-52FC1A55B9FE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63638" y="2391449"/>
                      <a:ext cx="1971040" cy="461665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 b="-1973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1" name="TextBox 10">
                      <a:extLst>
                        <a:ext uri="{FF2B5EF4-FFF2-40B4-BE49-F238E27FC236}">
                          <a16:creationId xmlns:a16="http://schemas.microsoft.com/office/drawing/2014/main" id="{B87BF271-2964-4DE8-91B4-B8043F466BE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190955" y="3013568"/>
                      <a:ext cx="1971040" cy="83099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14:m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𝑎</m:t>
                              </m:r>
                            </m:e>
                          </m:d>
                        </m:oMath>
                      </a14:m>
                      <a:r>
                        <a:rPr lang="en-US" sz="2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for any </a:t>
                      </a:r>
                      <a14:m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𝑎</m:t>
                          </m:r>
                        </m:oMath>
                      </a14:m>
                      <a:endPara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11" name="TextBox 10">
                      <a:extLst>
                        <a:ext uri="{FF2B5EF4-FFF2-40B4-BE49-F238E27FC236}">
                          <a16:creationId xmlns:a16="http://schemas.microsoft.com/office/drawing/2014/main" id="{B87BF271-2964-4DE8-91B4-B8043F466BE0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190955" y="3013568"/>
                      <a:ext cx="1971040" cy="830997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 l="-708" t="-514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12" name="Straight Connector 11">
                  <a:extLst>
                    <a:ext uri="{FF2B5EF4-FFF2-40B4-BE49-F238E27FC236}">
                      <a16:creationId xmlns:a16="http://schemas.microsoft.com/office/drawing/2014/main" id="{DE65F4F0-668B-4CB1-8D2B-B5E9874B5000}"/>
                    </a:ext>
                  </a:extLst>
                </p:cNvPr>
                <p:cNvCxnSpPr/>
                <p:nvPr/>
              </p:nvCxnSpPr>
              <p:spPr>
                <a:xfrm flipV="1">
                  <a:off x="904712" y="2946071"/>
                  <a:ext cx="2235200" cy="1"/>
                </a:xfrm>
                <a:prstGeom prst="line">
                  <a:avLst/>
                </a:prstGeom>
                <a:ln w="412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TextBox 8">
                    <a:extLst>
                      <a:ext uri="{FF2B5EF4-FFF2-40B4-BE49-F238E27FC236}">
                        <a16:creationId xmlns:a16="http://schemas.microsoft.com/office/drawing/2014/main" id="{247191E8-96BB-431F-B905-967074B145A7}"/>
                      </a:ext>
                    </a:extLst>
                  </p:cNvPr>
                  <p:cNvSpPr txBox="1"/>
                  <p:nvPr/>
                </p:nvSpPr>
                <p:spPr>
                  <a:xfrm>
                    <a:off x="714212" y="1417935"/>
                    <a:ext cx="441488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∴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9" name="TextBox 8">
                    <a:extLst>
                      <a:ext uri="{FF2B5EF4-FFF2-40B4-BE49-F238E27FC236}">
                        <a16:creationId xmlns:a16="http://schemas.microsoft.com/office/drawing/2014/main" id="{247191E8-96BB-431F-B905-967074B145A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4212" y="1417935"/>
                    <a:ext cx="441488" cy="523220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ounded Rectangle 9">
                  <a:extLst>
                    <a:ext uri="{FF2B5EF4-FFF2-40B4-BE49-F238E27FC236}">
                      <a16:creationId xmlns:a16="http://schemas.microsoft.com/office/drawing/2014/main" id="{2232D2E9-E717-43A5-913D-BD3D7616C900}"/>
                    </a:ext>
                  </a:extLst>
                </p:cNvPr>
                <p:cNvSpPr/>
                <p:nvPr/>
              </p:nvSpPr>
              <p:spPr>
                <a:xfrm>
                  <a:off x="1025203" y="3624082"/>
                  <a:ext cx="1571203" cy="435307"/>
                </a:xfrm>
                <a:prstGeom prst="roundRect">
                  <a:avLst/>
                </a:prstGeom>
                <a:noFill/>
                <a:ln w="38100">
                  <a:solidFill>
                    <a:schemeClr val="accent3"/>
                  </a:solidFill>
                  <a:tailEnd type="triangle" w="lg" len="lg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Eliminate 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∀</m:t>
                      </m:r>
                    </m:oMath>
                  </a14:m>
                  <a:endPara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endParaRPr>
                </a:p>
              </p:txBody>
            </p:sp>
          </mc:Choice>
          <mc:Fallback xmlns="">
            <p:sp>
              <p:nvSpPr>
                <p:cNvPr id="7" name="Rounded Rectangle 9">
                  <a:extLst>
                    <a:ext uri="{FF2B5EF4-FFF2-40B4-BE49-F238E27FC236}">
                      <a16:creationId xmlns:a16="http://schemas.microsoft.com/office/drawing/2014/main" id="{2232D2E9-E717-43A5-913D-BD3D7616C90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5203" y="3624082"/>
                  <a:ext cx="1571203" cy="435307"/>
                </a:xfrm>
                <a:prstGeom prst="roundRect">
                  <a:avLst/>
                </a:prstGeom>
                <a:blipFill>
                  <a:blip r:embed="rId7"/>
                  <a:stretch>
                    <a:fillRect b="-16667"/>
                  </a:stretch>
                </a:blipFill>
                <a:ln w="38100">
                  <a:solidFill>
                    <a:schemeClr val="accent3"/>
                  </a:solidFill>
                  <a:tailEnd type="triangle" w="lg" len="lg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CA89F16-AA44-45F5-A0BB-2D1D550BF6D6}"/>
              </a:ext>
            </a:extLst>
          </p:cNvPr>
          <p:cNvGrpSpPr/>
          <p:nvPr/>
        </p:nvGrpSpPr>
        <p:grpSpPr>
          <a:xfrm>
            <a:off x="8840747" y="5725711"/>
            <a:ext cx="3027299" cy="1116810"/>
            <a:chOff x="714212" y="824345"/>
            <a:chExt cx="2235200" cy="1116810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CB99F2F6-A5C6-4637-991F-AEDF95C83699}"/>
                </a:ext>
              </a:extLst>
            </p:cNvPr>
            <p:cNvGrpSpPr/>
            <p:nvPr/>
          </p:nvGrpSpPr>
          <p:grpSpPr>
            <a:xfrm>
              <a:off x="714212" y="824345"/>
              <a:ext cx="2235200" cy="1055255"/>
              <a:chOff x="904712" y="2373745"/>
              <a:chExt cx="223520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TextBox 15">
                    <a:extLst>
                      <a:ext uri="{FF2B5EF4-FFF2-40B4-BE49-F238E27FC236}">
                        <a16:creationId xmlns:a16="http://schemas.microsoft.com/office/drawing/2014/main" id="{8C65FB53-F9F2-43F9-B96E-2B562D2559F7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𝑎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;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</m:oMath>
                    </a14:m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is </a:t>
                    </a:r>
                    <a:r>
                      <a:rPr lang="en-US" sz="2400" b="1" dirty="0">
                        <a:solidFill>
                          <a:schemeClr val="accent3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arbitrary</a:t>
                    </a:r>
                  </a:p>
                </p:txBody>
              </p:sp>
            </mc:Choice>
            <mc:Fallback xmlns="">
              <p:sp>
                <p:nvSpPr>
                  <p:cNvPr id="16" name="TextBox 15">
                    <a:extLst>
                      <a:ext uri="{FF2B5EF4-FFF2-40B4-BE49-F238E27FC236}">
                        <a16:creationId xmlns:a16="http://schemas.microsoft.com/office/drawing/2014/main" id="{8C65FB53-F9F2-43F9-B96E-2B562D2559F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l="-686" t="-9211" r="-1144" b="-3026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TextBox 16">
                    <a:extLst>
                      <a:ext uri="{FF2B5EF4-FFF2-40B4-BE49-F238E27FC236}">
                        <a16:creationId xmlns:a16="http://schemas.microsoft.com/office/drawing/2014/main" id="{9C3182D9-50BD-45E0-895E-932CC629AE70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∀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)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7" name="TextBox 16">
                    <a:extLst>
                      <a:ext uri="{FF2B5EF4-FFF2-40B4-BE49-F238E27FC236}">
                        <a16:creationId xmlns:a16="http://schemas.microsoft.com/office/drawing/2014/main" id="{9C3182D9-50BD-45E0-895E-932CC629AE7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b="-21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CE5F2F25-791D-4BA7-AE6E-EC05ED228A20}"/>
                  </a:ext>
                </a:extLst>
              </p:cNvPr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21B07AE0-8864-4C2A-94B9-8C1DAB6983A7}"/>
                    </a:ext>
                  </a:extLst>
                </p:cNvPr>
                <p:cNvSpPr txBox="1"/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21B07AE0-8864-4C2A-94B9-8C1DAB6983A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ounded Rectangle 16">
                <a:extLst>
                  <a:ext uri="{FF2B5EF4-FFF2-40B4-BE49-F238E27FC236}">
                    <a16:creationId xmlns:a16="http://schemas.microsoft.com/office/drawing/2014/main" id="{575EDED1-2C3A-4E04-8E01-089BF2F6D9FD}"/>
                  </a:ext>
                </a:extLst>
              </p:cNvPr>
              <p:cNvSpPr/>
              <p:nvPr/>
            </p:nvSpPr>
            <p:spPr>
              <a:xfrm>
                <a:off x="7215660" y="6090142"/>
                <a:ext cx="1571203" cy="435307"/>
              </a:xfrm>
              <a:prstGeom prst="roundRect">
                <a:avLst/>
              </a:prstGeom>
              <a:noFill/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</m:oMath>
                </a14:m>
                <a:endParaRPr lang="en-US" sz="20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19" name="Rounded Rectangle 16">
                <a:extLst>
                  <a:ext uri="{FF2B5EF4-FFF2-40B4-BE49-F238E27FC236}">
                    <a16:creationId xmlns:a16="http://schemas.microsoft.com/office/drawing/2014/main" id="{575EDED1-2C3A-4E04-8E01-089BF2F6D9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5660" y="6090142"/>
                <a:ext cx="1571203" cy="435307"/>
              </a:xfrm>
              <a:prstGeom prst="roundRect">
                <a:avLst/>
              </a:prstGeom>
              <a:blipFill>
                <a:blip r:embed="rId11"/>
                <a:stretch>
                  <a:fillRect b="-16883"/>
                </a:stretch>
              </a:blipFill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Group 19">
            <a:extLst>
              <a:ext uri="{FF2B5EF4-FFF2-40B4-BE49-F238E27FC236}">
                <a16:creationId xmlns:a16="http://schemas.microsoft.com/office/drawing/2014/main" id="{1972E096-06FB-4D29-A3DD-CCFC89FCF700}"/>
              </a:ext>
            </a:extLst>
          </p:cNvPr>
          <p:cNvGrpSpPr/>
          <p:nvPr/>
        </p:nvGrpSpPr>
        <p:grpSpPr>
          <a:xfrm>
            <a:off x="7336972" y="2008590"/>
            <a:ext cx="4550224" cy="1083206"/>
            <a:chOff x="6342365" y="2666314"/>
            <a:chExt cx="4550224" cy="1083206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FBDDC4A3-1A3D-4AD5-B822-BC9BA6E7F13A}"/>
                </a:ext>
              </a:extLst>
            </p:cNvPr>
            <p:cNvGrpSpPr/>
            <p:nvPr/>
          </p:nvGrpSpPr>
          <p:grpSpPr>
            <a:xfrm>
              <a:off x="7967453" y="2666314"/>
              <a:ext cx="2925136" cy="1083206"/>
              <a:chOff x="714212" y="824345"/>
              <a:chExt cx="2235200" cy="1083206"/>
            </a:xfrm>
          </p:grpSpPr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2F679A4A-486B-4DAC-A094-CAD79A0B12D8}"/>
                  </a:ext>
                </a:extLst>
              </p:cNvPr>
              <p:cNvGrpSpPr/>
              <p:nvPr/>
            </p:nvGrpSpPr>
            <p:grpSpPr>
              <a:xfrm>
                <a:off x="714212" y="824345"/>
                <a:ext cx="2235200" cy="1055255"/>
                <a:chOff x="904712" y="2373745"/>
                <a:chExt cx="2235200" cy="1055255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5" name="TextBox 24">
                      <a:extLst>
                        <a:ext uri="{FF2B5EF4-FFF2-40B4-BE49-F238E27FC236}">
                          <a16:creationId xmlns:a16="http://schemas.microsoft.com/office/drawing/2014/main" id="{BDBAC70C-0C1A-4361-BA58-EA7800D0C0A9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076960" y="2373745"/>
                      <a:ext cx="1971040" cy="83099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14:m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𝑐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)</m:t>
                          </m:r>
                        </m:oMath>
                      </a14:m>
                      <a:r>
                        <a:rPr lang="en-US" sz="2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for some </a:t>
                      </a:r>
                      <a14:m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𝑐</m:t>
                          </m:r>
                        </m:oMath>
                      </a14:m>
                      <a:endPara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25" name="TextBox 24">
                      <a:extLst>
                        <a:ext uri="{FF2B5EF4-FFF2-40B4-BE49-F238E27FC236}">
                          <a16:creationId xmlns:a16="http://schemas.microsoft.com/office/drawing/2014/main" id="{BDBAC70C-0C1A-4361-BA58-EA7800D0C0A9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76960" y="2373745"/>
                      <a:ext cx="1971040" cy="830997"/>
                    </a:xfrm>
                    <a:prstGeom prst="rect">
                      <a:avLst/>
                    </a:prstGeom>
                    <a:blipFill>
                      <a:blip r:embed="rId12"/>
                      <a:stretch>
                        <a:fillRect l="-473" t="-510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6" name="TextBox 25">
                      <a:extLst>
                        <a:ext uri="{FF2B5EF4-FFF2-40B4-BE49-F238E27FC236}">
                          <a16:creationId xmlns:a16="http://schemas.microsoft.com/office/drawing/2014/main" id="{C7022F0A-66F6-4229-9B6F-F48D884A1566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076960" y="2967335"/>
                      <a:ext cx="1971040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∃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𝑃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)</m:t>
                            </m:r>
                          </m:oMath>
                        </m:oMathPara>
                      </a14:m>
                      <a:endPara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26" name="TextBox 25">
                      <a:extLst>
                        <a:ext uri="{FF2B5EF4-FFF2-40B4-BE49-F238E27FC236}">
                          <a16:creationId xmlns:a16="http://schemas.microsoft.com/office/drawing/2014/main" id="{C7022F0A-66F6-4229-9B6F-F48D884A1566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76960" y="2967335"/>
                      <a:ext cx="1971040" cy="461665"/>
                    </a:xfrm>
                    <a:prstGeom prst="rect">
                      <a:avLst/>
                    </a:prstGeom>
                    <a:blipFill>
                      <a:blip r:embed="rId13"/>
                      <a:stretch>
                        <a:fillRect b="-1973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27" name="Straight Connector 26">
                  <a:extLst>
                    <a:ext uri="{FF2B5EF4-FFF2-40B4-BE49-F238E27FC236}">
                      <a16:creationId xmlns:a16="http://schemas.microsoft.com/office/drawing/2014/main" id="{12AB4307-0E63-4364-9856-CDFF1066C54A}"/>
                    </a:ext>
                  </a:extLst>
                </p:cNvPr>
                <p:cNvCxnSpPr/>
                <p:nvPr/>
              </p:nvCxnSpPr>
              <p:spPr>
                <a:xfrm flipV="1">
                  <a:off x="904712" y="2946071"/>
                  <a:ext cx="2235200" cy="1"/>
                </a:xfrm>
                <a:prstGeom prst="line">
                  <a:avLst/>
                </a:prstGeom>
                <a:ln w="412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TextBox 23">
                    <a:extLst>
                      <a:ext uri="{FF2B5EF4-FFF2-40B4-BE49-F238E27FC236}">
                        <a16:creationId xmlns:a16="http://schemas.microsoft.com/office/drawing/2014/main" id="{A976FA6D-5C4C-49B2-BEFF-6A84869C8AE3}"/>
                      </a:ext>
                    </a:extLst>
                  </p:cNvPr>
                  <p:cNvSpPr txBox="1"/>
                  <p:nvPr/>
                </p:nvSpPr>
                <p:spPr>
                  <a:xfrm>
                    <a:off x="971704" y="1384331"/>
                    <a:ext cx="441488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∴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24" name="TextBox 23">
                    <a:extLst>
                      <a:ext uri="{FF2B5EF4-FFF2-40B4-BE49-F238E27FC236}">
                        <a16:creationId xmlns:a16="http://schemas.microsoft.com/office/drawing/2014/main" id="{A976FA6D-5C4C-49B2-BEFF-6A84869C8AE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71704" y="1384331"/>
                    <a:ext cx="441488" cy="523220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Rounded Rectangle 23">
                  <a:extLst>
                    <a:ext uri="{FF2B5EF4-FFF2-40B4-BE49-F238E27FC236}">
                      <a16:creationId xmlns:a16="http://schemas.microsoft.com/office/drawing/2014/main" id="{93DF1451-B08D-4D1B-9FE5-E5A993FC4794}"/>
                    </a:ext>
                  </a:extLst>
                </p:cNvPr>
                <p:cNvSpPr/>
                <p:nvPr/>
              </p:nvSpPr>
              <p:spPr>
                <a:xfrm>
                  <a:off x="6342365" y="3030745"/>
                  <a:ext cx="1571203" cy="435307"/>
                </a:xfrm>
                <a:prstGeom prst="roundRect">
                  <a:avLst/>
                </a:prstGeom>
                <a:noFill/>
                <a:ln w="38100">
                  <a:solidFill>
                    <a:schemeClr val="accent3"/>
                  </a:solidFill>
                  <a:tailEnd type="triangle" w="lg" len="lg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Intro 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∃</m:t>
                      </m:r>
                    </m:oMath>
                  </a14:m>
                  <a:r>
                    <a:rPr lang="en-US" sz="20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22" name="Rounded Rectangle 23">
                  <a:extLst>
                    <a:ext uri="{FF2B5EF4-FFF2-40B4-BE49-F238E27FC236}">
                      <a16:creationId xmlns:a16="http://schemas.microsoft.com/office/drawing/2014/main" id="{93DF1451-B08D-4D1B-9FE5-E5A993FC479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42365" y="3030745"/>
                  <a:ext cx="1571203" cy="435307"/>
                </a:xfrm>
                <a:prstGeom prst="roundRect">
                  <a:avLst/>
                </a:prstGeom>
                <a:blipFill>
                  <a:blip r:embed="rId15"/>
                  <a:stretch>
                    <a:fillRect b="-15385"/>
                  </a:stretch>
                </a:blipFill>
                <a:ln w="38100">
                  <a:solidFill>
                    <a:schemeClr val="accent3"/>
                  </a:solidFill>
                  <a:tailEnd type="triangle" w="lg" len="lg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A4A7730-E230-4A08-99F0-A1FA237DCA38}"/>
              </a:ext>
            </a:extLst>
          </p:cNvPr>
          <p:cNvGrpSpPr/>
          <p:nvPr/>
        </p:nvGrpSpPr>
        <p:grpSpPr>
          <a:xfrm>
            <a:off x="8896093" y="3175240"/>
            <a:ext cx="3286027" cy="1116810"/>
            <a:chOff x="714212" y="824345"/>
            <a:chExt cx="2342520" cy="1116810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D5FA7F0F-0954-4F3C-94C8-C6FA27025FF5}"/>
                </a:ext>
              </a:extLst>
            </p:cNvPr>
            <p:cNvGrpSpPr/>
            <p:nvPr/>
          </p:nvGrpSpPr>
          <p:grpSpPr>
            <a:xfrm>
              <a:off x="714212" y="824345"/>
              <a:ext cx="2342520" cy="1055255"/>
              <a:chOff x="904712" y="2373745"/>
              <a:chExt cx="234252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1" name="TextBox 30">
                    <a:extLst>
                      <a:ext uri="{FF2B5EF4-FFF2-40B4-BE49-F238E27FC236}">
                        <a16:creationId xmlns:a16="http://schemas.microsoft.com/office/drawing/2014/main" id="{4306BB04-B6DA-468E-91C9-D84E793AF975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)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31" name="TextBox 30">
                    <a:extLst>
                      <a:ext uri="{FF2B5EF4-FFF2-40B4-BE49-F238E27FC236}">
                        <a16:creationId xmlns:a16="http://schemas.microsoft.com/office/drawing/2014/main" id="{4306BB04-B6DA-468E-91C9-D84E793AF97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 b="-1973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" name="TextBox 31">
                    <a:extLst>
                      <a:ext uri="{FF2B5EF4-FFF2-40B4-BE49-F238E27FC236}">
                        <a16:creationId xmlns:a16="http://schemas.microsoft.com/office/drawing/2014/main" id="{F539027E-69B6-4CA7-8456-E7EC07422EA3}"/>
                      </a:ext>
                    </a:extLst>
                  </p:cNvPr>
                  <p:cNvSpPr txBox="1"/>
                  <p:nvPr/>
                </p:nvSpPr>
                <p:spPr>
                  <a:xfrm>
                    <a:off x="1276192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𝑃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𝑐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)</m:t>
                        </m:r>
                      </m:oMath>
                    </a14:m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for a </a:t>
                    </a:r>
                    <a:r>
                      <a:rPr lang="en-US" sz="2400" b="1" dirty="0">
                        <a:solidFill>
                          <a:schemeClr val="accent3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fresh</a:t>
                    </a:r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𝑐</m:t>
                        </m:r>
                      </m:oMath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32" name="TextBox 31">
                    <a:extLst>
                      <a:ext uri="{FF2B5EF4-FFF2-40B4-BE49-F238E27FC236}">
                        <a16:creationId xmlns:a16="http://schemas.microsoft.com/office/drawing/2014/main" id="{F539027E-69B6-4CA7-8456-E7EC07422EA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76192" y="2967335"/>
                    <a:ext cx="1971040" cy="461665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 l="-662" t="-9211" b="-3026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992BDBF5-D8B8-4EEA-8912-1B50DEC097B1}"/>
                  </a:ext>
                </a:extLst>
              </p:cNvPr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D54C4B0F-D06A-4641-8120-446025EC41D4}"/>
                    </a:ext>
                  </a:extLst>
                </p:cNvPr>
                <p:cNvSpPr txBox="1"/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D54C4B0F-D06A-4641-8120-446025EC41D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ounded Rectangle 30">
                <a:extLst>
                  <a:ext uri="{FF2B5EF4-FFF2-40B4-BE49-F238E27FC236}">
                    <a16:creationId xmlns:a16="http://schemas.microsoft.com/office/drawing/2014/main" id="{71A8D23E-C151-4CC1-BEE3-73C8F38BC9E5}"/>
                  </a:ext>
                </a:extLst>
              </p:cNvPr>
              <p:cNvSpPr/>
              <p:nvPr/>
            </p:nvSpPr>
            <p:spPr>
              <a:xfrm>
                <a:off x="7271006" y="3539671"/>
                <a:ext cx="1571203" cy="435307"/>
              </a:xfrm>
              <a:prstGeom prst="roundRect">
                <a:avLst/>
              </a:prstGeom>
              <a:noFill/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Eliminate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</m:oMath>
                </a14:m>
                <a:endParaRPr lang="en-US" sz="20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34" name="Rounded Rectangle 30">
                <a:extLst>
                  <a:ext uri="{FF2B5EF4-FFF2-40B4-BE49-F238E27FC236}">
                    <a16:creationId xmlns:a16="http://schemas.microsoft.com/office/drawing/2014/main" id="{71A8D23E-C151-4CC1-BEE3-73C8F38BC9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1006" y="3539671"/>
                <a:ext cx="1571203" cy="435307"/>
              </a:xfrm>
              <a:prstGeom prst="roundRect">
                <a:avLst/>
              </a:prstGeom>
              <a:blipFill>
                <a:blip r:embed="rId19"/>
                <a:stretch>
                  <a:fillRect b="-16883"/>
                </a:stretch>
              </a:blipFill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353EDD3A-9DA9-4ABA-9195-213A5A77B993}"/>
                  </a:ext>
                </a:extLst>
              </p:cNvPr>
              <p:cNvSpPr txBox="1"/>
              <p:nvPr/>
            </p:nvSpPr>
            <p:spPr>
              <a:xfrm>
                <a:off x="575239" y="4311314"/>
                <a:ext cx="612078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This proof is </a:t>
                </a:r>
                <a:r>
                  <a:rPr lang="en-US" sz="28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definitely 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wrong.</a:t>
                </a: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(take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𝑃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to be “is a prime number”)</a:t>
                </a: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353EDD3A-9DA9-4ABA-9195-213A5A77B9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4311314"/>
                <a:ext cx="6120780" cy="954107"/>
              </a:xfrm>
              <a:prstGeom prst="rect">
                <a:avLst/>
              </a:prstGeom>
              <a:blipFill>
                <a:blip r:embed="rId20"/>
                <a:stretch>
                  <a:fillRect l="-1992" t="-6369" b="-16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974F421E-DD02-4E04-8B55-702B47DAD24F}"/>
                  </a:ext>
                </a:extLst>
              </p:cNvPr>
              <p:cNvSpPr txBox="1"/>
              <p:nvPr/>
            </p:nvSpPr>
            <p:spPr>
              <a:xfrm>
                <a:off x="575239" y="1422037"/>
                <a:ext cx="1145633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Suppose we know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𝑥𝑃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. Can we conclude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𝑥𝑃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974F421E-DD02-4E04-8B55-702B47DAD2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1422037"/>
                <a:ext cx="11456335" cy="523220"/>
              </a:xfrm>
              <a:prstGeom prst="rect">
                <a:avLst/>
              </a:prstGeom>
              <a:blipFill>
                <a:blip r:embed="rId21"/>
                <a:stretch>
                  <a:fillRect l="-1064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58FC354B-CB0D-4082-9C3D-069E00A6FB71}"/>
                  </a:ext>
                </a:extLst>
              </p:cNvPr>
              <p:cNvSpPr txBox="1"/>
              <p:nvPr/>
            </p:nvSpPr>
            <p:spPr>
              <a:xfrm>
                <a:off x="133179" y="5405789"/>
                <a:ext cx="7137827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wasn’t </a:t>
                </a:r>
                <a:r>
                  <a:rPr lang="en-US" sz="28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arbitrary. 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We knew something about it – it’s the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</m:oMath>
                </a14:m>
                <a:r>
                  <a:rPr lang="en-US" sz="28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that exists to make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𝑃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true.</a:t>
                </a: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58FC354B-CB0D-4082-9C3D-069E00A6FB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79" y="5405789"/>
                <a:ext cx="7137827" cy="954107"/>
              </a:xfrm>
              <a:prstGeom prst="rect">
                <a:avLst/>
              </a:prstGeom>
              <a:blipFill>
                <a:blip r:embed="rId22"/>
                <a:stretch>
                  <a:fillRect l="-1793" t="-7051" r="-2306" b="-17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53806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  <p:bldP spid="35" grpId="0"/>
      <p:bldP spid="37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83DF9-85F7-42F9-A4F6-0D883FDE97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Fresh and Arbitrary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1E989D-7FBC-4FB3-B39A-B18F3CCAD4A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2967795"/>
                <a:ext cx="11187258" cy="3341566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You can trust a variable to be </a:t>
                </a:r>
                <a:r>
                  <a:rPr lang="en-US" b="1" dirty="0"/>
                  <a:t>arbitrary</a:t>
                </a:r>
                <a:r>
                  <a:rPr lang="en-US" dirty="0"/>
                  <a:t> if you introduce it as such.</a:t>
                </a:r>
              </a:p>
              <a:p>
                <a:r>
                  <a:rPr lang="en-US" dirty="0"/>
                  <a:t>If you eliminated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b="0" dirty="0"/>
                  <a:t> to create a variable, that variable is arbitrary. Otherwise it’s not arbitrary – it depends on something.</a:t>
                </a:r>
              </a:p>
              <a:p>
                <a:endParaRPr lang="en-US" dirty="0"/>
              </a:p>
              <a:p>
                <a:r>
                  <a:rPr lang="en-US" b="0" dirty="0"/>
                  <a:t>You can trust a variable to be </a:t>
                </a:r>
                <a:r>
                  <a:rPr lang="en-US" b="1" dirty="0"/>
                  <a:t>fresh </a:t>
                </a:r>
                <a:r>
                  <a:rPr lang="en-US" dirty="0"/>
                  <a:t>if the variable doesn’t appear anywhere else (i.e. just use a new letter)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1E989D-7FBC-4FB3-B39A-B18F3CCAD4A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2967795"/>
                <a:ext cx="11187258" cy="3341566"/>
              </a:xfrm>
              <a:blipFill>
                <a:blip r:embed="rId2"/>
                <a:stretch>
                  <a:fillRect l="-708" t="-32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5DCDC82F-CE5E-4B47-94B3-A1B277AD0B0E}"/>
              </a:ext>
            </a:extLst>
          </p:cNvPr>
          <p:cNvGrpSpPr/>
          <p:nvPr/>
        </p:nvGrpSpPr>
        <p:grpSpPr>
          <a:xfrm>
            <a:off x="2473042" y="1588417"/>
            <a:ext cx="3027299" cy="1116810"/>
            <a:chOff x="714212" y="824345"/>
            <a:chExt cx="2235200" cy="111681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748478C7-8B74-40DF-BBF2-4B1F6F8B76F8}"/>
                </a:ext>
              </a:extLst>
            </p:cNvPr>
            <p:cNvGrpSpPr/>
            <p:nvPr/>
          </p:nvGrpSpPr>
          <p:grpSpPr>
            <a:xfrm>
              <a:off x="714212" y="824345"/>
              <a:ext cx="2235200" cy="1055255"/>
              <a:chOff x="904712" y="2373745"/>
              <a:chExt cx="223520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" name="TextBox 6">
                    <a:extLst>
                      <a:ext uri="{FF2B5EF4-FFF2-40B4-BE49-F238E27FC236}">
                        <a16:creationId xmlns:a16="http://schemas.microsoft.com/office/drawing/2014/main" id="{0CC6F4BE-3C4C-453E-837C-772FB37925DF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𝑎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;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</m:oMath>
                    </a14:m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is </a:t>
                    </a:r>
                    <a:r>
                      <a:rPr lang="en-US" sz="2400" b="1" dirty="0">
                        <a:solidFill>
                          <a:schemeClr val="accent3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arbitrary</a:t>
                    </a:r>
                  </a:p>
                </p:txBody>
              </p:sp>
            </mc:Choice>
            <mc:Fallback xmlns="">
              <p:sp>
                <p:nvSpPr>
                  <p:cNvPr id="7" name="TextBox 6">
                    <a:extLst>
                      <a:ext uri="{FF2B5EF4-FFF2-40B4-BE49-F238E27FC236}">
                        <a16:creationId xmlns:a16="http://schemas.microsoft.com/office/drawing/2014/main" id="{0CC6F4BE-3C4C-453E-837C-772FB37925D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l="-685" t="-9333" r="-913" b="-32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TextBox 7">
                    <a:extLst>
                      <a:ext uri="{FF2B5EF4-FFF2-40B4-BE49-F238E27FC236}">
                        <a16:creationId xmlns:a16="http://schemas.microsoft.com/office/drawing/2014/main" id="{C4D8FD4E-92F3-46BD-984A-0E8C92C53BAB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∀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)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8" name="TextBox 7">
                    <a:extLst>
                      <a:ext uri="{FF2B5EF4-FFF2-40B4-BE49-F238E27FC236}">
                        <a16:creationId xmlns:a16="http://schemas.microsoft.com/office/drawing/2014/main" id="{C4D8FD4E-92F3-46BD-984A-0E8C92C53BA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b="-1973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5D88263D-4551-446E-94C1-A4651F4A822D}"/>
                  </a:ext>
                </a:extLst>
              </p:cNvPr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1C8F8F71-893E-4B19-93E7-5070AA26DFF9}"/>
                    </a:ext>
                  </a:extLst>
                </p:cNvPr>
                <p:cNvSpPr txBox="1"/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1C8F8F71-893E-4B19-93E7-5070AA26DFF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16">
                <a:extLst>
                  <a:ext uri="{FF2B5EF4-FFF2-40B4-BE49-F238E27FC236}">
                    <a16:creationId xmlns:a16="http://schemas.microsoft.com/office/drawing/2014/main" id="{0FA3374B-D4AD-4AEA-B348-F5FF499438A5}"/>
                  </a:ext>
                </a:extLst>
              </p:cNvPr>
              <p:cNvSpPr/>
              <p:nvPr/>
            </p:nvSpPr>
            <p:spPr>
              <a:xfrm>
                <a:off x="847955" y="1952848"/>
                <a:ext cx="1571203" cy="435307"/>
              </a:xfrm>
              <a:prstGeom prst="roundRect">
                <a:avLst/>
              </a:prstGeom>
              <a:noFill/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</m:oMath>
                </a14:m>
                <a:endParaRPr lang="en-US" sz="20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10" name="Rounded Rectangle 16">
                <a:extLst>
                  <a:ext uri="{FF2B5EF4-FFF2-40B4-BE49-F238E27FC236}">
                    <a16:creationId xmlns:a16="http://schemas.microsoft.com/office/drawing/2014/main" id="{0FA3374B-D4AD-4AEA-B348-F5FF499438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955" y="1952848"/>
                <a:ext cx="1571203" cy="435307"/>
              </a:xfrm>
              <a:prstGeom prst="roundRect">
                <a:avLst/>
              </a:prstGeom>
              <a:blipFill>
                <a:blip r:embed="rId6"/>
                <a:stretch>
                  <a:fillRect b="-16667"/>
                </a:stretch>
              </a:blipFill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9EF9BCDA-BCBA-41DE-9379-B61AFEC74C75}"/>
              </a:ext>
            </a:extLst>
          </p:cNvPr>
          <p:cNvGrpSpPr/>
          <p:nvPr/>
        </p:nvGrpSpPr>
        <p:grpSpPr>
          <a:xfrm>
            <a:off x="7790204" y="1540510"/>
            <a:ext cx="3286027" cy="1116810"/>
            <a:chOff x="714212" y="824345"/>
            <a:chExt cx="2342520" cy="1116810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52C9E58E-5455-4DEE-AEA3-511DD720F7BA}"/>
                </a:ext>
              </a:extLst>
            </p:cNvPr>
            <p:cNvGrpSpPr/>
            <p:nvPr/>
          </p:nvGrpSpPr>
          <p:grpSpPr>
            <a:xfrm>
              <a:off x="714212" y="824345"/>
              <a:ext cx="2342520" cy="1055255"/>
              <a:chOff x="904712" y="2373745"/>
              <a:chExt cx="234252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id="{D1C46977-9F28-483A-B3EB-B176F8D7D79A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)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id="{D1C46977-9F28-483A-B3EB-B176F8D7D79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b="-21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5BBA0E1C-2997-4237-BBCB-7C1042BAA633}"/>
                      </a:ext>
                    </a:extLst>
                  </p:cNvPr>
                  <p:cNvSpPr txBox="1"/>
                  <p:nvPr/>
                </p:nvSpPr>
                <p:spPr>
                  <a:xfrm>
                    <a:off x="1276192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𝑃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𝑐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)</m:t>
                        </m:r>
                      </m:oMath>
                    </a14:m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for a </a:t>
                    </a:r>
                    <a:r>
                      <a:rPr lang="en-US" sz="2400" b="1" dirty="0">
                        <a:solidFill>
                          <a:schemeClr val="accent3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fresh</a:t>
                    </a:r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𝑐</m:t>
                        </m:r>
                      </m:oMath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5BBA0E1C-2997-4237-BBCB-7C1042BAA63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76192" y="2967335"/>
                    <a:ext cx="1971040" cy="461665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l="-441" t="-9211" b="-3026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C0223268-4683-46CA-9FC7-B91055A5CA22}"/>
                  </a:ext>
                </a:extLst>
              </p:cNvPr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1CB4CC71-4E6A-4D60-8CB0-0BB414A6B419}"/>
                    </a:ext>
                  </a:extLst>
                </p:cNvPr>
                <p:cNvSpPr txBox="1"/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1CB4CC71-4E6A-4D60-8CB0-0BB414A6B41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ounded Rectangle 30">
                <a:extLst>
                  <a:ext uri="{FF2B5EF4-FFF2-40B4-BE49-F238E27FC236}">
                    <a16:creationId xmlns:a16="http://schemas.microsoft.com/office/drawing/2014/main" id="{7A86CE52-33FA-411A-A5A5-BF7FE4F93062}"/>
                  </a:ext>
                </a:extLst>
              </p:cNvPr>
              <p:cNvSpPr/>
              <p:nvPr/>
            </p:nvSpPr>
            <p:spPr>
              <a:xfrm>
                <a:off x="6165117" y="1904941"/>
                <a:ext cx="1571203" cy="435307"/>
              </a:xfrm>
              <a:prstGeom prst="roundRect">
                <a:avLst/>
              </a:prstGeom>
              <a:noFill/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Eliminate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</m:oMath>
                </a14:m>
                <a:endParaRPr lang="en-US" sz="20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17" name="Rounded Rectangle 30">
                <a:extLst>
                  <a:ext uri="{FF2B5EF4-FFF2-40B4-BE49-F238E27FC236}">
                    <a16:creationId xmlns:a16="http://schemas.microsoft.com/office/drawing/2014/main" id="{7A86CE52-33FA-411A-A5A5-BF7FE4F9306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5117" y="1904941"/>
                <a:ext cx="1571203" cy="435307"/>
              </a:xfrm>
              <a:prstGeom prst="roundRect">
                <a:avLst/>
              </a:prstGeom>
              <a:blipFill>
                <a:blip r:embed="rId10"/>
                <a:stretch>
                  <a:fillRect b="-16667"/>
                </a:stretch>
              </a:blipFill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561626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83DF9-85F7-42F9-A4F6-0D883FDE97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Fresh and Arbitrary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1E989D-7FBC-4FB3-B39A-B18F3CCAD4A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2967795"/>
                <a:ext cx="11187258" cy="3341566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There are no similar concerns with these two rules.</a:t>
                </a:r>
              </a:p>
              <a:p>
                <a:r>
                  <a:rPr lang="en-US" dirty="0"/>
                  <a:t>Want to reuse a variable when you eliminate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∀?</m:t>
                    </m:r>
                  </m:oMath>
                </a14:m>
                <a:r>
                  <a:rPr lang="en-US" dirty="0"/>
                  <a:t> Go ahead.</a:t>
                </a:r>
              </a:p>
              <a:p>
                <a:r>
                  <a:rPr lang="en-US" dirty="0"/>
                  <a:t>Have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that depends on many other variables, and want to intro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dirty="0"/>
                  <a:t>?</a:t>
                </a:r>
              </a:p>
              <a:p>
                <a:r>
                  <a:rPr lang="en-US" dirty="0"/>
                  <a:t>Also not a problem.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1E989D-7FBC-4FB3-B39A-B18F3CCAD4A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2967795"/>
                <a:ext cx="11187258" cy="3341566"/>
              </a:xfrm>
              <a:blipFill>
                <a:blip r:embed="rId2"/>
                <a:stretch>
                  <a:fillRect l="-654" t="-32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>
            <a:extLst>
              <a:ext uri="{FF2B5EF4-FFF2-40B4-BE49-F238E27FC236}">
                <a16:creationId xmlns:a16="http://schemas.microsoft.com/office/drawing/2014/main" id="{DE584233-5458-440B-9FD9-08E02B901CB1}"/>
              </a:ext>
            </a:extLst>
          </p:cNvPr>
          <p:cNvGrpSpPr/>
          <p:nvPr/>
        </p:nvGrpSpPr>
        <p:grpSpPr>
          <a:xfrm>
            <a:off x="1041245" y="1514679"/>
            <a:ext cx="4586421" cy="1453116"/>
            <a:chOff x="1025203" y="3277355"/>
            <a:chExt cx="4586421" cy="1453116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A79AACE4-CEC8-4BB5-9047-BBB404ECEB19}"/>
                </a:ext>
              </a:extLst>
            </p:cNvPr>
            <p:cNvGrpSpPr/>
            <p:nvPr/>
          </p:nvGrpSpPr>
          <p:grpSpPr>
            <a:xfrm>
              <a:off x="2596406" y="3277355"/>
              <a:ext cx="3015218" cy="1453116"/>
              <a:chOff x="673138" y="842049"/>
              <a:chExt cx="2298357" cy="145311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CD2F9640-9233-40D0-B90C-5C6F5A3F24EA}"/>
                  </a:ext>
                </a:extLst>
              </p:cNvPr>
              <p:cNvGrpSpPr/>
              <p:nvPr/>
            </p:nvGrpSpPr>
            <p:grpSpPr>
              <a:xfrm>
                <a:off x="673138" y="842049"/>
                <a:ext cx="2298357" cy="1453116"/>
                <a:chOff x="863638" y="2391449"/>
                <a:chExt cx="2298357" cy="1453116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3" name="TextBox 22">
                      <a:extLst>
                        <a:ext uri="{FF2B5EF4-FFF2-40B4-BE49-F238E27FC236}">
                          <a16:creationId xmlns:a16="http://schemas.microsoft.com/office/drawing/2014/main" id="{318EC282-5E9E-4B9F-A637-C2582D210CF6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63638" y="2391449"/>
                      <a:ext cx="1971040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∀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𝑃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)</m:t>
                            </m:r>
                          </m:oMath>
                        </m:oMathPara>
                      </a14:m>
                      <a:endPara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23" name="TextBox 22">
                      <a:extLst>
                        <a:ext uri="{FF2B5EF4-FFF2-40B4-BE49-F238E27FC236}">
                          <a16:creationId xmlns:a16="http://schemas.microsoft.com/office/drawing/2014/main" id="{318EC282-5E9E-4B9F-A637-C2582D210CF6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63638" y="2391449"/>
                      <a:ext cx="1971040" cy="461665"/>
                    </a:xfrm>
                    <a:prstGeom prst="rect">
                      <a:avLst/>
                    </a:prstGeom>
                    <a:blipFill>
                      <a:blip r:embed="rId3"/>
                      <a:stretch>
                        <a:fillRect b="-1973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4" name="TextBox 23">
                      <a:extLst>
                        <a:ext uri="{FF2B5EF4-FFF2-40B4-BE49-F238E27FC236}">
                          <a16:creationId xmlns:a16="http://schemas.microsoft.com/office/drawing/2014/main" id="{5B30C271-8AA3-47D8-AF32-08E2B57E8E2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190955" y="3013568"/>
                      <a:ext cx="1971040" cy="83099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14:m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𝑎</m:t>
                              </m:r>
                            </m:e>
                          </m:d>
                        </m:oMath>
                      </a14:m>
                      <a:r>
                        <a:rPr lang="en-US" sz="2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for any </a:t>
                      </a:r>
                      <a14:m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𝑎</m:t>
                          </m:r>
                        </m:oMath>
                      </a14:m>
                      <a:endPara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24" name="TextBox 23">
                      <a:extLst>
                        <a:ext uri="{FF2B5EF4-FFF2-40B4-BE49-F238E27FC236}">
                          <a16:creationId xmlns:a16="http://schemas.microsoft.com/office/drawing/2014/main" id="{5B30C271-8AA3-47D8-AF32-08E2B57E8E2B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190955" y="3013568"/>
                      <a:ext cx="1971040" cy="830997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 l="-708" t="-514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25" name="Straight Connector 24">
                  <a:extLst>
                    <a:ext uri="{FF2B5EF4-FFF2-40B4-BE49-F238E27FC236}">
                      <a16:creationId xmlns:a16="http://schemas.microsoft.com/office/drawing/2014/main" id="{72678179-82A0-4DE2-90AA-4F84C871747C}"/>
                    </a:ext>
                  </a:extLst>
                </p:cNvPr>
                <p:cNvCxnSpPr/>
                <p:nvPr/>
              </p:nvCxnSpPr>
              <p:spPr>
                <a:xfrm flipV="1">
                  <a:off x="904712" y="2946071"/>
                  <a:ext cx="2235200" cy="1"/>
                </a:xfrm>
                <a:prstGeom prst="line">
                  <a:avLst/>
                </a:prstGeom>
                <a:ln w="412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C5BD539E-AB31-4AA1-80A9-65ED6A9AD5DB}"/>
                      </a:ext>
                    </a:extLst>
                  </p:cNvPr>
                  <p:cNvSpPr txBox="1"/>
                  <p:nvPr/>
                </p:nvSpPr>
                <p:spPr>
                  <a:xfrm>
                    <a:off x="714212" y="1417935"/>
                    <a:ext cx="441488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∴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C5BD539E-AB31-4AA1-80A9-65ED6A9AD5D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4212" y="1417935"/>
                    <a:ext cx="441488" cy="523220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Rounded Rectangle 9">
                  <a:extLst>
                    <a:ext uri="{FF2B5EF4-FFF2-40B4-BE49-F238E27FC236}">
                      <a16:creationId xmlns:a16="http://schemas.microsoft.com/office/drawing/2014/main" id="{19AD9337-681A-49D8-ACEC-04957B0F1FB0}"/>
                    </a:ext>
                  </a:extLst>
                </p:cNvPr>
                <p:cNvSpPr/>
                <p:nvPr/>
              </p:nvSpPr>
              <p:spPr>
                <a:xfrm>
                  <a:off x="1025203" y="3624082"/>
                  <a:ext cx="1571203" cy="435307"/>
                </a:xfrm>
                <a:prstGeom prst="roundRect">
                  <a:avLst/>
                </a:prstGeom>
                <a:noFill/>
                <a:ln w="38100">
                  <a:solidFill>
                    <a:schemeClr val="accent3"/>
                  </a:solidFill>
                  <a:tailEnd type="triangle" w="lg" len="lg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Eliminate 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∀</m:t>
                      </m:r>
                    </m:oMath>
                  </a14:m>
                  <a:endPara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endParaRPr>
                </a:p>
              </p:txBody>
            </p:sp>
          </mc:Choice>
          <mc:Fallback xmlns="">
            <p:sp>
              <p:nvSpPr>
                <p:cNvPr id="20" name="Rounded Rectangle 9">
                  <a:extLst>
                    <a:ext uri="{FF2B5EF4-FFF2-40B4-BE49-F238E27FC236}">
                      <a16:creationId xmlns:a16="http://schemas.microsoft.com/office/drawing/2014/main" id="{19AD9337-681A-49D8-ACEC-04957B0F1FB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5203" y="3624082"/>
                  <a:ext cx="1571203" cy="435307"/>
                </a:xfrm>
                <a:prstGeom prst="roundRect">
                  <a:avLst/>
                </a:prstGeom>
                <a:blipFill>
                  <a:blip r:embed="rId6"/>
                  <a:stretch>
                    <a:fillRect b="-16667"/>
                  </a:stretch>
                </a:blipFill>
                <a:ln w="38100">
                  <a:solidFill>
                    <a:schemeClr val="accent3"/>
                  </a:solidFill>
                  <a:tailEnd type="triangle" w="lg" len="lg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307C925-644E-4486-A57E-29E9021E54C5}"/>
              </a:ext>
            </a:extLst>
          </p:cNvPr>
          <p:cNvGrpSpPr/>
          <p:nvPr/>
        </p:nvGrpSpPr>
        <p:grpSpPr>
          <a:xfrm>
            <a:off x="7983495" y="1449068"/>
            <a:ext cx="2925136" cy="1083206"/>
            <a:chOff x="714212" y="824345"/>
            <a:chExt cx="2235200" cy="1083206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B83E8A62-42BD-4FA7-A895-19A5C57DBDDE}"/>
                </a:ext>
              </a:extLst>
            </p:cNvPr>
            <p:cNvGrpSpPr/>
            <p:nvPr/>
          </p:nvGrpSpPr>
          <p:grpSpPr>
            <a:xfrm>
              <a:off x="714212" y="824345"/>
              <a:ext cx="2235200" cy="1055255"/>
              <a:chOff x="904712" y="2373745"/>
              <a:chExt cx="223520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EE0619C4-1165-4EAA-9F53-8E629A60BB6C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373745"/>
                    <a:ext cx="1971040" cy="83099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𝑃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𝑐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)</m:t>
                        </m:r>
                      </m:oMath>
                    </a14:m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for some </a:t>
                    </a:r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𝑐</m:t>
                        </m:r>
                      </m:oMath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EE0619C4-1165-4EAA-9F53-8E629A60BB6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830997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709" t="-514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0" name="TextBox 29">
                    <a:extLst>
                      <a:ext uri="{FF2B5EF4-FFF2-40B4-BE49-F238E27FC236}">
                        <a16:creationId xmlns:a16="http://schemas.microsoft.com/office/drawing/2014/main" id="{A5193459-D4EF-4172-AC0C-A8D9BED97194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)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30" name="TextBox 29">
                    <a:extLst>
                      <a:ext uri="{FF2B5EF4-FFF2-40B4-BE49-F238E27FC236}">
                        <a16:creationId xmlns:a16="http://schemas.microsoft.com/office/drawing/2014/main" id="{A5193459-D4EF-4172-AC0C-A8D9BED9719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b="-1973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471301C9-EDAB-41DD-8E1F-FEF54CA1E160}"/>
                  </a:ext>
                </a:extLst>
              </p:cNvPr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3D691DE5-4373-4DAB-A923-5453CE289ABC}"/>
                    </a:ext>
                  </a:extLst>
                </p:cNvPr>
                <p:cNvSpPr txBox="1"/>
                <p:nvPr/>
              </p:nvSpPr>
              <p:spPr>
                <a:xfrm>
                  <a:off x="971704" y="1384331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3D691DE5-4373-4DAB-A923-5453CE289AB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1704" y="1384331"/>
                  <a:ext cx="441488" cy="52322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ounded Rectangle 23">
                <a:extLst>
                  <a:ext uri="{FF2B5EF4-FFF2-40B4-BE49-F238E27FC236}">
                    <a16:creationId xmlns:a16="http://schemas.microsoft.com/office/drawing/2014/main" id="{92641766-9AD6-4294-A4D5-24986618EFEE}"/>
                  </a:ext>
                </a:extLst>
              </p:cNvPr>
              <p:cNvSpPr/>
              <p:nvPr/>
            </p:nvSpPr>
            <p:spPr>
              <a:xfrm>
                <a:off x="6358407" y="1813499"/>
                <a:ext cx="1571203" cy="435307"/>
              </a:xfrm>
              <a:prstGeom prst="roundRect">
                <a:avLst/>
              </a:prstGeom>
              <a:noFill/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</m:oMath>
                </a14:m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2" name="Rounded Rectangle 23">
                <a:extLst>
                  <a:ext uri="{FF2B5EF4-FFF2-40B4-BE49-F238E27FC236}">
                    <a16:creationId xmlns:a16="http://schemas.microsoft.com/office/drawing/2014/main" id="{92641766-9AD6-4294-A4D5-24986618EF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8407" y="1813499"/>
                <a:ext cx="1571203" cy="435307"/>
              </a:xfrm>
              <a:prstGeom prst="roundRect">
                <a:avLst/>
              </a:prstGeom>
              <a:blipFill>
                <a:blip r:embed="rId10"/>
                <a:stretch>
                  <a:fillRect b="-16667"/>
                </a:stretch>
              </a:blipFill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406456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FEA4F-1087-45A6-9972-D94070F0D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Arbitrary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CDB390F-CACC-4519-BF85-D5AF3110BF6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1014667"/>
              </a:xfrm>
            </p:spPr>
            <p:txBody>
              <a:bodyPr/>
              <a:lstStyle/>
              <a:p>
                <a:r>
                  <a:rPr lang="en-US" dirty="0"/>
                  <a:t>In section, you said: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∀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→[∀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. Let’s prove it!!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CDB390F-CACC-4519-BF85-D5AF3110BF6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1014667"/>
              </a:xfrm>
              <a:blipFill>
                <a:blip r:embed="rId2"/>
                <a:stretch>
                  <a:fillRect l="-654" t="-101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307743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FEA4F-1087-45A6-9972-D94070F0D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Arbitrary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CDB390F-CACC-4519-BF85-D5AF3110BF6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1014667"/>
              </a:xfrm>
            </p:spPr>
            <p:txBody>
              <a:bodyPr/>
              <a:lstStyle/>
              <a:p>
                <a:r>
                  <a:rPr lang="en-US" dirty="0"/>
                  <a:t>In section, you said: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∀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→[∀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. Let’s prove it!!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CDB390F-CACC-4519-BF85-D5AF3110BF6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1014667"/>
              </a:xfrm>
              <a:blipFill>
                <a:blip r:embed="rId2"/>
                <a:stretch>
                  <a:fillRect l="-654" t="-101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3BF863F-0575-4981-A1EF-EB69EFE69B5F}"/>
                  </a:ext>
                </a:extLst>
              </p:cNvPr>
              <p:cNvSpPr txBox="1"/>
              <p:nvPr/>
            </p:nvSpPr>
            <p:spPr>
              <a:xfrm>
                <a:off x="575239" y="2719754"/>
                <a:ext cx="5739592" cy="3108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   1.1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   1.2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𝑃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𝑐</m:t>
                        </m:r>
                      </m:e>
                    </m:d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   1.3 Let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be arbitrary.</a:t>
                </a: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   1.4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𝑃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𝑐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   1.5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𝑃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𝑦</m:t>
                        </m:r>
                      </m:e>
                    </m:d>
                  </m:oMath>
                </a14:m>
                <a:endParaRPr lang="en-US" sz="2800" b="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   1.6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𝑃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2.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∃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𝑦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∀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,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𝑦</m:t>
                            </m:r>
                          </m:e>
                        </m:d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→[∀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𝑃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)]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3BF863F-0575-4981-A1EF-EB69EFE69B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2719754"/>
                <a:ext cx="5739592" cy="3108543"/>
              </a:xfrm>
              <a:prstGeom prst="rect">
                <a:avLst/>
              </a:prstGeom>
              <a:blipFill>
                <a:blip r:embed="rId3"/>
                <a:stretch>
                  <a:fillRect l="-2123" t="-1961" b="-45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240F200-44C7-4FC5-9A97-E0E56C44A443}"/>
                  </a:ext>
                </a:extLst>
              </p:cNvPr>
              <p:cNvSpPr txBox="1"/>
              <p:nvPr/>
            </p:nvSpPr>
            <p:spPr>
              <a:xfrm>
                <a:off x="4975411" y="2736154"/>
                <a:ext cx="4805083" cy="3108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Assumption</a:t>
                </a:r>
              </a:p>
              <a:p>
                <a:r>
                  <a:rPr lang="en-US" sz="2800" dirty="0" err="1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Elim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</m:oMath>
                </a14:m>
                <a:r>
                  <a:rPr lang="en-US" sz="2800" b="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(1.1)</a:t>
                </a: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--</a:t>
                </a:r>
              </a:p>
              <a:p>
                <a:r>
                  <a:rPr lang="en-US" sz="2800" dirty="0" err="1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Elim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(1.2)</a:t>
                </a: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(1.4)</a:t>
                </a: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(1.5)</a:t>
                </a: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          Direct Proof Rule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240F200-44C7-4FC5-9A97-E0E56C44A4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5411" y="2736154"/>
                <a:ext cx="4805083" cy="3108543"/>
              </a:xfrm>
              <a:prstGeom prst="rect">
                <a:avLst/>
              </a:prstGeom>
              <a:blipFill>
                <a:blip r:embed="rId4"/>
                <a:stretch>
                  <a:fillRect l="-2538" t="-2157" b="-45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314148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DE08C-47CC-4627-B0F9-B6458D185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Regrades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799F34-154D-4D5A-8135-982E43CCD9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6"/>
            <a:ext cx="11187258" cy="5273827"/>
          </a:xfrm>
        </p:spPr>
        <p:txBody>
          <a:bodyPr>
            <a:normAutofit/>
          </a:bodyPr>
          <a:lstStyle/>
          <a:p>
            <a:r>
              <a:rPr lang="en-US" dirty="0"/>
              <a:t>TAs make mistakes!</a:t>
            </a:r>
          </a:p>
          <a:p>
            <a:r>
              <a:rPr lang="en-US" dirty="0"/>
              <a:t>When I was a TA, I made errors on 1 or 2% of my grading that needed to be corrected. If we made a mistake, file a regrade request on </a:t>
            </a:r>
            <a:r>
              <a:rPr lang="en-US" dirty="0" err="1"/>
              <a:t>gradescope</a:t>
            </a:r>
            <a:r>
              <a:rPr lang="en-US" dirty="0"/>
              <a:t>.</a:t>
            </a:r>
          </a:p>
          <a:p>
            <a:r>
              <a:rPr lang="en-US" dirty="0"/>
              <a:t>But those are only for mistakes, not for whether “-1 would be more fair”</a:t>
            </a:r>
          </a:p>
          <a:p>
            <a:r>
              <a:rPr lang="en-US" dirty="0"/>
              <a:t>If you are confused, please talk to us! </a:t>
            </a:r>
          </a:p>
          <a:p>
            <a:pPr lvl="1"/>
            <a:r>
              <a:rPr lang="en-US" dirty="0"/>
              <a:t>My favorite office hours questions are “can we talk about the best way to do something on the homework we just got back?”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If </a:t>
            </a:r>
            <a:r>
              <a:rPr lang="en-US" b="1" dirty="0"/>
              <a:t>after </a:t>
            </a:r>
            <a:r>
              <a:rPr lang="en-US" dirty="0"/>
              <a:t>you do a regrade request on </a:t>
            </a:r>
            <a:r>
              <a:rPr lang="en-US" dirty="0" err="1"/>
              <a:t>gradescope</a:t>
            </a:r>
            <a:r>
              <a:rPr lang="en-US" dirty="0"/>
              <a:t>, you still think a grading was incorrect, send email to Robbie.</a:t>
            </a:r>
          </a:p>
          <a:p>
            <a:pPr lvl="1"/>
            <a:r>
              <a:rPr lang="en-US" dirty="0"/>
              <a:t>Regrade requests will close about 1 week after homework is returned.</a:t>
            </a:r>
          </a:p>
        </p:txBody>
      </p:sp>
    </p:spTree>
    <p:extLst>
      <p:ext uri="{BB962C8B-B14F-4D97-AF65-F5344CB8AC3E}">
        <p14:creationId xmlns:p14="http://schemas.microsoft.com/office/powerpoint/2010/main" val="293919177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FEA4F-1087-45A6-9972-D94070F0D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Arbitrary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CDB390F-CACC-4519-BF85-D5AF3110BF6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1014667"/>
              </a:xfrm>
            </p:spPr>
            <p:txBody>
              <a:bodyPr/>
              <a:lstStyle/>
              <a:p>
                <a:r>
                  <a:rPr lang="en-US" dirty="0"/>
                  <a:t>In section, you said: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∀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→[∀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. Let’s prove it!!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CDB390F-CACC-4519-BF85-D5AF3110BF6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1014667"/>
              </a:xfrm>
              <a:blipFill>
                <a:blip r:embed="rId2"/>
                <a:stretch>
                  <a:fillRect l="-654" t="-101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3BF863F-0575-4981-A1EF-EB69EFE69B5F}"/>
                  </a:ext>
                </a:extLst>
              </p:cNvPr>
              <p:cNvSpPr txBox="1"/>
              <p:nvPr/>
            </p:nvSpPr>
            <p:spPr>
              <a:xfrm>
                <a:off x="575239" y="2719754"/>
                <a:ext cx="5739592" cy="3108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   1.1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   1.2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𝑃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𝑐</m:t>
                        </m:r>
                      </m:e>
                    </m:d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   </a:t>
                </a: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   1.4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𝑃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𝑐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   1.5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𝑃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𝑦</m:t>
                        </m:r>
                      </m:e>
                    </m:d>
                  </m:oMath>
                </a14:m>
                <a:endParaRPr lang="en-US" sz="2800" b="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   1.6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𝑃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2.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∃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𝑦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∀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,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𝑦</m:t>
                            </m:r>
                          </m:e>
                        </m:d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→[∀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𝑃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)]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3BF863F-0575-4981-A1EF-EB69EFE69B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2719754"/>
                <a:ext cx="5739592" cy="3108543"/>
              </a:xfrm>
              <a:prstGeom prst="rect">
                <a:avLst/>
              </a:prstGeom>
              <a:blipFill>
                <a:blip r:embed="rId3"/>
                <a:stretch>
                  <a:fillRect l="-2123" t="-1961" b="-45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240F200-44C7-4FC5-9A97-E0E56C44A443}"/>
                  </a:ext>
                </a:extLst>
              </p:cNvPr>
              <p:cNvSpPr txBox="1"/>
              <p:nvPr/>
            </p:nvSpPr>
            <p:spPr>
              <a:xfrm>
                <a:off x="4975411" y="2736154"/>
                <a:ext cx="4805083" cy="3108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Assumption</a:t>
                </a:r>
              </a:p>
              <a:p>
                <a:r>
                  <a:rPr lang="en-US" sz="2800" dirty="0" err="1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Elim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</m:oMath>
                </a14:m>
                <a:r>
                  <a:rPr lang="en-US" sz="2800" b="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(1.1)</a:t>
                </a:r>
              </a:p>
              <a:p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dirty="0" err="1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Elim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(1.2)</a:t>
                </a: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(1.4)</a:t>
                </a: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(1.5)</a:t>
                </a: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          Direct Proof Rule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240F200-44C7-4FC5-9A97-E0E56C44A4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5411" y="2736154"/>
                <a:ext cx="4805083" cy="3108543"/>
              </a:xfrm>
              <a:prstGeom prst="rect">
                <a:avLst/>
              </a:prstGeom>
              <a:blipFill>
                <a:blip r:embed="rId4"/>
                <a:stretch>
                  <a:fillRect l="-2538" t="-2157" b="-45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674AA766-45F5-42C8-AA81-EB998B1C2448}"/>
              </a:ext>
            </a:extLst>
          </p:cNvPr>
          <p:cNvSpPr txBox="1"/>
          <p:nvPr/>
        </p:nvSpPr>
        <p:spPr>
          <a:xfrm>
            <a:off x="7295641" y="3598922"/>
            <a:ext cx="46795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It is not required to have “variable is arbitrary” as a step before using it. But many people (including Robbie) find it helpful.</a:t>
            </a:r>
          </a:p>
        </p:txBody>
      </p:sp>
    </p:spTree>
    <p:extLst>
      <p:ext uri="{BB962C8B-B14F-4D97-AF65-F5344CB8AC3E}">
        <p14:creationId xmlns:p14="http://schemas.microsoft.com/office/powerpoint/2010/main" val="214949779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64A5C-09AC-4482-9ED3-943E900B9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 The Bug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C7FA7B-AD5E-47FF-86BE-C20EAAC76B6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39" y="1463857"/>
                <a:ext cx="5732795" cy="4845504"/>
              </a:xfrm>
            </p:spPr>
            <p:txBody>
              <a:bodyPr/>
              <a:lstStyle/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Greater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b="0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be an arbitrary integer</a:t>
                </a:r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</a:t>
                </a:r>
                <a:r>
                  <a:rPr lang="en-US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Greater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US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Greater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Greater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C7FA7B-AD5E-47FF-86BE-C20EAAC76B6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39" y="1463857"/>
                <a:ext cx="5732795" cy="4845504"/>
              </a:xfrm>
              <a:blipFill>
                <a:blip r:embed="rId2"/>
                <a:stretch>
                  <a:fillRect l="-3401" t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D90FA8B-DCD3-4117-AAE1-C88DC183C026}"/>
                  </a:ext>
                </a:extLst>
              </p:cNvPr>
              <p:cNvSpPr txBox="1"/>
              <p:nvPr/>
            </p:nvSpPr>
            <p:spPr>
              <a:xfrm>
                <a:off x="5517777" y="1398495"/>
                <a:ext cx="4975411" cy="34470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Given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--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800" dirty="0" err="1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Elim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(1)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800" dirty="0" err="1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Elim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(2)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(4)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(5) 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D90FA8B-DCD3-4117-AAE1-C88DC183C0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7777" y="1398495"/>
                <a:ext cx="4975411" cy="3447098"/>
              </a:xfrm>
              <a:prstGeom prst="rect">
                <a:avLst/>
              </a:prstGeom>
              <a:blipFill>
                <a:blip r:embed="rId3"/>
                <a:stretch>
                  <a:fillRect l="-2451" t="-1767" b="-3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F0054D9-3E63-4979-BD73-D4223D7D2783}"/>
                  </a:ext>
                </a:extLst>
              </p:cNvPr>
              <p:cNvSpPr txBox="1"/>
              <p:nvPr/>
            </p:nvSpPr>
            <p:spPr>
              <a:xfrm>
                <a:off x="4132729" y="354613"/>
                <a:ext cx="8162365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Let your domain of discourse be integers. </a:t>
                </a:r>
              </a:p>
              <a:p>
                <a:r>
                  <a:rPr lang="en-US" dirty="0"/>
                  <a:t>We claim that given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Greater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we can conclude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Greater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Where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Greater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means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F0054D9-3E63-4979-BD73-D4223D7D27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2729" y="354613"/>
                <a:ext cx="8162365" cy="923330"/>
              </a:xfrm>
              <a:prstGeom prst="rect">
                <a:avLst/>
              </a:prstGeom>
              <a:blipFill>
                <a:blip r:embed="rId4"/>
                <a:stretch>
                  <a:fillRect l="-672" t="-3289" b="-98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9220672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64A5C-09AC-4482-9ED3-943E900B9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 The Bug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C7FA7B-AD5E-47FF-86BE-C20EAAC76B6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39" y="1463857"/>
                <a:ext cx="5732795" cy="4845504"/>
              </a:xfrm>
            </p:spPr>
            <p:txBody>
              <a:bodyPr/>
              <a:lstStyle/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Greater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b="0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be an arbitrary integer</a:t>
                </a:r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</a:t>
                </a:r>
                <a:r>
                  <a:rPr lang="en-US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Greater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US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Greater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Greater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C7FA7B-AD5E-47FF-86BE-C20EAAC76B6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39" y="1463857"/>
                <a:ext cx="5732795" cy="4845504"/>
              </a:xfrm>
              <a:blipFill>
                <a:blip r:embed="rId2"/>
                <a:stretch>
                  <a:fillRect l="-3401" t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D90FA8B-DCD3-4117-AAE1-C88DC183C026}"/>
                  </a:ext>
                </a:extLst>
              </p:cNvPr>
              <p:cNvSpPr txBox="1"/>
              <p:nvPr/>
            </p:nvSpPr>
            <p:spPr>
              <a:xfrm>
                <a:off x="5517777" y="1398495"/>
                <a:ext cx="4975411" cy="34470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Given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--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800" dirty="0" err="1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Elim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(1)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800" dirty="0" err="1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Elim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(2)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(4)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(5) 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D90FA8B-DCD3-4117-AAE1-C88DC183C0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7777" y="1398495"/>
                <a:ext cx="4975411" cy="3447098"/>
              </a:xfrm>
              <a:prstGeom prst="rect">
                <a:avLst/>
              </a:prstGeom>
              <a:blipFill>
                <a:blip r:embed="rId3"/>
                <a:stretch>
                  <a:fillRect l="-2451" t="-1767" b="-3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BB4D66A-BE62-42DB-A632-BF70D652F18A}"/>
                  </a:ext>
                </a:extLst>
              </p:cNvPr>
              <p:cNvSpPr txBox="1"/>
              <p:nvPr/>
            </p:nvSpPr>
            <p:spPr>
              <a:xfrm>
                <a:off x="977153" y="5060576"/>
                <a:ext cx="10726271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𝑏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not arbitrary. The variable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𝑏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depends on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.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Even though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arbitrary,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𝑏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not!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BB4D66A-BE62-42DB-A632-BF70D652F1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7153" y="5060576"/>
                <a:ext cx="10726271" cy="954107"/>
              </a:xfrm>
              <a:prstGeom prst="rect">
                <a:avLst/>
              </a:prstGeom>
              <a:blipFill>
                <a:blip r:embed="rId4"/>
                <a:stretch>
                  <a:fillRect l="-1136" t="-6369" b="-16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492844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6CE1BA-1FF6-4978-A589-A6903999E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Bug Found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99F0BAF-58AB-4CFD-84B6-F991D3974CC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31695" y="1463857"/>
                <a:ext cx="11568952" cy="4845504"/>
              </a:xfrm>
            </p:spPr>
            <p:txBody>
              <a:bodyPr/>
              <a:lstStyle/>
              <a:p>
                <a:r>
                  <a:rPr lang="en-US" dirty="0"/>
                  <a:t>There’s one other “hidden” requirement to introduce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b="0" dirty="0"/>
                  <a:t>.</a:t>
                </a:r>
              </a:p>
              <a:p>
                <a:r>
                  <a:rPr lang="en-US" dirty="0"/>
                  <a:t>“No other variable in the statement can depend on the variable to be generalized”</a:t>
                </a:r>
              </a:p>
              <a:p>
                <a:endParaRPr lang="en-US" dirty="0"/>
              </a:p>
              <a:p>
                <a:r>
                  <a:rPr lang="en-US" dirty="0"/>
                  <a:t>Think of it like this --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was probably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in that example.</a:t>
                </a:r>
              </a:p>
              <a:p>
                <a:r>
                  <a:rPr lang="en-US" dirty="0"/>
                  <a:t>You wouldn’t have generalized from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Greater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Greater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+1, 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 There’s still 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dirty="0"/>
                  <a:t>you’d have replaced all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’s. </a:t>
                </a:r>
              </a:p>
              <a:p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depends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is in a statement when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introduced.</a:t>
                </a:r>
              </a:p>
              <a:p>
                <a:r>
                  <a:rPr lang="en-US" dirty="0"/>
                  <a:t>This issue is much clearer in English proofs, which we’ll start next time.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99F0BAF-58AB-4CFD-84B6-F991D3974CC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1695" y="1463857"/>
                <a:ext cx="11568952" cy="4845504"/>
              </a:xfrm>
              <a:blipFill>
                <a:blip r:embed="rId2"/>
                <a:stretch>
                  <a:fillRect l="-685" t="-2138" r="-1739" b="-2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3041222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EECE9C7-74C4-4BDF-9BAB-7F288E6CC2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Practice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24CF90D-8F06-4E4D-9958-7318B5BF53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28430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Practice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521961"/>
              </a:xfrm>
            </p:spPr>
            <p:txBody>
              <a:bodyPr/>
              <a:lstStyle/>
              <a:p>
                <a:r>
                  <a:rPr lang="en-US" dirty="0"/>
                  <a:t>Show if we know: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∧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∧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we can conclude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521961"/>
              </a:xfrm>
              <a:blipFill>
                <a:blip r:embed="rId2"/>
                <a:stretch>
                  <a:fillRect l="-654" t="-19767" b="-232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488959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Practice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521961"/>
              </a:xfrm>
            </p:spPr>
            <p:txBody>
              <a:bodyPr/>
              <a:lstStyle/>
              <a:p>
                <a:r>
                  <a:rPr lang="en-US" dirty="0"/>
                  <a:t>Show if we know: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∧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∧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we can conclude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521961"/>
              </a:xfrm>
              <a:blipFill>
                <a:blip r:embed="rId2"/>
                <a:stretch>
                  <a:fillRect l="-654" t="-19767" b="-232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75239" y="2475345"/>
                <a:ext cx="3110070" cy="3046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marL="457200" indent="-45720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marL="457200" indent="-45720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[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𝑞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𝑟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𝑠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]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marL="457200" indent="-45720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𝑟</m:t>
                    </m:r>
                    <m:r>
                      <a:rPr lang="en-US" sz="24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  <m:r>
                      <a:rPr lang="en-US" sz="24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𝑡</m:t>
                    </m:r>
                  </m:oMath>
                </a14:m>
                <a:endParaRPr lang="en-US" sz="2400" b="0" i="1" dirty="0">
                  <a:latin typeface="Cambria Math" panose="02040503050406030204" pitchFamily="18" charset="0"/>
                  <a:cs typeface="Segoe UI Semilight" panose="020B0402040204020203" pitchFamily="34" charset="0"/>
                </a:endParaRPr>
              </a:p>
              <a:p>
                <a:pPr marL="457200" indent="-45720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marL="457200" indent="-45720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𝑟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𝑠</m:t>
                    </m:r>
                  </m:oMath>
                </a14:m>
                <a:endParaRPr lang="en-US" sz="2400" b="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marL="457200" indent="-45720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𝑟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marL="457200" indent="-45720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𝑡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2475345"/>
                <a:ext cx="3110070" cy="3046988"/>
              </a:xfrm>
              <a:prstGeom prst="rect">
                <a:avLst/>
              </a:prstGeom>
              <a:blipFill>
                <a:blip r:embed="rId3"/>
                <a:stretch>
                  <a:fillRect l="-2935" t="-1400" b="-36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814618" y="2466109"/>
                <a:ext cx="3916218" cy="3046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Given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Given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Given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Given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(1,2)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Modus Ponens (3,5)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Eliminate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(6)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Modus Ponens (4,7)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4618" y="2466109"/>
                <a:ext cx="3916218" cy="3046988"/>
              </a:xfrm>
              <a:prstGeom prst="rect">
                <a:avLst/>
              </a:prstGeom>
              <a:blipFill>
                <a:blip r:embed="rId4"/>
                <a:stretch>
                  <a:fillRect l="-2492" t="-1403" b="-40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50157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45A1E6-6524-4B10-8AA7-3A2783B54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68BBD4-1E3F-40F0-A643-B5F7AB2C70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Continuing two threads:</a:t>
            </a:r>
          </a:p>
          <a:p>
            <a:r>
              <a:rPr lang="en-US" dirty="0"/>
              <a:t>Quantifiers</a:t>
            </a:r>
          </a:p>
          <a:p>
            <a:r>
              <a:rPr lang="en-US" dirty="0"/>
              <a:t>Inference Proofs</a:t>
            </a:r>
          </a:p>
          <a:p>
            <a:endParaRPr lang="en-US" dirty="0"/>
          </a:p>
          <a:p>
            <a:r>
              <a:rPr lang="en-US" dirty="0"/>
              <a:t>At the end (maybe) Inference Proofs with quantifiers</a:t>
            </a:r>
          </a:p>
        </p:txBody>
      </p:sp>
    </p:spTree>
    <p:extLst>
      <p:ext uri="{BB962C8B-B14F-4D97-AF65-F5344CB8AC3E}">
        <p14:creationId xmlns:p14="http://schemas.microsoft.com/office/powerpoint/2010/main" val="25932105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Negating Quantifiers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happens when we negate an expression with quantifiers?</a:t>
            </a:r>
          </a:p>
          <a:p>
            <a:r>
              <a:rPr lang="en-US" dirty="0"/>
              <a:t>What does your intuition say?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1773382" y="2932545"/>
            <a:ext cx="2216727" cy="378691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Original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7707746" y="2724727"/>
            <a:ext cx="2216727" cy="378691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Negation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5239" y="3343564"/>
            <a:ext cx="50681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Every positive integer is prime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53018" y="3343564"/>
            <a:ext cx="59389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There is a positive integer that is not prime.</a:t>
            </a:r>
          </a:p>
          <a:p>
            <a:endParaRPr lang="en-US" sz="24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endParaRPr lang="en-US" sz="24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75239" y="4193064"/>
                <a:ext cx="535450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Prime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Domain of discourse: positive integers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4193064"/>
                <a:ext cx="5354506" cy="830997"/>
              </a:xfrm>
              <a:prstGeom prst="rect">
                <a:avLst/>
              </a:prstGeom>
              <a:blipFill>
                <a:blip r:embed="rId2"/>
                <a:stretch>
                  <a:fillRect l="-1706" t="-5147" b="-16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253018" y="4152128"/>
                <a:ext cx="527599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(¬ 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Prime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))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Domain of discourse: positive integers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3018" y="4152128"/>
                <a:ext cx="5275999" cy="830997"/>
              </a:xfrm>
              <a:prstGeom prst="rect">
                <a:avLst/>
              </a:prstGeom>
              <a:blipFill>
                <a:blip r:embed="rId3"/>
                <a:stretch>
                  <a:fillRect l="-1850" t="-5147" b="-16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09004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Negating Quantifiers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573665"/>
          </a:xfrm>
        </p:spPr>
        <p:txBody>
          <a:bodyPr/>
          <a:lstStyle/>
          <a:p>
            <a:r>
              <a:rPr lang="en-US" dirty="0"/>
              <a:t>Let’s try on an existential quantifier…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1635" y="2562199"/>
            <a:ext cx="60472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There is a positive integer which is prime and even.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773382" y="2110515"/>
            <a:ext cx="2216727" cy="378691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Original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7707746" y="2124366"/>
            <a:ext cx="2216727" cy="378691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Negation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21635" y="3674173"/>
                <a:ext cx="604723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Prime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 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endParaRPr lang="en-US" sz="2400" b="0" i="0" dirty="0">
                  <a:latin typeface="Courier New" panose="02070309020205020404" pitchFamily="49" charset="0"/>
                  <a:cs typeface="Segoe UI Semilight" panose="020B0402040204020203" pitchFamily="34" charset="0"/>
                </a:endParaRP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Domain of discourse: positive integers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635" y="3674173"/>
                <a:ext cx="6047233" cy="830997"/>
              </a:xfrm>
              <a:prstGeom prst="rect">
                <a:avLst/>
              </a:prstGeom>
              <a:blipFill>
                <a:blip r:embed="rId2"/>
                <a:stretch>
                  <a:fillRect l="-1613" t="-5147" b="-16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6144767" y="2548721"/>
            <a:ext cx="60472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Every positive integer is composite or odd.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144766" y="3655311"/>
                <a:ext cx="604723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(¬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Prime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∨¬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endParaRPr lang="en-US" sz="2400" b="0" i="0" dirty="0">
                  <a:latin typeface="Courier New" panose="02070309020205020404" pitchFamily="49" charset="0"/>
                  <a:cs typeface="Segoe UI Semilight" panose="020B0402040204020203" pitchFamily="34" charset="0"/>
                </a:endParaRP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Domain of discourse: positive integers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4766" y="3655311"/>
                <a:ext cx="6047233" cy="830997"/>
              </a:xfrm>
              <a:prstGeom prst="rect">
                <a:avLst/>
              </a:prstGeom>
              <a:blipFill>
                <a:blip r:embed="rId3"/>
                <a:stretch>
                  <a:fillRect l="-1512" t="-5147" b="-16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ounded Rectangle 10"/>
              <p:cNvSpPr/>
              <p:nvPr/>
            </p:nvSpPr>
            <p:spPr>
              <a:xfrm>
                <a:off x="997527" y="4978400"/>
                <a:ext cx="10557164" cy="1579418"/>
              </a:xfrm>
              <a:prstGeom prst="roundRect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To negate an expression with a quantifier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1. Switch the quantifier (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becomes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∃,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becomes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)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2. Negate the expression inside</a:t>
                </a:r>
              </a:p>
            </p:txBody>
          </p:sp>
        </mc:Choice>
        <mc:Fallback xmlns="">
          <p:sp>
            <p:nvSpPr>
              <p:cNvPr id="11" name="Rounded 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7527" y="4978400"/>
                <a:ext cx="10557164" cy="1579418"/>
              </a:xfrm>
              <a:prstGeom prst="roundRect">
                <a:avLst/>
              </a:prstGeom>
              <a:blipFill>
                <a:blip r:embed="rId4"/>
                <a:stretch>
                  <a:fillRect l="-115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785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32C4A-DECE-4F4C-9483-013D16EE6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Negating Quantifiers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27ADD33-3DB9-41FE-A342-B838A0E6FA9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You can think of these negations as applications of </a:t>
                </a:r>
                <a:r>
                  <a:rPr lang="en-US" dirty="0" err="1"/>
                  <a:t>DeMorgan’s</a:t>
                </a:r>
                <a:r>
                  <a:rPr lang="en-US" dirty="0"/>
                  <a:t> Laws.</a:t>
                </a:r>
              </a:p>
              <a:p>
                <a:endParaRPr lang="en-US" dirty="0"/>
              </a:p>
              <a:p>
                <a:r>
                  <a:rPr lang="en-US" dirty="0"/>
                  <a:t>Let your domain of discourse be the set containing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equivalent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∨…∨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equivalent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∧…∧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Since negating flips ANDs with ORs, it also flips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dirty="0"/>
                  <a:t>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27ADD33-3DB9-41FE-A342-B838A0E6FA9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10499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with UW color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1_template" id="{6BA7A1FE-736A-48A3-846A-B53BDD0DBBA6}" vid="{10AF989D-615E-4933-A809-2B6668B0A60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311_template</Template>
  <TotalTime>10721</TotalTime>
  <Words>4509</Words>
  <Application>Microsoft Office PowerPoint</Application>
  <PresentationFormat>Widescreen</PresentationFormat>
  <Paragraphs>743</Paragraphs>
  <Slides>56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6" baseType="lpstr">
      <vt:lpstr>Calibri</vt:lpstr>
      <vt:lpstr>Cambria Math</vt:lpstr>
      <vt:lpstr>Courier New</vt:lpstr>
      <vt:lpstr>Segoe UI</vt:lpstr>
      <vt:lpstr>Segoe UI Light</vt:lpstr>
      <vt:lpstr>Segoe UI Semibold</vt:lpstr>
      <vt:lpstr>Segoe UI Semilight</vt:lpstr>
      <vt:lpstr>Tw Cen MT</vt:lpstr>
      <vt:lpstr>Wingdings 3</vt:lpstr>
      <vt:lpstr>Integral</vt:lpstr>
      <vt:lpstr>Negating Quantifiers, Direct Proof Rule</vt:lpstr>
      <vt:lpstr>Announcements</vt:lpstr>
      <vt:lpstr>About Grades</vt:lpstr>
      <vt:lpstr>About Grades</vt:lpstr>
      <vt:lpstr>Regrades</vt:lpstr>
      <vt:lpstr>Today</vt:lpstr>
      <vt:lpstr>Negating Quantifiers</vt:lpstr>
      <vt:lpstr>Negating Quantifiers</vt:lpstr>
      <vt:lpstr>Negating Quantifiers</vt:lpstr>
      <vt:lpstr>Negation</vt:lpstr>
      <vt:lpstr>Negation with Domain Restriction</vt:lpstr>
      <vt:lpstr>Nested Quantifiers</vt:lpstr>
      <vt:lpstr>Nested Quantifiers</vt:lpstr>
      <vt:lpstr>Nested Quantifiers</vt:lpstr>
      <vt:lpstr>Nested Quantifiers</vt:lpstr>
      <vt:lpstr>Nested Quantifiers</vt:lpstr>
      <vt:lpstr>Nested Quantifiers</vt:lpstr>
      <vt:lpstr>Keep everything in order</vt:lpstr>
      <vt:lpstr>Try it yourselves</vt:lpstr>
      <vt:lpstr>Try it yourselves</vt:lpstr>
      <vt:lpstr>Negation</vt:lpstr>
      <vt:lpstr>More Translation</vt:lpstr>
      <vt:lpstr>Inference Proofs and the Direct Proof Rule</vt:lpstr>
      <vt:lpstr>Try it yourselves</vt:lpstr>
      <vt:lpstr>More Inference Rules</vt:lpstr>
      <vt:lpstr>Caution</vt:lpstr>
      <vt:lpstr>The Direct Proof Rule</vt:lpstr>
      <vt:lpstr>How would you argue…</vt:lpstr>
      <vt:lpstr>In general</vt:lpstr>
      <vt:lpstr>The Direct Proof Rule</vt:lpstr>
      <vt:lpstr>Given: ((p→q)∧(q→r))  Show: (p→r)</vt:lpstr>
      <vt:lpstr>PowerPoint Presentation</vt:lpstr>
      <vt:lpstr>Given: ((p→q)∧(q→r))  Show: (p→r)</vt:lpstr>
      <vt:lpstr>Given: ((p→q)∧(q→r))  Show: (p→r)</vt:lpstr>
      <vt:lpstr>Try it!</vt:lpstr>
      <vt:lpstr>Try it!</vt:lpstr>
      <vt:lpstr>Inference Rules</vt:lpstr>
      <vt:lpstr>Inference Proofs in Predicate Logic</vt:lpstr>
      <vt:lpstr>Proofs with Quantifiers</vt:lpstr>
      <vt:lpstr>Proof Using Quantifiers</vt:lpstr>
      <vt:lpstr>Proof Using Quantifiers</vt:lpstr>
      <vt:lpstr>Proof Using Quantifiers</vt:lpstr>
      <vt:lpstr>Proofs with Quantifiers</vt:lpstr>
      <vt:lpstr>Proofs with Quantifiers</vt:lpstr>
      <vt:lpstr>Fresh and Arbitrary</vt:lpstr>
      <vt:lpstr>Fresh and Arbitrary</vt:lpstr>
      <vt:lpstr>Fresh and Arbitrary</vt:lpstr>
      <vt:lpstr>Arbitrary</vt:lpstr>
      <vt:lpstr>Arbitrary</vt:lpstr>
      <vt:lpstr>Arbitrary</vt:lpstr>
      <vt:lpstr>Find The Bug</vt:lpstr>
      <vt:lpstr>Find The Bug</vt:lpstr>
      <vt:lpstr>Bug Found</vt:lpstr>
      <vt:lpstr>More Practice</vt:lpstr>
      <vt:lpstr>More Practice</vt:lpstr>
      <vt:lpstr>More Practice</vt:lpstr>
    </vt:vector>
  </TitlesOfParts>
  <Company>CSE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rtweber2</dc:creator>
  <cp:lastModifiedBy>rtweber2</cp:lastModifiedBy>
  <cp:revision>72</cp:revision>
  <dcterms:created xsi:type="dcterms:W3CDTF">2020-08-12T17:46:26Z</dcterms:created>
  <dcterms:modified xsi:type="dcterms:W3CDTF">2022-01-19T21:03:11Z</dcterms:modified>
</cp:coreProperties>
</file>