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tags/tag1.xml" ContentType="application/vnd.openxmlformats-officedocument.presentationml.tags+xml"/>
  <Override PartName="/ppt/ink/ink2.xml" ContentType="application/inkml+xml"/>
  <Override PartName="/ppt/ink/ink3.xml" ContentType="application/inkml+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10.xml" ContentType="application/vnd.openxmlformats-officedocument.presentationml.tags+xml"/>
  <Override PartName="/ppt/tags/tag24.xml" ContentType="application/vnd.openxmlformats-officedocument.presentationml.tags+xml"/>
  <Override PartName="/ppt/tags/tag3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71" r:id="rId3"/>
    <p:sldId id="370" r:id="rId4"/>
    <p:sldId id="372" r:id="rId5"/>
    <p:sldId id="373" r:id="rId6"/>
    <p:sldId id="374" r:id="rId7"/>
    <p:sldId id="311" r:id="rId8"/>
    <p:sldId id="375" r:id="rId9"/>
    <p:sldId id="376" r:id="rId10"/>
    <p:sldId id="268" r:id="rId11"/>
    <p:sldId id="269" r:id="rId12"/>
    <p:sldId id="270" r:id="rId13"/>
    <p:sldId id="312" r:id="rId14"/>
    <p:sldId id="271" r:id="rId15"/>
    <p:sldId id="272" r:id="rId16"/>
    <p:sldId id="273" r:id="rId17"/>
    <p:sldId id="274" r:id="rId18"/>
    <p:sldId id="277" r:id="rId19"/>
    <p:sldId id="275" r:id="rId20"/>
    <p:sldId id="278" r:id="rId21"/>
    <p:sldId id="279" r:id="rId22"/>
    <p:sldId id="280" r:id="rId23"/>
    <p:sldId id="281" r:id="rId24"/>
    <p:sldId id="282" r:id="rId25"/>
    <p:sldId id="286" r:id="rId26"/>
    <p:sldId id="283" r:id="rId27"/>
    <p:sldId id="284" r:id="rId28"/>
    <p:sldId id="313" r:id="rId29"/>
    <p:sldId id="315" r:id="rId30"/>
    <p:sldId id="285" r:id="rId31"/>
    <p:sldId id="377" r:id="rId32"/>
    <p:sldId id="266" r:id="rId33"/>
    <p:sldId id="258" r:id="rId34"/>
    <p:sldId id="259" r:id="rId35"/>
    <p:sldId id="260" r:id="rId36"/>
    <p:sldId id="261" r:id="rId37"/>
    <p:sldId id="262" r:id="rId38"/>
    <p:sldId id="263" r:id="rId39"/>
    <p:sldId id="265" r:id="rId40"/>
    <p:sldId id="378" r:id="rId41"/>
    <p:sldId id="379" r:id="rId42"/>
    <p:sldId id="267" r:id="rId43"/>
    <p:sldId id="380" r:id="rId44"/>
    <p:sldId id="381" r:id="rId45"/>
    <p:sldId id="382" r:id="rId46"/>
    <p:sldId id="383" r:id="rId47"/>
    <p:sldId id="384" r:id="rId48"/>
    <p:sldId id="385" r:id="rId49"/>
    <p:sldId id="28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ax="21248" units="cm"/>
          <inkml:channel name="Y" type="integer" max="12032" units="cm"/>
          <inkml:channel name="F" type="integer" max="4096" units="dev"/>
          <inkml:channel name="T" type="integer" max="2.14748E9" units="dev"/>
        </inkml:traceFormat>
        <inkml:channelProperties>
          <inkml:channelProperty channel="X" name="resolution" value="617.67444" units="1/cm"/>
          <inkml:channelProperty channel="Y" name="resolution" value="620.20618" units="1/cm"/>
          <inkml:channelProperty channel="F" name="resolution" value="0" units="1/dev"/>
          <inkml:channelProperty channel="T" name="resolution" value="1" units="1/dev"/>
        </inkml:channelProperties>
      </inkml:inkSource>
      <inkml:timestamp xml:id="ts0" timeString="2022-01-10T22:15:30.824"/>
    </inkml:context>
    <inkml:brush xml:id="br0">
      <inkml:brushProperty name="width" value="0.05292" units="cm"/>
      <inkml:brushProperty name="height" value="0.05292" units="cm"/>
      <inkml:brushProperty name="color" value="#FFC000"/>
    </inkml:brush>
  </inkml:definitions>
  <inkml:trace contextRef="#ctx0" brushRef="#br0">2469 4128 313 0,'0'0'0'0,"0"0"0"0,5-2 0 15,-5 2 4-15,4-5 2 0,-4 5-6 0,7-3 0 0,-7 3 57 16,5-3 0-16,-5 3-57 0,8-2 0 0,-8 2 148 16,9-8 0-16,-9 8-148 0,13-3 0 0,-13 3 6 15,13-4 0-15,-13 4-6 0,11-4 0 0,-11 4 57 16,13-1 0-16,-13 1-57 0,12-3 0 0,-12 3 103 15,10 3 1-15,-10-3-104 0,8 1 0 0,-8-1 62 16,5-1 2-16,-5 1-64 0,3 0 0 0,-3 0 69 0,0 0 0 16,0 0-69-16,-3 0 0 0,3 0 69 0,-7 0 0 15,7 0-69-15,-32 0 0 0,10 0 57 0,-7 0 0 16,1 0-57-16,2-3 0 0,5-1 63 0,-2 4 1 16,0 0-64-16,3 0 0 0,-4 0 76 0,1 0 0 15,3 0-76-15,-4-1 0 0,1-2 74 0,3 3 0 16,-1-3-74-16,0 3 0 0,4 3 61 0,4-3 0 0,-3 3-61 15,-2-3 0-15,-1-3 70 0,2 3 1 0,-4-3-71 16,4 3 0-16,-4 3 65 0,0 0 1 0,0-3-66 16,4 0 0-16,-2 0 56 0,4 0 0 0,-1 1-56 15,4 3 0-15,-4-4 55 0,3 3 2 0,3-2-57 16,2 3 0-16,-4 0 47 0,1-1 0 0,1-1-47 16,2 1 0-16,3 2 41 0,0 1 2 0,2-1-43 15,-2 0 0-15,2 3 33 0,-1-4-1 0,-1 4-32 16,-2 3 0-16,6-3 27 0,-2 5 1 0,1 3-28 15,-4 1 0-15,1 4 21 0,0 3 1 0,0-2-22 0,2 2 0 16,-2-1 19-16,1 1 1 0,-3 1-20 0,2-1 0 16,-3 1 18-16,4-1 1 0,-4 2-19 0,3-1 0 15,0 2 16-15,2-2-1 0,-2 0-15 0,2 4 0 16,1 3 15-16,2 1 0 0,-3 3-15 0,0-2 0 0,3-1 10 16,-2 3 1-16,2 1-11 0,-3-6 0 0,3-2 8 15,0 1 1-15,0 1-9 0,-1 3 0 0,-3 2 8 16,0 1-1-16,-1-1-7 0,-2-3 0 0,3 4 7 15,-1 1 0-15,0-2-7 0,-3-3 0 0,3-1 7 16,-3 0-1-16,2 1-6 0,1 3 0 0,-3-1 7 16,3 2 0-16,-3-1-7 0,4 0 0 0,1-2 5 0,1 2 2 15,-1 0-7-15,-2-4 0 0,0 1 5 0,2-4 0 16,-2 1-5-16,0-2 0 0,5 4 6 0,-3 0 0 16,0 1-6-16,1-3 0 0,2 2 4 0,-3-1 1 15,3 0-5-15,-1-3 0 0,-3-1 3 0,4-2 1 0,-3-3-4 16,2 2 0-16,1 0 4 0,1 0-1 0,2-4-3 15,-3 6 0-15,-3-3 2 0,2 3 2 0,1-1-4 16,4-1 0-16,1 0 1 0,3-4 1 0,0 1-2 16,0-1 0-16,-3-4 1 0,3-2 1 0,-3 1-2 15,3-3 0-15,-4-2 2 0,4-2-1 0,0 0-1 16,0 0 0-16,5 3 1 0,-3-5 1 0,2 0-2 16,4-1 0-16,5 0 1 0,1 1 1 0,6 0-2 15,-3 1 0-15,5-6 3 0,-1 3-1 0,0-1-2 16,-2-2 0-16,0 2 2 0,-5 1 2 0,2 0-4 15,2-2 0-15,-4 1 5 0,2 0 2 0,-3-1-7 0,1-4 0 16,-1-1 10-16,-1 0 1 0,1-2-11 0,-5-3 0 16,-16 8-2491-16</inkml:trace>
  <inkml:trace contextRef="#ctx0" brushRef="#br0" timeOffset="43182.415">6519 3290 1985 0,'0'0'0'0,"0"0"150"0,0 0 0 16,0 0-150-16,-18 11 0 0,18-11 225 0,-11 13 0 15,11-13-225-15,-9 20 0 0,9-20 155 0,-8 24 1 0,5-8-156 16,1 1 0-16,-3 4 18 0,5 0 1 0,0 4-19 15,0 3 0-15,0 7 41 0,0-2-1 0,5 4-40 16,3-4 0-16,0-1 52 0,1-4-1 0,-1 2-51 16,-3 2 0-16,3 1 42 0,-3-1 0 0,0 1-42 15,-2 0 0-15,-3 1 35 0,0-1 0 0,-3-1-35 16,1-7 0-16,-1-1 31 0,-2-1 2 0,0-7-33 16,2 2 0-16,-2-2 24 0,5-4-1 0,-4-1-23 15,-3-1 0-15,7-10-2649 0</inkml:trace>
  <inkml:trace contextRef="#ctx0" brushRef="#br0" timeOffset="43596.09">5904 3387 2211 0,'0'0'0'16,"4"-4"0"-16,8-5 0 0,0 1 114 0,3-5 0 15,4 2-114-15,-2-1 0 0,1 1 154 16,3 1 0-16,3-3-154 0,-4-2 0 0,6 2 87 0,-1-3 1 16,4 3-88-16,1-2 0 0,2 2 32 0,2 0 1 15,-1 2-33-15,2 3 0 0,2-1 21 0,-1 6 0 0,3-1-21 16,-1 8 0-16,3-1 14 0,-2 6 0 0,-3-1-14 15,-2 5 0-15,-1 3 18 0,1-1 0 0,-7 1-18 16,0-1 0-16,-2 4 18 0,1-2 1 0,-5 2-19 16,-5 2 0-16,-7-1 23 0,-1 1 0 0,-8-1-23 15,0 4 0-15,-5-3 23 0,-3 1-1 0,-4 2-22 16,-4-4 0-16,-5 4 29 0,-5-4 1 0,1 1-30 16,-4-4 0-16,1-2 23 0,-3-3 2 0,6 1-25 15,-1-5 0-15,7 0 25 0,5 0-1 0,3-3-24 16,1-4 0-16,4-1 18 0,4 0 0 0,2-1-18 15,5-3 0-15,-5 4-2561 0</inkml:trace>
  <inkml:trace contextRef="#ctx0" brushRef="#br0" timeOffset="44216.435">7120 3404 1758 0,'0'0'0'16,"-8"-2"0"-16,-3 2 0 0,-7 0 193 0,-6 0 0 16,2-3-193-16,4 0 0 0,2 2 180 0,1-3 0 15,5 0-180-15,-1 0 0 0,6 4 102 0,2-3 2 0,1 2-104 16,2 1 0-16,0-3 36 0,0 1 1 0,5 2-37 15,3 0 0-15,5 0 25 0,4 2 1 0,7-2-26 16,2 0 0-16,7 3 38 0,4-3 0 0,-2 1-38 16,-2 2 0-16,1-3 37 0,-2 4 1 0,1-3-38 15,2-1 0-15,2 0 34 0,-2 0 1 0,2 3-35 16,-1-3 0-16,3 4 42 0,2-3 0 0,-6 2-42 16,2-3 0-16,-4 0 40 0,-3 0 0 0,-1 0-40 15,0 0 0-15,0 3 35 0,1-3 1 0,-6 0-36 16,-4 0 0-16,-7-3 34 0,-3-1 2 0,-2 0-36 15,-5 0 0-15,-1 4 30 0,-4-4-1 0,-6 0-29 16,-3-4 0-16,-7-3 28 0,-2 1 0 0,-1-2-28 16,-5-1 0-16,-2-1 20 0,-3-1 0 0,3 0-20 0,-6-1 0 15,4 3 16-15,-4-3 1 0,6 4-17 0,2-4 0 16,2 3 13-16,7 0 2 0,1 2-15 0,6 2 0 16,2 2 10-16,8 3 1 0,2-1-11 0,4 5 0 15,4-3 8-15,1 3 0 0,10 3-8 0,1-3 0 16,7 5 7-16,9-2-1 0,3 2-6 0,1 3 0 0,-1 1 5 15,2 2 0-15,2 0-5 0,-2-1 0 0,6 1 5 16,-1-2-1-16,0 2-4 0,-2 2 0 0,-6-3 3 16,0 1-1-16,-2 1-2 0,-4 1 0 0,-6 0 2 15,-5 1 0-15,-4-1-2 0,-6 2 0 0,-4 3 1 0,-9-2 1 16,-5 1-2-16,-3 2 0 0,-4-5 0 0,-6 2 1 16,-6 0-1-16,-1-5 0 0,-9-1 0 0,-2-3 1 15,-3 1-1-15,3-3 0 0,1-5 0 0,1 0 0 16,2-5 0-16,7-3 0 0,25 8-2744 0</inkml:trace>
  <inkml:trace contextRef="#ctx0" brushRef="#br0" timeOffset="44909.758">8755 3205 2035 0,'0'0'0'0,"0"0"0"16,0 0 0-16,0 0 113 0,0 0 2 0,-1 0-115 0,-1 0 0 16,-3 0 165-16,-3 0 0 0,-5 3-165 0,-10-3 0 15,-6 3 82-15,-5 2 1 0,1-1-83 0,3 7 0 0,-1 2 32 16,3 3 2-16,2 1-34 0,1 2 0 0,4 4 21 15,-3 0 2-15,7 1-23 0,4 5 0 0,0-1 20 16,5 5 1-16,5-4-21 0,3-1 0 0,5 1 22 16,3-1 0-16,3-2-22 0,2-6 0 0,1-4 37 0,0-3 1 15,1-2-38-15,0-2 0 0,1-1 43 16,2-3 0-16,-1-2-43 0,3 0 0 0,5-6 44 0,1 0 1 16,-1-2-45-16,-1-6 0 0,2-2 35 0,-1-1 1 15,-3-10-36-15,-1-2 0 0,-2-8 31 0,-1-4 2 16,-2 2-33-16,-4-4 0 0,-2 2 27 0,1 2 0 15,-4 4-27-15,-1 2 0 0,-6 5 20 0,0 3 1 0,0 4-21 16,-3 6 0-16,1 4 19 0,-1 3 2 0,3 5-21 16,0-3 0-16,0 3 15 0,-3 3 2 0,1 2-17 15,-1 3 0-15,-2 4 13 0,-3 4-1 0,3 5-12 16,-3 2 0-16,4 6 11 0,-4 1 0 0,5 6-11 16,3 6 0-16,3-1 9 0,5 6 0 0,-2-1-9 15,0-2 0-15,-1 2 7 0,0-1 0 0,3-4-7 16,0 3 0-16,0 1 5 0,0 0 1 0,-2-3-6 15,1-3 0-15,-1-2 4 0,0-4 1 0,-1-5-5 16,3-2 0-16,-3-9 3 0,0-1 2 0,-1-5-5 0,0-1 0 16,-1-4 4-16,-3-5 1 0,0-1-5 15,0 0 0-15,0 0 5 0,0 0 2 0,0-1-7 16,-3-7 0-16,-1-3 7 0,0-2 0 0,-4-3-7 0,-2-1 0 16,-3 1 6-16,-3-1 2 0,1-2-8 0,0 6 0 15,-1 2 8-15,3 3 0 0,4 2-8 0,3 3 0 16,4-2 8-16,2 5 0 0,2-3-8 0,1 3 0 0,2-4 6 15,2 3 1-15,5 1-7 0,5-3 0 0,9 1 6 16,2 2 0-16,6-3-6 0,-1 3 0 0,2-3 6 16,5 3 1-16,0-2-7 0,1-1 0 0,4-5 4 15,6-1 2-15,-5-2-6 0,4-2 0 0,-4 2 4 16,-3-2 1-16,2 0-5 0,1-4 0 0,-46 17-2813 0</inkml:trace>
  <inkml:trace contextRef="#ctx0" brushRef="#br0" timeOffset="45601.088">11234 3317 2475 0,'0'0'0'0,"0"0"0"0,-2 0 0 0,2 0 116 0,-6 0 0 15,6 0-116-15,-2 2 0 0,2-2 169 0,-5 3 0 16,5-3-169-16,-3 8 0 0,3-8 97 0,-3 4-1 15,3-4-96-15,3 8 0 0,-3-8 34 0,8 3-1 16,-8-3-33-16,13 2 0 0,-13-2 20 0,13 3 0 0,-13-3-20 16,28 0 0-16,-7-5 14 0,0-2 2 0,4-1-16 15,-2 0 0-15,2 3 10 0,2-3 1 0,3 0-11 16,-1 0 0-16,-2-3 15 0,2 2 1 0,0-2-16 16,-1 1 0-16,3-3 23 0,0-2 1 0,-5 2-24 15,-1 2 0-15,-4 6 26 0,0 0-1 0,-4 2-25 16,1-5 0-16,-4 3 22 0,-1-2 0 0,0 2-22 15,-5 5 0-15,-2 0 18 0,0 0 1 0,-1 0-19 16,-3 0 0-16,1 0 16 0,-3 0 0 0,3 0-16 16,-3 1 0-16,2 3 13 0,1-4 1 0,-3 3-14 15,2 3 0-15,1 5 12 0,0 5 0 0,-1 5-12 16,1 2 0-16,-3 3 9 0,3 4 1 0,-3 1-10 16,2-5 0-16,1 2 9 0,-3 4 0 0,0 1-9 0,0 0 0 15,0 2 7-15,-3-2 1 0,6-4-8 0,0-5 0 16,3-4 5-16,1-7 2 0,-3-4-7 0,-2-2 0 15,1-2 5-15,-3-5 0 0,3-4-5 0,2 3 0 0,-5 1-2823 16</inkml:trace>
  <inkml:trace contextRef="#ctx0" brushRef="#br0" timeOffset="45855.082">12282 3276 2714 0,'0'0'0'16,"0"1"0"-16,0 3 0 0,0 0 135 0,-3 4-1 15,3 8-134-15,0 6 0 0,-1 7 160 0,1 10-1 16,0-2-159-16,0 4 0 0,4 0 79 0,0 5 0 0,2-2-79 16,0-4 0-16,-1-4 36 0,3-7 0 0,-2 4-36 15,2 3 0-15,0 2 14 0,0 2-1 0,0-2-13 16,0-6 0-16,-3-4 9 0,0 1 0 0,0-9-9 15,1 1 0-15,-1-5 7 0,-2-4 0 0,2-4-7 16,-5-3 0-16,0-5-2694 0</inkml:trace>
  <inkml:trace contextRef="#ctx0" brushRef="#br0" timeOffset="46170.427">12169 3353 2701 0,'0'0'0'0,"2"-8"0"0,1-6 0 0,-3-3 42 16,3-9 2-16,2 3-44 0,3 2 0 0,5 5 67 16,3 4 2-16,6-1-69 0,-1 5 0 0,7 0 58 15,1 0 1-15,1 5-59 0,-1 3 0 0,1 6 55 16,2 2-1-16,-2 2-54 0,-2 6 0 0,-1-1 31 16,-2 6-1-16,-3 0-30 0,2-1 0 0,-6 4 21 0,-1-3 2 15,-2 1-23-15,-9 5 0 0,-4 1 34 16,-5 2 0-16,-7 2-34 0,-1-4 0 0,-7 2 34 0,-2 2 1 15,-4-3-35-15,1-4 0 0,3-4 32 0,-1-2 1 16,-3-7-33-16,-3-1 0 0,-2-6 28 0,-4-5 0 16,1-3-28-16,2-2 0 0,4-3 21 0,1-4 2 0,1-1-23 15,3-3 0-15,3 0 18 0,6-1 0 0,1-2-18 16,4 1 0-16,6-2 12 0,2-4 1 0,6 3-13 16,4-2 0-16,-11 23-2713 0</inkml:trace>
  <inkml:trace contextRef="#ctx0" brushRef="#br0" timeOffset="46501.025">12818 3265 2638 0,'0'0'0'0,"0"4"0"0,2 3 0 16,1 2 36-16,0 4 1 0,2 3-37 0,-2 0 0 15,-2-1 155-15,3 3-1 0,0-2-154 0,4 0 0 0,2-4 98 16,1 1 1-16,-3 0-99 0,0 2 0 0,2-2 32 16,-2 3 1-16,0 0-33 0,-4-4 0 0,4-2 20 15,-3 1 0-15,3-2-20 0,-5-2 0 0,2-6 21 16,0 3-1-16,-4-4-20 0,6 0 0 0,-2 0 26 16,3 0 0-16,0-4-26 0,-1 0 0 0,8-9 33 0,1-3 0 15,-3-1-33-15,-1-2 0 0,4 1 29 0,-1-2 0 16,-1-1-29-16,-1 5 0 0,-1 4 28 0,-2-1 1 15,1 2-29-15,2 1 0 0,-5 2 23 0,1 1 0 16,-1-1-23-16,2 0 0 0,1 3 16 0,2-3 1 16,3 0-17-16,1 0 0 0,-17 8-2758 0</inkml:trace>
  <inkml:trace contextRef="#ctx0" brushRef="#br0" timeOffset="47220.096">13698 3102 2613 0,'0'0'0'0,"-5"0"0"16,-3 3 0-16,-6-3 64 0,-5 1 0 0,-2 6-64 16,0 1 0-16,-1 4 104 0,-4 6 2 0,-2 1-106 0,2-2 0 15,-3-1 136-15,1 0 1 0,1 1-137 0,3 1 0 16,3 1 35-16,3 1 2 0,3-2-37 0,5 1 0 15,2 1 23-15,0-4 1 0,5 5-24 0,1-4 0 0,2 2 31 16,2-5 0-16,3 5-31 0,1-3 0 0,4 2 30 16,1-1-1-16,3-3-29 0,2-1 0 0,2-4 28 15,1-1 1-15,6-1-29 0,-1-7 0 16,3-4 26-16,3 0 0 0,2-4-26 0,-3-5 0 0,0-6 20 16,1-5 1-16,-5 2-21 0,-1-2 0 0,-4-1 19 0,-1 1 1 15,-7-4-20-15,1 4 0 0,-5 2 15 16,-5-2 0-16,-1-1-15 0,-2 1 0 0,-3 0 12 0,1 2 0 15,-3 3-12-15,-3-1 0 0,0 2 11 0,-1 2 1 16,-1 4-12-16,1 1 0 0,1 3 10 0,0 3 1 16,-2 5-11-16,1-3 0 0,1 3 10 0,1 0 0 15,1 3-10-15,-2 2 0 0,0 3 8 0,-2 3 1 0,2 1-9 16,0 9 0-16,1 7 8 0,-3 6 0 0,4 2-8 16,4 1 0-16,4 1 6 0,1 1 1 0,2 2-7 15,3 8 0-15,1 4 6 0,4 4-1 0,1-2-5 16,4 0 0-16,-1-4 5 0,4-2-1 0,1-1-4 15,1 1 0-15,-1-3 4 0,2 1 0 0,-3-6-4 16,1-4 0-16,2-4 4 0,-4-4-1 0,6-6-3 16,-4-2 0-16,2-4 2 0,-1-6 2 0,-3-1-4 15,-1-5 0-15,-1-7 2 0,-4-1 0 0,-3-5-2 16,-1 3 0-16,-4-3 2 0,-1 0 2 0,-5-1-4 16,-5-7 0-16,-3 0 2 0,-8-4 1 0,-1-1-3 15,-2 2 0-15,-4 2 4 0,0-4-1 0,-5 0-3 0,0 1 0 16,-4-4 2-16,-2 4 2 0,1-4-4 0,-1 2 0 15,-1 1 3-15,2-3 2 0,-1 1-5 0,9 5 0 16,1 5 3-16,7 2 0 0,4 3-3 0,5 4 0 16,8-1 4-16,8 5 0 0,5-3-4 0,7 3 0 0,6-3 3 15,7 1 2-15,4 2-5 0,3-3 0 0,4 3 4 16,3 0 1-16,2 0-5 0,2-3 0 0,3-2 3 16,0 0 2-16,-7-3-5 0,-4-1 0 0,-8 1 3 15,-5-3 1-15,-1-7-4 0,-4 3 0 0,-25 15-2956 16</inkml:trace>
  <inkml:trace contextRef="#ctx0" brushRef="#br0" timeOffset="61158.563">20950 8876 2526 0,'-8'5'0'0,"8"-5"126"0,-22 15 1 16,-18 9-127-16,-5 3 0 0,4-5 190 0,4-4-1 16,-3-6-189-16,0 1 0 0,-1-2 99 0,-2-3 0 15,-2-3-99-15,-1 3 0 0,-3 0 31 0,-2 0 2 16,-2-2-33-16,5 0 0 0,2 2 18 0,1 0 1 0,-2-2-19 16,-3 4 0-16,-4 1 12 0,-2 3 1 0,-1-1-13 15,-1-4 0-15,3-1 9 0,-6 0 0 0,4 0-9 16,-2 0 0-16,1 0 6 0,-2 0 1 0,1 0-7 15,-2 0 0-15,-1-4 6 0,-2 4-1 0,2-8-5 16,2 0 0-16,2-8 5 0,4-1-1 0,-2-1-4 16,-1 1 0-16,-1-2 4 0,-4-2 0 0,6-1-4 15,7-2 0-15,3-3 1 0,1 2 0 0,5-2-1 16,4 4 0-16,36 15-2658 0</inkml:trace>
  <inkml:trace contextRef="#ctx0" brushRef="#br0" timeOffset="68616.843">9192 8689 1332 0,'0'0'0'0,"0"0"-60"16,3-3 2-16,15-19 58 0,-6 1 0 0,-12 21-912 16</inkml:trace>
  <inkml:trace contextRef="#ctx0" brushRef="#br0" timeOffset="69071.189">9485 8423 1545 0,'0'0'0'16,"0"0"0"-16,0 0 0 0,0 0 147 0,0 0 0 15,0 0-147-15,-1 0 0 0,1 0 237 0,0 2 0 0,0-1-237 16,-4 1 0-16,3 1 103 0,-1 2 0 0,1 1-103 16,1 0 0-16,-4 1 37 0,4 1 1 0,4 1-38 15,-4 2 0-15,1 3 30 0,1 2 2 0,3 2-32 16,-4-2 0-16,2-2 49 0,1 3 0 0,-3-1-49 16,-1-3 0-16,-1-1 54 0,-1-1 1 0,0 2-55 15,-1 5 0-15,-2 5 53 0,1 6 0 0,-4-1-53 16,-4-6 0-16,1-1 47 0,0-2 0 0,-6 0-47 15,-3 0 0-15,0 0 38 0,-3-2 0 0,-5-2-38 16,-3-1 0-16,-5 0 31 0,-2-1 0 0,-4-5-31 16,-1-2 0-16,-6-3 23 0,2-3 0 0,-7 0-23 0,0 0 0 15,-5 0 18-15,-6 0 1 0,1-1-19 0,-3-2 0 16,0-2 18-16,0 2 0 0,-3-2-18 0,2-1 0 16,-7 1 15-16,-5 0 0 0,0-1-15 0,-3-1 0 15,-1-5 17-15,1 4 1 0,-5-3-18 0,4 1 0 0,-4-1 18 16,1 0 0-16,-1 2-18 0,3-1 0 0,2 2 16 15,1 0-1-15,0 2-15 0,4 1 0 0,2 0 16 16,1 1 1-16,-3 0-17 0,3 0 0 0,1 1 15 16,4 1-1-16,3-1-14 0,0 0 0 0,1-1 17 15,3 0 1-15,4-1-18 0,0 0 0 0,5 0 15 0,-3 2 0 16,6-5-15-16,5 0 0 0,7 1 14 0,6-1 0 16,4-2-14-16,4-1 0 0,25 11-2706 0</inkml:trace>
  <inkml:trace contextRef="#ctx0" brushRef="#br0" timeOffset="75352.188">9558 3803 1332 0,'0'0'0'0,"0"0"29"0,0 0 0 0,0 0-29 15,-20 8 0-15,20-8 64 0,-8 6 1 0,8-6-65 16,-13 8 0-16,13-8 61 0,-16 14 0 0,16-14-61 15,-16 13 0-15,16-13 28 0,-17 25 1 0,17-25-29 16,-26 24 0-16,26-24 18 0,-25 22 0 0,25-22-18 0,-32 24 0 16,17-13 16-16,-1-3 1 0,-1 2-17 0,1-2 0 15,-5 1 11-15,1 2 2 0,-4 0-13 0,-3-4 0 0,-7 0 8 16,-3 5 1-16,1-5-9 0,-3 3 0 0,1 1 7 16,-5 2 1-16,2-1-8 0,-1 4 0 0,-2-3 6 15,1 0-1-15,-2-2-5 0,2-2 0 0,-6 2 5 16,1-3-1-16,-6 2-4 0,-1-2 0 0,1-1 5 15,-5 5 0-15,-1-5-5 0,-4-2 0 0,-5 0 5 16,-4 0-1-16,-2-2-4 0,-1-3 0 0,-9 0 6 16,-3 0 1-16,-4-5-7 0,-2-1 0 0,0 1 8 0,-5 0-1 15,2 1-7-15,-3-8 0 0,-6 3 9 0,3-2 0 16,-1 1-9-16,-1-1 0 0,1 0 8 0,2 2 0 16,-3-4-8-16,2 2 0 0,2-2 12 0,4-4 1 15,1 1-13-15,4 3 0 0,1-6 19 0,-2 2 0 16,6-4-19-16,-1-2 0 0,8-3 21 0,1-5 2 0,-1 2-23 15,5 4 0-15,5-1 32 0,3 3 2 0,3-3-34 16,2 3 0-16,6-1 35 0,-1-6 1 0,3 1-36 16,4-2 0-16,7-1 65 0,7 2 1 0,5-3-66 15,6-4 0-15,4 1 100 0,8-4 0 0,5 7-100 16,5 0 0-16,10 1 89 0,5 2 1 0,1 1-90 16,8 1 0-16,1-4 73 0,7-1 1 0,0 0-74 15,1 1 0-15,3-1 60 0,4 1 0 0,4 4-60 16,2 2 0-16,7 3 49 0,-4 0 0 0,5 1-49 15,3 2 0-15,1-1 32 0,-1 4 1 0,5-4-33 16,3 1 0-16,2-1 29 0,3-3 1 0,3 0-30 16,0 7 0-16,2-4 21 0,-1 6-1 0,4-3-20 0,0 2 0 15,0 4 14-15,1-4 1 0,4 3-15 0,3 5 0 16,2 0 10-16,-1 4 1 0,2 4-11 0,2 0 0 16,-1 4 8-16,1 1 0 0,6 0-8 0,-1 3 0 0,1 3 6 15,0-2 0-15,0 2-6 0,-2 2 0 0,4 0 5 16,1-1 0-16,-1 4-5 0,1 0 0 0,-2 2 5 15,-2 1 1-15,3 4-6 0,-4-2 0 0,4 4 4 16,-4-1 1-16,1 4-5 0,-3-2 0 0,3-2 3 0,-4 1 1 16,-1 3-4-16,-1 4 0 0,-1 6 4 15,-1 2-1-15,-4 1-3 0,-3-3 0 0,-3 1 1 0,-3-2 0 16,-7-2-1-16,-1 4 0 0,-5 2-2 0,-8 1 1 16,-2-3 1-16,-6 2 0 0,-7 0-15 0,-6 1 2 15,-9-6 13-15,-4-3 0 0,-6-1-36 0,-4-7 0 16,-9 1 36-16,-3 2 0 0,-8-1-29 0,-2 2 1 15,-6-1 28-15,-5 1 0 0,-2-1-21 0,-9 2-1 0,-1-5 22 16,-5-2 0-16,-7-3-11 0,-7-6 0 0,-2 2 11 16,0 0 0-16,-5 0-6 0,2-3 2 0,-5 2 4 15,0-2 0-15,-5 3-1 0,2-3 0 0,-5 2 1 16,-1 3 0-16,-4-2 0 0,0 0 1 0,-2-2-1 16,2 5 0-16,5-3 4 0,-3-2 1 0,5 2-5 15,6-2 0-15,0-1 9 0,5-5 1 0,3 1-10 16,4-4 0-16,9 1 13 0,2-6 1 0,13 0-14 15,6 0 0-15,25 0-2364 0</inkml:trace>
  <inkml:trace contextRef="#ctx0" brushRef="#br0" timeOffset="76516.819">14600 4028 2463 0,'0'0'0'0,"0"0"0"0,-16 5 0 0,-2-2 49 15,-2 5 2-15,-6-4-51 0,1 4 0 0,-9-3 103 16,1 0 0-16,-1 3-103 0,1 3 0 0,-4 2 66 16,2 2 2-16,2-2-68 0,1-3 0 0,3 1 37 15,0-3 0-15,-3-1-37 0,-1 1 0 0,-7 5 21 16,-1 0 1-16,-2-4-22 0,-4 2 0 0,-2 2 15 0,-5 3 1 16,-2 0-16-16,-1-7 0 0,-5 2 27 0,-2 2 0 15,-3-4-27-15,-5-2 0 0,-3-3 30 0,-8 0 0 16,0-3-30-16,2-1 0 0,-3-1 25 0,1-3 1 15,-2 0-26-15,2-4 0 0,4 0 20 0,-3-3 1 0,3 1-21 16,-3-2 0-16,3 1 19 0,1 1 0 0,1-1-19 16,-3-2 0-16,1 1 16 0,4-7 1 0,0 1-17 15,0 1 0-15,3-2 16 0,-3-2 0 0,4-3-16 16,-1-1 0-16,3 0 15 0,2-4 0 0,2 1-15 16,3-4 0-16,0-1 14 0,0 0 2 0,6 1-16 15,2-1 0-15,4 4 13 0,6-2 1 0,1 0-14 16,1 0 0-16,4-7 14 0,0 1 1 0,1-4-15 15,7 2 0-15,1-6 12 0,4 3 2 0,4-3-14 16,3 6 0-16,4 5 16 0,4 1 0 0,6-3-16 16,-1-1 0-16,2-1 19 0,3-1 1 0,3 1-20 0,2 1 0 15,7-2 19-15,4 1 0 0,5 4-19 0,6-2 0 16,7 0 19-16,5-1 1 0,8 1-20 16,-1-2 0-16,5 1 17 0,3-4 0 0,8 5-17 0,0 4 0 15,5 2 16-15,5 2 1 0,3 4-17 0,5 0 0 16,7 3 15-16,3 4-1 0,0 1-14 0,3 0 0 0,-1 4 12 15,-2-1-1-15,0 2-11 0,1 3 0 0,2 3 9 16,-4 1 0-16,7 4-9 0,1 0 0 0,3 0 4 16,4 4 1-16,1-1-5 0,2 5 0 0,0 5 2 15,4 0 0-15,1 3-2 0,-2-1 0 0,-2 6 1 16,-1-4 1-16,0 7-2 0,-2-2 0 0,3 7 0 0,-3 2 1 16,-1 1-1-16,-4 6 0 0,-2 6 0 0,-3 1 0 15,-7-2 0-15,-5-1 0 0,-3-1 0 0,-9 1 0 16,-4 2 0-16,0 2 0 0,-8 3 0 0,-1 3 0 15,-7-1 0-15,-2-2 0 0,-6-2-1 0,0-4-1 0,-3 5 2 16,-5 6 0-16,-6 3-2 0,-1 0 0 0,-4 0 2 16,-5-5 0-16,-4-6-3 0,-4-5-1 0,-5 0 4 15,-4 3 0-15,-4 2-4 0,-6 2-1 0,-4-7 5 16,-6-5 0-16,-6-2-4 0,-6-6 0 0,-4 1 4 16,-7-6 0-16,-5-2-6 0,-9 0 0 0,1-6 6 15,-5 0 0-15,-8-1-7 0,0 0 1 0,-6 0 6 16,-3-1 0-16,-9 0-7 0,-1-1 1 0,-3 1 6 15,-4-2 0-15,-2-1-5 0,-4 1 0 0,5-3 5 16,1 0 0-16,3-2-4 0,0 0-1 0,4-1 5 16,2 4 0-16,4 3-3 0,0-1-1 0,5 1 4 15,5 1 0-15,70-13-2783 0</inkml:trace>
  <inkml:trace contextRef="#ctx0" brushRef="#br0" timeOffset="128075.726">9584 3866 2035 0,'0'0'0'0,"0"0"78"0,0 0-1 0,0 0-77 16,21 11 0-16,-21-11 128 0,6 4 1 0,-6-4-129 15,3 4 0-15,-3-4 89 0,3-3 0 0,-3 3-89 16,0-5 0-16,0 5 33 0,0-3 1 0,0 3-34 15,0-8 0-15,0 8 20 0,0-17 0 0,0 17-20 16,0-13 0-16,0 13 14 0,0-11-1 0,0 11-13 16,0-5 0-16,0 5 9 0,0-4 1 0,0 4-10 15,-3-3 0-15,3 3 9 0,0-2 0 0,0 2-9 16,-3 0 0-16,3 0 8 0,-6 0 1 0,6 0-9 16,-16 0 0-16,16 0 8 0,-26 0 1 0,9 2-9 0,1 1 0 15,0 1 8-15,0 4 1 0,-2 0-9 0,1 0 0 16,-2-3 7-16,0-2 2 0,-1 5-9 0,0 2 0 15,-1 1 10-15,-1 1 2 0,-2 1-12 0,-3 0 0 16,-2-1 10-16,-8 1 1 0,1 1-11 0,-3-1 0 0,-2 0 13 16,-2-2 2-16,-6 1-15 0,-2 1 0 0,-4 0 17 15,-2-2 1-15,-2-2-18 0,-2-1 0 0,-4 0 25 16,-2 2 0-16,-1 1-25 0,1-3 0 0,-7-1 27 16,3 1 1-16,-6 0-28 0,-4-3 0 0,0-3 25 0,-7 1 1 15,3 0-26-15,-2 2 0 0,-4-2 22 0,2-2 2 16,-7 3-24-16,4-4 0 0,-4 1 21 0,0 1 0 15,-1-1-21-15,6 3 0 0,-1 0 21 16,4-1-1-16,-4 2-20 0,1-5 0 0,2 3 21 0,-4-1 2 16,5 1-23-16,6-3 0 0,-1-3 22 0,8 1 2 15,1 2-24-15,8-3 0 0,-1 3 21 0,4 0 1 0,1-3-22 16,5 1 0-16,4 2 24 0,5-3 0 0,9 3-24 16,5-3 0-16,10 3 21 0,7 3 1 0,4-6-22 15,7 2 0-15,6-6 16 0,3 2 1 0,10 1-17 16,7-1 0-16,-20 5-2634 0</inkml:trace>
  <inkml:trace contextRef="#ctx0" brushRef="#br0" timeOffset="128815.68">14868 4028 2274 0,'0'0'0'0,"0"0"0"0,-18 5 0 0,2-1 78 15,-8 3 0-15,-1-1-78 0,-2 0 0 0,-2-1 105 16,-3 3 0-16,2 0-105 0,-4 1 0 0,2-1 62 16,-1 0 1-16,-2 3-63 0,-2-1 0 0,-1 1 50 15,-3-3 2-15,-1 5-52 0,-1-4 0 0,0 2 27 16,-2 2 1-16,-1-5-28 0,-8-4 0 0,-5 0 19 0,-6 0 0 15,-7-4-19-15,-5-3 0 0,-5-2 26 0,-9 1-1 16,-3-4-25-16,-7 0 0 0,-2-2 37 0,-1 2 2 16,-1 1-39-16,0-5 0 0,0 5 41 0,4-1 1 15,-2-2-42-15,2 2 0 0,4 0 40 0,1-1 2 16,4 1-42-16,9 0 0 0,6 2 36 0,4 1-1 0,9 0-35 16,1 0 0-16,5-3 30 0,1 1 0 0,6-6-30 15,8-3 0-15,43 16-2538 0</inkml:trace>
  <inkml:trace contextRef="#ctx0" brushRef="#br0" timeOffset="159714.66">2273 11908 1381 0,'0'0'0'0,"0"0"0"0,0-5 0 0,0 5 136 15,-3-5 1-15,3 5-137 0,-2-8 0 0,2 8 239 16,-3-3 1-16,3 3-240 0,0-6 0 0,0 6 179 0,0-6 2 16,0 6-181-16,3-5 0 0,-3 5 12 0,5-6 2 15,-5 6-14-15,8-4 0 0,-8 4 53 0,8-3-1 16,-8 3-52-16,9-1 0 0,-9 1 78 0,5 0-1 15,-5 0-77-15,3 0 0 0,-3 0 46 0,4 0 1 16,-4 0-47-16,1 0 0 0,-1 0 53 0,-1 0 0 16,1 0-53-16,-8 3 0 0,8-3 41 0,-18 5 1 15,18-5-42-15,-29 6 0 0,13-3 35 0,0 2-1 0,2-1-34 16,-2 3 0-16,-1-1 24 0,-2 0 0 0,1 1-24 16,-3 1 0-16,1 3 18 0,-1-3 1 0,-1 1-19 15,1 2 0-15,-3-3 13 0,2 2 1 0,-4-4-14 16,-3-1 0-16,1-2 13 0,-1-1 0 0,-1 1-13 15,1 3 0-15,0 2 13 0,4 1-1 0,-1 1-12 16,1-1 0-16,-1-1 11 0,1-1 1 0,1-1-12 16,3 2 0-16,0 3 12 0,4-3 0 0,1 1-12 15,3 3 0-15,0-5 11 0,1 3 2 0,-1-2-13 16,5-2 0-16,0-1 11 0,3 0 0 0,-3-1-11 16,0 1 0-16,-1 2 10 0,1-1 2 0,0 0-12 15,0 4 0-15,-2 2 10 0,-1 3 1 0,2 0-11 0,1 0 0 16,3-4 10-16,2-2 0 0,3-1-10 0,-2 0 0 15,-1 0 11-15,0 0 1 0,1 5-12 0,-1 2 0 16,-2 6 11-16,2 3 0 0,-5 0-11 0,3-2 0 16,0-3 12-16,1-2 1 0,-3-1-13 0,2 1 0 0,-3 2 13 15,2 2 2-15,-5-4-15 0,1 1 0 0,-2-2 12 16,-4-1 2-16,3 1-14 0,2 0 0 0,1-2 14 16,2 1 1-16,-1-4-15 0,-2 1 0 0,3-1 12 15,3-1 2-15,0-2-14 0,2 0 0 0,3 1 12 0,0-4 0 16,0 1-12-16,0 4 0 0,0 1 9 0,0 3 1 15,0 0-10-15,0 4 0 0,0-4 9 0,3 2 0 16,-1-2-9-16,1-1 0 0,-3-4 7 0,3-1 1 16,-1 0-8-16,-2 0 0 0,0 2 5 0,0-1 2 15,-2 2-7-15,-1 3 0 0,3-2 5 0,-3 0 0 16,1 2-5-16,2 1 0 0,-3 2 4 0,1-3 0 0,-1 1-4 16,3-1 0-16,0 0 2 0,0 0 1 0,0 2-3 15,0 3 0-15,5 7 2 0,-2 2 0 0,-3 1-2 16,2-1 0-16,1-1 1 0,0 1 1 0,2 1-2 15,0-1 0-15,-2 1 2 0,5-2 0 0,-2 0-2 16,2 3 0-16,0 0 1 0,0 2 0 0,0-1-1 16,0 3 0-16,-3-1 1 0,3 2 0 0,-4-1-1 15,4 0 0-15,-3-3 1 0,0 1 1 0,0 0-2 16,-2-1 0-16,0 1 1 0,-3 0 0 0,-3 1-1 16,3 2 0-16,0 1 1 0,0 2 0 0,-3-1-1 15,1-4 0-15,-1-1 0 0,1-4 1 0,-1 1-1 0,-2-1 0 16,1 1 0-16,-3-3 1 0,2 0-1 0,1 4 0 15,-1 1 0-15,-3 1 1 0,5-2-1 0,-2-3 0 16,-3-3 0-16,3-2 2 0,2 0-2 0,-2 0 0 0,0 1 0 16,1-1 1-16,-3-3-1 0,3-2 0 0,0-3 0 15,3-1 1-15,1 0-1 0,-3-2 0 0,-2-3 1 16,5-2 0-16,0 2-1 0,5-2 0 0,-2 2 1 16,5 0 0-16,6 0-1 0,5 0 0 0,11 0 1 15,4 0 1-15,4-3-2 0,4-5 0 0,4-5 2 16,3-3 0-16,5-5-2 0,1-4 0 0,-55 17-2835 0</inkml:trace>
  <inkml:trace contextRef="#ctx0" brushRef="#br0" timeOffset="160751.919">22176 13573 2400 0,'0'0'0'0,"0"0"120"0,-4 2 0 0,-18 4-120 15,-8 2 0-15,-2-3 180 0,-3 0 0 0,0-2-180 16,1-3 0-16,-1-2 92 0,2 1 0 0,-7 1-92 15,0 1 0-15,-8 3 34 0,-3 0 0 0,-1 3-34 16,-1-1 0-16,2 2 19 0,-6 0 1 0,1-2-20 16,-6 0 0-16,-2 1 12 0,-5-1 2 0,-1 0-14 15,-1 1 0-15,-6-1 9 0,-4 2 1 0,-2-2-10 16,-5-6 0-16,1 0 10 0,-3 0 0 0,-1-6-10 16,-4 0 0-16,1-2 11 0,-2 0 2 0,2-3-13 15,2 1 0-15,-1 1 11 0,1-1 0 0,4 1-11 16,8-5 0-16,1-1 11 0,1 3 0 0,4-1-11 15,1 2 0-15,1 1 11 0,2 1 0 0,8 3-11 0,5 1 0 16,7 3 8-16,6 2 1 0,7 0-9 0,3 0 0 16,34 0-2598-16</inkml:trace>
</inkml:ink>
</file>

<file path=ppt/ink/ink2.xml><?xml version="1.0" encoding="utf-8"?>
<inkml:ink xmlns:inkml="http://www.w3.org/2003/InkML">
  <inkml:definitions>
    <inkml:context xml:id="ctx0">
      <inkml:inkSource xml:id="inkSrc0">
        <inkml:traceFormat>
          <inkml:channel name="X" type="integer" max="21248" units="cm"/>
          <inkml:channel name="Y" type="integer" max="12032" units="cm"/>
          <inkml:channel name="F" type="integer" max="4096" units="dev"/>
          <inkml:channel name="T" type="integer" max="2.14748E9" units="dev"/>
        </inkml:traceFormat>
        <inkml:channelProperties>
          <inkml:channelProperty channel="X" name="resolution" value="617.67444" units="1/cm"/>
          <inkml:channelProperty channel="Y" name="resolution" value="620.20618" units="1/cm"/>
          <inkml:channelProperty channel="F" name="resolution" value="0" units="1/dev"/>
          <inkml:channelProperty channel="T" name="resolution" value="1" units="1/dev"/>
        </inkml:channelProperties>
      </inkml:inkSource>
      <inkml:timestamp xml:id="ts0" timeString="2022-01-10T22:19:02.918"/>
    </inkml:context>
    <inkml:brush xml:id="br0">
      <inkml:brushProperty name="width" value="0.05292" units="cm"/>
      <inkml:brushProperty name="height" value="0.05292" units="cm"/>
      <inkml:brushProperty name="color" value="#FFC000"/>
    </inkml:brush>
  </inkml:definitions>
  <inkml:trace contextRef="#ctx0" brushRef="#br0">19142 12769 2487 0,'0'0'0'0,"0"0"168"0,0 0 0 0,0 0-168 16,15 8 0-16,-15-8 204 0,11 8 0 0,-11-8-204 15,10 11 0-15,-10-11 118 0,11 6 1 0,-11-6-119 16,4 10 0-16,-4-10 28 0,4 9 1 0,-4-9-29 16,0 11 0-16,0-11 27 0,-7 18 0 0,7-18-27 15,-20 20 0-15,5-10 22 0,-6 1 0 0,-1-3-22 16,-2-3 0-16,-8-4 18 0,0-1 0 0,-4-1-18 15,-7-4 0-15,-7-3 18 0,-9 0 0 0,0 0-18 0,-1 3 0 16,-1-2 13-16,2 0 1 0,-3 1-14 0,0 0 0 16,-5-1 11-16,0 1 1 0,0 1-12 0,-3 2 0 15,0 1 12-15,1-1-1 0,-2 2-11 0,-3-1 0 16,3 0 10-16,-3 1 0 0,1-1-10 0,1 1 0 0,1-2 8 16,0-1 1-16,3 3-9 0,1-6 0 0,67 7-2855 15</inkml:trace>
  <inkml:trace contextRef="#ctx0" brushRef="#br0" timeOffset="2492.487">23345 12745 2575 0,'0'0'0'16,"0"0"145"-16,0 0-1 0,0 0-144 0,-9 8 0 0,9-8 198 15,-11 8-1-15,11-8-197 0,-19 13 0 0,3-5 90 16,-2 0 1-16,2 3-91 0,2-3 0 0,1 4 33 16,0-1 0-16,1 2-33 0,-3 0 0 0,1-1 22 15,1 0 0-15,-4 0-22 0,1 1 0 0,-7 0 14 16,3-1 0-16,-4-2-14 0,-5-2 0 0,-4-2 10 0,-6-1 1 16,0-1-11-16,-1 4 0 0,0 0 8 0,0 2 0 15,-1-2-8-15,-4-2 0 0,-4-3 7 16,-7 4 1-16,0-3-8 0,-1-2 0 0,-2-1 5 0,-5 3 2 15,0-4-7-15,-3 0 0 0,-5 1 6 0,-1 1 0 16,0-4-6-16,1 1 0 0,0-6 8 0,-1 3 0 16,1-1-8-16,-1 0 0 0,-2-3 10 0,0 2 0 0,0-1-10 15,0 0 0-15,0-3 10 0,0 1 2 0,4-1-12 16,1 1 0-16,4-3 13 0,4-2 2 0,0 0-15 16,6 3 0-16,4 1 11 0,4 6 1 0,3-3-12 15,2 3 0-15,3 0 9 0,2 4 1 0,6-3-10 16,5-3 0-16,27 6-2838 0</inkml:trace>
  <inkml:trace contextRef="#ctx0" brushRef="#br0" timeOffset="5314.398">24834 12522 1871 0,'0'0'0'0,"0"0"74"16,0 0 2-16,0 0-76 0,5-6 0 0,-5 6 141 16,2-3 1-16,-2 3-142 0,0-2 0 0,0 2 96 15,0-5 0-15,0 5-96 0,0-1 0 0,0 1 28 16,0 0 0-16,0 0-28 0,0 3 0 0,0-3 24 15,0 3 1-15,0-3-25 0,4 5 0 0,-4-5 28 0,5 9 1 16,-5-9-29-16,3 18 0 0,-3-18 22 0,2 19 1 16,-2-19-23-16,0 19 0 0,0-19 23 0,-2 19 2 15,2-19-25-15,0 14 0 0,0-14 39 0,0 9 1 16,0-9-40-16,0 15 0 0,0-15 49 0,2 11 2 0,-2-11-51 16,11 17 0-16,-11-17 52 0,18 21 2 15,-18-21-54-15,28 25 0 0,-9-11 47 0,4 4 0 0,1-4-47 16,1 0 0-16,4-1 46 0,3 0 0 0,1 1-46 15,1 0 0-15,-1-1 45 0,1-1 1 0,4 0-46 16,5-3 0-16,5-1 45 0,4 3 0 0,2 0-45 16,-1 2 0-16,3 1 38 0,3 5 0 0,1-5-38 15,4 1 0-15,3-4 37 0,3 1 0 0,4-1-37 16,-4-1 0-16,0-2 31 0,0 0-1 0,2 0-30 16,1 1 0-16,0-4 23 0,-1 1 0 0,0 1-23 15,-2-1 0-15,3-1 20 0,2-2 2 0,0 0-22 16,0 0 0-16,3-1 16 0,2-4 2 0,-4 1-18 0,-2 1 0 15,-4 0 15-15,-2 0 1 0,-2-2-16 0,-3-1 0 16,-2 0 12-16,-4-1 2 0,-3 0-14 0,-4-6 0 16,-4-1 10-16,-4-2 0 0,-7-1-10 0,-4-2 0 0,-3-3 8 15,-6-1-1-15,-3-4-7 0,-3-1 0 0,-16 25-2871 16</inkml:trace>
  <inkml:trace contextRef="#ctx0" brushRef="#br0" timeOffset="11656.87">19366 11743 2311 0,'0'0'0'0,"0"0"118"0,0 0 0 15,6-17-118-15,-1 3 0 0,-8 1 181 0,-2 2 0 16,0-3-181-16,-5-2 0 0,1-2 118 0,-2-1 0 16,0-1-118-16,1-1 0 0,4 2 25 0,-1 0 1 0,1 0-26 15,-1 2 0-15,1 1 26 0,1 0 2 0,2 3-28 16,3 1 0-16,3 1 31 0,-1 1 0 0,4 4-31 15,1-1 0-15,4 1 24 0,2 1 0 0,4-3-24 16,4 4 0-16,6-4 21 0,5 3-1 0,0 0-20 16,1 2 0-16,-3 2 17 0,2 1 0 0,3 0-17 15,5 1 0-15,5 2 17 0,4 0 3 0,-3 5-20 16,-1 3 0-16,1 5 25 0,-4 0 1 0,4 3-26 16,-3 3 0-16,2 0 29 0,1 5 2 0,-3 3-31 15,2 4 0-15,-4 2 29 0,0 5 1 0,1 2-30 16,-2 1 0-16,-4 2 27 0,1 0 0 0,-3 5-27 15,-4 3 0-15,-5 3 21 0,-2 3 1 0,-4 3-22 0,-5-4 0 16,-3 4 16-16,-3 0 2 0,-8-2-18 0,-3-1 0 16,-7-2 13-16,-7-4 0 0,-4 2-13 0,-3-4 0 0,-4 2 9 15,-3-1 1-15,-7-5-10 0,-3-5 0 0,-7-8 7 16,-3-2 1-16,-3-5-8 0,-2-2 0 0,-6-7 6 16,0-2 0-16,-4-4-6 0,1-4 0 0,-5-4 1 15,1-5 2-15,-1-5-3 0,1-3 0 0,3-4 0 16,-1-6 1-16,3-4-1 0,3-5 0 0,4-8 0 15,1 0 1-15,7-10-1 0,2-5 0 0,9-2 0 0,5-5 1 16,-1-6-1-16,4 0 0 0,6-4 0 0,-3-4 1 16,8 0-1-16,1 1 0 0,9 0 1 0,4 2 0 15,8-2-1-15,5 2 0 0,10 2 1 0,4-2 2 16,10 6-3-16,5 0 0 0,9 4 2 0,2 1 1 16,9 6-3-16,5 5 0 0,7 7 3 0,4 5 0 15,8 6-3-15,4 6 0 0,4 3 2 0,5 6 2 0,0 4-4 16,3 2 0-16,-97 7-2908 0</inkml:trace>
  <inkml:trace contextRef="#ctx0" brushRef="#br0" timeOffset="12370.198">23414 11571 2739 0,'0'0'0'16,"0"0"0"-16,-6-15 0 0,6 15 92 0,-15-31 0 0,7 13-92 15,0 4 0-15,2 3 151 0,1-2 1 16,2 5-152-16,3-3 0 0,2 2 90 0,1 1-1 0,3-5-89 15,5 1 0-15,8-4 42 0,4 0 1 0,1 0-43 16,1 2 0-16,1 3 23 0,-1-4 1 0,4 4-24 16,4 0 0-16,4 2 20 0,1-1 1 0,4 2-21 15,1 4 0-15,3-1 21 0,3 2 2 0,1 1-23 16,-1 2 0-16,1 3 20 0,-1 2 0 0,0 5-20 16,2 2 0-16,2 7 17 0,0 2 1 0,-4 1-18 15,2 5 0-15,-2 3 15 0,-2 2 0 0,-1 4-15 16,0 5 0-16,0 5 16 0,1 5 0 0,-6 3-16 15,-1-4 0-15,-7 1 13 0,1-2 2 0,-9 5-15 16,-1 3 0-16,-5 5 10 0,-3 2 1 0,-3 1-11 0,-3 0 0 16,-6 3 10-16,0 2 0 0,-9-3-10 0,-5-3 0 15,-11 0 8-15,-4-4 0 0,-8 2-8 0,-4-5 0 0,-6 1 7 16,-7 1 0-16,-2-8-7 0,-2-7 0 0,-4-8 6 16,-2-2 1-16,-2-11-7 0,-4-1 0 0,-1-4 6 15,-5-4-1-15,2-6-5 0,2 0 0 0,-1-3 4 16,1-4-1-16,1-2-3 0,0-9 0 0,2-1 2 15,1-6 2-15,2-5-4 0,-1-7 0 0,3-6 1 16,2-4 1-16,3-6-2 0,4-4 0 0,4-5 1 0,6-3 0 16,4-3-1-16,6 2 0 0,3-7 1 0,6 3 0 15,6-3-1-15,7 5 0 0,5 3 2 0,6 1-1 16,4 1-1-16,6 3 0 0,3-4 2 0,6 1 1 16,3 4-3-16,3 2 0 0,2 2 5 0,3 4 0 15,8 2-5-15,-1 3 0 0,9 3 9 0,0 3 2 16,5-1-11-16,-4 0 0 0,-49 33-2956 0</inkml:trace>
  <inkml:trace contextRef="#ctx0" brushRef="#br0" timeOffset="105154.678">28154 12837 2601 0,'0'0'0'0,"0"0"140"0,0 0 1 15,-9 16-141-15,1-3 0 0,0-4 177 0,-3 2-1 0,-2 2-176 16,-2-2 0-16,0 3 94 0,-5 2 1 0,-2 0-95 16,0-5 0-16,-4 2 33 0,-1 1 0 0,-3 0-33 15,-4 0 0-15,-2 1 19 0,-2 2 0 0,-4-4-19 16,1-1 0-16,-2 0 10 0,-2 0 1 0,-3-2-11 15,-4 2 0-15,-4 1 6 0,-6 1 0 0,-2-3-6 16,0-1 0-16,-1-2 5 0,-1 0-1 0,-4-2-4 16,-1-1 0-16,-6-2 3 0,-3-1 0 0,-4-1-3 15,-7 2 0-15,-5-3 1 0,-4-3 0 0,-4-2-1 16,-2 1 0-16,-1-1 0 0,-2-1 0 0,-7-4 0 16,-2 1 0-16,-3-3 0 0,-5 1 0 0,-3 2 0 15,0 1 0-15,-2 0 0 0,-3 2 0 0,2 1 0 0,-2 0 0 16,0-1 0-16,3 0 0 0,-2 1 0 0,-1 2 0 15,-2-1 0-15,-1 3 0 0,-3-1 0 0,0 2 0 16,-1 2 0-16,1-1 0 0,-2-1 0 0,0 0 0 0,2 4 0 16,-3-4 1-16,-2 1-1 0,-4 1 0 0,0 1 1 15,-1 0 1-15,3 0-2 0,4 0 0 0,1-1 2 16,0 1 1-16,-1 0-3 0,-1 2 0 0,1 1 5 16,-1 2-1-16,2 0-4 0,2 2 0 0,0-1 3 15,0 2 2-15,6-1-5 0,0-2 0 0,1 0 4 16,3 0 2-16,-2-2-6 0,-2 0 0 0,1-4 6 0,-2-1-1 15,-1 1-5-15,1 0 0 0,-1-4 5 0,1-1-1 16,-1-2-4-16,3-1 0 0,-1-4 5 0,-5 1-1 16,4-4-4-16,1 2 0 0,0-3 4 0,1-4-1 15,4 3-3-15,0 0 0 0,0 3 2 0,5-4 2 16,0 0-4-16,-1 0 0 0,4 0 2 0,0 2 1 16,3-5-3-16,2 2 0 0,-1-1 1 0,7-1 2 0,4-3-3 15,5-2 0-15,4 1 0 0,1-4 1 0,7-2-1 16,3 1 0-16,5-1 0 0,6 2 1 0,0-1-1 15,8-1 0-15,5 1 0 0,3-2 1 0,3-2-1 16,2-4 0-16,4-2 0 0,4-2 1 0,3-4-1 16,6-1 0-16,4-1 0 0,1 0 1 0,10 2-1 15,1-3 0-15,8 4 0 0,5 2 1 0,7-2-1 16,2 0 0-16,7-1 3 0,5-2-1 0,5 3-2 16,5 5 0-16,3 0 2 0,7 3 0 0,4 2-2 15,5-5 0-15,5 0 5 0,8 0 0 0,4 5-5 16,3-3 0-16,6 2 8 0,6 1 0 0,0 3-8 0,6 0 0 15,8 1 10-15,-1-1 0 0,8 2-10 0,-1-1 0 16,1 1 10-16,2-1 2 0,5-1-12 0,2 0 0 16,1 2 9-16,7-6 0 0,1 7-9 0,0 5 0 0,3 6 7 15,6 1 2-15,4 2-9 0,1-3 0 0,1 2 7 16,4 3 1-16,0-2-8 0,4 5 0 0,4-3 6 16,-5 3-1-16,6 2-5 0,-1 3 0 0,3-4 4 15,4 3 0-15,-2-1-4 0,0 0 0 0,-3 0 2 16,0 2 2-16,4-3-4 0,3-2 0 0,-1-3 1 0,-2 0 1 15,3 1-2-15,-3 1 0 0,-1-1 0 0,0 2 1 16,2-1-1-16,1-2 0 0,1 0 0 0,2 1 0 16,-1-2 0-16,1 4 0 0,-1-2 0 0,1 2 0 15,-1 0 0-15,2 0 0 0,2-3 0 0,1 0 0 16,-4 5 0-16,1 1 0 0,-1 2 0 0,-1-2 0 16,1 2 0-16,-1-3 0 0,3 1 0 0,-3 0 1 0,1 0-1 15,1 2 0-15,-1 2 0 0,-1 1 1 0,0 1-1 16,1-1 0-16,1 0 3 0,1 0-1 0,-2 0-2 15,2 0 0-15,-1-1 3 0,-1-1 1 0,-1 4-4 16,-2 2 0-16,0-2 4 0,1 4 1 0,-1 2-5 16,0 5 0-16,0 4 3 0,-1 2 1 0,0 2-4 15,-6 0 0-15,-2-1 5 0,-3 1-1 0,-1-2-4 16,-3 1 0-16,-1 1 5 0,-2-1-1 0,-1 3-4 16,-2 0 0-16,-2 1 4 0,-3 3 0 0,-6 2-4 15,0-1 0-15,-4 4 4 0,-1-1-1 0,-5 3-3 0,-6-1 0 16,-3-1 2-16,-4-1 2 0,-4 1-4 0,-4 0 0 15,-1-1 2-15,-5 1 0 0,-1 6-2 0,-2-2 0 16,-2 5 1-16,-1 5 0 0,-4 0-1 0,-4-1 0 16,-5-3 0-16,-2 1 1 0,-6 3-1 0,-1 0 0 15,-6 5 0-15,-2 2 2 0,-4 0-2 0,-1-1 0 0,-4-3 0 16,-2 3 1-16,-4 0-1 0,-2 2 0 0,-3 0 0 16,-1 0 1-16,-6-2-1 0,-4-3 0 0,-7-3 0 15,-5-1 1-15,-4-6-1 0,-3 1 0 0,-3-5 0 16,-3-2 1-16,-6 3-1 0,-2-3 0 0,-3 4 0 15,-2 1 1-15,-2-3-1 0,-3-2 0 0,-1-3 1 0,-1 0 0 16,-3 0-1-16,-2 2 0 0,-6 1 2 0,0-3-1 16,-3 0-1-16,-1 0 0 0,-2 0 1 0,0 1 0 15,-3-6-1-15,-4 3 0 0,-2-4 0 0,-2-2 1 16,-2-1-1-16,-1-2 0 0,-2-2 0 0,0-1 1 0,-2-3-1 16,-1-1 0-16,0 1 0 0,0-2 1 0,-3-3-1 15,-2 0 0-15,-7-2 0 0,-1-1 1 0,-3-2-1 16,0 4 0-16,0-4 0 0,0 2 2 0,-3-4-2 15,-5-2 0-15,0-4 1 0,-2-2 0 0,-3 0-1 16,-1-1 0-16,1-2 1 0,-3 1 0 0,-1-1-1 16,-1 1 0-16,-1-1 1 0,-2 1 0 0,-1-2-1 15,-2-1 0-15,0-3 3 0,0 2-1 0,0 0-2 16,1 4 0-16,-1-1 2 0,0 2 0 0,0 2-2 16,2 3 0-16,3-2 3 0,0 5 0 0,-1 2-3 15,1 1 0-15,2-3 2 0,1 3 0 0,-2 0-2 16,0 2 0-16,4 0 3 0,0-1-1 0,-1 0-2 0,2-3 0 15,99-1-2965-15</inkml:trace>
  <inkml:trace contextRef="#ctx0" brushRef="#br0" timeOffset="211109.142">29601 13108 2400 0,'0'0'0'0,"0"0"109"15,0 0 1-15,0 0-110 0,-17-10 0 0,17 10 181 16,-26-9 1-16,10 6-182 0,1 1 0 0,-1 1 97 0,-2 1 0 15,4 3-97-15,1 0 0 0,2 0 32 0,1 2 0 16,-1 1-32-16,-3 2 0 0,-2 2 21 0,0 1 0 16,-2-2-21-16,-1-1 0 0,-3-2 16 0,-4 1 0 15,-1-2-16-15,-1-2 0 0,-3-3 12 0,-2-2 0 16,-2-1-12-16,-3 0 0 0,-4 1 9 0,-3-3 0 0,-1 2-9 16,0 3 0-16,0-3 7 0,0 2-1 0,-4 2-6 15,1 2 0-15,-4 2 7 0,-1 1 0 0,-2 2-7 16,-1-1 0-16,-1-1 6 0,-1 0-1 0,-1-3-5 15,-2-1 0-15,-4-4 5 0,-2 1 0 0,-2-2-5 16,-4 0 0-16,-2-1 4 0,-2 3 0 0,0-6-4 16,-2 3 0-16,2-1 3 0,-3 0 1 0,-2-1-4 15,-2 0 0-15,-1 2 2 0,-1 1 1 0,-1 0-3 16,0 0 0-16,-3 0 4 0,-1 3-1 0,1-3-3 16,0 1 0-16,-1 0 2 0,1 2 2 0,-3 0-4 15,0 2 0-15,-2 0 3 0,-1 1 2 0,0-3-5 16,-4 1 0-16,1 2 4 0,-2 1 1 0,-2-4-5 0,-1-2 0 15,0-3 6-15,-3-1 1 0,-6 0-7 0,0-1 0 16,-4-1 8-16,0-1 1 0,0 1-9 0,0 2 0 16,0 1 11-16,0 2 0 0,-2 0-11 0,-2-1 0 0,-1 1 13 15,-1 0 0-15,2 1-13 0,-3 2 0 0,0 2 13 16,1 0-1-16,1 1-12 0,2 0 0 0,-2 2 13 16,1-2 2-16,-3 2-15 0,1-5 0 0,-4 0 17 15,1 0 0-15,1 0-17 0,-3-7 0 0,5 1 18 16,1 0-1-16,-3 1-17 0,0 0 0 0,0 0 18 0,2 2 0 15,-5-2-18-15,3 1 0 0,-5-1 16 0,4 0 0 16,-1 0-16-16,4 2 0 0,1 0 16 0,2 0 0 16,0 1-16-16,-2 2 0 0,2 4 13 0,1 0-1 15,6 3-12-15,-3-3 0 0,6 4 9 0,-3 2 1 16,9-1-10-16,2 1 0 0,-3-1 9 0,6 2 0 0,1-1-9 16,4-4 0-16,1 1 9 0,-4-1 0 0,3-3-9 15,1-1 0-15,0-2 8 0,-2 0 1 0,4-2-9 16,-2-1 0-16,4-2 9 0,1 0 0 0,3 2-9 15,1-5 0-15,6 0 7 0,-3-1 0 0,9 1-7 16,0 0 0-16,1 2 7 0,0-1 1 0,5 1-8 16,4 0 0-16,-3-2 6 0,3-2 0 0,4 4-6 15,0 1 0-15,9 5 5 0,4 3 0 0,1 1-5 16,4-1 0-16,3-2 5 0,-1 1-1 0,4 3-4 16,2-5 0-16,1 1 4 0,2 1 0 0,3-2-4 15,4-2 0-15,23 2-2953 0</inkml:trace>
  <inkml:trace contextRef="#ctx0" brushRef="#br0" timeOffset="-104753.138">29514 13521 1306 0,'0'0'0'0,"0"0"47"0,0 0 1 0,-18-1-48 15,1-1 0-15,-2-1 118 0,-4-3 0 0,3-2-118 16,0 0 0-16,3 1 128 0,1 1 0 0,0-2-128 15,-2-1 0-15,1-1 15 0,-1 2 2 0,1 2-17 0,-1 1 0 16,2 2 38-16,2 1 0 0,-3-1-38 0,-4 0 0 16,-5-2 50-16,-2 1 0 0,-3-3-50 0,-1 4 0 0,-1 0 45 15,-2 0 0-15,0 0-45 0,-2-2 0 0,1 0 41 16,-1-3-1-16,-1 2-40 0,-1-1 0 0,0-4 45 16,-8 0 0-16,0 2-45 0,-1 1 0 0,0 3 51 15,0 0 1-15,0 1-52 0,0 0 0 0,-1-3 49 16,0 0 1-16,-1 2-50 0,-1 4 0 0,-1-5 45 15,-1 1-1-15,0 2-44 0,1-1 0 0,-1 0 48 16,1-1 0-16,-1 3-48 0,-1-2 0 0,0 0 36 0,-1 1 1 16,3 2-37-16,-2 1 0 0,-1 3 32 0,1 0 1 15,-2 0-33-15,1 0 0 0,-1-3 30 0,0 0 0 16,0 0-30-16,-1 4 0 0,-4-3 26 0,1 1 0 16,1 1-26-16,3 0 0 0,3 2 26 0,2 0 0 0,-1 1-26 15,-2-3 0-15,-4 2 26 0,-1 1-1 0,4 0-25 16,0 1 0-16,1-1 24 0,2 0-1 0,-4-1-23 15,-2 0 0-15,-1-3 20 0,-1 2-1 0,-1-4-19 16,-1-3 0-16,-2-3 14 0,1-4 1 0,-4-1-15 16,1 0 0-16,1 0 12 0,0 0 1 0,-4-2-13 15,-1-1 0-15,-2 0 8 0,-4 1 3 0,-1-1-11 16,2 0 0-16,4-1 6 0,-1 1 2 0,0 1-8 16,0 2 0-16,2 2 6 0,0 1 1 0,0 2-7 15,0 1 0-15,1 2 4 0,1 1 2 0,-2 2-6 16,0 2 0-16,1-1 4 0,-6 1 2 0,2-1-6 15,1 1 0-15,0 0 5 0,1-1 1 0,-1-1-6 0,0-1 0 16,0-1 10-16,1 0 1 0,-1 2-11 0,0 4 0 16,-1-1 9-16,0 2 1 0,-1-2-10 0,1-2 0 15,3 1 12-15,-2 1-1 0,0 0-11 0,1 2 0 0,1 1 14 16,-1-1 2-16,0 1-16 0,-1 1 0 0,0-3 14 16,-4-2 0-16,1 0-14 0,-2 1 0 0,-1 0 15 15,0 0 0-15,0-1-15 0,3-1 0 0,2 1 14 16,-1-2 0-16,1 0-14 0,-5 1 0 0,-2 1 11 15,1 0 0-15,-3-4-11 0,1 0 0 0,-2-1 11 0,0-1 1 16,0-1-12-16,-1 2 0 0,-1-2 9 0,1 0 1 16,-2-1-10-16,0-2 0 0,-3-2 8 0,-1-1 0 15,0 2-8-15,-1 1 0 0,0 2 5 0,-2 2 0 16,1 1-5-16,-1-3 0 0,-4 3 4 0,0 0 0 16,3-2-4-16,-6 2 0 0,-4-2 2 0,0 2 2 15,2 0-4-15,0-1 0 0,0 1 2 0,0 0 1 0,-1 0-3 16,-1 0 0-16,2 1 3 0,-1-3-1 0,-1 2-2 15,0 0 0-15,1 0 2 0,-1 1 0 0,1-1-2 16,1 0 0-16,-4 0 3 0,3 0-1 0,1 3-2 16,1 0 0-16,4 0 2 0,-2 1 0 0,4 1-2 15,-3-2 0-15,4-2 3 0,2 1-1 0,-1-3-2 16,3 3 0-16,0-1 2 0,-2 1 0 0,6 1-2 16,5 1 0-16,2 1 1 0,5 3 2 0,-1-4-3 15,1 2 0-15,-4 1 0 0,2-1 1 0,4-2-1 16,3-1 0-16,4-1 0 0,3-2 1 0,5-1-1 15,1 3 0-15,3-2 0 0,4-1 0 0,1 1 0 16,2 0 0-16,1-2 0 0,2-1 0 0,5 0 0 0,0 1 0 16,4 2 0-16,2 0 0 0,7-1 0 0,-1 1 0 15,5 0 0-15,2 2 0 0,5-4 0 0,1 3 0 16,5 1 0-16,0-1 0 0,5 0 0 0,2 1 0 16,1-1 0-16,-4 1 1 0,4-1-1 0,0 1 0 0,0-1 1 15,0 2 0-15,4-3-1 0,-1 1 0 0,6-1 1 16,-1 0 2-16,5 0-3 0,5-2 0 0,2-1 1 15,4-2 1-15,2 1-2 0,1 3 0 0,1-1 1 16,4 0 1-16,-3 2-2 0,4 0 0 0,6 1 0 16,-1 1 1-16,0-3-1 0,4 1 0 0,1 0 0 0,3-2 0 15,2 2 0-15,3 0 0 0,3 3-1 0,3 3 1 16,2-3 0-16,0 3 0 0,2-1-2 0,1 1 1 16,3 2 1-16,-1 0 0 0,6 1-4 0,-1 2 0 15,3-2 4-15,-2-1 0 0,1-3-7 0,3-2 1 16,5 1 6-16,-2 2 0 0,3 0-8 0,2-3 0 0,1 4 8 15,2-3 0-15,-2-1-25 0,0 0 1 0,1 2 24 16,2 1 0-16,2 0-49 0,-1 0 2 0,3 2 47 16,1-3 0-16,3-1-104 0,-2 1-1 0,0 3 105 15,4-1 0-15,1 3-139 0,2 1 1 0,2-2 138 16,-3-1 0-16,1-2-119 0,-2 0 2 0,4 2 117 16,1 1 0-16,1-1-116 0,4 1 1 0,-3 0 115 15,1-1 0-15,-105-5-1887 0</inkml:trace>
  <inkml:trace contextRef="#ctx0" brushRef="#br0" timeOffset="-103716.147">22670 13217 1545 0,'0'0'0'0,"24"2"0"0,27 3 0 0,35 1-1 15,24 2 1-15,1 0 0 0,-1 0 0 0,2-2-5 16,-2-1 1-16,0-1 4 0,1 4 0 0,2 3 41 15,-1 1 1-15,-2-1-42 0,-2-2 0 0,-1 1 27 16,-2-1 1-16,2 1-28 0,2-1 0 0,-1 1 24 16,2 1 1-16,-2-2-25 0,1-1 0 0,-6 0 106 0,2-2-1 15,1 1-105-15,-3-1 0 0,-2 0 104 0,1-1 2 16,-5-2-106-16,2 2 0 0,0-3 121 0,-2 1 1 16,0 0-122-16,0 0 0 0,2 0 99 0,0 0 1 15,-2 1-100-15,0-1 0 0,-1 0 74 0,0 2 1 16,-1-1-75-16,1 0 0 0,-1-3 61 0,1 2-1 15,0 2-60-15,-2 0 0 0,-2 0 53 0,1 1 0 0,-4 0-53 16,0 1 0-16,0-1 44 0,4 0 1 0,-2 2-45 16,-5 0 0-16,-2 2 47 0,-2 1 1 0,-1 0-48 15,0-2 0-15,-1-2 43 0,0 1-1 0,-1 1-42 16,1 2 0-16,-2 0 37 0,-3 0 0 0,1-1-37 16,1-2 0-16,-2 0 27 0,0-2 0 0,-5 0-27 15,0 2 0-15,-3 0 19 0,-2 0 0 0,-1 0-19 16,-2 0 0-16,-4-2 14 0,-3 1-1 0,0 0-13 15,-1-2 0-15,-3 0 9 0,-2-2 1 0,-1 0-10 16,-3 2 0-16,-7-2 7 0,-3-1 1 0,-5 1-8 0,-3-1 0 16,-6-1 6-16,-3 1-1 0,-2-1-5 0,-2 1 0 15,-3-4 5-15,0 1-1 0,-3 1-4 16,-3 1 0-16,-2-1 4 0,-1 0 0 0,-2 0-4 0,-2 2 0 16,1-2 3-16,-3 0 1 0,-4 0-4 0,-6 0 0 0,-8 0 3 15,-5-2 2-15,-2-1-5 0,-1 0 0 0,-5 3 3 16,-2 0 0-16,-1 0-3 0,-2 0 0 0,-3-3 4 15,-2-2 0-15,-3-1-4 0,-3-1 0 0,-3 1 4 16,-3 0-1-16,-4-2-3 0,-1 0 0 0,-3 0 6 16,-4-2-1-16,-1-1-5 0,-3-1 0 0,-5-3 6 15,-7 1 1-15,-6-2-7 0,-1-1 0 0,-4-2 5 0,-4-2 1 16,-4 4-6-16,-3 1 0 0,1 2 5 0,-4 1 2 16,-4 1-7-16,1-3 0 0,-1-1 5 0,-3 1 0 15,1 0-5-15,-5 1 0 0,-5 1 5 0,0 2-1 16,-3 0-4-16,-4 0 0 0,-4 0 5 0,-3 0 0 15,1 0-5-15,4 0 0 0,-2 3 7 0,0-3 0 0,-5 1-7 16,-1-1 0-16,-2-3 8 0,-5 0 1 0,1 1-9 16,0 0 0-16,0 1 7 0,1 4 1 0,-2-5-8 15,1 2 0-15,-1 2 9 0,0-1 1 0,2 1-10 16,-2-1 0-16,0-1 9 0,-1-2 1 0,1 4-10 16,0 3 0-16,0 2 8 0,0 4 0 0,2-1-8 15,-2-1 0-15,0-1 9 0,2-2 1 0,-3 2-10 16,4 2 0-16,2-3 8 0,3 3 1 0,-6-1-9 15,-2-4 0-15,-3 1 8 0,-1 2 0 0,2 0-8 16,2 0 0-16,4-2 6 0,2 2 1 0,-2-2-7 0,-4 2 0 16,0 1 7-16,-1 1 0 0,1 1-7 0,3 0 0 15,2 0 5-15,5 0 2 0,-2 1-7 0,-2 1 0 16,4-1 6-16,2 1 0 0,4 3-6 0,0-4 0 16,1 2 5-16,6 1 0 0,-2-1-5 0,0-2 0 0,3-1 6 15,2 0 0-15,2 0-6 0,1 0 0 0,-1-1 5 16,-1-1 2-16,6 1-7 0,-1 1 0 0,5-5 7 15,2 2-1-15,2 3-6 0,-1 0 0 0,2 0 6 16,0 3 0-16,2-2-6 0,3 3 0 0,10-4 4 16,-2 1 2-16,2 1-6 0,-2-1 0 0,2 1 4 15,1 0 1-15,4-2-5 0,-1 0 0 0,3 1 3 16,1-1 1-16,1 0-4 0,1 2 0 0,3-2 3 0,5 0 1 16,-3 1-4-16,2 1 0 0,-1-1 4 0,1 1-1 15,2 1-3-15,1-1 0 0,5 1 3 0,-4 0 1 0,2-4-4 16,0-4 0-16,70 5-2930 0</inkml:trace>
  <inkml:trace contextRef="#ctx0" brushRef="#br0" timeOffset="-33218.016">3114 13718 1758 0,'0'0'0'0,"0"0"0"15,4 0 0-15,-4 0 104 0,4 0 1 0,-4 0-105 0,4 0 0 16,-4 0 217-16,1 0 1 0,-1 0-218 0,3-5 0 16,-3 5 148-16,4-5 1 0,-4 5-149 0,4-3 0 15,-4 3 20-15,8 1-1 0,-8-1-19 0,13 2 0 16,-13-2 41-16,10 0 1 0,-10 0-42 0,11 0 0 0,-11 0 51 16,5 0 2-16,-5 0-53 0,4 0 0 0,-4 0 38 15,4 0 1-15,-4 0-39 0,-4-2 0 0,4 2 40 16,-1-6-1-16,1 6-39 0,-8-5 0 0,8 5 37 15,-24-9 1-15,6 4-38 0,-2 2 0 0,-1 3 31 16,-8 0-1-16,4 0-30 0,2 0 0 0,-1 0 26 16,4 0 1-16,-3 0-27 0,0 0 0 0,2 0 28 0,-1 0 1 15,-2 0-29-15,3-2 0 0,-1-1 27 0,-2-2 1 16,-2 1-28-16,2 1 0 0,2-1 24 0,-4 1 1 16,3 0-25-16,0 1 0 0,-1 2 23 0,-1 2 0 15,1 0-23-15,-2 1 0 0,1 0 18 0,-1 2 1 16,1-1-19-16,1 0 0 0,-2-3 20 0,1 1 1 0,-1 1-21 15,1 2 0-15,1-1 19 0,0 4 1 0,2-4-20 16,-4 0 0-16,1 1 17 0,-2-2 0 0,4 0-17 16,0 2 0-16,2 1 14 0,3 1 2 0,-2-1-16 15,2 0 0-15,-3-4 12 0,4 0 2 0,4-1-14 16,-3 2 0-16,3 1 13 0,5-1 2 0,0 0-15 16,5-2 0-16,2 1 12 0,1 1 2 0,-5 2-14 15,2-3 0-15,-1 1 10 0,3 1 0 0,-2 1-10 16,-2 2 0-16,0-1 9 0,2 2 1 0,-2 3-10 15,-3 2 0-15,3 1 8 0,-3 2 0 0,4-1-8 0,-4 1 0 16,-4 0 5-16,3 3 2 0,-2-5-7 0,4 5 0 16,-1 4 5-16,-3 2 2 0,3 0-7 0,4-1 0 15,-1-2 7-15,5 2 0 0,-3-2-7 0,1 2 0 16,-1 1 5-16,3 0 1 0,0-1-6 0,0 0 0 16,-5 0 7-16,2-2 0 0,3 3-7 0,0 2 0 0,-2 5 9 15,2 4 2-15,-3-1-11 0,-2-3 0 0,2-1 9 16,-5 1 1-16,3 0-10 0,4-1 0 0,1 1 10 15,0-2 0-15,-3 3-10 0,-2 4 0 0,2 1 9 16,-1 1 1-16,3-1-10 0,-2 0 0 0,-2 0 9 16,5 0 1-16,0-3-10 0,-3 0 0 0,1 0 8 0,2 1 0 15,-3 2-8-15,3 2 0 0,-2 1 6 0,-1 2 1 16,0-2-7-16,3-3 0 0,3 0 6 0,-3-3-1 16,0 3-5-16,0 3 0 0,-3 5 5 0,1 1-1 15,2-1-4-15,-3-1 0 0,-2-6 4 0,2 1-1 16,-2-2-3-16,5-2 0 0,-3 1 2 0,2-1 2 0,-3 0-4 15,0 2 0-15,0 0 2 0,0 0 1 0,0 0-3 16,3-3 0-16,1-3 3 0,-3 0-1 0,1-1-2 16,2 2 0-16,2 1 2 0,-2 1 0 0,3-2-2 15,-3-2 0-15,5-2 1 0,-2 1 2 0,-3 0-3 16,0-1 0-16,0-4 1 0,-3-3 1 0,3-1-2 16,-5 1 0-16,2-2 1 0,-5 1 1 0,3 0-2 15,0-1 0-15,0-1 2 0,-1-1 0 0,1-3-2 16,-3 1 0-16,2-3 1 0,-5 0 1 0,3-1-2 15,3 1 0-15,0-2 1 0,5-2 1 0,-3-1-2 16,3-1 0-16,0-3 2 0,0 1 0 0,0 2-2 16,0-1 0-16,0 0 2 0,5 1 0 0,3 0-2 0,0 5 0 15,3 0 3-15,2 1-1 0,-1-2-2 0,-2-2 0 16,3-4 1-16,-1-2 1 0,4-1-2 0,0 1 0 16,7 0 1-16,-3 2 2 0,6 0-3 0,-1-2 0 0,4-1 1 15,0-1 1-15,4 1-2 0,-3-1 0 0,2 1 2 16,2 1 0-16,4-1-2 0,3-1 0 0,6 2 3 15,2 1-1-15,2-1-2 0,-5 1 0 0,4 1 2 16,-4 0 2-16,5 0-4 0,-2-2 0 0,6-2 2 16,-1-1 0-16,-3 0-2 0,0 0 0 0,-2-3 3 15,1-1-2-15,-4-1-1 0,8 2 0 0,5-1 0 0,0 1 0 16,3 2 0-16,-3-1 0 0,0 2 0 0,-2 3 0 16,2-1 0-16,4-2 0 0,0 0 0 0,1 0 0 15,3 0 0-15,0 1 0 0,3 1 0 0,0 0 0 16,-3 1 0-16,0 0 0 0,-6 0 0 0,4 0 0 15,-1-1 0-15,-2-2 0 0,5 0 0 0,0 1 0 16,-3 1 0-16,1 0 0 0,-3-1 0 0,-1 1 0 16,1-2 0-16,0 0 0 0,2 1 0 0,1 1 0 0,-1-2 0 15,-2 0 0-15,2 0 0 0,1 0 0 0,-1 0 0 16,-2 0 0-16,2 0 0 0,-2 2 0 0,0-1 0 16,-1-1 0-16,4-1 0 0,-1-1 0 0,1 0 0 15,-1 2 0-15,3 0 0 0,0 0 0 0,0-1 0 16,-5-1 0-16,2 1 0 0,-2-1 0 0,2 0 0 15,-2 1 0-15,1-1 0 0,3 1 0 0,-4-1 0 16,2-1 0-16,-5-2 0 0,0 0 0 0,1 1 0 16,-1-1 0-16,0 0 0 0,3 0 0 0,2 1 0 0,0-1 0 15,1-1 0-15,-3-1 0 0,2 1 0 0,-2 1 0 16,0 0 0-16,-1-1 0 0,1 0 0 0,0 1 0 16,5 0 0-16,-3 2 0 0,1-2 0 0,-1 1 0 15,-2-3 0-15,5-1 0 0,-3 2 0 0,1 1 0 0,-1 2 0 16,3 2 0-16,-3-1 0 0,3 0 0 15,3 2 0-15,0 2 0 0,-3-2 0 0,0-2 0 0,0 1 0 16,-3 1 0-16,3 0 0 0,-4 0 0 0,3 0 0 16,-4 0 0-16,5 0 0 0,0 0 0 0,0 0 0 15,0 1 0-15,-4-1 0 0,-1-1 0 0,-3-2 0 0,-4-1 0 16,4 1 0-16,-2 0 0 0,4-2 0 0,-1 1 0 16,5-1 0-16,2 0 0 0,2-1 0 0,3-2 0 15,-4 2 0-15,-1 2 0 0,-5 4 0 0,-3 4 0 16,0-1 0-16,2 1 0 0,-2 1 0 0,0 0 0 15,-2-2 0-15,2 0 0 0,-5 0 0 0,1-1 0 0,-3 1 0 16,1 2 0-16,-5 1 0 0,-1 2 0 0,0 0 0 16,-1 0 0-16,-5 0 0 0,2 0 0 0,-1-2 0 15,-4 1 0-15,-1-1 0 0,-4-1 0 0,-3-2 0 16,1-2 0-16,-3 1 0 0,1 1 0 0,-7 0 0 16,-1 0 0-16,-2 1 0 0,-6-1 0 0,0-2 0 15,-4 1 0-15,2 0 0 0,-6-4 0 0,3-1 0 16,-3 0 0-16,3 1 0 0,-3 0 0 0,1-1 0 15,0 0 0-15,1 0 0 0,-2-2 0 0,-1-3 0 16,1 0 0-16,-2-1 0 0,1-2 0 0,-3-3 0 16,2-4 0-16,-3-2 0 0,2-4 0 0,-2 0 0 0,-2 2 0 15,-1 1 0-15,-2 1 0 0,1-2 0 0,0-2 0 16,1-3 0-16,2-2 0 0,1 1 0 0,-4 1 0 16,3-1 0-16,1-3 0 0,1-2 0 0,3-2 0 15,-4-4 0-15,-4-2 0 0,3-2 0 0,1 0 0 16,5 2 0-16,-4-2 0 0,2-3 0 0,1-3 0 0,-3-1 0 15,2-7 0-15,1 3 0 0,-3 3 0 0,2 2 0 16,-3 3 0-16,5-3 0 0,-3-3 0 0,1-7 0 16,0-3 0-16,-1 2 0 0,1 2 0 0,-3 1 0 15,3 1 0-15,-3-1 0 0,2 0 0 0,1 0 0 0,-3 0 0 16,1 0 0-16,1 2 0 0,3 3 0 0,-4-2 0 16,3 0 0-16,-4-2 0 0,1-1 0 0,-1-1 0 15,0 2 0-15,0 3 0 0,2 0 0 0,3 3 0 16,-1 1 0-16,0 0 0 0,0 1 0 0,0 4 0 15,2 1 0-15,0 3 0 0,1-1 0 0,-1 5 0 16,2-2 0-16,2 3 0 0,-6 2 0 0,4 1 0 16,-5 4 0-16,2 2 0 0,0 3 0 0,0 0 0 0,0 4 0 15,1 0 0-15,-1 4 0 0,-2 0 0 0,-1 3 0 16,1 2 0-16,-2 4 0 0,3 1 0 0,-4 2 0 16,0 0 0-16,-2 0 0 0,-1 1 0 0,3-1 0 15,0 0 0-15,-3 1 0 0,1 0 0 0,-1-2 0 16,0 2 0-16,-2-1 0 0,0 0 0 0,-8 1 0 15,-3 1 0-15,-1-1 0 0,-7 0 0 0,2 1 0 16,1 1 0-16,2 1 0 0,0 3 0 0,-2-3 0 16,0-1 0-16,0-1 0 0,-4-1 0 0,1 0 0 15,2 1 0-15,-4-2 0 0,2 0 0 0,-1-1 0 16,-4 1 0-16,-4 0 0 0,-6 0 0 0,3 0 0 0,-1 1 0 16,2-1 0-16,2 1 0 0,-6-2 0 0,3 0 0 15,-1 1 0-15,2 0 0 0,-3-2 0 0,-2-1 0 16,-2 3 0-16,2-3 0 0,-4 1 0 0,2 2 0 0,1-1 0 15,1 1 0-15,-4-1 0 0,0-1 0 0,-5 2 0 16,-2-1 0-16,2 1 0 0,2 2 0 0,3 1 0 16,1 1 0-16,-3-1 0 0,-1 0 0 0,-2 2 0 15,0-1 0-15,1 1 0 0,-2 0 0 0,-1 1 0 0,2 2 0 16,-2-1 0-16,1-2 0 0,-4 1 0 0,3 0 0 16,-3 0 0-16,0 2 0 0,-4 0 0 0,3 1 0 15,-4 1 0-15,1-1 0 0,3-1 0 0,-6-1 0 16,5 0 0-16,-3 2 0 0,2 0 0 0,-2 2 0 15,0-2 0-15,-5 1 0 0,2-2 0 0,-5-2 0 16,2 1 0-16,1 0 0 0,-3-1 0 0,0-2 0 0,2 1 0 16,-1 1 0-16,4 0 0 0,-3 0 0 0,1 1 0 15,-3-1 0-15,0 0 0 0,0-3 0 0,-3 0 0 16,2 3 0-16,-3 0 0 0,1 0 0 0,2-1 0 16,1 0 0-16,-3 1 0 0,3 0 0 0,-2-1 0 15,-1-1 0-15,0 1 0 0,1-1 0 0,-1 1 0 16,0-2 0-16,2-3 0 0,1 0 0 0,-3 1 0 15,3 2 0-15,0 2 0 0,0-1 0 0,0 1 0 16,-2-1 0-16,-1-1 0 0,0-1 0 0,-2-2 0 16,-3-2 0-16,0 0 0 0,2-1 0 0,-2 1 0 15,0-1 0-15,4 2 0 0,0 1 0 0,0 0 0 16,-4 0 0-16,3 0 0 0,2 0 0 0,-5-1 0 0,3 1 0 16,-3-1 0-16,1-1 0 0,-1 2 0 0,-2-1 0 15,2 0 0-15,-1-1 0 0,-2 2 0 0,1-2 0 16,2 0 0-16,-3 1 0 0,2 0 0 0,1 1 0 0,3 0 0 15,2 1 0-15,-5-1 0 0,3 0 0 0,-3 0 0 16,0 0 0-16,4 0 0 0,-4 1 0 0,3 0 0 16,2 2 0-16,1 2 0 0,2 0 0 0,2-1 0 15,1 1 0-15,1 1 0 0,-3 0 0 0,2 2 0 0,-3 1 0 16,5-1 0-16,3-2 0 0,0-1 0 16,7-2 0-16,1 1 0 0,0 2 0 0,0 1 0 0,-2 0 0 15,7 0 0-15,4-1 0 0,7 0 0 0,2-2 0 16,-1-1 0-16,6 2 0 0,-1 1 0 0,0 0 0 15,7 1 0-15,1-1 0 0,4-2 0 0,1 2 0 16,5-3 0-16,1 4 0 0,5-3 0 0,2 1 0 16,2-1 0-16,-3 1 0 0,1-2 0 0,2 0 0 0,1 0 0 15,-4 2 0-15,4-2 0 0,0 0 0 0,0 0 0 16,0 1 0-16,0-1 0 0,0 0 0 0,0 0 0 16,0 0 0-16,0 2 0 0,0-1 0 0,0 1 0 15,0-1 0-15,0 1 0 0,5 0 0 0,3-1 0 16,-3 4 0-16,1-5 0 0,-1 2 0 0,0-1 0 15,-2 1 0-15,2-2 0 0,0 0 0 0,-1 0 0 16,4-3 0-16,-8 3-3031 0</inkml:trace>
  <inkml:trace contextRef="#ctx0" brushRef="#br0" timeOffset="-28010.618">4050 14645 1569 0,'0'0'0'0,"0"0"0"16,5-3 0-16,-5 3 83 0,3-3 1 0,-3 3-84 15,10-2 0-15,-10 2 186 0,12 0 0 0,-12 0-186 16,24 0 0-16,-24 0 157 0,26 0 1 0,-26 0-158 15,17 2 0-15,-17-2 15 0,5 3 1 0,-5-3-16 16,3 2 0-16,-3-2 43 0,0 0 1 0,0 0-44 16,0 0 0-16,0 0 71 0,0 0 0 0,0 0-71 0,-5 3 0 15,5-3 51-15,-12 8 1 0,12-8-52 0,-24 19 0 16,24-19 55-16,-30 30 1 0,10-16-56 0,3-1 0 16,-1 1 62-16,2-1 1 0,-6-1-63 0,1-2 0 15,-3-4 70-15,-4-3 1 0,-3-3-71 0,1 0 0 16,-6 0 63-16,-1 0 1 0,-1-3-64 0,-1-2 0 0,1-1 51 15,1-2 1-15,-1 2-52 0,0 1 0 0,-2-1 48 16,5 1 1-16,-2-1-49 0,4 1 0 0,-2-1 39 16,1-1 0-16,2 1-39 0,2 0 0 0,2-2 31 15,2-3 1-15,1 0-32 0,1 1 0 0,1-1 31 0,-1 0 2 16,0 3-33-16,5-2 0 0,-1 1 27 0,0-1 0 16,3 1-27-16,4-1 0 0,0 1 26 0,5-1 0 15,1 3-26-15,2-1 0 0,2 1 22 0,3 3-1 16,0-1-21-16,0-2 0 0,0 7-2884 0</inkml:trace>
  <inkml:trace contextRef="#ctx0" brushRef="#br0" timeOffset="-27290.638">4125 16165 2613 0,'0'0'0'0,"2"2"0"16,1-2 0-16,2 0 168 0,-5 1 1 0,3 1-169 15,-3 0 0-15,1-1 204 0,2 1 0 0,-3-1-204 16,0 1 0-16,0 0 115 0,0 1-1 0,0 0-114 15,-3 0 0-15,2 2 29 0,-2 1 2 0,-1 0-31 16,0 2 0-16,-1 2 24 0,-3-1 1 0,-5 1-25 16,0 1 0-16,-3 2 20 0,-1 1 2 0,-1-1-22 15,2-2 0-15,-4 0 16 0,2 0 1 0,-3 0-17 0,1 2 0 16,-6 1 17-16,-3 2 1 0,-1-4-18 0,-2-2 0 16,2-5 15-16,-3-2 0 0,-4-2-15 0,2 1 0 15,-2-2 15-15,-1-2 1 0,1-2-16 0,-1-3 0 16,-7-4 13-16,2-2 2 0,2 1-15 0,3-1 0 0,-1 0 14 15,3 2 1-15,5-1-15 0,3-3 0 0,2 1 14 16,2 2 2-16,2-1-16 0,-2 0 0 0,-1 1 14 16,1 2 0-16,6 1-14 0,1 1 0 0,4 1 11 15,5 4 1-15,0 0-12 0,3 1 0 0,5 1 7 16,0-1 2-16,0 1-9 0,-3-1 0 0,3 2-3016 0</inkml:trace>
  <inkml:trace contextRef="#ctx0" brushRef="#br0" timeOffset="-18303.18">5234 14926 2186 0,'0'0'0'0,"0"0"134"0,-4-2 1 0,-22-9-135 16,-1-2 0-16,5-4 201 0,-2-1 1 0,6 1-202 15,2 0 0-15,2-2 124 0,3-4 2 0,1 3-126 16,2 1 0-16,3-2 25 0,2 1 0 0,0-1-25 16,1 0 0-16,-2 1 31 0,0 1 0 0,4-5-31 15,0-3 0-15,0-1 34 0,0-2 0 0,4-2-34 16,0 0 0-16,4-1 30 0,2-3 1 0,-2 1-31 16,0 3 0-16,0 4 28 0,1 2 0 0,4-1-28 15,3-1 0-15,0-4 25 0,2-1 0 0,-2 0-25 0,1 1 0 16,1 2 21-16,-1 0 1 0,2-2-22 0,2-1 0 15,-3 0 18-15,2-2 0 0,1 2-18 0,0 1 0 16,4 0 18-16,1 1 0 0,-1 1-18 0,4 0 0 16,0 1 15-16,1 1 1 0,2 1-16 0,-5 1 0 0,2 6 15 15,-4-4 1-15,4 5-16 0,-1 5 0 0,1 1 12 16,-2 5 1-16,2 3-13 0,3 2 0 0,1 3 11 16,1 3 0-16,1 2-11 0,1-2 0 0,-2 2 10 15,4 1 0-15,-1 4-10 0,-4 3 0 0,2 4 8 16,2 4 1-16,-4-1-9 0,-2 2 0 0,1 2 8 15,1 0 0-15,1 1-8 0,-1 2 0 0,-3 3 7 0,4 2-1 16,-4 3-6-16,2 1 0 0,-2 4 7 0,2 2 0 16,-2 1-7-16,4 3 0 0,-4 3 5 0,2 2 1 15,-2 1-6-15,-1 2 0 0,0 1 5 0,-4 1 0 16,1 1-5-16,-2 0 0 0,-5 0 4 0,0-2 0 16,-2 2-4-16,-1 0 0 0,-3 3 5 0,-3 2-1 0,1-3-4 15,-2-1 0-15,-1-1 3 0,0-5 2 0,-3 4-5 16,3 2 0-16,-3 3 3 0,0 2 1 0,1 0-4 15,-4-1 0-15,1 1 2 0,-3 2 1 0,0-1-3 16,0-3 0-16,-5-1 2 0,2-3 2 0,-2 2-4 16,-3 0 0-16,3-1 2 0,-3 1 0 0,-4-4-2 15,-1-4 0-15,-3-2 1 0,-5-3 1 0,4 0-2 16,-4 0 0-16,3 1 1 0,-2 1 0 0,-1-6-1 16,-5 1 0-16,-2-5 1 0,-4-1 0 0,2-1-1 15,1 0 0-15,2-1 0 0,3-2 1 0,-2 2-1 0,-2 0 0 16,2-2 0-16,1 2 1 0,-4-3-1 0,-1-2 0 15,-7-5 0-15,0-1 1 0,-1-3-1 16,0-2 0-16,0-2 2 0,1-1-1 0,-1-2-1 0,-1-1 0 16,3-4 1-16,-1-1 0 0,-1-1-1 0,0-1 0 15,-1-1 1-15,3-1 1 0,-3 0-2 0,1-4 0 16,2-2 1-16,2-1 2 0,1-4-3 0,-1-2 0 0,1-4 1 16,-1-3 1-16,4-3-2 0,-4-1 0 0,-2-5 3 15,-2-2 1-15,1-7-4 0,3-2 0 0,1-4 3 16,-1-4 2-16,-2 1-5 0,2 1 0 0,4 0 4 0,-3 1 2 15,-1-3-6-15,1-4 0 0,-1-2 4 0,1-4 1 16,2 2-5-16,3-1 0 0,-4 1 6 0,2 0 1 16,-1-3-7-16,6-4 0 0,1-1 8 0,0-5 1 15,5 0-9-15,-2 0 0 0,5 0 10 0,0 0 1 16,3 2-11-16,1-2 0 0,2 0 9 0,2 0 1 16,3 0-10-16,2 2 0 0,0-2 12 0,3 0-1 0,3 0-11 15,5 3 0-15,2-1 10 0,2 1 1 0,4-1-11 16,2-2 0-16,6-1 8 0,1-3 1 0,1 5-9 15,3-1 0-15,-4 3 7 0,4 0 1 0,4 4-8 16,1 2 0-16,-1 7 5 0,2 2 1 0,2-1-6 16,-4-1 0-16,-2-2 4 0,1 1 1 0,-2 2-5 15,3 4 0-15,-33 44-3040 0</inkml:trace>
  <inkml:trace contextRef="#ctx0" brushRef="#br0" timeOffset="-9847.516">9256 16023 2324 0,'1'0'0'0,"-1"0"124"16,5 3 2-16,21 13-126 0,-1-2 0 0,-7 2 191 0,-3-2 0 16,1-1-191-16,-3-2 0 0,-3 0 103 0,1 2 0 15,-6-2-103-15,-2-2 0 0,-3-1 31 0,0 0 1 16,0 0-32-16,0 1 0 0,5 3 23 0,-4 0 1 16,-1 4-24-16,0 1 0 0,-1 4 17 0,1 3 1 15,-4 1-18-15,3 0 0 0,-2 2 14 0,-2 2 1 16,-3-4-15-16,0 1 0 0,-2-3 11 0,-1-1 0 0,-2-1-11 15,1 0 0-15,-6-1 10 0,-1-1 0 0,-2-3-10 16,-1 0 0-16,-3 1 8 0,-1-1 0 0,-3-3-8 16,-3-4 0-16,2-2 8 0,0-1 0 0,-4-3-8 15,3-1 0-15,-3-4 7 0,-1-1-1 0,2-3-6 16,-4-2 0-16,3-3 8 0,-4-2 0 0,0-1-8 16,1-1 0-16,-4 1 8 0,3 0 1 0,-4-3-9 15,4-2 0-15,1-4 12 0,2 0 1 0,-2-3-13 16,-4-1 0-16,0-3 12 0,-1-1 0 0,1-4-12 15,1 0 0-15,-2 2 17 0,1-1 1 0,-2-2-18 0,2-4 0 16,-4-1 18-16,2-1 1 0,-2-3-19 0,7-1 0 16,0 0 19-16,-1-1 0 0,6-2-19 0,0-2 0 15,-1-1 16-15,2 0 1 0,3 1-17 0,-1-1 0 16,2-2 12-16,-1-2 0 0,3 1-12 0,4 0 0 0,3 2 9 16,1 0 2-16,6 0-11 0,-1 1 0 0,3 1 7 15,4 2 1-15,1 0-8 0,5 2 0 0,0-2 4 16,5 0-1-16,1-1-3 0,-1 1 0 0,0 0 1 15,3 2 1-15,0 1-2 0,0-2 0 0,1 1 1 16,4-1 2-16,-2 1-3 0,2 1 0 0,1 2 1 16,5-1 0-16,-1 4-1 0,-2-2 0 0,-2 2 1 0,2 2 0 15,2-1-1-15,1 1 0 0,-2-4 1 0,1-2 0 16,3 6-1-16,-1 1 0 0,-2 3 0 0,1 2 2 16,2 0-2-16,-1-1 0 0,3 1 1 0,-3 1 0 15,1-4-1-15,3 0 0 0,2-2 2 0,-4 1 1 16,2 4-3-16,-2 3 0 0,2 4 3 0,-3 4 0 0,4 3-3 15,4 0 0-15,-2 2 3 0,2 1 2 0,3 2-5 16,-2 1 0-16,3 0 3 0,-2 2 1 0,2 3-4 16,4 2 0-16,-1 1 4 0,0 2 2 0,0 0-6 15,-1 1 0-15,5 1 4 0,-2 1 2 0,4 3-6 16,-1 2 0-16,1 1 5 0,1 2 1 0,-2 2-6 16,-3 1 0-16,-1 1 5 0,-3 1-1 0,-1 1-4 15,0 2 0-15,6 0 3 0,2 1 2 0,1 2-5 16,-4 3 0-16,0 1 3 0,0 0 1 0,1 4-4 15,0 2 0-15,-3 1 2 0,0 3 0 0,1 2-2 16,-2 1 0-16,2-2 1 0,-1 0 0 0,3 1-1 16,-6 0 0-16,0 0 1 0,-2 0 1 0,1 0-2 0,-2 4 0 15,0 1 0-15,2 4 1 0,-2 0-1 0,-1-1 0 16,-3-3 0-16,2-1 1 0,-2 4-1 0,-4 0 0 16,2 3 0-16,-3 1 1 0,-4-1-1 0,-1 0 0 0,-3-2 0 15,0-1 1-15,-4 0-1 0,2 0 0 0,-1 1 0 16,1-1 1-16,-3-1-1 0,0 3 0 0,-2-1 0 15,1 2 1-15,-2 0-1 0,-1 0 0 0,1 5 0 16,-2-1 1-16,0-1-1 0,-3-3 0 0,0-1 0 0,0-3 2 16,-3-1-2-16,3 2 0 0,-4 0 0 0,0 0 1 15,1 1-1-15,-2 4 0 0,1 2 0 16,-6 2 1-16,2-4-1 0,0-2 0 0,-5-3 0 0,2-2 1 16,-2 2-1-16,-1 4 0 0,0 4 0 0,-1 3 1 15,-2-4-1-15,1-1 0 0,-2-1 0 0,2-1 1 16,-1 1-1-16,-2-1 0 0,1-1 0 0,-2-1 1 0,-1-1-1 15,-2 0 0-15,3-1 0 0,-4-3 1 0,-2-2-1 16,2-2 0-16,2-1 0 0,1 0 2 0,-4-5-2 16,-1-2 0-16,3-4 0 0,-3-2 1 0,-6 0-1 15,-1 2 0-15,-2 0 1 0,-4-1 0 0,-2-2-1 16,-5-5 0-16,-4-3 1 0,-1-2 0 0,-1-3-1 16,4-2 0-16,-2-1 1 0,-1-2 1 0,2-2-2 15,-2 1 0-15,2 1 3 0,-2-1-1 0,1-2-2 16,1 1 0-16,1 1 3 0,0-1 1 0,2-1-4 15,3-1 0-15,-2-1 4 0,5 1 1 0,1-4-5 16,0-1 0-16,39 6-2902 0</inkml:trace>
  <inkml:trace contextRef="#ctx0" brushRef="#br0" timeOffset="21708.232">1194 13554 1624 0,'0'-3'0'0,"0"3"241"16,0-3-1-16,3-13-240 0,-1 5 0 0,1 5 119 15,-3 3 0-15,5 3-119 0,-2 0 0 0,-3 0 33 16,1 0 1-16,3 0-34 0,-4 0 0 0,3 0 21 16,-3 0 1-16,1 0-22 0,3 0 0 0,-4 0-1841 0</inkml:trace>
  <inkml:trace contextRef="#ctx0" brushRef="#br0" timeOffset="22308.446">1031 13347 2350 0,'-1'-2'0'0,"-3"1"94"0,0-1-1 0,-14-4-93 16,2 3 0-16,8 1 148 0,5 1 0 0,3 1-148 15,0 0 0-15,0 1 40 0,0 1 2 0,8 1-42 16,3 3 0-16,10 5 27 0,1 5 0 0,2 0-27 15,-2 0 0-15,2 1 33 0,2 1 2 0,-1-1-35 16,4 1 0-16,5-1 55 0,2 0 0 0,-1 4-55 16,3 1 0-16,4 5 56 0,3 2 0 0,-2 2-56 15,-2 1 0-15,0 1 58 0,1 0-1 0,1 1-57 0,2-1 0 16,-2 2 48-16,6 1 2 0,-3 1-50 0,-3-1 0 16,2 2 39-16,1 2 0 0,-4-6-39 0,-4 0 0 15,0-7 32-15,-4-4-1 0,-3-2-31 0,0-1 0 0,-6-4 28 16,-1 0 1-16,-3-3-29 0,-4-2 0 0,-1-3 23 15,-3-2-1-15,-3-3-22 0,-2-1 0 0,-4-4 18 16,-4-1 1-16,-4-3-19 0,-1-2 0 0,-3-5 15 16,0-1 0-16,-5-7-15 0,-4-1 0 0,-4-3 12 15,-3-2-1-15,-2-2-11 0,1-1 0 0,-1 0 12 16,-2 0 1-16,2 2-13 0,6 1 0 0,-1 1 11 0,5 1 0 16,3 1-11-16,0 1 0 0,1 2 9 0,4-1 0 15,0 3-9-15,6 1 0 0,4 4 9 16,6 2 0-16,-4 2-9 0,3 4 0 0,2 4 9 0,-1 1 0 15,5 2-9-15,3 4 0 0,5 4 7 0,-1 2 0 0,3 7-7 16,-2 1 0-16,4 5 7 0,1 4 1 0,1 5-8 16,-2 2 0-16,1 2 6 0,-1 4 0 0,-4 3-6 15,-4 2 0-15,-5 2 5 0,0-1 0 0,-4-1-5 16,-3-6 0-16,-5-3 5 0,0-2-1 0,-3-3-4 16,-7-5 0-16,-1-5 4 0,-2-3-1 0,-4-3-3 15,-1 0 0-15,-2-2 2 0,-4-1 2 0,3-2-4 16,-5-7 0-16,1 0 2 0,-1-4 1 0,3 0-3 15,-3 0 0-15,5-4 3 0,-1 0-1 0,-2-1-2 16,3 3 0-16,21 2-2993 0</inkml:trace>
  <inkml:trace contextRef="#ctx0" brushRef="#br0" timeOffset="23075.389">1022 14952 2886 0,'0'0'0'0,"0"-1"178"0,0-1 2 0,-8-10-180 15,0 2 0-15,8 5 106 0,0 2 2 0,0 2-108 16,0-1 0-16,0 0 36 0,0 1 1 0,0 1-37 15,5 1 0-15,6 3 20 0,-2 0 2 0,10 6-22 16,-1 3 0-16,7 4 13 0,1 2 2 0,6-2-15 16,1 4 0-16,2 1 16 0,5 0 2 0,-2 2-18 15,5 0 0-15,-1 3 16 0,-1 1 0 0,1 1-16 0,-4-1 0 16,3 1 20-16,-2 1 1 0,2-2-21 0,2 1 0 16,-1-2 23-16,2 1 0 0,-1 1-23 0,-1-1 0 15,-1-1 22-15,-3 0 0 0,1 0-22 0,-3-2 0 0,-5 1 19 16,1-1 0-16,-2-3-19 0,-2-3 0 15,1-5 16-15,-2-1 1 0,0-3-17 0,-1-3 0 0,-1-2 11 16,1 0 1-16,-5-2-12 0,-1-3 0 0,-2-3 10 16,-7-3 2-16,-1-1-12 0,-2-4 0 0,-5-3 8 15,-3-2 1-15,-3-3-9 0,-1-3 0 0,0-5 6 16,-6-3 1-16,-3 0-7 0,-3 1 0 0,-4 1 6 16,-6-1-1-16,2 2-5 0,2 2 0 0,1 3 5 15,-3 3-1-15,7 0-4 0,-1 2 0 0,2 1 4 0,0 1 0 16,7 4-4-16,-4 0 0 0,5 3 3 0,0 2 1 15,3 3-4-15,2 1 0 0,1 2 3 0,2 0 1 16,2 3-4-16,-2 1 0 0,3 0 3 0,-3 4 0 0,8 8-3 16,5 6 0-16,5 10 4 0,5 6 0 0,0 3-4 15,2 0 0-15,4 4 3 0,4-1 1 0,-4 3-4 16,-3 3 0-16,-3 2 3 0,-3 0 2 0,-1 3-5 16,-7 1 0-16,1-1 3 0,-5 2 2 0,-3-4-5 15,-8-8 0-15,-4-3 3 0,-4-4 0 0,-9-4-3 16,-6 0 0-16,-7-6 3 0,-9-1 0 0,-4-5-3 15,0-3 0-15,-1-1 2 0,-4-4 0 0,-1-3-2 16,1-1 0-16,0-6 3 0,1-1 0 0,1-1-3 16,1 0 0-16,-1-1 2 0,3-1 2 0,1-5-4 15,4-1 0-15,41 6-3039 0</inkml:trace>
  <inkml:trace contextRef="#ctx0" brushRef="#br0" timeOffset="26884.087">1318 10231 2198 0,'0'0'0'0,"0"0"0"0,-11-9 0 0,11 9 148 15,-29-18 0-15,29 18-148 0,-27-17 0 0,27 17 238 16,-16-16 0-16,16 16-238 0,-17-17 0 0,17 17 131 16,-16-19 1-16,16 19-132 0,-13-18 0 0,13 18 24 0,-5-11 2 15,5 11-26-15,-3-8 0 0,3 8 34 0,-3-1 0 16,3 1-34-16,0 0 0 0,0 0 40 0,-2 0-1 16,2 0-39-16,0 0 0 0,0 0 31 0,0 0 2 15,0 0-33-15,2 0 0 0,-2 0 30 0,11 4 2 16,-11-4-32-16,21 10 0 0,1 2 26 0,5 4 0 0,-1 3-26 15,1-3 0-15,1 2 21 0,1-1 0 0,1 2-21 16,2-3 0-16,2 4 19 0,-1 1 1 0,1 0-20 16,-4 2 0-16,3 3 16 0,-4 2 1 0,1-4-17 15,2 3 0-15,-5-3 12 0,2-1 0 0,3-2-12 16,-2 3 0-16,4-2 12 0,-1 0-1 0,1 3-11 16,-1-4 0-16,4 1 8 0,-2 0 1 0,2-1-9 15,-4-1 0-15,-3 3 8 0,2-1 1 0,-2-3-9 16,-1-2 0-16,1 1 9 0,-4-1 1 0,3-1-10 15,-5-4 0-15,1-2 8 0,-3-2 1 0,2 0-9 16,-3 0 0-16,-3-4 7 0,2 0 2 0,-7-1-9 0,0-3 0 16,-10 1 8-16,-1-1 1 0,-2 0-9 0,0 0 0 15,0 0 8-15,0 0 1 0,-2-1-9 0,-1-4 0 16,-5-3 7-16,1 0 1 0,-9-8-8 0,-4-3 0 16,-9-8 6-16,-4-4 2 0,-1 2-8 0,1 1 0 0,-1 2 6 15,1 3 1-15,-1-1-7 0,4-1 0 0,-2-1 4 16,5-2 2-16,-2 4-6 0,4 2 0 0,4 1 4 15,0 2 1-15,2-1-5 0,5-1 0 0,1 1 3 16,0 1 0-16,5 1-3 0,0-1 0 0,4 3 3 16,0 2 0-16,4 3-3 0,0 3 0 0,0 6 2 0,4 2 2 15,0 2-4-15,1 1 0 0,3 2 2 0,2 3 0 16,6 5-2-16,1 6 0 0,10 1 2 0,0 5 1 16,5 4-3-16,-3-1 0 0,-4 1 2 0,1-1 0 15,-1 1-2-15,1 3 0 0,-2 1 2 0,-2-1 1 16,2 6-3-16,-3 1 0 0,-4 4 2 0,1 4 0 0,-2-2-2 15,-5-6 0-15,-5-4 2 0,1-2 1 0,-3-4-3 16,-4-1 0-16,0 1 1 0,-3-7 1 0,2 2-2 16,-6 0 0-16,1-5 1 0,-5 0 1 0,-2-5-2 15,-3-2 0-15,-1-7 1 0,-7-2 0 0,1-1-1 16,-2 1 0-16,-4-3 2 0,0 2-1 0,-1-4-1 16,2-4 0-16,-3-5 1 0,-1 0 0 0,4-5-1 15,1 2 0-15,3 2 0 0,1-3 1 0,-4 2-1 16,5-4 0-16,22 17-3007 0</inkml:trace>
  <inkml:trace contextRef="#ctx0" brushRef="#br0" timeOffset="31047.27">4876 11862 1934 0,'0'0'0'15,"0"0"0"-15,3 2 0 0,-3-2 158 0,3 1 1 0,-3-1-159 16,2 8 0-16,-2-8 223 0,0 14 0 0,0-14-223 16,0 19 0-16,0-19 143 0,-2 21-1 0,2-21-142 15,-3 17 0-15,3-17 23 0,-8 19-1 0,8-19-22 16,-16 19 0-16,16-19 38 0,-27 24 0 0,11-13-38 16,-2-1 0-16,-1-3 39 0,2 1 0 0,-6 0-39 15,-4 0 0-15,-3 0 34 0,-3 0 0 0,-6 0-34 16,3-3 0-16,-6 1 31 0,4-1-1 0,-8 0-30 15,0-5 0-15,-9 1 31 0,1 1 1 0,-5-2-32 16,2 0 0-16,-2 1 27 0,-5-1 0 0,2-3-27 16,0-3 0-16,-2-4 25 0,-3 1 2 0,0-2-27 15,-3-4 0-15,3-2 24 0,0-2 0 0,-1-2-24 0,1 1 0 16,-4-5 21-16,5 1 1 0,-5-3-22 0,3 5 0 16,-5-5 21-16,1 0-1 0,3 3-20 0,-1-4 0 15,3 1 17-15,0 0 1 0,3 0-18 0,-1 2 0 0,1-1 14 16,2 3 2-16,0-1-16 0,6-2 0 0,2 1 12 15,0 1 2-15,8-3-14 0,-1 5 0 0,3-1 10 16,6 0 0-16,-1 1-10 0,3 2 0 0,5-1 9 16,3 4 1-16,2-6-10 0,5 3 0 0,1-2 9 15,4 1 0-15,6-3-9 0,2 2 0 0,11 0 8 16,2-2 0-16,3 1-8 0,2 0 0 0,6 6 5 16,4-4 2-16,6 1-7 0,-1 1 0 0,6 1 6 0,2 1 0 15,7 0-6-15,-2-1 0 0,9 1 6 0,2-4-1 16,2 5-5-16,0-3 0 0,6 2 5 0,-1 1-1 15,5-1-4-15,-2-2 0 0,4 1 3 0,3-1 0 0,-3 2-3 16,0-1 0-16,4 3 1 0,-4-4 1 0,7 0-2 16,-1 3 0-16,6 0 2 0,0 0-1 0,3 3-1 15,2-1 0-15,4 1 0 0,4 4 1 0,1-4-1 16,2 2 0-16,1 2 0 0,4-4 0 0,-4 4 0 16,4-1 0-16,0 2 0 0,1 3 0 0,6-3 0 15,-2 4 0-15,4-4 0 0,0 3 0 0,0 0 0 16,4 2 0-16,-1-3-1 0,1 1 1 0,4 0 0 15,-5 2 0-15,1 0-1 0,1 1 1 0,-2 2 0 16,0 0 0-16,-2 0-2 0,2 2 1 0,-3 0 1 16,0-1 0-16,-1 2-1 0,1-3 0 0,-1 3 1 15,-4 2 0-15,1-3-1 0,-4 1 0 0,6 0 1 0,-2 0 0 16,-1 2-1-16,1 0 0 0,2 0 1 0,-2-1 0 16,5-1-2-16,1 1 1 0,-2 0 1 0,-1-2 0 15,1 1-1-15,-4 0 1 0,-1-3 0 0,-3 2 0 16,2-1 0-16,-2 1 0 0,-1 1 0 0,-4-1 0 0,4 1 0 15,-4 2 0-15,1-2 0 0,-5 0 0 0,1 2 0 16,2-4 0-16,-4 6 0 0,1-4 0 0,-4 2 0 16,-1-1 0-16,0 4 0 0,-8-1 0 0,2 1 0 15,-2 1 0-15,-1 2 0 0,1 0 0 0,-1 0 0 16,-1 2 0-16,-1-2 0 0,-4 3 0 0,2 1 0 0,1 2 0 16,-3-3 0-16,-1 2 0 0,-2-3 0 0,-1 1 0 15,-2 2 0-15,-3 1 0 0,0 2 0 0,0 0 0 16,-5 0 0-16,-1-1 0 0,-2 1 0 0,-5-4 0 15,-4 4 0-15,-1 0 0 0,-1 2 0 0,-3 3 0 16,-6-4 0-16,0-2 0 0,-11 1 0 0,-5 1 0 0,-1 3 0 16,-1-1 0-16,-4 5 0 0,3 1 0 0,-8 2 0 15,0-1 0-15,-4-1 0 0,-4 1 0 0,0-2 0 16,-4-4 0-16,-5 0 0 0,0-1 0 0,-6-2 0 16,-2 1 0-16,-4 1 0 0,-5 0 0 0,-4 2 0 15,-3 1 0-15,-4 2 0 0,-2 2 0 0,-3-2 0 16,-4-2 0-16,1-3 0 0,-4 0 0 0,-1-1 0 15,-3-1 0-15,-5 4 0 0,-5-2 0 0,-2 1 0 16,-1-4 0-16,0-2 0 0,1 2 0 0,-1 0 0 16,-2 1 0-16,1 4 0 0,-4 0 0 0,0 1 0 15,-3-4 0-15,-4-1 0 0,3-1 0 0,-7-1 0 16,0-1 0-16,-2 1 0 0,-8-1 1 0,4-3-1 16,-4-1 0-16,-3 0 1 0,2-1 1 0,-3-1-2 0,-5 1 0 15,1-5 1-15,-1 1 0 0,0 2-1 0,-4 1 0 16,-4 2 1-16,0-4 0 0,-3 2-1 0,-2-6 0 15,-2 0 2-15,-6-2 2 0,0 0-4 0,0 3 0 0,0 1 3 16,-3 2 0-16,0-2-3 0,-1-1 0 0,0 0 5 16,-7 2-1-16,2-3-4 0,-5-2 0 0,-1-1 5 15,1-2-1-15,-3 3-4 0,-2-2 0 0,-2 6 4 16,-4-4 0-16,-1 0-4 0,2-1 0 0,-1-2 4 16,1 0-1-16,-1-2-3 0,4 0 0 0,-3 1 1 0,0-1 1 15,4 1-2-15,-4 1 0 0,6-5 1 0,-2 3 2 16,1 1-3-16,3-2 0 0,3-1 1 0,5 1 0 15,4 0-1-15,1 0 0 0,7 0 1 0,0 1 0 16,2-4-1-16,7 0 0 0,0-1 1 0,8 2 2 16,1 1-3-16,4-4 0 0,2 1 1 0,8 1 1 0,0-2-2 15,12-6 0-15,2 0 1 0,1-2 1 0,8 0-2 16,0-1 0-16,8-1 1 0,2-1 2 0,2-3-3 16,4-2 0-16,2 1 1 0,6-4 0 0,1 0-1 15,6 0 0-15,5-2 1 0,6-1 0 0,4 2-1 16,1-1 0-16,2 1 1 0,2 1 0 0,3-2-1 15,2 1 0-15,6-2 1 0,5 1 1 0,4-1-2 16,0-1 0-16,4-6 1 0,0 1 0 0,5 2-1 16,1 0 0-16,2 4 0 0,2 1 1 0,6 1-1 15,0-1 0-15,1 1 0 0,5-1 1 0,-1-1-1 16,1-2 0-16,2-1 0 0,-1-2 0 0,2 2 0 0,4 3 0 16,1 1 0-16,0-2 0 0,4 2 0 15,4 1 0-15,0 2 0 0,4 1 0 0,4-2 0 0,0 2 0 16,5-4-1-16,0 1 1 0,5-1 0 0,3 4 0 0,3 3-1 15,1 0 1-15,4 1 0 0,3 0 0 0,2 1-1 16,5 2 1-16,2 3 0 0,1-1 0 0,0 2-1 16,7 1-1-16,-1 0 2 0,2 1 0 0,7-1-1 15,-2 2 1-15,4 1 0 0,0 2 0 0,-1 0-1 16,1 4 1-16,3-3 0 0,1-1 0 0,4-3-1 16,0 0 1-16,-4 3 0 0,4 0 0 0,3 4-1 15,-3-3 1-15,5 3 0 0,-1-1 0 0,-3 0-1 0,3-3 1 16,1 0 0-16,1 4 0 0,2-1 0 0,0 2 0 15,2-1 0-15,1 1 0 0,2 2 0 0,-3 1 0 16,1-3 0-16,2 1 0 0,-1 0 0 0,-4 1 0 16,0 1 0-16,2 0 0 0,1 1 0 0,-3 1 0 15,2-2 0-15,-2 0 0 0,0 2 0 0,-3-2 0 0,2 3 0 16,1-2 0-16,1 6 0 0,0 1 0 0,-1-1 0 16,0 3 0-16,0-1 0 0,0 1 0 0,-3 3 0 15,-5-4 0-15,4 2 0 0,-9 2 0 0,2 3 0 16,-2 0 0-16,1 3 0 0,1 3 0 0,-2-5 0 15,-3 2 0-15,-1 0 0 0,0-1 0 0,-7-1 0 16,2 4 0-16,-5-2 0 0,-2 1 0 0,-4 1 0 16,-2-1 0-16,-5 2 0 0,-3 2 0 0,2-3 0 15,-4 1 0-15,-1 0 0 0,0-1 0 0,-5-1 0 16,-3 1 0-16,-6-1 0 0,1 1 0 0,-5-2 0 16,-2-2 0-16,-8-1 0 0,-5 0 0 0,-4 2 0 15,-3-1 0-15,-5 2 0 0,-1 2 0 0,-7-4 0 16,-1 2 0-16,-3 2 0 0,-6-1 0 0,-4-1 0 0,-4-1 0 15,-4-3 0-15,-5 1 0 0,-3 2 0 0,-5-3 0 0,-6 0 0 16,0-1 0-16,-8 0 0 0,0 0 0 0,-7 1 0 16,-4 1 0-16,1-1 0 0,-4 3 0 0,-1 1 0 15,-1 1 0-15,-3-2 0 0,-6 4 0 0,-3 2 0 16,0 1 0-16,-4-1 0 0,-4-2 0 0,-4-1-1 16,1-1 1-16,-6-2 0 0,2 2 0 0,-5 1-1 15,0-1 1-15,-2-1 0 0,-7-1 0 0,-4-2-1 0,1-1 1 16,-9 3 0-16,-3-4 0 0,5 0-2 0,-10 1 2 15,1 0 0-15,-2 3 0 0,-1-4-1 0,-2 2 1 16,-5-2 0-16,0 0 0 0,-5 1-1 0,-2-3 1 16,2 1 0-16,-8-7 0 0,0 1-1 0,1 0 1 0,-5-2 0 15,1 2 0-15,-5-1-1 0,-3 0 1 0,2-1 0 16,1 0 0-16,-3-2 0 0,3-2 0 0,-5 1 0 16,2 1 0-16,-1-1 0 0,-4-2 0 0,0-2 0 15,3 1 0-15,-6-3 0 0,2-2 0 0,-7 0 0 16,2 1 0-16,-2-3 0 0,-2 0 0 0,7 3 0 15,2-2 0-15,1 0 0 0,0 1 0 0,4-2 0 16,4-2 0-16,0-1 0 0,0 0 0 0,5 3 0 16,3 2 0-16,0 3 0 0,2-2 0 0,3 0 0 15,3-1 0-15,1 1 0 0,-1-3 1 0,7 2-1 16,6 0 0-16,-1-2 1 0,3-2 0 0,2 1-1 16,4-1 0-16,1 1 1 0,4-1 2 0,4 1-3 15,4-2 0-15,3-2 2 0,4-1 0 0,5-2-2 16,1 0 0-16,1 0 2 0,3 1 2 0,8-1-4 0,-4-2 0 15,9 1 2-15,0 1 1 0,5-5-3 0,2-1 0 16,8 0 3-16,-1-2-1 0,9 1-2 0,6 0 0 16,4 3 2-16,5-1 0 0,4 1-2 0,-1-1 0 0,8 1 1 15,0-1 2-15,2 0-3 0,3-1 0 0,3-5 2 16,-1-1 0-16,6-2-2 0,0 0 0 0,5-5 2 16,2 0 1-16,3-1-3 0,3 5 0 0,-1 1 2 15,6 2 0-15,3-1-2 0,4 1 0 0,5 1 2 16,1 0 1-16,5 2-3 0,-1-4 0 0,7 2 1 0,-3 0 0 15,6-1-1-15,1-1 0 0,10-1 1 0,3 0 0 16,3 2-1-16,2 2 0 0,0 1 0 0,2 3 1 16,6 0-1-16,0 1 0 0,3 1 0 0,0-1 1 15,1 2-1-15,4 2 0 0,4 1 0 0,1-3 0 0,5 1 0 16,4 1 0-16,2 1 0 0,1 0 0 0,4-1 0 16,-1 4 0-16,5 2 0 0,0-2 0 0,1 5 0 15,2 1 0-15,-3-1-1 0,8 3 1 0,0 2 0 16,0 1 0-16,5 2-1 0,0 2 1 0,0 1 0 15,0-2 0-15,3 3-1 0,-4-1 1 0,2 2 0 16,2 2 0-16,-3 1-1 0,3 5 1 0,-3-5 0 16,3 1 0-16,2 3-1 0,1-8 1 0,-6 4 0 15,0 2 0-15,-2-1-1 0,2 2 1 0,-3-1 0 16,1 1 0-16,2 3 0 0,-1-1 0 0,0-1 0 16,1 1 0-16,3 0 0 0,1-2 0 0,-5 0 0 15,3 2 0-15,0-1 0 0,-1 3 0 0,-3 0 0 16,1 1 0-16,-6 0 0 0,1 0 0 0,-2 0 0 15,-2 0 0-15,-3-2 0 0,-3 0 0 0,-1 3 0 0,-6 4 0 16,-1 0 0-16,-1 2 0 0,-7 0 0 0,-2-1 0 0,-4-2 0 16,-1 1 0-16,-7 1 0 0,-5 2 0 0,-3-4 0 15,-4 1 0-15,-1 0 0 0,-5 2 0 0,-3-2 0 16,0 3 0-16,-3 1 0 0,-3 3 0 0,-7-2 0 16,-6 1 0-16,-5 1 0 0,-6 1 0 0,-6-2 0 15,-5 0 0-15,-5-5 0 0,-5 0 0 0,-11 0-1 16,-2-1 1-16,-5-1 0 0,-6 1 0 0,-1-1 0 0,-4 1 0 15,-6-2 0-15,-5 0 0 0,-5 0 0 0,-4 0 0 16,-5 2 0-16,-5 1 0 0,-4 0 0 0,-5 0 0 16,-1 0 0-16,-6-1 0 0,0-4 0 0,-6 1 0 15,-3-3 0-15,-4 0 0 0,-5-4 0 0,-2-2 0 16,-6 1 0-16,-5 1 0 0,-3 0 0 0,-7 3 0 16,-2-4 0-16,-7 1 0 0,-1-3 0 0,-1-4 0 15,-1 1 0-15,-1-2 0 0,-3-1 0 0,1 0 1 0,-1-1-1 16,-2-1 0-16,0-1 1 0,-6-1 0 0,3 0-1 15,3 1 0-15,3-2 2 0,2 1 0 0,1 0-2 16,2 1 0-16,2-2 3 0,3 3-1 0,3-3-2 16,5 1 0-16,1 0 2 0,0 2 0 0,10-1-2 15,4-2 0-15,90 3-2968 0</inkml:trace>
  <inkml:trace contextRef="#ctx0" brushRef="#br0" timeOffset="37101.081">3632 11699 1733 0,'0'0'0'16,"0"0"16"-16,0 0 1 0,0 0-17 15,21-19 0-15,-21 19 14 0,21-14 2 0,-21 14-16 0,17-13 0 16,-17 13 6-16,16-13-1 0,-16 13-5 0,8-12 0 15,-8 12 8-15,8-10 1 0,-8 10-9 0,5-9 0 0,-5 9 0 16,8-10 0-16,-8 10 0 0,5-9 0 0,-5 9-1 16,5-8 1-16,-5 8 0 0,3-7 0 0,-3 7-1 15,0-11 0-15,0 11 1 0,-8-17 0 0,8 17-2 16,-18-24 0-16,18 24 2 0,-20-19 0 0,20 19 0 16,-20-11 2-16,20 11-2 0,-17-3 0 0,17 3 34 15,-21-3 2-15,21 3-36 0,-13 0 0 0,13 0 110 0,-9 0 1 16,9 0-111-16,-21-5 0 0,21 5 143 0,-29-5-1 15,9 2-142-15,-1 0 0 0,-4 1 135 0,-4-2 0 16,0 2-135-16,2 0 0 0,0-2 112 0,5 0 0 16,-4 1-112-16,-3 0 0 0,4 2 94 0,-4-1 1 15,4 0-95-15,4 1 0 0,0 1 82 0,1 1 1 0,-1-1-83 16,5 0 0-16,3-1 66 0,0 1 1 0,4 0-67 16,4 0 0-16,2 0 56 0,3 0 2 0,0 1-58 15,0 1 0-15,0 0 47 0,0-1 0 0,3 1-47 16,2-1 0-16,0 1 38 0,3-1 0 0,4 1-38 15,4 0 0-15,2-1 34 0,3 2-1 0,2-3-33 16,0 2 0-16,-2 0 28 0,2 2 1 0,0-2-29 16,5 3 0-16,3 1 23 0,-3-1 2 0,6 1-25 15,-1 0 0-15,6 2 24 0,2 3 1 0,-3-1-25 16,2 3 0-16,-2 2 23 0,1 4-1 0,2 2-22 16,2-5 0-16,2-2 18 0,-4 2 1 0,-1 0-19 0,0 0 0 15,-10-4 16-15,4 2 0 0,-6 1-16 16,1-6 0-16,-7-1 11 0,-1 0 1 0,-5 0-12 0,-3-2 0 15,-5-3 9-15,-4-1 0 0,-4 0-9 0,0 1 0 0,0-3 8 16,-3 0 1-16,-1 0-9 0,-9 1 0 16,-8 1 7-16,-4 0-1 0,-4 1-6 0,-5-3 0 0,-7 0 6 15,-1 0 0-15,-1 0-6 0,-3 0 0 0,0 0 4 16,-3 0 2-16,-1-3-6 0,2 3 0 0,4 3 3 16,1-3 1-16,-4 0-4 0,1-5 0 0,-3 2 0 15,3-5 0-15,-1 3 0 0,6-3 0 0,3 2 0 0,1-2 0 16,4 2 0-16,-4-2 0 0,3 1 0 0,4 1 0 15,1-2 0-15,7 0 0 0,1-1 0 0,6 2 0 16,5 3 0-16,-1-3 0 0,9 4 0 0,2 2 0 16,0-1 0-16,5 0 0 0,0 1 0 0,3-1 0 15,8 2 0-15,4 2 0 0,11 1 0 0,7 2 0 0,3 3 0 16,4-4 0-16,-2 1 0 0,-2 0 0 16,6 1 0-16,-1 2 0 0,8 2 0 0,0 1 0 0,2-2 0 15,-3-1 0-15,-2-2 0 0,0 1 0 0,1 2 0 16,-1 2 0-16,-1 4 0 0,1 0 0 0,-2 0 0 15,-6-4 0-15,-6-2 0 0,-2-1 0 0,-3-1 0 16,-5-1 0-16,-3 0 0 0,-7-1 0 0,-1-2 0 16,-8-1 0-16,-3 1 0 0,-5-3 0 0,0 0 0 15,-3 0 0-15,1 0 0 0,-3 0 0 0,-7 0 0 16,-9-6 0-16,-11-1 0 0,-6-1 0 0,-5 0 0 16,-2 2 0-16,-4 0 0 0,-2-2 0 0,0 0 0 15,1-2 0-15,-1-1 0 0,2-1 0 0,-5 1 0 0,3 1 0 16,1 2 0-16,-1 2 0 0,2-2 0 0,6-2 0 15,1 1 0-15,4 1 0 0,2 0 0 0,5 2 0 16,3 1 0-16,7 0 0 0,5 0 0 0,3 2 0 0,5 0 0 16,7 2 0-16,2 1 0 0,2-4 0 0,2 3 0 15,-2-1 0-15,7 2 0 0,6 2 0 0,6 3 0 16,7-2 0-16,3 3 0 0,-2 0 0 0,0 2 0 16,7 0 0-16,0 2 0 0,1-2 0 0,3-2 0 15,1 2 0-15,-2 0 0 0,-1-2 0 0,0-1 0 16,-1 0 0-16,-1-1 0 0,-4 0 0 0,2-1 0 15,2-3 0-15,-7 3 0 0,2-2 0 0,-5-1 0 0,0 0 0 16,-1 2 0-16,-9 0 0 0,-4-1 0 0,-2 1 0 16,-6-2 0-16,-5 0 0 0,0 0 0 0,0 0 0 15,-5-2 0-15,-6-3 0 0,-2 1 0 0,-4-4 0 16,-9-2 0-16,-3 2 0 0,-4-1 0 0,-8-1 0 0,-1 1 0 16,-1-1 0-16,-2 1 0 0,-1 1 0 0,0 3 0 15,0-3 0-15,-5 4 0 0,-2-1 0 0,5 2 0 16,4-1 0-16,1 3 0 0,4-1 0 0,6-1 0 15,4 2 0-15,5 1 0 0,7 0 0 0,9 0 0 16,3 1 0-16,5 1 0 0,5-1 0 0,8 2 0 16,4 2 0-16,10 3 0 0,4 3 0 0,2-1 0 15,8 1 0-15,6 0 0 0,7 0 0 0,2 3 0 16,-2-3 0-16,-2 4 0 0,-1-1 0 0,4 3 0 16,-4-3 0-16,3 1 0 0,-3-3 0 0,-2-2 0 15,-4 1 0-15,-10 0 0 0,-6 0 0 0,-4-1 0 0,-4-3 0 16,-5 1 0-16,-3 2 0 0,-6-5 0 0,-2-2 0 15,-10-3 0-15,-1 0 0 0,-7-5 0 0,-4 2 0 16,-9 0 0-16,-2-2 0 0,-9 0 0 0,2-3 0 0,-7 4 0 16,-1-3 0-16,-6 1 0 0,3 0 0 0,-4 1 0 15,1-3 0-15,-2 2 0 0,0 1 0 0,2 3 0 16,-2-2 0-16,4 0 0 0,3 1 0 0,9-2 0 16,1 1 0-16,5-4 0 0,9 3 0 0,7-1 0 15,5 1 0-15,3 0 0 0,2 2 0 0,3 1 0 0,3 1 0 16,2 1 0-16,-2 0 0 0,2 0 0 15,0 0 0-15,3 0 0 0,5 0 0 0,-1 0 0 0,4 0 0 16,-3 0 0-16,-3 0 0 0,-3 0 0 0,1 0 0 16,-4 0 0-16,-3 0 0 0,2 0 0 0,-3 0 0 15,0-2 0-15,-3-1 0 0,3 0 0 0,-1 3 0 16,-6-3 0-16,-2-5 0 0,9 8-3047 0</inkml:trace>
  <inkml:trace contextRef="#ctx0" brushRef="#br0" timeOffset="43319.704">4192 14549 2161 0,'0'0'0'0,"0"0"120"0,0 0 0 0,0 0-120 16,-8-7 0-16,8 7 181 0,0-1-1 0,0 1-180 16,-5-5 0-16,5 5 90 0,-3-3 0 0,3 3-90 15,-3-3 0-15,3 3 35 0,-2-7 1 0,2 7-36 0,-3-3 0 16,3 3 20-16,-5-3 1 0,5 3-21 0,-3-3 0 15,3 3 16-15,-2-2 0 0,2 2-16 0,-3 0 0 16,3 0 11-16,-5 0 0 0,5 0-11 0,-4 3 0 16,4-3 10-16,-7 5 0 0,7-5-10 0,-1 8 0 0,1-8 15 15,0 14 0-15,0-14-15 0,0 18 0 0,0-18 23 16,0 12 0-16,0-12-23 0,4 16 0 0,-4-16 32 16,0 15-1-16,0-15-31 0,0 6 0 0,0-6 35 15,-3 9 0-15,3-9-35 0,-1 10 0 0,1-10 36 16,-7 11 0-16,7-11-36 0,-9 16 0 0,9-16 30 0,-18 27 0 15,18-27-30-15,-20 23 0 0,20-23 26 0,-26 18 0 16,26-18-26-16,-29 22 0 0,29-22 22 0,-28 29 2 16,10-17-24-16,-3-1 0 0,-4-3 18 0,-4 0 1 15,-1-2-19-15,-4-2 0 0,-2-4 16 0,-1 0-1 16,-1 0-15-16,0 0 0 0,-4-8 12 0,1 1 0 0,-2 1-12 16,-2-2 0-16,2-1 12 0,-3-2 1 0,0 1-13 15,-1 1 0-15,3-1 11 0,1 1 1 0,1 1-12 16,1 1 0-16,-1 3 11 0,6-1 1 0,2 0-12 15,4 0 0-15,0 1 9 0,3-1 0 0,4 0-9 16,-1-1 0-16,7-1 11 0,-1 1 1 0,2 0-12 16,7-1 0-16,-2 3 14 0,6 0-1 0,0 3-13 15,2-1 0-15,0 1 11 0,3-1 1 0,3 1-12 16,0-1 0-16,-3 2-2867 0</inkml:trace>
  <inkml:trace contextRef="#ctx0" brushRef="#br0" timeOffset="44089.54">4268 16181 2563 0,'0'0'0'0,"4"3"0"0,-4 0 0 0,1 2 48 16,2 2 1-16,-3-1-49 0,0 2 0 0,-3 0 189 0,2 0 0 15,1-2-189-15,-4-1 0 0,4-1 111 0,-4 3 1 16,-1 1-112-16,-3 3 0 0,0 3 37 0,-5 2 0 16,0 0-37-16,-3 1 0 0,-4 1 23 0,-3-1 1 15,0-1-24-15,-3 0 0 0,1-4 30 0,-7 1 2 16,1 1-32-16,-2 2 0 0,-5 1 31 0,1 2 1 16,-1-1-32-16,-1-2 0 0,3-2 27 0,-2-1 1 0,-1-2-28 15,-1 0 0-15,5 0 29 0,-1 0-1 0,-3-3-28 16,1-3 0-16,-3-2 24 0,-1-2 1 0,4-1-25 15,1 0 0-15,4 0 22 0,3-1 1 0,-2-2-23 16,5-1 0-16,-2 0 18 0,4-3 1 0,4 1-19 16,0 0 0-16,2-1 18 0,5 3 0 0,1-3-18 15,0 1 0-15,2 0 14 0,-2-1 2 0,5 3-16 16,3-1 0-16,5 0 16 0,0 2-1 0,5-5-15 16,6-6 0-16,-11 14-2886 0</inkml:trace>
  <inkml:trace contextRef="#ctx0" brushRef="#br0" timeOffset="88663.193">9477 11784 2198 0,'0'0'0'16,"0"0"102"-16,0 0 0 0,0 0-102 15,-9-11 0-15,9 11 167 0,-12-9 2 0,12 9-169 0,-19-11 0 16,19 11 83-16,-28-8 1 0,28 8-84 0,-29-5 0 16,11 5 31-16,2 3 2 0,1-3-33 0,-3 0 0 15,-6 2 21-15,2 1 0 0,-7 0-21 0,-1 0 0 0,-4 0 14 16,-2 4 1-16,-3 1-15 0,1-2 0 0,-2 4 10 16,0 2 1-16,1 1-11 0,-1-2 0 0,-6 2 9 15,-2 1 1-15,0 0-10 0,-5 2 0 0,1 1 7 16,-2-1 1-16,-4 3-8 0,-1 3 0 0,2-1 6 15,-4-1 2-15,1 3-8 0,-1-1 0 0,1-2 7 0,-1 1 1 16,-1-4-8-16,-4 4 0 0,-2-2 9 0,-4 2 1 16,2-7-10-16,-2 2 0 0,1-4 11 0,-4 1 0 15,1 1-11-15,1-4 0 0,-7-2 11 0,2 0 1 16,-1-1-12-16,-6 1 0 0,2 0 11 0,0-5 0 16,2 2-11-16,-5-3 0 0,2 3 10 0,-1-1 1 0,-3 1-11 15,1 0 0-15,-4 0 11 0,2 1-1 0,-2-1-10 16,-2-4 0-16,1-2 9 0,-1-3 1 0,3 0-10 15,-6-1 0-15,2 2 8 0,-5-4-1 0,-1 0-7 16,-1-3 0-16,-2-3 9 0,1 1 1 0,-2-1-10 16,2 0 0-16,-5-1 13 0,2 0 0 0,-3 1-13 15,-1 2 0-15,2 0 17 0,-1 3 0 0,5-1-17 16,-6-2 0-16,4 1 16 0,0-4-1 0,0 1-15 16,-2 0 0-16,5 1 13 0,-2-1-1 0,4 0-12 15,-5 2 0-15,4-1 11 0,-2 1 1 0,5-4-12 16,6-2 0-16,-4-2 8 0,4-2 1 0,4 1-9 0,-3 2 0 15,7 4 8-15,1 0 1 0,-2-2-9 0,3 0 0 16,-1-4 8-16,1 1 1 0,11-2-9 0,1 1 0 16,6-1 8-16,3 0 1 0,5-1-9 0,-3-3 0 15,5-4 7-15,0 2 1 0,5-1-8 0,-1-1 0 0,7 1 5 16,5-1 2-16,4 1-7 0,1 4 0 0,0 0 4 16,4 2 2-16,3-3-6 0,1 1 0 0,1-4 3 15,2-1 2-15,2 1-5 0,3-4 0 0,4 0 3 16,2-1 1-16,6 0-4 0,0 1 0 0,2 5 2 15,3 0 1-15,7 0-3 0,-1 2 0 0,5-2 2 16,2 0 1-16,8 2-3 0,-1 0 0 0,9-1 2 0,1 1 0 16,4-2-2-16,-1 0 0 0,6-1 1 0,2 1 2 15,5 3-3-15,0 3 0 0,9 2 1 0,-1 5 1 16,3 0-2-16,2 0 0 0,5-1 1 0,3 0 1 16,3 0-2-16,2 3 0 0,3 1 1 0,8 1 1 0,-2 2-2 15,6 0 0-15,1 0 2 0,3 2 1 0,-2 1-3 16,2 0 0-16,6 1 3 0,-4-1 1 0,2 2-4 15,1-4 0-15,4 3 3 0,6-3 1 0,-6 1-4 16,0 1 0-16,1 1 3 0,-1 0 0 0,1 0-3 16,-2-1 0-16,-2 2 3 0,0-2-1 0,2-1-2 15,-2 1 0-15,3 0 1 0,-1-1 1 0,-1-2-2 16,-3 2 0-16,2-2 0 0,-1 1 1 0,0 3-1 16,1-1 0-16,-2 0 0 0,1 0 1 0,-2 2-1 15,5-2 0-15,1 4 0 0,1 1 2 0,1 0-2 16,1 1 0-16,6-1 0 0,-1 0 1 0,1 2-1 15,4 1 0-15,0 0 1 0,2 2 0 0,-1-2-1 0,0 2 0 16,-1 0 1-16,0-2 1 0,-5 2-2 0,2 3 0 16,-6-4 1-16,1 4 2 0,-1 0-3 0,-4-2 0 15,5 1 1-15,-3 1 1 0,2 0-2 0,-7-2 0 16,5 2 0-16,0 0 1 0,-3 0-1 0,-2 0 0 0,0 0 0 16,-1-1 1-16,-5 1-1 0,1-3 0 0,-4 1 0 15,0-1 1-15,-1-2-1 0,1 1 0 0,1-1 0 16,2 0 2-16,-6-2-2 0,-1-1 0 0,-4 0 0 15,-2-1 1-15,-3 1-1 0,0-3 0 0,1 0 1 0,1-1 0 16,1 3-1-16,-7 1 0 0,1 1 1 16,2 3 1-16,-3-1-2 0,-1 0 0 0,2 0 2 0,0 2 1 15,-5 0-3-15,-3 2 0 0,-7 3 2 0,-3 1 0 16,0 2-2-16,-6 1 0 0,0 0 2 0,0 0 2 16,-4 4-4-16,-5-2 0 0,-9 3 2 0,-3 3 1 0,-1 0-3 15,-7-1 0-15,0 2 3 0,-5 1 0 0,0 0-3 16,-1 1 0-16,-5-1 2 0,-1 1 1 0,-4 1-3 15,-3-1 0-15,-3-1 2 0,-2-1 0 0,-3 3-2 16,-2 1 0-16,-3 1 1 0,1 1 0 0,-4 1-1 16,0 1 0-16,-2 1 1 0,-6 0 1 0,-1-1-2 15,-2 1 0-15,-2-3 0 0,-4 1 1 0,-1-2-1 16,1-1 0-16,-4-2 0 0,-1-1 1 0,0 2-1 16,-4 0 0-16,1 1 0 0,-6 0 0 0,1-1 0 15,-6-3 0-15,-4-4 0 0,-6 0 0 0,3-1 0 16,-5-1 0-16,2 1 0 0,-5-6 0 0,0 4 0 15,0-3 0-15,-5-1 0 0,2 0 0 0,-6 0 0 16,1-2 0-16,-5 1 0 0,-6-2 1 0,-2 2-1 0,-1-3 0 16,-3-3 1-16,-4 1 0 0,-4 1-1 0,1-1 0 15,-3 0 1-15,-4 1 0 0,0-1-1 0,1 0 0 16,-1-4 1-16,-2 1 1 0,-2 0-2 0,-2 0 0 0,2-3 1 16,-1-1 1-16,-2-1-2 0,3-4 0 0,-5 1 3 15,0 0 1-15,2 1-4 0,-3-1 0 0,2-1 4 16,1 1 1-16,8-1-5 0,5 1 0 0,9 0 5 15,6 0 1-15,6-1-6 0,1-4 0 0,78 10-2800 0</inkml:trace>
  <inkml:trace contextRef="#ctx0" brushRef="#br0" timeOffset="99005.474">2687 13773 2374 0,'0'0'0'0,"0"0"148"0,0 0 0 0,0 0-148 15,-12 0 0-15,12 0 233 0,-13 0-1 0,13 0-232 16,-24 0 0-16,10 0 90 0,-2 0-1 0,-2 2-89 16,-1 1 0-16,1 1 36 0,1 3 1 0,-4-2-37 15,4-1 0-15,-4 3 22 0,-3-1-1 0,2 0-21 16,-7 2 0-16,-5 2 16 0,1 1-1 0,-5 0-15 0,-4 3 0 16,-4-3 12-16,0 3-1 0,-4 2-11 15,4 2 0-15,-3-2 8 0,-2 3 1 0,5 0-9 0,-1 0 0 16,3 0 6-16,-2 0 1 0,4 0-7 0,4 0 0 15,4-2 7-15,4 0 0 0,1 2-7 0,1-3 0 16,7 0 5-16,0-2 1 0,4-1-6 0,1 1 0 16,1 0 7-16,1 1 0 0,5-3-7 0,-1 1 0 0,2-5 8 15,0 0 0-15,0-2-8 0,5 0 0 0,3-1 7 16,3 2 0-16,2 2-7 0,0 4 0 0,6 4 6 16,-2 4 1-16,7-2-7 0,0-2 0 0,2-3 8 0,6-1 1 15,1 1-9-15,1 1 0 0,4-1 10 0,3 2 1 16,4-1-11-16,-3 1 0 0,-1 0 13 0,4 2-1 15,-2 2-12-15,-2 1 0 0,-1-1 15 0,-2 2-1 16,-4-1-14-16,-1 1 0 0,-1-1 15 0,-6-1 0 16,-2 3-15-16,-2-1 0 0,-3 0 15 0,-3 2 0 0,-3-1-15 15,-5 0 0-15,0-3 12 0,-5-1 1 16,-3 2-13-16,-4-1 0 0,-4 1 12 0,-7-1 0 0,-1 1-12 16,-1-2 0-16,-4 2 9 0,-6 2 1 0,-2-5-10 15,-1-1 0-15,2-1 9 0,-6 0 0 0,4 0-9 16,4-2 0-16,1 0 9 0,-4 0 0 0,7-1-9 15,4 0 0-15,6 1 8 0,4 0 1 0,3 1-9 16,0-3 0-16,5 1 7 0,4 0 0 0,0-1-7 16,4 1 0-16,4 0 6 0,-4-1 1 0,4 2-7 15,4 4 0-15,0 2 4 0,5 3 2 0,0-1-6 16,3-2 0-16,1-1 3 0,1 2 2 0,1 1-5 16,2 3 0-16,-1 4 3 0,3 3 0 0,-3-2-3 15,1-2 0-15,1-2 4 0,2-3 0 0,-6 4-4 0,1 0 0 16,-6 0 4-16,-1-2-1 0,-2 1-3 0,-2 1 0 15,-5-2 3-15,-3 0 1 0,-3 4-4 0,0 1 0 16,-2 2 2-16,-5 1 1 0,3-2-3 0,-6 1 0 0,-3-5 3 16,0-2-1-16,2 4-2 0,-2 3 0 0,-2 2 2 15,-1 4 0-15,1 0-2 0,2 2 0 0,2-2 1 16,1 3 2-16,1-4-3 0,0-4 0 0,8-5 1 16,-1-2 1-16,10-1-2 0,-1 0 0 0,8 1 2 15,0-1 1-15,6 2-3 0,7 1 0 0,4 2 2 0,5 4 1 16,4-4-3-16,6-5 0 0,3-6 4 0,4-2 0 15,3-9-4-15,2-6 0 0,-56-2-2986 0</inkml:trace>
</inkml:ink>
</file>

<file path=ppt/ink/ink3.xml><?xml version="1.0" encoding="utf-8"?>
<inkml:ink xmlns:inkml="http://www.w3.org/2003/InkML">
  <inkml:definitions>
    <inkml:context xml:id="ctx0">
      <inkml:inkSource xml:id="inkSrc0">
        <inkml:traceFormat>
          <inkml:channel name="X" type="integer" max="21248" units="cm"/>
          <inkml:channel name="Y" type="integer" max="12032" units="cm"/>
          <inkml:channel name="F" type="integer" max="4096" units="dev"/>
          <inkml:channel name="T" type="integer" max="2.14748E9" units="dev"/>
        </inkml:traceFormat>
        <inkml:channelProperties>
          <inkml:channelProperty channel="X" name="resolution" value="617.67444" units="1/cm"/>
          <inkml:channelProperty channel="Y" name="resolution" value="620.20618" units="1/cm"/>
          <inkml:channelProperty channel="F" name="resolution" value="0" units="1/dev"/>
          <inkml:channelProperty channel="T" name="resolution" value="1" units="1/dev"/>
        </inkml:channelProperties>
      </inkml:inkSource>
      <inkml:timestamp xml:id="ts0" timeString="2022-01-10T22:19:28.445"/>
    </inkml:context>
    <inkml:brush xml:id="br0">
      <inkml:brushProperty name="width" value="0.05292" units="cm"/>
      <inkml:brushProperty name="height" value="0.05292" units="cm"/>
      <inkml:brushProperty name="color" value="#FFC000"/>
    </inkml:brush>
  </inkml:definitions>
  <inkml:trace contextRef="#ctx0" brushRef="#br0">1642 2978 2299 0,'0'0'0'0,"0"0"0"15,0 0 0-15,0 0 110 0,0 0 1 0,0 0-111 16,0 0 0-16,0 0 165 0,0 0 0 0,0 0-165 16,0 0 0-16,0 0 89 0,0 0-1 0,0 0-88 15,0 0 0-15,0 0 33 0,0 0 0 0,0 0-33 16,8 0 0-16,-8 0 19 0,25 0 1 0,-9 0-20 15,5 0 0-15,1 0 12 0,2 0 1 0,2 0-13 0,2 0 0 16,3 0 9-16,0 5 0 0,3-2-9 16,-1 7 0-16,1-6 8 0,4 4 1 0,0 3-9 0,4 2 0 15,4 3 7-15,0 1 0 0,5 2-7 0,2-1 0 16,-2-3 5-16,3 1 1 0,5 0-6 0,0-2 0 0,6 2 4 16,2 0 1-16,0-3-5 0,-3-1 0 0,3-1 4 15,0-1 2-15,0-2-6 0,4 0 0 0,4 0 4 16,4 0 1-16,-3-4-5 0,4 4 0 0,3-3 3 15,-1 1 2-15,3 1-5 0,-1 1 0 0,4-2 3 16,0 2 0-16,-1-2-3 0,4 2 0 0,2-2 4 0,-1-1 0 16,-3 3-4-16,2-3 0 0,2 3 4 0,-6-5-1 15,4 2-3-15,-2 3 0 0,2-4 2 0,-1 4 2 16,2-5-4-16,2 2 0 0,0-3 3 0,2 1 0 16,-1 0-3-16,3-3 0 0,0 0 4 0,3 0-1 15,-1-3-3-15,1 3 0 0,-4 0 3 0,3 0 2 16,1-3-5-16,-1 1 0 0,4-3 3 0,1-1 1 15,0 5-4-15,0 1 0 0,2-4 2 0,1 4 1 0,-1 0-3 16,0 0 0-16,-2-3 3 0,-3 2 0 0,10 1-3 16,-2 0 0-16,1-4 3 0,-1 4 1 0,2-3-4 15,1 2 0-15,0 1 2 0,-1-5 1 0,1 2-3 16,-3 3 0-16,2-5 3 0,-2 5 0 0,1-3-3 16,2 3 0-16,0-3 2 0,1 3 0 0,0-2-2 15,1-3 0-15,0 2 3 0,-2-2-1 0,3 2-2 16,1 0 0-16,1 2 2 0,0-3 1 0,1 4-3 15,-4-3 0-15,1 2 3 0,1-3-1 0,4 3-2 16,0 1 0-16,0-3 3 0,5 3 2 0,-3 0-5 0,1 0 0 16,-1 3 4-16,1-3 2 0,0 0-6 0,2 0 0 15,-5 0 6-15,5-3 0 0,-3 0-6 0,3 1 0 16,2-1 7-16,-3-2 0 0,1-1-7 0,0 4 0 0,3 2 6 16,-4 2 1-16,2 1-7 0,2-3 0 0,4-3 6 15,-1 1 1-15,0 2-7 0,-3 0 0 0,2 0 4 16,-2 0 2-16,0 2-6 0,5 1 0 0,-2-3 4 15,1 3 1-15,-4-3-5 0,1-3 0 0,0-2 3 16,-5 0 1-16,1-3-4 0,-1 5 0 0,-3-1 4 16,3-1 0-16,-3 2-4 0,1-2 0 0,0-1 6 0,-5 1 0 15,0 0-6-15,1-3 0 0,-4 3 5 0,5-3 1 16,-4 1-6-16,2-1 0 0,0 3 4 0,0 2 2 16,1-2-6-16,-4 0 0 0,0 2 7 0,-2-2-1 15,-6-3-6-15,0 0 0 0,-4 1 7 0,2-5 0 0,-4 3-7 16,-5 1 0-16,-2-3 8 0,0 1 0 0,-2-1-8 15,0 2 0-15,-4-7 11 0,-8 0 0 0,1 4-11 16,-1 2 0-16,-5-1 12 0,-2 3 2 0,2 3-14 16,1 1 0-16,3-3 11 0,0 2 0 0,-2 5-11 15,-7 0 0-15,-2 0 9 0,-1 4 0 0,-1 0-9 16,-3 0 0-16,0-3 7 0,0 2 1 0,0-1-8 16,-1-2 0-16,-5 0 5 0,0 0 1 0,-1 0-6 15,-3 3 0-15,-2 0 4 0,-3-1 1 0,-2 1-5 16,0-3 0-16,-1 3 2 0,-2-3 2 0,0 0-4 15,-2 5 0-15,-1-2 0 0,-2 3 1 0,1 5-1 16,-4 2 0-16,-35-13-2751 0</inkml:trace>
  <inkml:trace contextRef="#ctx0" brushRef="#br0" timeOffset="14728.616">10773 10011 2224 0,'3'0'0'0,"-3"0"98"0,5-3 1 15,19-7-99-15,-2 2 0 0,-9 5 174 0,-2 2 1 16,-1 1-175-16,-2 0 0 0,0 0 115 0,-4 0 0 15,4 0-115-15,-3 0 0 0,3 0 25 0,-5 0 1 16,2 0-26-16,0 0 0 0,-2 0 27 0,-3 0 1 16,2 0-28-16,-2 1 0 0,-2-1 33 0,2 0 2 0,-13 0-35 15,-7 2 0-15,-9-1 32 0,-9 1 0 0,-2 1-32 16,-2-3 0-16,-1 2 28 0,-3 1 1 0,-3 0-29 16,-1 0 0-16,-1 2 25 0,-3-3 1 0,-2 1-26 15,-3 2 0-15,-3-1 21 0,-5 3 2 0,0-1-23 16,-4 0 0-16,-3-6 18 0,-1 2 1 0,-1-1-19 15,-4-1 0-15,-4-3 18 0,-4-1 0 0,-8-1-18 16,-1 2 0-16,-3-1 14 0,-4 1 2 0,-4 2-16 16,-1-4 0-16,-1 2 18 0,-6 0 0 0,3 1-18 15,0-3 0-15,1 4 16 0,-1 1-1 0,-2-2-15 0,-1-3 0 16,-5 2 13-16,3-3-1 0,-3 0-12 0,-1-1 0 16,1 1 11-16,3-2 0 0,7-3-11 0,-2 0 0 15,-1-2 14-15,6-1 0 0,0 3-14 0,-1 3 0 16,-1 3 15-16,2-1 1 0,3 1-16 0,1 0 0 0,4 1 18 15,-1-1 1-15,6 2-19 0,2-2 0 16,4 5 18-16,-2 0 1 0,7-3-19 0,1 1 0 0,-5 1 15 16,4-1 2-16,1-3-17 0,0 4 0 0,6-1 15 15,-1-1 1-15,2-2-16 0,4 0 0 0,0-3 12 16,2 1 1-16,6-1-13 0,2 0 0 0,3 0 11 0,2 3-1 16,3-6-10-16,3 1 0 0,5 1 7 0,4-2 1 15,9-7-8-15,-1-2 0 0,34 20-2898 0</inkml:trace>
  <inkml:trace contextRef="#ctx0" brushRef="#br0" timeOffset="19857.783">14821 11389 2437 0,'2'0'0'0,"-2"0"155"0,6 3 1 0,25 1-156 15,-6 4 0-15,-9-3 191 0,-5 1 0 0,-1-1-191 16,-7 0 0-16,2-2 100 0,-5-3 1 0,-3 5-101 16,1-2 0-16,0 5 34 0,1 3 0 0,-4 0-34 15,-3 5 0-15,-3-2 21 0,-3 4 1 0,-2-3-22 16,-2 3 0-16,-3-4 18 0,-2 0 1 0,-3-1-19 15,-3-5 0-15,-4 0 14 0,-4-3-1 0,-3-1-13 16,-1 3 0-16,-5-1 10 0,-4 0 1 0,-1 1-11 16,-3-1 0-16,-5-4 9 0,-3 2 1 0,-3 3-10 0,1 1 0 15,0 1 9-15,-3 2 0 0,0-1-9 0,-5-1 0 16,-1 1 6-16,-2-1 2 0,-1 1-8 0,-2-1 0 16,-2-1 10-16,-1-2 1 0,-7 1-11 0,0 1 0 15,-10-2 11-15,-1 0 0 0,0-1-11 0,-3-2 0 0,-2 0 12 16,-1 2 1-16,-2-2-13 0,0 1 0 0,-1-1 11 15,-8 0 1-15,-2-2-12 0,-3 1 0 0,-7 0 11 16,-3 1 1-16,6-2-12 0,-1 1 0 0,0 0 10 16,1 1 1-16,1-2-11 0,1 2 0 0,-3 2 9 15,5 0 0-15,-5 1-9 0,5 4 0 0,0 1 7 0,-3-3 0 16,-2 1-7-16,0 2 0 0,0-1 7 0,-3 1 0 16,-5 0-7-16,-3 2 0 0,1-1 7 0,-2 3 0 15,1-6-7-15,-2-1 0 0,2-3 7 0,-2-1 1 16,-3 1-8-16,1 0 0 0,-6-2 8 0,2 2 0 15,-3 0-8-15,-2 1 0 0,0-1 6 0,2 3 1 16,6-4-7-16,-3 1 0 0,3 1 7 0,2-4 0 0,-2 3-7 16,0 0 0-16,-3-1 5 0,2 1 1 0,1-2-6 15,-2-1 0-15,-1 1 4 0,3-3 2 0,4 0-6 16,-1-5 0-16,2 2 7 0,2-3-1 0,1 1-6 16,0 2 0-16,1 0 7 0,3-1 0 0,1 0-7 15,4-4 0-15,6 0 9 0,-1-3 0 0,7 3-9 16,5 2 0-16,3 2 9 0,1-2 1 0,7 4-10 15,6 2 0-15,5 4 8 0,3 0 0 0,5 1-8 16,6-2 0-16,72-3-2949 0</inkml:trace>
  <inkml:trace contextRef="#ctx0" brushRef="#br0" timeOffset="24802.049">14319 12825 2299 0,'0'0'0'0,"0"0"117"0,4 3-1 0,13 13-116 16,-4-4 0-16,-5-2 194 0,-2-2 1 0,1-2-195 15,-6 3 0-15,2 1 96 0,-3-4 1 0,-3 5-97 16,2 2 0-16,-4 1 33 0,2 4 1 0,-9-2-34 16,3-1 0-16,-9 0 21 0,2-3 2 0,-6 1-23 15,0 1 0-15,-4-1 17 0,-2 0-1 0,-4-1-16 16,-2 2 0-16,-2 2 12 0,-6 2 0 0,-1-1-12 15,-6 2 0-15,-2 0 10 0,-7 0 1 0,1 0-11 16,-2-1 0-16,-2 1 10 0,-1 0 0 0,-5 0-10 0,-3 0 0 16,-2-2 9-16,1-1 2 0,-7 1-11 0,1 2 0 15,-6 0 12-15,0 0 1 0,-3 0-13 0,-5 0 0 16,-6-3 19-16,2 0 0 0,-9 1-19 0,0 1 0 0,-2-1 25 16,-1 1 0-16,-8-4-25 0,-1 2 0 0,-9-2 23 15,-1-1 2-15,-3-1-25 0,2 2 0 0,-1 1 25 16,1 1 1-16,-10-5-26 0,0 0 0 0,-4-3 22 15,0-2 2-15,-9-1-24 0,-5-1 0 0,-1 0 21 16,-5-1 0-16,0 0-21 0,-2-1 0 0,-4-2 20 0,-5-2 1 16,1 0-21-16,1 2 0 0,1 2 19 0,-5 0 0 15,0-1-19-15,4 1 0 0,-6-1 19 0,1 2 0 16,0-3-19-16,1 0 0 0,-1-6 18 0,-1 0 1 16,4 1-19-16,2 2 0 0,-1 0 18 0,4 1 1 15,0-1-19-15,-2-2 0 0,1 0 16 0,1 2-1 16,-1-3-15-16,6-2 0 0,3-3 15 0,1 0 0 15,3-2-15-15,1-1 0 0,-1-3 12 0,0-2 0 0,12 0-12 16,1 3 0-16,8-5 12 0,3 2 0 0,10 2-12 16,5 1 0-16,8 2 9 0,2 1 0 0,9 3-9 15,6 3 0-15,91 7-2972 0</inkml:trace>
  <inkml:trace contextRef="#ctx0" brushRef="#br0" timeOffset="67216.576">19608 3024 2173 0,'0'0'0'16,"0"0"99"-16,0 0 1 0,0 0-100 0,-3-5 0 15,3 5 139-15,-4-4 1 0,4 4-140 0,-3-4 0 16,3 4 89-16,-4-3 1 0,4 3-90 0,-12-1 0 0,12 1 32 16,-17 0 1-16,17 0-33 0,-29 1 0 0,12 2 19 15,-7-3 0-15,0 4-19 0,0 0 0 0,-2 1 12 16,2 0 2-16,-6 1-14 0,-5 2 0 0,-3-3 9 16,-5 3 1-16,-2-4-10 0,-1 4 0 0,-3-3 7 15,1 3 0-15,-6 0-7 0,-7-5 0 0,-3 2 6 16,-4-5 0-16,-1 5-6 0,-1-2 0 0,0-2 4 0,-10 6 1 15,1-6-5-15,-4-1 0 0,-5-1 3 0,0-6 1 16,-4 3-4-16,-7 0 0 0,-3 3 4 0,-10-4 0 16,-2-3-4-16,-6 2 0 0,1 1 5 0,-6 0-1 15,-4-3-4-15,-2 4 0 0,-1 1 5 0,-2-2-1 16,-8 0-4-16,1 2 0 0,0 3 6 0,-5 0 1 0,-3 3-7 16,-4-1 0-16,-4 1 5 0,0 2 1 0,1 2-6 15,0 1 0-15,0 5 5 0,-2-2 2 0,-8 2-7 16,2-1 0-16,0-2 7 0,1 1 0 0,-2-3-7 15,0 0 0-15,-5 0 6 0,1-3 1 0,-3-1-7 16,1 1 0-16,-1 1 9 0,2 2 0 0,-1-3-9 16,2-2 0-16,2-1 9 0,-1 1 0 0,1 2-9 15,1-2 0-15,2-2 9 0,0 3 1 0,3-1-10 16,6-3 0-16,7 0 8 0,3-3 0 0,6 3-8 16,2 0 0-16,5-4 7 0,3 3-1 0,8 1-6 15,0 5 0-15,8-2 5 0,1-2 0 0,10 3-5 0,3 0 0 16,10-1 5-16,1-1-1 0,10 1-4 0,5-3 0 15,7 0 4-15,4 0-1 0,8-3-3 0,6 1 0 16,4-1 2-16,5 0 2 0,9 2-4 0,6-3 0 16,11 3 2-16,5-2 1 0,7-2-3 0,6 5 0 0,3-3 3 15,4 3-1-15,11-3-2 0,9 1 0 0,14-3 2 16,8 2 1-16,7 0-3 0,4 1 0 0,7-1 4 16,-1-2-1-16,7 2-3 0,2 0 0 0,8-2 3 15,6-3 1-15,5 4-4 0,3-1 0 0,4 0 2 0,3-1 1 16,-1 1-3-16,4 0 0 0,7 2 3 0,-2-2 0 15,1 1-3-15,8-4 0 0,3-7 2 0,5 3 1 16,-1 2-3-16,5-2 0 0,5 1 2 0,-1 1 0 16,4-1-2-16,1-2 0 0,3 2 1 0,1 2 1 15,1-2-2-15,2 1 0 0,4-3 3 0,-2 2-1 16,5 3-2-16,5-1 0 0,3 3 2 0,3 4 2 0,-3-4-4 16,0-1 0-16,0 1 3 0,2-2 1 0,1 3-4 15,-5 1 0-15,4 4 4 0,-7-4 0 0,3 3-4 16,-1 1 0-16,3 0 5 0,-2-3-1 0,1 6-4 15,-3-2 0-15,1 4 5 0,0 2 0 0,-4-3-5 16,-2-1 0-16,-6 2 5 0,-2 0-1 0,-1 0-4 16,-3 1 0-16,4 2 4 0,-4-2 0 0,-3 1-4 15,-3-3 0-15,-11 0 4 0,-5 0-1 0,-4 4-3 16,1 0 0-16,-10 0 2 0,-1 2 1 0,-5-3-3 16,-4 5 0-16,-1-6 3 0,-1 2 0 0,-6 3-3 15,-4-3 0-15,-3 0 2 0,-5 0 2 0,-5 1-4 0,-5 2 0 16,-4-3 3-16,-2 2 2 0,-8 1-5 0,-7-3 0 15,-6-4 3-15,-7 1 0 0,-6 0-3 0,-4 1 0 16,-8-1 5-16,-4 0-1 0,-4-2-4 0,-5-3 0 16,-5 1 5-16,-8 3 0 0,-3-1-5 0,-9-3 0 0,-7 5 6 15,-7-2 0-15,-4-3-6 0,-6 1 0 0,-10 2 5 16,-5-3 2-16,-8-3-7 0,-4 2 0 0,-4-2 7 16,-4-2-1-16,-9 2-6 0,-6-2 0 0,-12-3 7 15,-7 3 1-15,-5-3-8 0,-3 0 0 0,-5-3 6 16,-3 2 0-16,-6-4-6 0,-3-1 0 0,-7 0 6 0,-3-1 0 15,-5 1-6-15,-6 3 0 0,-4-2 4 0,-4 2 1 16,-3 2-5-16,-4-4 0 0,-4 0 3 0,-2 2 1 16,0-1-4-16,3 1 0 0,-11-2 4 0,2 3 0 15,-2-1-4-15,-1 3 0 0,-4 1 5 0,0 2-1 16,-4 0-4-16,1 0 0 0,-3-1 5 0,0 4-1 16,3-1-4-16,0 3 0 0,5 0 6 0,-3 3 1 0,1-1-7 15,2 1 0-15,-3 2 7 0,3-2 1 0,3 2-8 16,2-2 0-16,3 5 9 0,3-2 0 0,3 5-9 15,5 0 0-15,6 2 10 0,4 0 2 0,8 3-12 16,2-4 0-16,14 1 9 0,1 0-1 0,5-1-8 16,11 4 0-16,6 3 9 0,7-2 0 0,8-1-9 15,9 5 0-15,9-5 7 0,8 1 1 0,8 2-8 16,5-1 0-16,7 2 7 0,5 1 1 0,6-5-8 16,7-1 0-16,10-5 7 0,6-2 1 0,11 0-8 15,9 0 0-15,5 0 6 0,9-1 1 0,7-2-7 16,10-2 0-16,4 7 6 0,10-2 1 0,4-5-7 0,7 2 0 15,8-5 7-15,0 3 0 0,8-3-7 0,5 0 0 16,7 0 5-16,9 1 2 0,9-1-7 0,4-1 0 16,7 1 6-16,2-3 0 0,8 0-6 0,-2-2 0 0,8 0 6 15,2 2 0-15,2-2-6 0,-1 0 0 0,4-3 4 16,1-3 0-16,4 2-4 0,6-2 0 0,4-2 5 16,2-3 1-16,2 4-6 0,-3-1 0 0,1 0 4 15,3 2 1-15,7-1-5 0,-2-1 0 0,2 0 3 16,1 2 1-16,2 2-4 0,5 2 0 0,3 3 4 0,3 0-1 15,0 4-3-15,3 4 0 0,-4-1 1 0,1 5 0 16,2-2-1-16,-2 2 0 0,2 3 0 0,-1 2 0 16,-5-2 0-16,-6 1 0 0,-2 1 0 0,-3 0 0 15,-7-2 0-15,0 1 0 0,-3-2-1 0,-2 1 0 16,-4-1 1-16,-2 1 0 0,-2-3-2 0,0 1 0 16,-5 4 2-16,-3 1 0 0,-9 3-8 0,-4-1 0 0,-6 2 8 15,-3-3 0-15,-5 1-16 0,-2-3 2 0,-7 3 14 16,-9 1 0-16,-6 2-26 0,-4-1 1 0,-9 1 25 15,-5-7 0-15,-5 1-22 0,-8-5-1 0,-2 0 23 16,-5 0 0-16,-8 0-18 0,-5-2 1 0,-7-3 17 16,-7 0 0-16,-8-6-12 0,-10-2 0 0,-5-3 12 15,-2 1 0-15,-6-1-9 0,-6-2 0 0,-6-1 9 16,-10 0 0-16,-10-3-2 0,-12-2 0 0,-5 0 2 16,-4 7 0-16,-9-3 0 0,-6 5 0 0,-5 2 0 15,-8 0 0-15,-8-1 0 0,-9 4 2 0,-7-1-2 16,-4 3 0-16,-11-3 2 0,0 3 0 0,-14-2-2 0,-1-3 0 15,-8-2 3-15,0 0 1 0,-9-1-4 0,-6 2 0 16,-10-2 4-16,-4-3 1 0,0 6-5 0,1-3 0 16,-7 5 5-16,-4 2 1 0,3-6-6 0,-4 2 0 15,-6 1 6-15,-2-4 0 0,-3 5-6 0,1 3 0 0,6 3 6 16,1 0 0-16,-2-3-6 0,7 2 0 0,-2 1 5 16,2-6 2-16,7 1-7 0,-2 2 0 0,-1 2 4 15,2 1 2-15,2-6-6 0,6 1 0 0,7-1 6 16,-2-2-1-16,12 2-5 0,2-2 0 0,7 2 6 0,1 1 1 15,11 2-7-15,7 5 0 0,5 0 7 0,5 3 1 16,9 0-8-16,10 0 0 0,10 0 7 0,6-1 1 16,8-2-8-16,11 3 0 0,6 0 9 0,6-3 0 15,3 3-9-15,4 4 0 0,6 1 9 0,2 3 0 16,10 0-9-16,-1 0 0 0,10 1 9 0,1 4 0 0,4-9-9 16,4-1 0-16,13-11-2806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0A9909F-F71C-405D-A726-CB82793B1FD2}"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7265-F5BC-403C-A9BA-AD78D690B70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986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A0A9909F-F71C-405D-A726-CB82793B1FD2}" type="datetimeFigureOut">
              <a:rPr lang="en-US" smtClean="0"/>
              <a:t>1/11/2022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78637265-F5BC-403C-A9BA-AD78D690B706}"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03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A0A9909F-F71C-405D-A726-CB82793B1FD2}" type="datetimeFigureOut">
              <a:rPr lang="en-US" smtClean="0"/>
              <a:t>1/11/2022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78637265-F5BC-403C-A9BA-AD78D690B706}"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9920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083594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A9909F-F71C-405D-A726-CB82793B1FD2}"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7265-F5BC-403C-A9BA-AD78D690B706}" type="slidenum">
              <a:rPr lang="en-US" smtClean="0"/>
              <a:t>‹#›</a:t>
            </a:fld>
            <a:endParaRPr lang="en-US"/>
          </a:p>
        </p:txBody>
      </p:sp>
    </p:spTree>
    <p:extLst>
      <p:ext uri="{BB962C8B-B14F-4D97-AF65-F5344CB8AC3E}">
        <p14:creationId xmlns:p14="http://schemas.microsoft.com/office/powerpoint/2010/main" val="125684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A0A9909F-F71C-405D-A726-CB82793B1FD2}" type="datetimeFigureOut">
              <a:rPr lang="en-US" smtClean="0"/>
              <a:t>1/11/2022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78637265-F5BC-403C-A9BA-AD78D690B706}"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0520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A0A9909F-F71C-405D-A726-CB82793B1FD2}"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637265-F5BC-403C-A9BA-AD78D690B706}"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401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A9909F-F71C-405D-A726-CB82793B1FD2}"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637265-F5BC-403C-A9BA-AD78D690B706}" type="slidenum">
              <a:rPr lang="en-US" smtClean="0"/>
              <a:t>‹#›</a:t>
            </a:fld>
            <a:endParaRPr lang="en-US"/>
          </a:p>
        </p:txBody>
      </p:sp>
    </p:spTree>
    <p:extLst>
      <p:ext uri="{BB962C8B-B14F-4D97-AF65-F5344CB8AC3E}">
        <p14:creationId xmlns:p14="http://schemas.microsoft.com/office/powerpoint/2010/main" val="890515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0A9909F-F71C-405D-A726-CB82793B1FD2}"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37265-F5BC-403C-A9BA-AD78D690B706}"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00355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A9909F-F71C-405D-A726-CB82793B1FD2}"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7265-F5BC-403C-A9BA-AD78D690B70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27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A9909F-F71C-405D-A726-CB82793B1FD2}"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637265-F5BC-403C-A9BA-AD78D690B706}" type="slidenum">
              <a:rPr lang="en-US" smtClean="0"/>
              <a:t>‹#›</a:t>
            </a:fld>
            <a:endParaRPr lang="en-US"/>
          </a:p>
        </p:txBody>
      </p:sp>
    </p:spTree>
    <p:extLst>
      <p:ext uri="{BB962C8B-B14F-4D97-AF65-F5344CB8AC3E}">
        <p14:creationId xmlns:p14="http://schemas.microsoft.com/office/powerpoint/2010/main" val="3348445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A9909F-F71C-405D-A726-CB82793B1FD2}"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37265-F5BC-403C-A9BA-AD78D690B70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100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A0A9909F-F71C-405D-A726-CB82793B1FD2}" type="datetimeFigureOut">
              <a:rPr lang="en-US" smtClean="0"/>
              <a:t>1/11/2022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78637265-F5BC-403C-A9BA-AD78D690B706}"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359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10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8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11.png"/><Relationship Id="rId2" Type="http://schemas.openxmlformats.org/officeDocument/2006/relationships/image" Target="../media/image13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11.png"/><Relationship Id="rId2" Type="http://schemas.openxmlformats.org/officeDocument/2006/relationships/image" Target="../media/image20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0.png"/><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25.xml.rels><?xml version="1.0" encoding="UTF-8" standalone="yes"?>
<Relationships xmlns="http://schemas.openxmlformats.org/package/2006/relationships"><Relationship Id="rId2" Type="http://schemas.openxmlformats.org/officeDocument/2006/relationships/image" Target="../media/image17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0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0.xml"/><Relationship Id="rId7" Type="http://schemas.openxmlformats.org/officeDocument/2006/relationships/customXml" Target="../ink/ink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310.png"/><Relationship Id="rId4" Type="http://schemas.openxmlformats.org/officeDocument/2006/relationships/image" Target="../media/image3020.png"/></Relationships>
</file>

<file path=ppt/slides/_rels/slide30.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0.png"/><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2.png"/></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9.png"/><Relationship Id="rId3" Type="http://schemas.openxmlformats.org/officeDocument/2006/relationships/image" Target="../media/image410.png"/><Relationship Id="rId7" Type="http://schemas.openxmlformats.org/officeDocument/2006/relationships/image" Target="../media/image10.png"/><Relationship Id="rId12" Type="http://schemas.openxmlformats.org/officeDocument/2006/relationships/image" Target="../media/image18.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7.png"/><Relationship Id="rId5" Type="http://schemas.openxmlformats.org/officeDocument/2006/relationships/image" Target="../media/image710.png"/><Relationship Id="rId10" Type="http://schemas.openxmlformats.org/officeDocument/2006/relationships/image" Target="../media/image16.png"/><Relationship Id="rId4" Type="http://schemas.openxmlformats.org/officeDocument/2006/relationships/image" Target="../media/image510.png"/><Relationship Id="rId9"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0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0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500.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00.png"/><Relationship Id="rId4" Type="http://schemas.openxmlformats.org/officeDocument/2006/relationships/image" Target="../media/image2600.png"/></Relationships>
</file>

<file path=ppt/slides/_rels/slide4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14.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7.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6.png"/><Relationship Id="rId16" Type="http://schemas.openxmlformats.org/officeDocument/2006/relationships/image" Target="../media/image58.png"/><Relationship Id="rId20"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25.png"/><Relationship Id="rId19" Type="http://schemas.openxmlformats.org/officeDocument/2006/relationships/image" Target="../media/image26.png"/><Relationship Id="rId4" Type="http://schemas.openxmlformats.org/officeDocument/2006/relationships/image" Target="../media/image32.png"/><Relationship Id="rId9" Type="http://schemas.openxmlformats.org/officeDocument/2006/relationships/image" Target="../media/image140.png"/><Relationship Id="rId1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40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300.png"/><Relationship Id="rId5" Type="http://schemas.openxmlformats.org/officeDocument/2006/relationships/image" Target="../media/image1200.png"/><Relationship Id="rId4" Type="http://schemas.openxmlformats.org/officeDocument/2006/relationships/image" Target="../media/image1100.png"/></Relationships>
</file>

<file path=ppt/slides/_rels/slide6.xml.rels><?xml version="1.0" encoding="UTF-8" standalone="yes"?>
<Relationships xmlns="http://schemas.openxmlformats.org/package/2006/relationships"><Relationship Id="rId2" Type="http://schemas.openxmlformats.org/officeDocument/2006/relationships/image" Target="../media/image150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800.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800.png"/><Relationship Id="rId5" Type="http://schemas.openxmlformats.org/officeDocument/2006/relationships/image" Target="../media/image1702.png"/><Relationship Id="rId4" Type="http://schemas.openxmlformats.org/officeDocument/2006/relationships/image" Target="../media/image16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40B9-25B7-4E3F-B7AB-327D345E1DB0}"/>
              </a:ext>
            </a:extLst>
          </p:cNvPr>
          <p:cNvSpPr>
            <a:spLocks noGrp="1"/>
          </p:cNvSpPr>
          <p:nvPr>
            <p:ph type="ctrTitle"/>
          </p:nvPr>
        </p:nvSpPr>
        <p:spPr/>
        <p:txBody>
          <a:bodyPr/>
          <a:lstStyle/>
          <a:p>
            <a:r>
              <a:rPr lang="en-US" dirty="0"/>
              <a:t>Predicates and Quantifiers</a:t>
            </a:r>
          </a:p>
        </p:txBody>
      </p:sp>
      <p:sp>
        <p:nvSpPr>
          <p:cNvPr id="3" name="Subtitle 2">
            <a:extLst>
              <a:ext uri="{FF2B5EF4-FFF2-40B4-BE49-F238E27FC236}">
                <a16:creationId xmlns:a16="http://schemas.microsoft.com/office/drawing/2014/main" id="{58346178-06D7-430B-8038-266C199FCAA4}"/>
              </a:ext>
            </a:extLst>
          </p:cNvPr>
          <p:cNvSpPr>
            <a:spLocks noGrp="1"/>
          </p:cNvSpPr>
          <p:nvPr>
            <p:ph type="subTitle" idx="1"/>
          </p:nvPr>
        </p:nvSpPr>
        <p:spPr/>
        <p:txBody>
          <a:bodyPr/>
          <a:lstStyle/>
          <a:p>
            <a:r>
              <a:rPr lang="en-US" dirty="0"/>
              <a:t>CSE 311 Winter 22</a:t>
            </a:r>
          </a:p>
          <a:p>
            <a:r>
              <a:rPr lang="en-US" dirty="0"/>
              <a:t>Lecture 5</a:t>
            </a:r>
          </a:p>
        </p:txBody>
      </p:sp>
    </p:spTree>
    <p:extLst>
      <p:ext uri="{BB962C8B-B14F-4D97-AF65-F5344CB8AC3E}">
        <p14:creationId xmlns:p14="http://schemas.microsoft.com/office/powerpoint/2010/main" val="1400927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Predicate Logic</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46778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Predicate Logic</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dirty="0"/>
                  <a:t>So far our propositions have worked great for fixed objects.</a:t>
                </a:r>
              </a:p>
              <a:p>
                <a:endParaRPr lang="en-US" dirty="0"/>
              </a:p>
              <a:p>
                <a:r>
                  <a:rPr lang="en-US" dirty="0"/>
                  <a:t>What if we want to say “If </a:t>
                </a:r>
                <a14:m>
                  <m:oMath xmlns:m="http://schemas.openxmlformats.org/officeDocument/2006/math">
                    <m:r>
                      <a:rPr lang="en-US" b="0" i="1" smtClean="0">
                        <a:latin typeface="Cambria Math" panose="02040503050406030204" pitchFamily="18" charset="0"/>
                      </a:rPr>
                      <m:t>𝑥</m:t>
                    </m:r>
                    <m:r>
                      <a:rPr lang="en-US" b="0" i="0" smtClean="0">
                        <a:latin typeface="Cambria Math" panose="02040503050406030204" pitchFamily="18" charset="0"/>
                      </a:rPr>
                      <m:t>&gt;10</m:t>
                    </m:r>
                  </m:oMath>
                </a14:m>
                <a:r>
                  <a:rPr lang="en-US" dirty="0"/>
                  <a:t>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&gt;100.</m:t>
                    </m:r>
                  </m:oMath>
                </a14:m>
                <a:r>
                  <a:rPr lang="en-US" dirty="0"/>
                  <a:t>”</a:t>
                </a:r>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&gt;10</m:t>
                    </m:r>
                  </m:oMath>
                </a14:m>
                <a:r>
                  <a:rPr lang="en-US" dirty="0"/>
                  <a:t> isn’t a proposition. Its truth value depends on </a:t>
                </a:r>
                <a14:m>
                  <m:oMath xmlns:m="http://schemas.openxmlformats.org/officeDocument/2006/math">
                    <m:r>
                      <a:rPr lang="en-US" b="0" i="1" smtClean="0">
                        <a:latin typeface="Cambria Math" panose="02040503050406030204" pitchFamily="18" charset="0"/>
                      </a:rPr>
                      <m:t>𝑥</m:t>
                    </m:r>
                  </m:oMath>
                </a14:m>
                <a:r>
                  <a:rPr lang="en-US" dirty="0"/>
                  <a:t>. </a:t>
                </a:r>
              </a:p>
              <a:p>
                <a:endParaRPr lang="en-US" dirty="0"/>
              </a:p>
              <a:p>
                <a:r>
                  <a:rPr lang="en-US" dirty="0"/>
                  <a:t>We need a function that can take in a value for </a:t>
                </a:r>
                <a14:m>
                  <m:oMath xmlns:m="http://schemas.openxmlformats.org/officeDocument/2006/math">
                    <m:r>
                      <a:rPr lang="en-US" b="0" i="1" smtClean="0">
                        <a:latin typeface="Cambria Math" panose="02040503050406030204" pitchFamily="18" charset="0"/>
                      </a:rPr>
                      <m:t>𝑥</m:t>
                    </m:r>
                  </m:oMath>
                </a14:m>
                <a:r>
                  <a:rPr lang="en-US" dirty="0"/>
                  <a:t> and output True or False as appropriate.</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72721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Predicates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2371" y="2726480"/>
                <a:ext cx="11187258" cy="3856383"/>
              </a:xfrm>
            </p:spPr>
            <p:txBody>
              <a:bodyPr>
                <a:normAutofit/>
              </a:bodyPr>
              <a:lstStyle/>
              <a:p>
                <a:r>
                  <a:rPr lang="en-US" dirty="0">
                    <a:latin typeface="Courier New" panose="02070309020205020404" pitchFamily="49" charset="0"/>
                    <a:cs typeface="Courier New" panose="02070309020205020404" pitchFamily="49" charset="0"/>
                  </a:rPr>
                  <a:t>Cat(x)</a:t>
                </a:r>
                <a:r>
                  <a:rPr lang="en-US" dirty="0"/>
                  <a:t>:= </a:t>
                </a:r>
                <a:r>
                  <a:rPr lang="en-US" dirty="0">
                    <a:latin typeface="Courier New" panose="02070309020205020404" pitchFamily="49" charset="0"/>
                    <a:cs typeface="Courier New" panose="02070309020205020404" pitchFamily="49" charset="0"/>
                  </a:rPr>
                  <a:t>“x</a:t>
                </a:r>
                <a:r>
                  <a:rPr lang="en-US" dirty="0"/>
                  <a:t> is a cat</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Prime(x)</a:t>
                </a:r>
                <a:r>
                  <a:rPr lang="en-US" dirty="0"/>
                  <a:t> := “</a:t>
                </a:r>
                <a:r>
                  <a:rPr lang="en-US" dirty="0">
                    <a:latin typeface="Courier New" panose="02070309020205020404" pitchFamily="49" charset="0"/>
                    <a:cs typeface="Courier New" panose="02070309020205020404" pitchFamily="49" charset="0"/>
                  </a:rPr>
                  <a:t>x</a:t>
                </a:r>
                <a:r>
                  <a:rPr lang="en-US" dirty="0"/>
                  <a:t> is prime”</a:t>
                </a:r>
              </a:p>
              <a:p>
                <a:r>
                  <a:rPr lang="en-US" dirty="0" err="1">
                    <a:latin typeface="Courier New" panose="02070309020205020404" pitchFamily="49" charset="0"/>
                    <a:cs typeface="Courier New" panose="02070309020205020404" pitchFamily="49" charset="0"/>
                  </a:rPr>
                  <a:t>LessThan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x,y</a:t>
                </a:r>
                <a:r>
                  <a:rPr lang="en-US" dirty="0">
                    <a:latin typeface="Courier New" panose="02070309020205020404" pitchFamily="49" charset="0"/>
                    <a:cs typeface="Courier New" panose="02070309020205020404" pitchFamily="49" charset="0"/>
                  </a:rPr>
                  <a:t>)</a:t>
                </a:r>
                <a:r>
                  <a:rPr lang="en-US" dirty="0"/>
                  <a:t>:= “</a:t>
                </a:r>
                <a:r>
                  <a:rPr lang="en-US" dirty="0">
                    <a:latin typeface="Courier New" panose="02070309020205020404" pitchFamily="49" charset="0"/>
                    <a:cs typeface="Courier New" panose="02070309020205020404" pitchFamily="49" charset="0"/>
                  </a:rPr>
                  <a:t>x</a:t>
                </a:r>
                <a14:m>
                  <m:oMath xmlns:m="http://schemas.openxmlformats.org/officeDocument/2006/math">
                    <m:r>
                      <a:rPr lang="en-US" i="1" dirty="0" smtClean="0">
                        <a:latin typeface="Cambria Math" panose="02040503050406030204" pitchFamily="18" charset="0"/>
                      </a:rPr>
                      <m:t>&lt;</m:t>
                    </m:r>
                  </m:oMath>
                </a14:m>
                <a:r>
                  <a:rPr lang="en-US" dirty="0">
                    <a:latin typeface="Courier New" panose="02070309020205020404" pitchFamily="49" charset="0"/>
                    <a:cs typeface="Courier New" panose="02070309020205020404" pitchFamily="49" charset="0"/>
                  </a:rPr>
                  <a:t>y</a:t>
                </a:r>
                <a:r>
                  <a:rPr lang="en-US" dirty="0"/>
                  <a:t>”</a:t>
                </a:r>
              </a:p>
              <a:p>
                <a:r>
                  <a:rPr lang="en-US" dirty="0">
                    <a:latin typeface="Courier New" panose="02070309020205020404" pitchFamily="49" charset="0"/>
                    <a:cs typeface="Courier New" panose="02070309020205020404" pitchFamily="49" charset="0"/>
                  </a:rPr>
                  <a:t>Sum(</a:t>
                </a:r>
                <a:r>
                  <a:rPr lang="en-US" dirty="0" err="1">
                    <a:latin typeface="Courier New" panose="02070309020205020404" pitchFamily="49" charset="0"/>
                    <a:cs typeface="Courier New" panose="02070309020205020404" pitchFamily="49" charset="0"/>
                  </a:rPr>
                  <a:t>x,y,z</a:t>
                </a:r>
                <a:r>
                  <a:rPr lang="en-US" dirty="0">
                    <a:latin typeface="Courier New" panose="02070309020205020404" pitchFamily="49" charset="0"/>
                    <a:cs typeface="Courier New" panose="02070309020205020404" pitchFamily="49" charset="0"/>
                  </a:rPr>
                  <a:t>)</a:t>
                </a:r>
                <a:r>
                  <a:rPr lang="en-US" dirty="0"/>
                  <a:t>:= “</a:t>
                </a:r>
                <a:r>
                  <a:rPr lang="en-US" dirty="0" err="1">
                    <a:latin typeface="Courier New" panose="02070309020205020404" pitchFamily="49" charset="0"/>
                    <a:cs typeface="Courier New" panose="02070309020205020404" pitchFamily="49" charset="0"/>
                  </a:rPr>
                  <a:t>x</a:t>
                </a:r>
                <a14:m>
                  <m:oMath xmlns:m="http://schemas.openxmlformats.org/officeDocument/2006/math">
                    <m:r>
                      <a:rPr lang="en-US" i="1" dirty="0" smtClean="0">
                        <a:latin typeface="Cambria Math" panose="02040503050406030204" pitchFamily="18" charset="0"/>
                        <a:cs typeface="Courier New" panose="02070309020205020404" pitchFamily="49" charset="0"/>
                      </a:rPr>
                      <m:t>+</m:t>
                    </m:r>
                  </m:oMath>
                </a14:m>
                <a:r>
                  <a:rPr lang="en-US" dirty="0" err="1">
                    <a:latin typeface="Courier New" panose="02070309020205020404" pitchFamily="49" charset="0"/>
                    <a:cs typeface="Courier New" panose="02070309020205020404" pitchFamily="49" charset="0"/>
                  </a:rPr>
                  <a:t>y</a:t>
                </a:r>
                <a14:m>
                  <m:oMath xmlns:m="http://schemas.openxmlformats.org/officeDocument/2006/math">
                    <m:r>
                      <a:rPr lang="en-US" i="1" dirty="0"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z</a:t>
                </a:r>
                <a:r>
                  <a:rPr lang="en-US" dirty="0"/>
                  <a:t>”</a:t>
                </a:r>
                <a:endParaRPr lang="en-US" dirty="0">
                  <a:latin typeface="Courier New" panose="02070309020205020404" pitchFamily="49" charset="0"/>
                  <a:cs typeface="Courier New" panose="02070309020205020404" pitchFamily="49" charset="0"/>
                </a:endParaRPr>
              </a:p>
              <a:p>
                <a:r>
                  <a:rPr lang="en-US" dirty="0" err="1">
                    <a:latin typeface="Courier New" panose="02070309020205020404" pitchFamily="49" charset="0"/>
                    <a:cs typeface="Courier New" panose="02070309020205020404" pitchFamily="49" charset="0"/>
                  </a:rPr>
                  <a:t>HasNChars</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s,n</a:t>
                </a:r>
                <a:r>
                  <a:rPr lang="en-US" dirty="0">
                    <a:latin typeface="Courier New" panose="02070309020205020404" pitchFamily="49" charset="0"/>
                    <a:cs typeface="Courier New" panose="02070309020205020404" pitchFamily="49" charset="0"/>
                  </a:rPr>
                  <a:t>)</a:t>
                </a:r>
                <a:r>
                  <a:rPr lang="en-US" dirty="0"/>
                  <a:t>:= “string </a:t>
                </a:r>
                <a:r>
                  <a:rPr lang="en-US" dirty="0">
                    <a:latin typeface="Courier New" panose="02070309020205020404" pitchFamily="49" charset="0"/>
                    <a:cs typeface="Courier New" panose="02070309020205020404" pitchFamily="49" charset="0"/>
                  </a:rPr>
                  <a:t>s</a:t>
                </a:r>
                <a:r>
                  <a:rPr lang="en-US" dirty="0"/>
                  <a:t> has length </a:t>
                </a:r>
                <a:r>
                  <a:rPr lang="en-US" dirty="0">
                    <a:latin typeface="Courier New" panose="02070309020205020404" pitchFamily="49" charset="0"/>
                    <a:cs typeface="Courier New" panose="02070309020205020404" pitchFamily="49" charset="0"/>
                  </a:rPr>
                  <a:t>n</a:t>
                </a:r>
                <a:r>
                  <a:rPr lang="en-US" dirty="0"/>
                  <a:t>”</a:t>
                </a:r>
                <a:endParaRPr lang="en-US" dirty="0">
                  <a:latin typeface="Courier New" panose="02070309020205020404" pitchFamily="49" charset="0"/>
                  <a:cs typeface="Courier New" panose="02070309020205020404" pitchFamily="49" charset="0"/>
                </a:endParaRPr>
              </a:p>
              <a:p>
                <a:r>
                  <a:rPr lang="en-US" dirty="0"/>
                  <a:t>Numbers and types of inputs can change. Only requirement is output is Boolean.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2371" y="2726480"/>
                <a:ext cx="11187258" cy="3856383"/>
              </a:xfrm>
              <a:blipFill>
                <a:blip r:embed="rId2"/>
                <a:stretch>
                  <a:fillRect l="-708" t="-3160" r="-1198"/>
                </a:stretch>
              </a:blipFill>
            </p:spPr>
            <p:txBody>
              <a:bodyPr/>
              <a:lstStyle/>
              <a:p>
                <a:r>
                  <a:rPr lang="en-US">
                    <a:noFill/>
                  </a:rPr>
                  <a:t> </a:t>
                </a:r>
              </a:p>
            </p:txBody>
          </p:sp>
        </mc:Fallback>
      </mc:AlternateContent>
      <p:grpSp>
        <p:nvGrpSpPr>
          <p:cNvPr id="4" name="Group 3"/>
          <p:cNvGrpSpPr/>
          <p:nvPr/>
        </p:nvGrpSpPr>
        <p:grpSpPr>
          <a:xfrm>
            <a:off x="614998" y="1380493"/>
            <a:ext cx="8407337" cy="1243437"/>
            <a:chOff x="1185842" y="3429000"/>
            <a:chExt cx="6111311" cy="1485900"/>
          </a:xfrm>
        </p:grpSpPr>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 function that outputs true or false.</a:t>
              </a:r>
            </a:p>
          </p:txBody>
        </p:sp>
        <p:sp>
          <p:nvSpPr>
            <p:cNvPr id="6" name="Rectangle 5"/>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Predicate</a:t>
              </a:r>
            </a:p>
          </p:txBody>
        </p:sp>
      </p:grpSp>
    </p:spTree>
    <p:extLst>
      <p:ext uri="{BB962C8B-B14F-4D97-AF65-F5344CB8AC3E}">
        <p14:creationId xmlns:p14="http://schemas.microsoft.com/office/powerpoint/2010/main" val="1187674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Analogy</a:t>
            </a:r>
          </a:p>
        </p:txBody>
      </p:sp>
      <p:sp>
        <p:nvSpPr>
          <p:cNvPr id="3" name="Content Placeholder 2"/>
          <p:cNvSpPr>
            <a:spLocks noGrp="1"/>
          </p:cNvSpPr>
          <p:nvPr>
            <p:ph idx="1"/>
          </p:nvPr>
        </p:nvSpPr>
        <p:spPr/>
        <p:txBody>
          <a:bodyPr/>
          <a:lstStyle/>
          <a:p>
            <a:r>
              <a:rPr lang="en-US" dirty="0"/>
              <a:t>Propositions were like Boolean variables.</a:t>
            </a:r>
          </a:p>
          <a:p>
            <a:r>
              <a:rPr lang="en-US" dirty="0"/>
              <a:t>What are predicates? Functions that return Booleans</a:t>
            </a:r>
          </a:p>
          <a:p>
            <a:pPr lvl="1"/>
            <a:r>
              <a:rPr lang="en-US" dirty="0">
                <a:latin typeface="Courier New" panose="02070309020205020404" pitchFamily="49" charset="0"/>
                <a:cs typeface="Courier New" panose="02070309020205020404" pitchFamily="49" charset="0"/>
              </a:rPr>
              <a:t>public </a:t>
            </a:r>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predicate(…)</a:t>
            </a:r>
          </a:p>
          <a:p>
            <a:pPr lvl="1"/>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53865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Translation works a lot like when we just had propositions.</a:t>
                </a:r>
              </a:p>
              <a:p>
                <a:r>
                  <a:rPr lang="en-US" dirty="0"/>
                  <a:t>Let’s try it…</a:t>
                </a:r>
              </a:p>
              <a:p>
                <a:endParaRPr lang="en-US" dirty="0"/>
              </a:p>
              <a:p>
                <a14:m>
                  <m:oMath xmlns:m="http://schemas.openxmlformats.org/officeDocument/2006/math">
                    <m:r>
                      <a:rPr lang="en-US" b="0" i="1" smtClean="0">
                        <a:latin typeface="Cambria Math" panose="02040503050406030204" pitchFamily="18" charset="0"/>
                      </a:rPr>
                      <m:t>𝑥</m:t>
                    </m:r>
                  </m:oMath>
                </a14:m>
                <a:r>
                  <a:rPr lang="en-US" dirty="0"/>
                  <a:t> is prime 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a14:m>
                <a:r>
                  <a:rPr lang="en-US" dirty="0"/>
                  <a:t> is odd or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b="0" i="0" dirty="0">
                    <a:latin typeface="Courier New" panose="02070309020205020404" pitchFamily="49" charset="0"/>
                    <a:cs typeface="Courier New" panose="02070309020205020404" pitchFamily="49" charset="0"/>
                  </a:rPr>
                  <a:t>Prime</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e>
                    </m:d>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Equals</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20135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of Discourse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a:latin typeface="Cambria Math" panose="02040503050406030204" pitchFamily="18" charset="0"/>
                      </a:rPr>
                      <m:t>𝑥</m:t>
                    </m:r>
                  </m:oMath>
                </a14:m>
                <a:r>
                  <a:rPr lang="en-US" dirty="0"/>
                  <a:t> is prime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is odd 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a:t>
                </a:r>
              </a:p>
              <a:p>
                <a:r>
                  <a:rPr lang="en-US" dirty="0">
                    <a:latin typeface="Courier New" panose="02070309020205020404" pitchFamily="49" charset="0"/>
                    <a:cs typeface="Courier New" panose="02070309020205020404" pitchFamily="49" charset="0"/>
                  </a:rPr>
                  <a:t>Prime</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Odd</a:t>
                </a:r>
                <a14:m>
                  <m:oMath xmlns:m="http://schemas.openxmlformats.org/officeDocument/2006/math">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Equals</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,2</m:t>
                        </m:r>
                      </m:e>
                    </m:d>
                  </m:oMath>
                </a14:m>
                <a:endParaRPr lang="en-US" dirty="0"/>
              </a:p>
              <a:p>
                <a:endParaRPr lang="en-US" dirty="0"/>
              </a:p>
              <a:p>
                <a:r>
                  <a:rPr lang="en-US" dirty="0"/>
                  <a:t>Can </a:t>
                </a:r>
                <a14:m>
                  <m:oMath xmlns:m="http://schemas.openxmlformats.org/officeDocument/2006/math">
                    <m:r>
                      <a:rPr lang="en-US" b="0" i="1" smtClean="0">
                        <a:latin typeface="Cambria Math" panose="02040503050406030204" pitchFamily="18" charset="0"/>
                      </a:rPr>
                      <m:t>𝑥</m:t>
                    </m:r>
                  </m:oMath>
                </a14:m>
                <a:r>
                  <a:rPr lang="en-US" dirty="0"/>
                  <a:t> be 4.5? What about “</a:t>
                </a:r>
                <a:r>
                  <a:rPr lang="en-US" dirty="0" err="1"/>
                  <a:t>abc</a:t>
                </a:r>
                <a:r>
                  <a:rPr lang="en-US" dirty="0"/>
                  <a:t>” ?</a:t>
                </a:r>
              </a:p>
              <a:p>
                <a:r>
                  <a:rPr lang="en-US" dirty="0"/>
                  <a:t>I never intended you to plug 4.5 or “</a:t>
                </a:r>
                <a:r>
                  <a:rPr lang="en-US" dirty="0" err="1"/>
                  <a:t>abc</a:t>
                </a:r>
                <a:r>
                  <a:rPr lang="en-US" dirty="0"/>
                  <a:t>” into </a:t>
                </a:r>
                <a14:m>
                  <m:oMath xmlns:m="http://schemas.openxmlformats.org/officeDocument/2006/math">
                    <m:r>
                      <a:rPr lang="en-US" b="0" i="1" smtClean="0">
                        <a:latin typeface="Cambria Math" panose="02040503050406030204" pitchFamily="18" charset="0"/>
                      </a:rPr>
                      <m:t>𝑥</m:t>
                    </m:r>
                  </m:oMath>
                </a14:m>
                <a:r>
                  <a:rPr lang="en-US" dirty="0"/>
                  <a:t>.</a:t>
                </a:r>
              </a:p>
              <a:p>
                <a:r>
                  <a:rPr lang="en-US" dirty="0"/>
                  <a:t>When you read the sentence you probably didn’t imagine plugging those values in….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83585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of Discourse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a:latin typeface="Cambria Math" panose="02040503050406030204" pitchFamily="18" charset="0"/>
                      </a:rPr>
                      <m:t>𝑥</m:t>
                    </m:r>
                  </m:oMath>
                </a14:m>
                <a:r>
                  <a:rPr lang="en-US" dirty="0"/>
                  <a:t> is prime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is odd 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a:t>
                </a:r>
              </a:p>
              <a:p>
                <a:r>
                  <a:rPr lang="en-US" dirty="0">
                    <a:latin typeface="Courier New" panose="02070309020205020404" pitchFamily="49" charset="0"/>
                    <a:cs typeface="Courier New" panose="02070309020205020404" pitchFamily="49" charset="0"/>
                  </a:rPr>
                  <a:t>Prime</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Odd</a:t>
                </a:r>
                <a14:m>
                  <m:oMath xmlns:m="http://schemas.openxmlformats.org/officeDocument/2006/math">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Equals</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,2</m:t>
                        </m:r>
                      </m:e>
                    </m:d>
                  </m:oMath>
                </a14:m>
                <a:endParaRPr lang="en-US" dirty="0"/>
              </a:p>
              <a:p>
                <a:endParaRPr lang="en-US" dirty="0"/>
              </a:p>
              <a:p>
                <a:r>
                  <a:rPr lang="en-US" dirty="0"/>
                  <a:t>To make sure we </a:t>
                </a:r>
                <a:r>
                  <a:rPr lang="en-US" b="1" dirty="0"/>
                  <a:t>can’t</a:t>
                </a:r>
                <a:r>
                  <a:rPr lang="en-US" dirty="0"/>
                  <a:t> plug in 4.5 for </a:t>
                </a:r>
                <a14:m>
                  <m:oMath xmlns:m="http://schemas.openxmlformats.org/officeDocument/2006/math">
                    <m:r>
                      <a:rPr lang="en-US" b="0" i="1" smtClean="0">
                        <a:latin typeface="Cambria Math" panose="02040503050406030204" pitchFamily="18" charset="0"/>
                      </a:rPr>
                      <m:t>𝑥</m:t>
                    </m:r>
                    <m:r>
                      <a:rPr lang="en-US" b="0" i="0" smtClean="0">
                        <a:latin typeface="Cambria Math" panose="02040503050406030204" pitchFamily="18" charset="0"/>
                      </a:rPr>
                      <m:t>, </m:t>
                    </m:r>
                  </m:oMath>
                </a14:m>
                <a:r>
                  <a:rPr lang="en-US" dirty="0"/>
                  <a:t>predicate logic requires deciding on the types we’ll allow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p:cNvGrpSpPr/>
          <p:nvPr/>
        </p:nvGrpSpPr>
        <p:grpSpPr>
          <a:xfrm>
            <a:off x="575239" y="4494755"/>
            <a:ext cx="8407337" cy="1485900"/>
            <a:chOff x="1185842" y="3429000"/>
            <a:chExt cx="6111311" cy="1485900"/>
          </a:xfrm>
        </p:grpSpPr>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The </a:t>
              </a:r>
              <a:r>
                <a:rPr lang="en-US" sz="2800" b="1" i="1" dirty="0">
                  <a:latin typeface="Segoe UI Semibold" panose="020B0702040204020203" pitchFamily="34" charset="0"/>
                  <a:cs typeface="Segoe UI Semibold" panose="020B0702040204020203" pitchFamily="34" charset="0"/>
                </a:rPr>
                <a:t>types</a:t>
              </a:r>
              <a:r>
                <a:rPr lang="en-US" sz="2800" b="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of inputs allowed in our predicates.</a:t>
              </a:r>
            </a:p>
          </p:txBody>
        </p:sp>
        <p:sp>
          <p:nvSpPr>
            <p:cNvPr id="6" name="Rectangle 5"/>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Domain of Discourse</a:t>
              </a:r>
            </a:p>
          </p:txBody>
        </p:sp>
      </p:grpSp>
    </p:spTree>
    <p:extLst>
      <p:ext uri="{BB962C8B-B14F-4D97-AF65-F5344CB8AC3E}">
        <p14:creationId xmlns:p14="http://schemas.microsoft.com/office/powerpoint/2010/main" val="2890381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What’s a possible domain of discourse for these lists of predicates?</a:t>
                </a:r>
              </a:p>
              <a:p>
                <a:endParaRPr lang="en-US" dirty="0"/>
              </a:p>
              <a:p>
                <a:pPr marL="514350" indent="-514350">
                  <a:buClr>
                    <a:schemeClr val="accent4"/>
                  </a:buClr>
                  <a:buFont typeface="+mj-lt"/>
                  <a:buAutoNum type="arabicPeriod"/>
                </a:pPr>
                <a:r>
                  <a:rPr lang="en-US" dirty="0"/>
                  <a:t>“</a:t>
                </a:r>
                <a14:m>
                  <m:oMath xmlns:m="http://schemas.openxmlformats.org/officeDocument/2006/math">
                    <m:r>
                      <a:rPr lang="en-US" i="1" dirty="0" smtClean="0">
                        <a:latin typeface="Cambria Math" panose="02040503050406030204" pitchFamily="18" charset="0"/>
                      </a:rPr>
                      <m:t>𝑥</m:t>
                    </m:r>
                  </m:oMath>
                </a14:m>
                <a:r>
                  <a:rPr lang="en-US" dirty="0"/>
                  <a:t> is a cat”, “</a:t>
                </a:r>
                <a14:m>
                  <m:oMath xmlns:m="http://schemas.openxmlformats.org/officeDocument/2006/math">
                    <m:r>
                      <a:rPr lang="en-US" i="1" dirty="0" smtClean="0">
                        <a:latin typeface="Cambria Math" panose="02040503050406030204" pitchFamily="18" charset="0"/>
                      </a:rPr>
                      <m:t>𝑥</m:t>
                    </m:r>
                  </m:oMath>
                </a14:m>
                <a:r>
                  <a:rPr lang="en-US" dirty="0"/>
                  <a:t> barks”, “</a:t>
                </a:r>
                <a14:m>
                  <m:oMath xmlns:m="http://schemas.openxmlformats.org/officeDocument/2006/math">
                    <m:r>
                      <a:rPr lang="en-US" i="1" dirty="0" smtClean="0">
                        <a:latin typeface="Cambria Math" panose="02040503050406030204" pitchFamily="18" charset="0"/>
                      </a:rPr>
                      <m:t>𝑥</m:t>
                    </m:r>
                  </m:oMath>
                </a14:m>
                <a:r>
                  <a:rPr lang="en-US" dirty="0"/>
                  <a:t> likes to take walks”</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prime”, “</a:t>
                </a:r>
                <a14:m>
                  <m:oMath xmlns:m="http://schemas.openxmlformats.org/officeDocument/2006/math">
                    <m:r>
                      <a:rPr lang="en-US" i="1" dirty="0" smtClean="0">
                        <a:latin typeface="Cambria Math" panose="02040503050406030204" pitchFamily="18" charset="0"/>
                      </a:rPr>
                      <m:t>𝑥</m:t>
                    </m:r>
                  </m:oMath>
                </a14:m>
                <a:r>
                  <a:rPr lang="en-US" dirty="0"/>
                  <a:t>=5” “</a:t>
                </a:r>
                <a14:m>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&lt;20“</m:t>
                    </m:r>
                  </m:oMath>
                </a14:m>
                <a:r>
                  <a:rPr lang="en-US" dirty="0"/>
                  <a:t> “</a:t>
                </a:r>
                <a14:m>
                  <m:oMath xmlns:m="http://schemas.openxmlformats.org/officeDocument/2006/math">
                    <m:r>
                      <a:rPr lang="en-US" b="0" i="1" dirty="0" smtClean="0">
                        <a:latin typeface="Cambria Math" panose="02040503050406030204" pitchFamily="18" charset="0"/>
                      </a:rPr>
                      <m:t>𝑥</m:t>
                    </m:r>
                  </m:oMath>
                </a14:m>
                <a:r>
                  <a:rPr lang="en-US" dirty="0"/>
                  <a:t> is a power of two”</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enrolled in course </a:t>
                </a:r>
                <a14:m>
                  <m:oMath xmlns:m="http://schemas.openxmlformats.org/officeDocument/2006/math">
                    <m:r>
                      <a:rPr lang="en-US" b="0" i="1" smtClean="0">
                        <a:latin typeface="Cambria Math" panose="02040503050406030204" pitchFamily="18" charset="0"/>
                      </a:rPr>
                      <m:t>𝑦</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is a pre-</a:t>
                </a:r>
                <a:r>
                  <a:rPr lang="en-US" dirty="0" err="1"/>
                  <a:t>req</a:t>
                </a:r>
                <a:r>
                  <a:rPr lang="en-US" dirty="0"/>
                  <a:t> for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Tree>
    <p:extLst>
      <p:ext uri="{BB962C8B-B14F-4D97-AF65-F5344CB8AC3E}">
        <p14:creationId xmlns:p14="http://schemas.microsoft.com/office/powerpoint/2010/main" val="3205758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What’s a possible domain of discourse for these lists of predicates?</a:t>
                </a:r>
              </a:p>
              <a:p>
                <a:pPr marL="514350" indent="-514350">
                  <a:buClr>
                    <a:schemeClr val="accent4"/>
                  </a:buClr>
                  <a:buFont typeface="+mj-lt"/>
                  <a:buAutoNum type="arabicPeriod"/>
                </a:pPr>
                <a:r>
                  <a:rPr lang="en-US" dirty="0"/>
                  <a:t>“</a:t>
                </a:r>
                <a14:m>
                  <m:oMath xmlns:m="http://schemas.openxmlformats.org/officeDocument/2006/math">
                    <m:r>
                      <a:rPr lang="en-US" i="1" dirty="0" smtClean="0">
                        <a:latin typeface="Cambria Math" panose="02040503050406030204" pitchFamily="18" charset="0"/>
                      </a:rPr>
                      <m:t>𝑥</m:t>
                    </m:r>
                  </m:oMath>
                </a14:m>
                <a:r>
                  <a:rPr lang="en-US" dirty="0"/>
                  <a:t> is a cat”, “</a:t>
                </a:r>
                <a14:m>
                  <m:oMath xmlns:m="http://schemas.openxmlformats.org/officeDocument/2006/math">
                    <m:r>
                      <a:rPr lang="en-US" i="1" dirty="0" smtClean="0">
                        <a:latin typeface="Cambria Math" panose="02040503050406030204" pitchFamily="18" charset="0"/>
                      </a:rPr>
                      <m:t>𝑥</m:t>
                    </m:r>
                  </m:oMath>
                </a14:m>
                <a:r>
                  <a:rPr lang="en-US" dirty="0"/>
                  <a:t> barks”, “</a:t>
                </a:r>
                <a14:m>
                  <m:oMath xmlns:m="http://schemas.openxmlformats.org/officeDocument/2006/math">
                    <m:r>
                      <a:rPr lang="en-US" i="1" dirty="0" smtClean="0">
                        <a:latin typeface="Cambria Math" panose="02040503050406030204" pitchFamily="18" charset="0"/>
                      </a:rPr>
                      <m:t>𝑥</m:t>
                    </m:r>
                  </m:oMath>
                </a14:m>
                <a:r>
                  <a:rPr lang="en-US" dirty="0"/>
                  <a:t> likes to take walks”</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prime”, “</a:t>
                </a:r>
                <a14:m>
                  <m:oMath xmlns:m="http://schemas.openxmlformats.org/officeDocument/2006/math">
                    <m:r>
                      <a:rPr lang="en-US" i="1" dirty="0" smtClean="0">
                        <a:latin typeface="Cambria Math" panose="02040503050406030204" pitchFamily="18" charset="0"/>
                      </a:rPr>
                      <m:t>𝑥</m:t>
                    </m:r>
                  </m:oMath>
                </a14:m>
                <a:r>
                  <a:rPr lang="en-US" dirty="0"/>
                  <a:t>=5” “</a:t>
                </a:r>
                <a14:m>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&lt;20“</m:t>
                    </m:r>
                  </m:oMath>
                </a14:m>
                <a:r>
                  <a:rPr lang="en-US" dirty="0"/>
                  <a:t> “</a:t>
                </a:r>
                <a14:m>
                  <m:oMath xmlns:m="http://schemas.openxmlformats.org/officeDocument/2006/math">
                    <m:r>
                      <a:rPr lang="en-US" b="0" i="1" dirty="0" smtClean="0">
                        <a:latin typeface="Cambria Math" panose="02040503050406030204" pitchFamily="18" charset="0"/>
                      </a:rPr>
                      <m:t>𝑥</m:t>
                    </m:r>
                  </m:oMath>
                </a14:m>
                <a:r>
                  <a:rPr lang="en-US" dirty="0"/>
                  <a:t> is a power of two”</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enrolled in course </a:t>
                </a:r>
                <a14:m>
                  <m:oMath xmlns:m="http://schemas.openxmlformats.org/officeDocument/2006/math">
                    <m:r>
                      <a:rPr lang="en-US" b="0" i="1" smtClean="0">
                        <a:latin typeface="Cambria Math" panose="02040503050406030204" pitchFamily="18" charset="0"/>
                      </a:rPr>
                      <m:t>𝑦</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is a pre-</a:t>
                </a:r>
                <a:r>
                  <a:rPr lang="en-US" dirty="0" err="1"/>
                  <a:t>req</a:t>
                </a:r>
                <a:r>
                  <a:rPr lang="en-US" dirty="0"/>
                  <a:t> for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
        <p:nvSpPr>
          <p:cNvPr id="4" name="TextBox 3"/>
          <p:cNvSpPr txBox="1"/>
          <p:nvPr/>
        </p:nvSpPr>
        <p:spPr>
          <a:xfrm>
            <a:off x="1560945" y="2498970"/>
            <a:ext cx="8746837"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“Mammals”, “pets”, “dogs and cats”, … </a:t>
            </a:r>
          </a:p>
        </p:txBody>
      </p:sp>
      <p:sp>
        <p:nvSpPr>
          <p:cNvPr id="5" name="TextBox 4"/>
          <p:cNvSpPr txBox="1"/>
          <p:nvPr/>
        </p:nvSpPr>
        <p:spPr>
          <a:xfrm>
            <a:off x="1560945" y="3565770"/>
            <a:ext cx="8746837"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“positive integers”, “integers”, “numbers”, … </a:t>
            </a:r>
          </a:p>
        </p:txBody>
      </p:sp>
      <p:sp>
        <p:nvSpPr>
          <p:cNvPr id="6" name="TextBox 5"/>
          <p:cNvSpPr txBox="1"/>
          <p:nvPr/>
        </p:nvSpPr>
        <p:spPr>
          <a:xfrm>
            <a:off x="1560944" y="4724934"/>
            <a:ext cx="8746837"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“objects in the university course enrollment system”, “university entities”, “students and courses”, … </a:t>
            </a:r>
          </a:p>
        </p:txBody>
      </p:sp>
      <p:sp>
        <p:nvSpPr>
          <p:cNvPr id="7" name="TextBox 6"/>
          <p:cNvSpPr txBox="1"/>
          <p:nvPr/>
        </p:nvSpPr>
        <p:spPr>
          <a:xfrm>
            <a:off x="575240" y="5735985"/>
            <a:ext cx="1067669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More than one domain of discourse might be reasonable…if it might affect the meaning of the statement, we specify it. </a:t>
            </a:r>
          </a:p>
        </p:txBody>
      </p:sp>
    </p:spTree>
    <p:extLst>
      <p:ext uri="{BB962C8B-B14F-4D97-AF65-F5344CB8AC3E}">
        <p14:creationId xmlns:p14="http://schemas.microsoft.com/office/powerpoint/2010/main" val="139262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Now that we have variables, let’s really use them…</a:t>
                </a:r>
              </a:p>
              <a:p>
                <a:r>
                  <a:rPr lang="en-US" dirty="0"/>
                  <a:t>We tend to use variables for two reasons:</a:t>
                </a:r>
              </a:p>
              <a:p>
                <a:pPr marL="514350" indent="-514350">
                  <a:buClr>
                    <a:srgbClr val="B6A479"/>
                  </a:buClr>
                  <a:buFont typeface="+mj-lt"/>
                  <a:buAutoNum type="arabicPeriod"/>
                </a:pPr>
                <a:r>
                  <a:rPr lang="en-US" dirty="0"/>
                  <a:t>The statement is true for every </a:t>
                </a:r>
                <a14:m>
                  <m:oMath xmlns:m="http://schemas.openxmlformats.org/officeDocument/2006/math">
                    <m:r>
                      <a:rPr lang="en-US" b="0" i="1" smtClean="0">
                        <a:latin typeface="Cambria Math" panose="02040503050406030204" pitchFamily="18" charset="0"/>
                      </a:rPr>
                      <m:t>𝑥</m:t>
                    </m:r>
                  </m:oMath>
                </a14:m>
                <a:r>
                  <a:rPr lang="en-US" dirty="0"/>
                  <a:t>, we just want to put a name on it.</a:t>
                </a:r>
              </a:p>
              <a:p>
                <a:pPr marL="514350" indent="-514350">
                  <a:buClr>
                    <a:srgbClr val="B6A479"/>
                  </a:buClr>
                  <a:buFont typeface="+mj-lt"/>
                  <a:buAutoNum type="arabicPeriod"/>
                </a:pPr>
                <a:r>
                  <a:rPr lang="en-US" dirty="0"/>
                  <a:t>There’s some </a:t>
                </a:r>
                <a14:m>
                  <m:oMath xmlns:m="http://schemas.openxmlformats.org/officeDocument/2006/math">
                    <m:r>
                      <a:rPr lang="en-US" b="0" i="1" smtClean="0">
                        <a:latin typeface="Cambria Math" panose="02040503050406030204" pitchFamily="18" charset="0"/>
                      </a:rPr>
                      <m:t>𝑥</m:t>
                    </m:r>
                  </m:oMath>
                </a14:m>
                <a:r>
                  <a:rPr lang="en-US" dirty="0"/>
                  <a:t> out there that works, (but I might not know which it is, so I’m using a variable).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Tree>
    <p:extLst>
      <p:ext uri="{BB962C8B-B14F-4D97-AF65-F5344CB8AC3E}">
        <p14:creationId xmlns:p14="http://schemas.microsoft.com/office/powerpoint/2010/main" val="59853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Canonical Forms</a:t>
            </a:r>
          </a:p>
        </p:txBody>
      </p:sp>
      <p:sp>
        <p:nvSpPr>
          <p:cNvPr id="3" name="Content Placeholder 2"/>
          <p:cNvSpPr>
            <a:spLocks noGrp="1"/>
          </p:cNvSpPr>
          <p:nvPr>
            <p:ph idx="1"/>
          </p:nvPr>
        </p:nvSpPr>
        <p:spPr/>
        <p:txBody>
          <a:bodyPr/>
          <a:lstStyle/>
          <a:p>
            <a:r>
              <a:rPr lang="en-US" dirty="0"/>
              <a:t>A truth table is a unique representation of a Boolean Function.</a:t>
            </a:r>
          </a:p>
          <a:p>
            <a:pPr lvl="1"/>
            <a:r>
              <a:rPr lang="en-US" dirty="0"/>
              <a:t>If you describe a function, there’s only one possible truth table for it.</a:t>
            </a:r>
          </a:p>
          <a:p>
            <a:pPr lvl="1"/>
            <a:endParaRPr lang="en-US" sz="2800" dirty="0"/>
          </a:p>
          <a:p>
            <a:pPr lvl="1"/>
            <a:r>
              <a:rPr lang="en-US" sz="2800" dirty="0"/>
              <a:t>Given a truth table you can find many circuits and many compound prepositions to represent it.</a:t>
            </a:r>
          </a:p>
          <a:p>
            <a:pPr lvl="1"/>
            <a:r>
              <a:rPr lang="en-US" dirty="0"/>
              <a:t>Think back to when we were developing the law of implication…</a:t>
            </a:r>
          </a:p>
          <a:p>
            <a:pPr lvl="1"/>
            <a:endParaRPr lang="en-US" dirty="0"/>
          </a:p>
          <a:p>
            <a:pPr lvl="1"/>
            <a:r>
              <a:rPr lang="en-US" sz="2800" dirty="0"/>
              <a:t>It would be nice to have a “standard” proposition (or standard circuit) we could always write as a starting point.</a:t>
            </a:r>
          </a:p>
          <a:p>
            <a:pPr lvl="1"/>
            <a:r>
              <a:rPr lang="en-US" dirty="0"/>
              <a:t>So we have a (possibly) shorter way of telling if we have the same function.</a:t>
            </a:r>
          </a:p>
          <a:p>
            <a:pPr lvl="1"/>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87B20818-E249-4133-8ABA-CC3A0AE2E39D}"/>
                  </a:ext>
                </a:extLst>
              </p14:cNvPr>
              <p14:cNvContentPartPr/>
              <p14:nvPr/>
            </p14:nvContentPartPr>
            <p14:xfrm>
              <a:off x="428040" y="866520"/>
              <a:ext cx="7555680" cy="4445640"/>
            </p14:xfrm>
          </p:contentPart>
        </mc:Choice>
        <mc:Fallback>
          <p:pic>
            <p:nvPicPr>
              <p:cNvPr id="4" name="Ink 3">
                <a:extLst>
                  <a:ext uri="{FF2B5EF4-FFF2-40B4-BE49-F238E27FC236}">
                    <a16:creationId xmlns:a16="http://schemas.microsoft.com/office/drawing/2014/main" id="{87B20818-E249-4133-8ABA-CC3A0AE2E39D}"/>
                  </a:ext>
                </a:extLst>
              </p:cNvPr>
              <p:cNvPicPr/>
              <p:nvPr/>
            </p:nvPicPr>
            <p:blipFill>
              <a:blip r:embed="rId3"/>
              <a:stretch>
                <a:fillRect/>
              </a:stretch>
            </p:blipFill>
            <p:spPr>
              <a:xfrm>
                <a:off x="418680" y="857160"/>
                <a:ext cx="7574400" cy="4464360"/>
              </a:xfrm>
              <a:prstGeom prst="rect">
                <a:avLst/>
              </a:prstGeom>
            </p:spPr>
          </p:pic>
        </mc:Fallback>
      </mc:AlternateContent>
    </p:spTree>
    <p:extLst>
      <p:ext uri="{BB962C8B-B14F-4D97-AF65-F5344CB8AC3E}">
        <p14:creationId xmlns:p14="http://schemas.microsoft.com/office/powerpoint/2010/main" val="3909096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such that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1911831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416"/>
                </a:stretch>
              </a:blipFill>
            </p:spPr>
            <p:txBody>
              <a:bodyPr/>
              <a:lstStyle/>
              <a:p>
                <a:r>
                  <a:rPr lang="en-US">
                    <a:noFill/>
                  </a:rPr>
                  <a:t> </a:t>
                </a:r>
              </a:p>
            </p:txBody>
          </p:sp>
        </mc:Fallback>
      </mc:AlternateContent>
      <p:grpSp>
        <p:nvGrpSpPr>
          <p:cNvPr id="5" name="Group 4"/>
          <p:cNvGrpSpPr/>
          <p:nvPr/>
        </p:nvGrpSpPr>
        <p:grpSpPr>
          <a:xfrm>
            <a:off x="575239" y="3886610"/>
            <a:ext cx="11187259" cy="2775448"/>
            <a:chOff x="1185842" y="3429000"/>
            <a:chExt cx="6111311" cy="1702212"/>
          </a:xfrm>
        </p:grpSpPr>
        <mc:AlternateContent xmlns:mc="http://schemas.openxmlformats.org/markup-compatibility/2006" xmlns:a14="http://schemas.microsoft.com/office/drawing/2010/main">
          <mc:Choice Requires="a14">
            <p:sp>
              <p:nvSpPr>
                <p:cNvPr id="6" name="Rectangle 5"/>
                <p:cNvSpPr/>
                <p:nvPr/>
              </p:nvSpPr>
              <p:spPr>
                <a:xfrm>
                  <a:off x="1185842" y="3429000"/>
                  <a:ext cx="6111311" cy="17022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𝑥</m:t>
                      </m:r>
                      <m:r>
                        <a:rPr lang="en-US" sz="2800" b="0" i="1" smtClean="0">
                          <a:latin typeface="Cambria Math" panose="02040503050406030204" pitchFamily="18" charset="0"/>
                          <a:cs typeface="Segoe UI Semibold" panose="020B0702040204020203" pitchFamily="34" charset="0"/>
                        </a:rPr>
                        <m:t>“</m:t>
                      </m:r>
                    </m:oMath>
                  </a14:m>
                  <a:r>
                    <a:rPr lang="en-US" sz="2800" dirty="0">
                      <a:latin typeface="Segoe UI Semibold" panose="020B0702040204020203" pitchFamily="34" charset="0"/>
                      <a:cs typeface="Segoe UI Semibold" panose="020B0702040204020203" pitchFamily="34" charset="0"/>
                    </a:rPr>
                    <a:t> </a:t>
                  </a:r>
                </a:p>
                <a:p>
                  <a:pPr algn="ctr"/>
                  <a:r>
                    <a:rPr lang="en-US" sz="2800" dirty="0">
                      <a:latin typeface="Segoe UI Semibold" panose="020B0702040204020203" pitchFamily="34" charset="0"/>
                      <a:cs typeface="Segoe UI Semibold" panose="020B0702040204020203" pitchFamily="34" charset="0"/>
                    </a:rPr>
                    <a:t>“for each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every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all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are common translations</a:t>
                  </a:r>
                </a:p>
                <a:p>
                  <a:pPr algn="ctr"/>
                  <a:r>
                    <a:rPr lang="en-US" sz="2800" dirty="0">
                      <a:latin typeface="Segoe UI Semibold" panose="020B0702040204020203" pitchFamily="34" charset="0"/>
                      <a:cs typeface="Segoe UI Semibold" panose="020B0702040204020203" pitchFamily="34" charset="0"/>
                    </a:rPr>
                    <a:t>Remember: upside-down-A for All.</a:t>
                  </a:r>
                </a:p>
              </p:txBody>
            </p:sp>
          </mc:Choice>
          <mc:Fallback xmlns="">
            <p:sp>
              <p:nvSpPr>
                <p:cNvPr id="6" name="Rectangle 5"/>
                <p:cNvSpPr>
                  <a:spLocks noRot="1" noChangeAspect="1" noMove="1" noResize="1" noEditPoints="1" noAdjustHandles="1" noChangeArrowheads="1" noChangeShapeType="1" noTextEdit="1"/>
                </p:cNvSpPr>
                <p:nvPr/>
              </p:nvSpPr>
              <p:spPr>
                <a:xfrm>
                  <a:off x="1185842" y="3429000"/>
                  <a:ext cx="6111311" cy="1702212"/>
                </a:xfrm>
                <a:prstGeom prst="rect">
                  <a:avLst/>
                </a:prstGeom>
                <a:blipFill>
                  <a:blip r:embed="rId3"/>
                  <a:stretch>
                    <a:fillRect/>
                  </a:stretch>
                </a:blipFill>
                <a:ln>
                  <a:noFill/>
                </a:ln>
              </p:spPr>
              <p:txBody>
                <a:bodyPr/>
                <a:lstStyle/>
                <a:p>
                  <a:r>
                    <a:rPr lang="en-US">
                      <a:noFill/>
                    </a:rPr>
                    <a:t> </a:t>
                  </a:r>
                </a:p>
              </p:txBody>
            </p:sp>
          </mc:Fallback>
        </mc:AlternateContent>
        <p:sp>
          <p:nvSpPr>
            <p:cNvPr id="7" name="Rectangle 6"/>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Universal Quantifier</a:t>
              </a:r>
            </a:p>
          </p:txBody>
        </p:sp>
      </p:grpSp>
    </p:spTree>
    <p:extLst>
      <p:ext uri="{BB962C8B-B14F-4D97-AF65-F5344CB8AC3E}">
        <p14:creationId xmlns:p14="http://schemas.microsoft.com/office/powerpoint/2010/main" val="415130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for which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906"/>
                </a:stretch>
              </a:blipFill>
            </p:spPr>
            <p:txBody>
              <a:bodyPr/>
              <a:lstStyle/>
              <a:p>
                <a:r>
                  <a:rPr lang="en-US">
                    <a:noFill/>
                  </a:rPr>
                  <a:t> </a:t>
                </a:r>
              </a:p>
            </p:txBody>
          </p:sp>
        </mc:Fallback>
      </mc:AlternateContent>
      <p:grpSp>
        <p:nvGrpSpPr>
          <p:cNvPr id="4" name="Group 3"/>
          <p:cNvGrpSpPr/>
          <p:nvPr/>
        </p:nvGrpSpPr>
        <p:grpSpPr>
          <a:xfrm>
            <a:off x="110835" y="1454621"/>
            <a:ext cx="11924147" cy="2422752"/>
            <a:chOff x="1185842" y="3429000"/>
            <a:chExt cx="6111311" cy="1485900"/>
          </a:xfrm>
        </p:grpSpPr>
        <mc:AlternateContent xmlns:mc="http://schemas.openxmlformats.org/markup-compatibility/2006" xmlns:a14="http://schemas.microsoft.com/office/drawing/2010/main">
          <mc:Choice Requires="a14">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t>
                  </a:r>
                  <a14:m>
                    <m:oMath xmlns:m="http://schemas.openxmlformats.org/officeDocument/2006/math">
                      <m:r>
                        <a:rPr lang="en-US" sz="280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𝑥</m:t>
                      </m:r>
                      <m:r>
                        <a:rPr lang="en-US" sz="2800" b="0" i="1" smtClean="0">
                          <a:latin typeface="Cambria Math" panose="02040503050406030204" pitchFamily="18" charset="0"/>
                          <a:cs typeface="Segoe UI Semibold" panose="020B0702040204020203" pitchFamily="34" charset="0"/>
                        </a:rPr>
                        <m:t>“</m:t>
                      </m:r>
                    </m:oMath>
                  </a14:m>
                  <a:r>
                    <a:rPr lang="en-US" sz="2800" dirty="0">
                      <a:latin typeface="Segoe UI Semibold" panose="020B0702040204020203" pitchFamily="34" charset="0"/>
                      <a:cs typeface="Segoe UI Semibold" panose="020B0702040204020203" pitchFamily="34" charset="0"/>
                    </a:rPr>
                    <a:t> </a:t>
                  </a:r>
                </a:p>
                <a:p>
                  <a:pPr algn="ctr"/>
                  <a:r>
                    <a:rPr lang="en-US" sz="2800" dirty="0">
                      <a:latin typeface="Segoe UI Semibold" panose="020B0702040204020203" pitchFamily="34" charset="0"/>
                      <a:cs typeface="Segoe UI Semibold" panose="020B0702040204020203" pitchFamily="34" charset="0"/>
                    </a:rPr>
                    <a:t>“there is an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“there exists an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some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are common translations</a:t>
                  </a:r>
                </a:p>
                <a:p>
                  <a:pPr algn="ctr"/>
                  <a:r>
                    <a:rPr lang="en-US" sz="2800" dirty="0">
                      <a:latin typeface="Segoe UI Semibold" panose="020B0702040204020203" pitchFamily="34" charset="0"/>
                      <a:cs typeface="Segoe UI Semibold" panose="020B0702040204020203" pitchFamily="34" charset="0"/>
                    </a:rPr>
                    <a:t>Remember: backwards-E for Exists.</a:t>
                  </a:r>
                </a:p>
              </p:txBody>
            </p:sp>
          </mc:Choice>
          <mc:Fallback xmlns="">
            <p:sp>
              <p:nvSpPr>
                <p:cNvPr id="5" name="Rectangle 4"/>
                <p:cNvSpPr>
                  <a:spLocks noRot="1" noChangeAspect="1" noMove="1" noResize="1" noEditPoints="1" noAdjustHandles="1" noChangeArrowheads="1" noChangeShapeType="1" noTextEdit="1"/>
                </p:cNvSpPr>
                <p:nvPr/>
              </p:nvSpPr>
              <p:spPr>
                <a:xfrm>
                  <a:off x="1185842" y="3429000"/>
                  <a:ext cx="6111311" cy="1485900"/>
                </a:xfrm>
                <a:prstGeom prst="rect">
                  <a:avLst/>
                </a:prstGeom>
                <a:blipFill>
                  <a:blip r:embed="rId3"/>
                  <a:stretch>
                    <a:fillRect l="-818" r="-818"/>
                  </a:stretch>
                </a:blipFill>
                <a:ln>
                  <a:noFill/>
                </a:ln>
              </p:spPr>
              <p:txBody>
                <a:bodyPr/>
                <a:lstStyle/>
                <a:p>
                  <a:r>
                    <a:rPr lang="en-US">
                      <a:noFill/>
                    </a:rPr>
                    <a:t> </a:t>
                  </a:r>
                </a:p>
              </p:txBody>
            </p:sp>
          </mc:Fallback>
        </mc:AlternateContent>
        <p:sp>
          <p:nvSpPr>
            <p:cNvPr id="6" name="Rectangle 5"/>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Existential Quantifier</a:t>
              </a:r>
            </a:p>
          </p:txBody>
        </p:sp>
      </p:grpSp>
    </p:spTree>
    <p:extLst>
      <p:ext uri="{BB962C8B-B14F-4D97-AF65-F5344CB8AC3E}">
        <p14:creationId xmlns:p14="http://schemas.microsoft.com/office/powerpoint/2010/main" val="3677104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b="0" i="1" smtClean="0">
                        <a:latin typeface="Cambria Math" panose="02040503050406030204" pitchFamily="18" charset="0"/>
                      </a:rPr>
                      <m:t>𝑥</m:t>
                    </m:r>
                  </m:oMath>
                </a14:m>
                <a:r>
                  <a:rPr lang="en-US" dirty="0"/>
                  <a:t>, if </a:t>
                </a:r>
                <a14:m>
                  <m:oMath xmlns:m="http://schemas.openxmlformats.org/officeDocument/2006/math">
                    <m:r>
                      <a:rPr lang="en-US" b="0" i="1" smtClean="0">
                        <a:latin typeface="Cambria Math" panose="02040503050406030204" pitchFamily="18" charset="0"/>
                      </a:rPr>
                      <m:t>𝑥</m:t>
                    </m:r>
                  </m:oMath>
                </a14:m>
                <a:r>
                  <a:rPr lang="en-US" dirty="0"/>
                  <a:t> is even, 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dirty="0"/>
                  <a:t>“There are </a:t>
                </a:r>
                <a14:m>
                  <m:oMath xmlns:m="http://schemas.openxmlformats.org/officeDocument/2006/math">
                    <m:r>
                      <m:rPr>
                        <m:sty m:val="p"/>
                      </m:rPr>
                      <a:rPr lang="en-US" b="0" i="0" smtClean="0">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m:rPr>
                        <m:sty m:val="p"/>
                      </m:rPr>
                      <a:rPr lang="en-US" b="0" i="0" dirty="0" smtClean="0">
                        <a:latin typeface="Cambria Math" panose="02040503050406030204" pitchFamily="18" charset="0"/>
                      </a:rPr>
                      <m:t>x</m:t>
                    </m:r>
                    <m:r>
                      <a:rPr lang="en-US" b="0" i="1" dirty="0" smtClean="0">
                        <a:latin typeface="Cambria Math" panose="02040503050406030204" pitchFamily="18" charset="0"/>
                      </a:rPr>
                      <m:t>&lt;</m:t>
                    </m:r>
                    <m:r>
                      <a:rPr lang="en-US" b="0" i="1" dirty="0" smtClean="0">
                        <a:latin typeface="Cambria Math" panose="02040503050406030204" pitchFamily="18" charset="0"/>
                      </a:rPr>
                      <m:t>𝑦</m:t>
                    </m:r>
                  </m:oMath>
                </a14:m>
                <a:r>
                  <a:rPr lang="en-US" dirty="0"/>
                  <a:t>.”</a:t>
                </a:r>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err="1">
                    <a:latin typeface="Courier New" panose="02070309020205020404" pitchFamily="49" charset="0"/>
                    <a:cs typeface="Courier New" panose="02070309020205020404" pitchFamily="49" charset="0"/>
                  </a:rPr>
                  <a:t>LessThan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b="0" i="0" dirty="0"/>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 </m:t>
                    </m:r>
                  </m:oMath>
                </a14:m>
                <a:r>
                  <a:rPr lang="en-US" b="0" i="0" dirty="0"/>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
        <p:nvSpPr>
          <p:cNvPr id="4" name="Rounded Rectangle 3"/>
          <p:cNvSpPr/>
          <p:nvPr/>
        </p:nvSpPr>
        <p:spPr>
          <a:xfrm>
            <a:off x="7040748" y="4587124"/>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pollev.com/uwcse311</a:t>
            </a:r>
          </a:p>
          <a:p>
            <a:pPr algn="ctr"/>
            <a:endParaRPr lang="en-US" sz="2400" dirty="0"/>
          </a:p>
          <a:p>
            <a:pPr algn="ctr"/>
            <a:r>
              <a:rPr lang="en-US" sz="2400" dirty="0"/>
              <a:t>Help me adjust my explanation!</a:t>
            </a:r>
          </a:p>
        </p:txBody>
      </p:sp>
    </p:spTree>
    <p:extLst>
      <p:ext uri="{BB962C8B-B14F-4D97-AF65-F5344CB8AC3E}">
        <p14:creationId xmlns:p14="http://schemas.microsoft.com/office/powerpoint/2010/main" val="2099678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b="0" i="1" smtClean="0">
                        <a:latin typeface="Cambria Math" panose="02040503050406030204" pitchFamily="18" charset="0"/>
                      </a:rPr>
                      <m:t>𝑥</m:t>
                    </m:r>
                  </m:oMath>
                </a14:m>
                <a:r>
                  <a:rPr lang="en-US" dirty="0"/>
                  <a:t>, if </a:t>
                </a:r>
                <a14:m>
                  <m:oMath xmlns:m="http://schemas.openxmlformats.org/officeDocument/2006/math">
                    <m:r>
                      <a:rPr lang="en-US" b="0" i="1" smtClean="0">
                        <a:latin typeface="Cambria Math" panose="02040503050406030204" pitchFamily="18" charset="0"/>
                      </a:rPr>
                      <m:t>𝑥</m:t>
                    </m:r>
                  </m:oMath>
                </a14:m>
                <a:r>
                  <a:rPr lang="en-US" dirty="0"/>
                  <a:t> is even, 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dirty="0"/>
                  <a:t>“There are </a:t>
                </a:r>
                <a14:m>
                  <m:oMath xmlns:m="http://schemas.openxmlformats.org/officeDocument/2006/math">
                    <m:r>
                      <m:rPr>
                        <m:sty m:val="p"/>
                      </m:rPr>
                      <a:rPr lang="en-US" b="0" i="0" smtClean="0">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m:rPr>
                        <m:sty m:val="p"/>
                      </m:rPr>
                      <a:rPr lang="en-US" b="0" i="0" dirty="0" smtClean="0">
                        <a:latin typeface="Cambria Math" panose="02040503050406030204" pitchFamily="18" charset="0"/>
                      </a:rPr>
                      <m:t>x</m:t>
                    </m:r>
                    <m:r>
                      <a:rPr lang="en-US" b="0" i="1" dirty="0" smtClean="0">
                        <a:latin typeface="Cambria Math" panose="02040503050406030204" pitchFamily="18" charset="0"/>
                      </a:rPr>
                      <m:t>&lt;</m:t>
                    </m:r>
                    <m:r>
                      <a:rPr lang="en-US" b="0" i="1" dirty="0" smtClean="0">
                        <a:latin typeface="Cambria Math" panose="02040503050406030204" pitchFamily="18" charset="0"/>
                      </a:rPr>
                      <m:t>𝑦</m:t>
                    </m:r>
                  </m:oMath>
                </a14:m>
                <a:r>
                  <a:rPr lang="en-US" dirty="0"/>
                  <a:t>.”</a:t>
                </a:r>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err="1">
                    <a:latin typeface="Courier New" panose="02070309020205020404" pitchFamily="49" charset="0"/>
                    <a:cs typeface="Courier New" panose="02070309020205020404" pitchFamily="49" charset="0"/>
                  </a:rPr>
                  <a:t>LessThan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b="0" i="0" dirty="0"/>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 </m:t>
                    </m:r>
                  </m:oMath>
                </a14:m>
                <a:r>
                  <a:rPr lang="en-US" b="0" i="0" dirty="0"/>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52073" y="1985818"/>
                <a:ext cx="8294254" cy="461665"/>
              </a:xfrm>
              <a:prstGeom prst="rect">
                <a:avLst/>
              </a:prstGeom>
              <a:noFill/>
            </p:spPr>
            <p:txBody>
              <a:bodyPr wrap="squar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Even</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Equal</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,2</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152073" y="1985818"/>
                <a:ext cx="8294254" cy="461665"/>
              </a:xfrm>
              <a:prstGeom prst="rect">
                <a:avLst/>
              </a:prstGeom>
              <a:blipFill>
                <a:blip r:embed="rId3"/>
                <a:stretch>
                  <a:fillRect l="-73" t="-933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122039" y="3089563"/>
                <a:ext cx="8294254" cy="461665"/>
              </a:xfrm>
              <a:prstGeom prst="rect">
                <a:avLst/>
              </a:prstGeom>
              <a:noFill/>
            </p:spPr>
            <p:txBody>
              <a:bodyPr wrap="squar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err="1">
                    <a:solidFill>
                      <a:schemeClr val="accent3"/>
                    </a:solidFill>
                    <a:latin typeface="Courier New" panose="02070309020205020404" pitchFamily="49" charset="0"/>
                    <a:cs typeface="Courier New" panose="02070309020205020404" pitchFamily="49" charset="0"/>
                  </a:rPr>
                  <a:t>LessThan</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122039" y="3089563"/>
                <a:ext cx="8294254" cy="461665"/>
              </a:xfrm>
              <a:prstGeom prst="rect">
                <a:avLst/>
              </a:prstGeom>
              <a:blipFill>
                <a:blip r:embed="rId4"/>
                <a:stretch>
                  <a:fillRect l="-73" t="-9211" b="-30263"/>
                </a:stretch>
              </a:blipFill>
            </p:spPr>
            <p:txBody>
              <a:bodyPr/>
              <a:lstStyle/>
              <a:p>
                <a:r>
                  <a:rPr lang="en-US">
                    <a:noFill/>
                  </a:rPr>
                  <a:t> </a:t>
                </a:r>
              </a:p>
            </p:txBody>
          </p:sp>
        </mc:Fallback>
      </mc:AlternateContent>
      <p:sp>
        <p:nvSpPr>
          <p:cNvPr id="6" name="TextBox 5"/>
          <p:cNvSpPr txBox="1"/>
          <p:nvPr/>
        </p:nvSpPr>
        <p:spPr>
          <a:xfrm>
            <a:off x="2122039" y="4208195"/>
            <a:ext cx="8294254"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There is an odd number that is less than 5.</a:t>
            </a:r>
          </a:p>
        </p:txBody>
      </p:sp>
      <p:sp>
        <p:nvSpPr>
          <p:cNvPr id="7" name="TextBox 6"/>
          <p:cNvSpPr txBox="1"/>
          <p:nvPr/>
        </p:nvSpPr>
        <p:spPr>
          <a:xfrm>
            <a:off x="1784911" y="5361219"/>
            <a:ext cx="8294254"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All numbers are both even and odd.</a:t>
            </a:r>
          </a:p>
        </p:txBody>
      </p:sp>
    </p:spTree>
    <p:extLst>
      <p:ext uri="{BB962C8B-B14F-4D97-AF65-F5344CB8AC3E}">
        <p14:creationId xmlns:p14="http://schemas.microsoft.com/office/powerpoint/2010/main" val="857948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66C4-CCFD-492F-A733-C50EB522D032}"/>
              </a:ext>
            </a:extLst>
          </p:cNvPr>
          <p:cNvSpPr>
            <a:spLocks noGrp="1"/>
          </p:cNvSpPr>
          <p:nvPr>
            <p:ph type="title"/>
          </p:nvPr>
        </p:nvSpPr>
        <p:spPr/>
        <p:txBody>
          <a:bodyPr/>
          <a:lstStyle/>
          <a:p>
            <a:r>
              <a:rPr lang="en-US" dirty="0"/>
              <a:t>Translations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05A20A-5CE3-47DA-84D9-BFA35D5F4373}"/>
                  </a:ext>
                </a:extLst>
              </p:cNvPr>
              <p:cNvSpPr>
                <a:spLocks noGrp="1"/>
              </p:cNvSpPr>
              <p:nvPr>
                <p:ph idx="1"/>
              </p:nvPr>
            </p:nvSpPr>
            <p:spPr/>
            <p:txBody>
              <a:bodyPr/>
              <a:lstStyle/>
              <a:p>
                <a:r>
                  <a:rPr lang="en-US" dirty="0"/>
                  <a:t>More practice in section and on homework.</a:t>
                </a:r>
              </a:p>
              <a:p>
                <a:endParaRPr lang="en-US" dirty="0"/>
              </a:p>
              <a:p>
                <a:r>
                  <a:rPr lang="en-US" dirty="0"/>
                  <a:t>Also a reading on the webpage –</a:t>
                </a:r>
              </a:p>
              <a:p>
                <a:pPr lvl="1"/>
                <a:r>
                  <a:rPr lang="en-US" dirty="0"/>
                  <a:t>An explanation of why “for any” is not a great way to translate </a:t>
                </a:r>
                <a14:m>
                  <m:oMath xmlns:m="http://schemas.openxmlformats.org/officeDocument/2006/math">
                    <m:r>
                      <a:rPr lang="en-US" b="0" i="1" smtClean="0">
                        <a:latin typeface="Cambria Math" panose="02040503050406030204" pitchFamily="18" charset="0"/>
                      </a:rPr>
                      <m:t>∀ </m:t>
                    </m:r>
                  </m:oMath>
                </a14:m>
                <a:r>
                  <a:rPr lang="en-US" dirty="0"/>
                  <a:t>(even though it looks like a good option on the surface)</a:t>
                </a:r>
              </a:p>
              <a:p>
                <a:pPr lvl="1"/>
                <a:r>
                  <a:rPr lang="en-US" dirty="0"/>
                  <a:t>More information on what happens with multiple quantifiers (we’ll discuss more next week).</a:t>
                </a:r>
              </a:p>
            </p:txBody>
          </p:sp>
        </mc:Choice>
        <mc:Fallback xmlns="">
          <p:sp>
            <p:nvSpPr>
              <p:cNvPr id="3" name="Content Placeholder 2">
                <a:extLst>
                  <a:ext uri="{FF2B5EF4-FFF2-40B4-BE49-F238E27FC236}">
                    <a16:creationId xmlns:a16="http://schemas.microsoft.com/office/drawing/2014/main" id="{0B05A20A-5CE3-47DA-84D9-BFA35D5F4373}"/>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46489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Predicate Logic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i="1">
                        <a:latin typeface="Cambria Math" panose="02040503050406030204" pitchFamily="18" charset="0"/>
                      </a:rPr>
                      <m:t>𝑥</m:t>
                    </m:r>
                  </m:oMath>
                </a14:m>
                <a:r>
                  <a:rPr lang="en-US" dirty="0"/>
                  <a:t>, if </a:t>
                </a:r>
                <a14:m>
                  <m:oMath xmlns:m="http://schemas.openxmlformats.org/officeDocument/2006/math">
                    <m:r>
                      <a:rPr lang="en-US" i="1">
                        <a:latin typeface="Cambria Math" panose="02040503050406030204" pitchFamily="18" charset="0"/>
                      </a:rPr>
                      <m:t>𝑥</m:t>
                    </m:r>
                  </m:oMath>
                </a14:m>
                <a:r>
                  <a:rPr lang="en-US" dirty="0"/>
                  <a:t> is even, then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 /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Equal</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r>
                      <a:rPr lang="en-US" b="0" i="1" smtClean="0">
                        <a:latin typeface="Cambria Math" panose="02040503050406030204" pitchFamily="18" charset="0"/>
                      </a:rPr>
                      <m:t>)</m:t>
                    </m:r>
                  </m:oMath>
                </a14:m>
                <a:endParaRPr lang="en-US" dirty="0"/>
              </a:p>
              <a:p>
                <a:r>
                  <a:rPr lang="en-US" dirty="0"/>
                  <a:t>Is this true?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516"/>
                </a:stretch>
              </a:blipFill>
            </p:spPr>
            <p:txBody>
              <a:bodyPr/>
              <a:lstStyle/>
              <a:p>
                <a:r>
                  <a:rPr lang="en-US">
                    <a:noFill/>
                  </a:rPr>
                  <a:t> </a:t>
                </a:r>
              </a:p>
            </p:txBody>
          </p:sp>
        </mc:Fallback>
      </mc:AlternateContent>
    </p:spTree>
    <p:extLst>
      <p:ext uri="{BB962C8B-B14F-4D97-AF65-F5344CB8AC3E}">
        <p14:creationId xmlns:p14="http://schemas.microsoft.com/office/powerpoint/2010/main" val="191642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Predicate Logic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1769200"/>
              </a:xfrm>
            </p:spPr>
            <p:txBody>
              <a:bodyPr/>
              <a:lstStyle/>
              <a:p>
                <a:r>
                  <a:rPr lang="en-US" dirty="0"/>
                  <a:t>“For every </a:t>
                </a:r>
                <a14:m>
                  <m:oMath xmlns:m="http://schemas.openxmlformats.org/officeDocument/2006/math">
                    <m:r>
                      <a:rPr lang="en-US" i="1">
                        <a:latin typeface="Cambria Math" panose="02040503050406030204" pitchFamily="18" charset="0"/>
                      </a:rPr>
                      <m:t>𝑥</m:t>
                    </m:r>
                  </m:oMath>
                </a14:m>
                <a:r>
                  <a:rPr lang="en-US" dirty="0"/>
                  <a:t>, if </a:t>
                </a:r>
                <a14:m>
                  <m:oMath xmlns:m="http://schemas.openxmlformats.org/officeDocument/2006/math">
                    <m:r>
                      <a:rPr lang="en-US" i="1">
                        <a:latin typeface="Cambria Math" panose="02040503050406030204" pitchFamily="18" charset="0"/>
                      </a:rPr>
                      <m:t>𝑥</m:t>
                    </m:r>
                  </m:oMath>
                </a14:m>
                <a:r>
                  <a:rPr lang="en-US" dirty="0"/>
                  <a:t> is even, then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 /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Equal</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r>
                      <a:rPr lang="en-US" b="0" i="1" smtClean="0">
                        <a:latin typeface="Cambria Math" panose="02040503050406030204" pitchFamily="18" charset="0"/>
                      </a:rPr>
                      <m:t>)</m:t>
                    </m:r>
                  </m:oMath>
                </a14:m>
                <a:endParaRPr lang="en-US" dirty="0"/>
              </a:p>
              <a:p>
                <a:r>
                  <a:rPr lang="en-US" dirty="0"/>
                  <a:t>Is this true?</a:t>
                </a:r>
              </a:p>
              <a:p>
                <a:r>
                  <a:rPr lang="en-US" dirty="0"/>
                  <a:t>TRICK QUESTION! It depends on the domain.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1769200"/>
              </a:xfrm>
              <a:blipFill>
                <a:blip r:embed="rId2"/>
                <a:stretch>
                  <a:fillRect l="-654" t="-6897"/>
                </a:stretch>
              </a:blipFill>
            </p:spPr>
            <p:txBody>
              <a:bodyPr/>
              <a:lstStyle/>
              <a:p>
                <a:r>
                  <a:rPr lang="en-US">
                    <a:noFill/>
                  </a:rPr>
                  <a:t> </a:t>
                </a:r>
              </a:p>
            </p:txBody>
          </p:sp>
        </mc:Fallback>
      </mc:AlternateContent>
      <p:graphicFrame>
        <p:nvGraphicFramePr>
          <p:cNvPr id="6" name="Table 5"/>
          <p:cNvGraphicFramePr>
            <a:graphicFrameLocks noGrp="1"/>
          </p:cNvGraphicFramePr>
          <p:nvPr>
            <p:extLst/>
          </p:nvPr>
        </p:nvGraphicFramePr>
        <p:xfrm>
          <a:off x="725715" y="3871078"/>
          <a:ext cx="10544403" cy="1974550"/>
        </p:xfrm>
        <a:graphic>
          <a:graphicData uri="http://schemas.openxmlformats.org/drawingml/2006/table">
            <a:tbl>
              <a:tblPr firstRow="1" bandRow="1">
                <a:tableStyleId>{5940675A-B579-460E-94D1-54222C63F5DA}</a:tableStyleId>
              </a:tblPr>
              <a:tblGrid>
                <a:gridCol w="3514801">
                  <a:extLst>
                    <a:ext uri="{9D8B030D-6E8A-4147-A177-3AD203B41FA5}">
                      <a16:colId xmlns:a16="http://schemas.microsoft.com/office/drawing/2014/main" val="317002534"/>
                    </a:ext>
                  </a:extLst>
                </a:gridCol>
                <a:gridCol w="3514801">
                  <a:extLst>
                    <a:ext uri="{9D8B030D-6E8A-4147-A177-3AD203B41FA5}">
                      <a16:colId xmlns:a16="http://schemas.microsoft.com/office/drawing/2014/main" val="3019978042"/>
                    </a:ext>
                  </a:extLst>
                </a:gridCol>
                <a:gridCol w="3514801">
                  <a:extLst>
                    <a:ext uri="{9D8B030D-6E8A-4147-A177-3AD203B41FA5}">
                      <a16:colId xmlns:a16="http://schemas.microsoft.com/office/drawing/2014/main" val="3323061682"/>
                    </a:ext>
                  </a:extLst>
                </a:gridCol>
              </a:tblGrid>
              <a:tr h="987275">
                <a:tc>
                  <a:txBody>
                    <a:bodyPr/>
                    <a:lstStyle/>
                    <a:p>
                      <a:r>
                        <a:rPr lang="en-US" sz="2400" dirty="0">
                          <a:latin typeface="Segoe UI Semilight" panose="020B0402040204020203" pitchFamily="34" charset="0"/>
                          <a:cs typeface="Segoe UI Semilight" panose="020B0402040204020203" pitchFamily="34" charset="0"/>
                        </a:rPr>
                        <a:t>Prime</a:t>
                      </a:r>
                      <a:r>
                        <a:rPr lang="en-US" sz="2400" baseline="0" dirty="0">
                          <a:latin typeface="Segoe UI Semilight" panose="020B0402040204020203" pitchFamily="34" charset="0"/>
                          <a:cs typeface="Segoe UI Semilight" panose="020B0402040204020203" pitchFamily="34" charset="0"/>
                        </a:rPr>
                        <a:t> Numbers</a:t>
                      </a:r>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latin typeface="Segoe UI Semilight" panose="020B0402040204020203" pitchFamily="34" charset="0"/>
                          <a:cs typeface="Segoe UI Semilight" panose="020B0402040204020203" pitchFamily="34" charset="0"/>
                        </a:rPr>
                        <a:t>Positive Integers</a:t>
                      </a:r>
                    </a:p>
                  </a:txBody>
                  <a:tcPr/>
                </a:tc>
                <a:tc>
                  <a:txBody>
                    <a:bodyPr/>
                    <a:lstStyle/>
                    <a:p>
                      <a:r>
                        <a:rPr lang="en-US" sz="2400" dirty="0">
                          <a:latin typeface="Segoe UI Semilight" panose="020B0402040204020203" pitchFamily="34" charset="0"/>
                          <a:cs typeface="Segoe UI Semilight" panose="020B0402040204020203" pitchFamily="34" charset="0"/>
                        </a:rPr>
                        <a:t>Odd</a:t>
                      </a:r>
                      <a:r>
                        <a:rPr lang="en-US" sz="2400" baseline="0" dirty="0">
                          <a:latin typeface="Segoe UI Semilight" panose="020B0402040204020203" pitchFamily="34" charset="0"/>
                          <a:cs typeface="Segoe UI Semilight" panose="020B0402040204020203" pitchFamily="34" charset="0"/>
                        </a:rPr>
                        <a:t> integers</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785053686"/>
                  </a:ext>
                </a:extLst>
              </a:tr>
              <a:tr h="987275">
                <a:tc>
                  <a:txBody>
                    <a:bodyPr/>
                    <a:lstStyle/>
                    <a:p>
                      <a:r>
                        <a:rPr lang="en-US" sz="2400" dirty="0">
                          <a:latin typeface="Segoe UI Semilight" panose="020B0402040204020203" pitchFamily="34" charset="0"/>
                          <a:cs typeface="Segoe UI Semilight" panose="020B0402040204020203" pitchFamily="34" charset="0"/>
                        </a:rPr>
                        <a:t>True</a:t>
                      </a:r>
                    </a:p>
                  </a:txBody>
                  <a:tcPr/>
                </a:tc>
                <a:tc>
                  <a:txBody>
                    <a:bodyPr/>
                    <a:lstStyle/>
                    <a:p>
                      <a:r>
                        <a:rPr lang="en-US" sz="2400" dirty="0">
                          <a:latin typeface="Segoe UI Semilight" panose="020B0402040204020203" pitchFamily="34" charset="0"/>
                          <a:cs typeface="Segoe UI Semilight" panose="020B0402040204020203" pitchFamily="34" charset="0"/>
                        </a:rPr>
                        <a:t>False</a:t>
                      </a:r>
                    </a:p>
                  </a:txBody>
                  <a:tcPr/>
                </a:tc>
                <a:tc>
                  <a:txBody>
                    <a:bodyPr/>
                    <a:lstStyle/>
                    <a:p>
                      <a:r>
                        <a:rPr lang="en-US" sz="2400" dirty="0">
                          <a:latin typeface="Segoe UI Semilight" panose="020B0402040204020203" pitchFamily="34" charset="0"/>
                          <a:cs typeface="Segoe UI Semilight" panose="020B0402040204020203" pitchFamily="34" charset="0"/>
                        </a:rPr>
                        <a:t>True (vacuously)</a:t>
                      </a:r>
                    </a:p>
                  </a:txBody>
                  <a:tcPr/>
                </a:tc>
                <a:extLst>
                  <a:ext uri="{0D108BD9-81ED-4DB2-BD59-A6C34878D82A}">
                    <a16:rowId xmlns:a16="http://schemas.microsoft.com/office/drawing/2014/main" val="3738292370"/>
                  </a:ext>
                </a:extLst>
              </a:tr>
            </a:tbl>
          </a:graphicData>
        </a:graphic>
      </p:graphicFrame>
    </p:spTree>
    <p:extLst>
      <p:ext uri="{BB962C8B-B14F-4D97-AF65-F5344CB8AC3E}">
        <p14:creationId xmlns:p14="http://schemas.microsoft.com/office/powerpoint/2010/main" val="554044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Technical Matter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How do we parse sentences with quantifiers? </a:t>
                </a:r>
              </a:p>
              <a:p>
                <a:pPr lvl="1"/>
                <a:r>
                  <a:rPr lang="en-US" dirty="0"/>
                  <a:t>What’s the “order of operations?”</a:t>
                </a:r>
              </a:p>
              <a:p>
                <a:endParaRPr lang="en-US" dirty="0"/>
              </a:p>
              <a:p>
                <a:r>
                  <a:rPr lang="en-US" dirty="0"/>
                  <a:t>We will usually put parentheses right after the quantifier and variable to make it clear what’s included. If we don’t, it’s the rest of the expression.</a:t>
                </a:r>
              </a:p>
              <a:p>
                <a:endParaRPr lang="en-US" dirty="0"/>
              </a:p>
              <a:p>
                <a:r>
                  <a:rPr lang="en-US" dirty="0"/>
                  <a:t>Be careful with repeated variables…they don’t always mean what you think they mean.</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are different </a:t>
                </a:r>
                <a14:m>
                  <m:oMath xmlns:m="http://schemas.openxmlformats.org/officeDocument/2006/math">
                    <m:r>
                      <a:rPr lang="en-US" b="0" i="1" smtClean="0">
                        <a:latin typeface="Cambria Math" panose="02040503050406030204" pitchFamily="18" charset="0"/>
                      </a:rPr>
                      <m:t>𝑥</m:t>
                    </m:r>
                  </m:oMath>
                </a14:m>
                <a:r>
                  <a:rPr lang="en-US" dirty="0"/>
                  <a: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r="-1144"/>
                </a:stretch>
              </a:blipFill>
            </p:spPr>
            <p:txBody>
              <a:bodyPr/>
              <a:lstStyle/>
              <a:p>
                <a:r>
                  <a:rPr lang="en-US">
                    <a:noFill/>
                  </a:rPr>
                  <a:t> </a:t>
                </a:r>
              </a:p>
            </p:txBody>
          </p:sp>
        </mc:Fallback>
      </mc:AlternateContent>
    </p:spTree>
    <p:extLst>
      <p:ext uri="{BB962C8B-B14F-4D97-AF65-F5344CB8AC3E}">
        <p14:creationId xmlns:p14="http://schemas.microsoft.com/office/powerpoint/2010/main" val="165105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30ED-362A-4F53-A0C9-092A771967A6}"/>
              </a:ext>
            </a:extLst>
          </p:cNvPr>
          <p:cNvSpPr>
            <a:spLocks noGrp="1"/>
          </p:cNvSpPr>
          <p:nvPr>
            <p:ph type="title"/>
          </p:nvPr>
        </p:nvSpPr>
        <p:spPr/>
        <p:txBody>
          <a:bodyPr/>
          <a:lstStyle/>
          <a:p>
            <a:r>
              <a:rPr lang="en-US" dirty="0"/>
              <a:t>Bound Variables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EAB6D0-C78F-4FED-BEDA-3A722475A6F8}"/>
                  </a:ext>
                </a:extLst>
              </p:cNvPr>
              <p:cNvSpPr>
                <a:spLocks noGrp="1"/>
              </p:cNvSpPr>
              <p:nvPr>
                <p:ph idx="1"/>
              </p:nvPr>
            </p:nvSpPr>
            <p:spPr/>
            <p:txBody>
              <a:bodyPr>
                <a:normAutofit/>
              </a:bodyPr>
              <a:lstStyle/>
              <a:p>
                <a:pPr marL="0" indent="0">
                  <a:buNone/>
                </a:pPr>
                <a:r>
                  <a:rPr lang="en-US" dirty="0"/>
                  <a:t>What happens if we repeat a variable? </a:t>
                </a:r>
              </a:p>
              <a:p>
                <a:pPr marL="0" indent="0">
                  <a:buNone/>
                </a:pPr>
                <a:r>
                  <a:rPr lang="en-US" dirty="0"/>
                  <a:t>Whenever you introduce a new quantifier with an already existing variable, it “takes over” that name until its expression ends.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solidFill>
                            <a:schemeClr val="accent4"/>
                          </a:solidFill>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solidFill>
                                <a:schemeClr val="accent4"/>
                              </a:solidFill>
                              <a:latin typeface="Cambria Math" panose="02040503050406030204" pitchFamily="18" charset="0"/>
                            </a:rPr>
                            <m:t>𝑥</m:t>
                          </m:r>
                        </m:e>
                      </m:d>
                      <m:r>
                        <a:rPr lang="en-US" b="0" i="1" smtClean="0">
                          <a:latin typeface="Cambria Math" panose="02040503050406030204" pitchFamily="18" charset="0"/>
                        </a:rPr>
                        <m:t>∧ ∀</m:t>
                      </m:r>
                      <m:r>
                        <a:rPr lang="en-US" b="0" i="1" smtClean="0">
                          <a:solidFill>
                            <a:schemeClr val="accent3"/>
                          </a:solidFill>
                          <a:latin typeface="Cambria Math" panose="02040503050406030204" pitchFamily="18" charset="0"/>
                        </a:rPr>
                        <m:t>𝑥</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solidFill>
                                    <a:schemeClr val="accent3"/>
                                  </a:solidFill>
                                  <a:latin typeface="Cambria Math" panose="02040503050406030204" pitchFamily="18" charset="0"/>
                                </a:rPr>
                                <m:t>𝑥</m:t>
                              </m:r>
                            </m:e>
                          </m:d>
                        </m:e>
                      </m:d>
                      <m:r>
                        <a:rPr lang="en-US" b="0" i="1" smtClean="0">
                          <a:latin typeface="Cambria Math" panose="02040503050406030204" pitchFamily="18" charset="0"/>
                        </a:rPr>
                        <m:t>∧</m:t>
                      </m:r>
                      <m:r>
                        <a:rPr lang="en-US" b="0" i="1" smtClean="0">
                          <a:latin typeface="Cambria Math" panose="02040503050406030204" pitchFamily="18" charset="0"/>
                        </a:rPr>
                        <m:t>𝑅</m:t>
                      </m:r>
                      <m:d>
                        <m:dPr>
                          <m:ctrlPr>
                            <a:rPr lang="en-US" b="0" i="1" smtClean="0">
                              <a:latin typeface="Cambria Math" panose="02040503050406030204" pitchFamily="18" charset="0"/>
                            </a:rPr>
                          </m:ctrlPr>
                        </m:dPr>
                        <m:e>
                          <m:r>
                            <a:rPr lang="en-US" b="0" i="1" smtClean="0">
                              <a:solidFill>
                                <a:schemeClr val="accent4"/>
                              </a:solidFill>
                              <a:latin typeface="Cambria Math" panose="02040503050406030204" pitchFamily="18" charset="0"/>
                            </a:rPr>
                            <m:t>𝑥</m:t>
                          </m:r>
                        </m:e>
                      </m:d>
                      <m:r>
                        <a:rPr lang="en-US" b="0" i="1" smtClean="0">
                          <a:latin typeface="Cambria Math" panose="02040503050406030204" pitchFamily="18" charset="0"/>
                        </a:rPr>
                        <m:t>)</m:t>
                      </m:r>
                    </m:oMath>
                  </m:oMathPara>
                </a14:m>
                <a:endParaRPr lang="en-US" dirty="0"/>
              </a:p>
              <a:p>
                <a:pPr marL="0" indent="0">
                  <a:buNone/>
                </a:pPr>
                <a:r>
                  <a:rPr lang="en-US" dirty="0"/>
                  <a:t>It’s common (albeit somewhat confusing) practice to reuse a variables when it “wouldn’t matter”. </a:t>
                </a:r>
              </a:p>
              <a:p>
                <a:pPr marL="0" indent="0">
                  <a:buNone/>
                </a:pPr>
                <a:r>
                  <a:rPr lang="en-US" dirty="0"/>
                  <a:t>Never do something like the above: where a single name switches from gold to purple back to gold. Switching from gold to purple only is usually fine…but names are cheap.</a:t>
                </a:r>
              </a:p>
            </p:txBody>
          </p:sp>
        </mc:Choice>
        <mc:Fallback xmlns="">
          <p:sp>
            <p:nvSpPr>
              <p:cNvPr id="3" name="Content Placeholder 2">
                <a:extLst>
                  <a:ext uri="{FF2B5EF4-FFF2-40B4-BE49-F238E27FC236}">
                    <a16:creationId xmlns:a16="http://schemas.microsoft.com/office/drawing/2014/main" id="{14EAB6D0-C78F-4FED-BEDA-3A722475A6F8}"/>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2702378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Our Rules</a:t>
            </a:r>
          </a:p>
        </p:txBody>
      </p:sp>
      <p:sp>
        <p:nvSpPr>
          <p:cNvPr id="3" name="Content Placeholder 2"/>
          <p:cNvSpPr>
            <a:spLocks noGrp="1"/>
          </p:cNvSpPr>
          <p:nvPr>
            <p:ph idx="1"/>
          </p:nvPr>
        </p:nvSpPr>
        <p:spPr/>
        <p:txBody>
          <a:bodyPr/>
          <a:lstStyle/>
          <a:p>
            <a:r>
              <a:rPr lang="en-US" dirty="0"/>
              <a:t>WOW that was a lot of rules.</a:t>
            </a:r>
          </a:p>
          <a:p>
            <a:r>
              <a:rPr lang="en-US" dirty="0"/>
              <a:t>Why do we need them? Simplification!</a:t>
            </a:r>
          </a:p>
          <a:p>
            <a:r>
              <a:rPr lang="en-US" dirty="0"/>
              <a:t>Let’s go back to the “law of implication” example. </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custDataLst>
                  <p:tags r:id="rId1"/>
                </p:custData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custDataLst>
                  <p:tags r:id="rId3"/>
                </p:custDataLst>
                <p:ext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4231782" y="3429000"/>
                <a:ext cx="7737061"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When is the implication true? Just “or” each of the three “true” lines!</a:t>
                </a: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Also seems pretty reasonable</a:t>
                </a:r>
              </a:p>
              <a:p>
                <a:r>
                  <a:rPr lang="en-US" sz="2400" dirty="0">
                    <a:latin typeface="Segoe UI Semilight" panose="020B0402040204020203" pitchFamily="34" charset="0"/>
                    <a:cs typeface="Segoe UI Semilight" panose="020B0402040204020203" pitchFamily="34" charset="0"/>
                  </a:rPr>
                  <a:t>So is </a:t>
                </a:r>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i.e. are these both alternative representations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4231782" y="3429000"/>
                <a:ext cx="7737061" cy="2308324"/>
              </a:xfrm>
              <a:prstGeom prst="rect">
                <a:avLst/>
              </a:prstGeom>
              <a:blipFill>
                <a:blip r:embed="rId6"/>
                <a:stretch>
                  <a:fillRect l="-1182" t="-1852" b="-5291"/>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DAA30EA9-7FF0-4B4E-A16F-EC19FB54605B}"/>
                  </a:ext>
                </a:extLst>
              </p14:cNvPr>
              <p14:cNvContentPartPr/>
              <p14:nvPr/>
            </p14:nvContentPartPr>
            <p14:xfrm>
              <a:off x="301680" y="3634920"/>
              <a:ext cx="10617840" cy="2508840"/>
            </p14:xfrm>
          </p:contentPart>
        </mc:Choice>
        <mc:Fallback>
          <p:pic>
            <p:nvPicPr>
              <p:cNvPr id="6" name="Ink 5">
                <a:extLst>
                  <a:ext uri="{FF2B5EF4-FFF2-40B4-BE49-F238E27FC236}">
                    <a16:creationId xmlns:a16="http://schemas.microsoft.com/office/drawing/2014/main" id="{DAA30EA9-7FF0-4B4E-A16F-EC19FB54605B}"/>
                  </a:ext>
                </a:extLst>
              </p:cNvPr>
              <p:cNvPicPr/>
              <p:nvPr/>
            </p:nvPicPr>
            <p:blipFill>
              <a:blip r:embed="rId8"/>
              <a:stretch>
                <a:fillRect/>
              </a:stretch>
            </p:blipFill>
            <p:spPr>
              <a:xfrm>
                <a:off x="292320" y="3625560"/>
                <a:ext cx="10636560" cy="2527560"/>
              </a:xfrm>
              <a:prstGeom prst="rect">
                <a:avLst/>
              </a:prstGeom>
            </p:spPr>
          </p:pic>
        </mc:Fallback>
      </mc:AlternateContent>
    </p:spTree>
    <p:extLst>
      <p:ext uri="{BB962C8B-B14F-4D97-AF65-F5344CB8AC3E}">
        <p14:creationId xmlns:p14="http://schemas.microsoft.com/office/powerpoint/2010/main" val="22724827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Practice</a:t>
            </a:r>
          </a:p>
        </p:txBody>
      </p:sp>
      <p:sp>
        <p:nvSpPr>
          <p:cNvPr id="3" name="Content Placeholder 2"/>
          <p:cNvSpPr>
            <a:spLocks noGrp="1"/>
          </p:cNvSpPr>
          <p:nvPr>
            <p:ph idx="1"/>
          </p:nvPr>
        </p:nvSpPr>
        <p:spPr/>
        <p:txBody>
          <a:bodyPr/>
          <a:lstStyle/>
          <a:p>
            <a:r>
              <a:rPr lang="en-US" dirty="0"/>
              <a:t>Let your domain of discourse be fruits.</a:t>
            </a:r>
          </a:p>
          <a:p>
            <a:endParaRPr lang="en-US" dirty="0"/>
          </a:p>
          <a:p>
            <a:r>
              <a:rPr lang="en-US" dirty="0"/>
              <a:t>There is a fruit that is tasty and ripe.</a:t>
            </a:r>
          </a:p>
          <a:p>
            <a:endParaRPr lang="en-US" dirty="0"/>
          </a:p>
          <a:p>
            <a:r>
              <a:rPr lang="en-US" dirty="0"/>
              <a:t>For every fruit, if it is not ripe then it is not tasty.</a:t>
            </a:r>
          </a:p>
          <a:p>
            <a:endParaRPr lang="en-US" dirty="0"/>
          </a:p>
          <a:p>
            <a:r>
              <a:rPr lang="en-US" dirty="0"/>
              <a:t>There is a fruit that is sliced and diced.</a:t>
            </a:r>
          </a:p>
        </p:txBody>
      </p:sp>
      <mc:AlternateContent xmlns:mc="http://schemas.openxmlformats.org/markup-compatibility/2006" xmlns:a14="http://schemas.microsoft.com/office/drawing/2010/main">
        <mc:Choice Requires="a14">
          <p:sp>
            <p:nvSpPr>
              <p:cNvPr id="4" name="TextBox 3"/>
              <p:cNvSpPr txBox="1"/>
              <p:nvPr/>
            </p:nvSpPr>
            <p:spPr>
              <a:xfrm>
                <a:off x="2374232" y="3080084"/>
                <a:ext cx="3560270"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Tasty</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Ripe</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374232" y="3080084"/>
                <a:ext cx="3560270" cy="461665"/>
              </a:xfrm>
              <a:prstGeom prst="rect">
                <a:avLst/>
              </a:prstGeom>
              <a:blipFill>
                <a:blip r:embed="rId2"/>
                <a:stretch>
                  <a:fillRect l="-171" t="-9211" r="-513"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535730" y="4233057"/>
                <a:ext cx="4211025" cy="461665"/>
              </a:xfrm>
              <a:prstGeom prst="rect">
                <a:avLst/>
              </a:prstGeom>
              <a:noFill/>
            </p:spPr>
            <p:txBody>
              <a:bodyPr wrap="none" rtlCol="0">
                <a:spAutoFit/>
              </a:bodyPr>
              <a:lstStyle/>
              <a:p>
                <a14:m>
                  <m:oMath xmlns:m="http://schemas.openxmlformats.org/officeDocument/2006/math">
                    <m:r>
                      <a:rPr lang="en-US" sz="240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Ripe</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r>
                      <m:rPr>
                        <m:nor/>
                      </m:rPr>
                      <a:rPr lang="en-US" sz="2400" dirty="0">
                        <a:latin typeface="Courier New" panose="02070309020205020404" pitchFamily="49" charset="0"/>
                        <a:cs typeface="Courier New" panose="02070309020205020404" pitchFamily="49" charset="0"/>
                      </a:rPr>
                      <m:t>Tasty</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35730" y="4233057"/>
                <a:ext cx="4211025" cy="461665"/>
              </a:xfrm>
              <a:prstGeom prst="rect">
                <a:avLst/>
              </a:prstGeom>
              <a:blipFill>
                <a:blip r:embed="rId3"/>
                <a:stretch>
                  <a:fillRect l="-145" t="-9211" r="-434"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374232" y="5405908"/>
                <a:ext cx="3997376" cy="461665"/>
              </a:xfrm>
              <a:prstGeom prst="rect">
                <a:avLst/>
              </a:prstGeom>
              <a:noFill/>
            </p:spPr>
            <p:txBody>
              <a:bodyPr wrap="none" rtlCol="0">
                <a:spAutoFit/>
              </a:bodyPr>
              <a:lstStyle/>
              <a:p>
                <a14:m>
                  <m:oMath xmlns:m="http://schemas.openxmlformats.org/officeDocument/2006/math">
                    <m:r>
                      <a:rPr lang="en-US" sz="240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Sliced</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r>
                      <m:rPr>
                        <m:nor/>
                      </m:rPr>
                      <a:rPr lang="en-US" sz="2400" b="0" i="0" dirty="0" smtClean="0">
                        <a:latin typeface="Courier New" panose="02070309020205020404" pitchFamily="49" charset="0"/>
                        <a:cs typeface="Courier New" panose="02070309020205020404" pitchFamily="49" charset="0"/>
                      </a:rPr>
                      <m:t>Diced</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374232" y="5405908"/>
                <a:ext cx="3997376" cy="461665"/>
              </a:xfrm>
              <a:prstGeom prst="rect">
                <a:avLst/>
              </a:prstGeom>
              <a:blipFill>
                <a:blip r:embed="rId4"/>
                <a:stretch>
                  <a:fillRect l="-152" t="-9211" r="-457" b="-30263"/>
                </a:stretch>
              </a:blipFill>
            </p:spPr>
            <p:txBody>
              <a:bodyPr/>
              <a:lstStyle/>
              <a:p>
                <a:r>
                  <a:rPr lang="en-US">
                    <a:noFill/>
                  </a:rPr>
                  <a:t> </a:t>
                </a:r>
              </a:p>
            </p:txBody>
          </p:sp>
        </mc:Fallback>
      </mc:AlternateContent>
    </p:spTree>
    <p:extLst>
      <p:ext uri="{BB962C8B-B14F-4D97-AF65-F5344CB8AC3E}">
        <p14:creationId xmlns:p14="http://schemas.microsoft.com/office/powerpoint/2010/main" val="2384271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6B904B-7139-4311-9DEE-76B857C0C19D}"/>
              </a:ext>
            </a:extLst>
          </p:cNvPr>
          <p:cNvSpPr>
            <a:spLocks noGrp="1"/>
          </p:cNvSpPr>
          <p:nvPr>
            <p:ph type="title"/>
          </p:nvPr>
        </p:nvSpPr>
        <p:spPr/>
        <p:txBody>
          <a:bodyPr/>
          <a:lstStyle/>
          <a:p>
            <a:r>
              <a:rPr lang="en-US" dirty="0"/>
              <a:t>Inference Proofs</a:t>
            </a:r>
          </a:p>
        </p:txBody>
      </p:sp>
      <p:sp>
        <p:nvSpPr>
          <p:cNvPr id="5" name="Text Placeholder 4">
            <a:extLst>
              <a:ext uri="{FF2B5EF4-FFF2-40B4-BE49-F238E27FC236}">
                <a16:creationId xmlns:a16="http://schemas.microsoft.com/office/drawing/2014/main" id="{5B2A03B2-F18D-469C-B612-20986795D98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92784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Inference Proofs</a:t>
            </a:r>
          </a:p>
        </p:txBody>
      </p:sp>
      <p:sp>
        <p:nvSpPr>
          <p:cNvPr id="3" name="Content Placeholder 2"/>
          <p:cNvSpPr>
            <a:spLocks noGrp="1"/>
          </p:cNvSpPr>
          <p:nvPr>
            <p:ph idx="1"/>
          </p:nvPr>
        </p:nvSpPr>
        <p:spPr/>
        <p:txBody>
          <a:bodyPr/>
          <a:lstStyle/>
          <a:p>
            <a:r>
              <a:rPr lang="en-US" dirty="0"/>
              <a:t>A new way of thinking of proofs:</a:t>
            </a:r>
          </a:p>
          <a:p>
            <a:endParaRPr lang="en-US" dirty="0"/>
          </a:p>
          <a:p>
            <a:r>
              <a:rPr lang="en-US" dirty="0"/>
              <a:t>Here’s one way to get an iron-clad guarantee:</a:t>
            </a:r>
          </a:p>
          <a:p>
            <a:r>
              <a:rPr lang="en-US" dirty="0"/>
              <a:t>1. Write down all the facts we know.</a:t>
            </a:r>
          </a:p>
          <a:p>
            <a:r>
              <a:rPr lang="en-US" dirty="0"/>
              <a:t>2. Combine the things we know to derive new facts.</a:t>
            </a:r>
          </a:p>
          <a:p>
            <a:r>
              <a:rPr lang="en-US" dirty="0"/>
              <a:t>3. Continue until what we want to show is a fact. </a:t>
            </a:r>
          </a:p>
          <a:p>
            <a:endParaRPr lang="en-US" dirty="0"/>
          </a:p>
        </p:txBody>
      </p:sp>
    </p:spTree>
    <p:extLst>
      <p:ext uri="{BB962C8B-B14F-4D97-AF65-F5344CB8AC3E}">
        <p14:creationId xmlns:p14="http://schemas.microsoft.com/office/powerpoint/2010/main" val="3873078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Drawing Conclusions</a:t>
            </a:r>
          </a:p>
        </p:txBody>
      </p:sp>
      <p:sp>
        <p:nvSpPr>
          <p:cNvPr id="3" name="Content Placeholder 2"/>
          <p:cNvSpPr>
            <a:spLocks noGrp="1"/>
          </p:cNvSpPr>
          <p:nvPr>
            <p:ph idx="1"/>
          </p:nvPr>
        </p:nvSpPr>
        <p:spPr/>
        <p:txBody>
          <a:bodyPr/>
          <a:lstStyle/>
          <a:p>
            <a:r>
              <a:rPr lang="en-US" dirty="0"/>
              <a:t>You know “If it is raining, then I have my umbrella”</a:t>
            </a:r>
          </a:p>
          <a:p>
            <a:r>
              <a:rPr lang="en-US" dirty="0"/>
              <a:t>And “It is raining”</a:t>
            </a:r>
          </a:p>
          <a:p>
            <a:r>
              <a:rPr lang="en-US" dirty="0"/>
              <a:t>You should conclude….</a:t>
            </a:r>
          </a:p>
          <a:p>
            <a:endParaRPr lang="en-US" dirty="0"/>
          </a:p>
          <a:p>
            <a:r>
              <a:rPr lang="en-US" dirty="0"/>
              <a:t>For whatever you conclude, convert the statement to propositional logic – will your statement hold for any propositions, or is it specific to raining and umbrellas?</a:t>
            </a:r>
          </a:p>
        </p:txBody>
      </p:sp>
      <p:sp>
        <p:nvSpPr>
          <p:cNvPr id="4" name="TextBox 3"/>
          <p:cNvSpPr txBox="1"/>
          <p:nvPr/>
        </p:nvSpPr>
        <p:spPr>
          <a:xfrm>
            <a:off x="4211781" y="2530764"/>
            <a:ext cx="3398983" cy="523220"/>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I have my umbrella!</a:t>
            </a:r>
          </a:p>
        </p:txBody>
      </p:sp>
      <mc:AlternateContent xmlns:mc="http://schemas.openxmlformats.org/markup-compatibility/2006" xmlns:a14="http://schemas.microsoft.com/office/drawing/2010/main">
        <mc:Choice Requires="a14">
          <p:sp>
            <p:nvSpPr>
              <p:cNvPr id="5" name="TextBox 4"/>
              <p:cNvSpPr txBox="1"/>
              <p:nvPr/>
            </p:nvSpPr>
            <p:spPr>
              <a:xfrm>
                <a:off x="1219200" y="5126182"/>
                <a:ext cx="9411855" cy="954107"/>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I know </a:t>
                </a:r>
                <a14:m>
                  <m:oMath xmlns:m="http://schemas.openxmlformats.org/officeDocument/2006/math">
                    <m:r>
                      <a:rPr lang="en-US" sz="2800" b="0" i="0" smtClean="0">
                        <a:solidFill>
                          <a:schemeClr val="accent3"/>
                        </a:solidFill>
                        <a:latin typeface="Cambria Math" panose="02040503050406030204" pitchFamily="18" charset="0"/>
                        <a:cs typeface="Segoe UI Semilight" panose="020B0402040204020203" pitchFamily="34" charset="0"/>
                      </a:rPr>
                      <m:t>(</m:t>
                    </m:r>
                    <m:r>
                      <a:rPr lang="en-US" sz="2800" b="0" i="1" smtClean="0">
                        <a:solidFill>
                          <a:schemeClr val="accent3"/>
                        </a:solidFill>
                        <a:latin typeface="Cambria Math" panose="02040503050406030204" pitchFamily="18" charset="0"/>
                        <a:cs typeface="Segoe UI Semilight" panose="020B0402040204020203" pitchFamily="34" charset="0"/>
                      </a:rPr>
                      <m:t>𝑝</m:t>
                    </m:r>
                    <m:r>
                      <a:rPr lang="en-US" sz="2800" b="0" i="1" smtClean="0">
                        <a:solidFill>
                          <a:schemeClr val="accent3"/>
                        </a:solidFill>
                        <a:latin typeface="Cambria Math" panose="02040503050406030204" pitchFamily="18" charset="0"/>
                        <a:cs typeface="Segoe UI Semilight" panose="020B0402040204020203" pitchFamily="34" charset="0"/>
                      </a:rPr>
                      <m:t>→</m:t>
                    </m:r>
                    <m:r>
                      <a:rPr lang="en-US" sz="2800" b="0" i="1" smtClean="0">
                        <a:solidFill>
                          <a:schemeClr val="accent3"/>
                        </a:solidFill>
                        <a:latin typeface="Cambria Math" panose="02040503050406030204" pitchFamily="18" charset="0"/>
                        <a:cs typeface="Segoe UI Semilight" panose="020B0402040204020203" pitchFamily="34" charset="0"/>
                      </a:rPr>
                      <m:t>𝑞</m:t>
                    </m:r>
                    <m:r>
                      <a:rPr lang="en-US" sz="2800" b="0" i="1" smtClean="0">
                        <a:solidFill>
                          <a:schemeClr val="accent3"/>
                        </a:solidFill>
                        <a:latin typeface="Cambria Math" panose="02040503050406030204" pitchFamily="18" charset="0"/>
                        <a:cs typeface="Segoe UI Semilight" panose="020B0402040204020203" pitchFamily="34" charset="0"/>
                      </a:rPr>
                      <m:t>)</m:t>
                    </m:r>
                  </m:oMath>
                </a14:m>
                <a:r>
                  <a:rPr lang="en-US" sz="2800" dirty="0">
                    <a:solidFill>
                      <a:schemeClr val="accent3"/>
                    </a:solidFill>
                    <a:latin typeface="Segoe UI Semilight" panose="020B0402040204020203" pitchFamily="34" charset="0"/>
                    <a:cs typeface="Segoe UI Semilight" panose="020B0402040204020203" pitchFamily="34" charset="0"/>
                  </a:rPr>
                  <a:t> and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𝑝</m:t>
                    </m:r>
                  </m:oMath>
                </a14:m>
                <a:r>
                  <a:rPr lang="en-US" sz="2800" dirty="0">
                    <a:solidFill>
                      <a:schemeClr val="accent3"/>
                    </a:solidFill>
                    <a:latin typeface="Segoe UI Semilight" panose="020B0402040204020203" pitchFamily="34" charset="0"/>
                    <a:cs typeface="Segoe UI Semilight" panose="020B0402040204020203" pitchFamily="34" charset="0"/>
                  </a:rPr>
                  <a:t>, I can conclude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𝑞</m:t>
                    </m:r>
                  </m:oMath>
                </a14:m>
                <a:endParaRPr lang="en-US" sz="2800" dirty="0">
                  <a:solidFill>
                    <a:schemeClr val="accent3"/>
                  </a:solidFill>
                  <a:latin typeface="Segoe UI Semilight" panose="020B0402040204020203" pitchFamily="34" charset="0"/>
                  <a:cs typeface="Segoe UI Semilight" panose="020B0402040204020203" pitchFamily="34" charset="0"/>
                </a:endParaRPr>
              </a:p>
              <a:p>
                <a:r>
                  <a:rPr lang="en-US" sz="2800" dirty="0">
                    <a:solidFill>
                      <a:schemeClr val="accent3"/>
                    </a:solidFill>
                    <a:latin typeface="Segoe UI Semilight" panose="020B0402040204020203" pitchFamily="34" charset="0"/>
                    <a:cs typeface="Segoe UI Semilight" panose="020B0402040204020203" pitchFamily="34" charset="0"/>
                  </a:rPr>
                  <a:t>Or said another way: </a:t>
                </a:r>
                <a14:m>
                  <m:oMath xmlns:m="http://schemas.openxmlformats.org/officeDocument/2006/math">
                    <m:d>
                      <m:dPr>
                        <m:begChr m:val="["/>
                        <m:endChr m:val="]"/>
                        <m:ctrlPr>
                          <a:rPr lang="en-US" sz="2800" b="0" i="1" smtClean="0">
                            <a:solidFill>
                              <a:schemeClr val="accent3"/>
                            </a:solidFill>
                            <a:latin typeface="Cambria Math" panose="02040503050406030204" pitchFamily="18" charset="0"/>
                            <a:cs typeface="Segoe UI Semilight" panose="020B0402040204020203" pitchFamily="34" charset="0"/>
                          </a:rPr>
                        </m:ctrlPr>
                      </m:dPr>
                      <m:e>
                        <m:d>
                          <m:dPr>
                            <m:ctrlPr>
                              <a:rPr lang="en-US" sz="2800" b="0" i="1" smtClean="0">
                                <a:solidFill>
                                  <a:schemeClr val="accent3"/>
                                </a:solidFill>
                                <a:latin typeface="Cambria Math" panose="02040503050406030204" pitchFamily="18" charset="0"/>
                                <a:cs typeface="Segoe UI Semilight" panose="020B0402040204020203" pitchFamily="34" charset="0"/>
                              </a:rPr>
                            </m:ctrlPr>
                          </m:dPr>
                          <m:e>
                            <m:r>
                              <a:rPr lang="en-US" sz="2800" b="0" i="1" smtClean="0">
                                <a:solidFill>
                                  <a:schemeClr val="accent3"/>
                                </a:solidFill>
                                <a:latin typeface="Cambria Math" panose="02040503050406030204" pitchFamily="18" charset="0"/>
                                <a:cs typeface="Segoe UI Semilight" panose="020B0402040204020203" pitchFamily="34" charset="0"/>
                              </a:rPr>
                              <m:t>𝑝</m:t>
                            </m:r>
                            <m:r>
                              <a:rPr lang="en-US" sz="2800" b="0" i="1" smtClean="0">
                                <a:solidFill>
                                  <a:schemeClr val="accent3"/>
                                </a:solidFill>
                                <a:latin typeface="Cambria Math" panose="02040503050406030204" pitchFamily="18" charset="0"/>
                                <a:cs typeface="Segoe UI Semilight" panose="020B0402040204020203" pitchFamily="34" charset="0"/>
                              </a:rPr>
                              <m:t>→</m:t>
                            </m:r>
                            <m:r>
                              <a:rPr lang="en-US" sz="2800" b="0" i="1" smtClean="0">
                                <a:solidFill>
                                  <a:schemeClr val="accent3"/>
                                </a:solidFill>
                                <a:latin typeface="Cambria Math" panose="02040503050406030204" pitchFamily="18" charset="0"/>
                                <a:cs typeface="Segoe UI Semilight" panose="020B0402040204020203" pitchFamily="34" charset="0"/>
                              </a:rPr>
                              <m:t>𝑞</m:t>
                            </m:r>
                          </m:e>
                        </m:d>
                        <m:r>
                          <a:rPr lang="en-US" sz="2800" b="0" i="1" smtClean="0">
                            <a:solidFill>
                              <a:schemeClr val="accent3"/>
                            </a:solidFill>
                            <a:latin typeface="Cambria Math" panose="02040503050406030204" pitchFamily="18" charset="0"/>
                            <a:cs typeface="Segoe UI Semilight" panose="020B0402040204020203" pitchFamily="34" charset="0"/>
                          </a:rPr>
                          <m:t>∧</m:t>
                        </m:r>
                        <m:r>
                          <a:rPr lang="en-US" sz="2800" b="0" i="1" smtClean="0">
                            <a:solidFill>
                              <a:schemeClr val="accent3"/>
                            </a:solidFill>
                            <a:latin typeface="Cambria Math" panose="02040503050406030204" pitchFamily="18" charset="0"/>
                            <a:cs typeface="Segoe UI Semilight" panose="020B0402040204020203" pitchFamily="34" charset="0"/>
                          </a:rPr>
                          <m:t>𝑝</m:t>
                        </m:r>
                      </m:e>
                    </m:d>
                    <m:r>
                      <a:rPr lang="en-US" sz="2800" b="0" i="1" smtClean="0">
                        <a:solidFill>
                          <a:schemeClr val="accent3"/>
                        </a:solidFill>
                        <a:latin typeface="Cambria Math" panose="02040503050406030204" pitchFamily="18" charset="0"/>
                        <a:cs typeface="Segoe UI Semilight" panose="020B0402040204020203" pitchFamily="34" charset="0"/>
                      </a:rPr>
                      <m:t>→</m:t>
                    </m:r>
                    <m:r>
                      <a:rPr lang="en-US" sz="2800" b="0" i="1" smtClean="0">
                        <a:solidFill>
                          <a:schemeClr val="accent3"/>
                        </a:solidFill>
                        <a:latin typeface="Cambria Math" panose="02040503050406030204" pitchFamily="18" charset="0"/>
                        <a:cs typeface="Segoe UI Semilight" panose="020B0402040204020203" pitchFamily="34" charset="0"/>
                      </a:rPr>
                      <m:t>𝑞</m:t>
                    </m:r>
                  </m:oMath>
                </a14:m>
                <a:endParaRPr lang="en-US" sz="28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19200" y="5126182"/>
                <a:ext cx="9411855" cy="954107"/>
              </a:xfrm>
              <a:prstGeom prst="rect">
                <a:avLst/>
              </a:prstGeom>
              <a:blipFill>
                <a:blip r:embed="rId3"/>
                <a:stretch>
                  <a:fillRect l="-1295" t="-7051" b="-17308"/>
                </a:stretch>
              </a:blipFill>
            </p:spPr>
            <p:txBody>
              <a:bodyPr/>
              <a:lstStyle/>
              <a:p>
                <a:r>
                  <a:rPr lang="en-US">
                    <a:noFill/>
                  </a:rPr>
                  <a:t> </a:t>
                </a:r>
              </a:p>
            </p:txBody>
          </p:sp>
        </mc:Fallback>
      </mc:AlternateContent>
    </p:spTree>
    <p:extLst>
      <p:ext uri="{BB962C8B-B14F-4D97-AF65-F5344CB8AC3E}">
        <p14:creationId xmlns:p14="http://schemas.microsoft.com/office/powerpoint/2010/main" val="11406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Modus Ponens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inference from the last slide is always valid. I.e.</a:t>
                </a:r>
              </a:p>
              <a:p>
                <a:pPr marL="0" indent="0">
                  <a:buNone/>
                </a:pPr>
                <a14:m>
                  <m:oMathPara xmlns:m="http://schemas.openxmlformats.org/officeDocument/2006/math">
                    <m:oMathParaPr>
                      <m:jc m:val="center"/>
                    </m:oMathParaPr>
                    <m:oMath xmlns:m="http://schemas.openxmlformats.org/officeDocument/2006/math">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m:rPr>
                          <m:sty m:val="p"/>
                        </m:rPr>
                        <a:rPr lang="en-US" b="0" i="0" smtClean="0">
                          <a:latin typeface="Cambria Math" panose="02040503050406030204" pitchFamily="18" charset="0"/>
                        </a:rPr>
                        <m:t>T</m:t>
                      </m:r>
                    </m:oMath>
                  </m:oMathPara>
                </a14:m>
                <a:endParaRPr lang="en-US" dirty="0"/>
              </a:p>
              <a:p>
                <a:pPr marL="0" indent="0">
                  <a:buNone/>
                </a:pP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920271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Modus Ponens – a formal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2973178" cy="4845504"/>
              </a:xfrm>
            </p:spPr>
            <p:txBody>
              <a:body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e>
                      </m:d>
                      <m:r>
                        <a:rPr lang="en-US" i="1">
                          <a:latin typeface="Cambria Math" panose="02040503050406030204" pitchFamily="18" charset="0"/>
                        </a:rPr>
                        <m:t>→</m:t>
                      </m:r>
                      <m:r>
                        <a:rPr lang="en-US" i="1">
                          <a:latin typeface="Cambria Math" panose="02040503050406030204" pitchFamily="18" charset="0"/>
                        </a:rPr>
                        <m:t>𝑞</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2973178"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447231" y="1463857"/>
                <a:ext cx="4714130" cy="5262979"/>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m:rPr>
                            <m:sty m:val="p"/>
                          </m:rPr>
                          <a:rPr lang="en-US" sz="2800" b="0" i="0" smtClean="0">
                            <a:latin typeface="Cambria Math" panose="02040503050406030204" pitchFamily="18" charset="0"/>
                            <a:cs typeface="Segoe UI Semilight" panose="020B0402040204020203" pitchFamily="34" charset="0"/>
                          </a:rPr>
                          <m:t>F</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F</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3447231" y="1463857"/>
                <a:ext cx="4714130" cy="5262979"/>
              </a:xfrm>
              <a:prstGeom prst="rect">
                <a:avLst/>
              </a:prstGeom>
              <a:blipFill>
                <a:blip r:embed="rId5"/>
                <a:stretch>
                  <a:fillRect/>
                </a:stretch>
              </a:blipFill>
            </p:spPr>
            <p:txBody>
              <a:bodyPr/>
              <a:lstStyle/>
              <a:p>
                <a:r>
                  <a:rPr lang="en-US">
                    <a:noFill/>
                  </a:rPr>
                  <a:t> </a:t>
                </a:r>
              </a:p>
            </p:txBody>
          </p:sp>
        </mc:Fallback>
      </mc:AlternateContent>
      <p:sp>
        <p:nvSpPr>
          <p:cNvPr id="5" name="TextBox 4"/>
          <p:cNvSpPr txBox="1"/>
          <p:nvPr/>
        </p:nvSpPr>
        <p:spPr>
          <a:xfrm>
            <a:off x="8229600" y="1463857"/>
            <a:ext cx="3384645" cy="5262979"/>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Law of Implication</a:t>
            </a:r>
          </a:p>
          <a:p>
            <a:r>
              <a:rPr lang="en-US" sz="2800" dirty="0">
                <a:latin typeface="Segoe UI Semilight" panose="020B0402040204020203" pitchFamily="34" charset="0"/>
                <a:cs typeface="Segoe UI Semilight" panose="020B0402040204020203" pitchFamily="34" charset="0"/>
              </a:rPr>
              <a:t>Commutativity</a:t>
            </a:r>
          </a:p>
          <a:p>
            <a:r>
              <a:rPr lang="en-US" sz="2800" dirty="0" err="1">
                <a:latin typeface="Segoe UI Semilight" panose="020B0402040204020203" pitchFamily="34" charset="0"/>
                <a:cs typeface="Segoe UI Semilight" panose="020B0402040204020203" pitchFamily="34" charset="0"/>
              </a:rPr>
              <a:t>Distributivity</a:t>
            </a:r>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Negation</a:t>
            </a:r>
          </a:p>
          <a:p>
            <a:r>
              <a:rPr lang="en-US" sz="2800" dirty="0">
                <a:latin typeface="Segoe UI Semilight" panose="020B0402040204020203" pitchFamily="34" charset="0"/>
                <a:cs typeface="Segoe UI Semilight" panose="020B0402040204020203" pitchFamily="34" charset="0"/>
              </a:rPr>
              <a:t>Commutativity</a:t>
            </a:r>
          </a:p>
          <a:p>
            <a:r>
              <a:rPr lang="en-US" sz="2800" dirty="0">
                <a:latin typeface="Segoe UI Semilight" panose="020B0402040204020203" pitchFamily="34" charset="0"/>
                <a:cs typeface="Segoe UI Semilight" panose="020B0402040204020203" pitchFamily="34" charset="0"/>
              </a:rPr>
              <a:t>Identity</a:t>
            </a:r>
          </a:p>
          <a:p>
            <a:r>
              <a:rPr lang="en-US" sz="2800" dirty="0">
                <a:latin typeface="Segoe UI Semilight" panose="020B0402040204020203" pitchFamily="34" charset="0"/>
                <a:cs typeface="Segoe UI Semilight" panose="020B0402040204020203" pitchFamily="34" charset="0"/>
              </a:rPr>
              <a:t>Law of Implication</a:t>
            </a:r>
          </a:p>
          <a:p>
            <a:r>
              <a:rPr lang="en-US" sz="2800" dirty="0" err="1">
                <a:latin typeface="Segoe UI Semilight" panose="020B0402040204020203" pitchFamily="34" charset="0"/>
                <a:cs typeface="Segoe UI Semilight" panose="020B0402040204020203" pitchFamily="34" charset="0"/>
              </a:rPr>
              <a:t>DeMorgan’s</a:t>
            </a:r>
            <a:r>
              <a:rPr lang="en-US" sz="2800" dirty="0">
                <a:latin typeface="Segoe UI Semilight" panose="020B0402040204020203" pitchFamily="34" charset="0"/>
                <a:cs typeface="Segoe UI Semilight" panose="020B0402040204020203" pitchFamily="34" charset="0"/>
              </a:rPr>
              <a:t> Law</a:t>
            </a:r>
          </a:p>
          <a:p>
            <a:r>
              <a:rPr lang="en-US" sz="2800" dirty="0">
                <a:latin typeface="Segoe UI Semilight" panose="020B0402040204020203" pitchFamily="34" charset="0"/>
                <a:cs typeface="Segoe UI Semilight" panose="020B0402040204020203" pitchFamily="34" charset="0"/>
              </a:rPr>
              <a:t>Associativity</a:t>
            </a:r>
          </a:p>
          <a:p>
            <a:r>
              <a:rPr lang="en-US" sz="2800" dirty="0">
                <a:latin typeface="Segoe UI Semilight" panose="020B0402040204020203" pitchFamily="34" charset="0"/>
                <a:cs typeface="Segoe UI Semilight" panose="020B0402040204020203" pitchFamily="34" charset="0"/>
              </a:rPr>
              <a:t>Commutativity</a:t>
            </a:r>
          </a:p>
          <a:p>
            <a:r>
              <a:rPr lang="en-US" sz="2800" dirty="0">
                <a:latin typeface="Segoe UI Semilight" panose="020B0402040204020203" pitchFamily="34" charset="0"/>
                <a:cs typeface="Segoe UI Semilight" panose="020B0402040204020203" pitchFamily="34" charset="0"/>
              </a:rPr>
              <a:t>Negation</a:t>
            </a:r>
          </a:p>
          <a:p>
            <a:r>
              <a:rPr lang="en-US" sz="2800" dirty="0">
                <a:latin typeface="Segoe UI Semilight" panose="020B0402040204020203" pitchFamily="34" charset="0"/>
                <a:cs typeface="Segoe UI Semilight" panose="020B0402040204020203" pitchFamily="34" charset="0"/>
              </a:rPr>
              <a:t>Domination</a:t>
            </a:r>
          </a:p>
        </p:txBody>
      </p:sp>
    </p:spTree>
    <p:extLst>
      <p:ext uri="{BB962C8B-B14F-4D97-AF65-F5344CB8AC3E}">
        <p14:creationId xmlns:p14="http://schemas.microsoft.com/office/powerpoint/2010/main" val="3581604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Modus Ponens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inference from the last slide is always valid. I.e.</a:t>
                </a:r>
              </a:p>
              <a:p>
                <a:pPr marL="0" indent="0">
                  <a:buNone/>
                </a:pPr>
                <a14:m>
                  <m:oMathPara xmlns:m="http://schemas.openxmlformats.org/officeDocument/2006/math">
                    <m:oMathParaPr>
                      <m:jc m:val="center"/>
                    </m:oMathParaPr>
                    <m:oMath xmlns:m="http://schemas.openxmlformats.org/officeDocument/2006/math">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m:rPr>
                          <m:sty m:val="p"/>
                        </m:rPr>
                        <a:rPr lang="en-US" b="0" i="0" smtClean="0">
                          <a:latin typeface="Cambria Math" panose="02040503050406030204" pitchFamily="18" charset="0"/>
                        </a:rPr>
                        <m:t>T</m:t>
                      </m:r>
                    </m:oMath>
                  </m:oMathPara>
                </a14:m>
                <a:endParaRPr lang="en-US" dirty="0"/>
              </a:p>
              <a:p>
                <a:pPr marL="0" indent="0">
                  <a:buNone/>
                </a:pPr>
                <a:r>
                  <a:rPr lang="en-US" dirty="0"/>
                  <a:t> We use that inference A LOT</a:t>
                </a:r>
              </a:p>
              <a:p>
                <a:pPr marL="0" indent="0">
                  <a:buNone/>
                </a:pPr>
                <a:r>
                  <a:rPr lang="en-US" dirty="0"/>
                  <a:t> So often people gave it a name (“Modus Ponens”) </a:t>
                </a:r>
              </a:p>
              <a:p>
                <a:pPr marL="0" indent="0">
                  <a:buNone/>
                </a:pPr>
                <a:r>
                  <a:rPr lang="en-US" dirty="0"/>
                  <a:t> So often…we don’t have time to repeat that 12 line proof EVERY TIME.</a:t>
                </a:r>
              </a:p>
              <a:p>
                <a:pPr marL="0" indent="0">
                  <a:buNone/>
                </a:pPr>
                <a:r>
                  <a:rPr lang="en-US" dirty="0"/>
                  <a:t> Let’s make this another law we can apply in a single step.</a:t>
                </a:r>
              </a:p>
              <a:p>
                <a:pPr marL="0" indent="0">
                  <a:buNone/>
                </a:pPr>
                <a:r>
                  <a:rPr lang="en-US" dirty="0"/>
                  <a:t>    Just like refactoring a method in code.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36724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Notation – Laws of Inference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2276473"/>
              </a:xfrm>
            </p:spPr>
            <p:txBody>
              <a:bodyPr/>
              <a:lstStyle/>
              <a:p>
                <a:r>
                  <a:rPr lang="en-US" dirty="0"/>
                  <a:t>We’re using the “</a:t>
                </a:r>
                <a14:m>
                  <m:oMath xmlns:m="http://schemas.openxmlformats.org/officeDocument/2006/math">
                    <m:r>
                      <a:rPr lang="en-US" b="0" i="1" smtClean="0">
                        <a:latin typeface="Cambria Math" panose="02040503050406030204" pitchFamily="18" charset="0"/>
                      </a:rPr>
                      <m:t>→“</m:t>
                    </m:r>
                  </m:oMath>
                </a14:m>
                <a:r>
                  <a:rPr lang="en-US" dirty="0"/>
                  <a:t> symbol A LOT.</a:t>
                </a:r>
              </a:p>
              <a:p>
                <a:r>
                  <a:rPr lang="en-US" dirty="0"/>
                  <a:t>Too much</a:t>
                </a:r>
              </a:p>
              <a:p>
                <a:endParaRPr lang="en-US" dirty="0"/>
              </a:p>
              <a:p>
                <a:r>
                  <a:rPr lang="en-US" dirty="0"/>
                  <a:t>Some new notation to make our lives easier.</a:t>
                </a:r>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2276473"/>
              </a:xfrm>
              <a:blipFill>
                <a:blip r:embed="rId2"/>
                <a:stretch>
                  <a:fillRect l="-654" t="-4545" b="-2139"/>
                </a:stretch>
              </a:blipFill>
            </p:spPr>
            <p:txBody>
              <a:bodyPr/>
              <a:lstStyle/>
              <a:p>
                <a:r>
                  <a:rPr lang="en-US">
                    <a:noFill/>
                  </a:rPr>
                  <a:t> </a:t>
                </a:r>
              </a:p>
            </p:txBody>
          </p:sp>
        </mc:Fallback>
      </mc:AlternateContent>
      <p:grpSp>
        <p:nvGrpSpPr>
          <p:cNvPr id="14" name="Group 13"/>
          <p:cNvGrpSpPr/>
          <p:nvPr/>
        </p:nvGrpSpPr>
        <p:grpSpPr>
          <a:xfrm>
            <a:off x="525519" y="3779982"/>
            <a:ext cx="5570481" cy="1089101"/>
            <a:chOff x="525519" y="3779982"/>
            <a:chExt cx="5570481" cy="1089101"/>
          </a:xfrm>
        </p:grpSpPr>
        <p:grpSp>
          <p:nvGrpSpPr>
            <p:cNvPr id="9" name="Group 8"/>
            <p:cNvGrpSpPr/>
            <p:nvPr/>
          </p:nvGrpSpPr>
          <p:grpSpPr>
            <a:xfrm>
              <a:off x="571049" y="3779982"/>
              <a:ext cx="5524951" cy="1055255"/>
              <a:chOff x="904712" y="2373745"/>
              <a:chExt cx="2235200" cy="1055255"/>
            </a:xfrm>
          </p:grpSpPr>
          <mc:AlternateContent xmlns:mc="http://schemas.openxmlformats.org/markup-compatibility/2006" xmlns:a14="http://schemas.microsoft.com/office/drawing/2010/main">
            <mc:Choice Requires="a14">
              <p:sp>
                <p:nvSpPr>
                  <p:cNvPr id="10" name="TextBox 9"/>
                  <p:cNvSpPr txBox="1"/>
                  <p:nvPr/>
                </p:nvSpPr>
                <p:spPr>
                  <a:xfrm>
                    <a:off x="1076960" y="2373745"/>
                    <a:ext cx="1971040" cy="461665"/>
                  </a:xfrm>
                  <a:prstGeom prst="rect">
                    <a:avLst/>
                  </a:prstGeom>
                  <a:noFill/>
                </p:spPr>
                <p:txBody>
                  <a:bodyPr wrap="square" rtlCol="0">
                    <a:spAutoFit/>
                  </a:bodyPr>
                  <a:lstStyle/>
                  <a:p>
                    <a:pPr algn="ctr"/>
                    <a:r>
                      <a:rPr lang="en-US" sz="2400" b="0" dirty="0">
                        <a:latin typeface="Segoe UI Semilight" panose="020B0402040204020203" pitchFamily="34" charset="0"/>
                        <a:cs typeface="Segoe UI Semilight" panose="020B0402040204020203" pitchFamily="34" charset="0"/>
                      </a:rPr>
                      <a:t>If we know </a:t>
                    </a:r>
                    <a:r>
                      <a:rPr lang="en-US" sz="2400" b="1" dirty="0">
                        <a:latin typeface="Segoe UI Semilight" panose="020B0402040204020203" pitchFamily="34" charset="0"/>
                        <a:cs typeface="Segoe UI Semilight" panose="020B0402040204020203" pitchFamily="34" charset="0"/>
                      </a:rPr>
                      <a:t>both</a:t>
                    </a:r>
                    <a:r>
                      <a:rPr lang="en-US" sz="2400" b="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 </m:t>
                        </m:r>
                      </m:oMath>
                    </a14:m>
                    <a:r>
                      <a:rPr lang="en-US" sz="2400" b="0" i="0" dirty="0">
                        <a:latin typeface="Segoe UI Semilight" panose="020B0402040204020203" pitchFamily="34" charset="0"/>
                        <a:cs typeface="Segoe UI Semilight" panose="020B0402040204020203" pitchFamily="34" charset="0"/>
                      </a:rPr>
                      <a:t>and</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 </m:t>
                        </m:r>
                        <m:r>
                          <a:rPr lang="en-US" sz="2400" b="0" i="1" smtClean="0">
                            <a:latin typeface="Cambria Math" panose="02040503050406030204" pitchFamily="18" charset="0"/>
                            <a:cs typeface="Segoe UI Semilight" panose="020B0402040204020203" pitchFamily="34" charset="0"/>
                          </a:rPr>
                          <m:t>𝐵</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3"/>
                    <a:stretch>
                      <a:fillRect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76960" y="2967335"/>
                    <a:ext cx="1971040" cy="461665"/>
                  </a:xfrm>
                  <a:prstGeom prst="rect">
                    <a:avLst/>
                  </a:prstGeom>
                  <a:noFill/>
                </p:spPr>
                <p:txBody>
                  <a:bodyPr wrap="square" rtlCol="0">
                    <a:spAutoFit/>
                  </a:bodyPr>
                  <a:lstStyle/>
                  <a:p>
                    <a:r>
                      <a:rPr lang="en-US" sz="2400" b="0" dirty="0">
                        <a:latin typeface="Segoe UI Semilight" panose="020B0402040204020203" pitchFamily="34" charset="0"/>
                        <a:cs typeface="Segoe UI Semilight" panose="020B0402040204020203" pitchFamily="34" charset="0"/>
                      </a:rPr>
                      <a:t>We can conclude any (or all)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𝐶</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𝐷</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4"/>
                    <a:stretch>
                      <a:fillRect l="-2003" t="-9211" b="-30263"/>
                    </a:stretch>
                  </a:blipFill>
                </p:spPr>
                <p:txBody>
                  <a:bodyPr/>
                  <a:lstStyle/>
                  <a:p>
                    <a:r>
                      <a:rPr lang="en-US">
                        <a:noFill/>
                      </a:rPr>
                      <a:t> </a:t>
                    </a:r>
                  </a:p>
                </p:txBody>
              </p:sp>
            </mc:Fallback>
          </mc:AlternateContent>
          <p:cxnSp>
            <p:nvCxnSpPr>
              <p:cNvPr id="12" name="Straight Connector 11"/>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 name="TextBox 12"/>
                <p:cNvSpPr txBox="1"/>
                <p:nvPr/>
              </p:nvSpPr>
              <p:spPr>
                <a:xfrm>
                  <a:off x="525519" y="4284308"/>
                  <a:ext cx="44148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25519" y="4284308"/>
                  <a:ext cx="441488" cy="584775"/>
                </a:xfrm>
                <a:prstGeom prst="rect">
                  <a:avLst/>
                </a:prstGeom>
                <a:blipFill>
                  <a:blip r:embed="rId5"/>
                  <a:stretch>
                    <a:fillRect/>
                  </a:stretch>
                </a:blipFill>
              </p:spPr>
              <p:txBody>
                <a:bodyPr/>
                <a:lstStyle/>
                <a:p>
                  <a:r>
                    <a:rPr lang="en-US">
                      <a:noFill/>
                    </a:rPr>
                    <a:t> </a:t>
                  </a:r>
                </a:p>
              </p:txBody>
            </p:sp>
          </mc:Fallback>
        </mc:AlternateContent>
      </p:grpSp>
      <p:grpSp>
        <p:nvGrpSpPr>
          <p:cNvPr id="17" name="Group 16"/>
          <p:cNvGrpSpPr/>
          <p:nvPr/>
        </p:nvGrpSpPr>
        <p:grpSpPr>
          <a:xfrm>
            <a:off x="6983390" y="3779982"/>
            <a:ext cx="2283696" cy="1094907"/>
            <a:chOff x="6983390" y="3779982"/>
            <a:chExt cx="2283696" cy="1094907"/>
          </a:xfrm>
        </p:grpSpPr>
        <p:grpSp>
          <p:nvGrpSpPr>
            <p:cNvPr id="5" name="Group 4"/>
            <p:cNvGrpSpPr/>
            <p:nvPr/>
          </p:nvGrpSpPr>
          <p:grpSpPr>
            <a:xfrm>
              <a:off x="7031886" y="3779982"/>
              <a:ext cx="2235200" cy="1055255"/>
              <a:chOff x="904712" y="2373745"/>
              <a:chExt cx="2235200" cy="1055255"/>
            </a:xfrm>
          </p:grpSpPr>
          <mc:AlternateContent xmlns:mc="http://schemas.openxmlformats.org/markup-compatibility/2006" xmlns:a14="http://schemas.microsoft.com/office/drawing/2010/main">
            <mc:Choice Requires="a14">
              <p:sp>
                <p:nvSpPr>
                  <p:cNvPr id="6" name="TextBox 5"/>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𝐶</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𝐷</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7"/>
                    <a:stretch>
                      <a:fillRect/>
                    </a:stretch>
                  </a:blipFill>
                </p:spPr>
                <p:txBody>
                  <a:bodyPr/>
                  <a:lstStyle/>
                  <a:p>
                    <a:r>
                      <a:rPr lang="en-US">
                        <a:noFill/>
                      </a:rPr>
                      <a:t> </a:t>
                    </a:r>
                  </a:p>
                </p:txBody>
              </p:sp>
            </mc:Fallback>
          </mc:AlternateContent>
          <p:cxnSp>
            <p:nvCxnSpPr>
              <p:cNvPr id="8" name="Straight Connector 7"/>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6" name="TextBox 15"/>
                <p:cNvSpPr txBox="1"/>
                <p:nvPr/>
              </p:nvSpPr>
              <p:spPr>
                <a:xfrm>
                  <a:off x="6983390" y="4290114"/>
                  <a:ext cx="44148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983390" y="4290114"/>
                  <a:ext cx="441488" cy="584775"/>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Box 17"/>
              <p:cNvSpPr txBox="1"/>
              <p:nvPr/>
            </p:nvSpPr>
            <p:spPr>
              <a:xfrm>
                <a:off x="1385455" y="5100002"/>
                <a:ext cx="8769916" cy="461665"/>
              </a:xfrm>
              <a:prstGeom prst="rect">
                <a:avLst/>
              </a:prstGeom>
              <a:noFill/>
            </p:spPr>
            <p:txBody>
              <a:bodyPr wrap="square" rtlCol="0">
                <a:spAutoFit/>
              </a:bodyPr>
              <a:lstStyle/>
              <a:p>
                <a:r>
                  <a:rPr lang="en-US" sz="2400" b="0" dirty="0">
                    <a:latin typeface="Segoe UI Semilight" panose="020B0402040204020203" pitchFamily="34" charset="0"/>
                    <a:cs typeface="Segoe UI Semilight" panose="020B0402040204020203" pitchFamily="34" charset="0"/>
                  </a:rPr>
                  <a:t>“</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means “therefore” – I knew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a14:m>
                <a:r>
                  <a:rPr lang="en-US" sz="2400" dirty="0">
                    <a:latin typeface="Segoe UI Semilight" panose="020B0402040204020203" pitchFamily="34" charset="0"/>
                    <a:cs typeface="Segoe UI Semilight" panose="020B0402040204020203" pitchFamily="34" charset="0"/>
                  </a:rPr>
                  <a:t> therefore I can conclude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𝐶</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𝐷</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18" name="TextBox 17"/>
              <p:cNvSpPr txBox="1">
                <a:spLocks noRot="1" noChangeAspect="1" noMove="1" noResize="1" noEditPoints="1" noAdjustHandles="1" noChangeArrowheads="1" noChangeShapeType="1" noTextEdit="1"/>
              </p:cNvSpPr>
              <p:nvPr/>
            </p:nvSpPr>
            <p:spPr>
              <a:xfrm>
                <a:off x="1385455" y="5100002"/>
                <a:ext cx="8769916" cy="461665"/>
              </a:xfrm>
              <a:prstGeom prst="rect">
                <a:avLst/>
              </a:prstGeom>
              <a:blipFill>
                <a:blip r:embed="rId9"/>
                <a:stretch>
                  <a:fillRect l="-1042" t="-9333" r="-556" b="-32000"/>
                </a:stretch>
              </a:blipFill>
            </p:spPr>
            <p:txBody>
              <a:bodyPr/>
              <a:lstStyle/>
              <a:p>
                <a:r>
                  <a:rPr lang="en-US">
                    <a:noFill/>
                  </a:rPr>
                  <a:t> </a:t>
                </a:r>
              </a:p>
            </p:txBody>
          </p:sp>
        </mc:Fallback>
      </mc:AlternateContent>
      <p:grpSp>
        <p:nvGrpSpPr>
          <p:cNvPr id="19" name="Group 18"/>
          <p:cNvGrpSpPr/>
          <p:nvPr/>
        </p:nvGrpSpPr>
        <p:grpSpPr>
          <a:xfrm>
            <a:off x="3432811" y="5561667"/>
            <a:ext cx="2283696" cy="1094907"/>
            <a:chOff x="6983390" y="3779982"/>
            <a:chExt cx="2283696" cy="1094907"/>
          </a:xfrm>
        </p:grpSpPr>
        <p:grpSp>
          <p:nvGrpSpPr>
            <p:cNvPr id="20" name="Group 19"/>
            <p:cNvGrpSpPr/>
            <p:nvPr/>
          </p:nvGrpSpPr>
          <p:grpSpPr>
            <a:xfrm>
              <a:off x="7031886" y="3779982"/>
              <a:ext cx="2235200" cy="1055255"/>
              <a:chOff x="904712" y="2373745"/>
              <a:chExt cx="2235200" cy="1055255"/>
            </a:xfrm>
          </p:grpSpPr>
          <mc:AlternateContent xmlns:mc="http://schemas.openxmlformats.org/markup-compatibility/2006" xmlns:a14="http://schemas.microsoft.com/office/drawing/2010/main">
            <mc:Choice Requires="a14">
              <p:sp>
                <p:nvSpPr>
                  <p:cNvPr id="22" name="TextBox 21"/>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10"/>
                    <a:stretch>
                      <a:fillRect b="-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11"/>
                    <a:stretch>
                      <a:fillRect b="-13333"/>
                    </a:stretch>
                  </a:blipFill>
                </p:spPr>
                <p:txBody>
                  <a:bodyPr/>
                  <a:lstStyle/>
                  <a:p>
                    <a:r>
                      <a:rPr lang="en-US">
                        <a:noFill/>
                      </a:rPr>
                      <a:t> </a:t>
                    </a:r>
                  </a:p>
                </p:txBody>
              </p:sp>
            </mc:Fallback>
          </mc:AlternateContent>
          <p:cxnSp>
            <p:nvCxnSpPr>
              <p:cNvPr id="24" name="Straight Connector 23"/>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p:cNvSpPr txBox="1"/>
                <p:nvPr/>
              </p:nvSpPr>
              <p:spPr>
                <a:xfrm>
                  <a:off x="6983390" y="4290114"/>
                  <a:ext cx="44148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oMath>
                    </m:oMathPara>
                  </a14:m>
                  <a:endParaRPr lang="en-US" sz="3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983390" y="4290114"/>
                  <a:ext cx="441488" cy="584775"/>
                </a:xfrm>
                <a:prstGeom prst="rect">
                  <a:avLst/>
                </a:prstGeom>
                <a:blipFill>
                  <a:blip r:embed="rId12"/>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5" name="TextBox 24"/>
              <p:cNvSpPr txBox="1"/>
              <p:nvPr/>
            </p:nvSpPr>
            <p:spPr>
              <a:xfrm>
                <a:off x="6095999" y="5792499"/>
                <a:ext cx="5440219"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Modus Ponens, i.e. </a:t>
                </a:r>
                <a14:m>
                  <m:oMath xmlns:m="http://schemas.openxmlformats.org/officeDocument/2006/math">
                    <m:d>
                      <m:dPr>
                        <m:begChr m:val="["/>
                        <m:endChr m:val="]"/>
                        <m:ctrlPr>
                          <a:rPr lang="en-US" sz="2400" b="0" i="1" smtClean="0">
                            <a:latin typeface="Cambria Math" panose="02040503050406030204" pitchFamily="18" charset="0"/>
                            <a:cs typeface="Segoe UI Semilight" panose="020B0402040204020203" pitchFamily="34" charset="0"/>
                          </a:rPr>
                        </m:ctrlPr>
                      </m:dPr>
                      <m:e>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in our new notation.</a:t>
                </a:r>
              </a:p>
            </p:txBody>
          </p:sp>
        </mc:Choice>
        <mc:Fallback xmlns="">
          <p:sp>
            <p:nvSpPr>
              <p:cNvPr id="25" name="TextBox 24"/>
              <p:cNvSpPr txBox="1">
                <a:spLocks noRot="1" noChangeAspect="1" noMove="1" noResize="1" noEditPoints="1" noAdjustHandles="1" noChangeArrowheads="1" noChangeShapeType="1" noTextEdit="1"/>
              </p:cNvSpPr>
              <p:nvPr/>
            </p:nvSpPr>
            <p:spPr>
              <a:xfrm>
                <a:off x="6095999" y="5792499"/>
                <a:ext cx="5440219" cy="830997"/>
              </a:xfrm>
              <a:prstGeom prst="rect">
                <a:avLst/>
              </a:prstGeom>
              <a:blipFill>
                <a:blip r:embed="rId13"/>
                <a:stretch>
                  <a:fillRect l="-1682" t="-5109" b="-16058"/>
                </a:stretch>
              </a:blipFill>
            </p:spPr>
            <p:txBody>
              <a:bodyPr/>
              <a:lstStyle/>
              <a:p>
                <a:r>
                  <a:rPr lang="en-US">
                    <a:noFill/>
                  </a:rPr>
                  <a:t> </a:t>
                </a:r>
              </a:p>
            </p:txBody>
          </p:sp>
        </mc:Fallback>
      </mc:AlternateContent>
    </p:spTree>
    <p:extLst>
      <p:ext uri="{BB962C8B-B14F-4D97-AF65-F5344CB8AC3E}">
        <p14:creationId xmlns:p14="http://schemas.microsoft.com/office/powerpoint/2010/main" val="2301702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Proof</a:t>
            </a:r>
          </a:p>
        </p:txBody>
      </p:sp>
      <p:sp>
        <p:nvSpPr>
          <p:cNvPr id="3" name="Content Placeholder 2"/>
          <p:cNvSpPr>
            <a:spLocks noGrp="1"/>
          </p:cNvSpPr>
          <p:nvPr>
            <p:ph idx="1"/>
          </p:nvPr>
        </p:nvSpPr>
        <p:spPr/>
        <p:txBody>
          <a:bodyPr/>
          <a:lstStyle/>
          <a:p>
            <a:r>
              <a:rPr lang="en-US" dirty="0"/>
              <a:t>Let’s keep going. </a:t>
            </a:r>
          </a:p>
          <a:p>
            <a:r>
              <a:rPr lang="en-US" dirty="0"/>
              <a:t>I know “If it is raining then I have my umbrella” and “I do not have my umbrella” </a:t>
            </a:r>
          </a:p>
          <a:p>
            <a:r>
              <a:rPr lang="en-US" dirty="0"/>
              <a:t>I can conclude…</a:t>
            </a:r>
          </a:p>
          <a:p>
            <a:endParaRPr lang="en-US" dirty="0"/>
          </a:p>
          <a:p>
            <a:r>
              <a:rPr lang="en-US" dirty="0"/>
              <a:t>What’s the general form?</a:t>
            </a:r>
          </a:p>
          <a:p>
            <a:r>
              <a:rPr lang="en-US" dirty="0"/>
              <a:t>How do you think the proof will go?</a:t>
            </a:r>
          </a:p>
          <a:p>
            <a:pPr lvl="1"/>
            <a:r>
              <a:rPr lang="en-US" dirty="0"/>
              <a:t>If you had to convince a friend of this claim in English, how would you do it?</a:t>
            </a:r>
          </a:p>
        </p:txBody>
      </p:sp>
      <p:sp>
        <p:nvSpPr>
          <p:cNvPr id="4" name="TextBox 3"/>
          <p:cNvSpPr txBox="1"/>
          <p:nvPr/>
        </p:nvSpPr>
        <p:spPr>
          <a:xfrm>
            <a:off x="3249254" y="2905780"/>
            <a:ext cx="3398983" cy="523220"/>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It is not raining!</a:t>
            </a:r>
          </a:p>
        </p:txBody>
      </p:sp>
      <mc:AlternateContent xmlns:mc="http://schemas.openxmlformats.org/markup-compatibility/2006" xmlns:a14="http://schemas.microsoft.com/office/drawing/2010/main">
        <mc:Choice Requires="a14">
          <p:sp>
            <p:nvSpPr>
              <p:cNvPr id="5" name="TextBox 4"/>
              <p:cNvSpPr txBox="1"/>
              <p:nvPr/>
            </p:nvSpPr>
            <p:spPr>
              <a:xfrm>
                <a:off x="5255491" y="4110182"/>
                <a:ext cx="345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𝑝</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𝑞</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𝑞</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𝑝</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255491" y="4110182"/>
                <a:ext cx="3454400" cy="461665"/>
              </a:xfrm>
              <a:prstGeom prst="rect">
                <a:avLst/>
              </a:prstGeom>
              <a:blipFill>
                <a:blip r:embed="rId2"/>
                <a:stretch>
                  <a:fillRect b="-19737"/>
                </a:stretch>
              </a:blipFill>
            </p:spPr>
            <p:txBody>
              <a:bodyPr/>
              <a:lstStyle/>
              <a:p>
                <a:r>
                  <a:rPr lang="en-US">
                    <a:noFill/>
                  </a:rPr>
                  <a:t> </a:t>
                </a:r>
              </a:p>
            </p:txBody>
          </p:sp>
        </mc:Fallback>
      </mc:AlternateContent>
    </p:spTree>
    <p:extLst>
      <p:ext uri="{BB962C8B-B14F-4D97-AF65-F5344CB8AC3E}">
        <p14:creationId xmlns:p14="http://schemas.microsoft.com/office/powerpoint/2010/main" val="77316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proof!</a:t>
            </a:r>
          </a:p>
        </p:txBody>
      </p:sp>
      <mc:AlternateContent xmlns:mc="http://schemas.openxmlformats.org/markup-compatibility/2006" xmlns:a14="http://schemas.microsoft.com/office/drawing/2010/main">
        <mc:Choice Requires="a14">
          <p:sp>
            <p:nvSpPr>
              <p:cNvPr id="5" name="TextBox 4"/>
              <p:cNvSpPr txBox="1"/>
              <p:nvPr/>
            </p:nvSpPr>
            <p:spPr>
              <a:xfrm>
                <a:off x="575239" y="1542473"/>
                <a:ext cx="11025634"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We know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dirty="0">
                    <a:latin typeface="Segoe UI Semilight" panose="020B0402040204020203" pitchFamily="34" charset="0"/>
                    <a:cs typeface="Segoe UI Semilight" panose="020B0402040204020203" pitchFamily="34" charset="0"/>
                  </a:rPr>
                  <a:t> and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dirty="0">
                    <a:latin typeface="Segoe UI Semilight" panose="020B0402040204020203" pitchFamily="34" charset="0"/>
                    <a:cs typeface="Segoe UI Semilight" panose="020B0402040204020203" pitchFamily="34" charset="0"/>
                  </a:rPr>
                  <a:t>; we want to conclude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0" smtClean="0">
                        <a:latin typeface="Cambria Math" panose="02040503050406030204" pitchFamily="18" charset="0"/>
                        <a:cs typeface="Segoe UI Semilight" panose="020B0402040204020203" pitchFamily="34" charset="0"/>
                      </a:rPr>
                      <m:t>.</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Let’s try to prove it. Our goal is to list facts until our goal becomes a fact.</a:t>
                </a:r>
              </a:p>
              <a:p>
                <a:r>
                  <a:rPr lang="en-US" sz="2800" dirty="0">
                    <a:latin typeface="Segoe UI Semilight" panose="020B0402040204020203" pitchFamily="34" charset="0"/>
                    <a:cs typeface="Segoe UI Semilight" panose="020B0402040204020203" pitchFamily="34" charset="0"/>
                  </a:rPr>
                  <a:t>We’ll number our facts, and put a justification for each new one.</a:t>
                </a:r>
              </a:p>
            </p:txBody>
          </p:sp>
        </mc:Choice>
        <mc:Fallback xmlns="">
          <p:sp>
            <p:nvSpPr>
              <p:cNvPr id="5" name="TextBox 4"/>
              <p:cNvSpPr txBox="1">
                <a:spLocks noRot="1" noChangeAspect="1" noMove="1" noResize="1" noEditPoints="1" noAdjustHandles="1" noChangeArrowheads="1" noChangeShapeType="1" noTextEdit="1"/>
              </p:cNvSpPr>
              <p:nvPr/>
            </p:nvSpPr>
            <p:spPr>
              <a:xfrm>
                <a:off x="575239" y="1542473"/>
                <a:ext cx="11025634" cy="1815882"/>
              </a:xfrm>
              <a:prstGeom prst="rect">
                <a:avLst/>
              </a:prstGeom>
              <a:blipFill>
                <a:blip r:embed="rId2"/>
                <a:stretch>
                  <a:fillRect l="-1106" t="-3356" b="-8389"/>
                </a:stretch>
              </a:blipFill>
            </p:spPr>
            <p:txBody>
              <a:bodyPr/>
              <a:lstStyle/>
              <a:p>
                <a:r>
                  <a:rPr lang="en-US">
                    <a:noFill/>
                  </a:rPr>
                  <a:t> </a:t>
                </a:r>
              </a:p>
            </p:txBody>
          </p:sp>
        </mc:Fallback>
      </mc:AlternateContent>
    </p:spTree>
    <p:extLst>
      <p:ext uri="{BB962C8B-B14F-4D97-AF65-F5344CB8AC3E}">
        <p14:creationId xmlns:p14="http://schemas.microsoft.com/office/powerpoint/2010/main" val="3999214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 (DNF)</a:t>
            </a:r>
          </a:p>
        </p:txBody>
      </p:sp>
      <p:sp>
        <p:nvSpPr>
          <p:cNvPr id="3" name="Content Placeholder 2"/>
          <p:cNvSpPr>
            <a:spLocks noGrp="1"/>
          </p:cNvSpPr>
          <p:nvPr>
            <p:ph idx="1"/>
          </p:nvPr>
        </p:nvSpPr>
        <p:spPr/>
        <p:txBody>
          <a:bodyPr/>
          <a:lstStyle/>
          <a:p>
            <a:r>
              <a:rPr lang="en-US" dirty="0"/>
              <a:t>a.k.a. OR of ANDs</a:t>
            </a:r>
          </a:p>
          <a:p>
            <a:r>
              <a:rPr lang="en-US" dirty="0" err="1"/>
              <a:t>a.k.a</a:t>
            </a:r>
            <a:r>
              <a:rPr lang="en-US" dirty="0"/>
              <a:t> Sum-of-Products Form</a:t>
            </a:r>
          </a:p>
          <a:p>
            <a:r>
              <a:rPr lang="en-US" dirty="0"/>
              <a:t>a.k.a. </a:t>
            </a:r>
            <a:r>
              <a:rPr lang="en-US" dirty="0" err="1"/>
              <a:t>Minterm</a:t>
            </a:r>
            <a:r>
              <a:rPr lang="en-US" dirty="0"/>
              <a:t> Expansion</a:t>
            </a:r>
          </a:p>
          <a:p>
            <a:pPr marL="514350" indent="-514350">
              <a:buClr>
                <a:srgbClr val="917B4C"/>
              </a:buClr>
              <a:buFont typeface="+mj-lt"/>
              <a:buAutoNum type="arabicPeriod"/>
            </a:pPr>
            <a:r>
              <a:rPr lang="en-US" dirty="0"/>
              <a:t>Read the true rows of the truth table</a:t>
            </a:r>
          </a:p>
          <a:p>
            <a:pPr marL="514350" indent="-514350">
              <a:buClr>
                <a:srgbClr val="917B4C"/>
              </a:buClr>
              <a:buFont typeface="+mj-lt"/>
              <a:buAutoNum type="arabicPeriod"/>
            </a:pPr>
            <a:r>
              <a:rPr lang="en-US" dirty="0"/>
              <a:t>AND together all the settings in a given (true) row.</a:t>
            </a:r>
          </a:p>
          <a:p>
            <a:pPr marL="514350" indent="-514350">
              <a:buClr>
                <a:srgbClr val="917B4C"/>
              </a:buClr>
              <a:buFont typeface="+mj-lt"/>
              <a:buAutoNum type="arabicPeriod"/>
            </a:pPr>
            <a:r>
              <a:rPr lang="en-US" dirty="0"/>
              <a:t>OR together the true rows.</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A02FA119-210F-45F9-BE74-83432241576C}"/>
                  </a:ext>
                </a:extLst>
              </p14:cNvPr>
              <p14:cNvContentPartPr/>
              <p14:nvPr/>
            </p14:nvContentPartPr>
            <p14:xfrm>
              <a:off x="591120" y="1028160"/>
              <a:ext cx="6858360" cy="3920040"/>
            </p14:xfrm>
          </p:contentPart>
        </mc:Choice>
        <mc:Fallback>
          <p:pic>
            <p:nvPicPr>
              <p:cNvPr id="4" name="Ink 3">
                <a:extLst>
                  <a:ext uri="{FF2B5EF4-FFF2-40B4-BE49-F238E27FC236}">
                    <a16:creationId xmlns:a16="http://schemas.microsoft.com/office/drawing/2014/main" id="{A02FA119-210F-45F9-BE74-83432241576C}"/>
                  </a:ext>
                </a:extLst>
              </p:cNvPr>
              <p:cNvPicPr/>
              <p:nvPr/>
            </p:nvPicPr>
            <p:blipFill>
              <a:blip r:embed="rId3"/>
              <a:stretch>
                <a:fillRect/>
              </a:stretch>
            </p:blipFill>
            <p:spPr>
              <a:xfrm>
                <a:off x="581760" y="1018800"/>
                <a:ext cx="6877080" cy="3938760"/>
              </a:xfrm>
              <a:prstGeom prst="rect">
                <a:avLst/>
              </a:prstGeom>
            </p:spPr>
          </p:pic>
        </mc:Fallback>
      </mc:AlternateContent>
    </p:spTree>
    <p:extLst>
      <p:ext uri="{BB962C8B-B14F-4D97-AF65-F5344CB8AC3E}">
        <p14:creationId xmlns:p14="http://schemas.microsoft.com/office/powerpoint/2010/main" val="2004506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3428999"/>
                <a:ext cx="2916105" cy="2880361"/>
              </a:xfrm>
            </p:spPr>
            <p:txBody>
              <a:bodyPr>
                <a:normAutofit/>
              </a:bodyPr>
              <a:lstStyle/>
              <a:p>
                <a:pPr marL="514350" indent="-514350">
                  <a:buClr>
                    <a:schemeClr val="accent4"/>
                  </a:buClr>
                  <a:buFont typeface="+mj-lt"/>
                  <a:buAutoNum type="arabicPeriod"/>
                </a:pPr>
                <a14:m>
                  <m:oMath xmlns:m="http://schemas.openxmlformats.org/officeDocument/2006/math">
                    <m:r>
                      <a:rPr lang="en-US" b="0" i="1" dirty="0" smtClean="0">
                        <a:latin typeface="Cambria Math" panose="02040503050406030204" pitchFamily="18" charset="0"/>
                      </a:rPr>
                      <m:t>𝑝</m:t>
                    </m:r>
                    <m:r>
                      <a:rPr lang="en-US" b="0" i="1" dirty="0" smtClean="0">
                        <a:latin typeface="Cambria Math" panose="02040503050406030204" pitchFamily="18" charset="0"/>
                      </a:rPr>
                      <m:t>→ </m:t>
                    </m:r>
                    <m:r>
                      <a:rPr lang="en-US" b="0" i="1" dirty="0" smtClean="0">
                        <a:latin typeface="Cambria Math" panose="02040503050406030204" pitchFamily="18" charset="0"/>
                      </a:rPr>
                      <m:t>𝑞</m:t>
                    </m:r>
                  </m:oMath>
                </a14:m>
                <a:endParaRPr lang="en-US" b="0" dirty="0"/>
              </a:p>
              <a:p>
                <a:pPr marL="514350" indent="-514350">
                  <a:buClr>
                    <a:schemeClr val="accent4"/>
                  </a:buClr>
                  <a:buFont typeface="+mj-lt"/>
                  <a:buAutoNum type="arabicPeriod"/>
                </a:pP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b="0" dirty="0"/>
              </a:p>
              <a:p>
                <a:pPr marL="514350" indent="-514350">
                  <a:buClr>
                    <a:schemeClr val="accent4"/>
                  </a:buClr>
                  <a:buFont typeface="+mj-lt"/>
                  <a:buAutoNum type="arabicPeriod"/>
                </a:pP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oMath>
                </a14:m>
                <a:endParaRPr lang="en-US" dirty="0"/>
              </a:p>
              <a:p>
                <a:pPr marL="514350" indent="-514350">
                  <a:buClr>
                    <a:schemeClr val="accent4"/>
                  </a:buClr>
                  <a:buFont typeface="+mj-lt"/>
                  <a:buAutoNum type="arabicPeriod"/>
                </a:pP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oMath>
                </a14:m>
                <a:endParaRPr lang="en-US" b="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3428999"/>
                <a:ext cx="2916105" cy="2880361"/>
              </a:xfrm>
              <a:blipFill>
                <a:blip r:embed="rId2"/>
                <a:stretch>
                  <a:fillRect/>
                </a:stretch>
              </a:blipFill>
            </p:spPr>
            <p:txBody>
              <a:bodyPr/>
              <a:lstStyle/>
              <a:p>
                <a:r>
                  <a:rPr lang="en-US">
                    <a:noFill/>
                  </a:rPr>
                  <a:t> </a:t>
                </a:r>
              </a:p>
            </p:txBody>
          </p:sp>
        </mc:Fallback>
      </mc:AlternateContent>
      <p:sp>
        <p:nvSpPr>
          <p:cNvPr id="4" name="TextBox 3"/>
          <p:cNvSpPr txBox="1"/>
          <p:nvPr/>
        </p:nvSpPr>
        <p:spPr>
          <a:xfrm>
            <a:off x="2975292" y="3428999"/>
            <a:ext cx="6387152" cy="2062103"/>
          </a:xfrm>
          <a:prstGeom prst="rect">
            <a:avLst/>
          </a:prstGeom>
          <a:noFill/>
        </p:spPr>
        <p:txBody>
          <a:bodyPr wrap="square" rtlCol="0">
            <a:spAutoFit/>
          </a:bodyPr>
          <a:lstStyle/>
          <a:p>
            <a:r>
              <a:rPr lang="en-US" sz="3200" dirty="0">
                <a:latin typeface="Segoe UI Semilight" panose="020B0402040204020203" pitchFamily="34" charset="0"/>
                <a:cs typeface="Segoe UI Semilight" panose="020B0402040204020203" pitchFamily="34" charset="0"/>
              </a:rPr>
              <a:t>Given</a:t>
            </a:r>
          </a:p>
          <a:p>
            <a:r>
              <a:rPr lang="en-US" sz="3200" dirty="0">
                <a:latin typeface="Segoe UI Semilight" panose="020B0402040204020203" pitchFamily="34" charset="0"/>
                <a:cs typeface="Segoe UI Semilight" panose="020B0402040204020203" pitchFamily="34" charset="0"/>
              </a:rPr>
              <a:t>Given</a:t>
            </a:r>
          </a:p>
          <a:p>
            <a:r>
              <a:rPr lang="en-US" sz="3200" dirty="0">
                <a:latin typeface="Segoe UI Semilight" panose="020B0402040204020203" pitchFamily="34" charset="0"/>
                <a:cs typeface="Segoe UI Semilight" panose="020B0402040204020203" pitchFamily="34" charset="0"/>
              </a:rPr>
              <a:t>Contrapositive of 1.</a:t>
            </a:r>
          </a:p>
          <a:p>
            <a:r>
              <a:rPr lang="en-US" sz="3200" dirty="0">
                <a:latin typeface="Segoe UI Semilight" panose="020B0402040204020203" pitchFamily="34" charset="0"/>
                <a:cs typeface="Segoe UI Semilight" panose="020B0402040204020203" pitchFamily="34" charset="0"/>
              </a:rPr>
              <a:t>Modus Ponens on 3,2.</a:t>
            </a:r>
          </a:p>
        </p:txBody>
      </p:sp>
      <mc:AlternateContent xmlns:mc="http://schemas.openxmlformats.org/markup-compatibility/2006" xmlns:a14="http://schemas.microsoft.com/office/drawing/2010/main">
        <mc:Choice Requires="a14">
          <p:sp>
            <p:nvSpPr>
              <p:cNvPr id="5" name="TextBox 4"/>
              <p:cNvSpPr txBox="1"/>
              <p:nvPr/>
            </p:nvSpPr>
            <p:spPr>
              <a:xfrm>
                <a:off x="575239" y="1542473"/>
                <a:ext cx="11025634"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We know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dirty="0">
                    <a:latin typeface="Segoe UI Semilight" panose="020B0402040204020203" pitchFamily="34" charset="0"/>
                    <a:cs typeface="Segoe UI Semilight" panose="020B0402040204020203" pitchFamily="34" charset="0"/>
                  </a:rPr>
                  <a:t> and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dirty="0">
                    <a:latin typeface="Segoe UI Semilight" panose="020B0402040204020203" pitchFamily="34" charset="0"/>
                    <a:cs typeface="Segoe UI Semilight" panose="020B0402040204020203" pitchFamily="34" charset="0"/>
                  </a:rPr>
                  <a:t>; we want to conclude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0" smtClean="0">
                        <a:latin typeface="Cambria Math" panose="02040503050406030204" pitchFamily="18" charset="0"/>
                        <a:cs typeface="Segoe UI Semilight" panose="020B0402040204020203" pitchFamily="34" charset="0"/>
                      </a:rPr>
                      <m:t>.</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Let’s try to prove it. Our goal is to list facts until our goal becomes a fact.</a:t>
                </a:r>
              </a:p>
              <a:p>
                <a:r>
                  <a:rPr lang="en-US" sz="2800" dirty="0">
                    <a:latin typeface="Segoe UI Semilight" panose="020B0402040204020203" pitchFamily="34" charset="0"/>
                    <a:cs typeface="Segoe UI Semilight" panose="020B0402040204020203" pitchFamily="34" charset="0"/>
                  </a:rPr>
                  <a:t>We’ll number our facts, and put a justification for each new one.</a:t>
                </a:r>
              </a:p>
            </p:txBody>
          </p:sp>
        </mc:Choice>
        <mc:Fallback xmlns="">
          <p:sp>
            <p:nvSpPr>
              <p:cNvPr id="5" name="TextBox 4"/>
              <p:cNvSpPr txBox="1">
                <a:spLocks noRot="1" noChangeAspect="1" noMove="1" noResize="1" noEditPoints="1" noAdjustHandles="1" noChangeArrowheads="1" noChangeShapeType="1" noTextEdit="1"/>
              </p:cNvSpPr>
              <p:nvPr/>
            </p:nvSpPr>
            <p:spPr>
              <a:xfrm>
                <a:off x="575239" y="1542473"/>
                <a:ext cx="11025634" cy="1815882"/>
              </a:xfrm>
              <a:prstGeom prst="rect">
                <a:avLst/>
              </a:prstGeom>
              <a:blipFill>
                <a:blip r:embed="rId3"/>
                <a:stretch>
                  <a:fillRect l="-1106" t="-3356" b="-8389"/>
                </a:stretch>
              </a:blipFill>
            </p:spPr>
            <p:txBody>
              <a:bodyPr/>
              <a:lstStyle/>
              <a:p>
                <a:r>
                  <a:rPr lang="en-US">
                    <a:noFill/>
                  </a:rPr>
                  <a:t> </a:t>
                </a:r>
              </a:p>
            </p:txBody>
          </p:sp>
        </mc:Fallback>
      </mc:AlternateContent>
    </p:spTree>
    <p:extLst>
      <p:ext uri="{BB962C8B-B14F-4D97-AF65-F5344CB8AC3E}">
        <p14:creationId xmlns:p14="http://schemas.microsoft.com/office/powerpoint/2010/main" val="333566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yourselves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0" dirty="0"/>
                  <a:t>Suppose you know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0"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oMath>
                </a14:m>
                <a:r>
                  <a:rPr lang="en-US" b="0" i="0" dirty="0"/>
                  <a:t>and</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𝑝</m:t>
                    </m:r>
                    <m:r>
                      <a:rPr lang="en-US" b="0" i="0" smtClean="0">
                        <a:latin typeface="Cambria Math" panose="02040503050406030204" pitchFamily="18" charset="0"/>
                      </a:rPr>
                      <m:t>.</m:t>
                    </m:r>
                  </m:oMath>
                </a14:m>
                <a:r>
                  <a:rPr lang="en-US" dirty="0"/>
                  <a:t> </a:t>
                </a:r>
                <a:br>
                  <a:rPr lang="en-US" dirty="0"/>
                </a:br>
                <a:r>
                  <a:rPr lang="en-US" dirty="0"/>
                  <a:t>Give an argument to conclude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BFB5D357-87A0-4D2A-B7FE-62DCB035C771}"/>
              </a:ext>
            </a:extLst>
          </p:cNvPr>
          <p:cNvSpPr/>
          <p:nvPr/>
        </p:nvSpPr>
        <p:spPr>
          <a:xfrm>
            <a:off x="7092848" y="4509819"/>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Pollev.com/uwcse311</a:t>
            </a:r>
          </a:p>
          <a:p>
            <a:pPr algn="ctr"/>
            <a:endParaRPr lang="en-US" sz="2400" dirty="0"/>
          </a:p>
          <a:p>
            <a:pPr algn="ctr"/>
            <a:r>
              <a:rPr lang="en-US" sz="2400" dirty="0"/>
              <a:t>Help me adjust my explanation!</a:t>
            </a:r>
          </a:p>
        </p:txBody>
      </p:sp>
    </p:spTree>
    <p:extLst>
      <p:ext uri="{BB962C8B-B14F-4D97-AF65-F5344CB8AC3E}">
        <p14:creationId xmlns:p14="http://schemas.microsoft.com/office/powerpoint/2010/main" val="1899858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yourselves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0" dirty="0"/>
                  <a:t>Suppose you know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0"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oMath>
                </a14:m>
                <a:r>
                  <a:rPr lang="en-US" b="0" i="0" dirty="0"/>
                  <a:t>and</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𝑝</m:t>
                    </m:r>
                    <m:r>
                      <a:rPr lang="en-US" b="0" i="0" smtClean="0">
                        <a:latin typeface="Cambria Math" panose="02040503050406030204" pitchFamily="18" charset="0"/>
                      </a:rPr>
                      <m:t>.</m:t>
                    </m:r>
                  </m:oMath>
                </a14:m>
                <a:r>
                  <a:rPr lang="en-US" dirty="0"/>
                  <a:t> </a:t>
                </a:r>
                <a:br>
                  <a:rPr lang="en-US" dirty="0"/>
                </a:br>
                <a:r>
                  <a:rPr lang="en-US" dirty="0"/>
                  <a:t>Give an argument to conclude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75239" y="2503055"/>
                <a:ext cx="2546652" cy="2308324"/>
              </a:xfrm>
              <a:prstGeom prst="rect">
                <a:avLst/>
              </a:prstGeom>
              <a:noFill/>
            </p:spPr>
            <p:txBody>
              <a:bodyPr wrap="square" rtlCol="0">
                <a:spAutoFit/>
              </a:bodyPr>
              <a:lstStyle/>
              <a:p>
                <a:pPr marL="457200" indent="-457200">
                  <a:buClr>
                    <a:schemeClr val="accent4"/>
                  </a:buClr>
                  <a:buFont typeface="+mj-lt"/>
                  <a:buAutoNum type="arabicPeriod"/>
                </a:pP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endParaRPr lang="en-US" sz="2400" dirty="0">
                  <a:latin typeface="Segoe UI Semilight" panose="020B0402040204020203" pitchFamily="34" charset="0"/>
                  <a:cs typeface="Segoe UI Semilight" panose="020B0402040204020203" pitchFamily="34" charset="0"/>
                </a:endParaRPr>
              </a:p>
              <a:p>
                <a:pPr marL="457200" indent="-457200">
                  <a:buClr>
                    <a:schemeClr val="accent4"/>
                  </a:buClr>
                  <a:buFont typeface="+mj-lt"/>
                  <a:buAutoNum type="arabicPeriod"/>
                </a:pP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endParaRPr lang="en-US" sz="2400" dirty="0">
                  <a:latin typeface="Segoe UI Semilight" panose="020B0402040204020203" pitchFamily="34" charset="0"/>
                  <a:cs typeface="Segoe UI Semilight" panose="020B0402040204020203" pitchFamily="34" charset="0"/>
                </a:endParaRPr>
              </a:p>
              <a:p>
                <a:pPr marL="457200" indent="-457200">
                  <a:buClr>
                    <a:schemeClr val="accent4"/>
                  </a:buClr>
                  <a:buFont typeface="+mj-lt"/>
                  <a:buAutoNum type="arabicPeriod"/>
                </a:pP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endParaRPr lang="en-US" sz="2400" dirty="0">
                  <a:latin typeface="Segoe UI Semilight" panose="020B0402040204020203" pitchFamily="34" charset="0"/>
                  <a:cs typeface="Segoe UI Semilight" panose="020B0402040204020203" pitchFamily="34" charset="0"/>
                </a:endParaRPr>
              </a:p>
              <a:p>
                <a:pPr marL="457200" indent="-457200">
                  <a:buClr>
                    <a:schemeClr val="accent4"/>
                  </a:buClr>
                  <a:buFont typeface="+mj-lt"/>
                  <a:buAutoNum type="arabicPeriod"/>
                </a:pP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endParaRPr lang="en-US" sz="2400" dirty="0">
                  <a:latin typeface="Segoe UI Semilight" panose="020B0402040204020203" pitchFamily="34" charset="0"/>
                  <a:cs typeface="Segoe UI Semilight" panose="020B0402040204020203" pitchFamily="34" charset="0"/>
                </a:endParaRPr>
              </a:p>
              <a:p>
                <a:pPr marL="457200" indent="-457200">
                  <a:buClr>
                    <a:schemeClr val="accent4"/>
                  </a:buClr>
                  <a:buFont typeface="+mj-lt"/>
                  <a:buAutoNum type="arabicPeriod"/>
                </a:pP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oMath>
                </a14:m>
                <a:endParaRPr lang="en-US" sz="2400" b="0" dirty="0">
                  <a:latin typeface="Segoe UI Semilight" panose="020B0402040204020203" pitchFamily="34" charset="0"/>
                  <a:cs typeface="Segoe UI Semilight" panose="020B0402040204020203" pitchFamily="34" charset="0"/>
                </a:endParaRPr>
              </a:p>
              <a:p>
                <a:pPr marL="457200" indent="-457200">
                  <a:buClr>
                    <a:schemeClr val="accent4"/>
                  </a:buClr>
                  <a:buFont typeface="+mj-lt"/>
                  <a:buAutoNum type="arabicPeriod"/>
                </a:pP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𝑠</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75239" y="2503055"/>
                <a:ext cx="2546652" cy="2308324"/>
              </a:xfrm>
              <a:prstGeom prst="rect">
                <a:avLst/>
              </a:prstGeom>
              <a:blipFill>
                <a:blip r:embed="rId4"/>
                <a:stretch>
                  <a:fillRect l="-3589" t="-1852" b="-5026"/>
                </a:stretch>
              </a:blipFill>
            </p:spPr>
            <p:txBody>
              <a:bodyPr/>
              <a:lstStyle/>
              <a:p>
                <a:r>
                  <a:rPr lang="en-US">
                    <a:noFill/>
                  </a:rPr>
                  <a:t> </a:t>
                </a:r>
              </a:p>
            </p:txBody>
          </p:sp>
        </mc:Fallback>
      </mc:AlternateContent>
      <p:sp>
        <p:nvSpPr>
          <p:cNvPr id="5" name="TextBox 4"/>
          <p:cNvSpPr txBox="1"/>
          <p:nvPr/>
        </p:nvSpPr>
        <p:spPr>
          <a:xfrm>
            <a:off x="3205018" y="2466109"/>
            <a:ext cx="3389746"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Given</a:t>
            </a:r>
          </a:p>
          <a:p>
            <a:r>
              <a:rPr lang="en-US" sz="2400" dirty="0">
                <a:latin typeface="Segoe UI Semilight" panose="020B0402040204020203" pitchFamily="34" charset="0"/>
                <a:cs typeface="Segoe UI Semilight" panose="020B0402040204020203" pitchFamily="34" charset="0"/>
              </a:rPr>
              <a:t>Given</a:t>
            </a:r>
          </a:p>
          <a:p>
            <a:r>
              <a:rPr lang="en-US" sz="2400" dirty="0">
                <a:latin typeface="Segoe UI Semilight" panose="020B0402040204020203" pitchFamily="34" charset="0"/>
                <a:cs typeface="Segoe UI Semilight" panose="020B0402040204020203" pitchFamily="34" charset="0"/>
              </a:rPr>
              <a:t>Given</a:t>
            </a:r>
          </a:p>
          <a:p>
            <a:r>
              <a:rPr lang="en-US" sz="2400" dirty="0">
                <a:latin typeface="Segoe UI Semilight" panose="020B0402040204020203" pitchFamily="34" charset="0"/>
                <a:cs typeface="Segoe UI Semilight" panose="020B0402040204020203" pitchFamily="34" charset="0"/>
              </a:rPr>
              <a:t>Modus Ponens 1,3</a:t>
            </a:r>
          </a:p>
          <a:p>
            <a:r>
              <a:rPr lang="en-US" sz="2400" dirty="0">
                <a:latin typeface="Segoe UI Semilight" panose="020B0402040204020203" pitchFamily="34" charset="0"/>
                <a:cs typeface="Segoe UI Semilight" panose="020B0402040204020203" pitchFamily="34" charset="0"/>
              </a:rPr>
              <a:t>Contrapositive of 2</a:t>
            </a:r>
          </a:p>
          <a:p>
            <a:r>
              <a:rPr lang="en-US" sz="2400" dirty="0">
                <a:latin typeface="Segoe UI Semilight" panose="020B0402040204020203" pitchFamily="34" charset="0"/>
                <a:cs typeface="Segoe UI Semilight" panose="020B0402040204020203" pitchFamily="34" charset="0"/>
              </a:rPr>
              <a:t>Modus Ponens 5,4</a:t>
            </a:r>
          </a:p>
        </p:txBody>
      </p:sp>
    </p:spTree>
    <p:extLst>
      <p:ext uri="{BB962C8B-B14F-4D97-AF65-F5344CB8AC3E}">
        <p14:creationId xmlns:p14="http://schemas.microsoft.com/office/powerpoint/2010/main" val="2887809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Inference Rules</a:t>
            </a:r>
          </a:p>
        </p:txBody>
      </p:sp>
      <p:sp>
        <p:nvSpPr>
          <p:cNvPr id="3" name="Content Placeholder 2"/>
          <p:cNvSpPr>
            <a:spLocks noGrp="1"/>
          </p:cNvSpPr>
          <p:nvPr>
            <p:ph idx="1"/>
          </p:nvPr>
        </p:nvSpPr>
        <p:spPr>
          <a:xfrm>
            <a:off x="575240" y="1463857"/>
            <a:ext cx="11187258" cy="3505501"/>
          </a:xfrm>
        </p:spPr>
        <p:txBody>
          <a:bodyPr/>
          <a:lstStyle/>
          <a:p>
            <a:r>
              <a:rPr lang="en-US" dirty="0"/>
              <a:t>We need a couple more inference rules.</a:t>
            </a:r>
          </a:p>
          <a:p>
            <a:r>
              <a:rPr lang="en-US" dirty="0"/>
              <a:t>These rules set us up to get facts in exactly the right form to apply the really useful rules.</a:t>
            </a:r>
          </a:p>
          <a:p>
            <a:r>
              <a:rPr lang="en-US" dirty="0"/>
              <a:t>A lot like commutativity and </a:t>
            </a:r>
            <a:r>
              <a:rPr lang="en-US" dirty="0" err="1"/>
              <a:t>distributivity</a:t>
            </a:r>
            <a:r>
              <a:rPr lang="en-US" dirty="0"/>
              <a:t> in the propositional logic rules. </a:t>
            </a:r>
          </a:p>
        </p:txBody>
      </p:sp>
      <p:grpSp>
        <p:nvGrpSpPr>
          <p:cNvPr id="4" name="Group 3"/>
          <p:cNvGrpSpPr/>
          <p:nvPr/>
        </p:nvGrpSpPr>
        <p:grpSpPr>
          <a:xfrm>
            <a:off x="2377574" y="3756968"/>
            <a:ext cx="2235200" cy="1116810"/>
            <a:chOff x="714212" y="824345"/>
            <a:chExt cx="2235200" cy="1116810"/>
          </a:xfrm>
        </p:grpSpPr>
        <p:grpSp>
          <p:nvGrpSpPr>
            <p:cNvPr id="5" name="Group 4"/>
            <p:cNvGrpSpPr/>
            <p:nvPr/>
          </p:nvGrpSpPr>
          <p:grpSpPr>
            <a:xfrm>
              <a:off x="714212" y="824345"/>
              <a:ext cx="2235200" cy="1055255"/>
              <a:chOff x="904712" y="2373745"/>
              <a:chExt cx="2235200" cy="1055255"/>
            </a:xfrm>
          </p:grpSpPr>
          <mc:AlternateContent xmlns:mc="http://schemas.openxmlformats.org/markup-compatibility/2006" xmlns:a14="http://schemas.microsoft.com/office/drawing/2010/main">
            <mc:Choice Requires="a14">
              <p:sp>
                <p:nvSpPr>
                  <p:cNvPr id="7" name="TextBox 6"/>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 </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3"/>
                    <a:stretch>
                      <a:fillRect/>
                    </a:stretch>
                  </a:blipFill>
                </p:spPr>
                <p:txBody>
                  <a:bodyPr/>
                  <a:lstStyle/>
                  <a:p>
                    <a:r>
                      <a:rPr lang="en-US">
                        <a:noFill/>
                      </a:rPr>
                      <a:t> </a:t>
                    </a:r>
                  </a:p>
                </p:txBody>
              </p:sp>
            </mc:Fallback>
          </mc:AlternateContent>
          <p:cxnSp>
            <p:nvCxnSpPr>
              <p:cNvPr id="9" name="Straight Connector 8"/>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714212" y="1417935"/>
                  <a:ext cx="44148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714212" y="1417935"/>
                  <a:ext cx="441488" cy="523220"/>
                </a:xfrm>
                <a:prstGeom prst="rect">
                  <a:avLst/>
                </a:prstGeom>
                <a:blipFill>
                  <a:blip r:embed="rId4"/>
                  <a:stretch>
                    <a:fillRect/>
                  </a:stretch>
                </a:blipFill>
              </p:spPr>
              <p:txBody>
                <a:bodyPr/>
                <a:lstStyle/>
                <a:p>
                  <a:r>
                    <a:rPr lang="en-US">
                      <a:noFill/>
                    </a:rPr>
                    <a:t> </a:t>
                  </a:r>
                </a:p>
              </p:txBody>
            </p:sp>
          </mc:Fallback>
        </mc:AlternateContent>
      </p:grpSp>
      <p:sp>
        <p:nvSpPr>
          <p:cNvPr id="10" name="Rounded Rectangle 9"/>
          <p:cNvSpPr/>
          <p:nvPr/>
        </p:nvSpPr>
        <p:spPr>
          <a:xfrm>
            <a:off x="752486" y="4121399"/>
            <a:ext cx="1571203" cy="435307"/>
          </a:xfrm>
          <a:prstGeom prst="roundRect">
            <a:avLst/>
          </a:prstGeom>
          <a:noFill/>
          <a:ln w="381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Eliminate </a:t>
            </a:r>
            <a:r>
              <a:rPr lang="en-US" sz="2000" dirty="0">
                <a:latin typeface="Segoe UI Semilight" panose="020B0402040204020203" pitchFamily="34" charset="0"/>
                <a:ea typeface="Cambria Math" panose="02040503050406030204" pitchFamily="18" charset="0"/>
                <a:cs typeface="Segoe UI Semilight" panose="020B0402040204020203" pitchFamily="34" charset="0"/>
              </a:rPr>
              <a:t>∧</a:t>
            </a:r>
            <a:endParaRPr lang="en-US" sz="2000" dirty="0">
              <a:latin typeface="Segoe UI Semilight" panose="020B0402040204020203" pitchFamily="34" charset="0"/>
              <a:cs typeface="Segoe UI Semilight" panose="020B0402040204020203" pitchFamily="34" charset="0"/>
            </a:endParaRPr>
          </a:p>
        </p:txBody>
      </p:sp>
      <p:grpSp>
        <p:nvGrpSpPr>
          <p:cNvPr id="32" name="Group 31"/>
          <p:cNvGrpSpPr/>
          <p:nvPr/>
        </p:nvGrpSpPr>
        <p:grpSpPr>
          <a:xfrm>
            <a:off x="4458622" y="3776111"/>
            <a:ext cx="7733379" cy="1116810"/>
            <a:chOff x="554138" y="824345"/>
            <a:chExt cx="2498952" cy="1116810"/>
          </a:xfrm>
        </p:grpSpPr>
        <p:grpSp>
          <p:nvGrpSpPr>
            <p:cNvPr id="33" name="Group 32"/>
            <p:cNvGrpSpPr/>
            <p:nvPr/>
          </p:nvGrpSpPr>
          <p:grpSpPr>
            <a:xfrm>
              <a:off x="714212" y="824345"/>
              <a:ext cx="2338878" cy="1055255"/>
              <a:chOff x="904712" y="2373745"/>
              <a:chExt cx="2338878" cy="1055255"/>
            </a:xfrm>
          </p:grpSpPr>
          <mc:AlternateContent xmlns:mc="http://schemas.openxmlformats.org/markup-compatibility/2006" xmlns:a14="http://schemas.microsoft.com/office/drawing/2010/main">
            <mc:Choice Requires="a14">
              <p:sp>
                <p:nvSpPr>
                  <p:cNvPr id="35" name="TextBox 34"/>
                  <p:cNvSpPr txBox="1"/>
                  <p:nvPr/>
                </p:nvSpPr>
                <p:spPr>
                  <a:xfrm>
                    <a:off x="1076960" y="2373745"/>
                    <a:ext cx="1971040" cy="461665"/>
                  </a:xfrm>
                  <a:prstGeom prst="rect">
                    <a:avLst/>
                  </a:prstGeom>
                  <a:noFill/>
                </p:spPr>
                <p:txBody>
                  <a:bodyPr wrap="square" rtlCol="0">
                    <a:spAutoFit/>
                  </a:bodyPr>
                  <a:lstStyle/>
                  <a:p>
                    <a:pPr algn="ctr"/>
                    <a:r>
                      <a:rPr lang="en-US" sz="2400" dirty="0">
                        <a:latin typeface="Segoe UI Semilight" panose="020B0402040204020203" pitchFamily="34" charset="0"/>
                        <a:cs typeface="Segoe UI Semilight" panose="020B0402040204020203" pitchFamily="34" charset="0"/>
                      </a:rPr>
                      <a:t>I know the fact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5"/>
                    <a:stretch>
                      <a:fillRect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904712" y="2967335"/>
                    <a:ext cx="2338878"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   I can conclude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 fact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𝐵</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 fact </a:t>
                    </a:r>
                    <a:r>
                      <a:rPr lang="en-US" sz="2400" b="1" dirty="0">
                        <a:latin typeface="Segoe UI Semilight" panose="020B0402040204020203" pitchFamily="34" charset="0"/>
                        <a:cs typeface="Segoe UI Semilight" panose="020B0402040204020203" pitchFamily="34" charset="0"/>
                      </a:rPr>
                      <a:t>separately</a:t>
                    </a:r>
                    <a:r>
                      <a:rPr lang="en-US" sz="2400" dirty="0">
                        <a:latin typeface="Segoe UI Semilight" panose="020B0402040204020203" pitchFamily="34" charset="0"/>
                        <a:cs typeface="Segoe UI Semilight" panose="020B0402040204020203" pitchFamily="34" charset="0"/>
                      </a:rPr>
                      <a:t>.</a:t>
                    </a:r>
                  </a:p>
                </p:txBody>
              </p:sp>
            </mc:Choice>
            <mc:Fallback xmlns="">
              <p:sp>
                <p:nvSpPr>
                  <p:cNvPr id="36" name="TextBox 35"/>
                  <p:cNvSpPr txBox="1">
                    <a:spLocks noRot="1" noChangeAspect="1" noMove="1" noResize="1" noEditPoints="1" noAdjustHandles="1" noChangeArrowheads="1" noChangeShapeType="1" noTextEdit="1"/>
                  </p:cNvSpPr>
                  <p:nvPr/>
                </p:nvSpPr>
                <p:spPr>
                  <a:xfrm>
                    <a:off x="904712" y="2967335"/>
                    <a:ext cx="2338878" cy="461665"/>
                  </a:xfrm>
                  <a:prstGeom prst="rect">
                    <a:avLst/>
                  </a:prstGeom>
                  <a:blipFill>
                    <a:blip r:embed="rId6"/>
                    <a:stretch>
                      <a:fillRect t="-9211" b="-30263"/>
                    </a:stretch>
                  </a:blipFill>
                </p:spPr>
                <p:txBody>
                  <a:bodyPr/>
                  <a:lstStyle/>
                  <a:p>
                    <a:r>
                      <a:rPr lang="en-US">
                        <a:noFill/>
                      </a:rPr>
                      <a:t> </a:t>
                    </a:r>
                  </a:p>
                </p:txBody>
              </p:sp>
            </mc:Fallback>
          </mc:AlternateContent>
          <p:cxnSp>
            <p:nvCxnSpPr>
              <p:cNvPr id="37" name="Straight Connector 36"/>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4" name="TextBox 33"/>
                <p:cNvSpPr txBox="1"/>
                <p:nvPr/>
              </p:nvSpPr>
              <p:spPr>
                <a:xfrm>
                  <a:off x="554138" y="1417935"/>
                  <a:ext cx="44148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34" name="TextBox 33"/>
                <p:cNvSpPr txBox="1">
                  <a:spLocks noRot="1" noChangeAspect="1" noMove="1" noResize="1" noEditPoints="1" noAdjustHandles="1" noChangeArrowheads="1" noChangeShapeType="1" noTextEdit="1"/>
                </p:cNvSpPr>
                <p:nvPr/>
              </p:nvSpPr>
              <p:spPr>
                <a:xfrm>
                  <a:off x="554138" y="1417935"/>
                  <a:ext cx="441488" cy="523220"/>
                </a:xfrm>
                <a:prstGeom prst="rect">
                  <a:avLst/>
                </a:prstGeom>
                <a:blipFill>
                  <a:blip r:embed="rId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03701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Inference Rules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In total, we have two for </a:t>
                </a:r>
                <a14:m>
                  <m:oMath xmlns:m="http://schemas.openxmlformats.org/officeDocument/2006/math">
                    <m:r>
                      <a:rPr lang="en-US" b="0" i="1" smtClean="0">
                        <a:latin typeface="Cambria Math" panose="02040503050406030204" pitchFamily="18" charset="0"/>
                      </a:rPr>
                      <m:t>∧</m:t>
                    </m:r>
                  </m:oMath>
                </a14:m>
                <a:r>
                  <a:rPr lang="en-US" dirty="0"/>
                  <a:t> and two for </a:t>
                </a:r>
                <a14:m>
                  <m:oMath xmlns:m="http://schemas.openxmlformats.org/officeDocument/2006/math">
                    <m:r>
                      <a:rPr lang="en-US" b="0" i="1" smtClean="0">
                        <a:latin typeface="Cambria Math" panose="02040503050406030204" pitchFamily="18" charset="0"/>
                      </a:rPr>
                      <m:t>∨</m:t>
                    </m:r>
                  </m:oMath>
                </a14:m>
                <a:r>
                  <a:rPr lang="en-US" dirty="0"/>
                  <a:t>, one to create the connector, and one to remove it.</a:t>
                </a:r>
              </a:p>
              <a:p>
                <a:endParaRPr lang="en-US" dirty="0"/>
              </a:p>
              <a:p>
                <a:endParaRPr lang="en-US" dirty="0"/>
              </a:p>
              <a:p>
                <a:endParaRPr lang="en-US" dirty="0"/>
              </a:p>
              <a:p>
                <a:endParaRPr lang="en-US" dirty="0"/>
              </a:p>
              <a:p>
                <a:endParaRPr lang="en-US" dirty="0"/>
              </a:p>
              <a:p>
                <a:endParaRPr lang="en-US" dirty="0"/>
              </a:p>
              <a:p>
                <a:r>
                  <a:rPr lang="en-US" dirty="0"/>
                  <a:t>None of these rules are surprising, but they are useful.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grpSp>
        <p:nvGrpSpPr>
          <p:cNvPr id="4" name="Group 3"/>
          <p:cNvGrpSpPr/>
          <p:nvPr/>
        </p:nvGrpSpPr>
        <p:grpSpPr>
          <a:xfrm>
            <a:off x="3211762" y="2232957"/>
            <a:ext cx="2235200" cy="1116810"/>
            <a:chOff x="714212" y="824345"/>
            <a:chExt cx="2235200" cy="1116810"/>
          </a:xfrm>
        </p:grpSpPr>
        <p:grpSp>
          <p:nvGrpSpPr>
            <p:cNvPr id="5" name="Group 4"/>
            <p:cNvGrpSpPr/>
            <p:nvPr/>
          </p:nvGrpSpPr>
          <p:grpSpPr>
            <a:xfrm>
              <a:off x="714212" y="824345"/>
              <a:ext cx="2235200" cy="1055255"/>
              <a:chOff x="904712" y="2373745"/>
              <a:chExt cx="2235200" cy="1055255"/>
            </a:xfrm>
          </p:grpSpPr>
          <mc:AlternateContent xmlns:mc="http://schemas.openxmlformats.org/markup-compatibility/2006" xmlns:a14="http://schemas.microsoft.com/office/drawing/2010/main">
            <mc:Choice Requires="a14">
              <p:sp>
                <p:nvSpPr>
                  <p:cNvPr id="7" name="TextBox 6"/>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 </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4"/>
                    <a:stretch>
                      <a:fillRect/>
                    </a:stretch>
                  </a:blipFill>
                </p:spPr>
                <p:txBody>
                  <a:bodyPr/>
                  <a:lstStyle/>
                  <a:p>
                    <a:r>
                      <a:rPr lang="en-US">
                        <a:noFill/>
                      </a:rPr>
                      <a:t> </a:t>
                    </a:r>
                  </a:p>
                </p:txBody>
              </p:sp>
            </mc:Fallback>
          </mc:AlternateContent>
          <p:cxnSp>
            <p:nvCxnSpPr>
              <p:cNvPr id="9" name="Straight Connector 8"/>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714212" y="1417935"/>
                  <a:ext cx="44148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714212" y="1417935"/>
                  <a:ext cx="441488" cy="523220"/>
                </a:xfrm>
                <a:prstGeom prst="rect">
                  <a:avLst/>
                </a:prstGeom>
                <a:blipFill>
                  <a:blip r:embed="rId5"/>
                  <a:stretch>
                    <a:fillRect/>
                  </a:stretch>
                </a:blipFill>
              </p:spPr>
              <p:txBody>
                <a:bodyPr/>
                <a:lstStyle/>
                <a:p>
                  <a:r>
                    <a:rPr lang="en-US">
                      <a:noFill/>
                    </a:rPr>
                    <a:t> </a:t>
                  </a:r>
                </a:p>
              </p:txBody>
            </p:sp>
          </mc:Fallback>
        </mc:AlternateContent>
      </p:grpSp>
      <p:sp>
        <p:nvSpPr>
          <p:cNvPr id="10" name="Rounded Rectangle 9"/>
          <p:cNvSpPr/>
          <p:nvPr/>
        </p:nvSpPr>
        <p:spPr>
          <a:xfrm>
            <a:off x="1586674" y="2597388"/>
            <a:ext cx="1571203" cy="435307"/>
          </a:xfrm>
          <a:prstGeom prst="roundRect">
            <a:avLst/>
          </a:prstGeom>
          <a:noFill/>
          <a:ln w="381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Eliminate </a:t>
            </a:r>
            <a:r>
              <a:rPr lang="en-US" sz="2000" dirty="0">
                <a:latin typeface="Segoe UI Semilight" panose="020B0402040204020203" pitchFamily="34" charset="0"/>
                <a:ea typeface="Cambria Math" panose="02040503050406030204" pitchFamily="18" charset="0"/>
                <a:cs typeface="Segoe UI Semilight" panose="020B0402040204020203" pitchFamily="34" charset="0"/>
              </a:rPr>
              <a:t>∧</a:t>
            </a:r>
            <a:endParaRPr lang="en-US" sz="2000" dirty="0">
              <a:latin typeface="Segoe UI Semilight" panose="020B0402040204020203" pitchFamily="34" charset="0"/>
              <a:cs typeface="Segoe UI Semilight" panose="020B0402040204020203" pitchFamily="34" charset="0"/>
            </a:endParaRPr>
          </a:p>
        </p:txBody>
      </p:sp>
      <p:grpSp>
        <p:nvGrpSpPr>
          <p:cNvPr id="11" name="Group 10"/>
          <p:cNvGrpSpPr/>
          <p:nvPr/>
        </p:nvGrpSpPr>
        <p:grpSpPr>
          <a:xfrm>
            <a:off x="3145796" y="3736489"/>
            <a:ext cx="2235200" cy="1116810"/>
            <a:chOff x="714212" y="824345"/>
            <a:chExt cx="2235200" cy="1116810"/>
          </a:xfrm>
        </p:grpSpPr>
        <p:grpSp>
          <p:nvGrpSpPr>
            <p:cNvPr id="12" name="Group 11"/>
            <p:cNvGrpSpPr/>
            <p:nvPr/>
          </p:nvGrpSpPr>
          <p:grpSpPr>
            <a:xfrm>
              <a:off x="714212" y="824345"/>
              <a:ext cx="2235200" cy="1055255"/>
              <a:chOff x="904712" y="2373745"/>
              <a:chExt cx="2235200" cy="1055255"/>
            </a:xfrm>
          </p:grpSpPr>
          <mc:AlternateContent xmlns:mc="http://schemas.openxmlformats.org/markup-compatibility/2006" xmlns:a14="http://schemas.microsoft.com/office/drawing/2010/main">
            <mc:Choice Requires="a14">
              <p:sp>
                <p:nvSpPr>
                  <p:cNvPr id="14" name="TextBox 13"/>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r>
                            <a:rPr lang="en-US" sz="2400" b="0" i="1" smtClean="0">
                              <a:latin typeface="Cambria Math" panose="02040503050406030204" pitchFamily="18" charset="0"/>
                              <a:cs typeface="Segoe UI Semilight" panose="020B0402040204020203" pitchFamily="34" charset="0"/>
                            </a:rPr>
                            <m:t>, ¬</m:t>
                          </m:r>
                          <m:r>
                            <a:rPr lang="en-US" sz="2400" b="0" i="1" smtClean="0">
                              <a:latin typeface="Cambria Math" panose="02040503050406030204" pitchFamily="18" charset="0"/>
                              <a:cs typeface="Segoe UI Semilight" panose="020B0402040204020203" pitchFamily="34" charset="0"/>
                            </a:rPr>
                            <m:t>𝐴</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7"/>
                    <a:stretch>
                      <a:fillRect/>
                    </a:stretch>
                  </a:blipFill>
                </p:spPr>
                <p:txBody>
                  <a:bodyPr/>
                  <a:lstStyle/>
                  <a:p>
                    <a:r>
                      <a:rPr lang="en-US">
                        <a:noFill/>
                      </a:rPr>
                      <a:t> </a:t>
                    </a:r>
                  </a:p>
                </p:txBody>
              </p:sp>
            </mc:Fallback>
          </mc:AlternateContent>
          <p:cxnSp>
            <p:nvCxnSpPr>
              <p:cNvPr id="16" name="Straight Connector 15"/>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 name="TextBox 12"/>
                <p:cNvSpPr txBox="1"/>
                <p:nvPr/>
              </p:nvSpPr>
              <p:spPr>
                <a:xfrm>
                  <a:off x="714212" y="1417935"/>
                  <a:ext cx="44148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14212" y="1417935"/>
                  <a:ext cx="441488" cy="523220"/>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 name="Rounded Rectangle 16"/>
              <p:cNvSpPr/>
              <p:nvPr/>
            </p:nvSpPr>
            <p:spPr>
              <a:xfrm>
                <a:off x="1520708" y="4100920"/>
                <a:ext cx="1571203" cy="435307"/>
              </a:xfrm>
              <a:prstGeom prst="roundRect">
                <a:avLst/>
              </a:prstGeom>
              <a:noFill/>
              <a:ln w="381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Eliminate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m:t>
                    </m:r>
                  </m:oMath>
                </a14:m>
                <a:endParaRPr lang="en-US" sz="2000" dirty="0">
                  <a:latin typeface="Segoe UI Semilight" panose="020B0402040204020203" pitchFamily="34" charset="0"/>
                  <a:cs typeface="Segoe UI Semilight" panose="020B0402040204020203" pitchFamily="34" charset="0"/>
                </a:endParaRPr>
              </a:p>
            </p:txBody>
          </p:sp>
        </mc:Choice>
        <mc:Fallback xmlns="">
          <p:sp>
            <p:nvSpPr>
              <p:cNvPr id="17" name="Rounded Rectangle 16"/>
              <p:cNvSpPr>
                <a:spLocks noRot="1" noChangeAspect="1" noMove="1" noResize="1" noEditPoints="1" noAdjustHandles="1" noChangeArrowheads="1" noChangeShapeType="1" noTextEdit="1"/>
              </p:cNvSpPr>
              <p:nvPr/>
            </p:nvSpPr>
            <p:spPr>
              <a:xfrm>
                <a:off x="1520708" y="4100920"/>
                <a:ext cx="1571203" cy="435307"/>
              </a:xfrm>
              <a:prstGeom prst="roundRect">
                <a:avLst/>
              </a:prstGeom>
              <a:blipFill>
                <a:blip r:embed="rId9"/>
                <a:stretch>
                  <a:fillRect b="-16883"/>
                </a:stretch>
              </a:blipFill>
              <a:ln w="38100">
                <a:solidFill>
                  <a:schemeClr val="accent3"/>
                </a:solidFill>
                <a:tailEnd type="triangle" w="lg" len="lg"/>
              </a:ln>
              <a:effectLst/>
            </p:spPr>
            <p:txBody>
              <a:bodyPr/>
              <a:lstStyle/>
              <a:p>
                <a:r>
                  <a:rPr lang="en-US">
                    <a:noFill/>
                  </a:rPr>
                  <a:t> </a:t>
                </a:r>
              </a:p>
            </p:txBody>
          </p:sp>
        </mc:Fallback>
      </mc:AlternateContent>
      <p:grpSp>
        <p:nvGrpSpPr>
          <p:cNvPr id="18" name="Group 17"/>
          <p:cNvGrpSpPr/>
          <p:nvPr/>
        </p:nvGrpSpPr>
        <p:grpSpPr>
          <a:xfrm>
            <a:off x="8528924" y="2185050"/>
            <a:ext cx="2235200" cy="1116810"/>
            <a:chOff x="714212" y="824345"/>
            <a:chExt cx="2235200" cy="1116810"/>
          </a:xfrm>
        </p:grpSpPr>
        <p:grpSp>
          <p:nvGrpSpPr>
            <p:cNvPr id="19" name="Group 18"/>
            <p:cNvGrpSpPr/>
            <p:nvPr/>
          </p:nvGrpSpPr>
          <p:grpSpPr>
            <a:xfrm>
              <a:off x="714212" y="824345"/>
              <a:ext cx="2235200" cy="1055255"/>
              <a:chOff x="904712" y="2373745"/>
              <a:chExt cx="2235200" cy="1055255"/>
            </a:xfrm>
          </p:grpSpPr>
          <mc:AlternateContent xmlns:mc="http://schemas.openxmlformats.org/markup-compatibility/2006">
            <mc:Choice xmlns:a14="http://schemas.microsoft.com/office/drawing/2010/main" Requires="a14">
              <p:sp>
                <p:nvSpPr>
                  <p:cNvPr id="21" name="TextBox 20"/>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11"/>
                    <a:stretch>
                      <a:fillRect/>
                    </a:stretch>
                  </a:blipFill>
                </p:spPr>
                <p:txBody>
                  <a:bodyPr/>
                  <a:lstStyle/>
                  <a:p>
                    <a:r>
                      <a:rPr lang="en-US">
                        <a:noFill/>
                      </a:rPr>
                      <a:t> </a:t>
                    </a:r>
                  </a:p>
                </p:txBody>
              </p:sp>
            </mc:Fallback>
          </mc:AlternateContent>
          <p:cxnSp>
            <p:nvCxnSpPr>
              <p:cNvPr id="23" name="Straight Connector 22"/>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TextBox 19"/>
                <p:cNvSpPr txBox="1"/>
                <p:nvPr/>
              </p:nvSpPr>
              <p:spPr>
                <a:xfrm>
                  <a:off x="714212" y="1417935"/>
                  <a:ext cx="44148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20" name="TextBox 19"/>
                <p:cNvSpPr txBox="1">
                  <a:spLocks noRot="1" noChangeAspect="1" noMove="1" noResize="1" noEditPoints="1" noAdjustHandles="1" noChangeArrowheads="1" noChangeShapeType="1" noTextEdit="1"/>
                </p:cNvSpPr>
                <p:nvPr/>
              </p:nvSpPr>
              <p:spPr>
                <a:xfrm>
                  <a:off x="714212" y="1417935"/>
                  <a:ext cx="441488" cy="523220"/>
                </a:xfrm>
                <a:prstGeom prst="rect">
                  <a:avLst/>
                </a:prstGeom>
                <a:blipFill>
                  <a:blip r:embed="rId12"/>
                  <a:stretch>
                    <a:fillRect/>
                  </a:stretch>
                </a:blipFill>
              </p:spPr>
              <p:txBody>
                <a:bodyPr/>
                <a:lstStyle/>
                <a:p>
                  <a:r>
                    <a:rPr lang="en-US">
                      <a:noFill/>
                    </a:rPr>
                    <a:t> </a:t>
                  </a:r>
                </a:p>
              </p:txBody>
            </p:sp>
          </mc:Fallback>
        </mc:AlternateContent>
      </p:grpSp>
      <p:sp>
        <p:nvSpPr>
          <p:cNvPr id="24" name="Rounded Rectangle 23"/>
          <p:cNvSpPr/>
          <p:nvPr/>
        </p:nvSpPr>
        <p:spPr>
          <a:xfrm>
            <a:off x="6903836" y="2549481"/>
            <a:ext cx="1571203" cy="435307"/>
          </a:xfrm>
          <a:prstGeom prst="roundRect">
            <a:avLst/>
          </a:prstGeom>
          <a:noFill/>
          <a:ln w="381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Intro </a:t>
            </a:r>
            <a:r>
              <a:rPr lang="en-US" sz="2000" dirty="0">
                <a:latin typeface="Segoe UI Semilight" panose="020B0402040204020203" pitchFamily="34" charset="0"/>
                <a:ea typeface="Cambria Math" panose="02040503050406030204" pitchFamily="18" charset="0"/>
                <a:cs typeface="Segoe UI Semilight" panose="020B0402040204020203" pitchFamily="34" charset="0"/>
              </a:rPr>
              <a:t>∧</a:t>
            </a:r>
            <a:endParaRPr lang="en-US" sz="2000" dirty="0">
              <a:latin typeface="Segoe UI Semilight" panose="020B0402040204020203" pitchFamily="34" charset="0"/>
              <a:cs typeface="Segoe UI Semilight" panose="020B0402040204020203" pitchFamily="34" charset="0"/>
            </a:endParaRPr>
          </a:p>
        </p:txBody>
      </p:sp>
      <p:grpSp>
        <p:nvGrpSpPr>
          <p:cNvPr id="25" name="Group 24"/>
          <p:cNvGrpSpPr/>
          <p:nvPr/>
        </p:nvGrpSpPr>
        <p:grpSpPr>
          <a:xfrm>
            <a:off x="8462958" y="3688582"/>
            <a:ext cx="2235200" cy="1116810"/>
            <a:chOff x="714212" y="824345"/>
            <a:chExt cx="2235200" cy="1116810"/>
          </a:xfrm>
        </p:grpSpPr>
        <p:grpSp>
          <p:nvGrpSpPr>
            <p:cNvPr id="26" name="Group 25"/>
            <p:cNvGrpSpPr/>
            <p:nvPr/>
          </p:nvGrpSpPr>
          <p:grpSpPr>
            <a:xfrm>
              <a:off x="714212" y="824345"/>
              <a:ext cx="2235200" cy="1055255"/>
              <a:chOff x="904712" y="2373745"/>
              <a:chExt cx="2235200" cy="1055255"/>
            </a:xfrm>
          </p:grpSpPr>
          <mc:AlternateContent xmlns:mc="http://schemas.openxmlformats.org/markup-compatibility/2006" xmlns:a14="http://schemas.microsoft.com/office/drawing/2010/main">
            <mc:Choice Requires="a14">
              <p:sp>
                <p:nvSpPr>
                  <p:cNvPr id="28" name="TextBox 27"/>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r>
                            <a:rPr lang="en-US" sz="2400" b="0" i="1" smtClean="0">
                              <a:latin typeface="Cambria Math" panose="02040503050406030204" pitchFamily="18" charset="0"/>
                              <a:cs typeface="Segoe UI Semilight" panose="020B0402040204020203" pitchFamily="34" charset="0"/>
                            </a:rPr>
                            <m:t>, </m:t>
                          </m:r>
                          <m:r>
                            <a:rPr lang="en-US" sz="2400" b="0" i="1" smtClean="0">
                              <a:latin typeface="Cambria Math" panose="02040503050406030204" pitchFamily="18" charset="0"/>
                              <a:cs typeface="Segoe UI Semilight" panose="020B0402040204020203" pitchFamily="34" charset="0"/>
                            </a:rPr>
                            <m:t>𝐵</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𝐴</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14"/>
                    <a:stretch>
                      <a:fillRect/>
                    </a:stretch>
                  </a:blipFill>
                </p:spPr>
                <p:txBody>
                  <a:bodyPr/>
                  <a:lstStyle/>
                  <a:p>
                    <a:r>
                      <a:rPr lang="en-US">
                        <a:noFill/>
                      </a:rPr>
                      <a:t> </a:t>
                    </a:r>
                  </a:p>
                </p:txBody>
              </p:sp>
            </mc:Fallback>
          </mc:AlternateContent>
          <p:cxnSp>
            <p:nvCxnSpPr>
              <p:cNvPr id="30" name="Straight Connector 29"/>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7" name="TextBox 26"/>
                <p:cNvSpPr txBox="1"/>
                <p:nvPr/>
              </p:nvSpPr>
              <p:spPr>
                <a:xfrm>
                  <a:off x="714212" y="1417935"/>
                  <a:ext cx="44148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14212" y="1417935"/>
                  <a:ext cx="441488" cy="523220"/>
                </a:xfrm>
                <a:prstGeom prst="rect">
                  <a:avLst/>
                </a:prstGeom>
                <a:blipFill>
                  <a:blip r:embed="rId1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1" name="Rounded Rectangle 30"/>
              <p:cNvSpPr/>
              <p:nvPr/>
            </p:nvSpPr>
            <p:spPr>
              <a:xfrm>
                <a:off x="6837870" y="4053013"/>
                <a:ext cx="1571203" cy="435307"/>
              </a:xfrm>
              <a:prstGeom prst="roundRect">
                <a:avLst/>
              </a:prstGeom>
              <a:noFill/>
              <a:ln w="381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Intro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m:t>
                    </m:r>
                  </m:oMath>
                </a14:m>
                <a:endParaRPr lang="en-US" sz="2000" dirty="0">
                  <a:latin typeface="Segoe UI Semilight" panose="020B0402040204020203" pitchFamily="34" charset="0"/>
                  <a:cs typeface="Segoe UI Semilight" panose="020B0402040204020203" pitchFamily="34" charset="0"/>
                </a:endParaRPr>
              </a:p>
            </p:txBody>
          </p:sp>
        </mc:Choice>
        <mc:Fallback xmlns="">
          <p:sp>
            <p:nvSpPr>
              <p:cNvPr id="31" name="Rounded Rectangle 30"/>
              <p:cNvSpPr>
                <a:spLocks noRot="1" noChangeAspect="1" noMove="1" noResize="1" noEditPoints="1" noAdjustHandles="1" noChangeArrowheads="1" noChangeShapeType="1" noTextEdit="1"/>
              </p:cNvSpPr>
              <p:nvPr/>
            </p:nvSpPr>
            <p:spPr>
              <a:xfrm>
                <a:off x="6837870" y="4053013"/>
                <a:ext cx="1571203" cy="435307"/>
              </a:xfrm>
              <a:prstGeom prst="roundRect">
                <a:avLst/>
              </a:prstGeom>
              <a:blipFill>
                <a:blip r:embed="rId16"/>
                <a:stretch>
                  <a:fillRect b="-16883"/>
                </a:stretch>
              </a:blipFill>
              <a:ln w="38100">
                <a:solidFill>
                  <a:schemeClr val="accent3"/>
                </a:solidFill>
                <a:tailEnd type="triangle" w="lg" len="lg"/>
              </a:ln>
              <a:effectLst/>
            </p:spPr>
            <p:txBody>
              <a:bodyPr/>
              <a:lstStyle/>
              <a:p>
                <a:r>
                  <a:rPr lang="en-US">
                    <a:noFill/>
                  </a:rPr>
                  <a:t> </a:t>
                </a:r>
              </a:p>
            </p:txBody>
          </p:sp>
        </mc:Fallback>
      </mc:AlternateContent>
    </p:spTree>
    <p:extLst>
      <p:ext uri="{BB962C8B-B14F-4D97-AF65-F5344CB8AC3E}">
        <p14:creationId xmlns:p14="http://schemas.microsoft.com/office/powerpoint/2010/main" val="31547954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Direct Proof Rule</a:t>
            </a:r>
          </a:p>
        </p:txBody>
      </p:sp>
      <p:sp>
        <p:nvSpPr>
          <p:cNvPr id="3" name="Content Placeholder 2"/>
          <p:cNvSpPr>
            <a:spLocks noGrp="1"/>
          </p:cNvSpPr>
          <p:nvPr>
            <p:ph idx="1"/>
          </p:nvPr>
        </p:nvSpPr>
        <p:spPr>
          <a:xfrm>
            <a:off x="575240" y="1463857"/>
            <a:ext cx="11187258" cy="706688"/>
          </a:xfrm>
        </p:spPr>
        <p:txBody>
          <a:bodyPr/>
          <a:lstStyle/>
          <a:p>
            <a:r>
              <a:rPr lang="en-US" dirty="0"/>
              <a:t>We’ve been implicitly using another “rule” today, the direct proof rule</a:t>
            </a:r>
          </a:p>
          <a:p>
            <a:endParaRPr lang="en-US" dirty="0"/>
          </a:p>
          <a:p>
            <a:endParaRPr lang="en-US" dirty="0"/>
          </a:p>
          <a:p>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072541" y="2157912"/>
                <a:ext cx="5520761"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Write a proof “given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𝐴</m:t>
                    </m:r>
                  </m:oMath>
                </a14:m>
                <a:r>
                  <a:rPr lang="en-US" sz="2400" dirty="0">
                    <a:latin typeface="Segoe UI Semilight" panose="020B0402040204020203" pitchFamily="34" charset="0"/>
                    <a:cs typeface="Segoe UI Semilight" panose="020B0402040204020203" pitchFamily="34" charset="0"/>
                  </a:rPr>
                  <a:t> conclude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𝐵</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1072541" y="2157912"/>
                <a:ext cx="5520761" cy="461665"/>
              </a:xfrm>
              <a:prstGeom prst="rect">
                <a:avLst/>
              </a:prstGeom>
              <a:blipFill>
                <a:blip r:embed="rId2"/>
                <a:stretch>
                  <a:fillRect l="-1766" t="-9211" b="-30263"/>
                </a:stretch>
              </a:blipFill>
            </p:spPr>
            <p:txBody>
              <a:bodyPr/>
              <a:lstStyle/>
              <a:p>
                <a:r>
                  <a:rPr lang="en-US">
                    <a:noFill/>
                  </a:rPr>
                  <a:t> </a:t>
                </a:r>
              </a:p>
            </p:txBody>
          </p:sp>
        </mc:Fallback>
      </mc:AlternateContent>
      <p:grpSp>
        <p:nvGrpSpPr>
          <p:cNvPr id="6" name="Group 5"/>
          <p:cNvGrpSpPr/>
          <p:nvPr/>
        </p:nvGrpSpPr>
        <p:grpSpPr>
          <a:xfrm>
            <a:off x="8228330" y="2157912"/>
            <a:ext cx="2235200" cy="1055255"/>
            <a:chOff x="904712" y="2373745"/>
            <a:chExt cx="2235200" cy="1055255"/>
          </a:xfrm>
        </p:grpSpPr>
        <mc:AlternateContent xmlns:mc="http://schemas.openxmlformats.org/markup-compatibility/2006" xmlns:a14="http://schemas.microsoft.com/office/drawing/2010/main">
          <mc:Choice Requires="a14">
            <p:sp>
              <p:nvSpPr>
                <p:cNvPr id="7" name="TextBox 6"/>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4"/>
                  <a:stretch>
                    <a:fillRect/>
                  </a:stretch>
                </a:blipFill>
              </p:spPr>
              <p:txBody>
                <a:bodyPr/>
                <a:lstStyle/>
                <a:p>
                  <a:r>
                    <a:rPr lang="en-US">
                      <a:noFill/>
                    </a:rPr>
                    <a:t> </a:t>
                  </a:r>
                </a:p>
              </p:txBody>
            </p:sp>
          </mc:Fallback>
        </mc:AlternateContent>
        <p:cxnSp>
          <p:nvCxnSpPr>
            <p:cNvPr id="9" name="Straight Connector 8"/>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flipV="1">
            <a:off x="1072541" y="2751503"/>
            <a:ext cx="4776407"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1072541" y="2819681"/>
                <a:ext cx="477640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072541" y="2819681"/>
                <a:ext cx="4776408" cy="461665"/>
              </a:xfrm>
              <a:prstGeom prst="rect">
                <a:avLst/>
              </a:prstGeom>
              <a:blipFill>
                <a:blip r:embed="rId5"/>
                <a:stretch>
                  <a:fillRect/>
                </a:stretch>
              </a:blipFill>
            </p:spPr>
            <p:txBody>
              <a:bodyPr/>
              <a:lstStyle/>
              <a:p>
                <a:r>
                  <a:rPr lang="en-US">
                    <a:noFill/>
                  </a:rPr>
                  <a:t> </a:t>
                </a:r>
              </a:p>
            </p:txBody>
          </p:sp>
        </mc:Fallback>
      </mc:AlternateContent>
      <p:sp>
        <p:nvSpPr>
          <p:cNvPr id="13" name="Rounded Rectangle 12"/>
          <p:cNvSpPr/>
          <p:nvPr/>
        </p:nvSpPr>
        <p:spPr>
          <a:xfrm>
            <a:off x="6679218" y="2340537"/>
            <a:ext cx="1571203" cy="747215"/>
          </a:xfrm>
          <a:prstGeom prst="roundRect">
            <a:avLst/>
          </a:prstGeom>
          <a:noFill/>
          <a:ln w="381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Direct Proof rule</a:t>
            </a:r>
          </a:p>
        </p:txBody>
      </p:sp>
      <mc:AlternateContent xmlns:mc="http://schemas.openxmlformats.org/markup-compatibility/2006" xmlns:a14="http://schemas.microsoft.com/office/drawing/2010/main">
        <mc:Choice Requires="a14">
          <p:sp>
            <p:nvSpPr>
              <p:cNvPr id="14" name="TextBox 13"/>
              <p:cNvSpPr txBox="1"/>
              <p:nvPr/>
            </p:nvSpPr>
            <p:spPr>
              <a:xfrm>
                <a:off x="575239" y="3429000"/>
                <a:ext cx="10997925"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This rule is different from the others –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a14:m>
                <a:r>
                  <a:rPr lang="en-US" sz="2400" dirty="0">
                    <a:latin typeface="Segoe UI Semilight" panose="020B0402040204020203" pitchFamily="34" charset="0"/>
                    <a:cs typeface="Segoe UI Semilight" panose="020B0402040204020203" pitchFamily="34" charset="0"/>
                  </a:rPr>
                  <a:t> is not a “single fact.”</a:t>
                </a:r>
              </a:p>
              <a:p>
                <a:r>
                  <a:rPr lang="en-US" sz="2400" dirty="0">
                    <a:latin typeface="Segoe UI Semilight" panose="020B0402040204020203" pitchFamily="34" charset="0"/>
                    <a:cs typeface="Segoe UI Semilight" panose="020B0402040204020203" pitchFamily="34" charset="0"/>
                  </a:rPr>
                  <a:t>It’s an observation that we’ve done a proof. (i.e. that we showed fact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𝐵</m:t>
                    </m:r>
                  </m:oMath>
                </a14:m>
                <a:r>
                  <a:rPr lang="en-US" sz="2400" dirty="0">
                    <a:latin typeface="Segoe UI Semilight" panose="020B0402040204020203" pitchFamily="34" charset="0"/>
                    <a:cs typeface="Segoe UI Semilight" panose="020B0402040204020203" pitchFamily="34" charset="0"/>
                  </a:rPr>
                  <a:t> starting from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oMath>
                </a14:m>
                <a:r>
                  <a:rPr lang="en-US" sz="2400" dirty="0">
                    <a:latin typeface="Segoe UI Semilight" panose="020B0402040204020203" pitchFamily="34" charset="0"/>
                    <a:cs typeface="Segoe UI Semilight" panose="020B0402040204020203" pitchFamily="34" charset="0"/>
                  </a:rPr>
                  <a:t>.)</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We will get a lot of mileage out of this rule…starting next time.</a:t>
                </a:r>
              </a:p>
            </p:txBody>
          </p:sp>
        </mc:Choice>
        <mc:Fallback xmlns="">
          <p:sp>
            <p:nvSpPr>
              <p:cNvPr id="14" name="TextBox 13"/>
              <p:cNvSpPr txBox="1">
                <a:spLocks noRot="1" noChangeAspect="1" noMove="1" noResize="1" noEditPoints="1" noAdjustHandles="1" noChangeArrowheads="1" noChangeShapeType="1" noTextEdit="1"/>
              </p:cNvSpPr>
              <p:nvPr/>
            </p:nvSpPr>
            <p:spPr>
              <a:xfrm>
                <a:off x="575239" y="3429000"/>
                <a:ext cx="10997925" cy="1938992"/>
              </a:xfrm>
              <a:prstGeom prst="rect">
                <a:avLst/>
              </a:prstGeom>
              <a:blipFill>
                <a:blip r:embed="rId6"/>
                <a:stretch>
                  <a:fillRect l="-831" t="-2201" b="-6289"/>
                </a:stretch>
              </a:blipFill>
            </p:spPr>
            <p:txBody>
              <a:bodyPr/>
              <a:lstStyle/>
              <a:p>
                <a:r>
                  <a:rPr lang="en-US">
                    <a:noFill/>
                  </a:rPr>
                  <a:t> </a:t>
                </a:r>
              </a:p>
            </p:txBody>
          </p:sp>
        </mc:Fallback>
      </mc:AlternateContent>
    </p:spTree>
    <p:extLst>
      <p:ext uri="{BB962C8B-B14F-4D97-AF65-F5344CB8AC3E}">
        <p14:creationId xmlns:p14="http://schemas.microsoft.com/office/powerpoint/2010/main" val="9602273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Be careful! Logical inference rules can only be applied to </a:t>
                </a:r>
                <a:r>
                  <a:rPr lang="en-US" b="1" dirty="0"/>
                  <a:t>entire</a:t>
                </a:r>
                <a:r>
                  <a:rPr lang="en-US" dirty="0"/>
                  <a:t> facts. They cannot be applied to portions of a statement (the way our propositional rules could). Why not?</a:t>
                </a:r>
              </a:p>
              <a:p>
                <a:r>
                  <a:rPr lang="en-US" dirty="0"/>
                  <a:t>Suppose we know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r>
                  <a:rPr lang="en-US" dirty="0"/>
                  <a:t>, </a:t>
                </a:r>
                <a14:m>
                  <m:oMath xmlns:m="http://schemas.openxmlformats.org/officeDocument/2006/math">
                    <m:r>
                      <a:rPr lang="en-US" b="0" i="1" smtClean="0">
                        <a:latin typeface="Cambria Math" panose="02040503050406030204" pitchFamily="18" charset="0"/>
                      </a:rPr>
                      <m:t>𝑟</m:t>
                    </m:r>
                    <m:r>
                      <a:rPr lang="en-US" b="0" i="0" smtClean="0">
                        <a:latin typeface="Cambria Math" panose="02040503050406030204" pitchFamily="18" charset="0"/>
                      </a:rPr>
                      <m:t>.</m:t>
                    </m:r>
                  </m:oMath>
                </a14:m>
                <a:r>
                  <a:rPr lang="en-US" dirty="0"/>
                  <a:t> Can we conclude </a:t>
                </a:r>
                <a14:m>
                  <m:oMath xmlns:m="http://schemas.openxmlformats.org/officeDocument/2006/math">
                    <m:r>
                      <a:rPr lang="en-US" b="0" i="1" smtClean="0">
                        <a:latin typeface="Cambria Math" panose="02040503050406030204" pitchFamily="18" charset="0"/>
                      </a:rPr>
                      <m:t>𝑞</m:t>
                    </m:r>
                  </m:oMath>
                </a14:m>
                <a:r>
                  <a:rPr lang="en-US" dirty="0"/>
                  <a:t>? </a:t>
                </a:r>
              </a:p>
              <a:p>
                <a:pPr marL="514350" indent="-514350">
                  <a:buClr>
                    <a:schemeClr val="accent4"/>
                  </a:buClr>
                  <a:buFont typeface="+mj-lt"/>
                  <a:buAutoNum type="arabicPeriod"/>
                </a:pP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dirty="0"/>
              </a:p>
              <a:p>
                <a:pPr marL="514350" indent="-514350">
                  <a:buClr>
                    <a:schemeClr val="accent4"/>
                  </a:buClr>
                  <a:buFont typeface="+mj-lt"/>
                  <a:buAutoNum type="arabicPeriod"/>
                </a:pPr>
                <a14:m>
                  <m:oMath xmlns:m="http://schemas.openxmlformats.org/officeDocument/2006/math">
                    <m:r>
                      <a:rPr lang="en-US" i="1">
                        <a:latin typeface="Cambria Math" panose="02040503050406030204" pitchFamily="18" charset="0"/>
                      </a:rPr>
                      <m:t>𝑟</m:t>
                    </m:r>
                  </m:oMath>
                </a14:m>
                <a:endParaRPr lang="en-US" b="0" i="1" dirty="0">
                  <a:latin typeface="Cambria Math" panose="02040503050406030204" pitchFamily="18" charset="0"/>
                </a:endParaRPr>
              </a:p>
              <a:p>
                <a:pPr marL="514350" indent="-514350">
                  <a:buClr>
                    <a:schemeClr val="accent4"/>
                  </a:buClr>
                  <a:buFont typeface="+mj-lt"/>
                  <a:buAutoNum type="arabicPeriod"/>
                </a:pP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dirty="0"/>
              </a:p>
              <a:p>
                <a:pPr marL="514350" indent="-514350">
                  <a:buClr>
                    <a:schemeClr val="accent4"/>
                  </a:buClr>
                  <a:buFont typeface="+mj-lt"/>
                  <a:buAutoNum type="arabicPeriod"/>
                </a:pP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𝑟</m:t>
                    </m:r>
                  </m:oMath>
                </a14:m>
                <a:endParaRPr lang="en-US" dirty="0"/>
              </a:p>
              <a:p>
                <a:pPr marL="514350" indent="-514350">
                  <a:buClr>
                    <a:schemeClr val="accent4"/>
                  </a:buClr>
                  <a:buFont typeface="+mj-lt"/>
                  <a:buAutoNum type="arabicPeriod"/>
                </a:pPr>
                <a14:m>
                  <m:oMath xmlns:m="http://schemas.openxmlformats.org/officeDocument/2006/math">
                    <m:r>
                      <a:rPr lang="en-US" b="0" i="1" smtClean="0">
                        <a:latin typeface="Cambria Math" panose="02040503050406030204" pitchFamily="18" charset="0"/>
                      </a:rPr>
                      <m:t>𝑞</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657600" y="3429000"/>
                <a:ext cx="5349922" cy="2554545"/>
              </a:xfrm>
              <a:prstGeom prst="rect">
                <a:avLst/>
              </a:prstGeom>
              <a:noFill/>
            </p:spPr>
            <p:txBody>
              <a:bodyPr wrap="square" rtlCol="0">
                <a:spAutoFit/>
              </a:bodyPr>
              <a:lstStyle/>
              <a:p>
                <a:r>
                  <a:rPr lang="en-US" sz="3200" dirty="0">
                    <a:latin typeface="Segoe UI Semilight" panose="020B0402040204020203" pitchFamily="34" charset="0"/>
                    <a:cs typeface="Segoe UI Semilight" panose="020B0402040204020203" pitchFamily="34" charset="0"/>
                  </a:rPr>
                  <a:t>Given</a:t>
                </a:r>
              </a:p>
              <a:p>
                <a:r>
                  <a:rPr lang="en-US" sz="3200" dirty="0">
                    <a:latin typeface="Segoe UI Semilight" panose="020B0402040204020203" pitchFamily="34" charset="0"/>
                    <a:cs typeface="Segoe UI Semilight" panose="020B0402040204020203" pitchFamily="34" charset="0"/>
                  </a:rPr>
                  <a:t>Given</a:t>
                </a:r>
              </a:p>
              <a:p>
                <a:r>
                  <a:rPr lang="en-US" sz="3200" dirty="0">
                    <a:latin typeface="Segoe UI Semilight" panose="020B0402040204020203" pitchFamily="34" charset="0"/>
                    <a:cs typeface="Segoe UI Semilight" panose="020B0402040204020203" pitchFamily="34" charset="0"/>
                  </a:rPr>
                  <a:t>Introduce </a:t>
                </a:r>
                <a14:m>
                  <m:oMath xmlns:m="http://schemas.openxmlformats.org/officeDocument/2006/math">
                    <m:r>
                      <a:rPr lang="en-US" sz="3200" b="0" i="1" smtClean="0">
                        <a:latin typeface="Cambria Math" panose="02040503050406030204" pitchFamily="18" charset="0"/>
                        <a:cs typeface="Segoe UI Semilight" panose="020B0402040204020203" pitchFamily="34" charset="0"/>
                      </a:rPr>
                      <m:t>∨</m:t>
                    </m:r>
                  </m:oMath>
                </a14:m>
                <a:r>
                  <a:rPr lang="en-US" sz="3200" dirty="0">
                    <a:latin typeface="Segoe UI Semilight" panose="020B0402040204020203" pitchFamily="34" charset="0"/>
                    <a:cs typeface="Segoe UI Semilight" panose="020B0402040204020203" pitchFamily="34" charset="0"/>
                  </a:rPr>
                  <a:t> (1)</a:t>
                </a:r>
              </a:p>
              <a:p>
                <a:r>
                  <a:rPr lang="en-US" sz="3200" dirty="0">
                    <a:latin typeface="Segoe UI Semilight" panose="020B0402040204020203" pitchFamily="34" charset="0"/>
                    <a:cs typeface="Segoe UI Semilight" panose="020B0402040204020203" pitchFamily="34" charset="0"/>
                  </a:rPr>
                  <a:t>Introduce </a:t>
                </a:r>
                <a14:m>
                  <m:oMath xmlns:m="http://schemas.openxmlformats.org/officeDocument/2006/math">
                    <m:r>
                      <a:rPr lang="en-US" sz="3200" b="0" i="1" smtClean="0">
                        <a:latin typeface="Cambria Math" panose="02040503050406030204" pitchFamily="18" charset="0"/>
                        <a:cs typeface="Segoe UI Semilight" panose="020B0402040204020203" pitchFamily="34" charset="0"/>
                      </a:rPr>
                      <m:t>∨</m:t>
                    </m:r>
                  </m:oMath>
                </a14:m>
                <a:r>
                  <a:rPr lang="en-US" sz="3200" b="0" dirty="0">
                    <a:latin typeface="Segoe UI Semilight" panose="020B0402040204020203" pitchFamily="34" charset="0"/>
                    <a:cs typeface="Segoe UI Semilight" panose="020B0402040204020203" pitchFamily="34" charset="0"/>
                  </a:rPr>
                  <a:t> </a:t>
                </a:r>
                <a:r>
                  <a:rPr lang="en-US" sz="3200" dirty="0">
                    <a:latin typeface="Segoe UI Semilight" panose="020B0402040204020203" pitchFamily="34" charset="0"/>
                    <a:cs typeface="Segoe UI Semilight" panose="020B0402040204020203" pitchFamily="34" charset="0"/>
                  </a:rPr>
                  <a:t>(2)</a:t>
                </a:r>
                <a:endParaRPr lang="en-US" sz="3200" b="0" dirty="0">
                  <a:latin typeface="Segoe UI Semilight" panose="020B0402040204020203" pitchFamily="34" charset="0"/>
                  <a:cs typeface="Segoe UI Semilight" panose="020B0402040204020203" pitchFamily="34" charset="0"/>
                </a:endParaRPr>
              </a:p>
              <a:p>
                <a:r>
                  <a:rPr lang="en-US" sz="3200" dirty="0">
                    <a:latin typeface="Segoe UI Semilight" panose="020B0402040204020203" pitchFamily="34" charset="0"/>
                    <a:cs typeface="Segoe UI Semilight" panose="020B0402040204020203" pitchFamily="34" charset="0"/>
                  </a:rPr>
                  <a:t>Modus Ponens 3,4.</a:t>
                </a:r>
              </a:p>
            </p:txBody>
          </p:sp>
        </mc:Choice>
        <mc:Fallback xmlns="">
          <p:sp>
            <p:nvSpPr>
              <p:cNvPr id="4" name="TextBox 3"/>
              <p:cNvSpPr txBox="1">
                <a:spLocks noRot="1" noChangeAspect="1" noMove="1" noResize="1" noEditPoints="1" noAdjustHandles="1" noChangeArrowheads="1" noChangeShapeType="1" noTextEdit="1"/>
              </p:cNvSpPr>
              <p:nvPr/>
            </p:nvSpPr>
            <p:spPr>
              <a:xfrm>
                <a:off x="3657600" y="3429000"/>
                <a:ext cx="5349922" cy="2554545"/>
              </a:xfrm>
              <a:prstGeom prst="rect">
                <a:avLst/>
              </a:prstGeom>
              <a:blipFill>
                <a:blip r:embed="rId3"/>
                <a:stretch>
                  <a:fillRect l="-2847" t="-3103" b="-6683"/>
                </a:stretch>
              </a:blipFill>
            </p:spPr>
            <p:txBody>
              <a:bodyPr/>
              <a:lstStyle/>
              <a:p>
                <a:r>
                  <a:rPr lang="en-US">
                    <a:noFill/>
                  </a:rPr>
                  <a:t> </a:t>
                </a:r>
              </a:p>
            </p:txBody>
          </p:sp>
        </mc:Fallback>
      </mc:AlternateContent>
      <p:grpSp>
        <p:nvGrpSpPr>
          <p:cNvPr id="5" name="Group 4"/>
          <p:cNvGrpSpPr/>
          <p:nvPr/>
        </p:nvGrpSpPr>
        <p:grpSpPr>
          <a:xfrm>
            <a:off x="9007522" y="3559273"/>
            <a:ext cx="2235200" cy="1116810"/>
            <a:chOff x="714212" y="824345"/>
            <a:chExt cx="2235200" cy="1116810"/>
          </a:xfrm>
        </p:grpSpPr>
        <p:grpSp>
          <p:nvGrpSpPr>
            <p:cNvPr id="6" name="Group 5"/>
            <p:cNvGrpSpPr/>
            <p:nvPr/>
          </p:nvGrpSpPr>
          <p:grpSpPr>
            <a:xfrm>
              <a:off x="714212" y="824345"/>
              <a:ext cx="2235200" cy="1055255"/>
              <a:chOff x="904712" y="2373745"/>
              <a:chExt cx="2235200" cy="1055255"/>
            </a:xfrm>
          </p:grpSpPr>
          <mc:AlternateContent xmlns:mc="http://schemas.openxmlformats.org/markup-compatibility/2006" xmlns:a14="http://schemas.microsoft.com/office/drawing/2010/main">
            <mc:Choice Requires="a14">
              <p:sp>
                <p:nvSpPr>
                  <p:cNvPr id="8" name="TextBox 7"/>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r>
                            <a:rPr lang="en-US" sz="2400" b="0" i="1" smtClean="0">
                              <a:latin typeface="Cambria Math" panose="02040503050406030204" pitchFamily="18" charset="0"/>
                              <a:cs typeface="Segoe UI Semilight" panose="020B0402040204020203" pitchFamily="34" charset="0"/>
                            </a:rPr>
                            <m:t>, </m:t>
                          </m:r>
                          <m:r>
                            <a:rPr lang="en-US" sz="2400" b="0" i="1" smtClean="0">
                              <a:latin typeface="Cambria Math" panose="02040503050406030204" pitchFamily="18" charset="0"/>
                              <a:cs typeface="Segoe UI Semilight" panose="020B0402040204020203" pitchFamily="34" charset="0"/>
                            </a:rPr>
                            <m:t>𝐵</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𝐴</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5"/>
                    <a:stretch>
                      <a:fillRect/>
                    </a:stretch>
                  </a:blipFill>
                </p:spPr>
                <p:txBody>
                  <a:bodyPr/>
                  <a:lstStyle/>
                  <a:p>
                    <a:r>
                      <a:rPr lang="en-US">
                        <a:noFill/>
                      </a:rPr>
                      <a:t> </a:t>
                    </a:r>
                  </a:p>
                </p:txBody>
              </p:sp>
            </mc:Fallback>
          </mc:AlternateContent>
          <p:cxnSp>
            <p:nvCxnSpPr>
              <p:cNvPr id="10" name="Straight Connector 9"/>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714212" y="1417935"/>
                  <a:ext cx="44148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714212" y="1417935"/>
                  <a:ext cx="441488" cy="523220"/>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 name="Rounded Rectangle 10"/>
              <p:cNvSpPr/>
              <p:nvPr/>
            </p:nvSpPr>
            <p:spPr>
              <a:xfrm>
                <a:off x="7382434" y="3923704"/>
                <a:ext cx="1571203" cy="435307"/>
              </a:xfrm>
              <a:prstGeom prst="roundRect">
                <a:avLst/>
              </a:prstGeom>
              <a:noFill/>
              <a:ln w="381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Intro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m:t>
                    </m:r>
                  </m:oMath>
                </a14:m>
                <a:endParaRPr lang="en-US" sz="2000" dirty="0">
                  <a:latin typeface="Segoe UI Semilight" panose="020B0402040204020203" pitchFamily="34" charset="0"/>
                  <a:cs typeface="Segoe UI Semilight" panose="020B0402040204020203" pitchFamily="34" charset="0"/>
                </a:endParaRPr>
              </a:p>
            </p:txBody>
          </p:sp>
        </mc:Choice>
        <mc:Fallback xmlns="">
          <p:sp>
            <p:nvSpPr>
              <p:cNvPr id="11" name="Rounded Rectangle 10"/>
              <p:cNvSpPr>
                <a:spLocks noRot="1" noChangeAspect="1" noMove="1" noResize="1" noEditPoints="1" noAdjustHandles="1" noChangeArrowheads="1" noChangeShapeType="1" noTextEdit="1"/>
              </p:cNvSpPr>
              <p:nvPr/>
            </p:nvSpPr>
            <p:spPr>
              <a:xfrm>
                <a:off x="7382434" y="3923704"/>
                <a:ext cx="1571203" cy="435307"/>
              </a:xfrm>
              <a:prstGeom prst="roundRect">
                <a:avLst/>
              </a:prstGeom>
              <a:blipFill>
                <a:blip r:embed="rId7"/>
                <a:stretch>
                  <a:fillRect b="-16883"/>
                </a:stretch>
              </a:blipFill>
              <a:ln w="38100">
                <a:solidFill>
                  <a:schemeClr val="accent3"/>
                </a:solidFill>
                <a:tailEnd type="triangle" w="lg" len="lg"/>
              </a:ln>
              <a:effectLst/>
            </p:spPr>
            <p:txBody>
              <a:bodyPr/>
              <a:lstStyle/>
              <a:p>
                <a:r>
                  <a:rPr lang="en-US">
                    <a:noFill/>
                  </a:rPr>
                  <a:t> </a:t>
                </a:r>
              </a:p>
            </p:txBody>
          </p:sp>
        </mc:Fallback>
      </mc:AlternateContent>
    </p:spTree>
    <p:extLst>
      <p:ext uri="{BB962C8B-B14F-4D97-AF65-F5344CB8AC3E}">
        <p14:creationId xmlns:p14="http://schemas.microsoft.com/office/powerpoint/2010/main" val="2815729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more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521961"/>
              </a:xfrm>
            </p:spPr>
            <p:txBody>
              <a:bodyPr/>
              <a:lstStyle/>
              <a:p>
                <a:r>
                  <a:rPr lang="en-US" dirty="0"/>
                  <a:t>Show if we know: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𝑞</m:t>
                    </m:r>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𝑠</m:t>
                            </m:r>
                          </m:e>
                        </m:d>
                      </m:e>
                    </m:d>
                    <m:r>
                      <a:rPr lang="en-US" b="0" i="1" smtClean="0">
                        <a:latin typeface="Cambria Math" panose="02040503050406030204" pitchFamily="18" charset="0"/>
                      </a:rPr>
                      <m:t>, </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we can conclude </a:t>
                </a:r>
                <a14:m>
                  <m:oMath xmlns:m="http://schemas.openxmlformats.org/officeDocument/2006/math">
                    <m:r>
                      <a:rPr lang="en-US" b="0" i="1" smtClean="0">
                        <a:latin typeface="Cambria Math" panose="02040503050406030204" pitchFamily="18" charset="0"/>
                      </a:rPr>
                      <m:t>𝑡</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521961"/>
              </a:xfrm>
              <a:blipFill>
                <a:blip r:embed="rId2"/>
                <a:stretch>
                  <a:fillRect l="-654" t="-19767" b="-23256"/>
                </a:stretch>
              </a:blipFill>
            </p:spPr>
            <p:txBody>
              <a:bodyPr/>
              <a:lstStyle/>
              <a:p>
                <a:r>
                  <a:rPr lang="en-US">
                    <a:noFill/>
                  </a:rPr>
                  <a:t> </a:t>
                </a:r>
              </a:p>
            </p:txBody>
          </p:sp>
        </mc:Fallback>
      </mc:AlternateContent>
    </p:spTree>
    <p:extLst>
      <p:ext uri="{BB962C8B-B14F-4D97-AF65-F5344CB8AC3E}">
        <p14:creationId xmlns:p14="http://schemas.microsoft.com/office/powerpoint/2010/main" val="16848895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more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521961"/>
              </a:xfrm>
            </p:spPr>
            <p:txBody>
              <a:bodyPr/>
              <a:lstStyle/>
              <a:p>
                <a:r>
                  <a:rPr lang="en-US" dirty="0"/>
                  <a:t>Show if we know: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𝑞</m:t>
                    </m:r>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𝑠</m:t>
                            </m:r>
                          </m:e>
                        </m:d>
                      </m:e>
                    </m:d>
                    <m:r>
                      <a:rPr lang="en-US" b="0" i="1" smtClean="0">
                        <a:latin typeface="Cambria Math" panose="02040503050406030204" pitchFamily="18" charset="0"/>
                      </a:rPr>
                      <m:t>, </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we can conclude </a:t>
                </a:r>
                <a14:m>
                  <m:oMath xmlns:m="http://schemas.openxmlformats.org/officeDocument/2006/math">
                    <m:r>
                      <a:rPr lang="en-US" b="0" i="1" smtClean="0">
                        <a:latin typeface="Cambria Math" panose="02040503050406030204" pitchFamily="18" charset="0"/>
                      </a:rPr>
                      <m:t>𝑡</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521961"/>
              </a:xfrm>
              <a:blipFill>
                <a:blip r:embed="rId2"/>
                <a:stretch>
                  <a:fillRect l="-654" t="-19767" b="-23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75239" y="2475345"/>
                <a:ext cx="3110070" cy="3046988"/>
              </a:xfrm>
              <a:prstGeom prst="rect">
                <a:avLst/>
              </a:prstGeom>
              <a:noFill/>
            </p:spPr>
            <p:txBody>
              <a:bodyPr wrap="square" rtlCol="0">
                <a:spAutoFit/>
              </a:bodyPr>
              <a:lstStyle/>
              <a:p>
                <a:pPr marL="457200" indent="-457200">
                  <a:buClr>
                    <a:schemeClr val="accent4"/>
                  </a:buClr>
                  <a:buFont typeface="+mj-lt"/>
                  <a:buAutoNum type="arabicPeriod"/>
                </a:pP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endParaRPr lang="en-US" sz="2400" dirty="0">
                  <a:latin typeface="Segoe UI Semilight" panose="020B0402040204020203" pitchFamily="34" charset="0"/>
                  <a:cs typeface="Segoe UI Semilight" panose="020B0402040204020203" pitchFamily="34" charset="0"/>
                </a:endParaRPr>
              </a:p>
              <a:p>
                <a:pPr marL="457200" indent="-457200">
                  <a:buClr>
                    <a:schemeClr val="accent4"/>
                  </a:buClr>
                  <a:buFont typeface="+mj-lt"/>
                  <a:buAutoNum type="arabicPeriod"/>
                </a:pP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endParaRPr lang="en-US" sz="2400" dirty="0">
                  <a:latin typeface="Segoe UI Semilight" panose="020B0402040204020203" pitchFamily="34" charset="0"/>
                  <a:cs typeface="Segoe UI Semilight" panose="020B0402040204020203" pitchFamily="34" charset="0"/>
                </a:endParaRPr>
              </a:p>
              <a:p>
                <a:pPr marL="457200" indent="-457200">
                  <a:buClr>
                    <a:schemeClr val="accent4"/>
                  </a:buClr>
                  <a:buFont typeface="+mj-lt"/>
                  <a:buAutoNum type="arabicPeriod"/>
                </a:pP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e>
                    </m:d>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pPr marL="457200" indent="-457200">
                  <a:buClr>
                    <a:schemeClr val="accent4"/>
                  </a:buClr>
                  <a:buFont typeface="+mj-lt"/>
                  <a:buAutoNum type="arabicPeriod"/>
                </a:pPr>
                <a14:m>
                  <m:oMath xmlns:m="http://schemas.openxmlformats.org/officeDocument/2006/math">
                    <m:r>
                      <a:rPr lang="en-US" sz="2400" i="1">
                        <a:latin typeface="Cambria Math" panose="02040503050406030204" pitchFamily="18" charset="0"/>
                        <a:cs typeface="Segoe UI Semilight" panose="020B0402040204020203" pitchFamily="34" charset="0"/>
                      </a:rPr>
                      <m:t>𝑟</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𝑡</m:t>
                    </m:r>
                  </m:oMath>
                </a14:m>
                <a:endParaRPr lang="en-US" sz="2400" b="0" i="1" dirty="0">
                  <a:latin typeface="Cambria Math" panose="02040503050406030204" pitchFamily="18" charset="0"/>
                  <a:cs typeface="Segoe UI Semilight" panose="020B0402040204020203" pitchFamily="34" charset="0"/>
                </a:endParaRPr>
              </a:p>
              <a:p>
                <a:pPr marL="457200" indent="-457200">
                  <a:buClr>
                    <a:schemeClr val="accent4"/>
                  </a:buClr>
                  <a:buFont typeface="+mj-lt"/>
                  <a:buAutoNum type="arabicPeriod"/>
                </a:pP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endParaRPr lang="en-US" sz="2400" dirty="0">
                  <a:latin typeface="Segoe UI Semilight" panose="020B0402040204020203" pitchFamily="34" charset="0"/>
                  <a:cs typeface="Segoe UI Semilight" panose="020B0402040204020203" pitchFamily="34" charset="0"/>
                </a:endParaRPr>
              </a:p>
              <a:p>
                <a:pPr marL="457200" indent="-457200">
                  <a:buClr>
                    <a:schemeClr val="accent4"/>
                  </a:buClr>
                  <a:buFont typeface="+mj-lt"/>
                  <a:buAutoNum type="arabicPeriod"/>
                </a:pP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oMath>
                </a14:m>
                <a:endParaRPr lang="en-US" sz="2400" b="0" dirty="0">
                  <a:latin typeface="Segoe UI Semilight" panose="020B0402040204020203" pitchFamily="34" charset="0"/>
                  <a:cs typeface="Segoe UI Semilight" panose="020B0402040204020203" pitchFamily="34" charset="0"/>
                </a:endParaRPr>
              </a:p>
              <a:p>
                <a:pPr marL="457200" indent="-457200">
                  <a:buClr>
                    <a:schemeClr val="accent4"/>
                  </a:buClr>
                  <a:buFont typeface="+mj-lt"/>
                  <a:buAutoNum type="arabicPeriod"/>
                </a:pP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oMath>
                </a14:m>
                <a:endParaRPr lang="en-US" sz="2400" dirty="0">
                  <a:latin typeface="Segoe UI Semilight" panose="020B0402040204020203" pitchFamily="34" charset="0"/>
                  <a:cs typeface="Segoe UI Semilight" panose="020B0402040204020203" pitchFamily="34" charset="0"/>
                </a:endParaRPr>
              </a:p>
              <a:p>
                <a:pPr marL="457200" indent="-457200">
                  <a:buClr>
                    <a:schemeClr val="accent4"/>
                  </a:buClr>
                  <a:buFont typeface="+mj-lt"/>
                  <a:buAutoNum type="arabicPeriod"/>
                </a:pP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𝑡</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75239" y="2475345"/>
                <a:ext cx="3110070" cy="3046988"/>
              </a:xfrm>
              <a:prstGeom prst="rect">
                <a:avLst/>
              </a:prstGeom>
              <a:blipFill>
                <a:blip r:embed="rId3"/>
                <a:stretch>
                  <a:fillRect l="-2935" t="-1400" b="-36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814618" y="2466109"/>
                <a:ext cx="3916218" cy="3046988"/>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Given</a:t>
                </a:r>
              </a:p>
              <a:p>
                <a:r>
                  <a:rPr lang="en-US" sz="2400" dirty="0">
                    <a:latin typeface="Segoe UI Semilight" panose="020B0402040204020203" pitchFamily="34" charset="0"/>
                    <a:cs typeface="Segoe UI Semilight" panose="020B0402040204020203" pitchFamily="34" charset="0"/>
                  </a:rPr>
                  <a:t>Given</a:t>
                </a:r>
              </a:p>
              <a:p>
                <a:r>
                  <a:rPr lang="en-US" sz="2400" dirty="0">
                    <a:latin typeface="Segoe UI Semilight" panose="020B0402040204020203" pitchFamily="34" charset="0"/>
                    <a:cs typeface="Segoe UI Semilight" panose="020B0402040204020203" pitchFamily="34" charset="0"/>
                  </a:rPr>
                  <a:t>Given</a:t>
                </a:r>
              </a:p>
              <a:p>
                <a:r>
                  <a:rPr lang="en-US" sz="2400" dirty="0">
                    <a:latin typeface="Segoe UI Semilight" panose="020B0402040204020203" pitchFamily="34" charset="0"/>
                    <a:cs typeface="Segoe UI Semilight" panose="020B0402040204020203" pitchFamily="34" charset="0"/>
                  </a:rPr>
                  <a:t>Given</a:t>
                </a:r>
              </a:p>
              <a:p>
                <a:r>
                  <a:rPr lang="en-US" sz="2400" dirty="0">
                    <a:latin typeface="Segoe UI Semilight" panose="020B0402040204020203" pitchFamily="34" charset="0"/>
                    <a:cs typeface="Segoe UI Semilight" panose="020B0402040204020203" pitchFamily="34" charset="0"/>
                  </a:rPr>
                  <a:t>Intro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(1,2)</a:t>
                </a:r>
              </a:p>
              <a:p>
                <a:r>
                  <a:rPr lang="en-US" sz="2400" dirty="0">
                    <a:latin typeface="Segoe UI Semilight" panose="020B0402040204020203" pitchFamily="34" charset="0"/>
                    <a:cs typeface="Segoe UI Semilight" panose="020B0402040204020203" pitchFamily="34" charset="0"/>
                  </a:rPr>
                  <a:t>Modus Ponens (3,5)</a:t>
                </a:r>
              </a:p>
              <a:p>
                <a:r>
                  <a:rPr lang="en-US" sz="2400" dirty="0">
                    <a:latin typeface="Segoe UI Semilight" panose="020B0402040204020203" pitchFamily="34" charset="0"/>
                    <a:cs typeface="Segoe UI Semilight" panose="020B0402040204020203" pitchFamily="34" charset="0"/>
                  </a:rPr>
                  <a:t>Eliminate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(6)</a:t>
                </a:r>
              </a:p>
              <a:p>
                <a:r>
                  <a:rPr lang="en-US" sz="2400" dirty="0">
                    <a:latin typeface="Segoe UI Semilight" panose="020B0402040204020203" pitchFamily="34" charset="0"/>
                    <a:cs typeface="Segoe UI Semilight" panose="020B0402040204020203" pitchFamily="34" charset="0"/>
                  </a:rPr>
                  <a:t>Modus Ponens (4,7)</a:t>
                </a:r>
              </a:p>
            </p:txBody>
          </p:sp>
        </mc:Choice>
        <mc:Fallback xmlns="">
          <p:sp>
            <p:nvSpPr>
              <p:cNvPr id="5" name="TextBox 4"/>
              <p:cNvSpPr txBox="1">
                <a:spLocks noRot="1" noChangeAspect="1" noMove="1" noResize="1" noEditPoints="1" noAdjustHandles="1" noChangeArrowheads="1" noChangeShapeType="1" noTextEdit="1"/>
              </p:cNvSpPr>
              <p:nvPr/>
            </p:nvSpPr>
            <p:spPr>
              <a:xfrm>
                <a:off x="3814618" y="2466109"/>
                <a:ext cx="3916218" cy="3046988"/>
              </a:xfrm>
              <a:prstGeom prst="rect">
                <a:avLst/>
              </a:prstGeom>
              <a:blipFill>
                <a:blip r:embed="rId4"/>
                <a:stretch>
                  <a:fillRect l="-2492" t="-1403" b="-4008"/>
                </a:stretch>
              </a:blipFill>
            </p:spPr>
            <p:txBody>
              <a:bodyPr/>
              <a:lstStyle/>
              <a:p>
                <a:r>
                  <a:rPr lang="en-US">
                    <a:noFill/>
                  </a:rPr>
                  <a:t> </a:t>
                </a:r>
              </a:p>
            </p:txBody>
          </p:sp>
        </mc:Fallback>
      </mc:AlternateContent>
    </p:spTree>
    <p:extLst>
      <p:ext uri="{BB962C8B-B14F-4D97-AF65-F5344CB8AC3E}">
        <p14:creationId xmlns:p14="http://schemas.microsoft.com/office/powerpoint/2010/main" val="535015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8C793-6D53-4C95-8BA6-51A02933D8B1}"/>
              </a:ext>
            </a:extLst>
          </p:cNvPr>
          <p:cNvSpPr>
            <a:spLocks noGrp="1"/>
          </p:cNvSpPr>
          <p:nvPr>
            <p:ph type="title"/>
          </p:nvPr>
        </p:nvSpPr>
        <p:spPr/>
        <p:txBody>
          <a:bodyPr>
            <a:normAutofit/>
          </a:bodyPr>
          <a:lstStyle/>
          <a:p>
            <a:r>
              <a:rPr lang="en-US" dirty="0"/>
              <a:t>Inference Rules</a:t>
            </a:r>
          </a:p>
        </p:txBody>
      </p:sp>
      <p:grpSp>
        <p:nvGrpSpPr>
          <p:cNvPr id="4" name="Group 3">
            <a:extLst>
              <a:ext uri="{FF2B5EF4-FFF2-40B4-BE49-F238E27FC236}">
                <a16:creationId xmlns:a16="http://schemas.microsoft.com/office/drawing/2014/main" id="{A7DF9E7D-C6B0-4539-8E3B-DFE9D030B642}"/>
              </a:ext>
            </a:extLst>
          </p:cNvPr>
          <p:cNvGrpSpPr/>
          <p:nvPr/>
        </p:nvGrpSpPr>
        <p:grpSpPr>
          <a:xfrm>
            <a:off x="2046989" y="1340328"/>
            <a:ext cx="2235200" cy="1116810"/>
            <a:chOff x="714212" y="824345"/>
            <a:chExt cx="2235200" cy="1116810"/>
          </a:xfrm>
        </p:grpSpPr>
        <p:grpSp>
          <p:nvGrpSpPr>
            <p:cNvPr id="5" name="Group 4">
              <a:extLst>
                <a:ext uri="{FF2B5EF4-FFF2-40B4-BE49-F238E27FC236}">
                  <a16:creationId xmlns:a16="http://schemas.microsoft.com/office/drawing/2014/main" id="{F8F4DE3D-6E19-4D7B-B867-D01EC7A3B679}"/>
                </a:ext>
              </a:extLst>
            </p:cNvPr>
            <p:cNvGrpSpPr/>
            <p:nvPr/>
          </p:nvGrpSpPr>
          <p:grpSpPr>
            <a:xfrm>
              <a:off x="714212" y="824345"/>
              <a:ext cx="2235200" cy="1055255"/>
              <a:chOff x="904712" y="2373745"/>
              <a:chExt cx="2235200" cy="1055255"/>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4AED393-5EE3-4A2E-BBCA-7153E25B77C2}"/>
                      </a:ext>
                    </a:extLst>
                  </p:cNvPr>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F2C7DD0-F3EB-4938-B98F-E5ED0AA8C2B7}"/>
                      </a:ext>
                    </a:extLst>
                  </p:cNvPr>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 </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4"/>
                    <a:stretch>
                      <a:fillRect/>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3B9DD2C1-1E4A-44FA-8EAC-DFACC070550C}"/>
                  </a:ext>
                </a:extLst>
              </p:cNvPr>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212DA4-D93C-42B7-B9C5-D987F61F6A3C}"/>
                    </a:ext>
                  </a:extLst>
                </p:cNvPr>
                <p:cNvSpPr txBox="1"/>
                <p:nvPr/>
              </p:nvSpPr>
              <p:spPr>
                <a:xfrm>
                  <a:off x="714212" y="1417935"/>
                  <a:ext cx="44148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714212" y="1417935"/>
                  <a:ext cx="441488" cy="523220"/>
                </a:xfrm>
                <a:prstGeom prst="rect">
                  <a:avLst/>
                </a:prstGeom>
                <a:blipFill>
                  <a:blip r:embed="rId5"/>
                  <a:stretch>
                    <a:fillRect/>
                  </a:stretch>
                </a:blipFill>
              </p:spPr>
              <p:txBody>
                <a:bodyPr/>
                <a:lstStyle/>
                <a:p>
                  <a:r>
                    <a:rPr lang="en-US">
                      <a:noFill/>
                    </a:rPr>
                    <a:t> </a:t>
                  </a:r>
                </a:p>
              </p:txBody>
            </p:sp>
          </mc:Fallback>
        </mc:AlternateContent>
      </p:grpSp>
      <p:sp>
        <p:nvSpPr>
          <p:cNvPr id="10" name="Rounded Rectangle 9">
            <a:extLst>
              <a:ext uri="{FF2B5EF4-FFF2-40B4-BE49-F238E27FC236}">
                <a16:creationId xmlns:a16="http://schemas.microsoft.com/office/drawing/2014/main" id="{5AB39910-33E3-47DA-8D70-4145532471A9}"/>
              </a:ext>
            </a:extLst>
          </p:cNvPr>
          <p:cNvSpPr/>
          <p:nvPr/>
        </p:nvSpPr>
        <p:spPr>
          <a:xfrm>
            <a:off x="421901" y="1704759"/>
            <a:ext cx="1571203" cy="435307"/>
          </a:xfrm>
          <a:prstGeom prst="roundRect">
            <a:avLst/>
          </a:prstGeom>
          <a:noFill/>
          <a:ln w="381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Eliminate </a:t>
            </a:r>
            <a:r>
              <a:rPr lang="en-US" sz="2000" dirty="0">
                <a:latin typeface="Segoe UI Semilight" panose="020B0402040204020203" pitchFamily="34" charset="0"/>
                <a:ea typeface="Cambria Math" panose="02040503050406030204" pitchFamily="18" charset="0"/>
                <a:cs typeface="Segoe UI Semilight" panose="020B0402040204020203" pitchFamily="34" charset="0"/>
              </a:rPr>
              <a:t>∧</a:t>
            </a:r>
            <a:endParaRPr lang="en-US" sz="2000" dirty="0">
              <a:latin typeface="Segoe UI Semilight" panose="020B0402040204020203" pitchFamily="34" charset="0"/>
              <a:cs typeface="Segoe UI Semilight" panose="020B0402040204020203" pitchFamily="34" charset="0"/>
            </a:endParaRPr>
          </a:p>
        </p:txBody>
      </p:sp>
      <p:grpSp>
        <p:nvGrpSpPr>
          <p:cNvPr id="11" name="Group 10">
            <a:extLst>
              <a:ext uri="{FF2B5EF4-FFF2-40B4-BE49-F238E27FC236}">
                <a16:creationId xmlns:a16="http://schemas.microsoft.com/office/drawing/2014/main" id="{9BF0EABD-37B1-43C3-9369-67CFB77C16E0}"/>
              </a:ext>
            </a:extLst>
          </p:cNvPr>
          <p:cNvGrpSpPr/>
          <p:nvPr/>
        </p:nvGrpSpPr>
        <p:grpSpPr>
          <a:xfrm>
            <a:off x="1981023" y="2843860"/>
            <a:ext cx="2235200" cy="1116810"/>
            <a:chOff x="714212" y="824345"/>
            <a:chExt cx="2235200" cy="1116810"/>
          </a:xfrm>
        </p:grpSpPr>
        <p:grpSp>
          <p:nvGrpSpPr>
            <p:cNvPr id="12" name="Group 11">
              <a:extLst>
                <a:ext uri="{FF2B5EF4-FFF2-40B4-BE49-F238E27FC236}">
                  <a16:creationId xmlns:a16="http://schemas.microsoft.com/office/drawing/2014/main" id="{B9DF0589-F2BD-43B8-882E-D0C330FFC788}"/>
                </a:ext>
              </a:extLst>
            </p:cNvPr>
            <p:cNvGrpSpPr/>
            <p:nvPr/>
          </p:nvGrpSpPr>
          <p:grpSpPr>
            <a:xfrm>
              <a:off x="714212" y="824345"/>
              <a:ext cx="2235200" cy="1055255"/>
              <a:chOff x="904712" y="2373745"/>
              <a:chExt cx="2235200" cy="1055255"/>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0CE7356-0F60-41BF-9CFC-22224C38C1D9}"/>
                      </a:ext>
                    </a:extLst>
                  </p:cNvPr>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r>
                            <a:rPr lang="en-US" sz="2400" b="0" i="1" smtClean="0">
                              <a:latin typeface="Cambria Math" panose="02040503050406030204" pitchFamily="18" charset="0"/>
                              <a:cs typeface="Segoe UI Semilight" panose="020B0402040204020203" pitchFamily="34" charset="0"/>
                            </a:rPr>
                            <m:t>, ¬</m:t>
                          </m:r>
                          <m:r>
                            <a:rPr lang="en-US" sz="2400" b="0" i="1" smtClean="0">
                              <a:latin typeface="Cambria Math" panose="02040503050406030204" pitchFamily="18" charset="0"/>
                              <a:cs typeface="Segoe UI Semilight" panose="020B0402040204020203" pitchFamily="34" charset="0"/>
                            </a:rPr>
                            <m:t>𝐴</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07C953D-C5CD-42A8-A038-ED96E10A85FB}"/>
                      </a:ext>
                    </a:extLst>
                  </p:cNvPr>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7"/>
                    <a:stretch>
                      <a:fillRect/>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74BC53D5-0FF2-4BFB-87EB-4C5EE5C883B7}"/>
                  </a:ext>
                </a:extLst>
              </p:cNvPr>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993C81-DB76-4D8D-8B8B-6C6933232775}"/>
                    </a:ext>
                  </a:extLst>
                </p:cNvPr>
                <p:cNvSpPr txBox="1"/>
                <p:nvPr/>
              </p:nvSpPr>
              <p:spPr>
                <a:xfrm>
                  <a:off x="714212" y="1417935"/>
                  <a:ext cx="44148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14212" y="1417935"/>
                  <a:ext cx="441488" cy="523220"/>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0F31D0BF-9187-4A84-9FBE-99EC6CD52FCF}"/>
                  </a:ext>
                </a:extLst>
              </p:cNvPr>
              <p:cNvSpPr/>
              <p:nvPr/>
            </p:nvSpPr>
            <p:spPr>
              <a:xfrm>
                <a:off x="355935" y="3208291"/>
                <a:ext cx="1571203" cy="435307"/>
              </a:xfrm>
              <a:prstGeom prst="roundRect">
                <a:avLst/>
              </a:prstGeom>
              <a:noFill/>
              <a:ln w="381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Eliminate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m:t>
                    </m:r>
                  </m:oMath>
                </a14:m>
                <a:endParaRPr lang="en-US" sz="2000" dirty="0">
                  <a:latin typeface="Segoe UI Semilight" panose="020B0402040204020203" pitchFamily="34" charset="0"/>
                  <a:cs typeface="Segoe UI Semilight" panose="020B0402040204020203" pitchFamily="34" charset="0"/>
                </a:endParaRPr>
              </a:p>
            </p:txBody>
          </p:sp>
        </mc:Choice>
        <mc:Fallback xmlns="">
          <p:sp>
            <p:nvSpPr>
              <p:cNvPr id="17" name="Rounded Rectangle 16">
                <a:extLst>
                  <a:ext uri="{FF2B5EF4-FFF2-40B4-BE49-F238E27FC236}">
                    <a16:creationId xmlns:a16="http://schemas.microsoft.com/office/drawing/2014/main" id="{0F31D0BF-9187-4A84-9FBE-99EC6CD52FCF}"/>
                  </a:ext>
                </a:extLst>
              </p:cNvPr>
              <p:cNvSpPr>
                <a:spLocks noRot="1" noChangeAspect="1" noMove="1" noResize="1" noEditPoints="1" noAdjustHandles="1" noChangeArrowheads="1" noChangeShapeType="1" noTextEdit="1"/>
              </p:cNvSpPr>
              <p:nvPr/>
            </p:nvSpPr>
            <p:spPr>
              <a:xfrm>
                <a:off x="355935" y="3208291"/>
                <a:ext cx="1571203" cy="435307"/>
              </a:xfrm>
              <a:prstGeom prst="roundRect">
                <a:avLst/>
              </a:prstGeom>
              <a:blipFill>
                <a:blip r:embed="rId9"/>
                <a:stretch>
                  <a:fillRect b="-15385"/>
                </a:stretch>
              </a:blipFill>
              <a:ln w="38100">
                <a:solidFill>
                  <a:schemeClr val="accent3"/>
                </a:solidFill>
                <a:tailEnd type="triangle" w="lg" len="lg"/>
              </a:ln>
              <a:effectLst/>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A0106BC8-0D4D-46CF-BFF2-D3EAD38906F4}"/>
              </a:ext>
            </a:extLst>
          </p:cNvPr>
          <p:cNvGrpSpPr/>
          <p:nvPr/>
        </p:nvGrpSpPr>
        <p:grpSpPr>
          <a:xfrm>
            <a:off x="2046989" y="4050898"/>
            <a:ext cx="2235200" cy="1116810"/>
            <a:chOff x="714212" y="824345"/>
            <a:chExt cx="2235200" cy="1116810"/>
          </a:xfrm>
        </p:grpSpPr>
        <p:grpSp>
          <p:nvGrpSpPr>
            <p:cNvPr id="19" name="Group 18">
              <a:extLst>
                <a:ext uri="{FF2B5EF4-FFF2-40B4-BE49-F238E27FC236}">
                  <a16:creationId xmlns:a16="http://schemas.microsoft.com/office/drawing/2014/main" id="{3538B953-D92B-482C-86B9-AFA5B0DFEF84}"/>
                </a:ext>
              </a:extLst>
            </p:cNvPr>
            <p:cNvGrpSpPr/>
            <p:nvPr/>
          </p:nvGrpSpPr>
          <p:grpSpPr>
            <a:xfrm>
              <a:off x="714212" y="824345"/>
              <a:ext cx="2235200" cy="1055255"/>
              <a:chOff x="904712" y="2373745"/>
              <a:chExt cx="2235200" cy="1055255"/>
            </a:xfrm>
          </p:grpSpPr>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A9240399-4F28-4FF3-B815-268C9BAB6325}"/>
                      </a:ext>
                    </a:extLst>
                  </p:cNvPr>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p:sp>
                <p:nvSpPr>
                  <p:cNvPr id="21" name="TextBox 20">
                    <a:extLst>
                      <a:ext uri="{FF2B5EF4-FFF2-40B4-BE49-F238E27FC236}">
                        <a16:creationId xmlns:a16="http://schemas.microsoft.com/office/drawing/2014/main" id="{A9240399-4F28-4FF3-B815-268C9BAB6325}"/>
                      </a:ext>
                    </a:extLst>
                  </p:cNvPr>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9ED4A66-1621-4CB2-A3A0-0B98DCFFD0C4}"/>
                      </a:ext>
                    </a:extLst>
                  </p:cNvPr>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11"/>
                    <a:stretch>
                      <a:fillRect/>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5F7C8854-9A5A-4328-A820-9B636B727C0C}"/>
                  </a:ext>
                </a:extLst>
              </p:cNvPr>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BB60318-3A4E-404A-A067-0BE46049DF4E}"/>
                    </a:ext>
                  </a:extLst>
                </p:cNvPr>
                <p:cNvSpPr txBox="1"/>
                <p:nvPr/>
              </p:nvSpPr>
              <p:spPr>
                <a:xfrm>
                  <a:off x="714212" y="1417935"/>
                  <a:ext cx="44148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20" name="TextBox 19"/>
                <p:cNvSpPr txBox="1">
                  <a:spLocks noRot="1" noChangeAspect="1" noMove="1" noResize="1" noEditPoints="1" noAdjustHandles="1" noChangeArrowheads="1" noChangeShapeType="1" noTextEdit="1"/>
                </p:cNvSpPr>
                <p:nvPr/>
              </p:nvSpPr>
              <p:spPr>
                <a:xfrm>
                  <a:off x="714212" y="1417935"/>
                  <a:ext cx="441488" cy="523220"/>
                </a:xfrm>
                <a:prstGeom prst="rect">
                  <a:avLst/>
                </a:prstGeom>
                <a:blipFill>
                  <a:blip r:embed="rId12"/>
                  <a:stretch>
                    <a:fillRect/>
                  </a:stretch>
                </a:blipFill>
              </p:spPr>
              <p:txBody>
                <a:bodyPr/>
                <a:lstStyle/>
                <a:p>
                  <a:r>
                    <a:rPr lang="en-US">
                      <a:noFill/>
                    </a:rPr>
                    <a:t> </a:t>
                  </a:r>
                </a:p>
              </p:txBody>
            </p:sp>
          </mc:Fallback>
        </mc:AlternateContent>
      </p:grpSp>
      <p:sp>
        <p:nvSpPr>
          <p:cNvPr id="24" name="Rounded Rectangle 23">
            <a:extLst>
              <a:ext uri="{FF2B5EF4-FFF2-40B4-BE49-F238E27FC236}">
                <a16:creationId xmlns:a16="http://schemas.microsoft.com/office/drawing/2014/main" id="{E1DD6D42-B067-4D35-9422-EBA2D8CEBF85}"/>
              </a:ext>
            </a:extLst>
          </p:cNvPr>
          <p:cNvSpPr/>
          <p:nvPr/>
        </p:nvSpPr>
        <p:spPr>
          <a:xfrm>
            <a:off x="421901" y="4415329"/>
            <a:ext cx="1571203" cy="435307"/>
          </a:xfrm>
          <a:prstGeom prst="roundRect">
            <a:avLst/>
          </a:prstGeom>
          <a:noFill/>
          <a:ln w="381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Intro </a:t>
            </a:r>
            <a:r>
              <a:rPr lang="en-US" sz="2000" dirty="0">
                <a:latin typeface="Segoe UI Semilight" panose="020B0402040204020203" pitchFamily="34" charset="0"/>
                <a:ea typeface="Cambria Math" panose="02040503050406030204" pitchFamily="18" charset="0"/>
                <a:cs typeface="Segoe UI Semilight" panose="020B0402040204020203" pitchFamily="34" charset="0"/>
              </a:rPr>
              <a:t>∧</a:t>
            </a:r>
            <a:endParaRPr lang="en-US" sz="2000" dirty="0">
              <a:latin typeface="Segoe UI Semilight" panose="020B0402040204020203" pitchFamily="34" charset="0"/>
              <a:cs typeface="Segoe UI Semilight" panose="020B0402040204020203" pitchFamily="34" charset="0"/>
            </a:endParaRPr>
          </a:p>
        </p:txBody>
      </p:sp>
      <p:grpSp>
        <p:nvGrpSpPr>
          <p:cNvPr id="25" name="Group 24">
            <a:extLst>
              <a:ext uri="{FF2B5EF4-FFF2-40B4-BE49-F238E27FC236}">
                <a16:creationId xmlns:a16="http://schemas.microsoft.com/office/drawing/2014/main" id="{55AF9221-6CFF-43C3-9CB0-959DF7D33ED3}"/>
              </a:ext>
            </a:extLst>
          </p:cNvPr>
          <p:cNvGrpSpPr/>
          <p:nvPr/>
        </p:nvGrpSpPr>
        <p:grpSpPr>
          <a:xfrm>
            <a:off x="1981023" y="5554430"/>
            <a:ext cx="2235200" cy="1116810"/>
            <a:chOff x="714212" y="824345"/>
            <a:chExt cx="2235200" cy="1116810"/>
          </a:xfrm>
        </p:grpSpPr>
        <p:grpSp>
          <p:nvGrpSpPr>
            <p:cNvPr id="26" name="Group 25">
              <a:extLst>
                <a:ext uri="{FF2B5EF4-FFF2-40B4-BE49-F238E27FC236}">
                  <a16:creationId xmlns:a16="http://schemas.microsoft.com/office/drawing/2014/main" id="{0F2CEDE1-A029-420E-9A6C-89F1FF2424D8}"/>
                </a:ext>
              </a:extLst>
            </p:cNvPr>
            <p:cNvGrpSpPr/>
            <p:nvPr/>
          </p:nvGrpSpPr>
          <p:grpSpPr>
            <a:xfrm>
              <a:off x="714212" y="824345"/>
              <a:ext cx="2235200" cy="1055255"/>
              <a:chOff x="904712" y="2373745"/>
              <a:chExt cx="2235200" cy="1055255"/>
            </a:xfrm>
          </p:grpSpPr>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182AC7E-4C4D-4788-A206-284303E21F30}"/>
                      </a:ext>
                    </a:extLst>
                  </p:cNvPr>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8D2F6C0-30E2-4F11-8258-28BC2B22E527}"/>
                      </a:ext>
                    </a:extLst>
                  </p:cNvPr>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r>
                            <a:rPr lang="en-US" sz="2400" b="0" i="1" smtClean="0">
                              <a:latin typeface="Cambria Math" panose="02040503050406030204" pitchFamily="18" charset="0"/>
                              <a:cs typeface="Segoe UI Semilight" panose="020B0402040204020203" pitchFamily="34" charset="0"/>
                            </a:rPr>
                            <m:t>, </m:t>
                          </m:r>
                          <m:r>
                            <a:rPr lang="en-US" sz="2400" b="0" i="1" smtClean="0">
                              <a:latin typeface="Cambria Math" panose="02040503050406030204" pitchFamily="18" charset="0"/>
                              <a:cs typeface="Segoe UI Semilight" panose="020B0402040204020203" pitchFamily="34" charset="0"/>
                            </a:rPr>
                            <m:t>𝐵</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𝐴</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14"/>
                    <a:stretch>
                      <a:fillRect/>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C8F68CDD-C81F-48C5-B38D-111758F0CCE1}"/>
                  </a:ext>
                </a:extLst>
              </p:cNvPr>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19315A5-3F72-4ED0-BA47-4017E234512A}"/>
                    </a:ext>
                  </a:extLst>
                </p:cNvPr>
                <p:cNvSpPr txBox="1"/>
                <p:nvPr/>
              </p:nvSpPr>
              <p:spPr>
                <a:xfrm>
                  <a:off x="714212" y="1417935"/>
                  <a:ext cx="44148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14212" y="1417935"/>
                  <a:ext cx="441488" cy="523220"/>
                </a:xfrm>
                <a:prstGeom prst="rect">
                  <a:avLst/>
                </a:prstGeom>
                <a:blipFill>
                  <a:blip r:embed="rId1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1" name="Rounded Rectangle 30">
                <a:extLst>
                  <a:ext uri="{FF2B5EF4-FFF2-40B4-BE49-F238E27FC236}">
                    <a16:creationId xmlns:a16="http://schemas.microsoft.com/office/drawing/2014/main" id="{0AE996BB-40D1-4DEE-A493-08E45A8D6C1F}"/>
                  </a:ext>
                </a:extLst>
              </p:cNvPr>
              <p:cNvSpPr/>
              <p:nvPr/>
            </p:nvSpPr>
            <p:spPr>
              <a:xfrm>
                <a:off x="355935" y="5918861"/>
                <a:ext cx="1571203" cy="435307"/>
              </a:xfrm>
              <a:prstGeom prst="roundRect">
                <a:avLst/>
              </a:prstGeom>
              <a:noFill/>
              <a:ln w="381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Intro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m:t>
                    </m:r>
                  </m:oMath>
                </a14:m>
                <a:endParaRPr lang="en-US" sz="2000" dirty="0">
                  <a:latin typeface="Segoe UI Semilight" panose="020B0402040204020203" pitchFamily="34" charset="0"/>
                  <a:cs typeface="Segoe UI Semilight" panose="020B0402040204020203" pitchFamily="34" charset="0"/>
                </a:endParaRPr>
              </a:p>
            </p:txBody>
          </p:sp>
        </mc:Choice>
        <mc:Fallback xmlns="">
          <p:sp>
            <p:nvSpPr>
              <p:cNvPr id="31" name="Rounded Rectangle 30">
                <a:extLst>
                  <a:ext uri="{FF2B5EF4-FFF2-40B4-BE49-F238E27FC236}">
                    <a16:creationId xmlns:a16="http://schemas.microsoft.com/office/drawing/2014/main" id="{0AE996BB-40D1-4DEE-A493-08E45A8D6C1F}"/>
                  </a:ext>
                </a:extLst>
              </p:cNvPr>
              <p:cNvSpPr>
                <a:spLocks noRot="1" noChangeAspect="1" noMove="1" noResize="1" noEditPoints="1" noAdjustHandles="1" noChangeArrowheads="1" noChangeShapeType="1" noTextEdit="1"/>
              </p:cNvSpPr>
              <p:nvPr/>
            </p:nvSpPr>
            <p:spPr>
              <a:xfrm>
                <a:off x="355935" y="5918861"/>
                <a:ext cx="1571203" cy="435307"/>
              </a:xfrm>
              <a:prstGeom prst="roundRect">
                <a:avLst/>
              </a:prstGeom>
              <a:blipFill>
                <a:blip r:embed="rId16"/>
                <a:stretch>
                  <a:fillRect b="-16883"/>
                </a:stretch>
              </a:blipFill>
              <a:ln w="38100">
                <a:solidFill>
                  <a:schemeClr val="accent3"/>
                </a:solidFill>
                <a:tailEnd type="triangle" w="lg" len="lg"/>
              </a:ln>
              <a:effectLst/>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22E81C36-0FCA-4B1C-B359-B2E91943E284}"/>
              </a:ext>
            </a:extLst>
          </p:cNvPr>
          <p:cNvGrpSpPr/>
          <p:nvPr/>
        </p:nvGrpSpPr>
        <p:grpSpPr>
          <a:xfrm>
            <a:off x="8228330" y="1613626"/>
            <a:ext cx="2235200" cy="1055255"/>
            <a:chOff x="904712" y="2373745"/>
            <a:chExt cx="2235200" cy="1055255"/>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1C03558-0C53-45BC-962E-1895E3D45F55}"/>
                    </a:ext>
                  </a:extLst>
                </p:cNvPr>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8700118-7773-4762-85E2-6AA4050945C9}"/>
                    </a:ext>
                  </a:extLst>
                </p:cNvPr>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18"/>
                  <a:stretch>
                    <a:fillRect/>
                  </a:stretch>
                </a:blipFill>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8976C6D3-1BBF-4AA0-AB5A-E6CF0F301B01}"/>
                </a:ext>
              </a:extLst>
            </p:cNvPr>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Rounded Rectangle 12">
            <a:extLst>
              <a:ext uri="{FF2B5EF4-FFF2-40B4-BE49-F238E27FC236}">
                <a16:creationId xmlns:a16="http://schemas.microsoft.com/office/drawing/2014/main" id="{11256CB7-A972-4FA7-BD63-24A12AFC0EEB}"/>
              </a:ext>
            </a:extLst>
          </p:cNvPr>
          <p:cNvSpPr/>
          <p:nvPr/>
        </p:nvSpPr>
        <p:spPr>
          <a:xfrm>
            <a:off x="6679218" y="1796251"/>
            <a:ext cx="1571203" cy="747215"/>
          </a:xfrm>
          <a:prstGeom prst="roundRect">
            <a:avLst/>
          </a:prstGeom>
          <a:noFill/>
          <a:ln w="381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Direct Proof rule</a:t>
            </a:r>
          </a:p>
        </p:txBody>
      </p:sp>
      <p:grpSp>
        <p:nvGrpSpPr>
          <p:cNvPr id="37" name="Group 36">
            <a:extLst>
              <a:ext uri="{FF2B5EF4-FFF2-40B4-BE49-F238E27FC236}">
                <a16:creationId xmlns:a16="http://schemas.microsoft.com/office/drawing/2014/main" id="{009514B8-FCEC-4E8A-B035-E006DD765364}"/>
              </a:ext>
            </a:extLst>
          </p:cNvPr>
          <p:cNvGrpSpPr/>
          <p:nvPr/>
        </p:nvGrpSpPr>
        <p:grpSpPr>
          <a:xfrm>
            <a:off x="8304306" y="3036969"/>
            <a:ext cx="2235200" cy="1116810"/>
            <a:chOff x="714212" y="824345"/>
            <a:chExt cx="2235200" cy="1116810"/>
          </a:xfrm>
        </p:grpSpPr>
        <p:grpSp>
          <p:nvGrpSpPr>
            <p:cNvPr id="38" name="Group 37">
              <a:extLst>
                <a:ext uri="{FF2B5EF4-FFF2-40B4-BE49-F238E27FC236}">
                  <a16:creationId xmlns:a16="http://schemas.microsoft.com/office/drawing/2014/main" id="{3E791264-D16E-4AC4-97CE-23DF28C3778C}"/>
                </a:ext>
              </a:extLst>
            </p:cNvPr>
            <p:cNvGrpSpPr/>
            <p:nvPr/>
          </p:nvGrpSpPr>
          <p:grpSpPr>
            <a:xfrm>
              <a:off x="714212" y="824345"/>
              <a:ext cx="2235200" cy="1055255"/>
              <a:chOff x="904712" y="2373745"/>
              <a:chExt cx="2235200" cy="1055255"/>
            </a:xfrm>
          </p:grpSpPr>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D3168943-5159-44E2-8E41-278AD1200F53}"/>
                      </a:ext>
                    </a:extLst>
                  </p:cNvPr>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𝑃</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𝑄</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𝑃</m:t>
                          </m:r>
                        </m:oMath>
                      </m:oMathPara>
                    </a14:m>
                    <a:endParaRPr lang="en-US" sz="2400" dirty="0">
                      <a:latin typeface="Segoe UI Semilight" panose="020B0402040204020203" pitchFamily="34" charset="0"/>
                      <a:cs typeface="Segoe UI Semilight" panose="020B0402040204020203" pitchFamily="34" charset="0"/>
                    </a:endParaRPr>
                  </a:p>
                </p:txBody>
              </p:sp>
            </mc:Choice>
            <mc:Fallback>
              <p:sp>
                <p:nvSpPr>
                  <p:cNvPr id="40" name="TextBox 39">
                    <a:extLst>
                      <a:ext uri="{FF2B5EF4-FFF2-40B4-BE49-F238E27FC236}">
                        <a16:creationId xmlns:a16="http://schemas.microsoft.com/office/drawing/2014/main" id="{D3168943-5159-44E2-8E41-278AD1200F53}"/>
                      </a:ext>
                    </a:extLst>
                  </p:cNvPr>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19"/>
                    <a:stretch>
                      <a:fillRect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84ED22-6844-4618-A2F2-BB328F472380}"/>
                      </a:ext>
                    </a:extLst>
                  </p:cNvPr>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𝑄</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41" name="TextBox 40">
                    <a:extLst>
                      <a:ext uri="{FF2B5EF4-FFF2-40B4-BE49-F238E27FC236}">
                        <a16:creationId xmlns:a16="http://schemas.microsoft.com/office/drawing/2014/main" id="{3F84ED22-6844-4618-A2F2-BB328F472380}"/>
                      </a:ext>
                    </a:extLst>
                  </p:cNvPr>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20"/>
                    <a:stretch>
                      <a:fillRect b="-16000"/>
                    </a:stretch>
                  </a:blipFill>
                </p:spPr>
                <p:txBody>
                  <a:bodyPr/>
                  <a:lstStyle/>
                  <a:p>
                    <a:r>
                      <a:rPr lang="en-US">
                        <a:noFill/>
                      </a:rPr>
                      <a:t> </a:t>
                    </a:r>
                  </a:p>
                </p:txBody>
              </p:sp>
            </mc:Fallback>
          </mc:AlternateContent>
          <p:cxnSp>
            <p:nvCxnSpPr>
              <p:cNvPr id="42" name="Straight Connector 41">
                <a:extLst>
                  <a:ext uri="{FF2B5EF4-FFF2-40B4-BE49-F238E27FC236}">
                    <a16:creationId xmlns:a16="http://schemas.microsoft.com/office/drawing/2014/main" id="{0357E90D-8147-438E-BCD0-FD12FD589B06}"/>
                  </a:ext>
                </a:extLst>
              </p:cNvPr>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72D9A73-1289-40F4-997E-FFD6417304D8}"/>
                    </a:ext>
                  </a:extLst>
                </p:cNvPr>
                <p:cNvSpPr txBox="1"/>
                <p:nvPr/>
              </p:nvSpPr>
              <p:spPr>
                <a:xfrm>
                  <a:off x="714212" y="1417935"/>
                  <a:ext cx="44148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714212" y="1417935"/>
                  <a:ext cx="441488" cy="523220"/>
                </a:xfrm>
                <a:prstGeom prst="rect">
                  <a:avLst/>
                </a:prstGeom>
                <a:blipFill>
                  <a:blip r:embed="rId5"/>
                  <a:stretch>
                    <a:fillRect/>
                  </a:stretch>
                </a:blipFill>
              </p:spPr>
              <p:txBody>
                <a:bodyPr/>
                <a:lstStyle/>
                <a:p>
                  <a:r>
                    <a:rPr lang="en-US">
                      <a:noFill/>
                    </a:rPr>
                    <a:t> </a:t>
                  </a:r>
                </a:p>
              </p:txBody>
            </p:sp>
          </mc:Fallback>
        </mc:AlternateContent>
      </p:grpSp>
      <p:sp>
        <p:nvSpPr>
          <p:cNvPr id="43" name="Rounded Rectangle 9">
            <a:extLst>
              <a:ext uri="{FF2B5EF4-FFF2-40B4-BE49-F238E27FC236}">
                <a16:creationId xmlns:a16="http://schemas.microsoft.com/office/drawing/2014/main" id="{F8164D1F-210B-49F4-9E68-95AD23973860}"/>
              </a:ext>
            </a:extLst>
          </p:cNvPr>
          <p:cNvSpPr/>
          <p:nvPr/>
        </p:nvSpPr>
        <p:spPr>
          <a:xfrm>
            <a:off x="6679218" y="3267801"/>
            <a:ext cx="1571203" cy="649493"/>
          </a:xfrm>
          <a:prstGeom prst="roundRect">
            <a:avLst/>
          </a:prstGeom>
          <a:noFill/>
          <a:ln w="381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Modus Ponens</a:t>
            </a:r>
          </a:p>
        </p:txBody>
      </p:sp>
      <p:sp>
        <p:nvSpPr>
          <p:cNvPr id="44" name="TextBox 43">
            <a:extLst>
              <a:ext uri="{FF2B5EF4-FFF2-40B4-BE49-F238E27FC236}">
                <a16:creationId xmlns:a16="http://schemas.microsoft.com/office/drawing/2014/main" id="{E68355CD-3D62-4913-B00E-2A7C525597C9}"/>
              </a:ext>
            </a:extLst>
          </p:cNvPr>
          <p:cNvSpPr txBox="1"/>
          <p:nvPr/>
        </p:nvSpPr>
        <p:spPr>
          <a:xfrm>
            <a:off x="6781800" y="4644488"/>
            <a:ext cx="4191000"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You can still use all the propositional logic equivalences too!</a:t>
            </a:r>
          </a:p>
        </p:txBody>
      </p:sp>
    </p:spTree>
    <p:extLst>
      <p:ext uri="{BB962C8B-B14F-4D97-AF65-F5344CB8AC3E}">
        <p14:creationId xmlns:p14="http://schemas.microsoft.com/office/powerpoint/2010/main" val="2151437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custDataLst>
                  <p:tags r:id="rId1"/>
                </p:custDataLst>
                <p:extLst/>
              </p:nvPr>
            </p:nvGraphicFramePr>
            <p:xfrm>
              <a:off x="1238061" y="189683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064376187"/>
                  </p:ext>
                </p:extLst>
              </p:nvPr>
            </p:nvGraphicFramePr>
            <p:xfrm>
              <a:off x="1238061" y="189683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
        <p:nvSpPr>
          <p:cNvPr id="7" name="Rounded Rectangle 6"/>
          <p:cNvSpPr/>
          <p:nvPr/>
        </p:nvSpPr>
        <p:spPr>
          <a:xfrm>
            <a:off x="1005840" y="2401455"/>
            <a:ext cx="333248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005840" y="3486174"/>
            <a:ext cx="333248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8508" y="1547182"/>
            <a:ext cx="5555662" cy="1938992"/>
          </a:xfrm>
          <a:prstGeom prst="rect">
            <a:avLst/>
          </a:prstGeom>
          <a:noFill/>
        </p:spPr>
        <p:txBody>
          <a:bodyPr wrap="square" rtlCol="0">
            <a:spAutoFit/>
          </a:bodyPr>
          <a:lstStyle/>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Read the true rows of the truth table</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AND together all the settings in a given (true) row.</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OR together the true rows.</a:t>
            </a: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27418" y="2438400"/>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27418" y="2438400"/>
                <a:ext cx="1468582" cy="461665"/>
              </a:xfrm>
              <a:prstGeom prst="rect">
                <a:avLst/>
              </a:prstGeom>
              <a:blipFill>
                <a:blip r:embed="rId5"/>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56545" y="3569377"/>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456545" y="3569377"/>
                <a:ext cx="1468582" cy="461665"/>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7418" y="4729834"/>
                <a:ext cx="420254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27418" y="4729834"/>
                <a:ext cx="4202548" cy="461665"/>
              </a:xfrm>
              <a:prstGeom prst="rect">
                <a:avLst/>
              </a:prstGeom>
              <a:blipFill>
                <a:blip r:embed="rId7"/>
                <a:stretch>
                  <a:fillRect b="-19737"/>
                </a:stretch>
              </a:blipFill>
            </p:spPr>
            <p:txBody>
              <a:bodyPr/>
              <a:lstStyle/>
              <a:p>
                <a:r>
                  <a:rPr lang="en-US">
                    <a:noFill/>
                  </a:rPr>
                  <a:t> </a:t>
                </a:r>
              </a:p>
            </p:txBody>
          </p:sp>
        </mc:Fallback>
      </mc:AlternateContent>
    </p:spTree>
    <p:extLst>
      <p:ext uri="{BB962C8B-B14F-4D97-AF65-F5344CB8AC3E}">
        <p14:creationId xmlns:p14="http://schemas.microsoft.com/office/powerpoint/2010/main" val="208615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Canonical Form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DNF is a great way to represent functions that are usually false.</a:t>
                </a:r>
              </a:p>
              <a:p>
                <a:pPr lvl="1"/>
                <a:r>
                  <a:rPr lang="en-US" dirty="0"/>
                  <a:t>If there are only a few true rows, the representation is short.</a:t>
                </a:r>
              </a:p>
              <a:p>
                <a:r>
                  <a:rPr lang="en-US" dirty="0"/>
                  <a:t>What about functions that are usually true?</a:t>
                </a:r>
              </a:p>
              <a:p>
                <a:r>
                  <a:rPr lang="en-US" dirty="0"/>
                  <a:t>Well </a:t>
                </a:r>
                <a14:m>
                  <m:oMath xmlns:m="http://schemas.openxmlformats.org/officeDocument/2006/math">
                    <m:r>
                      <a:rPr lang="en-US" b="0" i="1" smtClean="0">
                        <a:latin typeface="Cambria Math" panose="02040503050406030204" pitchFamily="18" charset="0"/>
                      </a:rPr>
                      <m:t>𝐺</m:t>
                    </m:r>
                  </m:oMath>
                </a14:m>
                <a:r>
                  <a:rPr lang="en-US" dirty="0"/>
                  <a:t> is equivalent 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is a function that is usually false.</a:t>
                </a:r>
              </a:p>
              <a:p>
                <a:r>
                  <a:rPr lang="en-US" dirty="0"/>
                  <a:t>Let’s try taking the Sum-of-Products of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and negating it.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73573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Canonical Form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custDataLst>
                  <p:tags r:id="rId1"/>
                </p:custDataLst>
                <p:extLst/>
              </p:nvPr>
            </p:nvGraphicFramePr>
            <p:xfrm>
              <a:off x="887615" y="1896833"/>
              <a:ext cx="3924530" cy="2746780"/>
            </p:xfrm>
            <a:graphic>
              <a:graphicData uri="http://schemas.openxmlformats.org/drawingml/2006/table">
                <a:tbl>
                  <a:tblPr firstRow="1" bandRow="1">
                    <a:tableStyleId>{5940675A-B579-460E-94D1-54222C63F5DA}</a:tableStyleId>
                  </a:tblPr>
                  <a:tblGrid>
                    <a:gridCol w="763102">
                      <a:extLst>
                        <a:ext uri="{9D8B030D-6E8A-4147-A177-3AD203B41FA5}">
                          <a16:colId xmlns:a16="http://schemas.microsoft.com/office/drawing/2014/main" val="20000"/>
                        </a:ext>
                      </a:extLst>
                    </a:gridCol>
                    <a:gridCol w="763102">
                      <a:extLst>
                        <a:ext uri="{9D8B030D-6E8A-4147-A177-3AD203B41FA5}">
                          <a16:colId xmlns:a16="http://schemas.microsoft.com/office/drawing/2014/main" val="20001"/>
                        </a:ext>
                      </a:extLst>
                    </a:gridCol>
                    <a:gridCol w="1199163">
                      <a:extLst>
                        <a:ext uri="{9D8B030D-6E8A-4147-A177-3AD203B41FA5}">
                          <a16:colId xmlns:a16="http://schemas.microsoft.com/office/drawing/2014/main" val="20002"/>
                        </a:ext>
                      </a:extLst>
                    </a:gridCol>
                    <a:gridCol w="1199163">
                      <a:extLst>
                        <a:ext uri="{9D8B030D-6E8A-4147-A177-3AD203B41FA5}">
                          <a16:colId xmlns:a16="http://schemas.microsoft.com/office/drawing/2014/main" val="1944811398"/>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270654920"/>
                  </p:ext>
                </p:extLst>
              </p:nvPr>
            </p:nvGraphicFramePr>
            <p:xfrm>
              <a:off x="887615" y="1896833"/>
              <a:ext cx="3924530" cy="2746780"/>
            </p:xfrm>
            <a:graphic>
              <a:graphicData uri="http://schemas.openxmlformats.org/drawingml/2006/table">
                <a:tbl>
                  <a:tblPr firstRow="1" bandRow="1">
                    <a:tableStyleId>{5940675A-B579-460E-94D1-54222C63F5DA}</a:tableStyleId>
                  </a:tblPr>
                  <a:tblGrid>
                    <a:gridCol w="763102">
                      <a:extLst>
                        <a:ext uri="{9D8B030D-6E8A-4147-A177-3AD203B41FA5}">
                          <a16:colId xmlns:a16="http://schemas.microsoft.com/office/drawing/2014/main" val="20000"/>
                        </a:ext>
                      </a:extLst>
                    </a:gridCol>
                    <a:gridCol w="763102">
                      <a:extLst>
                        <a:ext uri="{9D8B030D-6E8A-4147-A177-3AD203B41FA5}">
                          <a16:colId xmlns:a16="http://schemas.microsoft.com/office/drawing/2014/main" val="20001"/>
                        </a:ext>
                      </a:extLst>
                    </a:gridCol>
                    <a:gridCol w="1199163">
                      <a:extLst>
                        <a:ext uri="{9D8B030D-6E8A-4147-A177-3AD203B41FA5}">
                          <a16:colId xmlns:a16="http://schemas.microsoft.com/office/drawing/2014/main" val="20002"/>
                        </a:ext>
                      </a:extLst>
                    </a:gridCol>
                    <a:gridCol w="1199163">
                      <a:extLst>
                        <a:ext uri="{9D8B030D-6E8A-4147-A177-3AD203B41FA5}">
                          <a16:colId xmlns:a16="http://schemas.microsoft.com/office/drawing/2014/main" val="1944811398"/>
                        </a:ext>
                      </a:extLst>
                    </a:gridCol>
                  </a:tblGrid>
                  <a:tr h="549356">
                    <a:tc>
                      <a:txBody>
                        <a:bodyPr/>
                        <a:lstStyle/>
                        <a:p>
                          <a:endParaRPr lang="en-US"/>
                        </a:p>
                      </a:txBody>
                      <a:tcPr>
                        <a:blipFill>
                          <a:blip r:embed="rId4"/>
                          <a:stretch>
                            <a:fillRect l="-800" t="-1111" r="-417600" b="-411111"/>
                          </a:stretch>
                        </a:blipFill>
                      </a:tcPr>
                    </a:tc>
                    <a:tc>
                      <a:txBody>
                        <a:bodyPr/>
                        <a:lstStyle/>
                        <a:p>
                          <a:endParaRPr lang="en-US"/>
                        </a:p>
                      </a:txBody>
                      <a:tcPr>
                        <a:blipFill>
                          <a:blip r:embed="rId4"/>
                          <a:stretch>
                            <a:fillRect l="-100000" t="-1111" r="-314286" b="-411111"/>
                          </a:stretch>
                        </a:blipFill>
                      </a:tcPr>
                    </a:tc>
                    <a:tc>
                      <a:txBody>
                        <a:bodyPr/>
                        <a:lstStyle/>
                        <a:p>
                          <a:endParaRPr lang="en-US"/>
                        </a:p>
                      </a:txBody>
                      <a:tcPr>
                        <a:blipFill>
                          <a:blip r:embed="rId4"/>
                          <a:stretch>
                            <a:fillRect l="-127919" t="-1111" r="-101015" b="-411111"/>
                          </a:stretch>
                        </a:blipFill>
                      </a:tcPr>
                    </a:tc>
                    <a:tc>
                      <a:txBody>
                        <a:bodyPr/>
                        <a:lstStyle/>
                        <a:p>
                          <a:endParaRPr lang="en-US"/>
                        </a:p>
                      </a:txBody>
                      <a:tcPr>
                        <a:blipFill>
                          <a:blip r:embed="rId4"/>
                          <a:stretch>
                            <a:fillRect l="-227919" t="-1111" r="-1015" b="-411111"/>
                          </a:stretch>
                        </a:blipFill>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
        <p:nvSpPr>
          <p:cNvPr id="7" name="Rounded Rectangle 6"/>
          <p:cNvSpPr/>
          <p:nvPr/>
        </p:nvSpPr>
        <p:spPr>
          <a:xfrm>
            <a:off x="887614" y="2948655"/>
            <a:ext cx="392453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45589" y="4058652"/>
            <a:ext cx="4008581"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8508" y="1547182"/>
            <a:ext cx="5555662" cy="1938992"/>
          </a:xfrm>
          <a:prstGeom prst="rect">
            <a:avLst/>
          </a:prstGeom>
          <a:noFill/>
        </p:spPr>
        <p:txBody>
          <a:bodyPr wrap="square" rtlCol="0">
            <a:spAutoFit/>
          </a:bodyPr>
          <a:lstStyle/>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Read the true rows of the truth table</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AND together all the settings in a given (true) row.</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OR together the true rows.</a:t>
            </a: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50509" y="2948655"/>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50509" y="2948655"/>
                <a:ext cx="1468582" cy="461665"/>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27418" y="4058940"/>
                <a:ext cx="1625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627418" y="4058940"/>
                <a:ext cx="1625600" cy="461665"/>
              </a:xfrm>
              <a:prstGeom prst="rect">
                <a:avLst/>
              </a:prstGeom>
              <a:blipFill>
                <a:blip r:embed="rId6"/>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7418" y="4729834"/>
                <a:ext cx="5135418" cy="15696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begChr m:val="["/>
                          <m:endChr m:val="]"/>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e>
                      </m:d>
                    </m:oMath>
                  </m:oMathPara>
                </a14:m>
                <a:endParaRPr lang="en-US" sz="2400" b="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27418" y="4729834"/>
                <a:ext cx="5135418" cy="1569660"/>
              </a:xfrm>
              <a:prstGeom prst="rect">
                <a:avLst/>
              </a:prstGeom>
              <a:blipFill>
                <a:blip r:embed="rId7"/>
                <a:stretch>
                  <a:fillRect b="-5447"/>
                </a:stretch>
              </a:blipFill>
            </p:spPr>
            <p:txBody>
              <a:bodyPr/>
              <a:lstStyle/>
              <a:p>
                <a:r>
                  <a:rPr lang="en-US">
                    <a:noFill/>
                  </a:rPr>
                  <a:t> </a:t>
                </a:r>
              </a:p>
            </p:txBody>
          </p:sp>
        </mc:Fallback>
      </mc:AlternateContent>
      <p:sp>
        <p:nvSpPr>
          <p:cNvPr id="3" name="TextBox 2"/>
          <p:cNvSpPr txBox="1"/>
          <p:nvPr/>
        </p:nvSpPr>
        <p:spPr>
          <a:xfrm>
            <a:off x="9762836" y="4686724"/>
            <a:ext cx="2221334"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This is not in Disjunctive Normal Form! It’s something else, though…</a:t>
            </a:r>
          </a:p>
        </p:txBody>
      </p:sp>
    </p:spTree>
    <p:extLst>
      <p:ext uri="{BB962C8B-B14F-4D97-AF65-F5344CB8AC3E}">
        <p14:creationId xmlns:p14="http://schemas.microsoft.com/office/powerpoint/2010/main" val="395916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Conjunctive Normal Form</a:t>
            </a:r>
          </a:p>
        </p:txBody>
      </p:sp>
      <p:sp>
        <p:nvSpPr>
          <p:cNvPr id="3" name="Content Placeholder 2"/>
          <p:cNvSpPr>
            <a:spLocks noGrp="1"/>
          </p:cNvSpPr>
          <p:nvPr>
            <p:ph idx="1"/>
          </p:nvPr>
        </p:nvSpPr>
        <p:spPr/>
        <p:txBody>
          <a:bodyPr/>
          <a:lstStyle/>
          <a:p>
            <a:r>
              <a:rPr lang="en-US" dirty="0"/>
              <a:t>a.k.a. AND of ORs</a:t>
            </a:r>
          </a:p>
          <a:p>
            <a:r>
              <a:rPr lang="en-US" dirty="0"/>
              <a:t>a.k.a. Product-of-Sums Form</a:t>
            </a:r>
          </a:p>
          <a:p>
            <a:r>
              <a:rPr lang="en-US" dirty="0"/>
              <a:t>a.k.a. </a:t>
            </a:r>
            <a:r>
              <a:rPr lang="en-US" dirty="0" err="1"/>
              <a:t>Maxterm</a:t>
            </a:r>
            <a:r>
              <a:rPr lang="en-US" dirty="0"/>
              <a:t> Expansion</a:t>
            </a:r>
          </a:p>
          <a:p>
            <a:pPr marL="514350" indent="-514350">
              <a:buClr>
                <a:srgbClr val="917B4C"/>
              </a:buClr>
              <a:buFont typeface="+mj-lt"/>
              <a:buAutoNum type="arabicPeriod"/>
            </a:pPr>
            <a:r>
              <a:rPr lang="en-US" dirty="0"/>
              <a:t>Read the false rows of the truth table</a:t>
            </a:r>
          </a:p>
          <a:p>
            <a:pPr marL="514350" indent="-514350">
              <a:buClr>
                <a:srgbClr val="917B4C"/>
              </a:buClr>
              <a:buFont typeface="+mj-lt"/>
              <a:buAutoNum type="arabicPeriod"/>
            </a:pPr>
            <a:r>
              <a:rPr lang="en-US" dirty="0"/>
              <a:t>OR together the negations of all the settings in the false rows.</a:t>
            </a:r>
          </a:p>
          <a:p>
            <a:pPr marL="514350" indent="-514350">
              <a:buClr>
                <a:srgbClr val="917B4C"/>
              </a:buClr>
              <a:buFont typeface="+mj-lt"/>
              <a:buAutoNum type="arabicPeriod"/>
            </a:pPr>
            <a:r>
              <a:rPr lang="en-US" dirty="0"/>
              <a:t>AND together the false rows.</a:t>
            </a:r>
          </a:p>
          <a:p>
            <a:endParaRPr lang="en-US" dirty="0"/>
          </a:p>
          <a:p>
            <a:r>
              <a:rPr lang="en-US" dirty="0"/>
              <a:t>Or take the DNF of the negation of the function you care about, and distribute the negation.</a:t>
            </a:r>
          </a:p>
        </p:txBody>
      </p:sp>
    </p:spTree>
    <p:extLst>
      <p:ext uri="{BB962C8B-B14F-4D97-AF65-F5344CB8AC3E}">
        <p14:creationId xmlns:p14="http://schemas.microsoft.com/office/powerpoint/2010/main" val="302924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Forms</a:t>
            </a:r>
          </a:p>
        </p:txBody>
      </p:sp>
      <p:sp>
        <p:nvSpPr>
          <p:cNvPr id="3" name="Content Placeholder 2"/>
          <p:cNvSpPr>
            <a:spLocks noGrp="1"/>
          </p:cNvSpPr>
          <p:nvPr>
            <p:ph idx="1"/>
          </p:nvPr>
        </p:nvSpPr>
        <p:spPr/>
        <p:txBody>
          <a:bodyPr/>
          <a:lstStyle/>
          <a:p>
            <a:r>
              <a:rPr lang="en-US" dirty="0"/>
              <a:t>Don’t simplify any further! Don’t factor anything out (even if you can). The point of the canonical form is we know exactly what it looks like, you might simplify differently than someone else.</a:t>
            </a:r>
          </a:p>
          <a:p>
            <a:endParaRPr lang="en-US" dirty="0"/>
          </a:p>
          <a:p>
            <a:r>
              <a:rPr lang="en-US" dirty="0"/>
              <a:t>Why? Easier to understand for people.</a:t>
            </a:r>
          </a:p>
          <a:p>
            <a:pPr lvl="1"/>
            <a:r>
              <a:rPr lang="en-US" dirty="0"/>
              <a:t>Inside the parentheses are only ORs between the parentheses are only ANDs (or vice versa). </a:t>
            </a:r>
          </a:p>
          <a:p>
            <a:pPr lvl="1"/>
            <a:endParaRPr lang="en-US" dirty="0"/>
          </a:p>
          <a:p>
            <a:pPr lvl="1"/>
            <a:r>
              <a:rPr lang="en-US" sz="2800" dirty="0"/>
              <a:t>You’ll use these more in later courses.</a:t>
            </a:r>
          </a:p>
        </p:txBody>
      </p:sp>
    </p:spTree>
    <p:extLst>
      <p:ext uri="{BB962C8B-B14F-4D97-AF65-F5344CB8AC3E}">
        <p14:creationId xmlns:p14="http://schemas.microsoft.com/office/powerpoint/2010/main" val="40528694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E57DFFB7-1C72-4022-A1EB-77D72149EB4F}" vid="{5CF90BFF-666A-48C8-8087-10FA0A25A636}"/>
    </a:ext>
  </a:extLst>
</a:theme>
</file>

<file path=docProps/app.xml><?xml version="1.0" encoding="utf-8"?>
<Properties xmlns="http://schemas.openxmlformats.org/officeDocument/2006/extended-properties" xmlns:vt="http://schemas.openxmlformats.org/officeDocument/2006/docPropsVTypes">
  <Template>311_template</Template>
  <TotalTime>16</TotalTime>
  <Words>3448</Words>
  <Application>Microsoft Office PowerPoint</Application>
  <PresentationFormat>Widescreen</PresentationFormat>
  <Paragraphs>509</Paragraphs>
  <Slides>49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Cambria Math</vt:lpstr>
      <vt:lpstr>Courier New</vt:lpstr>
      <vt:lpstr>Segoe UI</vt:lpstr>
      <vt:lpstr>Segoe UI Light</vt:lpstr>
      <vt:lpstr>Segoe UI Semibold</vt:lpstr>
      <vt:lpstr>Segoe UI Semilight</vt:lpstr>
      <vt:lpstr>Tw Cen MT</vt:lpstr>
      <vt:lpstr>Wingdings 3</vt:lpstr>
      <vt:lpstr>Integral</vt:lpstr>
      <vt:lpstr>Predicates and Quantifiers</vt:lpstr>
      <vt:lpstr>Canonical Forms</vt:lpstr>
      <vt:lpstr>Using Our Rules</vt:lpstr>
      <vt:lpstr>Disjunctive Normal Form (DNF)</vt:lpstr>
      <vt:lpstr>Disjunctive Normal Form</vt:lpstr>
      <vt:lpstr>Another Canonical Form</vt:lpstr>
      <vt:lpstr>Another Canonical Form</vt:lpstr>
      <vt:lpstr>Conjunctive Normal Form</vt:lpstr>
      <vt:lpstr>Normal Forms</vt:lpstr>
      <vt:lpstr>Predicate Logic</vt:lpstr>
      <vt:lpstr>Predicate Logic</vt:lpstr>
      <vt:lpstr>Predicates</vt:lpstr>
      <vt:lpstr>Analogy</vt:lpstr>
      <vt:lpstr>Translation</vt:lpstr>
      <vt:lpstr>Domain of Discourse</vt:lpstr>
      <vt:lpstr>Domain of Discourse</vt:lpstr>
      <vt:lpstr>Try it…</vt:lpstr>
      <vt:lpstr>Try it…</vt:lpstr>
      <vt:lpstr>Quantifiers</vt:lpstr>
      <vt:lpstr>Quantifiers</vt:lpstr>
      <vt:lpstr>Quantifiers</vt:lpstr>
      <vt:lpstr>Quantifiers</vt:lpstr>
      <vt:lpstr>Translations</vt:lpstr>
      <vt:lpstr>Translations</vt:lpstr>
      <vt:lpstr>Translations</vt:lpstr>
      <vt:lpstr>Evaluating Predicate Logic</vt:lpstr>
      <vt:lpstr>Evaluating Predicate Logic</vt:lpstr>
      <vt:lpstr>One Technical Matter</vt:lpstr>
      <vt:lpstr>Bound Variables</vt:lpstr>
      <vt:lpstr>More Practice</vt:lpstr>
      <vt:lpstr>Inference Proofs</vt:lpstr>
      <vt:lpstr>Inference Proofs</vt:lpstr>
      <vt:lpstr>Drawing Conclusions</vt:lpstr>
      <vt:lpstr>Modus Ponens</vt:lpstr>
      <vt:lpstr>Modus Ponens – a formal proof</vt:lpstr>
      <vt:lpstr>Modus Ponens</vt:lpstr>
      <vt:lpstr>Notation – Laws of Inference</vt:lpstr>
      <vt:lpstr>Another Proof</vt:lpstr>
      <vt:lpstr>A proof!</vt:lpstr>
      <vt:lpstr>A proof!</vt:lpstr>
      <vt:lpstr>Try it yourselves</vt:lpstr>
      <vt:lpstr>Try it yourselves</vt:lpstr>
      <vt:lpstr>More Inference Rules</vt:lpstr>
      <vt:lpstr>More Inference Rules</vt:lpstr>
      <vt:lpstr>The Direct Proof Rule</vt:lpstr>
      <vt:lpstr>Caution</vt:lpstr>
      <vt:lpstr>One more Proof</vt:lpstr>
      <vt:lpstr>One more Proof</vt:lpstr>
      <vt:lpstr>Inference Rules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Predicates and Quantifiers</dc:title>
  <dc:creator>rtweber2</dc:creator>
  <cp:lastModifiedBy>rtweber2</cp:lastModifiedBy>
  <cp:revision>5</cp:revision>
  <dcterms:created xsi:type="dcterms:W3CDTF">2022-01-12T01:58:03Z</dcterms:created>
  <dcterms:modified xsi:type="dcterms:W3CDTF">2022-01-12T02:14:08Z</dcterms:modified>
</cp:coreProperties>
</file>