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ink/ink8.xml" ContentType="application/inkml+xml"/>
  <Override PartName="/ppt/ink/ink9.xml" ContentType="application/inkml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10.xml" ContentType="application/inkml+xml"/>
  <Override PartName="/ppt/ink/ink11.xml" ContentType="application/inkml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ink/ink12.xml" ContentType="application/inkml+xml"/>
  <Override PartName="/ppt/ink/ink13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ink/ink18.xml" ContentType="application/inkml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315" r:id="rId4"/>
    <p:sldId id="316" r:id="rId5"/>
    <p:sldId id="317" r:id="rId6"/>
    <p:sldId id="318" r:id="rId7"/>
    <p:sldId id="319" r:id="rId8"/>
    <p:sldId id="581" r:id="rId9"/>
    <p:sldId id="263" r:id="rId10"/>
    <p:sldId id="320" r:id="rId11"/>
    <p:sldId id="321" r:id="rId12"/>
    <p:sldId id="322" r:id="rId13"/>
    <p:sldId id="323" r:id="rId14"/>
    <p:sldId id="324" r:id="rId15"/>
    <p:sldId id="327" r:id="rId16"/>
    <p:sldId id="328" r:id="rId17"/>
    <p:sldId id="329" r:id="rId18"/>
    <p:sldId id="330" r:id="rId19"/>
    <p:sldId id="331" r:id="rId20"/>
    <p:sldId id="333" r:id="rId21"/>
    <p:sldId id="332" r:id="rId22"/>
    <p:sldId id="334" r:id="rId23"/>
    <p:sldId id="335" r:id="rId24"/>
    <p:sldId id="336" r:id="rId25"/>
    <p:sldId id="582" r:id="rId26"/>
    <p:sldId id="337" r:id="rId27"/>
    <p:sldId id="338" r:id="rId28"/>
    <p:sldId id="583" r:id="rId29"/>
    <p:sldId id="584" r:id="rId30"/>
    <p:sldId id="586" r:id="rId31"/>
    <p:sldId id="587" r:id="rId32"/>
    <p:sldId id="588" r:id="rId33"/>
    <p:sldId id="585" r:id="rId34"/>
    <p:sldId id="589" r:id="rId35"/>
    <p:sldId id="591" r:id="rId36"/>
    <p:sldId id="592" r:id="rId37"/>
    <p:sldId id="593" r:id="rId38"/>
    <p:sldId id="594" r:id="rId39"/>
    <p:sldId id="590" r:id="rId40"/>
    <p:sldId id="603" r:id="rId41"/>
    <p:sldId id="595" r:id="rId42"/>
    <p:sldId id="596" r:id="rId43"/>
    <p:sldId id="597" r:id="rId44"/>
    <p:sldId id="598" r:id="rId45"/>
    <p:sldId id="599" r:id="rId46"/>
    <p:sldId id="600" r:id="rId47"/>
    <p:sldId id="601" r:id="rId48"/>
    <p:sldId id="602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18:21:24.30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588 2402 1508 0,'0'0'0'0,"0"0"119"0,0 0 0 0,0 0-119 16,-6-3 0-16,6 3 106 0,0-5 1 0,0 5-107 16,0 0 0-16,0 0 22 0,0 0 1 0,0 0-23 15,0 1 0-15,0-1 31 0,0 4 1 0,0-4-32 16,6 8 0-16,-6-8 37 0,21 23 0 0,-21-23-37 15,29 27 0-15,-29-27 37 0,20 29 0 0,-7-13-37 16,-2-1 0-16,-1-4 31 0,-2 2 2 0,0 0-33 16,0 3 0-16,-2-4 27 0,2 4 0 0,3-3-27 15,-1 4 0-15,-2 2 21 0,0 2 0 0,0 4-21 0,1-4 0 16,2-1 19-16,2-1 1 0,-3 2-20 0,1-4 0 16,2 2 18-16,-4-4 1 0,2 0-19 0,-1 4 0 15,1-4 23-15,-1 0 0 0,-2 1-23 0,1-5 0 16,-1-1 25-16,0-2 0 0,0 0-25 0,-3-4 0 0,-2 0 20 15,-3-4 1-15,2 1-21 0,1 2 0 0,-3-3 19 16,3 0 2-16,-1 0-21 0,-2 0 0 0,3 4 19 16,-3-4 0-16,1 0-19 0,3 0 0 0,-1 0 20 15,-2 0 1-15,2 0-21 0,2 0 0 0,-2-4 23 0,-1 0-1 16,1 0-22-16,0-5 0 0,-1-2 22 0,1 1 0 16,-1-4-22-16,1 0 0 0,-3-5 22 0,3 1 2 15,-3-1-24-15,2 4 0 0,1 0 21 0,-3 3 2 16,3-4-23-16,-1 3 0 0,-2 5 20 0,3 0 1 15,-3 0-21-15,2 4 0 0,1 1 17 0,-3 3 1 0,4-4-18 16,0 3 0-16,4 1 15 0,-4 1 0 0,4 6-15 16,5 2 0-16,5 2 14 0,1 7-1 0,-2-2-13 15,-4-1 0-15,0-2 10 0,0 0 1 0,-2-1-11 16,-2 4 0-16,1-3 8 0,1 3 3 0,-3-4-11 16,2 4 0-16,-2-3 7 0,0-5 1 0,-1 1-8 15,1 2 0-15,-3-3 6 0,0 2 1 0,0-2-7 16,1 0 0-16,-1 0 4 0,3-4 2 0,-3 3-6 15,-1-3 0-15,4 0 4 0,-3-4 1 0,0 0-5 16,1 0 0-16,-4-4 3 0,1 0 0 0,2-3-3 16,3-2 0-16,-3-7 3 0,3-5 0 0,-4 1-3 15,0-1 0-15,-4-4 2 0,1-2 2 0,2-2-4 0,-3-4 0 16,0-5 2-16,-3-1 0 0,2 1-2 0,-3 1 0 16,4 9 2-16,-1 4 2 0,-2-1-4 0,3-2 0 15,0 1 2-15,0 1 0 0,0-2-2 0,4 2 0 0,0-4 4 16,4 1-1-16,-4-1-3 0,0-1 0 0,-3 3 2 15,2 5 2-15,2-2-4 0,3 1 0 0,-3 5 2 16,3-1 1-16,-3 7-3 0,-1-1 0 0,3 8 2 16,-6 2 1-16,3 3-3 0,-4-3 0 0,0 3-2371 15</inkml:trace>
  <inkml:trace contextRef="#ctx0" brushRef="#br0" timeOffset="776.335">1745 2815 1394 0,'0'0'0'0,"0"-5"0"15,2-1 0-15,1-4 13 0,-3-5 0 0,3 2-13 16,-3 5 0-16,-3 0 32 0,-2 0-1 0,2 0-31 16,-2 4 0-16,1-1 66 0,0 2 0 0,-5 3-66 15,-4-4 0-15,-3 4 31 0,-5 4 0 0,1-1-31 0,-6-2 0 16,2 6 20-16,2-1 1 0,-4 5-21 0,6 0 0 16,1 2 34-16,4 3 2 0,-1-4-36 0,-1 1 0 15,4 0 35-15,2-2 1 0,1 1-36 0,2-4 0 16,8 0 30-16,0-3 2 0,4 3-32 0,0 1 0 0,4 3 38 15,2-3 1-15,6 2-39 0,-3-3 0 0,4 2 32 16,4 1 0-16,-4-3-32 0,2-4 0 0,-1-4 27 16,-2 0 0-16,1-4-27 0,-1-4 0 0,-1 0 21 15,1-3 1-15,-4 1-22 0,1-6 0 0,-2 4 24 0,-1-4 1 16,-2 0-25-16,0-1 0 0,-3-4 25 0,-2 0 0 16,-3 1-25-16,-3 4 0 0,-1 3 21 15,3-1 0-15,-2 5-21 0,-2 1 0 0,5 3 18 0,-3 0 0 16,1-1-18-16,2 1 0 0,-3 0 14 0,3 2 2 15,-2-2-16-15,-1 5 0 0,3-3 13 0,0 3 0 16,0 0-13-16,0 0 0 0,0 3 11 0,0-3 2 0,0 2-13 16,5 4 0-16,3 2 9 0,1 5 1 0,3 3-10 15,0 1 0-15,-2-1 6 0,4 1 2 0,-1 2-8 16,-3-1 0-16,-2-2 6 0,1-4 1 0,2-1-7 16,-3 2 0-16,5 0 2 0,0-1 1 0,-1-1-3 15,-4 2 0-15,2-5 1 0,1 0 0 0,-3-2-1 16,-3-3 0-16,0 1 2 0,-1 0-1 0,0-4-1 15,0 4 0-15,0-4 0 0,-4 1 1 0,1-1-1 16,2 0 0-16,-3 0 0 0,4 0 0 0,-3-1 0 16,-1-3 0-16,0-4 0 0,-1 4 0 0,-3-4 0 15,4 0 0-15,-4-5 0 0,0 1 0 0,1-4 0 16,2 0 0-16,-4-2 0 0,2 3 0 0,3 2 0 0,0 0 0 16,0 2 0-16,0-1 0 0,4-1 0 0,1 0 0 15,2 2 0-15,-3-5 1 0,6-1-1 0,1 1 0 16,-1-5 1-16,6 1 0 0,-4 4-1 0,0 3 0 15,-3 2 1-15,-1 7 2 0,0-4-3 0,0 6 0 0,-3-1 1 16,0-2 1-16,3 2-2 0,0-2 0 0,1-3 1 16,2 0 1-16,-1 4-2 0,-2-3 0 0,-8 7-1865 15</inkml:trace>
  <inkml:trace contextRef="#ctx0" brushRef="#br0" timeOffset="1411.736">2164 2655 1470 0,'0'0'0'0,"0"5"0"16,0 3 0-16,0 8 27 0,0 1 1 0,0 0-28 15,0-1 0-15,5 3 47 0,2-1 1 0,1-2-48 16,-4-4 0-16,1 1 50 0,0-2 2 0,0 2-52 15,1-4 0-15,-1 2 31 0,-2 2 2 0,-1-5-33 16,1-3 0-16,-3 1 20 0,1-1 0 0,3-1-20 16,-4 0 0-16,3 0 21 0,-2-4 0 0,-1 0-21 15,4 0 0-15,-4 0 27 0,1 0 0 0,2 0-27 16,-3-4 0-16,4-4 30 0,-4 0 2 0,0-5-32 16,0-6 0-16,0-3 32 0,-4-7 2 0,4 2-34 0,-3 5 0 15,2 2 31-15,-3 1 2 0,4 1-33 16,0 2 0-16,0 1 27 0,4 2 0 0,-4 5-27 0,1 0 0 15,2 7 27-15,-3 1-1 0,4 1-26 0,0-1 0 16,4 3 24-16,2-1 1 0,-2 4-25 0,3 7 0 0,-1 4 27 16,6 7 0-16,-4-3-27 0,-2 2 0 0,-2-2 19 15,0 3 1-15,-3-4-20 0,-2-2 0 0,-3-2 16 16,1-1 0-16,3-2-16 0,-4 0 0 0,3-9 18 16,-2 0 1-16,-1-3-19 0,3 2 0 0,-3-3 18 0,2 4 0 15,1-4-18-15,-3 0 0 0,0 0 18 0,0 0 1 16,0-4-19-16,5 0 0 0,3-9 18 0,0 0 0 15,0-6-18-15,2 2 0 0,1-2 16 0,-2-2 0 16,2 1-16-16,-1 2 0 0,-2-2 15 0,0 4 2 0,-3 0-17 16,3-1 0-16,4 2 15 0,1 3-1 15,-2 2-14-15,-1 2 0 0,-2 5 13 0,0 3 0 0,1 5-13 16,3 1 0-16,2 2 10 0,5 2 0 0,-1 5-10 16,-1 3 0-16,2 2 8 0,0 4 0 0,0 0-8 15,-6 1 0-15,0-4 8 0,0-1 0 0,-5-1-8 16,1 2 0-16,-1-5 5 0,-5-3 2 0,2-4-7 15,-2 2 0-15,-1-6 6 0,1-5-1 0,-3 3-5 16,0-3 0-16,0 2 4 0,0 1-1 0,-3-3-3 16,1 0 0-16,2 0 1 0,-3 0 2 0,3-3-3 15,-3-2 0-15,3 5-2061 0</inkml:trace>
  <inkml:trace contextRef="#ctx0" brushRef="#br0" timeOffset="1549.169">3000 2782 1620 0,'0'0'0'0,"1"0"0"0,4 0 0 0,3 0 17 15,0 1 0-15,0 3-17 0,2-4 0 0,5-4 36 16,1 3-1-16,-3 1-35 0,0-3 0 0,-4-1 7 16,3 3 1-16,-4-2-8 0,1-2 0 0,-9 5-1306 15</inkml:trace>
  <inkml:trace contextRef="#ctx0" brushRef="#br0" timeOffset="2016.668">3328 2647 1569 0,'0'0'0'0,"3"5"0"16,-3 3 0-16,3 8 15 0,-3 1 1 0,5 2-16 15,0-5 0-15,0 2 21 0,3 3 0 0,-5-1-21 16,2-3 0-16,3 1 37 0,0-1 2 0,0-1-39 16,1 0 0-16,4 0 32 0,0-4 2 0,3 1-34 15,-4-2 0-15,4-1 21 0,-3-3 2 0,0 1-23 16,-4-1 0-16,-1-3 28 0,-5-2 1 0,-1 0-29 16,4 0 0-16,-1 0 40 0,3-2 2 0,-3-3-42 0,3-3 0 15,0-3 42-15,1-4 2 0,-1 0-44 0,-3-4 0 16,-2-1 38-16,-1-1 0 0,1-3-38 0,-3 2 0 15,-3 0 37-15,1 1 2 0,-1 4-39 0,-2 0 0 16,2 1 33-16,2 3 1 0,-3 2-34 0,0 6 0 16,4 2 28-16,0 3 0 0,0 0-28 0,-3 3 0 0,1 2 25 15,2 0-1-15,0 7-24 0,0 7 0 0,5 2 20 16,-4 8 0-16,2-4-20 0,1 2 0 0,0-2 13 16,4-1 2-16,0-4-15 0,2-2 0 0,-2-2 10 0,2 0 1 15,1-4-11-15,1 1 0 0,1-2 8 0,0-2 0 16,-2-4-8-16,-1 2 0 0,2-7 5 0,0 0 2 15,0-4-7-15,1 0 0 0,5 0 5 0,2-5 0 16,-2 1-5-16,1-3 0 0,-5 1 4 0,2 3-1 16,0-6-3-16,2 2 0 0,-6-5 2 0,4 3 0 15,-3 1-2-15,-3-1 0 0,-10 13-1887 0</inkml:trace>
  <inkml:trace contextRef="#ctx0" brushRef="#br0" timeOffset="2436.47">3954 2734 1306 0,'0'0'0'0,"0"3"0"15,4 2 0-15,0 0 72 0,-4 3-1 0,5 8-71 16,3 4 0-16,5 9 98 0,0 2 1 0,-1 3-99 16,1-3 0-16,0-1 88 0,0-1 2 0,-1-1-90 15,3 9 0-15,-3-1 24 0,6 9 0 0,-5-4-24 16,0-5 0-16,-1 2 21 0,-1-6 0 0,2-4-21 16,0 1 0-16,0-9 16 0,-1-2 1 0,-4-2-17 15,-3 0 0-15,-2-9 13 0,-3 3 2 0,-3-5-15 0,3-2 0 16,0-3 10-16,0 0 1 0,0 0-11 0,0 0 0 15,-3-5 10-15,1-3 0 0,-6-4-10 0,0-7 0 16,-4-7 8-16,-6-2 0 0,2-4-8 0,0-1 0 0,2-5 5 16,-2 1 2-16,0-4-7 0,3 2 0 0,4-3 2 15,-4-2 2-15,0 0-4 0,-1-2 0 0,1 2 0 16,0 1 1-16,4-2-1 0,4 1 0 0,-1-2-1 16,4 2 1-16,2 11 0 0,0 4 0 0,0 10-2 15,5 11-1-15,-2 7 3 0,3-3 0 0,2 4-3 16,4 4 1-16,-3-3 2 0,7 6 0 0,0 0-4 15,5 3 2-15,-7 6 2 0,-3 0 0 0,-3 1-2 0,-6 8 1 16,-2 2 1-16,-2-1 0 0,-1 2-1 0,-5 4 1 16,-2-7 0-16,-1 0 0 0,-1-1 0 0,-4-3 1 15,1-5-1-15,-4-1 0 0,2 0 3 0,-1-1 0 16,-1-1-3-16,1-4 0 0,-4-1 7 0,-5 0 1 0,5 0-8 16,-2-5 0-16,3-3 7 0,2-3 1 0,0-2-8 15,6 2 0-15,13 3-1551 0</inkml:trace>
  <inkml:trace contextRef="#ctx0" brushRef="#br0" timeOffset="7195.9">5585 3619 1494 0,'0'0'0'0,"0"10"0"15,5 6 0-15,0 9-1 0,-1 7 0 0,3-1 1 16,-3 3 0-16,1-4-4 0,-2 1 0 0,2 3 4 16,0 2 0-16,-2 0 43 0,-1 1 1 0,1-4-44 15,-3-4 0-15,3-4 29 0,-3 2 0 0,2-7-29 16,1-2 0-16,-3-2 26 0,0-7 1 0,2 2-27 16,-2-6 0-16,0-2 77 0,0-3 1 0,0-3-78 0,0 1 0 15,0 2 63-15,0-3 3 0,3 0-66 0,0-2 0 16,-3 5-1475-16</inkml:trace>
  <inkml:trace contextRef="#ctx0" brushRef="#br0" timeOffset="7389.369">5891 3775 1507 0,'0'0'0'0,"0"0"0"0,0 0 0 0,0 0 7 16,-3 1 1-16,1 2-8 0,-6 0 0 0,-5 4 6 15,-6 4 1-15,-3 0-7 0,-7 2 0 0,-1-1 13 0,-3 1 1 16,1-2-14-16,1 2 0 0,6-1 24 0,-1 1 2 15,3-5-26-15,-3 0 0 0,2 0 18 0,2 0 1 16,4 0-19-16,2-7 0 0,4 2 16 0,-1-3 0 16,2 5-16-16,3-5 0 0,6 0 12 0,2 0 0 15,0 0-12-15,2 0 0 0,-2 0-1279 0</inkml:trace>
  <inkml:trace contextRef="#ctx0" brushRef="#br0" timeOffset="8011.982">5646 3507 1381 0,'0'0'0'0,"3"6"0"15,5 4 0-15,0 6 9 0,4 7 0 0,1-2-9 16,0 3 0-16,0-2 20 0,-2 5 1 0,2-2-21 16,-1-1 0-16,1 1 53 0,-3-1 1 0,1 1-54 0,-3-4 0 15,1-1 26-15,-4 4 1 0,0-2-27 0,1 5 0 16,-1-1 18-16,0 2 0 0,3-3-18 0,-5-2 0 15,3-3 27-15,1 1 1 0,1-7-28 0,-4-3 0 16,1-1 30-16,-2-2 0 0,-1-2-30 0,1-1 0 16,-3-5 33-16,2 3-1 0,1-3-32 0,-3 1 0 0,3-1 35 15,-3 0 0-15,5 0-35 0,-2-1 0 0,4-6 31 16,-1 3 2-16,3-6-33 0,-1-1 0 0,5-2 27 16,-3-2 1-16,1 2-28 0,-3 2 0 0,-3 3 25 15,-1 2-1-15,1 2-24 0,-2 0 0 0,1 1 22 0,0 3 0 16,0-5-22-16,5 2 0 0,1-1 20 0,4 3 0 15,-1-4-20-15,1 5 0 0,2-3 22 0,5-2 0 16,-5 5-22-16,-4-3 0 0,-4 3 18 0,-1 0 1 16,-1 0-19-16,-1 0 0 0,3 0 18 0,-3 0 1 15,-2 0-19-15,2 0 0 0,-1-3 18 0,1 1 0 16,-2-4-18-16,-1 0 0 0,1-1 18 0,-3 3 0 0,3-6-18 16,-3-1 0-16,-3-2 16 0,0 2-1 0,-2 2-15 15,-3 1 0-15,-1 0 14 0,-2 0 1 0,1 3-15 16,-3 0 0-16,5 5 10 0,0 2 1 0,4 1-11 15,-6 2 0-15,2-2 10 0,0 5 0 0,0-2-10 16,0 9 0-16,3-3 8 0,-3 6 0 0,4-2-8 16,0-4 0-16,4-1 5 0,0-1 2 0,0-2-7 15,4 0 0-15,0 3 3 0,1-3 2 0,3 1-5 16,3 2 0-16,2 2 3 0,1-5 1 0,2 0-4 16,0 1 0-16,-1-4 2 0,-1 1 1 0,0-1-3 15,2-5 0-15,-3 0 3 0,0 0-1 0,3 0-2 16,-4 0 0-16,-4 0 2 0,2 0 0 0,1 0-2 0,2-5 0 15,1-3 1-15,2 5 2 0,-5-2-3 0,-1 1 0 16,-2 1 1-16,0-1 1 0,-3 3-2 0,-2-2 0 16,2 3 1-16,-1-4 0 0,1 3-1 0,1 1 0 0,-6 0-1872 15</inkml:trace>
  <inkml:trace contextRef="#ctx0" brushRef="#br0" timeOffset="12561.894">1369 4064 1218 0,'0'0'0'0,"0"0"35"16,0 0 1-16,0 0-36 0,-5-16 0 0,5 16 107 15,2-12-1-15,-2 12-106 0,3-8 0 0,-3 8 124 16,0-11-1-16,0 11-123 0,5-8 0 0,-5 8 16 0,3-5 1 16,-3 5-17-16,5-3 0 0,-5 3 38 0,5 3 0 15,-5-3-38-15,11 8 0 0,-11-8 46 0,25 24 1 16,-12-7-47-16,0-1 0 0,0 0 36 0,-1-2 0 15,-1 5-36-15,2-3 0 0,-3-3 26 0,-2 2-1 16,0 0-25-16,0 1 0 0,-4-1 31 0,1-4 0 16,0 2-31-16,-2 0 0 0,0-1 32 0,-3 1-1 15,0-2-31-15,0-6 0 0,0-2 30 0,0 2 1 0,0-5-31 16,0-3 0-16,-3 1 27 0,3-4-1 0,-5-4-26 16,2-6 0-16,-6-4 30 0,1-1-1 0,3-2-29 15,-1 2 0-15,4 4 31 0,-1 1 1 0,6 0-32 16,-3 3 0-16,5-3 29 0,-2 4 1 0,7-4-30 15,-3 3 0-15,6 1 38 0,3-4 0 0,-3 3-38 16,3-3 0-16,-2 4 39 0,5-1-1 0,-1 0-38 16,-1-1 0-16,-1 4 37 0,2-2 1 0,-2 4-38 15,1-3 0-15,-1 3 40 0,-3 2 2 0,3-1-42 16,-6 2 0-16,1 5 29 0,-7 0 0 0,1 0-29 0,0 0 0 16,0 0 20-16,1 4 2 0,-1 0-22 0,3 4 0 15,-8-8-2178-15</inkml:trace>
  <inkml:trace contextRef="#ctx0" brushRef="#br0" timeOffset="13307.854">1862 4167 1507 0,'0'0'0'0,"1"3"0"0,2-3 0 0,-1 0 16 0,1 0 1 16,0 2-17-16,2 1 0 0,0-3 40 0,0 0 0 15,1 0-40-15,-1 2 0 0,0 1 43 0,3-3-1 16,0 3-42-16,1-3 0 0,-1 0 28 0,2 0 0 0,1 0-28 16,-3 0 0-16,1-3 18 0,3-2 0 15,0 0-18-15,-4-1 0 0,-1 1 15 0,-1 1 1 0,-1-1-16 16,3 2 0-16,-3-5 26 0,-1 0 1 0,1 0-27 16,-2 0 0-16,1 0 48 0,-4 0-1 0,0 2-47 15,0-2 0-15,-4 0 52 0,1 0 1 0,-2 3-53 16,-3-3 0-16,-1 5 47 0,1-2 2 0,-5 1-49 15,4 1 0-15,-3-2 40 0,0 5 0 0,2 0-40 16,-1 0 0-16,3 1 32 0,0 3-1 0,2 3-31 16,-2 1 0-16,4 0 26 0,1 7 1 0,2-1-27 15,2-5 0-15,2 2 20 0,2 2 0 0,3 3-20 16,3-2 0-16,4 2 19 0,1 0 0 0,-4 0-19 16,4-1 0-16,2-2 16 0,-1 0 1 0,3-5-17 0,-3 1 0 15,-1 2 12-15,2 2 1 0,-1-5-13 0,2-5 0 16,-1-1 9-16,-2-2 1 0,1-2-10 0,-4-4 0 15,0 1 5-15,-2-5 1 0,-2 3-6 0,-1-5 0 0,0 3 3 16,2 1 1-16,-2-3-4 0,-5 1 0 0,-3-4 1 16,2 2 0-16,-2 2-1 0,-2-1 0 0,-1 3 0 15,-2 0 0-15,-3 0 0 0,3 2 0 0,2-5-2 16,2 1 0-16,-3 2 2 0,0 2 0 0,4 4-12 16,-4-1 1-16,4 3 11 0,-3-3 0 0,3 2-26 15,0 1 2-15,0-4 24 0,3 4 0 0,2 4-36 0,3-4 1 16,0 4 35-16,5-1 0 0,3 7-38 0,1 1 1 15,-1 2 37-15,-3-1 0 0,3 1-27 0,-3 0 1 16,-4-2 26-16,2 0 0 0,-4-2-18 0,1-1 0 16,3 2 18-16,-1 1 0 0,1 0-11 0,1 2 0 15,1-4 11-15,0 4 0 0,-4-2-2 0,3 0 1 16,-3-2 1-16,-1-1 0 0,-5-8 1 0,2 0 2 0,-2 0-3 16,-1-4 0-16,3-3 10 0,3-1 1 0,-5-4-11 15,2-3 0-15,-1-4 18 0,3-1 0 0,-6 2-18 16,3-1 0-16,-3 7 20 0,-1-4 1 0,3 3-21 15,-3 1 0-15,4-1 21 0,-3 2-1 0,-1 1-20 16,3-1 0-16,-1-1 21 0,1 1 2 0,0 1-23 16,2-3 0-16,-2 2 20 0,2-1 1 0,0-1-21 15,0 2 0-15,-1 3 16 0,3 2 0 0,-2 2-16 16,-1 0 0-16,-4 4-1854 0</inkml:trace>
  <inkml:trace contextRef="#ctx0" brushRef="#br0" timeOffset="13455.494">2808 4085 1683 0,'0'0'0'0,"0"1"0"0,0 3 0 0,0-1 7 15,0 2-1-15,0 2-6 0,0 6 0 0,0 0 8 16,0 3 0-16,0-1-8 0,0-2 0 0,0-5 59 16,0 2 2-16,0-3-61 0,0 1 0 0,0-4 28 0,0 0 0 15,0 1-28-15,0-2 0 0,0-1 20 0,0-2 1 16,0 0-21-16,0 0 0 0,0 0-1448 0</inkml:trace>
  <inkml:trace contextRef="#ctx0" brushRef="#br0" timeOffset="13603.481">2649 3832 1545 0,'0'0'0'0,"3"-4"0"16,-1 1 0-16,1 2-1 0,2-3 0 0,-2 4 1 15,2-3 0-15,3 2-32 0,0 1 1 0,1 0 31 16,1 1 0-16,-10-1-1111 0</inkml:trace>
  <inkml:trace contextRef="#ctx0" brushRef="#br0" timeOffset="13980.954">2963 4175 1306 0,'0'0'0'0,"3"0"0"0,2 0 0 16,3 0 1-16,0 0 0 0,-2-3-1 0,5 1 0 0,-1-1 18 16,3 0 0-16,-2 1-18 0,-2-1 0 15,-1-1 72-15,0-1 0 0,-3-3-72 0,3 0 0 0,0 0 34 16,0-5 2-16,0 2-36 0,-3 2 0 0,-4 1 25 16,3 0 1-16,-4 0-26 0,0 3 0 0,-4-1 54 15,3 4 1-15,1-4-55 0,-5 1 0 0,2 1 57 16,-5 0 1-16,-2 3-58 0,-2-2 0 0,-4 3 62 0,-2-4 1 15,2 4-63-15,-1 4 0 0,4-1 51 16,-1 2 2-16,4-2-53 0,0 1 0 0,2 1 42 0,5-2-1 16,-1 5-41-16,4-3 0 0,0 3 35 0,0-3 1 15,4 3-36-15,-1 0 0 0,7 1 26 0,1 2-1 16,7-3-25-16,-2 2 0 0,1-3 21 0,4 1-1 0,1 0-20 16,2 0 0-16,-3-5 14 0,0 2 1 0,-1 0-15 15,-2 0 0-15,3-2 10 0,-4 0 1 0,4-3-11 16,-5-3 0-16,1-2 8 0,-1-1 0 0,0-1-8 15,-3 4 0-15,-13 3-1781 0</inkml:trace>
  <inkml:trace contextRef="#ctx0" brushRef="#br0" timeOffset="14448.654">3331 4028 1381 0,'0'0'0'0,"0"0"38"0,0 0 0 0,3 1-38 16,-1-1 0-16,1 0 75 0,0 4 2 0,-1-4-77 0,-2 3 0 15,3 2 70-15,2 2 1 0,3 1-71 0,0 5 0 16,1 0 24-16,3-2-1 0,-3-2-23 0,-1-1 0 0,0 0 20 16,0-5 2-16,-2 2-22 0,1-3 0 15,-2 1 31-15,-2 0 2 0,2 2-33 0,-1-5 0 0,4 3 37 16,0-3 0-16,2 1-37 0,-2-1 0 0,0 0 35 16,5 0-1-16,-4 0-34 0,2-1 0 0,-3-2 33 15,2-2 1-15,1-1-34 0,2 1 0 0,1 0 27 16,2-3 1-16,0 0-28 0,-3 0 0 0,-4 4 21 15,2-1 1-15,2-1-22 0,-5 4 0 0,2-1 21 16,-2 1-1-16,-4 2-20 0,4 0 0 0,-3 0 18 0,3 0 1 16,-3 0-19-16,1 0 0 0,4 2 15 0,-2 1 2 15,0-3-17-15,0 2 0 0,1 1 15 0,-1 0-1 16,-3-3-14-16,0 1 0 0,1 3 11 0,-4-1 0 16,1 2-11-16,2-5 0 0,-2 1 8 0,-1 2 1 0,1 0-9 15,2-3 0-15,-2 2 6 0,-2 1 1 0,3-3-7 16,-1 3 0-16,1-3 3 0,-2 2 2 0,1-2-5 15,0-2 0-15,-1-1 3 0,1 3 1 0,2-5-4 16,-2 2 0-16,-1-5 2 0,1 0 1 0,2-4-3 16,3-1 0-16,3-4 3 0,-2 1-1 0,1-3-2 15,-4 1 0-15,-1 3 2 0,-2-3 0 0,-1-1-2 16,1 3 0-16,2 2 1 0,3-2 2 0,-3 0-3 16,3 5 0-16,-4 5 1 0,1 3 1 0,2 0-2 15,-3 1 0-15,1 2 2 0,0-3 2 0,3 3-4 16,3-3 0-16,-11 3-1834 0</inkml:trace>
  <inkml:trace contextRef="#ctx0" brushRef="#br0" timeOffset="15988">7394 3817 1482 0,'0'0'0'0,"0"0"0"16,-13 3 0-16,13-3 76 0,-30 4 1 0,12-4-77 15,-2 0 0-15,-1 4 102 0,-5 0 1 0,1 3-103 16,1-2 0-16,0 3 68 0,-1 0 2 0,2 2-70 15,3 1 0-15,4 1 30 0,-2 4 2 0,2-3-32 16,0-4 0-16,4 2 18 0,2 2 0 0,2-5-18 0,5 0 0 16,6 0 12-16,0 0 0 0,4-2-12 0,1 0 0 15,3-1 9-15,-3 0 0 0,4 1-9 0,6-6 0 0,3 0 8 16,1-3 1-16,-1-2-9 0,-2-3 0 0,-5-4 8 16,1-4 0-16,-3-5-8 0,-2 1 0 0,-2-7 8 15,0-2-1-15,0 1-7 0,-2 2 0 0,0-2 8 16,1 3 1-16,-1-2-9 0,-4 5 0 0,1-2 7 15,-3 3 1-15,-3 1-8 0,1 2 0 0,-1 2 7 16,0 4 0-16,-2 1-7 0,0 0 0 0,-4 1 6 0,-2-3 1 16,1 5-7-16,-3 1 0 0,2-1 5 0,-2 0 2 15,4 3-7-15,-2 0 0 0,6 5 6 0,-3 0-1 16,3 2-5-16,0 1 0 0,2 5 6 0,-2 0 0 16,5 4-6-16,2 4 0 0,4 6 5 0,1 5 2 15,4-1-7-15,-2-1 0 0,3 2 6 0,0-2-1 16,1 4-5-16,0-4 0 0,3 2 6 0,-3 2-1 0,1-4-5 15,0 3 0-15,-1 1 5 0,0-1 0 0,-1 1-5 16,-2-7 0-16,-2-3 6 0,0-2 0 0,0-2-6 16,0-6 0-16,0-1 5 0,1-5 2 0,-1-1-7 15,-3-2 0-15,0-2 6 0,1-1 0 0,-1-2-6 16,3-1 0-16,2-3 7 0,1-7 0 0,2 0-7 16,-7 0 0-16,2-1 7 0,-2-1 0 0,-1-2-7 15,0-1 0-15,-2 2 8 0,-1 2 0 0,1-2-8 16,-3 6 0-16,0 0 7 0,-3 2 0 0,3 6-7 15,0 1 0-15,0-1 5 0,0 5 1 0,-2-3-6 0,2 3 0 16,-3-3 4-16,3 3 1 0,-5 3-5 16,2-3 0-16,-2 3 3 0,0-1 2 0,-3 5-5 0,-3 1 0 15,2 8 2-15,1 0 0 0,-2 1-2 0,4-1 0 16,4-3 1-16,-1 3 0 0,3 0-1 0,3-4 0 0,2-2 0 16,3 1 2-16,-3-3-2 0,3 0 0 0,0-4 0 15,1 1 1-15,4 0-1 0,3 1 0 0,0-1 0 16,1-2 0-16,1-3 0 0,3 0 0 0,2 0 0 15,3 0 0-15,-1 0 0 0,-1-3 0 0,2-2 0 16,-4-3 0-16,2-3 0 0,2 2 0 0,-2-2 0 16,-2-2 0-16,-1-4 0 0,-4-2 0 0,2-2 0 0,-4-4 0 15,0 1 0-15,-5-1 0 0,1 1 0 0,-3 3 0 16,0-4 0-16,-1-2 0 0,-1 2 0 0,-5-7 0 16,3 2 0-16,-4 1 0 0,-4 1 0 0,3-4 0 15,-2 4 0-15,-2-1 0 0,-3 1 0 0,-5-1 0 16,2 4 0-16,-2 0 0 0,-1 4-1 0,1 2-1 0,-3 2 2 15,4 1 0-15,-1-2-4 0,0 3-1 0,5 2 5 16,0 5 0-16,0 2-15 0,3 4 0 0,1 2 15 16,4 0 0-16,0 2-29 0,0 1 0 0,0 2 29 15,0 2 0-15,8 6-35 0,-2 6 1 0,5 2 34 16,2 2 0-16,3 3-28 0,-2 5 1 0,2 4 27 16,0 2 0-16,-3 2-20 0,1 2 1 0,0 1 19 15,-1-3 0-15,0-6-15 0,0-4 2 0,-1-1 13 16,1 3 0-16,-5 0-10 0,-3-2 0 0,3 1 10 15,-5 1 0-15,2-2-8 0,0 3 1 0,-1-7 7 16,0-1 0-16,-3-4-7 0,-1 1 2 0,-1-5 5 0,1-4 0 16,0-12-1573-16</inkml:trace>
  <inkml:trace contextRef="#ctx0" brushRef="#br0" timeOffset="16244.034">8145 3759 1595 0,'0'0'0'16,"-3"0"0"-16,-1 0 0 0,-2 3 18 0,-2-3 0 16,-5 5-18-16,-7 3 0 0,-4 4 36 0,-2 1 1 15,-4-2-37-15,-2 2 0 0,2-1 52 0,-4-4 0 16,1 5-52-16,4-4 0 0,4 2 29 0,1 1 0 15,3-6-29-15,3 0 0 0,2-1 18 0,7-2 1 0,-2 2-19 16,4-2 0-16,4-3 24 0,3 0 2 0,3 0-26 16,2-3 0-16,-5 3-1465 0</inkml:trace>
  <inkml:trace contextRef="#ctx0" brushRef="#br0" timeOffset="16440.252">8267 3797 1507 0,'0'0'0'0,"0"3"0"16,0 0 0-16,0-1 41 0,0 4 2 0,0 3-43 0,0 10 0 15,-1 2 84-15,-1 4 0 0,1-1-84 0,-3 1 0 16,3-7 49-16,1 1 2 0,-3-2-51 0,-1-1 0 16,4 0 31-16,-1-3 1 0,1-5-32 0,0-1 0 0,0-7 12 15,5 0 1-15,-5 0-13 0,3 2 0 0,-3-2-1462 16</inkml:trace>
  <inkml:trace contextRef="#ctx0" brushRef="#br0" timeOffset="16853.852">8443 3725 1231 0,'0'0'0'0,"3"5"0"15,-1-2 0-15,1 2 9 0,-2 3 1 16,3 2-10-16,-1 2 0 0,1 2 21 0,-4 1 0 0,4 4-21 16,-3-3 0-16,2 4 36 0,2 2 0 0,-2 2-36 15,-3-5 0-15,2-2 21 0,-2-4 1 0,3-2-22 16,-3-1 0-16,2-2 14 0,1-5 1 0,-3 2-15 16,3-2 0-16,-3-3 19 0,2 0 0 0,1 0-19 15,-3-3 0-15,0-2 29 0,0 2 0 0,0-5-29 16,5-5 0-16,3-11 36 0,0-1 0 0,-4 0-36 15,1 1 0-15,-2 6 34 0,1 3 1 0,0-1-35 16,-2 3 0-16,4 0 29 0,-1 6 0 0,0-1-29 0,-2 3 0 16,2 2 25-16,3 3 1 0,0-3-26 0,1 1 0 15,-1 2 20-15,2 0 0 0,3 2-20 0,1 1 0 16,4 5 19-16,-3-4 0 0,-2 4-19 0,0-3 0 16,-5 1 18-16,-3 1 0 0,0-1-18 0,-1-1 0 15,1-2 13-15,-2 2 2 0,0-1-15 0,2 1 0 16,-2 2 12-16,4-3 1 0,-1-1-13 0,-1 2 0 0,3 0 9 15,0 0 1-15,-2-2-10 0,1 0 0 0,-7-3-1477 16</inkml:trace>
  <inkml:trace contextRef="#ctx0" brushRef="#br0" timeOffset="17041.583">8852 3738 1344 0,'0'0'0'16,"0"0"0"-16,0 0 0 0,0 0 0 0,0 2 0 15,0 1 0-15,0 0 0 0,2-1-8 0,1 4 1 16,0-1 7-16,-3 3 0 0,0 0 13 0,0-1-1 0,0 3-12 16,0 1 0-16,0-3 9 0,0-2 1 0,0 2-10 15,0-1 0-15,0-3 9 0,0-4 1 0,0 3-10 16,0-1 0-16,2 1 27 0,1-3 1 0,-3 2-28 16,3-2 0-16,-3 0-1086 0</inkml:trace>
  <inkml:trace contextRef="#ctx0" brushRef="#br0" timeOffset="17293.53">8961 3317 1318 0,'0'0'0'0,"-3"0"0"0,1-3 0 16,0-2 2-16,1 2 1 0,-2 3-3 0,3-3 0 16,0 3 2-16,-2 3 1 0,2 0-3 0,-3 5 0 15,3 5 50-15,0-1 0 0,0 9-50 0,3 7 0 0,-3 4 28 16,2 9 0-16,1-3-28 0,0 2 0 0,2-7 21 15,0 0 1-15,-2 1-22 0,2 0 0 0,-5-5 48 16,0-1 1-16,0-2-49 0,-4-3 0 0,3-2 59 16,-2-4-1-16,-1 2-58 0,3-1 0 0,-4-2 58 15,2 0 1-15,-2-7-59 0,-1 2 0 0,1-9 49 0,3-2 2 16,-1-2-51-16,3-1 0 0,0 3-1469 0</inkml:trace>
  <inkml:trace contextRef="#ctx0" brushRef="#br0" timeOffset="17493.166">9107 3539 1520 0,'0'0'0'0,"0"3"0"15,0-3 0-15,0 0 15 0,0 0 0 0,0 5-15 16,-4 2 0-16,0 3 48 0,-5 1 0 0,-2 5-48 16,-7-3 0-16,-3 2 45 0,-4-2 1 0,-2 0-46 15,1-5 0-15,4 0 23 0,-3-4 1 0,1 1-24 16,1-2 0-16,-1-3 14 0,4 0 2 0,-1 0-16 15,0 0 0-15,1 0 12 0,-1 0 2 0,3-3-14 16,6-2 0-16,2 1 12 0,4-4 2 0,4 4-14 16,2 3 0-16,0 1-1401 0</inkml:trace>
  <inkml:trace contextRef="#ctx0" brushRef="#br0" timeOffset="17704.23">9112 3694 1356 0,'0'0'0'0,"3"5"0"0,5 1 0 0,5 8 28 16,5 5 0-16,-6-1-28 0,1 1 0 16,-3-2 32-16,1-1-1 0,-3 1-31 0,0 2 0 0,-3 2 19 15,-2-4 1-15,-2-1-20 0,3-5 0 0,-4-3 18 16,-4-6 0-16,3 1-18 0,-1-3 0 0,2 0 8 16,0 0 1-16,-1 0-9 0,1 0 0 0,-4-8 6 0,3 3 1 15,-2-6-7-15,-2-2 0 0,-3-7 4 0,3-1 2 16,2 2-6-16,1 5 0 0,2 14-1193 0</inkml:trace>
  <inkml:trace contextRef="#ctx0" brushRef="#br0" timeOffset="18242.558">9337 3702 1093 0,'0'0'0'0,"5"0"0"16,4 0 0-16,4 0 5 0,3 0 2 0,0 0-7 16,-2 3 0-16,1-3 10 0,-3 5 0 0,1-1-10 15,0 4 0-15,0-3 49 0,-1 1 2 0,1-1-51 16,-5 0 0-16,0 0 28 0,0 1 0 0,-2-1-28 15,1 3 0-15,-2-4 20 0,-2 4 0 0,2-3-20 16,-1 1 0-16,-4 1 35 0,3-1 1 0,-3 2-36 16,-3-3 0-16,3-4 36 0,-4 2 0 0,0-3-36 15,0 4 0-15,-1 0 34 0,-3 0-1 0,0-4-33 16,-3 0 0-16,-2 0 28 0,-1-4 2 0,1 0-30 16,5 0 0-16,0 1 28 0,3-1 0 0,2-1-28 0,0-3 0 15,1 3 23-15,2 0 2 0,0-3-25 0,2 1 0 16,4-6 22-16,0-1 1 0,6-1-23 0,0 4 0 15,4-1 18-15,-3 1 1 0,3 1-19 0,2 2 0 0,-3 5 16 16,5 1-1-16,-1 4-15 0,-3 1 0 0,1 2 11 16,-2 3 2-16,0 0-13 0,1 0 0 0,0 0 9 15,-1 1 0-15,1 2-9 0,-4-3 0 0,-2 2 6 16,1 1 1-16,2-3-7 0,-5-1 0 0,-5-7 6 16,2 0-1-16,-5 2-5 0,1 1 0 0,3-3 6 0,-4 0 0 15,0 0-6-15,-4 0 0 0,4 2 4 0,0-1 2 16,-1-1-6-16,1-1 0 0,-3-1 3 0,-1-3 2 15,0 2-5-15,-4-1 0 0,-2-9 3 0,1-1 0 16,1-1-3-16,1 4 0 0,6-1 3 0,1 4 0 16,0-3-3-16,0 4 0 0,1-1 2 0,2 5 2 15,2 3-4-15,0-3 0 0,1 1 1 0,-1 2 0 0,0-3-1 16,6 3 0-16,2 3 0 0,4-3 1 0,4 5-1 16,-3 3 0-16,1 0 0 0,1 5 0 0,3-4 0 15,-6 2 0-15,2 0 0 0,2-4 0 0,-3 1 0 16,-2 3 0-16,-2-3 0 0,2 0 0 0,-3-1 0 15,-4-2 0-15,2-2-1 0,-7-1 1 0,0-2 0 16,-2 3 0-16,-2-3-1442 0</inkml:trace>
  <inkml:trace contextRef="#ctx0" brushRef="#br0" timeOffset="18556.817">10107 3648 1407 0,'0'0'0'0,"0"0"0"0,-3 0 0 15,3 0 13-15,-5 0 1 0,2 0-14 0,-2 0 0 0,-3 0 38 16,0 0 0-16,-2 0-38 0,2 0 0 0,-3 0 45 16,2 0 1-16,-1 0-46 0,-1 0 0 0,1 0 21 15,-2 0 2-15,-1 0-23 0,5 0 0 0,2 0 14 16,1 0 1-16,0 0-15 0,0 0 0 0,2 0 20 0,3-3 1 16,0 0-21-16,0 3 0 0,0 3 25 15,0-3 1-15,3 3-26 0,2-2 0 0,3 6 27 0,1-1 0 16,4 5-27-16,0-3 0 0,0 2 22 0,1 1 1 15,0 0-23-15,-1 1 0 0,-2 1 20 0,-1-3 1 16,-2 1-21-16,0 1 0 0,-5-1 17 0,2-3 1 16,-5 2-18-16,1-2 0 0,-1 0 17 0,-1 1 0 0,-4-1-17 15,-3 0 0-15,-3 0 14 0,-3 0 2 0,-2-3-16 16,-5-2 0-16,-8-3 14 0,-1-3 2 0,-2-2-16 16,-1-3 0-16,-3-2 11 0,3-4 2 0,-4 0-13 15,2 0 0-15,35 14-1546 0</inkml:trace>
  <inkml:trace contextRef="#ctx0" brushRef="#br0" timeOffset="18706.317">9412 3331 1494 0,'0'0'0'0,"5"-1"0"0,-1-3 0 15,4 3-3-15,0-2 1 0,0 3 2 16,-1-3 0-16,-3 3-27 0,0 3 0 0,-1-3 27 0,-3 0 0 15,0 0-1078-15</inkml:trace>
  <inkml:trace contextRef="#ctx0" brushRef="#br0" timeOffset="18903.57">8573 3458 1771 0,'0'0'0'16,"-1"3"0"-16,1-3 0 0,0 3-18 0,0-1 2 15,-3 1 16-15,1 0 0 0,-1 2-74 0,-2 3 1 0,2-3 73 16,-5-2 0-16,8-3-1193 0</inkml:trace>
  <inkml:trace contextRef="#ctx0" brushRef="#br0" timeOffset="19980.074">2223 5038 1186 0,'-4'-2'0'15,"4"2"2"-15,-5-3 1 0,-8-17-3 0,2 7 0 16,9 2 19-16,4 6 0 0,4 0-19 0,1-1 0 0,4 4 25 16,2-2 1-16,3 4-26 0,1 0 0 15,4 0 29-15,4 4 1 0,-1 4-30 0,-1 0 0 0,-3 2 25 16,1 1 0-16,0 3-25 0,-5 5 0 0,-4 5 58 16,1-2 0-16,-8 5-58 0,0-6 0 0,-7 4 46 15,-4-1 2-15,-1-4-48 0,-4 1 0 0,-5-4 61 0,-1-1 2 16,-1 0-63-16,-3-7 0 0,1-1 52 0,-1-1-1 15,-3-3-51-15,2-4 0 0,-4-3 39 0,-2 2-1 16,2-6-38-16,5-1 0 0,1-1 28 0,2-4 0 16,5 1-28-16,1-3 0 0,1-2 28 0,-2-1 1 15,8-1-29-15,5-1 0 0,8-1 28 0,2 2 0 16,5 2-28-16,3-1 0 0,3 3 27 0,4 2 1 16,4-3-28-16,-4 3 0 0,4-2 27 0,5-4 0 0,-4 1-27 15,2 2 0-15,-2 2 27 0,-1 3 0 0,4-6-27 16,1-2 0-16,-1-2 25 0,-3-4-1 0,2 1-24 15,-5 3 0-15,2-2 23 0,-3 0-1 0,-3 0-22 16,0 2 0-16,-4 1 16 0,-2-1 1 0,-4 2-17 16,0 3 0-16,-5 2 15 0,0 3 1 0,0 1-16 15,-3-1 0-15,-4 0 14 0,2 5 0 0,-6-2-14 16,2 0 0-16,-4-3 10 0,-6 1 2 0,-2 3-12 16,-3-1 0-16,-2 0 10 0,-4-2 0 0,-2 7-10 15,4-2 0-15,-3 5 8 0,-1 0-1 0,7 2-7 16,4 3 0-16,2 1 8 0,1 2 0 0,7 5-8 0,0 2 0 15,6 6 7-15,0 4 0 0,-1 1-7 0,4 5 0 16,1 6 6-16,1-1 1 0,-4 0-7 0,3 2 0 0,-2 0 6 16,-1-1-1-16,0-2-5 0,-3-2 0 15,2-3 6-15,-3-1 1 0,3-1-7 0,-3 4 0 0,-3-1 4 16,-1-2 2-16,0 1-6 0,3-3 0 0,-2-2 4 16,3-3 1-16,-4 1-5 0,3-6 0 0,1-4 3 15,-3-2 2-15,3-2-5 0,0-1 0 0,0 0 3 16,0-5 1-16,0-3-4 0,3 2 0 0,-2 1 4 15,3-3 0-15,-1 0-4 0,-2 0 0 0,-1 0-1941 0</inkml:trace>
  <inkml:trace contextRef="#ctx0" brushRef="#br0" timeOffset="20136.397">2925 5025 1709 0,'0'0'0'0,"-3"-1"0"16,-2-2 0-16,0-1 20 0,-1 3 0 0,-7 1-20 15,-5 5 0-15,-4-2 35 0,-10 6 1 0,2-1-36 16,-4 5 0-16,-2-1 76 0,-3 4 0 0,-2 0-76 16,3 0 0-16,-4-7 32 0,1 7-1 0,3-5-31 15,1-1 0-15,37-10-1527 0</inkml:trace>
  <inkml:trace contextRef="#ctx0" brushRef="#br0" timeOffset="21893.874">4071 4992 1192 0,'0'0'0'16,"0"0"0"-16,0 0 0 0,0 0 106 0,0 0 0 0,0 0-106 15,0 0 0-15,0 0 122 0,0 0 0 0,0 0-122 16,0 0 0-16,0 0 82 0,0 0 1 0,0 2-83 16,0 1 0-16,0 2 31 0,5 2 2 0,-1 8-33 15,1 4 0-15,1 4 23 0,1 4 1 0,-1-1-24 16,2-1 0-16,-1-4 25 0,4-1 1 0,-3 1-26 16,-4-1 0-16,1-1 32 0,0-1 2 0,1-4-34 15,-1-1 0-15,0-4 32 0,-2-1 1 0,-3 0-33 16,2-5 0-16,1 2 31 0,-3-3 1 0,0-1-32 15,0 1 0-15,0 1 29 0,0-3 1 0,0-3-30 16,0 0 0-16,0-2 32 0,0 0 0 0,0-8-32 16,0-7 0-16,5-7 29 0,0-3 2 0,1-3-31 15,-1 4 0-15,-1 1 25 0,0 4 2 0,4-2-27 0,-2 3 0 16,5 4 26-16,2 1 1 0,0 6-27 0,-1-1 0 0,4 0 20 16,2 2 2-16,-1-1-22 0,3 4 0 0,-6-3 19 15,2 1 1-15,0 2-20 0,1 3 0 0,-1-1 19 16,0 4 0-16,-3-2-19 0,1 1 0 0,-1 3 14 15,-2 0 0-15,2 3-14 0,-4 1 0 0,4 1 10 16,2 3 1-16,-6 3-11 0,1 2 0 0,-2-4 4 0,0 2-1 16,0 2-3-16,-5 0 0 0,-3-13-1975 0</inkml:trace>
  <inkml:trace contextRef="#ctx0" brushRef="#br0" timeOffset="22257.918">4547 5220 1457 0,'0'0'0'15,"0"2"0"-15,0-2 0 0,0 0 1 0,-3 3 0 16,3-3-1-16,0 0 0 0,0 0 0 0,-3 0 0 0,3 0 0 15,3 0 0-15,-3 0 39 0,3-5-1 0,-3-3-38 16,2-6 0-16,1-4 22 0,2-2 2 16,0-1-24-16,-2 1 0 0,2 2 19 0,-2-1 0 0,-2 2-19 15,3 1 0-15,-1 3 58 0,-2-1 2 0,3 5-60 16,-4-2 0-16,-4 4 69 0,3 4 2 0,1 0-71 16,-3 1 0-16,-1-4 64 0,3 1 1 0,-2 2-65 15,-2 1 0-15,0 2 54 0,2-3 0 0,-5 2-54 16,0 1 0-16,-2 1 41 0,2 2 2 0,-4 2-43 15,-1 3 0-15,2 0 29 0,-2 2 0 0,3 1-29 16,2-2 0-16,4-1 23 0,1 0-1 0,1 5-22 16,2 1 0-16,2 3 17 0,1 4 1 0,5-4-18 0,1 2 0 15,2-6 12-15,4 0 2 0,1-2-14 0,0 1 0 16,-2-4 11-16,2 0 0 0,0-3-11 0,-3-2 0 16,3 2 10-16,-4-2 2 0,1-3-12 0,-3 0 0 0,1 0 9 15,-5 0 1-15,5-6-10 0,-1 1 0 0,6-5 8 16,0 3-1-16,-4-5-7 0,1 3 0 0,-5-2 7 15,0-2 0-15,-3 5-7 0,0 0 0 0,-5 8-1842 16</inkml:trace>
  <inkml:trace contextRef="#ctx0" brushRef="#br0" timeOffset="22577.279">4912 4922 1608 0,'0'0'0'16,"5"-4"0"-16,3-4 0 0,5-3 2 0,3-2 1 15,0-3-3-15,-2-1 0 0,-1-2 15 0,0-2 1 16,-2-1-16-16,-2-2 0 0,-1-1 40 0,0-5 1 0,-3 3-41 16,-2 3 0-16,-3-1 21 0,0 3-1 0,-5 1-20 15,-3 4 0-15,0 4 14 0,-3 0 1 0,-3 2-15 16,1 2 0-16,-3 1 24 0,-4 0 0 0,2 3-24 16,-3 2 0-16,1 3 23 0,-1 0-1 0,0 2-22 15,4 4 0-15,4 2 21 0,-3 0 2 0,3 4-23 16,0 1 0-16,2 0 26 0,2-1 1 0,4 4-27 15,-1 5 0-15,4 3 23 0,-1 4 2 0,3 2-25 16,3 5 0-16,-1 0 22 0,4 4 1 0,-1 3-23 16,3-6 0-16,0 0 18 0,1-2 1 0,-1 2-19 0,0 0 0 15,0 1 16-15,2 4-1 0,-2-8-15 0,0-1 0 16,0-4 14-16,-2-1-1 0,2-3-13 0,0 0 0 16,-5-8 10-16,-1-2 2 0,1-3-12 0,-3-3 0 15,0-5 8-15,0-1 3 0,0-2-11 0,0 3 0 16,0-3-1661-16</inkml:trace>
  <inkml:trace contextRef="#ctx0" brushRef="#br0" timeOffset="22789.477">5016 5078 1557 0,'0'0'0'16,"-3"0"0"-16,3 0 0 0,0 0 45 0,0 0 0 15,-8 1-45-15,-5 2 0 0,-8 5 60 0,-4 0 2 16,-1 2-62-16,1-2 0 0,1-2 32 0,-2-1 0 0,1 3-32 16,4-4 0-16,0 4 32 0,1-3-1 0,2 0-31 15,2-2 0-15,3 0 18 0,1-3 1 0,1 0-19 16,4 0 0-16,4 0 14 0,3 0 0 0,3-3-14 16,2 0 0-16,-5 3-1471 0</inkml:trace>
  <inkml:trace contextRef="#ctx0" brushRef="#br0" timeOffset="23116.086">5230 4514 1419 0,'0'0'0'0,"0"5"0"0,4 3 0 0,-1 4 47 16,2 4 0-16,0 0-47 0,-2 1 0 0,-3 2 59 16,2 2 0-16,1 1-59 0,-3 5 0 0,0 6 84 15,0-1 0-15,0 1-84 0,0 0 0 0,-3-1 30 16,1 1-1-16,2-3-29 0,2-3 0 0,1-1 22 0,-3-3 1 16,0 3-23-16,0-1 0 0,0 2 31 0,-3 1 1 15,1-5-32-15,2-4 0 0,-3-4 23 0,3-2 2 16,0 0-25-16,0-5 0 0,0-4 22 0,3 0 1 15,-1-4-23-15,-2 4 0 0,0-4 17 0,0 4-1 16,0-4-16-16,0 1 0 0,0-1-1570 0</inkml:trace>
  <inkml:trace contextRef="#ctx0" brushRef="#br0" timeOffset="23423.869">5284 5222 1381 0,'0'0'0'0,"1"0"0"16,2 0 0-16,2 0 1 0,-5 0 1 0,3 0-2 15,-3 0 0-15,5-2 0 0,3-1 0 0,2 0 0 16,6 1 0-16,1-6 16 0,7 0 0 0,-3-3-16 15,-4 2 0-15,1 1 14 0,-2-3 1 0,0 1-15 16,1-2 0-16,-1-4 12 0,-1 3 1 0,1 0-13 16,-5-1 0-16,-2 1 34 0,-1 1 2 0,-3 1-36 15,-2 1 0-15,-3 5 52 0,0 1 0 0,0 1-52 0,0-1 0 16,-3 3 54-16,1-2 1 0,-4-2-55 0,-2 5 0 16,-1-3 58-16,-4 3-1 0,-3 0-57 0,1 0 0 15,0 3 44-15,-1 5 1 0,0 0-45 16,3 4 0-16,3 1 37 0,-1 3 0 0,5 1-37 0,3-1 0 0,-2 5 29 15,2-1 1-15,3 1-30 0,3-4 0 0,-2-1 25 16,6 0 1-16,2-5-26 0,-1 2 0 0,5-5 22 16,-3 0 1-16,4-4-23 0,-1 4 0 0,4 0 17 15,4 0 3-15,-3-2-20 0,-1-2 0 0,2-4 13 16,-1 0 0-16,-2 0-13 0,1-5 0 0,1 0 11 0,1-3 0 16,-2 0-11-16,-1 0 0 0,-16 8-1704 0</inkml:trace>
  <inkml:trace contextRef="#ctx0" brushRef="#br0" timeOffset="23652.983">5607 4919 1608 0,'0'0'0'0,"3"3"0"16,-3-3 0-16,2 0 25 0,-2 0 1 0,3 5-26 16,0 3 0-16,2 0 43 0,3 5 0 0,5 2-43 15,0 1 0-15,4 5 41 0,2-1 1 0,4 1-42 16,-6 0 0-16,2-1 37 0,2 1 1 0,-3-5-38 15,-3 1 0-15,3-1 23 0,-2-5 1 0,-2 2-24 16,2-1 0-16,-3 1 21 0,3-5 1 0,-3 0-22 16,-4-5 0-16,2-1 30 0,-1-4 1 0,-2-1-31 15,0 0 0-15,-5 1 22 0,2-4 0 0,0-2-22 0,3-2 0 16,-8 10-1574-16</inkml:trace>
  <inkml:trace contextRef="#ctx0" brushRef="#br0" timeOffset="23825.977">5963 4927 1507 0,'0'0'0'0,"-2"0"0"0,2 0 0 0,-3 0 23 16,-2 0 2-16,-3 3-25 0,-5 2 0 0,-7 3 18 16,-1 1 1-16,-3 6-19 0,2-1 0 0,1 5 10 15,0-2 0-15,4 7-10 0,-2 1 0 0,4 7 33 0,-1 1-1 16,0 1-32-16,-1-3 0 0,-1-5 21 16,2-3 2-16,-1 1-23 0,4-6 0 0,2-3 18 15,3 1 0-15,0-3-18 0,2-4 0 0,-2-2 34 0,5-6 0 16,3-1-34-16,-2 0 0 0,2 0-1370 0</inkml:trace>
  <inkml:trace contextRef="#ctx0" brushRef="#br0" timeOffset="24052.482">6017 4865 1608 0,'0'0'0'0,"0"5"0"15,0 3 0-15,0 5 33 0,0 6 2 0,0-2-35 16,3-1 0-16,-1 5 66 0,1-1 2 0,0-2-68 16,-3 1 0-16,2-4 67 0,-2-2 0 0,0 3-67 15,0-2 0-15,3 2 28 0,-2 0 1 0,6-5-29 16,-6-2 0-16,3-5 18 0,-4-3 0 0,1 2-18 16,2-3 0-16,-3 0 16 0,0 0 1 0,0-3-17 0,0-6 0 15,0 9-1553-15</inkml:trace>
  <inkml:trace contextRef="#ctx0" brushRef="#br0" timeOffset="24200.479">5958 4677 1532 0,'0'0'0'0,"0"0"0"0,0-3 0 0,0 3 8 16,0-3 1-16,0 1-9 0,0 2 0 0,0-3 8 0,0 1 1 15,0 1-9-15,0-1 0 0,0 2 0 0,3-3 1 16,2 1-1-16,0 2 0 0,-5 0-1176 0</inkml:trace>
  <inkml:trace contextRef="#ctx0" brushRef="#br0" timeOffset="24875.989">6272 4964 1192 0,'0'0'0'0,"3"3"0"15,2 1 0-15,3 1 6 0,5 3 1 0,-4 0-7 16,2 2 0-16,2 1 12 0,-3 0 2 0,1-2-14 15,-2-1 0-15,-1-6 44 0,-4 1 1 0,0 0-45 16,-1 2 0-16,-1-5 24 0,-2 3 1 0,3-3-25 16,-3 2 0-16,2-2 16 0,1 0 2 0,-3 0-18 15,3-2 0-15,-3-1 62 0,2-5 0 0,1 3-62 16,2-3 0-16,-5 0 77 0,3-4 1 0,-3-1-78 16,2 2 0-16,1-2 82 0,-3 1 1 0,3-1-83 15,-3 2 0-15,0 1 66 0,0 2 0 0,0 0-66 0,0 4 0 16,0-3 48-16,0 3 2 0,0 0-50 0,0 3 0 15,0-4 38-15,0 2 1 0,0 0-39 0,5 1 0 16,-4-1 33-16,3-2 0 0,-4 5-33 0,3-3 0 0,-3 2 23 16,1-1-1-16,2 0-22 0,-3 2 0 15,2-3 16-15,1 2 0 0,-3 1-16 0,3 1 0 0,-3 2 7 16,2-3 1-16,1 2-8 0,-3 0 0 0,3-1 1 16,2 2 1-16,-3 2-2 0,1-2 0 0,0 5-3 0,2-2 2 15,3 1 1-15,-3-2 0 0,-2-2-11 0,2-2 1 16,3 2 10-16,-4 2 0 0,4 3-24 0,0-3 1 15,2 1 23-15,-2-4 0 0,5 1-26 0,-1-3 1 16,1 0 25-16,-5 2 0 0,2-1-19 0,1 4 0 16,-3-5 19-16,1 0 0 0,3 0-14 0,0-3 0 15,-2 1 14-15,1 1 0 0,-1-1-10 0,1-3 0 0,-2-3 10 16,1 2 0-16,-2 1-6 0,-2 0 2 0,-1-2 4 16,0 2 0-16,-5-2-1 0,3 1 0 0,-3 0 1 15,-3 1 0-15,3-3 0 0,-5 0 0 0,0-1 0 16,-1 1 0-16,-2 0 1 0,1 0 0 0,-1 3-1 15,1 2 0-15,-1 0 4 0,-2 3 1 0,-1 3-5 16,-2 0 0-16,0 2 8 0,-4 3-1 0,1 0-7 16,3 0 0-16,2 4 9 0,1 1 0 0,1 0-9 15,6-2 0-15,-1-2 13 0,8-2 0 0,0 2-13 16,4-1 0-16,5 3 15 0,3 3 1 0,2-1-16 16,2-2 0-16,1 0 13 0,5 2 2 0,-3 0-15 15,0-1 0-15,1-4 12 0,1 2 1 0,-4 1-13 0,0-3 0 16,-4-4 12-16,-1 1 0 0,-3-2-12 0,0 0 0 15,-1-3 11-15,1 2 0 0,0-2-11 0,-2-2 0 16,-1 2 10-16,-2-3 2 0,0 0-12 0,-4 2 0 16,1-4 13-16,0 2 1 0,1 3-14 0,-4-4 0 0,-2 4-1758 15</inkml:trace>
  <inkml:trace contextRef="#ctx0" brushRef="#br0" timeOffset="25512.216">4351 5747 1709 0,'0'0'0'0,"0"0"0"0,0 0 0 16,0 0 1-16,0 0 0 0,0 0-1 0,-5 0 0 16,5 0 69-16,-3 5 2 0,3-5-71 0,-25 8 0 0,1 0 93 15,-2 5 2-15,-2-4-95 0,1 2 0 0,-2-6 38 16,3 1 1-16,6 1-39 0,-1 0 0 0,2 0 26 16,5-2 1-16,2-1-27 0,3 4 0 0,6-3 29 15,3 1 1-15,3-1-30 0,-2 0 0 0,3 3 44 16,-1 1 0-16,6 1-44 0,7-1 0 0,5 1 41 15,4 1 2-15,1 0-43 0,-2 2 0 16,-2-6 34-16,2-2 0 0,2 3-34 0,-4 2 0 0,5-2 28 0,-1-1 2 16,-6 5-30-16,1-5 0 0,0 3 21 0,-4 1 1 15,-4-1-22-15,0 1 0 0,-5 1 21 0,-4 4-1 16,-4-3-20-16,-4 3 0 0,-1-4 17 0,-3-2-1 0,-5 1-16 16,-3 2 0-16,-4-2 15 0,-3 3 0 0,-5-3-15 15,-1-3 0-15,-5 0 12 0,-4-7 1 0,5 3-13 16,-1-1 0-16,5-2 12 0,4-1 0 0,6-1-12 15,5-7 0-15,2 0 9 0,8-3 0 0,0 1-9 16,8 2 0-16,0 2 7 0,4 0 0 0,8-2-7 16,2 0 0-16,-18 8-2067 0</inkml:trace>
  <inkml:trace contextRef="#ctx0" brushRef="#br0" timeOffset="26029.338">4745 5855 1569 0,'0'0'0'0,"0"0"0"0,0 0 0 16,0 0 5-16,0 0-1 0,0 3-4 0,-3-3 0 16,1 5 50-16,-3 1-1 0,-3 4-49 0,-4 2 0 0,-1 4 64 15,-3 5 0-15,3-2-64 0,0 0 0 0,6 0 29 16,-1 1 0-16,3-1-29 0,0-1 0 0,2-2 21 16,-2-4-1-16,5 1-20 0,0-2 0 0,0-3 20 15,2-2 0-15,1 1-20 0,2-3 0 0,3 4 35 0,-4 2 0 16,7-2-35-16,2 0 0 0,2 0 40 15,4-5 1-15,-2 1-41 0,-1-4 0 0,-3 0 40 16,3 0 0-16,-3-4-40 0,-4-4 0 0,-1 0 33 0,0 0 0 16,0-5-33-16,-2-3 0 0,2-4 26 0,0-1 3 15,-4-4-29-15,0 1 0 0,-4-4 23 0,4-1 2 16,-4 4-25-16,-4 1 0 0,4 0 23 0,-3 4 2 0,2 2-25 16,-3 4 0-16,3 5 19 0,-2 1 1 0,-1 6-20 15,8 1 0-15,-1 2 17 0,-2 4 0 0,3 3-17 16,-3 4 0-16,6 11 12 0,2 4 1 0,-1 3-13 15,0 1 0-15,0 6 9 0,-2-1 1 0,2 1-10 16,4-3 0-16,-3 1 6 0,2 0 2 0,2 1-8 16,-5 4 0-16,5 4 6 0,-4 1 0 0,-1 1-6 15,-3-5 0-15,-2-5 4 0,-3 1 1 0,0-4-5 16,0-3 0-16,0-2 3 0,0-1 1 0,0-3-4 16,-3-2 0-16,1-3 4 0,-1 2-1 0,0-8-3 15,1-9 0-15,-2-5 2 0,1-2 2 0,-1-5-4 16,3-3 0-16,-2-2 4 0,-2-1 1 0,2-5-5 15,1-2 0-15,-1-7 9 0,-2-3 0 0,5 1-9 0,0 5 0 16,5-3 13-16,-2-1 2 0,7-1-15 0,-2-2 0 16,-4-1 18-16,4-3 1 0,2 4-19 0,1 2 0 0,-1 6 14 15,1 0 2-15,1 4-16 0,-4 2 0 0,-8 18-2015 16</inkml:trace>
  <inkml:trace contextRef="#ctx0" brushRef="#br0" timeOffset="26611.431">5121 5936 1884 0,'0'0'0'16,"0"0"0"-16,0 3 0 0,0-3 15 0,0 5 1 15,0 3-16-15,0 4 0 0,0 12 86 0,0 1 1 16,0 1-87-16,0-3 0 0,5-2 84 0,-2-2 0 16,-3 0-84-16,5 0 0 0,-2-2 33 0,-3-2 0 15,5-3-33-15,-5-2 0 0,1 1 22 0,3-3-1 0,-4-3-21 16,0-1 0-16,0 1 21 0,0 1 1 0,0-4-22 15,0 1 0-15,0-3 19 0,0 0 1 0,0 0-20 16,-4 0 0-16,3-3 21 0,1 1 1 0,-3-6-22 16,1 1 0-16,2-9 20 0,-3-2 1 0,3-2-21 15,3-4 0-15,2-1 17 0,0 1 1 0,3 0-18 16,-4 2 0-16,1 1 15 0,3 6 0 0,3-1-15 16,-4 0 0-16,1 3 14 0,0 5-1 0,0 0-13 15,0 4 0-15,0 4 13 0,-1 0-1 0,3 1-12 16,3 2 0-16,-2 2 11 0,3 3 0 0,2 3-11 0,-3-3 0 15,0 5 9-15,-2 3 0 0,2-2-9 0,-4 0 0 16,-4-1 8-16,1-1 1 0,-1-4-9 0,-3 0 0 16,1 0 8-16,-3-3 1 0,3-2-9 0,-3 3 0 15,0 1 7-15,0-3 1 0,0 0-8 0,-3-3 0 16,3 2 6-16,0-3 2 0,0 2-8 0,0 0 0 16,0-2 6-16,0 0 0 0,0-2-6 0,3-3 0 0,2-3 5 15,0-1 1-15,-1-4-6 0,8-6 0 0,-3 2 4 16,7-7 1-16,-3 3-5 0,0 1 0 0,-2 2 3 0,2 3 0 15,1-1-3-15,2 3 0 0,1 0 3 16,2 5 0-16,-4 1-3 0,1 7 0 0,0 1 2 0,-4 5 1 16,1 2-3-16,0-1 0 0,0 4 3 0,-2-3-1 15,2 3-2-15,-1 1 0 0,1 1 2 0,0 0 0 16,0-2-2-16,-5 2 0 0,0-1 2 0,-2-2 0 16,0 1-2-16,-6 0 0 0,0-2 1 0,0-1 1 0,0 0-2 15,0-3 0-15,-3-2 1 0,0 2 0 0,1 0-1 16,-2-2 0-16,4-3-2114 0</inkml:trace>
  <inkml:trace contextRef="#ctx0" brushRef="#br0" timeOffset="27728.71">5824 5822 1859 0,'0'0'0'0,"3"3"0"16,-1 2 0-16,1-2 38 0,-1 5 1 0,1 4-39 15,0 4 0-15,2 3 85 0,0 3-1 0,-1 4-84 0,-1-3 0 16,1 0 73-16,-3 4 0 0,2-5-73 0,-3-2 0 16,2-1 28-16,1-1 1 0,0-4-29 0,-3-1 0 15,0-1 18-15,0-2 0 0,2 1-18 0,1-6 0 16,-3-2 20-16,0-2 1 0,0 3-21 0,0-4 0 16,0 0 22-16,0 0 0 0,0 0-22 0,0 0 0 0,0-5 21 15,0-3 1-15,2-3-22 0,1-5 0 0,2-6 23 16,1-5 1-16,-1 2-24 0,3 2 0 0,1 4 19 15,3 2 1-15,0 1-20 0,-2 0 0 0,-5 4 18 16,1 1 1-16,-1 1-19 0,3 4 0 0,-3 4 16 0,3-1 1 16,0 3-17-16,1 3 0 0,1-1 13 0,4 4 2 15,-1 2-15-15,-4 0 0 0,3 1 10 0,0 2 1 16,1 2-11-16,-5-3 0 0,-3 1 11 0,0-3 2 16,-2-4-13-16,-2 1 0 0,3 1 9 0,-4-1 1 15,1-2-10-15,2 2 0 0,-3 0 8 0,3-2-1 0,-3-1-7 16,0 1 0-16,0-3 5 0,0 0 1 0,0 0-6 15,0 0 0-15,0 0 3 0,0 0 1 0,0 0-4 16,2 0 0-16,4-5 3 0,-1-3 0 0,3 0-3 16,-1 0 0-16,4-8 2 0,1-1 2 0,1 1-4 15,-2 5 0-15,-1 2 2 0,-2 4 1 0,0-1-3 16,-3 4 0-16,-1-1 2 0,1 3 2 0,2 0-4 16,-1 0 0-16,0 0 2 0,2 3 1 0,5-1-3 15,0 1 0-15,0 1 3 0,4 4-1 0,-4 3-2 16,0-3 0-16,-2 2 2 0,-3 1 0 0,1-2-2 15,-1-1 0-15,0-3 2 0,-3-2 0 0,-2 0-2 0,2 2 0 16,0-3 1-16,0 1 0 0,1 0-1 0,-1-3 0 16,0 0 0-16,-2 0 1 0,1 0-1 0,1 0 0 15,0 0 0-15,1 0 1 0,-1 0-1 0,-3-6 0 16,1-1 0-16,-3 0 1 0,3-1-1 0,-3-3 0 16,0 1 1-16,-3 2 1 0,0-3-2 0,1 2 0 0,-3 1 1 15,-3 0 0-15,0 3-1 0,1 2 0 0,-3 0 1 16,4 1 1-16,1 2-2 0,0 0 0 0,0 0 1 15,2 0 2-15,-2 2-3 0,5 1 0 0,-3-3 2 16,3 3 0-16,-2-3-2 0,-1 5 0 0,3-2 2 16,0-2 2-16,3 4-4 0,2 3 0 0,3 3 3 0,2 2 2 15,3 0-5-15,2-1 0 0,6-1 5 16,0 0 2-16,0-1-7 0,-4-2 0 0,4-5 7 0,1 2-1 16,2-8-6-16,-3-1 0 0,0 0 6 0,-1-1 1 15,1-5-7-15,-3 2 0 0,2-3 6 0,-2-1 1 0,-2-4-7 16,0 0 0-16,-7-1 7 0,-1-7 0 0,-3 2-7 15,0 3 0-15,-2-5 5 0,0-1 2 0,-3 1-7 16,-3-1 0-16,0-1 4 0,-2-2 2 0,0-1-6 16,-3 1 0-16,-5-4 3 0,-2 0 1 0,2 2-4 15,0 5 0-15,3-2 1 0,-1 5 0 0,2 0-1 16,-2 7 0-16,1 0 0 0,-3 4 1 0,5 3-1 16,4 3 0-16,0 3 0 0,4 4 0 0,4 3 0 15,-3 3 0-15,2 3 0 0,2 1 0 0,-2 6 0 16,5 9 0-16,5 4 0 0,-3 10 0 0,1 1 0 15,-5-4 0-15,0-5 0 0,1-1 0 0,-1-1 0 16,2-2 0-16,-1 4 0 0,1-5 0 0,-1 6 0 16,-3-3 0-16,0-1 0 0,-4 2 0 0,4-3 0 0,-3-6 0 15,2-5 0-15,2-6 1 0,-2 0-1 0,-3-6 0 16,0-3 1-16,0-3 2 0,0-3-3 0,0 1 0 16,0-2 1-16,0 0 1 0,0-8-2 0,0-4 0 15,0-9 1-15,0-4 1 0,0-3-2 0,2 4 0 0,3 3 2 16,1-4 0-16,-1 4-2 0,-2 3 0 0,-1-1 0 15,1 3 0-15,2-1 0 0,-1 2 0 0,1 3-6 16,-2 2 2-16,1 3 4 0,-4 2 0 0,1 5-23 16,2 0 2-16,-3 0 21 0,4 4 0 0,-4-3-42 0,1 2 1 15,-1 1 41-15,-1 0 0 0,-3 0-37 0,0 1 1 16,-9 2 36-16,-6 2 0 0,-8 3-26 0,-7 3 1 16,1-3 25-16,-1 5 0 0,1-1-18 0,1 1 1 15,-6 3 17-15,7-7 0 0,7-2-13 0,4-6 1 16,15-1 12-16,2 0 0 0,-2 0-7 0,0 0 1 15,2 0 6-15,1 0 0 0,-1 0-1 0,0 0 0 0,3 0 1 16,0 0 0-16,0 0-1955 0</inkml:trace>
  <inkml:trace contextRef="#ctx0" brushRef="#br0" timeOffset="28020.815">6949 5806 1746 0,'0'0'0'0,"3"6"0"15,2 1 0-15,3 4 49 0,-3 4 0 0,3 6-49 16,-3 0 0-16,3 2 59 0,-3 6-1 0,-2-4-58 16,1-4 0-16,-4-4 81 0,2-3 1 0,1-1-82 0,-3-5 0 15,3-3 37-15,-3-4 1 0,2-1-38 0,1 0 0 16,-3 0 22-16,0 0 2 0,0-1-24 0,0-7 0 16,0-5 28-16,0-3 1 0,0-4-29 0,0-6 0 0,0-2 27 15,0-4 1-15,3 4-28 0,-1 4 0 16,3 7 27-16,1 1 1 0,-1 3-28 0,3 0 0 0,1 1 25 15,3 4 1-15,0 0-26 0,-2 0 0 0,6-3 20 16,0 1 0-16,1 3-20 0,-4-1 0 0,3 0 15 16,-3 0-1-16,0 0-14 0,-1 2 0 0,-12 6-1900 15</inkml:trace>
  <inkml:trace contextRef="#ctx0" brushRef="#br0" timeOffset="28154.676">7325 5706 1646 0,'0'0'0'16,"2"5"0"-16,4 3 0 0,1 0 20 0,4 6 0 15,-3 2-20-15,-3 0 0 0,-1-1 6 0,0 1-1 0,-1-1-5 16,2-4 0-16,-4 0 35 0,2-2 0 0,1 2-35 16,0-3 0-16,-4 2 29 0,2-2 0 0,1-4-29 15,0 0 0-15,-1-4 21 0,1 0-1 0,-3-5-20 16,3 2 0-16,-3 3-1401 0</inkml:trace>
  <inkml:trace contextRef="#ctx0" brushRef="#br0" timeOffset="28500.328">7689 5515 1344 0,'0'0'0'0,"5"-4"0"0,-4 1 0 16,6 2 0-16,1-4 0 0,1 2 0 0,-4 0 0 16,0 1 0-16,-2 2 0 0,0 0 0 0,2 0 0 15,-2 2 28-15,-1 1 1 0,1 1-29 0,2 3 0 16,-5 2 19-16,3 2 0 0,-6 4-19 0,-1 4 0 0,-2 1 16 15,-2 2 1-15,0 2-17 0,-3-3 0 0,1-2 47 16,2-5 0-16,-1 0-47 0,2-1 0 0,1 0 67 16,0-6 1-16,1 1-68 0,0 0 0 0,2 0 72 15,1 0-1-15,2-2-71 0,0 1 0 0,0-2 71 16,0-1 0-16,0 1-71 0,2 1 0 0,3-1 66 0,1-2 1 16,-1 5-67-16,3-3 0 0,1-2 52 0,3 2 1 15,0 0-53-15,3-2 0 0,1-3 45 0,0 0-1 16,0 0-44-16,-4 0 0 0,1-7 44 0,0 1 1 15,-5 3-45-15,1-2 0 0,-1-3 44 0,-3 0 0 16,-2 0-44-16,-1-4 0 0,1-1 37 0,-3-1 1 0,0 0-38 16,0-5 0-16,0 19-1925 0</inkml:trace>
  <inkml:trace contextRef="#ctx0" brushRef="#br0" timeOffset="28648.648">7451 5306 1859 0,'0'0'0'0,"0"0"0"16,0 0 0-16,0 0 68 0,-3 0 2 0,2 0-70 15,-3 0 0-15,3 0 21 0,-6 1 2 0,3 2-23 0,-6-3 0 16,10 0-1532-16</inkml:trace>
  <inkml:trace contextRef="#ctx0" brushRef="#br0" timeOffset="29854.966">4246 6846 1520 0,'0'0'0'0,"0"0"0"0,5 2 0 0,-5-2-9 16,5 1 1-16,-5-1 8 0,-4 5 0 0,4-5 48 16,-1 13 2-16,1-13-50 0,-16 20 0 0,3 1 99 0,-8-2-1 15,1 1-98-15,-3 1 0 0,0 0 45 0,-6-6 0 16,3 3-45-16,4 2 0 0,-2-4 33 0,3 2-1 15,4 1-32-15,1 1 0 0,3 6 86 0,4-3 0 16,1-1-86-16,4-3 0 0,4-1 112 0,4-5 1 16,0-2-113-16,4 0 0 0,5-2 91 0,0-6 0 15,3 2-91-15,-3-5 0 0,4-3 80 0,-1 1 0 0,-2-1-80 16,2-5 0-16,0-1 61 0,2-2 2 0,-2-2-63 16,0-4 0-16,-4-2 45 0,-2-2 1 0,-2 0-46 15,-3-4 0-15,-2 1 37 0,-6-2 1 0,1 3-38 16,-1 0 0-16,-2 5 29 0,-1 2 2 0,-1 1-31 15,1 2 0-15,0 2 22 0,-5 1 1 0,3 4-23 16,3 1 0-16,0 4 15 0,0-3 2 0,-1 4-17 16,1 4 0-16,0-3 11 0,0 2 2 0,5 5-13 15,0 0 0-15,5 5 9 0,0 3 0 0,3-2-9 16,0 2 0-16,5 0 5 0,3-1 1 0,1 1-6 16,-4 2 0-16,3-1 3 0,-3 2 1 0,1-3-4 0,2-3 0 15,-5-4 2-15,2-1 0 0,0-2-2 0,-1-1 0 16,-4-3 1-16,2-2 0 0,-2-5-1 0,0-3 0 15,0-5 2-15,-3-2-1 0,-1-3-1 0,1 2 0 0,-5 16-2392 16</inkml:trace>
  <inkml:trace contextRef="#ctx0" brushRef="#br0" timeOffset="30192.805">4418 6970 1847 0,'0'0'0'0,"0"3"0"0,5 0 0 0,0 2 18 15,3 3 1-15,3 4-19 0,-2 3 0 0,-1 4 13 0,2 0 2 16,1 3-15-16,2 1 0 0,0 3 83 0,-1 1 0 15,-4 0-83-15,0-1 0 0,0-5 32 0,-1-5 2 16,-1 1-34-16,-1-1 0 0,0-5 22 0,-1 0 1 16,0-3-23-16,-4-1 0 0,3-7 41 0,-3 0 2 0,1-5-43 15,-1 2 0-15,0-1 46 0,0 1 0 0,0-3-46 16,4-13 0-16,0-5 51 0,1-3 0 0,2-1-51 16,-3 1 0-16,1 2 46 0,-2 1 0 0,2 3-46 15,0 4 0-15,0-2 38 0,3 3 2 0,0 2-40 16,0 1 0-16,1 2 33 0,-1 2 1 0,3 2-34 15,-1 2 0-15,3 5 28 0,-1 0 0 0,-1 4-28 16,2-3 0-16,0 2 21 0,0 2 2 0,3 0-23 16,-4 1 0-16,-2 1 14 0,1 0 2 0,2 5-16 15,-4-1 0-15,3 6 14 0,-3 0-1 0,-1 2-13 16,-3 2 0-16,-2-4 10 0,2 2 0 0,-2-1-10 16,-3-2 0-16,2-5 8 0,1 1 0 0,-3 1-8 15,0-5 0-15,0-3 3 0,0-2 2 0,1-3-5 16,3 1 0-16,-4-1-2179 0</inkml:trace>
  <inkml:trace contextRef="#ctx0" brushRef="#br0" timeOffset="30469.704">4987 6520 1608 0,'0'0'0'15,"0"0"0"-15,0 3 0 0,0-1 22 0,-3 1 2 16,3 5-24-16,3 9 0 0,-1 10 61 0,1 3 2 16,0 3-63-16,2 2 0 0,3 2 46 0,0 1 0 15,-3 0-46-15,-1-2 0 0,0-1 28 0,0-5 1 16,0 2-29-16,-3-4 0 0,4-2 18 0,1-3 0 0,1 1-18 16,-1 3 0-16,-1 0 16 0,-2 1 1 0,3-4-17 15,-2-2 0-15,0-3 18 0,0 2 1 0,0-9-19 16,-4 1 0-16,4-8 26 0,-4-2 1 0,4-6-27 15,0 1 0-15,-4 2-1566 0</inkml:trace>
  <inkml:trace contextRef="#ctx0" brushRef="#br0" timeOffset="30704.77">5237 6794 1620 0,'0'0'0'0,"0"3"0"0,0-3 0 15,0 0 31-15,-3 0 2 0,0 2-33 0,-2 1 0 16,-7 2 73-16,-1 2 0 0,-8 1-73 0,0 0 0 0,-7 0 63 16,-3 0-1-16,1-6-62 0,1 1 0 15,1 0 27-15,-1-1 0 0,4-2-27 0,2 0 0 0,3 3 17 16,0-3 0-16,3 0-17 0,1-5 0 0,2-3 33 16,-2 2 0-16,-2-1-33 0,5 1 0 0,-1-2 48 15,4 0 2-15,-2 2-50 0,4-2 0 0,0 0 57 0,3 3 0 16,2 2-57-16,1-2 0 0,2 5-1741 0</inkml:trace>
  <inkml:trace contextRef="#ctx0" brushRef="#br0" timeOffset="30897.949">5210 6854 1683 0,'0'0'0'0,"4"8"0"16,4-2 0-16,0 9 12 0,-1 5 2 0,3-2-14 15,0 1 0-15,1 1 25 0,-3-2 2 0,0-3-27 16,0-2 0-16,-4-3 58 0,-4-4 0 0,2-1-58 16,1-2 0-16,-3 2 26 0,3-2 0 0,-3-3-26 15,0 0 0-15,0 0 16 0,0 1 2 0,0-1-18 16,0 0 0-16,0 0-1473 0</inkml:trace>
  <inkml:trace contextRef="#ctx0" brushRef="#br0" timeOffset="31047.821">5276 6686 1632 0,'0'0'0'0,"0"-3"0"0,-3 0 0 15,-2-2 25-15,0-3 0 0,-1 0-25 0,4 4 0 0,2-1 4 16,2-2 2-16,1 6-6 0,2-4 0 0,1 2-4 16,0 0 1-16,2 1 3 0,3 2 0 0,-11 0-1265 15</inkml:trace>
  <inkml:trace contextRef="#ctx0" brushRef="#br0" timeOffset="31422.883">5669 6811 1482 0,'0'0'0'0,"0"2"0"16,-3-1 0-16,2 3 2 0,-3 0 2 0,0 4-4 15,-4 2 0-15,-5 1 4 0,0 5 2 0,-3-7-6 16,2-1 0-16,-2 0 40 0,0 0 2 0,-2 0-42 15,6-5 0-15,-1 2 21 0,2-5 1 0,1 1-22 16,5 1 0-16,2 0 16 0,0 1 1 0,2-3-17 16,1 0 0-16,-4 0 60 0,4 0 2 0,0 0-62 15,0 0 0-15,0 0 87 0,0 0-1 0,0 0-86 16,5-3 0-16,3-2 82 0,3 0 1 0,-1-1-83 16,3 4 0-16,2-1 66 0,3 1 1 0,0 1-67 15,-2 1 0-15,-5 1 52 0,-2 1 1 0,2 1-53 0,-1 2 0 16,-2 3 40-16,1 1 2 0,-1 2-42 0,0-3 0 15,-4 5 31-15,-4-4 1 0,0 3-32 0,0-1 0 16,-7 1 29-16,1-2 0 0,-5 2-29 0,1 3 0 16,-6-3 22-16,0 1 1 0,-1-3-23 0,1 1 0 15,3-7 16-15,-3 1 0 0,2-3-16 0,3-2 0 0,3-2 12 16,3 1 0-16,3-4-12 0,2 5 0 0,0-3 9 16,0-1 0-16,0 0-9 0,5-1 0 0,-5 5-2008 15</inkml:trace>
  <inkml:trace contextRef="#ctx0" brushRef="#br0" timeOffset="31955.58">5791 6862 1670 0,'0'0'0'16,"0"5"0"-16,0 3 0 0,0-4 41 0,0 7 0 0,0 7-41 15,3-1 0-15,2 5 58 0,-1 4 0 0,4-2-58 16,-3-2 0-16,3-2 90 0,0 1 1 0,2-1-91 15,1 1 0-15,1 0 34 0,1 1 1 0,0-2-35 16,0-5 0-16,-1-1 22 0,1-5 0 0,-2-1-22 16,-1 0 0-16,-2-6 27 0,-5-2 1 0,-1-2-28 15,1-3 0-15,2-3 27 0,-2 1 0 0,-2-9-27 16,3-2 0-16,-4-5 27 0,-5-6 0 0,2 4-27 16,-1 1 0-16,0 0 24 0,-1 4 1 0,0 2-25 15,-1 2 0-15,1-3 23 0,3 5-1 0,2-2-22 16,0 4 0-16,0 4 20 0,0 0 1 0,5 3-21 15,-3 0 0-15,1 5 17 0,-3 2 1 0,5 3-18 0,3 3 0 16,3 6 13-16,2 5 0 0,-1 5-13 0,1 3 0 16,0 7 10-16,0 6 0 0,-1-2-10 0,0 3 0 15,-3 2 8-15,1-2 0 0,1 0-8 0,-3 0 0 0,-3-3 6 16,3-3 0-16,-4 2-6 0,-1 1 0 0,-3 1 4 16,0 2 0-16,0-4-4 0,-3-7 0 0,0-3 2 15,2-2 2-15,-4-8-4 0,-2-2 0 0,1-6 1 16,0-6 1-16,1-3-2 0,-3-1 0 0,3-4 1 0,2-3 0 15,1-6-1-15,-2-2 0 0,-3-9 2 16,2-4-1-16,5 1-1 0,4-1 0 0,4 1 2 0,4-1 0 16,-2 1-2-16,1-1 0 0,3 1 6 0,2-1-1 15,2 2-5-15,1-1 0 0,-2-2 12 0,1 1-1 16,-2 4-11-16,0 3 0 0,-2 0 16 0,-1 3 0 16,-2 1-16-16,-1-2 0 0,1-4 16 0,-3 3 1 0,1 4-17 15,-4 4 0-15,-5 13-2021 0</inkml:trace>
  <inkml:trace contextRef="#ctx0" brushRef="#br0" timeOffset="32520.266">6280 6848 1808 0,'0'0'0'0,"0"1"0"0,1-1 0 15,3 0 33-15,-4 2 0 0,3 3-33 16,-3 6 0-16,1 1 76 0,3 6 0 0,-1 2-76 0,-2 1 0 16,4-2 78-16,2 0 0 0,-1 0-78 0,0 0 0 15,2-6 30-15,2-1 2 0,-2 3-32 0,0 2 0 0,-3-1 19 16,-2 1 0-16,-2-1-19 0,3-6 0 0,-4-4 18 16,1-1 0-16,2-5-18 0,-3 3 0 0,0-3 15 15,0 0-1-15,0 0-14 0,0-3 0 0,0-2 17 16,0-1 1-16,0-4-18 0,-3-3 0 0,3-6 21 15,0-3 2-15,-1 0-23 0,1 8 0 0,1 0 21 16,2 4 1-16,1 2-22 0,0 3 0 0,-1 1 22 0,-1 0-1 16,3 0-21-16,1 1 0 0,1-2 18 0,-1 0 0 15,-1 2-18-15,3 3 0 0,1 0 17 0,2 1 1 16,2 3-18-16,0 0 0 0,-3 3 13 0,1 1 1 16,1 0-14-16,-2 1 0 0,1 1 11 0,2-1 1 0,-5 1-12 15,0-7 0-15,-7 1 9 0,3-2 0 0,-4 1-9 16,1 0 0-16,-1 1 7 0,0-3 1 0,0 2-8 15,-1-3 0-15,1 2 5 0,0-2 2 0,0 0-7 16,0 0 0-16,-4 0 5 0,3 0-1 0,1-2-4 16,-3-2 0-16,3-4 2 0,-4 0 2 0,4-7-4 15,4 1 0-15,-1-5 2 0,3-1 0 0,1 2-2 16,-3 4 0-16,4 4 2 0,0 6 1 0,-1-3-3 16,-1 6 0-16,0-2 1 0,1 1 1 0,1 2-2 15,1 2 0-15,4 1 1 0,3-2 0 0,-2 6-1 16,2-3 0-16,2 4 0 0,1 3 1 0,2 2-1 15,-4-3 0-15,-4 1 0 0,0 1 2 0,-1-2-2 0,0 1 0 16,-3-2 0-16,-1-1 1 0,-5 0-1 0,2-1 0 16,-5-3 0-16,2-4 1 0,1 2-1 0,-3 0 0 15,3-1 0-15,-3 2 1 0,0-3-1 0,0 0 0 16,0 0-2036-16</inkml:trace>
  <inkml:trace contextRef="#ctx0" brushRef="#br0" timeOffset="33370.384">6895 6846 1444 0,'0'0'0'16,"0"2"0"-16,0-2 0 0,0 0 23 0,0 1 2 16,0 1-25-16,0 1 0 0,0 5 49 0,3 0 2 0,2 5-51 15,-3 1 0-15,4 5 73 0,2 1 1 16,-2 1-74-16,2-5 0 0,0 1 31 0,0 2 2 0,0-5-33 15,0 1 0-15,-3-3 20 0,0 1 1 0,-2 0-21 16,-1-2 0-16,-2 1 26 0,-2-2 1 0,2-2-27 16,2-2 0-16,1-4 35 0,-3 1 0 0,-3-3-35 15,1-3 0-15,2 0 49 0,-3 1 2 0,0-3-51 16,-2-7 0-16,-3-4 52 0,-2-8 2 0,6 3-54 16,0 4 0-16,1 1 47 0,3 0 0 0,0-1-47 15,-1 3 0-15,1-1 36 0,1 4 1 0,2-1-37 16,-3 4 0-16,4-3 30 0,0 3-1 0,4 1-29 15,-3 4 0-15,3-1 24 0,-3 4 1 0,3 0-25 0,1 0 0 16,2 4 19-16,2-2 1 0,3 4-20 0,-3 2 0 16,1 0 18-16,2 0 1 0,0 1-19 0,-2 1 0 15,1-1 14-15,-6 4 0 0,-1-5-14 0,0-2 0 16,0 1 11-16,-1-3 0 0,-4 0-11 0,0 0 0 16,-1 0 8-16,1-3 0 0,-3 2-8 0,0-3 0 0,0 2 5 15,0-1 2-15,0-1-7 0,0 0 0 0,0 0 4 16,0 0 2-16,0 0-6 0,0 0 0 0,0-1 4 15,0-4 1-15,0 0-5 0,3-3 0 0,2-4 3 16,0-1 1-16,-2-3-4 0,2 4 0 0,-4 4 2 16,6-3 1-16,-3 3-3 0,1 0 0 0,-2 1 3 0,2 4 0 15,-2-1-3-15,4 0 0 0,-1 4 2 0,-1 0 2 16,3 0-4-16,0 0 0 0,6 0 3 0,5 4 1 16,-1 2-4-16,-2 0 0 0,-2 2 4 0,2 2-1 15,0 1-3-15,-2-3 0 0,2 0 3 0,0-2 1 16,2 0-4-16,-6 2 0 0,4-3 2 0,-3-4 1 0,0 1-3 15,0 0 0-15,-5 1 3 0,1-3-1 0,2 0-2 16,-3 0 0-16,2 0 2 0,1 0 0 0,-5-5-2 16,1 2 0-16,-2-5 3 0,-2-3 0 0,-2 3-3 15,2 2 0-15,-3-2 3 0,-4 0 1 0,1 0-4 16,-5-2 0-16,0 2 3 0,-2 1 2 0,-1 0-5 16,-2-1 0-16,0 2 3 0,1-2 1 0,-1 5-4 15,0 1 0-15,5 2 4 0,-1 2-1 0,1 1-3 16,0 2 0-16,3 3 4 0,2 0-1 0,-2 0-3 15,0-1 0-15,2 6 3 0,-2 1 1 0,0 1-4 16,5-3 0-16,2-2 4 0,1 1 1 0,-3-3-5 16,5 0 0-16,-2 0 3 0,3 0 2 0,6-1-5 0,-4 3 0 15,4-2 4-15,1 0 0 0,3-3-4 0,2-2 0 16,2-3 4-16,1 0 0 0,0 0-4 0,-4 0 0 0,4 0 5 16,-3 0-1-16,1-7-4 0,-5 1 0 0,2-2 7 15,-3 0 0-15,-1-3-7 0,4 2 0 16,-1 1 5-16,4-3 2 0,-5-2-7 0,1-3 0 0,-3-1 5 15,1-7 0-15,0 3-5 0,-5-4 0 0,-3-3 0 16,-1-1 0-16,-1-3 0 0,-3 2 0 0,0 30-2106 16</inkml:trace>
  <inkml:trace contextRef="#ctx0" brushRef="#br0" timeOffset="33570.263">7729 6385 1557 0,'0'0'0'16,"-2"0"0"-16,2 0 0 0,0 0 8 0,0 0 0 15,-3 4-8-15,1-4 0 0,-1 4 9 0,-2 4 0 16,1 2-9-16,-3 9 0 0,2 1 75 0,1 4 1 0,0 1-76 15,4-1 0-15,4 1 34 0,-3-1 1 0,2 5-35 16,1-1 0-16,-4-1 23 0,4 3 2 0,0-1-25 16,-3-1 0-16,2 1 55 0,2 1 0 0,-2-5-55 15,-1 2 0-15,1-6 54 0,-3-6 1 0,5 3-55 16,-5-2 0-16,3-8 55 0,-3 0 1 0,2-2-56 16,1-3 0-16,-3 0 45 0,0-3 0 0,0 0-45 15,0 0 0-15,0 0-1711 0</inkml:trace>
  <inkml:trace contextRef="#ctx0" brushRef="#br0" timeOffset="33751.928">7829 6742 1683 0,'0'0'0'0,"-1"0"0"0,1 0 0 16,0 0 31-16,0 0 2 0,-5 0-33 0,-2 0 0 16,-5 0 63-16,-6 1-1 0,-3 1-62 0,-4 1 0 0,-1-3 31 15,-6 2-1-15,2 1-30 0,0-3 0 0,1 3 42 16,-4-3-1-16,1 1-41 0,2-1 0 0,4-1 25 15,1-5 1-15,1-1-26 0,6 4 0 0,2-2 22 16,7 4 0-16,2-1-22 0,6-3 0 0,1 2 24 16,0 0 1-16,8-3-25 0,4-2 0 0,-12 8-1621 0</inkml:trace>
  <inkml:trace contextRef="#ctx0" brushRef="#br0" timeOffset="34034.447">7902 6691 1683 0,'0'0'0'0,"5"8"0"16,-2 1 0-16,7 10 21 0,-2 7 2 0,0-3-23 16,0-2 0-16,1 0 74 0,1-1 1 0,-2-4-75 15,-2-3 0-15,-1-1 86 0,-3-2 2 0,1-1-88 16,-3 1 0-16,0-7 35 0,0 2-1 0,0-5-34 16,0 1 0-16,0-1 23 0,0 0-1 0,0 0-22 15,0 0 0-15,0-1 22 0,0-2 0 0,0-2-22 16,3 0 0-16,2-6 25 0,3-2-1 0,-3 1-24 15,-2-7 0-15,-2 1 26 0,3-5 0 0,4 5-26 16,-2 1 0-16,5 6 27 0,-1-2 0 0,2 2-27 16,3 1 0-16,-1-1 29 0,2 2 1 0,0 1-30 15,-2 0 0-15,2 0 21 0,2 0 0 0,1 3-21 0,-2 1 0 16,-17 4-1848-16</inkml:trace>
  <inkml:trace contextRef="#ctx0" brushRef="#br0" timeOffset="34186.436">8422 6724 1808 0,'0'0'0'0,"0"5"0"0,5 6 0 0,0 10 46 16,1 2 0-16,-1-2-46 0,-2 1 0 0,-1 2 110 0,1 0 0 15,-3-9-110-15,1 3 0 0,-1-7 73 0,-1 2 0 16,1-5-73-16,-3-2 0 0,3-3 30 0,0 0 0 16,-2-3-30-16,2 0 0 0,-3 0 18 0,3 0 1 15,-3-3-19-15,1-2 0 0,2 5-1773 0</inkml:trace>
  <inkml:trace contextRef="#ctx0" brushRef="#br0" timeOffset="34619.524">8814 6605 1520 0,'0'0'0'0,"0"0"0"0,0 0 0 16,0 0 36-16,0 2 0 0,-3 1-36 0,3 0 0 15,-3 1 78-15,1 0 1 0,2 1-79 0,-5 0 0 0,2 1 77 16,-5 4 1-16,-1-1-78 0,-2 5 0 0,-4 2 29 15,1 5 1-15,1-4-30 0,3-1 0 0,6-3 21 16,-3-2 0-16,6 1-21 0,-2-2 0 0,3 1 23 16,0 2 1-16,3-4-24 0,-2 2 0 0,6-3 35 15,-3 3 1-15,4 2-36 0,-3-5 0 0,0-2 58 0,3 1 0 16,2-3-58-16,1-2 0 0,1-1 59 0,1 1 0 16,-2 1-59-16,2-3 0 0,-3 0 51 15,1 0 0-15,-2 0-51 0,1 0 0 0,1-6 42 0,-3 0-1 16,2 2-41-16,1 0 0 0,-2-4 32 0,3 3 0 15,-3-3-32-15,-1 0 0 0,0 0 30 0,-3-4-1 16,-2-1-29-16,-3-1 0 0,2-1 20 0,-2 0 0 0,-2-1-20 16,-1-2 0-16,3 18-2030 0</inkml:trace>
  <inkml:trace contextRef="#ctx0" brushRef="#br0" timeOffset="34773.789">8634 6417 1997 0,'0'0'0'0,"0"0"0"16,0 0 0-16,0 0 46 0,-3 0 1 0,3 0-47 0,-3 0 0 15,1 0 11-15,-1 0 1 0,-2 0-12 0,-3 0 0 16,8 0-1586-16</inkml:trace>
  <inkml:trace contextRef="#ctx0" brushRef="#br0" timeOffset="35488.77">4171 7891 1909 0,'0'0'0'16,"0"0"0"-16,8 13 0 0,-8-13 97 0,10 30 1 15,-6-11-98-15,4 1 0 0,4 9 93 0,0-1 0 16,1 6-93-16,0-3 0 0,4 3 126 0,-1 2 0 0,-3-1-126 16,3 3 0-16,-3 3 32 0,1 2-1 15,-1 1-31-15,1 0 0 0,-4-2 27 0,3-4 0 0,-2 1-27 16,-2-6 0-16,4-1 60 0,0-2-1 0,0-3-59 16,-2 2 0-16,-2-7 43 0,-1 1-1 0,-3-2-42 15,0-4 0-15,1-2 45 0,-1-7 1 0,-2-2-46 16,-1 0 0-16,-2-6 29 0,3-3 2 0,-3-2-31 15,5-3 0-15,-2-4 19 0,6-2 1 0,-1-4-20 16,2 1 0-16,-10 17-2290 0</inkml:trace>
  <inkml:trace contextRef="#ctx0" brushRef="#br0" timeOffset="35741.453">4916 8224 1847 0,'0'0'0'0,"0"3"0"0,0-3 0 0,0 0 25 15,-4 0 1-15,-4 4-26 0,-8 4 0 16,-6 5 50-16,-3 3-1 0,-7 0-49 0,-2 0 0 0,-4 1 44 16,0 0 0-16,-4-1-44 0,-1-2 0 0,2-1 40 15,-4 0 0-15,2-5-40 0,-3-4 0 0,5-4 24 16,-1 0 1-16,1-3-25 0,6 2 0 0,1 1 46 16,5-3 1-16,1-1-47 0,7 0 0 0,0-1 81 15,5-3-1-15,7 0-80 0,1 3 0 0,3 5 78 0,8-3 0 16,-1 2-78-16,1-3 0 0,2 1 45 0,3 0 0 15,4 1-45-15,4-2 0 0,7-4 28 0,5 0 1 16,-2 3-29-16,-2 0 0 0,-24 5-2079 0</inkml:trace>
  <inkml:trace contextRef="#ctx0" brushRef="#br0" timeOffset="36022.998">4619 8431 1758 0,'0'0'0'0,"5"8"0"16,6 1 0-16,2 10 27 0,4 2 1 0,1 1-28 15,1 0 0-15,-2 0 52 0,4 2-1 0,0-5-51 16,-7 2 0-16,-3-2 69 0,-3 0-1 0,2-2-68 16,-7 2 0-16,-1-6 30 0,-2 0 2 0,-2-2-32 15,-1-7 0-15,3-4 19 0,-5-4 0 0,0-3-19 0,-1-1 0 16,0-1 37-16,-1-1 0 0,2-1-37 0,4-8 0 16,-2-1 55-16,3-2 0 0,0-2-55 0,0 3 0 15,4-3 53-15,4 4 1 0,0-1-54 0,0 1 0 16,5-1 62-16,1-4 2 0,2 1-64 0,-3-1 0 15,3 1 55-15,5-3 0 0,-4 5-55 0,1 4 0 0,1 4 43 16,-1 5 1-16,-3 1-44 0,3-3 0 16,-2 3 28-16,1 0 0 0,-4 2-28 0,0-1 0 0,-2 2 18 15,-3 1 1-15,2 4-19 0,-2-3 0 0,-8 3-2146 16</inkml:trace>
  <inkml:trace contextRef="#ctx0" brushRef="#br0" timeOffset="36808.832">5226 8288 1733 0,'0'0'0'16,"0"4"0"-16,0 0 0 0,0 1 8 0,0 6 0 15,-3-3-8-15,-2 5 0 0,-4-4 21 0,-4 2 2 16,-3 2-23-16,-1 0 0 0,-3-1 84 0,-2 1 1 16,1 1-85-16,4 1 0 0,1-1 35 0,3-2 0 15,0 1-35-15,5-2 0 0,0 2 23 0,5-4 1 0,3 2-24 16,0-3 0-16,3-3 53 0,1-2 1 16,0 4-54-16,4-1 0 0,5 0 65 0,0 1 1 0,0 1-66 15,4-1 0-15,4 0 58 0,3 1 1 0,-3-2-59 16,-1-3 0-16,1-4 47 0,-3-4 0 0,-1 0-47 15,-1-3 0-15,-3 3 41 0,-5-1 1 0,0-2-42 16,-4 0 0-16,1 2 31 0,-2-2 2 0,-3-5-33 16,0-2 0-16,0-4 27 0,-3-2 0 0,-2 4-27 15,1-1 0-15,-4 7 25 0,-5-2 2 0,2 5-27 16,1 1 0-16,2-3 21 0,0 4 0 0,-1 1-21 16,1 0 0-16,0 2 17 0,0 0 1 0,3 1-18 0,0-1 0 15,2 2 12-15,0-1 2 0,1 2-14 0,2 2 0 16,-3-1 9-16,3 2 1 0,3-1-10 0,-1 4 0 15,4 1 5-15,-1 2 2 0,3 4-7 0,2-1 0 16,2 1 4-16,4-2 1 0,-3 2-5 0,3-5 0 0,-3 0 2 16,3-2 2-16,-4 0-4 0,6 1 0 0,-2-1 2 15,1-3 0-15,-1 2-2 0,-1-5 0 0,-3 0 1 16,0 0 1-16,0-5-2 0,1 2 0 0,-5-2 2 16,2-1 0-16,-2-2-2 0,0 0 0 0,0 0 1 15,0 2 1-15,-4-2-2 0,1-3 0 0,-2 1 0 0,-3 2 1 16,2-3-1-16,1 3 0 0,-3 0 0 0,-3 2 0 15,3 0 0-15,0-2 0 0,-2-2-3 0,2 2 0 16,0-1 3-16,0 3 0 0,0 1-13 0,0 0 1 16,0 2 12-16,0 1 0 0,2 1-24 0,1-1 2 15,0 2 22-15,2 2 0 0,0 4-30 0,0-1 0 16,6 6 30-16,-2 6 0 0,7 6-22 0,-3 3-1 0,0 3 23 16,-5-5 0-16,0-2-16 0,0 2 0 0,-4-5 16 15,1 0 0-15,-2 0-12 0,-3-4 0 0,2-2 12 16,1 3 0-16,-3-3-3 0,3-4 0 0,-1-1 3 15,-2-3 0-15,0-2-2 0,0-3 2 0,0 0 0 16,0 0 0-16,0 0 0 0,0 0 2 0,0-2-2 16,0-1 0-16,3-5 4 0,-1-3 1 0,4-1-5 15,-1-3 0-15,3-1 10 0,1-4 0 0,3 4-10 16,0 0 0-16,-2 4 14 0,1-1 2 0,2 0-16 16,0 2 0-16,-1 0 17 0,1 2 0 0,0-3-17 0,3 6 0 15,-7 5 15-15,2 1 1 0,2 3-16 16,-3 0 0-16,1 0 14 0,2 2 0 0,-4 1-14 0,2 4 0 15,2 1 13-15,-3 3-1 0,1 0-12 0,-2 0 0 16,3-1 11-16,-6-5 1 0,2 0-12 0,-3 0 0 16,-2 0 13-16,-3 0 0 0,0-2-13 0,0-1 0 15,0-2 10-15,0 0 0 0,0-3-10 0,0 3 0 0,0-1 8 16,3-2 1-16,-1 0-9 0,1 3 0 0,0-3 7 16,2 0 0-16,0-3-7 0,4-5 0 0,-9 8-2234 15</inkml:trace>
  <inkml:trace contextRef="#ctx0" brushRef="#br0" timeOffset="37156.668">6229 8247 1808 0,'0'0'0'15,"-3"0"0"-15,3 0 0 0,0 0 12 0,0 0-1 0,-5 2-11 16,-3 4 0-16,-5 2 1 0,-8 2 0 0,1 4-1 16,-1-1 0-16,-3 2 71 0,-1 4 1 0,2 0-72 15,-1-1 0-15,4-6 31 0,2 3 2 0,1-6-33 16,4 2 0-16,5-1 23 0,3-4 2 0,2-1-25 15,0 0 0-15,3-2 56 0,3-2 0 0,-3-1-56 16,3 4 0-16,-3-4 55 0,2 1 0 0,1-1-55 16,5 0 0-16,1 2 52 0,7-1-1 0,2-1-51 15,-1-1 0-15,4-2 46 0,0 3 1 0,0 0-47 16,-1 0 0-16,1 3 35 0,0 1 1 0,-1-2-36 16,-4 1 0-16,-1 0 32 0,1 2-1 0,0-3-31 15,-7 4 0-15,2-1 29 0,-6 1 0 0,0 0-29 16,-2 1 0-16,-1-1 25 0,-2 0 1 0,-2 2-26 0,-1-1 0 15,-2 1 20-15,0 0 0 0,-6 3-20 0,-2-3 0 16,-4 1 22-16,-2 2 0 0,-2-3-22 0,2 0 0 16,3-8 20-16,3 0 0 0,0 0-20 0,6 0 0 0,2 0 20 15,2 0 0-15,-2 0-20 0,2-5 0 0,1 2 14 16,2 3 2-16,0-6-16 0,0-2 0 0,0 8-2208 16</inkml:trace>
  <inkml:trace contextRef="#ctx0" brushRef="#br0" timeOffset="37384.486">6396 8292 1808 0,'0'0'0'16,"0"6"0"-16,0 5 0 0,0 8 50 0,0 6-1 0,0 1-49 16,0-3 0-16,5-2 98 0,-3 3-1 15,1-4-97-15,0-4 0 0,-3-2 64 0,2 1 2 0,1-3-66 16,0-4 0-16,-3-3 29 0,0-3 1 0,0-1-30 15,0 1 0-15,0-2 16 0,0 0-1 0,0-2-15 16,0-1 0-16,0-2 11 0,0-1 0 0,0-7-11 16,2-4 0-16,1-12 8 0,2-4-1 0,-5 1-7 15,3-1 0-15,-3 33-1770 0</inkml:trace>
  <inkml:trace contextRef="#ctx0" brushRef="#br0" timeOffset="37661.564">6401 7839 1583 0,'0'0'0'0,"-3"-3"0"15,1 1 0-15,2-4 9 0,-3-1 1 0,-2 4-10 16,2-2 0-16,1 5 54 0,-1 0 1 0,3 2-55 16,-3 1 0-16,2-3 94 0,1 3 0 0,0 2-94 0,0 5 0 0,0 5 39 15,4 6-1-15,1 3-38 0,0 0 0 16,3 1 24-16,0 5 2 0,0 0-26 0,0 0 0 0,1 0 38 16,2 2 2-16,-1 0-40 0,1-4 0 0,-1-3 47 15,-2-1 1-15,0 0-48 0,0 1 0 0,-4-1 47 16,1-5 1-16,-2 0-48 0,2 0 0 0,-2-2 45 0,-1-1 0 15,1-6-45-15,-3 1 0 0,-3-6 34 0,3-5 1 16,0 3-35-16,0-3 0 0,0 0 22 0,0 0 2 16,0 0-24-16,-2 0 0 0,2-7 15 0,0 1 1 15,0-2-16-15,-3-3 0 0,3 11-1899 0</inkml:trace>
  <inkml:trace contextRef="#ctx0" brushRef="#br0" timeOffset="37864.474">6631 8073 1658 0,'0'0'0'0,"0"2"0"16,0-2 0-16,0 0 7 0,0 1 1 0,0 2-8 15,-4-1 0-15,-4 4 30 0,-1 1 0 0,-7 4-30 16,-5 0 0-16,-4 2 64 0,-4-1 0 0,-1-2-64 16,1-4 0-16,3-1 28 0,-2 0 1 0,2-2-29 15,1-3 0-15,4 0 20 0,0-5-1 0,4 5-19 16,2-3 0-16,6 1 40 0,4 1 0 0,0-1-40 0,2 2 0 15,0-3 50-15,1 1 0 0,2 1-50 0,0-1 0 16,0 2 33-16,0-5 0 0,0 2-33 0,5-5 0 16,-5 8-1653-16</inkml:trace>
  <inkml:trace contextRef="#ctx0" brushRef="#br0" timeOffset="38063.594">6648 8190 1683 0,'0'0'0'0,"3"5"0"0,2 6 0 0,0 3 0 0,3 9 0 16,-3-3 0-16,3 4 0 0,-1 1 3 0,1-1 1 15,2 1-4-15,-2-4 0 0,-3-5 31 0,0-4 1 16,1 1-32-16,-1-5 0 0,-1-6 17 0,0-2 0 16,0-2-17-16,-4-1 0 0,4 0 14 0,-4 1-1 15,1-7-13-15,2-6 0 0,-3 15-1361 0</inkml:trace>
  <inkml:trace contextRef="#ctx0" brushRef="#br0" timeOffset="38207.957">6677 7953 1721 0,'0'0'0'0,"-3"-7"0"16,-1-2 0-16,0-2 13 0,-1-3 2 0,0-1-15 16,2 6 0-16,3 1 20 0,0 3 2 0,0-1-22 15,0 4 0-15,0-2 2 0,0 0 0 0,0 1-2 16,0 2 0-16,0 1 12 0,3-4 1 0,-1 3-13 0,1-1 0 15,-3 2-1366-15</inkml:trace>
  <inkml:trace contextRef="#ctx0" brushRef="#br0" timeOffset="38905.941">6803 8102 1431 0,'0'0'0'0,"4"6"0"0,0-1 0 0,4 3 3 15,-4 3-1-15,4 1-2 0,-1 3 0 0,4-1 1 16,2 0 0-16,-1 0-1 0,1 4 0 0,5-2 65 15,1 1 0-15,2 0-65 0,-4 1 0 0,-1-1 34 16,-2 4 1-16,2-1-35 0,0-2 0 0,-6 1 26 0,1-3-1 16,-3-4-25-16,1-2 0 0,-1-2 62 0,-3-3 0 15,-2-2-62-15,2 0 0 0,-2-3 65 0,-3 1 1 16,5-1-66-16,-3-1 0 0,1-2 57 0,0 0 2 16,-1-4-59-16,1-4 0 0,2-6 49 0,-2-7 2 15,-2-1-51-15,3 2 0 0,-4 1 47 0,3-1 0 0,-3 2-47 16,-3 4 0-16,3 1 48 0,-4 3 1 0,4-1-49 15,4 4 0-15,-4-1 48 0,3 3-1 0,-3 2-47 16,1 0 0-16,3-1 39 0,-4 4 0 0,1-3-39 16,2 1 0-16,-3 3 35 0,4-2 0 0,-3 1-35 15,2 3 0-15,-1-4 26 0,1 3 0 0,0-1-26 16,-1 1 0-16,1 1 17 0,0 1 1 0,2 1-18 16,-3 3 0-16,1-4 13 0,2 5 0 0,3-1-13 15,3 3 0-15,-2 3 5 0,-1 2 0 0,2 0-5 16,1-6 0-16,-3 1 0 0,-2 2 1 0,6-1-1 15,-4 1 0-15,4-2-2 0,1-2 1 0,3-1 1 16,-3 1 0-16,4 2-12 0,-4 2 1 0,3-4 11 0,0-1 0 16,1-5-14-16,-1 0 2 0,-1 0 12 0,1 0 0 15,-4-3-13-15,1-1 2 0,0 3 11 0,0-4 0 16,-1 2-7-16,1-2 2 0,-2-3 5 0,2 0 0 16,-3 0-2-16,1-1 0 0,-2-2 2 0,-2 0 0 15,-3 1 0-15,-4 2 0 0,-3-3 0 0,2 3 0 0,-6 2 4 16,3-2-1-16,-6 2-3 0,2-1 0 0,0-1 9 15,0 1 1-15,-2-1-10 0,-2 4 0 0,1 3 16 0,-2 1 0 16,-3 5-16-16,2 3 0 0,1-1 18 0,-2 1 0 16,6 5-18-16,-1 0 0 0,2 3 20 0,2-1 1 15,1 3-21-15,0-1 0 0,2 2 18 0,3-3 0 16,3 1-18-16,1 1 0 0,0 1 16 0,1 1-1 16,3-4-15-16,-3-1 0 0,6-1 12 0,-1-2 0 15,2 0-12-15,1 0 0 0,0-2 10 0,3-2 1 0,0 0-11 16,1-5 0-16,-1 1 8 0,2-4 1 15,-2 2-9-15,1 1 0 0,-4 0 8 0,0 2 1 0,-2-5-9 16,-2 0 0-16,-1-5 9 0,0 2 1 0,-3 0-10 16,0 1 0-16,0-2 8 0,1 1 1 0,-1-2-9 15,3-2 0-15,0 0 7 0,1-1-1 0,-1 1-6 16,0 3 0-16,-8 4-2217 0</inkml:trace>
  <inkml:trace contextRef="#ctx0" brushRef="#br0" timeOffset="39079.702">8159 8534 2023 0,'0'0'0'0,"0"3"0"0,0-3 0 0,0 0 35 16,-2 0-1-16,2 2-34 0,0-1 0 0,0 4 9 15,0 0 0-15,0-1-9 0,2 4 0 16,4 3-5-16,4-3-1 0,3-1 6 0,3-6 0 0,-16-1-1575 15</inkml:trace>
  <inkml:trace contextRef="#ctx0" brushRef="#br0" timeOffset="40686.77">5059 3513 1168 0,'0'0'0'0,"0"0"0"0,0 2 0 16,0-2 46-16,0 3 0 0,0-3-46 0,-8 3 0 16,8-3 121-16,-22 8 1 0,-2-3-122 0,-10 0 0 15,-12-5 111-15,-8-4 0 0,-8 3-111 0,-2-4 0 16,-11-3 22-16,-1 0 0 0,-11-3-22 15,-7 3 0-15,-9-1 35 0,-10 1 0 0,-12-3-35 0,-1 3 0 0,-12 2 42 16,-4 2 2-16,-2 0-44 0,-2 0 0 0,-4 4 28 16,0 0 1-16,-1 4-29 0,1 0 0 0,0 4 37 15,3 0 2-15,4 0-39 0,6 2 0 0,6 2 53 16,2 4 2-16,8-3-55 0,8-1 0 0,9 0 51 0,7-1 1 16,9-2-52-16,5-1 0 0,15-3 49 0,1-2 1 15,10-1-50-15,2 1 0 0,55-3-1777 0</inkml:trace>
  <inkml:trace contextRef="#ctx0" brushRef="#br1" timeOffset="48157.819">16404 2538 1168 0,'0'0'0'0,"0"0"32"0,0 0 2 16,0 0-34-16,0 8 0 0,0-8 147 0,-1 3 0 16,1-3-147-16,-5 13 0 0,5-13 154 0,-13 25-1 15,5-6-153-15,-3 2 0 0,-2 4 14 0,-1 3 0 16,1 6-14-16,2-1 0 0,-2 3 48 0,0 4-1 0,1-2-47 16,4 2 0-16,-3 1 73 0,1-5 0 0,2 2-73 15,3 6 0-15,-3 6 48 0,0 2 1 0,-1-3-49 16,-2-3 0-16,-2-7 43 0,-2-5 1 0,1-4-44 15,0 1 0-15,-2-2 39 0,-2-1 0 0,-1-4-39 16,2-3 0-16,1-4 34 0,3-4 0 0,3-2-34 16,-2-2 0-16,4-2 24 0,0-7 2 0,3 0-26 15,2 0 0-15,1-3 18 0,2-2 0 0,0 2-18 16,0-7 0-16,0 10-1891 0</inkml:trace>
  <inkml:trace contextRef="#ctx0" brushRef="#br1" timeOffset="48568.541">16262 2473 1318 0,'0'0'0'16,"0"0"0"-16,0 0 0 0,0 0 0 0,0 0 1 15,0 3-1-15,0-3 0 0,0 3-1 0,0 2 0 16,0 3 1-16,2 13 0 0,3 4 18 0,-2 7 1 0,6 4-19 16,-1-1 0-16,0 8 12 0,5 3 1 0,3-5-13 15,2 0 0-15,-4-2 11 0,2-1 1 0,1 2-12 16,3-4 0-16,-5 2 48 0,3 2 2 0,-2-2-50 15,-2 2 0-15,-3-6 65 0,-1 3 1 0,0-1-66 16,1-4 0-16,-3-2 81 0,0-3 0 0,0-2-81 16,-2-4 0-16,-1-1 83 0,1-1 1 0,-6-4-84 15,2-1 0-15,-1-5 73 0,-1-1 0 0,2-3-73 16,0 3 0-16,-2-5 59 0,0 2 1 0,0-2-60 16,0-1 0-16,0-2 49 0,0 0 1 0,1 0-50 15,4 0 0-15,-3-2 30 0,-1-1 0 0,4-2-30 0,0-1 0 16,-5 6-1789-16</inkml:trace>
  <inkml:trace contextRef="#ctx0" brushRef="#br1" timeOffset="48796.33">16693 3141 1595 0,'0'0'0'0,"-2"0"0"0,-1 0 0 0,0 0 7 16,-2 0 1-16,-5 0-8 0,-2 0 0 0,-9 5 9 15,0 3 0-15,-4-3-9 0,-7 3 0 0,-3-1 13 16,-7 1 2-16,1 0-15 0,-2-3 0 0,-2 3 30 0,-3-3 0 15,2 3-30-15,1 0 0 0,4-4 22 16,3 4 0-16,4-3-22 0,6 1 0 0,7-4 34 0,5-2 0 16,6 0-34-16,1 3 0 0,6-3 65 0,3 0 1 15,0 0-66-15,0-3 0 0,0 1 42 0,0 2 1 16,1 0-43-16,6 0 0 0,-7 0-1534 0</inkml:trace>
  <inkml:trace contextRef="#ctx0" brushRef="#br1" timeOffset="49216.706">16642 3084 1520 0,'0'0'0'0,"3"8"0"15,-3 6 0-15,0 7 6 0,0 7-1 0,0 1-5 16,1-2 0-16,4-2 6 0,2-1 1 0,-3-2-7 0,0-1 0 15,-3-2 37-15,2 1 0 0,-3-4-37 16,0 0 0-16,0-3 21 0,0-1 1 0,0 1-22 0,-3-2 0 16,3-1 16-16,0-7 0 0,0 1-16 0,0 0 0 15,0-3 29-15,0 2 0 0,3 1-29 0,-1-3 0 16,1-1 64-16,-3-1 1 0,0-6-65 0,3-2 0 0,2-7 80 16,0-5 1-16,3 1-81 0,0-4 0 0,1 3 69 15,3 1 1-15,-4-6-70 0,4 3 0 0,-2-1 59 16,1 2 1-16,2-2-60 0,1 0 0 0,2 4 48 0,0-1 2 15,0 4-50-15,-2 1 0 0,2 3 38 16,-3 2 1-16,3 6-39 0,1 5 0 0,4 8 25 16,-3 0 0-16,1 5-25 0,-2 0 0 0,1-2 17 0,-1 1 1 15,-1 6-18-15,0 1 0 0,-1 1 13 0,-4 6-1 16,-2-6-12-16,2 1 0 0,-3-2 9 0,-3 1 0 16,-2-2-9-16,-3-2 0 0,-3-4 7 0,-2 1-1 15,1 0-6-15,0-5 0 0,0-4 6 0,-3-1 0 0,6-3-6 16,-2 4 0-16,3-4-1971 0</inkml:trace>
  <inkml:trace contextRef="#ctx0" brushRef="#br1" timeOffset="49648.782">17316 3113 1847 0,'0'0'0'0,"-2"8"0"0,2 4 0 16,-3 9 2-16,1 4 1 0,1 4-3 0,-1-1 0 16,2-4 53-16,-4 4 0 0,0-2-53 0,3-1 0 0,-1-4 67 15,1-1 2-15,-3-1-69 0,1-3 0 0,0-3 29 16,0-4 0-16,0 2-29 0,1-3 0 0,2 0 19 16,0 0 1-16,0-3-20 0,0 0 0 0,0-2 18 15,0-3 0-15,0-3-18 0,0 1 0 0,0-4 21 16,0 1 1-16,0-8-22 0,0-3 0 0,0-9 26 15,2-2-1-15,2 2-25 0,1 1 0 0,2 2 27 16,-4 1 0-16,3 1-27 0,2-2 0 0,2-1 23 0,-2 0-1 16,0-1-22-16,3 3 0 0,-3 1 16 0,1 2 1 15,1-1-17-15,-1 5 0 0,1 3 12 0,0 2 0 16,1 2-12-16,-3 6 0 0,1 2 7 0,-1 7 1 16,3 0-8-16,2 3 0 0,5 2 4 0,-4 3 1 15,5 1-5-15,-5 4 0 0,1-1 2 0,-2-1 0 0,-1 2-2 16,1-1 0-16,-5 1 1 0,2 0 1 0,-2-6-2 15,0 3 0-15,-5-2 1 0,-2-1 0 0,1-2-1 16,-2-3 0-16,0 1 0 0,-2-3 1 0,2-4-1 16,0 1 0-16,0 1 0 0,0-1 1 0,0 0-1 15,0-2 0-15,0-3 0 0,0 0 1 0,0 0-1 16,0 0 0-16,0 0-1885 0</inkml:trace>
  <inkml:trace contextRef="#ctx0" brushRef="#br1" timeOffset="50387.566">17950 3130 1583 0,'0'0'0'0,"3"-3"0"0,2 1 0 0,3-2 1 16,2 0 1-16,-1 4-2 0,2 0 0 0,-3 0 3 16,2 4-1-16,1 0-2 0,-3 4 0 0,2 0 4 15,-1 2 1-15,2 1-5 0,-1 1 0 0,3 4 9 16,1 2 1-16,-3-2-10 0,-3 4 0 0,-1 1 8 15,-3 2 0-15,-4-2-8 0,-4-4 0 0,-1 2 7 16,-2-6 1-16,-2 3-8 0,-4-3 0 0,-1 2 18 0,-1-2 0 16,-4-3-18-16,2 1 0 0,-1 1 20 0,1-2 2 15,-4-2-22-15,2-5 0 0,1-3 23 0,1-5 2 16,-1 2-25-16,2-5 0 0,4 0 44 0,-3-1 1 16,4-2-45-16,0-2 0 0,0-4 60 0,1 1 2 15,4-3-62-15,3 4 0 0,-1-4 56 0,4 2 0 0,0-4-56 16,0 1 0-16,4 1 45 0,0 1 0 0,4-1-45 15,0 5 0-15,2-2 47 0,-1 4 1 0,3 1-48 16,4 1 0-16,-2-1 33 0,5 3 0 0,-3 0-33 16,1 0 0-16,-1 0 22 0,2 0 0 0,-1 2-22 15,1 0 0-15,1 1 16 0,-5-3 0 0,2 7-16 16,0 1 0-16,-3 4 3 0,0 1 2 0,0 3-5 16,-1-3 0-16,1 3 0 0,0-4 0 0,0 4 0 15,-2 3 0-15,2-1-3 0,-6 1 2 0,1 2 1 16,0-1 0-16,2 1-7 0,-5 1 2 0,0 4 5 15,-1-3 0-15,3 3-13 0,-4 1 2 0,2-2 11 16,-1-1 0-16,-4 0-14 0,0 1-1 0,2-1 15 16,1 0 0-16,2-2-12 0,0 2-1 0,1 0 13 0,-3-5 0 15,4 2-10-15,1-4 1 0,1 2 9 0,-1-3 0 16,-1-3-5-16,-1-2 0 0,2-1 5 0,3-2 0 16,-3-2-1-16,2-4 1 0,1-2 0 0,2-2 0 0,1-2 0 15,0-1 0-15,1-3 0 0,-3 0 0 0,1 1 1 16,-2 2 0-16,2 0-1 0,-3-3 0 0,1 1 4 15,1-3 0-15,-4 2-4 0,0-1 0 0,0-4 8 16,-1-1 0-16,-2 0-8 0,-2 1 0 0,-2-2 9 0,-1-1 0 16,-1 2-9-16,-1 3 0 0,-1 3 8 0,0 2 0 15,1 3-8-15,1 1 0 0,-3 2 6 0,3 5 1 16,-1 3-7-16,2-3 0 0,-3 3 6 0,1 3-1 16,1 0-5-16,-1 2 0 0,2 3 5 0,0 0-1 15,0 8-4-15,0 1 0 0,0 7 4 0,0 1 0 0,2-1-4 16,4 1 0-16,-1-1 2 0,3-2 2 0,-2-1-4 15,4-2 0-15,1-7 2 0,0 1 1 0,0-2-3 16,-1-3 0-16,-2-3 1 0,-2-2 2 0,1-3-3 16,-3 0 0-16,-4 0-1821 0</inkml:trace>
  <inkml:trace contextRef="#ctx0" brushRef="#br1" timeOffset="50816.322">18781 3032 1746 0,'0'0'0'0,"-2"5"0"0,0 1 0 15,1 4 21-15,-1 2 1 0,-1 7-22 0,1 2 0 16,-1 4 30-16,0 4-1 0,2 2-29 0,-3-5 0 16,4-3 69-16,0-5 1 0,0-2-70 0,0-1 0 0,4-2 31 15,-4-3 1-15,1 1-32 0,1-8 0 0,-1 2 20 16,-1-5 1-16,0 0-21 0,0 0 0 0,0 0 27 15,0 0 0-15,0-4-27 0,2 0 0 0,4-4 29 16,-1 0 0-16,3-5-29 0,0-4 0 0,5-2 30 16,-1-7-1-16,1 3-29 0,0 2 0 0,0-3 26 0,-1 7 1 15,1-4-27-15,0 2 0 0,0 2 20 0,-1 0 1 16,1 1-21-16,-2 3 0 0,1 2 15 0,-3 3 0 16,-1 3-15-16,-2 5 0 0,1 0 15 0,-6 0 1 15,6 5-16-15,1 3 0 0,3 3 11 0,3 3 0 16,-1 5-11-16,-3 2 0 0,1 3 10 0,2 6 1 0,-6-2-11 15,1-2 0-15,0 0 8 0,-1-3 1 0,-4-1-9 16,-1 0 0-16,-2 2 9 0,-2-4 1 0,-1-4-10 16,0 2 0-16,-4-3 15 0,-1 1 1 0,0 0-16 15,4-6 0-15,-3-3 19 0,2-2 0 0,4-2-19 16,-2-3 0-16,1 0 14 0,0 0 2 0,2-4-16 16,0 0 0-16,0-3 11 0,2-1 2 0,3-2-13 15,3-6 0-15,-8 16-1965 0</inkml:trace>
  <inkml:trace contextRef="#ctx0" brushRef="#br1" timeOffset="51534.501">19397 3244 1569 0,'0'0'0'0,"4"-3"0"0,0 1 0 16,6-4 7-16,1-2 0 0,0 2-7 0,-1-2 0 16,-4 5 11-16,-1-2 0 0,1-3-11 0,1 0 0 15,-1 0 35-15,-1-1 0 0,0 1-35 0,-2 0 0 0,-3 0 23 16,-2 0 2-16,1 0-25 0,-1 0 0 0,-3 3 17 15,2 2 1-15,-2 2-18 0,-1-2 0 0,-2 3 43 16,-3-4 0-16,-3 4-43 0,-1 4 0 0,-6 3 58 16,1 1-1-16,1 2-57 0,1 1 0 0,4 2 57 15,-1-2 1-15,1-2-58 0,1 4 0 0,-3 0 46 0,2 1 0 16,3-2-46-16,3 1 0 0,5-3 39 16,3 1 0-16,3 0-39 0,2 1 0 0,6 1 30 0,-2 0 0 15,7-1-30-15,-3 1 0 0,3-2 26 0,3-1 0 16,2 1-26-16,-2-2 0 0,2-1 23 0,-4 0-1 15,2-2-22-15,-1-1 0 0,-1-5 18 0,-1-3 1 16,0 1-19-16,0-1 0 0,-1-1 13 0,-3 0 1 0,1 0-14 16,-2-4 0-16,-1-3 10 0,-4 1 1 0,1 2-11 15,-4 3 0-15,2-6 6 0,-1 2 1 0,0 1-7 16,0 2 0-16,-4 1 2 0,2 0 0 0,-1 0-2 16,1 2 0-16,0 3 0 0,-1-3 0 0,1 1 0 15,-2 2 0-15,0-3-1 0,0 3 1 0,3-3 0 16,-1 2 0-16,1 1-3 0,0 0-1 0,0 0 4 15,0 0 0-15,4 0-6 0,-1 1-1 0,5 2 7 16,0-3 0-16,1 3-10 0,-1-3 1 0,2 0 9 16,2 0 0-16,0 0-9 0,-1 0 1 0,0 0 8 15,2 0 0-15,0-6-8 0,2 0 1 0,-1-1 7 0,-2 3 0 16,-1-1-3-16,-1-1 1 0,-4-1 2 0,-1 4 0 16,-1-2-1-16,-4-1 1 0,-1 1 0 0,-1 2 0 15,1 2 0-15,-1-4 0 0,3 2 0 0,-4-1 0 0,-4 3 5 16,3-2 1-16,-2-2-6 0,-1 2 0 0,-2 1 13 15,-4-1 2-15,-4 0-15 0,-5 3 0 0,-5 3 19 16,-1-3 1-16,1 5-20 0,5 3 0 0,-1-4 20 16,4 3 2-16,4 2-22 0,-1-1 0 0,0 0 18 0,5 0 1 15,2 0-19-15,3 0 0 0,4 0 13 0,2-3 1 16,7 2-14-16,6 3 0 0,3 6 10 0,5 0 1 16,1-1-11-16,4-2 0 0,1 0 9 0,2-1 1 15,-5 0-10-15,2-5 0 0,-2-2 9 0,-1-3 0 16,-1-2-9-16,1 0 0 0,-1-2 8 0,1-1 1 15,-2-2-9-15,-2-3 0 0,-1-3 7 0,-1 2 0 0,0-4-7 16,-1 0 0-16,0-2 6 0,1-4 1 0,-5 1-7 16,-1 1 0-16,-4 1 4 0,-2-3 2 0,0 3-6 15,-4 2 0-15,-4 14-2041 0</inkml:trace>
  <inkml:trace contextRef="#ctx0" brushRef="#br1" timeOffset="52703.933">20247 2996 1646 0,'0'0'0'0,"0"0"0"16,0 0 0-16,0 0 0 0,0 3 1 0,0 1-1 15,0 8 0-15,0 5 0 0,2 7 0 0,1-2 0 0,2 2 0 16,1-4 23-16,0 4 1 0,1-3-24 0,-4 2 0 16,3-5 13-16,1-1 1 0,-3-1-14 0,1 0 0 15,0 0 11-15,0-1 2 0,1-2-13 0,-1-3 0 16,-3-4 41-16,-1-1 1 0,1-5-42 0,-1 3 0 0,-1-3 64 15,0 1-1-15,0-1-63 0,0-1 0 0,0-2 67 16,0 0 0-16,-1-2-67 0,-1-6 0 0,1-7 63 16,-1-7 1-16,2-2-64 0,-3 2 0 0,3-1 50 15,0 3 2-15,-2-3-52 0,2 3 0 0,2-1 40 0,1 2 2 16,-3 1-42-16,3 5 0 0,3 4 35 0,1 4-1 16,-1 1-34-16,-1 6 0 0,-2 1 25 0,0 0 1 15,4 4-26-15,2 0 0 0,2 4 18 0,4 1 0 16,-1 4-18-16,-1 6 0 0,0 1 12 0,-1 2 2 15,0 2-14-15,-3 0 0 0,-1-7 9 0,-2 2 1 16,-1-1-10-16,0-2 0 0,-3-1 5 0,-1-2 1 16,-1 0-6-16,0-5 0 0,0-5 4 0,0-3 1 0,0 0-5 15,0 0 0-15,0 0 3 0,0 0 1 0,2 0-4 16,1 0 0-16,0-3 2 0,2-2 1 0,-2-3-3 16,7-5 0-16,4-2 3 0,5-6 0 0,-3 0-3 15,2 2 0-15,-4 5 2 0,5-2 0 0,-5 4-2 16,1-3 0-16,-2 1 3 0,-1 0 0 0,-2 1-3 15,3 1 0-15,1 2 3 0,0-1 1 0,2 0-4 16,-3 5 0-16,-3-1 3 0,1 6 0 0,2 1-3 16,-6 1 0-16,1 2 3 0,0-3 0 0,4 5-3 15,0 6 0-15,3 2 2 0,-1 3 2 0,-3 1-4 0,-1 4 0 16,-1-1 1-16,-1 4 1 0,-1-3-2 0,-3 2 0 16,0-2 1-16,0 1 0 0,-4 0-1 0,2-4 0 0,0-2 1 15,-1-1 1-15,2-2-2 0,-1 0 0 16,0-9 1-16,-1 0 0 0,1-3-1 0,-1 2 0 15,1-3 1-15,1 4 1 0,-1-4-2 0,2 1 0 0,4-1 1 16,2 0 0-16,3-1-1 0,3-3 0 0,1-5 3 16,2 1-1-16,1-3-2 0,-5 1 0 0,-2 2 2 15,-3-3 1-15,-1 2-3 0,-1-5 0 0,0-1 4 16,0 1-1-16,-1 0-3 0,-3 1 0 0,0-3 5 0,-3 4-1 16,-1-3-4-16,-3 3 0 0,-2 2 7 0,-1 2 0 15,-2-3-7-15,-2 2 0 0,1-2 5 0,-2-2 2 16,-2 5-7-16,0 0 0 0,-1 7 7 0,-2 1-1 15,0 1-6-15,0 6 0 0,-2 2 6 0,-1 2 0 16,3 2-6-16,4-4 0 0,0 2 4 0,3 2 2 16,2-2-6-16,3-1 0 0,2 1 2 0,2 1 1 0,2-2-3 15,2 3 0-15,4 1 2 0,2 3 0 0,1-4-2 16,3 0 0-16,2 1 1 0,2-5 0 0,-1 2-1 16,1-1 0-16,1-2 1 0,2 0 0 0,0-4-1 15,-4 0 0-15,1-8 1 0,-1 3 2 0,-1-5-3 16,2-2 0-16,-4-2 1 0,2 2 1 0,0-4-2 15,-2-1 0-15,-1-1 1 0,0-1 1 0,-2 0-2 16,-2-6 0-16,-1-3 0 0,0-1 0 0,-3 1 0 16,-2 0 0-16,1 2 0 0,-4 2 0 0,-4 1 0 15,1 3 0-15,2 3-1 0,-4 4 0 0,2 2 1 16,1 6 0-16,2-2-4 0,0 3-1 0,0 0 5 0,0 0 0 16,0 0-12-16,2 3-1 0,2-2 13 0,1 10 0 15,2 5-22-15,1 5 1 0,-1 3 21 0,3-4 0 16,-2 5-35-16,-2-1 0 0,1 2 35 0,-2-6 0 0,-2 1-37 15,-2-4 0-15,3-1 37 0,-4-3 0 0,1-2-29 16,1-3 1-16,-1-4 28 0,2 0 0 0,-3-3-20 16,2 2-1-16,1-3 21 0,0-3 0 0,2 2-14 15,-3-4 0-15,4 2 14 0,7-10 0 0,1-3-5 16,2-4-1-16,0-1 6 0,-6 0 0 0,1 1-2 0,-5-1 1 16,2-3 1-16,0-1 0 0,0 1 0 0,0-1 0 15,0 3 0-15,0 4 0 0,0 6 1 0,0-1 0 16,2 5-1-16,-6 3 0 0,1 2 6 0,0 3-1 15,1 0-5-15,2 3 0 0,2 2 9 0,-1 0 1 16,-2 0-10-16,-2 1 0 0,3 4 10 0,-2 1 2 16,24 38-12-16,-12-21 0 0,-9 1 10 0,-1-4 1 15,-6-17-11-15,1 5 0 0,-1-1 8 0,-1 1 1 0,-1-2-9 16,0-1 0-16,0 1 7 0,0-3 0 0,0-4-7 16,0-1 0-16,0-1 6 0,0 1 0 0,0 0-6 15,0-3 0-15,0 0 4 0,0 0 1 0,2 0-5 16,-1 0 0-16,-1 0-1923 0</inkml:trace>
  <inkml:trace contextRef="#ctx0" brushRef="#br1" timeOffset="52955.801">21983 2489 1709 0,'0'0'0'0,"0"3"0"0,0-3 0 16,0 0 0-16,-3 0 1 0,-1 5-1 0,-2 0 0 15,-4 7-3-15,-1 7 1 0,-1 2 2 0,0 7 0 16,6 6 18-16,3 2 1 0,3 2-19 0,-3 5 0 0,1-2 13 16,2 0 0-16,0 0-13 0,-2 0 0 0,1-4 12 15,-1-1 1-15,-1 1-13 0,0-1 0 0,0-1 32 16,-2 1 1-16,-1-1-33 0,-1-8 0 0,1 0 53 0,-1-6-1 16,3-6-52-16,-1 0 0 0,0-4 52 0,2-7 1 15,-2 3-53-15,5-6 0 0,2-1 33 16,1-1 1-16,0-2-34 0,0-2 0 0,-3 5-1602 0</inkml:trace>
  <inkml:trace contextRef="#ctx0" brushRef="#br1" timeOffset="53219.477">22144 2745 1771 0,'0'0'0'0,"-2"0"0"15,-1 0 0-15,1 0-4 0,-4 0-1 0,-8 0 5 16,-9 0 0-16,-10 2-30 0,-7 1 0 0,-1-3 30 16,-2 3 0-16,-4-3 23 0,-1 2 2 0,1 1-25 15,-3 0 0-15,-1 2 18 0,0-3 0 0,5 1-18 16,6 1 0-16,7 3 19 0,4-2 0 0,4-1-19 16,-1-1 0-16,2 2 90 0,5-2 0 0,1-1-90 0,6 1 0 15,4 0 79-15,5-1 2 0,3 1-81 0,0-3 0 16,0 2 46-16,1 1 0 0,10 0-46 0,5 2 0 15,-16-5-1693-15</inkml:trace>
  <inkml:trace contextRef="#ctx0" brushRef="#br1" timeOffset="53565.045">22246 2783 1608 0,'0'0'0'0,"1"-1"0"0,2-2 0 0,2-1 12 15,2 3 0-15,-3 1-12 0,1 0 0 0,-5 1 17 0,-3 3 0 16,-2-1-17-16,-4 5 0 0,-7 4 27 0,-8 6 0 15,0-2-27-15,-2-4 0 0,-1-1 33 0,-1-1 2 16,-1 1-35-16,0-2 0 0,2-1 23 0,6 0 0 16,-2 0-23-16,2 2 0 0,3-2 34 0,4 0 0 15,3-1-34-15,1 1 0 0,7-4 49 0,3-3 0 0,0 2-49 16,0-3 0-16,0 3 55 0,0-3 1 0,5 0-56 16,4 5 0-16,6-3 49 0,4 4 0 0,3-1-49 15,4 3 0-15,2-3 37 0,6 2 1 0,-1 1-38 16,-1 0 0-16,2 2 29 0,-1 1 2 0,-1 2-31 15,-7-1 0-15,-2 4 22 0,-2 1 1 0,-2-1-23 16,-3 0 0-16,-5 0 20 0,-3 0 0 0,-2-4-20 16,-4-2 0-16,-4 1 17 0,-3 2 0 0,-4-5-17 15,-4 0 0-15,-3-1 14 0,-3 1 1 0,-7-3-15 16,-1-2 0-16,-6-3 14 0,-2 0 2 0,-3 0-16 16,1 0 0-16,2-3 15 0,0 0 0 0,6-2-15 0,4 2 0 15,5 1 13-15,5-1-1 0,3 3-12 0,4 0 0 16,8 0-1933-16</inkml:trace>
  <inkml:trace contextRef="#ctx0" brushRef="#br1" timeOffset="54166.512">23548 3771 1407 0,'0'0'0'16,"3"0"0"-16,-3 0 0 0,2 0 57 0,-2 4 1 15,0-4-58-15,0 1 0 0,0 2 104 0,-2-3-1 16,2 3-103-16,-3-1 0 0,1 1 77 0,1-3 1 0,-1 3-78 16,-1 2 0-16,-2-3 28 0,0 1 1 0,-7-3-29 15,-6 3 0-15,-3-3 21 0,-3-3 2 0,-1 0-23 16,-1 1 0-16,1-1 28 0,-2 1 1 0,-2-1-29 15,-1 0 0-15,-4 1 37 0,-1-4 1 0,-1 1-38 16,-1 2 0-16,0 2 42 0,-6-4 0 0,0 2-42 16,-3 0 0-16,-3-2 52 0,-4-3-1 0,0 3-51 15,-1 0 0-15,-3 2 53 0,1 3 1 0,-6-3-54 16,3 1 0-16,-6-1 43 0,-1-1-1 0,-1 0-42 16,-3 1 0-16,-5 2 37 0,-4-4 0 0,-7 5-37 15,1-3 0-15,-4 0 30 0,-2 1 0 0,-5 2-30 0,-1 2 0 16,-2 1 25-16,-1 0 0 0,-7-2-25 0,-6 3 0 15,-3-3 23-15,-2 1-1 0,0-1-22 0,-2 3 0 16,-3-3 23-16,-4 2 0 0,-2 0-23 0,-2 2 0 16,-3-2 22-16,-1 4 0 0,-2-1-22 0,3-1 0 0,-5-2 18 15,2-3 0-15,-2 2-18 0,-2 1 0 0,-5 0 20 16,3-6 0-16,-12 3-20 0,1-3 0 0,-6 1 22 16,-2-1 0-16,2 3-22 0,3-3 0 0,2 1 26 15,0 2 1-15,1 0-27 0,-4-6 0 0,0 1 29 0,-4 0 1 16,5 0-30-16,4-1 0 0,4-2 32 0,5 2 0 15,2 0-32-15,0 1 0 0,4 0 32 0,1 2-1 16,14 1-31-16,3 2 0 0,14 2 36 0,5 1 0 16,9 2-36-16,9-2 0 0,3-3 27 0,10 2 0 15,8 1-27-15,6 0 0 0,2 2 21 0,5 3 2 16,6-1-23-16,4 1 0 0,11-1 14 0,0 1 2 0,9 0-16 16,3 3 0-16,16-11-2532 0</inkml:trace>
  <inkml:trace contextRef="#ctx0" brushRef="#br1" timeOffset="79282.491">16031 4265 1255 0,'0'0'0'0,"0"0"0"16,3 4 0-16,-3-4 55 0,4 6 1 0,-4-6-56 16,1 14 0-16,-1-14 124 0,0 18-1 0,0-18-123 15,3 31 0-15,-1-10 112 0,1 4 1 0,-1 0-113 16,-1 7 0-16,1 0 21 0,1 3 1 0,-3 1-22 15,5 4 0-15,-4-2 34 0,3 3 0 0,-1 2-34 16,-3-1 0-16,1-2 39 0,1-2 0 0,0-3-39 0,-2-2 0 16,0-8 35-16,-2-1 0 0,2-3-35 0,0-6 0 15,2-2 28-15,1-3 0 0,-3-4-28 0,0-1 0 16,5-2 21-16,-4-2 2 0,1 3-23 0,-1-3 0 0,-1-1-1649 16</inkml:trace>
  <inkml:trace contextRef="#ctx0" brushRef="#br1" timeOffset="79840.119">15636 4234 1494 0,'0'0'0'0,"-2"-2"0"16,2-4 0-16,0-1 26 0,-1 0 1 0,1-1-27 15,-5 0 0-15,3 3 39 0,1-1 1 0,1 1-40 16,-3-5 0-16,3-1 69 0,3-1 2 0,-2-1-71 15,6-3 0-15,2-3 30 0,4 2 0 0,5-1-30 16,1 4 0-16,5 0 20 0,3-2 0 0,1 0-20 0,1 5 0 16,0 5 22-16,1-2 2 0,4 1-24 0,-1 6 0 15,0 1 18-15,3 5 1 0,-1-2-19 0,0 5 0 16,1 4 15-16,1 1 2 0,-2 3-17 0,-1 1 0 16,-3 2 16-16,0 3 1 0,-1 2-17 0,-1-3 0 15,-1-4 23-15,-2 2 1 0,-2 2-24 0,-5 3 0 0,-3 4 25 16,-5 5 0-16,-5-3-25 0,-2 2 0 0,-6-3 24 15,-4 2 1-15,-4-5-25 0,-3-3 0 0,-3-1 24 16,-3-1 1-16,0-2-25 0,-2-6 0 0,-4-1 23 16,-1-1-1-16,-1-3-22 0,0-3 0 0,0 0 24 15,0-2 0-15,0-3-24 0,0 0 0 0,-2 0 19 0,-1 0 2 16,6-3-21-16,-2-2 0 0,6 0 16 0,1 2 1 16,1-5-17-16,2 0 0 0,2-1 18 0,1 1 1 15,5 0-19-15,0 0 0 0,5 3 14 0,3-1 0 16,1 1-14-16,4 4 0 0,-5 1-1831 0</inkml:trace>
  <inkml:trace contextRef="#ctx0" brushRef="#br1" timeOffset="80293.411">16613 4764 1381 0,'0'0'0'0,"0"-2"0"16,0 2 0-16,0-3 31 0,0 0 2 0,0 2-33 16,-2-3 0-16,2 0 60 0,-4-3 2 0,0 1-62 0,1-5 0 15,-2-2 59-15,1 1-1 0,0-1-58 0,4 2 0 16,0 6 27-16,0-1 0 0,0 1-27 0,4 0 0 16,-1 1 17-16,3 0 1 0,1 0-18 0,-1 4 0 15,2-4 13-15,1 3 2 0,6-1-15 0,-2 2 0 0,3 3 10 16,1 2 0-16,-1 2-10 0,-2 2 0 0,-1 7 14 15,-2 0 1-15,-3 1-15 0,0 2 0 0,2 2 16 16,-5-4-1-16,-2 4-15 0,2 2 0 0,-5 1 15 16,0 1 1-16,-4-1-16 0,-2-3 0 0,-5-7 13 15,-2 0 2-15,-3-1-15 0,2-4 0 0,-1-1 12 16,1-1 0-16,-2-7-12 0,-1 0 0 0,-1-8 12 0,2 0-1 16,-3-3-11-16,1-2 0 0,3 0 12 0,0-2 1 15,4-3-13-15,1-1 0 0,4 2 10 0,0-4 0 16,3 1-10-16,3 1 0 0,4 1 13 0,4 2 1 15,0-1-14-15,0 1 0 0,2 0 19 0,1 4 0 16,-2-1-19-16,4 0 0 0,2 2 23 0,-1 3 2 0,2-1-25 16,5 1 0-16,-1 0 29 0,1 0 0 0,0 0-29 15,-2 0 0-15,0 0 32 0,2 0 0 0,-5 1-32 16,1-1 0-16,-2 0 23 0,0-2 0 0,1-1-23 16,-3 2 0-16,-13 9-1736 0</inkml:trace>
  <inkml:trace contextRef="#ctx0" brushRef="#br1" timeOffset="80539.327">16967 4105 1583 0,'0'0'0'0,"0"0"0"15,0 0 0-15,0 0 36 0,0 0 0 0,0 2-36 0,0 1 0 16,0 2 67-16,-3 3 2 0,3 8-69 0,3 4 0 16,2 9 51-16,-1 2 1 0,4 3-52 0,2-1 0 15,1 7 28-15,-3-2 0 0,2 1-28 0,1-4 0 0,-3 5 17 16,1-4 1-16,1-3-18 0,-2 4 0 0,-2-1 12 15,1 0 0-15,-1-2-12 0,0-1 0 0,1 0 16 16,-3 0 1-16,1-1-17 0,2-8 0 0,-1-8 23 16,-1-4 2-16,1-4-25 0,-1 0 0 0,-5-6 18 15,2 1 1-15,-1-3-19 0,4 0 0 0,-3-3 15 16,1-2-1-16,1-3-14 0,3-9 0 0,-7 17-1618 0</inkml:trace>
  <inkml:trace contextRef="#ctx0" brushRef="#br1" timeOffset="81177.53">17276 4193 1407 0,'0'0'0'0,"5"11"0"16,0 9 0-16,4 10-1 0,2 13 1 0,0-2 0 15,-1 0 0-15,-2 1 10 0,-2 2 1 0,1-3-11 16,-2 0 0-16,-1-4 27 0,-1-4 0 0,1 0-27 15,-3 2 0-15,2-2 16 0,2 0-1 0,-3-4-15 16,1-5 0-16,0-4 13 0,2-2-1 0,0-6-12 16,0-1 0-16,-2-7 29 0,0-3 1 0,-1-1-30 15,1 0 0-15,-3 0 46 0,1 0 2 0,1 0-48 0,-1 0 0 16,3-1 48-16,-1-3 1 0,0 0-49 0,0-3 0 16,0 3 45-16,1-4 1 0,-3 3-46 0,2 0 0 15,-3-1 29-15,0 1 0 0,0 0-29 0,0 2 0 0,0 2 19 16,0-3 2-16,0 4-21 0,0-3 0 0,-3 2 11 15,2 1 1-15,1-4-12 0,0 4 0 0,-2-3 2 16,0 2 1-16,2 1-3 0,0-3 0 0,0 1-1 16,0 0 1-16,0 1 0 0,0 1 0 0,0-3-12 15,0 3 1-15,0 3 11 0,0-3 0 0,0 3-33 16,2 2 0-16,4-1 33 0,-1 1 0 0,-2 2-47 16,2 2 1-16,0-1 46 0,0-3 0 0,-1-2-50 0,3-2 2 15,-2 1 48-15,-2 3 0 0,3-4-31 0,1 3-1 16,-1-1 32-16,0-3 0 0,7 0-21 0,0 0 1 15,1-3 20-15,5-2 0 0,-3-6-7 0,3 1 1 16,1-6 6-16,-3 4 0 0,-1-4-1 0,0-2 1 0,-3-4 0 16,-2 2 0-16,-2 2 3 0,-1-2-1 0,-1-1-2 15,-1 2 0-15,-1 5 12 0,0 3 1 0,-4-2-13 16,-1 5 0-16,-1 0 29 0,-4 4 1 0,2-1-30 16,-2 2 0-16,-1-2 36 0,-1 5 0 0,-1 0-36 15,-5 0 0-15,-6 5 28 0,-1-2 1 0,2 2-29 16,2 3 0-16,2 4 25 0,1 4 1 0,2-3-26 15,1 3 0-15,2-2 20 0,4 5 0 0,-1-3-20 16,5 4 0-16,5-2 18 0,-1 1 1 0,6-2-19 16,1-4 0-16,3 2 16 0,1-2-1 0,-1 0-15 0,2-1 0 15,2 0 12-15,1-1 0 0,-2-7-12 16,6 1 0-16,0-2 9 0,1-6 1 0,-1 0-10 16,1 1 0-16,-5-2 7 0,-2-4 1 0,1 1-8 0,-2 1 0 15,-16 6-1531-15</inkml:trace>
  <inkml:trace contextRef="#ctx0" brushRef="#br1" timeOffset="81535.145">17910 4637 1394 0,'0'0'0'0,"2"5"0"0,0 2 0 0,1 0 4 0,-3 6 0 16,1 3-4-16,3 1 0 0,0-1 15 0,3 5-1 15,-1-4-14-15,-1 2 0 0,1-3 61 0,-3-2 1 16,4-1-62-16,-1-2 0 0,-1-6 30 0,0 1 0 15,0-1-30-15,-1 0 0 0,3-1 22 0,-1 3-1 16,2-6-21-16,3 2 0 0,-1-3 43 0,2 0 0 0,1 0-43 16,-2 0 0-16,1-4 44 0,-1 0 1 0,0 0-45 15,-3-3 0-15,-2 3 43 0,1-1-1 0,1 0-42 16,-4-3 0-16,4-4 32 0,5 0-1 0,-5 0-31 16,-2-1 0-16,1 2 26 0,-4 2 1 0,2-2-27 15,0 1 0-15,-4-1 22 0,2-2 1 0,0 5-23 16,-1 0 0-16,1-1 18 0,0 1 1 0,2 2-19 15,-5 1 0-15,2 0 13 0,-1 0 1 0,3 2-14 16,-1 3 0-16,0-3 10 0,-1 2 1 0,1 1-11 16,0-4 0-16,2 4 11 0,-4 0 1 0,3 0-12 15,-1 0 0-15,0 0 9 0,0 0-1 0,0 0-8 16,0 0 0-16,1 4 7 0,-3-4 1 0,2 1-8 16,2 2 0-16,-5-3-1664 0</inkml:trace>
  <inkml:trace contextRef="#ctx0" brushRef="#br1" timeOffset="82118.044">18306 4788 1394 0,'0'0'0'0,"0"0"0"0,0 0 0 0,0 0 13 15,0 0 0-15,0 0-13 0,0 0 0 0,1 0 26 16,2 0 0-16,2 0-26 0,2 0 0 0,2-3 67 16,-1 1 2-16,5-1-69 0,0-2 0 0,-1-3 31 15,4 0 2-15,-3 0-33 0,0 1 0 0,-5-3 21 0,0 2 0 16,0-3-21-16,-2 2 0 0,-1-3 31 0,1 3-1 15,-4-2-30-15,-1 3 0 0,-2 0 31 0,-1 0 1 16,-3 3-32-16,2 1 0 0,-1-1 33 0,-1 3 1 16,-3 1-34-16,-3 1 0 0,-4-3 31 0,-1 3 2 15,-1 3-33-15,1 0 0 0,0 2 30 0,-2 4 1 0,4 2-31 16,3 2 0-16,3 3 23 0,3 0 1 0,2-4-24 16,3-2 0-16,0 1 19 0,0-3 0 0,0 0-19 15,0 4 0-15,0 1 13 0,5 0 2 0,3-1-15 16,1-1 0-16,4 2 10 0,1-4 0 0,4 3-10 15,-4-5 0-15,2-2 8 0,2 0 0 0,1-3-8 16,2-2 0-16,-6-4 5 0,3 0 2 0,0-3-7 16,-1-1 0-16,2-1 6 0,-3 1 0 0,-2-5-6 15,-2 1 0-15,-3-4 5 0,-1 0 1 0,-5 3-6 16,2 1 0-16,-2-1 4 0,-1 5 1 0,0 2-5 0,-1-1 0 16,-1 1 1-16,0 1 0 0,0-3-1 0,0 4 0 15,0-1 0-15,0-1 0 0,0 4 0 0,-1-1 0 16,1 0-4-16,0 1 2 0,0 2 2 0,0 2 0 15,0 1-10-15,0 0 0 0,3 5 10 0,3 5 0 0,4 7-17 16,-2 4 1-16,0-4 16 0,0 1 0 0,-2 0-23 16,-1-4 0-16,1 0 23 0,0-2 0 0,1-3-18 15,-1-2 1-15,1-4 17 0,-4-1 0 0,2-2-15 16,-4-1 1-16,2-2 14 0,1 0 0 0,0 0-6 16,-2 0 0-16,3-2 6 0,4-6 0 0,2 0-1 0,2-4 0 15,2 1 1-15,-6-5 0 0,2 0 0 0,2 2 0 16,-3-2 0-16,1 0 0 0,-2 3 1 0,1 1 1 15,-1-4-2-15,1 0 0 0,-2-1 5 0,0 1-1 16,0-2-4-16,1 3 0 0,-9 15-1542 0</inkml:trace>
  <inkml:trace contextRef="#ctx0" brushRef="#br1" timeOffset="82633.439">18993 4607 1407 0,'0'0'0'0,"-2"7"0"16,0 4 0-16,1 5 9 0,-2 6 1 0,1 2-10 15,0 1 0-15,1 2 49 0,-2-4 1 0,1 3-50 16,2-2 0-16,0-4 52 0,0 1 2 0,3-5-54 16,4-2 0-16,1-3 26 0,1-2 0 0,1-2-26 15,-1-1 0-15,2 0 17 0,4-1 1 0,1-2-18 16,0-3 0-16,1-3 20 0,4 0 0 0,-2-2-20 16,2 0 0-16,0-6 27 0,-1 2 0 0,-1-4-27 15,0-1 0-15,-1 4 34 0,-2-2-1 0,0-1-33 16,-2-1 0-16,-1 0 36 0,0-5 0 0,-2 1-36 0,-2 6 0 15,-2-3 34-15,-2 3-1 0,-4 2-33 0,-1-2 0 0,-3 0 26 16,0 3 0-16,1 1-26 0,-4 0 0 0,-1 0 20 16,0 3 0-16,-1 2-20 0,0 3 0 15,0 0 19-15,-2 0 0 0,0 8-19 0,-1 2 0 0,-1 9 18 16,-1 1 0-16,-2 4-18 0,6 1 0 0,1 5 21 16,2 5-1-16,2 2-20 0,1 1 0 0,2 3 21 15,1 3 2-15,1 2-23 0,2 6 0 0,-3 1 19 0,2 0 0 16,1 1-19-16,2-2 0 0,3-7 14 0,0-4 1 15,-3-3-15-15,-1 2 0 0,3-7 10 16,-6 3 1-16,1-7-11 0,-2-4 0 0,-2-6 9 0,1-5 1 16,1-3-10-16,-3-6 0 0,1-2 15 0,0-3-1 15,1-8-14-15,-4-3 0 0,-1-6 16 0,-2-7 0 16,-2-1-16-16,1-4 0 0,-3-7 17 0,3 3 1 0,-4-7-18 16,2 5 0-16,1-1 20 0,2 3 0 0,-1 1-20 15,6-1 0-15,-2-4 30 0,5 4 1 0,2-2-31 16,1 5 0-16,1-3 32 0,4 3 2 0,0 3-34 15,0-2 0-15,2 6 23 0,1 2 2 0,2 0-25 16,1 1 0-16,1 1 17 0,-1 1 1 0,2 3-18 16,1-1 0-16,-17 16-2042 0</inkml:trace>
  <inkml:trace contextRef="#ctx0" brushRef="#br1" timeOffset="83358.149">19448 4542 1670 0,'0'0'0'0,"0"0"0"0,0 0 0 15,0 0 11-15,0 0 0 0,0 0-11 0,0 5 0 0,0-2 26 16,0 2-1-16,4 5-25 0,0 9 0 0,4 1 40 16,2 4-1-16,1 1-39 0,-4-1 0 0,2-3 28 15,1-1 0-15,-2-2-28 0,-2 1 0 0,0-2 18 16,-2-1 1-16,2-4-19 0,2-4 0 0,1 0 18 0,3-3 1 15,-4-2-19-15,0-3 0 0,-7 2 28 0,2 1 0 16,1-3-28-16,0-3 0 0,3-2 34 0,-1 0 0 16,-1-6-34-16,0-5 0 0,1-6 32 0,0-5 2 15,-1 0-34-15,2 4 0 0,-6 2 28 0,1 1 1 0,2 4-29 16,-2 3 0-16,1 7 25 0,0 4 0 0,2 2-25 16,-3 0 0-16,3 0 21 0,1 0-1 0,-1 2-20 15,4 4 0-15,4 4 14 0,3 5 1 0,0 1-15 16,0 0 0-16,-2 1 10 0,2 4 1 0,0-2-11 15,-3-2 0-15,-4-4 8 0,3 0 0 0,-4-2-8 16,0 1 0-16,-1-4 6 0,3 0 0 0,-5 0-6 16,0-6 0-16,1 1 8 0,0-3 0 0,-1 0-8 15,2 0 0-15,-3-3 11 0,4-2 1 0,-5-3-12 16,4-1 0-16,1-2 14 0,0-2 2 0,-2 0-16 16,-1 5 0-16,0-4 17 0,-2 1 0 0,0 1-17 15,-1-1 0-15,-1 3 18 0,2 0-1 0,-3 3-17 16,2 1 0-16,1-1 16 0,0 5 0 0,-1-3-16 0,0 3 0 15,-1-3 13-15,1 1 2 0,-1 2-15 0,1 0 0 16,1 0 12-16,-3 0 1 0,2 0-13 0,-1 0 0 0,1-3 10 16,0 0 0-16,-1 1-10 0,1-1 0 0,1 0 9 15,-3-2 1-15,2 0-10 0,-1 2 0 16,2 2 7-16,1 1 1 0,-3-4-8 0,1 4 0 0,-1 0 5 16,1 0 2-16,-1 0-7 0,3 0 0 0,-4 0 3 15,1 0 2-15,1 0-5 0,-2 0 0 0,0 0 2 16,0 0 1-16,0 0-3 0,0 0 0 0,0 0 3 0,0 0-1 15,0 0-2-15,1 4 0 0,4-4 1 16,2 1 1-16,-1 2-2 0,-3-3 0 0,0 3 0 0,2-3 1 16,-3-3-1-16,3 3 0 0,1-3 0 0,0 2 0 15,1-3 0-15,1 0 0 0,-4-4 0 0,4 0 0 16,2 0 0-16,-2-5 0 0,-2-3-1 0,-1-1 1 0,0 1 0 16,-2 0 0-16,-1-1-3 0,-2 1-1 0,-2 0 4 15,0-4 0-15,1-6-11 0,-6 3 1 0,1-6 10 16,0 1 0-16,6 28-1988 0</inkml:trace>
  <inkml:trace contextRef="#ctx0" brushRef="#br1" timeOffset="84465.053">20022 4183 1482 0,'0'0'0'0,"0"0"0"16,0 2 0-16,0 1 16 0,0 0-1 0,2 10-15 15,1 7 0-15,0 9 13 0,0 7-1 0,-1 2-12 16,1 2 0-16,0-2 64 0,2 1 0 0,3-1-64 16,-5 2 0-16,1-5 29 0,-1 0 1 0,0 1-30 15,-3 2 0-15,0 2 21 0,-3 2-1 0,1-5-20 16,2-4 0-16,0-6 42 0,0-7 2 0,0-2-44 0,0-2 0 15,0-4 52-15,-1-1-1 0,1-6-51 0,0 0 0 16,0-2 58-16,0-3 0 0,1-5-58 0,4 2 0 16,-4-5 57-16,1 3 2 0,3-6-59 0,3-3 0 0,1-10 52 15,3-1 1-15,-1 1-53 0,-2 1 0 0,1 2 45 16,-2 4 1-16,1-2-46 0,1 1 0 0,-1 2 37 16,1 1 1-16,0 2-38 0,1 0 0 0,-3 5 27 15,-2 4 1-15,0 0-28 0,-2 1 0 0,-1 2 22 16,-2 1-1-16,4 0-21 0,-3 0 0 0,1 1 17 15,0 2 1-15,2 1-18 0,3 3 0 0,0 1 12 16,0 5 0-16,-2 0-12 0,1-1 0 0,-1-1 9 0,0 2 1 16,-1 0-10-16,0-5 0 0,0 0 7 0,0-4 1 15,1 1-8-15,-3 3 0 0,2 0 6 0,0 0-1 16,3 0-5-16,-4 0 0 0,4 1 4 16,-3 2-1-16,3-3-3 0,0-3 0 0,0-5 2 0,-2 0 0 0,1 0-2 15,-2 0 0-15,-1 0 2 0,1 0 0 0,0-5-2 16,1-3 0-16,-1 0 1 0,3 0 0 0,-5 0-1 15,2-3 0-15,-3 2 1 0,-1-7 1 0,1 7-2 16,-2-2 0-16,-2 3 2 0,-1 0 0 0,0 0-2 16,0 1 0-16,-2 1 1 0,-1 1 1 0,-1 1-2 15,-1-3 0-15,0 3 1 0,-1-1 2 0,-1 2-3 16,2 1 0-16,0 2 1 0,0 2 0 0,3 1-1 16,1 5 0-16,0 0 1 0,1 4 0 0,2 1-1 15,1 3 0-15,1 1 1 0,2-1 0 0,2 1-1 16,2-1 0-16,2 0 0 0,1-3 1 0,1-2-1 15,-2-3 0-15,4-4 0 0,-2 0 1 0,-1-3-1 0,1 2 0 16,-3-3 0-16,2 2 2 0,-1-2-2 0,2-2 0 16,2-1 0-16,0 2 1 0,-2-7-1 0,0 0 0 0,0-5 0 15,0-3 1-15,1 0-1 0,-3-1 0 16,-1 1 1-16,-2 0 0 0,-1 1-1 0,0-1 0 16,-2 2 1-16,0-1 0 0,-1 6-1 0,1 1 0 0,0 3 1 15,-3 2 1-15,2 3-2 0,1 0 0 0,0 3 1 16,2-3 0-16,-2 5-1 0,7 3 0 0,-2 1 1 15,1 7 0-15,-1 0-1 0,2 1 0 0,0 2 0 0,-1 2 1 16,-1-4-1-16,-2 2 0 0,1-6 0 0,-6-4 0 16,3 3 0-16,-1-5 0 0,-2-2 0 0,3 0 0 15,-4 1 0-15,1-1 0 0,1-2 0 0,-1-3 0 16,1 0 0-16,0 0 0 0,-1 2 0 0,-1 1 0 16,0-3 0-16,0 0 0 0,0 0-1 0,0-5 1 0,0 2 0 15,0-6 0-15,2-3-1 0,1-5 1 0,0-2 0 16,0-2 0-16,2 1-1 0,3-1 1 0,0-2 0 15,-2 2 0-15,1 4 0 0,-4 1 0 0,3 3 0 16,2-3 0-16,2 4 0 0,-1 4 0 0,-2 0 0 16,-2 0 0-16,-1 5 0 0,1 1 0 0,2 2 0 15,-1-3 0-15,-1 1 0 0,-1 2 0 0,3-3 0 16,1 3 0-16,0 0 0 0,-2 3 0 0,2-3 0 16,0 2 0-16,2 1 0 0,-4 2 1 0,2-2-1 15,0 5 0-15,0-3 0 0,-2 3 1 0,-1-4-1 16,0 1 0-16,0-2 0 0,-1 0 1 0,1 2-1 15,2 3 0-15,-3-3 0 0,4-2 1 0,2 2-1 0,1 0 0 16,-3-1 0-16,2-1 0 0,-1-3 0 0,-1 0 0 16,0 0 0-16,-2 0 0 0,-1-4 0 0,2-4 0 15,1 3 0-15,0-1 0 0,-2-1 0 0,-1-1 0 16,0 1 0-16,-1-5 0 0,-1 5 0 0,-1-1 0 16,-2 0 0-16,-2 1 0 0,-1-1 0 0,-1 5 0 0,-3-5 0 15,1 4 0-15,-1-1 0 0,1 2 0 0,-5-2 0 16,1 2 1-16,1 3-1 0,-2 0 0 0,-1 3 0 15,1 2 2-15,3 3-2 0,3 0 0 0,4-1 1 16,2 1 0-16,1 2-1 0,0-2 0 0,4 3 0 0,-3 2 1 16,8 7-1-16,1 1 0 0,2-5 0 0,0-2 1 15,2 2-1-15,2-1 0 0,1-4 0 0,-2 2 0 16,9 0 0-16,-1-4 0 0,6 2 0 0,-1-3 0 16,5 0 0-16,-3 0 0 0,3-3 0 0,0 3 1 15,-25-8-1-15,2 0 0 0,3 0 0 0,1-3 1 0,4-1-1 16,3 3 0-16,-3-2 0 0,0 1 1 0,0-1-1 15,-1-2 0-15,-19 5-2045 0</inkml:trace>
  <inkml:trace contextRef="#ctx0" brushRef="#br1" timeOffset="84659.333">21799 4523 1721 0,'0'0'0'0,"4"7"0"16,-3-1 0-16,2 8 0 0,2 7 0 0,0-4 0 0,-3 2 0 16,-6 2 0-16,-2 0 1 0,1-1-1 0,4 1 0 15,-3-1 3-15,3 1 1 0,-2-5-4 0,-1-4 0 16,3-7 0-16,-1-2 1 0,2-3-1 0,0 0 0 16,0 0-1298-16</inkml:trace>
  <inkml:trace contextRef="#ctx0" brushRef="#br1" timeOffset="84810.048">21833 4346 1431 0,'0'0'0'0,"3"-3"0"0,-1-2 0 0,1-6 16 0,0 2 1 15,2-4-17-15,-4 5 0 0,3 0 22 0,-1 5 1 16,-2-2-23-16,1-1 0 0,0 4 29 0,-1-1 0 16,2 2-29-16,2 1 0 0,2-4 14 0,-1 4 0 15,3 4-14-15,4-4 0 0,-13 0-1197 0</inkml:trace>
  <inkml:trace contextRef="#ctx0" brushRef="#br1" timeOffset="85168.116">22171 4452 1658 0,'0'0'0'0,"0"0"0"15,-3 0 0-15,-1 0 6 0,0 0 0 0,-6 2-6 16,-3 1 0-16,-7 2 8 0,-4-2 1 0,1 2-9 15,4-2 0-15,5-3 65 0,1 0 2 0,5 0-67 16,2 0 0-16,3 0 30 0,1 0 0 0,0 0-30 0,-1 0 0 16,2 0 21-16,-1 0 2 0,2 0-23 0,0 0 0 15,0 0 37-15,0 0 1 0,2 0-38 0,4 1 0 16,2 3 37-16,5-1 0 0,3 1-37 0,3 4 0 16,3 2 34-16,4 1 1 0,-4 2-35 0,-3-1 0 0,-3 1 25 15,-3 0 2-15,-2 1-27 0,-3-1 0 0,-2-1 23 16,-4 4 0-16,-2 0-23 0,-2 1 0 0,-6-1 16 15,-1 2 1-15,-4-3-17 0,-1-2 0 0,-2-2 12 16,-3-3 1-16,-1-3-13 0,1-4 0 0,-1-1 9 16,-1-1 0-16,2-4-9 0,1-1 0 0,1 1 6 0,1-3 1 15,3 0-7-15,2-1 0 0,3 1 6 0,3 3-1 16,5-1-5-16,0 4 0 0,2-1 5 0,1 3-1 16,5-3-4-16,5 3 0 0,-13 0-1762 0</inkml:trace>
  <inkml:trace contextRef="#ctx0" brushRef="#br1" timeOffset="85999.555">22920 4465 1646 0,'0'0'0'0,"-6"0"0"0,-4 0 0 16,-4 0 13-16,-7 1 1 0,2-1-14 0,0 4 0 16,-2-1 31-16,0 2 2 0,5 2-33 0,0 3 0 15,5 1 56-15,0 2 0 0,3-2-56 0,3 1 0 0,2-4 25 16,3-1 0-16,2-1-25 0,1 2 0 0,0 0 16 15,0 0 1-15,2 1-17 0,3-1 0 0,2 0 26 16,-1 0 0-16,2 0-26 0,-1-6 0 0,3 1 28 16,-1-3 1-16,0-3-29 0,0 1 0 0,3-4 26 15,-1-2 1-15,-1 1-27 0,-4-1 0 0,2 1 32 0,-4-5 1 16,-1 3-33-16,-1 1 0 0,-2-3 31 0,-1 1 0 16,-1 3-31-16,1-1 0 0,0 0 27 0,-1 0 0 15,-1 3-27-15,0-3 0 0,-1 3 22 0,-3-3 0 16,1-3-22-16,0 3 0 0,-2 1 18 0,-1 0 0 15,-1 1-18-15,1 1 0 0,0-4 15 0,-1 1-1 16,1 0-14-16,1 5 0 0,4 3 11 0,-1-4 1 0,2 4-12 16,-3 4 0-16,3-4 11 0,3 3 1 0,0 2-12 15,7 2 0-15,4 6 9 0,5 3 1 0,-1 0-10 16,2-2 0-16,1 0 8 0,0-1 0 0,0-4-8 16,-1 3 0-16,1-5 6 0,0 1 0 0,-1-6-6 15,0 1 0-15,-1-6 5 0,-8 1 0 0,3-1-5 16,-1-5 0-16,0-1 4 0,-1-2 0 0,1-2-4 15,0-3 0-15,0 4 4 0,-2-4-1 0,0-8-3 16,-1 2 0-16,-2-7 2 0,0-2 2 0,-2 1-4 0,-3-2 0 16,-3 3 2-16,-1 1 1 0,-3 3-3 0,1-4 0 15,-2 5 2-15,-1-1 1 0,0 1-3 0,-1 0 0 16,-1 7 1-16,-1-2 0 0,-1 2-1 0,-1 4 0 16,0 0 1-16,0 5 0 0,1 4-1 0,2 2 0 15,2 4 1-15,1 2 0 0,-3 4-1 0,-2 2 0 16,1 6 0-16,-1 4 2 0,2 1-2 0,4 3 0 0,4-1 0 15,1-1 1-15,4 5-1 0,1-1 0 0,2 2 0 16,0 5 0-16,3-1 0 0,1 1 0 0,0-4 0 16,3-1 0-16,-1-2 0 0,-1-6 0 0,-2-1 0 15,-2-1 1-15,3-2-1 0,-1-1 0 0,2-2 1 0,-1 0 1 16,-1-2-2-16,4 1 0 0,-2-4 4 0,-2 0-1 16,0-1-3-16,0-1 0 0,-6-6 6 0,0 0 0 15,-1 0-6-15,3 0 0 0,-4 0 8 0,2 0 1 16,-1 0-9-16,1 0 0 0,0 0 11 0,0-3 1 0,1-2-12 15,-3 5 0-15,4-5 8 0,-1 2 3 16,1 0-11-16,-3 1 0 0,3-1 7 0,-6 0 1 0,2 1-8 16,1-1 0-16,-4 3-1969 0</inkml:trace>
  <inkml:trace contextRef="#ctx0" brushRef="#br1" timeOffset="86302.776">23518 4473 1532 0,'0'0'0'0,"1"0"0"15,2 0 0-15,1 0 27 0,-3 0 1 0,2 0-28 16,-3 0 0-16,2 0 33 0,0 1-1 0,-1 3-32 15,2-4 0-15,2 3 34 0,0 1 1 0,0 4-35 16,-1 5 0-16,3 0 18 0,-4-1 0 0,2 1-18 16,0-2 0-16,-2-3 11 0,-2-3 0 0,3 3-11 0,-4-4 0 15,1 3 8-15,1-1 1 0,-2 0-9 0,0 2 0 16,0-3 15-16,0 3 0 0,0-3-15 0,0-2 0 16,0-3 28-16,0 2 2 0,0 1-30 0,1-3 0 15,3 0 40-15,0 0 0 0,-4-5-40 0,4-3 0 0,0 2 48 16,1-1 0-16,3-7-48 0,-2 0 0 0,4-2 40 15,0-5 2-15,-1 2-42 0,2 4 0 0,2 2 38 16,0 3 1-16,0-2-39 0,-1 4 0 0,3-3 34 16,1 1 1-16,-1-1-35 0,-2 2 0 0,-2-2 31 15,1 3 0-15,-1 0-31 0,0 0 0 0,2 3 22 16,-1 0 0-16,1 1-22 0,-3 0 0 0,-2 4 15 16,-2 0 1-16,-1 0-16 0,0 0 0 0,-5 0-1820 0</inkml:trace>
  <inkml:trace contextRef="#ctx0" brushRef="#br1" timeOffset="87902.983">23945 4536 1482 0,'0'0'0'0,"1"3"0"16,3-3 0-16,-1 3 0 0,0-1 1 15,0 1-1-15,0 0 0 0,1 2-10 0,-1-3 1 0,1 1 9 16,3 0 0-16,-1-3 16 0,-1 0-1 0,0 0-15 16,0 0 0-16,1-3 12 0,2-2-1 0,1 0-11 15,-1-3 0-15,-1-3 11 0,-1 2 1 0,-3 1-12 16,-1-3 0-16,1 1 58 0,-3-2 0 0,-3 4-58 15,0-3 0-15,0 3 71 0,-1 0 0 0,1 0-71 16,-2 2 0-16,1 2 62 0,-1 1 1 0,2 2-63 16,-4 1 0-16,3-3 53 0,-3 3 0 0,1 3-53 15,-2-2 0-15,-2 6 40 0,1 2 1 0,1-1-41 0,1 2 0 16,3 1 32-16,-1-3 0 0,2 1-32 0,1 2 0 16,2-3 24-16,2 2 0 0,1 1-24 0,0-2 0 15,2 2 19-15,3 0 0 0,1 2-19 0,2-5 0 0,4 0 18 16,1 1 0-16,1 2-18 0,1-4 0 15,1 1 14-15,2 0 2 0,-1-2-16 0,-1-5 0 0,1-2 15 16,-1-1 0-16,-2 1-15 0,-1-4 0 0,-1-3 13 16,-3 5-1-16,-1-5-12 0,1 0 0 0,-3-1 9 15,-1 1 1-15,-1 0-10 0,-1 0 0 0,0-2 2 16,1 2 2-16,-3 0-4 0,1 1 0 0,-2-1-3 0,-1 0 2 16,-2-2 1-16,0 4 0 0,-2 1-17 0,1 0 2 15,-2 2 15-15,-1-2 0 0,1 1-37 0,-2-3 0 16,-1 3 37-16,0-1 0 0,-1 2-50 0,-2-2 2 15,-1 0 48-15,1 5 0 0,1 0-43 0,0 0 2 16,0 2 41-16,1 1 0 0,3-3-28 0,-1 5 1 0,-2-2 27 16,3-2 0-16,2 6-19 0,-1-2 0 0,1 2 19 15,1-2 0-15,1 3-5 0,0 2 2 0,1 1 3 16,6-3 0-16,2 4 0 0,2-1 0 0,4 2 0 16,-1-5 0-16,2-3 4 0,-3-1 2 0,-2 0-6 15,0-3 0-15,-1-1 13 0,-2 0 2 0,1 0-15 16,1-1 0-16,-2-4 19 0,0-1 1 0,0 1-20 15,-2 0 0-15,-1 0 24 0,-2 2-1 0,0-2-23 16,-1-1 0-16,-1 1 25 0,-1-3 0 0,0 4-25 16,0-4 0-16,0 3 20 0,-1-1 1 0,-1 1-21 15,1 0 0-15,-1 2 17 0,-1 1 1 0,0-1-18 16,-1 0 0-16,-2 1 15 0,0-2 0 0,-1 4-15 16,1-3 0-16,1 3 12 0,2 0-1 0,-3 3-11 0,1-3 0 15,2 1 8-15,1 2 1 0,0-3-9 0,1 5 0 16,-1-2 5-16,2-1 1 0,2 4-6 0,1-1 0 15,0 3 4-15,0 0 1 0,2 0-5 0,3-2 0 0,0 2 3 16,2 0 1-16,-2-2-4 0,3-1 0 0,3 0 2 16,-1-2 1-16,-4-3-3 0,3 2 0 0,0 1 2 15,1-3 1-15,-2-3-3 0,0 1 0 0,1-4 2 16,-3-2 0-16,1 1-2 0,-1-1 0 0,1 2 2 16,-1 0 2-16,3-2-4 0,-1 0 0 0,0-5 3 0,-2 2 1 15,-1-1-4-15,-1 4 0 0,-4 3 3 0,-1-1 0 16,-1 4-3-16,1-3 0 0,-1 5 3 0,1-3 0 15,-2 3-3-15,0-3 0 0,-2 1 2 0,1 2 1 16,-1 0-3-16,1 0 0 0,-1 0 2 0,2 0 0 16,-6 2-2-16,-2 1 0 0,-5 2 1 0,-3 3 0 0,0 0-1 15,0 0 0-15,0-1 0 0,2 1 1 0,1 0-1 16,2-1 0-16,3-1 0 0,2-1 1 0,2-2-1 16,3 2 0-16,1-1 0 0,0 1 0 0,0 1 0 15,3-1 0-15,5 3 0 0,3 2 0 0,3 1 0 16,4-2 0-16,3 2 0 0,3 0 0 0,-1-4 0 15,0-4 0-15,-3-8 0 0,0 0 0 0,-1-3 0 16,-2 1 0-16,1-1 0 0,-2-5 0 0,-2-1 0 16,-1-1 0-16,-4-5 0 0,1-1 0 0,-4-2 0 15,-2-3 0-15,-3-2 0 0,2-1 0 0,-3-6 0 16,-3 1 0-16,0-3 0 0,-2-2 1 0,-3 5-1 16,0 3 0-16,-3 5 2 0,0 6-1 0,-2-1-1 0,-1 1 0 15,-2 1 1-15,-2 1 0 0,2 2-1 0,0-1 0 16,1 1 1-16,0-3 1 0,4 5-2 0,1 1 0 0,4 2 1 15,1 6 1-15,2 5-2 0,2 0 0 16,-1 2 1-16,0 1 0 0,7 18-1 0,1-1 0 0,7 12 1 16,2 1 0-16,2 5-1 0,-1-3 0 0,3 1 0 15,2-2 1-15,-7 2-1 0,-1 2 0 0,0 3 0 16,0 4 1-16,-7-25-1 0,2 4 0 0,-5-2 0 16,2 0 0-16,-2-9 0 0,-1 0 0 0,-1-1 0 0,1-1 0 15,-2-11 0-15,0 5 0 0,0-5 0 16,0 2 0-16,1 4 0 0,1-1 0 0,0-2 0 0,-1-2 0 15,1 3 0-15,-1-4 0 0,3 3 0 0,0-3 0 16,-2-3 0-16,3 3 0 0,-1-5 0 0,1 2 0 16,2-2 0-16,-1-3 0 0,0 0 0 0,1 0 0 15,-2 3 0-15,-1-2 0 0,1 2 0 0,0-3 0 0,-2 2 0 16,0-1 0-16,0 1 0 0,1 1 1 0,-1 0-1 16,0-1 0-16,0 4 2 0,0-2-1 0,-1 1-1 15,0-1 0-15,1 3 1 0,0 1 0 0,2-3-1 16,-2 3 0-16,2-4 1 0,-1 4 1 0,24 4-2 15,-6 0 0-15,-1 4 1 0,-1 3 1 0,-9-6-2 16,1 3 0-16,-1-3 0 0,0 3 1 0,-6-5-1 16,1 2 0-16,2-2 0 0,-2-2 1 0,17 7-1 15,-4 0 0-15,-3-3 0 0,-3 1 0 0,-9-6 0 16,1 0 0-16,0 0 0 0,0 0 0 0,0 0 0 0,-1-3 0 16,1-2 0-16,0 2 0 0,-2-2 0 0,0 1 0 15,0 1 0-15,1-5 0 0,-1 3 0 0,0 2 0 16,-1-2 0-16,-1 0 0 0,2-1 0 0,1 1 0 15,-3 0 0-15,1 2 0 0,-1 2 0 0,1 1 0 16,0 1 0-16,-1 2 1 0,9 20-1 0,-1 3 0 0,-1 3 0 16,2 4 1-16,1 7-1 0,-3 6 0 0,0 0 0 15,0 6 1-15,-2-8-1 0,-1 2 0 0,-2-5 0 16,-1-1 1-16,-2-4-1 0,0 2 0 0,-3-5 0 16,-1 1 1-16,-5 18-1 0,-1-20 0 0,1-15 0 15,-2-6 1-15,7-9-1 0,0-2 0 0,-3-2 0 0,1-4 2 16,-13-16-2-16,6 1 0 0,5-6 0 0,-2-3 0 15,7 3 0-15,2 0 0 0,1 0 0 0,1 2 0 16,4-8 0-16,3 4 0 0,2-2 1 0,1 2 1 16,5-9-2-16,1 6 0 0,2-1 12 0,2 0 1 15,1 9-13-15,2-1 0 0,3 6 25 0,2-2 1 0,4 1-26 16,-2 1 0-16,-31 19-1900 0</inkml:trace>
  <inkml:trace contextRef="#ctx0" brushRef="#br1" timeOffset="88488.378">25902 4348 1821 0,'0'0'0'0,"0"3"0"16,0-3 0-16,0 0 27 0,0 0 1 0,0 0-28 0,0 0 0 15,0 0 54-15,0 0 1 0,2 0-55 0,2 0 0 16,1 1 39-16,0 1 0 0,5 0-39 0,4 1 0 15,8 2 23-15,4 2 0 0,-1 1-23 0,-2 0 0 16,-3 2 15-16,1 1-1 0,-3-2-14 0,-3 6 0 0,0-1 10 16,-4 2 2-16,-3 0-12 0,-2-1 0 0,-3 1 11 15,-1 2 0-15,-4-3-11 0,-2 1 0 0,-4 2 19 16,-5-1 0-16,-1-3-19 0,-4 1 0 0,-3-1 22 16,-3 0 0-16,-1-3-22 0,-1-3 0 0,1-3 19 15,-1-8 1-15,1-2-20 0,1 0 0 0,-5-6 19 0,2 2 1 16,2-4-20-16,2 2 0 0,4-7 15 0,2 3 2 15,1-1-17-15,5-2 0 0,0-1 15 0,4 2-1 16,7-2-14-16,3-2 0 0,5-1 19 0,3 0 0 16,4 1-19-16,1 4 0 0,3-4 22 0,3 1 0 15,2-1-22-15,-3 5 0 0,4-1 20 0,4 1 2 16,-2 0-22-16,-1 5 0 0,-2 2 20 0,-1 1 1 0,1 3-21 16,0-1 0-16,2 4 19 0,1-3 1 0,0 5-20 15,-3 2 0-15,-2 3 17 0,-1 1 0 0,-2 4-17 16,0 2 0-16,-1 4 12 0,-2 3 2 0,-2 2-14 15,-3 1 0-15,-3 0 9 0,-3 3 1 0,0 1-10 16,-2-1 0-16,0 7 6 0,0-1 0 0,-1 6-6 16,-1-2 0-16,1 4 4 0,-2 6 0 0,-2 0-4 15,1 0 0-15,-1-4 2 0,1 0 1 0,-3-5-3 16,1 1 0-16,-2-7 1 0,-1-2 0 0,1-1-1 16,1-1 0-16,-3-6 0 0,1 4 1 0,1-7-1 15,0-1 0-15,2-5 0 0,1-3 1 0,1-3-1 0,-2-3 0 16,3-4 1-16,0-1 0 0,-2-2-1 0,2-6 0 15,0-3 2-15,0-2 0 0,0-5-2 0,0-2 0 16,0 23-2041-16</inkml:trace>
  <inkml:trace contextRef="#ctx0" brushRef="#br1" timeOffset="89480.42">26148 4384 1758 0,'0'0'0'0,"1"-5"0"0,1 1 0 0,-1-7 8 16,1-1 1-16,-1-2-9 0,1-5 0 0,0 2 4 0,-1-4 2 16,4 1-6-16,3 4 0 0,3 3 37 0,4 2 1 15,0 2-38-15,3-4 0 0,1 5 30 0,3-3 2 16,1 3-32-16,-3 3 0 0,1 0 21 0,-2 2 2 16,0 3-23-16,1 3 0 0,-3 2 32 0,-1 3 2 0,2 2-34 15,1 1 0-15,1-2 37 0,1 5 1 0,-2 1-38 16,-4 4 0-16,1 4 34 0,-2 6 0 0,-3 1-34 15,0-5 0-15,-6 2 39 0,0-5-1 0,-4 2-38 16,-4 0 0-16,-5-7 37 0,-3 2 1 0,-2-3-38 16,-1-3 0-16,-2-5 30 0,0-3 2 0,-1-1-32 15,-3-4 0-15,1 0 21 0,0 0 0 0,0 0-21 16,0-8 0-16,0-1 15 0,1-2 1 0,2 1-16 16,0-1 0-16,0 3 12 0,1 0 1 0,3 0-13 15,4 4 0-15,4-1 13 0,4 5 0 0,1-5-13 16,2 2 0-16,1 3 13 0,0-3-1 0,4 1-12 0,3-1 0 15,5 0 11-15,2 1 0 0,1-1-11 0,-1 3 0 16,-1 3 10-16,1-1 2 0,-1 1-12 0,2 0 0 16,2-3 9-16,-2 0 0 0,2 0-9 0,0 0 0 15,4 0 6-15,2 0 2 0,-3-3-8 0,2 0 0 0,1 1 4 16,1-1-1-16,0 0-3 0,-5-2 0 0,0 1 1 16,-4-4 1-16,0 3-2 0,-1-3 0 0,-4 0 1 15,-1-3 1-15,-1 5-2 0,0-5 0 0,-3-1 0 16,-1 3 1-16,-2-4-1 0,-1 2 0 0,-3 2 0 0,-2-4 1 15,-3 2-1-15,-2-2 0 0,-3 1 0 0,-2-1 1 16,1-1-1-16,-2 4 0 0,-2-1 0 0,0 3 1 16,0 2-1-16,2-2 0 0,0 5 0 0,0 3 0 15,0 0 0-15,1 0 0 0,1 3 0 0,-3 2 0 16,3 4 0-16,1 2 0 0,3 5 0 0,0 0 0 16,4 5 0-16,2-1 0 0,4 2 0 0,3 5 0 0,2-5 0 15,1 2 0-15,2 0 0 0,2 0 0 0,3-2 0 16,0-2 0-16,1-1 0 0,1-3 0 0,1-2 0 15,0-2 0-15,0-5 0 0,-1 1 0 0,1-6 0 16,0 1 0-16,-1-6 0 0,1 1 0 0,0-6 0 16,-2 1 0-16,-1-1 0 0,-3-5 0 0,-2 0 0 15,-2-3 0-15,-3 1 0 0,-1-6 0 0,-4 0 0 16,-1 1 0-16,-1-1 0 0,-1 1 0 0,-1-1 0 16,-1 1 0-16,-1-1-1 0,-2 2 1 0,2 2 0 15,1 1 0-15,2 5-6 0,0 1 1 0,-1 5 5 16,1 2 0-16,1 3-14 0,1-3 1 0,-2 1 13 0,0 2 0 15,0 0-19-15,0 0 0 0,1 0 19 0,4 5 0 16,2 3-28-16,0 2-1 0,1 9 29 0,0 6 0 16,0 3-32-16,2 6 1 0,0-1 31 0,-3-5 0 0,1-1-29 15,0-4 1-15,-1-1 28 0,-2-5 0 16,-1-4-20-16,-2-1 0 0,1 0 20 0,-1-5 0 0,-1-2-15 16,3-5 1-16,-1 0 14 0,-2 0 0 0,1 0-5 15,-1 0 1-15,1 0 4 0,1-5 0 0,2-2 0 16,1-6 0-16,2-3 0 0,2-5 0 0,1-7 1 15,2-5 1-15,1 4-2 0,1 1 0 0,-3-1 7 16,3 5 0-16,2 1-7 0,1 2 0 0,-1 4 10 0,2 1 1 16,2 3-11-16,0 2 0 0,-2 6 13 0,-2 2 1 15,-1 6-14-15,0 2 0 0,-1 6 12 0,-3 2 2 16,1 3-14-16,0 1 0 0,1 10 13 0,2 2 2 0,0-1-15 16,-3 2 0-16,1-1 11 0,1-1 0 0,-4 1-11 15,-2-6 0-15,-2-2 10 0,-4 0 2 0,0-4-12 16,-3-1 0-16,-2 0 7 0,1-1 2 0,-2-2-9 15,0 0 0-15,-2-5 7 0,0 1 0 0,0 2-7 16,2-3 0-16,3-8-1870 0</inkml:trace>
  <inkml:trace contextRef="#ctx0" brushRef="#br1" timeOffset="94357.496">17427 5090 1218 0,'0'0'0'0,"0"0"38"0,0 0 2 0,0 0-40 16,0 16 0-16,0-16 110 0,0 8 0 0,0-8-110 15,0 6 0-15,0-6 113 0,0 11 1 0,0-11-114 16,8 11 0-16,-8-11 19 0,2 21 2 0,-2-21-21 15,3 29 0-15,-1-12 34 0,-2 7 2 0,0-4-36 16,0-2 0-16,1 1 41 0,4 1-1 0,-5-2-40 16,0 1 0-16,0-5 33 0,-5 2-1 0,4 3-32 15,1 1 0-15,0 1 32 0,-2 0 0 0,2-4-32 16,-3 7 0-16,3-1 27 0,0 3 0 0,-2-6-27 16,2 1 0-16,-3-2 24 0,2 2-1 0,-1-7-23 0,0 0 0 15,2-6 24-15,-3 1 0 0,2-4-24 0,1-2 0 16,0-1 22-16,-2 0 0 0,0-1-22 0,1 2 0 15,1-3 18-15,0 0 1 0,0 0-19 0,0 0 0 16,0 0 16-16,0 0 0 0,0 0-16 0,0 0 0 0,0 0 18 16,0 0 0-16,0 0-18 0,0 0 0 0,0 0 18 15,1 0 0-15,4 0-18 0,2-4 0 0,2 0 15 16,-1 1 1-16,5 2-16 0,0-3 0 0,1 0 16 16,2-4 0-16,0 3-16 0,0-1 0 0,-3 1 17 0,-5 2 0 15,1 1-17-15,2-3 0 0,2 2 12 16,0 3 2-16,0-4-14 0,-1 0 0 0,4 4 10 0,2-3 0 15,-1 2-10-15,1 1 0 0,1 0 8 0,3 1 0 16,-1 2-8-16,-2 1 0 0,0 0 5 0,0-2 2 16,2-1-7-16,-5 1 0 0,2 1 5 0,-3 2 0 15,0-5-5-15,-4 0 0 0,-5 0 4 0,-2-5 0 0,-3 5-4 16,1-3 0-16,-1 1 4 0,-1 2-1 0,0 0-3 16,-1-1 0-16,-1-4 2 0,1 0 0 0,-1-4-2 15,-1-1 0-15,-2 1 0 0,0-4 1 0,-1 1-1 16,1-1 0-16,-3 2 0 0,3 0 0 0,-4 1 0 15,-1-2 0-15,2 0 0 0,2 3 0 0,-5-4 0 16,3 5 0-16,1 2 0 0,1 1 0 0,-2 1 0 16,2-1 0-16,-2-2 0 0,3 3 0 0,0-1 0 15,2 0 0-15,-4 4 0 0,4-1 0 0,2 2 0 16,-1-3 0-16,2 3 0 0,0 0 0 0,0 0 0 0,0 3 0 16,2-3 0-16,2 2 0 0,4 4 0 15,4 3 0-15,4 10 0 0,3-1 2 0,1 2-2 0,0 1 0 16,-1-2 0-16,0-5 1 0,2 2-1 0,-4 0 0 15,1 0 0-15,-2 0 1 0,-1-7-1 0,1 4 0 16,-1 1 0-16,-1-4 0 0,-1 1 0 0,-4-3 0 0,-4 1 0 16,-2-1 0-16,-3 0 0 0,-3-5 0 0,-2 3 0 15,-3 1 0-15,-4 1 0 0,-6-2 0 0,-3 2 0 16,-7-2 1-16,-1-1-1 0,0 0 0 0,1-1 1 16,1 3 1-16,1-6-2 0,5 3 0 0,4-4 4 15,2 3-1-15,3-3-3 0,2 1 0 0,-1 2 5 0,5-3-1 16,2 0-4-16,1 0 0 0,2-3 5 0,-3 3-1 15,4 0-4-15,0 0 0 0,0 0 3 0,0 0 2 16,4 0-5-16,2 0 0 0,-6 0-1980 0</inkml:trace>
  <inkml:trace contextRef="#ctx0" brushRef="#br1" timeOffset="94835.705">18813 5478 1318 0,'0'0'0'0,"-4"-5"0"0,3-1 0 15,-7-3 0-15,0-7 0 0,-2 3 0 0,-1-3 0 16,-3 4-8-16,-2 0 1 0,0 3 7 0,0-4 0 16,-3 2 3-16,0 2-1 0,1-2-2 0,-3-2 0 0,5 2 6 15,1 1-1-15,-3 2-5 0,-3 1 0 0,-1 7 7 16,-2 0 0-16,2 0-7 0,3 0 0 0,1 3 11 16,2-3 0-16,2 4-11 0,-1 0 0 0,3 4 26 15,2 4 1-15,5 1-27 0,1 3 0 0,4 1 31 0,1 2 1 16,4 3-32-16,1 2 0 0,2 5 34 0,3-1 1 15,-1 1-35-15,0 4 0 0,-2-2 36 0,0 3 1 16,1-4-37-16,1 1 0 0,-2-5 36 0,3-2 0 16,-3-1-36-16,-5 3 0 0,-1-6 33 0,-2-1 0 15,0 2-33-15,0-1 0 0,1 3 31 0,2-1 0 16,0 0-31-16,-3-2 0 0,-3-1 41 0,2-4 1 0,1-1-42 16,0-1 0-16,-2-4 43 0,2-1 0 0,0-2-43 15,0-1 0-15,0-5 45 0,0 2 0 0,0 1-45 16,0-3 0-16,0 0-1555 0</inkml:trace>
  <inkml:trace contextRef="#ctx0" brushRef="#br1" timeOffset="95047.148">18650 5804 1494 0,'0'0'0'0,"-2"-3"0"0,2 3 0 16,0-3 13-16,-1 3-1 0,1 0-12 0,0 0 0 15,-2 0 21-15,1 0 2 0,-3-2-23 0,0-1 0 16,-4 2 31-16,0 1 2 0,-11 0-33 0,-2 1 0 16,-5 2 21-16,-1-1 1 0,-3 1-22 0,3 0 0 15,1 2 15-15,2-2 1 0,2-1-16 0,1 1 0 0,4-3 6 16,-4 0 1-16,5-3-7 0,5 1 0 0,5 2 5 16,-1 0 0-16,6 0-5 0,-2 0 0 0,3 0-1294 15</inkml:trace>
  <inkml:trace contextRef="#ctx0" brushRef="#br1" timeOffset="95242.517">18787 5830 1419 0,'0'0'0'0,"-3"4"0"15,-2 3 0-15,-5 2-1 0,-1 4 1 0,0 3 0 16,2-4 0-16,4 4-21 0,2-3 0 0,1 0 21 16,2-2 0-16,0-11-1033 0</inkml:trace>
  <inkml:trace contextRef="#ctx0" brushRef="#br1" timeOffset="95709.239">18910 5568 1192 0,'0'0'0'0,"0"0"0"0,0 0 0 0,0 0 0 15,0 0 0-15,-2 4 0 0,2-3 0 0,-3 5 30 16,1-1-1-16,-1 5-29 0,0 1 0 0,1 1 50 15,-2 4 2-15,0-3-52 0,1 0 0 0,2-2 28 0,-1-3 1 16,0-2-29-16,1 2 0 0,-1-2 20 0,1-1 2 16,1 3-22-16,1 0 0 0,2 0 25 0,1 0 1 15,0 0-26-15,4 1 0 0,-3 2 26 0,0 2 0 16,1-1-26-16,1-4 0 0,-1 2 26 0,0 1 1 16,-1-6-27-16,-2 3 0 0,1 0 29 0,-4-5 1 15,1 1-30-15,1-2 0 0,-2 1 31 0,0 2 2 0,0 1-33 16,0-4 0-16,0 1 25 0,0-3 1 0,0 3-26 15,-2 2 0-15,2-5 17 0,0 0 1 0,0 2-18 16,-1 1 0-16,1-3 13 0,0 3 0 0,0-3-13 16,0 0 0-16,0 0 8 0,0 0 0 0,0 0-8 15,0 0 0-15,0 0 4 0,0 0 2 0,0 0-6 16,0 0 0-16,0 0 2 0,0 0 2 0,-4-3-4 16,4 0 0-16,0 1 2 0,0-1 0 0,0 1-2 15,0 1 0-15,0-1 1 0,0 2 2 0,0-3-3 16,0 1 0-16,4-4 1 0,-1 1 0 0,3 0-1 15,-1 1 0-15,-5 4-1414 0</inkml:trace>
  <inkml:trace contextRef="#ctx0" brushRef="#br1" timeOffset="96086.015">18951 5336 1520 0,'0'0'0'16,"-1"3"0"-16,1-3 0 0,0 0 2 0,-2 0 1 15,2 5-3-15,0-2 0 0,-2 6 5 0,2 2 2 16,2 7-7-16,1 1 0 0,2 6 31 0,3-1 1 16,-2 1-32-16,-1 0 0 0,-2 4 17 0,-1 3-1 15,-4-4-16-15,-1 1 0 0,-2-4 13 0,-1 0-1 0,-2-1-12 16,-2 1 0-16,1 2 30 0,1-1 2 0,0-3-32 15,0 0 0-15,3-1 47 0,-3 3 0 0,3-3-47 16,2 2 0-16,3 0 53 0,0-1 0 0,0-2-53 16,0 0 0-16,3-6 55 0,-3-2 1 0,4 0-56 15,-3-2 0-15,2-2 55 0,2-1 0 0,-5-5-55 16,2 2 0-16,-1 3 47 0,1-3 0 0,0-4-47 16,-1 3 0-16,4-1 35 0,-4 0 1 0,1 2-36 15,0-5 0-15,1 0 23 0,-3 0 1 0,1 1-24 16,1-1 0-16,0-1 15 0,-1-2 2 0,1-1-17 15,-1 3 0-15,-1 1-1790 0</inkml:trace>
  <inkml:trace contextRef="#ctx0" brushRef="#br1" timeOffset="96406.853">19287 5372 1444 0,'0'0'0'16,"-1"0"0"-16,1 3 0 0,0-3 11 0,-2 5 0 15,-1 3-11-15,0 5 0 0,-3 7 17 0,-2 5 0 16,-2-1-17-16,0 5 0 0,2-1 68 0,2 1 2 16,-5-1-70-16,3 1 0 0,2-1 31 0,1-4 2 15,2 1-33-15,3-3 0 0,1 5 21 0,4-4 2 0,1-1-23 16,2 0 0-16,-3-2 50 0,3 4 2 0,2-3-52 15,-2 3 0-15,0-4 56 0,0 1 1 0,1-4-57 16,2 2 0-16,-1-6 53 0,3-1 1 0,-2 0-54 16,-2-5 0-16,-2-2 43 0,-3-2 2 0,1-1-45 15,0 1 0-15,-5-3-1618 0</inkml:trace>
  <inkml:trace contextRef="#ctx0" brushRef="#br1" timeOffset="96593.492">19748 5839 1646 0,'0'0'0'0,"-1"6"0"0,-1-1 0 0,-3 6 8 16,2 4 1-16,-2 0-9 0,2 1 0 0,3 0 0 15,0 0 0-15,-2-3 0 0,1-4 0 0,1-9-1248 16</inkml:trace>
  <inkml:trace contextRef="#ctx0" brushRef="#br1" timeOffset="96868.057">19955 5325 1595 0,'0'0'0'0,"2"-2"0"16,0-1 0-16,-1 1-11 0,1-1 0 0,-1-2 11 16,-1 5 0-16,0-3 0 0,0 2 0 0,0-1 0 15,0 2 0-15,0 2 33 0,0-1 1 0,0 7-34 16,0 2 0-16,0 9 23 0,3 4-1 0,-1 3-22 16,1 2 0-16,0 5 20 0,1 1 2 0,-1 0-22 15,0 1 0-15,0 0 40 0,0 2 1 0,1-4-41 16,-1-3 0-16,0 2 45 0,-3-4 1 0,3 1-46 15,2-1 0-15,1-4 34 0,1 1 0 0,1-1-34 16,1-4 0-16,1-4 23 0,-1-1 1 0,1-4-24 0,-1-3 0 16,-9-8-1512-16</inkml:trace>
  <inkml:trace contextRef="#ctx0" brushRef="#br1" timeOffset="97057.753">20252 5695 1545 0,'0'0'0'0,"-2"0"0"0,1-3 0 0,-3 1-4 16,1 2 2-16,-10 0 2 0,-4 0 0 0,-5 0-1 16,-5 0 0-16,-1 0 1 0,1 2 0 0,-3 1 0 15,1 0 1-15,1 2-1 0,-1-2 0 0,0 3 1 0,1 1 0 16,-1-2-1-16,2-2 0 0,1-3 1 0,1 0 2 16,-1 0-3-16,2 0 0 0,0 0 18 0,2-3 1 15,3-2-19-15,2 2 0 0,17 3-1186 0</inkml:trace>
  <inkml:trace contextRef="#ctx0" brushRef="#br1" timeOffset="97178.595">19753 5532 1369 0,'0'0'0'0,"0"-2"0"16,0-1 0-16,0-2 31 0,-3-2 0 16,1 0-31-16,1 1 0 0,-1 0 11 0,2 1 0 0,-3-3-11 15,1 3 0-15,2 5-1091 0</inkml:trace>
  <inkml:trace contextRef="#ctx0" brushRef="#br1" timeOffset="97944.287">20535 5703 1218 0,'0'0'0'0,"2"0"0"0,4 0 0 0,1 0 0 16,2 0 0-16,3 0 0 0,0 0 0 0,1 0 0 15,1-3 0-15,-1 1 0 0,0-1 0 0,-2 0-1 0,2 3 1 16,0 3 0-16,1-3 0 0,3 0 6 0,3 0 0 16,-6 3-6-16,2 2 0 0,0-2 8 0,0 3 0 15,-2 2-8-15,-1 3 0 0,-2-1 18 0,-5 4 0 16,1-1-18-16,-4 0 0 0,-1-2 67 0,-2 1 2 15,-2 3-69-15,-1 4 0 0,-4 4 97 0,-2 3 2 16,-1-6-99-16,-6 1 0 0,0-4 82 0,-1-1 1 0,-1-5-83 16,1-1 0-16,1-4 62 0,-3-4 0 0,4-4-62 15,-2-4 0-15,1-4 46 0,2-6 0 0,2-1-46 16,1 1 0-16,-2-5 31 0,1-2 0 0,2 2-31 16,7-3 0-16,0 7 23 0,6-4 0 0,0 6-23 15,5-3 0-15,3 4 18 0,4 1 0 0,-3 1-18 16,0-1 0-16,-1 0 17 0,-2 1 1 0,2 0-18 15,2 1 0-15,0 2 15 0,0-4-1 0,-1 5-14 16,0 0 0-16,-3 4 14 0,-2 0-1 0,-1 3-13 16,0 1 0-16,2 0 12 0,0 1 0 0,2 3-12 15,-4-3 0-15,4 6 9 0,-1-3 1 0,-1 4-10 0,0 0 0 16,0 0 8-16,0 2 0 0,-1 1-8 0,-4 3 0 16,-3 2 5-16,0 3 2 0,-5-3-7 0,3 1 0 15,2-4 3-15,0 2 2 0,-1-2-5 0,-1-5 0 0,2 0 2 16,2-6 1-16,1-1-3 0,-1 4 0 0,1-4 3 15,-3 3-1-15,3-4-2 0,2 3 0 0,3-3 2 16,3 0 0-16,0 0-2 0,3-3 0 0,2-2 3 16,2-1 0-16,-2-1-3 0,0-4 0 0,0 0 3 15,-4-2 1-15,1 1-4 0,-2 2 0 0,0-4 3 0,-1 0 2 16,0-2-5-16,-6 0 0 0,1 0 4 0,0 0 2 16,0 2-6-16,-2 1 0 0,-2 6 6 0,1 0 2 15,0 6-8-15,-1-4 0 0,1 3 8 0,-2 1 0 16,0 1-8-16,0 0 0 0,0 0 8 0,0 1 1 0,3 2-9 15,-1 2 0-15,2 6 7 0,3-1-1 0,-2 4-6 16,-2 3 0-16,0 4 6 0,-1-2 1 0,-1 2-7 16,1-7 0-16,-1-1 4 0,2 1 2 0,-1-5-6 15,1 2 0-15,-1-1 2 0,-1-2 1 0,4-3-3 16,-3 1 0-16,1-5 3 0,0 3-1 0,0-1-2 16,2-3 0-16,3 0 1 0,2 0 0 0,-2-8-1 15,4-3 0-15,4-7 0 0,3-2 1 0,1-1-1 16,-4-3 0-16,-16 24-1838 0</inkml:trace>
  <inkml:trace contextRef="#ctx0" brushRef="#br1" timeOffset="98154.252">21380 5282 1608 0,'0'0'0'0,"0"0"0"0,0 5 0 15,0-2-7-15,0 5 1 0,0 4 6 0,-3 4 0 16,3 9-1-16,0 7 1 0,0 1 0 0,0 1 0 0,0-1 27 15,0 6 0-15,0-1-27 0,0-1 0 0,0-1 18 16,0 1 1-16,0-1-19 0,0-7 0 0,-2-2 17 16,1-4 1-16,-1 1-18 0,1-3 0 0,2-1 51 15,1-2 1-15,-2-3-52 0,0 0 0 0,1-3 57 16,1-4 2-16,-2-1-59 0,0-4 0 0,0-3-1455 0</inkml:trace>
  <inkml:trace contextRef="#ctx0" brushRef="#br1" timeOffset="98374.657">21608 5540 1670 0,'0'0'0'0,"-5"3"0"16,-3-3 0-16,-4 5 13 0,-3-2-1 0,-5-1-12 16,-3 2 0-16,-5 3 23 0,-1 1 0 0,-5 1-23 15,1 2 0-15,-1-3 62 0,1 2 1 0,-4-3-63 16,1 1 0-16,1 0 27 0,1 0 1 0,1 0-28 15,-1-3 0-15,6-2 18 0,0-3 1 0,5 0-19 16,2 0 0-16,0 0 33 0,2-3 1 0,3 0-34 16,5 1 0-16,11 2-1519 0</inkml:trace>
  <inkml:trace contextRef="#ctx0" brushRef="#br1" timeOffset="98853.905">22061 5636 1457 0,'0'0'0'0,"1"7"0"0,1 1 0 0,0 6 6 0,-1 5-1 15,2 0-5-15,-3 2 0 0,2-4 3 0,-2 2-1 16,0 2-2-16,0-1 0 0,0-2 35 0,0 2 0 15,0-1-35-15,0 2 0 0,-2-5 21 0,2-1 0 16,-3-2-21-16,2 0 0 0,1-5 16 0,1-5 1 0,-1 2-17 16,0-5 0-16,0 0 52 0,0 0 2 15,0 0-54-15,0 0 0 0,3 0 87 0,-1-7-1 0,3-2-86 16,3-4 0-16,3-11 92 0,2-1 0 0,-1-2-92 16,1 5 0-16,0 1 74 0,-2 1 1 0,2 1-75 15,3 1 0-15,3 2 61 0,2-3 0 0,-2 5-61 16,-3-2 0-16,0 4 48 0,-2-1 1 0,0 2-49 15,1-2 0-15,-1 5 33 0,0 0 0 0,1 7-33 16,-1 2 0-16,4 4 27 0,1 3 0 0,1 3-27 16,0-3 0-16,-3 5 18 0,1 3 1 0,-2 1-19 15,-2-1 0-15,-1 0 13 0,-2-2 0 0,0 2-13 16,-2 0 0-16,-4-5 9 0,-2 3 1 0,-3 2-10 0,0 0 0 16,0-4 7-16,-3 4 1 0,2-3-8 0,-1-1 0 15,0 0 4-15,-1-5 1 0,2-2-5 0,1-2 0 16,0-1 2-16,0 1 1 0,-3-3-3 0,1-3 0 0,0 1 0 15,1-4 2-15,1 0-2 0,0-1 0 0,0 7-2013 16</inkml:trace>
  <inkml:trace contextRef="#ctx0" brushRef="#br1" timeOffset="99557.431">22727 5682 1431 0,'0'0'0'0,"3"-3"0"0,7 2 0 0,3-3 0 0,4 0 0 16,1 1 0-16,-2 1 0 0,0 0-15 0,-1 1 0 15,1 1 15-15,-1 3 0 0,1 2 2 0,0 3 1 16,-2-2-3-16,2 5 0 0,-3 0 5 0,1 2 2 16,-3 3-7-16,-1-2 0 0,-2 5 7 0,-2-2 1 0,-1 2-8 15,-5-1 0-15,-5 1 24 0,2 1 2 0,-4 1-26 16,0-4 0-16,-3 1 40 0,-1-2 2 0,-4-4-42 16,1-1 0-16,-2-3 44 0,-3-6 1 0,0-4-45 15,1-1 0-15,2-2 42 0,1-6 2 0,-1 2-44 16,1-4 0-16,4-3 37 0,2-1 0 0,2 1-37 15,2 0 0-15,4 0 36 0,1 4 0 0,1-4-36 16,3 0 0-16,-3 2 32 0,4-2 1 0,1 0-33 16,2 0 0-16,2 0 27 0,-1-1 1 0,1 1-28 15,0 0 0-15,1 2 27 0,1 3 0 0,1-2-27 16,0 1 0-16,1-3 21 0,2 6 0 0,0-4-21 16,-3 5 0-16,0 5 18 0,-5 3 0 0,0 3-18 0,0 0 0 15,0 2 13-15,-1 3 0 0,5 2-13 0,0 2 0 16,3 4 9-16,1 3 1 0,-4-3-10 0,-2 1 0 15,-2-1 5-15,-2-2 0 0,-1 1-5 0,0-1 0 0,-3 0 2 16,-1-4 0-16,1 1-2 0,-1-3 0 0,1 1 0 16,-1 2 1-16,1-3-1 0,1-1 0 0,-3-1 0 15,2-1 0-15,-1-2 0 0,1-2 0 0,0 3 0 16,-1-4 0-16,1 0 0 0,-2 0 0 0,0 0 0 16,0 0 0-16,0-4 0 0,1 0 0 0,4-7 0 0,2 1 0 15,-1-1 0-15,0 1 0 0,4 3 0 0,-1-1 0 16,4 0 0-16,0 3 0 0,0 2 0 0,-1 1 0 15,1 2 0-15,0 5 0 0,1-3 0 0,2 1 1 16,0 0-1-16,-1 2 0 0,0 3 0 0,1-4 1 16,-1 4-1-16,-1 0 0 0,2 3 1 0,-5-4 0 15,0 0-1-15,0 1 0 0,-4 0 3 0,1 0-1 16,0 0-2-16,-2-5 0 0,-1 2 2 0,0 0 1 0,-2 0-3 16,0-2 0-16,0-3 5 0,1 0 1 0,-1 0-6 15,-2 0 0-15,1 0 5 0,-1 0 2 0,3 0-7 16,0 0 0-16,-2-5 8 0,1-1 0 0,2-1-8 15,6-1 0-15,-1-7 9 0,2-4 0 0,0 1-9 16,-8 1 0-16,1-2 10 0,-2 1 1 0,1 2-11 16,-3-3 0-16,1 2 10 0,-1 0 1 0,1 1-11 15,0-3 0-15,1 1 10 0,0 1 2 0,0 1-12 16,0 3 0-16,0 6 11 0,-1-1 1 0,0 4-12 16,1 1 0-16,-3 2 14 0,1 1-1 0,4-3-13 0,3 1 0 15,-8 2-1788-15</inkml:trace>
  <inkml:trace contextRef="#ctx0" brushRef="#br1" timeOffset="100365.531">24504 5404 1520 0,'0'0'0'0,"-1"0"0"0,1 0 0 15,0 0 29-15,-2 0 2 0,0 0-31 0,1 0 0 16,-1 0 0-16,-1 0 1 0,0 0-1 0,0 1 0 16,3-1-1186-16</inkml:trace>
  <inkml:trace contextRef="#ctx0" brushRef="#br1" timeOffset="100557.024">24716 5364 1646 0,'0'0'0'15,"0"3"0"-15,0-3 0 0,0 2 3 0,0 1 0 16,0 0-3-16,-1-3 0 0,-1 5 12 0,0-5-1 0,1 2-11 16,-4 1 0-16,0 1 1 0,-1 3 0 0,-2-2-1 15,-2-1 0-15,10-4-1259 0</inkml:trace>
  <inkml:trace contextRef="#ctx0" brushRef="#br1" timeOffset="101026.525">24343 5727 1243 0,'0'0'0'0,"-1"4"0"0,1 0 0 0,-4 4 4 0,3 1 1 15,-1 2-5-15,2 3 0 0,2 2 5 0,-1 3 1 16,3-5-6-16,0 5 0 0,4-3 25 0,4 5 1 0,2-1-26 16,0-5 0-16,2 1 18 0,3-1 1 0,4 1-19 15,1-8 0-15,-2 0 13 0,3-3 2 0,1-2-15 16,-2-3 0-16,0-3 57 0,-2-7 0 0,-1 2-57 15,-1 0 0-15,1 1 72 0,0-1 0 0,-4 0-72 16,-1-5 0-16,-3 0 61 0,-3-1 2 0,-2 0-63 16,-2 0 0-16,-1-1 82 0,-5-5 1 0,0 4-83 15,0 3 0-15,0 13-1445 0</inkml:trace>
  <inkml:trace contextRef="#ctx0" brushRef="#br1" timeOffset="103950.568">16312 7023 1369 0,'0'0'0'0,"0"0"0"15,3-4 0-15,-3 4 76 0,2-5 0 0,-2 5-76 16,0-3 0-16,0 3 138 0,-2-2 0 0,2 2-138 16,-3-5 0-16,3 5 97 0,-2-3-1 0,2 3-96 15,-3-3 0-15,3 3 28 0,-2-3 2 0,2 3-30 0,-1 6 0 16,1-6 28-16,0 15 0 0,0 4-28 0,1 6 0 16,4 8 30-16,-3 10 1 0,1-2-31 0,0-5 0 15,2-2 24-15,-4-1 1 0,1 0-25 0,0 2 0 0,-2-5 22 16,-4 2 0-16,3-1-22 0,1 7 0 0,-3 0 26 15,1 4 0-15,1-6-26 0,-1-1 0 0,2-5 26 16,-5-2 1-16,5-4-27 0,0-3 0 0,0-9 29 16,2-1 0-16,1-4-29 0,-3-1 0 0,2-4 26 15,-2-2 1-15,0-2-27 0,0 2 0 0,0 0 23 0,1 0 2 16,4-3-25-16,1-2 0 0,2-3 17 0,3 0 1 16,-1-4-18-16,1-4 0 0,-11 16-1919 0</inkml:trace>
  <inkml:trace contextRef="#ctx0" brushRef="#br1" timeOffset="104257.862">16549 6903 1444 0,'0'0'0'0,"-3"5"0"16,3-2 0-16,-2 2 3 0,-1 3 2 0,2 4-5 15,1 9 0-15,1 3 6 0,2 4 1 0,2 2-7 16,-2 5 0-16,7 6 15 0,1 0-1 0,0 2-14 16,-1-3 0-16,-1-1 14 0,1 2-1 0,-2-6-13 15,0 0 0-15,0-2 10 0,0-4 0 0,-2 3-10 0,1 1 0 16,-3 3 8-16,1-1 1 0,0 0-9 0,-3-7 0 16,-2-5 43-16,-2-3 1 0,0-1-44 0,2-6 0 15,-3-2 91-15,2-2 1 0,-1-1-92 0,0 0 0 16,2-5 85-16,0 2 1 0,-1-5-86 0,-1 2 0 0,1-1 69 15,1 1-1-15,-4-2-68 0,3 0 0 0,1 0-1602 16</inkml:trace>
  <inkml:trace contextRef="#ctx0" brushRef="#br1" timeOffset="104448.626">16717 7426 1608 0,'0'0'0'15,"-5"-2"0"-15,2 0 0 0,-2 2 37 0,-5-3 1 16,-4 3-38-16,-5 3 0 0,-4-1 49 0,-2 1 1 16,-2 0-50-16,-2 2 0 0,-4 1 29 0,-1 1 1 0,1 1-30 15,-1 0 0-15,1 3 45 0,1-2 0 0,0 2-45 16,2-6 0-16,3-2 27 0,-4-1 0 0,7-2-27 16,1 0 0-16,3-2 19 0,5-1 1 0,-1-2-20 15,4-1 0-15,3 1 29 0,4 0 0 0,0 1-29 16,1 0 0-16,4 4-1562 0</inkml:trace>
  <inkml:trace contextRef="#ctx0" brushRef="#br1" timeOffset="105150.657">16726 7035 1482 0,'0'0'0'0,"-1"0"0"0,1-4 0 0,0 3 30 0,0 1 2 15,-4-3-32-15,4 1 0 0,0 2 58 0,-1 2 1 16,1-2-59-16,0 0 0 0,-2 3 106 0,2-3-1 15,0 1-105-15,0 3 0 0,0 3 25 0,2 1 1 16,3 5-26-16,1 8 0 0,2 7 29 0,0 4 0 16,0-2-29-16,0 1 0 0,0 0 41 0,0 0-1 0,1 1-40 15,1 1 0-15,-1-4 38 0,1-1 0 0,1 1-38 16,0-1 0-16,0 5 39 0,2-1 0 0,0-2-39 16,-2-3 0-16,-1-5 35 0,-2 2-1 0,1-7-34 15,2 2 0-15,-3-6 35 0,2-3 0 0,-1 1-35 16,1-3 0-16,0-4 35 0,-2 1 0 0,-4-2-35 15,1-3 0-15,0 0 31 0,-2 0 2 0,2 0-33 16,3-5 0-16,1-2 26 0,3-1 3 0,-1-3-29 16,-2-2 0-16,1-3 21 0,1-1 1 0,-3-2-22 15,-3 0 0-15,0 3 23 0,-1 0-1 0,3-3-22 16,-6 2 0-16,2-2 26 0,1 0 0 0,0 3-26 16,1 5 0-16,-3 6 27 0,-1 0 0 0,1 5-27 0,1 0 0 15,0 0 21-15,2 0 1 0,0 5-22 0,6 0 0 16,7 6 16-16,-1 3 1 0,4 5-17 0,-7-3 0 15,1 4 11-15,-3 1 2 0,1 1-13 0,0-3 0 16,-4 0 9-16,3-1-1 0,0-3-8 0,1 1 0 0,-3 2 7 16,1-3 0-16,-3-2-7 0,1-5 0 0,2-3 3 15,-3 0 2-15,2-2-5 0,-2-3 0 0,0 0 3 16,-3-3 1-16,-1 1-4 0,6-6 0 0,1-5 2 16,2-2 1-16,0-4-3 0,-2-4 0 0,-2-4 2 0,1-3 1 15,-2 2-3-15,-2-5 0 0,1 1 2 0,-4-4 0 16,0 2-2-16,-3 1 0 0,2 0 1 0,-2 1 1 15,-2-1-2-15,2-2 0 0,-5 0 3 0,2-1-1 16,3-1-2-16,-3 9 0 0,1-1 2 0,2 9 0 16,0 1-2-16,5 5 0 0,3 3 3 0,-2 3-1 15,4 3-2-15,0 2 0 0,-2 3 1 0,0 0 1 0,4 3-2 16,4-2 0-16,-16-1-2189 0</inkml:trace>
  <inkml:trace contextRef="#ctx0" brushRef="#br1" timeOffset="105805.705">18153 7063 1369 0,'0'0'0'0,"-2"3"0"0,-4-3 0 0,-1 2 18 15,-5 1 1-15,4 0-19 0,0 2 0 0,4 0 44 0,4-2 1 16,0 2-45-16,-1-1 0 0,1-1 56 0,0-3 2 15,0 2-58-15,0 1 0 0,1 0 27 16,3-3 0-16,4 2-27 0,4 1 0 0,4-3 16 0,7 0 2 16,0 0-18-16,3-5 0 0,-2 2 23 0,3 0 0 0,2 1-23 15,-1-1 0-15,1 0 19 0,1 2 2 0,-4-3-21 16,3 3 0-16,-6-2 19 0,1-2 0 0,0 2-19 16,0 1 0-16,2 1 67 0,-4-1 2 0,2 2-69 15,-7-3 0-15,3 1 77 0,-1 2 2 0,0 2-79 16,-2 1 0-16,-2 2 65 0,-1 3 0 0,-4 0-65 15,-1-1 0-15,-2 1 61 0,-3 0 1 0,0-1-62 16,-1-1 0-16,-2-1 50 0,1 3-1 0,-1 3-49 16,-1 3 0-16,-3 5 32 0,0-2 2 0,-3 4-34 15,-2-1 0-15,-3 4 23 0,-2 0-1 0,0 1-22 16,-1-1 0-16,-1 1 17 0,1 4 1 0,0-4-18 16,-1 4 0-16,-2 2 12 0,-4 3 1 0,0-1-13 15,1-1 0-15,-1-4 9 0,0 2-1 0,-1-3-8 0,4-6 0 16,4-4 7-16,1-3 1 0,1-1-8 0,-1-5 0 15,2 0 8-15,1 1 1 0,4-1-9 0,1-3 0 16,3-2 10-16,2-1 0 0,0-1-10 0,0 4 0 0,0-3 11 16,0 1 2-16,5 0-13 0,3 2 0 0,2-4 13 15,1 2 2-15,-2 1-15 0,7-4 0 0,0-4 11 16,3 1 0-16,0-1-11 0,-6-1 0 0,0 0 9 16,-2-1 0-16,0-1-9 0,-1 4 0 0,-10 3-2098 15</inkml:trace>
  <inkml:trace contextRef="#ctx0" brushRef="#br1" timeOffset="106056.502">18891 7497 1721 0,'0'0'0'0,"-10"-2"0"15,-6 2 0-15,-8-3 4 0,-9 1 1 0,-4 1-5 16,2-1 0-16,-2 2 3 0,-1 0 2 0,1 3-5 15,-1 2 0-15,-2 5 53 0,0 1-1 0,2-2-52 16,2-1 0-16,2-3 23 0,-4 1-1 0,4-4-22 16,1 1 0-16,4-3 15 0,-1-3 0 0,1 1-15 15,1-1 0-15,28 3-1439 0</inkml:trace>
  <inkml:trace contextRef="#ctx0" brushRef="#br1" timeOffset="106764.233">19305 7386 1457 0,'0'0'0'0,"0"0"0"0,0 0 0 16,0 0 45-16,0 0 1 0,0 0-46 0,0 0 0 15,0 0 96-15,0 0 0 0,0 0-96 0,0 3 0 0,0-3 74 16,0 5 1-16,2 0-75 0,4 6 0 0,2 6 27 16,2 4 0-16,2-1-27 0,-1 1 0 0,2 1 21 15,0 3 1-15,-2-2-22 0,0 0 0 0,-1-2 18 0,-2-1 1 16,0-1-19-16,0 2 0 0,0-5 16 0,-5-2-1 15,2-3-15-15,-4-1 0 0,-1-4 16 0,0-6 0 16,0 2-16-16,0-1 0 0,0 1 12 0,0 1 0 16,0-3-12-16,0 0 0 0,2 0 12 0,1-3-1 15,0-2-11-15,2-6 0 0,3-3 10 0,3-5 1 16,-3-2-11-16,0-4 0 0,2 1 11 0,-2-3 2 16,0 0-13-16,1-1 0 0,-1 4 17 0,0 3 0 0,0 1-17 15,0-1 0-15,2 5 25 0,-1 1 1 0,2 2-26 16,-3 0 0-16,2 1 39 0,1-1 2 0,2 2-41 15,-1 1 0-15,1 2 43 0,0 2 1 0,0 1-44 16,-1 1 0-16,0 4 38 0,-3-4 0 0,1 3-38 16,1-1 0-16,-2 1 32 0,3 1 0 0,0 1-32 15,-4 1 0-15,-8-2-1929 0</inkml:trace>
  <inkml:trace contextRef="#ctx0" brushRef="#br1" timeOffset="107148.665">19820 7508 1758 0,'0'0'0'0,"0"1"0"0,3-1 0 16,0 0 15-16,-1 4 0 0,3-1-15 0,-2 2 0 15,3-2 26-15,2-2 0 0,5 2-26 0,3 1 0 0,0-3 74 16,4 2 1-16,1-3-75 0,-2-4 0 0,0-3 30 16,1-1 2-16,-1 0-32 0,-2 1 0 0,-1 0 20 15,0-1 1-15,-3 0-21 0,0 0 0 0,-7 4 30 16,0 1 0-16,-4-1-30 0,0 3 0 0,-1-2 31 15,2 1 1-15,-3 0-32 0,0 1 0 0,0 1 24 16,-3-3 2-16,2 1-26 0,-3 2 0 0,0-3 23 0,-3 3 0 16,-6 3-23-16,-4-3 0 0,-7 5 18 0,-5 3 1 15,2-3-19-15,3 2 0 0,4-2 16 0,0 0 0 16,5 1-16-16,2 2 0 0,0 2 11 0,5 1 1 16,0 1-12-16,3-4 0 0,-1 0 9 0,4-3 0 15,6 0-9-15,0 6 0 0,6 2 7 0,3-1 1 16,4 4-8-16,4-3 0 0,6 3 9 0,3-4 1 0,1 1-10 15,-3 0 0-15,1-2 11 0,0-3 1 0,-4-1-12 16,1-2 0-16,-2-3 14 0,1-2-1 0,-4-2-13 16,-2-3 0-16,-3-2 12 0,-3 0-1 0,-2 1-11 15,-3-7 0-15,-8 13-1897 0</inkml:trace>
  <inkml:trace contextRef="#ctx0" brushRef="#br1" timeOffset="107750.186">15537 4895 904 0,'0'0'0'0,"0"0"0"0,-1 0 0 16,1 0 76-16,-2 0 1 0,2 0-77 0,-2 0 0 16,2 0 67-16,-4-4 1 0,4 4-68 0,-8-5 0 0,8 5 48 15,-13-5 0-15,13 5-48 0,-16-3 0 0,16 3 28 16,-26-5 1-16,26 5-29 0,-32-3 0 0,15 2 26 15,1-1 1-15,-3 0-27 0,-3 2 0 0,-4 0 31 16,-1 0 1-16,-2 2-32 0,4 0 0 0,-2-2 36 16,0-2 1-16,0 0-37 0,-1-2 0 0,28 4-1152 15</inkml:trace>
  <inkml:trace contextRef="#ctx0" brushRef="#br1" timeOffset="108380.415">15491 7475 1746 0,'0'0'0'0,"-3"0"0"15,1 0 0-15,-1 0 19 0,-2 0 0 0,-4 1-19 16,-6 2 0-16,-6 2 45 0,-1 1 1 0,-3 1-46 15,-1-2 0-15,2-2 51 0,-4 0 2 0,-1 0-53 16,2-1 0-16,3-4 22 0,0-1 1 0,0-2-23 0,0 2 0 16,-1-2 12-16,4 2 1 0,2-2-13 0,4-3 0 15,15 8-1538-15</inkml:trace>
  <inkml:trace contextRef="#ctx0" brushRef="#br1" timeOffset="109268.201">20424 7063 992 0,'0'0'0'0,"0"0"0"15,0 0 0-15,0 0 14 0,0 0 2 0,0 0-16 16,0 3 0-16,0-3 3 0,2 5 2 0,-2-5-5 15,6 13 0-15,-6-13 41 0,3 15 2 0,-3-15-43 16,3 23 0-16,-3-23 25 0,5 26-1 0,-5-26-24 16,2 24 0-16,-2-24 18 0,3 26 0 0,-3-26-18 0,3 28 0 15,-1-15 45-15,1 3 0 0,-3-1-45 0,1 3 0 16,1 1 48-16,1 0 2 0,0 0-50 0,1 0 0 16,-1-2 44-16,2-1 2 0,-4 0-46 0,1 1 0 0,-1 1 43 15,1 1 1-15,-1-2-44 0,1 4 0 0,1 2 39 16,-3 3 0-16,-3-2-39 0,1-7 0 0,1-1 35 15,-1-4 0-15,1 0-35 0,-1-5 0 0,2-5 28 16,-1 0 1-16,1-1-29 0,-4 2 0 0,4-3 25 16,0 0 1-16,0 0-26 0,0 0 0 0,0 0 19 15,0 0 1-15,0 0-20 0,0 0 0 0,0 0-1395 0</inkml:trace>
  <inkml:trace contextRef="#ctx0" brushRef="#br1" timeOffset="109650.187">20610 7582 1332 0,'0'0'0'0,"4"-1"0"15,-1-1 0-15,3 1 0 0,-1 1 1 0,4-4-1 16,3 4 0-16,0 0 0 0,1 0 0 0,3-1 0 16,-2-4 0-16,6-1 8 0,-4 1 0 0,-2-3-8 15,0-5 0-15,-3 1 11 0,1-4 0 0,-6-2-11 16,2 7 0-16,-2-1 10 0,-1 4 0 0,0-3-10 15,-2 1 0-15,-1 2 33 0,-1-3-1 0,-1 3-32 16,-1 2 0-16,-1 3 57 0,-1-2 2 0,0 2-59 16,-1 0 0-16,1 1 59 0,-2-3 1 0,-1 4-60 15,-2-1 0-15,-3 2 55 0,0 0 0 0,-2 0-55 0,0 2 0 16,-3 1 43-16,0 2 1 0,4 1-44 16,2 0 0-16,1 1 34 0,2-4-1 0,2 2-33 0,1-1 0 15,-1 0 27-15,2-3 1 0,3 2-28 0,0-1 0 16,0 1 18-16,0 0 2 0,3 5-20 0,3-2 0 15,5 6 13-15,4 3 0 0,4-2-13 0,-2 0 0 16,6-2 11-16,4 1-1 0,-3-2-10 0,0-4 0 0,1-1 6 16,2-5 2-16,-6 0-8 0,1-5 0 0,-1 1 6 15,-4-3 1-15,-1 2-7 0,2 1 0 0,-18 4-1593 16</inkml:trace>
  <inkml:trace contextRef="#ctx0" brushRef="#br1" timeOffset="110060.079">21119 7410 1369 0,'0'0'0'0,"-2"0"0"0,1 0 0 0,-1 0 0 0,0 0 1 0,-4 1-1 15,-2 2 0-15,-5 2 0 0,-3 3 0 0,-1 0 0 16,-1 0 0-16,2 0 6 0,0-5 2 0,1 2-8 16,0 3 0-16,4-4 10 0,1 0 2 0,4 0-12 15,1 0 0-15,2-3 10 0,2 2 0 0,1-1-10 16,0 4 0-16,0-1 36 0,1 0 0 0,7 3-36 15,5 3 0-15,8-3 52 0,-1 1 2 0,1-1-54 16,-3-5 0-16,-2-3 64 0,-2-3 1 0,0-2-65 16,-1 1 0-16,-3-3 70 0,-1-1 1 0,-1 0-71 15,0 0 0-15,0-1 62 0,0-2 1 0,-2 1-63 16,1 2 0-16,-6-1 51 0,1 3 0 0,-1 1-51 0,3 0 0 16,-4 0 37-16,0 2 2 0,0 0-39 0,0 0 0 15,0 1 29-15,0-2 1 0,0 2-30 0,0 0 0 16,0 2 22-16,-4-3 1 0,3 2-23 0,-1 1 0 15,1 0 18-15,-2 0 0 0,-1 0-18 0,0 1 0 16,-1 2 12-16,-2-3 2 0,3 2-14 0,0 1 0 0,3 2 11 16,-1 1 1-16,2 4-12 0,5 4 0 0,3 3 9 15,3 4 0-15,0-4-9 0,-1-1 0 0,-1-5 7 16,4-1 1-16,-2-4-8 0,0-1 0 0,-3 0 5 16,-1-2 1-16,-1-3-6 0,2 1 0 0,2-1 3 0,-1 0 1 15,1 0-4-15,-1-1 0 0,-9 1-1814 0</inkml:trace>
  <inkml:trace contextRef="#ctx0" brushRef="#br1" timeOffset="110765.517">21458 7324 1520 0,'0'0'0'0,"0"0"0"16,0 0 0-16,0 0 0 0,0 0 0 0,-1 0 0 15,-1 0 0-15,1 0 27 0,-1 0 1 0,-1 0-28 16,-2 0 0-16,-1 2 47 0,-2-1 0 0,-2 4-47 15,4-3 0-15,-2 4 24 0,3 2 1 0,-3-2-25 16,2 1 0-16,1-3 16 0,3 4 2 0,-1-3-18 16,1 1 0-16,1 1 21 0,1-1 0 0,0-4-21 15,0 1 0-15,0-3 21 0,0 3 2 0,0 2-23 16,0-4 0-16,0 1 25 0,1-1 2 0,4 3-27 16,0 0 0-16,0-4 25 0,1 2 0 0,2 1-25 0,3 2 0 15,2 1 20-15,0-1 1 0,-2 0-21 0,-1-2 0 16,-2-2 17-16,-2-1 1 0,-1 2-18 0,-2 0 0 15,0 1 12-15,0 0 1 0,0 2-13 0,1-1 0 0,0 1 14 16,1 3 2-16,-2 3-16 0,-1 2 0 0,-2 3 20 16,-3-2 0-16,-2 2-20 0,-1-2 0 0,-2-3 21 15,-4-3-1-15,3 0-20 0,-5 0 0 0,1 0 20 16,0-2 0-16,-1-1-20 0,-2-5 0 0,-2 1 15 16,1 3 1-16,1-4-16 0,3-4 0 0,5 3 13 15,0-4 0-15,5 4-13 0,1-1 0 0,-1 2 12 0,2-3 0 16,-1 1-12-16,2 1 0 0,0-1 10 0,0 2 1 15,2-3-11-15,2 1 0 0,3-4 9 0,1 0 0 16,4-1-9-16,4-1 0 0,5-1 7 0,3 1 1 16,-3 0-8-16,-2 0 0 0,-2 3 7 0,-1 2-1 15,0-2-6-15,-1-2 0 0,-1-3 6 0,2 1 0 0,-3 2-6 16,1-1 0-16,2 4 5 0,1 0 2 0,-1 0-7 16,-1-3 0-16,-1-1 4 0,0-1 2 0,1-1-6 15,-6 4 0-15,2 1 6 0,-1-1-1 0,-2 1-5 16,0 0 0-16,-2 1 5 0,1-1 0 0,-3 2-5 15,1-2 0-15,0 2 5 0,1 0-1 0,-2 1-4 16,-1-3 0-16,0 2 5 0,0 0-1 0,0 0-4 16,-1 1 0-16,1 2 4 0,-3-3 0 0,-3 2-4 15,1 1 0-15,-1 0 5 0,-2 0-1 0,-3 0-4 16,-4 0 0-16,-7 0 4 0,-4 0 0 0,3 1-4 0,4 2 0 16,3 0 3-16,3 2 2 0,1 0-5 0,4 0 0 15,3-2 2-15,2 0 0 0,0-1-2 0,0 2 0 16,0 3 1-16,0-3 2 0,4 4-3 0,2 0 0 15,5 2 0-15,3 1 1 0,2 0-1 0,0-2 0 16,0-1 0-16,2-3 0 0,1 1 0 0,0 1 0 0,0-2 0 16,0 1 0-16,0-5 0 0,2 1 0 0,-5-2 0 15,2-2 0-15,-4 1 0 0,2-4 0 0,-16 5-1842 16</inkml:trace>
  <inkml:trace contextRef="#ctx0" brushRef="#br1" timeOffset="111161.525">22090 7342 1431 0,'0'0'0'16,"-2"0"0"-16,2 0 0 0,0 0 5 0,-2 0 1 0,-1 3-6 15,-8-3 0-15,0 3 1 0,-5-1 0 16,-2 1-1-16,2 0 0 0,0 2 27 0,1-4 0 0,0 2-27 16,2 1 0-16,4-3 21 0,3-2 1 0,1 1-22 15,0 0 0-15,0 0 17 0,0 1 0 0,4 2-17 16,-2-3 0-16,3 0 28 0,0 0 1 0,0 0-29 15,0 0 0-15,0 0 34 0,0 0 1 0,3 0-35 16,0 0 0-16,5 0 35 0,2 0 0 0,2 2-35 16,3-1 0-16,4 1 34 0,1 1 0 0,-4 0-34 15,2 2 0-15,-2-3 28 0,1 1 1 0,-4 0-29 16,0-3 0-16,-2 5 21 0,-1-4 2 0,-2 3-23 16,0 0 0-16,0 3 18 0,-2-1 0 0,0 3-18 0,-1 4 0 15,1 0 12-15,1 3 1 0,-4-1-13 0,-3 3 0 16,-3 2 15-16,-2 1 1 0,-3-4-16 0,-3 2 0 15,-3-6 22-15,-2 3 2 0,-5 0-24 0,2-8 0 0,0-2 24 16,0-3 2-16,-1 0-26 0,4-3 0 16,-4 2 24-16,1 1 1 0,4-6-25 0,3 1 0 0,0-1 22 15,6 0 0-15,3 1-22 0,3 2 0 0,0-4 24 16,0 1 0-16,1-2-24 0,7-2 0 0,-8 7-1703 16</inkml:trace>
  <inkml:trace contextRef="#ctx0" brushRef="#br1" timeOffset="111576.487">23149 6569 1758 0,'0'0'0'0,"-3"5"0"0,0 3 0 15,-2 4 7-15,-3 3-1 0,2 5-6 0,1 1 0 16,0 7 20-16,1 6-1 0,-1-3-19 0,2 2 0 15,3 1 49-15,-2-3 1 0,0 3-50 0,1-6 0 16,-1 1 23-16,2-4 0 0,0 3-23 0,0 1 0 0,2 4 16 16,-1 4 0-16,1-6-16 0,0 2 0 0,1-2 25 15,0 0 0-15,-1-2-25 0,-2-1 0 0,-2-4 35 16,-1-3 0-16,1-1-35 0,1-4 0 0,-1-3 39 16,0-4 2-16,2-3-41 0,0-1 0 0,0-3 39 15,0-1 1-15,0 1-40 0,0 1 0 0,0-3 30 16,0 0 0-16,0 0-30 0,0 0 0 0,0 0-1745 0</inkml:trace>
  <inkml:trace contextRef="#ctx0" brushRef="#br1" timeOffset="111831.739">23326 7092 1557 0,'0'0'0'0,"4"0"0"16,-3 0 0-16,2 0 9 0,-1 1 0 0,-2 1-9 15,-2-1 0-15,1 2 11 0,-2 2 1 0,-2 3-12 16,-3-3 0-16,-5 3 49 0,-3 0 1 0,-3 0-50 16,-3-5 0-16,-4 1 24 0,-3-2 1 0,1 1-25 15,-1 0 0-15,-1 2 16 0,0-2 2 0,-1 2-18 16,-1-2 0-16,-1-3 25 0,-1 0 0 0,3 0-25 16,-1 0 0-16,0-1 27 0,0-4 1 0,3 0-28 15,4-3 0-15,4 3 33 0,5 1 2 0,2-3-35 16,3 6 0-16,4-2 38 0,6 3 2 0,1 0-40 0,0 0 0 15,0 0-1524-15</inkml:trace>
  <inkml:trace contextRef="#ctx0" brushRef="#br1" timeOffset="112551.991">23411 7213 1545 0,'0'0'0'16,"1"0"0"-16,4 0 0 0,-3 0 2 0,1 0 0 15,0 0-2-15,2 0 0 0,-2-3 27 0,5 0 1 0,2 1-28 16,-2 2 0-16,-2 0 33 0,0 2 0 16,2 0-33-16,2-1 0 0,0 2 16 0,-1-3 1 0,2 5-17 15,2 3 0-15,0-3 11 0,-2 6 2 0,0 2-13 16,-1-4 0-16,-2 4 33 0,0 1 1 0,-4-1-34 15,0 2 0-15,-3-2 54 0,-1 3 1 0,-3-3-55 16,-2 2 0-16,-1 3 57 0,-2-2 0 0,-2-4-57 16,1-4 0-16,-1 0 54 0,1-3 1 0,-3 0-55 15,0-2 0-15,-1-3 43 0,-1 0 0 0,-2 0-43 16,-2 0 0-16,-1-5 33 0,-2-3 1 0,-3 2-34 16,4 0 0-16,4-2 24 0,3-3 1 0,2-2-25 15,0 2 0-15,3 1 21 0,1-2 2 0,4-1-23 16,1 0 0-16,4 2 17 0,1-1 1 0,2-3-18 0,3 1 0 15,2-2 14-15,1 0 2 0,3 4-16 16,-1-1 0-16,0 0 12 0,2 1 2 0,0 1-14 0,4 1 0 16,-3 2 11-16,1 0 1 0,1 2-12 0,0 1 0 15,1 2 11-15,-5 1 1 0,2 2-12 0,0 4 0 0,0 0 10 16,-2 4 1-16,0 2-11 0,1 1 0 0,-1-3 10 16,1 4 0-16,-1 1-10 0,0-2 0 0,1 2 8 15,-1 1 1-15,-3 2-9 0,-1 0 0 0,-2 0 7 16,-2-1 0-16,-3 0-7 0,-1-1 0 0,-2-6 5 0,-2-2 1 15,1 1-6-15,-1-3 0 0,2-1 4 0,0 2 1 16,-2-2-5-16,1-3 0 0,1 0 3 0,0 2 2 16,-2 1-5-16,1-3 0 0,1 0 2 15,0 0 1-15,0-3-3 0,0-2 0 0,0-3 2 0,1-1 2 16,4-2-4-16,3-7 0 0,-2-1 2 0,2-1 0 0,0-1-2 16,0 2 0-16,0 2 3 0,0 4-1 0,2-4-2 15,1 2 0-15,-2 3 1 0,4 1 1 0,0 1-2 16,-2 2 0-16,0 3 1 0,-1 1 2 0,-2 1-3 15,1 3 0-15,3 3 1 0,0-2 1 0,3 4-2 16,-1 6 0-16,2 0 1 0,1 3 0 0,-1 1-1 16,-1 2 0-16,-3-4 1 0,1 3 0 0,-2-1-1 15,-1 1 0-15,-2 2 2 0,0-1-1 0,-2-1-1 16,-1-3 0-16,-2-2 1 0,-1-3 0 0,-1 0-1 16,1-4 0-16,-2-1 1 0,-2-1 0 0,2 1-1 15,0-3 0-15,0 0-1988 0</inkml:trace>
  <inkml:trace contextRef="#ctx0" brushRef="#br1" timeOffset="112779.061">24358 7141 1595 0,'0'0'0'0,"0"4"0"0,-2 7 0 0,0 7 41 15,2 6-1-15,0-1-40 0,0-1 0 0,-3 2 58 0,0 0 2 16,0-2-60-16,0-1 0 0,3-2 30 0,0 1 2 16,1-2-32-16,-1 1 0 0,-1-7 27 0,-3 4 1 15,3-3-28-15,1-5 0 0,0-3 5 0,0-2 2 16,0-3-7-16,-2 0 0 0,2 0-1443 0</inkml:trace>
  <inkml:trace contextRef="#ctx0" brushRef="#br1" timeOffset="113516.972">24748 7199 941 0,'0'0'0'0,"-1"2"0"0,1-1 0 0,0 2 1 15,-2 1 1-15,0 0-2 0,-4 4 0 0,0 2 4 16,-4 2-1-16,-1 0-3 0,-2-3 0 0,-1-1 11 15,-2 0 2-15,1 3-13 0,3-3 0 0,2 0 10 16,2-2 1-16,2 0-11 0,-1 2 0 0,1 0 9 0,0 2 0 16,1-2-9-16,2 0 0 0,1 0 20 0,1-2 1 15,1 0-21-15,0-1 0 0,0 0 22 0,1 1 0 16,4-1-22-16,1-2 0 0,1 3 45 0,-1 1 1 16,2-3-46-16,2 0 0 0,1-3 52 0,1-1-1 15,1-1-51-15,-2-3 0 0,1 0 43 0,-3-3 1 0,-1 1-44 16,0 0 0-16,-2 1 28 0,-2-3 1 0,-1 3-29 15,0-3 0-15,0 0 19 0,0 0 0 0,1 1-19 16,-3-1 0-16,2 0 6 0,-3 0-1 0,2 1-5 16,-2 4 0-16,0 3-1 0,0-3 1 0,-2 2 0 15,2 1 0-15,-3 1-15 0,2 2 0 0,1 0 15 16,0 7 0-16,-2 6-39 0,0 8-1 0,2 1 40 16,2 7 0-16,1 6-51 0,0 6-1 0,1 0 52 15,-1-1 0-15,1 4-51 0,3-2-1 0,-1 2 52 16,-1 2 0-16,0-1-42 0,-5-1 1 0,1-1 41 15,-1-3 0-15,-1 0-27 0,1-2 0 0,-5-5 27 16,2-6 0-16,0-6-19 0,-2-5 1 0,0-6 18 16,0 0 0-16,2-9 0 0,2-4 0 0,-3 0 0 0,1-4 0 15,0 0 13-15,0 1 2 0,-4-6-15 0,-4-9 0 16,-5-5 63-16,-1-9 1 0,1-1-64 0,1-1 0 0,6-5 93 16,-4-2 0-16,2 4-93 0,1 2 0 0,6 4 122 15,-1 2 2-15,3 2-124 0,4 2 0 0,3 0 107 16,3 1 0-16,1-1-107 0,2-1 0 0,2 2 102 15,3-1 2-15,0 1-104 0,0 4 0 0,0-1 80 16,-3 2 2-16,1 2-82 0,0 1 0 0,2 3 72 0,2 1 0 16,-1-1-72-16,-1 2 0 0,0 0 40 0,0 1 1 15,0 2-41-15,0 0 0 0,-16 8-1793 0</inkml:trace>
  <inkml:trace contextRef="#ctx0" brushRef="#br1" timeOffset="113992.075">24906 6605 1545 0,'0'0'0'0,"-2"5"0"16,1 2 0-16,1 2 9 0,0 1 0 0,0 9-9 15,0 9 0-15,1 8 24 0,2 7 2 0,2 2-26 16,3-4 0-16,2-5 53 0,1 1 1 0,-1-1-54 0,-3-4 0 16,0 1 25-16,-1-5 0 0,1 2-25 0,-1 2 0 15,0 0 17-15,1-4 0 0,-1-1-17 0,2-3 0 16,-5-5 24-16,2-2-1 0,0-4-23 0,0-2 0 16,-1-3 24-16,1-3 0 0,2-2-24 0,1-2 0 15,3-1 26-15,3-1 0 0,-3-2-26 0,2-7 0 0,1-1 26 16,4-2 1-16,-2-2-27 0,-3-1 0 0,-4-2 27 15,-1 3 0-15,0-4-27 0,0 1 0 0,0 1 23 16,0-5 2-16,1 3-25 0,3 3 0 0,0 5 19 16,0 3 1-16,-1 3-20 0,0 0 0 0,2 5 15 0,-1 5-1 15,0-2-14-15,0 7 0 0,3 2 13 0,1 7-1 16,-1-1-12-16,0 5 0 0,-4-2 11 0,2 3 0 16,-2 1-11-16,-2-1 0 0,-1-4 11 0,0 3 0 15,0-3-11-15,2-1 0 0,-4-6 10 0,2 3 0 16,-1-5-10-16,-3-2 0 0,0-7 11 0,-3-2 2 0,2 0-13 15,-3 0 0-15,2 0 9 0,0 0 1 0,1-6-10 16,2-7 0-16,-5 13-1731 0</inkml:trace>
  <inkml:trace contextRef="#ctx0" brushRef="#br1" timeOffset="114238.27">25703 6504 1632 0,'0'0'0'0,"-2"8"0"0,-1 5 0 15,0 6 19-15,-2 4 2 0,0 8-21 0,-1 2 0 16,0 6 26-16,1 6 3 0,-3 1-29 0,1-2 0 16,-1-1 66-16,0 1 1 0,2 0-67 0,0-2 0 15,1-4 28-15,2-2 1 0,0 0-29 0,-2 4 0 0,0-4 19 16,2 2 0-16,3-6-19 0,-3-4 0 0,1-5 32 15,0-4-1-15,2-4-31 0,0-5 0 0,2-2 33 16,0-3-1-16,1-2-32 0,-3-6 0 0,0 3-1563 16</inkml:trace>
  <inkml:trace contextRef="#ctx0" brushRef="#br1" timeOffset="114452.575">25819 6962 1808 0,'0'0'0'0,"-1"3"0"16,-1-3 0-16,0 0 24 0,-1 0 1 0,-5 5-25 15,-8 3 0-15,-8 3 42 0,-4-2 1 0,-4 2-43 16,2-4 0-16,2-1 36 0,3-5 1 0,-2-1-37 16,-2 0 0-16,-1-1 19 0,0-2 1 0,-4-2-20 15,-1 0 0-15,0-3 9 0,-10 4 0 0,4-4-9 16,3-3 0-16,38 11-1555 0</inkml:trace>
  <inkml:trace contextRef="#ctx0" brushRef="#br1" timeOffset="114576.203">24576 6696 1306 0,'0'0'0'0,"0"0"0"0,-8-5 0 0,8 5-980 16</inkml:trace>
  <inkml:trace contextRef="#ctx0" brushRef="#br1" timeOffset="117327.192">17069 7989 904 0,'0'0'0'0,"0"0"10"16,0 0 1-16,0 0-11 0,-10 0 0 0,10 0 34 0,-5 0 1 15,5 0-35-15,-3 2 0 0,3-2 61 0,-3 3 2 16,3-3-63-16,0 3 0 0,0-3 15 0,0 8 1 15,0-8-16-15,5 13 0 0,-5-13 24 0,6 17 2 16,-6-17-26-16,8 19 0 0,-8-19 63 0,7 19 1 16,-7-19-64-16,11 19 0 0,-11-19 38 0,8 21 1 15,-8-21-39-15,8 19 0 0,-8-19 51 0,8 25-1 0,-8-25-50 16,6 25 0-16,-6-25 60 0,11 32 0 0,-9-16-60 16,-1 1 0-16,-1-1 64 0,-3 2 1 0,3-3-65 15,-5 3 0-15,1 2 61 0,-3 1 1 0,2-2-62 16,-4-2 0-16,1-1 54 0,0 0 1 0,2-5-55 15,1 2 0-15,3-5 49 0,2 0 2 0,0-2-51 16,0-1 0-16,-3 1 40 0,1-3 0 0,1 2-40 16,-1 0 0-16,2-1 35 0,0 1 0 0,0-2-35 15,0 1 0-15,0-4 31 0,0 3 1 0,0 1-32 16,0-2 0-16,0 1 26 0,0 0 0 0,0 2-26 16,0-3 0-16,2 1 26 0,1 0 1 0,0-1-27 15,-3-1 0-15,0 1 24 0,0 1-1 0,0-3-23 0,0 2 0 16,0 1 19-16,0-3 1 0,0 1-20 0,0 1 0 15,0-2 17-15,0 0 3 0,0 0-20 0,0 0 0 16,0 0 15-16,0 0 1 0,2 0-16 0,4 0 0 0,4-2 16 16,1-2-1-16,6-3-15 0,-1 1 0 0,5 1 16 15,1 0 1-15,2 1-17 0,2 0 0 0,-1-2 15 16,1 0-1-16,-1-1-14 0,-1 6 0 0,2-2 14 16,-4 1-1-16,2-1-13 0,-3 0 0 0,-1 0 12 15,-2-2 1-15,3 0-13 0,-1 0 0 0,1-1 9 0,0 4 1 16,-4-4-10-16,1 0 0 0,-4-2 9 0,-1 0 0 15,-2 2-9-15,-1 1 0 0,-1 3 7 0,-4-1 0 16,0 2-7-16,0-1 0 0,1 0 6 0,-3 2 1 16,0-3-7-16,-1 2 0 0,0-1 4 0,1 0 2 0,-3 2-6 15,-3-3 0-15,1 2 3 0,0 1 2 16,-4-3-5-16,-7-5 0 0,-7 0 1 0,-8-2 1 0,1-1-2 16,2-2 0-16,-2 1 0 0,4-4 1 0,1 3-1 15,1 2 0-15,2 3 0 0,2 0 0 0,4-1 0 16,2-1 0-16,3 2 0 0,3 2 0 0,3 1 0 15,2 2 0-15,2 2 0 0,1-3 0 0,0 1 0 16,2-1 0-16,-2-1 0 0,7-5 0 0,3 4 0 16,1 1 0-16,7 0 0 0,3 2 0 0,0 3 0 15,-5 0 0-15,0 3 0 0,-2-1 0 0,3 3 0 16,0 3 0-16,3 3 0 0,-6-2 0 0,2 6 0 16,-1-3 0-16,-1 4 0 0,1 1 0 0,-2 1 0 15,0 6 0-15,-5 3 0 0,2 1 0 0,-2-1 0 0,-3 0 0 16,-4-2 0-16,0-1 0 0,-4-3 0 0,-4-4 0 15,0-1 0-15,-3 0 0 0,-2-7 0 0,-4 2 0 16,-1 0 0-16,-4-1 0 0,-1-2 0 0,-2-5 0 0,1-2 0 16,-3-1 0-16,-1-1 0 0,-1-2 0 0,-2-2 0 15,-4-1 0-15,4-2 0 0,2-2 0 0,-2 1 0 16,3-1 0-16,8 1 0 0,3 1 0 0,8 3 0 16,7-1 0-16,6-1 0 0,6-1 0 0,-14 8-2092 15</inkml:trace>
  <inkml:trace contextRef="#ctx0" brushRef="#br1" timeOffset="120251.593">18446 8143 929 0,'0'0'0'0,"-3"-2"0"15,0-1 0-15,-2 1 0 0,-2-1 0 0,-1 2 0 16,-1-2 0-16,-1-2 0 0,-1-2 0 0,0 3 0 16,1-4 0-16,2 0 52 0,0-2 1 0,2 2-53 15,3 1 0-15,1-5 26 0,1 3 1 0,1-4-27 16,1 5 0-16,4-3 29 0,1 3 1 0,6-1-30 15,-1 1 0-15,6-3 81 0,2 1 0 0,4-2-81 16,-1 4 0-16,0 1 89 0,1 3 0 0,-1-1-89 16,0 5 0-16,1-5 78 0,-1 5 0 0,-1 0-78 0,-4 2 0 15,2 3 55-15,-1 2 1 0,-1 5-56 0,3 0 0 16,0 4 43-16,1 0 1 0,-2 1-44 0,-1 4 0 16,-1 3 32-16,1 1 1 0,-4 2-33 0,-1-2 0 0,-2 4 21 15,-3-4 1-15,-3 7-22 0,-2-2 0 0,-3 5 16 16,-3 1 2-16,-2 2-18 0,-3-2 0 0,-2 1 13 15,-2-4-1-15,-3 0-12 0,-1-4 0 0,-3-5 9 16,-1-2 0-16,-4-3-9 0,0-2 0 0,0-3 7 16,0-1 1-16,-2-8-8 0,2 3 0 0,-1 0 5 0,-1-7 1 15,1-1-6-15,-1 0 0 0,1-1 4 0,1-2 1 16,2-2-5-16,1-3 0 0,0 0 3 0,1-2 2 16,0 3-5-16,3-6 0 0,1 0 3 0,0-1 0 15,3 1-3-15,7 2 0 0,0 2 5 0,4 4-1 0,4-3-4 16,1 3 0-16,0 2 15 0,2-2 1 15,-1-3-16-15,6-3 0 0,4 2 26 0,4-5-1 0,3 4-25 16,-1 5 0-16,1 1 28 0,5 2 2 0,-4 0-30 16,2 2 0-16,1 2 26 0,2 1 1 0,0 2-27 15,-3 1 0-15,-1 1 27 0,-3 1 0 0,3 3-27 16,4 0 0-16,-2 1 22 0,4 1-1 0,-3 0-21 16,-1-1 0-16,1 1 17 0,-3 0 1 0,3-2-18 15,-5-2 0-15,-1 1 14 0,-4 1 2 0,2-2-16 16,-2-4 0-16,-2-2 12 0,2 2 2 0,-6-3-14 15,-2 1 0-15,-4-6 10 0,-2 1 0 0,0-3-10 16,-1 2 0-16,-1 3-1864 0</inkml:trace>
  <inkml:trace contextRef="#ctx0" brushRef="#br1" timeOffset="120764.714">19531 8399 1482 0,'0'0'0'0,"0"3"0"0,0-3 0 0,0 0 63 16,0 0 0-16,0 4-63 0,0 2 0 0,0 5 94 15,-3 2 1-15,3 4-95 0,3 2 0 0,-1 2 66 16,1-1 1-16,0-1-67 0,2-1 0 0,-2-2 29 16,4-4 0-16,-3 1-29 0,0-2 0 0,-1-6 18 15,-3-4 0-15,1 2-18 0,1 1 0 0,-2-4-1518 0</inkml:trace>
  <inkml:trace contextRef="#ctx0" brushRef="#br1" timeOffset="120945.302">19479 8170 1356 0,'0'0'0'0,"0"1"0"15,0-1 0-15,0 0-24 0,0 2 0 0,0-1 24 16,1 3 0-16,-1-4-982 0</inkml:trace>
  <inkml:trace contextRef="#ctx0" brushRef="#br1" timeOffset="121305.991">19740 8529 1080 0,'0'0'0'0,"2"3"0"0,1 4 0 0,-3 4 6 15,0-2 1-15,0 5-7 0,0-4 0 16,-5-4 14-16,2-1 2 0,0 0-16 0,1 0 0 0,2-2 76 16,0-3 0-16,0 0-76 0,0 0 0 0,0 0 26 15,0 0 1-15,0-5-27 0,0-3 0 0,0-5 29 0,3-2 1 16,2-9-30-16,2 0 0 0,0 2 51 0,1-5 2 16,2 5-53-16,0-2 0 0,-1 5 56 0,1 5 1 15,1-2-57-15,-3 5 0 0,0 3 53 0,0 3 1 16,-2 2-54-16,1 1 0 0,-1 2 47 0,0 0 0 15,4 4-47-15,3 0 0 0,3 6 38 0,-1 1 2 16,3 2-40-16,-4 2 0 0,2-2 28 0,0 3 0 16,0 0-28-16,-1-2 0 0,-4-3 21 0,1 0 0 0,-4 2-21 15,0-5 0-15,-1 0 17 0,-2-2 1 0,1 0-18 16,-5-4 0-16,-1-2-1513 0</inkml:trace>
  <inkml:trace contextRef="#ctx0" brushRef="#br1" timeOffset="121789.106">20328 8402 665 0,'0'0'0'0,"-1"-3"0"0,1 2 0 16,0 1 10-16,-2 0 1 0,1 0-11 0,-1 0 0 16,-1 0 15-16,-2 0-1 0,-6 0-14 0,-4 4 0 15,-5 0 16-15,-6 2 0 0,2 2-16 0,2 3 0 16,1-2 16-16,1 4-1 0,0 1-15 0,6 1 0 0,1-1 14 15,5-1-1-15,2-2-13 0,3 1 0 0,3 1 10 16,0-5 2-16,3 0-12 0,3 0 0 0,2-2 20 16,0 0 0-16,5 1-20 0,3-1 0 0,3-4 34 15,5 1 0-15,-3 0-34 0,-4-3 0 0,1-5 48 16,-1 2-1-16,1-5-47 0,1 2 0 0,2 1 52 0,-1-1 1 16,-2-2-53-16,1-2 0 0,-5-2 46 0,2-3 1 15,0 0-47-15,0-3 0 0,2-1 43 0,-4-6 0 16,-1 1-43-16,-4-4 0 0,-2-3 42 0,-2 1 1 15,-2 3-43-15,0 4 0 0,-3 2 36 0,-5 1 1 0,2-3-37 16,0 4 0-16,-2 0 32 0,0 2 2 16,-1 1-34-16,0 3 0 0,-1-2 30 0,1 2 1 0,-1 5-31 15,1 0 0-15,1 0 28 0,2 3 1 0,-3 1-29 16,1 1 0-16,0 3 28 0,0-4 0 0,2 8-28 16,2-3 0-16,-1 2 27 0,-1 4 1 0,1 4-28 15,1 8 0-15,1 0 30 0,0 6 1 0,0 4-31 16,0-6 0-16,0 3 29 0,0-4 0 0,0 5-29 15,0 1 0-15,0 1 26 0,0 4 0 0,0-5-26 16,1-2 0-16,1-2 23 0,1-4 1 0,3 1-24 16,-1-4 0-16,3-3 21 0,-3-1 0 0,1 0-21 15,4-5 0-15,-2-4 21 0,1 0-1 0,1-4-20 16,3-4 0-16,-13 4-1552 0</inkml:trace>
  <inkml:trace contextRef="#ctx0" brushRef="#br1" timeOffset="122205.465">20751 8271 1482 0,'0'0'0'0,"0"0"0"0,0 0 0 0,0 0 40 15,0 0 1-15,0 0-41 0,0 0 0 0,0 0 81 16,0 2 0-16,-2 2-81 0,0 6 0 0,1 4 74 0,-1 10 1 16,-2 0-75-16,-1-2 0 0,0-3 25 0,0-2 2 15,0 1-27-15,2 1 0 0,5-2 21 0,-1-1 0 16,3-3-21-16,-1-1 0 0,0-2 20 0,2-2 1 15,1-2-21-15,0-1 0 0,4 1 17 0,-2-3 1 16,5 2-18-16,3-5 0 0,3 0 17 0,3 0 1 16,0 0-18-16,-4 0 0 0,-2-6 17 0,0 1 1 0,1 0-18 15,-4-3 0-15,-2 3 14 0,-1-2 2 0,-2-1-16 16,0-3 0-16,1-2 13 0,1-1 2 0,-2-1-15 16,-2 3 0-16,-1 1 12 0,-2 0 1 0,-1 1-13 15,-1 4 0-15,-1-2 9 0,-1 3 1 0,-1 2-10 16,1-3 0-16,-1 1 9 0,-1 3 1 0,0-3-10 15,-1 2 0-15,1 0 7 0,0 2 0 0,0-1-7 16,1 0 0-16,-2 2 7 0,2 2 1 0,2 4-8 16,-2-1 0-16,2 5 6 0,0 4 0 0,2 6-6 15,4 1 0-15,4 0 5 0,3 4 1 0,-1-1-6 16,-2-7 0-16,0-3 3 0,-2-1 0 0,-1-5-3 16,1 0 0-16,2-2 3 0,-4 0 0 0,2-4-3 0,0 1 0 15,3-3 2-15,-3 0 0 0,5-3-2 0,2-2 0 16,-15 5-1728-16</inkml:trace>
  <inkml:trace contextRef="#ctx0" brushRef="#br1" timeOffset="122470.655">21390 8300 1419 0,'0'0'0'0,"-2"0"0"0,2 0 0 0,0 0 30 15,-1 0 2-15,-1 1-32 0,-1 2 0 0,-2 0 35 0,-1 5 0 16,-4 3-35-16,-3 4 0 0,-1 1 22 0,-5 1 0 15,1-1-22-15,1-2 0 0,-1-3 24 0,2 2 1 16,-3-2-25-16,5 2 0 0,-2-4 15 0,3 2 1 16,4-3-16-16,1 0 0 0,3 0 12 0,3-2 1 15,4 1-13-15,3-4 0 0,-2 1 32 0,3 1 1 0,5 0-33 16,4 1 0-16,5 1 38 0,4 1 1 0,0-2-39 16,-1-1 0-16,-1-5 39 0,-1 0 2 0,-1 0-41 15,1 0 0-15,0-4 32 0,-1 1 2 0,1-1-34 16,-2-3 0-16,0 1 22 0,1 1 1 0,-1 0-23 15,0-3 0-15,-19 8-1525 0</inkml:trace>
  <inkml:trace contextRef="#ctx0" brushRef="#br1" timeOffset="122778.719">21621 7913 1482 0,'0'0'0'0,"-2"3"0"0,1 2 0 0,-1 3 13 16,1 0 2-16,-4 8-15 0,2 1 0 0,-2 7 18 15,-2 1 1-15,3 2-19 0,2 0 0 0,4 0 67 16,1 2 1-16,-2-4-68 0,1 2 0 0,0 0 30 16,1 0 1-16,-2 1-31 0,4-3 0 0,2 1 21 15,-1 2 0-15,-1-1-21 0,-1 2 0 0,1-4 32 16,-2-4 2-16,2-2-34 0,0-2 0 0,0-1 34 0,0-3-1 15,-1-6-33-15,-2 1 0 0,0-3 30 0,1-3 0 16,-3-1-30-16,3 4 0 0,-3-5-1485 0</inkml:trace>
  <inkml:trace contextRef="#ctx0" brushRef="#br1" timeOffset="123027.886">21836 8174 1532 0,'0'0'0'0,"0"4"0"16,-3-4 0-16,0 1 2 0,-2 2 0 0,-5 2-2 16,-2 1 0-16,-9 2 7 0,-1 2-1 0,-2-2-6 0,-2 0 0 15,1 0 7-15,-2 0 0 0,-2-4-7 0,2-1 0 16,-3 4 18-16,1-1 1 0,0-4-19 0,-4 1 0 15,-1-3 14-15,-2 0 2 0,0 0-16 0,5 0 0 16,2 0 12-16,0 0 2 0,4-3-14 0,4 1 0 0,3 2 26 16,4 2-1-16,3-2-25 0,3 0 0 0,8 0-1281 15</inkml:trace>
  <inkml:trace contextRef="#ctx0" brushRef="#br1" timeOffset="123302.091">21921 8243 1494 0,'0'0'0'0,"0"4"0"15,0 4 0-15,0 5 15 0,0 4-1 0,0 2-14 16,0 2 0-16,0 4 36 0,1 2 0 0,2 0-36 16,1 0 0-16,-1-2 59 0,2-1-1 0,1-7-58 15,0-1 0-15,-3-3 27 0,1-2 0 0,-3-6-27 16,1 3 0-16,-1-7 18 0,1-1 0 0,0 2-18 16,-2-1 0-16,0-1 21 0,0 0 0 0,0 0-21 15,0 0 0-15,0 0-1383 0</inkml:trace>
  <inkml:trace contextRef="#ctx0" brushRef="#br1" timeOffset="123952.415">22019 8361 1332 0,'0'0'0'0,"2"-4"0"0,0-6 0 0,-1-3 0 16,2-1 0-16,1-2 0 0,-1 4 0 0,2 1-4 15,2 1 2-15,0 2 2 0,-2 0 0 0,-1 0 3 16,1 0 1-16,0 4-4 0,1-1 0 0,2 2 4 0,2 0 1 15,-1 1-5-15,3 2 0 0,-1 5 5 0,3-2 1 16,0 3-6-16,1 2 0 0,-6 3 20 0,3-1 0 16,0 2-20-16,-2 3 0 0,1-1 36 0,2 5 0 15,-5 1-36-15,-2-4 0 0,-3-1 42 0,0-1 0 16,-3 0-42-16,0 0 0 0,0-6 45 0,-3 0 1 0,3-2-46 16,-1 1 0-16,-1-6 38 0,-1 3 2 0,-2-1-40 15,-1 1 0-15,-5-2 28 0,-1 1 1 0,1 0-29 16,-1-3 0-16,4 0 23 0,-4 0 2 0,3-3-25 15,1 0 0-15,3-2 21 0,-1-3 2 0,3 0-23 16,-1 1 0-16,4-3 18 0,-3-1 0 0,3-3-18 16,0-2 0-16,3-2 21 0,-1-1 2 0,3 2-23 15,3 3 0-15,3 4 23 0,2 2 1 0,-1 0-24 16,1 5 0-16,3 2 22 0,2-2 1 0,-1 1-23 16,-1-1 0-16,0 0 21 0,0-1 0 0,0 3-21 15,-2 1 0-15,2 0 20 0,0 0 1 0,-2 1-21 16,2 3 0-16,-3-1 19 0,-5 0 0 0,0-1-19 0,-2 1 0 15,-1-2 17-15,2 2-1 0,-6 1-16 0,2 0 0 16,1 1 15-16,-1 1 0 0,-2 1-15 0,1-1 0 16,0-1 12-16,-2 0 1 0,0-1-13 0,-2 0 0 15,2-4 14-15,0 0 0 0,-2 3-14 0,1-3 0 16,-1 0 13-16,1 0-1 0,-1 0-12 0,0-7 0 0,1-1 11 16,-1-3 2-16,2 0-13 0,2-1 0 0,1-1 11 15,2-1 0-15,1-1-11 0,2 4 0 0,2 3 10 16,-1 4 1-16,2-3-11 0,2 1 0 0,0-2 11 0,-2 0-1 15,2 3-10-15,0 2 0 0,-1 3 8 0,1-3 0 16,1 3-8-16,4 3 0 0,-1-3 7 16,1 5 0-16,0 1-7 0,-3 2 0 0,1 3 7 0,-1 4-1 15,-1-3-6-15,-1 1 0 0,-2 3 6 0,2-4 0 16,-2 1-6-16,0 3 0 0,-1 0 4 0,-2 1 1 16,0-3-5-16,-4-2 0 0,-2-6 3 0,0-3 1 0,-2-1-4 15,-2 1 0-15,0-3 6 0,1 1 0 0,-2-1-6 16,-2-1 0-16,5 1-1855 0</inkml:trace>
  <inkml:trace contextRef="#ctx0" brushRef="#br1" timeOffset="124102.034">22333 8005 1758 0,'0'0'0'0,"-1"-3"0"16,-1-2 0-16,-1-3 33 0,-2 0 0 0,-1 0-33 0,1 0 0 15,2 4 4-15,0 1-1 0,0-2-3 16,1-2 0-16,2 7-1374 0</inkml:trace>
  <inkml:trace contextRef="#ctx0" brushRef="#br1" timeOffset="124622.6">23422 8122 1808 0,'0'0'0'0,"-2"2"0"0,2-1 0 16,0 3 0-16,-1-3 0 0,-1 5 0 0,2 2 0 15,-5 5 45-15,2 3 0 0,3 6-45 0,2 3 0 16,1 4 65-16,2 6 2 0,1-5-67 0,2 3 0 16,3 2 29-16,0-3 1 0,-1 1-30 0,0-5 0 0,-1-1 21 15,-2 0 1-15,-1-3-22 0,-3 1 0 0,-1 1 23 16,-1-3 1-16,1 1-24 0,-1-2 0 0,-1 2 23 15,0 1 2-15,-1-4-25 0,-1-2 0 0,-1-6 22 0,0-1 1 16,3-4-23-16,0-3 0 0,0-5 19 0,0-2 0 16,0-4-19-16,0 0 0 0,0 6-1734 0</inkml:trace>
  <inkml:trace contextRef="#ctx0" brushRef="#br1" timeOffset="124984.427">23425 8497 1394 0,'0'0'0'0,"-1"-4"0"16,-1-4 0-16,0-3 7 0,1-4 0 0,-1 0-7 15,-3-1 0-15,1 0 8 0,-1 2 0 0,0-7-8 16,0-1 0-16,1 0 2 0,-1-5 0 0,2 5-2 16,1-2 0-16,2 2 5 0,2 3 0 0,1-2-5 15,2 2 0-15,2 0 0 0,1 2 0 0,2-1 0 16,1 1 0-16,2 1-1 0,1-3 1 0,2 5 0 16,0 6 0-16,2 0-1 0,1 5 0 0,2 3 1 15,1 3 0-15,2 2-2 0,0 3 0 0,0 1 2 16,-1 1 0-16,3 2-2 0,-1 3 0 0,-1 0 2 15,-1 4 0-15,-4-3 3 0,0 2 1 0,-2-1-4 0,-1-1 0 16,-1 0 21-16,-2-4 1 0,-4 6-22 0,-3 1 0 16,-2 1 40-16,-4-1 0 0,-4 0-40 0,0 0 0 15,-4-7 58-15,-2 0 1 0,-3-5-59 0,-3-1 0 16,-4-3 58-16,-3-3 1 0,1-2-59 0,-2 1 0 0,-1-5 48 16,-2-1 1-16,3 1-49 0,3 1 0 0,2 0 41 15,1 1-1-15,7 0-40 0,2 0 0 0,5-4 28 16,6 3 1-16,0 2-29 0,-1-2 0 0,-1 5-1520 15</inkml:trace>
  <inkml:trace contextRef="#ctx0" brushRef="#br1" timeOffset="125297.985">23929 8141 1457 0,'0'0'0'16,"1"2"0"-16,1-2 0 0,0 0 19 0,-1 1 0 0,1 1-19 15,-1 1 0-15,3-1 45 0,0 4 0 0,3 2-45 16,1 6 0-16,1 5 39 0,1-1 1 0,-2 1-40 16,0-2 0-16,0-1 26 0,-2 0 0 0,-1-4-26 15,0 4 0-15,-2 0 17 0,-2 1 0 0,1-1-17 16,0-6 0-16,-2-2 12 0,0-4 1 0,0-2-13 16,0 0 0-16,0-2 14 0,0-2 1 0,0-1-15 15,0-5 0-15,1 0 19 0,2-3 1 0,2-3-20 16,0-7 0-16,0-3 23 0,1 1-1 0,1-1-22 15,-1 5 0-15,0 3 25 0,-1 2 0 0,5 1-25 16,-2 4 0-16,3-4 22 0,3 2 2 0,-3 0-24 16,2 0 0-16,1 0 23 0,2 0 2 0,0 1-25 0,0 2 0 15,2-3 22-15,-1 2 1 0,-1 1-23 0,-1 3 0 16,0-1 15-16,-2 4 2 0,0-3-17 0,-3 2 0 0,-6 3 13 16,0-3-1-16,-1 1-12 0,0 2 0 15,-3 0-1601-15</inkml:trace>
  <inkml:trace contextRef="#ctx0" brushRef="#br1" timeOffset="125794.56">24436 8193 1520 0,'0'0'0'0,"1"2"0"0,1-2 0 0,1 0 0 0,-3 3 1 16,2-3-1-16,-1 0 0 0,1 0 0 16,-2 0 0-16,-2 0 0 0,2 0 0 0,0 0 25 0,0 0 1 15,-1 0-26-15,-1 0 0 0,2 0 15 0,-3 0 1 16,0 0-16-16,-2 0 0 0,-1 0 14 0,-2 0-1 15,0 0-13-15,-4 0 0 0,4 0 33 0,2 2 0 0,1 1-33 16,2 0 0-16,-3 0 38 0,1 2 2 0,2-3-40 16,1 2 0-16,1 3 36 0,-3-4 0 0,1 2-36 15,0 3 0-15,0-4 30 0,0 4 1 0,-1 0-31 16,1 0 0-16,2-3 26 0,-1-2 1 0,2-1-27 16,0 1 0-16,0-2 20 0,0 2 0 0,2 1-20 15,6 4 0-15,-2 1 17 0,4 2 0 0,1-3-17 16,2 2 0-16,2-1 15 0,3 1-1 0,0-3-14 15,-3 0 0-15,3-4 10 0,1-1 2 0,0-2-12 16,-3 0 0-16,0 0 11 0,0 0 1 0,-2-2-12 0,-1-3 0 16,-3-3 9-16,-1 0 1 0,2-3-10 0,-3 2 0 15,2-2 9-15,0-2 0 0,-2 0-9 0,-4 4 0 16,-2-2 9-16,-2 3 0 0,-2-3-9 0,1 1 0 16,-2 1 9-16,1 1 0 0,-4 0-9 0,-2 0 0 0,-4 0 9 15,-2 0 0-15,-2 3-9 0,0 2 0 0,-1 0 7 16,-4 2 1-16,2 1-8 0,1 1 0 0,2 2 5 15,2-3 2-15,3 3-7 0,-2-3 0 0,0 2 4 0,5 1 2 16,-1-3-6-16,1 2 0 0,0-1 2 0,0 1 2 16,0-2-4-16,3 0 0 0,0 3 1 15,4-3 1-15,-2 0-2 0,-1 2 0 0,3-2 0 0,-1 0 1 16,2 0-1-16,0 0 0 0,0 0 0 0,0 0 0 16,0 0 0-16,0 0 0 0,0 0-1685 0</inkml:trace>
  <inkml:trace contextRef="#ctx0" brushRef="#br1" timeOffset="126321.568">24625 7704 1356 0,'0'0'0'0,"0"0"0"15,0 0 0-15,0 0 7 0,0 0 1 0,0 0-8 16,-1 0 0-16,-1 0 29 0,1 2 0 0,-1 1-29 15,-1 3 0-15,0 7 29 0,-1 4 1 0,1 4-30 16,2 3 0-16,-1-1 19 0,0 4 0 0,2 2-19 16,2 1 0-16,1 0 12 0,0-1 1 0,-1 1-13 0,1 0 0 15,0 0 11-15,-1-2-1 0,1-2-10 0,0-3 0 16,-1-2 12-16,0-2 0 0,1-2-12 0,2-1 0 16,1-3 16-16,-3 0 0 0,-1-2-16 0,-1-3 0 15,1-2 27-15,-2-3 0 0,0 0-27 0,0-3 0 0,1 3 40 16,3-1 2-16,-1-2-42 0,-2 0 0 0,1 3 44 15,0-3 1-15,1-3-45 0,2 0 0 0,1 1 43 16,0-3 0-16,2 2-43 0,3-6 0 0,4-1 36 16,-1 1 1-16,-1 1-37 0,-2 3 0 0,0-3 32 0,0 3 2 15,1 2-34-15,-1-1 0 0,1-1 32 0,3 2 2 16,1 3-34-16,-5-4 0 0,0 3 25 0,0-1 1 16,2 2-26-16,0 2 0 0,-2 3 22 0,2-2 0 15,-1 3-22-15,-2 2 0 0,-2 0 21 0,-2 0 0 16,-1 0-21-16,0 0 0 0,0 0 15 0,-5 0 0 15,0 4-15-15,-7 1 0 0,-1 3 11 0,-3-2 2 0,-2 2-13 16,-1-2 0-16,-4-1 7 0,-2-4 0 0,-1 2-7 16,0-6 0-16,2-2 6 0,0-1 0 0,-2-2-6 15,1-2 0-15,-3-3 3 0,1-1 0 0,1-3-3 16,2-2 0-16,2-2 3 0,-1-3-1 0,4 3-2 16,4 4 0-16,5-2 2 0,2 3 0 0,3-2-2 15,2 4 0-15,1 1 1 0,2-4 1 0,4-2-2 16,4 0 0-16,-13 11-1785 0</inkml:trace>
  <inkml:trace contextRef="#ctx0" brushRef="#br1" timeOffset="126964.451">25092 7695 992 0,'0'0'0'0,"-1"1"0"0,-1-1 0 0,1 0 4 16,-3 3 0-16,1-1-4 0,0 3 0 0,-3 1 22 15,1 2-1-15,2 5-21 0,3 3 0 0,1 1 24 16,2 2 0-16,2 3-24 0,2 5 0 0,-1 0 15 0,0 8 0 16,-1-4-15-16,0 0 0 0,0 0 10 0,0 2 0 15,-2-2-10-15,-2-1 0 0,-1-5 14 0,-1-1 1 16,-1-2-15-16,4-2 0 0,1-1 54 0,2-6 1 15,-2 0-55-15,-3-4 0 0,-2-1 94 0,1-1 1 0,1-3-95 16,1-2 0-16,2 4 82 0,1-3 0 0,-1 2-82 16,0 0 0-16,0 0 66 0,2-1 1 0,-3 3-67 15,1-4 0-15,0-2 52 0,-1 3 1 0,-1-4-53 16,1 1 0-16,-1 2 41 0,1-3-1 0,1 4-40 16,0 0 0-16,0-2 35 0,1 1 0 0,0 0-35 15,3-3 0-15,1 2 24 0,3-1 2 0,2-1-26 16,-2-3 0-16,0-2 23 0,0-1-1 0,0 1-22 15,2-3 0-15,1 4 16 0,1-3 0 0,-4 1-16 16,-2 0 0-16,-1-2 16 0,0-2 0 0,-1 1-16 16,-1-1 0-16,1 1 13 0,-1-1 2 0,-1 1-15 15,-2-1 0-15,-2 1 12 0,-1 1 1 0,-1 0-13 0,-1 2 0 16,1 1 9-16,-2 0 1 0,-2 0-10 0,-2 2 0 16,1-2 8-16,0 2-1 0,-1 2-7 0,-1-1 0 15,0 2 6-15,-1 0 1 0,1 2-7 0,0 2 0 0,0-2 4 16,0 3 2-16,1 1-6 0,3 2 0 15,-1 0 2-15,-1 0 2 0,1 0-4 0,2 1 0 0,1-1 2 16,2 0 0-16,0 0-2 0,0 2 0 0,3 1 1 16,2 1 1-16,5 1-2 0,1 0 0 0,3-2 1 15,2-2 1-15,1 2-2 0,1 0 0 0,1-1 0 16,2-2 1-16,0 0-1 0,1-7 0 0,-1-1 0 16,1-1 1-16,-6-4-1 0,1-1 0 0,-4-4 0 0,-2-1 1 15,-1-2-1-15,-1 4 0 0,-1-2 0 0,0 3 0 16,0-3 0-16,-4 1 0 0,-4 10-1733 0</inkml:trace>
  <inkml:trace contextRef="#ctx0" brushRef="#br1" timeOffset="127505.327">25553 8095 1583 0,'0'0'0'0,"2"5"0"15,-1 3 0-15,1 0 13 0,-2 1 1 0,0 7-14 16,0 0 0-16,1 1 18 0,3 4 0 0,0 0-18 15,-2-1 0-15,1-1 39 0,0 2 0 0,1-5-39 16,-1-2 0-16,-2 2 32 0,1 0 0 0,-1-4-32 16,1-1 0-16,0-9 22 0,-2-2-1 0,0 0-21 0,0 0 0 15,0 0 22-15,0 0 2 0,0-2-24 0,0-6 0 16,0 0 31-16,0-4 2 0,1-1-33 0,2-6 0 16,1 2 34-16,-1-7-1 0,-2 2-33 0,3 3 0 15,-3 1 29-15,1 3 2 0,1 0-31 0,2 1 0 16,1 0 26-16,1 0 0 0,-3 1-26 0,-1 5 0 0,1 3 21 15,-1 2 0-15,0 3-21 0,0 0 0 0,2 0 15 16,1 0-1-16,4 0-14 0,1 5 0 0,3 3 11 16,2 1 1-16,-1 1-12 0,-3 1 0 0,0 3 7 15,-3-1 2-15,-1-1-9 0,0-1 0 0,-1-1 6 16,-3-2 1-16,-1 0-7 0,-1 0 0 0,0 0 3 0,-1 0 2 16,1-2-5-16,-2-3 0 0,0 0 3 0,0-3 0 15,0 2-3-15,0-1 0 0,0 1 3 0,0 1-1 16,0-3-2-16,1 0 0 0,3 0 2 0,-1 0 1 15,0-3-3-15,0-2 0 0,0-1 3 0,2 0 0 16,3-6-3-16,2 1 0 0,-1-3 2 0,-1 1 2 16,0-1-4-16,0 5 0 0,0-2 2 0,0 3 0 0,0 0-2 15,0 1 0-15,-5 0 2 0,2 2 1 0,0 2-3 16,0-2 0-16,-2 5 1 0,0-3 1 0,0 3-2 16,0 0 0-16,1 3 1 0,-1-3 1 0,2 5-2 15,2-1 0-15,3 4 2 0,1 3 0 0,0 2-2 16,-3 0 0-16,0-2 1 0,0 1 0 0,-1-2-1 15,-3 1 0-15,1 2 1 0,0-4 0 0,-2 2-1 16,0-1 0-16,1-2 1 0,-1 0 0 0,0-2-1 16,0-1 0-16,-1-2 2 0,-1-2-1 0,1-1-1 15,-1 4 0-15,-1-4-1731 0</inkml:trace>
  <inkml:trace contextRef="#ctx0" brushRef="#br1" timeOffset="127898.144">26229 8059 1569 0,'0'0'0'0,"-2"0"0"0,1 0 0 0,-3 0 6 16,1 0 0-16,-3 1-6 0,-4 3 0 0,-4-4 27 16,-5 3 0-16,0 2-27 0,1-2 0 0,2 3 56 0,0 0 0 15,2 1-56-15,1-1 0 0,4-4 26 0,2-2 0 16,4 0-26-16,0 0 0 0,0 0 18 0,0 0 0 15,-1 0-18-15,3 0 0 0,-1 0 27 0,1 0 0 16,1 0-27-16,0 0 0 0,0 0 29 0,0 0 2 16,1 1-31-16,4 1 0 0,3 1 29 0,1 2 1 0,4-2-30 15,3 3 0-15,3 1 27 0,2 0 0 0,-3-2-27 16,-4 3 0-16,-3-3 21 0,-3 1 1 0,-2 1-22 16,-1-3 0-16,-2-1 19 0,1 1 1 0,-1 4-20 15,0-1 0-15,0 1 15 0,-1 2-1 0,-1 3-14 16,-1 2 0-16,0 3 13 0,-1 1-1 0,-4-2-12 15,-3 2 0-15,-3-6 11 0,-2-4 0 0,0 2-11 16,1 1 0-16,-3-5 10 0,1 0 2 0,-1-2-12 16,1-2 0-16,1 0 12 0,2-3 0 0,0 0-12 15,0 0 0-15,1 0 15 0,2 0 1 0,2 0-16 16,1 0 0-16,5 0-1724 0</inkml:trace>
  <inkml:trace contextRef="#ctx0" brushRef="#br1" timeOffset="129576.161">17152 9017 665 0,'0'0'0'0,"0"0"40"0,0 0 2 15,0 0-42-15,-2-2 0 0,2 2 133 0,0 0 2 16,0 0-135-16,0 0 0 0,0 0 109 0,0 3 1 16,0-3-110-16,0 5 0 0,0-5 26 0,0 5 0 15,0-5-26-15,0 13 0 0,0-13 39 0,-3 20 0 0,3-20-39 16,-3 27 0-16,3-27 49 0,-3 24 1 0,3-24-50 16,-2 25 0-16,2-25 34 0,-5 18-1 0,5-18-33 15,-5 26 0-15,5-8 35 0,2-2 1 0,1 1-36 16,-3 1 0-16,2-1 35 0,1 0 1 0,-3 1-36 15,2-2 0-15,-2-1 34 0,-2-2 1 0,2-3-35 16,2 4 0-16,-1-1 35 0,1-2 1 0,1 1-36 16,-3 1 0-16,2-5 36 0,-1 1 0 0,-1 2-36 15,0-4 0-15,-1 1 39 0,-1 0 0 0,2-2-39 16,0-1 0-16,0-5 38 0,-3 1 1 0,3 2-39 16,0 1 0-16,-2-3 33 0,2 1 2 0,0-1-35 15,0 2 0-15,0-3 31 0,0 0 2 0,0 0-33 0,0 0 0 16,0 0 27-16,0 0 0 0,0 0-27 0,0 0 0 15,0 0 26-15,0 0 1 0,0 2-27 0,0 1 0 16,0-3 25-16,2 2 1 0,1-1-26 0,2 1 0 0,3-2 24 16,-4 0-1-16,1 0-23 0,2 0 0 0,-1 0 19 15,0-2 2-15,1-1-21 0,-1 0 0 0,0 1 15 16,1-2 2-16,-1 1-17 0,2-1 0 0,3 0 14 16,-3-3 0-16,2 1-14 0,1 3 0 0,3 0 15 15,1 1-1-15,2-3-14 0,-2 2 0 0,4 0 12 16,1 1-1-16,0-1-11 0,-1 2 0 0,1 1 10 0,1 4 1 15,0-4-11-15,-2 0 0 0,0 0 10 0,-1-3 0 16,1 2-10-16,-2 1 0 0,-1 1 9 0,2 2 1 16,-5-3-10-16,-4 0 0 0,-3 0 8 0,-1-3 0 15,-5 0-8-15,2 2 0 0,-1-3 7 0,-1 3 0 16,0-1-7-16,0 1 0 0,0 1 5 0,-1 0 1 0,-1 0-6 16,2 0 0-16,-3 0 4 0,1-4 1 0,1 0-5 15,-2-1 0-15,0 2 4 0,-5 0 1 0,3 1-5 16,-3-4 0-16,1-1 3 0,1 1 2 0,1 1-5 15,2 2 0-15,3 2 3 0,-5-4 0 0,2 2-3 16,0-1 0-16,1 3 4 0,-2-4-1 0,0 2-3 16,1 0 0-16,2 0 2 0,-4 1 2 0,3 2-4 15,1-3 0-15,1 1 2 0,0 1 0 0,0 1-2 16,3-2 0-16,2 2 2 0,-4-3 1 0,6 3-3 16,5 3 0-16,6-3 1 0,6 2 1 0,-2 4-2 15,-1-1 0-15,-4 3 1 0,-1 1 1 0,0 1-2 16,-3-1 0-16,1 2 2 0,-1 2 0 0,-2 0-2 0,-1-1 0 15,-2 4 0-15,-2 2 1 0,-1 0-1 0,-2-2 0 16,-3 2 0-16,-2-1 0 0,1-1 0 0,-4 0 0 16,0-5 0-16,-1 0 0 0,-2-2 0 0,-2-2 0 15,-6-1 0-15,1-3 0 0,0 2 0 0,-2 0 0 0,2-5 0 16,1 0 0-16,1 0 0 0,2 1 0 0,1-1 0 16,4-1 0-16,5-2 0 0,-4 1 0 0,3 0 0 15,1 1 0-15,1-1 0 0,3-1 0 0,-3 3-2021 16</inkml:trace>
  <inkml:trace contextRef="#ctx0" brushRef="#br1" timeOffset="131783.449">18667 9118 815 0,'0'0'0'15,"-1"-1"0"-15,1-3 0 0,-2 0 50 0,1-3 0 16,-1 1-50-16,-4 3 0 0,-1-2 57 0,-1 0 2 0,-1 2-59 15,1 3 0-15,-2-3 88 0,-1 1 1 0,-3 2-89 16,-4 5 0-16,1-2 19 0,-7 7 0 0,1 1-19 16,3 6 0-16,2 5 31 0,2 5 0 0,-1-1-31 15,2 1 0-15,1 1 41 0,1 2 1 0,5-1-42 16,-1-2 0-16,6-5 30 0,-2 2 1 0,3-4-31 16,1 1 0-16,1-2 46 0,-4 0 0 0,8 0-46 15,-1-4 0-15,5 6 46 0,1-4 0 0,4 1-46 16,-2-4 0-16,4-1 42 0,1-4 1 0,-2-1-43 15,5-1 0-15,-1-3 37 0,2-4 0 0,3 0-37 16,0 2 0-16,6 1 30 0,1 0 1 0,-1-1-31 0,0-2 0 16,0-2 22-16,-2-1 2 0,0 0-24 0,0 1 0 15,-2-4 28-15,-1 0 1 0,-1-5-29 0,-3 3 0 16,-1 1 20-16,-1 1 0 0,-2 1-20 0,-2-4 0 16,-14 9-1500-16</inkml:trace>
  <inkml:trace contextRef="#ctx0" brushRef="#br1" timeOffset="132090.266">18967 9083 1143 0,'0'0'0'15,"2"10"0"-15,4 1 0 0,-1 9 5 0,3 7 0 0,-3 2-5 16,-1 1 0-16,1 3 14 0,2-3 0 0,-4 2-14 16,2 0 0-16,-1-4 23 0,1-1-1 0,0 0-22 15,0-5 0-15,1 2 17 0,-3 0 0 0,2-1-17 16,-3 3 0-16,1-4 12 0,-2 5 0 0,3-7-12 16,0-4 0-16,0-2 17 0,-1-3 1 0,-2-1-18 15,3-4 0-15,-4-4 36 0,0-2 1 0,0 0-37 16,0 1 0-16,0-1 50 0,0-1-1 0,1-4-49 15,2-3 0-15,-3 8-1119 0</inkml:trace>
  <inkml:trace contextRef="#ctx0" brushRef="#br1" timeOffset="132372.798">19447 8961 1381 0,'0'0'0'0,"0"2"0"0,0-2 0 0,0 0-3 15,0 3 0-15,-2-3 3 0,1 2 0 0,-3 1-1 0,0 2 0 16,-6 1 1-16,-6 2 0 0,-5 0 0 0,-2 1 1 16,0 1-1-16,-1-2 0 0,2 0 0 0,1 0 1 15,-3-1-1-15,2 1 0 0,1 0 1 0,-3-5 1 16,4 2-2-16,-1-3 0 0,0 1 13 0,1 0 2 15,2-1-15-15,2-1 0 0,2 4 55 0,1-3 1 0,3 1-56 16,2 0 0-16,5-1 75 0,0 1 0 0,3-2-75 16,0 6 0-16,0-7-1251 0</inkml:trace>
  <inkml:trace contextRef="#ctx0" brushRef="#br1" timeOffset="132611.9">19410 9251 1507 0,'0'0'0'0,"-5"5"0"15,-1-2 0-15,-5 5 6 0,-3 1 1 0,-2-1-7 0,-2 0 0 16,1 0 16-16,-3 0 1 0,1-3-17 0,-5-2 0 16,0-1 23-16,-1-1 1 0,-1 1-24 0,-1 3 0 15,2-5 24-15,1 1 1 0,3 1-25 0,2-2 0 16,5-2 17-16,1 1 1 0,2-3-18 0,4 3 0 15,4-1 30-15,3 2 1 0,-3 0-31 0,2 0 0 0,1 0 40 16,0 0 0-16,0 0-40 0,0 0 0 0,0 0-1370 16</inkml:trace>
  <inkml:trace contextRef="#ctx0" brushRef="#br1" timeOffset="133408.277">19959 9018 941 0,'0'0'0'0,"-2"2"0"0,0-2 0 16,1 0 94-16,-4 3 1 0,0-1-95 0,-1 1 0 16,-2 0 80-16,-2 2 1 0,2 3-81 0,-4-5 0 15,-1 2 54-15,0 3 1 0,-1-4-55 0,-1 4 0 0,-1 3 31 16,0 2 1-16,2 3-32 0,1 1 0 0,1 4 25 15,-3 3 0-15,6 1-25 0,1 0 0 0,1 1 19 16,4 0 2-16,0-2-21 0,3 2 0 0,3-6 34 16,0 1 1-16,4-1-35 0,-1-1 0 0,0-1 36 15,6-6 1-15,-4 4-37 0,1-3 0 0,1 3 34 16,1-4 1-16,2 4-35 0,-1-5 0 0,0 0 31 0,0 0 2 16,1-1-33-16,0-2 0 0,0-2 29 0,-1-4 1 15,-1 1-30-15,1 2 0 0,-1 1 24 0,0 0-1 16,0 1-23-16,0-7 0 0,-1 1 26 0,-1 1 1 15,1-2-27-15,-2-2 0 0,0 1 31 0,0-4 2 0,1 2-33 16,1-2 0-16,-2-3 34 0,2 0-1 0,-1-3-33 16,1 2 0-16,-1-3 32 0,2 0 0 0,-3-1-32 15,0 2 0-15,-1 2 28 0,-3 1 0 0,3-3-28 16,-4 3 0-16,2 0 25 0,0 1 0 0,-1 0-25 16,0 2 0-16,-1 2 19 0,-2-4 1 0,1 6-20 15,0-4 0-15,-1 2 16 0,2 0 0 0,-3 1-16 16,2-3 0-16,-1 2 13 0,1 0-1 0,1 0-12 15,-3 0 0-15,2-1 9 0,-2 4 0 0,0-4-9 16,0 1 0-16,0 3 7 0,0-4 1 0,0 1-8 16,0 2 0-16,0-3 5 0,0 3 1 0,0 1-6 15,0-3 0-15,0 1 4 0,0 1 1 0,0-1-5 0,0 2 0 16,0-3 3-16,-2 1 2 0,2 2-5 16,-5 0 0-16,2 0 3 0,-6 0 0 0,-4 2-3 0,-3 1 0 15,-3-3 3-15,-3 3 0 0,1-1-3 0,2 1 0 16,0-3 2-16,0 0 1 0,-1 0-3 0,3-3 0 0,1 3 2 15,-2 0 0-15,2-2-2 0,2 1 0 0,5-1 3 16,-3 2 1-16,6-3-4 0,3 1 0 0,-2 1 4 16,3-1 1-16,2 2-5 0,0 0 0 0,0 0 3 15,0 0 2-15,7-3-5 0,2 0 0 0,-9 3-1869 16</inkml:trace>
  <inkml:trace contextRef="#ctx0" brushRef="#br1" timeOffset="133775.641">20620 8999 1332 0,'0'0'0'0,"-2"0"0"16,2 0 0-16,0 0 1 0,-1 0 0 0,-4 4-1 16,-1-1 0-16,-4 3 3 0,-3 5 2 0,1 2-5 15,-1 4 0-15,0 7 9 0,0 3 0 0,1 3-9 16,-1 2 0-16,0 1 12 0,0 3 1 0,1-4-13 16,-6 1 0-16,2 0 11 0,-5-2 0 0,2-3-11 0,0-1 0 15,0 1 23-15,0-2 2 0,0 2-25 0,1 1 0 16,5-1 43-16,-2 1-1 0,2-1-42 0,2-6 0 15,4-1 70-15,-1-2-1 0,5-3-69 0,1-4 0 0,4 0 61 16,3-3 1-16,-2-1-62 0,0-5 0 0,-3-3-1353 16</inkml:trace>
  <inkml:trace contextRef="#ctx0" brushRef="#br1" timeOffset="134753.18">20725 9299 1054 0,'0'0'0'0,"0"0"0"0,0 0 0 16,0 0 62-16,0 0 0 0,0 0-62 0,0 0 0 0,0 0 65 16,0 1 0-16,2 4-65 0,3-2 0 0,-1 5 44 15,1 3 0-15,0 3-44 0,1 1 0 0,2 0 22 16,2 1 0-16,-2 0-22 0,-3-3 0 0,-4-4 18 16,1-2 0-16,-1-3-18 0,-1 1 0 0,0 1 13 15,0 1-1-15,0-1-12 0,0-4 0 0,0-1 11 0,0 4 0 16,0-3-11-16,0 1 0 0,0-2 18 0,0 1 1 15,0-2-19-15,0 0 0 0,4 0 30 16,-3-2-1-16,4-4-29 0,1-2 0 0,4-8 36 0,1-1 1 16,0-2-37-16,-1 1 0 0,-1-1 41 0,1 4 1 15,-1 0-42-15,1 0 0 0,3-1 47 0,-2 3 0 16,0 0-47-16,-1 1 0 0,-1 1 49 0,1 1 2 0,1 2-51 16,0 0 0-16,-1 2 48 0,-2 4 0 0,0-2-48 15,-1 0 0-15,3 0 43 0,-4-1 1 0,1 2-44 16,-2 3 0-16,-2-3 28 0,-2 3 1 0,1 3-29 15,1-3 0-15,-3 0-1657 0</inkml:trace>
  <inkml:trace contextRef="#ctx0" brushRef="#br1" timeOffset="135853.403">21122 9362 1545 0,'0'0'0'0,"3"0"0"16,0 0 0-16,2 0 9 0,2 2 0 0,1-1-9 15,3 1 0-15,-3 1 5 0,0-3 2 0,1 0-7 16,2 0 0-16,2-3 53 0,-2 0 0 0,-1-2-53 0,-1 0 0 15,-1-3 25-15,0-1 2 0,-1 1-27 0,-4 1 0 16,0 3 19-16,-3 0 0 0,-3 3-19 0,0-4 0 16,1 2 35-16,-3 0 1 0,-1-2-36 0,-2-3 0 15,-3 0 35-15,-5 0 1 0,-2 2-36 0,2 3 0 0,4 3 36 16,-6-3 1-16,2 6-37 0,2-2 0 0,3 6 33 16,0 2 2-16,1 2-35 0,4 2 0 0,1-2 28 15,0 2 1-15,2 1-29 0,1 0 0 0,2 4 22 0,0-3 0 16,2 1-22-16,1-1 0 0,5-3 18 0,-2-1 0 15,4 0-18-15,1-1 0 0,3-4 12 16,2 1 2-16,2-3-14 0,1-1 0 0,3 1 10 0,2-4 0 16,3 0-10-16,-3 0 0 0,2-5 8 0,1 2 0 15,2 0-8-15,-1-1 0 0,-2 0 3 0,-1-3 1 0,-1-1-4 16,-2 0 0-16,-2 1 0 0,-3-5 1 0,-1 3-1 16,-2-5 0-16,1 1 0 0,-2 4 0 0,-1-4 0 15,-1-1 0-15,-1 4-20 0,0 1 0 0,-6 2 20 16,0 3 0-16,-3 0-65 0,1 3 1 0,-1-1 64 15,1-1 0-15,-1 0-113 0,-1 0 1 0,-1 0 112 16,-1 1 0-16,-1-3-120 0,0 2 1 0,-3 0 119 16,-6 1 0-16,-4-2-56 0,-3 0 0 0,0 4 56 15,2 0 0-15,2 0-35 0,1 5 0 0,0 3 35 16,-1-3 0-16,3 1-12 0,2 0 0 0,0 2 12 16,-1 3 0-16,-2-3-1 0,1 0 0 0,2 2 1 0,4-2 0 15,4 0 4-15,2-5-1 0,0 2-3 0,0-4 0 16,0 2 21-16,0 0 2 0,5 1-23 0,0-1 0 15,4 0 48-15,4 0 1 0,3-1-49 0,2-1 0 16,1-1 56-16,1-1 1 0,1-1-57 0,-5-3 0 16,-2 1 57-16,1-3 0 0,-2-1-57 0,-2-1 0 0,-2 1 55 15,-2 0 1-15,-3 0-56 0,3 3 0 0,-1-1 54 16,1 4 1-16,-3-2-55 0,1 1 0 16,-2 3 54-16,-1-4 1 0,-1 3-55 0,1-1 0 0,0 2 46 15,-1 0 1-15,4 2-47 0,-3 3 0 0,1-1 38 16,2 7 1-16,6 2-39 0,-3 4 0 0,1 7 31 0,1 5 0 15,-2 1-31-15,0 5 0 0,-2 1 20 0,-1 2 2 16,0 0-22-16,-1-2 0 0,0 1 14 0,-3-2 2 16,-1-2-16-16,-1-3 0 0,-3-3 10 0,0-3 1 15,-3 1-11-15,1-3 0 0,-7 2 7 0,0 0 0 16,1-9-7-16,-1 0 0 0,2-4 4 0,0-2 2 16,-2-6-6-16,0-3 0 0,-1-3 3 0,-2-3 2 0,3-5-5 15,4-5 0-15,-1-6 4 0,0-5 1 0,4 2-5 16,0-1 0-16,1 3 10 0,3-1 1 0,2 2-11 15,2-1 0-15,1 1 15 0,2 2 0 0,3-2-15 16,0 1 0-16,0-1 19 0,1 1 2 0,4 1-21 16,-2-4 0-16,4 0 24 0,1 2 2 0,-1 1-26 15,1 6 0-15,0 2 26 0,0 2 1 0,0 0-27 16,0 1 0-16,-2 2 21 0,2 4 2 0,-4-4-23 16,-1 3 0-16,0-3 18 0,-6 3 1 0,1 2-19 15,4-2 0-15,-1 2 14 0,4 0 2 0,0 1-16 16,-2-1 0-16,-2 2 11 0,3-1 0 0,-4 1-11 0,0 1 0 15,-1 0 9-15,3 0 0 0,-2 0-9 0,3 0 0 16,4 0 7-16,0 0 0 0,3 0-7 0,-5 0 0 16,-1 0 5-16,1-5 1 0,-5 2-6 0,0 3 0 15,-1-5 4-15,-4 2 1 0,0 0-5 0,-1 1 0 16,-1-4 3-16,1-1 2 0,-1 4-5 0,-1 0 0 0,-1 1 2 16,-1-2 0-16,1 0-2 0,-1 1 0 0,-3-1 1 15,2-3 2-15,-2 2-3 0,-3 4 0 0,-1-2 1 16,-3 1 1-16,0 1-2 0,-1-1 0 0,0 2 1 0,-1 2 0 15,3-1-1-15,3 1 0 0,3 1 1 0,3-2 1 16,1 4-2-16,1 2 0 0,0 0 1 16,0 1 0-16,3 0-1 0,2 7 0 0,3 4 0 0,1-4 1 15,2 0-1-15,2-3 0 0,2-1 0 0,-1 0 1 16,-9-11-1-16,1 5 0 0,0-5 0 0,4 2 1 16,9 1-1-16,2 0 0 0,1-1 0 0,0-1 0 0,33 1 0 15,-20-4 0-15,-10-1 0 0,-1-2 0 0,-14 2 0 16,-1 0 0-16,1-2 0 0,-1 1 0 0,1-1 0 15,-4 2 0-15,-6 3-2175 0</inkml:trace>
  <inkml:trace contextRef="#ctx0" brushRef="#br1" timeOffset="136018.149">22353 9280 1520 0,'0'0'0'0,"0"0"0"15,0 0 0-15,0 0 2 0,0 0 1 0,0 0-3 16,0 1 0-16,0 2 0 0,0-1 0 0,1 4 0 0,4 1 0 15,-2 2 23-15,3 2 1 0,1 3-24 0,-1-1 0 16,5 0 18-16,-1 3 0 0,1-4-18 0,-1-2 0 16,-4-4 14-16,-1-1 2 0,0-2-16 0,-1 0 0 0,1-1 31 15,0 1 2-15,1-3-33 0,2 0 0 16,-8 0-1277-16</inkml:trace>
  <inkml:trace contextRef="#ctx0" brushRef="#br1" timeOffset="136234.733">22584 9208 1356 0,'0'0'0'0,"-4"0"0"0,1 0 0 0,-2 0 25 16,-3 0 1-16,-3 2-26 0,-1 3 0 0,-3-1 45 0,-2 4 1 15,1 0-46-15,-5 5 0 0,0 3 65 0,-1 0 0 16,0 1-65-16,-1-1 0 0,1 0 29 0,0 1 1 16,-1-4-30-16,1 3 0 0,0-1 19 0,-1 3 0 15,1-2-19-15,1 0 0 0,2 1 23 0,2 0-1 0,1 1-22 16,2-1 0-16,1 1 23 0,2 1 0 0,3-7-23 15,3-1 0-15,2-1 17 0,3-7 1 0,0 2-18 16,0-5 0-16,0 0-1389 0</inkml:trace>
  <inkml:trace contextRef="#ctx0" brushRef="#br1" timeOffset="136658.397">23141 8795 1569 0,'0'0'0'16,"-3"5"0"-16,-3 3 0 0,-2 6 0 0,-5 5 2 15,-1 2-2-15,-4 1 0 0,-2 5 10 0,-4 3 1 16,1 3-11-16,1 0 0 0,0 4 14 0,1 1 1 16,2 1-15-16,-2-2 0 0,-1 4 14 0,0 0-1 15,-1-3-13-15,1-3 0 0,1-7 10 0,2-5 1 0,2 0-11 16,-4 1 0-16,-1-2 27 0,1 0 1 0,3 1-28 15,2-3 0-15,4 1 46 0,0-1 0 0,0-1-46 16,4-6 0-16,1-2 49 0,3 2 0 0,2-5-49 16,-1-2 0-16,3-5 45 0,0 1 1 0,0 1-46 15,0-3 0-15,0 0 38 0,0 0 0 0,3 0-38 16,-1 0 0-16,-2 0-1562 0</inkml:trace>
  <inkml:trace contextRef="#ctx0" brushRef="#br1" timeOffset="137039.473">22987 9251 1255 0,'0'0'0'0,"0"0"0"0,0 0 0 0,0 0 1 16,0 0 0-16,0 2-1 0,0 1 0 0,1 2 0 15,3 1 0-15,-1 3 0 0,-2 4 0 0,1 5 9 16,0 1 2-16,1-2-11 0,0-3 0 0,0 0 12 0,2 1 1 16,1-1-13-16,-1-1 0 0,0-2 12 0,-2-3 0 15,-1-4-12-15,-1 3 0 0,1-1 15 0,-1 0-1 16,1-1-14-16,-2-2 0 0,-2-3 23 0,1 0-1 16,-1 2-22-16,1 1 0 0,1-3 27 0,-2 0 0 15,1 0-27-15,-1-5 0 0,0 2 37 0,2-5 0 16,0-1-37-16,0-2 0 0,5-10 41 0,1 0 1 0,1 1-42 15,-2-1 0-15,1 5 40 0,4 1 1 0,-1-1-41 16,1 0 0-16,-1 2 41 0,1 1 2 0,1 2-43 16,2 0 0-16,-1 1 36 0,3 2 1 0,-2-3-37 15,-2 3 0-15,-2 1 30 0,-2 0 0 0,-3 4-30 16,3 0 0-16,1 1 21 0,0-1 0 0,-2 2-21 16,1-1 0-16,-7 2-1464 0</inkml:trace>
  <inkml:trace contextRef="#ctx0" brushRef="#br1" timeOffset="137460.761">23310 9376 1444 0,'0'0'0'0,"2"0"0"0,3 0 0 16,-4 0 14-16,3 0 1 0,-1 0-15 0,2 0 0 0,3 0 48 16,1 0 2-16,1-1-50 0,-2-3 0 0,0 3 44 15,3 1 2-15,-2 0-46 0,4-5 0 0,1-1 22 16,1-2 0-16,-2 3-22 0,-4-3 0 0,-1 3 14 15,0 1 0-15,-2-3-14 0,-1-1 0 0,-5 1 17 16,2-1 1-16,-1 1-18 0,-1 1 0 0,-1 1 20 16,-1 0 0-16,2-1-20 0,-3 0 0 0,1 1 21 15,1-1-1-15,-2 1-20 0,-2 0 0 0,-2 0 27 0,-1 2 1 16,-1 3-28-16,-1 0 0 0,-1 2 28 0,0 4 0 16,0-1-28-16,0 3 0 0,0 3 25 0,-1 2 0 15,3-1-25-15,1 1 0 0,-2 1 21 0,1 2 0 0,-1-3-21 16,1-4 0-16,1-1 15 0,1-2 0 15,4 1-15-15,0-1 0 0,3 0 12 0,3 1-1 0,0-1-11 16,5 2 0-16,5 0 10 0,1 1 0 0,4-1-10 16,3 0 0-16,4 0 9 0,2 0 0 0,0-3-9 15,-3 1 0-15,-3-1 9 0,0 0 0 0,-4-5-9 16,1 1 0-16,-2 2 9 0,0 1 0 0,-2-8-9 16,0 3 0-16,1-2 8 0,-1 0 0 0,-1-1-8 15,-2 1 0-15,-2 0 5 0,1-5 2 0,-2 3-7 16,0 2 0-16,-8 3-1657 0</inkml:trace>
  <inkml:trace contextRef="#ctx0" brushRef="#br1" timeOffset="137796">23891 9216 866 0,'0'0'0'0,"-2"-1"0"0,2 1 0 0,0-3-37 16,-2 3 0-16,1 0 37 0,-6 0 0 0,1 0 0 16,-3 0 1-16,-3 0-1 0,0 3 0 0,-1-3 17 15,0 4 1-15,0 0-18 0,-1 2 0 0,-2 0 15 0,-1 2 1 16,1-3-16-16,1 3 0 0,4 0 16 0,0 0 0 16,1 0-16-16,4-2 0 0,1-3 67 0,0 2 0 15,1 0-67-15,0 1 0 0,3-3 124 0,1 2 0 16,0-5-124-16,0 1 0 0,1 3 134 0,3 0 0 15,2 3-134-15,4 1 0 0,4 3 104 0,3 0 0 16,1 0-104-16,0-6 0 0,-1-1 73 0,1 1 1 0,-1-2-74 16,-1 0 0-16,0-3 55 0,0 4 1 0,-2-1-56 15,-1-2 0-15,-5-2 42 0,-3-2 0 0,1-1-42 16,2 4 0-16,3-4 27 0,2 1 0 0,-2-5-27 16,0 3 0-16,-11 5-1609 0</inkml:trace>
  <inkml:trace contextRef="#ctx0" brushRef="#br1" timeOffset="138185.238">24082 9158 1507 0,'0'0'0'0,"-2"0"0"0,2 0 0 16,0 0 0-16,-1 1 0 0,-3 6 0 0,0 1 0 15,-4 4-10-15,-2 6 1 0,2-1 9 0,2-1 0 16,3-2 7-16,1 0 1 0,0 1-8 0,1-3 0 0,1-2 8 15,1-2 0-15,3 0-8 0,0 1 0 0,3 1 9 16,-1-1 0-16,2-1-9 0,2-3 0 0,1 0 27 16,3 1 0-16,-1-1-27 0,-2-4 0 0,0-2 40 15,0-3 2-15,1 3-42 0,-1-4 0 0,0 2 40 16,0 0 2-16,-3-2-42 0,2-3 0 0,-1-3 40 16,1-2 2-16,-1 1-42 0,1-1 0 0,-2 0 34 0,0-4 2 15,-2 1-36-15,-1 3 0 0,-3 2 26 0,-1 0 1 16,1 3-27-16,-1 2 0 0,-1 3 20 0,0 0 1 15,0 0-21-15,0 1 0 0,0 0 17 0,0 1 0 0,0-1-17 16,0 2 0-16,0-3 13 0,0 1-1 0,0 2-12 16,2 2 0-16,3 1 9 0,-1 0 1 0,1 7-10 15,0-1 0-15,0 10 7 0,1 2 1 0,1-4-8 16,-4-1 0-16,0-3 5 0,-3 0 1 0,-3-4-6 16,3-3 0-16,3-2 2 0,-3-3 1 0,0 1-3 15,0-1 0-15,0-1-1583 0</inkml:trace>
  <inkml:trace contextRef="#ctx0" brushRef="#br1" timeOffset="138434.332">24369 9167 1004 0,'0'0'0'0,"1"-1"0"15,4 1 0-15,-3-4 1 0,-1 3 0 0,1-1-1 16,0 1 0-16,-1 1 0 0,1 1 0 0,1 2 0 0,-2 1 0 16,6 0 16-16,1 0 0 0,1 3-16 0,1 1 0 15,-2 2 11-15,0-1 0 0,0-1-11 0,0 0 0 0,-5 0 9 16,2 0 1-16,-2 0-10 0,-1 0 0 0,-1-5 18 15,1 2 0-15,-2 0-18 0,0-1 0 0,0-1 22 16,0-3 2-16,-2 2-24 0,1 0 0 0,-1-1 31 16,0 2 1-16,1-3-32 0,-1 0 0 0,1 0 33 15,-1 0 2-15,2-3-35 0,0-2 0 0,0-1 35 16,0 0 1-16,2-2-36 0,2-5 0 0,3-3 43 0,-1-3-1 16,1 2-42-16,-1 4 0 0,3 1 51 0,4 4 0 15,0-3-51-15,-2 1 0 0,-11 10-1163 0</inkml:trace>
  <inkml:trace contextRef="#ctx0" brushRef="#br1" timeOffset="139034.637">24767 9158 1494 0,'0'0'0'0,"0"1"0"15,0 2 0-15,0 2 20 0,0 3 2 0,0 3-22 16,-1-3 0-16,1 2 55 0,0 1 1 0,-2-3-56 15,0 0 0-15,-1-1 57 0,0 3 0 0,1-5-57 16,1-2 0-16,-2-2 26 0,0 1 0 0,1 3-26 16,2-5 0-16,-2 0 16 0,2 0 1 0,-3 1-17 15,2-1 0-15,-1-1 20 0,0 1 0 0,2-3-20 16,0 1 0-16,-1-1 21 0,-1 0 1 0,2 0-22 0,0 1 0 16,-1-3 15-16,-1 0 2 0,2-1-17 0,0 1 0 15,0 2 12-15,0 0 2 0,0 1-14 0,0-2 0 16,2 1 9-16,1-2 1 0,0-2-10 0,-1 1 0 0,2 1 4 15,-2 2 1-15,1-3-5 0,0 1 0 0,0 0 0 16,1 1 0-16,-1-1 0 0,0 2 0 0,0-4-19 16,-1 3 0-16,-1 0 19 0,1 3 0 0,0 1-80 15,1-3 0-15,-3 1 80 0,0 2 0 0,0 0-123 16,0 0 0-16,0 0 123 0,0 2 0 0,-3 1-112 0,1-3 1 16,0 3 111-16,-1 2 0 0,-3 3-55 0,-2 1 2 15,-2 2 53-15,-4 0 0 0,0 0-34 0,-2 1 0 16,0-3 34-16,0-3 0 0,0-1-17 0,2-2 1 15,2 0 16-15,1 2 0 0,2 0-3 0,4-2 1 16,0-1 2-16,2 1 0 0,1-3 5 0,2 0 0 16,0 0-5-16,0 1 0 0,0-1 28 0,0 0 1 0,2 0-29 15,4 0 0-15,2 0 54 0,2 0 1 0,1 0-55 16,5 0 0-16,0 0 59 0,3 2 0 0,-3 0-59 16,-3 1 0-16,-4-3 54 0,-1 3 0 0,0 0-54 15,-1 0 0-15,-3 2 46 0,-4 1 0 0,2 2-46 16,0-3 0-16,1 3 38 0,0-3 0 0,-2 1-38 15,1 0 0-15,-2-1 34 0,-2 1-1 0,-1-1-33 16,0 3 0-16,-2-3 31 0,-4 6-1 0,-2-3-30 16,-2-3 0-16,-1 3 26 0,-2-4 1 0,1 1-27 15,4-3 0-15,5-2 18 0,1 0 1 0,0 0-19 16,0 0 0-16,2 0 13 0,3 0 1 0,0 0-14 0,-1 0 0 16,1 0-1462-16</inkml:trace>
  <inkml:trace contextRef="#ctx0" brushRef="#br1" timeOffset="139233.54">24906 9158 1143 0,'0'0'0'0,"0"3"0"0,-2 3 0 0,2 5 10 0,0 2 1 16,0 3-11-16,0 0 0 0,2-1 23 0,3 3 0 15,-1-5-23-15,0-2 0 0,-3-5-3 0,1-3 1 16,-1 0 2-16,1-3 0 0,-2 0-905 0</inkml:trace>
  <inkml:trace contextRef="#ctx0" brushRef="#br1" timeOffset="139935.699">24971 9158 1369 0,'0'0'0'0,"2"0"0"16,-1 0 0-16,3 0 6 0,-4 0 2 0,1 0-8 16,1 0 0-16,-1 1 33 0,1 1 0 0,0-1-33 15,1 3 0-15,2 0 53 0,1 0 0 0,0 2-53 16,1 2 0-16,1 3 26 0,3-3-1 0,2 1-25 16,-1 2 0-16,1 0 17 0,0 1 1 0,-2-3-18 0,0-1 0 15,-3-2 35-15,-2 1 0 0,-1-3-35 0,0 0 0 16,0 0 42-16,0-2 1 0,1 1-43 0,-4 0 0 0,1 2 42 15,2-3 0-15,1-1-42 0,-1 1 0 0,-1-2 34 16,1 0 1-16,0 0-35 0,0 0 0 0,0 0 28 16,-1 0 1-16,1-2-29 0,-2-1 0 0,1-5 21 15,-3-1 2-15,1 1-23 0,1 0 0 0,-3 0 18 16,0 0 0-16,0 2-18 0,-3 1 0 0,1 0 16 16,1 0 1-16,-1 2-17 0,0 0 0 0,1 1 13 0,-1-2 0 15,1 0-13-15,-1 4 0 0,0-3 9 0,-1 2 1 16,2 1-10-16,1-3 0 0,-2 1 8 0,0 0 0 15,1 2-8-15,-1 0 0 0,1 0 4 0,-1 0 1 16,0 0-5-16,2 2 0 0,-3-2 3 0,2 0 2 16,1 2-5-16,0 1 0 0,0-3 2 0,0 0 0 0,0 0-2 15,1 1 0-15,2 2 1 0,2-3 2 0,2 2-3 16,-1 1 0-16,2 0 1 0,3 1 1 0,2 0-2 16,1-2 0-16,2 1 1 0,0 2 1 0,0-2-2 15,0-3 0-15,0-3 3 0,1 1 0 0,-1-3-3 16,-1 2 0-16,-3 0 3 0,0 0 1 0,-4-2-4 15,1-3 0-15,-1-1 4 0,0 1 1 0,-2 0-5 16,-1 3 0-16,0 0 6 0,-2 2 1 0,0 0-7 16,-1 2 0-16,0-3 10 0,-1 1 0 0,1 2-10 15,-1 1 0-15,-1-5 15 0,-1 2 0 0,-1 3-15 16,1-3 0-16,-1 3 15 0,-1 0 2 0,-2 3-17 0,-5-2 0 16,-4 6 18-16,-3 1 0 0,1 4-18 0,0 1 0 15,1 0 16-15,3 2-1 0,0 6-15 0,4-4 0 16,4 2 12-16,2 2 0 0,2-7-12 0,2 0 0 15,1-4 9-15,2-2 1 0,1 0-10 0,-1 0 0 16,1 0 7-16,2-5 1 0,3 2-8 0,2 2 0 0,1-3 5 16,1-1 1-16,1-3-6 0,0 0 0 0,0-2 4 15,0-3 1-15,-2-2-5 0,0-1 0 0,-1-2 5 16,-3 2 2-16,1-1-7 0,1-1 0 0,3-2 6 16,-1-6-1-16,-1 2-5 0,-2 2 0 0,-11 14-1873 15</inkml:trace>
  <inkml:trace contextRef="#ctx0" brushRef="#br1" timeOffset="140086.298">25387 8893 1507 0,'0'0'0'0,"-1"0"0"15,1 0 0-15,0 0 11 0,-2 0 0 0,2 0-11 16,2 0 0-16,-1 0 2 0,1 0 2 0,3 0-4 15,4 0 0-15,-9 0-1152 0</inkml:trace>
  <inkml:trace contextRef="#ctx0" brushRef="#br1" timeOffset="140854.625">26208 9090 1620 0,'0'0'0'0,"-3"3"0"0,0-3 0 0,-2 0 0 16,-1 0 0-16,-9 1 0 0,-6 1 0 0,-6 0 1 15,-6 1 0-15,1 0-1 0,3 2 0 0,4 3 47 16,1 4 0-16,2-4-47 0,1-3 0 0,2 0 27 16,0-2 0-16,3 0-27 0,5 3 0 0,4 2 22 0,6 3-1 15,4-3-21-15,0-1 0 0,2 0 45 0,3 1 0 16,6 0-45-16,0 3 0 0,6-3 52 15,2 5 1-15,0-5-53 0,-1 0 0 0,0-5 47 0,-1 0 0 16,3-3-47-16,-1 0 0 0,0-1 38 0,1-4-1 16,-3-3-37-16,1-3 0 0,0-2 32 0,-1 0 1 15,0-6-33-15,-3 0 0 0,1-3 24 0,-2 0 1 0,-4-5-25 16,-2 2 0-16,-5 0 19 0,-4-1 0 0,-2 2-19 16,-2 1 0-16,-4-3 14 0,-2-1 0 0,-3 2-14 15,1 1 0-15,-1 1 10 0,-1 0 2 0,-2 4-12 16,1 0 0-16,-2 2 5 0,-1 3 2 0,1 1-7 15,0 0 0-15,0 2 3 0,0-1 2 0,3 4-5 16,4 5 0-16,2 7 2 0,1 6 1 0,3 3-3 16,1 1 0-16,4 2 1 0,1 1 2 0,3 2-3 15,4 5 0-15,4 4 0 0,2 2 1 0,2 2-1 16,1-2 0-16,0-3 0 0,0-2 1 0,0 4-1 16,-1-1 0-16,-1 4 0 0,1-3 1 0,-2-1-1 15,-2-3 0-15,-1-2 0 0,-1-1 1 0,0-6-1 0,-3-2 0 16,-1-2 0-16,0 0 1 0,0-5-1 0,0 1 0 15,2-6 1-15,1 0 1 0,1-2-2 0,3-2 0 16,2-3 1-16,2-3 0 0,4 0-1 0,-6 0 0 16,-1-1 1-16,-3-1 0 0,0-1-1 0,0-1 0 15,-2-3 2-15,-2 1 1 0,-1 2-3 0,-1-1 0 0,-3 2 3 16,1-2 1-16,0 2-4 0,-2 3 0 0,-1 3 5 16,-2 2-1-16,0 2-4 0,0-4 0 0,0 2 6 15,-2-5 0-15,1 3-6 0,-3 2 0 0,0 0 4 16,-4 1 2-16,-4-1-6 0,0 1 0 0,-4 2 4 0,-7 5 1 15,7-2-5-15,2 2 0 0,3 1 3 0,1 1 2 16,4 1-5-16,1 0 0 0,2-1 2 0,0 1 0 16,0 2-2-16,1-2 0 0,1 0 2 0,-1 1 1 15,2 2-3-15,2-3 0 0,2 0 0 0,3 0 0 16,1 2 0-16,3 1 0 0,3 1 0 0,2 1 0 0,0-5 0 16,5 0 0-16,-2-7 0 0,3 3 0 0,0-1 0 15,1 1 0-15,1-2 0 0,0 0 0 0,-4-4 0 16,-1 0 0-16,-3-1 0 0,-1-3 0 0,-2-4 0 15,-1 1 0-15,1-2 0 0,0-3 0 0,-2-5 0 16,0-4 0-16,-11 23-1868 0</inkml:trace>
  <inkml:trace contextRef="#ctx0" brushRef="#br1" timeOffset="141167.46">27019 8635 1394 0,'0'0'0'0,"-4"0"0"16,-3-3 0-16,-2 1 69 0,-4 1 0 0,-5-1-69 0,-1 2 0 16,-5-3 77-16,-1 3-1 0,1 3-76 0,0 0 0 0,2 5 54 15,3 0 1-15,1 5-55 0,4 1 0 0,1 2 25 16,0 3 0-16,2 2-25 0,1-1 0 0,6 1 15 16,1 1 0-16,1 0-15 0,2 0 0 0,2 2 10 15,1-3 1-15,1 2-11 0,3-2 0 0,-1-4 8 0,1 2 0 16,1 2-8-16,1-5 0 0,1 3 10 15,-2 0 1-15,-2 0-11 0,-1 0 0 0,-2 0 16 0,0 0-1 16,0-2-15-16,-1-1 0 0,0-2 25 0,-2-1 0 16,0-2-25-16,0 0 0 0,0-1 32 0,0-2 2 15,0-1-34-15,0-3 0 0,0 0 29 0,0-4 1 16,0 4-30-16,0-3 0 0,0 2 22 0,0-3-1 16,0 0-21-16,0 0 0 0,0 0-1636 0</inkml:trace>
  <inkml:trace contextRef="#ctx0" brushRef="#br1" timeOffset="141363.041">26999 9033 1419 0,'0'0'0'0,"-2"0"0"16,0 0 0-16,1 0 0 0,-2 1 0 0,-4 1 0 16,-4 1 0-16,-8 2-2 0,-5-4 1 0,0 2 1 15,-1 1 0-15,-1-1 0 0,1 2 0 0,-1-4 0 16,2 2 0-16,5-3 3 0,2 0 2 0,1 0-5 0,-2 2 0 15,1 1 4-15,1 2 2 0,5 1-6 0,4-4 0 16,2-2 5-16,5 0 2 0,0 1-7 0,0 1 0 16,0-2-1085-16</inkml:trace>
  <inkml:trace contextRef="#ctx0" brushRef="#br1" timeOffset="141738.199">26850 9044 1507 0,'0'0'0'0,"2"1"0"0,1 1 0 0,2 3 0 0,1-4 0 16,1 6 0-16,-2-1 0 0,1 3-2 0,0 4 1 16,-1 0 1-16,0 3 0 0,0-1 54 0,-1 3 1 15,1-2-55-15,-2-4 0 0,-1-4 33 0,0-3-1 16,-1-2-32-16,1 2 0 0,-1-4 27 0,1 1 0 16,0-2-27-16,1 0 0 0,0 0 65 0,0 0 0 15,0-2-65-15,2-2 0 0,3-4 63 0,2-2 0 0,1-2-63 16,1-4 0-16,1-3 56 0,0-2 0 0,0 4-56 15,0 4 0-15,1 0 48 0,0 6 2 0,1-1-50 16,-1 0 0-16,2 0 39 0,1 3 0 0,-1 0-39 16,-1 2 0-16,-3 0 31 0,-2 3 0 0,-2 3-31 15,1-3 0-15,1 3 26 0,-2 2 1 0,2 1-27 16,1 5 0-16,3 5 22 0,0 2 1 0,-2 1-23 16,-3 1 0-16,-1 1 15 0,0 3 2 0,-2-4-17 15,-2-4 0-15,-3 1 13 0,-1-4-1 0,-1 0-12 16,-1-1 0-16,0 0 9 0,1-1 0 0,-1-2-9 0,1-1 0 15,-1-5 6-15,-1 4-1 0,1-1-5 0,1-3 0 16,-1 0 4-16,2-3-1 0,0 0-3 0,0 0 0 16,0 0-1898-16</inkml:trace>
  <inkml:trace contextRef="#ctx0" brushRef="#br1" timeOffset="142086.172">27969 8953 1595 0,'0'0'0'0,"2"8"0"16,0 2 0-16,-1 9 20 0,1 3 1 0,-1 3-21 16,1 2 0-16,-2 3 61 0,-2 0 1 0,1 1-62 15,-1 0 0-15,2 2 65 0,2-2 0 0,1-1-65 16,0-3 0-16,0-1 28 0,0-3 2 0,1 4-30 16,-1-5 0-16,0-2 17 0,0-1 1 0,0-3-18 15,-1-2 0-15,0 1 17 0,-2-6 0 0,1 2-17 16,1-6 0-16,-1-2 12 0,-1-1 1 0,0-1-13 0,0-1 0 15,0 0-1532-15</inkml:trace>
  <inkml:trace contextRef="#ctx0" brushRef="#br1" timeOffset="142494.843">28001 9153 1318 0,'0'0'0'0,"-3"-6"0"0,-2-4 0 0,-4-6 3 16,-4-3 2-16,0 0-5 0,0 2 0 0,1 3 11 0,-1-4 0 16,2 2-11-16,1 1 0 0,4 0 12 0,1 1 0 15,2-3-12-15,1 1 0 0,4 0 19 0,1-3 0 16,0 2-19-16,0-4 0 0,2 0 15 0,2 1 0 16,1-1-15-16,1 2 0 0,2 2 16 0,2-2 0 15,1 5-16-15,-1 1 0 0,0 3 35 0,0 6 1 0,1 7-36 16,2 2 0-16,3 6 40 0,3 4 1 0,1 3-41 15,-3-2 0-15,1-2 48 0,-2 2 0 0,0 3-48 16,-1-2 0-16,-1 4 63 0,-1 3 1 0,-1-4-64 16,-4-1 0-16,-3 0 55 0,-2 0 1 0,-1 2-56 15,-2-5 0-15,-1 4 43 0,-1 1 2 0,-1-1-45 16,-3-4 0-16,-2 0 34 0,-1 0 1 0,-5-2-35 16,-3-3 0-16,-6-6 28 0,-2 0 0 0,-2-5-28 15,-1-4 0-15,-1-2 21 0,-1-7 1 0,0 2-22 16,1 2 0-16,6-1 16 0,-1 1 2 0,2-1-18 15,1 1 0-15,4-1 17 0,0-1 0 0,3 0-17 16,3 2 0-16,8 9-1712 0</inkml:trace>
  <inkml:trace contextRef="#ctx0" brushRef="#br1" timeOffset="142825.728">28395 9066 967 0,'0'0'0'16,"1"6"0"-16,1 2 0 0,0 6 51 0,-1 5 1 16,1-1-52-16,-2-4 0 0,-2-4 97 0,1-3 0 0,-1-2-97 15,0-2 0-15,2-3 100 0,0 0 1 16,-1-4-101-16,-1-1 0 0,1-1 21 0,-2-2 1 0,1-7-22 15,2-2 0-15,0-5 32 0,0-5 2 0,2 2-34 16,1 2 0-16,1 3 45 0,1 4 1 0,0-5-46 16,1 6 0-16,2-4 49 0,2 3 1 0,1 1-50 15,2 0 0-15,1 4 46 0,2 1 0 0,0-1-46 16,0 1 0-16,0 3 36 0,0-1-1 0,1 0-35 16,1 3 0-16,-1 0 24 0,1-1 1 0,0 4-25 15,-2-2 0-15,-16 4-1483 0</inkml:trace>
  <inkml:trace contextRef="#ctx0" brushRef="#br1" timeOffset="143496.168">28776 8906 1470 0,'0'0'0'0,"-7"3"0"0,-2-3 0 0,-5 2 6 15,-7 1 1-15,2 0-7 0,1 0 0 0,2 2 20 16,2-2 2-16,1 2-22 0,4 0 0 0,2 3 40 15,4-4 1-15,3 3-41 0,0-1 0 0,0 2 21 16,2 3-1-16,4-3-20 0,4 0 0 0,4 1 13 16,2 1 2-16,0-2-15 0,0-2 0 0,0 0 26 0,0 1 0 15,-2-6-26-15,0 1 0 0,-1-2 26 0,-3-2 1 16,-1 1-27-16,1-6 0 0,-2 1 21 0,-2-2-1 16,0-3-20-16,1 2 0 0,-1-4 14 0,1 0 2 15,-1 2-16-15,-1 0 0 0,-2 2 9 0,-2-4 0 0,-1 5-9 16,0 0 0-16,0 0 7 0,0 3 0 15,-1 1-7-15,-1 0 0 0,1-3 4 0,-2 2 2 0,-1-2-6 16,1 3 0-16,-2-1 3 0,1 2 0 0,-1 0-3 16,-2 1 0-16,1 2 3 0,0-3 0 0,-1 1-3 15,1 2 0-15,1 5 1 0,0-3 1 0,1 4-2 16,0-1 0-16,4 1 1 0,0 0 1 0,0 2-2 16,2 3 0-16,3-1 0 0,3 3 1 0,0-2-1 15,0-3 0-15,1-4 0 0,2 3 1 0,2-1-1 16,0 0 0-16,0-1 0 0,1-2 1 0,2-3-1 15,1 0 0-15,1 2 0 0,0-2 0 0,-1-3 0 0,-1-2 0 16,0-3 0-16,-2-2 0 0,1 3 0 16,-3-5 0-16,0 3 0 0,-1 1 0 0,0-5 0 0,0-1 0 15,0 0 0-15,0-2 0 0,0-1 0 0,-1 1 0 16,-2 2 0-16,0 1 0 0,-2 0 0 0,-1 4 0 16,-3 1 0-16,-2 1 0 0,0 3 0 0,0-1 0 0,0 0 0 15,-2 0 1-15,2 2-1 0,-1 3 0 0,1-3 0 16,-2 3 1-16,0 0-1 0,-1 3 0 0,0-3 0 15,0 2 1-15,-4 4-1 0,-2 4 0 0,-5 6 0 16,-2 3 1-16,1 1-1 0,4 1 0 0,3-1 0 16,0 1 2-16,0-1-2 0,2-4 0 0,4 0 0 15,1-2 1-15,2 1-1 0,2-1 0 0,4-3 1 0,1-2 0 16,3-2-1-16,3 2 0 0,5 4 4 0,4 1 1 16,-3-3-5-16,-2-1 0 0,-1-5 8 0,-1-1 1 15,2-4-9-15,-1 2 0 0,3 1 15 0,0 0 1 16,1-3-16-16,-2-3 0 0,2 0 20 0,1 1 1 15,1-2-21-15,-1-4 0 0,-1 0 20 0,-2 0 1 0,0-2-21 16,0 1 0-16,-19 9-1547 0</inkml:trace>
  <inkml:trace contextRef="#ctx0" brushRef="#br1" timeOffset="143766.223">29621 8545 1494 0,'0'0'0'0,"-2"2"0"0,-1 2 0 16,-2 4 18-16,-1 3 1 0,-2 2-19 0,0 1 0 16,0 4 60-16,0-3 0 0,1 3-60 0,3 2 0 15,0 4 52-15,1-2 0 0,0 2-52 0,0 0 0 16,1 0 23-16,2 1 2 0,0-3-25 0,-3 0 0 0,0-1 16 15,0-1-1-15,0 1-15 0,-1 0 0 0,1-6 13 16,-2 3-1-16,1-2-12 0,-1-5 0 0,0-3 11 16,0-2 0-16,2-1-11 0,1-2 0 0,1 0 9 0,-1-3 0 15,1 2-9-15,-1-2 0 0,2 0-1425 0</inkml:trace>
  <inkml:trace contextRef="#ctx0" brushRef="#br1" timeOffset="144020.479">29715 8743 1180 0,'0'0'0'0,"-5"3"0"15,-2 2 0-15,-2 3 2 0,-5 3 2 0,-2-2-4 16,-4-1 0-16,-2-1 1 0,-2-1 0 0,-1 0-1 15,-2 1 0-15,-2-1 50 0,-1 2 1 0,1-3-51 16,2-1 0-16,1-1 29 0,3 1 1 0,-1-3-30 16,0-1 0-16,0 0 23 0,1 0 0 0,4-5-23 0,0-2 0 15,2-3 43-15,2-1 1 0,4 1-44 0,2 7 0 16,9 3-1111-16</inkml:trace>
  <inkml:trace contextRef="#ctx0" brushRef="#br1" timeOffset="144278.023">29719 8792 1180 0,'0'0'0'16,"0"6"0"-16,-1 4 0 0,1 6 20 0,0 4 0 15,-2 1-20-15,1-1 0 0,-3 1 45 0,0 0 1 16,0-2-46-16,3-2 0 0,1-1 8 0,1 0 0 0,1-1-8 16,0-2 0-16,-1-5 27 0,1-2 1 0,-1 1-28 15,1-4 0-15,-2-3-1037 0</inkml:trace>
  <inkml:trace contextRef="#ctx0" brushRef="#br1" timeOffset="144414.338">29831 8559 1444 0,'0'0'0'0,"2"-1"0"0,-1-3 0 16,1 1-9-16,-2 2 0 0,0 1 9 0,0-3 0 16,0 3-1071-16</inkml:trace>
  <inkml:trace contextRef="#ctx0" brushRef="#br1" timeOffset="144776.472">30244 8843 1155 0,'0'0'0'15,"0"0"0"-15,0 0 0 0,0 0-23 0,0 0 0 16,-2 0 23-16,-1 0 0 0,0 0-87 0,-2 0 0 15,-6 0 87-15,-7 0 0 0,-2 0 13 0,-6 0 0 16,2 0-13-16,2 1 0 0,3 2 13 0,1-3 0 0,2 2-13 16,2 0 0-16,0-1 17 0,-1 2 0 0,3 2-17 15,2-3 0-15,2 1 65 0,0 0 0 0,2 0-65 16,1 2 0-16,2-4 64 0,-1 3 1 0,3 0-65 16,-1 3 0-16,1-1 57 0,1 0 2 0,1 1-59 15,2-1 0-15,1 2 53 0,-1-3 1 0,3 3-54 16,4 0 0-16,1-1 45 0,3 3 1 0,1-2-46 15,-1-2 0-15,2-1 41 0,1 0 0 0,1-1-41 16,-2 0 0-16,0-4 35 0,0 0 1 0,-2 0-36 16,0 0 0-16,-2 0 35 0,-4 0-1 0,0-4-34 15,0 3 0-15,0-2 35 0,0 0 0 0,-1 1-35 16,1 2 0-16,-8 0-1415 0</inkml:trace>
  <inkml:trace contextRef="#ctx0" brushRef="#br1" timeOffset="145242.619">30476 8917 967 0,'0'0'0'0,"4"0"0"0,0-5 0 0,4 2 35 0,2 0-1 15,0-2-34-15,-1 0 0 0,2-2 59 0,4 2-1 16,-1-3-58-16,-1-3 0 0,-2 1 100 0,0-6 1 0,0 4-101 16,-1 4 0-16,-4-3 12 0,-1 3 1 15,0 0-13-15,-2 0 0 0,-2 2 34 0,-1 1 1 0,-1 2-35 16,-1-4 0-16,-1 6 60 0,-2-4 0 0,-3 2-60 16,-3 0 0-16,-3 1 63 0,-2 2 1 0,0 0-64 15,-2 0 0-15,1 5 58 0,-2 3 1 0,0 0-59 16,3 0 0-16,3 4 56 0,2-2 1 0,3 3-57 15,3 1 0-15,3-2 44 0,2 0 0 0,2 0-44 16,0 2 0-16,1 1 33 0,2-1 1 0,3 0-34 16,1 0 0-16,2-1 25 0,4 1-1 0,-1-1-24 15,0 0 0-15,1-4 22 0,1 5 0 0,3-4-22 0,0 1 0 16,0-1 20-16,2-4 1 0,-1-1-21 16,0-2 0-16,0-2 23 0,1 3 2 0,-2-4-25 0,0 1 0 15,0 2 25-15,-1-3 0 0,-2 0-25 0,-2-4 0 16,-1-4 26-16,-2 0 0 0,-3 1-26 0,-3 4 0 15,-2 2 19-15,-1 1 0 0,-1 0-19 0,1 0 0 0,-2 0-1802 16</inkml:trace>
  <inkml:trace contextRef="#ctx0" brushRef="#br1" timeOffset="174901.493">17209 9986 1093 0,'0'0'0'0,"-2"0"0"0,2 0 0 0,0 0 44 0,-1 0 1 15,1 0-45-15,0 0 0 0,0 1 55 0,0 1 0 16,0-1-55-16,0 1 0 0,0 1 57 0,0 2 2 15,0 1-59-15,0 4 0 0,0-1 28 0,0 4 1 16,1 1-29-16,3-1 0 0,-1 3 19 0,-2 1 1 16,1-1-20-16,0 0 0 0,1-4 16 0,2 4 0 0,-5-3-16 15,1-4 0-15,1 1 13 0,-1-1 1 0,3-1-14 16,-4 5 0-16,0 0 14 0,0 3 1 0,0-1-15 16,0 3 0-16,4 1 19 0,-2 3 0 0,-2 0-19 15,0-1 0-15,0-4 19 0,0-1 1 0,0-2-20 16,0 2 0-16,2 0 25 0,2 0 0 0,-4-7-25 15,2 2 0-15,0-3 26 0,-1-3-1 0,1 0-25 16,-1 1 0-16,1 2 24 0,1 0 1 0,-3 1-25 16,0-1 0-16,0 0 24 0,0-1 1 0,-3 0-25 15,1 1 0-15,1 0 25 0,-2 0 0 0,-1-1-25 16,1-3 0-16,2-1 26 0,-1 1 0 0,0-1-26 16,-2 0 0-16,4 0 26 0,-4 2 1 0,3-5-27 0,-1 1 0 15,1 1 23-15,1 0 2 0,-4 1-25 0,3-3 0 16,-1 0 25-16,1 0-1 0,-1 0-24 0,0 1 0 15,1-1 21-15,1 0-1 0,0 0-20 0,0 0 0 16,0 0 21-16,0 0 0 0,0 0-21 0,0 0 0 0,0 0 23 16,0 0 0-16,0 0-23 0,0 0 0 0,5 0 20 15,-1 0-1-15,1-1-19 0,3-4 0 0,5-3 19 16,1 0 0-16,4 0-19 0,-1 2 0 0,2 0 16 16,4-1 0-16,-3 1-16 0,-2 3 0 0,-2-4 16 0,-2 3 1 15,1-1-17-15,-1 2 0 0,0 1 14 0,1 2 1 16,1-3-15-16,-2 1 0 0,0 1 12 0,4 1 2 15,-4 0-14-15,2 0 0 0,0 0 10 0,-3 0 0 16,0-2-10-16,-2 2 0 0,-2 0 9 0,-1 0 1 16,0 0-10-16,-1 0 0 0,-1 0 8 0,-3-3 0 0,0 0-8 15,1 1 0-15,-1-1 5 0,0 3 2 0,-1 0-7 16,1 0 0-16,-3-1 6 0,1-3 1 0,2 1-7 16,-3 2 0-16,2 1 4 0,0-3 2 0,-2 1-6 15,-2 0 0-15,0 1 4 0,2-2 1 0,-3-2-5 16,2 0 0-16,-6-3 3 0,-1-3 1 0,2 3-4 15,-2 0 0-15,-2 0 4 0,2 0-1 0,1 2-3 16,0-2 0-16,2-1 2 0,4 1 2 0,-4 1-4 16,2 3 0-16,-5-3 2 0,3 1 0 0,-3 0-2 15,-1-2 0-15,1-3 3 0,0 0-1 0,0 1-2 16,3 2 0-16,0 2 1 0,2 1 1 0,0 0-2 16,1 2 0-16,2 0 1 0,0 1 0 0,0 2-1 0,0-3 0 15,0 2 0-15,0-1 2 0,0 1-2 0,2 1 0 16,1-4 0-16,0 4 1 0,2 0-1 0,-4 0 0 15,3 0 0-15,0 4 0 0,6-3 0 0,4 5 0 16,2 1 0-16,3 4 0 0,-1 2 0 0,-2-1 0 0,-2 1 0 16,-1 1 0-16,0-3 0 0,-2 2 0 0,3 1 0 15,-1 0 0-15,-4 1 0 0,3-1 0 0,0 3 0 16,-2-1 0-16,1-2 0 0,-5 1 0 0,1-3 0 16,-2 1 0-16,-1-4 0 0,0-2 0 0,-3-4 0 15,1-1 0-15,-2 1 0 0,-2-2 0 0,1 1 0 16,1-2 0-16,-7 1 0 0,1 4 0 0,-5 2 0 0,-4-1 0 15,-2-1 0-15,-2-2 0 0,-4 0 0 0,-1-3 0 16,1 3 0-16,2 2 0 0,3-5 0 0,4 0 0 16,1 1 0-16,4 3 0 0,4-1 0 0,3 0 0 15,2 0 0-15,0 0 0 0,0 0 0 0,2 1 0 0,6 0 0 16,3 4 0-16,-11-8-1937 0</inkml:trace>
  <inkml:trace contextRef="#ctx0" brushRef="#br1" timeOffset="175876.264">18408 10329 1218 0,'0'0'0'0,"-2"-1"0"15,-3-1 0-15,2 2 38 0,-6 0 2 0,-3 0-40 16,0 0 0-16,-4 0 79 0,-2 2 1 0,-3-2-80 16,4 0 0-16,-4 0 28 0,0 0 0 0,1 3-28 15,-1 2 0-15,0 4 28 0,-1 4 1 0,1 1-29 16,5 2 0-16,0 1 19 0,4-1 2 0,2 3-21 0,-1 2 0 15,3-1 18-15,0 1 0 0,2-1-18 0,2 1 0 16,4-2 15-16,4-2 2 0,0-1-17 0,1-1 0 0,2-1 18 16,2-5 1-16,1 2-19 0,6 0 0 15,4 1 18-15,3-3 1 0,1-3-19 0,-1 1 0 0,3-1 16 16,-1 0 0-16,-1-2-16 0,0-3 0 0,-1-1 14 16,-3-1 1-16,3-3-15 0,-3-4 0 0,1 1 11 15,0-5 0-15,-5 0-11 0,1-4 0 0,-4-3 14 16,-5-3-1-16,0 0-13 0,0-1 0 0,-3 1 12 0,-1-5 2 15,-4 0-14-15,0-3 0 0,-3 0 13 0,-1 2 2 16,-1-2-15-16,0 1 0 0,2 1 12 0,-5 1 2 16,3 1-14-16,0 6 0 0,-1-1 10 0,1 2 1 15,0 3-11-15,-1 1 0 0,0 0 8 0,-1 0 1 16,2 2-9-16,1 0 0 0,-1-1 7 0,0 1-1 0,2 4-6 16,1-2 0-16,1 4 5 0,-1 4 0 0,-3-2-5 15,4 2 0-15,-1-3 5 0,2 3-1 0,0 0-4 16,0 3 0-16,0-4 4 0,0 3-1 0,0-1-3 15,0 2 0-15,5 2 4 0,1-1 0 0,1 4-4 16,-1 3 0-16,4 5 3 0,2 6 1 0,-1-2-4 16,-3 2 0-16,-1-5 3 0,-2 4 2 0,1 1-5 15,0 1 0-15,1 1 4 0,-1 1 2 0,2 0-6 16,3 2 0-16,-3 1 8 0,0 4 1 0,0-1-9 16,2-1 0-16,-2-1 12 0,-2-4 0 0,0 0-12 15,1 0 0-15,-1-1 15 0,2-2-1 0,-3-2-14 16,0-3 0-16,-1-2 14 0,0-1 0 0,-3 0-14 0,1-7 0 15,-1 0 12-15,-1-3-1 0,0 2-11 0,0-3 0 16,0 2 9-16,0 0 0 0,0-1-9 0,0 2 0 16,0-3-1643-16</inkml:trace>
  <inkml:trace contextRef="#ctx0" brushRef="#br1" timeOffset="176647.772">18707 10375 1444 0,'0'0'0'15,"0"2"0"-15,0-2 0 0,0 0 19 0,0 1 0 16,0 1-19-16,0 1 0 0,0 5 22 0,0 0 2 16,0 5-24-16,0 2 0 0,2 4 48 0,3-1 2 0,1-1-50 15,-3-4 0-15,2 0 31 0,0-2 0 0,0-2-31 16,-1-2 0-16,1-3 21 0,2-1 0 0,-3 2-21 15,4-2 0-15,0 2 15 0,0 0 0 0,2 0-15 16,1-2 0-16,2-3 19 0,1 0 0 0,0 0-19 16,-1 0 0-16,-2 0 21 0,0-7 0 0,-1 1-21 15,-2 0 0-15,-2-1 20 0,-1 0 1 0,0-5-21 16,3 0 0-16,0-1 23 0,-2 0 0 0,1-1-23 16,-4-2 0-16,-2 2 27 0,1-3 0 0,-2 2-27 15,0 4 0-15,0 2 27 0,0 1 0 0,0 3-27 16,0-1 0-16,0 1 23 0,0 0-1 0,2 1-22 15,2 0 0-15,-2 3 20 0,0 1 2 0,2 1-22 16,-2 3 0-16,1-3 16 0,0 6 2 0,2-1-18 0,5 8 0 0,1 0 13 16,-3 4 0-16,0 1-13 0,-2 0 0 0,-1-2 9 15,1 2 1-15,-3-5-10 0,2 1 0 16,0-7 8-16,0 0 0 0,-2-1-8 0,2 1 0 0,-4 2 4 16,3-2 1-16,0-3-5 0,3-1 0 0,-1-1 3 15,0 1 2-15,-1 0-5 0,-2-2 0 0,2 0 2 16,0-2 1-16,0 0-3 0,0 1 0 0,1 2 5 15,-1-3-1-15,-2 0-4 0,2 0 0 0,-1 0 7 0,1 0 0 16,0 0-7-16,1 0 0 0,-1-4 9 0,-2 0 0 16,4 1-9-16,1-2 0 0,3 1 9 15,-3-4 1-15,1 0-10 0,1-2 0 0,1 2 9 0,2 1 1 16,0-3-10-16,-2-1 0 0,0-2 11 0,0 2 0 16,-1-1-11-16,-2 0 0 0,-2 1 12 0,-1 0-1 0,0 0-11 15,-2 2 0-15,-2 2 10 0,1 3 1 0,-2-1-11 16,0 2 0-16,-2 0 9 0,1 1 0 0,1 0-9 15,-5 1 0-15,2 1 7 0,0 1 1 0,-2 1-8 16,-3 3 0-16,-2-4 5 0,-1 2 1 0,-2 9-6 16,-1-5 0-16,0 6 4 0,-1 0 1 0,-1 3-5 15,5-4 0-15,5 1 2 0,0-4 2 0,4-1-4 16,-1-1 0-16,1-3 2 0,1 1 0 0,1 0-2 16,0 1 0-16,0-3 1 0,0 2 1 0,3 0-2 15,5 0 0-15,3-1 1 0,2 3 2 0,4-4-3 16,4 2 0-16,1-1 3 0,5 1 2 0,0-2-5 15,-1-1 0-15,-2-4 6 0,0 2 1 0,-4-4-7 0,0 0 0 16,-5 1 10-16,1-1 1 0,-3-1-11 16,-3-3 0-16,1 2 14 0,-5-1-1 0,2 4-13 0,0 1 0 15,-8 2-1893-15</inkml:trace>
  <inkml:trace contextRef="#ctx0" brushRef="#br1" timeOffset="179959.528">20355 10019 653 0,'0'0'0'0,"0"0"0"0,4-6 0 0,-4 6 126 15,3-13 2-15,-3 13-128 0,3-17 0 0,-3 17 110 16,3-15 1-16,-3 15-111 0,3-9 0 0,-3 9 77 16,5-8 0-16,-5 8-77 0,0-5 0 0,0 5 34 0,0-3 1 15,0 3-35-15,-3 3 0 0,3-3 24 0,0 2 1 16,0-2-25-16,-2 23 0 0,2 1 31 0,0 6 1 15,0-1-32-15,0 1 0 0,2-2 45 0,3-1 1 16,-1 0-46-16,0 2 0 0,-1-2 55 0,0 0 0 16,0 1-55-16,0 4 0 0,1 1 56 0,0 3 0 0,1-2-56 15,-2-6 0-15,-1 1 52 0,0-7-1 0,-1 0-51 16,2-3 0-16,-3-2 50 0,0-2-1 0,0-4-49 16,-3 1 0-16,3-4 43 0,0-1 0 0,0-4-43 15,0 0 0-15,0-1 36 0,0-2 1 0,0 0-37 16,0 0 0-16,0 0 25 0,0 0 0 0,0 0-25 15,0 0 0-15,0 0-1641 0</inkml:trace>
  <inkml:trace contextRef="#ctx0" brushRef="#br1" timeOffset="180306.532">21071 9929 1369 0,'0'0'0'0,"-2"-2"0"0,2 1 0 0,0 1 4 16,-1-4 2-16,-1 3-6 0,-1-1 0 0,-2 2 17 15,-1 0 0-15,-7 0-17 0,-6 0 0 0,-6 0 53 0,-7 0 1 16,0 0-54-16,1 0 0 0,6 2 27 0,-4 3 1 15,-1-2-28-15,0 3 0 0,1 2 19 0,-4 3 0 16,1-1-19-16,-2 1 0 0,-1 1 32 0,-5 4-1 16,2-3-31-16,0 3 0 0,0-4 36 0,-1-4 0 15,3 3-36-15,1 2 0 0,3-2 58 0,1-1 2 0,4-3-60 16,2 0 0-16,2-2 58 0,4 1 2 0,5-3-60 16,4 2 0-16,7-5 52 0,3 1 2 0,5 6-54 15,5 1 0-15,-10-8-1569 0</inkml:trace>
  <inkml:trace contextRef="#ctx0" brushRef="#br1" timeOffset="180594.709">20806 10271 1595 0,'0'0'0'0,"-6"-2"0"0,-3 1 0 0,-11 1 28 16,-4 0 0-16,2 0-28 0,0 0 0 0,0 1 55 15,-1 2 0-15,1-1-55 0,0 1 0 0,-1-3 50 16,1 0-1-16,0 0-49 0,1 0 0 0,2 0 27 16,1 2 0-16,-2-1-27 0,2 1 0 0,4 1 17 15,1-3 1-15,3 2-18 0,2-1 0 0,4-1 12 0,-3-1 0 16,2 1-12-16,4 0 0 0,-2 0 9 0,3 0 0 15,3 1-9-15,-2 1 0 0,-1-2-1494 0</inkml:trace>
  <inkml:trace contextRef="#ctx0" brushRef="#br1" timeOffset="180921.982">20862 10412 1419 0,'0'0'0'0,"0"4"0"16,0 4 0-16,0 5 10 0,0 4 0 0,0 1-10 16,0-1 0-16,0-3 51 0,0 4-1 0,2-1-50 15,-1-6 0-15,1 0 54 0,0-1 1 0,-1-4-55 16,1-1 0-16,-2-2 26 0,-2 0 0 0,2 1-26 16,0-3 0-16,0 2 17 0,0-3 1 0,0 0-18 15,0 0 0-15,0 0 15 0,0 0 1 0,0 0-16 0,0 0 0 16,2 0 16-16,4-6-1 0,-1-4-15 0,3-2 0 15,1-9 18-15,6 1 1 0,-2 1-19 0,-2 1 0 16,0 4 24-16,-2 1 0 0,3 1-24 0,2 2 0 16,2-3 24-16,1 6 2 0,-1-5-26 0,-1 5 0 0,-3-1 26 15,0 0 1-15,-1 0-27 0,2 1 0 0,-1 3 27 16,1 1 0-16,0-4-27 0,-2 2 0 0,2-1 19 16,-4 0 0-16,4 3-19 0,0 3 0 0,-13 0-1559 15</inkml:trace>
  <inkml:trace contextRef="#ctx0" brushRef="#br1" timeOffset="181103.902">21277 10328 1595 0,'0'0'0'16,"3"6"0"-16,0-1 0 0,2 3 25 0,0 4 1 0,-1 4-26 15,1 0 0-15,2 0 59 0,0 3 2 0,0 0-61 16,-4-2 0-16,-1-2 23 0,-1-3 1 0,1-1-24 15,1-1 0-15,-1-2 30 0,1-5 1 0,-2 0-31 16,1 0 0-16,-2-3-1407 0</inkml:trace>
  <inkml:trace contextRef="#ctx0" brushRef="#br1" timeOffset="181257.222">21350 10222 853 0,'0'0'0'0,"3"-2"0"0,0-1 0 16,2 1-41-16,3-1 1 0,5 2 40 0,3-1 0 15,-16 2-579-15</inkml:trace>
  <inkml:trace contextRef="#ctx0" brushRef="#br1" timeOffset="181693.127">21584 10396 1004 0,'0'0'0'16,"-3"3"0"-16,-5 2 0 0,-3 3-4 0,-3 1 1 15,1 2 3-15,3 2 0 0,4 0-34 0,1-1 2 16,2-1 32-16,3-3 0 0,3 0 12 0,-1-5 2 0,3 2-14 16,1 1 0-16,2 1 13 0,-5-1 1 0,7 0-14 15,1-2 0-15,5 2 14 0,1 0 2 0,1-3-16 16,-2-3 0-16,-2-3 53 0,0-2 1 0,1-1-54 15,-3-2 0-15,1-1 99 0,0-6 1 0,-2 1-100 16,0-2 0-16,-1-4 97 0,-1-1 0 0,-1-6-97 16,0 5 0-16,0-6 82 0,2-4 0 0,-5 3-82 15,-1 3 0-15,0 0 73 0,-3 4 0 0,-1-2-73 16,-1 4 0-16,-3 2 59 0,1 2-1 0,-2 1-58 16,1-1 0-16,-3 0 40 0,1-1 2 0,0 1-42 15,-1 6 0-15,2 2 38 0,2 2 0 0,2 3-38 0,-1 1 0 16,0 1 33-16,1 1 0 0,-1 1-33 0,2 2 0 15,0 1 31-15,0 0 0 0,2 4-31 0,3 8 0 16,3 5 24-16,0 4-1 0,1 0-23 0,-2-1 0 16,0 0 17-16,1-4 0 0,4 4-17 0,-4 1 0 15,0 4 12-15,1-1 1 0,-1 1-13 0,-2-2 0 16,1 0 9-16,-6-3-1 0,4-1-8 0,0-1 0 0,0-3 7 16,0-1 0-16,-2-5-7 0,-2-2 0 0,3-3 2 15,-3-4 0-15,2-2-2 0,-1-1 0 0,-2-1-1777 16</inkml:trace>
  <inkml:trace contextRef="#ctx0" brushRef="#br1" timeOffset="182632.813">22016 10420 1105 0,'0'0'0'15,"0"-5"0"-15,0 2 0 0,0-5 1 0,0-5 1 16,0 0-2-16,0 1 0 0,0 1-1 0,0 0 1 0,0 1 0 16,0 4 0-16,-3 4 9 0,1-1 1 0,2 1-10 15,-1 1 0-15,-2-1 11 0,-1 1 1 0,0 1-12 16,-4 3 0-16,-7 3 10 0,-2-1 1 0,-1 3-11 15,2 0 0-15,2 1 34 0,0 2 0 0,1 2-34 16,5-2 0-16,3 2 48 0,4-5-1 0,-3 1-47 16,4-1 0-16,0 0 48 0,0 0 1 0,4 1-49 15,2 6 0-15,5-3 49 0,5 1 0 0,-2-2-49 16,2-1 0-16,2-6 43 0,1-1 0 0,0-3-43 16,-3 0 0-16,-3 0 37 0,1 0 0 0,0-3-37 15,-1-3 0-15,-2-2 33 0,2 0 1 0,-3-5-34 16,1 1 0-16,2-2 46 0,-5-1 0 0,0 4-46 15,-2-1 0-15,-1-1 46 0,-2 3 1 0,0-1-47 0,-3 0 0 16,0 0 42-16,0 2 2 0,0-2-44 0,0 3 0 16,0 1 37-16,-3 4 0 0,3-2-37 0,0 2 0 15,0 2 27-15,0-1 1 0,0 0-28 0,-2 2 0 0,2 2 22 16,0 0-1-16,-1-1-21 0,-1 1 0 0,1 4 14 16,-3-1 2-16,1 3-16 0,0 1 0 0,0 1 13 15,0 1-1-15,1-2-12 0,0-2 0 0,2-4 9 16,0 0 1-16,0-1-10 0,0 1 0 0,0 0 8 0,0 2 0 15,2-4-8-15,1 1 0 0,0 3 5 0,-1-4 2 16,1 2-7-16,0 1 0 0,1-3 4 0,-1-1 2 16,0 0-6-16,0 2 0 0,0-2 2 0,0-2 2 15,1 1-4-15,0-4 0 0,3 3 2 0,-1 1 0 16,1-4-2-16,-4 3 0 0,0 1 2 0,0-4 1 16,0 2-3-16,0 1 0 0,2-1 1 0,2 0 1 15,-1 1-2-15,-1 1 0 0,0-1 1 0,-2 2 1 0,0 0-2 16,2 2 0-16,-4-1 0 0,3 1 2 0,-1 1-2 15,0 2 0-15,3 3 0 0,2-5 1 0,2 5-1 16,-1 3 0-16,1 0 0 0,-4 2 1 0,2-2-1 16,0-3 0-16,-1 0 0 0,-1-1 0 0,0 0 0 15,1-4 0-15,-1 0 0 0,-1-3 0 0,3 3 0 16,1-1 0-16,3-1 0 0,2 1 0 0,0-2 0 16,-1-2 0-16,0-1 0 0,0 0 0 0,-1 0 0 15,-4-2 0-15,0-3 0 0,-1 0 0 0,-3 0 0 16,3 1 0-16,-4-3 0 0,2-1 0 0,0-2 0 15,-1 1 0-15,-1 1 0 0,1-2 0 0,-1 0 0 16,-2 2 0-16,1 2 0 0,1 1 1 0,-3 3-1 0,2-1 0 16,-1 4 0-16,1-1 1 0,0 6-1 0,1 0 0 0,3 5 0 15,2 5 1-15,5 6-1 0,1 5 0 0,5 7 1 16,2 6 0-16,1 1-1 0,-4 1 0 16,-1-4 2-16,3 0-1 0,-6 0-1 0,-1 4 0 0,-1 6 1 15,0 2 0-15,-3 1-1 0,-1-1 0 0,-3-4 0 16,-2 0 1-16,0-2-1 0,-3 0 0 0,-3-1 0 15,0-6 1-15,-2-2-1 0,-3-3 0 0,-1-6 1 16,-4-4 0-16,-1-4-1 0,-1-8 0 0,-1-2 1 0,-1-8 1 16,-1-3-2-16,-1-5 0 0,0-5 1 0,-2-5 0 15,4-3-1-15,4-1 0 0,2-3 1 0,3-2 0 16,3-1-1-16,-1 6 0 0,2 1 6 0,4 2-1 16,2-3-5-16,3 3 0 0,3 0 16 0,1-1 0 15,2 1-16-15,1 2 0 0,-1-4 23 0,2 3 1 0,2 1-24 16,3-1 0-16,0 4 29 0,-1-2 1 0,1 3-30 15,-1 3 0-15,1 4 23 0,-2 2-1 0,1 4-22 16,2 3 0-16,-19 0-1913 0</inkml:trace>
  <inkml:trace contextRef="#ctx0" brushRef="#br1" timeOffset="183147.303">23518 9870 1733 0,'0'0'0'0,"0"3"0"16,-4 2 0-16,3 3 38 0,-2 3 1 0,1 3-39 15,2 8 0-15,0 7 83 0,0 4 1 0,2 0-84 16,1-1 0-16,2-3 86 0,1 1 1 0,0 1-87 15,-1-2 0-15,0-5 33 0,0 1 1 0,-2-3-34 0,0 5 0 16,0-5 20-16,0 2 1 0,-1-2-21 16,0-3 0-16,-2-3 15 0,-2-3 0 0,0-2-15 0,1-7 0 15,-1 3 10-15,1-2 0 0,-1-2-10 0,2 0 0 0,0-3-1732 16</inkml:trace>
  <inkml:trace contextRef="#ctx0" brushRef="#br1" timeOffset="183891.071">23317 10090 1192 0,'0'0'0'15,"-5"-5"0"-15,-1-4 0 0,-4-5 3 0,-3-2 0 16,-1-2-3-16,4 3 0 0,4-1 4 0,0-2 2 16,1 1-6-16,2 1 0 0,3-3 35 0,1 2 1 15,4 1-36-15,3 2 0 0,3 3 21 0,4 3 0 0,4-3-21 16,3 1 0-16,3 1 16 0,3-3 1 0,2 5-17 15,0-1 0-15,0 4 45 0,1 3 0 0,1 2-45 16,1 4 0-16,2 5 54 0,2 2-1 0,-1 3-53 16,1 0 0-16,0 4 60 0,1 2 1 0,-1 3-61 15,-4 3 0-15,-3 3 71 0,-2 3 2 0,-3 0-73 16,-3-4 0-16,-3-1 59 0,-3-2 0 0,-3-1-59 16,-2 2 0-16,-4-3 61 0,-6 1 0 0,-2-8-61 15,-2 2 0-15,-4-6 46 0,-2-3 0 0,-4 1-46 16,-2-3 0-16,0-1 39 0,-5 0-1 0,1-1-38 15,-6-3 0-15,-2 2 33 0,-5-2 1 0,0-1-34 16,0-4 0-16,2-1 27 0,1-5 1 0,2-1-28 16,1 2 0-16,3 3 24 0,0-1 0 0,7-2-24 0,0 1 0 15,5 3 17-15,5-3 1 0,-1 1-18 0,4 2 0 16,3 1 13-16,0 1-1 0,0-1-12 0,0 0 0 0,0 2 4 16,0-3 2-16,3 0-6 0,4 1 0 15,2-2 0-15,3 1 1 0,4 3-1 0,1 0 0 0,1 0-2 16,4 3 0-16,0 1 2 0,-1 4 0 0,-2-3-26 15,2 3 1-15,1-3 25 0,0 3 0 0,-1 0-66 16,0 0 1-16,0-1 65 0,-2 1 0 0,0 0-85 16,-2 2-1-16,2-4 86 0,2-3 0 0,0-3-91 0,-2-1 2 15,2-4 89-15,1-1 0 0,0-2-49 0,1-3 2 16,-1 1 47-16,0 1 0 0,-1-1-30 16,0 1 1-16,-1-1 29 0,0 1 0 0,-4-1-1 0,-4 1-1 15,-1 1 2-15,-1 3 0 0,-2-1 8 0,-5 4 1 16,0-3-9-16,-1 2 0 0,-2 0 34 0,-2 1 0 15,-1-4-34-15,0 0 0 0,-2-1 50 0,-3 1 1 0,-3 0-51 16,-5 1 0-16,-3-5 47 0,-3 1 1 0,-1 3-48 16,3 2 0-16,1 4 39 0,-2 4 2 0,2 0-41 15,3 4 0-15,5-1 33 0,1 2 2 0,4-1-35 16,1-2 0-16,2-1 28 0,3 1 0 0,0-1-28 16,0 3 0-16,0 0 25 0,0 2 0 0,4-1-25 15,3 1 0-15,-1-1 21 0,1 1 1 0,2-1-22 16,2 1 0-16,4 1 16 0,1-3 0 0,1-4-16 15,2 3 0-15,4 2 11 0,0-1 1 0,1 0-12 16,0-6 0-16,2-1 9 0,-2-1 0 0,1-1-9 16,1-1 0-16,-26 2-1818 0</inkml:trace>
  <inkml:trace contextRef="#ctx0" brushRef="#br1" timeOffset="184172.383">24514 10195 1407 0,'0'0'0'0,"-2"0"0"0,2 0 0 0,0 0 0 15,-1 0 0-15,-1 0 0 0,2 0 0 0,-5 0-1 16,0 0-1-16,-4 1 2 0,-5 2 0 0,-4 1 26 16,-3 0 1-16,2 4-27 0,2-1 0 0,-1 1 18 15,1 1 0-15,1 2-18 0,1 0 0 0,4 2 16 0,2 0 0 16,2-2-16-16,1 0 0 0,1 1 50 0,2 1 2 16,3-3-52-16,0 1 0 0,1-2 61 0,4-1 1 15,5 3-62-15,1 0 0 0,5 3 69 0,1 4 0 16,4-2-69-16,1-2 0 0,2-1 64 0,2-5 0 15,3 1-64-15,-2 2 0 0,1-1 51 0,1 1 0 0,0-7-51 16,-2 1 0-16,0-2 64 0,-2-3 0 0,-1 0-64 16,-1 0 0-16,-4-3 58 0,-2 2 2 0,-2-1-60 15,-3 0 0-15,-2-1 49 0,-2 2 1 0,-2 1-50 16,-1 1 0-16,0 2 30 0,0 1 1 0,-1-3-31 16,1 2 0-16,-5-3-1894 0</inkml:trace>
  <inkml:trace contextRef="#ctx0" brushRef="#br1" timeOffset="196760.955">25014 10345 1733 0,'0'0'0'0,"0"0"49"0,0 0 0 16,0 0-49-16,-16 6 0 0,16-6 0 0,-17 4 1 16,17-4-1-16,-26 3 0 0,9 2-12 0,-2-4-1 15,3 2 13-15,5-3 0 0,11 0-1356 0</inkml:trace>
  <inkml:trace contextRef="#ctx0" brushRef="#br1" timeOffset="197594.428">25679 9799 1255 0,'0'0'0'0,"2"0"0"0,-1 0 0 16,1 0 10-16,-2 1 2 0,0 1-12 0,0 1 0 15,0 0 7-15,0 2 2 0,0 1-9 0,1 4 0 16,2 1 50-16,1 2 0 0,-3 3-50 0,1 1 0 0,-1 2 27 16,1 3 0-16,-2 2-27 0,0 0 0 0,0-1 19 15,0 3 0-15,0-1-19 0,-2-1 0 0,1 4 42 16,-1 1-1-16,2-1-41 0,2-4 0 0,-1-2 58 16,-1-1 0-16,2-2-58 0,1 1 0 0,-3-4 58 0,2 2 2 15,-1-6-60-15,1 4 0 0,0-5 50 0,-1-1 2 16,1-2-52-16,-1-5 0 0,1-2 44 0,1 3 1 15,0-4-45-15,1-4 0 0,0 0 50 0,3-4 2 16,1-2-52-16,1 1 0 0,2-2 47 0,4 0 1 16,-1-2-48-16,-1 5 0 0,-2-3 47 0,0 3 0 0,2 0-47 15,0 0 0-15,-1 0 43 0,1 2 0 0,0-2-43 16,-2 0 0-16,0 3 47 0,-1-3 0 0,-2 2-47 16,0 0 0-16,0-1 29 0,0 1 1 0,0 0-30 15,0 1 0-15,-8 5-1893 0</inkml:trace>
  <inkml:trace contextRef="#ctx0" brushRef="#br1" timeOffset="197847.116">26089 9672 1494 0,'0'0'0'0,"0"0"0"0,0 0 0 16,0 0 35-16,0 2 0 0,-2 6-35 0,-1 6 0 15,-2 5 40-15,-1 8 2 0,1-3-42 0,0 1 0 0,0 0 49 16,0 1 2-16,2 2-51 0,2 4 0 16,1 1 33-16,0 3 1 0,-2 1-34 0,1-1 0 0,-1 1 20 15,0 4 1-15,1-5-21 0,-1-4 0 0,1 0 15 16,-1-2 1-16,0 3-16 0,1 0 0 0,-1 4 17 16,1 1 1-16,-1-5-18 0,0-3 0 0,2-3 19 0,0-3 0 15,-1-4-19-15,-1-1 0 0,-1-6 21 0,0-4 0 16,0 1-21-16,1-1 0 0,2-4 24 0,0-2 0 15,-2 2-24-15,2 3 0 0,0-8-1537 0</inkml:trace>
  <inkml:trace contextRef="#ctx0" brushRef="#br1" timeOffset="205782.779">17322 11067 426 0,'0'0'0'0,"0"0"0"15,0 0 0-15,0 0 1 0,0 0 0 0,0 0-1 0,0 0 0 16,0 0 44-16,0 0 1 0,0 0-45 0,0 0 0 16,0 0 120-16,0 0 1 0,0 0-121 0,-1 0 0 0,1 0 8 15,-4 2 0-15,4-2-8 0,-6 4 0 0,6-4 51 16,-5 8 1-16,5-8-52 0,-12 23 0 0,0-8 109 16,3 4 0-16,1 2-109 0,3-4 0 0,-3 1 56 15,3-2 0-15,1-1-56 0,-3 4 0 0,2 2 65 16,1-4 0-16,-1 2-65 0,0 0 0 0,2 0 63 15,3 0 1-15,-3-1-64 0,-1-2 0 0,3-4 53 16,1-1 1-16,0 2-54 0,0 0 0 0,-3-2 42 0,1 0 1 16,-1 0-43-16,3 2 0 0,3 1 32 0,-3 3 2 15,2 1-34-15,-2 1 0 0,0 1 30 0,0 3 1 16,-2-1-31-16,2 0 0 0,0-3 30 0,0-3 1 0,0-4-31 16,0 1 0-16,-3 0 35 0,3-5 1 15,0-2-36-15,0 0 0 0,0 2 36 0,0-3 1 16,0 0-37-16,-2-2 0 0,2-2 33 0,0 3 0 0,0-1-33 15,-1 0 0-15,1 2 32 0,0-4-1 0,0 1-31 16,0-2 0-16,0 0 27 0,0 1 0 0,0 1-27 16,0 0 0-16,0-1 26 0,1 1 1 0,4-1-27 15,-3 1 0-15,1 0 23 0,-2-1 1 0,3 2-24 16,-1-3 0-16,0 2 21 0,0-2 2 0,0-2-23 16,1 2 0-16,-1-3 20 0,2 2 0 0,-1-3-20 15,4 1 0-15,0-2 19 0,2-2 0 0,-1-1-19 16,1 0 0-16,1 0 17 0,2-2 0 0,0 1-17 0,-2 1 0 15,0 0 14-15,0 0 1 0,3 0-15 0,-1 0 0 16,-3-1 12-16,3-1 2 0,1 4-14 0,3 1 0 16,-2 0 11-16,1 2 1 0,1 0-12 0,-1 0 0 15,2 1 12-15,1 1-1 0,0-1-11 0,0 2 0 0,-5-3 9 16,2 3 0-16,-1-2-9 0,-3 1 0 0,-2 1 8 16,-7 0 1-16,2 0-9 0,-3 0 0 0,-1 0 6 15,1 0 1-15,-1 0-7 0,-1 0 0 0,0 0 6 16,0 0-1-16,0 0-5 0,0 0 0 0,0-2 6 0,0-1 1 15,0 1-7-15,0-1 0 0,-1 2 4 16,-1-2 2-16,1-2-6 0,-1-2 0 0,-4 1 4 0,-1 0 1 16,-6-2-5-16,1-3 0 0,-3-2 3 0,1-1 2 15,-3 1-5-15,2 4 0 0,6 2 2 0,-3-1 1 16,6 2-3-16,1 1 0 0,2 2 1 0,-3 0 2 16,1 0-3-16,3 0 0 0,-1 1 1 0,2 1 1 15,-1-1-2-15,2 2 0 0,-2-3 1 0,2 1 0 0,0 1-1 16,0-1 0-16,0 0 1 0,0 1 0 0,2-1-1 15,4 2 0-15,2 0 0 0,5 2 2 0,5-1-2 16,2 3 0-16,3 2 0 0,2 2 1 0,2 0-1 16,-6 4 0-16,0 0 0 0,-1 5 1 0,0-1-1 15,-1 1 0-15,-5 1 0 0,0 1 1 0,-1-4-1 16,-2 3 0-16,-1-1 0 0,-2 1 1 0,1-1-1 16,-5-6 0-16,-3 0 0 0,-1 0 0 0,-1 0 0 15,-1-1 0-15,0-2 0 0,-2 0 0 0,-4-3 0 16,-5 2 0-16,-5 3 0 0,-1 1 0 0,-2 0 0 15,-1-3 0-15,0-2 0 0,0 1 0 0,-2-4 0 0,0 2 0 16,0-1 0-16,-2-4 0 0,2 0 0 0,2 0 0 16,1 0 0-16,1-3 0 0,-1 2 0 0,8 1 0 15,5 1 0-15,3 2 0 0,2-3 0 0,6-3 0 0,-3 3-1987 16</inkml:trace>
  <inkml:trace contextRef="#ctx0" brushRef="#br1" timeOffset="207584.803">18640 11392 489 0,'0'0'0'0,"0"0"0"0,0 0 0 16,0 0 28-16,0 0 1 0,0 0-29 15,-3 0 0-15,3 0 109 0,-8 0 1 0,8 0-110 16,-17 0 0-16,17 0 118 0,-32 0 1 0,13 0-119 0,0 0 0 16,1 1 20-16,0 1 0 0,1 3-20 0,1 1 0 0,-2 2 44 15,4 1 0-15,1 1-44 0,4-1 0 0,-4 1 52 16,5-1 2-16,-1-1-54 0,-1 2 0 0,0-2 36 15,1-2 0-15,1 0-36 0,-2-1 0 0,4-2 37 16,1 0 0-16,0 1-37 0,1 0 0 0,0-2 30 16,4 1 1-16,2 0-31 0,1 0 0 0,0 1 24 15,2-1 2-15,3 2-26 0,5 1 0 0,8-3 23 0,-1 3-1 16,3-2-22-16,-3-3 0 0,-1-1 28 0,1 0 1 16,-1 2-29-16,0-2 0 0,0 0 32 0,2 0 0 15,-5 1-32-15,1 2 0 0,-4 1 31 0,1 0-1 16,-3 3-30-16,-1-1 0 0,-4-1 36 0,-4 0 0 0,0 1-36 15,-1 0 0-15,-1 1 29 0,-1 0 1 16,-1-2-30-16,0 3 0 0,-4-3 28 0,0 3 1 0,-2 0-29 16,-2 0 0-16,1 0 31 0,-3-5 0 0,1 1-31 15,0 3 0-15,0-1 29 0,1 0 2 0,4-1-31 16,-2-2 0-16,3 1 25 0,0-1 1 0,2 0-26 16,-2 2 0-16,5-5 24 0,0 1-1 0,0-1-23 15,0 0 0-15,0 0 17 0,0 0 0 0,0 0-17 16,0 0 0-16,0 0 12 0,0 0 1 0,0 0-13 15,0 0 0-15,0 0-1641 0</inkml:trace>
  <inkml:trace contextRef="#ctx0" brushRef="#br1" timeOffset="208783.377">18809 11491 1093 0,'0'0'0'0,"2"0"0"0,0 0 0 0,-1 0 2 15,1 0 0-15,-1 0-2 0,2 0 0 0,-3 0 1 0,2-1 1 16,0-2-2-16,-1 0 0 0,2 1 70 0,-1 2 0 16,4-5-70-16,4 2 0 0,3 0 32 0,3-2 1 15,0 0-33-15,-2 1 0 0,2 0 30 0,-5 1 0 16,0 2-30-16,0 1 0 0,-1 1 57 0,-2 1 2 15,0 1-59-15,0 3 0 0,0-2 55 0,0 2 1 0,0 0-56 16,1 2 0-16,-4 3 59 0,1 3 2 0,-1-1-61 16,0 3 0-16,0 5 58 0,-2-1 1 0,-1 1-59 15,-2-4 0-15,-2-1 45 0,-1-2-1 0,0-1-44 16,-2 0 0-16,-3-6 37 0,-2 1 2 0,-1-1-39 16,-2-1 0-16,-3 0 27 0,-1 1 1 0,-1-7-28 15,2 0 0-15,1 0 20 0,-1-7 1 0,0-1-21 16,1-1 0-16,4-2 19 0,0-2 0 0,1-1-19 15,4 0 0-15,1-1 16 0,0 1 1 0,2-3-17 16,3-1 0-16,0-1 13 0,0-3 2 0,3 3-15 16,5 3 0-16,0 7 12 0,4-2 1 0,-1 1-13 15,-2 2 0-15,-1-1 11 0,0-1 1 0,0 1-12 0,2 1 0 16,-1 0 9-16,1 0 0 0,-1 3-9 16,3-1 0-16,-4 3 7 0,0 0 1 0,0 3-8 0,1-3 0 15,-3 3 6-15,2 3 2 0,2-2-8 0,0 4 0 0,2 3 6 16,-1 0 1-16,2 1-7 0,0 2 0 0,0 4 4 15,-1-1 2-15,1 5-6 0,0-3 0 16,-5 4 4-16,0 1 1 0,-2 0-5 0,-3-4 0 0,-1-3 3 16,0 0 0-16,-1-1-3 0,-1-2 0 0,3-3 3 15,-3 0 0-15,0-5-3 0,0 2 0 0,0 0 2 0,0-2 2 16,0-2-4-16,0 3 0 0,0-4 1 16,0 0 1-16,0 0-2 0,0-4 0 0,0 0 1 0,0-3 0 15,2-2-1-15,4-5 0 0,1-9 1 0,1-3 1 16,-2 2-2-16,1 5 0 0,-1 5 1 0,0 2 0 15,1 3-1-15,1-1 0 0,4 1 1 0,-2 1 0 16,-2 3-1-16,0-1 0 0,-7 4 2 0,3-4 0 0,-1 3-2 16,0 1 0-16,2 1 3 0,1-1-1 0,1 2-2 15,-3 2 0-15,4-1 2 0,-3 2 2 0,3 1-4 16,-3 0 0-16,3-2 3 0,-5 1 0 0,2 2-3 16,-2 1 0-16,-1 1 4 0,-1-1-1 0,1-1-3 15,-1-1 0-15,3 1 2 0,-4 1 2 0,0-4-4 16,0 0 0-16,0-1 1 0,0 2 1 0,0-1-2 15,0-2 0-15,0 0 1 0,0 0 0 0,0 0-1 16,0 0 0-16,3-2 0 0,0-2 1 0,3-4-1 16,2-2 0-16,7-2 0 0,4-3 0 0,-5 3 0 15,-3 2 0-15,-3 4 0 0,-1 3 0 0,-1 1 0 0,-3 0 0 16,2 1 0-16,0 1 0 0,-2-3 0 0,3 3 0 16,2 3 0-16,0-3 0 0,2 3 0 0,-1 3 0 15,2 4 0-15,2 1 0 0,0-2 0 0,-3 3 0 16,-1-1 0-16,-1-2 0 0,0 1 0 0,-2 1 0 15,-1 0 0-15,2 0 2 0,-4-2-2 0,2-1 0 0,-1-1 1 16,0-3 0-16,0 1-1 0,-2 3 0 0,1-5 2 16,0 2 0-16,2-5-2 0,-5 2 0 0,3-1 6 15,2 1-1-15,-3-2-5 0,2 0 0 0,4 0 8 16,4-2 1-16,0-4-9 0,3-4 0 0,1-2 9 0,1-3 1 16,-3 0-10-16,-1 0 0 0,-3 1 10 0,-2 0 1 15,-2 0-11-15,4 1 0 0,-4 3 11 0,0 1 0 16,2 1-11-16,-6 2 0 0,0 2 11 0,-2 3 0 15,0-2-11-15,0 1 0 0,-2 1 11 0,0-1 0 16,2 0-11-16,-4 1 0 0,0-1 9 0,1 1 0 16,-3-1-9-16,-4 2 0 0,-2 3 8 0,-3 0 1 0,-1 2-9 15,3 3 0-15,2 2 6 0,2-1 1 0,4-1-7 16,-1 0 0-16,2-2 7 0,3 1 1 0,1 0-8 16,0 3 0-16,0 1 5 0,0 0 2 0,3 0-7 15,2-1 0-15,3-2 6 0,0 0 0 0,1-1-6 16,2 1 0-16,2 2 8 0,2-2 0 0,0-2-8 15,3-1 0-15,1 0 8 0,3 3 1 0,2-5-9 16,0 1 0-16,2-2 7 0,-4 3 0 0,-11-4-7 16,2-1 0-16,1-1 6 0,1-1 1 0,2-1-7 15,1 1 0-15,-18 2-2007 0</inkml:trace>
  <inkml:trace contextRef="#ctx0" brushRef="#br1" timeOffset="209509.575">20389 11368 829 0,'0'0'0'15,"0"0"0"-15,0 0 0 0,0 0 18 0,0 0 0 16,0 0-18-16,0 0 0 0,0 0 33 0,0 0 1 16,0 0-34-16,0 0 0 0,0 0 35 0,0 0 0 0,0 2-35 15,1 1 0-15,4 1 20 0,2 6 0 0,-3 3-20 16,1 4 0-16,0 4 13 0,1 2 1 0,-2 0-14 16,-1 3 0-16,-2 6 15 0,-1 3 0 0,0 0-15 15,0 0 0-15,0-1 28 0,-1 3 0 0,1-1-28 16,0-1 0-16,0-3 69 0,0 1 0 0,-2 2-69 15,-1 0 0-15,-2-1 83 0,-3 1 2 0,2-3-85 16,3-4 0-16,-2-2 80 0,3-2 1 0,1-2-81 16,-1-2 0-16,4-1 64 0,2-3 0 0,0-3-64 15,-3-4 0-15,-1-9-1313 0</inkml:trace>
  <inkml:trace contextRef="#ctx0" brushRef="#br1" timeOffset="210068.348">20288 11598 979 0,'0'0'0'0,"-3"-2"0"0,3-3 0 0,-1 2 17 0,-3-6 0 15,1-1-17-15,2 1 0 0,-2-1 49 0,1 1 2 16,0-1-51-16,1 1 0 0,1 1 70 0,-3 0 1 16,1 0-71-16,0 0 0 0,1 0 17 0,-1-2 0 15,1 1-17-15,-1-2 0 0,2 0 27 0,0-2 0 16,0-1-27-16,0 0 0 0,2-1 37 0,1 0 1 0,2 0-38 16,1 4 0-16,2 3 37 0,1 2 1 0,4 3-38 15,-2-4 0-15,4 4 38 0,2 0 1 0,1 3-39 16,-1 0 0-16,1 2 32 0,1 1 0 0,0 2-32 15,-1 1 0-15,-1 2 42 0,-1 3 1 0,0 0-43 16,0 0 0-16,1 2 47 0,-2-4 0 0,1 2-47 16,-2 2 0-16,-1 0 46 0,0-1 1 0,-2 1-47 15,-2-2 0-15,-4 2 39 0,-3-1 2 0,-2 0-41 16,-2-1 0-16,-1 0 38 0,-2 0 0 0,-1 0-38 16,-1-2 0-16,-5-1 34 0,-1 2-1 0,-1-2-33 15,-1-2 0-15,2-1 25 0,-4 0 1 0,3-2-26 16,1-3 0-16,3-2 22 0,-1 1 1 0,3-1-23 0,-1-1 0 15,-1 0 20-15,2 1 1 0,0-3-21 0,0 1 0 16,0-4 29-16,0-2 2 0,2 2-31 0,3 2 0 16,3 3 41-16,-4 0 2 0,4 1-43 0,0-3 0 0,0 2 45 15,4 0 0-15,-1 0-45 0,5 0 0 0,3-1 42 16,2-4 1-16,1 4-43 0,4-1 0 16,-4 0 30-16,0 0 2 0,1 1-32 0,-3-1 0 0,-1-5 20 15,-3 3 1-15,2 3-21 0,-2 1 0 0,-8 3-2016 0</inkml:trace>
  <inkml:trace contextRef="#ctx0" brushRef="#br1" timeOffset="210392.577">20682 11385 1608 0,'0'0'0'0,"2"2"0"16,1 3 0-16,2-2 2 0,1 3 1 15,2 2-3-15,2 3 0 0,2 3 2 0,4 2 1 0,-3-3-3 16,0 0 0-16,-2-2 26 0,-1 0 0 0,-1 1-26 15,-1-4 0-15,-2-3 21 0,-1-2-1 0,0 0-20 16,0 1 0-16,0-1 16 0,-2 2-1 0,0-2-15 16,2 0 0-16,-4-3 19 0,1-3 2 0,1 0-21 15,0 1 0-15,0 2 21 0,-3-3 0 0,2 0-21 16,1-2 0-16,0-1 23 0,1-2 0 0,0-2-23 16,1 1 0-16,0-1 25 0,-2 1 0 0,2-1-25 15,-2 5 0-15,0-3 22 0,0 4 2 0,1-1-24 0,-1 2 0 16,2-4 23-16,-4 3 2 0,4-1-25 0,1 0 0 15,1 2 27-15,-2 0 1 0,1 1-28 0,0-2 0 16,-1 0 27-16,0 1 1 0,0 2-28 0,-1-1 0 16,0 0 28-16,-1 1 0 0,2-1-28 0,-4 1 0 0,2 1 20 15,1-3 0-15,0 1-20 0,-2 2 0 0,-2 0-1666 16</inkml:trace>
  <inkml:trace contextRef="#ctx0" brushRef="#br1" timeOffset="211255.116">21007 11510 1431 0,'0'0'0'0,"2"0"0"0,1 2 0 0,2 0 21 0,3 2 0 16,-2-2-21-16,2 3 0 0,2 1 25 0,-1 2-1 15,2 0-24-15,2 0 0 0,2-2 65 0,0 0 2 0,1-4-67 16,2 0 0-16,-4-1 30 0,5 2 0 16,-4-3-30-16,-1-3 0 0,-1-2 20 0,-4-2 1 0,1-6-21 15,-2 5 0-15,-2-2 31 0,-1 3 2 0,0 0-33 16,-2 2 0-16,-1 1 39 0,-1-1 0 0,1 0-39 15,-2 0 0-15,-2 1 36 0,-1-1 1 0,-2 0-37 16,-1 0 0-16,-4 2 30 0,-2-3 2 0,-4-2-32 16,-2 0 0-16,1 2 26 0,-3-2 1 0,0 0-27 15,-1 2 0-15,2-1 22 0,1 1 2 0,2 1-24 16,2 4 0-16,1 1 15 0,2 4 2 0,2-4-17 16,2 2 0-16,4 0 12 0,-3-1 1 0,2 2-13 15,3 0 0-15,2 1 8 0,3-1-1 0,-1 0-7 0,0 2 0 16,2-1 5-16,3 3-1 0,1-2-4 0,3-1 0 15,2-1 2-15,2 1 0 0,0 0-2 0,0-2 0 16,1-2 0-16,-1 0 1 0,2 0-1 0,-7 0 0 16,0-6 0-16,0-1 0 0,-3-1 0 0,2-1 0 15,-1-2 0-15,1-2 0 0,-1-1 0 0,-1 0 0 0,2-2 0 16,1 0 0-16,-5-1 0 0,1-1 0 0,-2-6 0 16,-1 1 0-16,0-1 0 0,-3 2 0 0,-1-2 0 15,-1-1 0-15,-3 4 0 0,1 0 0 0,0 2 0 16,0 5 0-16,0 0 0 0,-1 1 0 0,1 4 0 15,0-2 0-15,3 6 0 0,-3-1 0 0,1 2 0 0,1 3 1 16,-1-1-1-16,2 2 0 0,0-3 0 0,0 2 1 16,0 1-1-16,0 1 0 0,0 2 0 0,0-1 1 15,0 6-1-15,8 11 0 0,0 3 0 0,3 6 1 16,0 4-1-16,-3-2 0 0,2-1 0 0,1-1 2 0,-3 2-2 16,-2-1 0-16,2-2 1 0,0 0 0 0,0-5-1 15,-1 0 0-15,-1-1 1 0,-1-2 0 0,1-2-1 16,1 0 0-16,1-6 3 0,3 2 1 0,-5-2-4 15,0 0 0-15,-6 0 4 0,2-6 1 0,0 0-5 16,-1 0 0-16,2-4 6 0,-3-1 2 0,0 0-8 16,0 0 0-16,0 0 9 0,0 0 1 0,0-1-10 15,0-4 0-15,0-3 11 0,4-2-1 0,-1 3-10 16,0-1 0-16,0 0 11 0,0 0 1 0,1 0-12 16,-1 0 0-16,2 3 14 0,1 0-1 0,-3 1-13 15,0-1 0-15,0 2 12 0,2-4 1 0,2 3-13 16,-1 1 0-16,0-1 12 0,1 1 1 0,-1 2-13 0,2-1 0 15,5 2 8-15,0 2 3 0,-4 1-11 0,2 0 0 16,2 2 7-16,-3 1 1 0,1 0-8 0,-3 1 0 16,0 1 6-16,0 0 1 0,-2 1-7 0,-1 2 0 15,-2 2 4-15,-1-1 2 0,-1 3-6 0,-2 1 0 0,-3-1 3 16,-2 3 2-16,-2-2-5 0,-1-2 0 0,-4-1 3 16,0-1 0-16,0-1-3 0,1-3 0 0,-1-3 3 15,0 0 0-15,0-4-3 0,-1-2 0 0,0-4 2 16,-1-1 0-16,1-2-2 0,-4 0 0 0,2-2 3 0,0 1 0 15,4-1-3-15,2 1 0 0,7-1 2 16,-2 2 2-16,7 0-4 0,3-3 0 0,-5 11-1869 0</inkml:trace>
  <inkml:trace contextRef="#ctx0" brushRef="#br1" timeOffset="211948.078">21694 11015 1431 0,'0'0'0'0,"0"0"0"15,0 0 0-15,0 0 41 0,0 0 0 0,0 0-41 16,-1 1 0-16,1 1 80 0,0 0 1 0,0 2-81 15,0 6 0-15,1 4 86 0,2 4 2 0,2 2-88 0,2 1 0 16,-1 2 20-16,-1 1 0 0,1 2-20 0,0-3 0 16,1 3 26-16,-1-4 0 0,1 0-26 0,-1-1 0 15,0-1 24-15,1 2 2 0,1-1-26 0,0-2 0 0,0-2 23 16,0-1-1-16,0-2-22 0,0-1 0 0,0-2 25 16,1 0 0-16,-3 0-25 0,1-1 0 15,-2 1 22-15,-2-5 0 0,-2 1-22 0,1-3 0 0,0-1 22 16,-1-1-1-16,1 0-21 0,-1 2 0 0,3-4 20 15,-4 2 0-15,0 0-20 0,0-1 0 0,0 1 15 0,0-1 1 16,0 1-16-16,0-1 0 0,0 1 12 0,0 0 2 16,0-2-14-16,0 0 0 0,0 0 11 0,0 0 1 15,0 0-12-15,0 0 0 0,0 0 9 0,0 0 0 16,0 0-9-16,0 0 0 0,0 0 7 0,0 0 1 16,0 0-8-16,0 0 0 0,0 0 5 0,0 0 2 15,1 0-7-15,2 0 0 0,2 0 6 0,2 0 0 0,0-2-6 16,3-3 0-16,-2-3 5 0,3 0 0 0,4-1-5 15,-6-1 0-15,1 1 6 0,-1-2 0 0,-1 1-6 16,-1 1 0-16,-3 1 5 0,0 0 1 0,-3 0-6 16,1 2 0-16,-1 1 6 0,-1 0 0 0,0 1-6 15,-1 0 0-15,-1-2 8 0,1 3 1 0,-1 0-9 16,-1 0 0-16,-2-2 7 0,-1-2 1 0,-1 1-8 16,-1 1 0-16,-3 2 5 0,-2-2 2 0,-1 2-7 15,0 3 0-15,1-3 6 0,3 3-1 0,-6 3-5 16,0 0 0-16,2 2 5 0,0-3-1 0,3 1-4 15,3 0 0-15,3-1 4 0,3-1-1 0,2 2-3 16,0 4 0-16,0-2 2 0,0 1 2 0,7 3-4 0,5 4 0 16,4 3 2-16,3 3 1 0,1-2-3 0,-3-2 0 15,-1-1 2-15,-2-2 1 0,1 0-3 0,2-1 0 16,1 0 1-16,3 0 0 0,-1-3-1 0,-4-4 0 16,2-2 1-16,-1-4 0 0,1-2-1 0,-2 1 0 0,-2-5 0 15,-1 0 1-15,-2 0-1 0,0 3 0 0,-11 5-1865 16</inkml:trace>
  <inkml:trace contextRef="#ctx0" brushRef="#br1" timeOffset="212950.198">22150 11349 1683 0,'0'0'0'0,"2"6"0"16,2 2 0-16,3 3 4 0,1 4 2 0,-3 0-6 15,-1 0 0-15,3-1 49 0,-1-3 1 0,0 2-50 16,1-1 0-16,1 1 59 0,3-4 2 0,-3 1-61 16,0-1 0-16,-3 1 27 0,-2-4 0 0,0-1-27 15,-1 0 0-15,-1 0 18 0,2-2-1 0,-3-3-17 16,2 0 0-16,0 0 24 0,-1 0 0 0,1-2-24 16,-1-1 0-16,1-2 23 0,1-1 2 0,-3-2-25 15,3-2 0-15,2-2 22 0,2-4 2 0,-1 0-24 16,-1 5 0-16,0 0 19 0,-1 1 1 0,1 3-20 15,-2-1 0-15,0 1 18 0,-1-1 1 0,1 2-19 16,0 1 0-16,-1 1 16 0,1-1 0 0,0 0-16 16,2 0 0-16,-2 2 13 0,4 2 2 0,-1-1-15 0,-1 0 0 15,-4 1 10-15,3-1 1 0,-1 2-11 0,2 0 0 16,-2 0 8-16,3 2 1 0,1-1-9 0,-3 1 0 16,1 0 7-16,0-1-1 0,-2 1-6 0,0-1 0 0,0 1 6 15,1-1 0-15,-3 1-6 0,1 0 0 0,-1-2 4 16,1 0 0-16,0 0-4 0,1 0 0 0,-3 0 3 15,1 0 0-15,1 3-3 0,0-3 0 0,1 1 2 16,2 1 1-16,1 0-3 0,0 1 0 0,-1-3 1 16,1 0 1-16,1 0-2 0,-1 0 0 0,1 0 1 0,-3 0 1 15,3 0-2-15,-4 0 0 0,2 1 1 0,0 1 1 16,-1-1-2-16,1 1 0 0,0 0 1 0,1-1 0 16,-1 2-1-16,3 2 0 0,2 1 1 0,-2 2 0 15,-2 2-1-15,-1-2 0 0,-1-2 1 0,-4 2 0 16,2-2-1-16,-2-2 0 0,0 0 1 0,0-2 1 0,0 1-2 15,0 2 0-15,0 0 1 0,-2 1 0 0,2-3-1 16,0 0 0-16,0-1 0 0,-3-1 1 0,2 3-1 16,1-1 0-16,0 1 0 0,0-2 1 0,0 1-1 15,0 0 0-15,0-3 0 0,0 0 1 0,0 0-1 16,0 2 0-16,0 0 1 0,0-1 0 0,0 1-1 16,0-1 0-16,0-1 2 0,0 0-1 0,0 0-1 15,0 0 0-15,0 0 1 0,0 0 1 0,0 0-2 16,0 0 0-16,0 0 1 0,0 0 1 0,0 0-2 15,0 0 0-15,1 0 3 0,2 0-1 0,1 0-2 16,-3-1 0-16,1-2 2 0,-1-1 0 0,1 4-2 16,-2-3 0-16,0 2 3 0,0-1 0 0,0 0-3 0,0 2 0 15,0-3 2-15,0 2 2 0,0-1-4 0,0 1 0 16,0-3 3-16,0 1 0 0,0 0-3 0,0 0 0 16,0 0 4-16,0 0-1 0,0 1-3 0,0-3 0 0,0 0 2 15,0-1 2-15,2 1-4 0,1 2 0 0,0 0 2 16,-3 0 1-16,0 0-3 0,0 0 0 0,0-1 3 15,0 3-1-15,3-4-2 0,-1 2 0 0,3-2 1 16,1-3 0-16,-3 0-1 0,3-3 0 0,2 3 1 16,2-1 0-16,-2 1-1 0,0 2 0 0,-2 1 1 15,-1 0 0-15,0 2-1 0,0 1 0 0,-1-2 0 0,0 2 2 16,-1 0-2-16,0 1 0 0,0-1 0 0,0 2 1 16,1 2-1-16,0-1 0 0,4 1 0 0,-3 1 1 15,0 2-1-15,0 1 0 0,1 1 0 0,-3 0 1 16,2 1-1-16,0 2 0 0,0-1 0 0,-2-1 0 15,0-1 0-15,0 1 0 0,4-2 0 0,-4-1 0 0,0 1 0 16,0 2 0-16,0 3 0 0,0-2 0 0,-1 1 0 16,0-2 0-16,-1-2 0 0,1 1 0 0,-1 0 0 15,-1-3 0-15,0 0 0 0,0-4 0 0,0 2 0 16,-1 0 0-16,1-1 0 0,-2 1 0 0,2-2 0 16,0 0 0-16,0 0 0 0,0 0 1 0,0 0-1 15,0 0 0-15,0 0 1 0,0 0 1 0,3 0-2 16,7 0 0-16,-10 0-1846 0</inkml:trace>
  <inkml:trace contextRef="#ctx0" brushRef="#br1" timeOffset="213394.247">23062 11281 1658 0,'0'0'0'0,"0"0"0"0,0 0 0 0,0 0 0 16,-3 1 0-16,-1 3 0 0,0-4 0 0,-3 0 27 15,-2 0 1-15,-1 1-28 0,1 1 0 0,1-1 48 16,1 3 2-16,1-3-50 0,-1 1 0 0,1-1 23 0,0 1 2 16,1-1-25-16,2 1 0 0,1 1 17 0,-1-3 1 15,1 2-18-15,-2-1 0 0,2 1 23 0,0 1 1 16,1-3-24-16,-1 0 0 0,1 0 23 0,1 0 2 15,0 0-25-15,0 2 0 0,0-2 23 0,0 0 0 16,0 1-23-16,1 1 0 0,4-1 19 0,1 1 1 0,1 3-20 16,-1-4 0-16,2 3 15 0,5-1 0 0,-2 0-15 15,0 2 0-15,0-4 14 0,0 2 1 0,-1 2-15 16,-2 1 0-16,0 1 12 0,-2 1 2 0,-1 0-14 16,0 0 0-16,0-1 13 0,-2 1 1 0,-2 0-14 15,1 2 0-15,1 1 12 0,-3-3 1 0,0 1-13 16,-3 2 0-16,0-1 14 0,-2 1 0 0,-3 0-14 15,-3 0 0-15,-2-1 12 0,0-2-1 0,2-1-11 16,-3 3 0-16,3-5 8 0,0-1 1 0,1 0-9 16,2-4 0-16,0-2 10 0,0-1 0 0,2 0-10 0,1 1 0 15,3 1 8-15,2 1 0 0,4 0-8 0,0 1 0 16,-4-1-1738-16</inkml:trace>
  <inkml:trace contextRef="#ctx0" brushRef="#br1" timeOffset="214488.789">23854 11286 1243 0,'0'0'0'0,"-2"-4"0"0,2 0 0 0,0-4 44 16,-4-2-1-16,2-1-43 0,0 0 0 0,1 2 86 0,1-4-1 16,1 0-85-16,3 1 0 0,2 1 65 0,2-4 0 15,0 4-65-15,-2 0 0 0,1 3 28 0,-1 3 0 16,0 1-28-16,1 2 0 0,-1 1 19 0,1 2 0 15,2 5-19-15,4 6 0 0,4 5 25 0,2 4 0 16,2-1-25-16,-2-2 0 0,-1 1 42 0,-2-4 2 0,0 4-44 16,0 0 0-16,0 0 53 0,-2 0 1 0,-3 2-54 15,-1 0 0-15,-2 1 48 0,-4 0 1 0,-2-2-49 16,-2-1 0-16,-3-3 37 0,0-3 2 0,-4-2-39 16,-1 0 0-16,-1-3 27 0,-2-2 0 0,-4-4-27 15,-1-4 0-15,-3-2 20 0,-2-4 1 0,2-3-21 16,2-2 0-16,1 0 16 0,0-3 1 0,0-3-17 15,0-1 0-15,0-2 18 0,-1 0 1 0,-1-2-19 16,2-2 0-16,3 0 18 0,-1-1 1 0,4 1-19 16,2 1 0-16,7 1 18 0,1 0 1 0,0 2-19 15,5 3 0-15,1 5 20 0,2 5 1 0,3-1-21 0,0 4 0 16,2 1 20-16,1 3 1 0,2 2-21 16,0 0 0-16,0 0 19 0,2 2 1 0,-2 0-20 0,1 1 0 15,2 1 17-15,2 3 0 0,-2 1-17 0,0 1 0 16,0 7 12-16,1 3 0 0,-3 2-12 0,-1-4 0 15,2 2 9-15,-6 2 1 0,1-1-10 0,-2-2 0 16,-1 1 8-16,-2 1 0 0,0-4-8 0,-2-2 0 0,-3 1 4 16,-1-1 1-16,-1-3-5 0,-1-3 0 0,0-5 2 15,0-1 2-15,0 1-4 0,0-3 0 0,0 0 2 16,-1 0 0-16,-1 0-2 0,1 0 0 0,-1 0 1 0,1-5 1 16,1 2-2-16,-4-5 0 0,3-2 2 15,-1-1 0-15,2-6-2 0,2-1 0 0,3-1 1 0,-4-1 0 16,5 1-1-16,4 3 0 0,1 0 1 0,4 2 0 15,-4 1-1-15,1 2 0 0,1 0 1 0,-2 2 1 16,2 1-2-16,-2 0 0 0,0 3 1 0,-3 0 0 0,4 5-1 16,2 5 0-16,3-2 1 0,3 7 0 0,0 1-1 15,1 3 0-15,0 2 0 0,-1 1 1 0,1 2-1 16,1 0 0-16,-4 3 1 0,1 2 0 0,-1-2-1 16,-2-1 0-16,-4-2 2 0,0-2-1 0,-3-1-1 15,1 0 0-15,-2 0 1 0,-2 0 0 0,-4-4-1 16,-4-4 0-16,-3-1 1 0,-1-1 0 0,1-4-1 15,2 1 0-15,3-3-1982 0</inkml:trace>
  <inkml:trace contextRef="#ctx0" brushRef="#br1" timeOffset="-214090.342">25272 10842 1281 0,'0'0'0'0,"0"0"0"16,0 0 0-16,0 0 83 0,0 0 0 0,0 0-83 16,0 0 0-16,0 2 79 0,0-1 0 0,0 3-79 0,2-3 0 15,1 4 77-15,0 3 0 0,-1 1-77 0,0 1 0 16,1 3 34-16,0-1 1 0,0 2-35 0,2 1 0 15,1 1 22-15,1-1 0 0,-1-4-22 0,0 2 0 16,2 0 17-16,2-1 1 0,0 1-18 0,-2 0 0 0,0-2 15 16,-2 0-1-16,-1-2-14 0,-1-4 0 15,1-2 15-15,0-1 1 0,0 0-16 0,-2 1 0 0,2 0 11 16,0 0 0-16,-1 0-11 0,1 2 0 0,-5-5-1492 16</inkml:trace>
  <inkml:trace contextRef="#ctx0" brushRef="#br1" timeOffset="-213850.455">25537 10812 1507 0,'0'0'0'0,"2"3"0"15,1 2 0-15,0 0-4 0,-1 4 2 0,-1 6 2 16,2 5 0-16,2 1-11 0,2 7 1 0,-1-4 10 15,0-2 0-15,1-1 12 0,-1-2 0 0,2-3-12 16,2 1 0-16,-1 0 9 0,-1 2 1 0,0-3-10 16,0 2 0-16,0-2 12 0,-2 1-1 0,1-1-11 15,1-4 0-15,-2 0 48 0,2-5 2 0,0 1-50 16,0 2 0-16,-8-10-1234 0</inkml:trace>
  <inkml:trace contextRef="#ctx0" brushRef="#br1" timeOffset="-213100.224">26112 11210 1494 0,'0'0'0'16,"0"0"0"-16,0 0 0 0,0 0 24 0,0 0-1 15,-3 0-23-15,-2 0 0 0,-4 1 51 0,-5 1 1 0,-6-1-52 16,0 1 0-16,-1 0 30 0,-1-1 0 0,-2 1-30 15,0 1 0-15,0 2 34 0,0-2-1 0,2 6-33 16,3 2 0-16,3 4 22 0,3 0-1 0,3 1-21 16,2 0 0-16,2 0 15 0,0 0 0 0,2-2-15 15,4-1 0-15,4-2 25 0,-1-3 1 0,3 1-26 16,2 2 0-16,2-4 28 0,1-1 1 0,5-1-29 16,0 1 0-16,3 4 29 0,2 1 0 0,-2-5-29 0,-2-3 0 15,-1-6 26-15,-1 1 1 0,-3-7-27 0,-1-1 0 16,1 1 20-16,-1-2 2 0,-2-3-22 0,1-2 0 15,-1-2 19-15,1 1 1 0,-2-1-20 0,0 1 0 16,0 1 20-16,0 0 2 0,-2 1-22 0,-1 0 0 16,-2 4 22-16,-1 2 0 0,-1 2-22 0,1 3 0 15,0 0 22-15,-1 1 0 0,1 2-22 0,-1-1 0 0,1 1 24 16,0 1-1-16,-1 3-23 0,2 1 0 0,2 8 19 16,2 0 2-16,1 6-21 0,-1 5 0 0,0 7 15 15,-1 5 2-15,-1-3-17 0,0 1 0 0,0-1 12 16,-2-2 1-16,-2 6-13 0,-1-1 0 0,-3 5 9 15,-3 4 1-15,-2-3-10 0,0-4 0 0,0-7 6 0,-2-2 0 16,-1-1-6-16,0-6 0 0,0-1 5 0,-2-2-1 16,2-2-4-16,1-4 0 0,4-1 2 0,0-3 2 15,1-5-4-15,0 1 0 0,2-4 2 0,1-2 0 16,-1-3-2-16,-2-1 0 0,-1-4 1 0,-2-1 2 16,2-3-3-16,1-2 0 0,2-4 3 0,1-1 2 15,2-1-5-15,0 1 0 0,0 2 6 0,3 0 1 0,4-1-7 16,2-1 0-16,2 1 10 0,4-1 1 0,-1 0-11 15,-1 1 0-15,1-1 15 0,0 2 1 0,1 2-16 16,-1 1 0-16,0 3 16 0,-1-1 1 0,2 3-17 16,1 0 0-16,1 1 20 0,1 1 1 0,-2 3-21 15,-1-2 0-15,0 1 15 0,-1 6 1 0,-1-2-16 16,-4 1 0-16,-9 2-1988 0</inkml:trace>
  <inkml:trace contextRef="#ctx0" brushRef="#br1" timeOffset="-212705.822">26377 11208 1494 0,'0'0'0'0,"2"2"0"0,-1-2 0 0,1 0 8 15,-1 1 0-15,1 2-8 0,0 2 0 0,1 5 6 0,0 1-1 16,2 3-5-16,1 3 0 0,1 2 24 15,-1 2-1-15,0-2-23 0,-1 0 0 0,0-2 23 0,0 1-1 16,1-6-22-16,-1 1 0 0,-4-2 17 0,-1-1 0 16,0-4-17-16,0-1 0 0,0-2 13 0,0 0 2 15,0 0-15-15,-1 0 0 0,1-1 13 0,0 0 2 16,0-2-15-16,-2-2 0 0,1-1 21 0,-1 0 1 16,2 0-22-16,0-2 0 0,-2-6 28 0,1-5 1 0,1-2-29 15,1-1 0-15,1 2 39 0,0 1 0 0,-1 2-39 16,2 1 0-16,2 4 43 0,2 1 0 0,-1 0-43 15,0 2 0-15,2-2 40 0,2-2 2 0,-1 2-42 16,1 0 0-16,-1 0 42 0,1 1 1 0,3 0-43 16,0 2 0-16,-1 2 43 0,1 2 0 0,0-1-43 15,0-1 0-15,-1-2 41 0,-1 2 0 0,1-2-41 16,-1 5 0-16,-11 0-1727 0</inkml:trace>
  <inkml:trace contextRef="#ctx0" brushRef="#br1" timeOffset="-212493.629">26745 11208 1721 0,'0'0'0'0,"0"2"0"0,0-1 0 15,0 2 40-15,0 1 2 0,0 0-42 0,-1 4 0 16,-1 3 81-16,0 5-1 0,2-2-80 0,0 4 0 0,0-1 71 16,2 1 0-16,1-3-71 0,0 1 0 0,-1-5 29 15,1 2 0-15,0 0-29 0,-1-4 0 0,0 2 18 16,-2-4 0-16,0-1-18 0,0-1 0 0,0-1 12 15,0 3 1-15,0-2-13 0,0-2 0 0,0-3-1670 16</inkml:trace>
  <inkml:trace contextRef="#ctx0" brushRef="#br1" timeOffset="-212348.4">26709 10985 1784 0,'0'0'0'0,"0"0"0"16,0 0 0-16,0 0 0 0,0 0 1 0,0 0-1 16,0 0 0-16,0 0-1 0,0 0 1 0,0 0 0 15,1 0 0-15,2 0-10 0,2 0 0 0,2 1 10 16,-1 1 0-16,-6-2-1323 0</inkml:trace>
  <inkml:trace contextRef="#ctx0" brushRef="#br1" timeOffset="-211987.279">26898 11306 1608 0,'0'0'0'0,"2"3"0"0,-1 5 0 15,-1 5 4-15,0 1 2 0,0 0-6 0,2-1 0 16,1-3 2-16,0-2 0 0,-1-2-2 0,-2-1 0 0,-2-1 68 16,1-4 0-16,1 2-68 0,0 1 0 0,0 0 33 15,0-3 0-15,0 2-33 0,0-1 0 0,0-1 24 16,0 0 0-16,0 0-24 0,0-1 0 0,1-4 49 15,3 0 0-15,0-6-49 0,4-1 0 0,2-6 49 16,1-6 2-16,0 4-51 0,-1 2 0 0,-1 3 45 16,1 0 1-16,-1 1-46 0,1 1 0 0,0 2 39 0,-1 0 0 15,2 2-39-15,0 4 0 0,1-1 32 0,-4 4-1 16,1-1-31-16,1 1 0 0,-1 2 26 0,1 2 1 16,1 1-27-16,2 5 0 0,1 0 18 0,2 5 0 0,-3-2-18 15,-2 3 0-15,-1 0 14 0,-3 0 2 0,0-1-16 16,-2-2 0-16,-2-3 13 0,-2-3 0 0,1 3-13 15,0 0 0-15,-1 0 10 0,-1-2 0 0,0 3-10 16,0 1 0-16,0-1 8 0,0 3 0 0,0-3-8 16,2-3 0-16,-2-6-1863 0</inkml:trace>
  <inkml:trace contextRef="#ctx0" brushRef="#br1" timeOffset="-211660.424">27423 11192 1658 0,'0'0'0'0,"-2"2"0"0,2-2 0 15,0 0-1-15,-2 1 0 0,-2 1 1 0,-3 1 0 16,-2 2-21-16,-4 3-1 0,-3 1 22 0,0 2 0 16,-1 2 20-16,-1 0 1 0,0-2-21 0,3-2 0 0,2-1 14 15,2 0 2-15,1 0-16 0,4 0 0 0,1-2 16 16,3-1-1-16,2 0-15 0,0 3 0 0,0 1 53 15,2 2 1-15,4-1-54 0,4 2 0 0,3 3 62 16,3 1 1-16,1-2-63 0,1-3 0 0,1 0 60 16,1 0 2-16,1-3-62 0,-2-2 0 0,0-3 51 0,1-3 1 15,-1 0-52-15,0 0 0 0,0-1 37 0,0-1 1 16,-1-4-38-16,-2-2 0 0,-2-1 25 0,-1-1 0 16,-2-1-25-16,0-2 0 0,0 1 16 0,-1 1 1 15,-1-2-17-15,1 0 0 0,-10 13-1748 0</inkml:trace>
  <inkml:trace contextRef="#ctx0" brushRef="#br1" timeOffset="-211248.299">27579 10787 1683 0,'0'0'0'0,"0"8"0"15,0 4 0-15,0 9 17 0,-2 6-1 0,2 3-16 16,2 0 0-16,1 2 18 0,0-4 1 0,0 4-19 0,1 0 0 16,-1 2 32-16,0 0-1 0,0-3-31 0,0 3 0 15,2-6 34-15,1 1 0 0,1-4-34 0,-2-1 0 16,-1-8 22-16,1-4 1 0,0-2-23 0,-2-2 0 16,0-4 16-16,-1-4 2 0,1 0-18 0,0 0 0 0,-1 0 24 15,1 0 1-15,2-1-25 0,1-4 0 0,2-3 24 16,2-3 1-16,1-3-25 0,3-2 0 0,2-3 22 15,0-3 2-15,-3 1-24 0,-2 4 0 0,0 3 17 16,-1 2 1-16,-1 3-18 0,3-4 0 0,0 2 12 16,1 2 2-16,-2 1-14 0,0 1 0 0,-3 6 7 0,-1 1 1 15,1 3-8-15,3 7 0 0,3-1 4 0,2 7 0 16,-2 0-4-16,-1 0 0 0,-2 1 2 0,-1 0 1 16,-2 1-3-16,0-1 0 0,-2 1 2 0,-1 1 0 15,0-5-2-15,0 0 0 0,-4-1 2 0,-1-2 1 16,-3-2-3-16,0-1 0 0,1-3 2 0,-1-2 1 0,0 0-3 15,0 2 0-15,-1 1 2 0,3 1 2 0,1-2-4 16,0-2 0-16,0-3-1663 0</inkml:trace>
  <inkml:trace contextRef="#ctx0" brushRef="#br1" timeOffset="-210771.571">28457 10665 1532 0,'0'0'0'0,"-2"5"0"16,1 4 0-16,-1 9 5 0,1 4-1 0,-1 2-4 15,0-7 0-15,-1 2 9 0,0-2 1 0,0-1-10 16,0 0 0-16,0 1 27 0,-1-1 0 0,1-3-27 15,0-2 0-15,1-3 17 0,4-3 1 0,0-1-18 16,-1 3 0-16,-1-7-1238 0</inkml:trace>
  <inkml:trace contextRef="#ctx0" brushRef="#br1" timeOffset="-210559.034">28714 10640 1658 0,'0'0'0'0,"-2"4"0"0,0 3 0 0,1 4 12 16,-1 3 1-16,-1 5-13 0,-2 3 0 0,-1 7 57 0,-2 1 0 15,0 1-57-15,-2 0 0 0,-1-5 64 16,0 0 0-16,3-6-64 0,2 3 0 0,1-1 28 0,0-6 0 16,2-2-28-16,1 0 0 0,2-1 18 0,2-1 1 15,0-4-19-15,-2-5 0 0,0-3-1515 0</inkml:trace>
  <inkml:trace contextRef="#ctx0" brushRef="#br1" timeOffset="-209119.825">28841 11254 1834 0,'0'3'0'15,"0"-3"54"-15,-1 8 1 0,-6 22-55 0,1 2 0 16,-1-7 88-16,1-1 0 0,0-2-88 0,-1-1 0 15,1-2 40-15,0-2-1 0,-1-3-39 0,-2 1 0 0,-3-3 34 16,1 2 0-16,2-6-34 0,2-1 0 0,4-4 7 16,3-2 1-16,0 1-8 0,-1 0 0 0,1-2-1711 15</inkml:trace>
  <inkml:trace contextRef="#ctx0" brushRef="#br1" timeOffset="-208623.1">29539 11110 1394 0,'0'0'0'0,"-1"0"0"16,-1-5 0-16,-1 2-1 0,-2 3 1 0,-3-5 0 16,-1 2 0-16,-4 1-2 0,-1 1 0 0,-4-1 2 15,0 1 0-15,-1-1 31 0,-1 2 2 0,-1 2-33 16,2-1 0-16,3 2 22 0,1 1 2 0,3-3-24 16,1 1 0-16,1 1 20 0,4-3 1 0,1 0-21 0,-2 0 0 15,1 0 58-15,0 0-1 0,1 0-57 0,2 0 0 16,1 0 59-16,1 0 2 0,-1 0-61 0,0 0 0 0,1 0 51 15,1 0 1-15,1 0-52 0,4 0 0 16,2 0 39-16,0 2 1 0,8 1-40 0,6 0 0 0,2 2 30 16,6 3 1-16,-2 1-31 0,-3 2 0 0,-3 0 23 15,-2 2 0-15,-1 1-23 0,-1 2 0 0,-1 1 21 16,-2 1 0-16,-1-1-21 0,0-4 0 0,-2 3 17 16,-1-4 0-16,-2 1-17 0,-2-2 0 0,-4 2 19 15,-2-5 0-15,-4 0-19 0,1 1 0 0,-3 2 18 0,-2-3 1 16,-3 2-19-16,-1-2 0 0,-2-1 18 0,-2 1 1 15,2 0-19-15,1-1 0 0,4-4 18 0,1-2 1 16,1 1-19-16,2 0 0 0,1-2 13 0,-1 0 2 16,0 0-15-16,2 0 0 0,3 0-1738 0</inkml:trace>
  <inkml:trace contextRef="#ctx0" brushRef="#br1" timeOffset="-208156.006">29786 11099 1306 0,'0'0'0'0,"0"3"0"15,0-3 0-15,0 0 13 0,0 0 2 0,0 2-15 16,-1 4 0-16,-1-1 11 0,-1 6 1 0,-2 3-12 16,-1 5 0-16,-1-3 46 0,1 1 1 0,1 1-47 0,2-3 0 15,1-2 27-15,2 0 0 0,0 1-27 0,0-1 0 16,2-2 18-16,3 1 1 0,1 1-19 0,2-5 0 15,2 0 26-15,1-2 0 0,2 1-26 16,-1-6 0-16,1 1 26 0,2-1 0 0,0-1-26 0,0-1 0 0,-1-2 25 16,1-2 2-16,-3-3-27 0,-2-2 0 0,-1-2 22 15,1-2 0-15,-2-2-22 0,0 0 0 0,0 0 23 16,0 0-1-16,-2 2-22 0,-1 1 0 0,-3 4 21 16,-2 2 1-16,0 1-22 0,0 0 0 0,0-1 18 15,0 1 0-15,0 0-18 0,0 1 0 0,0-3 15 0,0 3 1 16,0 1-16-16,0 0 0 0,0 4 11 0,0 0 2 15,0 0-13-15,0 4 0 0,0 0 10 0,1 3 1 16,2 2-11-16,1 9 0 0,-1 1 9 0,2 4 1 16,1 0-10-16,0-3 0 0,1-4 11 0,-1 0 0 15,2-2-11-15,2 0 0 0,-1-1 12 0,-1-4-1 16,2-1-11-16,1 0 0 0,2-5 9 0,-2 2 0 0,0-8-9 16,0 0 0-16,2-3 7 0,1-2 0 0,2-7-7 15,0 1 0-15,0-5 6 0,0 2 1 0,-2-4-7 16,-3 1 0-16,-11 20-1539 0</inkml:trace>
  <inkml:trace contextRef="#ctx0" brushRef="#br1" timeOffset="-207728.382">30143 10809 1583 0,'0'0'0'0,"-1"3"0"15,1-3 0-15,0 0 1 0,-2 2 0 0,-1 4-1 16,0 4 0-16,-2 4 2 0,-1 5 1 0,2 1-3 0,4 3 0 15,2 0 69-15,1 3 1 0,2-6-70 0,1 2 0 16,1 2 35-16,-1 0-1 0,1-5-34 0,-3 2 0 0,1-1 26 16,0 1 0-16,1-1-26 0,-1-2 0 15,-2-2 54-15,-1-5 0 0,-1 0-54 0,1-3 0 0,0-5 52 16,-1-3 1-16,-1 1-53 0,0-1 0 0,0 0 47 16,0 0 0-16,0 0-47 0,0-1 0 0,2-4 44 0,1-1 0 15,2-4-44-15,3-2 0 0,3-6 36 0,2-2 1 16,-1 4-37-16,0 5 0 0,-1 6 29 15,-2 5 1-15,1-3-30 0,-1 1 0 0,1 1 23 16,-2-1-1-16,5 2-22 0,3 3 0 0,3 2 18 0,3 0 1 16,-3 4-19-16,-3 2 0 0,-2 5 14 0,-2 5-1 15,0-4-13-15,1 4 0 0,-2 1 10 0,0 0 0 16,-3 2-10-16,-1-4 0 0,-4 1 6 0,-1-4 1 0,-2-1-7 16,-4-2 0-16,-2-1 4 0,-2 0 1 0,-2-1-5 15,-1-4 0-15,-3 0 3 0,-4-1 2 0,1-6-5 16,-2-1 0-16,-4-1 3 0,0-4 0 0,-1-3-3 15,1-2 0-15,4 1 3 0,0-1 0 0,3-1-3 16,3 0 0-16,5 0 2 0,4 2 0 0,0 1-2 16,4 1 0-16,0 7-1915 0</inkml:trace>
  <inkml:trace contextRef="#ctx0" brushRef="#br1" timeOffset="-207214.507">30535 11102 1583 0,'0'0'0'0,"2"3"0"0,0 2 0 0,1 1 19 15,0 5 1-15,-1 5-20 0,-1 2 0 0,1 2 42 16,-1 2 0-16,1 0-42 0,-2 2 0 0,0-5 72 16,0 0 1-16,2 0-73 0,-1-6 0 0,-1 0 30 15,0-2 2-15,2-5-32 0,1 0 0 0,-1-1 20 16,-1-2 0-16,1 0-20 0,-2-1 0 0,0 0 28 0,0-2 1 15,0-2-29-15,0 0 0 0,0 1 29 0,0-1-1 16,0-3-28-16,0-6 0 0,0-4 28 0,1-6 0 16,3 0-28-16,-1 4 0 0,-2 1 22 0,2 2 2 15,2 1-24-15,0 4 0 0,0 2 15 0,0 4 2 16,-1 0-17-16,1 3 0 0,0-3 13 0,0 1-1 16,1 2-12-16,2 2 0 0,2 1 7 0,-1 2 1 0,2 1-8 15,2 4 0-15,0-2 3 0,-2 1 0 0,0 2-3 16,-1-3 0-16,-2-2 1 0,0 2 0 0,0-1-1 15,-2-3 0-15,-1 1 0 0,-2 0 0 0,0 1 0 16,0-4 0-16,1-1 0 0,-1 1 0 0,0 1 0 16,-1-3 0-16,-1 2 0 0,1-2 0 0,-1 0 0 15,1 0 0-15,0 0 0 0,-1 0 0 0,1-2 0 16,-1-3 0-16,2-3 0 0,1-3 0 0,-1-1 0 16,0-1 0-16,2-1 0 0,1-4 0 0,-1 3 0 15,-2 0 0-15,0 3 0 0,1 1 0 0,0-1 0 16,3 3 0-16,1 1 0 0,0 0 0 0,-2 2 0 0,0 1 0 15,1 3 0-15,-1-1 0 0,1 2 0 0,-1 1 0 16,0 4 0-16,1-2 0 0,1 3 0 0,1 3 0 16,2 3 0-16,2 1 0 0,-2 0 0 0,-1-1 0 15,-4 0-1-15,-1 0 1 0,0-2 0 0,0-2 0 0,-2-4-1 16,-2 2 1-16,1-4 0 0,0 2 0 0,-2-3-1686 16</inkml:trace>
  <inkml:trace contextRef="#ctx0" brushRef="#br1" timeOffset="-206999.679">31112 11083 1595 0,'0'0'0'0,"0"2"0"16,0-1 0-16,0 2 7 0,0 0 1 15,0 7-8-15,0 4 0 0,2 8 48 0,1 4 0 0,0-1-48 16,-1-1 0-16,0-4 54 0,-2-1 1 0,-2-1-55 15,0-2 0-15,2-4 25 0,0 1 1 0,-1-2-26 16,1-3 0-16,1-3 17 0,1-2-1 0,-2-2-16 16,-2 3 0-16,2-4-1425 0</inkml:trace>
  <inkml:trace contextRef="#ctx0" brushRef="#br1" timeOffset="-206763.669">31186 10779 1658 0,'0'0'0'0,"0"0"0"0,0 0 0 16,0 0 5-16,0 0-1 0,1 0-4 0,3 3 0 15,-1 3 20-15,-2 2 0 0,3 8-20 0,0 5 0 16,4 6 60-16,0 6-1 0,0 0-59 0,0-4 0 0,-1-1 27 16,-1-2 0-16,-1 2-27 0,-1 1 0 0,1 1 19 15,-2-2 0-15,-1 1-19 0,0-1 0 0,-1 1 34 16,1-1 1-16,-1-1-35 0,-1-6 0 0,0-7 31 15,0 0 2-15,2-6-33 0,0 0 0 0,-1-3 22 16,1-4 2-16,-1 1-24 0,1-1 0 0,-2-1-1573 0</inkml:trace>
  <inkml:trace contextRef="#ctx0" brushRef="#br1" timeOffset="-206582.477">31383 11073 1545 0,'0'0'0'0,"-3"0"0"16,0 0 0-16,-2 0 3 0,-3 0 2 0,-3 0-5 15,-2 2 0-15,-1 0 4 0,-2-1 1 0,-1 2-5 16,-1 1 0-16,0 0 11 0,1 3 1 0,-2-1-12 16,-2 2 0-16,-1-7 24 0,-2 4-1 0,3 2-23 15,2 0 0-15,3 0 18 0,2 2 1 0,3-1-19 16,1-1 0-16,5-3 25 0,2 3 0 0,3-4-25 16,0 2 0-16,0-5-1290 0</inkml:trace>
  <inkml:trace contextRef="#ctx0" brushRef="#br1" timeOffset="-206371.649">31430 10706 1419 0,'0'0'0'0,"1"2"0"0,2-2 0 0,1 0 20 16,-1 1 0-16,0 4-20 0,0-2 0 16,2 5 39-16,0 3-1 0,0 7-38 0,-2 1 0 0,0 8 59 15,0 1 2-15,2 5-61 0,0-1 0 0,-2 1 27 16,0-3 1-16,0 4-28 0,-1-3 0 0,-1 1 18 15,1-4 0-15,0 2-18 0,-2 2 0 0,0 0 27 16,0 1 0-16,1-4-27 0,1-6 0 0,-1-2 32 16,1-2 1-16,0-5-33 0,-1-1 0 0,-1-13-1401 0</inkml:trace>
  <inkml:trace contextRef="#ctx0" brushRef="#br1" timeOffset="-206147.896">31704 11040 1583 0,'0'0'0'0,"0"0"0"16,0 0 0-16,0 0 7 0,-2 0-1 0,1 2-6 16,-1 1 0-16,-1-3 28 0,-2 2 0 0,-3 4-28 15,-3-1 0-15,-5 1 61 0,-2 3 0 0,-1-4-61 16,-1 0 0-16,-4-2 28 0,-2-1 0 0,1-2-28 16,-1 0 0-16,1 1 19 0,-1-1 0 0,2-3-19 15,2-2 0-15,1-3 34 0,0 1-1 0,4 2-33 16,3-2 0-16,2 6 35 0,4 1 0 0,4 1-35 0,2-1 0 15,4 0 25-15,1 2-1 0,2 3-24 16,3-2 0-16,-8-3-1542 0</inkml:trace>
  <inkml:trace contextRef="#ctx0" brushRef="#br1" timeOffset="-205473.251">31760 11254 1381 0,'0'0'0'0,"6"-2"0"0,4 1 0 0,5-1-1 16,5 2 1-16,0-3 0 0,1 1 0 0,-2 1-7 15,0-1 1-15,-1-1 6 0,-2-2 0 0,-2 1 0 16,-1-6 2-16,-2 2-2 0,-3 5 0 0,-3-2 2 16,-2 5 1-16,-1 0-3 0,-1 0 0 0,1-1 4 0,-2-1 0 15,0-3-4-15,-2 2 0 0,1 0 11 0,-1 1 2 16,-1-2-13-16,-2 2 0 0,-3 1 27 16,-2-4-1-16,-2 3-26 0,-3 1 0 0,-1 1 39 0,-1 3-1 15,1 2-38-15,5-4 0 0,4 2 40 0,4 2 1 16,2 1-41-16,-1 2 0 0,0 0 27 0,2 0 1 15,4 3-28-15,2 2 0 0,4 1 19 0,1 2 0 0,1 0-19 16,1-2 0-16,0-1 13 0,1-2 1 0,4 0-14 16,-1-2 0-16,1-1 8 0,1-3-1 0,0 0-7 15,-1 0 0-15,-4-2 1 0,0-3 2 0,1 0-3 16,-3 0 0-16,1-2 0 0,-2 1 1 0,-1-1-1 16,-1-1 0-16,-1 1 0 0,0-3 0 0,0 2 0 15,-1 0 0-15,-4 0 0 0,0 0 0 0,-1 1 0 16,-1 1 0-16,1 1 0 0,0-4 0 0,-1 3 0 15,1-1 0-15,-2 1 0 0,-2 1 0 0,1-3 0 16,-1-1 0-16,-3 3 0 0,0-4 0 0,-3 2 0 0,-1 0 0 16,-1 1 0-16,-1 2 1 0,0-3-1 0,1 3 0 15,6 3 1-15,0-3 0 0,3 2-1 0,1-1 0 16,0 1 4-16,0 1-1 0,5 2-3 0,4 3 0 16,7 3 7-16,5 3 1 0,0-3-8 0,2-3 0 0,3-3 7 15,1-2 2-15,-1-1-9 0,-4 1 0 0,0-3 12 16,-1-3-1-16,-2-2-11 0,0-3 0 0,-1-2 11 15,-1-1 0-15,-1-6-11 0,-1-2 0 0,-6-6 10 16,-1-2 2-16,0-3-12 0,-2-4 0 0,-1-4 18 16,-2-3-1-16,-3 5-17 0,-1 2 0 0,-4 4 24 0,-1 3 1 15,-1 1-25-15,-1-1 0 0,-1 1 28 0,-1-1 1 16,-1 5-29-16,0 5 0 0,0 7 31 0,-2 6 2 16,2 4-33-16,1 4 0 0,2 6 31 0,2 2 1 15,-1 4-32-15,0 5 0 0,-1 4 38 0,-2 4 1 16,2 2-39-16,2 4 0 0,2 2 38 0,1 2 1 15,0 1-39-15,1 3 0 0,1 2 38 0,-1 5 0 0,2-1-38 16,3-2 0-16,2-4 28 0,3-2 1 0,-1-3-29 16,-3 2 0-16,1-1 21 0,0 1 2 0,0-5-23 15,-4-4 0-15,-1-4 14 0,-1-1 2 0,-1-11-16 16,1-7 0-16,1-8-1872 0</inkml:trace>
  <inkml:trace contextRef="#ctx0" brushRef="#br1" timeOffset="-204084.564">19060 12381 1369 0,'0'0'0'0,"0"0"62"0,0 0 2 0,-2-16-64 16,2 1 0-16,2 0 141 0,1 3 0 0,-3 1-141 0,1 1 0 16,3 4 118-16,-1 1 0 0,2 0-118 15,-4-3 0-15,5-3 22 0,2 3 1 0,4 0-23 0,2-1 0 16,-1-1 34-16,3 1 1 0,1 1-35 0,-4 3 0 16,1 4 46-16,2 1 1 0,0 3-47 0,-2 0 0 0,1 0 33 15,-1 2 1-15,-1 1-34 0,-2 2 0 16,0 2 25-16,-1 1 2 0,-2-3-27 0,-2 4 0 0,-3-2 18 15,1-1 1-15,-4 2-19 0,-5 4 0 16,2 4 13-16,-2 3 0 0,-3-2-13 0,-2-2 0 0,1-6 9 16,-2 1 1-16,-1-3-10 0,1-2 0 0,-2-4 7 15,1-1 1-15,1-1-8 0,-1-2 0 0,1-2 5 0,2-1 1 16,4 0-6-16,-3 0 0 0,3-2 4 16,2-3 1-16,1-3-5 0,2-1 0 0,2-3 3 0,1-4 2 15,2 2-5-15,3-2 0 0,0 5 3 0,3 1 2 16,3 2-5-16,-1 0 0 0,0 1 3 0,-2 2 2 15,2 0-5-15,-2 4 0 0,0-4 4 0,-1 3 1 16,1 0-5-16,-3 2 0 0,1-2 3 0,1 2 1 16,-1 3-4-16,1-3 0 0,1 3 5 0,4 3-1 0,-3-1-4 15,-1 1 0-15,2 2 4 0,-5 1 0 0,2 2-4 16,-1 0 0-16,1 0 4 0,-1 1-1 0,-1 1-3 16,0-1 0-16,0 1 2 0,-1 1 2 0,-3 3-4 15,0 2 0-15,-1 1 2 0,-2 2 1 0,3-3-3 16,-4-3 0-16,-4-5 2 0,3-3 1 0,-1-2-3 15,1-2 0-15,1 2 2 0,0-3 0 0,0 0-2 16,0 0 0-16,0 0 1 0,0 0 2 0,0 0-3 16,0 0 0-16,0-3 1 0,0 0 1 0,3-3-2 15,3-7 0-15,4-6 1 0,1-5 0 0,0 4-1 0,-3 4 0 16,0 3 1-16,-2 5 0 0,1 0-1 0,-2 2 0 16,-1 1 1-16,0 2 2 0,0 0-3 0,4 0 0 15,-1 1 2-15,1-1 0 0,1 2-2 0,1 1 0 16,3 1 4-16,-2 2-1 0,1 2-3 0,0 3 0 0,-1 1 4 15,0 6 1-15,-2-3-5 0,1 4 0 0,-2 5 4 16,0-1 2-16,-3-1-6 0,-2 0 0 0,-3-3 7 16,0-2 1-16,-3-1-8 0,0-3 0 0,-1-2 7 15,1-7 1-15,0 2-8 0,-2 0 0 0,0-1 7 16,1-2 0-16,0-2-7 0,-4-4 0 0,8 6-1973 0</inkml:trace>
  <inkml:trace contextRef="#ctx0" brushRef="#br1" timeOffset="-203848.255">19841 11901 1758 0,'0'0'0'0,"-2"5"0"15,0 3 0-15,-1 6 33 0,2 5 0 0,-3-1-33 16,3 4 0-16,-1 3 66 0,-1 1 1 0,1 1-67 15,2 1 0-15,0 2 56 0,0-1 0 0,0-4-56 16,2 2 0-16,1-2 23 0,0-1 1 0,1 1-24 16,-4-1 0-16,-4 1 15 0,3-1-1 0,-1-3-14 15,1-4 0-15,-1-3 10 0,0-3 0 0,4-1-10 16,1-1 0-16,-3-9-1625 0</inkml:trace>
  <inkml:trace contextRef="#ctx0" brushRef="#br1" timeOffset="-203654.782">20048 12191 1545 0,'0'0'0'0,"0"2"0"0,0-1 0 0,0 3 37 0,0-1 1 16,0 5-38-16,0 1 0 0,0 7 55 0,0 3 0 15,0 0-55-15,0-2 0 0,-2-2 12 0,1-4 2 16,1 0-14-16,0 0 0 0,0-2 29 0,1 1 0 15,2-5-29-15,2 1 0 0,-5-6-1361 0</inkml:trace>
  <inkml:trace contextRef="#ctx0" brushRef="#br1" timeOffset="-203459.401">20062 12082 1494 0,'0'0'0'0,"0"-3"0"16,0 1 0-16,0 1 0 0,0-1 0 0,0 2 0 16,0-3 0-16,0 1-8 0,0 1 1 0,0-1 7 15,2 2 0-15,-2 0-1110 0</inkml:trace>
  <inkml:trace contextRef="#ctx0" brushRef="#br1" timeOffset="-202923.956">20234 12318 1054 0,'0'0'0'0,"0"8"0"0,2 4 0 0,-1 9 0 16,1 6 0-16,1 0 0 0,-3-7 0 0,2 1 36 16,-2-2 1-16,1-2-37 0,1-5 0 0,-2-3 79 15,-2-1 1-15,2-6-80 0,2-1 0 0,1 1 20 16,-1-2 1-16,-2 0-21 0,0 0 0 0,0 0 34 16,0-2-1-16,3-1-33 0,0-8 0 0,7-3 43 0,-2-4 0 15,-2-1-43-15,2 3 0 0,0 2 37 16,0 1 0-16,0 2-37 0,0 2 0 0,1 1 37 0,3 0 1 15,-6 2-38-15,2-1 0 0,3 1 34 0,-3 3-1 16,0-3-33-16,0 2 0 0,-2 1 28 0,1 2 0 16,-1-1-28-16,1 0 0 0,1 2 22 0,1 2 0 15,1 0-22-15,-2 1 0 0,0 0 16 0,0 2 0 0,-5-1-16 16,2 3 0-16,-1-4 13 0,1 2 0 0,0-1-13 16,0 1 0-16,1 0 11 0,-3 1-1 0,2-3-10 15,1 2 0-15,2 0 12 0,0 0 1 0,3-2-13 16,-3-2 0-16,4 1 16 0,2 1 1 0,-1-1-17 15,-4-2 0-15,4 0 17 0,0 0 1 0,-2 0-18 16,-2 0 0-16,-1-2 16 0,0-3-1 0,0-1-15 16,0 0 0-16,-1-1 14 0,-1 1 0 0,-1-3-14 15,-2-4 0-15,-3-1 13 0,-2-2-1 0,1 3-12 16,-2 4 0-16,1 1 18 0,-3 3 0 0,1 2-18 0,-3 0 0 16,2 0 22-16,-3 1 2 0,0-1-24 0,-1 1 0 15,-9-1 25-15,-1 0 0 0,2 1-25 16,1 4 0-16,3 1 24 0,0 2 0 0,4 0-24 0,2-1 0 15,6 1 19-15,1 1 1 0,1 2-20 16,2 2 0-16,1 1 17 0,0 2-1 0,3 1-16 0,6 0 0 16,4 0 14-16,2 2 1 0,0 0-15 0,-1-2 0 0,-2-3 12 15,-2-1 0-15,1-4-12 0,-1-1 0 0,2-2 11 16,3-1 2-16,0-2-13 0,-1 0 0 0,-2 1 10 16,-1-1 1-16,3-1-11 0,1-1 0 0,3 0 9 15,-4 1 0-15,-2-2-9 0,0-2 0 0,-16 5-1816 0</inkml:trace>
  <inkml:trace contextRef="#ctx0" brushRef="#br1" timeOffset="-202319.579">21187 12033 1520 0,'0'0'0'0,"0"0"0"16,0 0 0-16,0 0 1 0,0 0 0 0,0 0-1 16,0 1 0-16,2 3-2 0,1 0 1 0,2 3 1 15,1-3 0-15,-6-4-1140 0</inkml:trace>
  <inkml:trace contextRef="#ctx0" brushRef="#br1" timeOffset="-202139.975">21277 12413 1859 0,'0'0'0'0,"-2"3"0"0,-1 5 0 0,-2 5-1 15,-1 2 1-15,-1 0 0 0,-1 1 0 0,-3-5 0 0,-2 0 1 16,-1 0-1-16,0-2 0 0,-1 1 0 0,-2-4 0 15,4 2 0-15,2 3 0 0,3-1 0 0,3 2 0 16,-3 3 0-16,3-1 0 0,5-14-1395 0</inkml:trace>
  <inkml:trace contextRef="#ctx0" brushRef="#br1" timeOffset="-201272.736">22192 12069 1620 0,'0'0'0'0,"-2"2"0"15,0-2 0-15,1 0 6 0,-2 3 0 0,-2-3-6 16,-3 3 0-16,-3 2 20 0,-4 1 1 0,-1 1-21 0,-1 1 0 15,-1-4 58-15,1 3 2 0,1-3-60 0,1 1 0 16,6 0 26-16,-2-2 3 0,3-1-29 0,1-2 0 16,-1 0 19-16,0 1 0 0,2 1-19 0,1-2 0 15,4 0 28-15,-2 0 1 0,-1 0-29 0,3 0 0 0,-1 0 30 16,2 0 0-16,2 0-30 0,1 0 0 0,2 0 27 16,-4 0 0-16,6 0-27 0,5 0 0 0,6 0 23 15,6 0-1-15,1 0-22 0,-5 0 0 0,-1 1 20 16,-2 4 2-16,-1 1-22 0,0 1 0 0,-2 2 19 15,-1 1 0-15,0 2-19 0,-2 3 0 0,-1-4 16 16,-1 1 0-16,-4 1-16 0,-3 1 0 0,-6 1 18 0,-2 0 1 16,-7 0-19-16,0-3 0 0,-1-1 18 0,0 2 2 15,-5-2-20-15,1-1 0 0,-3 1 15 0,-1-3 2 16,1-2-17-16,1-3 0 0,-1-3 17 0,3-1 0 0,6-6-17 16,-3 1 0-16,3 0 17 0,2-2-1 0,4-2-16 15,1 4 0-15,3 1 13 0,2 2 0 0,2-2-13 16,3-3 0-16,3-1 10 0,1-4 0 0,4 5-10 15,4 0 0-15,-17 8-1824 0</inkml:trace>
  <inkml:trace contextRef="#ctx0" brushRef="#br1" timeOffset="-201029.176">22416 11699 1457 0,'0'0'0'0,"2"3"0"0,-1 0 0 16,1 2 22-16,-2 3 0 0,0 8-22 0,2 4 0 16,2 7 34-16,3 8 0 0,-2 1-34 0,-2 4 0 0,-2 1 57 15,-1 2 0-15,-1 0-57 0,1-4 0 0,0-4 28 16,-2-2 1-16,1 1-29 0,1-8 0 0,-4 1 18 16,3-1 1-16,-1-3-19 0,1 1 0 0,1 2 40 15,0-3 1-15,-2-2-41 0,2-7 0 0,2-3 42 16,-1-3 1-16,-1-2-43 0,0-2 0 0,0-4 42 15,0 0-1-15,0-2-41 0,2-3 0 0,-2 5-1520 16</inkml:trace>
  <inkml:trace contextRef="#ctx0" brushRef="#br1" timeOffset="-200833.656">22611 12017 1608 0,'0'0'0'0,"-2"2"0"16,-1-2 0-16,-2 0 12 0,-1 1 0 0,-4 4-12 15,-3-2 0-15,-9 5 42 0,-2 2 0 0,0 1-42 16,0 0 0-16,-1 0 66 0,-1 0-1 0,-1 2-65 16,0-6 0-16,2 0 28 0,2-1 1 0,0-1-29 15,0-2 0-15,2-3 19 0,1 0 0 0,2 2-19 16,5-2 0-16,7-2 21 0,3 2 2 0,3-3-23 16,1 3 0-16,-1 0-1490 0</inkml:trace>
  <inkml:trace contextRef="#ctx0" brushRef="#br1" timeOffset="-200636.355">22708 12155 1695 0,'0'0'0'0,"-2"5"0"0,2 2 0 0,-3 6 19 16,2 0 1-16,-3 3-20 0,1-5 0 0,2 0 28 15,-4-2 2-15,3 2-30 0,2 2 0 0,2 1 0 0,3 1 0 16,-4-4 0-16,1-3 0 0,-2-8-1345 16</inkml:trace>
  <inkml:trace contextRef="#ctx0" brushRef="#br1" timeOffset="-200352.443">22949 11780 1482 0,'0'0'0'0,"0"1"0"16,0 1 0-16,0 1 2 0,0 0 2 0,0 5-4 16,0 8 0-16,-2 6 3 0,0 7 1 0,1 1-4 15,-2 0 0-15,-1 3 55 0,1 2 0 0,-3-2-55 16,0-3 0-16,-1-3 28 0,1-3 2 0,1-4-30 15,0-1 0-15,2-3 21 0,3-3 1 0,2-2-22 0,-1-2 0 16,-1-1 42-16,0-1-1 0,0-4-41 0,2 0 0 16,4 0 43-16,-3 0 0 0,4-1-43 0,1-2 0 15,3-2 34-15,2-2 1 0,3-3-35 0,3 1 0 16,-19 6-1459-16</inkml:trace>
  <inkml:trace contextRef="#ctx0" brushRef="#br1" timeOffset="-200143.153">23224 11816 1394 0,'0'0'0'0,"0"0"0"0,0 0 0 0,0 0 2 0,0 0 0 16,0 0-2-16,0 0 0 0,0 0 0 0,0 2 1 15,-1 2-1-15,-1 9 0 0,1 6 31 0,-3 6 1 16,1 2-32-16,0 2 0 0,0 1 19 0,-2 1 0 16,0-2-19-16,0 1 0 0,2-1 16 0,2-1-1 15,-2-1-15-15,-2-2 0 0,-2-4 33 0,1-1-1 16,1-1-32-16,0-1 0 0,2-2 37 0,2-2 0 0,-1-3-37 15,0-1 0-15,1-4 39 0,1-3-1 0,0-1-38 16,0 1 0-16,0-3-1311 0</inkml:trace>
  <inkml:trace contextRef="#ctx0" brushRef="#br1" timeOffset="-199960.214">22810 11856 1381 0,'0'0'0'0,"-2"-2"0"0,2 0 0 16,0 1-8-16,-1-1 1 0,1 2 7 0,0-3 0 0,0 3-1025 16</inkml:trace>
  <inkml:trace contextRef="#ctx0" brushRef="#br1" timeOffset="-199416.069">23564 12033 1658 0,'0'0'0'0,"1"1"0"15,1 3 0-15,0 0-7 0,-2 4 1 0,1 8 6 0,2 5 0 16,4 6-25-16,1 6 0 0,-2-3 25 16,-1-3 0-16,0-5 24 0,-2-3-1 0,0-2-23 0,-1 1 0 15,-1 1 18-15,-1 0 1 0,0-2-19 0,0-6 0 16,0 0 19-16,-1 1 1 0,1-5-20 0,1-2 0 16,4-5 61-16,-5-1 2 0,0-3-63 0,0 0 0 0,0-3 66 15,2-1 2-15,4-4-68 0,2-2 0 0,2-2 55 16,1-5 0-16,0 2-55 0,-2 3 0 0,1 2 51 15,0 0 1-15,-1 1-52 0,1 4 0 0,-1-4 38 16,1 2 0-16,-1 0-38 0,1 1 0 0,-1 1 36 16,3-1 0-16,0 1-36 0,-4-1 0 0,0 1 26 0,0 2 1 15,-1 0-27-15,-1-1 0 0,0 3 20 0,1 0 1 16,-1 2-21-16,-1 0 0 0,1 1 15 0,1 1 1 16,-2-1-16-16,-2 2 0 0,0 0 10 0,0 0 1 15,0 2-11-15,0-1 0 0,4 4 8 0,-2-3 1 16,3 2-9-16,0 4 0 0,-8-8-1875 0</inkml:trace>
  <inkml:trace contextRef="#ctx0" brushRef="#br1" timeOffset="-199131.736">23964 12196 1532 0,'0'0'0'0,"2"2"0"16,1 1 0-16,0-3 16 0,-2 3 0 0,3 2-16 15,0-2 0-15,4 5 12 0,2 1 2 0,0 1-14 16,1-2 0-16,-3-2 57 0,3-1 0 0,0-2-57 16,-1-2 0-16,-2-1 29 0,-1 0 0 0,1 0-29 15,-1 0 0-15,-1 0 21 0,1 0-1 0,-1-1-20 16,0-2 0-16,1-5 43 0,-1 1-1 0,-1 1-42 15,0 0 0-15,-2-1 47 0,0 1 2 0,-1 0-49 16,-1 3 0-16,-1-2 51 0,-1 3 1 0,-3 1-52 16,0-4 0-16,-4 2 47 0,-2 0 0 0,-1-1-47 0,-5 3 0 15,-3-1 38-15,0 2 1 0,1 2-39 0,4 1 0 16,3 0 31-16,3 2 0 0,1 1-31 0,3 1 0 16,0 1 24-16,3 1-1 0,-1 2-23 0,2-1 0 15,-3 2 16-15,3 1 1 0,3 1-17 0,0-1 0 0,5 3 11 16,2-4 1-16,0 1-12 0,1 0 0 15,3 1 9-15,0 0 0 0,2-3-9 0,3-3 0 0,4-5 6 16,-1-3 0-16,2 0-6 0,0 0 0 0,-24 0-1841 16</inkml:trace>
  <inkml:trace contextRef="#ctx0" brushRef="#br1" timeOffset="-198852.867">24542 12209 1419 0,'0'0'0'16,"0"0"0"-16,0-4 0 0,0 3 30 0,0-1 2 15,0 1-32-15,-3 1 0 0,2-3 60 0,-2 1 2 0,-2 2-62 16,-3 0 0-16,-3 0 58 0,-4 2 2 0,-1 1-60 16,0-2 0-16,0 6 27 0,2 1 0 0,1-1-27 15,2 0 0-15,2-1 17 0,-1-4-1 0,2 1-16 16,0 2 0-16,0 1 23 0,2 0-1 0,1 1-22 16,3-1 0-16,-1 0 32 0,2-4 0 0,-1 1-32 15,2 2 0-15,2 0 38 0,2-1 1 0,0 1-39 16,2 0 0-16,5 3 38 0,-3-4 1 0,5 3-39 15,3 2 0-15,3-1 38 0,2 5 0 0,-2-5-38 16,-2-3 0-16,-1-4 26 0,0-1 0 0,-1-1-26 16,-1-3 0-16,-1 0 18 0,-2-1 0 0,0-3-18 15,0 3 0-15,0-1 9 0,0-2 0 0,1 0-9 0,-1 2 0 16,-11 6-1690-16</inkml:trace>
  <inkml:trace contextRef="#ctx0" brushRef="#br1" timeOffset="-198319.771">24769 12188 1332 0,'0'0'0'0,"1"0"0"0,3 0 0 0,0 0 5 16,3 0 2-16,-1 0-7 0,-1 0 0 0,1 0 10 15,2 0 0-15,-1 0-10 0,2 2 0 0,2-1 54 0,2 1 1 16,1-1-55-16,-1 3 0 0,-2 0 28 0,-1 3 1 16,-2-3-29-16,-2 1 0 0,-3 1 20 0,-1 1 1 15,0-1-21-15,-1 0 0 0,1 1 42 0,-2 1 1 16,-2-2-43-16,-1 4 0 0,-2 2 47 0,-3-1 1 15,0-1-48-15,-1-2 0 0,-1-7 47 0,-1 2 2 16,-2-1-49-16,4 0 0 0,-4-2 43 0,2-2 2 0,-2-1-45 16,0 0 0-16,1-2 37 0,-1-3 1 0,0 0-38 15,2 0 0-15,1 0 31 0,2-3-1 0,2 2-30 16,3-1 0-16,3 2 23 0,0 0 0 0,0-1-23 16,0-1 0-16,1 2 20 0,3-1 2 0,-1-1-22 15,0 4 0-15,2-2 19 0,4 3 0 0,-2 1-19 16,1 1 0-16,0-4 15 0,3 2 2 0,-3 2-17 15,0 0 0-15,1 2 15 0,1-1-1 0,-1 2-14 16,3 3 0-16,0 2 12 0,3 1-1 0,-1 2-11 16,0 0 0-16,1 0 8 0,-1 3 1 0,-3 2-9 15,-1-4 0-15,-4 1 5 0,-1-1 1 0,0-4-6 16,-2 0 0-16,-2-2 3 0,1 0 1 0,0 0-4 0,-1 0 0 16,-1-1 1-16,0 0 1 0,0 1-2 0,0-3 0 15,0 0 1-15,0 0 0 0,0 0-1 0,-1 0 0 0,-1 0 1 16,0 0 1-16,2-7-2 0,0 1 0 0,-1 0 1 15,-1-1 0-15,2-1-1 0,2-1 0 0,1-2 0 16,0 0 1-16,2 1-1 0,1 1 0 0,1 1 0 16,-2 2 1-16,1-2-1 0,4 0 0 0,-1 3 1 15,1 0 0-15,2 2-1 0,3-3 0 0,2 1 1 16,1 0 1-16,-2 0-2 0,-2 1 0 0,0 1 1 16,-1-1 0-16,-3 3-1 0,-2-1 0 0,-8 2-1752 0</inkml:trace>
  <inkml:trace contextRef="#ctx0" brushRef="#br1" timeOffset="-197730.623">25300 12115 1444 0,'0'0'0'0,"0"2"0"16,0-2 0-16,0 0 9 0,0 1 1 0,0 1-10 15,0 1 0-15,0-3 7 0,0 0-1 0,0 0-6 16,-2 2 0-16,0-1 43 0,-1 1 1 0,-2 1-44 16,-3-3 0-16,-1 3 24 0,-2 0 2 0,-2-1-26 15,0-2 0-15,2 0 18 0,2 0 0 0,1 0-18 16,0 0 0-16,1 0 28 0,4 2 1 0,1-2-29 15,-1 0 0-15,0 1 31 0,1 1 0 0,-2-1-31 16,-1 1 0-16,0 3 30 0,0-4 1 0,1 2-31 16,-1 2 0-16,0 1 27 0,0 1 0 0,2 2-27 15,1-1 0-15,1 2 23 0,-2-2 2 0,1 0-25 16,2-1 0-16,0 1 17 0,0 2-1 0,0-2-16 0,2 0 0 16,2-2 16-16,1-1 1 0,0 0-17 0,0 1 0 15,0 0 16-15,1 1 1 0,2-3-17 0,1 1 0 16,3 0 19-16,0 0 0 0,3-1-19 0,1 1 0 15,0-2 21-15,0-1 0 0,-1-2-21 0,1 0 0 0,0-2 26 16,0-4 0-16,-1-2-26 0,-1-2 0 0,0 1 27 16,1-2 0-16,-1-3-27 0,-8-1 0 0,2 1 25 15,0-2-1-15,-1-1-24 0,-3-2 0 0,-4 0 23 16,0-2-1-16,0 1-22 0,0-2 0 0,-3-5 24 16,0 0-1-16,-2 3-23 0,-1-3 0 0,-2 5 22 0,0-3 0 15,-3 2-22-15,1 3 0 0,1 2 20 0,-1 3 2 16,1-1-22-16,-3 2 0 0,0 1 16 0,-1 2 2 15,2-2-18-15,0 2 0 0,1 0 15 0,2 1 1 16,2 6-16-16,1-1 0 0,2 3 13 0,1 1 1 16,1 1-14-16,-1 0 0 0,2 0 10 0,0 1 0 0,0 6-10 15,2-1 0-15,4 10 8 0,2 4-1 0,1 3-7 16,3 4 0-16,0 4 5 0,4 4 1 0,-1 0-6 16,-3 0 0-16,1-1 3 0,0 1 1 0,0-1-4 15,1-3 0-15,-4-4 4 0,2-5-1 0,1 0-3 16,-2 2 0-16,-3-5 2 0,0-1 2 0,0-4-4 15,0-1 0-15,0-4 3 0,0-1 0 0,-2-2-3 16,-1-1 0-16,-2-3 3 0,-1-2 0 0,0 0-3 16,1 0 0-16,0 0 2 0,0 0 2 0,0-2-4 15,2-1 0-15,-5 3-1965 0</inkml:trace>
  <inkml:trace contextRef="#ctx0" brushRef="#br1" timeOffset="-197115.198">26242 12006 1884 0,'0'0'0'0,"-2"0"0"16,2 0 0-16,0 0 0 0,-2 0 0 0,-2 0 0 15,-6 0 0-15,-8 0 0 0,-5 0 0 0,-1 0 0 16,1 2 0-16,1 1 52 0,-2 0 1 0,2 3-53 15,3 1 0-15,1 0 28 0,2 5 0 0,3-5-28 16,4 5 0-16,3-1 23 0,1 0 0 0,2 0-23 16,1 1 0-16,0-2 52 0,-1 1 0 0,3-1-52 15,2-4 0-15,1-1 54 0,0 3 3 0,2-4-57 16,1 1 0-16,1-3 49 0,-1 1 0 0,2 0-49 16,2 0 0-16,-1-3 42 0,1-3-1 0,1 0-41 0,3 0 0 15,2 1 32-15,0 0 0 0,0-2-32 0,0-4 0 16,-2-2 30-16,1 1-1 0,-3-1-29 0,0 1 0 15,-1-1 22-15,0 2 1 0,-2-3-23 0,-2-1 0 16,-2-3 20-16,-2 1 1 0,0 1-21 0,-1 4 0 0,-1 3 19 16,-1 1 1-16,0 0-20 0,-1 2 0 0,-1 1 18 15,0 2 1-15,1-3-19 0,-1 2 0 0,2-1 15 16,0 2 0-16,-1 0-15 0,-1 0 0 0,0 2 10 16,1-1 1-16,1 2-11 0,0 1 0 0,-2 3 8 15,2 3 1-15,2 3-9 0,1 2 0 0,3 6 7 0,2-2-1 16,4-2-6-16,0-2 0 0,1-3 4 0,0-1 0 15,0-3-4-15,-2-3 0 0,-3-3 2 0,-2-2 1 16,0-2-3-16,-1 1 0 0,-5 1-2151 0</inkml:trace>
  <inkml:trace contextRef="#ctx0" brushRef="#br1" timeOffset="-196780.929">26375 12011 1721 0,'0'0'0'0,"0"0"0"15,0 0 0-15,0 0 34 0,0 0 0 0,0 0-34 16,0 0 0-16,0 0 25 0,0 1 0 0,0 1-25 15,0 1 0-15,0 2 81 0,0 1-1 0,2 4-80 16,1 5 0-16,0 6 39 0,1 0 0 0,-1-1-39 16,-2-4 0-16,1-5 23 0,0-1 2 0,-1-2-25 15,1-5 0-15,-1 1 34 0,1 1 1 0,0 0-35 16,-1-2 0-16,1-3 33 0,-1 0 2 0,1 2-35 0,-2-1 0 16,0-1 31-16,0 0 2 0,0 0-33 15,0-1 0-15,0-4 22 0,2-3 1 0,1-1-23 0,0-9 0 16,-2-4 16-16,1-3-1 0,0 1-15 0,1 3 0 15,2 4 9-15,-1 1 1 0,1 3-10 0,0 2 0 0,-2 5 7 16,0 3 1-16,2 0-8 0,2 1 0 0,0 0 6 16,1 1-1-16,2 1-5 0,1 1 0 0,4 4 5 15,-1 3-1-15,2 2-4 0,0 1 0 0,-4 3 3 16,4 2 2-16,0 1-5 0,-1 1 0 0,-3-1 2 16,1 0 2-16,0-1-4 0,-3-1 0 0,-4-4 3 15,-3 0 0-15,0-5-3 0,-1-1 0 0,-1-4 7 0,1-1 0 16,0 0-7-16,-1 0 0 0,1 0 8 0,-2 0-1 15,0 0-7-15,0 0 0 0,0 0-1880 0</inkml:trace>
  <inkml:trace contextRef="#ctx0" brushRef="#br1" timeOffset="-196333.324">26874 11870 1997 0,'0'0'0'0,"0"0"0"16,0 0 0-16,0 0 30 0,0 0 1 0,0 1-31 16,-1 1 0-16,-2 3 42 0,-1-4 2 0,-2 6-44 15,-4 1 0-15,-2 4 101 0,-4 1 1 0,0 0-102 16,1-4 0-16,1-1 35 0,0 0 0 0,-1 0-35 16,1-2 0-16,0-1 22 0,-1-5 1 0,4 1-23 15,2 3 0-15,2-3 31 0,1-1 2 0,0 0-33 0,1 2 0 16,3-1 31-16,-1-1 2 0,1 0-33 0,1 0 0 15,-1 0 33-15,1 0 2 0,-1 0-35 0,0 0 0 16,1 0 29-16,-1 0 0 0,2 0-29 0,2 0 0 16,1 0 26-16,0 0 0 0,2 2-26 0,6 0 0 15,5 1 20-15,5 1 0 0,0 4-20 0,-4-3 0 0,-3 1 17 16,1 1 0-16,-1 1-17 0,-1 0 0 0,-2 0 15 16,0 1-1-16,-1 1-14 0,-2-1 0 0,0 1 10 15,0-1 2-15,-2 1-12 0,-3-3 0 0,-1 1 7 16,-1 2 2-16,-1-2-9 0,-1 0 0 0,-1 0 7 0,-1-5 0 15,0 2-7-15,-2 1 0 0,-1-3 5 0,-2 0 1 16,0-1-6-16,0-1 0 0,-2 1 5 0,1 1-1 16,1-3-4-16,1 0 0 0,2 0 3 0,1 0 1 15,-1 0-4-15,0 0 0 0,2-3 1 0,3 0 1 0,0 0-2 16,-2 1 0-16,2 2-2215 0</inkml:trace>
  <inkml:trace contextRef="#ctx0" brushRef="#br1" timeOffset="-195130.196">26884 11919 1721 0,'0'0'0'0,"1"3"0"16,3 2 0-16,-1-2 2 0,-2 3 0 0,3 5-2 16,-1 5 0-16,2 5-1 0,1 3 1 0,2-2 0 15,0 1 0-15,-2-2 23 0,1-4-1 0,-1 2-22 0,0-6 0 16,1 0 19-16,-1-2 0 0,-1-2-19 0,0-1 0 15,-2-3 16-15,0-3 1 0,0-1-17 0,0 1 0 16,1-1 29-16,-1-1 0 0,0 0-29 0,0 0 0 16,0 0 35-16,1-1 0 0,-1-4-35 0,2 0 0 0,1 1 32 15,0-3 2-15,-1 1-34 0,0-2 0 0,0 0 31 16,-1-3 2-16,0 1-33 0,-1 3 0 0,0-3 27 16,0 1 0-16,0 1-27 0,-1 1 0 0,1 3 19 15,0-1 0-15,-1 2-19 0,0 1 0 0,-1 0 13 16,1 2 1-16,-1-3-14 0,1 2 0 0,0-1 10 15,-1 1 0-15,1 1-10 0,-1 0 0 0,3 0 6 16,0 1 0-16,3 1-6 0,-1-1 0 0,0 2 4 0,1-3 0 16,-1 4-4-16,1 0 0 0,-1 3 1 0,0-1 1 15,1-1-2-15,-3 0 0 0,3-1 0 0,-1 1 1 16,-1-2-1-16,0-1 0 0,-2-1 0 0,0 3 0 0,0-4 0 16,1 1 0-16,-1-1-1 0,0 0-1 0,0 0 2 15,0 0 0-15,0 0-4 0,-1 0 1 16,0 0 3-16,-1 0 0 0,1 0-8 0,-1 0 1 0,1 0 7 15,0 0 0-15,-1-1-8 0,1-3 1 0,-1 1 7 16,1 2 0-16,0-1-6 0,-1 0 0 0,1 1 6 16,-1-1 0-16,1 1-2 0,0-1 0 0,-1 1 2 15,1-1 0-15,1 2-2 0,2-3 2 0,1 1 0 16,0 1 0-16,1-1 0 0,-1 2 0 0,2-3 0 16,2 1 0-16,-1-1 0 0,-1 0 2 0,0 0-2 15,0 1 0-15,2-1 2 0,1 1 0 0,2-2-2 16,-2 1 0-16,-2-1 5 0,1 1 0 0,1 0-5 15,0 0 0-15,0 3 6 0,-1-3 1 0,-2 0-7 0,0 1 0 16,-2-3 6-16,-1 2 2 0,0 0-8 0,-2 1 0 16,-1 1 6-16,-1-1 0 0,1 1-6 0,-1-1 0 0,1 0 5 15,-2 2 1-15,0-3-6 0,0 2 0 0,0-1 4 16,0 0 1-16,0 2-5 0,0 0 0 0,0 0 3 16,0 0 1-16,0 0-4 0,-2 0 0 0,2 0 3 15,0 0 0-15,0 0-3 0,-1 0 0 0,1 2 2 16,0 0 2-16,-2-2-4 0,1 0 0 0,1 1 1 15,0 2 1-15,-2-3-2 0,2 0 0 0,0 0 1 0,0 0 0 16,0 0-1-16,0 2 0 0,2 0 1 0,2-1 0 16,4 1-1-16,5-1 0 0,3 1 2 0,3 1-1 15,-3-1-1-15,-3-1 0 0,-4-1 2 0,-2 0 0 16,-2 0-2-16,-1 0 0 0,1 0 2 0,0-1 1 16,0-4-3-16,1 0 0 0,2 0 2 0,0 1 1 0,-2 0-3 15,-1-2 0-15,0 0 5 0,0-1 0 0,-2 3-5 16,-1-1 0-16,-1 0 7 0,1 0 1 0,-2 2-8 15,0-3 0-15,-2 1 9 0,1 2 1 0,-3 0-10 16,0 0 0-16,-3 0 11 0,-1-1 2 0,-1 3-13 16,-1-2 0-16,-1 1 10 0,-3 0 0 0,1 4-10 15,3 3 0-15,4-2 9 0,1 3 1 0,2 2-10 16,0 3 0-16,0 4 8 0,1 0 0 0,2 1-8 16,2 0 0-16,1 1 7 0,0 2 1 0,2-1-8 15,1-4 0-15,2-1 7 0,2-1 0 0,1 1-7 16,-2-5 0-16,-1-2 5 0,0 1 1 0,0-3-6 15,0 0 0-15,2-3 3 0,-1 1 1 0,1-1-4 0,-2 3 0 16,1-4 2-16,-1-4 1 0,2 1-3 0,0 2 0 16,-1-6 1-16,1-1 2 0,-1-1-3 0,1-1 0 0,-1 2 0 15,-1-4 0-15,0-1 0 0,-1 2 0 16,-4 2-3-16,0 1 1 0,-1 0 2 0,-1 0 0 0,-1 1-8 16,0 3 2-16,0-1 6 0,0 0 0 0,0 0-14 15,0 2 2-15,0 2 12 0,0-1 0 0,0 1-16 16,-1-1 0-16,1 2 16 0,0 2 0 0,0-1-16 15,0 1-1-15,0 2 17 0,1 6 0 0,4 1-18 0,0 6 1 16,-2-1 17-16,-1 3 0 0,1-3-16 0,0-2 2 16,-1-1 14-16,-2-2 0 0,0-5-16 0,0-2 0 15,0-4 16-15,0 0 0 0,0 0-12 0,0 0 0 16,0 0 12-16,0 0 0 0,0 0-11 0,0 0 2 16,0 0 9-16,0 0 0 0,0 0-6 0,0 0 0 15,1 0 6-15,1 0 0 0,-1-4-4 0,3 1 0 0,16-17 4 16,-2 5 0-16,1 3-2 0,0 1 0 0,-1 1 2 15,-1-1 0-15,-17 11-1670 0</inkml:trace>
  <inkml:trace contextRef="#ctx0" brushRef="#br1" timeOffset="-194794.474">28178 11922 1192 0,'0'0'0'0,"-1"2"0"15,1-2 0-15,0 0 9 0,-2 3 0 0,0-2-9 16,-1 4 0-16,-2 5 17 0,-1 2 0 0,-4-1-17 15,-1 0 0-15,-3-1 36 0,-2-1 1 0,0 1-37 16,0-2 0-16,2-3 20 0,1-2 0 0,2 0-20 0,0-3 0 16,1-3 14-16,4 1 0 0,1 1-14 0,0-1 0 15,0 0 21-15,1 1 0 0,0-1-21 0,4 1 0 0,0-1 25 16,-1 1 0-16,1-1-25 0,1 2 0 0,3 0 42 16,-1 0 1-16,0 0-43 0,2 0 0 15,4 0 57-15,3 0 0 0,2 0-57 0,2 2 0 0,0 1 57 16,0 3 1-16,-2 2-58 0,-1 0 0 0,-4 0 48 15,-2 4 1-15,-3-4-49 0,1 0 0 0,0-1 41 16,0-1-1-16,-2 2-40 0,-1 1 0 0,-2 2 31 0,-2-1 1 16,0 1-32-16,-1 0 0 0,-2-1 23 0,-3-2 1 15,1-1-24-15,-1 0 0 0,-2 1 19 0,0 0 0 16,2-2-19-16,0 0 0 0,2 1 14 0,1 1-1 16,2-1-13-16,2 1 0 0,1-8-1609 0</inkml:trace>
  <inkml:trace contextRef="#ctx0" brushRef="#br1" timeOffset="-194002.829">28591 11962 1595 0,'0'0'0'0,"0"-2"0"0,0 0 0 0,0 1 1 16,0-1 2-16,0 2-3 0,0-3 0 0,0 2 10 16,0-1 1-16,2 0-11 0,2 2 0 0,4-3 37 0,2 2 0 15,3-1-37-15,4 2 0 0,5 0 19 0,2 0 0 16,-1 0-19-16,-3 3 0 0,0 4 14 0,-3 0 0 16,-3 3-14-16,2-1 0 0,-1 1 38 0,-3 1 2 15,0 2-40-15,-3 1 0 0,-1-1 74 0,-2 2 1 0,-2 3-75 16,-3-1 0-16,1 1 72 0,-2 1 0 15,-3-2-72-15,-2-3 0 0,-1-3 57 0,-2-3 1 0,-4 0-58 16,0 0 0-16,-4 2 48 0,-2-2 2 0,2-4-50 16,-3 0 0-16,-2-1 36 0,1 0 0 0,-1-2-36 15,2-1 0-15,1 0 25 0,2 0 1 0,4-3-26 16,0-1 0-16,3-3 20 0,1 1 1 0,2 0-21 16,2-1 0-16,3 1 15 0,-1 1 2 0,1-6-17 15,1 2 0-15,3-7 14 0,2 0 0 0,4 0-14 16,1 2 0-16,1 0 13 0,3 1-1 0,2 2-12 15,2 1 0-15,1 2 9 0,1 0 1 0,1 2-10 16,-2 3 0-16,0-3 9 0,-1 2 0 0,1 4-9 0,-1 2 0 16,-4 3 9-16,-1 1 0 0,-1 0-9 0,1 1 0 15,-2 1 7-15,1 1 0 0,-3 1-7 0,1-1 0 16,-2 1 6-16,0-1 1 0,0 1-7 0,-2-2 0 16,-1 1 4-16,0-1 2 0,-2-3-6 0,0 0 0 0,-2-1 2 15,-1 3 2-15,0-6-4 0,-1-1 0 16,-1 0 1-16,1 2 1 0,-1-1-2 0,1-1 0 0,-1-1 1 15,0-2 0-15,2-1-1 0,0 1 0 0,0-1 0 16,0-4 1-16,2-2-1 0,3 1 0 0,4-1 0 16,2-1 1-16,2 0-1 0,2 3 0 0,0 0 0 0,3 3 1 15,0 2-1-15,-3 2 0 0,1 1 0 0,0 1 2 16,0 2-2-16,0 1 0 0,-1 0 0 0,-1 3 1 16,0 1-1-16,1 3 0 0,-3 1 1 0,3 1 0 15,-1 0-1-15,-1-1 0 0,-2-1 3 0,0-1 2 16,0-4-5-16,-1 2 0 0,-1 2 8 0,1-2 0 0,0-2-8 15,-3 0 0-15,0-1 7 0,-2 0 1 0,-1 1-8 16,1 2 0-16,0 1 7 0,0 1 0 0,0-4-7 16,-1-3 0-16,-4-3-2068 0</inkml:trace>
  <inkml:trace contextRef="#ctx0" brushRef="#br1" timeOffset="-193442.666">29635 12055 1758 0,'0'0'0'0,"0"5"0"0,-2 1 0 16,2 2 1-16,0 3 1 0,-1 3-2 0,-2 2 0 0,-1 0 5 16,1 0 0-16,0 0-5 0,0-2 0 0,1-1 45 15,2-2 1-15,2-2-46 0,1-1 0 0,0 0 23 16,-1 0-1-16,3 0-22 0,1 0 0 0,3 1 17 15,3 2 0-15,0-1-17 0,1-2 0 0,1-3 27 16,2-2 1-16,0-3-28 0,-1 0 0 0,-1-2 32 16,0-3 2-16,-1-1-34 0,-2 1 0 0,-1-3 35 15,-2 2 0-15,0 0-35 0,-2-7 0 0,1 0 36 0,-1 1 1 16,0 1-37-16,2-2 0 0,2-1 30 0,-2 1 0 16,-2 0-30-16,-3 5 0 0,-1 2 26 0,0 3 1 15,-2 0-27-15,-2 1 0 0,0 1 20 0,1-1 1 16,-1 2-21-16,-1 2 0 0,0 1 20 0,-2 2-1 0,-1 6-19 15,-1 6 0-15,1 5 15 0,0 8 2 0,1 4-17 16,2 0 0-16,3 4 13 0,0 4-1 0,0 2-12 16,-2-1 0-16,-1 3 9 0,0-1 1 0,-2 5-10 15,-3-5 0-15,-2 3 6 0,-1-2-1 0,0-5-5 16,0-1 0-16,1-4 4 0,1-3-1 0,-1-3-3 16,1-4 0-16,1-6 1 0,0-4 1 0,0-5-2 15,1-3 0-15,2-5 1 0,2-3 2 0,2-1-3 16,-1-1 0-16,1-3 1 0,-1 2 0 0,0-6-1 15,-1-7 0-15,-2-9 2 0,-1-7 0 0,1 0-2 16,2-1 0-16,1 0 6 0,1-2 0 0,1 2-6 0,1 3 0 16,4 3 9-16,2 3 1 0,1 2-10 0,0-4 0 15,1 4 14-15,1 2 1 0,1-1-15 0,2 0 0 16,1 1 12-16,0-2 1 0,-1 3-13 0,1 1 0 16,-14 18-1943-16</inkml:trace>
  <inkml:trace contextRef="#ctx0" brushRef="#br1" timeOffset="-192370.019">29965 12266 1381 0,'0'0'0'0,"1"0"0"0,3 0 0 0,-1 0 6 0,0 0 0 15,0 0-6-15,0 0 0 0,2 0 47 0,2 0 2 16,-1-2-49-16,0-1 0 0,1 0 92 0,-1 0 0 0,0-2-92 15,2-2 0-15,4 1 33 0,0-2 1 16,1-1-34-16,0-1 0 0,0 1 28 0,1-1 0 0,2 1-28 16,-2 1 0-16,1 1 61 0,-1 1-1 0,-1 1-60 15,-1 2 0-15,0 3 40 0,-3 2-1 0,1-1-39 16,-1 3 0-16,2-4 46 0,2 3 0 0,0 1-46 16,-2 3 0-16,0 2 43 0,0 2-1 0,-3 4-42 15,-1-3 0-15,-4 6 43 0,-2 1-1 0,-1-3-42 16,-1 1 0-16,-4-1 34 0,-1-2 1 0,-2 0-35 15,-2 2 0-15,-1 2 28 0,-2-1 0 0,1-3-28 16,-1-1 0-16,0-7 21 0,0 1 2 0,1-6-23 16,-3-1 0-16,1-3 14 0,-1-2 2 0,3-1-16 15,1 0 0-15,1-1 14 0,2-1-1 0,2 0-13 0,-1-3 0 16,1 2 10-16,1-2 0 0,4-2-10 0,-1 2 0 16,2 1 9-16,2 1 0 0,1-2-9 0,0-2 0 15,-1 1 7-15,1 0 1 0,1 1-8 0,3 0 0 16,-1 0 5-16,1 0 2 0,-1 2-7 0,2 1 0 0,2 0 2 15,-1 1 2-15,1 1-4 0,-1 1 0 16,2 1 0-16,4 0 0 0,-3 0 0 0,-2 1 0 0,0 3-3 16,-2-4 1-16,0 4 2 0,-2 0 0 0,-1 0-13 0,-1 4-1 15,1-4 14-15,0 0 0 0,0 0-34 0,0 1-1 16,-1 1 35-16,1-1 0 0,0 1-52 16,0-1 2-16,-2 1 50 0,0 1 0 0,0-1-52 0,-1-1 1 15,-1 4 51-15,1-3 0 0,0 2-46 0,-1 1 2 16,1 2 44-16,-1-1 0 0,1 0-33 0,-2 2 2 15,0 3 31-15,0-3 0 0,-2 3-22 0,1 2 1 16,-1-2 21-16,1-2 0 0,1-1-16 0,0 2 2 0,0-2 14 16,0 0 0-16,0-2-6 0,1-1 2 0,4 0 4 15,1 1 0-15,1-1 0 0,-2-1 0 0,1 0 0 16,2-3 0-16,1-1 4 0,1-1 2 0,-2-3-6 16,2 1 0-16,-1 0 15 0,1-2 1 0,-1-1-16 15,2 0 0-15,2-1 27 0,0-1 1 0,-4-1-28 16,1-1 0-16,0 1 29 0,-2-1 2 0,0 2-31 15,-2 1 0-15,-1 0 38 0,-2 2 1 0,0-1-39 16,0-2 0-16,0-1 35 0,1-1 1 0,-1 2-36 16,-2 0 0-16,1-1 29 0,0-1 1 0,-2 4-30 15,-2 3 0-15,0-2 23 0,1 4 0 0,-1-3-23 0,1 3 0 16,-1-1 16-16,0 1 1 0,2 1-17 0,0-4 0 16,-1 4 11-16,-1 4 1 0,2-4-12 0,0 4 0 15,0 3 9-15,0 1 0 0,2 4-9 0,1 6 0 0,2 2 6 16,1 2-1-16,-1-1-5 0,-2-5 0 0,-1-5 4 15,-1-3-1-15,1 0-3 0,0-7 0 0,-1 3 2 16,1-1 1-16,-1 0-3 0,1-2 0 16,1-1 1-16,0 0 0 0,-1 2-1 0,1 0 0 0,0-2 0 15,0 0 0-15,1 0 0 0,-1-2 0 0,2-3 0 16,3 1 0-16,0-1 0 0,-2 0 0 0,0-1-1 0,1-1 0 16,-3 1 1-16,1 1 0 0,-2-3-5 0,1 2 1 15,-3 1 4-15,1 1 0 0,-1 0-10 0,1 3 1 16,1-1 9-16,0 1 0 0,-1-1-13 0,0 0 1 15,1 2 12-15,0 4 0 0,0-1-16 0,0 2 2 16,2 2 14-16,1 6 0 0,1 3-15 0,-2 1 2 0,-1 1 13 16,0-2 0-16,-3-1-14 0,1 3 2 0,-1-5 12 15,1-6 0-15,-2-3-10 0,0-4 0 0,0 0 10 16,0 0 0-16,0 0-8 0,0 0 0 0,3-5 8 16,4-8 0-16,1-9-7 0,1-5 2 0,2 2 5 15,2 1 0-15,1 0-5 0,1 2 2 0,-1 3 3 16,0 2 0-16,2-4-3 0,3 4 2 0,4 1 1 15,-1 2 0-15,0 1-1 0,2 3 1 0,5-1 0 16,1 3 0-16,2 4 0 0,0 1 0 0,3 1 0 16,0 2 0-16,-35 0-1740 0</inkml:trace>
  <inkml:trace contextRef="#ctx0" brushRef="#br1" timeOffset="-191156.611">19568 13021 1784 0,'0'0'0'0,"0"0"63"0,0 0 1 0,0 0-64 0,-22-2 0 15,22 2 113-15,-23 2 0 0,23-2-113 0,-24 5 0 16,24-5 73-16,-27 1 1 0,27-1-74 0,-28 7 0 15,28-7 31-15,-23 7-1 0,23-7-30 0,-22 15 0 0,22-15 18 16,-30 27 0-16,17-13-18 0,3 3 0 0,7 1 12 16,0-1 0-16,6-1-12 0,-3-3 0 0,3-2 11 15,2-2 0-15,3-1-11 0,2-2 0 0,3 1 8 16,2-1 0-16,1-1-8 0,2-5 0 0,3-5 6 16,-1 0 1-16,1-3-7 0,-3-1 0 0,-4-4 6 0,-1-3-1 15,1 2-5-15,0-2 0 0,-1 4 6 16,0-1-1-16,0 0-5 0,1 2 0 0,-4 0 7 0,-1 2 1 15,-1-4-8-15,-2 5 0 0,-2 0 15 0,-3 3-1 16,1 2-14-16,-1 0 0 0,-1 2 19 0,0-1 0 16,0 2-19-16,0 0 0 0,0 2 21 0,0-1-1 15,2 7-20-15,1 9 0 0,2 12 15 0,3 6 1 0,-5 3-16 16,2 0 0-16,0 0 11 0,0 3 2 0,-2-1-13 16,-2 1 0-16,1-2 9 0,-2 1 0 0,-3-4-9 15,0-2 0-15,-2-3 6 0,0-2 1 0,-3-9-7 16,2-1 0-16,-1-4 4 0,1-6-1 0,-1-3-3 15,1-1 0-15,0-2 2 0,-1-3 0 0,1-3-2 16,0 0 0-16,-1-2 3 0,-1-1-1 0,0-5-2 16,0-3 0-16,4-5 2 0,-4-4 0 0,3 3-2 15,2 2 0-15,4 6 8 0,2-3 0 0,2 3-8 16,2-1 0-16,-1 0 19 0,0 1 0 0,2-1-19 16,5 0 0-16,0-1 29 0,0-2 1 0,-2 2-30 15,1 1 0-15,1 2 33 0,0 0 2 0,-2 0-35 16,0 0 0-16,0 2 25 0,-1-1-1 0,0 1-24 0,-3 1 0 15,-7 8-2204-15</inkml:trace>
  <inkml:trace contextRef="#ctx0" brushRef="#br1" timeOffset="-190863.494">19849 13141 1897 0,'0'0'0'0,"1"3"0"0,2 2 0 0,2 3 9 0,3 2 0 16,-2 4-9-16,4 0 0 0,1 5 9 0,2 2 1 15,-2-1-10-15,-1-4 0 0,-1-3 66 0,-1-2 1 16,2 1-67-16,-4-2 0 0,0-1 28 0,-2-2 0 16,-3-4-28-16,1 0 0 0,-1 0 20 0,1 0 0 15,0-1-20-15,-1-2 0 0,1 0 33 0,-1 2 0 0,1-1-33 16,1-1 0-16,-3-1 34 0,2-3 0 0,-1-2-34 16,-1-3 0-16,0-7 34 0,0-6 2 0,0-2-36 15,2 2 0-15,3 3 31 0,0 1-1 0,-1-2-30 16,1 1 0-16,0 1 28 0,0 1 1 0,1 1-29 15,2 2 0-15,0 1 25 0,0 4 1 0,0-4-26 16,0 3 0-16,-5 4 22 0,0 1 1 0,2 1-23 16,5-1 0-16,-1-1 15 0,4-1 2 0,0 2-17 15,-1 2 0-15,-12 3-1960 0</inkml:trace>
  <inkml:trace contextRef="#ctx0" brushRef="#br1" timeOffset="-189810.244">20351 13176 1695 0,'0'0'0'0,"-2"2"0"0,2-2 0 16,0 0 27-16,-2 3 1 0,1-3-28 0,-2 1 0 0,-2 1 49 16,-2 0 2-16,0 1-51 0,-5 0 0 0,1 0 71 15,-5 0-1-15,2 0-70 0,-2 2 0 0,0-2 30 16,0 0-1-16,2 2-29 0,3 0 0 0,4-2 18 16,4-1 1-16,3 1-19 0,-3-3 0 0,3 1 23 15,3-1 2-15,-1 2-25 0,2 3 0 0,3 0 27 0,1-1 1 16,1 3-28-16,2-1 0 0,4-1 25 0,1-1 1 15,0 0-26-15,-2-4 0 0,-1-2 23 0,-2-1 2 16,0 0-25-16,0-2 0 0,-1-3 19 0,-1 0 0 16,-1 0-19-16,0 2 0 0,0-4 18 0,2 1 1 15,-5-1-19-15,-1 2 0 0,0 1 16 0,-3-1-1 16,1 1-15-16,-1 3 0 0,3-1 12 0,-4 3 0 0,1-3-12 16,1 4 0-16,-2-1 11 0,0 2 0 0,0-3-11 15,0 2 0-15,0-1 8 0,0 0 1 0,0 2-9 16,0 0 0-16,0 0 7 0,0 0 0 0,0 0-7 15,0 0 0-15,0 0 5 0,0 0 1 0,0 0-6 16,0 2 0-16,1 0 3 0,3-1 1 0,0 2-4 16,3-1 0-16,1 1 1 0,1 2 0 0,1 0-1 15,-2-1 0-15,1 1 0 0,2 0 0 0,1-2 0 16,-3-3 0-16,1 0-1 0,-2 0 1 0,0 0 0 16,0-2 0-16,0 1-4 0,1-6 2 0,-2 3 2 15,1-1 0-15,-2 0-4 0,-1 0-1 0,-1 2 5 16,1-3 0-16,-2 3-4 0,-1 0-1 0,0 1 5 0,-2 0 0 15,-2 1-4-15,-1-1 0 0,0 1 4 0,-2 1 0 16,-1 0-2-16,-2 0 1 0,-2 1 1 0,-1 4 0 16,-4 3-1-16,3 1 1 0,-1 1 0 0,0 1 0 15,5 2 0-15,-3-1 0 0,2-1 0 0,2-1 0 0,6-5 0 16,1-2 0-16,0-2 0 0,0 4 0 0,0 2 1 16,1-3 0-16,6 1-1 0,1 1 0 0,4 1 2 15,1-1 2-15,0-1-4 0,4-4 0 0,2-2 3 16,4-2 2-16,-3-2-5 0,-2-1 0 0,-2-1 4 0,0 1 1 15,-3-4-5-15,-1 1 0 0,0-5 5 0,-3-1 1 16,-1 1-6-16,0-2 0 0,-2-3 4 0,-1-4 2 16,2 0-6-16,-4 3 0 0,0-1 5 0,0 1 1 15,-1 1-6-15,-2-5 0 0,-3 0 6 0,-2-1 0 16,-2 1-6-16,1 3 0 0,-2 2 7 0,-2 4 0 0,1-1-7 16,-1 2 0-16,2 2 8 0,0 1 1 15,0 3-9-15,0 5 0 0,4 3 9 0,0 2 0 0,0 1-9 16,-4 3 0-16,-2-1 9 0,1 3 0 0,-1 5-9 15,4 3 0-15,-2 1 9 0,3 7 0 0,2-1-9 16,0-2 0-16,1 1 9 0,2-1 0 0,3-2-9 16,2 0 0-16,3 0 7 0,3 0 1 0,0 0-8 15,0-2 0-15,1-1 6 0,-1 0 1 0,1 1-7 16,4-2 0-16,-3 0 4 0,1 0 2 0,2-3-6 16,4-2 0-16,2 1 5 0,2-8 1 0,0 0-6 15,-2-1 0-15,0-4 10 0,1-1 0 0,-1 0-10 16,-1 3 0-16,-4-6 15 0,2-1-1 0,-1 1-14 0,-2 0 0 15,0-2 19-15,-2-2 0 0,-1 1-19 0,-7 1 0 16,-1 0 17-16,-3 1 1 0,-1 4-18 0,-1-5 0 16,0 2 15-16,-1 1 1 0,-1-1-16 0,-1 0 0 15,-2-1 15-15,-3 1 1 0,-3 1-16 0,-3 0 0 0,-2 1 13 16,-5 1 2-16,3 1-15 0,2 2 0 16,4 2 10-16,-4 1 1 0,3 0-11 0,0 0 0 0,5 0 10 15,3 0 1-15,1 2-11 0,0 3 0 0,3 2 7 0,1 1 1 16,1 3-8-16,3 2 0 0,2 0 7 15,2-1 0-15,3 1-7 0,2-3 0 0,0-4 3 0,1-1 2 16,2-1-5-16,3-3 0 0,2 1 2 0,1 0 0 16,0-2-2-16,1-3 0 0,-1 0 1 0,0 0 0 15,1-2-1-15,-1-1 0 0,0 0 0 0,1 2 0 16,2-1 0-16,1 0 0 0,-26 2-2231 0</inkml:trace>
  <inkml:trace contextRef="#ctx0" brushRef="#br1" timeOffset="-189483.652">21465 13015 1632 0,'0'0'0'0,"-5"-2"0"15,-3 0 0-15,-5 1 40 0,-4-1-1 0,-1 1-39 16,-1-1 0-16,-2 2 111 0,1-3 1 0,2 1-112 16,-1 1 0-16,5-1 96 0,-4 2 0 0,2 2-96 15,3-1 0-15,1 1 24 0,4 1-1 0,-2-3-23 16,4 2 0-16,3-2 27 0,-1 0 0 0,3 1-27 0,-1 1 0 15,2-1 28-15,0 1 0 0,0 1-28 0,3 0 0 16,1 0 23-16,-1 2-1 0,5 2-22 0,8 2 0 16,1 2 19-16,7-1 0 0,2 1-19 0,-6-2 0 15,3-4 14-15,0 0 0 0,-3 1-14 0,-1 0 0 0,-2 1 10 16,1-1 0-16,-2 0-10 0,-2 1 0 0,-3-3 8 16,-1 0 0-16,-4-1-8 0,-1 2 0 0,0-1 6 15,-2 4 1-15,0-5-7 0,-3 2 0 0,2 0 4 16,-2 0 2-16,-2 1-6 0,-1 0 0 0,-2 1 4 15,0-1 2-15,-6 2-6 0,2 1 0 0,-9 1 4 16,-1-1 1-16,1 1-5 0,-1-1 0 0,5-5 3 16,-4 0 2-16,4-1-5 0,3-1 0 0,1-2 3 0,4 0 0 15,1 0-3-15,2 0 0 0,3 0-1865 0</inkml:trace>
  <inkml:trace contextRef="#ctx0" brushRef="#br1" timeOffset="-189155.186">21828 13026 1721 0,'0'0'0'0,"-5"1"0"15,-1 1 0-15,-4-1 3 0,-4 1 2 0,-3 1-5 16,-3 2 0-16,0 3 10 0,-1 0 1 0,-5 1-11 0,6 1 0 15,-1-6 38-15,3 3 0 0,3-1-38 16,-1 0 0-16,0 1 21 0,1-1 0 0,6-1-21 0,2 0 0 16,6-2 15-16,1-2 0 0,1 3-15 0,3 0 0 15,0 4 40-15,4 0 0 0,5 3-40 0,5-1 0 16,6 2 54-16,6 3 1 0,0-3-55 0,-3-5 0 0,0-3 53 16,0 0-1-16,-1-3-52 0,-1 1 0 0,1 1 41 15,-1-3 0-15,1 0-41 0,-2 0 0 0,0-3 26 16,0 0 1-16,-2-1-27 0,-1 1 0 0,-2-2 18 15,0-1 0-15,0-2-18 0,0-1 0 0,-19 9-1773 16</inkml:trace>
  <inkml:trace contextRef="#ctx0" brushRef="#br1" timeOffset="-188627.694">22072 13067 1356 0,'0'0'0'15,"0"-2"0"-15,0-1 0 0,0 0 1 0,-2 1 2 16,2 1-3-16,2-1 0 0,0 2 9 0,-1-3 0 0,1 0-9 15,1-2 0-15,2-1 39 0,1-1 1 0,4 3-40 16,2-4 0-16,6 1 22 0,1 1 0 0,2 0-22 16,-7 1 0-16,0 2 16 0,1 1 1 0,-1 2-17 15,-1 3 0-15,-2 2 48 0,0-2 1 0,-1 4-49 16,-2-1 0-16,-2 2 60 0,-1 1 0 0,0 4-60 16,-2 0 0-16,-1 3 60 0,1 3 0 0,-6 0-60 15,-2 0 0-15,0-2 55 0,-5-1 1 0,1-2-56 16,-1 0 0-16,1-1 43 0,-1-4 1 0,-1-2-44 15,-2-1 0-15,0-1 30 0,-1-4 0 0,0 1-30 16,-1-2 0-16,3-2 25 0,1 1 1 0,1-4-26 0,2-1 0 16,2-1 17-16,1 1 1 0,2-2-18 0,1-3 0 15,2-5 12-15,0 0 0 0,2 1-12 0,2 0 0 16,4 1 9-16,4 0 1 0,0 1-10 0,-1 4 0 0,1-2 7 16,-1 3 1-16,2 0-8 0,1 1 0 0,2 3 5 15,0-1-1-15,-2 2-4 0,0 0 0 0,-1 3 1 16,0-4 0-16,-3 3-1 0,1-1 0 0,1 2 0 15,-2 0 1-15,3 2-1 0,-1 3 0 0,1-4 0 16,0 4 0-16,0 4 0 0,-1 4 0 0,3 1 0 16,-2 4 0-16,1 2 0 0,-3 6 0 0,-1 2 0 15,-2 4 0-15,0 1 0 0,-2 0 0 0,4 1 0 0,-4 2 0 16,0-3 0-16,-1-3 0 0,0-3 0 0,-2-1 0 16,-3-1 0-16,-2 0 0 0,-1 1 0 0,-5-1 2 15,2-4-2-15,0-6 0 0,-2-4 2 0,-2-1 1 0,2-5-3 16,2-2 0-16,4-5 8 0,-3-1 0 0,0-5-8 15,-2-4 0-15,-3-4 9 0,-1-10 1 0,0 3-10 16,1 0 0-16,4 0 9 0,-1-1 0 0,1 0-9 16,0 0 0-16,6 24-1760 0</inkml:trace>
  <inkml:trace contextRef="#ctx0" brushRef="#br1" timeOffset="-188093.891">22376 13070 1532 0,'0'0'0'0,"2"-6"0"16,3-4 0-16,1-9 11 0,1-1-1 0,-1 2-10 15,2 1 0-15,5 4 27 0,-1 4-1 0,3 1-26 16,1 1 0-16,1 4 41 0,2 2-1 0,0 1-40 15,-1 3 0-15,0 3 24 0,-1 2 1 0,2 0-25 0,-3 5 0 16,2-2 15-16,-1 3 2 0,-1 2-17 0,-6 1 0 16,-2 2 28-16,-4-1 1 0,-2 1-29 0,-2 1 0 15,-3 1 44-15,0-1 1 0,-2-2-45 0,-3-2 0 16,-3-2 50-16,-2-2 1 0,0 0-51 0,-1-5 0 16,0-2 46-16,-1-2 0 0,2-1-46 0,1 0 0 0,1-2 39 15,3-2 1-15,0-1-40 0,1 0 0 0,-1-1 33 16,3 3 2-16,1-7-35 0,1 2 0 0,-1-1 22 15,4 1 2-15,4 0-24 0,-3-2 0 0,4 0 16 16,1-3-1-16,4 3-15 0,1 0 0 0,3 2 6 16,5 1 0-16,-3 0-6 0,2 0 0 0,-2 4 0 0,3-2 1 15,0 1-1-15,-1 0 0 0,-2 1-1 0,0-1 1 16,1-1 0-16,-1-2 0 0,3-1-3 0,2-2 2 16,-2 0 1-16,-1 0 0 0,-3 0-2 0,1 0 0 15,-1 0 2-15,-1-1 0 0,0-1-1 0,-4 1 1 16,1-1 0-16,-1 3 0 0,-4 0 0 0,-1 4 1 15,0-3-1-15,-2 4 0 0,0-3 4 0,-1 2 1 0,-1 0-5 16,1 0 0-16,-1 0 9 0,-1 0 0 0,-1-1-9 16,-1 1 0-16,-1 0 10 0,0 0 1 0,-5 0-11 15,-5 0 0-15,-3 1 10 0,-6 2 1 0,4 0-11 16,2 2 0-16,5 2 10 0,-2 3 1 0,6 1-11 16,0-5 0-16,4 1 9 0,1 3 1 0,2-1-10 15,0 2 0-15,0-3 7 0,0 1 1 0,5 4-8 16,3 1 0-16,5 3 8 0,1 0 0 0,2-1-8 15,0-2 0-15,0-2 7 0,0-1 0 0,0-1-7 16,1-3 0-16,1 0 11 0,-1-4 0 0,1 0-11 16,0 0 0-16,-1-2 13 0,2-3 1 0,0-1-14 15,-1 1 0-15,-2-4 11 0,0-1 0 0,0 2-11 0,-4 4 0 16,-12 4-1921-16</inkml:trace>
  <inkml:trace contextRef="#ctx0" brushRef="#br1" timeOffset="-187431.508">23902 12725 1771 0,'0'0'0'0,"-7"5"0"0,-2 1 0 16,-10 5 4-16,-4 3-1 0,-1-1-3 0,2-2 0 15,1 0 27-15,-1 0 0 0,0 0-27 0,1 0 0 0,2 0 46 16,0 0 0-16,1-1-46 0,2-1 0 0,2-4 20 15,1 0 2-15,4 0-22 0,2-1 0 0,1 0 14 16,4-4 1-16,1 0-15 0,-1 0 0 0,2 0 29 16,0 0 0-16,2 0-29 0,4 0 0 0,5 0 38 0,4 1 0 15,5 1-38-15,4 1 0 0,7 0 36 16,5 0 1-16,1 2-37 0,-4 1 0 0,-1 2 32 0,0 2-1 16,-5-2-31-16,0-2 0 0,-8-4 24 0,-1-1-1 15,-4 4-23-15,-1-2 0 0,-2 3 16 0,-1 2 1 16,-4 0-17-16,-1 0 0 0,0 0 12 0,-5-5 1 15,0 4-13-15,-5 2 0 0,0 1 9 0,-3 1 0 16,-3 1-9-16,-3-1 0 0,-2 1 6 0,-3 0 1 16,-2-2-7-16,-1-1 0 0,-2-4 6 0,-2 0-1 0,1-1-5 15,-1 1 0-15,2-3 5 0,2-2-1 0,3-3-4 16,4-2 0-16,1-1 4 0,3-1 0 0,3-2-4 16,3 4 0-16,5 2 2 0,2 1 2 0,4-4-4 15,4-4 0-15,-10 10-1827 0</inkml:trace>
  <inkml:trace contextRef="#ctx0" brushRef="#br1" timeOffset="-186960.741">24131 12806 1608 0,'0'0'0'0,"-1"4"0"0,-1 3 0 15,0 2-2-15,-1 4 2 0,0 3 0 0,-2 3 0 0,1 0-3 16,-1 3 1-16,2 2 2 0,1-2 0 0,2-3 20 15,0-2 0-15,2-3-20 0,1 1 0 0,2-1 14 16,-1 0 0-16,1-6-14 0,-2 0 0 0,0-3 14 16,1-2-1-16,-1-2-13 0,0 3 0 0,0-4 42 15,-1 0-1-15,1 0-41 0,2-5 0 0,3 2 51 0,1-2 0 16,2-5-51-16,1-1 0 0,-1-3 48 0,0-2-1 16,2 2-47-16,-1-2 0 0,0 4 47 15,-1-3 1-15,0 1-48 0,-3-2 0 0,1-1 49 0,1-2 1 16,-2 1-50-16,-3 3 0 0,-4 2 44 0,-1-1 0 15,-1 4-44-15,-1 5 0 0,1-1 34 0,-1 3 1 16,2 1-35-16,0 1 0 0,-2-1 31 0,1 1 1 0,1-1-32 16,0 2 0-16,-2 2 26 0,1-1 1 0,1 2-27 15,0 2 0-15,-2 5 20 0,0 1 1 0,2 3-21 16,0 3 0-16,0 1 15 0,0 1 0 0,2 0-15 16,1-2 0-16,2-4 12 0,0-1-1 0,0 0-11 15,-2-3 0-15,0-4 7 0,-3 1-1 0,3-3-6 16,2 2 0-16,1 0 4 0,1 0 0 0,1-2-4 15,3-2 0-15,3-1 2 0,-1 2 1 0,3-2-3 16,1-2 0-16,-2-2 1 0,1-4 0 0,-2-2-1 16,0 1 0-16,-1-2 0 0,-2-4 0 0,0 1 0 15,-1 0 0-15,-10 14-1925 0</inkml:trace>
  <inkml:trace contextRef="#ctx0" brushRef="#br1" timeOffset="-186550.37">24514 12641 1470 0,'0'0'0'0,"0"0"0"0,0 0 0 0,0 0 1 15,0 0 1-15,0 0-2 0,0 0 0 0,0 0 7 16,0 0 1-16,0 0-8 0,0 1 0 0,0 3 79 16,0-3 1-16,0 9-80 0,-2 7 0 0,2 7 37 15,0 6 1-15,0 0-38 0,0-1 0 0,0-4 27 0,0-1 1 16,-1-2-28-16,-1-2 0 0,2 1 71 0,-3-4-1 16,1-1-70-16,1 0 0 0,-1-5 85 0,0 2-1 15,1-2-84-15,-1-2 0 0,2-2 75 0,0-1 0 16,0-3-75-16,0 0 0 0,0-3 67 0,0 0 1 15,0 0-68-15,0 0 0 0,0 0 60 0,0 0 1 16,0 0-61-16,2-1 0 0,3-4 53 0,1-1-1 0,2-2-52 16,5-2 0-16,4-1 42 0,4-1 0 0,0 2-42 15,-1 1 0-15,1 4 32 0,0 2 1 0,-2 1-33 16,0 2 0-16,-1 2 29 0,-1 1 1 0,-1 0-30 16,-2 0 0-16,1 0 20 0,-2 2 2 0,-2-2-22 15,0 4 0-15,0 0 15 0,0 5 2 0,-1-1-17 16,-1 1 0-16,-1 1 13 0,0 0-1 0,-3-1-12 15,-3 4 0-15,-2-3 9 0,-4 3 0 0,0-5-9 16,-4 1 0-16,-3 3 5 0,-4 0 1 0,-1 1-6 16,-3-6 0-16,-2-1 5 0,-2 1-1 0,-1-9-4 15,-2-1 0-15,1-1 3 0,-4-2 1 0,2-4-4 0,1-1 0 16,4-3 2-16,1 0 0 0,4-1-2 0,2-3 0 16,4-1 1-16,3 1 2 0,3 0-3 0,4 3 0 15,2 1 1-15,4 1 1 0,2 1-2 0,1-2 0 16,-8 11-2222-16</inkml:trace>
  <inkml:trace contextRef="#ctx0" brushRef="#br1" timeOffset="-185937.91">24992 12899 1695 0,'0'0'0'16,"-2"2"0"-16,1-1 0 0,-1 2 11 0,-1 0 1 15,-2 4-12-15,-1 2 0 0,-2 6 27 0,-3 4 1 16,1 0-28-16,2-5 0 0,2 0 86 0,-1 2 0 16,1-2-86-16,1-1 0 0,4-2 35 0,2 0 0 15,1-2-35-15,-2-2 0 0,0-4 24 0,0 0-1 0,0 0-23 16,0-1 0-16,0-2 38 0,0 0 2 0,0 1-40 16,0 1 0-16,0-2 47 0,0 0 1 0,1-2-48 15,3-1 0-15,-1-1 44 0,0-4 1 0,2-3-45 16,3-2 0-16,0-3 38 0,0 0 1 0,0 0-39 15,0 2 0-15,0 0 31 0,-2 0 1 16,0 1-32-16,1 2 0 0,-1 1 28 0,2 2 1 0,-3 2-29 16,1 0 0-16,1-1 23 0,-1 3-1 0,0 1-22 15,2 1 0-15,2 2 16 0,-1 2 0 0,1 2-16 16,0 4 0-16,1 3 14 0,2 4-1 0,-2-1-13 16,-2 0 0-16,-1 0 11 0,0 2-1 0,-1-3-10 0,-3-4 0 15,-2-2 7-15,-2-3 1 0,0 1-8 0,-2 1 0 16,1-1 6-16,-1-2 1 0,1 2-7 0,-1-3 0 0,-1 1 4 15,1 0 2-15,1-1-6 0,-1-1 0 16,2-1 3-16,-3 0 1 0,1 0-4 0,2 0 0 0,0-1 2 16,0-3 0-16,0 0-2 0,2-4 0 0,4-5 1 15,2-1 1-15,2-2-2 0,-1 2 0 0,2 0 1 16,2 1 1-16,0 0-2 0,-4 2 0 0,1 0 0 0,0 0 1 16,-1 0-1-16,1 3 0 0,-1 0 0 0,-1 5 0 15,2 0 0-15,1 0 0 0,3-1 0 0,1 1 0 16,-3 3 0-16,0 0 0 0,-1 3-1 0,0 1 1 15,0 2 0-15,0 2 0 0,-1 3-2 0,1 3 1 16,0 0 1-16,-1-1 0 0,-4-3-2 0,-1-1 0 16,0 2 2-16,-4 0 0 0,-1 0-3 0,-1-1 0 15,-1-2 3-15,0 0 0 0,-1 0-4 0,0-1 0 16,0 0 4-16,0-4 0 0,-1 0-6 0,1-3 0 0,2 2 6 16,-1-2 0-16,2 0-2002 0</inkml:trace>
  <inkml:trace contextRef="#ctx0" brushRef="#br1" timeOffset="-185744.609">25551 12891 1632 0,'0'0'0'0,"0"3"0"0,0 2 0 15,0-2 12-15,0 5-1 0,-1 3-11 0,-1 2 0 16,1 1 23-16,-3 2 1 0,3 0-24 0,-1 1 0 15,1-3 43-15,-1 4 0 0,0-2-43 0,2-4 0 16,2-2 25-16,0-2 1 0,-1-5-26 0,1 2 0 0,-1 1 17 16,-1-1-1-16,0-2-16 0,0-2 0 0,0-1-1405 15</inkml:trace>
  <inkml:trace contextRef="#ctx0" brushRef="#br1" timeOffset="-185558.431">25529 12627 1709 0,'0'0'0'0,"-1"-2"0"16,-1-1 0-16,-1 0-6 0,0 1 0 0,-2-3 6 16,-2 2 0-16,-1-2-6 0,-1-1-1 0,2 0 7 15,3 3 0-15,4 3-1264 0</inkml:trace>
  <inkml:trace contextRef="#ctx0" brushRef="#br1" timeOffset="-185114.92">25896 12695 1620 0,'0'0'0'0,"0"0"0"0,0 3 0 16,0 2-15-16,0 1 2 0,-2 0 13 0,-1 2 0 15,-2-3 0-15,-1 1 0 0,-2 4 0 0,-2-4 0 16,-1 2 49-16,-2 0 1 0,1-2-50 0,0-1 0 0,1-2 31 16,0 0 0-16,0-1-31 0,1 0 0 0,2-1 27 15,0-1 1-15,0-1-28 0,0-1 0 0,1 2 68 16,-1 0 0-16,1 0-68 0,2 0 0 0,2 0 73 16,2-2 0-16,-1 1-73 0,0-1 0 0,2 1 57 0,0 1 1 15,0 0-58-15,0 0 0 0,0 1 42 0,2 1 1 16,3-1-43-16,4 1 0 0,6 1 32 0,-3 2 1 15,4-2-33-15,0 3 0 0,-1 2 24 0,-1 0 0 16,-1 0-24-16,-2 0 0 0,-1 0 18 0,-3 0 1 16,3 1-19-16,1 2 0 0,2 2 18 0,0 5 0 15,-4-3-18-15,-1 0 0 0,-3-4 15 0,-2 0 0 16,-1 0-15-16,-2 2 0 0,-2-4 15 0,1 2 1 0,-1-3-16 16,-1 0 0-16,0 1 12 0,-1 1 0 0,0-2-12 15,-4 0 0-15,-2 0 9 0,-1-2 2 0,0-1-11 16,0-2 0-16,1-1 6 0,4 1 2 0,-1-3-8 15,-1 0 0-15,0 0 6 0,2-3-1 0,1 1-5 16,0-1 0-16,1-4 5 0,-1 1-1 0,3-3-4 16,5 1 0-16,-3 8-1962 0</inkml:trace>
  <inkml:trace contextRef="#ctx0" brushRef="#br1" timeOffset="-184700.867">26352 12817 1758 0,'0'0'0'0,"-2"1"0"0,2-1 0 15,0 0 30-15,-2 3 1 0,-4-3-31 0,-7 4 0 0,-9 0 58 16,-5 3 1-16,1-3-59 0,2-2 0 0,2-2 57 16,1 0-1-16,1 2-56 0,-3-2 0 0,-1-2 34 15,2 0 1-15,3 1-35 0,1-1 0 0,4 1 22 0,1-1-1 16,2 0-21-16,2 2 0 0,5 0 19 0,3 0 1 15,-1 0-20-15,1 0 0 0,1 0 28 0,0 0 1 16,0 0-29-16,0 0 0 0,1-1 28 0,2-2 2 16,4 1-30-16,4 4 0 0,7 2 23 0,4 3 1 15,0-1-24-15,-1 0 0 0,-4 2 21 0,-1 0 1 0,2 0-22 16,-1 2 0-16,-1-1 18 0,2 2 0 0,-2 0-18 16,-2 0 0-16,-3-1 15 0,0 1 1 0,1-1-16 15,-3 1 0-15,-1 0 11 0,0 0 0 0,-1 0-11 16,-3 2 0-16,1-2 9 0,-3 0 0 0,-4 0-9 15,-1 0 0-15,-2 0 8 0,-3 2 1 0,-1-5-9 16,-1-2 0-16,-1 0 7 0,0-3-1 0,0 2-6 16,-1-2 0-16,1-3 6 0,0 0 0 0,0-1-6 15,-2-4 0-15,2-3 4 0,0-3 1 0,1 0-5 16,4 3 0-16,6 8-1923 0</inkml:trace>
  <inkml:trace contextRef="#ctx0" brushRef="#br1" timeOffset="-184529.354">26428 12798 1771 0,'0'0'0'0,"2"3"0"0,-1-3 0 0,1 0 34 16,-1 0 0-16,1 3-34 0,0 3 0 0,1 5 66 15,2 0 1-15,1 7-67 0,2-1 0 0,1 1 22 16,3 2-1-16,-1-2-21 0,-3-4 0 0,-2-3 33 0,-1-3-1 15,1-2-32-15,-1-1 0 0,-5-5-1561 0</inkml:trace>
  <inkml:trace contextRef="#ctx0" brushRef="#br1" timeOffset="-184327.603">26549 12692 1520 0,'0'0'0'0,"2"0"0"16,1 0 0-16,2 0 14 0,-5 0-1 0,3 0-13 15,2 0 0-15,1 0 9 0,0-2 0 0,2-1-9 16,4 0 0-16,2 1 0 0,3 0 0 0,3 1 0 16,-3-1 0-16,-17 2-1175 0</inkml:trace>
  <inkml:trace contextRef="#ctx0" brushRef="#br1" timeOffset="-183771.673">26787 12695 1042 0,'0'0'0'0,"3"3"0"0,3 2 0 15,2 4 15-15,3 2 0 0,1 3-15 0,-3 4 0 16,1 1 35-16,-2 3 0 0,1-1-35 0,2-1 0 16,2-1 85-16,-2-1 2 0,-1-4-87 0,-2 2 0 0,-2 1 15 15,-3-1 1-15,1-3-16 0,-1-2 0 0,-2-3 31 16,1 0 2-16,-2-7-33 0,-2 2 0 0,-1 2 49 16,0 0 2-16,-2 1-51 0,-3-3 0 0,-1 2 51 15,-3 1 2-15,0-1-53 0,-1-2 0 0,0-3 52 16,-1 2-1-16,0-2-51 0,2-2 0 0,4-1 45 15,0 0 1-15,2 0-46 0,1 0 0 0,0-2 42 0,-1 0-1 16,1-3-41-16,1 3 0 0,-1-1 39 0,2-2 0 16,3-1-39-16,0-2 0 0,0-2 40 0,0 0 2 15,1 2-42-15,4 0 0 0,1 0 38 0,2 2 1 16,2 1-39-16,-1 0 0 0,1 0 37 0,1 1 1 16,3 3-38-16,1-3 0 0,1 1 34 0,1 1 0 0,1 2-34 15,-2 2 0-15,1 1 31 0,1 1 1 0,-2 2-32 16,0 2 0-16,-2 1 23 0,0 4 2 0,1-2-25 15,-2 4 0-15,-2-2 19 0,0 4 0 0,-2 0-19 16,-1-1 0-16,0-3 16 0,-1-1-1 0,-3 1-15 16,0-2 0-16,-3-4 14 0,-1 1 0 0,0 0-14 15,0 0 0-15,0-2 11 0,0-2 0 0,0 1-11 16,0-1 0-16,0 1 8 0,-1-2 1 0,1 0-9 16,-2 0 0-16,2 0 4 0,0 0 2 0,0-2-6 15,0-2 0-15,2-3 3 0,2-1 2 0,4-4-5 16,2-4 0-16,1-5 3 0,0-1 0 0,0 3-3 0,-1 2 0 15,0 1 1-15,-1 2 2 0,2 3-3 0,2 0 0 16,0 1 1-16,-2 1 1 0,2-1-2 0,1 1 0 16,2-1 0-16,0-1 0 0,-2 1 0 0,2 6 0 15,0 4 0-15,0 3 0 0,0 5 0 0,-2 0 0 0,-1 6 0 16,-2 3 0-16,0 2 0 0,1 4 0 0,-1-1 0 16,-2 1 0-16,-1 0 0 0,-1 0 0 0,-6 0 0 15,-1-4 0-15,-1 0 0 0,-3-7 0 0,-2 1 0 16,-2-2 1-16,0-2-1 0,-1-1 0 0,-1-1 1 15,0-1 0-15,-1-1-1 0,-1 1 0 0,12-6-1914 16</inkml:trace>
  <inkml:trace contextRef="#ctx0" brushRef="#br1" timeOffset="-183130.298">27572 12281 2035 0,'0'0'0'15,"0"-1"0"-15,0-1 0 0,0 2 7 0,0-3 0 0,0 2-7 16,0-1 0-16,0 0 31 0,0 2 0 0,-1 2-31 15,-1 0 0-15,1 2 72 0,-1-2 0 0,0 7-72 16,1 6 0-16,1 7 28 0,1 3 1 0,3-1-29 16,-3-4 0-16,1-1 19 0,-2 0 0 0,1 0-19 15,3 0 0-15,0 0 38 0,3-4-1 0,-1-1-37 16,-1-1 0-16,0-1 37 0,0-1 1 0,-2-1-38 16,-2-2 0-16,1-2 35 0,-1 0-1 0,1 1-34 15,0 1 0-15,-1 0 27 0,1 1 0 0,-1-4-27 16,1 0 0-16,-2-2 18 0,-2 0 1 0,1 3-19 15,-1 4 0-15,2-10-1996 0</inkml:trace>
  <inkml:trace contextRef="#ctx0" brushRef="#br1" timeOffset="-183011.394">27619 12956 1947 0,'0'0'0'0,"1"2"0"0,2 2 0 0,1 4 4 15,-1 2 0-15,2 1-4 0,3 3 0 0,1 2-2 16,-1 1 1-16,6-4 1 0,6-5 0 0,-20-8-1464 16</inkml:trace>
  <inkml:trace contextRef="#ctx0" brushRef="#br1" timeOffset="53424.08">4201 11343 1004 0,'0'0'0'0,"0"0"0"15,-4 0 0-15,4 0 34 0,-8 0-1 0,8 0-33 16,-13 0 0-16,13 0 106 0,-13 1 0 0,13-1-106 0,-13 0 0 15,13 0 109-15,-12-1 1 0,12 1-110 0,-13-7 0 16,13 7 20-16,-13-4 2 0,13 4-22 0,-19-12 0 16,19 12 36-16,-14-12 1 0,14 12-37 0,-19-22 0 15,11 6 38-15,3-2 0 0,0 3-38 0,2-3 0 16,1 1 30-16,4-1 2 0,4 1-32 0,-1-2 0 0,3-2 27 16,2 4 1-16,2-1-28 0,-1 3 0 0,7 0 21 15,-2 3 1-15,1 2-22 0,1 4 0 0,3 4 19 16,-1 2 2-16,1 3-21 0,3 1 0 0,2 2 15 0,-1 2 2 15,-3 3-17-15,2 3 0 0,-6 4 20 0,1 1 2 16,-1 4-22-16,-1 3 0 0,2 1 33 0,-1 1 2 16,-2 2-35-16,-4-1 0 0,1-1 39 0,0 1 1 15,-5-1-40-15,1-4 0 0,-5 1 40 0,0 4 1 16,-4-4-41-16,-4 7 0 0,0 1 41 0,-5 3 2 16,1-2-43-16,-5-4 0 0,-3-3 39 0,-1-2 1 0,-4-3-40 15,-3-3 0-15,-1-3 32 0,-1-3 0 0,-3-2-32 16,-4-2 0-16,-1 1 27 0,1-1 0 0,-1-1-27 15,4-6 0-15,1-2 24 0,4 0-1 0,1-2-23 16,2 2 0-16,6-5 24 0,-2 2 1 0,6 0-25 16,4 0 0-16,3-2 24 0,2-1 1 0,3 0-25 15,0 1 0-15,0-5 25 0,0 1 0 0,3-2-25 16,2 0 0-16,7-5 28 0,1 0 2 0,3 2-30 16,2 3 0-16,2 1 25 0,1 2 1 0,4 2-26 15,-2 3 0-15,4 1 24 0,-2-1-1 0,6 3-23 16,1 3 0-16,-2-1 24 0,-1 4 1 0,1-1-25 15,-5 1 0-15,1 4 20 0,-2-2 0 0,0 1-20 0,-2 2 0 16,-1-3 19-16,3 2 0 0,-5 1-19 0,1-3 0 16,0-1 14-16,-6 0 0 0,2-1-14 0,-3-3 0 0,-5 0 10 15,0-1 2-15,-4-2-12 0,-1 0 0 16,-1 0 7-16,-2 0 2 0,-2-2-9 0,2-1 0 0,0 3-2265 16</inkml:trace>
  <inkml:trace contextRef="#ctx0" brushRef="#br1" timeOffset="54101.28">4887 11054 1569 0,'0'0'0'0,"-5"-1"0"0,-3-4 0 16,-5 2 17-16,1-3 1 0,-1 1-18 0,5 0 0 16,1 0 24-16,6 1-1 0,-2-1-23 0,1 0 0 15,2 2 122-15,0 0-1 0,0-2-121 0,5-3 0 16,0-3 40-16,6-2 1 0,2 1-41 0,-1-1 0 0,6 0 30 16,-1 2 0-16,3 0-30 0,-3 3 0 0,4 2 53 15,-1 3 1-15,1 3-54 0,0 5 0 0,0 2 56 16,1 5 0-16,-1 0-56 0,-1 2 0 0,1 1 48 15,-3 1 2-15,-2 1-50 0,-4 0 0 0,-2 2 40 16,-4-3 2-16,-1 5-42 0,-5-1 0 0,0 3 38 0,0 0 0 16,-5 1-38-16,2-2 0 0,-2-1 30 15,-3-1 2-15,-3-1-32 0,5-3 0 0,-2-3 23 0,3 0 1 16,-3-2-24-16,0-3 0 0,-3-2 20 0,1 0 1 16,6-4-21-16,0-1 0 0,4-1 15 0,0 0 1 15,4 0-16-15,0 0 0 0,1 0 11 0,3 0 0 0,0-3-11 16,8-2 0-16,6-2 8 0,4-1 1 0,-1 0-9 15,-1 0 0-15,-1 5 8 0,1 3 0 0,-4 1-8 16,1 1 0-16,0-1 6 0,-1 3 1 0,-2 2-7 16,-2 2 0-16,-2 4 6 0,1 3-1 0,-6-1-5 15,-1 2 0-15,-3 1 6 0,-2-1-1 0,-3 0-5 16,-3 1 0-16,-5-1 5 0,-2 2 1 0,-1-3-6 16,-3 1 0-16,-2 2 3 0,-5 1 1 0,0 0-4 15,1-2 0-15,-6 0 4 0,1-2-1 0,1-1-3 16,2-6 0-16,1-3 2 0,0-4 2 0,4-2-4 15,-4 1 0-15,5-5 4 0,0-1 1 0,6 1-5 16,2 0 0-16,8 5-2117 0</inkml:trace>
  <inkml:trace contextRef="#ctx0" brushRef="#br1" timeOffset="54297.654">5602 11243 1796 0,'0'0'0'0,"8"3"0"0,2 0 0 0,9 5 42 16,2 0-1-16,4 0-41 0,1 1 0 0,-1 1 80 0,1-1 1 15,3 1-81-15,-4-1 0 0,-1-2 28 0,-3-2 0 16,1-2-28-16,-1-2 0 0,-4 1 35 0,-1-1 0 16,-3-2-35-16,-2-1 0 0,-11 2-1626 0</inkml:trace>
  <inkml:trace contextRef="#ctx0" brushRef="#br1" timeOffset="55070.138">6568 11251 1545 0,'0'0'0'0,"-4"-2"0"0,-3-1 0 0,-2 0 13 16,-4 0 2-16,0 1-15 0,-3 1 0 0,-1 1 13 16,1 1 1-16,-2 2-14 0,-1 0 0 0,2 4 20 0,-4 1 1 15,0 1-21-15,-1 2 0 0,-2 0 37 0,-2 2 1 16,1 1-38-16,-1 1 0 0,1-3 25 0,4-1 1 16,2-1-26-16,1 1 0 0,6 2 46 0,-1-1 1 15,5-1-47-15,3-4 0 0,5-1 81 0,0-1 0 16,5-1-81-16,-2 3 0 0,7-1 73 0,-2 2 0 0,1-2-73 15,7-2 0-15,5 0 65 0,0 1 1 0,-1-2-66 16,1-1 0-16,-3-4 56 0,-2-1 1 0,-2-2-57 16,2-1 0-16,0-2 41 0,0-3-1 0,-2-3-40 15,-3-2 0-15,-1-5 34 0,1-1 0 0,-3 0-34 16,-3 0 0-16,0 1 31 0,-2-3 0 0,1 7-31 16,-2 1 0-16,1 4 26 0,0 4 0 0,-3 4-26 15,2 4 0-15,1 4 23 0,-3-3 1 0,0 7-24 16,0 6 0-16,5 7 19 0,3 3 0 0,-5-1-19 15,2 1 0-15,0 0 14 0,0 0 0 0,1 3-14 16,-1 4 0-16,-1 4 10 0,4 5 1 0,0-1-11 16,0 1 0-16,-3 1 9 0,3 0 2 0,-3-3-11 15,3-1 0-15,-3-3 6 0,-1 0 2 0,0-3-8 0,-3 4 0 16,-1-2 6-16,-1 1 0 0,-4-4-6 0,2-3 0 16,-5-7 5-16,-2-1 1 0,-1-6-6 0,1-2 0 0,-6-9 4 15,1-4 2-15,0-4-6 0,-1-5 0 0,-1-7 4 16,1-2 1-16,3-3-5 0,5-4 0 0,3-1 5 15,2-2 2-15,3 1-7 0,3 3 0 0,2-1 8 16,5 3 1-16,1 0-9 0,-3 0 0 0,1 4 10 16,2 1 1-16,2 1-11 0,0 4 0 0,3 1 15 0,-3 2-1 15,1 2-14-15,-1 1 0 0,3 2 14 0,-4 4 0 16,1-3-14-16,-2 2 0 0,2 0 12 0,-5 0-1 16,2 0-11-16,-2 1 0 0,-8 2-2263 0</inkml:trace>
  <inkml:trace contextRef="#ctx0" brushRef="#br1" timeOffset="55542.86">6761 11286 1808 0,'0'0'0'0,"0"0"0"0,-3 0 0 0,1 0-1 15,-2 0 0-15,0 1 1 0,1 1 0 16,2-1 23-16,-3 3-1 0,4-1-22 0,0 3 0 15,0 2 49-15,4 3 1 0,4 2-50 0,-2 3 0 0,5 1 23 16,2 0 2-16,0-1-25 0,-4-2 0 0,2-1 18 16,-3 0 0-16,2-4-18 0,-2 4 0 0,0-2 24 15,0 2 0-15,1-2-24 0,3-2 0 0,-8-1 27 0,1-1 1 16,0-4-28-16,-2-2 0 0,0 1 34 16,-1-1 0-16,1-1-34 0,-3-1 0 0,2-2 46 0,1 0 0 15,-3-4-46-15,3-5 0 0,2-9 46 0,3-3 1 16,0-1-47-16,-2-2 0 0,1 5 39 0,0 1 0 0,3-4-39 15,0-2 0-15,-2-2 32 0,3-1 0 16,-3 3-32-16,1 4 0 0,-1 1 29 0,0 3 2 0,0 1-31 16,-3 5 0-16,0-1 22 0,0 5 1 0,1-1-23 15,0 4 0-15,1 3 15 0,-3 1 2 0,4 1-17 16,2 1 0-16,-10 0-2003 0</inkml:trace>
  <inkml:trace contextRef="#ctx0" brushRef="#br1" timeOffset="55964.013">7305 11124 1683 0,'0'0'0'0,"0"0"0"16,0 0 0-16,0 0 0 0,-3 0 1 0,1 2-1 15,-6 2 0-15,-3 0 2 0,-4 2 2 0,-4 2-4 0,2 0 0 16,1 0 23-16,2 0 1 0,1 0-24 0,-3-1 0 16,5 1 13-16,1-1 2 0,5-1-15 0,-1-4 0 15,4 1 11-15,-2 0 0 0,4 0-11 0,-4 0 0 0,4 0 43 16,4 1-1-16,0 0-42 0,4 4 0 0,5 3 66 15,1 4 0-15,2-3-66 0,0-2 0 0,2-4 67 16,-1 0 2-16,3-1-69 0,-6-2 0 0,0-3 59 16,1 0 2-16,-3-3-61 0,-1-2 0 0,2-2 49 15,-8-1 0-15,3-3-49 0,0-4 0 0,0-2 46 16,1-2 1-16,-1 0-47 0,-3 1 0 0,-2 3 39 16,-3-4-1-16,0 4-38 0,-3 3 0 0,2 2 33 0,1 5 1 15,0 4-34-15,0-4 0 0,0 4 25 0,-4 1 1 16,4 0-26-16,0 1 0 0,0-1 20 0,-3 0 0 15,2 2-20-15,1 1 0 0,-4-3 15 0,3 1-1 16,-1 4-14-16,1 2 0 0,-3 2 10 0,3 2 2 0,1 2-12 16,5 3 0-16,3-1 7 0,1 1 1 15,7-3-8-15,-3 0 0 0,3-4 6 0,1 2 1 0,1-6-7 16,-2 1 0-16,1 2 4 0,2 2 2 0,-1-6-6 16,-2 0 0-16,-2-3 2 0,2-1 1 0,0 0-3 15,-3-1 0-15,-5-3 3 0,-3 0-1 0,-1-1-2 16,1 2 0-16,-5 3-2090 0</inkml:trace>
  <inkml:trace contextRef="#ctx0" brushRef="#br1" timeOffset="56288.426">7695 11110 929 0,'0'0'0'0,"3"0"0"0,1 1 0 0,-3-1 78 16,2 4 1-16,-3 0-79 0,4 4 0 0,-3 2 65 16,2 1 0-16,-1 3-65 0,1 4 0 0,-3-6 90 15,3 4 0-15,-3 0-90 0,2 1 0 0,1 1 28 16,2 2 1-16,-2 1-29 0,-1-1 0 0,4 3 27 0,-1-6 1 16,3 4-28-16,-3 2 0 0,-1-2 76 0,8 3 1 15,-3 1-77-15,4 5 0 0,-2 5 90 0,3 0 0 16,2 1-90-16,-3 1 0 0,3 2 99 0,1-2 1 15,1-3-100-15,-2-3 0 0,0-6 76 0,-3-3 0 16,-1-1-76-16,-7-4 0 0,-5-4 65 0,-5-1 0 16,1-4-65-16,-4-3 0 0,3-3 48 0,2-2 0 0,-7-2-48 15,2-1 0-15,-5-4 29 0,-3 0 0 0,-1-3-29 16,-4-1 0-16,21 11-1858 0</inkml:trace>
  <inkml:trace contextRef="#ctx0" brushRef="#br1" timeOffset="56552.512">7619 11246 1834 0,'0'0'0'0,"8"-8"0"16,1-8 0-16,7-9 12 0,5-5 0 0,4 1-12 15,-1 4 0-15,-1 6 20 0,2 2 1 0,4 4-21 0,1 5 0 16,2 5 49-16,-3 3 0 0,1 1-49 0,-1 3 0 16,-1 2 31-16,-1 3 1 0,-3 3-32 0,-1 5 0 15,-4 0 20-15,-2 7 1 0,-4 1-21 0,-5 1 0 16,-5-1 28-16,-3 0 0 0,-3 1-28 0,-7-1 0 15,-1 0 43-15,-1 1 1 0,-6-4-44 0,-3-1 0 0,-4-4 64 16,-4-1 1-16,-3-4-65 0,2 0 0 0,0-8 66 16,-4-1 0-16,1-4-66 0,-1-2 0 0,1-4 54 15,-1-2 0-15,6-2-54 0,2-2 0 0,5-1 39 16,2 0 2-16,7-2-41 0,2-3 0 0,5-3 24 16,2-2 2-16,6 2-26 0,2-2 0 0,-5 24-2058 0</inkml:trace>
  <inkml:trace contextRef="#ctx0" brushRef="#br1" timeOffset="56945.935">8111 10595 1721 0,'0'0'0'0,"0"3"0"16,0 2 0-16,0 3 13 0,0 2 2 0,0 5-15 15,0 8 0-15,0 7 7 0,0 6 1 0,2 2-8 16,3 0 0-16,1 2 70 0,2 1 1 0,2 0-71 15,-6-1 0-15,4-4 30 0,0-3 2 0,0 2-32 16,0 2 0-16,-1-3 21 0,1 4 1 0,-4-3-22 16,-1-5 0-16,-3-3 53 0,-3-5 0 0,2-4-53 15,1-4 0-15,-5-4 61 0,2-6 0 0,3-1-61 16,0 1 0-16,0-4 56 0,0-4 0 0,0 0-56 0,0-4 0 16,5-5 60-16,1-3 1 0,3-3-61 0,-1-3 0 15,5-3 52-15,0-2 2 0,0 2-54 0,3 1 0 16,1 5 46-16,1 5 0 0,1 1-46 0,-2 5 0 15,-1 0 38-15,2 6 1 0,-2 4-39 0,-2 3 0 16,-1 3 33-16,-2 0 1 0,-3 4-34 0,0 3 0 0,2 2 22 16,1-1 1-16,-7 1-23 0,4 1 0 0,-3-3 18 15,0 0 0-15,-2-1-18 0,-1 2 0 0,1 0 12 16,-3-5 1-16,3-2-13 0,-1-1 0 0,1-2 9 16,-3 1 2-16,0-6-11 0,0 1 0 0,0 0 6 15,0 1 2-15,0 0-8 0,5 2 0 0,-5-5-2215 16</inkml:trace>
  <inkml:trace contextRef="#ctx0" brushRef="#br1" timeOffset="57838.414">8986 11001 1721 0,'0'0'0'0,"0"-2"0"16,0-1 0-16,0 0 34 0,0 1 0 0,0 1-34 16,0-1 0-16,0 0 74 0,-3 1 2 0,1 1-76 15,-4 1 0-15,0 3 101 0,-7-1 1 0,-1 3-102 0,-1 2 0 16,-4 0 37-16,2 1 1 0,-1 1-38 0,2 1 0 15,3-3 24-15,1 1-1 0,-1-1-23 0,0-1 0 16,0-3 35-16,1 3 0 0,4-1-35 0,0 2 0 16,0 0 37-16,3-3 1 0,2 3-38 0,1-4 0 0,-1 3 38 15,0 1 0-15,3-2-38 0,3-1 0 0,0 1 32 16,2-1 0-16,3 3-32 0,6 0 0 0,7-1 29 16,3 6 2-16,1-5-31 0,1 0 0 0,-1-2 28 15,3 1 0-15,2-4-28 0,-2 3 0 0,0 0 24 16,0 1 1-16,-2 2-25 0,-2 2 0 0,-8 4 18 0,-2-1 0 15,-3 2-18-15,-6-2 0 0,-8-1 17 0,-2-1 1 16,-5-1-18-16,-2 4 0 0,-4-1 14 0,-8 0 1 16,-2 0-15-16,-2 1 0 0,-3-3 15 0,-5-1 0 15,1-3-15-15,1-1 0 0,-4-1 16 0,1 2 0 16,1-3-16-16,2 1 0 0,4-1 12 0,-1-1 0 16,8 0-12-16,-1-3 0 0,6-1 9 0,5 0 1 0,4 3-10 15,1-3 0-15,8 0-2190 0</inkml:trace>
  <inkml:trace contextRef="#ctx0" brushRef="#br1" timeOffset="58441.792">9651 11327 1934 0,'0'0'0'0,"2"0"0"16,1 0 0-16,-3 0 39 0,3 0 1 0,-3 0-40 15,1 0 0-15,-1 0 109 0,0 0-1 0,0 0-108 16,0 0 0-16,0 0 78 0,0 0-1 0,0 0-77 16,-1 0 0-16,1 0 31 0,0 0 0 0,0 0-31 15,-3 0 0-15,3 0 19 0,-3 0 0 0,3 0-19 16,0 0 0-16,-2 0 15 0,2 0-1 0,-3 0-14 16,1 0 0-16,1 0 10 0,-1 0 2 0,2 1-12 15,0 1 0-15,0 0 9 0,-3 1 1 0,1-3-10 16,2 1 0-16,-3-1 9 0,3 0 1 0,0 2-10 0,0-1 0 15,-3 3 9-15,3-4 0 0,0 1-9 0,-2 1 0 16,2-2 9-16,0 0 0 0,0 1-9 0,0 1 0 16,-3 0 8-16,3-1-1 0,0 2-7 0,-2-1 0 15,2-1 9-15,0 1 0 0,0 1-9 0,0-3 0 0,-3 2 9 16,3-1 0-16,0 1-9 0,-3 0 0 0,3-1 12 16,0-1-1-16,0-1-11 0,0-1 0 0,0 0 9 15,0 2 0-15,3 0-9 0,2-3 0 0,-5 3-2027 16</inkml:trace>
  <inkml:trace contextRef="#ctx0" brushRef="#br1" timeOffset="58672.638">9920 11083 1758 0,'0'0'0'0,"3"8"0"15,1 6 0-15,0 8 6 0,1 10-1 0,0 0-5 16,-2 6 0-16,0 0 8 0,2 1 0 0,0 2-8 15,5 1 0-15,4 2 38 0,3-3 0 0,-1 3-38 16,-1 2 0-16,1 2 25 0,-4 2 1 0,-2-4-26 16,1-3 0-16,-1-10 18 0,1-3 1 0,-3-6-19 15,-3-2 0-15,-5-4 35 0,0-4 0 0,-5-3-35 16,2-3 0-16,3-8-1515 0</inkml:trace>
  <inkml:trace contextRef="#ctx0" brushRef="#br1" timeOffset="58935.668">9831 11024 1859 0,'0'0'0'0,"8"-8"0"0,6-3 0 0,10-4 27 16,5-6 0-16,1 4-27 0,4 4 0 0,2 7 30 15,3 2 0-15,-4 6-30 0,1 4 0 0,1 5 37 16,-4 4 1-16,3 0-38 0,0 3 0 0,1 1 38 15,-2 0 1-15,-3 1-39 0,-2 3 0 0,-6 2 23 16,-2 3 2-16,-6 1-25 0,-3-1 0 0,-11-2 18 0,-4-1 1 16,-9-1-19-16,-2 0 0 0,-4-2 20 0,-7-3 1 15,-3-3-21-15,-2-2 0 0,-8-3 18 0,-1-2 1 16,1-2-19-16,2-2 0 0,2-2 18 0,-6-3 1 16,6-3-19-16,4-1 0 0,1-2 25 0,2-2 1 15,5 0-26-15,1 0 0 0,20 8-1783 0</inkml:trace>
  <inkml:trace contextRef="#ctx0" brushRef="#br1" timeOffset="59507.908">10848 11032 1884 0,'0'0'0'0,"-5"2"0"0,-3-1 0 0,0 1 1 16,-1 0 0-16,-7 4-1 0,-5 2 0 0,0 3 3 15,-4 6 2-15,-1-1-5 0,2 2 0 0,2 2 42 16,-3 4 1-16,4-3-43 0,0-1 0 0,5-2 20 15,3-3 2-15,1 1-22 0,4 0 0 0,3-2 15 16,5-3 1-16,0-1-16 0,5-2 0 0,-1 0 49 0,4 0 1 16,0-4-50-16,8 3 0 0,7-4 60 0,5 2 1 15,1-4-61-15,-3-2 0 0,2-3 53 0,-2 0-1 16,2-7-52-16,0-2 0 0,-3-3 41 0,2-1-1 16,-5-4-40-16,2-7 0 0,-6-6 32 0,-1-5-1 15,-1-2-31-15,0 1 0 0,-3-3 20 0,-3-1 2 0,-2 0-22 16,-5 1 0-16,-3 2 14 0,-5 1 1 0,-3 1-15 15,0 5 0-15,-5 6 6 0,-3 4 2 0,0 5-8 16,2 3 0-16,0 5 5 0,-1 6 0 0,3 2-5 16,0 3 0-16,3 3 3 0,4-1 0 0,-1 3-3 15,4-1 0-15,-1 3 1 0,1 1 1 0,2 8-2 16,5 1 0-16,3 7 2 0,2 3-1 0,2 1-1 16,4 4 0-16,-1 3 1 0,4 3 0 0,-3 1-1 15,1-2 0-15,4-1 1 0,-3 0 1 0,-1 4-2 16,-1-2 0-16,0 3 1 0,-3 2 1 0,-4-3-2 15,-1-7 0-15,-3-5 2 0,-2-2 0 0,-3-4-2 0,0-3 0 16,-5 0 2-16,1-7 1 0,0-2-3 0,0-4 0 16,4-6-1985-16</inkml:trace>
  <inkml:trace contextRef="#ctx0" brushRef="#br1" timeOffset="60006.081">11554 11073 1569 0,'0'0'0'15,"2"0"0"-15,1-4 0 0,2 1 8 0,3 1 0 0,-7 0-8 16,1 1 0-16,-1 1 23 0,3 0-1 0,-4 0-22 15,1 0 0-15,2 0 7 0,-3 0 0 0,3 0-7 16,-3-7 0-16,2 0 14 0,1-3 1 0,5-3-15 16,-1-1 0-16,4 0 0 0,2-5 1 0,-2 1-1 15,-2 1 0-15,-4 1-4 0,-2-3 1 0,2-1 3 16,3-4 0-16,-3-1-10 0,1-1 1 0,-1-4 9 16,-5 5 0-16,0-2-18 0,-5 2 1 0,2 1 17 15,-5 0 0-15,-3 3-15 0,1 1 0 0,-3 2 15 16,1 3 0-16,-1 0-11 0,-3 6-1 0,3-4 12 15,1 5 0-15,-1 4 0 0,2 2 0 0,1 2 0 16,-3 3 0-16,1 2 18 0,-1 1 2 0,0 2-20 0,0 5 0 16,5-2 49-16,0 2 0 0,4 4-49 0,0 5 0 15,4 5 92-15,0 6 0 0,4 4-92 0,0 1 0 16,4 9 83-16,-1 4 2 0,1 0-85 0,0-2 0 16,3-2 68-16,-2-1 2 0,3 0-70 0,-4 3 0 0,1 0 53 15,-4 3 2-15,3-4-55 0,-5-5 0 0,-1-12 39 16,-4-1 0-16,2-6-39 0,-3 1 0 0,-2-2 36 15,2-3 1-15,-2-2-37 0,0-3 0 0,-1 0 31 16,0-4 2-16,-2-3-33 0,3-2 0 0,5-6-1882 0</inkml:trace>
  <inkml:trace contextRef="#ctx0" brushRef="#br1" timeOffset="60194.27">11608 11105 1947 0,'0'0'0'0,"-1"2"0"16,-1 1 0-16,-1-3 47 0,-2 1 0 0,-8 7-47 16,-4 3 0-16,-12 5 72 0,-4 3-1 0,-1-1-71 15,1-4 0-15,1-3 60 0,1-5 0 0,-2 1-60 16,-4-3 0-16,-2 1 26 0,-3 2 0 0,1-6-26 16,-6 1 0-16,1-1 16 0,0 2 0 0,0 2-16 15,4-3 0-15,42-2-1791 0</inkml:trace>
  <inkml:trace contextRef="#ctx0" brushRef="#br1" timeOffset="61437.136">4318 12487 1206 0,'0'0'0'0,"0"0"0"0,-13-4 0 0,13 4 56 16,-19-12 0-16,19 12-56 0,-18-9 0 0,18 9 94 15,-8-10 1-15,8 10-95 0,-1-11 0 0,1 11 55 16,0-11 1-16,0 11-56 0,14-20 0 0,2 4 27 16,0-2 1-16,2 6-28 0,-1-1 0 0,2 4 21 0,-4 2 0 15,4 1-21-15,1 4 0 0,6 2 15 0,-4 4 0 16,4 2-15-16,1 3 0 0,3 6 17 0,-1 2 3 16,1 2-20-16,-4 2 0 0,-1 4 33 0,-1 2 2 15,-3 1-35-15,-4-1 0 0,-4 3 37 0,-2 0 0 16,-6 4-37-16,-5 2 0 0,-3 4 35 0,-4-2 1 15,-7 1-36-15,-3 2 0 0,-4 1 29 0,-5-3 1 0,-2-2-30 16,-3-4 0-16,1-5 25 0,-3-2 1 0,-1-6-26 16,2-1 0-16,2-1 22 0,-2-6 1 0,5-1-23 15,-2-1 0-15,5-4 15 0,2-1 2 0,6-3-17 16,3-2 0-16,5-4 14 0,4 0 0 0,4-4-14 16,8 0 0-16,0 0 20 0,4-2 2 0,6-2-22 15,-1-1 0-15,7-6 22 0,2-1 2 0,2-1-24 16,1 4 0-16,1-2 22 0,4 1 1 0,-1 5-23 15,1-1 0-15,-1 3 21 0,1 3 1 0,-1 2-22 16,-2 0 0-16,0 2 23 0,0 1-1 0,-3 2-22 16,3-1 0-16,-3 2 22 0,1 2-1 0,0-1-21 15,-7 2 0-15,2 2 16 0,-2 0-1 0,-1 1-15 0,-3 1 0 16,-3-1 13-16,-3 0-1 0,0 2-12 0,-5 0 0 16,-7-8-1899-16</inkml:trace>
  <inkml:trace contextRef="#ctx0" brushRef="#br1" timeOffset="62073.992">4970 12316 1985 0,'0'0'0'0,"4"-1"0"16,4-6 0-16,7-1 4 0,1 1 1 0,4 0-5 15,1 1 0-15,5 0 7 0,4 1 2 0,2 0-9 16,-7 0 0-16,4 1 22 0,1 0-1 0,-1 3-21 0,0-1 0 16,-4 1 30-16,4 1 2 0,-7 1-32 0,2 2 0 15,-6 4 21-15,-1 1 2 0,-1 4-23 0,-3-1 0 0,-2 7 24 16,-5-2 1-16,1 3-25 0,-7 3 0 15,0 2 37-15,-7 2 1 0,3 1-38 0,-4-6 0 0,0 0 37 16,-2-2 1-16,2-2-38 0,-1-4 0 0,-3-2 32 16,3-2 0-16,1-1-32 0,0 0 0 0,8-8 25 15,0 0 0-15,0 0-25 0,3-3 0 0,2 3 19 16,3 3 0-16,1-3-19 0,12 0 0 0,5 0 16 0,10 0-1 16,-2 0-15-16,-1 0 0 0,-4 0 11 0,-4 3 2 15,1 2-13-15,-2 0 0 0,1-1 9 0,1 1 0 16,-4 2-9-16,-1 0 0 0,-2 6 8 0,-1-3 1 15,-3 2-9-15,-5 3 0 0,-2 0 9 0,0 3 1 16,-8 1-10-16,-5 1 0 0,-3 1 18 0,-3 1 0 16,-3-1-18-16,-2-2 0 0,-2 0 29 0,-6-2 0 0,4-3-29 15,-3-1 0-15,3-5 30 0,-1 0 2 0,0-2-32 16,0 1 0-16,6-3 27 0,2-1 1 0,0-4-28 16,5-4 0-16,8 5-2124 0</inkml:trace>
  <inkml:trace contextRef="#ctx0" brushRef="#br1" timeOffset="62194.27">6422 12468 1847 0,'0'0'0'0,"8"2"0"0,4 1 0 15,6 3 0-15,6 2 1 0,1 0-1 0,-4 0 0 16,-21-8-1387-16</inkml:trace>
  <inkml:trace contextRef="#ctx0" brushRef="#br1" timeOffset="62705.154">7026 12410 1796 0,'0'0'0'16,"-2"3"0"-16,2-3 0 0,0 1 1 0,0 3 0 15,-5 0-1-15,-1 4 0 0,-4 3-10 0,-2-1 1 16,-4 4 9-16,-2 0 0 0,-2 1 24 0,-4 2-1 16,1-4-23-16,3 3 0 0,4-7 17 0,3 2 1 0,3-3-18 15,2-3 0-15,4 0 16 0,0-1 0 0,4-1-16 16,0 1 0-16,0-4 65 0,0 0 1 0,0 0-66 16,4 0 0-16,0 0 74 0,4 0 1 0,-1 0-75 15,4 0 0-15,5-4 59 0,1 0 0 0,-1-4-59 16,-1 0 0-16,-3-2 47 0,0 1 0 0,0-1-47 15,-4 4 0-15,0 1 29 0,2 2 1 0,-2 0-30 16,5 3 0-16,-1 3 19 0,-1 0 0 0,2 5-19 16,2 3 0-16,4 5 13 0,-2 0 1 0,4 5-14 15,0-1 0-15,-1 1 9 0,-2-1 1 0,-1 6-10 16,-1 1 0-16,-3 6 7 0,-5 0 0 0,-3 2-7 0,-2-2 0 16,-1-3 5-16,-2-1-1 0,-2-1-4 0,-3-1 0 15,-3-2 4-15,-3 1-1 0,-2-4-3 0,-1-5 0 16,-2-4 2-16,0 0 2 0,-1-5-4 0,-3-5 0 15,6-3 2-15,-2-3 0 0,-1-4-2 0,1-1 0 16,3-4 2-16,0-4 2 0,5-3-4 0,3-3 0 0,5-4 3 16,2 1 2-16,4-5-5 0,4 0 0 0,6 0 5 15,0-3 1-15,6 1-6 0,2 2 0 0,6 0 8 16,-1 0 0-16,5 3-8 0,-1 3 0 0,-33 24-1958 16</inkml:trace>
  <inkml:trace contextRef="#ctx0" brushRef="#br1" timeOffset="62917.42">7655 12457 1771 0,'0'0'0'0,"0"5"0"15,5-2 0-15,0 5 8 0,3 3 1 0,0 3-9 16,0 4 0-16,-2-1 6 0,2 5-1 0,3 1-5 16,-3-1 0-16,5-2 42 0,0 1 1 0,-4-4-43 15,3-1 0-15,-8-3 30 0,4-2 0 0,-3-2-30 16,-2-1 0-16,-1 0 22 0,1-5-1 0,-3 2-21 15,2 0 0-15,1-4 23 0,-3-1 2 0,0-1-25 16,0-1 0-16,0 1 27 0,0-2 0 0,0-4-27 16,0-7 0-16,5-3 29 0,1-6 1 0,0 1-30 15,1 2 0-15,-2-1 33 0,2 0 0 0,3 1-33 16,1-1 0-16,2 1 28 0,0 1 1 0,-1 0-29 16,1 1 0-16,-13 18-1704 0</inkml:trace>
  <inkml:trace contextRef="#ctx0" brushRef="#br1" timeOffset="63696.538">8097 12397 1545 0,'0'0'0'0,"0"2"0"0,0-2 0 0,0 0 20 16,0 1 1-16,-2 1-21 0,2 1 0 0,-4 2 45 15,0 1 1-15,0 5-46 0,-8 7 0 0,3 2 54 16,-7 5 1-16,3-4-55 0,4-2 0 0,-4-2 27 16,2-2 0-16,3-3-27 0,3 3 0 0,0-6 17 0,5 1 1 15,-3-1-18-15,3-4 0 0,3 0 25 0,-1-1 2 16,1 3-27-16,0-4 0 0,2 2 35 0,-2-2 1 15,3-2-36-15,1-1 0 0,-1 0 34 0,1 0-1 16,-1-1-33-16,0-2 0 0,2-5 33 0,2-2 0 16,-1 1-33-16,-1-2 0 0,4 0 30 0,-4-5 0 15,-1 3-30-15,3 2 0 0,-5 1 28 0,0 3 1 16,-2 0-29-16,0 2 0 0,-3 1 28 0,2 2 0 0,1 1-28 16,-3-1 0-16,0 2 23 0,0-3-1 0,0 1-22 15,0 1 0-15,0-1 18 0,0 2 1 0,0 0-19 16,0 0 0-16,0 0 15 0,0 0 1 0,0 0-16 15,0 2 0-15,1-1 11 0,3 1 1 0,0 1-12 16,3-3 0-16,-1 3 9 0,2 0 0 0,3 5-9 16,4 2 0-16,0-1 5 0,1 1-1 0,-3-1-4 15,0-1 0-15,-5-3 2 0,0 0 1 0,-3-2-3 16,-2-2 0-16,2 3 1 0,-1-4 0 0,-4 1-1 16,4-1 0-16,-4 0 0 0,1 0 1 0,2 0-1 15,-3 0 0-15,2 0 0 0,1 0 0 0,-3 0 0 0,3-1 0 16,-1-4 0-16,3-2 0 0,3 0 0 0,3-3 0 15,6-4 0-15,4 0 0 0,-5 1 0 0,-3 5 0 16,-4-3-2-16,-1 3 1 0,0 2 1 0,-5 2 0 16,2 4-7-16,-5 0 0 0,2 0 7 0,1 2 0 0,0 1-12 15,2 0 0-15,-2 5 12 0,2 8 0 0,0 5-12 16,0 7 1-16,-2 1 11 0,2-1 0 0,-2-1-10 16,-3-2 1-16,1 2 9 0,2 3 0 0,-3 5-2 15,4-1 0-15,-4-1 2 0,0-2 0 0,1-2 0 0,2-1 0 16,-3-2 0-16,-3-2 0 0,2-9 0 0,-3 1 1 15,1-5-1-15,-1-1 0 0,-1-5 2 0,0-4 1 16,-1-4-3-16,-2-3 0 0,-2-7 7 0,-3-3 1 16,2-4-8-16,2-7 0 0,-1-5 11 0,2-4 1 15,2 1-12-15,6-2 0 0,3 1 13 0,5-1 0 0,1 3-13 16,3 2 0-16,-3 7 13 0,2-2-1 16,2 5-12-16,-5 3 0 0,0 3 11 0,2 3 1 0,-3 5-12 15,-3 7 0-15,2 1 9 0,0 4 0 0,-1 3-9 16,3 2 0-16,0 1 9 0,-1 2 0 0,-1 3-9 15,-5 0 0-15,3 4 10 0,-4 2 1 0,0 1-11 16,0-1 0-16,-5-1 13 0,2 1 2 0,-5 3-15 16,3-2 0-16,-3-2 13 0,3 3 1 0,-3-3-14 15,3-4 0-15,1-5 14 0,-3-3 1 0,6-3-15 16,-2-2 0-16,-1-5 13 0,3-1 1 0,1-2-14 16,1-3 0-16,-1 8-2007 0</inkml:trace>
  <inkml:trace contextRef="#ctx0" brushRef="#br1" timeOffset="64417.356">8667 12074 1947 0,'0'0'0'0,"0"3"0"0,2 2 0 0,1-2 43 16,-3 5 1-16,0 6-44 0,0 5 0 0,0 7 97 16,5-1 0-16,-2 3-97 0,4 1 0 0,-1-4 99 15,2-1 1-15,-3 1-100 0,0 4 0 0,-2 1 35 0,1 2 0 16,-4-2-35-16,2-5 0 0,0-3 22 0,-1-1 0 15,2-2-22-15,-1-3 0 0,1-2 24 0,-3 0 1 16,0-6-25-16,3 0 0 0,-3-3 21 0,2-4 1 16,1 1-22-16,-3-1 0 0,2 3 26 0,1-4 0 15,-3 1-26-15,0 1 0 0,0-2 23 0,0 0 2 16,0 0-25-16,0 0 0 0,0 0 20 0,0 0 1 0,3 0-21 16,-1 0 0-16,3 0 16 0,1 0 1 0,-1 0-17 15,0-2 0-15,2 1 13 0,3-4-1 0,-2 3-12 16,-2 1 0-16,-1 1 11 0,-3 1 0 0,1-1-11 15,0 0 0-15,-3 0 10 0,2 0 1 0,1 0-11 16,-3 0 0-16,2 0 7 0,-1 0 1 0,1 0-8 16,1 2 0-16,-3-1 7 0,5 3 0 0,-2-3-7 15,3 2 0-15,1 2 5 0,-1 3 1 0,0 0-6 16,2-2 0-16,-3-3 1 0,0-1 1 0,-2 0-2 16,2 1 0-16,-4-2-1 0,3-1 1 0,-1 0 0 15,-3 2 0-15,1-2-16 0,3 0 2 0,-4 0 14 0,3 0 0 16,-2 0-46-16,3-2 1 0,0-1 45 0,0-2 0 15,0-1-56-15,4 0 0 0,5-1 56 0,3 0 0 16,3-5-54-16,2 1 0 0,0 0 54 0,-2 0 0 16,-2-1-44-16,-1-1 2 0,2 2 42 0,2-3 0 15,1-2-37-15,0-2 1 0,-4 2 36 0,-4 2 0 0,-2 2-25 16,-1 0 1-16,-2 3 24 0,-7 3 0 0,3 2-16 16,-4 4 0-16,-4 0 16 0,3 2 0 0,1 0-10 15,-3-1 0-15,-2 2 10 0,-8 4 0 0,-4 4-3 16,-4 3 2-16,0 0 1 0,2-1 0 0,5-2 0 15,-2 2 0-15,3-1 0 0,0 1 0 0,2-5 4 16,1 0-1-16,6 0-3 0,-3-2 0 0,6-4 12 0,2-1 1 16,1 1-13-16,-2-1 0 0,0 1 31 0,0 0 2 15,2-1-33-15,1 1 0 0,1 1 47 0,4 0 0 16,0 0-47-16,0 2 0 0,2-5 48 0,0 2 2 16,1-1-50-16,-3 1 0 0,1-2 40 0,2 0 2 0,2 0-42 15,0 0 0-15,0 0 35 0,3 0 1 0,-4 1-36 16,1 1 0-16,-5 1 26 0,-3 0 1 0,0 0-27 15,-2 1 0-15,-3-1 23 0,1 2-1 0,-1-4-22 16,0 4 0-16,-1 1 18 0,-2 2 1 0,-2 0-19 16,-6 5 0-16,-4-1 13 0,-1 4 1 0,-1-2-14 15,-2 1 0-15,4-6 10 0,3 2 0 0,0-6-10 16,3 1 0-16,-2-1 8 0,6-2 0 0,0-3-8 16,5 0 0-16,0 0-2214 0</inkml:trace>
  <inkml:trace contextRef="#ctx0" brushRef="#br1" timeOffset="65166.664">9509 12585 1344 0,'0'0'0'0,"0"0"0"0,0 0 0 0,0 0 53 16,0 0 0-16,0 0-53 0,0 0 0 0,0 0 98 15,0 0 0-15,0 0-98 0,0 0 0 0,0 0 74 0,0 0 1 16,0 0-75-16,0 0 0 0,0 0 28 0,0 0 0 16,0 0-28-16,0 0 0 0,0 0 21 0,0 0 2 15,0 0-23-15,0 0 0 0,0 0 26 0,0 0 1 16,0 0-27-16,0 0 0 0,0 0 34 0,0 0 1 16,0 0-35-16,0 0 0 0,0-1 41 0,5-4-1 0,0-1-40 15,-2 1 0-15,0 2 36 0,2 1 1 0,-4 1-37 16,3-1 0-16,-4 2 30 0,3 0 1 0,-3 0-31 15,0 0 0-15,0 0 20 0,0 0 1 0,0 0-21 16,0 0 0-16,0 0 15 0,0 0-1 0,0 0-14 16,0 0 0-16,0 0 10 0,0 0 2 0,0 0-12 15,0 0 0-15,0 0 3 0,0 0 1 0,0 0-4 16,0 0 0-16,0 0 0 0,0 0 2 0,0 0-2 16,0 0 0-16,0 0 0 0,0 0 0 0,0 0 0 15,0 0 0-15,0 0-3 0,0 0 2 0,0 0 1 16,0 0 0-16,0 0-4 0,0 0-1 0,0 0 5 15,0 0 0-15,0 0-7 0,0 0 2 0,0 0 5 0,5 0 0 16,-4 0-7-16,1 0 0 0,-1 0 7 0,3 0 0 16,-4 0-6-16,1 0 0 0,2 0 6 0,-3 0 0 15,3 0-6-15,-3 0 2 0,2 2 4 0,1-1 0 16,-3 1-2-16,2 1-1 0,1-3 3 0,-3 2 0 0,3-1-1 16,4 2 1-16,1 1 0 0,0-1 0 0,0 0 0 15,-1 2 0-15,3-4 0 0,-2 2 0 0,0 1 3 16,0-1-1-16,0-2-2 0,-3 1 0 0,-2-1 7 15,-2 1-1-15,3-2-6 0,0 0 0 0,-4 0 18 16,4 0 0-16,-4 0-18 0,1 0 0 0,2 0 28 16,-3 0 0-16,2 0-28 0,-2 0 0 0,0-2 33 0,-2-1-1 15,2 0-32-15,-3 2 0 0,2-4 30 0,1 2-1 16,-4-2-29-16,4-1 0 0,-3-2 26 0,2-2-1 16,-4 2-25-16,2 2 0 0,3 3 21 0,-3 0 0 0,1-1-21 15,2 3 0-15,-3-1 14 0,1 1 1 0,1-1-15 16,-1 0 0-16,2 1 12 0,0 1 2 0,0 0-14 15,0 1 0-15,0 1 9 0,0 0 1 0,0 1-10 16,0 2 0-16,0-2 8 0,3 3 0 0,2-1-8 16,-5-2 0-16,2 0 5 0,1 0 2 0,-3 2-7 15,3-3 0-15,-3-1 4 0,1 1 2 0,3-1-6 16,0 1 0-16,-4-2-2030 0</inkml:trace>
  <inkml:trace contextRef="#ctx0" brushRef="#br1" timeOffset="65396.434">10061 12183 1796 0,'0'0'0'0,"0"8"0"0,-4 5 0 0,1 7 15 16,2 7-1-16,-3 5-14 0,4 4 0 0,0 9 34 15,0 4 1-15,0 2-35 0,4-2 0 0,-3-2 58 16,2 2 2-16,5 3-60 0,0 2 0 15,2 3 27-15,3-1 1 0,-1-4-28 0,0-1 0 0,0-5 18 16,1-5-1-16,0-3-17 0,-5-3 0 0,-5-4 22 0,2-1 0 16,-5-9-22-16,-5-5 0 0,2-8 32 0,-5-7-1 15,3-6-31-15,0-2 0 0,5 7-1657 0</inkml:trace>
  <inkml:trace contextRef="#ctx0" brushRef="#br1" timeOffset="65658.925">10070 12304 1646 0,'0'0'0'0,"3"-7"0"15,4-4 0-15,1-6 54 0,3-2-1 0,-2 1-53 16,7 6 0-16,0 2 100 0,2 4 0 0,4 3-100 16,2 3 0-16,1 4 45 0,4 4 0 0,0 2-45 15,-4 1 0-15,1 2 37 0,-1-1 0 0,-1 4-37 16,-8 2 0-16,-1 4 21 0,-4-2 2 0,-5 4-23 16,-6 1 0-16,-6 4 14 0,-5-4 2 0,-5 1-16 15,-3-3 0-15,-2 1 19 0,-6-7 0 0,0 2-19 16,-5-1 0-16,1-4 24 0,-2-1-1 0,-4-4-23 15,2-2 0-15,2-7 25 0,-4-4 1 0,4 0-26 0,2-3 0 16,4-1 19-16,5-1 0 0,1-2-19 0,8 0 0 16,5 0 14-16,7-2 0 0,6 2-14 0,3-2 0 15,-8 13-1795-15</inkml:trace>
  <inkml:trace contextRef="#ctx0" brushRef="#br1" timeOffset="66023.826">10529 12315 1470 0,'0'0'0'0,"7"4"0"0,5 9 0 0,7 8 2 15,7 6 0-15,-2 1-2 0,-5 5 0 0,0 1 2 16,-1 2 1-16,-2 0-3 0,-4 2 0 0,1 0 57 16,-3 0 0-16,-4 2-57 0,0 3 0 0,1-2 30 0,-6 3 1 15,-1-1-31-15,-1-5 0 0,-2 0 22 0,-2-6 2 16,0-4-24-16,-3-2 0 0,-3-6 57 0,-2-7 1 16,0-4-58-16,-1-2 0 0,0-7 61 0,-1-4-1 15,-1-5-60-15,-1-5 0 0,4-8 55 0,-3-7 0 16,3-4-55-16,1-5 0 0,-1-5 60 0,5-3 0 0,0-3-60 15,5 0 0-15,3 0 45 0,3-3 1 0,2-4-46 16,3 1 0-16,3 3 32 0,3-7 0 0,2 5-32 16,0 8 0-16,-2 8 29 0,2 7 1 0,0 5-30 15,5 6 0-15,1 4 19 0,2 5 1 0,2 4-20 16,-1 6 0-16,4 2 13 0,0 4 2 0,-4 0-15 16,1 4 0-16,-6 6 12 0,1-3 1 0,-5 4-13 15,2 0 0-15,-4 0 9 0,2 1 0 0,-5 4-9 16,-6-2 0-16,-10 5 6 0,-3 2 2 0,-3 0-8 15,-2-4 0-15,-3-3 7 0,-1 0 1 0,-4-6-8 16,-1-1 0-16,-2-2 10 0,-2-2 1 0,-4-5-11 0,3-3 0 16,1-5 9-16,4-4 0 0,-4-2-9 0,7-2 0 15,5-1 7-15,3-1 1 0,6-5-8 0,0-2 0 16,5 22-1930-16</inkml:trace>
  <inkml:trace contextRef="#ctx0" brushRef="#br1" timeOffset="66268.931">11187 11659 1746 0,'0'0'0'0,"-1"7"0"0,1-3 0 0,0 6 41 0,0 1 2 16,-3 8-43-16,-2 5 0 0,-3 7 53 0,0 7 0 16,3 0-53-16,0 2 0 0,5-1 61 0,0 3 0 15,2 0-61-15,1 1 0 0,5 0 36 0,-2 0 1 16,2-4-37-16,0 2 0 0,4-1 21 0,-3-2 1 0,-1-2-22 15,-3 2 0-15,-2 0 16 0,-1 2 0 0,-4-5-16 16,-3-2 0-16,-3-9 19 0,-4-2 1 0,-1-5-20 16,0-2 0-16,5-6 35 0,0-3 1 0,0-2-36 15,-1-3 0-15,9-1-1737 0</inkml:trace>
  <inkml:trace contextRef="#ctx0" brushRef="#br1" timeOffset="66474.025">11350 12066 2123 0,'0'0'0'0,"0"-1"0"16,0-1 0-16,0 0 40 0,0 1 0 0,0-1-40 0,0 1 0 15,-3 1 77-15,1 0-1 0,-4 3-76 0,-9 2 0 16,-8 4 100-16,-6 2 1 0,-1 0-101 0,-1 0 0 16,-7 0 34-16,-2 2 0 0,2-5-34 0,1 0 0 15,2-2 22-15,2 1-1 0,2-3-21 0,3 1 0 0,2-2 27 16,6 2 0-16,-1 0-27 0,2 1 0 0,1 0 18 15,5 2 1-15,1-1-19 0,4-3 0 0,8-4-2070 16</inkml:trace>
  <inkml:trace contextRef="#ctx0" brushRef="#br1" timeOffset="66698.421">11337 12071 1834 0,'0'0'0'16,"8"3"0"-16,2-1 0 0,9 1 0 0,6 2 1 0,-2 1-1 15,1 3 0-15,1 2 0 0,-3 2 0 0,6 1 0 16,-3 2 0-16,1 0 16 0,-3-2 0 0,3 4-16 16,-4-4 0-16,-1 2 17 0,-2 1 1 0,-1 1-18 15,-1 2 0-15,4 1 14 0,-4 3 2 0,3 1-16 16,-1-3 0-16,1 2 31 0,4 0 1 0,-6-1-32 16,1-1 0-16,-2-1 47 0,1-2 0 0,-2-5-47 15,0 1 0-15,-2-6 59 0,-1-3 1 0,-5-4-60 16,-3-4 0-16,-5 2-1656 0</inkml:trace>
  <inkml:trace contextRef="#ctx0" brushRef="#br1" timeOffset="66893.77">11817 12153 2023 0,'0'0'0'0,"-3"2"0"0,-5-1 0 16,-5 3 40-16,-3-1 2 0,-1 3-42 0,-9 2 0 15,-6 5 73-15,-3 2 1 0,-5 3-74 0,2 1 0 0,0 1 132 16,0 1 1-16,4 3-133 0,1 4 0 0,-1 1 40 15,2 2 0-15,5 1-40 0,3-2 0 0,7 0 26 16,-1 2 0-16,4-7-26 0,0 1 0 0,1-3 47 16,0 1 0-16,0-3-47 0,2-4 0 0,-2-4 33 15,4-4 0-15,1 1-33 0,-3-1 0 0,11-9-2107 0</inkml:trace>
  <inkml:trace contextRef="#ctx0" brushRef="#br1" timeOffset="72903.819">3967 10429 1231 0,'0'0'0'0,"0"0"0"0,-3-5 0 0,3 5 35 0,-2-11 2 15,2 11-37-15,-8-9 0 0,8 9 78 0,-12-11-1 16,12 11-77-16,-29-10 0 0,7 7 71 0,-2 0 0 16,1 1-71-16,0 2 0 0,-3-3 23 0,5 1 2 15,-3 2-25-15,2 5 0 0,-3-2 21 0,-4 7 2 16,3 6-23-16,2 0 0 0,4 6 17 0,2 5 1 15,1 1-18-15,-2-1 0 0,4 2 14 0,-1 1 1 0,4 0-15 16,-4 1 0-16,1-2 12 0,-1 3 2 0,0 1-14 16,4 0 0-16,2 3 10 0,-1 1 0 0,3-1-10 15,0-1 0-15,2-3 11 0,-2-1 0 0,0 0-11 16,3-1 0-16,2-2 10 0,3-1 2 0,0-3-12 16,4 1 0-16,8 0 10 0,-3 1 1 0,7-2-11 15,0-2 0-15,6-2 10 0,2 1 0 0,2-1-10 16,-6 1 0-16,1 0 9 0,-3-4 1 0,2 2-10 15,-4-2 0-15,2-1 9 0,-5-3 1 0,-4 3-10 16,-1 4 0-16,0-2 8 0,-5 4 0 0,-3 0-8 16,-3 3 0-16,-2 4 7 0,1 3-1 0,-8-4-6 0,3-3 0 15,-4-1 13-15,-3-5 0 0,-1 2-13 0,-4-1 0 16,0-1 17-16,-4-3 0 0,1 0-17 0,2 0 0 16,-2 0 18-16,-2-4 1 0,2 1-19 0,2 3 0 15,1-4 19-15,4 4 0 0,-2-1-19 0,6 2 0 16,0 0 16-16,0 1 1 0,5-2-17 0,4-1 0 0,4-3 14 15,0 0 1-15,3 2-15 0,1 2 0 0,4-1 17 16,2-1 1-16,3-2-18 0,3 0 0 0,1-1 19 16,4 3 1-16,0 0-20 0,-1 0 0 0,-2-1 19 0,1 3 1 15,2 0-20-15,-4 0 0 0,-4-1 19 0,0 1 1 16,0-2-20-16,-5 2 0 0,-5-3 15 0,-6 3 0 16,-2 3-15-16,-3 1 0 0,-3 3 12 0,-2 0 1 15,3 1-13-15,-2 1 0 0,-1-2 10 0,-3 0 1 16,0 1-11-16,-2-8 0 0,1 0 9 0,-4-2 0 15,2 0-9-15,1 0 0 0,1 2 6 0,1 0 2 0,0 0-8 16,2 0 0-16,1 1 6 0,2-3 0 0,1 4-6 16,-2 1 0-16,0 1 6 0,3 1 1 0,-2 0-7 15,1 1 0-15,2-5 4 0,0 1 2 0,0-3-6 16,3 4 0-16,2-3 5 0,2 3 1 0,1 0-6 16,-4 0 0-16,4-1 5 0,4-2 0 0,-3-1-5 15,2 3 0-15,2-1 5 0,3-1-1 0,0 0-4 16,0 1 0-16,5 1 2 0,0-1 2 0,3 1-4 15,1-1 0-15,-1 2 2 0,6 2 0 0,2-2-2 16,5-4 0-16,1-2 1 0,8 0 2 0,-1-1-3 16,-2 1 0-16,2-2 2 0,-1-3 1 0,-2 0-3 0,-1 1 0 15,-5 4 2-15,0 3 2 0,-4-14-4 0,-2-9 0 16,-22 7-1876-16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18:56:57.0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5018 12737 929 0,'0'0'0'0,"0"0"0"0,0 0 0 0,0 0 74 16,0 0 0-16,0 0-74 0,0 0 0 0,0 0 166 15,-2 0 1-15,2 0-167 0,-3 0 0 0,3 0 141 16,-5-1 2-16,5 1-143 0,-13-6 0 0,13 6 19 16,-24-7 0-16,24 7-19 0,-25-11 0 0,7 6 45 15,2 1 1-15,4 0-46 0,4 1 0 0,0 2 51 0,3 1 0 16,0-3-51-16,-6 1 0 0,1 0 42 0,-1 1-1 16,-2-1-41-16,1 2 0 0,-1 0 37 0,0 0 1 15,0 0-38-15,-4 0 0 0,1 0 33 0,-5 2 1 16,4-1-34-16,-4-1 0 0,5-1 30 0,-1-1 0 0,1 2-30 15,-5 2 0-15,0-1 32 0,0 1 0 0,4 0-32 16,-4 1 0-16,4-3 27 0,-4 1 0 0,3 1-27 16,-1-1 0-16,5 1 24 0,-2 0 0 0,-2-1-24 15,3 1 0-15,-1-1 25 0,3 1 0 0,-5 0-25 16,1-1 0-16,-4 2 22 0,0-3 1 0,2 3-23 16,2 2 0-16,-1-3 18 0,2 1 1 0,-1-1-19 15,-4-1 0-15,-3 2 18 0,2 0 1 0,-2-3-19 16,-2 0 0-16,1 2 15 0,-4 0 1 0,0-2-16 15,2 0 0-15,-1 0 14 0,-4 0 0 0,1 0-14 16,1 0 0-16,1-2 15 0,4 0-1 0,-1 1-14 16,-1-1 0-16,2 1 13 0,-1-1 0 0,4 1-13 0,1 1 0 15,1 0 14-15,1 0 0 0,1-2-14 0,-3 0 0 16,4 1 15-16,-4-1 0 0,3 2-15 0,-2-3 0 16,4 1 12-16,-2 1 0 0,-2-1-12 0,-1 2 0 15,0-3 11-15,0 2 0 0,-3-1-11 0,2 0 0 0,1 1 8 16,-2 1 1-16,3 0-9 0,0 0 0 0,-1 0 8 15,-3 0 1-15,3-2-9 0,-1 1 0 0,6-1 7 16,-1 0 0-16,-4 2-7 0,2 2 0 0,1 0 6 16,-3-1 1-16,4 1-7 0,-1-1 0 0,2-1 6 15,1-1 0-15,-1-1-6 0,-2 2 0 0,1 0 5 0,-4 0 1 16,0 0-6-16,4 0 0 0,-4 0 4 0,0 2 2 16,4-2-6-16,-4 0 0 0,0 0 4 0,0 0 1 15,1 0-5-15,-6 0 0 0,1 0 4 0,-7 0 2 16,3 0-6-16,2 0 0 0,-2 0 5 0,1-2 1 15,-1-1-6-15,3 1 0 0,4 1 4 0,-2-1 2 0,4 2-6 16,-6 0 0-16,0 0 4 0,3 0 1 0,0 0-5 16,-2 0 0-16,-4 0 4 0,4 0 1 0,-1 0-5 15,2 0 0-15,0-1 4 0,5 1 2 0,-2-3-6 16,-2 1 0-16,2 2 5 0,-5 0-1 0,2 0-4 16,2-2 0-16,-2-1 6 0,3 0-1 0,1 1-5 15,-3 1 0-15,-1-1 5 0,-1 1-1 0,3-1-4 16,-2 2 0-16,3-3 4 0,-1 3 0 0,-2 0-4 15,3 3 0-15,-1-3 3 0,1 2 1 0,2-1-4 16,1 1 0-16,-2-1 2 0,2 1 1 0,2 0-3 16,-5-1 0-16,4 1 3 0,-4-1 0 0,4 1-3 15,-4 0 0-15,5 1 2 0,-1-2 2 0,1 1-4 16,-2-1 0-16,-3 1 2 0,4 0 1 0,-4-1-3 0,2 1 0 16,1-1 3-16,2 1 0 0,2 0-3 0,-5-1 0 15,1 2 2-15,1-3 0 0,-2 2-2 0,4-1 0 16,3 1 3-16,1 1-1 0,1-3-2 0,2 2 0 0,3-2 1 15,-1 0 1-15,1 1-2 0,0 1 0 0,2-2 1 16,2 0 2-16,1 0-3 0,0 0 0 0,-4 0 1 16,4 0 1-16,-1 0-2 0,-2 0 0 0,3 0 1 15,-4 0 0-15,4 0-1 0,0 0 0 0,0 0 1 0,0 0 0 16,0 0-1-16,0 0 0 0,0 0 2 16,0 0-1-16,0 0-1 0,0 0 0 0,0 0 1 0,0 0 1 15,0 0-2-15,4 0 0 0,0-2 1 0,4-1 1 16,2 3-2-16,6 0 0 0,1 0 2 0,4 0-1 15,0 0-1-15,0 0 0 0,-1 2 0 0,4-1 1 16,2-1-1-16,-1 0 0 0,5 0 0 0,2 0 1 16,2 0-1-16,-4 0 0 0,4-1 0 0,-1-1 1 0,0-3-1 15,1 2 0-15,-1 3 0 0,1-3 0 0,3 0 0 16,-4 0 0-16,2 0 0 0,-1-2 0 0,-1 2 0 16,0-2 0-16,-1 3 0 0,-1 2 0 0,-11 0 0 15,1 0 0-15,5-1 0 0,-2-1 0 0,-2 1 0 16,2-1 0-16,1 0 0 0,-1-1 0 0,-6 0 0 15,2 3 0-15,-2-5 0 0,3 2 0 0,17 3 0 16,-6 0 0-16,-10 0-1 0,-4 2 1 0,-7-1 0 16,2 1 0-16,-1 1-1 0,4-3 0 0,-1 0 1 15,1 0 0-15,-1 0-3 0,-2 0 1 0,-5 0 2 0,0 0 0 16,-1 0-4-16,0 0 0 0,6 0 4 0,0 0 0 16,1 0-4-16,-4 0-1 0,15 0 5 0,-4 2 0 15,-3-1-5-15,-2 1-1 0,-4-2 6 0,4 0 0 16,-3 0-7-16,3 0 2 0,1 0 5 0,-1 1 0 0,-1 1-6 15,1 1 1-15,-8-3 5 0,0 0 0 0,0 0-5 16,1 0 1-16,9 0 4 0,1 2 0 0,2-2-5 16,-4 1 2-16,5-1 3 0,2 0 0 0,-3-1-4 15,1-1 1-15,7 1 3 0,0 1 0 0,-1-2-3 0,3 2 0 16,18-2 3-16,-15 1 0 0,-6-1-2 0,-7 1 0 16,-16 1 2-16,4 0 0 0,3-2-2 0,-3 2-1 15,12-3 3-15,-4 1 0 0,2 1-2 0,2-1 1 16,1 2 1-16,2 0 0 0,2 0-2 0,-1 0 1 15,9 0 1-15,-4 0 0 0,2 0-3 0,-2 0 1 16,-6 0 2-16,2 2 0 0,-4-2-2 0,2 0 0 16,1 1 2-16,-1 1 0 0,-1 1-3 0,-3-3 1 15,-2 2 2-15,1-1 0 0,-5-1-2 0,2 0 1 0,23 2 1 16,-8-1 0-16,-5 3-2 0,-4-1 0 0,-11-2 2 16,2 1 0-16,0-2-1 0,0 0 0 0,3 2 1 15,1 1 0-15,1-3-1 0,-2 3 0 0,4 0 1 16,-2 0 0-16,3 0-1 0,-1 1 0 0,-12-4 1 15,0 1 0-15,2 2-1 0,1-3-1 0,2 2 2 16,-1-1 0-16,1 1-1 0,0 1 0 0,-2-3 1 16,-1 2 0-16,2-1-1 0,0 1 0 0,-3 0 1 15,-1-1 0-15,5 1-1 0,-5-1 1 0,17 2 0 16,-4 1 0-16,-3-1-1 0,1-3 1 0,-7 1 0 16,3 1 0-16,1-2 0 0,-3 0 0 0,4 0 0 0,2 0 0 15,-1 0 0-15,2 0 0 0,1 0 0 0,0 0 0 16,0 2 0-16,-1-1 0 0,-2-1 0 0,3 0 0 15,-4 0 0-15,1 0 0 0,1 0 0 0,-2 2 0 0,-1 1 0 16,2 0 0-16,-5 0 0 0,2 0 0 0,-2 1 0 16,3 0 0-16,-9-4 0 0,0 2 0 0,1-1 0 15,4 1 0-15,2 1 0 0,2-1 0 0,-3-1 0 16,3 1 0-16,-8 0 0 0,-2-1 0 0,2-1 0 16,0 0 0-16,3 0 0 0,-1 0 0 0,-2 0 0 15,0 0 0-15,-4 0 0 0,4 0 0 0,-3 0 0 0,3 0 0 16,-5 0 0-16,2 0 0 0,0 0 0 0,-2 0 1 15,-1 0-1-15,1 0 0 0,-2 0 1 0,3 0 0 16,-4 0-1-16,3 0 0 0,-3 0 1 0,1 0 1 16,3 0-2-16,-4 0 0 0,3 0 2 0,-3 0 0 0,1 0-2 15,2 0 0-15,-3 0 1 0,2 0 1 0,1 0-2 16,0 0 0-16,-3 0-2181 0</inkml:trace>
  <inkml:trace contextRef="#ctx0" brushRef="#br0" timeOffset="9384.044">19032 13993 1080 0,'0'0'0'16,"0"0"0"-16,0 0 0 0,0 0 72 0,0 0 0 0,0 0-72 15,0 2 0-15,0-2 159 0,-3 3 1 0,3-3-160 16,-3 3 0-16,3-3 130 0,-5 6 0 0,5-6-130 15,-8 8 0-15,8-8 21 0,-9 13 2 0,9-13-23 16,-15 14 0-16,15-14 40 0,-19 16 2 0,19-16-42 16,-25 13 0-16,9-9 47 0,0 1 1 0,0 0-48 15,0-2 0-15,2-1 43 0,1-1-1 0,-5 2-42 16,2 1 0-16,1-1 38 0,-3 0 2 0,2-2-40 16,2-1 0-16,-1 0 33 0,1 2 2 0,-3-2-35 15,1-2 0-15,1 1 34 0,1 1-1 0,-2-5-33 16,-2 2 0-16,2 0 34 0,-3-2 1 0,-1-3-35 15,-1 0 0-15,-1 0 31 0,-2 0 2 0,0-1-33 0,1-1 0 16,3 1 27-16,-1-2 0 0,0 0-27 16,1-5 0-16,0 0 27 0,1-1 0 0,3-1-27 0,0 7 0 0,4-3 23 15,-1 3 2-15,0-2-25 0,2 2 0 0,3 3 29 16,2-1 1-16,-1-1-30 0,-1 1 0 0,2 1 29 16,-2 0 1-16,-2-2-30 0,2-1 0 0,0-1 25 15,1-1 2-15,-1 0-27 0,0 1 0 0,0-3 21 16,0-1 0-16,1 1-21 0,4 0 0 0,1 0 21 15,1-3 2-15,-1 2-23 0,2-3 0 0,0 2 20 0,0-1 1 16,3 3-21-16,2-3 0 0,2 1 20 16,-1-1 1-16,-1 3-21 0,0 0 0 0,1 3 16 0,4 2 1 15,-3 1-17-15,0-1 0 0,1 1 15 0,0-1 1 16,3 1-16-16,-3 1 0 0,1-2 14 0,3 1 2 16,2 1-16-16,2 0 0 0,-3 0 13 0,-2 0 1 15,3 0-14-15,2 0 0 0,2-1 14 0,-1-1 1 16,2 1-15-16,-3-2 0 0,2-2 12 0,-1 2 2 0,-1-2-14 15,0 2 0-15,2 2 12 0,-4-1 0 0,2 1-12 16,0 4 0-16,1-6 9 0,1 1 2 0,1 2-11 16,-5 0 0-16,2 2 7 0,-3 1 1 0,3-1-8 15,-2 0 0-15,6-1 7 0,-4 4 1 0,1-3-8 16,1 1 0-16,-1 2 5 0,2 0 2 0,-3 1-7 16,2 1 0-16,-1 1 6 0,1 1 1 0,1 1-7 15,-3-2 0-15,1-2 5 0,-2 1 1 0,1 1-6 16,0 1 0-16,-4 1 4 0,1-1 1 0,0 4-5 15,0 1 0-15,-1 2 3 0,1 2 2 0,0-1-5 16,0 2 0-16,-2 1 2 0,0-3 0 0,2 1-2 0,-1-1 0 16,1 4 2-16,2 1 1 0,0 0-3 0,3 0 0 15,0 2 1-15,1 2 1 0,-2-1-2 0,4-1 0 16,0-2 0-16,-1-1 1 0,1 0-1 0,0 1 0 0,1 0 0 16,2 0 1-16,-3-1-1 0,-4 0 0 0,-1-1 0 15,-6 1 0-15,1 1 0 0,2 2 0 0,-4 1 0 16,2 2 0-16,-4 0 0 0,1-1 0 0,-2 1 0 15,-1 0 0-15,0 1 0 0,-1 1 0 0,1 0 0 0,2-1 0 16,-4-1 0-16,2 0 0 0,-4-1 0 0,2-4 0 16,-1 0 0-16,0 2 0 0,-2 0 0 0,-2 0 0 15,2 1 0-15,0 0 0 0,0 2 0 0,0 0 0 16,-2 0 0-16,-1 2 0 0,-2 1 0 0,-3 2 0 16,0-3 0-16,1-2 0 0,0-2 0 0,-1-1 0 15,-1-2 0-15,-1-1 0 0,0-4 0 0,-1-1 0 0,-1 0 0 16,-3 2 0-16,-2-3 0 0,-2-2 0 0,-2-2 0 15,0 1 0-15,-1-1 0 0,-2 0 0 0,2-2 0 16,-4-1 0-16,1-1 0 0,1-1 1 0,-2 1-1 16,2-1 0-16,-1-1 0 0,-1 0 1 0,1 0-1 15,-2-1 0-15,0 0 2 0,-7-3-1 0,2 1-1 16,-1 1 0-16,1-1 2 0,0-2 0 0,0-1-2 16,0-3 0-16,0 0 6 0,2-4-1 0,1 2-5 15,1-1 0-15,1 1 8 0,4 0 1 0,-1 0-9 16,-3-1 0-16,0 3 11 0,0 1 1 0,5-4-12 15,-1 6 0-15,4-1 12 0,2 3 1 0,2-1-13 16,1 0 0-16,1 0 13 0,2 0 0 0,3 0-13 16,2 2 0-16,6 2 14 0,0 3 0 0,0-1-14 0,0 1 0 15,0-1 13-15,0 1 0 0,0-3-13 0,0 0 0 16,0-3 10-16,5 1 0 0,-1 1-10 0,4 2 0 0,4-5 8 16,2 2 1-16,15-7-9 0,1 0 0 15,-30 13-2602-15</inkml:trace>
  <inkml:trace contextRef="#ctx0" brushRef="#br0" timeOffset="10705.579">19142 13759 1332 0,'0'0'0'0,"0"0"0"0,-4-5 0 15,4 5 72-15,-8-6 1 0,8 6-73 0,-8-7 0 16,8 7 68-16,-11-11-1 0,11 11-67 0,-8-9 0 16,8 9 66-16,0-3 2 0,0 3-68 0,-4-4 0 0,4 4 29 15,-1-3 1-15,1 3-30 0,0 0 0 0,0 0 23 16,0 0-1-16,0 0-22 0,1 0 0 0,-1 0 16 15,10 3-1-15,-10-3-15 0,13 10 0 0,-13-10 15 16,28 13 1-16,-13-6-16 0,-1 1 0 0,0 0 20 16,2-1 0-16,-3-1-20 0,3 2 0 0,0 1 25 15,0 1-1-15,0-2-24 0,0-2 0 0,0-1 32 16,-2 0 0-16,2 1-32 0,0-1 0 0,2-1 41 0,-1 1 0 16,2 2-41-16,-3-1 0 0,2 2 48 0,-2 1-1 15,1-1-47-15,2-1 0 0,2-3 47 0,0 3 0 16,-1-4-47-16,3 2 0 0,1 1 43 0,1 0 0 15,2 2-43-15,2-3 0 0,0 0 37 0,1 1 0 0,-5 0-37 16,-1 2 0-16,0 2 33 0,0-1 1 0,0-1-34 16,2-3 0-16,1-2 24 0,0-1 1 0,0-1-25 15,0 4 0-15,0 0 21 0,2-1 2 0,1 1-23 16,0 0 0-16,1 1 18 0,2-3 0 0,-3 2-18 16,1 2 0-16,-4 0 14 0,0 5 2 0,0-3-16 15,-2-1 0-15,1 0 13 0,-1 0 1 0,1 0-14 16,-1 0 0-16,-1 0 12 0,0-1 1 0,0 1-13 15,0 0 0-15,0-1 11 0,1-3 0 0,-4 3-11 16,0 1 0-16,-4 0 9 0,1 1 0 0,-1-1-9 16,1-2 0-16,1 1 8 0,0-1 1 0,-1-1-9 15,-1-1 0-15,1 1 8 0,1-2 1 0,-5-1-9 0,2 0 0 16,0 1 6-16,-1 1 2 0,0 0-8 0,0-3 0 16,-2 1 6-16,-4-1 1 0,-1 1-7 0,0 0 0 15,0-1 4-15,-2 1 2 0,-1-1-6 0,2 1 0 0,-4-2 3 16,2 0 2-16,-1 0-5 0,0 0 0 0,-3 0 4 15,-1 0 0-15,-1-2-4 0,-1-1 0 0,0 0 5 16,-1 0 1-16,-3-2-6 0,-4-4 0 0,-4-7 5 16,-5-3 1-16,1 0-6 0,2 1 0 0,2 2 5 15,1 1 2-15,-3-1-7 0,-1 0 0 0,-1-1 6 0,-1-1-1 16,2-1-5-16,-4-1 0 0,2-4 7 0,-2-2 1 16,2 3-8-16,-2 2 0 0,0 4 8 0,1 1 0 15,1-2-8-15,-4 1 0 0,-1 0 6 0,-3-1 1 16,3 1-7-16,2 1 0 0,3 0 7 0,5 2 0 15,-2 0-7-15,1-1 0 0,4 1 6 0,-2 1 2 16,2 2-8-16,2-1 0 0,-3 1 7 0,6 0 1 0,1 1-8 16,2 5 0-16,0 1 8 0,3 0-1 0,0 1-7 15,0 2 0-15,0-1 8 0,3 0 0 0,0 1-8 16,4-1 0-16,-1 2 8 0,4 2 1 0,2 1-9 16,9 3 0-16,1 5 10 0,7 4 0 0,0-1-10 15,-1 0 0-15,-2 0 8 0,-2 1 1 0,1 1-9 16,1 1 0-16,-5 2 8 0,-1-3 1 0,3 1-9 15,2 1 0-15,2-3 7 0,0 1 0 0,-1 0-7 16,-1 2 0-16,1-3 6 0,-2 1 1 0,1 0-7 16,-1 5 0-16,-2 1 4 0,1 2 2 0,-3-1-6 0,0 1 0 15,-4 1 3-15,-2 1 2 0,-3-4-5 16,-1-3 0-16,-2-2 3 0,-2-1 1 0,-1-2-4 0,-5 1 0 16,0-1 2-16,-5 0 1 0,0-1-3 0,-1-2 0 15,-2-2 2-15,-2 1 1 0,-1-1-3 0,-3-1 0 0,-4 2 2 16,-2-1 0-16,-3-1-2 0,1 0 0 0,0 2 1 15,-2-3 1-15,0 1-2 0,-2 0 0 0,1 2 2 16,-1-1 0-16,1-2-2 0,-2-3 0 0,0 0 1 16,-4-3 1-16,1 1-2 0,-2-1 0 0,-3-1 1 0,-3 0 0 15,0 0-1-15,-1 2 0 0,3-1 2 0,1 1-1 16,1-2-1-16,-3-2 0 0,7 1 2 0,-2-1 0 16,2-1-2-16,0-2 0 0,1 1 6 0,-3-4-1 15,5 3-5-15,3 0 0 0,3 4 12 0,4-1 0 16,-1 2-12-16,7 3 0 0,6 2 17 0,2 1 0 15,3 1-17-15,3-6 0 0,-1 2 14 0,1 1 1 16,7 0-15-16,4 4 0 0,7 2 11 0,4-1 0 0,22 1-11 16,-9-9 0-16,-38-1-2506 0</inkml:trace>
  <inkml:trace contextRef="#ctx0" brushRef="#br0" timeOffset="11545.614">20931 14134 1293 0,'0'0'0'0,"0"0"0"0,-3-2 0 0,3 2 18 0,-7-4 0 15,7 4-18-15,-9-4 0 0,9 4 38 0,-15-6 1 16,15 6-39-16,-14-8 0 0,14 8 51 0,-14-14 1 15,14 14-52-15,-12-14 0 0,12 14 25 0,-6-13 0 16,6 13-25-16,-5-17 0 0,5 17 16 0,2-24 1 16,-2 24-17-16,9-22 0 0,-9 22 28 0,18-24 0 0,-18 24-28 15,24-22 0-15,-8 12 50 0,1 1 2 0,2 1-52 16,2 3 0-16,0-4 55 0,0 1 0 0,-1 0-55 16,1 1 0-16,0 3 56 0,0-1 1 0,1 0-57 15,2 0 0-15,1 1 69 0,1-1-1 0,-1 2-68 16,2 1 0-16,2 2 61 0,1 2 1 0,-1 1-62 15,0 0 0-15,1 0 50 0,-3 0 2 0,0 2-52 16,-1 2 0-16,-4 0 40 0,-1 3 2 0,-1 1-42 16,1 2 0-16,3 1 34 0,-2 3 1 0,1 1-35 15,-6 1 0-15,-1 0 28 0,0 1 2 0,-2 1-30 16,-1 0 0-16,2 1 24 0,-1 0 1 0,-3-2-25 16,-1-1 0-16,-4 0 19 0,-1 0 1 0,-2 0-20 0,0 0 0 15,-3 2 14-15,0 0 0 0,0-2-14 0,-5 4 0 16,1 3 10-16,-3 2 2 0,-1 2-12 0,-1-1 0 0,-6-1 7 15,1 1 1-15,-2-4-8 0,-3-1 0 0,-2-7 6 16,-3 1 1-16,-1-3-7 0,-1 0 0 0,1-3 4 16,-2-5 2-16,-2-1-6 0,-1-1 0 0,-4-2 4 15,-1-3 1-15,0 0-5 0,0 0 0 0,2-2 3 16,-4-1 0-16,2-2-3 0,1-1 0 0,3-2 4 16,0 0 0-16,3-1-4 0,-1-4 0 0,2-1 7 0,1-2 1 15,2-1-8-15,2-1 0 0,3 1 8 0,1-1 0 16,2-2-8-16,2-2 0 0,3-2 15 0,-2-1 1 15,4 1-16-15,2 3 0 0,2 4 20 0,2 1 0 16,3 0-20-16,3 3 0 0,2-4 23 0,2 1 0 0,2-1-23 16,-2-1 0-16,5-1 34 0,3 0 0 0,-3-4-34 15,0-1 0-15,-3-3 31 0,1-1 2 0,-1 1-33 16,1 1 0-16,-1 3 31 0,1-1 1 0,1 3-32 16,2 4 0-16,-2 4 23 0,0 2 2 0,2 3-25 15,1 3 0-15,2 4 19 0,2 1 1 0,1 3-20 16,2 2 0-16,1 1 14 0,0 2 0 0,1 0-14 15,-3 3 0-15,-20-11-2401 0</inkml:trace>
  <inkml:trace contextRef="#ctx0" brushRef="#br0" timeOffset="12899.08">21119 14582 1444 0,'0'0'0'0,"1"-2"0"15,1-1 0-15,1 0 59 0,-3 0 2 0,2 0-61 16,-2 0 0-16,0-1 113 0,0 1 1 0,0 0-114 16,0 0 0-16,1 1 75 0,3 1 0 0,-3-1-75 15,1 1 0-15,-1-1 30 0,1 2 2 0,-2 2-32 16,0-1 0-16,0 1 20 0,0-1 1 0,0 2-21 0,0 2 0 16,0 3 23-16,0 3 0 0,0 5-23 0,0 1 0 15,-2 2 28-15,1 0 1 0,-2 0-29 0,-1-1 0 16,1-2 32-16,-5-2 0 0,3 2-32 0,1 3 0 15,-3 5 41-15,1-2 0 0,-2 0-41 0,0-2 0 16,0-1 47-16,0 0 1 0,0 0-48 0,0 0 0 0,0 0 42 16,0 0 2-16,2 2-44 0,3-2 0 0,1 2 40 15,0-1 2-15,1 2-42 0,-1-3 0 0,1 0 41 16,-1 0 2-16,2 4-43 0,-3 0 0 0,1 3 33 0,1 1 0 16,-1 1-33-16,0 1 0 0,1-1 27 15,-2 2 1-15,1-3-28 0,1 0 0 0,-3-3 22 0,1-2 0 16,3 0-22-16,3 0 0 0,1 0 17 0,2 1 1 15,-3 0-18-15,-3 3 0 0,-3-1 14 0,-2 2 1 16,0 0-15-16,2 0 0 0,2 0 12 0,-1-2 2 16,-1 0-14-16,1-1 0 0,1-2 10 0,1-1 0 15,-4-1-10-15,4 3 0 0,4-3 8 0,-4 1 0 0,0-1-8 16,0 1 0-16,-4-1 5 0,3-1 2 0,1 0-7 16,0 0 0-16,-2 0 6 0,1-1 0 0,-1-1-6 15,0-1 0-15,-1 0 7 0,-2 0 0 0,4 0-7 16,-2-1 0-16,3 1 7 0,0-1-1 0,0-1-6 15,0 2 0-15,3-1 7 0,-2 1 1 0,3 0-8 16,-1-2 0-16,0-1 7 0,0 0-1 0,0-1-6 16,1 1 0-16,-1-2 6 0,-2 0 0 0,-1 0-6 15,0 0 0-15,0 0 5 0,0 1 1 0,0-3-6 16,0-4 0-16,-1 0 4 0,-1-1 2 0,1 3-6 16,1-3 0-16,-4 0 4 0,1-3 2 0,2-1-6 15,-1 2 0-15,0 1 4 0,1 0 1 0,-1-1-5 16,1-1 0-16,-1 1 4 0,0-1 2 0,1 1-6 0,1 0 0 15,-3-1 7-15,-1-1 0 0,1 0-7 0,0 0 0 16,0 0 7-16,0-1 1 0,0-4-8 0,-1 0 0 0,0 0 11 16,0-1 1-16,-2-2-12 0,0-3 0 0,-1-2 13 15,1-3 1-15,0 1-14 0,-2-1 0 0,1 0 16 16,-6 0 2-16,2 0-18 0,2 0 0 0,1 2 18 16,0 0 0-16,-2-2-18 0,2-1 0 0,2-2 18 15,-1-2 1-15,1-1-19 0,0-2 0 0,-2 0 16 0,-2 1 1 16,2-3-17-16,2 1 0 0,-1-3 12 0,1-1 1 15,0 4-13-15,1 4 0 0,0 5 9 0,0 4 1 16,2 1-10-16,2-1 0 0,1 3 6 0,1 1 2 16,2 2-8-16,1 1 0 0,-4 2 6 0,0 1-1 15,0 1-5-15,0-1 0 0,0 0 4 0,0 2-1 16,0 0-3-16,4 2 0 0,3 0 2 0,-2 1 2 0,1 2-4 16,5 4 0-16,-1 5 2 0,4 4 0 0,0-1-2 15,-3 2 0-15,1 3 3 0,-1 2-1 0,-2 0-2 16,1 0 0-16,-1-2 1 0,1 3 0 0,1-1-1 15,-1 0 0-15,-1-1 1 0,2-1 0 0,1-1-1 16,-1-2 0-16,0 0 0 0,0-2 1 0,0-1-1 16,4-1 0-16,-3-3 0 0,3 1 0 0,-3-2 0 15,0-2 0-15,-3-1 0 0,-1-1 0 0,-1-3 0 16,-3 0 0-16,-1-4 0 0,1 0 0 0,0 0 0 16,6 0 0-16,0-2 0 0,2-3 0 0,1-3 0 15,0-1 0-15,3-2 0 0,3-3 0 0,0-2 0 0,-3-2 0 16,0 1 0-16,-2-2 0 0,2-5 0 0,3-3 0 15,0-4 2-15,2-6-1 0,0 1-1 0,-4 2 0 16,3 0 1-16,-6-1 1 0,2 2-2 0,-2 2 0 0,0 5 3 16,2 0 2-16,-3 2-5 0,2 2 0 0,-1 3 5 15,-1 2 2-15,-1 3-7 0,1 1 0 0,1 2 7 16,1 1 1-16,-1 2-8 0,1 2 0 0,-1 1 5 16,2 1 2-16,-3 4-7 0,-4 0 0 0,2 0 6 15,-4 0-1-15,1 0-5 0,-2 0 0 0,-6 0-2589 0</inkml:trace>
  <inkml:trace contextRef="#ctx0" brushRef="#br0" timeOffset="13768.853">20556 16552 1784 0,'0'0'0'16,"0"0"0"-16,2 0 0 0,-1 0 40 0,1 0 2 16,0 0-42-16,-1-2 0 0,1-1 143 0,1-2 2 15,-3-3-145-15,0-3 0 0,0-6 106 0,0-5-1 16,0-2-105-16,5 0 0 0,3-1 25 0,1-1 1 0,2 1-26 16,-3 3 0-16,2 1 29 0,0 4 0 0,4 1-29 15,0 0 0-15,5 0 38 0,-3 2 0 0,5 0-38 16,3 1 0-16,1 1 44 0,3-1 1 0,0 0-45 15,2 2 0-15,1 2 46 0,-4-1 0 0,3 2-46 16,2 2 0-16,0 3 39 0,-2 1 2 0,0 2-41 16,1 3 0-16,-1 2 34 0,-1 1 1 0,1 2-35 15,2 2 0-15,1 2 28 0,-4 1 1 0,3 1-29 16,0 2 0-16,0 2 25 0,0 1 0 0,-4 1-25 16,-1 2 0-16,-3 2 17 0,-3 1 1 0,-2 4-18 15,-1 3 0-15,-2 1 14 0,-4 5 1 0,1 0-15 0,-7 0 0 16,-1-2 12-16,-2-1 2 0,-3 1-14 0,-3 4 0 15,-3 1 9-15,-4 0 1 0,-2 1-10 0,-3-3 0 16,-4-1 7-16,-3 0 1 0,-4-1-8 0,-2-6 0 16,-6-4 6-16,-3-3 1 0,-2-4-7 0,-1-2 0 0,-2-2 4 15,-1-4 2-15,3-1-6 0,-3-3 0 0,0-4 2 16,0-4 1-16,0-2-3 0,2-3 0 0,-1-3 3 16,1-1-1-16,4-2-2 0,2-2 0 0,2-1 2 15,2-4 0-15,3-2-2 0,2-1 0 0,4-3 1 16,3-2 2-16,3-6-3 0,-5-3 0 0,2-3 1 15,0-3 1-15,1 0-2 0,4 4 0 0,4-1 1 0,-1 2 1 16,5 1-2-16,3 0 0 0,4 2 6 0,3 1 1 16,2 4-7-16,3 1 0 0,4 2 16 0,2 1 0 15,1 3-16-15,1 4 0 0,1 1 27 0,-1 2 0 16,-1 3-27-16,0 1 0 0,-2 2 27 0,1 2 0 0,-3 1-27 16,0 4 0-16,-1-1 20 0,-2 2 0 0,-4 0-20 15,-2 0 0-15,-3 0-2514 0</inkml:trace>
  <inkml:trace contextRef="#ctx0" brushRef="#br0" timeOffset="15261.711">20363 16544 1168 0,'0'0'0'0,"0"0"0"16,0 0 0-16,0 0 42 0,0 0 1 0,0 0-43 15,0 0 0-15,0 0 76 0,0 0 2 0,0 0-78 16,0 0 0-16,0 0 36 0,-1 0 0 0,-1 0-36 16,1 0 0-16,-1 0 18 0,0 0 1 0,2 0-19 0,-3 0 0 15,2 0 10-15,-1 0 1 0,0 0-11 0,1 0 0 0,-2 0 3 16,-1 1 2-16,0 1-5 0,-3-1 0 0,1 1 2 16,-5 1 1-16,1 0-3 0,-1 1 0 15,-3-3 3-15,-1 1-1 0,-1-1-2 0,-1 2 0 16,-2-1 2-16,-2 0 0 0,-3-1-2 0,2-1 0 0,-4-1 8 15,1-1 0-15,1-1-8 0,0 0 0 0,2-2 26 0,-5-1 1 16,1-2-27-16,-3-2 0 0,-2 1 42 0,-5-2 2 16,1 0-44-16,-1 1 0 0,-3 2 59 0,1 2 0 15,0-2-59-15,-3 0 0 0,1 0 63 0,0 0 1 16,0-1-64-16,0-4 0 0,-1-1 63 0,-2 1 1 16,0 0-64-16,-2 1 0 0,0-1 55 0,-1 2 0 15,0-2-55-15,1 1 0 0,2-1 47 0,0 0 0 0,-1 1-47 16,-1 1 0-16,0-1 53 0,-1 3-1 0,1-1-52 15,2 1 0-15,2-1 50 0,1 1-1 0,0-1-49 16,0 3 0-16,-3-1 44 0,0 0 1 0,0 0-45 16,2 0 0-16,1-2 33 0,2-1 2 0,1 2-35 15,1 1 0-15,0 2 31 0,3 1 0 0,1-2-31 16,2 0 0-16,-4-1 35 0,-2 1 0 0,5 1-35 16,1 1 0-16,3 0 34 0,5 1 2 0,-2-3-36 15,3 1 0-15,2 0 29 0,0-4 2 0,3 2-31 16,3 2 0-16,4 1 26 0,1 0-1 0,3 1-25 0,-2 1 0 15,4 1 26-15,0 2 0 0,0 0-26 16,0 0 0-16,1 0 20 0,2 0 1 0,0 0-21 0,-3 0 0 16,1 0 17-16,2 0 1 0,0 0-18 0,0 0 0 15,0 0 17-15,0 0 0 0,0 0-17 0,-1 0 0 16,1 0 16-16,0 0 0 0,0 0-16 0,0 0 0 0,0 0 20 16,0 0-1-16,0 0-19 0,0 2 0 0,0-1 16 15,0 1 2-15,0 1-18 0,0 0 0 0,1 2 17 16,4 1 1-16,3 4-18 0,0 1 0 0,0 5 15 15,2 1 0-15,-2-1-15 0,4 0 0 0,1 1 15 0,3 0 1 16,2 1-16-16,-1-1 0 0,1 1 13 16,1 1 2-16,-3 0-15 0,1-2 0 0,1-1 12 0,-1 1 2 15,2 2-14-15,2 2 0 0,-2 4 10 0,4 4 0 16,-3-4-10-16,-2 0 0 0,-2-1 9 0,1 0 1 16,-2 0-10-16,-1-1 0 0,-1 0 7 0,-1-4 1 15,3 0-8-15,-2 0 0 0,-1-4 6 0,-1 0 2 0,-1-4-8 16,-2 0 0-16,-2-2 6 0,-1-2 0 0,-5-3-6 15,2 0 0-15,-1-4 5 0,-1 0 1 16,0 0-6-16,0 0 0 0,0 0 5 0,0 0 1 0,0 0-6 16,-1 0 0-16,-1 0 5 0,2 0 2 0,-5-2-7 15,2-3 0-15,-6-1 6 0,-1 0 0 0,-3-1-6 16,-1-2 0-16,-2-4 7 0,0-3 0 0,2 0-7 16,-4 1 0-16,2-1 7 0,0 0 1 0,-1-1-8 15,-1-1 0-15,-2 2 6 0,-1 0 1 0,0-1-7 16,2-2 0-16,1-2 7 0,1-1-1 0,-4 3-6 15,2 0 0-15,2 2 7 0,-1 1 0 0,0 0-7 16,3 0 0-16,2 2 6 0,-3 1 0 0,3 1-6 16,2 1 0-16,1 0 5 0,2 0 0 0,2 1-5 0,3 2 0 15,-4 2 5-15,4 1-1 0,3-1-4 0,0-1 0 0,2 1 4 16,1 0-1-16,3-2-3 0,6-3 0 16,0-4 2-16,4 1 2 0,2 0-4 0,-1 1 0 0,2 1 2 15,2-1 1-15,1 0-3 0,2 1 0 0,2-1 3 16,1-1-1-16,2-1-2 0,3 1 0 0,1-2 3 15,2 1 2-15,-1 0-5 0,-3 3 0 0,0-1 4 16,-1 2 1-16,2 1-5 0,-3 4 0 0,-1 3 5 0,-1 1 1 16,0-1-6-16,1 0 0 0,-3 0 4 15,1 0 2-15,-3-1-6 0,0 1 0 0,-3 2 4 0,0 1 1 16,-6-2-5-16,-3 1 0 0,-3 1 3 0,-3 0 2 16,-2 0-5-16,-1 0 0 0,-2 0-2764 0</inkml:trace>
  <inkml:trace contextRef="#ctx0" brushRef="#br0" timeOffset="17476.511">17134 16029 1054 0,'0'0'0'15,"-3"-1"0"-15,3-3 0 0,0 1 115 0,-3 2 0 16,1-1-115-16,-4-1 0 0,-1 0 175 0,1 0 2 0,0-1-177 15,-2 0 0-15,0-4 71 0,0 0 1 0,0 0-72 16,0 0 0-16,0-2 38 0,1 1 1 0,3 1-39 16,1 0 0-16,3 2 24 0,-4 1 2 0,3 0-26 15,1 1 0-15,-3-3 18 0,3 1 0 0,3 0-18 16,-2-1 0-16,3 1 21 0,-1-2 1 0,1-3-22 16,0 0 0-16,2 0 33 0,0-2 2 0,1 0-35 15,1 2 0-15,5 2 43 0,2-1 1 0,-2 1-44 16,0-1 0-16,0 1 56 0,-2 1 1 0,3-2-57 15,4 1 0-15,1 1 57 0,2-2 0 0,-1 1-57 16,-4 1 0-16,2-1 56 0,-1-1 1 0,2 2-57 16,4 0 0-16,-3 2 50 0,3 3 2 0,-2 0-52 0,-2-1 0 15,0 1 45-15,0 0-1 0,2 0-44 0,-1 1 0 16,-1 1 37-16,2-1 2 0,2 2-39 0,0 2 0 16,1-1 30-16,0 1 0 0,-3-1-30 0,1 1 0 0,2 0 28 15,-3 1 1-15,0 2-29 0,-4 1 0 0,-1 0 25 16,-2 2 0-16,1 0-25 0,-2 0 0 0,-4-2 22 15,-1-1 1-15,0-2-23 0,2 4 0 0,-1 0 15 16,-1 1 2-16,3 2-17 0,-1-1 0 0,3 1 14 16,1 1 0-16,-1 2-14 0,-2-1 0 0,-2 1 10 0,1 1 2 15,0-1-12-15,-2-2 0 0,-2-2 9 0,-1 1 1 16,-1 1-10-16,1 2 0 0,-2-1 9 0,1 1 0 16,-3 1-9-16,1 2 0 0,-4 3 9 0,-1 2 0 15,1-1-9-15,-2-1 0 0,0 0 6 0,0-1 2 16,-3-1-8-16,1-1 0 0,0 1 6 0,-1 1 1 15,4-1-7-15,-3 1 0 0,1-3 4 0,3 0 2 0,-1-1-6 16,0 0 0-16,-4-3 5 0,1-1 1 0,0-2-6 16,-1 1 0-16,1 2 4 0,0 0 1 0,-2-1-5 15,-2-2 0-15,0 0 3 0,3 1 2 0,-6 1-5 16,2-1 0-16,-2 1 4 0,0 2 1 0,-1-1-5 16,-2-1 0-16,-2-1 5 0,-1 3 2 0,2-1-7 15,-4-2 0-15,2 1 7 0,0-2 0 0,0-2-7 16,1 0 0-16,-3 1 8 0,4-3 1 0,-4 1-9 15,2 0 0-15,1-2 9 0,1-1 2 0,-2-2-11 16,1 0 0-16,1 0 9 0,-4-2 1 0,3-3-10 16,-2-1 0-16,1-2 13 0,-1-2 1 0,0 1-14 0,-1-2 0 15,0 0 16-15,1-3 1 0,-1 1-17 0,-1 2 0 16,1 1 18-16,2 1 0 0,1-1-18 0,2-1 0 16,0-1 20-16,2-1 2 0,-4 2-22 0,4 0 0 15,4-2 22-15,-2 0 1 0,-1 1-23 0,2-1 0 0,1-1 23 16,-1-2 2-16,5 0-25 0,-1 0 0 0,3 0 20 15,-1 1 0-15,0-3-20 0,0 1 0 0,2-1 17 16,-5-1 1-16,3 0-18 0,0-3 0 0,2-2 15 16,-3 1-1-16,3 1-14 0,1 1 0 0,1 4 12 15,1 1 2-15,-4 0-14 0,1 0 0 0,2 0 11 16,1 0 2-16,-4 2-13 0,3 1 0 0,2 2 9 0,3 3 1 16,-4 1-10-16,1-1 0 0,2 0 6 0,1 0 2 15,0-2-8-15,4-1 0 0,-3-3 6 0,0-2 1 16,1 2-7-16,2 0 0 0,2-2 4 0,3 0 2 15,-4 0-6-15,2 0 0 0,-3 0 3 0,2 2 1 0,-1 0-4 16,3 1 0-16,0 2 3 0,1 2-1 0,0-1-2 16,0 1 0-16,-1 1 2 0,1 0 0 0,1 0-2 15,4 2 0-15,-2 1 2 0,3 2 0 0,2 1-2 16,-1 1 0-16,4 1 1 0,-1 1 1 0,1 2-2 16,-1 0 0-16,3 1 1 0,-4-1 0 0,2 0-1 15,2 0 0-15,-4 2 2 0,5 1-1 0,0-1-1 16,-3 0 0-16,0-1 1 0,0 1 0 0,-2 0-1 15,1 1 0-15,-1 1 1 0,-1-1 0 0,-1 2-1 16,1 3 0-16,-2 2 1 0,0 2 0 0,0 1-1 16,-1-1 0-16,-1-3 0 0,3 1 2 0,-3 1-2 0,4 0 0 15,-2 1 0-15,0-1 0 0,-1 2 0 0,-1 0 0 16,1-1 0-16,-4 0 0 0,0-3 0 0,-1 3 0 16,-2-1-2-16,0 0 2 0,-7-9 0 0,0 1 0 0,-2 2-2 15,1 3 1-15,0 5 1 0,1 0 0 0,-3 1-2 16,-1 1 0-16,-1 2 2 0,-3 1 0 0,0-1-3 15,0 1 1-15,-5 1 2 0,-1-1 0 0,-1-1-3 16,0 1 0-16,-2-2 3 0,0-2 0 0,-4 1-3 16,1-1 1-16,3-3 2 0,-4-1 0 0,1 0-4 15,0-1 1-15,0 1 3 0,-2-2 0 0,1 0-3 16,-1 0-1-16,-1 0 4 0,2 0 0 0,-6-1-3 0,3 1 1 16,-25 10 2-16,13-7 0 0,7-5-2 15,4-1-1-15,14-6 3 0,0-1 0 0,-6 1-2 0,-2 0 0 16,-4 1 2-16,-1 0 0 0,-1 0-2 0,0 0-1 15,0-3 3-15,1 0 0 0,-1-1-2 0,-1-2 0 16,-2-1 2-16,0 0 0 0,0-1-2 0,0 0-1 16,-38-9 3-16,24 4 0 0,6-1-2 0,5 2 0 0,19 6 2 15,-2-4 0-15,-1-1-2 0,-2-1-1 0,-8-9 3 16,-1 3 0-16,1-3-1 0,2-1 0 0,-1-1 1 16,-1-1 0-16,2-1-1 0,3-2 0 0,-18-25 1 15,14 16 0-15,7 3-1 0,5 3 1 0,5 13 0 16,1-2 0-16,1 0 0 0,1-2 0 0,0-1 0 15,1 0 0-15,4 2 0 0,-2 0 0 0,0 9 0 16,0-2 0-16,2-1 0 0,2 0 0 0,13-22 0 16,-5 6 0-16,-1 6 0 0,-1 2 0 0,-8 15 0 15,1-1 0-15,2 2 0 0,3-2 1 0,5-5-1 0,3 2 0 16,0 1 1-16,2 0 0 0,12-1-1 0,-4 2 0 16,1 0 1-16,-1 1 0 0,-3 3-1 0,-4 1 0 15,3-1 1-15,3 2 1 0,30 2-2 0,-16-1 0 16,-9 1 0-16,-2-1 1 0,-23-1-1 0,3 2 0 15,0 0 0-15,3-1 1 0,9 2-1 0,-3 1 0 0,3-1 0 16,-1 1 0-16,8 4 0 0,-1 0 0 0,-2 2 0 16,-1-1 0-16,-12-2 0 0,2-3 0 0,-2 3 0 15,2 1 0-15,-3 0 0 0,0-1 0 0,-1 3 0 16,0-1 0-16,-3-1 0 0,1 0 0 0,-2 0 0 0,0 0 0 16,0 2 0-16,0-1 0 0,-4 1 0 0,4 1 0 15,-1 5 0-15,-1-1 0 0,-1 3 0 0,0 1 0 16,-1 9 0-16,0 1 0 0,-4-2-1 0,-4 0 1 15,3-12 0-15,-1 3 0 0,1-2-1 0,-1 1 1 16,-3-1 0-16,2 0 0 0,-2 0-3 0,0-1 2 16,2-2 1-16,-3 0 0 0,0-2-2 0,-1 0 0 0,1-2 2 15,-1 1 0-15,-1-1-2 0,2-1-1 0,-5 2 3 16,1-1 0-16,-2-1-2 0,-3 0 0 0,2 0 2 16,1-2 0-16,-1 1-4 0,0-1 2 0,4-1 2 15,-1 0 0-15,1-1-2 0,-1 1 0 0,0-2 2 16,2 0 0-16,-3 1-3 0,2-1 1 0,-2 0 2 15,1-1 0-15,-3-1-2 0,2 1 0 0,2-1 2 16,-1 1 0-16,0-2-1 0,1 0-1 0,1 0 2 16,0 0 0-16,0 0-1 0,2-2 1 0,-1 2 0 15,2-1 0-15,1-1-1 0,-1 2 1 0,2 0 0 16,-1 0 0-16,1 0 0 0,0 0 0 0,0 0 0 16,0 0 0-16,1 0 0 0,-3 0 0 0,5 0 0 0,-3 0 0 15,2 0 0-15,-1 0 0 0,2 0 0 0,-2 0 0 16,2 0 0-16,0 0 0 0,0 0 0 0,0 0 0 15,0 0 0-15,0 0 0 0,0 0 0 0,0 0 0 0,0 0 0 16,0 0 0-16,0 0 0 0,0 0 0 0,0 0 0 16,0 0 0-16,0 0 0 0,0 0 0 0,0 0 0 15,0 0 0-15,0 0 0 0,0 0 0 0,0 0-2712 16</inkml:trace>
  <inkml:trace contextRef="#ctx0" brushRef="#br0" timeOffset="32382.844">18177 16142 1520 0,'0'0'0'0,"0"0"43"0,0 0-1 16,0 0-42-16,3 1 0 0,-3-1 76 0,0 2 0 16,0-2-76-16,-3-2 0 0,3 2 47 0,-8-6 0 15,8 6-47-15,-21-13 0 0,5 4 29 0,-2-2 0 16,2-1-29-16,7 3 0 0,4 1 12 0,2 2 0 0,1 1-12 16,2 0 0-16,0 2 7 0,0 0 0 0,0 1-7 15,2 1 0-15,3 1 4 0,1-2 0 0,-1 1-4 16,4-1 0-16,4 2 4 0,3 0-1 0,2 2-3 15,1-1 0-15,-2 1 6 0,-1-1 1 0,0 2-7 16,-1 1 0-16,0-3 13 0,-2-2 2 0,-2-1-15 16,2 0 0-16,1 1 23 0,2-1 1 0,2 1-24 15,-1-1 0-15,3-1 41 0,-4 0 2 0,3-2-43 16,1 0 0-16,1 1 69 0,0-1 1 0,0 2-70 16,-1-1 0-16,3 1 69 0,0 2 0 0,0-2-69 15,-2-1 0-15,-2 1 55 0,-3 0 0 0,1 0-55 16,1 0 0-16,-1-2 47 0,2-1 0 0,-3 1-47 0,2 2 0 15,3 1 35-15,-4 1 1 0,1-1-36 0,-1-1 0 16,-1 0 28-16,0-1 1 0,0 0-29 0,0-3 0 16,-2 1 27-16,2 0 0 0,-2-1-27 0,6 1 0 0,-3 1 26 15,2 1 1-15,0-1-27 0,-1 0 0 0,-1 0 23 16,1 2 1-16,1 2-24 0,2-1 0 0,0 2 19 16,-2 2 1-16,1-2-20 0,-2-2 0 0,3-1 18 15,-1 1 1-15,1 1-19 0,0-1 0 0,0 0 16 16,1 1 0-16,2-2-16 0,1 0 0 0,-4 1 13 15,1-1 2-15,2 0-15 0,-3-1 0 0,0 1 10 0,-2 0 1 16,2 0-11-16,-1 0 0 0,1-2 10 0,0-1 0 16,-1-1-10-16,1 3 0 0,0-1 8 0,0 2 0 15,1 0-8-15,0-1 0 0,0 1 8 0,2 2 0 16,2-3-8-16,-4 1 0 0,2 0 6 0,0 0 1 16,0-2-7-16,-2 0 0 0,1 2 6 0,-1 0-1 0,0 0-5 15,1 0 0-15,-1 0 7 0,0-1 0 0,2 0-7 16,3-3 0-16,-3 1 9 0,0 1 0 0,1-1-9 15,3 0 0-15,-5-1 9 0,3 1 0 0,-1-2-9 16,1 0 0-16,-4 0 8 0,2 2 0 0,-3-4-8 16,0 1 0-16,-1-1 7 0,1-1 1 0,1 0-8 15,2 0 0-15,2 0 9 0,-4 2 1 0,4-3-10 16,-1 1 0-16,2 0 9 0,0 0 1 0,0 2-10 16,-1 1 0-16,-2 3 8 0,-2 3 1 0,0-1-9 15,2-1 0-15,5-4 7 0,-3-2 0 0,2 2-7 16,-2 2 0-16,1 1 6 0,0 0 1 0,-2-1-7 0,1 0 0 15,1 1 6-15,0-1-1 0,-1-1-5 0,-1 3 0 16,2-1 6-16,0 0 1 0,-1-1-7 0,-1-1 0 16,2 3 4-16,1-1 2 0,-1-1-6 0,0-1 0 0,1 1 4 15,4 0 1-15,0 1-5 0,0 0 0 0,0 0 3 16,-2 2 2-16,4 0-5 0,-4 0 0 0,2-2 3 16,-2-1 0-16,2 1-3 0,0 2 0 0,0 0 3 15,1-1 0-15,-3 1-3 0,2-1 0 0,0-3 3 16,0-1 1-16,-2 0-4 0,1 0 0 0,-3-1 2 0,-1-4 1 15,2 1-3-15,1 2 0 0,-1 1 4 0,1 1-1 16,1 0-3-16,1 0 0 0,1 0 5 0,2 0-1 16,-1-1-4-16,-3-3 0 0,-2 3 3 0,0-1 2 15,0 1-5-15,-1 1 0 0,4 2 3 0,-2-1 1 16,2-1-4-16,-1 1 0 0,-1-1 2 0,2-2 1 16,-2 1-3-16,3 1 0 0,1 1 4 0,-1 3-1 0,-1-1-3 15,-1 0 0-15,-1 0 3 0,0 1 1 0,0-3-4 16,2-1 0-16,2 0 2 0,1 2 1 0,-2 0-3 15,1 1 0-15,-1 2 4 0,-1 1-1 0,0-1-3 16,-2 0 0-16,-1-2 3 0,1-1 1 0,2 0-4 16,2 2 0-16,1 1 3 0,0 0 2 0,0 1-5 15,0-1 0-15,0-1 4 0,0-1 1 0,-2-2-5 16,1 3 0-16,-2-1 3 0,-3 0 1 0,1 0-4 16,3 1 0-16,-2-3 4 0,0-1 0 0,3 1-4 15,1 0 0-15,2 1 4 0,-1 0-1 0,-1-1-3 16,0 1 0-16,-1 0 2 0,-1-1 2 0,-9 1-4 15,3 0 0-15,4-1 2 0,2 1 0 0,1 0-2 0,-1-1 0 16,1-1 1-16,1-1 0 0,-4-1-1 0,3 1 0 16,-1-1 2-16,-2 1-1 0,2-1-1 0,1 2 0 15,1 2 1-15,0 0 0 0,43-7-1 0,-30 2 0 16,-13 1 0-16,-5 1 1 0,-11 4-1 0,5 0 0 0,0 1 1 16,1-1 0-16,-13 2-1 0,0 0 0 0,4-2 2 15,2 0 1-15,7-3-3 0,1 0 0 0,-1 0 2 16,-1 0 0-16,0 2-2 0,0 1 0 0,2-1 1 15,-1 0 2-15,25-1-3 0,-15 1 0 0,-7 1 1 0,-5 2 0 16,-17 2-1-16,4 1 0 0,2 0 1 0,3 0 0 16,5 0-1-16,3 0 0 0,-1-2 0 0,0 0 1 15,1 1-1-15,-1-1 0 0,0 1 0 0,-1-1 1 16,-4 0-1-16,-2 1 0 0,1-1 0 0,-3-1 1 16,-2 0-1-16,1 0 0 0,-2 1 0 0,1 1 2 15,3-3-2-15,1 3 0 0,-1-2 0 0,1 0 1 16,2 1-1-16,1 0 0 0,-1 1 0 0,1 1 1 0,-4 0-1 15,0 0 0-15,1 0 0 0,-1 1 1 0,0-1-1 16,1 2 0-16,-1-2 1 0,0 0 0 0,1 2-1 16,1-1 0-16,0 1 1 0,0-1 0 0,-2 1-1 15,0-1 0-15,1 1 2 0,-4 0 0 0,0-2-2 16,0 0 0-16,-3 1 1 0,2 1 1 0,-6-2-2 16,1 0 0-16,2 0 1 0,-4 0 2 0,2 0-3 15,-2 0 0-15,0 0 1 0,0 0 0 0,0 0-1 16,0 0 0-16,1 0 1 0,-1 0 0 0,-2 0-1 15,1 0 0-15,0-2 1 0,-1 1 0 0,1-1-1 0,-1 0 0 16,1-1 1-16,0 0 2 0,-2-6-3 16,-2-2 0-16,-1-2 1 0,-2-1 1 0,-3-7-2 0,-2 0 0 15,-2 1 1-15,-1-1 1 0,-1 2-2 0,-2 2 0 16,0-1 3-16,0 3-1 0,-26-23-2 0,10 11 0 0,5 8 1 16,5 1 1-16,17 14-2 0,-1-1 0 0,-2 0 1 15,-2-1 2-15,-1-2-3 0,0 0 0 0,0 0 1 16,0 2 1-16,1 1-2 0,1-3 0 0,-1 3 1 15,1 1 1-15,4 2-2 0,0 0 0 0,0 1 1 16,2-1 1-16,0 1-2 0,0-1 0 0,-1 0 1 16,3 2 0-16,-2-3-1 0,1 2 0 0,0-1 0 0,1 2 1 15,1 0-1-15,0 0 0 0,0 0 0 0,0 0 0 16,0 2 0-16,1-1 0 0,1 2 0 0,3-1 0 16,1 6 0-16,4 0 0 0,-1 0-1 0,1 1 1 15,4 2 0-15,1 0 0 0,1 1-1 0,-1-1 1 0,13 8 0 16,-3-2 0-16,1 2-1 0,1 2 1 0,22 17 0 15,-14-10 0-15,-6-4-2 0,-5-2 2 0,-15-14 0 16,2 3 0-16,1 2-1 0,-1 1 1 0,3 3 0 16,-1 2 0-16,-2 0-1 0,0 2 1 0,-8-15 0 15,1 2 0-15,-3 0-1 0,-1 2 1 0,0 5 0 16,-3 0 0-16,-2 0-1 0,-1 3 0 0,-13 17 1 16,-4-5 0-16,-4-3-1 0,-3-2 0 0,-3-1 1 15,-3-2 0-15,0-3-2 0,-1-2 1 0,5-2 1 16,0-1 0-16,0-3-1 0,1 0 1 0,4-1 0 15,-1-1 0-15,1-1-1 0,2 1 1 0,12-4 0 0,0 0 0 16,1 0-1-16,0-1 1 0,3 0 0 0,1-1 0 16,2 0 0-16,-1 0 0 0,4-1 0 0,3-1 0 15,-3 1 0-15,1-1 0 0,2-1 0 0,0 0 0 0,0 0-1 16,2 0 0-16,46-9 1 0,-7-4 0 16,-41 13-2668-16</inkml:trace>
  <inkml:trace contextRef="#ctx0" brushRef="#br0" timeOffset="32994.519">26269 14169 1922 0,'0'0'0'0,"0"0"0"15,0-8 0-15,0 8 11 0,0-19 0 0,0 19-11 16,6-27 0-16,2 11 32 0,2-1 0 0,1 1-32 16,1 0 0-16,3 0 62 0,1 2 1 0,3 0-63 15,2-1 0-15,1 1 24 0,0 0 2 0,5 1-26 16,2 2 0-16,6 3 17 0,2 0 0 0,3 0-17 15,-2 2 0-15,0 0 35 0,-1-1 0 0,-2 3-35 16,0 2 0-16,-2 4 35 0,1 1 1 0,-1 3-36 16,1 2 0-16,-1 2 63 0,2 2 1 0,0 6-64 0,-1 2 0 15,-2 10 61-15,0 5 0 0,-4 2-61 0,-2-1 0 16,-7 0 48-16,-3 2-1 0,-3 2-47 0,-4 3 0 16,-2 3 42-16,-4 4 1 0,-5-1-43 0,-6-1 0 15,-5-2 33-15,-6 0 0 0,-6-4-33 0,-5-2 0 16,-7-7 25-16,-5 1 0 0,-4-6-25 0,-3-1 0 0,-5-3 19 15,-4-4 0-15,-1-5-19 0,-1-4 0 0,-2-8 15 16,-2-3 1-16,2-3-16 0,3-7 0 0,0-3 14 0,1-2-1 16,2-4-13-16,2-2 0 0,2-7 10 0,1-3 1 15,4-3-11-15,6 0 0 0,4-10 12 0,2-2-1 16,7-1-11-16,2 1 0 0,4 0 12 0,4 0 2 16,7 2-14-16,5 4 0 0,7 4 18 0,6 4 1 15,5 0-19-15,4 5 0 0,8-1 19 0,5-1 0 16,6 4-19-16,3 1 0 0,9 4 21 0,4 1 2 0,1 4-23 15,2 6 0-15,1 7 20 0,-1 4 1 0,0 6-21 16,2 3 0-16,-1 6 16 0,4 6 0 0,0-1-16 16,-3 0 0-16,-2 0 11 0,1 0 1 0,-6-3-12 15,-6-5 0-15,-43-14-2464 0</inkml:trace>
  <inkml:trace contextRef="#ctx0" brushRef="#br0" timeOffset="35116.57">26324 14724 1569 0,'0'0'0'15,"0"0"61"-15,0 0 1 0,0 0-62 0,-3-19 0 0,3 19 113 16,0-7 0-16,0 7-113 0,-3 0 0 15,3 0 96-15,-3 0-1 0,3 0-95 0,-5 4 0 0,5-4 24 16,-8 15 0-16,2 0-24 0,-1 4 0 0,1 7 27 16,1 4 0-16,0 0-27 0,1 0 0 0,-1-2 36 15,0-1 1-15,-1 0-37 0,-1 2 0 0,1-7 25 16,-2 2 1-16,-2-1-26 0,1 3 0 0,-1-2 31 16,-1-1 2-16,2 4-33 0,-1 0 0 0,0 2 24 0,1 1 1 15,-1 0-25-15,1-2 0 0,-1-1 33 0,1-1 0 16,-1 0-33-16,-1 1 0 0,0 0 41 0,0 0 0 15,-1 2-41-15,1-1 0 0,2 2 37 0,-1 2 0 16,-1 0-37-16,0-1 0 0,0 1 31 0,-2 0 0 16,0-5-31-16,0 1 0 0,2-1 26 0,0-3 1 0,-2-2-27 15,-1 0 0-15,-2 0 20 0,-1 0 1 0,-1 1-21 16,1 0 0-16,-1 3 19 0,0 1 0 0,2-2-19 16,2-3 0-16,0-3 21 0,-1 2 0 0,3-1-21 15,-4 1 0-15,3-2 20 0,2 0 0 0,1 0-20 16,1-2 0-16,1-1 19 0,-3 0 2 0,1 0-21 15,2-2 0-15,3-3 16 0,-1 0 1 0,1-1-17 16,-1-2 0-16,1-1 15 0,2 3-1 0,1-2-14 16,-1-2 0-16,0 1 13 0,-4 0 0 0,3 3-13 15,-1-1 0-15,0 1 10 0,0 1 1 0,2-1-11 0,2-4 0 16,1-1 8-16,0-2 3 0,-2-2-11 16,0 1 0-16,2 0 9 0,0-2 0 0,0 0-9 0,0 0 0 15,0 0 6-15,0 0 2 0,0 0-8 0,0 0 0 16,0 0 8-16,0-2 0 0,0-1-8 0,2-5 0 15,1-3 8-15,0-3 0 0,1-2-8 0,-3 0 0 0,2 0 9 16,0 0 1-16,-1 2-10 0,-2 1 0 0,0 2 11 16,-2 2 0-16,-1-2-11 0,2-4 0 0,-1-2 12 15,-3-2 2-15,2-3-14 0,2 0 0 0,-1-1 12 16,0 1 1-16,-1-1-13 0,2-3 0 0,-3 1 10 16,1-4 0-16,0 2-10 0,1 4 0 0,2-1 8 0,0 2 1 15,-1 1-9-15,-1 2 0 0,1 0 6 0,-1 0 1 16,0 0-7-16,1 2 0 0,1 3 5 0,0-1 0 15,-2 3-5-15,1 1 0 0,-1 1 5 0,0 2-1 16,2 0-4-16,0 0 0 0,-1 2 4 0,-2 0-1 0,0 2-3 16,1 1 0-16,2 2 2 0,0-1 1 15,-2 2-3-15,1 2 0 0,-1-1 4 0,1 2-1 0,-1 4-3 16,0 9 0-16,2 6 4 0,2 5-1 0,1 0-3 16,0 0 0-16,1-2 2 0,2-1 2 0,0 3-4 15,2 1 0-15,0 5 1 0,3 2 1 0,-1-2-2 16,1-1 0-16,2 1 1 0,-2 1 0 0,3-4-1 15,1-3 0-15,-3-5 0 0,3-2 1 0,1-1-1 16,1-1 0-16,-2-2 0 0,-1-2 0 0,2-3 0 16,1 0 0-16,1-2 0 0,-2-2 0 0,1-2 0 15,4-2 0-15,0-2 0 0,1-1 1 0,-1-1-1 16,-2-2 0-16,-1-4 0 0,-3-1 2 0,3-3-2 16,0-1 0-16,-1-3 2 0,1-1 0 0,1 1-2 0,1-1 0 15,1 0 7-15,-2 0-1 0,2-1-6 0,1-1 0 16,1 1 11-16,-1-2-1 0,0 0-10 0,1 1 0 0,1-1 15 15,1 0 2-15,-1 5-17 0,-2 2 0 0,-1 2 20 16,0 4 2-16,1-1-22 0,0 3 0 0,1-3 20 16,1 1 1-16,1 4-21 0,1 2 0 0,-3 5 16 15,3 1 0-15,-2 1-16 0,-3-1 0 0,-2 0 12 16,-5 1 0-16,0-2-12 0,-2-2 0 0,-12-3-2693 16</inkml:trace>
  <inkml:trace contextRef="#ctx0" brushRef="#br0" timeOffset="35941.159">25207 16468 1532 0,'0'0'0'0,"-1"-3"0"0,-3-2 0 0,1-5 12 16,-2-1 0-16,-1-3-12 0,1 0 0 0,2 1 25 16,1-1-1-16,-2 1-24 0,2 2 0 0,2 2 111 0,0 1 2 15,0-2-113-15,2 1 0 0,2-1 42 0,3-1 1 16,1-2-43-16,3 1 0 0,3-1 28 0,4-1 1 15,-1 0-29-15,1 1 0 0,1-1 51 0,2-1 0 16,1 3-51-16,2-1 0 0,1-1 63 0,1 0 1 16,1 1-64-16,0 0 0 0,2 2 69 0,1 0-1 15,-1 2-68-15,-2-1 0 0,0 2 63 0,0 2 1 16,-1 4-64-16,-1 2 0 0,1 3 51 0,-2 2 1 0,-1 5-52 16,1 1 0-16,0 3 52 0,0 3-1 0,2 4-51 15,-1 1 0-15,1 3 45 0,-1 2 0 0,-1 3-45 16,-3 2 0-16,-2 3 40 0,-2 3 2 0,1 2-42 15,-4-1 0-15,1 5 33 0,-1 1-1 0,-3-1-32 16,-3 0 0-16,-3 1 27 0,-3-3 0 0,-6 3-27 16,-4-2 0-16,-6 2 21 0,-4 1 1 0,-5-3-22 15,-6-3 0-15,-5-7 16 0,-4-3 2 0,-3-5-18 16,-1-1 0-16,-2-5 13 0,-3-3-1 0,1-3-12 16,-2-1 0-16,1-2 9 0,0-1 1 0,-4-2-10 15,2-4 0-15,-2-5 9 0,2-1 0 0,1-3-9 0,5-4 0 16,3-2 8-16,5-1 1 0,0-5-9 0,0-1 0 15,1-3 8-15,2-1 1 0,4-6-9 0,2-3 0 16,1-6 7-16,2-3 0 0,6-2-7 0,2 1 0 16,6 1 7-16,2-1 1 0,7 0-8 0,5 2 0 0,8 1 7 15,5 1 1-15,5 0-8 0,6 0 0 0,5 0 14 16,4 0 1-16,2 4-15 0,0 3 0 0,-1 2 17 16,1 2-1-16,2 2-16 0,1 1 0 0,3 2 23 15,-1 1-1-15,-1 4-22 0,2 4 0 0,-1 4 25 0,1 1 1 16,4 3-26-16,4 2 0 0,5 3 20 0,3 3 1 15,-1-4-21-15,-6-4 0 0,-55 5-2534 0</inkml:trace>
  <inkml:trace contextRef="#ctx0" brushRef="#br0" timeOffset="44081.611">25234 17030 1192 0,'0'0'0'0,"0"0"28"0,0 0 2 16,-16 4-30-16,2 0 0 0,1-3 58 0,2 1 1 16,0-1-59-16,1 1 0 0,2-2 69 0,2 0 0 0,-2 2-69 15,-3-1 0-15,-3 1 20 0,-6-1 0 0,6 1-20 16,-2-2 0-16,3-2 23 0,2 1 1 0,0-1-24 15,0 1 0-15,1-3 31 0,4 1 1 0,0 0-32 16,-4-2 0-16,-1-1 22 0,-2-2 1 0,0-1-23 16,2-1 0-16,0-1 19 0,-2-3 0 0,1-1-19 15,0 1 0-15,3 2 28 0,1 0 0 0,0-2-28 16,-2-2 0-16,2-3 47 0,0-1 0 0,0-1-47 16,0 2 0-16,2 0 60 0,1 0 0 0,0 2-60 15,1-1 0-15,1 4 81 0,1 0 1 0,2 1-82 16,0 2 0-16,2 0 77 0,1 2 1 0,1-1-78 0,3-1 0 15,1-5 62-15,1 0 0 0,1 1-62 0,-2 0 0 16,0-1 55-16,0 1 0 0,1 0-55 0,1 1 0 16,1-2 46-16,2-1 0 0,0 1-46 0,-4 2 0 0,1 1 35 15,-1 2 0-15,1 0-35 0,-1-2 0 0,3 1 28 16,-6-3 1-16,4 3-29 0,-1 1 0 0,-1 1 24 16,2 1 0-16,-1 1-24 0,1 0 0 15,1 0 17-15,3 0 1 0,1 0-18 0,-3 0 0 0,0 0 16 16,-1 0 1-16,0 2-17 0,0 0 0 0,0-1 15 15,0 1 2-15,0 0-17 0,-1-1 0 0,0 1 15 0,-1 0-1 16,-1-1-14-16,0 1 0 0,-2 0 14 0,-1-1-1 16,2 1-13-16,-1 1 0 0,-1 0 11 0,0 1-1 15,1-3-10-15,2 1 0 0,1 0 7 0,1-1 1 16,0 1-8-16,1 1 0 0,2 1 8 0,1-1 0 16,0 0-8-16,-1 2 0 0,-2 0 6 0,0 0 0 15,0 1-6-15,-1 0 0 0,1 2 6 0,-1 2 0 0,2 0-6 16,0-1 0-16,2 1 4 0,0-1 1 0,1 2-5 15,-1 1 0-15,-1-1 3 0,0 2 1 0,-2-2-4 16,0-2 0-16,0-1 3 0,0 2 0 0,0-1-3 16,0 1 0-16,1 0 2 0,-1-1 2 0,0 2-4 15,2 1 0-15,1 0 2 0,2 1 0 0,-2 0-2 16,2 0 0-16,-3-1 1 0,1 3 0 0,1-3-1 16,-1 1 0-16,-1 1 2 0,-2 1-1 0,0-1-1 15,-1-1 0-15,-2-2 1 0,0 0 0 0,0 2-1 16,-2 1 0-16,0-1 0 0,1 0 1 0,1 1-1 0,1 0 0 15,2 2 0-15,2 0 1 0,-2 2-1 0,-3 1 0 16,0 2 0-16,0 2 0 0,-1 1 0 0,-3 0 0 16,1 0 0-16,0 0 1 0,0-2-1 0,-1 2 0 15,1-2 0-15,0-1 1 0,0-1-1 0,0 3 0 0,-1-1 0 16,0 0 1-16,-1 0-1 0,0-1 0 0,2-2 0 16,0 0 2-16,-2 0-2 0,0 0 0 0,-2 0 0 15,1 1 1-15,0 0-1 0,-1 1 0 0,1 1 0 16,-1 2 0-16,1-2 0 0,0 0 0 0,-1 1 0 15,-1-1 0-15,0 0 0 0,0 2 0 0,0 1 0 0,0 4 0 16,-1-2 0-16,-1 0 0 0,0-2 0 0,-1-1 0 16,2 0 0-16,-1 1 0 0,0 1 0 0,2-1 0 15,0-1 0-15,-1-2 0 0,-2 1 0 0,0-1 0 16,-1-1 0-16,1-2 0 0,2-2 0 0,-1 1 0 16,0-1 0-16,-1 1 0 0,0-1 0 0,0 1 0 15,-2-1 0-15,-1 1 0 0,-2-2 0 0,0-1 0 0,-3 3 0 16,-2-2 0-16,-3-3 0 0,-2 1 0 0,2 0 0 15,2 1 0-15,0-1 0 0,-1 2 1 0,1 0-1 16,0-2 0-16,-4-1 0 0,2 0 1 0,-1 1-1 16,1 0 0-16,-2 2 1 0,2 2 1 0,-1-2-2 15,2-4 0-15,1 0 3 0,-2-4-1 0,2 0-2 16,1 1 0-16,2 1 3 0,0-1 1 0,-4-1-4 16,-1-1 0-16,-1-1 4 0,-2 2 1 0,0-1-5 15,-2-3 0-15,0 0 3 0,0-1 1 0,2 0-4 16,0 2 0-16,3 0 5 0,2 0-1 0,0-2-4 15,-2-1 0-15,1-2 5 0,3 0 0 0,-1 1-5 16,0 3 0-16,0-3 6 0,-1 1 1 0,1 0-7 16,2-2 0-16,1-2 4 0,4 2 2 0,4 5-6 0,-1 0 0 0,0-2 7 15,0 0 1-15,-7-6-8 0,1 0 0 16,-1-1 7-16,1-3 1 0,-15-23-8 0,9 13 0 0,4 1 8 16,3 4 0-16,4 7-8 0,-3-1 0 0,-1-2 7 15,0 0-1-15,0 0-6 0,0 0 0 0,2 1 8 16,0-1 1-16,2 6-9 0,1-1 0 0,2 2 7 15,1-1 1-15,0-2-8 0,0 0 0 0,0-2 5 16,0 0 2-16,0 8-7 0,0-1 0 0,0-1 5 16,1-1 0-16,1-7-5 0,1 0 0 0,2 0 6 0,1 1-1 15,7-23-5-15,-4 11 0 0,-1 5 6 0,-3 1 0 16,2 8-6-16,-3 1 0 0,4-3 5 0,2 1 2 16,1-3-7-16,-1 1 0 0,1 2 6 0,1-1-1 15,-4 6-5-15,2-4 0 0,1 1 6 0,2 0 1 16,-7 6-7-16,2-2 0 0,2 0 5 0,1-1 2 0,2-2-7 15,1 0 0-15,0 0 6 0,1 1-1 0,-1 1-5 16,2-1 0-16,0 1 5 0,-2 1 0 0,2 0-5 16,-1 0 0-16,1 0 3 0,-1 0 0 0,1 0-3 15,2 0 0-15,-4 2 2 0,2-1 0 0,-1 1-2 16,-1 0 0-16,0-1 3 0,1 1-1 0,1 0-2 16,-1-1 0-16,1 1 1 0,0 1 1 0,0 2-2 15,0 0 0-15,2 0 1 0,-4 1 2 0,2 1-3 16,0 1 0-16,0 0 0 0,0 0 1 0,-2 1-1 15,1 2 0-15,-1 1 0 0,0 0 1 0,-1 3-1 0,0-1 0 16,0 0 0-16,-2 2 0 0,0 0 0 0,-2 0 0 16,1 2 0-16,-2 1 0 0,3 3 0 0,-1 0 0 15,-2 4 0-15,0-1 0 0,4 15 0 0,-2-1 0 0,-2 3 0 16,-2-1 0-16,5 38 0 0,-4-23 0 16,-6-10-1-16,-1-5 1 0,0-27 0 0,0 2 0 15,0 3-3-15,0 2 2 0,0 17 1 0,0 0 0 0,-1 0-2 16,-2 2 1-16,-4 17 1 0,-1-8 0 0,-1-9-2 15,-2-4-1-15,7-22 3 0,0 4 0 0,-3-1-3 16,1 1 0-16,-18 23 3 0,3-6 0 0,2-6-4 0,2-4 2 16,4-6 2-16,-2 0 0 0,-1 0-3 0,-1-1 1 15,7-5 2-15,-1-1 0 0,-2 3-3 0,1-1 1 16,-9 0 2-16,2 1 0 0,-2-3-2 0,0 1 0 16,-9 2 2-16,0-3 0 0,0-1-3 0,1 1 1 15,-13-4 2-15,6-4 0 0,6 0-1 0,4-3 0 0,18 6 1 16,0-2 0-16,-2-1-1 0,1 3 0 0,-2-4 1 15,0 0 0-15,1 1-2 0,0-1 2 0,6 2 0 16,-1 0 0-16,2-1-1 0,0 1 1 0,1 0 0 16,0 0 0-16,2 3-2520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02:29.46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18881 13865 1306 0,'0'0'0'0,"0"0"22"0,0 0 2 0,0 0-24 15,3-3 0-15,-3 3 48 0,-1-4 1 0,1 4-49 16,-2-1 0-16,2 1 51 0,0 0 0 0,0 0-51 15,-2 1 0-15,2-1 25 0,-3 4 0 0,3-4-25 16,-1 3 0-16,1-3 16 0,-7 6-1 0,7-6-15 16,-17 16 0-16,1-2 19 0,-2 2 2 0,1-2-21 15,-1-4 0-15,-1-2 14 0,-2 0 1 0,1-2-15 16,-3 0 0-16,1 2 14 0,-2-1 2 0,-1-1-16 16,-1-1 0-16,1-2 18 0,1-3 0 0,-2 0-18 15,-1 1 0-15,0 1 16 0,0 0-1 0,0 1-15 16,1-3 0-16,6 1 16 0,-4 1 1 0,1-4-17 0,3-4 0 15,1-4 19-15,-1-1 0 0,1-1-19 0,2-3 0 16,-2 1 24-16,4 3 0 0,-1-3-24 0,2 0 0 16,0-5 28-16,-1 1 0 0,4 1-28 0,2-2 0 15,4-3 28-15,2-2 2 0,3-3-30 0,1-2 0 0,2-1 40 16,2 2 2-16,3-4-42 0,3 1 0 0,-1-1 42 16,1 0 2-16,2-1-44 0,-4 3 0 0,2 1 42 15,2 1-1-15,0 1-41 0,1 2 0 0,2 1 36 16,0 2 0-16,5 0-36 0,0 1 0 0,1 0 32 15,3 1 1-15,4 1-33 0,3 0 0 0,2 1 30 0,1 1 1 16,1 4-31-16,2 1 0 0,2 4 23 0,0 3 1 16,3 0-24-16,0 2 0 0,0 1 19 0,2 2 0 15,1 4-19-15,0-1 0 0,2 2 13 0,0 1 1 16,0 3-14-16,1 4 0 0,-1 3 10 0,1 3 0 16,1 1-10-16,-6-1 0 0,1 4 8 0,0 0 0 0,-9 3-8 15,-1-1 0-15,-6 2 5 0,-5 3 2 0,-3 0-7 16,-4 5 0-16,-1 3 0 0,-1 3 1 0,-6 3-1 15,-2 1 0-15,-11-1 0 0,0 5 0 0,-6-1 0 16,-4-2 0-16,-4-4-1 0,-3 1 0 0,-4 0 1 16,-4-4 0-16,-1 1-3 0,-8 0-1 0,-1-4 4 15,0-4 0-15,-3-5-5 0,-1-4 0 0,2-2 5 16,-2-2 0-16,3-3-4 0,2-2-1 0,-4-3 5 16,-3-3 0-16,-1-6-4 0,-2-2-1 0,2-5 5 15,0-3 0-15,0-3-7 0,4-3 2 0,-1-5 5 16,3-2 0-16,2-1-6 0,-2-2 2 0,5-3 4 15,3 0 0-15,5 0-5 0,7-1 1 0,0-1 4 0,6 2 0 16,3 1-1-16,3 0-1 0,5 1 2 0,4 1 0 16,7 4 3-16,5 1-1 0,1 3-2 0,7 0 0 15,6 0 13-15,4 0 2 0,5 4-15 0,-1 0 0 0,5 5 22 16,2 2 1-16,2 0-23 0,-1-1 0 0,-43 6-1986 16</inkml:trace>
  <inkml:trace contextRef="#ctx0" brushRef="#br0" timeOffset="913.023">19114 13876 1507 0,'0'0'0'0,"0"0"0"0,0 0 0 16,0 0 7-16,0 0 1 0,0 0-8 0,0 0 0 16,0 0 9-16,0 0 0 0,0 0-9 0,5 0 0 15,-5 0 50-15,6 1-1 0,-6-1-49 0,8 4 0 16,-8-4 25-16,17 0-1 0,-17 0-24 0,29 4 0 0,-8 0 18 16,1-1 0-16,2 0-18 0,0 2 0 0,3-1 28 15,-3 3 0-15,3-1-28 0,3 2 0 0,2 0 27 16,2 3 1-16,1 0-28 0,0 0 0 15,3 0 27-15,-1-1 1 0,6-1-28 0,-3 1 0 0,1-6 25 16,0 3 1-16,-1 2-26 0,2-2 0 0,1 2 22 0,0 4 2 16,1-5-24-16,-2 1 0 0,4 1 18 0,2 1 1 15,-2 0-19-15,0 2 0 0,-1-1 30 0,-2 2 2 16,-1-1-32-16,-1-2 0 0,-1-1 42 0,-2-1 2 16,0 2-44-16,1 2 0 0,0-4 42 0,4 3 0 15,-4-1-42-15,-3 0 0 0,-2-2 37 0,-1-1 1 16,-4-2-38-16,1 1 0 0,-1-3 34 0,0 0 0 0,-4 0-34 15,1 0 0-15,-6-3 28 0,-1 1 0 0,-3-1-28 16,-3 1 0-16,-2-4 23 0,-6-1 2 0,-3 0-25 16,-1 0 0-16,-2 0 21 0,-2-1 2 0,-5-2-23 15,-5-5 0-15,-3-5 18 0,-10-3 0 0,1-1-18 16,-1 1 0-16,-2 0 20 0,-4 0 0 0,2-3-20 16,1-4 0-16,2-1 22 0,0-1 0 0,-2-1-22 15,-1 1 0-15,-1-1 20 0,3 1 1 0,-3 4-21 16,7 0 0-16,-1 5 18 0,1 3 0 0,2 1-18 15,3-1 0-15,1 0 16 0,2 0 0 0,3 2-16 0,4 3 0 16,-1 1 18-16,7 4 0 0,-2 1-18 0,4 2 0 16,1 1 15-16,0 2 1 0,0 0-16 0,1 2 0 15,4 0 12-15,0-1 1 0,4 4-13 0,7 4 0 16,8 6 9-16,7 2 1 0,-1 2-10 0,2 2 0 16,-4 1 7-16,3 0 0 0,-3 5-7 0,1 1 0 0,-2 9 6 15,0 1 0-15,0 1-6 0,-1-1 0 0,-1-4 4 16,1-1 1-16,-4-1-5 0,-1-2 0 0,-4-3 3 15,-1-2 2-15,-6-1-5 0,-5 1 0 0,-7 0 2 16,-3-1 0-16,-6-3-2 0,-2-9 0 0,-9-1 1 16,-2-3 1-16,-8-5-2 0,-3-3 0 0,-6-1 2 0,-5-2 0 15,-4-2-2-15,-1 0 0 0,-3 0 2 0,-2 1 0 16,2 1-2-16,5-1 0 0,2 3 5 0,6-1 0 16,4 4-5-16,4 1 0 0,4 2 7 0,4 1 1 15,4 5-8-15,5 0 0 0,6 3 7 0,6 2-1 16,5 3-6-16,6 2 0 0,-7-21-2238 0</inkml:trace>
  <inkml:trace contextRef="#ctx0" brushRef="#br0" timeOffset="2026.089">21046 14337 1733 0,'0'0'0'16,"-4"0"0"-16,4 0 0 0,0 0 22 0,-1 1-1 15,-2 1-21-15,-2-1 0 0,-3 2 44 0,-2 1 1 0,-1 2-45 16,-2 5 0-16,-3 5 33 0,4 1 1 0,2 2-34 16,4 2 0-16,4 1 28 0,-1 0 1 0,3 2-29 15,0 0 0-15,3 1 18 0,0 2 0 0,7 1-18 16,-2 1 0-16,5-1 14 0,-1 6-1 0,1 1-13 16,0 3 0-16,0 0 18 0,-1 4 1 0,0 1-19 15,-1-3 0-15,0-2 18 0,-2-5 0 0,1 2-18 16,-2 1 0-16,-3-1 18 0,-1 0 1 0,-4 0-19 15,0-2 0-15,0-1 18 0,-4-1 1 0,1 1-19 16,-2 0 0-16,0-4 18 0,2 2 1 0,-4-1-19 16,3-1 0-16,-1 1 25 0,-2-2 1 0,1-1-26 0,1 5 0 15,-1 0 26-15,1 2 1 0,-1 1-27 0,-1-4 0 16,3-2 25-16,-1-1 0 0,-2-1-25 0,1-1 0 16,-4 0 22-16,1 1 2 0,1-3-24 0,2 1 0 0,1 0 20 15,0 0 1-15,0-1-21 0,0 1 0 0,1 0 23 16,-1 0-1-16,0-5-22 0,2 0 0 0,1-4 24 15,-1 0-1-15,0-3-23 0,1-1 0 0,2 0 23 16,0-1-1-16,0-2-22 0,0-2 0 0,0-1 24 16,0 0-1-16,2-1-23 0,1 1 0 0,0 0 22 15,-1-2 0-15,1-3-22 0,-3 2 0 0,2-1 20 0,-1 1 2 16,1-1-22-16,-1 1 0 0,1-2 20 0,0 0 0 16,1 0-20-16,-3 0 0 0,1 0 19 0,1 0 0 15,0 0-19-15,-1 0 0 0,1-2 22 0,-1-1-1 16,1-1-21-16,0-3 0 0,-1 1 20 0,1 0 0 0,-2-4-20 15,-2-3 0-15,-1-4 17 0,-2-4 1 16,-1 1-18-16,-2 2 0 0,0 1 17 0,-2 3 1 0,2-5-18 16,-3-2 0-16,0-3 13 0,0 1 1 0,-2 0-14 15,-3 3 0-15,3 1 11 0,1 1 1 0,-1 3-12 16,2-1 0-16,1-2 10 0,4 1 2 0,0 1-12 16,-2 0 0-16,0 0 10 0,0 1 0 0,1 2-10 15,4 2 0-15,3 5 8 0,0 2 1 0,0 1-9 16,-3 0 0-16,1 0 6 0,2 0 1 0,0 1-7 15,0 1 0-15,0-1 6 0,0 2-1 0,0 2-5 16,2-1 0-16,3 1 4 0,1-1-1 0,4 7-3 16,2 6 0-16,4 5 2 0,5 5 2 0,-3-2-4 0,-1-1 0 15,2-4 2-15,-6 1 0 0,3 1-2 0,1 3 0 16,-2 2 0-16,-1 1 1 0,0 0-1 0,2 1 0 16,2-1 0-16,-1 0 1 0,-1-2-1 0,-1-3 0 15,-3-1 0-15,0-1 2 0,0-4-2 0,1-2 0 0,1 0 0 16,-1-1 1-16,-2-2-1 0,2-3 0 15,0-1 0-15,0 0 1 0,-1-2-1 0,1-3 0 0,0-3 0 16,-5 0 1-16,5-5-1 0,-1-3 0 0,1-7 1 16,3-1 0-16,2-1-1 0,-4-2 0 0,2-1 4 15,0 1 0-15,0 2-4 0,0-1 0 0,0 2 8 0,-2 0 0 16,-1 2-8-16,-1 4 0 0,-4 4 9 0,-1 4 0 16,-1 2-9-16,-4 1 0 0,-1 2 8 0,-1 2-1 15,0-2-7-15,0 0 0 0,0 0-2397 0</inkml:trace>
  <inkml:trace contextRef="#ctx0" brushRef="#br0" timeOffset="3474.947">20175 16621 1281 0,'0'0'0'0,"0"0"0"0,0 0 0 15,0 0 57-15,0 0 1 0,0 0-58 0,0 0 0 0,2 0 97 16,3 0 1-16,1 0-98 0,-4 2 0 0,-1-2 69 16,1 0 2-16,-1 0-71 0,1 1 0 0,0-1 29 15,1 0 2-15,-3 0-31 0,1 2 0 0,1-2 20 16,0 0 0-16,1 2-20 0,-3-1 0 0,1-1 22 0,1 0 1 16,0 0-23-16,-1 2 0 0,-1-2 26 0,-1 0-1 15,-1 1-25-15,0 1 0 0,2-2 30 0,0 2 0 16,-1-1-30-16,1 1 0 0,-3-1 29 0,-1 1 1 15,0-1-30-15,-6 1 0 0,-3-2 30 0,-7 0-1 16,-1 0-29-16,0 0 0 0,-1 0 28 0,-1 0 0 16,1 0-28-16,0 0 0 0,0-2 25 0,-1 1 0 0,-1-1-25 15,2 1 0-15,-5-1 25 0,1 1 1 0,-1-3-26 16,-6 1 0-16,-4 2 25 0,-1-3 0 0,-2 1-25 16,0 0 0-16,-3 0 26 0,2-2 0 0,-2-1-26 15,-2 0 0-15,-4 1 24 0,-6-2 0 0,1 1-24 16,0 1 0-16,3 1 19 0,-1-1 1 0,-1 0-20 15,-1-1 0-15,-2-2 16 0,-1 0 1 0,1 0-17 16,2 0 0-16,1-1 13 0,0-2 2 0,-1-1-15 16,2 3 0-16,4 1 10 0,0 2 1 0,-1-1-11 15,2 1 0-15,6 0 11 0,3-1-1 0,-1-1-10 16,6-1 0-16,4-2 9 0,-1 1 1 0,3 4-10 0,1-2 0 16,1 0 11-16,-1 0 0 0,4 0-11 0,3 0 0 15,3 1 12-15,3-3 1 0,4 1-13 0,1 2 0 16,3 1 13-16,-1 1 2 0,4 2-15 0,-3 0 0 0,5 0 13 15,-3-1 1-15,1 1-14 0,1 0 0 0,-1 0 12 16,2 0 0-16,-3 0-12 0,3-1 0 0,0 1 12 16,0 0-1-16,0 2-11 0,0-1 0 0,3 0 10 15,-1 1 1-15,4-1-11 0,-1 2 0 0,3 2 10 16,1-1 2-16,4 4-12 0,5 3 0 0,2 3 10 16,8 3 0-16,-3 2-10 0,-3 2 0 0,2 1 8 15,0 0-1-15,2 1-7 0,2 1 0 0,4 3 7 0,2-1 0 16,-1 3-7-16,-1-1 0 0,2 0 6 0,-4 1-1 15,2-1-5-15,0-1 0 0,-1-2 6 0,1 0-1 16,-5 0-5-16,-1 0 0 0,-2 0 5 0,-3 1-1 16,-5-4-4-16,1 1 0 0,-3-1 7 0,-1-1 0 0,-2-4-7 15,-1-3 0-15,-5-3 7 0,-2-3 0 0,0-4-7 16,-3-1 0-16,-3 0 11 0,1 0 0 0,-1-1-11 16,-2-3 0-16,-3-2 12 0,-3-2 2 0,-3-4-14 15,-2-4 0-15,-2-3 12 0,-2-5 0 0,-4 2-12 16,1 3 0-16,3 0 13 0,-3 0-1 0,1 0-12 15,0 0 0-15,-1 0 9 0,1 0 1 0,0 0-10 16,-1 0 0-16,3-2 8 0,1-1 0 0,1 0-8 16,2 0 0-16,2 0 6 0,3-1 2 0,-2 1-8 15,3 2 0-15,4 1 6 0,1-2 1 0,5 1-7 16,0 2 0-16,8 5 5 0,-1 2 2 0,4 2-7 0,5 1 0 16,1 0 9-16,5 2 1 0,6 1-10 0,-1 2 0 15,8 1 10-15,3 1 0 0,2-1-10 0,0 2 0 16,-7 0 9-16,2 3 0 0,0 0-9 0,-1 1 0 15,-2-1 7-15,-1 0 1 0,-5-2-8 0,-4 1 0 16,-6 1 5-16,-3 0 1 0,-5-4-6 0,-5-4 0 0,-3 5-2346 16</inkml:trace>
  <inkml:trace contextRef="#ctx0" brushRef="#br0" timeOffset="4852.902">18121 16199 1520 0,'0'0'0'0,"5"-2"0"16,1 0 0-16,3 1 21 0,4-1 2 16,0 1-23-16,-3-1 0 0,-1 0 46 0,-1 1 0 0,0-1-46 15,-2 2 0-15,-1 0 44 0,0 0 1 0,3 0-45 16,5 0 0-16,-1 0 20 0,3 0 0 0,1 0-20 15,0 2 0-15,0-2 12 0,1-2 2 0,1 1-14 16,-2-1 0-16,-2 1 9 0,0-3 0 0,-1 1-9 16,0 0 0-16,0 0 6 0,-2 0 2 0,1 0-8 15,6-1 0-15,-2 1 6 0,1 0-1 0,-1 0-5 16,2-2 0-16,-4-1 6 0,2-1 0 0,0 3-6 16,-3-1 0-16,0-1 13 0,-2-1 2 0,0 1-15 0,3 0 0 15,2-1 35-15,0-1-1 0,2-1-34 0,-1 1 0 16,2 0 50-16,4 2-1 0,-1 1-49 0,0-1 0 15,1-1 51-15,-1-1 0 0,0-1-51 0,2-1 0 16,5 1 46-16,-4-1 0 0,1 1-46 0,-1 1 0 0,1 2 38 16,-2 2 1-16,1 1-39 0,1 0 0 0,-2 0 26 15,1-2 3-15,1-1-29 0,-2 0 0 0,1-1 23 16,1-1 2-16,-2 0-25 0,1 2 0 0,1 1 21 16,-1 1 0-16,1-3-21 0,-1 1 0 0,1 0 23 15,1-1-1-15,-2-1-22 0,-1 0 0 0,2 0 24 0,-1 2-1 16,1 0-23-16,-3-1 0 0,3 1 17 0,-1 0 1 15,3-2-18-15,0-2 0 0,3 1 15 0,-3 1 1 16,4 0-16-16,-5 2 0 0,2 1 12 0,0 0 1 16,1-1-13-16,0-2 0 0,0 0 10 0,1 2 1 15,1-2-11-15,-1 0 0 0,1 2 9 0,-3-1 1 16,3 2-10-16,1-2 0 0,4-1 7 0,0 0 1 16,-2 0-8-16,0-2 0 0,-2-1 6 0,1-1 1 0,1-1-7 15,2 0 0-15,2 1 5 0,3-1 2 0,-2 0-7 16,-2 2 0-16,-3 0 8 0,0 2 0 0,3-1-8 15,-1 2 0-15,3 0 6 0,3 2 1 0,-2-2-7 16,2-2 0-16,0 1 9 0,2-1 0 0,1 3-9 16,0 0 0-16,1 1 8 0,-1 0 0 0,0-1-8 15,2 2 0-15,4-1 8 0,-2 0 0 0,1-1-8 16,-3 1 0-16,0-2 7 0,-1-1 1 0,3-2-8 16,1 1 0-16,0 2 7 0,1 0 0 0,-1 0-7 15,0-4 0-15,-1-3 5 0,-1 1 1 0,1 0-6 0,2 0 0 16,2-1 6-16,1 0-1 0,-1-3-5 0,3 1 0 15,-3 1 5-15,2 0 0 0,2 2-5 0,-4 1 0 16,-2 2 4-16,3 0 0 0,0 0-4 0,1 0 0 0,1 0 5 16,2 0-1-16,0 0-4 0,-1 1 0 15,-2 2 5-15,-1 0 0 0,-2-1-5 0,1-1 0 0,0 1 5 16,-3-1-1-16,2-1-4 0,0 2 0 0,-1-2 5 16,-1 1 0-16,3 1-5 0,-3-1 0 0,0-1 5 0,2-2-1 15,0 1-4-15,-1 2 0 0,1-1 5 16,1 3 0-16,2 0-5 0,-4 2 0 0,4 0 5 0,3 1-1 15,-3 0-4-15,-4 2 0 0,-1 0 4 0,0 0 0 16,2-1-4-16,1 1 0 0,2-1 4 0,3-1-1 16,-2 2-3-16,-6-2 0 0,-1 2 2 0,-2 1 2 15,-1-1-4-15,0 0 0 0,0-2 2 0,3-3 0 16,-5 0-2-16,-6 2 0 0,-4 0 2 0,-3-4 1 16,2 2-3-16,1 0 0 0,1-1 0 0,3-2 1 0,-3 1-1 15,-1 2 0-15,-1 2 0 0,-1 0 0 0,-1 1 0 16,-1 0 0-16,-3 0 0 0,-1 1 0 0,-1-3 0 15,-1 1 0-15,1 1 0 0,-1-1 0 0,1-2 0 16,-2 0 0-16,0 3 0 0,1-1 0 0,-4-2 0 16,0-2 0-16,-4 3 0 0,-1-1 0 0,-2 0 0 15,1 1 0-15,-2 1 0 0,-1 0 0 0,-2-2 0 16,-2-3 0-16,-3-2 0 0,-2 0 0 0,-2 2 0 16,1 0 0-16,-2 2 0 0,-2-4 0 0,-4-1 0 15,-4-4 0-15,-4-2 0 0,-3-4 0 0,-4 0 0 16,0 2 0-16,-4 2 0 0,-1-1 0 0,1 0 0 15,-4 4 0-15,0 0 0 0,-1 1 0 0,1 0 0 0,2 2 0 16,2-2 0-16,-1 0 0 0,-1 2 0 0,-2-2 0 16,1-1-1-16,-1-1 1 0,2 4 0 0,3-2 0 0,2 5-2 15,-1 0 1-15,4 1 1 0,3 2 0 0,4 2-1 16,2 1 0-16,4 4 1 0,2 1 0 0,4 0-1 16,2 1 0-16,4 4 1 0,4 3 0 0,4 3-1 15,5 5 1-15,7 0 0 0,3 3 0 0,4 1-1 16,7-1 1-16,1 2 0 0,1 1 0 0,-2 2-2 0,-2 0 2 15,2 1 0-15,3 0 0 0,1 4-1 0,3 1 1 16,-7 0 0-16,-2-2 0 0,-2 1-1 0,-2-1 1 16,-4-1 0-16,-6-1 0 0,-5-4-2 0,-4-2 0 15,-6-1 2-15,-3-1 0 0,-4-1-4 0,-4 1 2 0,-4-4 2 16,-3 0 0-16,-7-1-4 0,-5-1-1 16,-3 0 5-16,-2-3 0 0,-4-1-6 0,-3-2 2 0,-4-1 4 15,-1-2 0-15,-4 0-4 0,-1 1-1 0,0-1 5 16,2 0 0-16,4 0-4 0,4-3 0 0,1 0 4 15,3 0 0-15,4 2-4 0,1-1-1 0,3-1 5 16,4 0 0-16,2-1-4 0,4-1 0 0,3 2 4 16,2 0 0-16,6 0-3 0,1 0 0 0,9 0 3 15,4-6 0-15,-14 6-2179 0</inkml:trace>
  <inkml:trace contextRef="#ctx0" brushRef="#br0" timeOffset="5495.486">25991 14322 1520 0,'0'0'0'0,"2"-1"0"0,1-1 0 0,0 1 19 0,-1-1 1 16,1 0-20-16,2-1 0 0,1 0 12 0,1 0 0 16,1-3-12-16,3-4 0 0,5-1 40 0,1-5 1 15,1 2-41-15,-2 0 0 0,0 1 29 0,0 2 0 0,1-2-29 16,2-1 0-16,2-2 20 0,1 0 0 0,1 1-20 15,-1-1 0-15,2 0 16 0,3 0 0 0,0 2-16 16,0 0 0-16,0-1 17 0,0 1 1 0,0 1-18 16,2 2 0-16,1 0 17 0,-1 2 0 0,1 2-17 15,1 4 0-15,0 3 15 0,3 2 1 0,-2 3-16 16,-2 1 0-16,-3 3 15 0,-1 4 1 0,1 1-16 16,0-3 0-16,-2 4 18 0,1-1 1 0,-1 0-19 15,1 2 0-15,-2 3 16 0,0 2 1 0,0-1-17 16,-2 1 0-16,-1-1 17 0,-2 1-1 0,-2 1-16 15,1 2 0-15,-2 1 17 0,-2 4 0 0,-3 2-17 0,-1 2 0 16,-2 5 15-16,-3 5 0 0,-4-5-15 0,-1 2 0 16,-5-5 18-16,-1-2 0 0,-5-3-18 0,-3 0 0 15,-7-1 14-15,-3-4-1 0,-5-3-13 0,-3-1 0 0,-3-6 13 16,-3 0-1-16,0-6-12 0,0-2 0 0,-1-7 9 16,-1-4 1-16,1-4-10 0,-4-3 0 0,-5-3 10 15,-3-3 1-15,3-2-11 0,5 0 0 0,0 0 21 16,1 0 0-16,6-2-21 0,4-1 0 0,5 1 19 15,3-1 0-15,5 0-19 0,3 0 0 0,5-2 15 16,3 0 0-16,3 1-15 0,3-3 0 0,5 1 19 0,4-2 2 16,2 2-21-16,3 3 0 0,2 3 23 0,3 1 2 15,1 4-25-15,0 3 0 0,-1 4 26 0,1-2-1 16,2 6-25-16,4 4 0 0,-24-1-1852 16</inkml:trace>
  <inkml:trace contextRef="#ctx0" brushRef="#br0" timeOffset="6425.405">26226 14905 1344 0,'0'0'0'0,"1"2"0"15,2-1 0-15,2 2 53 0,3 0 0 16,0 4-53-16,-1 1 0 0,-3 4 78 0,1 3 0 0,0 2-78 15,-2 0 0-15,-3-2 59 0,-2 2 0 0,1 4-59 16,-2 1 0-16,-2 3 27 0,-3 2 1 0,0 3-28 16,0 5 0-16,-2 5 18 0,-1 2 1 0,0 1-19 15,0-3 0-15,0-1 13 0,-2 1 0 0,0 1-13 16,1 3 0-16,-1 2 15 0,0 3 0 0,0-3-15 16,1-3 0-16,-3-5 23 0,1-2-1 0,-1-1-22 15,1-1 0-15,0-3 33 0,-1-1 1 0,3 0-34 16,1 2 0-16,1 0 42 0,0 1 1 0,-1-3-43 15,2-3 0-15,1-3 38 0,-2-1 1 0,1 0-39 16,-3-6 0-16,1-3 32 0,0-3 0 0,0 0-32 0,0-1 0 16,0-4 29-16,0 1 1 0,1-3-30 0,2 0 0 15,2-4 30-15,1-2 1 0,-3-1-31 0,-3 0 0 16,-4-1 29-16,-1 0 1 0,0-6-30 0,1-1 0 16,-1-3 25-16,1-2 1 0,-2-3-26 0,1 0 0 0,0 0 35 15,0-2 0-15,0-2-35 0,0 1 0 0,0-2 38 16,2-2 1-16,1 3-39 0,0 2 0 0,0 4 42 15,1 1 0-15,-1 2-42 0,0 1 0 0,2 0 41 0,0 2-1 16,3 2-40-16,3 2 0 0,5 4 32 0,2 2 0 16,1-1-32-16,-3 2 0 0,0 0 25 0,0 0 0 15,0 2-25-15,0-1 0 0,5 1 16 0,1-1 2 16,0 4-18-16,1 3 0 0,2 5 14 0,4 3 0 16,0-1-14-16,-2 1 0 0,-1-2 11 0,-1 1 0 15,2-1-11-15,2 0 0 0,1 2 9 0,1 1 1 0,-1 1-10 16,2-2 0-16,3-5 8 0,0 1 0 0,0 0-8 15,2-3 0-15,5-3 5 0,1 1 2 0,0-3-7 16,-3-2 0-16,0-4 4 0,0 1 2 0,-5-4-6 16,0-1 0-16,0-4 4 0,-1-1 1 0,-3-5-5 15,0-1 0-15,-2-7 3 0,-1-3 1 0,-1 2-4 16,-1 1 0-16,0 2 3 0,-2 1 2 0,0 2-5 16,-1 4 0-16,0 2 3 0,-1 3 0 0,-1 4-3 15,-2 3 0-15,-1 1 5 0,-1 1 0 0,3 1-5 16,-1 0 0-16,0 1 5 0,2 1 0 0,4 3-5 15,4 4 0-15,-13-9-2293 0</inkml:trace>
  <inkml:trace contextRef="#ctx0" brushRef="#br0" timeOffset="7264.575">25062 16636 1306 0,'0'0'0'0,"-1"0"0"16,1 0 0-16,0 0 13 0,-2 0 2 0,0 0-15 15,-1 0 0-15,0 0 75 0,0 0 1 0,0 0-76 16,-2 0 0-16,0 0 75 0,0 0 1 0,0-2-76 16,1-1 0-16,0 0 23 0,3 1 2 0,-1-1-25 15,-1-4 0-15,3 0 25 0,-3-3 0 0,3-3-25 16,0-2 0-16,0-4 52 0,3-2 1 0,2 0-53 15,3 1 0-15,1-2 79 0,3-2 2 0,0 0-81 16,3 4 0-16,-1-1 74 0,0 0 1 0,4 1-75 16,1 1 0-16,2 1 67 0,3 1 0 0,1 1-67 15,2 0 0-15,2 2 53 0,3 1 0 0,1 1-53 0,2-1 0 16,2 0 37-16,-2 2 1 0,2 2-38 0,-1 1 0 16,-1 2 39-16,1-1 0 0,0 3-39 0,1 0 0 0,1 3 41 15,2 1 0-15,-2 3-41 0,-1 0 0 0,0 2 29 16,-1 1 2-16,-1 4-31 0,-1 4 0 0,-4 3 28 15,-1 4 1-15,-2 0-29 0,0 1 0 0,-2 0 21 16,1 0 2-16,-2 3-23 0,-2 4 0 0,0 3 20 16,1 1 0-16,-4 3-20 0,-3 2 0 0,-5 3 15 0,-1 2 0 15,-3 0-15-15,-2 1 0 0,-2 0 13 0,-3 1 0 16,-3 2-13-16,-3 1 0 0,-4-1 9 0,-2 1 1 16,-4-4-10-16,-2-1 0 0,-3-4 8 0,-3-2 0 15,-1 1-8-15,-2 0 0 0,-2 0 6 0,-1-2 0 16,-4-4-6-16,-1-4 0 0,-1-4 5 0,-3-2 0 15,0-4-5-15,-1-2 0 0,0-2 3 0,0-1-1 0,-1-6-2 16,1 0 0-16,-5-4 1 0,2-3 0 0,-2-2-1 16,-1-1 0-16,-2-3 0 0,1-4 1 0,-1-1-1 15,3-1 0-15,2-3 0 0,2 0 1 0,2-4-1 16,0-4 0-16,2-2 1 0,0-3 1 0,2-3-2 16,0 0 0-16,2-1 1 0,1 0 0 0,3-1-1 15,5 2 0-15,0-1 2 0,2 0 0 0,3-1-2 16,5-3 0-16,2-2 7 0,4 0 0 0,4 1-7 15,0 1 0-15,6-1 14 0,3 2 2 0,1 1-16 16,4-1 0-16,4 2 25 0,4 1 1 0,4 2-26 16,2 0 0-16,3 0 30 0,3-2 1 0,0 2-31 0,-1 1 0 15,0 6 31-15,0-1 0 0,-2 5-31 0,-2 3 0 16,-1 7 21-16,0 4 2 0,-3 5-23 0,3 5 0 16,4 3 16-16,3 3-1 0,0-3-15 0,1-5 0 15,-32-3-2437-15</inkml:trace>
  <inkml:trace contextRef="#ctx0" brushRef="#br0" timeOffset="9348.425">25245 17288 627 0,'0'0'0'0,"0"0"23"0,0 0 2 0,0 0-25 16,-1-5 0-16,1 5 113 0,-2-5 2 0,2 5-115 16,-8-8 0-16,8 8 132 0,-17-17 2 0,17 17-134 15,-27-25 0-15,11 7 17 0,-2-1-1 0,1 0-16 16,-1 2 0-16,-1 1 48 0,-2 2-1 0,1-2-47 15,0 0 0-15,3-3 56 0,1 0 0 0,0 0-56 16,2 0 0-16,-4 0 47 0,2 0 1 0,2-3-48 16,1-2 0-16,2-1 56 0,1-1 1 0,2 0-57 15,0-3 0-15,2-3 50 0,1-1 2 0,2 3-52 16,1 0 0-16,2 3 68 0,0 2 1 0,0-2-69 0,2 0 0 16,3-2 94-16,1-2 0 0,4-1-94 0,1 2 0 15,2 0 82-15,3 0 1 0,1 3-83 0,2 0 0 0,4 3 61 16,2 4 0-16,-1 1-61 0,3 0 0 15,3 1 50-15,2 1 0 0,2 1-50 0,1 2 0 0,1 1 40 16,1 0-1-16,1 4-39 0,4-1 0 0,4 3 30 16,2 0 2-16,0 2-32 0,-1 2 0 0,0 2 25 15,-3 1 2-15,1 1-27 0,0 2 0 0,1 2 21 16,2 2-1-16,-2-1-20 0,-3 2 0 0,-2 1 17 0,-1 4-1 16,-2 0-16-16,-1 1 0 0,0 2 15 0,-2 0 0 15,0 1-15-15,-2 4 0 0,1 1 12 0,-1 0 0 16,-1 3-12-16,-3 4 0 0,-4 2 11 0,-1 6 2 15,-3-1-13-15,-2-1 0 0,-1-2 9 0,-2-1 0 16,-4 0-9-16,-1 1 0 0,-1 2 6 0,-2-1 2 16,-3 3-8-16,0 2 0 0,-4 4 6 0,-1 2 1 0,-3-3-7 15,0-2 0-15,-4-5 3 0,-1-4 2 0,-1 1-5 16,-4 1 0-16,-1-1 2 0,-2 1 0 0,-3-1-2 16,-5-4 0-16,-3-2 1 0,-4-3 0 0,0 0-1 15,-3-3 0-15,1-4 0 0,-2 0 1 0,-4-3-1 16,1-4 0-16,0-3 0 0,0-1 2 0,-2 0-2 15,-2 0 0-15,1-2 1 0,-1-2 0 0,-1-1-1 16,0 0 0-16,0 0 1 0,0-1 1 0,-3-4-2 16,3 0 0-16,0-1 2 0,0-2 1 0,0 0-3 15,-2 0 0-15,2-3 5 0,-1-2 1 0,1-1-6 0,1-3 0 16,2-2 11-16,4-2 0 0,-3-3-11 16,0-1 0-16,-1-2 18 0,-2-1 1 0,4-1-19 0,4 4 0 15,4 3 21-15,3 0-1 0,3-2-20 0,0 0 0 0,2 0 20 16,3-1 0-16,3-5-20 0,3-2 0 0,4-1 23 15,1-2-1-15,3 0-22 0,0 2 0 0,2 1 20 16,3 1 2-16,1-1-22 0,1 0 0 16,1 1 17-16,2-1 1 0,3-3-18 0,0-3 0 0,0-3 16 15,0-2 0-15,3 4-16 0,3 2 0 0,4 4 11 16,1 3 1-16,2 0-12 0,0 0 0 0,1 0 11 0,3 1 0 16,2-1-11-16,1 0 0 0,2 0 8 0,2 2 1 15,0-1-9-15,-1 1 0 0,1 2 6 0,0 2 1 16,2 2-7-16,1 3 0 0,3 2 3 0,0 3 2 15,2 1-5-15,0 3 0 0,5 3 3 0,-1 0 1 16,1 2-4-16,-2 1 0 0,0 1 1 0,-2 3 1 16,2 1-2-16,5 2 0 0,-2 2 1 0,2 1 1 0,-3 2-2 15,-2 2 0-15,-2 2 0 0,1 3 1 0,-1 1-1 16,-1 1 0-16,0 2 0 0,0 2 0 0,-2 2 0 16,-1 3 0-16,-2 1-1 0,-3 1 1 0,-2 2 0 15,-3 2 0-15,-3-1-2 0,-3 1 0 0,-1 0 2 16,-2-1 0-16,-1 1-3 0,1 0-1 0,-2 1 4 15,-5 2 0-15,0 1-5 0,-1 4 0 0,-4-2 5 16,-1-2 0-16,-2 1-6 0,-1 1 1 0,-4-2 5 16,-3 0 0-16,-4 1-7 0,-4 1 1 0,-1-3 6 15,-1 0 0-15,-2-2-5 0,-4-2-1 0,0 0 6 16,-3-1 0-16,1-2-6 0,-3-3 0 0,-3-1 6 16,-3 0 0-16,-3 0-7 0,-3-2 2 0,0-3 5 15,0 1 0-15,-1 3-6 0,0-1 0 0,-1-3 6 0,-2-3 0 16,1-4-5-16,-2-2 0 0,-2-2 5 0,1-2 0 15,-3 0-4-15,-1-1 0 0,2-2 4 0,3-3 0 16,5-1-3-16,1-2 0 0,1-2 3 0,-3-2 0 0,1-2-1 16,1-1 1-16,-22-9 0 0,16 2 0 0,7-2 0 15,1-2 0-15,8 1 0 0,1-2 0 0,5-5 0 16,1 1 1-16,10 14-1 0,-1-6 0 0,-7-2 2 16,3-4 0-16,-3-3-2 0,2-3 0 0,3-3 8 0,1-4 0 15,4 3-8-15,0-1 0 0,4 3 11 0,3 0 0 16,4 2-11-16,2 2 0 0,3 1 18 0,1 2 0 15,18-31-18-15,-4 26 0 0,1 8 22 0,-2 5 0 16,5 7-22-16,5 4 0 0,5 6 17 0,2 3 0 16,-16-5-17-16,5 1 0 0,-28 1-2468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18:57:54.62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3148 13786 1394 0,'0'0'0'0,"0"0"0"0,0 1 0 0,0-1 15 15,0 2 1-15,0-2-16 0,0 0 0 0,0 0 76 16,-2 1 0-16,2-1-76 0,-3 0 0 0,3 0 81 0,-3 0 0 16,3 0-81-16,-6 0 0 0,6 0 27 0,-12 0 0 15,12 0-27-15,-25 0 0 0,7 0 24 0,-2 0 2 16,1 0-26-16,1 0 0 0,2 0 38 0,-1 0 1 15,-1-1-39-15,0-2 0 0,-5-1 38 0,2 3 0 0,-1-1-38 16,-2 1 0-16,-2-2 31 0,5 1 2 0,-4-1-33 16,-1 1 0-16,-7 1 36 0,-1-1 1 0,-2 2-37 15,2 0 0-15,-2 0 32 0,1 0 2 0,1 2-34 16,-3-1 0-16,4 1 28 0,0 1 0 0,-1-1-28 16,-1-1 0-16,-2 1 25 0,4-2-1 0,-5-2-24 15,1 2 0-15,-1 2 20 0,-1-1 0 0,-2 1-20 16,1-2 0-16,0-2 15 0,-4-1 2 0,1 0-17 15,-2 3 0-15,-1-5 18 0,0 2 1 0,3 0-19 16,1 1 0-16,4 1 21 0,-4-1 0 0,3 2-21 16,0 2 0-16,1-2 20 0,0 0 0 0,4 1-20 15,-2 1 0-15,5-1 20 0,3 1 1 0,2 0-21 0,1-1 0 16,6 1 27-16,1 1 0 0,5-3-27 0,1 3 0 16,4-1 30-16,0-1 0 0,3 1-30 0,2-2 0 15,1-2 24-15,2 1 0 0,0 1-24 0,-3 1 0 16,3-1 28-16,-2 0 0 0,-1 2-28 0,3-2 0 0,-3 0 31 15,1 0-1-15,2 0-30 0,-3 0 0 0,3 0 29 16,0 1 0-16,0-1-29 0,3-1 0 0,2-2 26 16,3 1 0-16,5 1-26 0,7-1 0 0,9-4 24 15,5-2-1-15,1 1-23 0,1 3 0 0,-2 0 22 16,-1 0-1-16,1 1-21 0,-1-1 0 0,1 1 18 0,-1 2 0 16,1-3-18-16,1 3 0 0,1-2 14 0,3 1 2 15,2-1-16-15,1-2 0 0,-1-1 14 0,5 0-1 16,4 2-13-16,-4 0 0 0,2 0 12 0,1 1 1 15,0 2-13-15,2 1 0 0,0 3 11 0,4 0 0 16,-1 0-11-16,-5 2 0 0,2 0 9 0,-1-1 0 0,-4 1-9 16,3 0 0-16,-2 0 7 0,-1-1 1 0,0 1-8 15,-8 0 0-15,-1 0 5 0,-4 1 1 0,-2 0-6 16,-3-1 0-16,1 0 3 0,-2 0 1 0,0 1-4 16,0-1 0-16,2 1 2 0,0 0 0 0,-1-1-2 15,-2 0 0-15,-5 0 1 0,-1-2 1 0,1-2-2 16,0 3 0-16,-4-1 0 0,-1 0 2 0,-1 0-2 15,1 0 0-15,-1 2 0 0,3 0 1 0,-5-1-1 16,-5 0 0-16,-4-4 0 0,0 0 1 0,-4 0-1 16,0 0 0-16,0 0 1 0,0 0 0 0,0 1-1 15,-4 1 0-15,3-1 1 0,-2 3 1 0,-10-4-2 0,-8 0 0 16,-7 0 2-16,-6 0 0 0,-4 0-2 0,-4 0 0 16,1 0 1-16,-5 0 1 0,-1 0-2 0,1 0 0 15,0 0 1-15,-3 0 0 0,-2-4-1 0,1 3 0 16,-1-1 2-16,-3 1-1 0,5-1-1 0,-2 2 0 15,1 0 1-15,-1 0 0 0,2 0-1 0,-5 0 0 0,3-2 1 16,-4-1 0-16,1 2-1 0,3-1 0 0,2 1 1 16,3-1 0-16,-4 0-1 0,2 1 0 0,-4-1 3 15,1-1-1-15,1 0-2 0,4 0 0 0,-2 0 2 16,0-1 0-16,5 1-2 0,0 0 0 0,2 0 4 16,4 1 0-16,-1-1-4 0,5-2 0 0,-1 1 5 0,5 0 0 15,-1 3-5-15,5-1 0 0,1 2 5 0,0 2-1 16,6-1-4-16,2 1 0 0,7-2 5 0,1 0 0 15,0 0-5-15,3 0 0 0,5 0 5 0,0 0-1 16,0 0-4-16,-3 0 0 0,3 0 6 0,0 0 1 16,0 0-7-16,0 0 0 0,0 0 6 0,0 0 2 0,0 0-8 15,0 0 0-15,0 0 6 0,0 0 1 0,0 0-7 16,0 0 0-16,0 0 8 0,0 0-1 0,0-2-7 16,0-1 0-16,3 0 7 0,0 2 0 0,2-1-7 15,0 2 0-15,-2-3 5 0,-1 1 2 0,1 1-7 16,0-1 0-16,-3 2-2533 0</inkml:trace>
  <inkml:trace contextRef="#ctx0" brushRef="#br0" timeOffset="11826.874">15504 12712 1306 0,'0'0'0'0,"0"0"0"15,-4-3 0-15,4 3 76 0,-4-3 0 0,4 3-76 16,-4-3 0-16,4 3 147 0,-6-4 0 0,6 4-147 16,-3-1 0-16,3 1 119 0,-3 0 0 0,3 0-119 15,-2 0 0-15,2 0 23 0,-5-3 0 0,5 3-23 16,-3-5 0-16,3 5 35 0,2 0 1 0,-2 0-36 0,6-2 0 16,-6 2 40-16,5-8 1 0,-5 8-41 0,16-12 0 15,-16 12 31-15,25-14 2 0,-10 6-33 0,1 0 0 16,0-2 31-16,0 4 1 0,1 1-32 0,1-1 0 0,-1-1 29 15,2 3 1-15,-1-3-30 0,6 3 0 16,-2-3 28-16,3 3 0 0,-1-1-28 0,-1 2 0 0,-1 1 25 16,0 2 1-16,1-3-26 0,1 3 0 0,4 3 20 15,3-3 0-15,0 3-20 0,-3 0 0 0,0 1 17 16,1-1 0-16,0 1-17 0,-2 3 0 0,0-1 14 0,-5 2 1 16,2 0-15-16,-3 0 0 0,-2 0 12 0,0 0 1 15,2 1-13-15,-4 1 0 0,2 1 11 0,0 0 1 16,1 0-12-16,-3 2 0 0,-1-1 10 0,2 3 1 15,-2 0-11-15,-1 4 0 0,3 2 11 0,-4 3 0 16,1-1-11-16,-3 1 0 0,1-2 10 0,0 2 0 0,0-2-10 16,-7-1 0-16,2-2 9 0,-2 0 1 0,-1 3-10 15,-5-5 0-15,2 2 9 0,-1 0 1 0,-2 4-10 16,-1-3 0-16,-6 1 8 0,0 3 0 0,-1-2-8 16,-2-3 0-16,-2 1 7 0,-3-2-1 0,-2-2-6 15,1-1 0-15,-1 0 7 0,2-1 0 0,-6-3-7 16,0 3 0-16,-1-1 5 0,-2 0 1 0,-1-1-6 15,1-1 0-15,1-3 5 0,-5 0-1 0,2 0-4 16,-3-6 0-16,-5-1 6 0,-2 1 0 0,2-2-6 16,-5 0 0-16,0 3 7 0,-1-1 0 0,1-2-7 15,2-2 0-15,3-1 12 0,-2-2 1 0,0-3-13 16,-1 0 0-16,-2 0 14 0,1 0 1 0,0-3-15 16,6-3 0-16,-1-3 15 0,1-2 1 0,-1-2-16 0,4-3 0 15,3-1 17-15,2-5 0 0,-1 1-17 0,1 4 0 16,4 1 17-16,-2 4 1 0,8-2-18 0,2-1 0 15,5 1 14-15,3 0 2 0,5 0-16 0,0 0 0 0,5-2 16 16,3-3-1-16,0-1-15 0,3-1 0 0,3-1 18 16,4 0 1-16,-1 1-19 0,-1 1 0 0,0 3 18 15,-1 1 1-15,4 3-19 0,0 1 0 0,0-1 19 16,2 2 0-16,3 2-19 0,1-1 0 0,5 1 16 16,1 3 1-16,2-1-17 0,4 6 0 0,-2 1 18 0,5 3 1 15,0 4-19-15,1 1 0 0,-1 4 16 0,1 3 1 16,5-1-17-16,1 0 0 0,7 4 12 0,0 2 1 15,0 3-13-15,-3-1 0 0,-1 0 9 0,-3 0 1 16,0 4-10-16,-3 1 0 0,-4 3 3 0,0 2-1 16,-3-4-2-16,-4-1 0 0,-33-19-2477 0</inkml:trace>
  <inkml:trace contextRef="#ctx0" brushRef="#br0" timeOffset="13409.979">16436 13243 1130 0,'0'0'0'0,"-5"-2"0"16,2-1 0-16,-2 0 4 0,-1-1 1 0,0 3-5 16,-1-2 0-16,1-2 10 0,-1-1 0 0,1 1-10 15,0 3 0-15,1-1 36 0,0 2 1 0,0-1-37 16,-1 0 0-16,0-1 21 0,-1 0 0 0,2 1-21 16,1 1 0-16,-3-1 15 0,2 1 1 0,1-1-16 0,-1 1 0 15,2-1 33-15,1 0 1 0,2 1-34 0,-5 1 0 16,4-3 65-16,1 3 0 0,0 3-65 0,-2-3 0 15,2 1 85-15,-3 1 2 0,3 0-87 0,0-1 0 16,0 1 90-16,3-1 0 0,0 2-90 0,4 1 0 0,-1 0 82 16,0 1 0-16,2 0-82 0,4 0 0 0,-3-1 68 15,2 0 0-15,-1-3-68 0,-1 1 0 0,1 1 61 16,0-3 0-16,2 0-61 0,-1 1 0 0,4-1 53 16,1 0 0-16,-2 2-53 0,2 0 0 0,2-1 45 15,2 2 1-15,-1 1-46 0,-1-1 0 0,-2 0 37 0,-3 0 1 16,-1 0-38-16,4 0 0 0,3 1 39 0,2-1 2 15,0 0-41-15,-2 0 0 0,2 2 38 0,1 0 0 16,2-2-38-16,1 0 0 0,-2-3 34 0,2 1-1 16,2 3-33-16,0-1 0 0,1 0 32 0,-1 2 0 15,0-1-32-15,-2 1 0 0,1 0 27 0,-4 0 0 0,2-2-27 16,0-2 0-16,1 1 24 0,3 1-1 0,-1 2-23 16,0-3 0-16,0-1 22 0,0-1-1 0,0 2-21 15,0 1 0-15,2 0 16 0,-4 0-1 0,4 2-15 16,-4 1 0-16,4 1 14 0,-3-1-1 0,-2 0-13 15,6 1 0-15,-1-3 13 0,-1 0-1 0,-1-3-12 16,2 1 0-16,-5 1 11 0,1 0 0 0,1 0-11 16,-1-1 0-16,1-1 9 0,-2 3 0 0,-2-4-9 15,-1 3 0-15,-2 0 7 0,0 0 1 0,0-1-8 16,0-1 0-16,1 1 7 0,0-1-1 0,-2 1-6 16,1 1 0-16,0 0 6 0,0 2 0 0,0-5-6 15,0 0 0-15,-3 0 5 0,3 2 2 0,2-1-7 16,-2 1 0-16,-1 1 4 0,-1 0 2 0,-1 0-6 0,0-1 0 15,-8-2 5-15,-1 1-1 0,-1-1-4 0,-4 0 0 0,1 4 3 16,-2-4 2-16,3 0-5 0,-1 0 0 0,0 0 4 16,0 0 1-16,0 0-5 0,0 0 0 0,1 0 3 15,-3 0 2-15,2 0-5 0,-3 1 0 0,5-1 3 16,-3 0 0-16,-1 0-3 0,1 2 0 0,1-2 3 16,-3 0 0-16,2 1-3 0,-1 1 0 0,1-2 2 15,0 0 1-15,-1 2-3 0,1-2 0 0,1 0 2 16,-3 0 0-16,0 0-2 0,0 0 0 0,0 0 2 0,0 0 2 15,0 0-4-15,0 0 0 0,0 0 2 0,0 0 0 16,-3 0-2-16,1 0 0 0,-1-2 2 0,0-3 1 16,-4-1-3-16,-1-2 0 0,-8-3 2 0,-1-2 1 0,-2 1-3 15,4 0 0-15,-2 1 4 0,1 2-1 0,-3-2-3 16,1-3 0-16,1-1 4 0,-4 1 1 16,2 0-5-16,0-2 0 0,0-1 7 0,0-1-1 0,-1 1-6 15,3 1 0-15,-4 2 7 0,2-2 1 0,2-2-8 16,-1 1 0-16,0 0 8 0,3 1 0 0,-5-3-8 15,3 3 0-15,1 3 8 0,2 4 1 0,1-4-9 16,-3 5 0-16,0-3 6 0,-2 3 1 0,4 0-7 16,1 2 0-16,5 1 6 0,2 2 0 0,1 1-6 15,2 1 0-15,1-1 5 0,2 1 0 0,-3-1-5 16,2 2 0-16,1-3 5 0,0 1 1 0,0 2-6 16,0 0 0-16,0 0 5 0,0 0 1 0,4 2-6 15,4 1 0-15,8 2 4 0,7 1 2 0,-3 0-6 0,-2 2 0 16,1 0 4-16,-1 2 1 0,-1-1-5 0,1 2 0 15,-1 4 4-15,1-3 1 0,4 1-5 0,-1 0 0 16,4 1 3-16,1 3 2 0,2-1-5 0,1 2 0 0,0 1 4 16,1 1 1-16,0 1-5 0,1-1 0 15,-1 1 3-15,0-1 2 0,-1-1-5 0,-2 2 0 0,-3-4 3 16,-3-1 1-16,-4-1-4 0,-1-1 0 0,-6 0 4 16,-2-1-1-16,0-2-3 0,-5 0 0 0,2 2 2 15,-5-2 2-15,0 1-4 0,-5 6 0 0,-2-2 2 16,-1 3 0-16,-3 0-2 0,0-2 0 0,-6 2 2 15,1 0 1-15,3-8-3 0,-3 0 0 0,-2 2 1 0,-2-1 0 16,-6 3-1-16,-1-3 0 0,0 1 1 0,-6 0 0 16,1-2-1-16,-2-2 0 0,1-1 0 0,-1-1 1 15,-1-3-1-15,2 1 0 0,-4-3 0 0,0-1 0 16,1-2 0-16,-1-1 0 0,-4-3 0 0,-1 1 0 0,6-3 0 16,1 2 0-16,4-2 0 0,4 0 1 0,18 6-1 15,1-3 0-15,-4 3 0 0,4-2 0 0,7 1 0 16,-1 1 0-16,1-1 0 0,-1 2 0 0,4-2 0 15,4 1 0-15,-6 1-2596 0</inkml:trace>
  <inkml:trace contextRef="#ctx0" brushRef="#br0" timeOffset="14337.04">18530 13542 1344 0,'0'0'0'0,"0"0"0"15,0 0 0-15,0 0 13 0,0 0 1 0,0 0-14 16,0 0 0-16,0 0 50 0,0 0 1 0,0 0-51 15,0 0 0-15,0 0 49 0,-1-2 1 0,-1-1-50 16,-1-2 0-16,0-1 23 0,-2 0 2 0,-1-1-25 16,-2 1 0-16,0-2 16 0,-3-3 0 0,4 0-16 15,4 1 0-15,-2 1 19 0,4-1 1 0,-1 1-20 16,0-1 0-16,2 1 29 0,2-1 0 0,1-1-29 16,2-1 0-16,1-3 49 0,2 0 1 0,4-1-50 15,0 1 0-15,4 1 57 0,2 0 1 0,-1 0-58 16,-1-1 0-16,0 1 57 0,0 0 2 0,-2 3-59 15,2-3 0-15,2 3 65 0,1-1 0 0,2 3-65 0,1 3 0 16,2 2 59-16,1 3 2 0,1-1-61 0,1 1 0 16,5 1 49-16,-3 1 1 0,-2 2-50 0,0 4 0 15,0 1 50-15,0 3 2 0,-1 1-52 0,-1 6 0 0,1-4 40 16,-1 5 2-16,1 2-42 0,-1 2 0 0,-1-2 29 16,0 3 0-16,-2 0-29 0,-1-1 0 0,-2-1 25 15,-1-1 1-15,-4 1-26 0,-1 0 0 0,-2 4 21 16,-3-3 1-16,-5 4-22 0,0 2 0 0,-4 6 16 0,-3 3 0 15,0-2-16-15,-1-1 0 0,-5-3 11 0,1-1 1 16,-4-1-12-16,-1-1 0 0,1-4 11 0,-5-1 0 16,2-2-11-16,-4-4 0 0,-6 1 8 0,-1-4-1 15,0 1-7-15,0 0 0 0,0-2 7 0,-2 1 0 16,-3-4-7-16,-1-3 0 0,-6-4 6 0,0-1-1 0,-1-4-5 16,-2-2 0-16,2-2 4 0,1-1-1 0,-3-2-3 15,1-2 0-15,1-1 2 0,-2-2 2 0,1 1-4 16,3 1 0-16,-2-2 2 0,5 0 0 0,1 1-2 15,1-4 0-15,3 0 1 0,1 2 1 0,3-2-2 16,1-3 0-16,1 2 6 0,3-4 0 0,4 0-6 16,1-2 0-16,1-3 9 0,4 1 1 0,0-2-10 15,5 0 0-15,4-1 10 0,4-2 1 0,4-1-11 16,5 8 0-16,5-4 19 0,3 3 0 0,2 0-19 16,1 1 0-16,4-1 20 0,-1 0 1 0,4 0-21 15,3-1 0-15,3-2 20 0,3 0 0 0,1 3-20 16,-3 2 0-16,2 2 22 0,-1 1 1 0,0 4-23 0,-1 4 0 15,-2 3 20-15,3 4 1 0,-4 0-21 16,2 3 0-16,2 2 25 0,-1 3 1 0,1 2-26 0,1 3 0 16,1 9 20-16,-1-4 1 0,0 2-21 0,-1-3 0 15,-37-13-2437-15</inkml:trace>
  <inkml:trace contextRef="#ctx0" brushRef="#br0" timeOffset="16652.664">18353 13822 1457 0,'0'0'0'0,"0"0"0"16,0-5 0-16,0 5 45 0,0-4 1 0,0 4-46 16,0-4 0-16,0 4 85 0,0-3 2 0,0 3-87 15,0-6 0-15,0 6 79 0,0-6 1 0,0 6-80 16,0-7 0-16,0 7 23 0,-1-6 0 0,1 6-23 15,0-6 0-15,0 6 24 0,0-7-1 0,0 7-23 16,-3-6 0-16,3 6 28 0,-3-5 0 0,3 5-28 0,-7-3 0 16,7 3 31-16,-6 0 0 0,6 0-31 0,-7 3 0 15,7-3 34-15,-14 3-1 0,14-3-33 0,-17 3 0 16,17-3 39-16,-21 7-1 0,21-7-38 0,-18 8 0 0,18-8 33 16,-13 9 2-16,13-9-35 0,-15 10 0 0,15-10 38 15,-16 9 1-15,16-9-39 0,-15 10 0 0,15-10 37 16,-16 12 1-16,16-12-38 0,-16 13 0 0,16-13 37 15,-27 13 0-15,27-13-37 0,-28 14 0 0,28-14 32 16,-31 17 2-16,15-7-34 0,0-2 0 0,1-2 31 0,0-1 1 16,-1 1-32-16,3 2 0 0,2-3 26 0,0 0 1 15,0 3-27-15,0 1 0 0,1 1 28 0,2-1 1 16,0 1-29-16,0-1 0 0,2 1 37 0,-2-1 0 16,0-1-37-16,3 0 0 0,0-2 37 0,-1-1 1 15,0 0-38-15,-1 3 0 0,3 0 35 0,-1-1 0 16,0 0-35-16,-1-1 0 0,-1 0 28 0,1 2 1 0,0 2-29 15,-1-4 0-15,1 2 25 0,-1 0 0 0,3-2-25 16,-4-1 0-16,3 0 21 0,-3 1-1 0,0 1-20 16,-2-1 0-16,2 0 15 0,-4 2 2 0,-1 0-17 15,2-2 0-15,3-1 16 0,0 0 1 0,0 1-17 16,1-1 0-16,4-2 14 0,2 0 1 0,-3 0-15 16,1 1 0-16,2-1 12 0,-4 0 2 0,2 0-14 15,0 0 0-15,-1 0 10 0,1 1 0 0,0-1-10 16,-3 0 0-16,1 0 11 0,0 0 0 0,0 2-11 15,-3-3 0-15,4 1 9 0,-4 0 0 0,3 0-9 0,-3 0 0 16,1 0 7-16,1 1 1 0,-5-1-8 16,1 1 0-16,2-4 6 0,0 4 0 0,-1-1-6 0,1 2 0 15,-2-1 5-15,2 1 0 0,0 0-5 0,2 0 0 16,0-1 4-16,2 1 0 0,1 0-4 0,-2 0 0 16,1-1 5-16,-4 1-1 0,3 1-4 0,-3 2 0 0,3 2 4 15,-3 1 0-15,0 0-4 0,0 0 0 0,-1 0 4 16,-2 0-1-16,1-1-3 0,-3-2 0 0,5 0 2 15,-3 1 2-15,0-1-4 0,-3 0 0 0,-2 0 2 16,-3 1 0-16,1 1-2 0,2 1 0 0,2 0 2 16,-1 0 0-16,3 0-2 0,-1-1 0 0,0-2 2 0,-1-1-1 15,3 3-1-15,3-1 0 0,0 3 1 0,-2-1 0 16,1 0-1-16,-1-2 0 0,0-2 1 0,2 0 0 16,-4 1-1-16,1 2 0 0,-2-1 0 0,0 1 1 15,0 1-1-15,1-3 0 0,-1 0 1 0,0 0 1 16,2 1-2-16,1 1 0 0,-2-1 1 0,-1 1 0 0,0-1-1 15,-1 1 0-15,-1-1 1 0,-4 1 0 0,5-2-1 16,-4 0 0-16,2 3 1 0,-1-5 1 0,1 2-2 16,-2 1 0-16,2 1 2 0,1 1 0 0,-1-2-2 15,1-1 0-15,-1-1 2 0,4-1 0 0,-1 0-2 16,0 1 0-16,0-1 3 0,1 0-1 0,-1 1-2 16,0-1 0-16,0 2 2 0,2 0 1 0,-2 0-3 15,1-2 0-15,-1-1 3 0,2 0 0 0,-4 1-3 16,-1 0 0-16,1-1 2 0,-3 3 2 0,2 1-4 15,0-1 0-15,2-1 1 0,-2-1 1 0,3 2-2 16,0 1 0-16,1-1 1 0,-1-1 0 0,0-1-1 16,0 2 0-16,-3 0 1 0,-1 0 0 0,1 0-1 0,3 0 0 15,0 0 2-15,1-2-1 0,-3 0-1 0,4 1 0 16,3 0 1-16,0 3 0 0,-3-1-1 0,1 1 0 16,-2-1 0-16,-1 3 1 0,0 0-1 0,0 1 0 15,2 0 0-15,2-1 1 0,-6-1-1 0,3 0 0 16,-3-1 1-16,-1-2 0 0,0 0-1 0,2 1 0 0,1-1 2 15,2 0-1-15,2 0-1 0,-4 0 0 0,0 0 1 16,2-2 0-16,-2 2-1 0,0 2 0 0,1-3 1 16,-1 1 1-16,2 0-2 0,1 0 0 0,-1 0 1 15,3-2 2-15,7-4-3 0,1 0 0 0,-5 1 1 16,2 0 1-16,-2 5-2 0,-3 0 0 0,3 0 1 0,-3 0 1 16,0 3-2-16,0 0 0 0,0 0 2 0,0 0 0 15,2 2-2-15,-2-1 0 0,-3 1 1 0,1 0 0 16,-7 12-1-16,2-4 0 0,6-7 1 0,-1-2 0 0,5-5-1 15,-1-1 0-15,1 0 1 0,-4 2 2 0,1 0-3 16,0 2 0-16,0-1 1 0,0 1 1 0,6-7-2 16,-1 0 0-16,0 0 1 0,0 0 1 0,-1 1-2 15,1-3 0-15,0 2 1 0,0 1 2 0,1-1-3 16,2 0 0-16,-3-2 1 0,1 1 0 0,2 0-1 16,-3-1 0-16,2 1 1 0,-1-1 0 0,0 1-1 15,2 0 0-15,-3-1 1 0,2 1 0 0,1-2-1 16,0 0 0-16,0 0 2 0,0 0-1 0,0 0-1 15,0 0 0-15,0 0 1 0,0 0 1 0,-2-2-2 16,1 1 0-16,-1-3 1 0,0-2 0 0,1-8-1 16,1-2 0-16,-3-1 1 0,1-2 1 0,0-2-2 0,1 0 0 15,1 1 2-15,-3-1 0 0,1 2-2 0,2 0 0 16,-3 0 2-16,1 0 2 0,2 2-4 0,0-1 0 16,2 1 3-16,1 0 0 0,-3-2-3 0,2 0 0 15,1 1 4-15,-3 1-1 0,3 2-3 0,2 1 0 16,-4 0 2-16,3 1 2 0,-3 5-4 0,1 0 0 15,-1 1 2-15,2-1 1 0,-1-8-3 0,1 2 0 0,0 2 3 16,2 1-1-16,-5 8-2 0,2 0 0 0,-1 0 2 16,1 0 0-16,1 1-2 0,-3 1 0 0,0-1 3 15,0 0 0-15,0 1-3 0,0-1 0 0,0 1 2 16,0-1 0-16,2 0-2 0,-1 2 0 0,1 0 3 0,0 2-1 16,4 3-2-16,2 1 0 0,-3 2 2 0,-2 2 0 15,3 5-2-15,-1 1 0 0,-2 2 2 0,0-6-1 16,-3 6-1-16,-3-1 0 0,0 1 0 0,0-1 1 15,0 0-1-15,-1 2 0 0,1 0 0 0,2-1 1 0,1-2-1 16,-3-1 0-16,3 1 0 0,0 0 0 0,0 2 0 16,0-1 0-16,0 0 0 0,0 1 0 0,0-1 0 15,0 1 0-15,0-1 0 0,0 2 0 0,3-3 0 16,-3 0 0-16,4-2 0 0,1 0 0 0,-3-7 0 16,-1-1 0-16,1-1 0 0,0 1 0 0,-2-3 0 15,0 0 0-15,0 0 0 0,1 1 0 0,2-1 0 16,-3 0 0-16,2 0 0 0,0 0 0 0,-1 0 0 15,2 1 0-15,-3-1 0 0,2 0 0 0,1 0 0 16,-1 0 0-16,1 0 0 0,2-1 0 0,9 1 0 16,0-1 0-16,2-2 0 0,2 0 0 0,19-3 0 15,-7-2 0-15,0-1 0 0,2-2 1 0,-6 0-1 0,2 0 0 16,-2 0 1-16,2 0 0 0,7-3-1 0,-3 0 0 16,-5 0 1-16,-4 1 1 0,-14 7-2 0,2 0 0 15,2 0 1-15,2 0 1 0,5-1-2 0,1 1 0 16,0 2 1-16,-1 1 1 0,1 0-2 0,0 1 0 15,0 1 1-15,-4-1 2 0,-12-1-3 0,-2 0 0 0,-3 0-2702 16</inkml:trace>
  <inkml:trace contextRef="#ctx0" brushRef="#br0" timeOffset="17699.082">14868 15975 1583 0,'0'0'0'0,"-4"0"0"0,4 0 0 0,0 0 1 16,-1 0 1-16,1 0-2 0,0 0 0 0,0 0 6 16,-3 0 0-16,1 0-6 0,1 0 0 0,-1-1 66 15,2-2 0-15,-3-2-66 0,1-2 0 0,2 0 31 16,-3-5 2-16,3 0-33 0,0-1 0 0,3-1 23 0,-1-4 2 16,4 1-25-16,4 1 0 0,-1 0 58 0,4 2 1 15,1 0-59-15,1-2 0 0,1-1 60 0,-4-1 1 16,4 1-61-16,5-1 0 0,-2-1 72 15,2-1 0-15,0-2-72 0,2-1 0 0,1 0 69 0,2-4 1 16,-1 3-70-16,1 3 0 0,3 2 54 0,-4 4 0 0,1 0-54 16,2 1 0-16,3 1 69 0,-1 1 2 0,2 2-71 15,-4 2 0-15,1 4 57 0,1-1 1 0,1 2-58 16,1 1 0-16,3 2 45 0,1 3 0 0,-2-1-45 16,-1-1 0-16,1 3 35 0,-6-1 0 0,3 2-35 15,-3-1 0-15,-7 3 28 0,0 1 0 0,-2 1-28 16,0 1 0-16,2-1 19 0,-4 1 0 0,-1 2-19 15,0 4 0-15,2 3 16 0,-4 2-1 0,0 1-15 16,-4 2 0-16,0 2 14 0,-2 3-1 0,-2-1-13 16,-1-1 0-16,-1 2 10 0,1 1 1 0,-2 0-11 15,-3 2 0-15,-4-1 7 0,-4 1 1 0,0 1-8 16,-3 2 0-16,-4 3 5 0,-2 2 0 0,-2-5-5 0,1-4 0 16,-4-2 4-16,1-2 0 0,0 0-4 0,-1-1 0 15,-2 1 4-15,0 0-1 0,-1 0-3 0,-2 0 0 0,-4 0 1 16,1 0 0-16,-4-3-1 0,1-1 0 15,0 1 1-15,-4 0 0 0,0-3-1 0,1-4 0 0,-1-3 0 16,0-1 2-16,-1-4-2 0,0 1 0 0,-4-1 0 16,1-1 0-16,-4-5 0 0,2-1 0 0,0-2 0 15,2 0 1-15,-4-2-1 0,2-4 0 0,2-3 0 16,2-1 1-16,0-3-1 0,0-1 0 0,-1-3 1 16,1-2 0-16,2-3-1 0,3-2 0 0,3-3 3 0,2 0 1 15,0-1-4-15,-3 1 0 0,2 1 9 0,1 1 1 16,7-2-10-16,1-1 0 0,4-3 16 0,4 1-1 15,5-1-15-15,3-4 0 0,2-5 21 0,3 1-1 16,3-1-20-16,2 2 0 0,3 2 22 0,0-1 2 16,3-1-24-16,5 0 0 0,5-1 24 0,3-4 1 15,1 2-25-15,1 1 0 0,-6 1 20 0,3-1 2 0,1 5-22 16,1 4 0-16,4 4 19 0,-4 3 1 0,6 5-20 16,1 1 0-16,3 6 14 0,1 2 1 0,2 4-15 15,2 1 0-15,3 4 10 0,0 2 1 0,2 4-11 16,1 1 0-16,4 2 8 0,-3 0 1 0,1 2-9 15,-3 1 0-15,0 1 4 0,-4 1 0 0,-4-2-4 16,-7-3 0-16,-30-8-2594 0</inkml:trace>
  <inkml:trace contextRef="#ctx0" brushRef="#br0" timeOffset="19469.307">15349 15458 1231 0,'0'0'0'0,"-2"0"0"0,2 0 0 0,0 0 0 15,-1 0 1-15,-1 0-1 0,2 0 0 0,-3 0 8 16,0 0 0-16,-2 0-8 0,-1 1 0 0,-2-1 53 16,0 0 0-16,-3 0-53 0,1 2 0 0,0-2 29 0,1 0 0 15,3 1-29-15,-2-1 0 0,4 0 22 16,3 0 0-16,1 0-22 0,-5 0 0 0,2 0 48 0,3-1 1 15,-3-2-49-15,1-1 0 0,0 1 75 0,1 0 0 16,-2-2-75-16,1-1 0 0,-1 0 100 0,1 1 1 16,-1-1-101-16,3-1 0 0,0 1 96 0,0 0 2 15,0-2-98-15,0-2 0 0,0-1 84 0,0-2 0 0,0 1-84 16,3 2 0-16,2-2 69 0,0-1 0 0,-2 0-69 16,2 1 0-16,0-3 58 0,-1-1-1 0,1-1-57 15,2 0 0-15,-3-1 47 0,0 1 0 0,2 1-47 16,2 0 0-16,3 3 42 0,2 2 0 0,0-1-42 15,-6-3 0-15,-2 0 36 0,-2-3 0 0,2 2-36 16,3 2 0-16,-1 0 35 0,1 0 1 0,-2-1-36 16,-1 3 0-16,-1-3 29 0,0 3 0 0,0-1-29 15,0-1 0-15,2-2 28 0,-1 0 0 0,1 0-28 16,-3 1 0-16,2-3 25 0,0 1 0 0,3-1-25 16,-3 1 0-16,-1-2 24 0,1-2 1 0,2 2-25 0,1 2 0 15,0 1 22-15,1 2 1 0,-1 0-23 0,-2 1 0 16,2 0 23-16,0 2 2 0,-1 0-25 0,-2-5 0 15,1 0 21-15,0 1 2 0,1-3-23 0,-1 1 0 0,2 1 18 16,-2 0 1-16,2-1-19 0,-1-1 0 16,-2-1 13-16,-1-1 2 0,1-1-15 0,0 2 0 0,1-2 12 15,-3 1 1-15,1 1-13 0,-1 0 0 0,0 0 10 16,-3 1 1-16,2 1-11 0,-1 1 0 0,1 4 8 16,1 1 1-16,-3-2-9 0,2 0 0 0,1 2 7 15,-3-2 0-15,1-1-7 0,3-2 0 0,-1-1 6 0,0 0 0 16,0-1-6-16,0-1 0 0,0-1 4 0,1 1 1 15,-3 0-5-15,2 0 0 0,-3 0 3 0,-3 1 1 16,3 1-4-16,0 1 0 0,-1 0 4 0,-1 0-1 16,4 0-3-16,-1 2 0 0,2 1 4 0,-3 2 0 15,2-1-4-15,1-1 0 0,-3-6 3 0,2 0 1 16,1 0-4-16,0 2 0 0,2-1 3 0,3 1 2 0,-5-1-5 16,2 3 0-16,-3-1 3 0,1 0 0 0,-2-2-3 15,6 1 0-15,-3 0 4 0,4 1 0 0,-4 0-4 16,0 0 0-16,1 3 5 0,-5 2 0 0,2 0-5 15,-1 2 0-15,1 1 6 0,-2 0 0 0,0-2-6 16,0 1 0-16,3-1 5 0,-1 1 2 0,1 1-7 16,-1 0 0-16,-1 0 7 0,1 0-1 0,1 0-6 15,-3 2 0-15,1 3 7 0,1 0 1 0,0 0-8 16,1 1 0-16,-3-1 6 0,1 0 0 0,3 1-6 16,-4 2 0-16,1-3 6 0,-1 3 0 0,0 0-6 15,0 0 0-15,0 0 6 0,0 0 1 0,0 0-7 0,0 0 0 16,0 0 6-16,0 3 0 0,-1-3-6 0,1 2 0 15,-4-1 5-15,3 1 0 0,-2 1-5 0,-2 0 0 16,-1 2 5-16,-1 1-1 0,-1 1-4 0,-1 0 0 0,-3 3 4 16,1 1 0-16,-1-3-4 0,0 1 0 0,1 1 3 15,-2-1-1-15,1 1-2 0,-6-1 0 16,2-1 1-16,0-1 0 0,0-1-1 0,2 2 0 0,-2 0 1 16,3 0 0-16,-4-2-1 0,1 0 0 0,0 1 0 15,0 1 1-15,2 0-1 0,-4-4 0 0,2 0 0 16,3 0 1-16,1-2-1 0,-3 1 0 0,4 0 2 0,0 0-1 15,0 1-1-15,0-1 0 0,0-2 1 0,-1-1 1 16,6 0-2-16,-2 2 0 0,5-1 2 0,1 1 1 16,2-2-3-16,-3 2 0 0,1-2 3 0,2 0 0 15,0 0-3-15,0 0 0 0,0 0 4 0,0 0-1 16,2 0-3-16,3 0 0 0,1 0 5 0,4 0 0 16,-1-2-5-16,4-3 0 0,3-1 6 0,0-2 0 0,0 0-6 15,1 2 0-15,-2-4 8 0,1 1 0 0,0-1-8 16,0 1 0-16,1 1 9 0,1 0 0 0,-1 0-9 15,2 2 0-15,4-1 13 0,-1 3-1 0,0-3-12 16,1-1 0-16,-1 0 14 0,0 1 1 0,-12 3-15 16,3 1 0-16,-1-2 16 0,4 1-1 0,0 1-15 15,0-1 0-15,-2 1 13 0,1 0-1 0,-6 3-12 16,1-3 0-16,-2 1 11 0,0 1 1 0,0-1-12 16,-5 2 0-16,2-3 9 0,0 1 0 0,-1 1-9 15,1-1 0-15,2 1 6 0,-3-1 2 0,-1 0-8 16,2 1 0-16,-3 1 6 0,1 0-1 0,0 0-5 0,2 0 0 15,-3 0 4-15,-1 0-1 0,1 0-3 0,1 0 0 16,-3 0 2-16,2 0 1 0,1 0-3 0,-3 0 0 16,1 0 1-16,1 1 0 0,0 3-1 0,1 0 0 0,-3 1 0 15,1 3 1-15,3 9-1 0,-4 1 0 0,0 1 0 16,-4 1 0-16,4 4 0 0,0 0 0 0,4-3 0 16,-4 2 0-16,3-1 0 0,2 1 0 0,-4-1 0 15,2-2 0-15,0 1 0 0,2 0 0 0,0-1 0 16,0-1 0-16,0 2 0 0,1-1 0 0,2 1 0 0,0 1 0 15,1 3 0-15,-4 1 0 0,0-3 0 0,1 4 0 16,-6-6 0-16,2-2 0 0,-2 0 0 16,0 0 0-16,-2-2 0 0,2 1 0 0,-4-1 0 0,0-1 0 15,4-11 0-15,0 0 0 0,0-5-2868 0</inkml:trace>
  <inkml:trace contextRef="#ctx0" brushRef="#br0" timeOffset="22817.487">16240 13399 1293 0,'0'0'0'0,"0"0"0"16,0 2 0-16,0-2 127 0,0 1 0 0,0-1-127 15,0 4 0-15,0-4 89 0,0 4 0 0,0-4-89 16,-2 4 0-16,2-4 79 0,0 3 1 0,0-3-80 15,-3 3 0-15,3-3 34 0,-5 6 2 0,5-6-36 16,-6 8 0-16,6-8 27 0,-13 8 1 0,13-8-28 0,-19 6 0 16,19-6 24-16,-21-1-1 0,21 1-23 0,-31-5 0 15,10 2 24-15,-1 0 1 0,1 1-25 0,-3-3 0 16,2 2 24-16,1 0 1 0,2 1-25 0,0 1 0 16,0-1 34-16,1 1-1 0,-1-2-33 0,5-1 0 15,-6 1 35-15,3 0 1 0,-1 0-36 0,-1-2 0 0,0-1 34 16,0 1-1-16,0-3-33 0,-2 2 0 0,0-1 34 15,-1 0 1-15,0-3-35 0,-1 2 0 0,3 0 31 16,1 0 2-16,-2-1-33 0,-1-2 0 0,1-2 27 16,-3-1 0-16,2 0-27 0,1 1 0 0,-1 0 21 15,2 2 0-15,3-2-21 0,-4 1 0 0,4-1 18 0,2 0 0 16,3 2-18-16,-1 2 0 0,3 3 17 0,-1 1 0 16,5 0-17-16,3 0 0 0,-2 1 15 0,5 0-1 15,-3 0-14-15,-1-3 0 0,3 1 14 0,-4 1-1 16,2-3-13-16,-5-3 0 0,0-5 10 0,-2-1 0 0,2 0-10 15,4-1 0-15,-4 2 8 0,3 0 0 0,-2-1-8 16,3 0 0-16,0-2 8 0,3-2 0 0,-4 0-8 16,0 2 0-16,-1-1 5 0,0-1 2 0,2 1-7 15,4-1 0-15,0 1 7 0,0-1 0 0,2 2-7 16,0 0 0-16,2 2 6 0,1 1 1 0,0 0-7 16,3 2 0-16,-5-4 6 0,5 2 0 0,3 2-6 15,2 1 0-15,1 1 5 0,1-1 0 0,-1 0-5 16,0 1 0-16,2-1 6 0,-3-3 0 0,1 0-6 15,2 4 0-15,2 1 5 0,-2 1 1 0,1 1-6 16,2-1 0-16,-3 1 5 0,2-1 2 0,3 4-7 16,-1-4 0-16,6 2 6 0,-4 2-1 0,0 1-5 15,1 1 0-15,1-1 5 0,1 0 1 0,1 0-6 0,-6 4 0 16,1-4 3-16,0 3 1 0,0 1-4 0,-1 1 0 16,3 3 4-16,0 2-1 0,3-4-3 0,-5 3 0 15,-1-1 2-15,0-2 2 0,-1 1-4 0,1 3 0 16,-2-1 2-16,3 1 0 0,-1 1-2 0,1 2 0 0,1 2 2 15,2 1 1-15,-3 0-3 0,0 2 0 0,-1 1 2 16,1-3 0-16,0 3-2 0,-2 1 0 16,0-1 1-16,0-2 0 0,2 1-1 0,0 0 0 0,-2-2 2 15,2-2-1-15,-4 1-1 0,1 3 0 0,-1-4 0 16,-1 2 1-16,0 0-1 0,0 2 0 0,0 0 0 0,1-1 1 16,-2 1-1-16,-1 0 0 0,1-2 0 0,0 1 1 15,-2 1-1-15,-3 3 0 0,-2-2 0 0,-2 3 1 16,-1 1-1-16,1-4 0 0,1 4 0 0,-1-1 1 15,0-1-1-15,-4 0 0 0,0-1 0 0,-2 1 1 16,0-1-1-16,0-1 0 0,1 0 0 0,2 0 2 16,-1 1-2-16,-2-8 0 0,-2 3 0 0,-1 1 0 0,2-3 0 15,-3 1 0-15,0 3 0 0,-3-1 0 0,2 0 0 16,1 0 0-16,-1 0-2 0,-3 0 2 0,0 3 0 16,-2-1 0-16,-1 3-1 0,-2 4 0 0,1-2 1 15,-4-1 0-15,0-1-1 0,-2 0 0 0,1-2 1 16,-2 2 0-16,0-2-1 0,-2-3 0 0,0-1 1 15,-4-1 0-15,-1 2-1 0,-1 0-1 0,0-3 2 16,0-1 0-16,0-4-1 0,0 0 0 0,0-3 1 16,-5 3 0-16,1-1-1 0,-2-1 0 0,-1 1 1 15,4 1 0-15,1-1-1 0,1-1 1 0,2 1 0 16,1-1 0-16,1-2-1 0,0-2 1 0,2 1 0 16,1 0 0-16,0 2 0 0,0 2 0 0,1-4 0 0,-1-1 0 15,0-1 0-15,-1-3 0 0,1 1 0 0,4 0 0 0,4-2 0 16,0-3 1-16,5 1-1 0,0 4 0 15,4-1 3-15,-1 4 2 0,3 0-5 0,1 0 0 0,1 1 8 16,0 1-1-16,0-1-7 0,1 2 0 0,6 2 9 16,-3-1 1-16,9-1-10 0,8-1 0 0,-21 1-2218 15</inkml:trace>
  <inkml:trace contextRef="#ctx0" brushRef="#br0" timeOffset="27932.247">16130 12326 1218 0,'0'0'0'0,"0"0"0"15,-6 0 0-15,6 0 15 0,-10 1 0 0,10-1-15 16,-13 0 0-16,13 0 33 0,-4 4 1 0,4-4-34 15,-8 0 0-15,8 0 33 0,-8 4 1 0,8-4-34 0,-13 0 0 16,13 0 19-16,-13 0 1 0,13 0-20 0,-13 2 0 16,13-2 13-16,-8 3 0 0,8-3-13 0,-11 3 0 15,11-3 9-15,-9 7 1 0,9-7-10 0,-10 6 0 16,10-6 20-16,-3 8 2 0,3-8-22 0,0 5 0 0,0-5 45 16,-5 6 0-16,5-6-45 0,0 6 0 0,0-6 77 15,0 7 0-15,0-7-77 0,0 6 0 16,0-6 82-16,5 3 1 0,-5-3-83 0,8 5 0 0,-8-5 65 15,5 1 2-15,-5-1-67 0,12 4 0 0,-12-4 56 16,21 0 1-16,-21 0-57 0,24-2 0 0,-6-3 43 16,-2-1 0-16,1 0-43 0,-3 2 0 0,-1-2 40 0,-2 1-1 15,0 1-39-15,1-1 0 0,-3 0 34 0,1 2 0 16,2-5-34-16,0 2 0 0,2-1 32 0,2-1-1 16,-2-1-31-16,1-1 0 0,-3 1 27 0,1-1 0 15,-3-1-27-15,-1 0 0 0,1 2 35 0,-1-4 0 0,1 2-35 16,1-2 0-16,2 1 38 0,-4-6 1 0,3 2-39 15,0 2 0-15,-2-3 35 0,3-2 1 0,1 0-36 16,-1 1 0-16,-1 4 36 0,1-3 0 0,2 1-36 16,1 0 0-16,-1 2 32 0,1-1 1 0,2 1-33 15,-4-2 0-15,5-1 30 0,-3 0 0 0,2 1-30 16,-1 1 0-16,1 3 26 0,1 1 1 0,-3 0-27 16,2 0 0-16,2-2 20 0,-1 0 2 0,2 1-22 15,-2 2 0-15,2-1 21 0,-4-2 1 0,3 1-22 16,-1 1 0-16,1 1 21 0,1-3 0 0,-2 2-21 15,-1 0 0-15,-2 0 17 0,1 0 1 0,-2 0-18 16,4 2 0-16,-3 1 14 0,1 0 2 0,4 0-16 16,0 0 0-16,-1-2 11 0,3 2 0 0,1 1-11 0,-4-1 0 15,1-2 10-15,1 2 2 0,2 0-12 0,2 0 0 16,-5 0 8-16,1 1 1 0,-1-1-9 0,-2 0 0 16,-2 0 6-16,-1 0 1 0,2 0-7 0,-1 0 0 15,-1 0 6-15,0 0-1 0,2 2-5 0,-2 1 0 0,1 2 5 16,-3 3-1-16,6-3-4 0,-4 1 0 0,1 1 4 15,1-1-1-15,-2 0-3 0,-2 2 0 0,-1 0 3 16,-2 2 2-16,0-4-5 0,-2 1 0 0,1-1 4 16,1 2 1-16,-3-3-5 0,-1 2 0 0,1-1 5 15,-2 2 1-15,-1-2-6 0,-2 2 0 0,-2-3 6 0,3 2 0 16,-4-1-6-16,0 0 0 0,-4 1 6 0,3-1 0 16,-1 1-6-16,1-2 0 0,-3-1 5 0,1 3 1 15,-3-4-6-15,-7 2 0 0,-3-7 4 0,-1 2 2 16,-4 2-6-16,3 1 0 0,3-3 4 0,-1 1 1 0,-2-3-5 15,-1 1 0-15,-2 2 3 0,-1-1 2 0,-2-1-5 16,2 1 0-16,-1 2 2 0,1 1 0 0,0-2-2 16,-7 1 0-16,0-5 1 0,-4 2 0 0,-1 1-1 15,3 1 0-15,0 3 2 0,1-1-1 0,3 0-1 16,3-1 0-16,5 1 0 0,1 2 1 0,6 1-1 16,2-3 0-16,2 2 0 0,0 2 0 0,3-1 0 15,2 1 0-15,1 1 0 0,1 1 1 0,-2-1-1 16,1 2 0-16,0-2 0 0,2 0 1 0,-3 0-1 15,3 1 0-15,0 1 0 0,0-1 1 0,0-1-1 16,3 0 0-16,1 2 1 0,2-2 0 0,5 0-1 16,5 3 0-16,6-3 2 0,4 3-1 0,-1-1-1 0,-1-2 0 15,-3-2 1-15,0 1 1 0,1 1-2 0,4 0 0 16,2 1 1-16,4 4 1 0,-2-3-2 0,-6-1 0 16,-1-1 3-16,-7 2-1 0,1 1-2 0,-6-3 0 15,-1 2 2-15,-2-1 1 0,-2 1-3 0,1-1 0 16,-6 3 4-16,2-1 0 0,1 1-4 0,0 3 0 0,-2 1 4 15,0 1-1-15,2 4-3 0,-4 3 0 0,2 4 3 16,1 1 1-16,-3 1-4 0,0 0 0 0,0 2 2 16,-3-2 1-16,1 5-3 0,-1 3 0 0,0 3 2 15,1 4 0-15,-6-1-2 0,0 1 0 0,-1-4 1 0,-2 3 1 16,-2-4-2-16,-1-4 0 0,-2-2 0 0,-2-6 1 16,4-5-1-16,-1 2 0 0,-5 4 0 0,-1 1 0 15,0 0 0-15,2 0 0 0,0-1 0 0,0-2 0 16,-8 14 0-16,8-9 0 0,9-7 0 0,4-1 0 15,6-15 0-15,0 3 0 0,0-1 0 0,0 2 0 16,1-1 0-16,4 3 0 0,0-1 0 0,3 0 0 0,8 2 0 16,1-1 0-16,-17-7-2575 0</inkml:trace>
  <inkml:trace contextRef="#ctx0" brushRef="#br0" timeOffset="28912.78">18173 11575 1520 0,'0'0'0'15,"0"2"0"-15,0-2 0 0,0 0 49 0,0 2 1 0,-1-1-50 16,1 1 0-16,-3-1 96 0,-1 4 1 0,0-3-97 16,-4 4 0-16,-2-1 66 0,-1 3 1 0,-3 0-67 15,-2-1 0-15,0 0 30 0,-2-4 0 0,1 0-30 16,-4-3 0-16,-3 2 18 0,2-1 0 0,-4-1-18 16,2-1 0-16,0-1 15 0,0-4 1 0,1-1-16 15,-3 1 0-15,2 0 18 0,0-2 0 0,-3-3-18 16,-2-2 0-16,-4-3 40 0,-2-1 1 0,0-2-41 15,1 1 0-15,3 3 45 0,2-1 0 0,0 0-45 16,5 2 0-16,2-2 33 0,1 0 1 0,0-3-34 16,-1 0 0-16,0-2 40 0,0-1 2 0,4 0-42 15,-1-3 0-15,5 3 31 0,-4-1 2 0,2 0-33 0,2-3 0 16,3-1 29-16,3 1 1 0,0 0-30 0,0 4 0 16,4-2 35-16,3 2 0 0,1 0-35 0,1 0 0 15,4 1 38-15,3-3 0 0,3 1-38 0,1-3 0 16,2 1 42-16,3 0-1 0,4 1-41 0,3 0 0 15,-2 0 36-15,4 1 1 0,1 2-37 0,0 1 0 0,0-1 33 16,0 4 0-16,0-1-33 0,5 4 0 0,2 1 25 16,-1 2 1-16,2 2-26 0,0-1 0 0,2 2 22 15,-2 2 1-15,2 1-23 0,-2 2 0 0,-2 1 20 16,-1 2 0-16,2 2-20 0,2 0 0 0,2 2 22 0,4-2 0 16,-5 4-22-16,-1 2 0 0,-2 2 18 0,-2 2 1 15,-2 3-19-15,2-1 0 0,-7 2 13 0,1 1 2 16,-1 5-15-16,1 4 0 0,-1-3 12 0,2 7 1 15,-1 2-13-15,-2-2 0 0,-4 2 9 0,0-1 1 16,-3 3-10-16,2-3 0 0,-3 3 7 0,2-1 0 16,-9 5-7-16,2 1 0 0,-6 11 5 0,-3-1-1 0,-4 0-4 15,-3-7 0-15,-3-2 4 0,-1-2 0 0,-2-2-4 16,0-1 0-16,-2 3 3 0,-2-1-1 0,0-2-2 16,-3-2 0-16,-3 0 0 0,1-3 1 0,-6 0-1 15,1-3 0-15,-3-3 0 0,1-4 1 0,-1-4-1 16,-4-3 0-16,2-5 0 0,-1-5 0 0,-5-1 0 15,-3 1 0-15,-7-3 0 0,-8 0 0 0,5-5 0 16,1 0 0-16,3-4 0 0,2-4 0 0,2 0 0 16,-1 2 0-16,1-1 0 0,-1-1 0 0,4-1 0 0,1-2 0 15,4 0 0-15,-1-4 0 0,4 1 0 16,5 1 0-16,1-2 0 0,3-6 0 0,3 4 0 16,3 1 0-16,2 2 0 0,3 4 0 0,5 0 0 0,2 3 0 15,6 1 0-15,4 0 0 0,1 3 0 0,3 0 0 16,-2 0 2-16,4 1 0 0,3 3-2 0,2-3 0 0,6 1 3 15,1 1 0-15,1 1-3 0,-2 0 0 0,-2-2 2 16,-1 1 2-16,-1 4-4 0,1 1 0 0,-21 0-2448 16</inkml:trace>
  <inkml:trace contextRef="#ctx0" brushRef="#br0" timeOffset="30535.568">18039 11737 1494 0,'0'0'0'0,"2"0"0"0,0 0 0 0,-1 0 52 0,1 0 0 15,-1 0-52-15,3 0 0 0,-4 0 102 0,1 0 1 16,1 0-103-16,-1 0 0 0,3 0 68 0,-4 0 1 15,1 0-69-15,2 0 0 0,-3 0 30 0,2 0 1 16,0 0-31-16,-1 0 0 0,-1 0 18 0,0 0 2 16,0 0-20-16,0 0 0 0,0 0 15 0,0 0 2 15,-1 0-17-15,-1 1 0 0,0-1 14 0,2 0 0 0,-3 2-14 16,2 1 0-16,1-3 12 0,-4 2 1 0,3-1-13 16,1 1 0-16,0 1 16 0,0-3-1 0,0 2-15 15,0-1 0-15,1 1 26 0,3-1 0 0,0 1-26 16,4 3 0-16,-3-4 30 0,0 6 0 0,1-4-30 15,4 2 0-15,-2-1 31 0,-3 4 0 0,-1-5-31 16,1 2 0-16,2 0 30 0,-6 0 1 0,2-1-31 16,1 0 0-16,0 0 28 0,3 3 1 0,-1-4-29 15,-4 2 0-15,1 1 20 0,0 0 0 0,-1 1-20 16,1-1 0-16,0 2 17 0,2-3 0 0,-4-1-17 16,3 1 0-16,-1 1 12 0,2-1 1 0,-4 0-13 0,2 1 0 15,0-1 14-15,2 0 1 0,-3 3-15 0,1 1 0 16,0 2 17-16,0 2 1 0,1 0-18 0,-1-2 0 15,0-2 22-15,-1 1 2 0,-1-1-24 0,1 1 0 0,1-1 24 16,-3 1 2-16,2-2-26 0,1-1 0 0,-3 3 26 16,1-2 1-16,1 3-27 0,0-2 0 0,1 4 21 15,-3 0 1-15,1-2-22 0,2 0 0 0,1 2 18 16,0-4 0-16,-2-1-18 0,0 3 0 0,2-3 14 0,-2 5 2 16,1-4-16-16,0 2 0 0,2 0 11 0,-2-1 0 15,4-1-11-15,-1 2 0 0,-1 5 10 0,1-3 2 16,1 3-12-16,-3-2 0 0,1 3 9 0,0 2 1 15,1 0-10-15,2-1 0 0,2-2 11 0,-1 0 0 16,-1-1-11-16,0 0 0 0,-1-3 10 0,-2 3 1 16,1-4-11-16,2 1 0 0,0 1 11 0,-2-2 0 15,1 0-11-15,-1 0 0 0,0 0 8 0,1 0 1 0,1 4-9 16,1-4 0-16,-1 3 7 0,-1 2 2 0,1 0-9 16,0-1 0-16,0 0 7 0,-2-3 0 0,0 3-7 15,1 0 0-15,-1 3 5 0,0-1 1 0,1-1-6 16,-1 0 0-16,1 1 5 0,1 2 0 0,-1-4-5 15,0 0 0-15,-4 4 4 0,0-4 0 0,0 1-4 16,1-2 0-16,-1-2 3 0,0-2 1 0,0 1-4 16,0 0 0-16,2 0 3 0,-3 0 2 0,1-1-5 15,0-1 0-15,2 1 4 0,-4-1 1 0,3 1-5 16,-3-1 0-16,2-1 4 0,1 0 2 0,-1 0-6 16,-2-2 0-16,3 1 4 0,-1-4 1 0,-2 3-5 15,1 1 0-15,0-3 4 0,-1 1 2 0,2 0-6 0,-3 0 0 16,2-2 5-16,0-2 1 0,-1 1-6 0,1-1 0 15,-1 1 8-15,1 0 0 0,1-1-8 0,-3 1 0 16,0-2 10-16,0 0 0 0,0 0-10 0,0 0 0 16,0 0 11-16,0-2 2 0,0-3-13 0,0-1 0 0,0-2 11 15,0-1 1-15,0-1-12 0,0 2 0 0,3-1 11 16,2-2 2-16,-5-4-13 0,0 1 0 0,0 0 10 16,0 0 1-16,0-2-11 0,-3 0 0 0,3 0 10 15,0 0 1-15,-2 1-11 0,2-3 0 0,2-1 11 0,1 0 2 16,-3-1-13-16,0-1 0 0,-3 0 11 0,0-1 0 15,1-2-11-15,-3 2 0 0,2 3 9 0,0-1 0 16,1 2-9-16,-4 1 0 0,1 3 10 0,0-4 2 16,1 2-12-16,-3 1 0 0,1-1 10 0,0 0 1 15,-1-2-11-15,-4 1 0 0,1 1 10 0,1-1 0 0,-1-1-10 16,-1 1 0-16,0 0 8 0,0-1 1 0,3 4-9 16,1 1 0-16,3 2 8 0,-1 3 0 0,2 3-8 15,3 2 0-15,-3 2 7 0,1 1 1 0,0 0-8 16,1 0 0-16,1 0 7 0,-3 1 0 0,1 2-7 15,0 1 0-15,1 2 7 0,-1 3 0 0,2 9-7 16,3 2 0-16,4 3 6 0,-2 5 1 0,4 2-7 16,2-3 0-16,5 0 4 0,0 2 2 0,2-3-6 15,-6 5 0-15,1 0 3 0,0 2 2 0,0 2-5 16,-1 2 0-16,0-1 3 0,2 1 0 0,-3-15-3 16,-3 5 0-16,2 0 3 0,-1-1-1 0,-1 1-2 15,0 0 0-15,-1 0 1 0,-1 2 0 0,-1-4-1 16,-2 2 0-16,0 1 0 0,-1 1 1 0,-4-4-1 0,-1-4 0 15,-2-2 0-15,-1 0 1 0,-1-6-1 0,-1-1 0 16,0-1 0-16,-3 0 0 0,-3 0 0 0,-2-1 0 16,-2-2 0-16,-1-2 0 0,-6 1 0 0,-2-3 0 0,1-1 0 15,-1-3 0-15,-3 0 0 0,0-3 0 0,-4-1 0 16,-1-1 0-16,2-3 0 0,1 0 0 0,0-5 0 16,1 1 0-16,1-3 0 0,1 1 0 0,-2 0 0 15,0 1 2-15,9 4-2 0,1-2 0 0,2 1 0 0,3-1 1 16,10 6-1-16,-1 1 0 0,1-1 0 0,3 0 1 15,0 3-1-15,1 1 0 0,2-1 0 0,-3 1 0 16,3-1 0-16,3 1 0 0,-3 1-2654 0</inkml:trace>
  <inkml:trace contextRef="#ctx0" brushRef="#br0" timeOffset="31706.394">18186 13428 1557 0,'0'0'0'0,"0"0"0"0,0 0 0 0,0 0 60 0,0 0 0 15,-1 0-60-15,1 0 0 0,-4-2 106 0,3-1 0 16,-2 0-106-16,-1 1 0 0,0-1 79 0,-1 2 1 16,0-3-80-16,0 1 0 0,5 0 28 0,0 0 0 15,0 0-28-15,0-2 0 0,2-3 21 0,3 0 0 16,1 0-21-16,-1 0 0 0,0-1 22 0,3-2-1 0,-1-4-21 16,0 1 0-16,1-2 17 0,0-1 1 15,0 1-18-15,0 2 0 0,0 0 21 0,0 3 1 0,1-2-22 16,2 0 0-16,4-1 35 0,1-3 1 0,-4 2-36 15,4 1 0-15,-3 5 59 0,1 1-1 0,2-2-58 16,2 2 0-16,1-3 72 0,-3 2-1 0,3 1-71 16,2-3 0-16,0 3 58 0,-1 0-1 0,1 1-57 15,1 3 0-15,2-1 45 0,2 2 0 0,-2 0-45 16,-4-1 0-16,1 1 33 0,0 0 1 0,1 2-34 16,2-1 0-16,3 2 27 0,0 2 1 0,0 1-28 15,0 0 0-15,1 2 21 0,-1 1 1 0,0 2-22 16,0 1 0-16,0 1 14 0,0-1 2 0,-2 2-16 0,1 2 0 15,0 3 11-15,-6 1 0 0,3 2-11 0,0 0 0 16,-2 2 11-16,1 1-1 0,-1 2-10 0,0-5 0 16,-2 1 9-16,-1 1 0 0,-2 0-9 0,1-1 0 0,-1 1 7 15,2-1 1-15,-4-1-8 0,0 0 0 0,-1 2 6 16,0-2 1-16,-1 0-7 0,1 3 0 0,-5-1 4 16,-1-2 2-16,-1 3-6 0,-3 0 0 0,0 0 4 15,-1 4 1-15,-1-1-5 0,-1-1 0 0,-1-1 3 16,-2-2 0-16,0 1-3 0,-2 0 0 0,-2-1 3 15,1-1 0-15,-2 1-3 0,-2 0 0 0,1-2 3 0,-1 0 1 16,-1 0-4-16,0 1 0 0,0-1 3 0,-2 2 1 16,0 1-4-16,-1 2 0 0,-2-4 2 0,-1 4 1 15,-1-2-3-15,0-1 0 0,1-4 2 0,-2-1 1 16,0 0-3-16,-2 0 0 0,-1 0 2 0,1-2 0 16,0-2-2-16,1 1 0 0,-1 0 2 0,2-2 1 0,-2-2-3 15,-1-1 0-15,-2 0 1 0,-3 0 1 0,0-2-2 16,1-2 0-16,2-3 2 0,0 1 0 0,0 2-2 15,2-4 0-15,-2 2 3 0,3-2-1 0,1 0-2 16,-3 2 0-16,3-2 2 0,-1-2 0 0,-3 0-2 16,2-4 0-16,-4 1 3 0,-3-1-1 0,4-2-2 15,-2-1 0-15,3-2 3 0,0 0 1 0,-1-1-4 16,1 3 0-16,1-5 2 0,3-1 1 0,-1-4-3 16,0 2 0-16,-1 0 5 0,3-2 0 0,1-2-5 15,1-1 0-15,-2-2 6 0,1-1 0 0,2-1-6 16,0 1 0-16,2 0 11 0,-2-1 0 0,5 1-11 15,0 1 0-15,-1 1 14 0,3 2-1 0,1-3-13 16,1 2 0-16,6-2 16 0,-2-3-1 0,1-1-15 0,-1-2 0 16,1-3 19-16,2-2 1 0,2 5-20 0,1 1 0 15,-3 1 19-15,2 2 0 0,2 3-19 0,3-3 0 0,2 3 19 16,3-1 0-16,-3 0-19 0,2-1 0 0,2-1 16 16,1 1 0-16,2 0-16 0,0-1 0 0,2 4 16 15,-1-2 1-15,2 4-17 0,1 1 0 0,-1 3 15 16,1 2-1-16,4 0-14 0,3 1 0 0,2 0 11 15,5 1 1-15,-3 0-12 0,3 6 0 0,1 0 10 0,0 1 1 16,-1 2-11-16,-3 1 0 0,1 1 8 0,-1 1 1 16,-3 1-9-16,4 2 0 0,2 1 6 0,-1-1 1 15,2 3-7-15,3 2 0 0,-1 5 2 0,3-1 1 16,0-2-3-16,0-4 0 0,-40-6-2681 0</inkml:trace>
  <inkml:trace contextRef="#ctx0" brushRef="#br0" timeOffset="34883.8">18287 13854 1344 0,'0'0'0'15,"0"0"0"-15,0-3 0 0,0 3 2 0,0-7 0 0,0 7-2 16,-2-8 0-16,2 8 1 0,-5-12 2 0,5 12-3 16,-3-10 0-16,3 10 56 0,-5-13 0 0,5 13-56 15,-3-9 0-15,3 9 30 0,-3-5 2 0,3 5-32 16,-2-3 0-16,2 3 23 0,0-3 1 0,0 3-24 16,-5-2 0-16,5 2 40 0,-3 2 1 0,3-2-41 15,-8 3 0-15,8-3 37 0,-17 8 1 0,17-8-38 16,-26 13 0-16,7-5 35 0,0 1-1 0,0-3-34 15,1 4 0-15,1-1 30 0,2 1-1 0,1-1-29 16,-2 1 0-16,-1-1 28 0,-1 1 0 0,2 1-28 16,-3 2 0-16,5 1 25 0,-4-1-1 0,2 2-24 15,0 3 0-15,0 1 19 0,2 1 1 0,-4-1-20 0,3 0 0 16,-1-1 24-16,-2-2 0 0,-1-1-24 0,-2 1 0 16,0 0 36-16,-1 0-1 0,0 0-35 0,0 0 0 15,-1-1 41-15,1 1 0 0,0 0-41 0,-1 0 0 0,1 0 37 16,0 0 0-16,-1-1-37 0,1 3 0 0,0-1 31 15,3 1 0-15,-2 1-31 0,0 0 0 0,2 1 26 16,1 4 1-16,1 0-27 0,-7-2 0 0,2-3 25 16,-5 0 0-16,3 0-25 0,1 1 0 0,3 1 23 15,1-2 0-15,-2-2-23 0,0 1 0 0,0-2 22 0,-1 1-1 16,1 2-21-16,1 0 0 0,-1 0 20 0,0 0 0 16,0 2-20-16,1 1 0 0,-1 0 17 0,4 0 1 15,-3 0-18-15,0-1 0 0,-1-2 19 0,-1 0 0 16,1 0-19-16,2-2 0 0,1-1 17 0,1 0 0 15,-1 0-17-15,-3-2 0 0,4 2 17 0,1-2 0 16,0-1-17-16,0 0 0 0,2-1 14 0,1 1 2 16,0 0-16-16,1-1 0 0,-1 1 13 0,2 0 1 0,-2 1-14 15,0 2 0-15,0 1 13 0,-1 0 2 0,0-1-15 16,1 0 0-16,-5 0 17 0,2-2 0 0,-3-1-17 16,2 0 0-16,1 1 17 0,2 0 0 0,1-1-17 15,-3-2 0-15,1-2 21 0,1 2-1 0,0 0-20 16,-1 1 0-16,1-1 20 0,3 0 0 0,-2-2-20 15,-1-1 0-15,-2 0 17 0,-2 2 1 0,2-1-18 16,4 1 0-16,1-3 15 0,1 1 0 0,-3 2-15 16,0-1 0-16,1 2 14 0,-3 1-1 0,3-3-13 15,-1-1 0-15,3 0 10 0,-2 0 0 0,0 1-10 0,0 1 0 16,-3 1 9-16,-1 2 2 0,4-1-11 0,-1 1 0 16,0 0 7-16,5-1 1 0,-1-1-8 0,1 0 0 15,0-1 8-15,0-2 0 0,0 0-8 0,0 0 0 16,3-4 6-16,-3 1 0 0,0 0-6 0,0 1 0 0,2 1 7 15,2-1 0-15,1-1-7 0,-1-2 0 0,-1-2 7 16,-3 3-1-16,3-1-6 0,2-2 0 0,1 1 8 16,1-1 1-16,-1 1-9 0,-3 0 0 0,2-2 10 15,0 0 1-15,1 1-11 0,-3 1 0 0,-1-1 11 0,0 1 0 16,3-2-11-16,-2 0 0 0,-2 0 12 0,6 0 0 16,-2 0-12-16,1 0 0 0,-1 0 13 0,0 0-1 15,1 0-12-15,-3 0 0 0,4 0 11 0,-1 0 1 16,-1 0-12-16,1 0 0 0,2 0 10 0,0 0 1 15,-3-2-11-15,0-1 0 0,1-2 10 0,2 1 1 0,-4-1-11 16,0-1 0-16,1-4 8 0,2-3 1 0,-3-2-9 16,3 0 0-16,-2-2 8 0,3-2 1 0,-4 0-9 15,3 0 0-15,-6 0 7 0,3 0-1 0,0 0-6 16,3 2 0-16,1 1 6 0,-2 0 0 0,1 0-6 16,-1 0 0-16,2 0 5 0,2 1 1 0,-1-1-6 15,1 0 0-15,-1 0 5 0,1 0 2 0,0 0-7 16,-2 2 0-16,0 1 7 0,-2-1 0 0,0 0-7 15,1 1 0-15,-1 1 6 0,1-1 2 0,-1 0-8 16,2 2 0-16,0 2 7 0,0 1 1 0,0 1-8 16,0 3 0-16,-3-1 6 0,1 2 1 0,1 1-7 15,-1 1 0-15,2-1 6 0,-3 0-1 0,1 2-5 0,2 4 0 16,-4-1 5-16,0 2-1 0,0 6-4 16,-3 4 0-16,1 8 3 0,-2-3 0 0,1 2-3 0,6 1 0 15,-2-3 1-15,1 2 1 0,-3 0-2 0,2 1 0 16,-3-1 2-16,1 0-1 0,3-13-1 0,2 4 0 15,0 1 0-15,0 2 1 0,0 10-1 0,0-1 0 0,0 2 0 16,5 0 0-16,-3-5 0 0,1 0 0 0,0-1 0 16,-1-2 0-16,-1-4 0 0,3 0 0 0,2-3 0 15,-3 1 0-15,8 11 0 0,-1-7 0 0,-1-4-1 16,-1-2 1-16,-3-8 0 0,3 0 0 0,-2-1-1 0,2-1 1 16,7 1 0-16,-1 0 0 0,2-2-2 0,0-2 2 15,6-1 0-15,2-2 0 0,-3-1-1 0,0-4 1 16,4-2 0-16,1-1 0 0,2-1 0 0,-2-1 0 15,1 0 0-15,0-1 0 0,-1 0 1 0,-1 2 2 16,1-2-3-16,-1 2 0 0,-1-1 4 0,1 1 2 16,4 0-6-16,-2 0 0 0,2-1 10 0,-2 1 0 0,0 3-10 15,0 2 0-15,0 1 9 0,0 1 1 0,-4 4-10 16,-6 2 0-16,2-1 8 0,-1 0 0 0,-5 2-8 16,-1 0 0-16,1-1 6 0,-2 1 1 0,-4-2-7 15,-3 1 0-15,-4 1-2677 0</inkml:trace>
  <inkml:trace contextRef="#ctx0" brushRef="#br0" timeOffset="36163.687">14790 15961 1269 0,'0'0'0'0,"0"-2"0"0,0 1 0 16,0-1 107-16,0 1 1 0,0-1-108 0,-2 1 0 16,2-1 69-16,-3 0 0 0,1 1-69 0,1-2 0 0,-3-2 38 15,1-1 0-15,0-1-38 0,-2 2 0 0,0-1 18 16,1-2 2-16,1 0-20 0,-2 2 0 0,3 1 10 16,1 0 0-16,-1 1-10 0,2-1 0 0,0 0 3 15,0-1 0-15,0-2-3 0,0 0 0 0,2 0 3 0,1 0-1 16,2 0-2-16,-4 0 0 0,2-1 1 0,0-1 1 15,-1 2-2-15,1-1 0 0,0-1 1 0,2 1 2 16,3-1-3-16,0-1 0 0,2-3 10 0,1 0 1 16,2 1-11-16,-1 4 0 0,1-4 37 0,1 0 1 15,2 2-38-15,2 0 0 0,1-1 62 0,3-1 0 0,2 0-62 16,-6 1 0-16,3-1 71 0,1-1 1 0,0-1-72 16,0 4 0-16,2 2 69 0,2 1-1 0,-1 0-68 15,1 0 0-15,-1 0 62 0,4 2 0 0,-3 1-62 16,4 0 0-16,2 2 61 0,-4 0 2 0,3 1-63 15,-1 1 0-15,2 1 54 0,-3 1 0 0,1 3-54 16,0-1 0-16,-1 0 49 0,0 2 2 0,1 1-51 16,0 0 0-16,0 2 37 0,1 0 0 0,-3 3-37 15,-1 2 0-15,1 1 29 0,-3 2 1 0,1 1-30 16,-1 2 0-16,-4 2 23 0,1 0-1 0,-1 1-22 16,-2 0 0-16,-2-2 18 0,1 4 1 0,-2 0-19 0,0 1 0 15,-2 1 13-15,-3-1 0 0,-1 0-13 0,1 2 0 16,-5 2 10-16,1 1 0 0,-2 1-10 0,-1 3 0 15,0 1 8-15,-3-2 0 0,-1 0-8 0,-1-1 0 16,-4-2 6-16,0 0 0 0,-1 0-6 0,-2 0 0 0,0-1 5 16,-2-3-1-16,-3 1-4 0,1 3 0 0,-4 2 4 15,0 3 0-15,-3-2-4 0,-2-3 0 0,-3-3 4 16,-1-1-1-16,-1-3-3 0,-3-1 0 0,1-3 2 16,-3-1 1-16,-1-2-3 0,-3-2 0 0,-3-3 3 15,-2-2-1-15,0 1-2 0,1 1 0 0,0 0 2 0,1 0 0 16,-2-1-2-16,0-2 0 0,-1-5 2 15,-4 2 0-15,2-2-2 0,2-2 0 0,-2-1 1 0,1 0 1 16,-4-3-2-16,2-3 0 0,-3-2 1 0,-2-3 2 16,1-2-3-16,2-1 0 0,4-2 10 0,-2-1 1 15,2-1-11-15,3 1 0 0,-1-4 20 0,-2-1 1 16,2-3-21-16,4-2 0 0,1-2 26 0,0 1 0 0,3-2-26 16,3-2 0-16,2 0 28 0,5-2 0 15,4 0-28-15,1 4 0 0,5 2 25 0,8 1 1 0,-1-2-26 16,3-1 0-16,4-3 20 0,3-2 0 0,3 0-20 15,1 4 0-15,2-3 19 0,2 3 0 0,5-1-19 16,-4 2 0-16,5 0 16 0,-1 0 1 0,2 0-17 16,4 0 0-16,-1 0 13 0,0 0 2 0,3-1-15 15,-4 3 0-15,2-1 12 0,-2 1 0 0,1 3-12 16,-1 1 0-16,0 5 12 0,1 3 0 0,1 2-12 16,0 0 0-16,-1 1 10 0,3 0 1 0,-1 2-11 15,4 2 0-15,-2 1 9 0,5 1 0 0,2 6-9 0,1 1 0 16,1 3 7-16,1 0 1 0,1 0-8 0,4-1 0 15,-1-2 6-15,-1 0-1 0,0-5-5 0,-2-6 0 16,-38 11-2656-16</inkml:trace>
  <inkml:trace contextRef="#ctx0" brushRef="#br0" timeOffset="37803.094">15311 15549 1683 0,'0'0'0'16,"0"0"0"-16,0 4 0 0,0-4-13 0,0 4 1 0,0-4 12 15,0 8 0-15,0-8-44 0,0 16 2 0,0-16 42 16,0 14 0-16,0-14 24 0,0 2 2 0,0-2-26 15,0 3 0-15,0-3 20 0,3 3 1 0,-3-3-21 16,5 0 0-16,-5 0 21 0,1 0 0 0,-1 0-21 16,4 0 0-16,-4 0 75 0,-4 0 1 0,4 0-76 15,-4-9 0-15,4 9 82 0,-8-22-1 0,8 22-81 16,-13-31 0-16,8 14 66 0,0-2 0 0,0 3-66 16,2 4 0-16,3 0 61 0,2 3 2 0,-1-2-63 15,-1-2 0-15,-1-1 70 0,1 0 1 0,1-2-71 16,4-2 0-16,0-2 60 0,0-1 2 0,3-1-62 15,-7 0 0-15,1-2 50 0,0-1 2 0,1 0-52 0,-3-1 0 16,-3 1 52-16,1 0-1 0,2-2-51 0,2 0 0 16,1 1 49-16,0-1-1 0,-1 1-48 0,1-1 0 0,-3-2 42 15,1 2 1-15,3-1-43 0,-4-4 0 0,1-1 40 16,1 0 1-16,2 2-41 0,-2 3 0 0,3 3 35 16,1 1-1-16,2 0-34 0,0 0 0 0,-1-3 26 15,-1 1 1-15,0 0-27 0,2-1 0 0,3 0 28 16,-3 0 0-16,0-1-28 0,2-2 0 0,-2-3 25 0,-2-1 0 15,4 4-25-15,-1 2 0 0,-1 4 24 0,0 2 2 16,-1 0-26-16,-1 0 0 0,-1-1 20 0,-4-3 2 16,6 0-22-16,-2 1 0 0,3 0 14 0,-5-2 2 15,3-2-16-15,2 2 0 0,2 0 12 0,-1 0 2 16,1 4-14-16,-2-1 0 0,-3 3 10 0,-1 2 0 0,3 0-10 16,2 0 0-16,-1 2 8 0,-3-1 0 0,3 1-8 15,-3 0 0-15,3-1 6 0,0 1 2 0,-2-1-8 16,2-1 0-16,-2-1 6 0,-1-1 1 0,0 1-7 15,0 1 0-15,0 0 4 0,1-2 2 0,-3 5-6 16,2-3 0-16,0 3 4 0,-2 2 1 0,2 1-5 16,-4 2 0-16,2 3 3 0,1 2 0 0,0 1-3 15,-2-1 0-15,0-2 3 0,-1 0 0 0,2 2-3 16,-3 1 0-16,2-1 2 0,1-1 2 0,-3 3-4 16,2 1 0-16,-1-1 2 0,-1 3 0 0,-1-1-2 15,-1 1 0-15,2-1 2 0,-3 2 1 0,1-3-3 16,-2 3 0-16,0 0 1 0,-5 0 1 0,-1 3-2 15,-2-3 0-15,-3 3 2 0,-4 0 0 0,5 2-2 0,-4 1 0 16,2 2 3-16,-4 2-1 0,2-1-2 0,2 1 0 16,-5 1 2-16,2 2 0 0,0-4-2 0,0 2 0 15,0 0 3-15,-2 0 0 0,0 0-3 0,1 2 0 16,-1 3 2-16,-3 1 1 0,2 1-3 0,-4-4 0 0,2 2 2 16,0 0 0-16,4 0-2 0,1-2 0 0,3-3 2 15,3 0 1-15,0 0-3 0,0 0 0 0,2 0 1 16,2 2 1-16,-2-7-2 0,4-1 0 0,6-3 2 15,-1-2 0-15,2 0-2 0,-3 1 0 0,1 1 4 16,1-1 0-16,1 2-4 0,0-3 0 0,0 0 5 0,0 0 0 16,1 0-5-16,4 0 0 0,3 0 6 0,5-6 1 15,-1 0-7-15,6-1 0 0,3 1 6 0,-1-2 1 16,1-3-7-16,-5 0 0 0,2 0 7 0,-2 0 1 16,-2-5-8-16,-1 3 0 0,-1 1 5 0,1-1 2 15,0-1-7-15,1-2 0 0,-1 2 7 0,-3-7 0 0,2 2-7 16,1 3 0-16,0 2 5 0,0 1 1 0,-1 1-6 15,3 1 0-15,-3 0 4 0,1 1 1 0,0 2-5 16,-4-3 0-16,3 3 3 0,-3 0 2 0,2 2-5 16,2 1 0-16,1 4 3 0,1-1 0 0,-1 2-3 15,0 0 0-15,1 0 3 0,1 2-1 0,-4-1-2 16,3 1 0-16,-1-1 1 0,1 2 1 0,-3 1-2 16,-1 0 0-16,-3 1 1 0,0 0 0 0,0 3-1 15,2 3 0-15,-2 2 2 0,-2 1-1 0,2 3-1 16,3 2 0-16,-1 5 0 0,1 3 1 0,2 0-1 15,0 4 0-15,1 4 0 0,2 0 0 0,0 0 0 0,0 0 0 16,1 0 0-16,4 1 0 0,-5-3 0 0,1 2 0 16,1 3 0-16,-2-3 0 0,0 1 0 0,-3-1 0 0,-5 0 0 15,0 0 0-15,1-3 0 0,-4-6 0 0,3-3 0 16,-3-3 0-16,-2-13 0 0,-2 0 0 0,3 1-1 16,-1 2 1-16,-2-4 0 0,3 1 0 0,-4-1-1 15,1-1 1-15,-1-2 0 0,0 0 0 0,0 0-2 16,0 0 2-16,0 0 0 0,0 1 0 0,0-3-1 15,0 1 1-15,0-2 0 0,0-2 0 0,0-1-1 0,0-3 0 16,-5-24 1-16,-3 4 0 0,8 26-2746 16</inkml:trace>
  <inkml:trace contextRef="#ctx0" brushRef="#br0" timeOffset="39571.018">16222 13357 1470 0,'0'0'0'0,"0"0"0"0,0 0 0 0,0 0 22 16,-3 1 0-16,2 1-22 0,-1-1 0 0,0 2 24 0,-2-3 1 15,-4 2-25-15,-3 1 0 0,1 0 83 0,-1 2 1 16,-2 3-84-16,4-3 0 0,-4 1 35 0,2 0 1 16,-2 2-36-16,3 0 0 0,-2 2 22 0,0-1 2 15,0-1-24-15,-1 0 0 0,0 2 41 0,0-1 2 16,1 1-43-16,-1 1 0 0,-3 0 42 0,0 1 2 15,2 0-44-15,-4 0 0 0,2-1 42 0,3 0-1 0,-2 0-41 16,-1-1 0-16,-2-1 66 0,-1-2 2 0,0-1-68 16,-5 0 0-16,0 1 74 0,0-6 0 0,0 1-74 15,-1 0 0-15,-4 1 65 0,0-2 0 0,2-1-65 16,3-1 0-16,-1-2 49 0,1-2 1 0,2-3-50 16,-4-2 0-16,4-1 42 0,3 0 2 0,-2-3-44 15,-3 1 0-15,2 2 33 0,-5 0 0 0,4 0-33 16,-1-2 0-16,2-1 36 0,1 1 0 0,-1 1-36 15,6 1 0-15,-1 0 36 0,2 1 0 0,1-4-36 0,0 0 0 16,-1-2 36-16,2 0 0 0,1 0-36 0,-1-1 0 16,0-2 32-16,2-3 1 0,1-1-33 0,2 4 0 15,-3-4 28-15,2 2 0 0,1-1-28 0,3 0 0 16,0 0 29-16,2-2 2 0,-2 0-31 0,5 2 0 0,0 1 28 16,0 2 1-16,0 0-29 0,0 0 0 0,5 0 25 15,-3-1 0-15,1-2-25 0,0-1 0 0,-3 1 21 16,2 2 0-16,1-3-21 0,0 0 0 0,2-4 14 15,-4 0 2-15,6 3-16 0,-3 2 0 0,4 1 11 16,-4 1 1-16,2 1-12 0,0 1 0 0,1 3 7 0,1-1 2 16,3 0-9-16,2 2 0 0,1-4 7 0,2 2 0 15,0 1-7-15,0 0 0 0,1 3 4 0,4-3 2 16,-3 1-6-16,4 0 0 0,0 1 4 0,1 1 1 16,0 0-5-16,3 0 0 0,-1 4 3 0,1-3 1 15,3 3-4-15,-4 3 0 0,4 4 2 0,4 1 0 16,1 0-2-16,-1 0 0 0,4 0 1 0,1 0 2 15,0 1-3-15,-4 2 0 0,1-1 1 0,0 1 1 0,3 0-2 16,-3 2 0-16,2 0 0 0,-4-1 1 0,3 3-1 16,-1-1 0-16,0 2 0 0,1 0 0 0,-2 1 0 15,-4 3 0-15,0-1 0 0,-1 0 0 0,0 0 0 16,-1 3 0-16,-2-3 0 0,-1 3 0 0,1 1 0 16,-2-1 0-16,1-1-1 0,-1-1 1 0,2 2 0 15,-4 1 0-15,2 1-1 0,-2 1 1 0,-3 0 0 16,1 1 0-16,-1 1-1 0,-5 0 1 0,2 1 0 15,-2 3 0-15,-3 2-1 0,1-1 1 0,-4-1 0 16,0 1 0-16,0-2-2 0,-2 2 1 0,-1-2 1 16,-4-3 0-16,-2-1-1 0,-1-1 0 0,-3 2 1 0,-1-3 0 15,0 1-2-15,-1 1 1 0,-1 1 1 0,-3-3 0 16,0-1-3-16,-2 1 2 0,0 2 1 0,1-1 0 16,-6 0-2-16,2 1 1 0,-5-1 1 0,1-2 0 15,-3-1-1-15,0 2 0 0,-3-2 1 0,2-1 0 0,2 1-1 16,1 0-1-16,-3-1 2 0,0 1 0 0,0-3-1 15,0 0 0-15,1-3 1 0,-3 0 0 0,1 0-1 16,-1-2 0-16,1-1 1 0,-4 1 0 0,-5 1-1 16,1 1 1-16,1-5 0 0,2 1 0 0,-1 1-1 0,0-2 1 15,0-3 0-15,1 2 0 0,1 1 0 0,-3-3 0 16,2-3 0-16,0 3 0 0,1 3 0 0,-4-3 0 16,1 0 0-16,0 0 0 0,3-5 0 0,-1 2 0 15,1-2 0-15,1-2 0 0,-3-5 0 0,3 1 0 16,-4 0 0-16,1 0 0 0,1 0 0 0,1 0 0 15,-2 0 0-15,2-6 0 0,2 1 0 0,3 0 1 0,-2-3-1 16,1-3 0-16,-1-2 1 0,3-5 0 0,2 3-1 16,2 0 0-16,3 2 1 0,-2 4 1 0,4-1-2 15,1 1 0-15,0-1 3 0,4 2 0 0,1 0-3 16,0-6 0-16,5 1 3 0,1-4 2 0,4 1-5 16,1 1 0-16,5-1 4 0,0 0 2 0,5 2-6 15,-4 0 0-15,4 1 5 0,1 0-1 0,4 4-4 16,-2-1 0-16,1 4 3 0,1-1 2 0,2 1-5 15,1 1 0-15,1 0 4 0,2 0 1 0,-6 7-5 16,1-2 0-16,0 0 3 0,5 0 2 0,2 1-5 0,-1 1 0 16,1 1 3-16,1 1 0 0,-2 1-3 0,4 1 0 15,3 1 3-15,0-1 0 0,1 2-3 0,2-1 0 16,2 3 2-16,-1-1 2 0,1 2-4 0,1 3 0 16,-3 2 2-16,2 2 0 0,-2 0-2 0,2 0 0 0,0 1 0 15,1 0 1-15,-2 1-1 0,3-1 0 0,-6 2 0 16,2 1 0-16,-3 0 0 0,2 1 0 0,-6 3 0 15,-2-3 0-15,-2 4 0 0,0-3 0 0,-2 3-1 16,0-4 1-16,-1 4 0 0,0 2 0 0,-4 2-1 16,-1 1 1-16,19 31 0 0,-14-16 0 0,-8-7-1 15,-2-4 1-15,-8-9 0 0,2 3 0 0,-2 2-1 16,-1 4 0-16,-1-16 1 0,-1 4 0 0,-1 3-3 0,-1 1 2 16,-1 13 1-16,-5 1 0 0,3 0-2 0,-3 2 1 15,-17 42 1-15,5-32 0 0,1-10-2 0,3-5 1 16,8-20 1-16,0 5 0 0,-4-4-3 0,-1 6 2 15,-13 5 1-15,-2-1 0 0,-1-1-1 0,0-1 0 0,-3-6 1 16,1 2 0-16,-4-4-1 0,-2-1 1 0,3 0 0 16,-2 0 0-16,2-3-1 0,4 0 1 0,4-2 0 15,3 0 0-15,-1-1-1 0,-2-2 1 0,4 0 0 16,-4-2 0-16,1 0 0 0,1 1 0 0,-2-4 0 16,1-1 0-16,-1-2 0 0,3 0 0 0,-9-6 0 15,1-4 0-15,4-1 0 0,3-3 0 0,-1-2 0 16,4-3 0-16,0-3 0 0,-1-1 1 0,6-1-1 15,0 2 0-15,5-2 1 0,1-1 1 0,7 16-2 16,2 1 0-16,2-3 1 0,2 3 1 0,9-17-2 16,5 1 0-16,4 0 2 0,4 1 0 0,1-7-2 15,3-4 0-15,-29 42-2606 0</inkml:trace>
  <inkml:trace contextRef="#ctx0" brushRef="#br0" timeOffset="44286.507">2893 13822 941 0,'0'0'0'0,"0"0"0"15,11 2 0-15,-11-2 3 0,21 4 1 0,-21-4-4 16,25 7 0-16,-25-7 6 0,29 1 2 0,-29-1-8 0,25 3 0 15,-25-3 28-15,18 4 0 0,-18-4-28 0,21 8 0 16,-21-8 18-16,25 6 0 0,-25-6-18 0,24 9 0 16,-24-9 14-16,18 8-1 0,-18-8-13 0,11 5 0 15,-11-5 16-15,5 6 1 0,-5-6-17 0,0 4 0 0,0-4 28 16,0 3 1-16,0-3-29 0,0 1 0 0,0-1 38 16,0 0 1-16,0 0-39 0,0 2 0 0,0-2 95 15,-4 5 0-15,4-5-95 0,-20 0 0 0,2 0 105 16,-7 0 0-16,-1-4-105 0,-1 0 0 0,0-3 88 15,-2 1 0-15,1 0-88 0,-1-1 0 0,2 1 72 16,-2 1 1-16,0 1-73 0,-1-1 0 0,-3 0 58 0,-1 0 2 16,1 1-60-16,-4-1 0 0,0 0 58 0,2 0 2 15,-1 1-60-15,-3-1 0 0,-2 0 56 0,3-1 0 16,-4-1-56-16,1 3 0 0,-2-3 47 0,-3 1 1 16,1 1-48-16,-1 0 0 0,0 1 39 0,2-1 1 15,-3 0-40-15,-1 0 0 0,-2 1 31 0,-1 1 1 0,5-1-32 16,0 0 0-16,1-1 25 0,7-1 2 0,-3 1-27 15,2 2 0-15,3-1 25 0,1 1 1 0,-2 0-26 16,0 2 0-16,7 1 28 0,-3 3 0 0,2-2-28 16,-1 1 0-16,4 1 25 0,1 0 0 0,3 0-25 15,3 1 0-15,0-1 26 0,7 0 0 0,1 0-26 16,2 0 0-16,6-1 21 0,0-2 1 0,2 0-22 16,0 0 0-16,3 0 17 0,0 0 1 0,0 0-18 15,0 0 0-15,0 0 14 0,0 0 2 0,3 0-16 16,2 0 0-16,3 0 14 0,5 0 2 0,3 0-16 15,1 0 0-15,7-2 14 0,-1-1-1 0,0 0-13 0,3 3 0 16,-4 1 16-16,2 3 1 0,0-3-17 0,2 1 0 16,4-1 14-16,0 1 2 0,2 0-16 0,-2 1 0 15,-1-2 13-15,1 2 1 0,2-3-14 0,3 2 0 16,2 0 14-16,1-2 1 0,0-2-15 0,4 0 0 0,-1 4 12 16,4 1 2-16,1-1-14 0,-3-1 0 0,-5 1 12 15,2 1 0-15,2 0-12 0,-4 0 0 0,5 1 9 16,-2-1 2-16,1 0-11 0,-4 0 0 0,-1 0 7 15,-4 0 1-15,-2 2-8 0,0 0 0 0,0 1 6 16,-3 1 1-16,3-3-7 0,-6 0 0 0,1-3 4 0,-2 1 2 16,1-1-6-16,-4 1 0 0,-1 1 3 0,1-3 2 15,-3 2-5-15,-6-1 0 0,1 1 3 0,-2-1 0 16,-1 1-3-16,1 0 0 0,-3-1 3 0,-2 1 0 16,6-1-3-16,-4 1 0 0,1-2 1 0,-4 0 1 15,3 1-2-15,0 1 0 0,0-2 1 0,-3 0 2 0,-2 2-3 16,-2-2 0-16,3 0 1 0,-4 0 0 0,3 0-1 15,-3 0 0-15,0 0 1 0,0 0 1 0,-3 0-2 16,-2-2 0-16,-6-1 1 0,-4 0 2 0,-1 0-3 16,-4-1 0-16,-6 0 1 0,1-3 1 0,-4 3-2 15,-1 0 0-15,-7 1 2 0,0 0 0 0,-1 0-2 16,0 0 0-16,0 0 3 0,-4-1-1 0,1 1-2 16,-6 0 0-16,1-2 1 0,-8-1 1 0,3 1-2 15,-2 2 0-15,2 1 1 0,0 1 2 0,-3-2-3 16,0 0 0-16,0 1 1 0,0-1 1 0,0 0-2 15,-1 1 0-15,9 0 1 0,0-2 0 0,1 1-1 16,2-1 0-16,-3 1 0 0,5 0 1 0,-1 0-1 0,7 0 0 16,3 0 0-16,2-1 2 0,1 1-2 0,5 0 0 15,7 1 0-15,-1 1 1 0,5-1-1 0,1 2 0 0,1-1 0 16,3-1 1-16,1 2-1 0,1 0 0 16,4 0 0-16,2 0 0 0,0 0 0 0,0 0 0 0,0 0 0 15,0 0 0-15,2 0 0 0,6 2 0 0,0-1 0 16,5 2 0-16,2 1 0 0,6 0 0 0,6 3 0 15,5-1 0-15,3 0 0 0,2 1 0 0,4-3 0 16,-2 0 0-16,2-1 0 0,0 0 0 0,2 0 0 16,7 2 0-16,-1 0 0 0,-1 1 0 0,5-4 0 0,3-1 0 15,-2 1 0-15,0 1 0 0,-5 0 0 0,2 0 0 16,-1 0 0-16,1-1 0 0,0-2 0 0,1 0 0 16,-1 2 0-16,-1-1 0 0,-4 1 0 0,0-1 0 15,0-1 0-15,1 0 0 0,-1 0 0 0,0 0 0 16,0 0 0-16,-1 2 0 0,-4-1 0 0,-1 3 0 0,-3-3 0 15,0 1 0-15,-7-1 0 0,-1 1 0 0,-4 0 0 16,1-1 0-16,-6 2 0 0,-4 2 0 0,-3-5 0 16,-4 2 0-16,-5-1 0 0,-4-1 0 0,0-1 0 15,-4-1 0-15,3 2 0 0,-2 2 0 0,-10-2 0 16,-5 0 0-16,-10 1 0 0,-6 1 0 0,-4-2 0 16,1-2 0-16,-4-1 0 0,3 0 0 0,-4 0 0 15,-4-2 0-15,-5-1 0 0,-3-1 0 0,0 3 0 16,-1-1 0-16,1 2 0 0,0-1 0 0,0 0 0 15,-5-1 0-15,0 2 0 0,-3-2 0 0,0 0 0 16,1 2 0-16,-1-2 0 0,-4 1 0 0,6 0 0 0,-2 1 0 16,3 0 0-16,5 0 0 0,-4 0 0 0,7 0 0 15,2-1 0-15,3 3 0 0,3-5 0 0,1 1 0 16,5 3 0-16,7 1 0 0,1-1 0 0,4 0 0 16,4 1 0-16,4-1 0 0,4 1 0 0,2-1 0 0,1 2 0 15,7 0 0-15,3 0 0 0,-3 0 0 0,3 0 0 16,0 0 1-16,0 0-1 0,0 0 0 0,0 0 0 15,0 0 1-15,0 0-1 0,0 0 0 0,0 0 0 16,0 0 1-16,3 0-1 0,0 0 0 0,-3 0-2457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03:17.69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16407 13333 250 0,'0'0'0'0,"0"0"13"0,0 0 2 0,0 0-15 15,-1 0 0-15,1 0 151 0,0 0 1 0,0 0-152 16,-2 0 0-16,2 0 186 0,-1 0 1 0,1 0-187 16,-8 0 0-16,8 0 9 0,-18 0 2 0,18 0-11 15,-27 0 0-15,13 0 66 0,-5 3 0 0,4-1-66 16,2-1 0-16,5 2 90 0,0 0 1 0,0 1-91 16,1-1 0-16,-1 0 61 0,1 0 2 0,-4 3-63 15,1-1 0-15,-2 2 59 0,-4-1 0 0,0-1-59 16,-2-1 0-16,-2 1 48 0,-4-2 2 0,-2-1-50 15,1 1 0-15,-2 0 45 0,-2 4 1 0,0-4-46 0,1 0 0 16,-1-2 47-16,-1 1 1 0,-1 0-48 16,3-1 0-16,-4 1 47 0,0-1 0 0,0 1-47 0,-2 1 0 15,-1-3 53-15,-1-3 1 0,2 1-54 0,1 2 0 16,-1 0 50-16,2 0 1 0,2-3-51 0,1-2 0 16,1-2 40-16,1-1 2 0,-2 0-42 0,-1 0 0 0,1-2 38 15,0-1 1-15,1-1-39 0,2-4 0 0,2-2 32 16,2-1-1-16,0 2-31 0,-1-4 0 0,1 1 31 15,1-1 2-15,1-1-33 0,-1 0 0 0,0-2 27 16,0-1 0-16,2-2-27 0,3 5 0 0,0-2 27 0,0 5 0 16,2 0-27-16,3-2 0 0,3-1 29 15,0 0 0-15,2 0-29 0,2 0 0 0,8-2 26 0,0-1 0 16,4-2-26-16,0 1 0 0,5 1 28 0,5 0 1 16,-2 1-29-16,3 3 0 0,1 1 28 0,4 2 1 15,0 1-29-15,2-1 0 0,-4 1 28 0,2 0 0 16,1 1-28-16,4 0 0 0,-2 0 27 0,5 0 1 15,-3 0-28-15,-2 2 0 0,5-2 23 0,-2 1-1 0,0 0-22 16,-1 3 0-16,-2-1 16 0,0 3 1 0,2 1-17 16,1 3 0-16,4 1 13 0,-1 0 1 15,2 4-14-15,3 1 0 0,1 3 10 0,2 0 0 0,1 2-10 16,-3 3 0-16,1-1 8 0,2 3 0 0,1 1-8 16,0 2 0-16,-2-1 5 0,4 3 2 0,-4 2-7 15,-6-4 0-15,-1 3 3 0,-2-1 2 0,-2 0-5 16,0-1 0-16,-1 0 3 0,-2 0 0 0,0 2-3 15,-1 2 0-15,1 2 3 0,0 2-1 0,0 5-2 16,-2-1 0-16,1 2 1 0,-1 4 1 0,-4-2-2 16,-3 2 0-16,1-2 0 0,-2 1 1 0,1 1-1 0,-2-5 0 15,-2 0 0-15,1-3 2 0,-3 1-2 0,1 5 0 16,-3 2 0-16,-2 1 1 0,0-1-1 0,-5-2 0 16,0-5 0-16,-1 0 1 0,-2-1-1 0,-4 0 0 15,0-2 0-15,-4-3 1 0,-2-2-1 0,-1-1 0 0,-2 0 0 16,-3 1 1-16,-1-1-1 0,-1-3 0 0,-1 0 0 15,-2-5 1-15,-1-1-1 0,-2 3 0 0,-3 1 0 16,-2 2 0-16,1-5 0 0,-3 0 0 0,3-2 0 16,-4 0 0-16,5 1 0 0,-5-1 0 0,3-1 0 0,2-1 0 15,-7 3 0-15,3-6 0 0,-3-1 0 0,-1 0 0 16,-3 0 0-16,1 0 0 0,-1-1 0 0,-2-4 0 16,0 0 0-16,0 2 0 0,0 0 0 0,1 0 0 15,-3-4 0-15,-1-1 0 0,-1-1 0 0,-3-2 1 16,1 0-1-16,3 1 0 0,2 1 1 0,2-1 1 0,1-1-2 15,-2-1 0-15,0-1 1 0,4-1 1 16,-1-2-2-16,2 0 0 0,2 2 2 0,-1-1 2 0,5-5-4 16,-1-2 0-16,3-4 4 0,0-1 2 0,3 1-6 15,-1 0 0-15,4 1 6 0,2 0 2 0,0-1-8 16,-1 1 0-16,1 0 9 0,0-1 1 0,3-1-10 16,3 0 0-16,4-1 10 0,4-2 0 0,0 0-10 15,5 0 0-15,5 0 8 0,0-4 1 0,8 3-9 16,3 5 0-16,3-1 8 0,3 5 1 0,4-2-9 15,-4 2 0-15,2 2 8 0,1 1 1 0,4-2-9 16,1 1 0-16,4-3 8 0,2 4 1 0,-1 0-9 16,2 2 0-16,0-2 8 0,3 2 1 0,1-2-9 0,-1 1 0 15,-2 2 6-15,-3 4 2 0,3 1-8 0,2-1 0 16,3 5 7-16,2 0 1 0,-4 2-8 0,2 2 0 16,0 3 5-16,-1 2 2 0,3 3-7 0,1 1 0 0,0 3 5 15,3 4 0-15,-15-3-5 0,1 1 0 0,3 1 5 16,2 3-1-16,52 19-4 0,-36-8 0 0,-14-7 4 15,-4 1-1-15,-22-10-3 0,3 3 0 0,3 2 2 16,4 4 2-16,-1 4-4 0,1 2 0 0,-2 5 2 16,0 3 1-16,-2-1-3 0,-3 3 0 0,-1 1 1 15,-2 1 0-15,15 48-1 0,-15-31 0 0,-9-13 0 0,-2-1 0 16,-5-26 0-16,0 10 0 0,-4 4 0 0,0 4 0 16,-3 1 0-16,-2-1 0 0,-3 1-1 0,-2-1 0 15,-3-2 1-15,-3-2 0 0,-2-1-2 0,-3-2 0 16,-4-2 2-16,-3-1 0 0,-3-2-5 0,-2-1 2 15,1-1 3-15,-4-1 0 0,-2-3-5 0,-2 1 1 16,-1-4 4-16,-3-2 0 0,-3-4-5 0,0 1 1 0,-1-2 4 16,4-3 0-16,-1-1-5 0,2-1 2 0,-2-3 3 15,1-2 0-15,0-2-2 0,0 0 0 0,1-1 2 16,0-6 0-16,4 1-2 0,2-2 2 0,1 1 0 16,0-1 0-16,2-2 0 0,1 1 0 0,4 1 0 15,3-3 0-15,4 2 0 0,1 1 0 0,9 2 0 16,3-2 0-16,0 0 2 0,5-2-1 0,0 3-1 15,3-1 0-15,5-2 4 0,0 1 1 0,2-2-5 16,4 2 0-16,4-1 6 0,3 2 1 0,33-26-7 16,-14 21 0-16,-2 7 7 0,2 4 0 0,-5-6-7 15,2-3 0-15,-29 19-2447 0</inkml:trace>
  <inkml:trace contextRef="#ctx0" brushRef="#br0" timeOffset="395.787">16009 12468 1105 0,'0'0'0'0,"0"0"0"15,0 0 0-15,0 0 21 0,0 0 2 0,0 0-23 0,0 0 0 16,0 2 3-16,0-1 1 0,0 1-4 0,0 0 0 16,0-2-868-16</inkml:trace>
  <inkml:trace contextRef="#ctx0" brushRef="#br0" timeOffset="1519.543">16036 12514 992 0,'0'0'0'0,"0"0"0"0,0 0 0 0,0 0 74 16,0 0 1-16,0 0-75 0,0 2 0 0,0 1 92 16,0-3 1-16,0 2-93 0,0-1 0 0,0-1 100 15,0 2 0-15,0-1-100 0,0 1 0 0,0-1 20 16,0 1 1-16,0 0-21 0,0-1 0 0,0-1 32 16,0 2 0-16,0-2-32 0,0 0 0 0,0 0 38 0,0 0 0 15,0 0-38-15,0 0 0 0,0 0 41 0,0 0 0 16,0 0-41-16,0 0 0 0,0-2 44 0,0-1 1 15,0-2-45-15,0 1 0 0,0-3 55 0,0 4 1 16,0-5-56-16,0 2 0 0,0-1 63 0,0 0 1 0,0-3-64 16,0 1 0-16,0 1 64 0,0 0 0 0,2 1-64 15,2-4 0-15,3 2 56 0,-1 1 0 0,2-5-56 16,5 1 0-16,0-1 47 0,3 2 1 0,-2-2-48 16,2 2 0-16,-3 2 35 0,-4 1 1 0,4 0-36 15,1-3 0-15,4 1 35 0,-6 2 0 0,3-4-35 16,-1-1 0-16,-1 0 31 0,0 2 1 0,-1-3-32 15,0 3 0-15,2 0 29 0,2 0 1 0,-3-2-30 16,1 0 0-16,2-3 34 0,1-1 1 0,3 0-35 16,0-1 0-16,-2-1 34 0,1-1 2 0,0 1-36 15,2 1 0-15,3 2 33 0,-4 2-1 0,0 0-32 16,0 0 0-16,1-1 28 0,-2-4 0 0,2 2-28 16,1 1 0-16,2 2 22 0,2 3 0 0,-3-3-22 0,0 1 0 15,-2 0 18-15,-1 1 0 0,1 1-18 0,0-1 0 16,-1 1 15-16,0 0 0 0,-1 2-15 0,1-4 0 0,-2-3 13 15,1 4 0-15,-1-3-13 0,-3 3 0 0,3 2 11 16,-4-2 2-16,2 0-13 0,0 1 0 0,2 0 9 16,-1 0 1-16,2 2-10 0,-3 1 0 0,4 0 7 15,0 2 0-15,1 1-7 0,0 0 0 0,-1 2 7 16,1 0 1-16,0 1-8 0,0 1 0 0,-1-1 6 16,-2 0 0-16,-1 2-6 0,-2 0 0 0,-3 0 5 0,0 2 0 15,-3-4-5-15,1 1 0 0,-6-1 5 0,1 1-1 16,2-1-4-16,1 2 0 0,1 0 4 0,-1 0-1 15,-3 0-3-15,3 0 0 0,-3 0 2 0,-1 0 2 16,1 0-4-16,2 2 0 0,-4-1 2 0,0 1 1 16,0-2-3-16,0-2 0 0,-1-1 3 0,0 1-1 15,-1 2-2-15,2 0 0 0,-3 0 2 0,2 0 0 0,1 0-2 16,-3 2 0-16,0 0 2 0,0-1 0 0,-3 1-2 16,1-1 0-16,2 1 1 0,-4 0 1 0,0-1-2 15,-7-1 0-15,-3 0 1 0,-4 0 0 0,-1-1-1 16,2-3 0-16,-4 0 1 0,0 0 2 0,-1-2-3 15,-2 1 0-15,-1 1 2 0,-3-1 1 0,1-1-3 16,-3-1 0-16,0 1 4 0,-1 0-1 0,3-2-3 16,1-3 0-16,-5-1 3 0,2 3 1 0,1-4-4 15,2 5 0-15,3-4 3 0,-2 1 2 0,-1 0-5 16,5-1 0-16,0 1 4 0,2 0 1 0,5 2-5 16,0-4 0-16,4 5 5 0,1 0 1 0,4-1-6 0,0 2 0 15,1 4 4-15,3 2 2 0,2-4-6 0,0 2 0 16,0-2 7-16,0-1-1 0,4-1-6 0,4 4 0 15,-1-5 6-15,1 0 1 0,5 0-7 0,2 1 0 0,0 0 5 16,1 1 2-16,0 1-7 0,2 2 0 0,-1 1 7 16,1 2 0-16,1 2-7 0,-5 1 0 0,2-3 5 15,0 2 2-15,-1 1-7 0,4 0 0 0,-2 0 4 16,4 2 2-16,0 1-6 0,-1 1 0 0,1 1 5 16,0 1-1-16,4-1-4 0,-1 0 0 0,2 1 3 0,1 1 1 15,2-1-4-15,-1 2 0 0,-4 1 2 0,2-1 0 16,-4 0-2-16,-1-5 0 0,-4 2 1 0,-2 0 0 15,-3 0-1-15,1 0 0 0,0 0 0 0,-4 0 2 16,1-1-2-16,-4 1 0 0,-2 0 0 0,0-3 0 16,1 0 0-16,-2 1 0 0,2 2 0 0,-5 0 0 0,0 3 0 15,0 2 0-15,-5 1 0 0,2 3 0 16,-5-1 0-16,3 0 0 0,-6 1 0 0,2 2 0 0,-4-3 0 16,0 3 0-16,0-1-2 0,-1-1 2 0,1-4 0 15,-1 3 0-15,1-4-1 0,0 4 1 0,-2-3 0 16,-3 1 0-16,-1 0-1 0,-3-3 0 0,10-4 1 15,-2-1 0-15,-2 4-1 0,0-1 0 0,-3 1 1 16,-2 1 0-16,2-2 0 0,-2 1 0 0,7-3 0 16,0 1 0-16,-1 0 0 0,3 0 0 0,5-3 0 15,1 0 0-15,1 1 0 0,2 0 0 0,-5 9 0 16,3-3 0-16,2 1 0 0,3 0 0 0,3-10 0 16,2-2 0-16,-5-1-2552 0</inkml:trace>
  <inkml:trace contextRef="#ctx0" brushRef="#br0" timeOffset="2542.632">18076 11650 1231 0,'0'0'0'0,"0"1"0"16,0-1 0-16,0 0 32 0,0 2 2 0,0 0-34 16,0-1 0-16,0 1 69 0,0-1 2 0,-1 1-71 15,-1 3 0-15,0-4 54 0,-1 2 1 0,-2 2-55 0,1 0 0 16,-8 1 23-16,0-1 2 0,-3 0-25 0,1-1 0 15,0 3 17-15,-4-2 0 0,4-2-17 0,-1-2 0 16,1-1 11-16,0 0 1 0,1 0-12 0,-3-1 0 0,2-2 13 16,-2-1-1-16,0 1-12 0,0-2 0 0,-3-1 27 15,-2 0 0-15,-1 1-27 0,-2 2 0 0,0 0 35 16,-5 0-1-16,1-4-34 0,-1-1 0 0,2-1 41 16,-2-1 0-16,-1-1-41 0,1 0 0 0,2-2 48 15,0-1-1-15,-2-2-47 0,4 1 0 0,-1-4 46 0,1 1 1 16,-1 1-47-16,2 1 0 0,-1-2 53 0,4 4 0 15,0-2-53-15,-1 1 0 0,1 0 46 0,2-2 2 16,3-1-48-16,2 1 0 0,1 0 49 0,2-7 0 16,3 2-49-16,0 3 0 0,2-5 47 0,3 2 2 0,1 0-49 15,2-1 0-15,2 0 39 0,1-3 0 0,-2 1-39 16,4 4 0-16,3 2 35 0,3-1 0 0,-1-1-35 16,1-1 0-16,2 2 35 0,-4-1-1 0,6 0-34 15,2 1 0-15,-1-2 32 0,3-2-1 0,2-1-31 16,3 1 0-16,-3 0 27 0,1 2 0 0,2 0-27 15,1 3 0-15,1-2 21 0,-1 1 1 0,2 1-22 16,4 1 0-16,-3 1 18 0,6 2 0 0,1 0-18 16,2 2 0-16,1 2 14 0,3 1 1 0,-3 2-15 15,-1 4 0-15,-2-3 11 0,-1 6 0 0,-1-4-11 16,2 3 0-16,3 2 8 0,2 2 1 0,2 0-9 16,-1 1 0-16,1 2 8 0,-1 1 1 0,0 3-9 0,-1-1 0 15,0 5 7-15,0-2-1 0,1 3-6 0,4 4 0 16,5 4 6-16,2 0 0 0,-2 5-6 0,-6 3 0 15,-7 2 3-15,-2 4 0 0,-3-3-3 0,-2 1 0 16,-4-3 3-16,-6 1 0 0,1 1-3 0,-3-3 0 16,-3 2 1-16,-5-2 0 0,-4 5-1 0,-2-3 0 15,-4 6 0-15,-4 1 1 0,-2-1-1 0,-4-6 0 0,-4-2 0 16,-3-2 0-16,-6-4 0 0,-1 0 0 0,-3-2 0 16,-1-1 0-16,-6-6 0 0,-3 1 0 0,-1-3 0 15,-5-4 0-15,0 1 0 0,-2-1 0 0,1-1 0 0,-2-1 0 16,-1-4 0-16,1-2 0 0,2-2 0 15,2-2 0-15,-1-2 0 0,-2-1 0 0,1-2 0 0,-2 0 0 16,1 0 0-16,5 0 0 0,3-2 0 0,4 1 0 16,3-2 0-16,3 3 0 0,1 2 0 0,5 1 0 15,5-3 0-15,4 3 0 0,4 0 1 0,3 2 1 16,5-3-2-16,2 4 0 0,4-1 1 0,0 2 1 0,5-1-2 16,5 0 0-16,2 1 1 0,4-1 1 0,1 2-2 15,-4 2 0-15,-19-2-2259 0</inkml:trace>
  <inkml:trace contextRef="#ctx0" brushRef="#br0" timeOffset="3469.519">18290 11651 1583 0,'0'0'0'0,"-2"0"0"0,2 0 0 0,0 0 69 0,-1 0 2 16,1 0-71-16,0 2 0 0,-2 0 43 15,2 1-1-15,-3 1-42 0,1 4 0 0,1 3 52 0,1 2 1 16,1 3-53-16,4 1 0 0,-3 1 25 0,1 1 0 16,0 1-25-16,2-1 0 0,3-1 15 0,-4 2 1 15,4-1-16-15,-4 3 0 0,2 4 11 0,0 2 0 16,-1 2-11-16,0 2 0 0,0 0 11 0,-1-1 1 16,0 1-12-16,-1-2 0 0,2-1 9 0,-5-6-1 0,1 6-8 15,1-1 0-15,-1 2 11 0,-1 1 0 0,0 0-11 16,0 2 0-16,0 5 12 0,0 4 0 0,0-3-12 15,4-4 0-15,-3-5 14 0,2 2-1 0,1-1-13 16,0 0 0-16,4 0 15 0,-1-2 1 0,-1 1-16 16,0 1 0-16,1 1 20 0,-2 1 0 0,3-4-20 15,-4-1 0-15,1-4 20 0,2 1 2 0,-1-4-22 16,0 1 0-16,-1-1 20 0,3-1 0 0,-3-1-20 16,3 0 0-16,-3-1 17 0,1-2 1 0,0-4-18 15,-1 4 0-15,0 2 19 0,-2-1 0 0,0-3-19 0,0-3 0 16,-1-1 19-16,-2-5 0 0,0-2-19 0,0 0 0 15,0-2 21-15,0-1 1 0,0 0-22 0,0 0 0 16,0 0 22-16,0 0 2 0,3 0-24 0,-1 0 0 16,1-1 27-16,-1-4 0 0,-2-1-27 0,0-8 0 15,-2-1 30-15,0-5 0 0,2-2-30 0,0 4 0 0,0 1 33 16,-1-1-1-16,-1 1-32 0,2-2 0 0,-3-2 32 16,0 1-1-16,1-1-31 0,-3 1 0 0,2-1 30 15,0-1 1-15,1 0-31 0,-2-2 0 0,-1 0 26 16,2 0-1-16,-4 1-25 0,3-1 0 0,-3-1 26 15,1-1 0-15,1 2-26 0,2 4 0 0,1 2 24 16,2 6-1-16,0-1-23 0,0 2 0 0,2 2 19 0,3 1 0 16,1 0-19-16,-4 1 0 0,-1 3 16 0,1 2 1 15,1-1-17-15,2 1 0 0,-4 1 12 0,3 1 1 16,-1 3-13-16,0 0 0 0,2 3 10 0,3 2 1 16,1 3-11-16,1 5 0 0,1 3 8 0,2 3 1 15,-1 2-9-15,-2 1 0 0,1 2 6 0,-3 2 1 0,0 1-7 16,2 0 0-16,-2 2 5 0,0-1-1 0,-2-1-4 15,0-1 0-15,-1-2 4 0,-2-3-1 0,-1-1-3 16,1 3 0-16,-3-3 2 0,-3 0 0 0,1-3-2 16,1-1 0-16,-1 0 1 0,1 0 2 0,-3-3-3 15,0-2 0-15,-3-3 0 0,1-1 1 0,-7-4-1 16,-1 1 0-16,-4-1 0 0,-3-3 0 0,-1-3 0 16,-2-2 0-16,-1 1 0 0,-6-4 0 0,3-1 0 15,-6-2 0-15,1 0 0 0,-1 0 0 0,1-1 0 16,-1-3 0-16,3 0 0 0,0-2 0 0,1 1 0 0,-2 3 0 15,2 2 0-15,0 4 0 0,1-3 0 0,3 1 0 16,6 1 0-16,1 1 0 0,9-1 0 0,4-2 0 16,6 7-2331-16</inkml:trace>
  <inkml:trace contextRef="#ctx0" brushRef="#br0" timeOffset="4419.059">18025 13646 1318 0,'0'0'0'0,"0"-3"0"16,0 0 0-16,0 0 52 0,-3 0-1 0,1-1-51 15,1 0 0-15,1-4 41 0,1-2 0 0,4-1-41 0,2 0 0 16,-1 2 98-16,0-2-1 0,2-1-97 0,3 3 0 16,-3 1 31-16,2 0-1 0,1-1-30 0,3-2 0 15,6-4 27-15,-5 1 0 0,3 1-27 0,-2 2 0 0,1 0 41 16,-2 0 1-16,1-3-42 0,1-2 0 0,2-1 43 16,-3-1-1-16,7 1-42 0,-3 1 0 0,4-5 38 15,2 2 1-15,-1 0-39 0,1 0 0 0,1-1 31 16,2-2 2-16,-1-1-33 0,-1 3 0 0,0-1 25 15,2 1 2-15,-5 2-27 0,0 2 0 0,3 4 21 0,-5 2 0 16,6 2-21-16,2 2 0 0,0 1 17 0,4 2-1 16,2-3-16-16,-2 3 0 0,2 3 16 0,3 1 1 15,0 1-17-15,1 1 0 0,-6 3 16 0,1 2 1 16,0 2-17-16,2-2 0 0,2 3 14 0,-2 1 2 16,1 3-16-16,-1 2 0 0,0 5 14 0,-2 4 2 15,-3-3-16-15,-4-1 0 0,-4 5 14 0,-3-3 0 0,0 3-14 16,-2 0 0-16,0 1 10 0,-2-2 2 0,1 4-12 15,1 2 0-15,-3 2 11 0,2 3 1 0,-3 2-12 16,-2 1 0-16,-3 4 12 0,-2-1 2 0,0 0-14 16,-5-2 0-16,-2-5 12 0,-1-1 1 0,-1 0-13 15,-2 3 0-15,-2 0 10 0,-3 3 0 0,0-1-10 16,-2-2 0-16,-1-3 9 0,-1-1 1 0,-4 0-10 16,-2-4 0-16,-3-3 8 0,-1-2 0 0,-2-3-8 15,0 0 0-15,-1 2 5 0,-2 0 2 0,-4-2-7 16,-1 0 0-16,-3-1 4 0,-1-4 2 0,-1-3-6 15,-4-3 0-15,-1-3 5 0,-1-3-1 0,2-2-4 16,-6-3 0-16,1-1 3 0,-2-2 1 0,1-2-4 0,-4-2 0 16,-2 0 3-16,-1-1 2 0,1-3-5 0,4-5 0 15,-1-5 5-15,4-1 1 0,-3 0-6 0,6 1 0 16,-2-1 9-16,2 1 1 0,3-1-10 0,5 0 0 0,2 0 13 16,1-2 2-16,5-4-15 0,0-2 0 0,0-2 18 15,1-3 0-15,2-1-18 0,7-1 0 0,-1-1 21 16,5 2 1-16,4 0-22 0,-1-1 0 0,5 2 19 15,1 0 0-15,4-3-19 0,1-1 0 0,6-5 20 16,2-2 1-16,4 6-21 0,3 2 0 0,5 5 25 16,4 4 1-16,-1 2-26 0,3 2 0 0,2 3 23 0,-1 1 1 15,3 5-24-15,1 1 0 0,3 4 21 0,1 1 2 16,3 4-23-16,-4 3 0 0,4 1 15 0,0 4 2 16,-1-1-17-16,-1 1 0 0,-37-2-2243 0</inkml:trace>
  <inkml:trace contextRef="#ctx0" brushRef="#br0" timeOffset="5847.923">18401 14139 1243 0,'0'0'0'0,"-1"-5"0"16,-1-1 0-16,2-4 7 0,-5-1 0 0,2-2-7 16,-2 2 0-16,-1 2 17 0,0-1 1 0,-1 2-18 0,1 0 0 15,-1 2 72-15,1 1 1 0,-2-1-73 0,-5 1 0 16,-3-1 35-16,-1 1 1 0,-1 2-36 0,2 1 0 16,-4 4 23-16,1 3 2 0,-1 0-25 0,0 1 0 0,-4 2 30 15,-2 1 1-15,1 4-31 0,-2 1 0 0,0 2 31 16,-2 1 0-16,-1 1-31 0,1-1 0 15,-3 1 40-15,2-1-1 0,0 2-39 0,-1 0 0 0,1 0 39 16,0 2 1-16,-1-1-40 0,1-1 0 0,1 2 34 16,1-1 2-16,-1 4-36 0,-1 1 0 0,1 4 29 0,-1 1 1 15,3 0-30-15,0-1 0 0,-2-4 24 0,0 0 2 16,-1-1-26-16,-2 0 0 0,-1-2 30 0,-2-3 1 16,1 0-31-16,-3 2 0 0,4 1 23 0,3 1 2 15,-4 3-25-15,2-1 0 0,2 2 27 0,-2 2 1 16,2-3-28-16,0-2 0 0,-4 0 30 0,1 0 1 0,-1-2-31 15,1-2 0-15,-1-1 25 0,-4 0 2 0,1 0-27 16,4-1 0-16,-1-2 38 0,1-2 2 0,-1 0-40 16,1 0 0-16,-1 1 38 0,-4-1 0 0,5 0-38 15,1 2 0-15,2 0 35 0,1 1 0 0,3 1-35 16,1-2 0-16,-4-4 32 0,4-1 1 0,-1 0-33 16,5 0 0-16,1 1 29 0,-1-1 1 0,2-2-30 15,-3 1 0-15,-1 1 28 0,-1 0 1 0,2-3-29 16,1 1 0-16,2 2 21 0,2-1-1 0,1-1-20 15,1 2 0-15,3 0 17 0,0 1-1 0,0-3-16 16,1-1 0-16,1 0 13 0,-3 1-1 0,4 1-12 16,2-1 0-16,3 1 10 0,-4-1 1 0,3 1-11 15,0-1 0-15,0 1 8 0,2-1 1 0,0 1-9 0,0-1 0 16,1 1 8-16,-3-2 1 0,5-2-9 0,-3-1 0 16,1-4 11-16,1-1 1 0,1 0-12 0,0 2 0 15,-2 0 13-15,2-1 0 0,0 1-13 0,0-2 0 0,0 0 15 16,0 0 1-16,0 0-16 0,0 0 0 0,0 0 15 15,-3-2 1-15,2-3-16 0,1-1 0 0,0-2 16 16,0-1 1-16,0-4-17 0,1-4 0 0,5-4 19 16,1-1 1-16,-1-2-20 0,-1 2 0 0,3 0 21 15,-3 1 2-15,0 1-23 0,3-3 0 0,0 1 23 0,-1-3 1 16,-2 1-24-16,3 0 0 0,-3 1 20 0,3-1 0 16,-3 2-20-16,3 1 0 0,-3 4 17 0,2 1 0 15,1 0-17-15,0 2 0 0,2 1 15 0,-2 2-1 16,0 2-14-16,-5 1 0 0,2 3 11 0,-5 3 1 15,5-2-12-15,-4 0 0 0,1 3 10 0,-1-1 0 0,3 2-10 16,0 2 0-16,-2 3 8 0,1 1 0 0,0 5-8 16,1 6 0-16,0 6 6 0,1 4 1 0,-2 1-7 15,-1 2 0-15,-2 0 4 0,-3 2 2 0,1 0-6 16,-3-1 0-16,1 1 3 0,-3 1 1 0,2-3-4 16,-3-1 0-16,4-2 2 0,-1-2 1 0,-1-1-3 15,-1-1 0-15,1 1 2 0,-2-2 0 0,1-1-2 16,-1 0 0-16,5-1 0 0,2 1 1 0,-1-2-1 15,0-3 0-15,4-2 0 0,4-2 1 0,-2 0-1 16,0-3 0-16,-2-4 0 0,1-4 1 0,2 1-1 16,3 1 0-16,0 2 0 0,0 0 1 0,5-2-1 0,-1-2 0 15,9-1 0-15,0 0 1 0,-2 0-1 0,2-1 0 16,1-4 0-16,2-1 2 0,-2-1-2 0,1 3 0 16,-1-3 1-16,0 1 1 0,-1 1-2 0,1 0 0 15,2 1 2-15,2 1 0 0,-1 1-2 0,-1 0 0 0,3 2 3 16,2 2-1-16,-1 1-2 0,-2 2 0 0,-1 1 1 15,1 2 1-15,-2-3-2 0,-5-4 0 0,-19-1-2512 16</inkml:trace>
  <inkml:trace contextRef="#ctx0" brushRef="#br0" timeOffset="6742.222">14617 16035 1281 0,'0'0'0'0,"-3"-1"0"0,2-2 0 16,-4 0 49-16,-3 1 1 0,3-1-50 0,-1 0 0 15,4 1 96-15,-1 0 2 0,3-1-98 0,-2-1 0 16,1-3 113-16,-1 1 2 0,2-4-115 0,0-2 0 0,0-6 17 15,2-1-1-15,-1 0-16 0,4 3 0 0,0 2 35 16,4 0 0-16,3 0-35 0,-4-1 0 0,4 0 50 16,1-1 2-16,-2 0-52 0,2 0 0 0,0-1 65 15,1-2 1-15,4-2-66 0,1-1 0 0,-3 1 63 16,3-1 1-16,2 0-64 0,2 1 0 0,3 1 52 0,3 1-1 16,-5 1-51-16,1 3 0 0,1 0 42 0,-4 3-1 15,3 1-41-15,2 0 0 0,2-1 32 0,1 1 0 16,1 2-32-16,-3 1 0 0,1 3 32 0,0 2 0 15,1 1-32-15,-1 1 0 0,-1-1 33 0,3 1 1 16,-4 1-34-16,0 1 0 0,-2 2 30 0,1 1 1 16,-1 0-31-16,1 1 0 0,-1 1 27 0,3 1 0 0,-3 1-27 15,-1 1 0-15,3 4 27 0,2 1 0 0,-1 4-27 16,-2 4 0-16,-1 5 21 0,-1 3 1 0,-1 0-22 16,-1 0 0-16,-1-2 17 0,-1 2 1 0,0 1-18 15,-3-1 0-15,1-2 14 0,-2 1 2 0,-5 2-16 16,-2 3 0-16,-1 0 12 0,-5 3 2 0,-1-1-14 15,-2-1 0-15,-3 1 11 0,-2 1 1 0,-1-4-12 16,-2-1 0-16,0-2 9 0,0 0 1 0,-2 2-10 16,-1-1 0-16,-6 1 7 0,1 0 1 0,-7-2-8 15,1 0 0-15,-4-2 5 0,-1 1 2 0,-1-2-7 16,-3-4 0-16,0-2 5 0,-3-2 0 0,-1 0-5 16,0 0 0-16,0-2 4 0,1-1 0 0,-4-2-4 0,1-1 0 15,-1-3 4-15,0-1-1 0,-2-1-3 0,2-2 0 16,-7-1 3-16,2-2 2 0,0-3-5 0,2-1 0 15,-1-6 3-15,-1-2 0 0,2-2-3 0,-1 0 0 0,-2-2 4 16,1-1 0-16,1-2-4 0,1-1 0 0,4-2 6 16,2-2 0-16,3-1-6 0,2-3 0 0,4-2 11 15,6-3 0-15,-1-2-11 0,3 0 0 0,6 2 18 16,-1-3 1-16,5-2-19 0,3 2 0 0,4 1 21 0,1 2 2 16,6-2-23-16,0-2 0 0,9-3 21 0,-1 1 2 15,5-1-23-15,-1 4 0 0,-2-2 19 0,3 2 0 16,1 3-19-16,1 1 0 0,0 4 18 0,0 3 1 15,3 1-19-15,3 1 0 0,1 1 15 0,4 0 1 16,2 1-16-16,-1 1 0 0,5-1 11 0,4 3 2 16,-9-3-13-16,-2 2 0 0,-6 2 9 0,-4 0 0 0,-2-5-9 15,-2-3 0-15,-17 22-2530 0</inkml:trace>
  <inkml:trace contextRef="#ctx0" brushRef="#br0" timeOffset="8074.735">15320 15484 1255 0,'0'0'0'15,"0"0"0"-15,0 0 0 0,0 0 44 0,0 0 1 0,0 0-45 16,0 0 0-16,0 0 67 0,0 0 2 0,0 0-69 16,0 0 0-16,0 0 88 0,0 0 2 0,0 0-90 15,0 0 0-15,0-1 21 0,0-4 1 0,-1-1-22 16,1-2 0-16,0-2 27 0,0 1 0 0,0-1-27 15,0-1 0-15,1-3 29 0,4-2 0 0,1 0-29 16,-4 1 0-16,1-3 28 0,-1 1 0 0,1-4-28 16,2 2 0-16,3 0 26 0,0 0 0 0,0-1-26 15,0-4 0-15,-4-3 43 0,4-2 2 0,-3 2-45 16,3 4 0-16,-3 1 69 0,1 1 0 0,4-1-69 16,-2-2 0-16,1-1 73 0,-1-4 0 0,0-1-73 15,0-2 0-15,0-2 74 0,-1-4 2 0,1 0-76 0,0 3 0 16,-2 2 63-16,0 1 3 0,1 0-66 0,-1 4 0 0,2-2 55 15,0 0 1-15,0-4-56 0,-3-2 0 0,3-2 42 16,-5-3 2-16,2 1-44 0,0 4 0 0,-1 1 36 16,0 3 1-16,-1 1-37 0,2 1 0 0,-1-1 29 15,-1-2 0-15,2 2-29 0,2-3 0 0,1-2 25 16,0-1 1-16,0 4-26 0,0 2 0 0,-1 4 21 16,1-2 2-16,-1 2-23 0,2 2 0 0,1 1 20 15,-2 2 1-15,0 0-21 0,-2 0 0 0,-1-1 17 0,1 1 1 16,-2 0-18-16,0 0 0 0,1-2 12 0,0-1 2 15,-2 1-14-15,-1 2 0 0,-2 0 11 0,-2 0 1 16,2 1-12-16,-3 4 0 0,1 2 10 0,1 3 2 16,-1 2-12-16,2 2 0 0,0 2 7 0,0 3 2 0,-3 0-9 15,1-2 0-15,2-1 7 0,-3-1 0 0,2 2-7 16,-1 1 0-16,0-1 6 0,-2 0-1 16,0 2-5-16,3-2 0 0,-1 4 6 0,1-1-1 0,1 1-5 15,-4 1 0-15,3 0 5 0,1 0 0 0,0 0-5 16,-2 0 0-16,1 1 4 0,-4 1 0 0,-1-1-4 15,-6 4 0-15,-4 3 4 0,-1 1-1 0,-2-1-3 16,1 0 0-16,2 0 2 0,0 0 2 0,-1 2-4 16,-1-1 0-16,1 1 2 0,1-4 1 0,-5 3-3 15,2 1 0-15,-2-1 4 0,2 1-1 0,-2-1-3 16,-2 1 0-16,0-1 2 0,-1 3 2 0,0-1-4 16,0 0 0-16,2 0 2 0,3 0 1 0,-2 2-3 0,2-2 0 15,2-2 2-15,1 1 1 0,1 2-3 0,1-2 0 16,1 1 2-16,1-2 1 0,2-2-3 0,-1-1 0 15,4 0 3-15,-1-4 0 0,0 0-3 0,5-1 0 0,2 1 3 16,1-1 1-16,-3 1-4 0,1-1 0 0,0 1 3 16,1 0 2-16,1-2-5 0,0 0 0 0,0 0 3 15,0 0 1-15,1 0-4 0,6 0 0 0,-3-2 5 16,4-3-1-16,0-3-4 0,7-3 0 0,6-3 6 16,2 0 1-16,-2 1-7 0,0 0 0 0,-2 1 6 0,0-4 1 15,-1 3-7-15,1-1 0 0,0 0 8 0,0-2 0 16,2 0-8-16,-2 2 0 0,3 1 8 0,0 2 0 15,-1-3-8-15,-5 3 0 0,0 0 6 0,-2 0 1 16,-1 1-7-16,0-1 0 0,-2 3 6 0,-5 2-1 16,4-1-5-16,0 3 0 0,-1-1 5 0,2 0 0 15,-1 2-5-15,1-2 0 0,2 2 3 0,-5 0-1 0,1 1-2 16,1 1 0-16,-1-1 0 0,1 2 1 0,0 2-1 16,1-1 0-16,-5 3 0 0,2-1 0 0,3 3 0 15,-1 4 0-15,4 2 0 0,0 2 0 0,-1 2 0 16,-2 2 0-16,-1 2-1 0,-2 2 0 0,1 4 1 15,3 1 0-15,-4 3-2 0,0 0 0 0,1 2 2 16,-1-1 0-16,0-2-2 0,-5-2 0 0,4-4 2 16,-1 1 0-16,-1-2-3 0,0-1-1 0,3-4 4 15,-4-1 0-15,1-2-3 0,-2-1-1 0,-1 0 4 16,1-1 0-16,0-1-4 0,-1-1 1 0,1-1 3 16,0 6 0-16,2-3-5 0,-3 4 2 0,1-3 3 15,0-4 0-15,-3-9-2516 0</inkml:trace>
  <inkml:trace contextRef="#ctx0" brushRef="#br0" timeOffset="8979.541">16240 13391 1042 0,'0'0'0'16,"-2"0"0"-16,2 0 0 0,0 0 45 0,-1 0 1 15,-1 0-46-15,-1 2 0 0,-2 0 71 0,0-1-1 16,-3 1-70-16,-3 1 0 0,3 0 70 0,2 0 1 0,-7 4-71 16,0-1 0-16,-1 3 22 0,0 1 0 0,-5 1-22 15,1 2 0-15,1-2 23 0,-1 0 0 0,-1 1-23 16,-3 0 0-16,-2-3 41 0,-2 2-1 0,1 0-40 15,-4 0 0-15,4 0 36 0,-4 0 1 0,0-4-37 16,-1-1 0-16,-2-3 32 0,-1-3-1 0,-3 0-31 16,1 2 0-16,0-2 49 0,0-2 2 0,2-1-51 15,-1 2 0-15,1-1 55 0,1-1 1 0,3 0-56 16,2-4 0-16,-2 1 42 0,4 0-1 0,1-2-41 16,-1 0 0-16,-1 0 46 0,1 2 0 0,1-1-46 15,1 1 0-15,-1 0 38 0,2 1 2 0,1-2-40 16,2-2 0-16,2-2 33 0,2-2 1 0,3 2-34 0,0 2 0 15,3 2 44-15,1 4 1 0,2-3-45 0,1 3 0 16,2 1 43-16,1 0 2 0,2 1-45 0,-5-1 0 16,5-1 38-16,0 2 0 0,0-4-38 0,0 2 0 15,0-1 32-15,0 1 0 0,0 0-32 0,5 0 0 0,3 0 30 16,-3-2-1-16,3-1-29 0,-5 1 0 0,3 2 24 16,1 1 2-16,-3 2-26 0,1 0 0 0,-2 0 23 15,-1 0-1-15,1 0-22 0,-3 0 0 0,2 0 16 16,-1 0 1-16,1 0-17 0,1 0 0 0,-3 0 12 0,2 0 0 15,1 0-12-15,-3 0 0 0,2 0 9 0,-1 0 0 16,1 2-9-16,-2-1 0 0,0 1 5 0,0 0-1 16,0-1-4-16,0 1 0 0,0-2-2107 0</inkml:trace>
  <inkml:trace contextRef="#ctx0" brushRef="#br0" timeOffset="10345.362">15805 13453 1105 0,'0'0'0'0,"0"0"0"0,0 0 0 0,0 0 23 16,0 0 2-16,0 0-25 0,-2 0 0 0,1 2 38 15,-1-1 0-15,2 1-38 0,-5 3 0 0,2-2 25 16,-6 2 0-16,-3 1-25 0,0-1 0 0,-1-2 23 15,-6 3 1-15,1-3-24 0,2 2 0 0,2 0 16 0,-5-2-1 16,1-1-15-16,1 1 0 0,1-3 12 0,0 1-1 16,-2-1-11-16,1-1 0 0,-5-2 12 0,1-2 0 15,0-2-12-15,2 3 0 0,1-1 14 0,1 0-1 16,1-1-13-16,-3-2 0 0,1-2 32 0,1 1 0 16,-1 1-32-16,-3-3 0 0,1 1 53 0,-4-1 1 15,3-1-54-15,4-1 0 0,4 0 53 0,0 1-1 16,0-3-52-16,1-2 0 0,0-2 59 0,3 0 0 0,1-2-59 15,0-1 0-15,-2 2 58 0,2-2-1 0,0-2-57 16,0 0 0-16,4 0 47 0,-4 2 1 0,3 2-48 16,2-1 0-16,1 2 57 0,1 0 2 0,-1 2-59 15,2-1 0-15,0 2 55 0,0 0 1 0,2-1-56 16,-1-2 0-16,1-3 51 0,1-2 1 0,-1 2-52 16,1-2 0-16,2-1 38 0,1 0 0 0,3 2-38 15,-1 3 0-15,0 1 31 0,5 1 0 0,0 1-31 16,0 1 0-16,-1 0 25 0,1 0 1 0,5 1-26 15,1-1 0-15,0 2 20 0,3-2 0 0,1 3-20 0,-3 0 0 16,1 1 15-16,0 1-1 0,1 1-14 0,2 4 0 16,1-2 13-16,1 2-1 0,1 1-12 0,3 0 0 15,4 0 11-15,-1 1 0 0,2 0-11 0,-1 3 0 16,-1 1 10-16,1 5 2 0,-1-4-12 0,2 2 0 0,0 2 7 16,2 0 2-16,-4 1-9 0,3 2 0 0,0-3 7 15,-2 1 0-15,-1-1-7 0,1 3 0 0,-1 1 6 16,1 4-1-16,-4 1-5 0,-1 0 0 0,-1 1 4 15,-4-1-1-15,2 2-3 0,-1 0 0 0,1 1 2 16,-2 2 0-16,-2 2-2 0,-1 1 0 0,-1 2 2 0,1 1-1 16,-3 2-1-16,-3 0 0 0,0 0 0 0,-2-2 1 15,-2 0-1-15,-2 1 0 0,2-1 0 0,-3-1 0 16,-3 1 0-16,-2-1 0 0,-1 1-1 0,-2 0 1 16,-2 2 0-16,-1 0 0 0,0 2-1 0,-2 1-1 15,-3 0 2-15,-1-3 0 0,-4 1-1 0,-1 2 0 16,-4-4 1-16,-1-2 0 0,-3-2-2 0,-1 0 1 0,-2-3 1 15,-4-3 0-15,-3-4-2 0,0-1 0 0,-1-1 2 16,-4-1 0-16,1-1-2 0,1-1 1 0,-5-3 1 16,1 1 0-16,0 0-2 0,-3 0 1 0,2-4 1 15,0-2 0-15,1-2-1 0,0-2 1 0,3-2 0 16,-3 1 0-16,1-2 0 0,-3-1 0 0,2-2 0 16,3 0 0-16,1 1 0 0,1-3 0 0,6 1 0 15,-1-1 0-15,7 2 0 0,1 3 1 0,5-5-1 16,0 2 0-16,6-1 2 0,2-1 1 0,4 2-3 15,-3 1 0-15,6 2 6 0,1 2 0 0,0-2-6 0,3-1 0 16,2-2 5-16,1-2 2 0,5 0-7 0,5 1 0 16,-16 12-2069-16</inkml:trace>
  <inkml:trace contextRef="#ctx0" brushRef="#br1" timeOffset="-197784.289">21316 14675 1143 0,'0'0'0'16,"0"0"0"-16,0 0 0 0,0 0 72 0,0 0 1 0,0 0-73 15,0 0 0-15,0 0 149 0,0 0 0 0,0 0-149 16,0 0 0-16,0 0 118 0,0 0 1 0,0 0-119 15,0 0 0-15,0 0 24 0,0 0 0 0,0 0-24 16,0 0 0-16,0 0 36 0,-1 2 1 0,1-2-37 16,-10 3 0-16,10-3 44 0,-22 3 1 0,6-3-45 15,-1 0 0-15,-3 0 31 0,0 0 1 0,2 0-32 16,-1 0 0-16,5 0 30 0,1 0 1 0,-5 0-31 16,4-1 0-16,1-2 29 0,1-1 0 0,-4 3-29 15,-3-2 0-15,-4-1 30 0,-1 1 1 0,0-1-31 16,0-4 0-16,1 0 27 0,-1 1 0 0,-2-1-27 15,7-1 0-15,0-1 32 0,0 1 0 0,-2-2-32 0,4-2 0 16,-4-3 31-16,2 1 0 0,1-1-31 0,4 0 0 16,3 0 27-16,1 2 0 0,2 0-27 0,0-1 0 15,0 3 23-15,3-1 2 0,-1 0-25 0,1-1 0 0,4 0 24 16,-3 0 0-16,3-1-24 0,-1 3 0 0,1 1 23 16,2-2-1-16,1 3-22 0,-2 1 0 0,0-1 26 15,0 2 0-15,0-3-26 0,0-1 0 0,0-2 27 16,0-1 0-16,1 1-27 0,4-2 0 0,2 0 29 15,-1 1 1-15,0-1-30 0,1 1 0 0,1 1 32 16,1 2 0-16,1 0-32 0,-4 1 0 0,1 0 28 0,-1 0 0 16,2 0-28-16,1 0 0 0,4 0 25 0,2 0 0 15,1 0-25-15,-1 0 0 0,3 0 22 0,-4 1 1 16,5 2-23-16,-1-3 0 0,1 2 17 0,3 1 3 16,1 0-20-16,-1 0 0 0,0 3 13 0,2 0 1 0,0-1-14 15,-1 0 0-15,-4 1 11 0,0 0 1 0,-3 0-12 16,1 1 0-16,4-1 9 0,0 0 0 0,1 2-9 15,2 1 0-15,-3 2 7 0,-1 2 1 0,3 0-8 16,1 1 0-16,1 0 5 0,1 0 2 0,-1 2-7 16,1 1 0-16,1 2 4 0,1 2 1 0,1 1-5 15,-2 0 0-15,0 3 3 0,2 0 2 0,0 1-5 16,-2 0 0-16,-2 3 3 0,1-1 1 0,-1-1-4 16,-2 0 0-16,0 1 2 0,-2 1 1 0,-3-1-3 15,1 1 0-15,-2 1 2 0,1 0 1 0,-2 0-3 16,-2 1 0-16,-3 1 1 0,-1-1 1 0,1 2-2 15,-3 1 0-15,0 3 0 0,0 3 1 0,-2-1-1 16,-1 1 0-16,-2 1 0 0,-1 0 0 0,-2-1 0 16,-2-1 0-16,-1-1 0 0,-2-2 0 0,1 1 0 0,-3-1 0 15,1-3 0-15,-1 0 0 0,-2 1 0 0,-4-1 0 16,-3 0 0-16,-3-2 0 0,-2-2 0 0,-4-1 0 16,-5 1 0-16,-4-1 0 0,1-3 0 0,-1-3 0 0,1-4 0 15,1-2 0-15,3-2 0 0,0-3 0 0,2-3 0 16,3-4 0-16,0-2 0 0,-1-2 0 0,-1-2 0 15,1-3 0-15,4 0 0 0,1 0 0 0,0-1 0 16,6 0 0-16,1 1 0 0,2 0 0 0,6 2 0 16,2 1 0-16,3 0 0 0,0 1 0 0,2-1 0 0,-1 2 1 15,3-2-1-15,-4 1 0 0,3-3 5 0,0 0-1 16,0 2-4-16,0 3 0 0,0 4 8 0,1 3 1 16,-1 3-9-16,2 0 0 0,1 1 11 0,0 3 0 15,2 2-11-15,4 7 0 0,2 6 11 0,2 6-1 16,1-6-10-16,2-8 0 0,-19-11-2455 0</inkml:trace>
  <inkml:trace contextRef="#ctx0" brushRef="#br1" timeOffset="-196698.976">21167 14625 1821 0,'0'0'0'16,"0"0"0"-16,0 0 0 0,0 0 42 0,-4 0 2 16,1 0-44-16,-1 0 0 0,-4 0 64 0,-4 0 1 15,-2 0-65-15,-3 0 0 0,-1 0 87 0,0 1-1 16,-1 2-86-16,-1 1 0 0,-3 0 32 0,1 1 0 0,-2 0-32 15,-1 0 0-15,1 1 20 0,-5 0 0 0,3 1-20 16,-2 1 0-16,-1 3 23 0,0 0 0 0,2-2-23 16,2-1 0-16,-1-2 32 0,-1-1 0 0,-2 2-32 15,-2 2 0-15,-3-3 34 0,-1 2 1 0,0 2-35 16,2 2 0-16,1 3 29 0,0-1 1 0,0 0-30 16,2 2 0-16,1 0 39 0,0 0-1 0,-1-2-38 15,-4 0 0-15,-2 0 31 0,-2 1 1 0,-1-3-32 16,-1-1 0-16,5 2 29 0,-4 0 1 0,0 1-30 15,1-1 0-15,0 3 35 0,1-1 0 0,-1 1-35 16,0 0 0-16,-4 0 31 0,-1 0 2 0,2 3-33 16,-1 3 0-16,2 2 30 0,4 3 0 0,-1-1-30 0,-1 1 0 15,-2-1 26-15,-1-3 1 0,1 1-27 0,0 2 0 16,0-4 20-16,0 1 1 0,0 1-21 0,4-2 0 16,-3-3 19-16,3 0 2 0,-2 5-21 0,-4 1 0 0,-1 2 23 15,0 2 1-15,3-1-24 0,4-1 0 0,2-3 24 16,2 0 1-16,2-2-25 0,0 0 0 0,-1-3 23 15,3-1 0-15,-1-3-23 0,3 1 0 0,-4-2 22 16,1 1 0-16,1-1-22 0,2-1 0 0,2-2 20 16,4-2 1-16,2 1-21 0,-1 1 0 0,6 0 20 0,2 0 0 15,3-2-20-15,2-1 0 0,4-1 19 0,-1-3 0 16,1 0-19-16,1-1 0 0,-1-2 16 0,2 1 0 16,-3 0-16-16,1-2 0 0,2 0 15 0,0 0 0 15,0 0-15-15,0 0 0 0,0 0 14 0,0-2 2 16,0-3-16-16,2-3 0 0,3-4 13 0,1-4 1 15,-1-3-14-15,-2 0 0 0,2 0 12 0,-4 0 1 16,3 0-13-16,-1 0 0 0,2-2 13 0,-5 1 0 0,3-1-13 16,2-1 0-16,-5-2 13 0,3-1-1 0,0-1-12 15,-1 1 0-15,-2 0 11 0,0-1 2 0,1 3-13 16,2 1 0-16,-3 3 10 0,0 1 1 0,2 5-11 16,0 2 0-16,-1 3 9 0,2 4 0 0,-3 1-9 15,2 1 0-15,1 0 7 0,-3 2 1 0,0 0-8 16,0 0 0-16,0 0 5 0,0 0 1 0,-3 2-6 15,1 0 0-15,2 2 3 0,-3 4 1 0,0 6-4 16,1 9 0-16,-4 5 2 0,0 5 1 0,-1-1-3 16,1-2 0-16,-2-3 1 0,-3-2 2 0,1 1-3 15,2-3 0-15,0 3 1 0,0-2 0 0,0-2-1 0,2-2 0 16,-2-2 0-16,3-2 0 0,2-1 0 0,1 1 0 16,2-2 0-16,2-1 0 0,3-3 0 0,0-1 0 15,1 1 0-15,-1-2 0 0,3-2 0 0,6 0 0 0,5 1 0 16,3 0 0-16,2 0 0 0,0-2 0 0,2-2 0 15,1 0 0-15,2-2 0 0,1-1 0 0,2-1 0 16,-4-1 0-16,3-1 0 0,-3-2 0 0,-1-1 0 16,1 0 0-16,-1 1 0 0,0 0 0 0,0 2 0 15,-2 1 0-15,2 1 0 0,-1-1 0 0,-4 1 0 0,2 1 1 16,-2 1-1-16,-2 1 0 0,0-1 0 0,-2 3 1 16,-2-3-1-16,-3 1 0 0,-10-1 1 0,-2 1 0 15,-1-2-1-15,0 0 0 0,0 0-2767 0</inkml:trace>
  <inkml:trace contextRef="#ctx0" brushRef="#br1" timeOffset="-195180.64">17878 15725 1494 0,'0'0'0'0,"0"0"0"0,0 0 0 0,0 0 169 15,0 0-1-15,0 0-168 0,0 0 0 0,0 0 144 16,0 0 0-16,0 0-144 0,0 0 0 0,0 0 54 0,0 0 0 16,0 0-54-16,0 0 0 0,0 0 27 0,0 0 0 15,0 0-27-15,0-1 0 0,0-4 15 0,2-2-1 16,3 0-14-16,1-3 0 0,1-4 9 0,-1-2 1 15,-3-1-10-15,2-2 0 0,0-4 7 0,0 0 1 16,-2-1-8-16,2 2 0 0,-5 0 6 0,1-1 2 16,2 1-8-16,0 0 0 0,-1-2 12 0,0-1 0 0,1-4-12 15,0 1 0-15,0-5 18 0,2-2 1 0,3 0-19 16,-5-1 0-16,2-2 27 0,0-2 0 0,3 2-27 16,0 2 0-16,-2-1 45 0,2 4 0 0,3-3-45 15,-1-4 0-15,1-3 46 0,2 0 1 0,-4 4-47 16,4 1 0-16,0 5 43 0,-1 1 1 0,1 2-44 15,2 1 0-15,-3-1 47 0,4 0 2 0,-1 0-49 16,-3 0 0-16,1 0 42 0,-2 0 2 0,2 1-44 16,1 1 0-16,2 3 34 0,0 1-1 0,0 2-33 15,2 3 0-15,-2 3 31 0,1 0 0 0,-1 2-31 16,2 1 0-16,-4 0 24 0,2 1-1 0,-2-2-23 0,-1-1 0 16,-2 3 22-16,-1 1-1 0,-1-1-21 0,-1 3 0 15,-3-1 17-15,0 3 1 0,-2-1-18 0,-1-2 0 16,-2 1 14-16,-2-1 2 0,2 2-16 0,0 0 0 0,0 2 12 15,-3 3 2-15,1-4-14 0,1 4 0 0,1 2 10 16,0-1 0-16,-2 1-10 0,0-1 0 0,1 0 9 16,-1 2 1-16,-1 2-10 0,-2 1 0 0,-4 2 9 15,-2 3 0-15,-5 1-9 0,-2 1 0 0,-1-1 9 16,-3 1 0-16,-1 1-9 0,3-2 0 0,-1 2 8 16,0 1 0-16,2-1-8 0,0 0 0 0,-2 0 8 0,2 1-1 15,0 1-7-15,0-2 0 0,1-1 8 0,-2 1 0 16,2 1-8-16,2 1 0 0,3 0 6 0,-3-1 0 15,4-1-6-15,-1-1 0 0,0 1 7 0,2 0 0 16,3-1-7-16,2-2 0 0,2-4 7 0,3 1-1 16,-1 0-6-16,1 1 0 0,1 0 7 0,-3 1 1 15,3-1-8-15,3 0 0 0,-2-1 8 0,6-2 0 0,-1-1-8 16,4 1 0-16,1-1 9 0,3-2 1 0,4-3-10 16,-2-2 0-16,3-5 9 0,1-1 1 0,1-1-10 15,-2 0 0-15,-1 1 13 0,-1 0 1 0,1-1-14 16,1-3 0-16,2 3 11 0,-1-3 0 0,1 0-11 15,0-3 0-15,0 1 13 0,-1-1-1 0,3-1-12 16,-1-1 0-16,0-2 13 0,1 0 2 0,-3 3-15 16,1 0 0-16,-5 0 12 0,1 1 2 0,1 2-14 15,-2 0 0-15,0 2 12 0,1 2 0 0,-4 0-12 16,-2 3 0-16,-1 4 12 0,-2 4-1 0,0 4-11 0,-2 2 0 16,2 4 9-16,0 4 0 0,0 3-9 0,2 4 0 15,1 7 7-15,-3 5 0 0,1-1-7 0,1 1 0 16,0 0 6-16,-1 1 0 0,-1-1-6 0,-2 2 0 15,2 3 1-15,0 2 1 0,0-1-2 0,-1 0 0 0,-3 0 0 16,1-1 1-16,-5-6-1 0,2-2 0 0,-2-4 0 16,-2-4 0-16,4-2 0 0,-1-3 0 0,-1-2 0 15,2-1 0-15,0-4 0 0,-2-1 0 0,1 0-1 16,1-5 1-16,1 0 0 0,-3 0 0 0,0 2-2 16,0 0 1-16,3 0 1 0,8-2 0 0,-11-3-2764 0</inkml:trace>
  <inkml:trace contextRef="#ctx0" brushRef="#br1" timeOffset="-185812.583">18282 13908 815 0,'0'0'0'0,"0"0"0"16,-2-5 0-16,2 5 12 0,-3-11-1 0,3 11-11 15,-3-11 0-15,3 11 85 0,-5-13 0 0,5 13-85 16,-2-10 0-16,2 10 147 0,-1-7 1 0,1 7-148 16,-2-10 0-16,2 10 9 0,-5-3 0 0,5 3-9 0,-3-3 0 15,3 3 50-15,-3-3 0 0,3 3-50 0,-2 0 0 16,2 0 82-16,0 0 0 0,0 0-82 0,-4 1 0 0,4-1 60 16,-4 3-1-16,4-3-59 0,-7 5 0 0,7-5 62 15,-18 10 0-15,18-10-62 0,-33 11 0 0,12-5 52 16,-5-1 2-16,6 1-54 0,-1 0 0 0,5 1 45 15,2 1 0-15,-2-4-45 0,-2 4 0 0,2 0 45 16,-3 0 0-16,2 0-45 0,-1 5 0 0,2-1 40 16,2 4 2-16,1-2-42 0,0 1 0 0,-1-6 41 15,1 2 2-15,0 2-43 0,1 3 0 0,-1-4 46 0,0 4 0 16,0 0-46-16,1 0 0 0,-1-3 39 0,-2-2 0 16,1-2-39-16,-5 1 0 0,0 1 35 0,-2 1 0 15,2-2-35-15,0-1 0 0,3 1 35 0,-2-4 0 16,3 4-35-16,-3-2 0 0,2-2 41 0,3 0 1 0,1 1-42 15,-1-1 0-15,0 0 39 0,0 1 0 0,2-1-39 16,0 0 0-16,1-1 35 0,2 1 1 0,4 1-36 16,-1-1 0-16,-2-4 38 0,1 1 1 0,0 0-39 15,-1 0 0-15,4-1 34 0,-2-1 1 0,-1 2-35 16,1-1 0-16,2 0 28 0,1-1 1 0,2 1-29 16,-1-1 0-16,-1 3 22 0,1-4 1 0,1 0-23 15,0 0 0-15,0 0 16 0,3 0-1 0,3-4-15 16,10 3 0-16,-16 1-2326 0</inkml:trace>
  <inkml:trace contextRef="#ctx0" brushRef="#br1" timeOffset="-184327.723">20740 14280 1922 0,'0'0'0'0,"0"0"0"0,-2-5 0 0,2 5 77 15,-2-5 2-15,2 5-79 0,0-8 0 0,0 8 112 0,0-14 0 16,0 14-112-16,10-29 0 0,1 10 66 0,2 0 1 16,3-4-67-16,0 1 0 0,1-1 31 0,4 1 2 15,1-3-33-15,-1-4 0 0,1-2 14 0,2-1 1 16,2 4-15-16,-1 2 0 0,1 1 9 0,-1 1 1 0,2-1-10 15,-4 3 0-15,-1 1 7 0,0 0 0 0,2 2-7 16,2 4 0-16,1 2 6 0,1 2 0 0,4 0-6 16,0 4 0-16,0 6 4 0,2 2 1 0,-1 6-5 15,2 4 0-15,2 3 4 0,-1 5 2 0,3 3-6 16,2 2 0-16,-3 1 3 0,4 2 2 0,-1 5-5 16,-6 3 0-16,-1 3 2 0,-2 5 1 0,-5 1-3 15,-3 0 0-15,-5-1 2 0,-3 0 1 0,-5-1-3 16,-3 3 0-16,-3-4 1 0,-2 2 1 0,-6 1-2 15,-2 2 0-15,-3 1 1 0,-2 2 1 0,-4-1-2 16,-4-4 0-16,-2-4 2 0,-3-1 0 0,-5 1-2 16,1-5 0-16,-4-2 1 0,-2 0 0 0,-2-4-1 15,-2-7 0-15,-3-6 1 0,0-5 1 0,-3-5-2 16,-3-3 0-16,-3-4 4 0,-4-4-1 0,1-4-3 0,-1-4 0 16,2-6 4-16,0-3-1 0,-2-4-3 0,1 0 0 15,-2-6 7-15,-2-1-1 0,6-1-6 0,3 1 0 0,4 0 9 16,3 0 1-16,6-5-10 0,7-4 0 0,2-3 25 15,5-5 0-15,6 3-25 0,3 4 0 0,5 4 37 16,2 4 0-16,6-3-37 0,3-2 0 0,6-1 39 16,2-2 0-16,3 2-39 0,4 2 0 0,3 1 40 15,2 0-1-15,7 4-39 0,3 4 0 0,7 5 42 16,2 3-1-16,2 3-41 0,4 1 0 0,1 6 36 16,0 2 0-16,1 5-36 0,4 4 0 0,3 2 36 0,2 4 0 15,2 3-36-15,-2 3 0 0,3 7 32 0,1 2 1 16,-1 4-33-16,-2 4 0 0,-1 4 24 0,-2 1 1 15,-5 5-25-15,-6 0 0 0,-7 2 23 0,-4 0-1 16,-4-1-22-16,-6 1 0 0,-3-4 16 0,-5-1-1 0,-1 1-15 16,-5 7 0-16,-5 5 12 0,-2 2 0 0,-4-2-12 15,-2-2 0-15,-5-4 9 0,-3 0 0 0,-5-4-9 16,-3 0 0-16,-5-2 7 0,-3 0-1 0,-3-2-6 16,-3-6 0-16,-5-6 6 0,-3-3 0 0,-5-4-6 15,-5-6 0-15,-5-6 5 0,-2-3 1 0,-1-8-6 16,-2-1 0-16,3-5 4 0,-6-4 1 0,2-4-5 15,2-2 0-15,1-4 8 0,0-4 0 0,2 0-8 16,3 2 0-16,3-1 7 0,2-1 2 0,1-3-9 16,2-1 0-16,3-4 9 0,2 1 0 0,6 1-9 15,0 0 0-15,5 0 9 0,2 0 0 0,4 0-9 16,4 0 0-16,4 1 9 0,5 1 0 0,5-1-9 0,3 1 0 16,4-2 9-16,4-2 0 0,8 4-9 0,0 4 0 15,8 7 9-15,3 0 0 0,7 4-9 0,4 4 0 16,5 2 9-16,6 3 0 0,2 2-9 0,2 4 0 0,0 4 9 15,4 4 0-15,0 3-9 0,1 1 0 0,-1 5 8 16,2 3 0-16,2 5-8 0,-6 3 0 0,1 7 5 16,0 1 2-16,-7 3-7 0,-1 5 0 0,-3-3 4 15,-2 3 0-15,-5 0-4 0,-3 0 0 0,-3-1 2 16,-3-1 0-16,-5 3-2 0,-4-2 0 0,-5 4 2 0,-2 2-1 16,-7-4-1-16,-5-1 0 0,-5-3 0 0,-6 0 0 15,-6-3 0-15,-1-4 0 0,-9-4 0 0,-4 0 0 16,-5-4 0-16,-3-4 0 0,-4-3 0 0,-3-4 0 15,-1-4 0-15,-2-2 0 0,-1-4 0 0,0-4 0 16,-1-3 0-16,-1-2 0 0,2-2 0 0,1-2 0 16,-1-4 0-16,6-1 0 0,1-1-1 0,4-3 1 0,6 1 0 15,3 0 0-15,9 1-2 0,5 2 2 0,2 2 0 16,6 1 0-16,3 2-1 0,8 1 1 0,3 4 0 16,8-1 0-16,6 2-2 0,6 2 1 0,0-2 1 15,-2-5 0-15,-25 13-2738 0</inkml:trace>
  <inkml:trace contextRef="#ctx0" brushRef="#br1" timeOffset="-183226.194">21286 14359 1834 0,'0'0'0'0,"-5"0"0"0,-3 0 0 15,-4 0 6-15,-3 0 1 0,-2 0-7 0,-2 3 0 0,-5 2 3 16,-2 1 1-16,2 2-4 0,4 1 0 0,1 1 41 16,1-1 0-16,0 1-41 0,-1-1 0 0,2 2 27 15,-6 2 0-15,4 0-27 0,0-1 0 0,0 3 20 16,-2-4 1-16,2 1-21 0,-1 1 0 0,0 0 50 16,0-1 2-16,-1 1-52 0,-1 0 0 0,-1-1 53 0,1 0 0 15,0-3-53-15,-2 1 0 0,0 1 48 0,-2-2 0 16,1 2-48-16,-1-1 0 0,-2-2 59 0,-1 1 1 15,0 2-60-15,1 0 0 0,1 2 59 0,1 1 2 16,1-1-61-16,-4 0 0 0,0 1 42 0,0 0 2 16,-1-1-44-16,0-2 0 0,-2-2 37 0,2-1 0 15,-4 2-37-15,-2 1 0 0,1 0 32 0,-1 2 0 0,1 1-32 16,2 0 0-16,-1 2 33 0,1 0-1 0,1 0-32 16,-1-1 0-16,-2 3 28 0,-2-4 0 0,2 0-28 15,1 4 0-15,-1 1 22 0,0 0 0 0,2 1-22 16,1 2 0-16,0 4 20 0,0 1 1 0,2-2-21 15,-4-1 0-15,1-4 16 0,-1-1 1 0,1 0-17 16,0 2 0-16,-1-2 15 0,1-2-1 0,-1-1-14 16,1-3 0-16,1 0 13 0,0-2 0 0,0 0-13 15,-1 0 0-15,-1 0 11 0,1 2 2 0,1-2-13 16,5-2 0-16,-4 1 11 0,3 1 0 0,2-2-11 0,2 1 0 16,2-1 10-16,1 2 2 0,2-1-12 0,-2-2 0 15,2 0 10-15,0 1 0 0,2-1-10 0,-4-2 0 16,2-2 13-16,0-3 1 0,3 1-14 0,-7 1 0 15,3 0 21-15,-1 0 0 0,2 0-21 0,3 1 0 0,3-1 27 16,0 0 0-16,4-2-27 0,-2-1 0 0,3 0 28 16,1 0 0-16,1 2-28 0,-2 0 0 0,2-1 26 15,-2 1 0-15,-2-2-26 0,2 0 0 0,0 0 20 16,0-2 1-16,0-3-21 0,3-1 0 0,-1 0 22 16,0 1 0-16,1-1-22 0,2-4 0 0,3-1 20 0,-4-2 2 15,4-1-22-15,4-2 0 0,-3-1 17 0,2-2 1 16,2-2-18-16,3 2 0 0,3 0 14 0,-3 0 2 15,3-3-16-15,4 0 0 0,-2-6 13 0,1-4 1 16,0 0-14-16,1 2 0 0,-1 2 10 0,0-1 0 16,2 2-10-16,-1 3 0 0,4 2 9 0,-3 3 1 15,1 2-10-15,-3-1 0 0,1 1 9 0,-4 0 0 16,2 2-9-16,-2 1 0 0,0 3 9 0,0 2 0 0,-1 1-9 16,-2 1 0-16,1 6 9 0,-4-1 0 0,0 1-9 15,0 1 0-15,1 0 8 0,0 0 0 0,1 1-8 16,-6 2 0-16,3 2 7 0,-1 1 1 0,-2 5-8 15,-1 7 0-15,-3 4 6 0,-2 3 1 0,-1 2-7 16,-2 3 0-16,0 0 4 0,-5 1 2 0,2 2-6 16,2 3 0-16,-4 4 4 0,2 3 1 0,-4-1-5 15,-1-2 0-15,0-4 2 0,-3-2 1 0,0-1-3 16,2 2 0-16,-2 1 3 0,1 2-1 0,0-2-2 16,1 1 0-16,1-1 1 0,3-1 1 0,1-2-2 0,4-3 0 15,3-4 1-15,2-4 0 0,-2-3-1 0,5-2 0 16,0-4 0-16,0-2 2 0,0-1-2 0,0-4 0 15,5-1 0-15,-4-1 0 0,2 1 0 0,2-2 0 16,6-1 0-16,-3 0 0 0,5-2 0 0,5-2 0 0,2-3 0 16,6-1 0-16,-1 0 0 0,-1-1 0 0,0-1 0 15,-2-1 1-15,2-2-1 0,0 1 0 0,0 1 2 16,0-1 0-16,2-1-2 0,1 0 0 0,0 2 5 16,0-3-1-16,3 3-4 0,4 1 0 0,2 3 7 15,1 1 1-15,0 0-8 0,1 3 0 0,3-1 10 0,-2 2 0 16,-3 0-10-16,-1 0 0 0,0 0 9 0,-1 2 0 15,-4-1-9-15,-3 1 0 0,-5 0 7 0,-2 1 1 16,-8-2-8-16,-5 1 0 0,-12 1 5 0,-5-1 2 16,-6-6-7-16,-4 0 0 0,20 4-2923 0</inkml:trace>
  <inkml:trace contextRef="#ctx0" brushRef="#br1" timeOffset="-182029.964">17871 15659 1356 0,'0'0'0'16,"0"0"0"-16,0 0 0 0,0 0 47 0,-4 0 0 0,3 0-47 16,-1 0 0-16,1 0 61 0,1 0 0 0,-5-2-61 15,2-1 0-15,-1 0 158 0,0 1 1 0,-1 1-159 16,0-1 0-16,-3-1 8 0,2-2 0 0,1 0-8 15,0 2 0-15,0 0 42 0,1 0 0 0,-1-2-42 16,2-3 0-16,-2-1 56 0,3-1 1 0,2 1-57 16,0-1 0-16,0 1 52 0,0-1 1 0,0 1-53 15,0-2 0-15,2-2 64 0,3-1 1 0,-4-2-65 16,1 0 0-16,3 0 63 0,-4-1 1 0,2-2-64 16,1-2 0-16,0-1 55 0,-2-2 0 0,3 2-55 15,1-3 0-15,2-2 47 0,-3-3 0 0,3 0-47 16,5 0 0-16,-2-2 41 0,5-1 2 0,0-1-43 0,-2 3 0 15,0 2 43-15,2 1-1 0,-1 1-42 0,4-8 0 16,-3 0 43-16,1 0 0 0,1 0-43 0,-1 1 0 0,2-1 47 16,2 0 1-16,-3 2-48 0,2 1 0 15,3 2 43-15,2 3 0 0,-1-1-43 0,0-1 0 0,-5-1 38 16,2-2-1-16,0-1-37 0,-2 0 0 0,1-2 30 16,-2-1 0-16,-1 1-30 0,1 3 0 0,1 5 26 15,-5 2 0-15,2-2-26 0,0 0 0 0,0-1 20 16,0-3 0-16,2 0-20 0,1-1 0 0,2 0 17 0,-1-1 0 15,1 2-17-15,1 4 0 0,1 6 12 0,-3 4 1 16,1 1-13-16,-2 3 0 0,-1-1 12 0,-2 3 1 16,0 1-13-16,0 1 0 0,0-1 14 0,-2 1-1 15,-1 1-13-15,-2 0 0 0,-2 2 13 0,-2-1 0 16,-3 4-13-16,-2 0 0 0,1 3 12 0,0-3 1 16,-3 1-13-16,2 1 0 0,0-1 9 0,-1 0 1 0,1 1-10 15,-1 1 0-15,1 0 8 0,1 0 0 0,-3 0-8 16,0 0 0-16,0 0 5 0,0 1 2 0,-3 1-7 15,0 0 0-15,-2 1 4 0,-3 2 2 0,-5 2-6 16,-1 5 0-16,-7 0 2 0,1 1 2 0,-4 0-4 16,1-1 0-16,3-1 2 0,-4 0 0 0,1 2-2 15,-4 1 0-15,0 1 2 0,-5 0 1 0,0 3-3 16,1 4 0-16,0 3 1 0,-2 5 1 0,4-1-2 16,-1-5 0-16,4-2 1 0,2-2 1 0,1-1-2 15,0-1 0-15,-1-2 1 0,2-1 1 0,1-2-2 0,2 3 0 16,2 0 1-16,1-2 0 0,1-3-1 15,3 0 0-15,4-1 1 0,-2-4 1 0,4-3-2 0,1 0 0 16,5-3 1-16,0 0 2 0,1-1-3 0,3-2 0 16,0-2 1-16,4 0 1 0,8-3-2 0,5-4 0 0,5-6 1 15,5-2 1-15,1-4-2 0,0 0 0 0,-5 2 3 16,2-2-1-16,0-3-2 0,1-1 0 0,2-2 1 16,1-4 1-16,-4 3-2 0,0 2 0 0,1 5 1 15,-3 1 1-15,0-1-2 0,-5 2 0 0,-2 1 3 16,-1 2-1-16,0 3-2 0,-3 2 0 0,1 5 3 0,1 2 1 15,-2 3-4-15,0 2 0 0,-2 4 3 0,2 1 2 16,-3 1-5-16,1 3 0 0,0 1 3 0,1 1 1 16,-1 2-4-16,4 4 0 0,-1 2 4 0,4 4-1 15,-2 2-3-15,-3 3 0 0,0 2 2 0,-2 2 1 16,-3 3-3-16,-3 2 0 0,-4 2 1 0,-4-1 1 16,0-1-2-16,0-3 0 0,0-2 1 0,0 0 0 0,-2-3-1 15,-1-4 0-15,-2-4 0 0,-3 0 1 0,0 0-1 16,-1 0 0-16,-1-1 0 0,0-2 2 0,2-2-2 15,2 0 0-15,3-8 0 0,-4-1 0 0,3-2 0 16,1-3 0-16,3 0-2735 0</inkml:trace>
  <inkml:trace contextRef="#ctx0" brushRef="#br1" timeOffset="-180675.951">18448 13847 1431 0,'0'0'0'0,"-2"-1"0"16,0-2 0-16,-1-1 87 0,-2 3-1 0,1-1-86 15,-4 1 0-15,0-1 106 0,-2 1 0 0,2-1-106 16,-1 0 0-16,2 1 62 0,1-1 0 0,-2 1-62 16,0-1 0-16,0 2 28 0,0-3 1 0,0 1-29 15,0 2 0-15,0 0 20 0,0 0 2 0,2 0-22 16,-2 0 0-16,0 0 14 0,3 2 1 0,-1 1-15 16,-1-3 0-16,-4 3 10 0,1 0 1 0,-2 1-11 15,-1 0 0-15,-1 1 15 0,-1 1 0 0,3 1-15 16,-6 1 0-16,2 1 23 0,-3 2 0 0,1 2-23 15,1 0 0-15,-1 2 37 0,2 1 0 0,0 2-37 0,1-1 0 16,0 2 46-16,-4 2 0 0,5-1-46 0,-4 1 0 16,2-1 48-16,-3 3-1 0,2-3-47 0,-1 1 0 15,0-1 42-15,-1-1 2 0,-3-1-44 0,-2-1 0 16,-5 1 44-16,-2-3 0 0,-1 0-44 0,0 0 0 0,2 3 37 16,-1 2 0-16,1 3-37 0,1-3 0 0,-3 4 32 15,2 0 2-15,1-1-34 0,-1 0 0 0,0-3 28 16,0 1 0-16,-1-1-28 0,1 1 0 0,-3-2 24 15,-4-2 0-15,0 1-24 0,1 1 0 0,1-2 29 16,1-1 2-16,1-2-31 0,-3 4 0 0,0 1 29 0,-1-2 0 16,2 0-29-16,-2 4 0 0,4-2 26 0,0 2 1 15,-1-1-27-15,1 1 0 0,-1-1 23 0,1 1 1 16,-1 0-24-16,1 1 0 0,-1 0 24 0,-1 0 0 16,0-1-24-16,2-4 0 0,2-1 22 0,1 1 0 15,0 1-22-15,1-2 0 0,0-2 20 0,-1 0 2 0,3 2-22 16,1 0 0-16,1 0 17 0,-1-1 1 0,1 1-18 15,1 0 0-15,2 1 17 0,1-1 1 0,-3-1-18 16,2-1 0-16,3 2 15 0,1-4 0 0,2 1-15 16,2 0 0-16,-2-2 17 0,5 0 1 0,0 0-18 15,-1-2 0-15,1-2 18 0,2 1 0 0,1 0-18 16,3-1 0-16,0 0 18 0,0-4 0 0,2 2-18 16,-5 1 0-16,4 2 16 0,-4 0 0 0,3-2-16 15,0-1 0-15,2-2 14 0,-2 0 1 0,5-1-15 16,-3-1 0-16,1 1 10 0,1 0 1 0,-1-2-11 15,-3 0 0-15,2 0 8 0,0 0 1 0,-2 0-9 0,0 0 0 16,-1 0 8-16,1 0 0 0,0-2-8 0,1-1 0 16,-1-2 7-16,0 0 1 0,2 1-8 0,-2-3 0 15,3-1 8-15,1-1 0 0,1-5-8 0,0-4 0 16,0 1 7-16,1-5-1 0,6-4-6 0,-4-1 0 0,2-3 7 16,0-1 1-16,-1-1-8 0,1 2 0 0,2 1 6 15,-1 2 0-15,0 1-6 0,-1 0 0 0,0 1 8 16,0 3 0-16,1-4-8 0,-1-1 0 0,-2-1 7 15,2-4 0-15,0 2-7 0,-1 3 0 0,1 2 6 0,-2 0 1 16,2 1-7-16,1 2 0 0,-1 3 7 0,0 1 1 16,0 6-8-16,-2 1 0 0,-1 1 5 0,-1 4 2 15,1 3-7-15,1 1 0 0,-3-1 4 0,2 1 2 16,1 1-6-16,-3-1 0 0,1 0 5 0,1 1-1 16,3 1-4-16,-4 1 0 0,2 3 3 0,1 0 2 15,-3 6-5-15,2 7 0 0,-3 7 2 0,2 6 0 0,-2 3-2 16,-2 1 0-16,-1 4 2 0,0 0 0 0,-2 1-2 15,-3-1 0-15,-1 2 1 0,-2-7 0 0,-1 3-1 16,1 4 0-16,0 1 0 0,0 2 1 0,0-2-1 16,0-1 0-16,1-2 0 0,2-3 0 0,0-4 0 15,-1 1 0-15,-1-5 0 0,0-2 0 0,4-1 0 16,-2-2 0-16,5-3 0 0,1 0 0 0,2 0 0 16,-3-2 0-16,6-2 0 0,2-1 0 0,0-1 0 15,1-4 0-15,1-3 0 0,-1-2 0 0,4-3 0 16,4 1 0-16,5-2 0 0,3 0 0 0,2-2 0 15,0-4 0-15,2-4 0 0,-1-2 0 0,4-1 0 16,-2 2 0-16,5 0 0 0,1-2 0 0,1 1 0 0,-6 0 0 16,0 3 0-16,-3 1 0 0,2 0 0 0,2 0 0 15,1 0 0-15,0 0 1 0,-1 0-1 0,0 2 0 16,-4 0 0-16,1 1 1 0,3 2-1 0,-2 1 0 16,4 2 1-16,1 2 1 0,-1-1-2 0,-4-1 0 0,0-1 1 15,-2-1 0-15,-20-1-1 0,3-2 0 0,-8 5-2779 16</inkml:trace>
  <inkml:trace contextRef="#ctx0" brushRef="#br1" timeOffset="-179170.771">15237 15508 1431 0,'0'0'0'0,"0"0"0"16,-1 0 0-16,1 0 107 0,0 0 0 0,0 0-107 15,0 0 0-15,0 0 39 0,-5 0 0 0,5 0-39 16,-3 0 0-16,3 0 66 0,-3 0 2 0,3 0-68 15,-5-6 0-15,5 6 28 0,-8-8 1 0,8 8-29 16,-13-8 0-16,13 8 31 0,-13-16 2 0,13 16-33 16,-14-19 0-16,14 19 22 0,-8-24 2 0,8 24-24 0,-6-30 0 15,6 13 31-15,1-2 2 0,4 0-33 0,-3-3 0 16,1-2 40-16,2-1 1 0,1-2-41 0,0-3 0 16,1-2 46-16,-1-3 0 0,2 2-46 0,3 1 0 0,-3 2 58 15,2 2 0-15,-2-4-58 0,5-1 0 0,-1-5 58 16,4-3-1-16,-3-1-57 0,0 1 0 0,0 0 48 15,-1-2 2-15,1-1-50 0,0 3 0 0,-2-2 47 16,2-1 0-16,-4-2-47 0,4 0 0 0,0 0 38 16,-1 0 1-16,1 0-39 0,0 5 0 0,-2 3 34 15,0 2 0-15,0-1-34 0,2 1 0 0,2-2 33 16,-3-2 2-16,1 1-35 0,0 2 0 0,-2 1 37 0,0 3 0 16,2-2-37-16,1 3 0 0,4 4 37 0,-4 1 0 15,2 0-37-15,0 0 0 0,2-2 34 0,2 1-1 16,1-2-33-16,-2 3 0 0,0 2 26 0,0 1 0 15,-1 0-26-15,-1 3 0 0,-1 4 25 0,0 3 1 16,-1 1-26-16,-1 0 0 0,0 2 24 0,-1 2 2 0,-2 1-26 16,-1 2 0-16,-4 1 23 0,-1 2 0 0,0 1-23 15,-4 1 0-15,1 1 24 0,0-4 0 0,1 3-24 16,-3 1 0-16,0 0 25 0,0 0 1 0,0 0-26 16,0 0 0-16,-3 1 20 0,1 3 1 0,0-4-21 15,-2 4 0-15,-4 4 17 0,-2 2 1 0,-3 1-18 16,-6 1 0-16,0 1 15 0,-2 0-1 0,-3 1-14 15,4 0 0-15,2 1 12 0,-4-1-1 0,-1 2-11 16,1 1 0-16,-3 2 8 0,-4 5 1 0,5-4-9 16,2 4 0-16,1-2 6 0,0 0 1 0,1 1-7 15,-1-1 0-15,0-3 6 0,0-2-1 0,2-1-5 0,3 0 0 16,0 0 5-16,2 0-1 0,3-2-4 0,-2-3 0 16,5-2 4-16,-1 1 0 0,2-2-4 0,2-2 0 0,4-4 2 15,1-2 2-15,0 1-4 0,-2 1 0 16,1-1 2-16,1 1 1 0,0 0-3 0,0-1 0 0,0 1 3 15,0-2-1-15,0 0-2 0,0 0 0 0,0 0 2 16,0 0 0-16,1-2-2 0,6-3 0 0,2-2 3 16,4-5-1-16,3-2-2 0,0 0 0 0,1 0 2 15,-2-1 0-15,1 1-2 0,0-2 0 0,1-4 3 16,1-1 0-16,1-1-3 0,-5 0 0 0,5-7 4 0,-3 2 2 16,2 1-6-16,-4-1 0 0,0 1 6 0,-1 1 0 15,2 1-6-15,0 0 0 0,1 4 7 0,0 1 0 16,2 0-7-16,-5 3 0 0,1 0 5 0,0 4 2 15,-1 0-7-15,0 3 0 0,-4 1 5 0,3 2 0 16,-6 1-5-16,0 2 0 0,-1 1 4 0,0 1-1 0,1 1-3 16,4 1 0-16,3 2 2 0,3 2 0 0,1 3-2 15,2 3 0-15,3 3 3 0,-1 1-1 0,-3 2-2 16,1 4 0-16,-2 1 1 0,-1 5 1 0,-1 1-2 16,1 4 0-16,-4 3 1 0,0 4 2 0,0 2-3 15,-1-1 0-15,-3-4 1 0,-1-1 0 0,-1-1-1 16,1-1 0-16,-6-2 0 0,2 1 1 0,-1-7-1 15,4 4 0-15,-1-2 0 0,3-2 1 0,-5-3-1 16,2-3 0-16,-5-3 1 0,2-2 0 0,-1-4-1 16,1-2 0-16,1-3 2 0,2-4 0 0,-4 2-2 0,3-3 0 15,-1 0 2-15,1 0 0 0,0-6-2 0,2-2 0 16,2-3 3-16,0-2-1 0,0-6-2 0,-5-6 0 16,2-8 2-16,0-7 0 0,-4-1-2 0,-4 1 0 15,3 40-2802-15</inkml:trace>
  <inkml:trace contextRef="#ctx0" brushRef="#br1" timeOffset="-177879.589">16165 13189 1494 0,'0'0'0'0,"0"0"0"0,0-3 0 0,0 3-11 16,0-4 1-16,0 4 10 0,0-1 0 0,0 1-36 15,0 3 0-15,0-3 36 0,0 3 0 0,0-3 20 16,5 3 2-16,-5-3-22 0,6 3 0 0,-6-3 18 0,2 5 0 16,-2-5-18-16,3 8 0 0,-3-8 19 0,5 13 1 15,-5-13-20-15,5 11 0 0,-5-11 81 0,3 9-1 16,-3-9-80-16,3 10 0 0,-3-10 96 0,5 5-1 15,-5-5-95-15,1 4 0 0,-1-4 81 0,4 7 0 16,-4-7-81-16,3 1 0 0,-3-1 65 0,6 2 1 16,-6-2-66-16,6 3 0 0,-6-3 52 0,15 3-1 0,-15-3-51 15,28 3 0-15,-8-1 47 0,0 0 1 0,1-2-48 16,-2 0 0-16,0 1 48 0,-1 1 1 0,3-2-49 16,1 0 0-16,2 3 44 0,1-2 0 0,4 3-44 15,0-1 0-15,4 2 37 0,5 2 1 0,1-3-38 16,2-1 0-16,2-2 30 0,3 3 1 0,4-1-31 15,-1 1 0-15,2 3 22 0,2 1 2 0,1 0-24 16,0-2 0-16,-1 0 20 0,-1 1 1 0,3-1-21 16,0 0 0-16,3-1 17 0,1 0 1 0,-4 1-18 15,3 0 0-15,-2 1 14 0,1 1 1 0,0 0-15 16,1 1 0-16,-1-1 15 0,2 0 0 0,0 1-15 0,-2 1 0 16,-1-1 14-16,0 1-1 0,-3 1-13 0,-1 2 0 15,-4-1 13-15,-2 1-1 0,-1 0-12 0,-2-1 0 16,2-1 9-16,-4-1 1 0,-3 1-10 0,1 0 0 15,-6 2 12-15,-3-5 2 0,-3 0-14 0,-4-2 0 0,-3 0 10 16,-2-3 1-16,-2 1-11 0,-2-3 0 0,-1 1 11 16,0 1 2-16,-2-1-13 0,-2-2 0 0,-4 0 12 15,0 1 2-15,-5-1-14 0,2 0 0 0,-1 0 15 16,1 0 2-16,-2-1-17 0,0-4 0 0,-2 0 17 16,1 0 1-16,-4-3-18 0,-5-4 0 0,-7-7 18 0,-2-3 0 15,-2 1-18-15,-1 2 0 0,-2 2 15 0,-2 1 1 16,1-2-16-16,-4 1 0 0,-1-1 15 0,-4 1-1 15,1-2-14-15,-4-2 0 0,4-1 15 0,2-1 0 16,-1-3-15-16,2-1 0 0,-3-1 11 0,1-1 0 16,0 2-11-16,0 0 0 0,2 2 10 0,1 1 1 15,4 1-11-15,-1 2 0 0,1 4 12 0,2-1 0 0,4 4-12 16,-2 1 0-16,5 2 11 0,1 3 0 0,0 0-11 16,4 2 0-16,3 1 12 0,2 2-1 0,3-2-11 15,-2 4 0-15,3-1 10 0,2 2 1 0,-1 0-11 16,1 0 0-16,0 0 8 0,0 0 1 0,0 0-9 15,1 2 0-15,6-1 7 0,0 1-1 0,3 3-6 16,9 4 0-16,8 4 6 0,5 1 0 0,2 2-6 16,-4 0 0-16,3 0 4 0,1-1 1 0,2 4-5 15,-2 2 0-15,4 3 3 0,0 1 1 0,4 0-4 16,-1-1 0-16,1 0 4 0,-4-2-1 0,3 0-3 0,-4 0 0 16,1 1 2-16,1-1 2 0,-9 0-4 0,-1-1 0 15,-5-4 2-15,-2 0 0 0,-5 1-2 16,-4-1 0-16,-5 1 3 0,-5-1-1 0,-4 2-2 0,-2 2 0 0,-4 1 1 15,-1 3 0-15,-5-1-1 0,-1-4 0 16,-3-1 1-16,-4-1 0 0,-3-2-1 0,-2 0 0 0,1-2 0 16,-7-2 1-16,2-4-1 0,-2 3 0 0,0 1 0 15,0-3 2-15,-1-1-2 0,-1-2 0 0,1-1 0 16,-2 0 1-16,0-2-1 0,-2-3 0 0,-3-3 1 16,-1 0 0-16,2-1-1 0,3 3 0 0,2-1 1 0,1 1 0 15,1-1-1-15,5-1 0 0,4-2 1 0,3 0 0 16,1 2-1-16,-1 2 0 0,5-2 3 0,2 1-1 15,0 2-2-15,5 0 0 0,5 0 2 0,3 0 0 16,3 0-2-16,-1 2 0 0,4 1 3 0,0 1-1 16,14-2-2-16,2-5 0 0,-22 3-2599 0</inkml:trace>
  <inkml:trace contextRef="#ctx0" brushRef="#br1" timeOffset="-168503.951">18510 13224 1105 0,'0'0'0'0,"0"0"0"15,0 0 0-15,0 0 53 0,0 0 0 0,0 0-53 16,0 0 0-16,0 0 138 0,0 3 1 0,0-3-139 15,0 3 0-15,0-3 120 0,0 1 0 0,0-1-120 0,0 4 0 16,0-4 21-16,0 6 1 0,0-6-22 0,0 6 0 16,0-6 39-16,1 7-1 0,-1-7-38 0,8 6 0 15,-8-6 49-15,0 6 1 0,0-6-50 0,0 3 0 0,0-3 37 16,0 4 0-16,0-4-37 0,0 0 0 0,0 0 38 16,0 3 0-16,0-3-38 0,0 1 0 0,0-1 37 15,0 0 0-15,0 0-37 0,0 4 0 0,0-4 36 16,0 3 0-16,0-3-36 0,0 3 0 0,0-3 39 15,0 5 0-15,0-5-39 0,0 3 0 0,0-3 35 16,0 6 0-16,0-6-35 0,0 3 0 0,0-3 35 0,0 3 1 16,0-3-36-16,0 4 0 0,0-4 34 0,0 3 2 15,0-3-36-15,0-2 0 0,0 2 35 0,0-5 1 16,0 5-36-16,-3-3 0 0,3 3 35 0,-3-11 1 16,3 11-36-16,-7-20 0 0,7 20 39 0,-11-30 0 15,10 17-39-15,-4-5 0 0,2 3 42 0,0 0-1 16,-1 1-41-16,1 0 0 0,2 0 46 0,-1-1 1 0,-1 1-47 15,-2 0 0-15,0 0 43 0,0-1 0 0,2 1-43 16,-5-2 0-16,4-1 40 0,-4 1 1 0,3-3-41 16,-3 2 0-16,1-1 34 0,1 2 2 0,0-3-36 15,-1-1 0-15,-1-1 28 0,-1-3 1 0,1 1-29 16,5-1 0-16,-2-1 23 0,5-1-1 0,-5 3-22 16,-1 0 0-16,-1 4 23 0,-1 0 0 0,0 2-23 15,0 0 0-15,2-1 24 0,3 1-1 0,0-1-23 16,-4-1 0-16,1-3 25 0,-5 2 0 0,1-3-25 15,2 1 0-15,-3 2 22 0,1-1 2 0,3-1-24 16,-1-2 0-16,-2 0 23 0,0 1 2 0,1 0-25 0,-1 4 0 16,1 5 23-16,1-2-1 0,0 4-22 0,0-3 0 15,3 3 20-15,0-1 2 0,0 4-22 0,2-4 0 16,-1 2 20-16,4 1 0 0,0 2-20 0,-2-3 0 0,0-1 17 16,2 1 0-16,-3 1-17 0,2-3 0 0,-6 1 12 15,-1-2 1-15,2-2-13 0,-2 1 0 0,-3-2 12 16,0 1-1-16,-1 0-11 0,1 1 0 0,0-1 9 15,0 1 0-15,0 4-9 0,-2-3 0 0,0 3 8 0,1 2 1 16,2-1-9-16,-3 1 0 0,5-3 10 0,0 1 0 16,3 0-10-16,-2 2 0 0,2 1 8 0,2 2 1 15,1 1-9-15,-1 2 0 0,3-2 8 0,-3 2 0 16,1 0-8-16,-1 1 0 0,0-1 8 0,1 0 1 16,2 0-9-16,-6-2 0 0,1-3 7 0,0 0 0 15,0 0-7-15,-3 2 0 0,4-2 5 0,-4-2 2 0,0 2-7 16,3 2 0-16,0 1 6 0,-1 1 0 0,-1-1-6 15,4 2 0-15,-2-4 5 0,4 3 1 0,-1-1-6 16,-1 0 0-16,1 0 4 0,-1 2 1 0,3-2-5 16,-1 2 0-16,-1 0 3 0,0 0 1 0,1 0-4 15,-1 1 0-15,2 1 4 0,0 1 0 0,0-4-4 16,0 4 0-16,0 0 4 0,0 0-1 0,0 0-3 16,0 0 0-16,0 0 4 0,0 0 1 0,0 0-5 15,0 0 0-15,0 0 3 0,0 0 2 0,-1 4-5 16,1-4 0-16,-4 3 3 0,1 1 1 0,-3 6-4 15,-7 4 0-15,-3 4 2 0,-1 2 1 0,1-2-3 16,3 2 0-16,0 1 2 0,2-2 1 0,1 1-3 0,-2-1 0 16,-1-1 1-16,5-1 1 0,0 2-2 0,-3 3 0 15,1 2 1-15,1 1 0 0,1-2-1 0,0-3 0 16,0-2 0-16,3-4 1 0,-1 0-1 0,1-4 0 16,3-3 0-16,-1-2 2 0,3-2-2 0,-1 1 0 0,1-1 0 15,0 1 1-15,0-2-1 0,0 0 0 0,0-1 0 16,0 1 1-16,0-2-1 0,0 0 0 0,0 0 0 15,0 0 1-15,1-2-1 0,4-3 0 0,1-7 1 16,1-4 0-16,-1-5-1 0,0-1 0 0,2-2 2 16,4-1 1-16,-5 0-3 0,3 1 0 0,0 2 2 0,-2 1 0 15,0 1-2-15,0-1 0 0,-1 1 2 0,1-1 2 16,0 5-4-16,2-4 0 0,0 1 2 0,-1 1 0 16,-4 9-2-16,1-1 0 0,1 1 4 0,-1-6-1 15,2 3-3-15,0-1 0 0,0 0 2 0,-2 2 2 16,1 2-4-16,-1 1 0 0,0 0 3 0,1 0 1 0,-1 2-4 15,1 3 0-15,-3-4 4 0,3 4-1 0,21-5-3 16,-4 8 0-16,-1 5 2 0,-1 4 2 0,-9-5-4 16,1 4 0-16,4-1 2 0,1 0 1 0,9 7-3 15,1 2 0-15,1 0 3 0,-3 3-1 0,2 0-2 16,-2-3 0-16,-1 1 1 0,-1-1 0 0,-4-4-1 16,-4 4 0-16,1-5 1 0,-2 2 0 0,-3 0-1 15,-1-1 0-15,1-2 0 0,0 3 1 0,-5-6-1 16,0 1 0-16,0-1 0 0,-3-1 0 0,-2 0 0 15,2-3 0-15,-4 2 0 0,2 0 0 0,2 3 0 16,-2-3 0-16,-1-1 0 0,-2 1 0 0,0-5 0 16,0 0 0-16,0 0 0 0,0 0 0 0,0-1 0 0,-2-3 0 15,2 4-3009-15</inkml:trace>
  <inkml:trace contextRef="#ctx0" brushRef="#br1" timeOffset="-166380.565">17976 11433 1507 0,'0'0'0'0,"0"0"0"0,0-5 0 16,0 5 0-16,0-3 0 0,0 3 0 16,0-3 0-16,0 3-2 0,0-3 1 0,0 3 1 0,0-4 0 15,0 4 62-15,0-3 1 0,0 3-63 0,-2-3 0 0,2 3 36 16,-3-3 1-16,3 3-37 0,-5-2 0 0,5 2 29 15,-11 4 1-15,11-4-30 0,-18 4 0 0,18-4 68 16,-23 8-1-16,23-8-67 0,-24 16 0 0,24-16 63 16,-16 21 1-16,16-21-64 0,-16 19 0 0,16-19 64 15,-16 15 1-15,16-15-65 0,-18 21 0 0,18-21 57 16,-20 27 0-16,20-27-57 0,-24 24 0 0,8-12 51 0,-2 1 0 16,2 0-51-16,2-1 0 0,1-1 48 0,-4 2 0 15,1-2-48-15,-2 2 0 0,-1 1 49 0,-3 0 2 16,-2 1-51-16,0-1 0 0,-2 0 47 0,1-1 1 15,3-1-48-15,-2 3 0 0,0-6 39 0,1 2 2 16,1-1-41-16,-2 2 0 0,-1 3 41 0,-2-3 1 16,3 4-42-16,1 2 0 0,3-1 36 0,1 0 0 15,-2 2-36-15,3 2 0 0,2 1 31 0,-3 0 2 0,2 0-33 16,-1 1 0-16,2-3 27 0,0-1 1 0,2-1-28 16,-4-1 0-16,2 2 21 0,-1-5 0 0,1 1-21 15,-5-4 0-15,1 1 20 0,-6 1 1 0,2 1-21 16,0 0 0-16,0 2 18 0,0 2 1 0,-1-1-19 15,-2 1 0-15,1-1 15 0,1 0 2 0,-1 1-17 16,1 1 0-16,1 1 15 0,2-2-1 0,-1 1-14 16,1 1 0-16,0-2 13 0,1 1-1 0,0-2-12 15,1-1 0-15,-3-5 14 0,2 0-1 0,1 3-13 16,-1 1 0-16,0-1 15 0,4 0-1 0,1 0-14 16,-3 1 0-16,0-3 15 0,-2 3 0 0,2-4-15 0,1 1 0 15,2 1 15-15,2 0 0 0,1-4-15 0,-3 4 0 16,3 0 12-16,1 1 1 0,-1-3-13 0,2 2 0 15,1-1 12-15,2 1 0 0,-3 0-12 0,2-1 0 0,-1-1 11 16,2 0 0-16,0-1-11 0,0-2 0 0,3 0 11 16,1 0 0-16,0-4-11 0,4 0 0 0,-3-1 10 15,2 1 0-15,1 1-10 0,-4 0 0 0,4 0 9 16,0-2 1-16,0-3-10 0,-1 1 0 0,1 1 8 16,0 0 0-16,0-1-8 0,0 1 0 0,0-2 8 15,0 0-1-15,0 0-7 0,0 0 0 0,0 0 8 0,0-2 0 16,1-4-8-16,4-5 0 0,3-7 8 0,3-2 1 15,-3-2-9-15,2-1 0 0,-5 0 8 0,-1-1 1 16,3 2-9-16,1 1 0 0,1 2 8 0,-1 0 1 16,0 0-9-16,0-1 0 0,0-3 8 0,2 1 1 0,-2 2-9 15,-2-1 0-15,0 1 9 0,-1-1-1 0,0-3-8 16,0-1 0-16,1 0 11 0,-1-1 0 0,-2 1-11 16,2 1 0-16,-3 2 10 0,1 1 1 0,0 2-11 15,2 4 0-15,-4 3 8 0,2 3 1 0,1 3-9 16,-3 2 0-16,2 3 7 0,-3-1 1 0,0 1-8 15,0 1 0-15,0 0 5 0,0 0 1 0,0 0-6 16,0 1 0-16,0 1 4 0,0-1 1 0,0 4-5 16,0 6 0-16,0 7 2 0,-3 5 1 0,2 3-3 15,1-1 0-15,-5 0 1 0,2 2 2 0,-2 0-3 0,-1 0 0 16,-1 0 0-16,1-2 1 0,-1-1-1 0,-1-2 0 16,0-3 0-16,-3 0 1 0,3 0-1 0,2 0 0 15,0-1 0-15,-1-2 1 0,4-1-1 0,-2 3 0 16,5-2 0-16,0 0 0 0,0-2 0 0,-3-3 0 0,6-3 0 15,-3-2 0-15,5-1 0 0,-3 0 0 16,4-1 0-16,-1 0 0 0,6-3 0 0,6 1 0 0,4-1 0 16,1-1 0-16,4-1 0 0,-2-4 0 0,0-3 0 15,1-1 1-15,1-3-1 0,3 1 0 0,1 0 1 16,-2 2 2-16,-2-4-3 0,1 2 0 0,0 2 4 16,-1-1 2-16,-2 4-6 0,-1-4 0 0,1 2 8 15,0 0-1-15,-3 2-7 0,1 1 0 0,2 1 8 0,3 0 0 16,0 1-8-16,-1 2 0 0,-5-4 7 0,-4 3 0 15,4 1-7-15,-5 1 0 0,-3 0 4 0,-1 0 1 16,-4 0-5-16,-6 0 0 0,-4-7 1 0,-2 1 1 16,-6-2-2-16,-1-1 0 0,11 9-2835 0</inkml:trace>
  <inkml:trace contextRef="#ctx0" brushRef="#br1" timeOffset="-164989.93">15759 13170 1431 0,'0'0'0'0,"-5"-3"0"15,-3-2 0-15,-5-2 0 0,-4 0 0 0,2-1 0 16,3 0 0-16,2 1-1 0,2 1 0 0,3 1 1 15,-1 1 0-15,4-1 46 0,-3 3 1 0,2-3-47 16,0 2 0-16,1 0 29 0,-2-2 2 0,1 1-31 16,1-3 0-16,2 6 24 0,0-4 2 0,-2 2-26 15,2 0 0-15,2 1 80 0,1 0 1 0,0 1-81 16,0-1 0-16,2 1 88 0,3-1 2 0,5 2-90 16,5 2 0-16,5 1 73 0,1 0 0 0,2 2-73 0,-4 0 0 15,-1-1 62-15,0 3 1 0,-1-3-63 0,3 1 0 16,1-2 52-16,-1-1 2 0,3-1-54 0,1 4 0 15,5-3 42-15,1 3-1 0,1-1-41 0,-1 1 0 16,1 1 50-16,1 1-1 0,0-1-49 0,3 2 0 0,-3 1 43 16,2 3 0-16,1-3-43 0,2-1 0 0,3-2 48 15,3 1 0-15,-3 1-48 0,2-1 0 0,-2 1 42 16,2 2 2-16,-2-5-44 0,3 3 0 0,0-2 37 16,0 0 0-16,2 1-37 0,0-1 0 0,0 0 33 15,3 1 1-15,-3-1-34 0,1 2 0 0,0-2 26 0,1 0 3 16,1 1-29-16,3-1 0 0,-3-1 23 0,3-2 2 15,-4 0-25-15,1 4 0 0,-4-1 19 16,1 2 1-16,0-2-20 0,-2 0 0 0,-1 1 18 0,0-1 1 16,-2 2-19-16,-2-3 0 0,-3 1 14 0,-1 0 0 15,-2-1-14-15,2 2 0 0,-4-4 14 0,2 0 0 0,-3-2-14 16,-2 3 0-16,-3 0 13 0,-3 1 0 0,0-2-13 16,-1 2 0-16,-1-3 11 0,0 1 2 0,-1 0-13 15,0 0 0-15,-1-1 12 0,1-2 1 0,0 0-13 16,-5 1 0-16,1 1 14 0,-2-1 0 0,-1 3-14 15,-1-3 0-15,-2 2 13 0,-2 1 0 0,1-1-13 16,0 0 0-16,1-2 13 0,1 1-1 0,0 0-12 16,-3-1 0-16,-4 1 9 0,-2-1 1 0,0-1-10 15,-1 0 0-15,0 0 9 0,-1 0 1 0,1 0-10 16,1 2 0-16,-2 1 7 0,3-3 1 0,-3 0-8 16,1 0 0-16,-1 0 5 0,3 0 2 0,-4 0-7 15,1 0 0-15,-1 0 6 0,-1 0 0 0,1 0-6 0,-5-6 0 16,0-2 8-16,-3-2 0 0,-6-2-8 0,-5-1 0 15,-5-6 10-15,-5 2 0 0,0-1-10 0,2 1 0 16,-1-1 10-16,2 1 0 0,-1-2-10 0,0-2 0 0,-2-2 11 16,1-3 0-16,0 3-11 0,3-1 0 0,1 0 10 15,-5 0 0-15,4 4-10 0,-4-2 0 0,4 3 9 16,1 3 1-16,1 0-10 0,3 0 0 0,2 2 9 16,-1 1 1-16,5 2-10 0,-4 0 0 0,4 0 9 15,4 0 1-15,-1 3-10 0,3 2 0 0,3 4 8 0,4-1 0 16,-1 1-8-16,1 1 0 0,-1-1 6 0,0 2 0 15,1 0-6-15,1 0 0 0,0 0 7 0,0 0 0 16,0 0-7-16,0 0 0 0,1 2 5 0,4-1 1 16,5 4-6-16,4 1 0 0,10 9 6 0,1-1-1 15,4 2-5-15,1 3 0 0,7-5 5 0,-2 2 0 16,2 3-5-16,-2 3 0 0,0 3 5 0,-2 2-1 0,1 2-4 16,1-1 0-16,2-1 3 0,-1 0 0 0,1 0-3 15,-2-3 0-15,0 3 1 0,-1-1 1 0,-4 1-2 16,-2 0 0-16,-5-1 1 0,-1-1 0 0,-6 2-1 15,-2 0 0-15,-2-2 0 0,-9 0 2 0,-3-2-2 16,-3-1 0-16,-4-2 0 0,-2-1 1 0,-7-3-1 16,-5 0 0-16,-1-2 0 0,-10-1 1 0,0-4-1 15,-3 1 0-15,-3-1 0 0,-4 1 1 0,-1-4-1 16,-2-1 0-16,-1-2 0 0,-2-1 1 0,-3 1-1 16,2-3 0-16,0 0 1 0,-1 0 0 0,2-5-1 15,2 0 0-15,2-1 1 0,0-2 2 0,5 0-3 16,0 2 0-16,3 0 2 0,1-2 0 0,1-2-2 15,9 1 0-15,4 2 2 0,3-1 2 0,7 4-4 0,3-1 0 16,7 2 2-16,2 1 0 0,7 1-2 0,3-1 0 16,7-1 3-16,3-2-1 0,7 0-2 0,7 1 0 0,-35 4-2764 15</inkml:trace>
  <inkml:trace contextRef="#ctx0" brushRef="#br1" timeOffset="-163885.868">18800 13725 1494 0,'0'0'0'0,"0"0"0"15,-3 0 0-15,3 0 16 0,-8 2 1 0,8-2-17 16,-13 0 0-16,13 0 27 0,-13 3 0 0,13-3-27 0,-8 0 0 15,8 0 109-15,-1 0 0 0,1 0-109 0,-5 0 0 16,5 0 39-16,0 0-1 0,0 0-38 0,1 0 0 16,-1 0 28-16,12-5 1 0,-12 5-29 0,19-4 0 15,-3 2 58-15,3 1 2 0,1-1-60 0,1 0 0 0,0 2 77 16,0 2 1-16,1 1-78 0,3 2 0 0,1-4 72 16,-1 3 0-16,2 0-72 0,4 1 0 0,-1 1 66 15,2-1 0-15,-2 0-66 0,4 0 0 0,-2-1 59 16,-2 1 2-16,3 0-61 0,6-3 0 0,2 2 48 15,0 1 1-15,-1 0-49 0,0 0 0 0,-2-1 31 16,-1 3-1-16,1-1-30 0,4 0 0 0,-1 1 34 0,2-1-1 16,-3 0-33-16,3 2 0 0,3 0 31 0,-1 0 0 15,-2 0-31-15,-3 1 0 0,-2 1 29 0,-3-1 0 16,2 1-29-16,1 1 0 0,-3 0 29 0,2-5 0 0,-1 6-29 16,3 0 0-16,-6 1 22 0,2 0 1 15,-1-1-23-15,-2 1 0 0,1-2 20 0,-3-2 1 0,2 1-21 16,-1 1 0-16,-1 0 19 0,2 0 1 0,-4-1-20 15,-1-2 0-15,-3-2 18 0,-1 2 1 0,-4-3-19 16,-2-1 0-16,-1 1 18 0,-6 0 1 0,-1-2-19 16,-1-1 0-16,-1-1 18 0,-6 2 2 0,3-3-20 15,-1 2 0-15,2-2 17 0,-5 0 1 0,1 0-18 16,1 2 0-16,-1-2 16 0,-1 0 0 0,0 0-16 16,0 0 0-16,0 0 14 0,0-2 1 0,-1-4-15 15,-2-2 0-15,-2-5 12 0,-2-3 1 0,-1-3-13 16,-1 2 0-16,-2-5 10 0,-4-1 0 0,3 1-10 15,-6 2 0-15,2 1 9 0,-5-2 1 0,1-3-10 0,-3 4 0 16,1-1 9-16,-2 1 0 0,0-1-9 0,-3 0 0 16,3-1 9-16,2 0 0 0,0 0-9 0,-2 0 0 15,1-2 9-15,1-1 0 0,0-2-9 0,1 1 0 16,0 1 7-16,2 1 0 0,-2 2-7 0,4-2 0 0,1 5 6 16,-5 2 1-16,2 1-7 0,0 0 0 0,0 2 5 15,-2 3 2-15,4 2-7 0,2-4 0 0,4 3 5 16,2 4 0-16,2-2-5 0,2 3 0 0,4 2 6 15,-1 3-1-15,1 0-5 0,1 0 0 0,0 0 6 0,0 0 1 16,0 0-7-16,0 2 0 0,0-1 7 0,1 1-1 16,6 4-6-16,2 5 0 0,7 7 6 0,5 1-1 15,-2 1-5-15,3 1 0 0,1-2 5 0,-1 0 1 16,2 3-6-16,1 3 0 0,2 4 4 0,0 3 1 16,1-1-5-16,-1 1 0 0,1-2 3 0,3 0 0 15,1-1-3-15,-2-2 0 0,-2-2 3 0,1 0 0 0,-3 2-3 16,-4 2 0-16,-4-1 2 0,-4-3 2 0,-1 2-4 15,-5-1 0-15,0-1 2 0,-2 0 0 0,-1-1-2 16,1 0 0-16,-6-7 2 0,0 2 0 0,-3-1-2 16,-2-4 0-16,-3-3 2 0,-1 0 0 0,-4-1-2 15,-2-2 0-15,1-2 1 0,-7 0 1 0,1-1-2 16,-3-2 0-16,-1 0 2 0,-1 0 1 0,-4-1-3 16,-1 0 0-16,-2-1 1 0,-3 1 1 0,2-1-2 15,-1-1 0-15,-1-1 2 0,0-1 2 0,-2 2-4 16,-1 0 0-16,0 0 3 0,-5 0 0 0,6 0-3 15,-1 0 0-15,6 0 6 0,2 2 0 0,3 1-6 0,3 3 0 16,1 2 5-16,3 3 2 0,13-4-7 0,9-6 0 16,-2-1-2738-16</inkml:trace>
  <inkml:trace contextRef="#ctx0" brushRef="#br1" timeOffset="-156228.038">5159 14580 1520 0,'0'0'0'0,"0"0"0"0,4-3 0 0,-4 3 79 16,4-3 0-16,-4 3-79 0,4-3 0 0,-4 3 166 16,4 0 2-16,-4 0-168 0,2 0 0 0,-2 0 106 15,-2 0 1-15,2 0-107 0,-4 0 0 0,4 0 28 0,-15 0 1 16,1-2-29-16,-10-1 0 0,-5 2 30 0,-1 1 2 16,-4 1-32-16,4 1 0 0,2-1 27 0,-1 2 1 15,-1 1-28-15,-2 0 0 0,-2 1 21 0,1 0 0 16,-2 0-21-16,-2-1 0 0,-6 1 16 0,-3 0 0 0,-7 0-16 15,-1-1 0-15,-2 0 20 0,-6-1 0 0,-2 0-20 16,-6 0 0-16,-5-3 27 0,-1-2 0 0,-4 1-27 16,-3 2 0-16,0 3 36 0,2-1 1 0,-5-2-37 15,1-1 0-15,1 0 42 0,-4-1-1 0,1-1-41 16,1 1 0-16,-1-1 37 0,0 0 0 0,-1 2-37 16,5 0 0-16,-1 0 34 0,4 0-1 0,-3 2-33 15,8 1 0-15,0 2 25 0,4 0 1 0,4 1-26 16,-3-1 0-16,1-2 20 0,-1 0 0 0,3 2-20 15,5 0 0-15,6-1 16 0,2 0 1 0,0-1-17 16,4 1 0-16,7 0 13 0,-1-1 2 0,5 2-15 16,3-1 0-16,5 1 12 0,3-2 1 0,2-1-13 0,1-1 0 15,1 3 9-15,3-1 1 0,4-2-10 16,1-1 0-16,3 0 9 0,3 2 1 0,5-1-10 0,-1 1 0 16,5-2 7-16,-3 0 0 0,4 0-7 0,-1 0 0 15,1 0 6-15,0 0 1 0,0 0-7 0,0 0 0 0,0-2 4 16,0-1 2-16,1 0-6 0,3 2 0 0,3-1 3 15,3-1 2-15,3 0-5 0,3-1 0 0,4 1 2 16,6 0 0-16,-2 0-2 0,-2 0 0 0,4-2 2 16,2 0 1-16,1 1-3 0,5 0 0 0,4 1 1 0,3 0 0 15,1 0-1-15,1 1 0 0,1 1 1 0,3-1 0 16,4 1-1-16,-2-1 0 0,5 0 0 0,5 1 1 16,0 1-1-16,0 0 0 0,3 1 0 0,0 1 1 15,2-2-1-15,3-2 0 0,3-1 0 0,5 0 2 16,-3 0-2-16,0 0 0 0,-2-2 0 0,1 0 1 0,1-1-1 15,-2 1 0-15,-1 2 0 0,1 1 1 0,2-2-1 16,-2 0 0-16,-2 1 0 0,2 0 1 0,1 0-1 16,0 1 0-16,-4 1 1 0,3-1 0 0,-3 1-1 15,-3 1 0-15,-2 1 1 0,-3 1 0 0,0-1-1 16,0 1 0-16,-1 0 1 0,1-1 1 0,-5 1-2 16,2-1 0-16,-2 1 1 0,-2 1 0 0,-1-1-1 15,-1-1 0-15,-4 2 0 0,0-3 1 0,-4 2-1 16,-3 1 0-16,-2 0 0 0,-3 2 1 0,-1 0-1 15,-4-2 0-15,-1-3 3 0,0 0 1 0,-5 0-4 16,3 0 0-16,-5 0 9 0,-1 0 0 0,-4 0-9 16,-6 0 0-16,-2 0 12 0,-5 0 0 0,-3 0-12 15,-3 0 0-15,-2 0 15 0,2 0 1 0,-13 0-16 0,-5 0 0 16,-9-5 13-16,-8-1 2 0,-7 1-15 0,2 2 0 16,-8 1 14-16,-2 2 2 0,-2 2-16 0,-3 0 0 15,-4-1 14-15,-2 2-1 0,-6 0-13 0,2 1 0 16,-7-1 12-16,-2 0 1 0,-4 2-13 0,-3 1 0 0,-4 0 11 15,0 1 1-15,4-3-12 0,-7 0 0 0,-2-1 10 16,1 0 2-16,0 0-12 0,-1 0 0 0,2-1 9 16,-4-1 0-16,5 1-9 0,-2 0 0 0,4-4 7 0,2 0 2 15,5-1-9-15,1 2 0 0,5-2 7 0,4-1 0 16,0 1-7-16,1 0 0 0,7 0 6 0,0 0-1 16,4 0-5-16,0-2 0 0,5 0 5 0,3 0 0 15,-1 1-5-15,4 2 0 0,3-1 4 0,2 1 0 16,3-1-4-16,5 0 0 0,3 0 3 0,5-2 1 0,2 0-4 15,1 2 0-15,3 3 3 0,4 2 2 16,1-2-5-16,0 0 0 0,6 1 3 0,-3 2 0 0,5-3-3 16,0 0 0-16,7 0 3 0,-2-3 0 0,3 3-3 15,-4 0 0-15,3 0 3 0,1 0 1 0,0 0-4 16,0 0 0-16,0 0 4 0,0 0 1 0,0 0-5 16,0 0 0-16,0 0 4 0,0 0 2 0,0 0-6 15,0 0 0-15,1 3 5 0,3-3 1 0,0 0-6 16,-4 0 0-16,4 2 5 0,-3-2 0 0,2 0-5 15,2 2 0-15,-2-2 5 0,-1 0-1 0,4-2-4 16,4-3 0-16,3-3 3 0,6-1 2 0,-2-4-5 16,-4-3 0-16,-13 16-2670 0</inkml:trace>
  <inkml:trace contextRef="#ctx0" brushRef="#br1" timeOffset="-154805.082">18098 13496 1407 0,'0'0'0'15,"0"0"0"-15,0 0 0 0,0 0 46 0,0 0 0 16,0 0-46-16,0 0 0 0,0 0 100 0,0 0-1 15,0 0-99-15,0 0 0 0,0 0 76 0,0 0-1 16,0 0-75-16,-1 1 0 0,1-1 28 0,-3 4 0 16,3-4-28-16,-8 3 0 0,8-3 21 0,-15 5 2 15,15-5-23-15,-20 7 0 0,20-7 21 0,-26 10 0 0,26-10-21 16,-27 9 0-16,13-4 15 0,-4-5 1 0,2 0-16 16,-3 2 0-16,0-1 15 0,-3 1 1 0,-2-2-16 15,0-2 0-15,2-1 14 0,-1-5 0 0,-1 4-14 16,-3 0 0-16,-3 3 13 0,-4 1-1 0,-2-2-12 15,1-1 0-15,1-2 10 0,6-1 0 0,-4 1-10 16,1 4 0-16,1 1 15 0,1 1-1 0,-2-1-14 16,0-3 0-16,1 0 20 0,1 0 2 0,-3-2-22 15,2-1 0-15,0-1 20 0,0 3 1 0,1-1-21 16,0 2 0-16,1-2 23 0,-1 3 0 0,0-1-23 0,-1-2 0 16,0-1 25-16,-2 1 0 0,1 2-25 0,-2 0 0 15,3 0 22-15,1 1 1 0,0-1-23 0,1-2 0 16,-1 1 29-16,2-6 0 0,3 4-29 0,0 3 0 15,0 1 26-15,2 2 1 0,-1-2-27 0,1-1 0 0,-2 0 27 16,-1-3 0-16,4 1-27 0,0 0 0 0,4 0 26 16,1 1 1-16,0-1-27 0,0 2 0 0,2 0 22 15,2 1-1-15,3-1-21 0,-4 0 0 0,0 0 20 16,-4 1 0-16,2-4-20 0,1-1 0 0,-2-1 17 16,0 0 0-16,2 1-17 0,1 0 0 0,2 1 15 0,0 1-1 15,0-1-14-15,0-1 0 0,-1 4 13 16,3 0 0-16,4 2-13 0,-3-1 0 0,3 0 11 0,-1 2 2 15,4-3-13-15,-1 3 0 0,2 0 11 0,-3 0 0 16,3 0-11-16,-1 0 0 0,1 0 10 0,1 0 1 16,-4 0-11-16,3 0 0 0,1 0 11 0,-3 0-1 0,1 0-10 15,0 0 0-15,1 0 7 0,1 3 1 0,0-3-8 16,0 2 0-16,0 0 7 0,0-1 0 0,1 2-7 16,6 0 0-16,-2 2 5 0,3 3 1 0,-2-3-6 15,5-5 0-15,-11 0-2174 0</inkml:trace>
  <inkml:trace contextRef="#ctx0" brushRef="#br1" timeOffset="-153941.959">15795 13170 1356 0,'0'0'0'0,"5"1"0"16,5 1 0-16,2-1 40 0,4 3 0 0,5-4-40 15,0 0 0-15,0-2 34 0,4-1 0 0,-1 0-34 16,3 3 0-16,2 3 64 0,-1 0 0 0,3 2-64 16,2 0 0-16,4-1 32 0,-2 3 0 0,2-1-32 15,1 0 0-15,2 2 20 0,1 0 1 0,2 0-21 16,-1 3 0-16,4 0 14 0,0 0 1 0,3 0-15 16,2 2 0-16,-3 0 12 0,2-1 1 0,2 1-13 0,2 0 0 15,2-1 8-15,3-1 1 0,0-1-9 0,-1 1 0 16,1-5 14-16,3 2 1 0,-5 0-15 0,0 0 0 15,-1 0 26-15,0 0 1 0,-2 3-27 0,0-3 0 0,-3 1 27 16,2 1 0-16,-2-1-27 0,-3 1 0 16,-2-1 28-16,-1-1 0 0,-2 0-28 0,-2 2 0 0,1 1 27 15,-3 0 1-15,0-3-28 0,-1-2 0 0,-1-1 22 16,1 0 0-16,-5-1-22 0,1 1 0 0,-9-2 34 16,-1 2 1-16,-3 0-35 0,-2-2 0 0,-3-1 38 15,-3-1 1-15,-4 1-39 0,-2-1 0 0,-4 1 38 0,-2-2 1 16,3-2-39-16,0 1 0 0,-4-1 35 0,2 1 0 15,1-1-35-15,0 0 0 0,-1 1 31 0,1-1 2 16,-3 2-33-16,2-3 0 0,-1 2 29 0,1 1 1 16,1 0-30-16,-3 0 0 0,2 0 26 0,-1-2 0 15,1 0-26-15,-2 2 0 0,0 5 24 0,0 1-1 0,0 1-23 16,0-2 0-16,0-2 26 0,0-2 1 0,0-1-27 16,0 0 0-16,0 0 27 0,0 0 0 0,0 0-27 15,0 0 0-15,0 0 23 0,0 0 2 0,0 0-25 16,2 2 0-16,4-1 23 0,-1 1-1 0,3 3-22 15,0-2 0-15,1 3 18 0,4 2 1 0,0-1-19 16,-2-3 0-16,-3-1 16 0,-3-1-1 0,-1 0-15 16,1 1 0-16,-2-2 14 0,-1 1-1 0,0 0-13 15,-1-1 0-15,-1 1 10 0,0 1 2 0,0-3-12 16,0 0 0-16,0 0 8 0,0 0 0 0,0 0-8 16,0 0 0-16,0 0 5 0,0 0 1 0,0 0-6 0,3 0 0 15,0 1 2-15,4 3 1 0,6-3-3 0,6-2 0 16,-19 1-2223-16</inkml:trace>
  <inkml:trace contextRef="#ctx0" brushRef="#br1" timeOffset="-152613.703">18202 13792 1520 0,'0'0'0'16,"-5"-2"0"-16,-3-1 0 0,-4 0 1 0,-4 0 0 0,0-2-1 15,1-1 0-15,-1-2 4 0,4 0 0 0,-1 0-4 16,-1 2 0-16,-1-1 47 0,-1 1 0 0,2-2-47 15,-4-1 0-15,2-1 25 0,-1 1 1 0,1-2-26 16,3-2 0-16,-3-3 19 0,2 2 1 0,1-2-20 16,2-1 0-16,1-4 46 0,1 0 0 0,3-1-46 15,-2 2 0-15,3 1 53 0,0 0 1 0,2 0-54 16,3-2 0-16,3 0 51 0,2 1 2 0,3-2-53 16,0 0 0-16,1 1 51 0,4-1-1 0,3-2-50 0,2 0 0 15,-3 1 52-15,5 0-1 0,3 0-51 0,3 0 0 16,4 1 49-16,2 2-1 0,3-1-48 0,2 5 0 15,3 4 47-15,3 4 0 0,-2-3-47 0,5 3 0 16,5 1 45-16,2 1 1 0,0 1-46 0,-1 2 0 16,1 3 42-16,-2 3 0 0,1 0-42 0,1 2 0 0,0 0 36 15,-1 1 0-15,-2 4-36 0,-3 2 0 0,-2 7 33 16,-2 4-1-16,-3 2-32 0,-2 2 0 0,0 3 25 16,-4 2 0-16,-5-1-25 0,-1 1 0 0,-1 0 16 15,-1-1 2-15,-5 1-18 0,-4 0 0 0,-3-1 13 16,-1 4-1-16,-6-2-12 0,-1 5 0 0,-6 2 11 0,0 4 0 15,-10-4-11-15,-1-2 0 0,-5-8 8 0,-4 0 1 16,-6-1-9-16,-3-3 0 0,-4 1 7 0,-2 0 0 16,-7-3-7-16,1-2 0 0,-5 4 5 0,-5-1 1 15,-3-5-6-15,-1-2 0 0,-2-5 4 0,-4-4 1 16,1-3-5-16,-1-2 0 0,2-6 4 0,-1-1 1 16,-1-8-5-16,1-4 0 0,-1-4 4 0,4-3 2 0,-1-3-6 15,4 0 0-15,2-1 5 0,2-4-1 0,1 0-4 16,6 0 0-16,1-2 5 0,6-1-1 0,2-3-4 15,5-4 0-15,4-3 8 0,3-3 1 0,4 4-9 16,2 1 0-16,3 1 14 0,5 5 2 0,2-4-16 16,6-1 0-16,8-1 21 0,5 0 1 0,6 1-22 15,2 4 0-15,6-1 20 0,5 2 0 0,1 5-20 16,8 3 0-16,3 4 19 0,5 0 1 0,5 6-20 16,2 3 0-16,4 3 15 0,6 1 0 0,2 5-15 15,4 4 0-15,0 2 12 0,4 4 1 0,-1 3-13 16,0 2 0-16,-2 1 9 0,1 1 2 0,-4 4-11 0,-2 3 0 15,-2 3 7-15,-7 4 1 0,0 4-8 0,-2 3 0 16,-3 3 6-16,-3 4 1 0,-1 1-7 0,-9 0 0 16,-3 1 4-16,-3-1 2 0,-6 0-6 0,-5 3 0 0,-6 1 2 15,-6 0 0-15,-5 0-2 0,-4 1 0 0,-6 0 1 16,-4 0 0-16,-4-1-1 0,-3 0 0 0,-5-2 0 16,-4-1 2-16,-4-4-2 0,-3-1 0 0,-5-2 0 15,-2-2 1-15,-4-3-1 0,-4-5 0 0,-4-3 0 16,-4-4 1-16,-3-4-1 0,-1-1 0 0,-2-4 0 15,-1-2 1-15,2-3-1 0,-2-1 0 0,1-3 0 0,0-1 1 16,3-4-1-16,-2-1 0 0,3-5 0 0,-6-2 1 16,5-4-1-16,5-6 0 0,0-3 0 0,4-5 1 15,0 0-1-15,4-7 0 0,2-2 1 0,-4-4 2 16,5 4-3-16,5 1 0 0,3 2 2 0,4 2 0 16,4-3-2-16,3-6 0 0,5-3 5 0,3-4 0 0,7 3-5 15,0 3 0-15,4 2 10 0,5 3 2 0,5-1-12 16,5-3 0-16,6-4 13 0,5-1 2 0,1 5-15 15,4 1 0-15,5 3 18 0,-1 2 0 0,9 7-18 16,-3 2 0-16,8 7 16 0,0 2 1 0,6 5-17 16,3 4 0-16,8 5 13 0,-1 3 0 0,4 4-13 15,0 4 0-15,3 5 10 0,2 1 0 0,0 3-10 16,-2 2 0-16,2 3 4 0,1 1 0 0,-4 6-4 16,-4 4 0-16,-5 5 1 0,-2 3 0 0,-9 4-1 15,-4-2 0-15,-9 4 0 0,-4 2 1 0,-6 2-1 16,-5 1 0-16,-5 0 0 0,-5 0 0 0,-5-2 0 0,-4 2 0 15,-7 2-1-15,-3 0 1 0,-6-5 0 0,-6-2 0 16,-2-8-1-16,-7-1 0 0,-4 0 1 0,-5-5 0 16,-7 3-1-16,-4-1 0 0,-2-7 1 0,0-2 0 15,-5-8-1-15,0-2 0 0,0-5 1 0,-1-3 0 0,-4-4-2 16,1-1 1-16,-1-6 1 0,1-5 0 16,1-5-1-16,3-4 1 0,2-6 0 0,0-1 0 0,1-3 0 15,5-5 0-15,2 5 0 0,6 0 0 0,5 2 0 16,3 2 1-16,8-1-1 0,3-1 0 0,10 1 3 15,7 2-1-15,4 1-2 0,7 2 0 0,6 0 2 16,3 1 1-16,11 0-3 0,7 2 0 0,-34 19-2575 0</inkml:trace>
  <inkml:trace contextRef="#ctx0" brushRef="#br1" timeOffset="-135278.486">1178 13896 1508 0,'0'0'0'0,"0"0"142"16,0-1 1-16,3-17-143 0,-3 6 0 15,3 5 112-15,-3 3 1 0,2 1-113 0,-2-1 0 0,0 3 24 16,0-1 1-16,0 1-25 0,0-1 0 0,-2 0 32 16,2 1 2-16,-3-1-34 0,-2 1 0 0,-6-1 41 15,2 2 2-15,-7 2-43 0,-5-1 0 0,-1 2 36 16,-2 1 1-16,3 0-37 0,-1 4 0 0,3 3 28 0,1 2 1 15,-3 0-29-15,1-1 0 0,-1 1 25 0,-1 0 0 16,1-1-25-16,-3 4 0 0,2 5 21 0,-4 1 1 16,2-1-22-16,3-2 0 0,4-4 20 0,1 1 1 15,0 0-21-15,2 0 0 0,-2-2 45 0,3 0 1 16,0-4-46-16,0 3 0 0,2-1 55 0,2-1 0 0,1 0-55 16,0 0 0-16,-2-1 57 0,2-2 0 0,0 0-57 15,0 1 0-15,-1-1 45 0,1 0 1 0,3 0-46 16,2-5 0-16,-2 2 38 0,0 0 0 0,2-1-38 15,0 1 0-15,3-2 31 0,0 0-1 0,-2-3-30 16,2 2 0-16,0 0 30 0,0-1 2 0,0 2-32 16,2 1 0-16,4 0 29 0,-1 3 0 0,3-1-29 15,0 2 0-15,-2 1 28 0,2 1 1 0,0-1-29 16,0-1 0-16,2 0 25 0,1 0 1 0,-3-2-26 16,0-1 0-16,-2 2 20 0,2-1 0 0,0 0-20 15,0 2 0-15,0-3 21 0,-3 1 2 0,0 2-23 0,3 0 0 16,0 0 20-16,0 1 0 0,1-1-20 0,-4 0 0 15,1-1 19-15,-1-3 1 0,0 3-20 0,-2-1 0 16,2 0 20-16,0 1-1 0,-2 1-19 0,-2 1 0 0,3 1 18 16,-1 1 1-16,-3 0-19 0,1-2 0 15,3-1 14-15,-4 0 1 0,3 0-15 0,-3 2 0 16,0-3 12-16,0 1 1 0,0 2-13 0,-3-1 0 0,3-1 8 16,0 2 3-16,0-2-11 0,0 0 0 0,0 0 7 15,0-1 1-15,3 3-8 0,-2-1 0 0,3 1 6 16,-3-1 1-16,2 3-7 0,-3 0 0 0,0-1 4 0,0 0 2 15,-3 0-6-15,2-1 0 0,1-4 4 16,-4-1 2-16,4 0-6 0,-1 3 0 0,-2 0 5 0,-2 0 1 16,2-1-6-16,-2 0 0 0,2-2 5 0,-2-1 0 15,0 1-5-15,0 0 0 0,-1 0 6 0,1-1-1 16,2-1-5-16,1-1 0 0,2-2 5 0,0 2-1 16,0-1-4-16,-3 2 0 0,3-1 4 0,-1 0 0 0,-3 1-4 15,4 0 0-15,0 0 5 0,0 0-1 0,0 0-4 16,0 1 0-16,4-1 4 0,0 1 0 0,1 3-4 15,-2 1 0-15,-1 1 5 0,1 1-1 0,2-2-4 16,-2-2 0-16,-1-1 3 0,1-1 2 0,2 3-5 16,-2-1 0-16,-3 0 4 0,1-1 1 0,3 2-5 15,-4-1 0-15,0 0 4 0,-4 1 1 0,3-1-5 16,-2 2 0-16,1 1 4 0,-4 2 1 0,1-4-5 16,-5 1 0-16,2 1 4 0,0-1 1 0,-1 0-5 15,-2 3 0-15,-2 0 4 0,3 0 1 0,-1 0-5 16,-1 2 0-16,2 1 4 0,-1 2 1 0,1-2-5 0,2-1 0 15,0-4 3-15,4-1 2 0,0 0-5 0,4-1 0 16,0-4 3-16,0-2 0 0,-3 3-3 0,2 0 0 16,1 3 3-16,0-3 0 0,0 3-3 0,0-1 0 15,0 2 2-15,0 1 0 0,1-1-2 0,6 0 0 0,-3 0 3 16,1 0-1-16,-2 0-2 0,2 0 0 0,3-2 1 16,0 1 1-16,0-3-2 0,-3 1 0 0,0 1 1 15,-1 1 2-15,1-2-3 0,1-1 0 0,-1 3 2 16,3-1 1-16,-3-1-3 0,0-1 0 0,3 3 4 0,-3-1 0 15,1 0-4-15,-1-1 0 0,-1-2 3 0,1 1 2 16,-2 0-5-16,5 3 0 0,0-3 4 0,-1 1 1 16,1 0-5-16,0 0 0 0,0-1 3 0,0 3 2 15,1-3-5-15,2 0 0 0,4-3 3 0,1 1 1 16,-4-1-4-16,4 3 0 0,-3-1 2 0,5-2 1 16,-6 1-3-16,4-1 0 0,-3 1 2 0,-2 1 2 0,-1-1-4 15,3-2 0-15,-2 0 1 0,-2 0 0 0,-1 0-1 16,2 1 0-16,1 1 0 0,2 0 0 0,-12-2 0 15,2 0 0-15,-3 0-2883 0</inkml:trace>
  <inkml:trace contextRef="#ctx0" brushRef="#br1" timeOffset="-127610.83">5472 15545 1569 0,'0'0'0'0,"0"0"0"0,-21 3 0 15,-3-2 30-15,-9 1 0 0,2-2-30 0,6 0 0 16,1 0 35-16,6-2 1 0,3-2-36 0,2-1 0 16,5 0 57-16,3 2 1 0,0 1-58 0,5 1 0 15,0-1 37-15,0 2 0 0,0 0-37 0,0 2 0 0,0-2 23 16,0 0 0-16,5 1-23 0,5 4 0 0,9 1 17 16,6 2 0-16,1 2-17 0,2-1 0 0,6 1 18 15,-1 1 0-15,6-2-18 0,2-1 0 0,0-3 20 16,7 0 0-16,5 0-20 0,1-1 0 0,5 0 19 15,3-4 2-15,2 1-21 0,-2 2 0 0,5 0 35 16,0 2 1-16,2-2-36 0,-3-1 0 0,1 0 44 0,0-1 1 16,-1 1-45-16,-3-1 0 0,0 1 46 0,-4-2 0 15,-2 0-46-15,-3 1 0 0,-3 1 54 0,-1 0 0 16,-4-1-54-16,-6-1 0 0,-4-1 50 0,-2-1 1 16,-9 0-51-16,-1 1 0 0,-6-1 40 0,-7 1 2 15,-2-1-42-15,-1 2 0 0,-8 0 32 0,-3 0 1 0,-2 0-33 16,-4-1 0-16,-5-4 27 0,-4-2 0 0,-4 0-27 15,-7-3 0-15,-9-3 20 0,-7-1 1 0,-4 1-21 16,-4 2 0-16,-4 2 19 0,-2-1 1 0,-3 2-20 16,-2 2 0-16,-3 0 16 0,0 1 1 0,-3 0-17 15,-5 2 0-15,3-2 15 0,0 1-1 0,-1 0-14 16,5 1 0-16,-3 0 15 0,3 2-1 0,6 1-14 16,0 1 0-16,7 1 12 0,6-1-1 0,3 1-11 15,3 1 0-15,1-1 9 0,6-1 0 0,5 2-9 16,1-1 0-16,6 0 8 0,7-1 1 0,1 1-9 15,6-1 0-15,2 1 6 0,5-1 1 0,1-1-7 16,2 0 0-16,0 0 6 0,0 0-1 0,2 0-5 0,6 0 0 16,0 0 5-16,5 0 0 0,11-1-5 0,6-2 0 15,8-2 4-15,12-1 0 0,1-1-4 0,-2 3 0 0,2-1 4 16,3 0-1-16,0 0-3 0,4 2 0 0,2 0 4 16,6 0 2-16,-3-2-6 0,0 0 0 15,-1 2 9-15,1 0 1 0,0 1-10 0,-1 1 0 0,-3 2 15 16,0 3-1-16,0-1-14 0,-5 0 0 0,0 0 17 15,-4 0 0-15,-3 0-17 0,-2 1 0 0,-7-1 18 16,-1 1 0-16,-7 1-18 0,-4 0 0 0,-2-2 16 0,-7-1-1 16,-1-1-15-16,-3 2 0 0,-8 1 14 0,-2-1 0 15,-3 0-14-15,0-1 0 0,-3-2 13 0,-1 1-1 16,-5 1-12-16,-9-1 0 0,-10 1 10 0,-6-1 0 16,-4-1-10-16,-8 0 0 0,-7 0 9 0,-3 0 1 15,-3-1-10-15,-3-4 0 0,-3 0 7 0,-4 2 1 16,-1-2-8-16,-2 1 0 0,1 1 5 0,-12-1 2 0,3 1-7 15,-3 0 0-15,4 1 5 0,-6 1 0 0,5-2-5 16,1 1 0-16,1-1 4 0,1 1 0 0,10 1-4 16,2-2 0-16,9-1 4 0,3 1-1 0,7 0-3 15,3 0 0-15,6 0 2 0,7 1 0 0,5 1-2 16,4-1 0-16,8 0 2 0,7 1 0 0,4-1-2 16,2 2 0-16,5-1 1 0,-2-1 1 0,10 2-2 15,8 0 0-15,12 2 2 0,9-1 2 0,4-1-4 16,5 0 0-16,3 0 3 0,2 0 0 0,4 2-3 15,4-1 0-15,3 3 5 0,0 0-1 0,5 1-4 0,3 0 0 16,3 1 5-16,6 2-1 0,-1-2-4 0,-2 1 0 16,5-1 5-16,1-1 1 0,-5 0-6 0,-2 1 0 15,-2 2 4-15,-3 1 1 0,-8 1-5 0,0-2 0 16,-3 0 3-16,-2 0 1 0,0 0-4 0,-6-1 0 0,-2 3 4 16,-8-1-1-16,-4-1-3 0,-6 0 0 15,-2-1 3-15,-4-1 2 0,-9-1-5 0,-5-2 0 0,-7-3 3 16,-5 0 1-16,-8-2-4 0,0 1 0 0,-4 1 2 15,-5 0 1-15,-8-2-3 0,-4-3 0 0,-14-3 4 16,-10 1-1-16,-2-1-3 0,-3-2 0 0,-7-3 3 16,-3-1 1-16,1 2-4 0,-7 0 0 0,-1 1 2 0,-2 2 1 15,-2-1-3-15,0 1 0 0,-4-1 4 0,-1 2-1 16,5 1-3-16,0 0 0 0,3 2 2 0,1 1 2 16,4-1-4-16,5 0 0 0,4-1 3 0,7-2 2 15,2 2-5-15,7 2 0 0,9 4 3 0,3 2 0 16,6-4-3-16,6 1 0 0,5-1 4 0,4 1 0 0,1 1-4 15,0 0 0-15,8 1 4 0,0-1 0 16,5 0-4-16,6 0 0 0,2 0 3 0,4 0 1 0,9 0-4 16,2 2 0-16,6-1 2 0,7 3 0 0,2-1-2 15,2-2 0-15,1 1 1 0,2 0 2 0,1-1-3 16,2 1 0-16,3-2 1 0,4 1 0 0,-2 1-1 16,4-1 0-16,1 3 1 0,1-1 0 0,0 0-1 15,-3 0 0-15,-2-1 1 0,-6-1 0 0,4 2-1 16,-6 1 0-16,2 0 1 0,-5 1 1 0,-3 0-2 15,-3 1 0-15,-6-1 1 0,-7 0 0 0,-3 1-1 16,-4 0 0-16,-4 1 0 0,-3-1 1 0,-5-1-1 16,-2 0 0-16,-2-2 0 0,-4-3 1 0,-4 0-1 0,3 0 0 15,-4 0 0-15,-1 0 0 0,-9 0 0 0,-12-2 0 16,-11-3 0-16,-10-1 0 0,-6 0 0 0,0 1 0 16,-4 0 0-16,-1-1 0 0,-4 0 0 0,-4-1 0 15,-3 1 0-15,-5 1 0 0,0 0 0 0,0 1 0 0,-6-1 0 16,1 0 0-16,5 0 0 0,-3 2 0 0,3 0 0 15,6 1 0-15,-1 1 0 0,6 1 0 0,2 1 0 16,0 1 0-16,8-2 0 0,6 0 0 0,4 2 0 16,8-2 0-16,8-2 0 0,2 0 0 0,7 2 0 0,5-1 0 15,3 1 0-15,3 0 0 0,6 1 0 0,2 1 0 16,5-2 0-16,-5 0 0 0,3 0 0 0,-3 0 0 16,5 2 0-16,0-1 0 0,4 1 0 0,6-1 1 15,2 1-1-15,5 0 0 0,5 1 0 0,4 0 1 16,-1-2-1-16,-1 1 0 0,3 1 0 0,-2 0 1 15,7-1-1-15,-2 0 0 0,3 1 2 0,3 0-1 0,4-2-1 16,-2-1 0-16,6 0 1 0,1 4 0 0,1-3-1 16,3-1 0-16,5 2 1 0,3 1 1 0,2 0-2 15,0 0 0-15,-2 0 3 0,0 1-1 0,0-1-2 16,0 0 0-16,-1 0 2 0,-1 0 0 0,1 2-2 16,-2 0 0-16,-2 1 3 0,-2 0-1 0,-1 1-2 15,-5-1 0-15,-3-1 1 0,-3-2 1 0,-4 0-2 16,-3 4 0-16,-7 0 0 0,-4 1 1 0,-4 0-1 15,-6-3 0-15,-4-3 0 0,-8-4 1 0,-3 0-1 16,0 1 0-16,0-1 0 0,-3 2 0 0,-10-1 0 16,-5-6 0-16,-9-2 0 0,-8-4 0 0,-3 1 0 0,-3 2 0 15,-4 2 0-15,-3 2 0 0,-1-1 0 0,-2 1 0 16,-7 0 0-16,-1-1 0 0,0 1 0 0,-3 0 0 16,-2-2 0-16,-4 0 0 0,1 0 0 0,3 0 0 15,2 0 0-15,2 0 0 0,2 2 0 0,-4 0 0 16,3 1 0-16,-3 0 0 0,6 0 0 0,7-1 0 0,2-2 0 15,6 0 0-15,0 2 0 0,2 1 0 0,6 5 0 16,-1 2 0-16,4-1 0 0,6 1 0 0,3-1 0 16,9-1 0-16,-1 0 0 0,3 2 0 0,7 0 0 15,0 1 0-15,3-3 0 0,0 1 0 0,0-1 0 0,0 0 0 16,0 2 0-16,3 0 0 0,0-1 0 0,2 1 0 16,3 1 0-16,2 2 0 0,2 1 0 0,8 2 0 15,-3-2 0-15,1-3 0 0,-2-1 0 0,-1 0 0 16,-2-1 0-16,2-1 0 0,1-3 0 0,-4 0 0 0,1 1 0 15,-2 1 0-15,-1-1 0 0,3 0 0 16,-2 1 0-16,-2-1 0 0,4 1-1 0,-5-1 1 16,2 1 0-16,1-1 0 0,-3 0-2 0,4 2 0 0,-2 0 2 15,1 0 0-15,-11 0-2654 0</inkml:trace>
  <inkml:trace contextRef="#ctx0" brushRef="#br1" timeOffset="-81816.668">6192 14541 1130 0,'0'0'0'0,"-3"0"0"16,1 0 0-16,-6 0 5 0,0 0 2 0,-4 0-7 15,-1 0 0-15,-5 1 7 0,3 3-1 0,-3-1-6 16,2 0 0-16,-1 0 89 0,-4 0 1 0,5 0-90 16,0 2 0-16,3 0 27 0,4 0 1 0,1-1-28 15,0 0 0-15,4-3 33 0,3 1 2 0,-2-1-35 16,1 2 0-16,2-1 65 0,0 0 2 0,2 1-67 16,2 0 0-16,4 0 62 0,4 0 2 0,2 2-64 15,10 1 0-15,5-2 70 0,6 2 1 0,4-3-71 16,1-1 0-16,5-2 58 0,1 0 1 0,5 0-59 0,7 1 0 15,1 1 69-15,7-1 0 0,1 1-69 0,4-2 0 16,-3 3 75-16,7 0 0 0,-3 0-75 0,1-1 0 16,4-4 64-16,-3 1 1 0,1 1-65 0,0 1 0 0,-6 1 51 15,1 0 2-15,-3-1-53 0,1 2 0 0,-1 1 45 16,-1-1 0-16,-4 0-45 0,-2 0 0 0,-2-1 34 16,-4-2 0-16,0 0-34 0,-8 1 0 0,-3 2 31 15,-3 1 0-15,-1-1-31 0,-6 0 0 0,-4-2 26 16,1 1 0-16,-6 0-26 0,-2-1 0 0,-6-2 26 0,2-1-1 15,-7 0-25-15,-2 1 0 0,-5-1 23 0,-3 1 0 16,-1-1-23-16,0 2 0 0,0 0 19 0,-1 0 0 16,-6-1-19-16,-2-4 0 0,-9-3 18 0,-6-2 2 15,-1 2-20-15,-7 2 0 0,-2 3 15 0,-1 1 1 16,-1-1-16-16,-6 0 0 0,-4-2 13 0,-5-1 2 16,-3 1-15-16,-2 2 0 0,-1 1 12 0,-6 1 1 15,1 1-13-15,-1 1 0 0,-4 1 11 0,-5 4 0 0,0-2-11 16,2 0 0-16,-2-1 10 0,5 1 1 0,-3 0-11 15,3-2 0-15,4 0 9 0,-3-1 0 0,2 2-9 16,1 2 0-16,0-2 8 0,1 0 1 0,3 1-9 16,5-1 0-16,8-3 7 0,1-2 0 0,7 1-7 15,0 1 0-15,4 0 5 0,1 0 1 0,7 0-6 16,1 0 0-16,6 0 4 0,9 0 2 0,-1-2-6 16,6 0 0-16,2 1 5 0,6-1 0 0,5 1-5 15,5-1 0-15,8 0 5 0,4 1-1 0,4-2-4 16,9 0 0-16,7 1 3 0,6 0 2 0,5-1-5 0,4 2 0 15,4-3 3-15,6 1 1 0,-1 2-4 16,2 1 0-16,3 1 2 0,-3 4 1 0,6-2-3 0,6 0 0 16,0 1 3-16,9 0-1 0,-4-1-2 0,1 1 0 15,-1 0 1-15,-1 0 0 0,4-1-1 0,2 1 0 0,-3 0 1 16,3-1 0-16,-5 2-1 0,-4-1 0 0,0 1 1 16,-1 0 2-16,-8-2-3 0,-3 0 0 0,-5 2 1 15,-3-2 1-15,-4-1-2 0,-4-1 0 0,-7 1 2 16,-7-4 1-16,-9 1-3 0,-2 1 0 0,-7-2 2 15,-7 0 1-15,-4 2-3 0,-5 0 0 0,-7 0 2 16,-2 0 2-16,-7-1-4 0,-2-2 0 0,-6-2 3 0,-4-1 0 16,-9-1-3-16,-6 3 0 0,-11-1 4 0,-9-2-1 15,-7 1-3-15,-3 3 0 0,-4 0 4 0,-2 1 0 16,-4 1-4-16,-8-1 0 0,-8 0 3 0,-3 1 1 16,-10 1-4-16,1 3 0 0,-7 2 3 0,-3 0 2 0,1-1-5 15,2 1 0-15,-1 0 3 0,1 0 1 16,1 1-4-16,4 2 0 0,5 1 4 0,-1 1-1 0,9-2-3 15,9-2 0-15,3 0 2 0,8 1 2 0,7-1-4 16,6-6 0-16,5 2 2 0,4-1 0 0,7-2-2 16,10-1 0-16,4-4 3 0,7 1-1 0,9 0-2 15,2 0 0-15,9 1 2 0,7-1 0 0,5 0-2 16,9-1 0-16,8-2 4 0,5-2-1 0,9 1-3 16,6 1 0-16,7 0 5 0,5 2-1 0,4-1-4 15,9 1 0-15,6 1 3 0,5 1 2 0,2-1-5 16,7 2 0-16,4 0 3 0,1-1 2 0,3 4-5 0,4 0 0 15,-4 0 3-15,9 0 2 0,-4 2-5 0,-5 0 0 16,-2-1 3-16,0 1 1 0,-2 1-4 0,-3 0 0 16,-6 2 4-16,-2-2-1 0,-6 2-3 0,-2-1 0 15,-4 1 2-15,-1 0 2 0,-5 0-4 0,0-1 0 16,-3 1 2-16,1 2 0 0,-6-3-2 0,-3-1 0 16,-7 1 3-16,-4-1-1 0,-7 0-2 0,-9-3 0 0,-10 0 1 15,-8 0 1-15,-6-3-2 0,-2 1 0 0,-8 1 2 16,-3-1 1-16,-8-3-3 0,-9-1 0 0,-12-4 3 15,-6-1 0-15,-8 2-3 0,-3 1 0 0,-4 0 3 0,-5 0 0 16,-7 3-3-16,-2-3 0 0,-6 2 3 0,-4 1 2 16,-5 2-5-16,-9 0 0 0,-4 1 3 0,-5 2 1 15,1 2-4-15,-6 0 0 0,-2 1 2 0,-1 0 1 16,5 0-3-16,3 0 0 0,4 0 2 0,1 2 2 16,4 0-4-16,4 0 0 0,4-1 1 0,8 1 1 15,9 0-2-15,4-2 0 0,5 0 0 0,7 0 1 16,4 1-1-16,10-3 0 0,9-1 0 0,10 0 1 0,6-1-1 15,8-1 0-15,11 0 0 0,5 1 1 0,13-1-1 16,4-1 0-16,12 0 0 0,6-3 2 0,6-1-2 16,5 3 0-16,10-3 0 0,6-1 1 0,4 0-1 15,4 2 0-15,5-2 0 0,4-1 1 0,7 1-1 16,-1 1 0-16,6 4 0 0,1 0 1 0,0 1-1 16,1 2 0-16,2 2 0 0,3 1 1 0,-4 0-1 15,-4 1 0-15,-2-1 0 0,-3 0 0 0,-6 0 0 16,-7 0 0-16,-4 2 0 0,-5 0 0 0,-5-1 0 15,-3 3 0-15,-8 1 0 0,-2 0 0 0,-2 0 0 16,-8-1 0-16,-6 0 0 0,-7-2 0 0,-6 2 0 16,-3 0 0-16,-12-1 0 0,-1 0 0 0,-13-1 0 0,-3-2 0 15,-8-1 0-15,-6 0 0 0,-7-2 0 0,-7-2 0 0,-12-1 0 16,-6 0 0-16,-8-1 0 0,-8 1 0 0,-10 0 0 16,-5 0 0-16,-7 0 0 0,-8-2 0 0,-14 0 0 15,1 2 1-15,-6 2-1 0,-4-1 0 0,-3 2 0 16,2 2 0-16,-5-1 0 0,3 2 0 0,8 0 0 15,-3 1 0-15,-1 0 0 0,9 1 0 0,5 0 0 16,3 0 0-16,4-1 0 0,9 0 0 0,4-3 0 16,5 1 0-16,8 1 0 0,8 0 0 0,10 0 0 0,1-1 0 15,5-2 0-15,5 0 0 0,9-2 0 0,7-3 0 16,6 1 0-16,7-1 0 0,5 0 0 0,11 0 0 16,6 1 0-16,7 1 0 0,9-1 0 0,5 1 0 15,7 0 0-15,9-2 0 0,12-1 0 0,13 0 0 0,1-1 0 16,7 3 0-16,11 0 0 0,2-2 0 15,9 3 0-15,4 0 0 0,7 0 0 0,5 1 0 0,0 2 0 16,-3 2 0-16,2 1 0 0,1 0 0 0,3 0 0 16,-3 3 0-16,1-2 0 0,-4 0 0 0,1 1 0 15,-2 1 0-15,-4-1 0 0,-3 5 0 0,-3-4 0 16,-7 0 0-16,-9 1-1 0,-3-1 1 0,-5-1 0 16,-7-2 0-16,-3 0-1 0,-4 2 1 0,-4 0 0 15,-2-1 0-15,-6-1-1 0,-8-1 1 0,-6-2 0 16,-6 0 0-16,-11-2 0 0,-7 1 0 0,-6-2 0 15,-5 1 0-15,-8-1 0 0,-2 3 0 0,-11-5 0 16,-11 0 0-16,-9-2 0 0,-10-3 0 0,-5 1 0 0,-9 1 0 16,-7 0 0-16,-6 1 1 0,-6-1-1 0,-9 1 0 15,-7-1 0-15,-10 1 1 0,1 3-1 0,-4-1 0 16,-2 0 1-16,1 2 0 0,-3 0-1 0,4 0 0 16,0 1 3-16,0 2-1 0,8 0-2 0,1 2 0 0,4-2 2 15,7 0 0-15,10 0-2 0,7 0 0 0,10-2 3 16,7 0-1-16,13 1-2 0,3-2 0 0,19-2 2 15,7 2 0-15,10 0-2 0,6-1 0 0,9 0 3 16,1-3-1-16,15 1-2 0,7 0 0 0,13-2 2 16,9-2 0-16,7 2-2 0,9 4 0 0,9 0 3 0,6 3-1 15,4-1-2-15,5 2 0 0,5 2 2 0,4 1 0 16,10 2-2-16,1 1 0 0,5 2 3 0,3 3-1 16,0 0-2-16,-3 2 0 0,2 1 2 0,-1 0 0 15,-7 1-2-15,-2 0 0 0,-3-2 1 0,-7 0 0 16,-12-1-1-16,-4 1 0 0,-14 0 2 0,-3 1-1 0,-11-5-1 15,-6 1 0-15,-12-2 1 0,-5 0 0 0,-9-2-1 16,-5-1 0-16,-6-2 0 0,-5-3 1 0,-8 0-1 16,-6 0 0-16,-6-6 0 0,-3 1 1 0,-13-1-1 15,-8-4 0-15,-15-3 1 0,-16-1 0 0,-3 0-1 16,-7 0 0-16,-10-2 2 0,-9 0-1 0,-12-1-1 16,-6 2 0-16,-7 0 1 0,-5-1 0 0,0 5-1 15,-1 1 0-15,-1 4 0 0,-1-4 1 0,8 4-1 16,3 1 0-16,5 2 0 0,1 0 0 0,15 0 0 15,5 1 0-15,9-1 0 0,0 0 0 0,14 1 0 16,3 1 0-16,8 1 0 0,4 0 0 0,8 1 0 0,3 2 0 16,6 2 0-16,8 1 0 0,7 1 0 0,6-1 0 15,8 0 0-15,8 1 0 0,3-2 0 0,2-2 0 16,0-2 0-16,3-1 0 0,5 2 0 0,3-1 0 16,1 1 0-16,7 0 0 0,-3-1 0 0,1 1 0 0,-4-1 0 15,1 1 0-15,-7-5 0 0,1-4 0 0,-13 7-2601 16</inkml:trace>
  <inkml:trace contextRef="#ctx0" brushRef="#br1" timeOffset="-79863.143">8028 14940 1746 0,'0'0'0'15,"-3"-3"0"-15,2-1 0 0,-6-2 11 0,1-2 0 16,-2 0-11-16,0 2 0 0,5 1 44 0,1 2 0 0,-1 0-44 16,0 1 0-16,1 1 147 0,2-1 0 0,2 2-147 15,1 2 0-15,-3 1 39 0,3 0 0 0,2 5-39 16,8 8 0-16,4 6 34 0,7 6 0 0,-3-2-34 16,0 1 0-16,-1-2 58 0,1 0 1 0,1 2-59 15,-1 3 0-15,3 4 60 0,-2 0 0 0,-1 1-60 16,0 0 0-16,-4-2 85 0,1-3 0 0,1-3-85 15,-3 0 0-15,3-3 84 0,0-2 0 0,-1-1-84 16,-6-2 0-16,1-3 69 0,-2-2 0 0,-4-3-69 16,-1-2 0-16,-1-5 51 0,-2-4 0 0,-1-2-51 15,1-1 0-15,2-2 41 0,-2-1-1 0,-2-5-40 16,2-5 0-16,1-6 37 0,2-5 1 0,0 0-38 16,-4-2 0-16,1-2 38 0,-3 1 2 0,0-2-40 0,0 0 0 15,0 1 41-15,5-1 1 0,0 3-42 0,1 6 0 16,1 4 39-16,0 1 0 0,5 4-39 0,0 1 0 15,1 2 39-15,0 3 0 0,3 0-39 0,1 5 0 0,4 0 28 16,0 2 1-16,1 1-29 0,-1 3 0 0,-2 0 19 16,0 2 1-16,0-1-20 0,2 1 0 0,-21-5-2760 15</inkml:trace>
  <inkml:trace contextRef="#ctx0" brushRef="#br1" timeOffset="-76324.888">8899 15673 1470 0,'0'0'0'0,"0"0"0"15,-10-5 0-15,10 5 46 0,-16-11 1 0,16 11-47 16,-25-11 0-16,25 11 148 0,-27-10 1 0,27 10-149 16,-23-6 0-16,23 6 113 0,-17-3 2 0,17 3-115 15,-16-3 0-15,16 3 23 0,-13-3 2 0,13 3-25 16,-8-4 0-16,8 4 34 0,-10-3-1 0,10 3-33 16,0-3 0-16,0 3 33 0,0-3 0 0,0 3-33 15,7-6 0-15,-7 6 39 0,19-7 0 0,-2 6-39 16,1-1 0-16,6 4 41 0,5 1-1 0,-4 3-40 15,1 4 0-15,-1 1 48 0,1 1 2 0,-1 3-50 16,2 1 0-16,-1 1 43 0,-1 0 2 0,-2 2-45 16,-3 0 0-16,-1 2 56 0,-4 1 0 0,1-1-56 0,-7-2 0 15,-1-2 52-15,-1-1 0 0,-6 0-52 0,-2 0 0 16,-6-1 41-16,-1 0 2 0,-5-4-43 0,-1 0 0 0,-7-2 32 16,-4-1 2-16,-1-3-34 0,-2-2 0 0,-4-3 27 15,-2-1 0-15,1-4-27 0,3-1 0 0,1-2 20 16,3-2 1-16,4-1-21 0,1 0 0 0,5-2 22 15,-1-3 0-15,6-1-22 0,3 1 0 0,6 4 23 16,4-1 0-16,4 2-23 0,4-2 0 0,6 0 19 0,1 1 0 16,1 1-19-16,2 1 0 0,1 2 22 0,0 0-1 15,3 2-21-15,1 0 0 0,1-1 16 0,-1 1-1 16,-1 1-15-16,2 1 0 0,-1-1 12 0,1 2 0 16,2-4-12-16,-2-1 0 0,-26 8-2477 0</inkml:trace>
  <inkml:trace contextRef="#ctx0" brushRef="#br1" timeOffset="-75991.822">9630 15776 1821 0,'0'0'0'0,"5"3"0"0,-2 2 0 15,2 1 100-15,3 2 0 0,0 1-100 0,-3 1 0 16,-1-2 147-16,0 0 1 0,-3 1-148 0,2 1 0 16,1 1 87-16,0 2 1 0,-4 4-88 0,2 4 0 15,-2 5 32-15,-2 6 1 0,2 0-33 0,-3-2 0 0,-2-5 21 16,1 2 0-16,-3-2-21 0,1-2 0 0,-2-4 29 15,-3 0 0-15,1-4-29 0,-3 0 0 0,2-4 30 16,-1-2 1-16,4-1-31 0,1 0 0 0,4-2 34 0,0-2 0 16,1-1-34-16,2-2 0 0,-3 1 23 15,3-2 2-15,0 0-25 0,0 0 0 0,0 0-2125 0</inkml:trace>
  <inkml:trace contextRef="#ctx0" brushRef="#br1" timeOffset="-75782.053">10067 15754 2248 0,'0'0'0'0,"6"1"0"15,4 2 0-15,6 2 26 0,1 1 0 0,4-2-26 16,0-3 0-16,-5-1 35 0,1-1 1 0,1-3-36 15,1 1 0-15,2-1-1 0,1-4-1 0,-1-2 2 16,-4 1 0-16,-17 9-1777 0</inkml:trace>
  <inkml:trace contextRef="#ctx0" brushRef="#br1" timeOffset="-75615.939">10551 15565 1746 0,'0'0'0'0,"5"0"0"0,3 2 0 0,3-2 83 16,4 0 0-16,-1 1-83 0,-1 3 0 0,0 0 141 15,-1 3 2-15,1-1-143 0,-3-1 0 0,1-2 84 16,2-2 1-16,-4-1-85 0,2-1 0 0,-3-2 32 16,-1-2 0-16,-1-1-32 0,4-1 0 0,1 1 21 15,-2 0 2-15,-1-2-23 0,-3-2 0 0,-5 10-1855 16</inkml:trace>
  <inkml:trace contextRef="#ctx0" brushRef="#br1" timeOffset="-75497.091">10928 15472 1318 0,'0'0'0'16,"4"1"0"-16,4 1 0 0,4 0 16 0,2 1 1 0,2 0-17 16,-5 0 0-16,0 0 14 0,0 0 1 0,0 1-15 15,1-1 0-15,-12-3-1036 0</inkml:trace>
  <inkml:trace contextRef="#ctx0" brushRef="#br1" timeOffset="-75212.322">11133 15446 1532 0,'0'0'0'0,"0"0"0"16,0 0 0-16,0 0 4 0,0 0-1 0,0 0-3 0,0 0 0 15,0 0 21-15,0 0 2 0,-1 2-23 0,1 0 0 16,-4 1 121-16,3 2 0 0,-2 4-121 0,-1 5 0 16,3 5 42-16,-6 2 0 0,3 3-42 0,-1 3 0 15,2 6 33-15,1 2 0 0,2-1-33 0,-3-2 0 0,0 0 80 16,1-1 1-16,-3 1-81 0,-3-2 0 0,2-3 94 15,0-2 1-15,-5-1-95 0,1 0 0 0,-3 0 93 16,-3-2 1-16,-1-5-94 0,1-1 0 0,0-3 79 16,2-2 0-16,-2-3-79 0,0-2 0 0,3-4 59 15,0-1-1-15,4-2-58 0,-3-4 0 0,12 5-2091 16</inkml:trace>
  <inkml:trace contextRef="#ctx0" brushRef="#br1" timeOffset="-74818.1">10959 14922 1997 0,'0'0'0'0,"0"0"0"16,0 0 0-16,0 0 16 0,0 0-1 0,0 2-15 15,0 0 0-15,0 1 37 0,0 1 0 0,2 6-37 16,6 4 0-16,2 7 106 0,4-2 1 0,3 5-107 16,-1 1 0-16,4 3 35 0,0 4 3 0,4 3-38 15,2 4 0-15,2 6 23 0,-1 4 2 0,2 0-25 0,0-3 0 16,0-2 39-16,-1-1 1 0,-1-2-40 0,-1 0 0 16,-2 2 41-16,0 0 0 0,-7-5-41 0,1-7 0 15,-2-7 51-15,-4-3-1 0,-2-7-50 0,-2-4 0 16,-2-7 70-16,-1-3 1 0,0-3-71 0,-2-4 0 0,-1-1 70 15,1-1 2-15,2-7-72 0,3-6 0 0,1-7 64 16,2-9 0-16,-3 0-64 0,5 3 0 0,-3 2 52 16,1 2-1-16,2 0-51 0,1 3 0 0,2-1 49 15,1 1 0-15,2 1-49 0,-4 3 0 0,1-1 39 16,0 1 1-16,1 4-40 0,1-1 0 0,-4 5 28 16,0 2 0-16,2 3-28 0,2 3 0 0,1 5 19 0,-5 4 1 15,5 1-20-15,-4 1 0 0,-15-3-2614 0</inkml:trace>
  <inkml:trace contextRef="#ctx0" brushRef="#br1" timeOffset="-74559.03">11868 15443 2449 0,'0'0'0'0,"2"8"0"16,1 5 0-16,0 7 61 0,2 7 1 0,-2 5-62 15,3 3 0-15,2 3 134 0,0 3 2 0,0-1-136 16,-3-1 0-16,3-4 109 0,-3-3 1 0,3-2-110 16,0 0 0-16,0-2 35 0,1-1-1 0,-1-1-34 15,0 1 0-15,-5-1 22 0,2 1-1 0,0-1-21 16,-3-7 0-16,-2-2 21 0,-2-3 1 0,-1-3-22 0,1 1 0 16,2-5 14-16,-3-2 2 0,1-3-16 0,-1-1 0 15,-2-1 11-15,-1 0 0 0,-2-4-11 0,-2-7 0 16,10 11-2452-16</inkml:trace>
  <inkml:trace contextRef="#ctx0" brushRef="#br1" timeOffset="-74258.755">12171 15674 2072 0,'0'0'0'0,"3"-1"0"0,2-2 0 0,3 0 28 16,0-1 1-16,0 1-29 0,-4 2 0 0,0-1 34 0,-4 2 0 15,1 2-34-15,-1-1 0 0,0 2 123 0,0 1 2 16,-1 2-125-16,-3 3 0 0,-3 6 38 0,-1 4 1 15,0 0-39-15,1-2 0 0,-1-3 25 0,0 1 1 16,0-3-26-16,4-1 0 0,0-1 45 0,3-2-1 16,1 0-44-16,-3 0 0 0,3 1 44 0,3 1 1 0,-2 1-45 15,3 0 0-15,-1 0 48 0,1 1 2 0,4 0-50 16,2-5 0-16,-5 0 59 0,1-1 2 0,4 0-61 16,-2 2 0-16,4 0 57 0,1-1 1 0,3-3-58 15,2 3 0-15,2 1 60 0,6 0 0 0,-1-1-60 16,1 1 0-16,-1-1 54 0,3-1 0 0,-8 2-54 15,-1 1 0-15,-3 1 43 0,0-1-1 0,-8 1-42 16,-1-2 0-16,-6 0 27 0,-2 1 1 0,-1-4-28 16,2-3 0-16,0-2-2590 0</inkml:trace>
  <inkml:trace contextRef="#ctx0" brushRef="#br2" timeOffset="-33851.449">13271 13045 829 0,'0'0'0'0,"0"0"33"0,0 0 1 0,0 0-34 16,-5-5 0-16,5 5 88 0,0-5 0 0,0 5-88 15,0-3 0-15,0 3 91 0,0-3 0 0,0 3-91 16,-3-3 0-16,3 3 23 0,-5-13-1 0,5 13-22 15,-3-16 0-15,3 16 31 0,-2-19 2 0,2 19-33 16,2-19 0-16,-2 19 41 0,14-19 1 0,-14 19-42 16,26-16 0-16,-9 8 30 0,7 0 1 0,-2 2-31 0,2 3 0 15,-2 3 27-15,2 0-1 0,2 0-26 16,-4 2 0-16,5 2 24 0,-1 1 1 0,1 1-25 0,-3 1 0 16,0-1 26-16,-7 0 0 0,4 1-26 0,-5 1 0 15,-2 1 35-15,-1 2 1 0,-2 0-36 0,2 0 0 0,-4-1 36 16,3-1 1-16,-4 1-37 0,-2-1 0 0,0 1 34 15,-1-1 1-15,0 1-35 0,0 1 0 0,1 3 28 16,-1 2 1-16,-2 0-29 0,2 1 0 0,0 4 24 16,-2 3 2-16,-3-1-26 0,0 1 0 0,-3-5 27 15,-1 0 1-15,0-1-28 0,-4-3 0 0,-2 0 36 16,2-1 0-16,-3 0-36 0,1 0 0 0,1-3 37 0,1-1 0 16,-3-2-37-16,3-2 0 0,1 1 34 0,1-1 1 15,0-1-35-15,-1-1 0 0,2 1 34 0,1 0 1 16,-1 0-35-16,2-1 0 0,-2 1 28 0,5 0 1 15,-5 0-29-15,2 1 0 0,-5 0 28 0,0 1 1 0,0-1-29 16,0 2 0-16,2 0 24 0,-1 1 1 16,1-1-25-16,0-1 0 0,-1-3 25 0,1 3-1 0,1-1-24 15,0 2 0-15,1 0 23 0,0 0-1 0,0 0-22 16,-3 3 0-16,2-3 26 0,1 1 1 0,-1 4-27 16,2 1 0-16,3 2 21 0,0 1 2 0,0-1-23 15,0 0 0-15,0 1 22 0,3 1 1 0,0-4-23 16,3-1 0-16,1-4 21 0,-1-1 1 0,2 0-22 15,3 3 0-15,-1 0 18 0,3 0 0 0,-1 0-18 16,-1 2 0-16,2-3 14 0,-3 2-1 0,1-1-13 16,2 0 0-16,-1 2 10 0,1 0 0 0,-3-1-10 15,1 3 0-15,-3-1 12 0,-3 3-1 0,3 1-11 16,-4 1 0-16,4 0 10 0,-3 1 1 0,3 1-11 16,-3-1 0-16,3-1 8 0,1 0 1 0,-1 0-9 0,-1-1 0 15,-1-4 8-15,1-1 1 0,-3-1-9 0,1 1 0 16,-2-3 7-16,-3-2-1 0,0-1-6 0,0 1 0 0,-3-1 6 15,0-3-1-15,-3 1-5 0,-7 2 0 0,-3-1 5 16,-2-1-1-16,-2-2-4 0,-1-2 0 0,-3-1 4 16,-2 0 0-16,3 2-4 0,0-1 0 0,3-1 4 15,2-1-1-15,-3-1-3 0,4 1 0 0,1 1 2 0,3 1 2 16,0 1-4-16,-1-1 0 0,3 1 2 16,3 0 0-16,1-2-2 0,3 0 0 0,0 1 2 15,3 2 1-15,-4-1-3 0,2 0 0 0,1-1 1 0,2 1 1 16,2 2-2-16,1-2 0 0,2 6 1 0,-4 3 1 15,6 0-2-15,2 7 0 0,7-1 2 0,0 4 0 16,2-1-2-16,-2 1 0 0,1-2 1 0,1-2 0 0,1 1-1 16,2 1 0-16,1 0 1 0,0 0 0 0,-3 0-1 15,-1 0 0-15,-2 0 0 0,0 1 1 0,-3-1-1 16,-4-1 0-16,-1 1 0 0,0 0 1 0,-5 0-1 16,2 0 0-16,0 0 0 0,-2 0 2 0,-1 0-2 15,1 1 0-15,-6-1 0 0,-1 0 1 0,3 0-1 16,-4 0 0-16,-1-1 0 0,1-3 1 0,0 0-1 15,0-1 0-15,1 0 0 0,0-1 1 0,0-4-1 16,-3 1 0-16,1 1 0 0,-1-2 0 0,0 1 0 16,-3-1 0-16,0 2 0 0,2 1 0 0,-4-1 0 15,-3 0 0-15,1 1 0 0,-5 1 0 0,0 0 0 16,-2-2 0-16,-3-2 0 0,2 1 0 0,-4 1 0 16,2 0 0-16,0 0 0 0,2 2 0 0,-3-4 0 0,4-2 0 15,0-4 0-15,-3-2 0 0,2 1 0 0,1 1 0 16,1 0 1-16,-3 0 0 0,4 1-1 0,2-1 0 0,-3-2 2 15,6 1 1-15,3 1-3 0,1 0 0 0,6 0 2 16,0-1 0-16,0 0-2 0,0-1 0 0,1-1 2 16,2-1 2-16,-3-1-4 0,4 2 0 0,-1 0 2 15,1 2 1-15,0-2-3 0,0 0 0 0,0 0 3 16,0 0-1-16,0 1-2 0,0 1 0 0,0-2-2276 0</inkml:trace>
  <inkml:trace contextRef="#ctx0" brushRef="#br2" timeOffset="-26129.67">24927 13038 1444 0,'0'0'0'0,"0"0"56"0,0 0 0 16,0 0-56-16,-15-6 0 0,15 6 116 0,-11-3-1 15,11 3-115-15,-14-7 0 0,14 7 96 0,-19-7-1 16,19 7-95-16,-19-13 0 0,19 13 25 0,-16-13-1 15,16 13-24-15,-21-19 0 0,21 19 27 0,-26-22 1 16,26 22-28-16,-25-28 0 0,11 12 34 0,-2 0 1 16,-2-2-35-16,-3-2 0 0,-4-9 23 0,-2-4 1 15,-2 1-24-15,0 4 0 0,-1-1 25 0,-2 4-1 0,0-3-24 16,2 1 0-16,1 0 25 0,-1 0 1 16,0-3-26-16,-2 0 0 0,0-5 24 0,0 0 2 0,2 0-26 15,-2 0 0-15,0 1 26 0,0-1 0 0,2 1-26 16,1 1 0-16,1 2 38 0,-1 0 0 0,0 0-38 15,2-2 0-15,2-2 35 0,1 0 1 0,-2-2-36 16,-1 6 0-16,-2-1 39 0,1 2 0 0,2 5-39 16,2-1 0-16,4 7 35 0,-1 4 1 0,3 2-36 15,4 0 0-15,3-1 32 0,3 1 0 0,1 2-32 16,4 2 0-16,3 2 33 0,2 4 0 0,1 0-33 16,0-2 0-16,2 1 31 0,3-4 0 0,2 1-31 0,4 1 0 15,5-2 29-15,5-3 1 0,-3 2-30 0,-1-3 0 16,1 5 26-16,0-1 0 0,-2-2-26 0,-2-3 0 15,-1-2 20-15,-1-1 2 0,-2-2-22 0,-1 3 0 0,1-6 16 16,0 0 2-16,0-2-18 0,-1 2 0 0,3 2 15 16,1-3 0-16,1 1-15 0,1 1 0 0,1-4 12 15,1 2 0-15,4 0-12 0,2-2 0 0,1-1 14 16,0-1-1-16,0-4-13 0,2 2 0 0,0-1 13 16,2 1-1-16,1 4-12 0,-1-5 0 0,0 6 11 0,5 0 1 15,0 1-12-15,1 0 0 0,1-2 12 0,4 1-1 16,-1-1-11-16,-1-1 0 0,0-4 9 0,0-1 0 15,1 0-9-15,4 0 0 0,2 1 8 0,3-1 1 16,1 2-9-16,0 4 0 0,0-1 6 0,1 1 2 0,4 0-8 16,0 0 0-16,0-1 6 0,1 0 0 15,-4-2-6-15,1-3 0 0,-8 1 4 0,0 1 2 0,-1-6-6 16,0 1 0-16,1-2 3 0,0 1 1 0,-1 2-4 16,-1 0 0-16,-1 2 5 0,0 2-1 0,0-2-4 15,-1-2 0-15,-1 0 4 0,1-1 0 0,-1 1-4 16,2 1 0-16,2 1 4 0,0-4-1 0,-2 4-3 15,-2 2 0-15,-3 6 2 0,0-2 2 0,2 0-4 16,-1-1 0-16,0-1 2 0,4-1 0 0,0-1-2 16,-3-2 0-16,-1-2 2 0,-3-1 1 0,-1 1-3 15,-1 5 0-15,-4 4 2 0,-1-1 0 0,-1 2-2 16,1 1 0-16,0 2 1 0,-2 0 0 0,2 2-1 0,-1 1 0 16,-1 0 1-16,2 2 1 0,0 1-2 15,-4 2 0-15,-2 6 0 0,-3-1 1 0,1 1-1 0,0 2 0 16,-1 2 0-16,1 1 1 0,0 1-1 0,-2 2 0 15,0 2 0-15,0 1 0 0,0 2 0 0,1 2 0 0,-1 1 0 16,-2 2 0-16,1 2 0 0,1-2 0 0,2 8 0 16,-2-2 0-16,-2 6 0 0,-1 0 0 0,-1 5 0 15,-3 5 0-15,1 2 0 0,-2-1 0 0,-1 5-1 16,-1 0 1-16,1-4 0 0,-1 1 0 0,1-2-1 16,0 2 1-16,1 5 0 0,0 0 0 0,2 4-2 0,1 2 2 15,2-3 0-15,-2-3 0 0,-1-4-1 0,0-1 0 16,1 0 1-16,2 0 0 0,0 2-1 0,-2-4 0 15,1 1 1-15,-1-2 0 0,-1-4-1 0,-2 3 1 16,0-3 0-16,-1-2 0 0,-1-1-1 0,1-6 1 16,-1 2 0-16,3 2 0 0,0-3-1 0,3-1 1 0,-3 1 0 15,0 0 0-15,-3 0-1 0,1 3 1 0,-2-5 0 16,-2 0 0-16,-1-4-2 0,-2 2 2 0,0-2 0 16,0-4 0-16,-1-2-1 0,0-3 1 0,-1-2 0 15,1 4 0-15,-1-4-1 0,1 1 1 0,-1-1 0 16,-1 0 0-16,0 2-1 0,-1-3 1 0,-1 0 0 15,1-2 0-15,-1 0-1 0,1 2 1 0,-1-4 0 16,0 6 0-16,-1-4-1 0,0 2 1 0,-2-1 0 16,-1 1 0-16,-2 1 0 0,-2-1 0 0,-2 2 0 15,-4 0 0-15,-5 5 0 0,-3 0 0 0,-2 1 0 16,3 0 0-16,-1 1 0 0,0-2 1 0,-2 1-1 16,-1 3 0-16,-2 0 1 0,-2 4 0 0,0 1-1 15,3 0 0-15,-4-1 1 0,1 1 2 0,0-1-3 0,-3 1 0 16,1-1 2-16,-2 1 0 0,-2 0-2 0,0-1 0 15,1-1 2-15,-1 2 2 0,0-1-4 0,-1-2 0 16,0 1 2-16,-1-3 0 0,0 3-2 0,-3 3 0 16,-1 0 2-16,-1 2 1 0,0-1-3 0,1 1 0 0,0-2 2 15,2 2 0-15,0-3-2 0,-2 2 0 0,-2 1 1 16,-1-2 1-16,1-1-2 0,2-2 0 0,2 0 2 16,-1 0 0-16,2-3-2 0,-1 1 0 0,-2 1 1 15,0-1 0-15,0 2-1 0,0 2 0 0,0 1 1 0,0 0 0 16,0 0-1-16,1-1 0 0,2-2 1 0,0 0 1 15,-4 1-2-15,-2 1 0 0,-2-2 1 0,-2-2 0 16,4 1-1-16,5 1 0 0,4-4 1 0,4 1 0 16,-1 2-1-16,1-4 0 0,-1 2 1 0,1 0 1 15,-1 1-2-15,1 5 0 0,2-1 2 0,0 3-1 16,2-2-1-16,3 0 0 0,4 0 2 0,1 0 0 0,2 0-2 16,0-1 0-16,0 0 2 0,1-1 1 0,-1-1-3 15,5-1 0-15,-4 2 2 0,3-4 1 0,-5 0-3 16,1 0 0-16,-1-1 4 0,-3 0-1 0,4-4-3 15,-2 0 0-15,4 0 3 0,1 0 1 0,0 2-4 16,0-4 0-16,2 2 2 0,1-3 1 0,3-1-3 16,2 2 0-16,2 1 3 0,1 1 0 0,2-2-3 15,1-3 0-15,1-1 2 0,-1 0 0 0,1 0-2 16,-1-2 0-16,2-2 3 0,0-1-1 0,0 0-2 16,0 2 0-16,0 0 2 0,0 1 0 0,0-3-2 15,0 1 0-15,0 1 4 0,0 0-1 0,0 1-3 0,-2 0 0 16,2-2 3-16,0 1 2 0,-1 1-5 0,-1 0 0 15,1-3 4-15,-1 2 2 0,1 0-6 0,-1-1 0 16,2 1 6-16,0-1-1 0,-2 1-5 0,1-1 0 16,1 1 5-16,-5 0 0 0,2-1-5 0,0-1 0 15,-1-1 5-15,0-3-1 0,-4 0-4 0,-2-3 0 0,-1-2 4 16,-3-2 0-16,-1-7-4 0,1-1 0 0,-2-1 4 16,-2-6-1-16,-2 3-3 0,-3-1 0 0,-2 0 2 15,-2 2 2-15,0-2-4 0,0-1 0 0,-1-2 3 16,-2 0 0-16,2-3-3 0,-1-3 0 0,2-4 3 0,-2-1 0 15,-1-1-3-15,-1 4 0 0,1 3 3 0,-2-1 1 16,4 0-4-16,-3-2 0 0,1 0 3 0,0-1 0 16,1-2-3-16,0-3 0 0,1-2 4 0,1-2 0 15,3 4-4-15,-3 0 0 0,3 6 4 0,1 5-1 16,3-1-3-16,-1-1 0 0,2 0 3 0,-2 1 2 0,5 2-5 16,0 1 0-16,2-1 4 0,-2 4 2 0,5 1-6 15,4 3 0-15,-1 6 4 0,4 2 1 0,0 3-5 16,3 4 0-16,1 3 3 0,0 3 2 0,0-2-5 15,0 2 0-15,1-3 3 0,3 2 0 0,0-3-3 16,1 1 0-16,0 2 3 0,0-1 0 0,1 1-3 16,1-1 0-16,-1 0 2 0,2 1 1 0,-2 1-3 15,5-3 0-15,2-1 2 0,0 3 0 0,0-4-2 16,-1 0 0-16,3-3 2 0,2-1 2 0,1-1-4 16,-1 1 0-16,1-1 2 0,1 1 0 0,3-2-2 15,2-2 0-15,5-1 2 0,1 0 1 0,4-2-3 0,1-2 0 16,3 1 2-16,3-5 1 0,-2 0-3 0,-1-4 0 15,-1-1 3-15,-1-1 0 0,4-1-3 0,2 4 0 16,1 1 2-16,3 1 0 0,0-1-2 0,0 0 0 0,2 0 3 16,3-4 0-16,3-1-3 0,-3 1 0 0,2-2 2 15,1-2 2-15,-1-1-4 0,-4 1 0 0,0-1 2 16,-1 0 1-16,2-1-3 0,1 3 0 0,1 2 2 16,1-2 1-16,-4-1-3 0,4-1 0 0,1-4 2 15,-1 1 0-15,1 3-2 0,3-1 0 0,2 1 1 16,2 1 0-16,-4 2-1 0,-1-1 0 0,-3 2 0 0,-2 1 2 15,1-1-2-15,2 4 0 0,4-4 0 0,1 1 0 16,-3-1 0-16,-4 1 0 0,-4-1 0 0,-2 1 0 16,0 3 0-16,1-4 0 0,2 4 0 0,2 1 0 15,-3-1 0-15,-5 2 0 0,-5 3 0 0,-1 2 0 16,-1-2 0-16,1 1 0 0,3 0-2 0,0 1 2 0,0-2 0 16,-2-1 0-16,0 2-1 0,0 0 1 15,-3 0 0-15,-1 0 0 0,-4 0-1 0,-1 0 1 0,0 2 0 16,-1 1 0-16,3 3-1 0,0 1 1 0,0 1 0 15,-4 1 0-15,-2-2-1 0,-1 4 1 0,0-3 0 16,-2 1 0-16,-1 2-1 0,0 0 1 0,-2 3 0 16,-1 1 0-16,-3 2-1 0,0 2 1 0,-2 0 0 15,-2 0 0-15,-5 0-3 0,-1 0 2 0,0 2 1 16,-1-1 0-16,3 2-3 0,1 2 1 0,0 5 2 16,0 4 0-16,1 3-5 0,2 7 2 0,-1 5 3 15,-2-1 0-15,-2 5-3 0,-1 4-1 0,0 1 4 0,1 1 0 16,2-2-3-16,0 4-1 0,0 0 4 0,0 0 0 15,2 5-3-15,1 5 1 0,0-1 2 0,0 3 0 16,2-3-2-16,0 6-1 0,-1-2 3 0,1 3 0 16,2 1-3-16,-1 6 1 0,-3-7 2 0,0-5 0 0,-3-3-5 15,-1-3 2-15,-3 3 3 0,0-3 0 16,-3 1-4-16,1 1 1 0,-1-4 3 0,-1-1 0 0,0-5-4 16,0-2-1-16,2-6 5 0,0-1 0 0,-1-2-4 15,1-3 0-15,-2-2 4 0,-2-2 0 0,1 1-4 16,-3-1-1-16,1-4 5 0,0 0 0 0,0 0-4 15,0-3 0-15,-1-4 4 0,0 1 0 0,-4-4-3 16,-2-1 0-16,2 1 3 0,0-3 0 0,0 0-5 0,0-1 2 16,0 0 3-16,2-1 0 0,6-1-2669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18:58:53.29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5276 14522 1218 0,'0'0'0'15,"0"0"0"-15,5 0 0 0,-5 0 149 0,3 0 2 16,-3 0-151-16,1 0 0 0,-1 0 129 0,3 0 0 0,-3 0-129 16,4 0 0-16,-4 0 73 0,0 3 0 0,0-3-73 15,0 3 0-15,0-3 36 0,-4 3 0 0,4-3-36 16,-3 3 0-16,3-3 22 0,-1 7 1 0,1-7-23 16,-8 5 0-16,8-5 16 0,-8 9 1 0,8-9-17 15,-13 10 0-15,13-10 20 0,-25 9 2 0,25-9-22 16,-29 5 0-16,11-5 24 0,-2 1 2 0,-1 1-26 15,0 0 0-15,0 1 32 0,-3 0 0 0,-1 0-32 16,-1 0 0-16,1 0 34 0,-1 2 1 0,1 0-35 16,-4-2 0-16,-3-1 38 0,2-1 1 0,-7-1-39 15,2 0 0-15,-3 0 38 0,-6 0 0 0,0-1-38 0,3-3 0 16,-5 3 32-16,0 1-1 0,-4 0-31 0,4-2 0 16,-3-2 33-16,2-1-1 0,-2 2-32 0,1 1 0 15,-1 0 31-15,-1 2-1 0,-1 2-30 0,0 0 0 0,2-1 31 16,-2 1 2-16,1-1-33 0,-1 1 0 0,-3 0 27 15,2-1 1-15,-1 1-28 0,-1-1 0 0,-4-1 27 16,4 0 0-16,-1 2-27 0,-3-1 0 0,2 1 21 16,2 0 1-16,-3-1-22 0,1 2 0 0,-1 1 21 15,-1-1-1-15,4-2-20 0,3 1 0 0,2 1 14 16,1-1 2-16,-2-1-16 0,1 2 0 0,1 1 13 16,-1 0 0-16,3-1-13 0,1-1 0 0,5 0 11 0,-1-1 0 15,-4 1-11-15,2 1 0 0,2 0 11 0,-3 2 0 16,0 0-11-16,2-2 0 0,4-2 10 0,-3 1 0 15,2 1-10-15,-2 2 0 0,3 0 10 0,1 1 0 16,-1-3-10-16,0 0 0 0,1-1 9 0,-4-1 1 0,2 3-10 16,3 0 0-16,2 3 9 0,1-1 1 0,2-1-10 15,-2 0 0-15,-1-1 8 0,6 1 0 16,-1-5-8-16,2 3 0 0,-2 0 7 0,1 2-1 0,5 0-6 16,-1 1 0-16,7 1 5 0,-4 0 1 0,5 1-6 15,0 0 0-15,3-1 5 0,4-3 1 0,-2 0-6 16,4-1 0-16,-1 0 4 0,5-2 1 0,2 3-5 15,-3-4 0-15,1 1 3 0,2-1 2 0,1 0-5 16,0 0 0-16,0 0 3 0,0 0 0 0,0 0-3 16,0 0 0-16,0 0 3 0,1 0 0 0,6-1-3 15,-1-4 0-15,5-1 2 0,2-1 2 0,0 1-4 0,3 0 0 16,-2-2 2-16,2-3 0 0,1 1-2 0,3 4 0 16,2 1 2-16,-1 2 1 0,-1 0-3 15,1 1 0-15,0-4 1 0,4-1 1 0,1 3-2 0,6 0 0 16,-2 1 1-16,7 0 0 0,-2 0-1 0,6-2 0 0,5-3 0 15,4 2 1-15,1-2-1 0,3 2 0 0,0 1 0 16,0 0 0-16,4 2 0 0,-3 0 0 0,4 0 0 16,0 1 0-16,4 1 0 0,-6-3 0 0,2 1 0 15,0 0 0-15,0 0 0 0,3 0 0 0,-3 1-1 16,3 1 1-16,-3-1 0 0,0 2 0 0,3-2-2 16,0 1 1-16,-3-2 1 0,0-1 0 0,-1 3-4 0,-4-1 1 15,2 1 3-15,-2-1 0 0,3 1-4 0,-1 1-1 16,1 0 5-16,-1 0 0 0,-2-2-6 0,1 0 1 15,2-2 5-15,-1 2 0 0,-2 0-6 0,5-1 2 16,-5 0 4-16,0 2 0 0,1 1-6 0,-6 0 1 0,2 1 5 16,0 1 0-16,2-1-5 0,1 1 1 0,-6-1 4 15,-2-1 0-15,-2-1-5 0,-2-1 2 0,-2 2 3 16,1 0 0-16,1-1-4 0,-1-2 2 0,0 1 2 16,-5 2 0-16,-5 2-1 0,-2-1 0 0,1 1 1 15,-1-2 0-15,0-2 0 0,-2 1 0 0,-2-1 0 16,-1 2 0-16,-3 2 0 0,0-1 0 0,-5 1 0 15,1-1 0-15,-4-1 0 0,0 0 1 0,-4 0-1 16,2 0 0-16,-6 0 0 0,0 0 1 0,-2 0-1 16,0 0 0-16,-3 0 1 0,0 0 0 0,0 2-1 15,-3-1 0-15,0 1 1 0,-2 0 1 0,-8 2-2 16,-9-2 0-16,-7 1 1 0,-7 0 0 0,1-1-1 0,-2-1 0 16,7-1 1-16,-4 0 1 0,-2 0-2 0,-3 0 0 15,-2-1 1-15,-4-2 2 0,-1 0-3 0,0 3 0 16,-2 0 1-16,-6 1 1 0,0-1-2 0,-4-1 0 15,-1-3 2-15,-8 4 0 0,0-3-2 0,0 2 0 16,-4-1 3-16,-4 2-1 0,3 0-2 0,-3-2 0 0,0-1 2 16,0 0 0-16,-1 0-2 0,1 0 0 0,-5 0 2 15,1-1 0-15,-4 1-2 0,0 0 0 0,3 0 1 16,0 1 1-16,1 1-2 0,-1-1 0 0,0-1 2 0,5 1 1 16,1 1-3-16,2-1 0 0,2 1 2 15,3 1 0-15,-2 0-2 0,-1 0 0 0,3 0 1 0,3 0 1 16,-1 1-2-16,1 1 0 0,2-1 3 0,3 3-1 15,0-1-2-15,2 0 0 0,6 0 2 0,0 2 0 16,1-2-2-16,4 0 0 0,1 0 3 0,4 1-1 16,3-1-2-16,0 0 0 0,4-2 2 0,1 1 2 0,2 1-4 15,3 0 0-15,-1 1 3 0,7-1 0 0,-2 0-3 16,3 0 0-16,3-1 4 0,-1-1-1 0,7 2-3 16,2-1 0-16,2-2 2 0,3 0 2 0,2 2-4 15,1-1 0-15,-1-1 4 0,0 0 1 0,2 2-5 16,-3-1 0-16,0-1 6 0,-1 0 1 0,2 2-7 15,-2-1 0-15,2 1 6 0,1 0 0 0,-1-1-6 16,0 1 0-16,3-2-2417 0</inkml:trace>
  <inkml:trace contextRef="#ctx0" brushRef="#br0" timeOffset="9159.194">15829 13065 112 0,'0'0'0'0,"0"0"0"16,-2-3 0-16,2 3-84 0</inkml:trace>
  <inkml:trace contextRef="#ctx0" brushRef="#br0" timeOffset="10631.862">15574 12991 1356 0,'0'0'0'0,"0"0"0"16,-2 0 0-16,2 0 75 0,-1 1 1 0,1-1-76 16,-8 0 0-16,8 0 131 0,-16 0 0 0,16 0-131 15,-21 0 0-15,21 0 110 0,-24 0 0 0,24 0-110 16,-21-4 0-16,21 4 24 0,-16-7-1 0,16 7-23 16,-17-11 0-16,17 11 32 0,-19-14 0 0,19 14-32 15,-16-17 0-15,16 17 20 0,-15-16 2 0,15 16-22 16,-8-16 0-16,8 16 21 0,-11-16 0 0,11 16-21 15,-9-21 0-15,4 6 28 0,2-3 2 0,3-1-30 16,-2-1 0-16,2-3 37 0,0 0 1 0,0 2-38 16,0 5 0-16,2-1 45 0,3 3 0 0,3-1-45 15,-1 3 0-15,3 1 42 0,3-4 1 0,1 4-43 0,0 0 0 16,2 2 40-16,2-1 2 0,1 2-42 0,3 0 0 16,2 2 35-16,2-2 1 0,-4 2-36 0,4-1 0 0,1 1 28 15,-2 0 1-15,-1-1-29 0,2 3 0 0,-1 1 22 16,1 1 1-16,-1-3-23 0,1 2 0 0,1 0 18 15,3 0 1-15,-3 1-19 0,2 1 0 0,3 1 19 16,-2 1 1-16,2 1-20 0,0 1 0 0,0 0 19 16,1 2 0-16,-3 1-19 0,2 0 0 0,-6 6 16 0,-1-1 1 15,1 0-17-15,-1 0 0 0,1-2 16 0,-1-1 1 16,-1 2-17-16,-3 2 0 0,-2 1 13 0,0 1 0 16,0 1-13-16,-1 0 0 0,-2 3 14 0,1-1-1 15,-2 2-13-15,1 2 0 0,-2 3 10 0,0 2 1 16,-1 1-11-16,-2 2 0 0,-1-1 9 0,-1-1 1 15,-1 2-10-15,0-2 0 0,-1-4 9 0,-3 1 2 16,-2 0-11-16,1 0 0 0,-3-2 7 0,-3-2 1 0,1 3-8 16,2 0 0-16,-3 4 8 0,2 0 0 0,-1-1-8 15,0-4 0-15,-4 0 6 0,0 0 0 0,-2-1-6 16,-2-2 0-16,-1-2 8 0,-2-3 0 0,0 1-8 16,-2-1 0-16,-1-2 8 0,-2 1 1 0,1-2-9 15,-3-1 0-15,0-4 8 0,1 0 1 0,-5-1-9 16,1-3 0-16,-4-2 10 0,-3 0 1 0,0 0-11 15,1 0 0-15,-1-3 10 0,1-2 1 0,0 0-11 16,-3-1 0-16,2 4 12 0,0-3 0 0,0 2-12 16,1-2 0-16,-3-1 10 0,2 0 0 0,-1-1-10 15,3 1 0-15,1 0 11 0,0-2 1 0,-4-2-12 0,-1-1 0 16,-1-1 10-16,-2-1 1 0,0-3-11 0,0 3 0 16,1-2 10-16,1-1 1 0,1-2-11 0,2 1 0 15,1 1 10-15,3 0 0 0,1-3-10 0,-1 2 0 0,3-1 9 16,2-1 1-16,0 2-10 0,0 1 0 0,2 0 9 15,3 4 2-15,-1-4-11 0,2 2 0 0,6-1 11 16,-1 1 0-16,4-2-11 0,0-1 0 0,-1-1 11 16,2 1 0-16,2-2-11 0,2-3 0 0,1-3 10 15,0-1 2-15,0-2-12 0,1 1 0 0,2-2 12 16,1 1 0-16,0-1-12 0,4 6 0 0,-1 0 14 0,1 4-1 16,0 0-13-16,4 0 0 0,4 0 13 0,2 2-1 15,1 1-12-15,0-1 0 0,0 2 10 0,2 6 0 16,4-5-10-16,-2 1 0 0,2 0 8 0,2 1 1 15,0 1-9-15,5 0 0 0,2 1 7 0,-1 2 0 16,2 2-7-16,-1-1 0 0,1 1 4 0,0 1 2 16,-2 1-6-16,-1 0 0 0,-1 3 3 0,-1 1 0 0,2 1-3 15,1 3 0-15,-2 0 3 0,2 3-1 0,4 2-2 16,-2 2 0-16,1 4 2 0,3 2 0 0,-1-3-2 16,-1 4 0-16,-1-1 1 0,-1-1 2 0,2 3-3 15,-4 0 0-15,-4 0 1 0,1 0 0 0,1 1-1 16,1 3 0-16,-5-3 0 0,0 1 1 0,-2 4-1 15,-2 4 0-15,-4 2 0 0,-2 3 0 0,-1 0 0 16,-3 1 0-16,-4 2 0 0,3 1 0 0,-6-2 0 16,0-1 0-16,-1-2 0 0,-2-1 0 0,-1 1 0 15,-2 2 0-15,-2 3-1 0,-4 0 1 0,0-3 0 16,-2-2 0-16,0-1-2 0,-5-2 1 0,-3-3 1 0,0 0 0 16,2-7-3-16,-5 1 1 0,-4-1 2 0,-1-1 0 15,-3-1-2-15,-1-4 0 0,-6 0 2 0,1-1 0 16,-6-2-3-16,-1-2 1 0,-1-2 2 0,-4-6 0 0,-2-2-2 15,-1-6 0-15,-34-8 2 0,22 0 0 16,6-2-1-16,0-2-1 0,1-2 2 0,5-1 0 0,-1 0-1 16,1-5 1-16,3-1 0 0,1-1 0 0,1-4-1 15,1-2 1-15,7 3 0 0,-2 4 0 0,9-5 0 0,1 1 0 16,20 22 0-16,-2-4 0 0,1-3 0 0,0-2 0 16,3-3 0-16,0-4 0 0,2 3 0 0,3 0 1 15,5-2-1-15,3 0 0 0,5-1 0 0,2 3 1 16,6 0-1-16,5 6 0 0,6 1 0 0,4 2 0 15,6 4 0-15,2 3 0 0,7 3-1 0,3 1 1 16,1 2 0-16,-1 1 0 0,-54 0-2657 0</inkml:trace>
  <inkml:trace contextRef="#ctx0" brushRef="#br0" timeOffset="12038.18">16587 13317 1381 0,'0'0'0'0,"0"0"0"16,-1-3 0-16,1 3 0 0,-2-3 0 0,2 3 0 15,-1-4 0-15,1 4-2 0,-5-3 1 0,5 3 1 16,-5-3 0-16,5 3 4 0,-3-3 2 0,3 3-6 16,-6-3 0-16,6 3 4 0,-7 0 2 0,7 0-6 15,-6 0 0-15,6 0 5 0,-7 0 1 0,7 0-6 16,-8 0 0-16,8 0 18 0,-11-2 0 0,11 2-18 16,-4-5 0-16,4 5 32 0,-5 2 1 0,5-2-33 0,-5 2 0 15,5-2 47-15,-8 0 0 0,8 0-47 0,-6 0 0 16,6 0 73-16,-7 0 0 0,7 0-73 0,-3 1 0 15,3-1 89-15,-3 0-1 0,3 0-88 0,1 0 0 0,-1 0 95 16,5 0 0-16,-5 0-95 0,3 3 0 0,-3-3 83 16,20 7 1-16,-5-3-84 0,6 3 0 0,0-1 60 15,4 0 0-15,-1 1-60 0,-3-1 0 0,-2-1 46 16,0 0 0-16,-3 1-46 0,2 0 0 0,1-1 34 0,2 0 1 16,-1 0-35-16,1-1 0 0,3 1 32 0,1 0 2 15,4 0-34-15,-2-1 0 0,4 1 39 0,-1 1 2 16,0 2-41-16,-1 2 0 0,-1-1 38 0,1 1 1 15,1-2-39-15,-1-4 0 0,0 0 35 0,1-3 1 16,4 1-36-16,-1 1 0 0,2 0 31 0,5 2 2 16,-2 0-33-16,-4 1 0 0,1 2 24 0,-2 0 1 15,-1 0-25-15,2 1 0 0,-1 1 19 0,1-1 1 0,1 1-20 16,1 1 0-16,1-2 16 0,0 1 0 0,-1-1-16 16,-1-1 0-16,-3 2 13 0,-2-2 2 0,1-2-15 15,-3 0 0-15,1 2 10 0,1-1 1 0,-2-1-11 16,0 0 0-16,4-1 11 0,-2 0 1 0,1-1-12 15,-4 1 0-15,-2 0 12 0,-2 0 2 0,0-1-14 16,1 1 0-16,0-2 12 0,0-1 0 0,-1 0-12 16,-3 1 0-16,1 0 11 0,0 0 2 0,-2 0-13 15,-2 0 0-15,-1-1 9 0,-3-2 0 0,-3 2-9 16,1-1 0-16,-6 1 9 0,-1 1 0 0,1-3-9 0,0 0 0 16,-2 0 6-16,0 1 2 0,0-1-8 15,-1 0 0-15,1 0 6 0,-3 0 1 0,2 0-7 0,-2 0 0 16,-2 0 4-16,2 0 2 0,-6-1-6 0,-5-9 0 15,-8-2 3-15,-5-3 2 0,1 1-5 16,-1 0 0-16,2 1 3 0,-3-3 0 0,1 1-3 0,1-3 0 16,-4 1 3-16,0-4 0 0,0 2-3 0,0 0 0 0,-5 2 3 15,2 1 1-15,0 2-4 0,-2-1 0 0,1 3 2 16,-2-1 1-16,4 0-3 0,1 1 0 0,0-1 4 16,5 2 0-16,2-3-4 0,3 3 0 0,-1 0 6 15,5 1-1-15,3 1-5 0,1-1 0 0,-1 1 8 0,5-1 0 16,1 2-8-16,2 2 0 0,3 3 8 15,0 1 1-15,0 1-9 0,0-1 0 0,0 2 7 0,1 0 0 16,7 2-7-16,5-1 0 0,6 4 9 0,3-2 0 16,1 3-9-16,-1 2 0 0,0 0 9 0,-1 0 1 15,0 0-10-15,-1 2 0 0,3-1 8 0,1 1 0 0,1-1-8 16,-1 2 0-16,2 0 7 0,-1 0 0 0,1 4-7 16,-1-4 0-16,1 3 4 0,-1 0 2 0,2 0-6 15,-1 2 0-15,-4 0 3 0,2 0 1 0,-2 0-4 16,-3 1 0-16,-3 1 2 0,2-1 1 0,-5 2-3 15,-5 0 0-15,-5-2 2 0,-3-1 1 0,-2 0-3 16,1 1 0-16,-4 1 1 0,2 1 1 0,-7-5-2 16,-1 0 0-16,-2 1 1 0,-4-1 1 0,-3-1-2 15,0-2 0-15,-3-2 1 0,3 1 2 0,-6-4-3 16,-1-1 0-16,-3-4 1 0,-4 1 0 0,-1-1-1 16,-1 3 0-16,-1-1 1 0,-3 2 0 0,3-2-1 0,-1-2 0 15,5-1 1-15,-1-1 0 0,1-1-1 0,-1 2 0 16,2 0 2-16,2 0-1 0,5 2-1 0,-2-1 0 15,4 1 1-15,3-1 0 0,4 1-1 0,3 1 0 16,6-1 0-16,4-1 1 0,3 4-1 0,0-5 0 16,0 0 0-16,2 0 1 0,9 2-1 0,7 1 0 0,7 0 0 15,7 0 0-15,1 2 0 0,-2 0 0 0,-31-5-2609 16</inkml:trace>
  <inkml:trace contextRef="#ctx0" brushRef="#br0" timeOffset="12953.558">18473 13632 1369 0,'0'0'0'0,"0"-2"0"0,0 1 0 16,0-1 22-16,-3 2 2 0,1 0-24 0,-1 0 0 16,0-1 53-16,-2-4 2 0,0-1-55 0,-4-1 0 0,-1 3 91 15,-1-3 0-15,0-1-91 0,0 0 0 0,1 2 26 16,2-3 1-16,2-1-27 0,3 2 0 0,-4 2 27 16,2-1 0-16,1 1-27 0,0 0 0 0,3-1 45 15,1 3 0-15,-3-6-45 0,1 1 0 0,2-2 56 16,2 0 0-16,1-1-56 0,0 0 0 0,2-1 66 0,-4-3 0 15,6 2-66-15,2 1 0 0,4 2 74 16,3 0 2-16,-2-1-76 0,2-3 0 0,0 1 68 0,2 1 2 16,1 1-70-16,2-1 0 0,-1 0 61 0,3 1 2 15,-3 1-63-15,1 1 0 0,0 2 58 0,0 2 1 0,1 1-59 16,2 0 0-16,5 1 51 0,1-1 1 0,0 3-52 16,0-1 0-16,2 3 42 0,2 3-1 0,-1 2-41 15,1 1 0-15,1 4 33 0,1-2-1 16,1 4-32-16,-3 3 0 0,-1 1 27 0,0 1 0 0,-2 2-27 15,-1 2 0-15,-1-1 18 0,-2 1 1 0,0-1-19 16,-2 1 0-16,1 1 14 0,-2-1-1 0,-3 1-13 16,-1 5 0-16,-2 4 10 0,-2 3 0 0,-5-1-10 15,-2 3 0-15,-4 1 7 0,-2-1 1 0,-3-1-8 16,-4-3 0-16,-1-4 5 0,-2 1 2 0,-2 1-7 16,-4 0 0-16,-3 1 5 0,-6 4-1 0,0-1-4 15,-1-4 0-15,-2-2 2 0,-4-1 2 0,0-2-4 16,-1-2 0-16,-3-4 2 0,-1-4 0 0,-6-2-2 0,0-2 0 15,-4-1 2-15,-4-2 1 0,0-4-3 0,0-1 0 16,1-3 1-16,-3-1 1 0,6-2-2 0,-3-2 0 16,6-3 1-16,3-1 1 0,-1-3-2 0,3 1 0 0,-1 0 3 15,0-1-1-15,4-3-2 0,6-7 0 0,1-2 3 16,1-2 1-16,4-5-4 0,2 1 0 0,1 0 3 16,3-1 2-16,5 1-5 0,0-1 0 0,7 1 5 15,3 0 1-15,0-3-6 0,3-2 0 0,4-3 12 16,4-1 2-16,2-1-14 0,-1 2 0 0,6 3 24 15,3 0 1-15,3 4-25 0,3 4 0 0,5 3 30 0,4 5 2 16,2 2-32-16,2 1 0 0,3 3 31 0,0 2 0 16,4 2-31-16,-6 1 0 0,5 3 25 0,-3 2 0 15,2 1-25-15,-7 1 0 0,0 1 20 0,-1 1 0 16,-7 1-20-16,-3 1 0 0,-4 0 14 0,-7 2 0 16,-4-2-14-16,1-1 0 0,-13-2-2602 0</inkml:trace>
  <inkml:trace contextRef="#ctx0" brushRef="#br0" timeOffset="14577.823">18247 13873 1620 0,'0'0'0'0,"0"0"0"16,0 0 0-16,0 0 77 0,0 0 1 0,0 0-78 15,0 0 0-15,0 0 32 0,0 0 2 0,0 0-34 16,0 0 0-16,0 0 83 0,0 0 0 0,0 0-83 16,0 0 0-16,0 1 36 0,-2 1 0 0,0-1-36 15,1 3 0-15,-1-1 38 0,1 0 1 0,-4 2-39 16,2 3 0-16,0-4 27 0,-2 3 0 0,-3 2-27 16,0 4 0-16,-2 3 28 0,1 0 1 0,-1-1-29 15,-1 1 0-15,-2 0 34 0,-1 0 0 0,1-2-34 16,0-1 0-16,1-1 35 0,-1 3-1 0,0-1-34 15,0-1 0-15,-4-1 50 0,1 1-1 0,-3 0-49 0,4-1 0 16,3-1 52-16,-1 0 0 0,-3 1-52 0,0-1 0 16,-1 0 50-16,-1 0 0 0,0 0-50 0,3-2 0 15,0-1 49-15,1 0 0 0,-2 3-49 0,-2 3 0 16,1-4 43-16,-1 4-1 0,1 0-42 0,-2 4 0 0,-2 1 41 16,-3 5-1-16,2-5-40 0,-4 0 0 15,2-2 31-15,2-1 2 0,1 0-33 0,-1 3 0 0,0-3 27 16,-1 1 0-16,3 0-27 0,-4-1 0 0,-2-2 20 15,1 1 1-15,-2-1-21 0,-1 0 0 0,3-1 19 0,-4-2 1 16,4-2-20-16,1 3 0 0,2-1 18 0,-6 0 1 16,5 0-19-16,0 0 0 0,3 0 20 0,-3 0 1 15,1 2-21-15,1-1 0 0,0 3 18 0,1-1 0 16,-1 0-18-16,-4 2 0 0,-1 0 17 0,2 0 1 16,-5-2-18-16,4-1 0 0,-4-2 14 0,1-2 2 15,-1 2-16-15,2 0 0 0,1 2 14 0,-1 0 0 0,0-2-14 16,2-2 0-16,4 1 15 0,-3 1-1 0,2-3-14 15,-2 0 0-15,0 1 13 0,0 1 0 0,0-2-13 16,3-1 0-16,-1 3 13 0,1-2-1 0,1 1-12 16,-1-1 0-16,2 2 11 0,1-1 0 0,1 1-11 15,-4-1 0-15,2-1 10 0,1 0 2 0,2 2-12 16,-1-1 0-16,-1 1 7 0,1-1 2 0,1 1-9 16,-3-1 0-16,1 2 7 0,1 0 0 0,-1 0-7 15,-1 0 0-15,1-1 6 0,-2-1-1 0,2 1-5 16,5 3 0-16,-1-4 5 0,3 1-1 0,0-2-4 15,-2 1 0-15,0 1 3 0,0-1 2 0,1 1-5 0,-1-1 0 16,0 1 4-16,0-3 1 0,2 3-5 0,2-1 0 16,1 1 3-16,0-1 2 0,0 1-5 0,0-2 0 15,0 0 4-15,0 0 1 0,0 0-5 0,-2 0 0 16,1-1 4-16,-2 1 2 0,1 2-6 0,-3-1 0 0,5 2 4 16,-3 1 1-16,2-1-5 0,-4 0 0 0,0 0 3 15,0-2 2-15,2 1-5 0,2 1 0 0,-4 0 2 16,2 2 0-16,1-2-2 0,2-2 0 0,3-1 2 15,-3 0 1-15,2 0-3 0,0-2 0 0,1-1 1 16,2 0 1-16,-5 1-2 0,3 0 0 0,-3 1 1 16,3 1 1-16,-3 0-2 0,4 0 0 0,-3-1 2 0,6 1 0 15,-4 0-2-15,2 0 0 0,-1 0 2 0,3-2 1 16,-4-1-3-16,2 0 0 0,3 1 5 0,-3-1-1 16,1-2-4-16,2 0 0 0,-3 1 5 0,1 0-1 0,1-1-4 15,-1-1 0-15,2 0 4 0,-3 1 0 16,1-2-4-16,1 1 0 0,-1 0 4 0,1-1-1 0,-1-1-3 15,0 0 0-15,2 0 2 0,-3 0 2 0,3 0-4 16,0-1 0-16,0-4 3 0,0-2 0 0,3-2-3 16,2-5 0-16,3-7 4 0,2-1-1 0,1 1-3 15,-5-1 0-15,2 2 2 0,0-1 2 0,0 0-4 16,0-1 0-16,0-3 4 0,0 0 1 0,-2 1-5 16,1 0 0-16,-6 2 5 0,3 1 1 0,-1 1-6 15,1-2 0-15,0-2 5 0,2 0 2 0,-1 4-7 16,-2-1 0-16,0 2 6 0,-3 0-1 0,0 0-5 15,3 2 0-15,2-1 5 0,0 1-1 0,0 1-4 16,-2 2 0-16,-3 3 5 0,0 3 0 0,0 3-5 0,0 2 0 16,2 1 5-16,1 1-1 0,-2 1-4 0,1 0 0 15,-1 0 3-15,-1 0 0 0,0 0-3 0,0 1 0 0,-1 1 2 16,-1-1 1-16,1 6-3 0,-7 5 0 0,-2 9 2 16,-1 4 0-16,-2 2-2 0,-1-2 0 0,0-2 1 15,-1-3 1-15,7-9-2 0,0 4 0 0,-3-1 2 16,2-2-1-16,-3 7-1 0,1 0 0 0,0 0 0 15,-2 0 1-15,1 2-1 0,-1-2 0 0,0 2 0 16,0-1 1-16,5 4-1 0,-3 0 0 0,3 1 0 0,0 0 1 16,3-9-1-16,4 2 0 0,-2-3 0 0,1 0 1 15,1-6-1-15,-1 1 0 0,2-2 0 0,0-2 1 16,0 0-1-16,0 1 0 0,0-1 0 0,2 0 1 16,1-1-1-16,0 0 0 0,0 0 0 0,2-1 2 15,8 4-2-15,-4-3 0 0,7 0 0 0,0-2 1 16,10 0-1-16,-4-3 0 0,2-2 1 0,1-1 1 0,-2-1-2 15,-1-1 0-15,0-2 1 0,-1 0 1 0,0-1-2 16,-1 0 0-16,1 0 3 0,0 0-1 0,0 2-2 16,-2-1 0-16,0 2 2 0,0-1 1 0,0 1-3 15,-3 1 0-15,-2 0 5 0,2 1 1 0,0 2-6 16,-3-1 0-16,0 2 4 0,-1 0 1 0,6 2-5 16,0-1 0-16,1 2 4 0,-2 2 1 0,4 0-5 15,-2 0 0-15,0-1 3 0,0 0 1 0,-9-3-4 16,-1-1 0-16,-9 0-2885 0</inkml:trace>
  <inkml:trace contextRef="#ctx0" brushRef="#br0" timeOffset="15546.654">14716 16048 1583 0,'0'0'0'0,"0"0"0"16,0-5 0-16,0 5 32 0,-1-4 2 0,1 4-34 16,-4-5 0-16,4 5 45 0,-3-11 0 0,3 11-45 0,-8-22 0 15,5 6 89-15,2-2 0 0,-4-1-89 0,2 2 0 16,3 0 35-16,-5-1 1 0,3 1-36 0,2 1 0 16,2 0 22-16,3 0 1 0,-2-1-23 0,2-1 0 0,-1 1 25 15,4-2 0-15,0-5-25 0,2 0 0 0,3 1 34 16,3-6 0-16,-2 1-34 0,5 1 0 0,-3 0 45 15,1 0 0-15,4 2-45 0,1 1 0 0,2 3 47 16,0 1 0-16,0 1-47 0,3 3 0 0,0 2 47 16,2-1 0-16,0 3-47 0,1 1 0 0,4 1 53 15,-1 1 1-15,2 1-54 0,3 5 0 0,1-2 54 16,2 3-1-16,0 2-53 0,-2 0 0 0,-3 5 50 0,-1 0 0 16,-1 3-50-16,-1 0 0 0,1 1 45 0,-1 2 0 15,-1 2-45-15,2 3 0 0,1 1 40 0,1 4 2 16,-5 4-42-16,-3 5 0 0,-2 6 38 0,-2 6 0 15,-4 0-38-15,0 3 0 0,-1-3 32 0,-5 3-1 0,-3-1-31 16,-1 0 0-16,-5 2 26 0,-4 0 1 0,-2 0-27 16,-4 0 0-16,-3-3 20 0,-3 1 1 0,-4-1-21 15,1-3 0-15,-5-6 15 0,0 0 1 0,-5-1-16 16,-2 0 0-16,-2 2 11 0,-3 0 0 0,-1-5-11 16,-1 0 0-16,-2-3 8 0,-2-2 1 0,-1-3-9 15,-2-3 0-15,0-1 8 0,-1-4 0 0,-1-3-8 16,-4-1 0-16,0-4 8 0,-3-1-1 0,4-2-7 15,0-2 0-15,4-1 8 0,-1-1 0 0,1-4-8 16,0-1 0-16,-1-2 8 0,1-2 0 0,1-2-8 16,3-4 0-16,1-5 7 0,0-2-1 0,5-6-6 15,0-1 0-15,6-5 14 0,-2-1 0 0,3-2-14 0,1 0 0 16,3 0 18-16,1 0 0 0,0-2-18 0,-1-3 0 16,4-3 22-16,1-1-1 0,3 1-21 0,3 2 0 0,4 3 23 15,2-1 1-15,6 3-24 0,5 1 0 0,2 0 22 16,5 0 1-16,3 0-23 0,3 3 0 0,3-1 21 15,3-1 1-15,1 2-22 0,3 4 0 0,1 2 20 16,3 4 0-16,1 1-20 0,1 0 0 0,0 1 15 16,1 0 0-16,0 1-15 0,-3 3 0 0,-1 0 11 15,-2 0 1-15,1-1-12 0,2-3 0 0,2-2 6 0,-1-2 2 16,-5-3-8-16,-6-2 0 0,-25 32-2733 0</inkml:trace>
  <inkml:trace contextRef="#ctx0" brushRef="#br0" timeOffset="17867.255">15333 15407 1520 0,'0'0'0'0,"0"0"61"0,0 0 0 0,0 0-61 15,3 11 0-15,-3-11 106 0,0 3 0 0,0-3-106 16,0 6 0-16,0-6 84 0,0 4-1 0,0-4-83 16,-3 6 0-16,3-6 27 0,-2 6-1 0,2-6-26 15,-7 3 0-15,7-3 23 0,-10 5 0 0,10-5-23 16,-8 2 0-16,8-2 21 0,-3 3-1 0,3-3-20 0,-3 3 0 16,3-3 16-16,-2 3 0 0,2-3-16 0,0 0 0 15,0 0 22-15,0 0-1 0,0 0-21 0,0 0 0 16,0 0 22-16,0 2 2 0,0-2-24 0,0 1 0 0,0-1 27 15,0 0 1-15,0 0-28 0,0 0 0 0,0 0 51 16,0 0-1-16,0 0-50 0,6-1 0 0,-6 1 57 16,4-8 2-16,-4 8-59 0,6-13 0 0,-6 13 61 15,5-12 2-15,-5 12-63 0,1-18 0 0,-1 18 59 16,4-17 0-16,-4 17-59 0,3-16 0 0,-3 16 57 16,4-16 0-16,-4 16-57 0,2-16 0 0,-2 16 55 0,6-17 0 15,-6 17-55-15,7-19 0 0,-7 19 48 0,13-19-1 16,-13 19-47-16,14-24 0 0,-14 24 41 0,9-28 2 15,-9 28-43-15,13-29 0 0,-8 13 43 0,0 0-1 16,1 2-42-16,-3 0 0 0,2 0 34 0,0 1-1 16,3 0-33-16,-3 2 0 0,-2 2 38 0,2-1-1 0,-4 1-37 15,2-1 0-15,2 2 32 0,2-3 2 0,-1 0-34 16,-1-1 0-16,1-1 28 0,2 2 0 0,0 0-28 16,-2-2 0-16,1 2 19 0,-1-2 1 0,1-1-20 15,-1 0 0-15,0 1 16 0,-1 0 1 0,3 1-17 16,-3-2 0-16,0-4 13 0,-1 1 1 0,3-1-14 15,-4 1 0-15,2-1 10 0,0 1 1 0,3 0-11 16,-4 2 0-16,-1 3 8 0,2 2 0 0,0 1-8 16,-2-2 0-16,2-2 8 0,-3 0-1 0,1 1-7 15,0-1 0-15,2 0 8 0,-4-3 0 0,3 1-8 16,-1 0 0-16,2 1 7 0,2 0 0 0,-3-2-7 16,-3-1 0-16,2-2 5 0,-3-2 1 0,0 0-6 0,0 2 0 15,0-1 4-15,0-2 1 0,0 0-5 0,5 3 0 0,-3 1 3 16,-1 2 2-16,1 2-5 0,1-3 0 15,-3 2 3-15,2 1 1 0,-1 0-4 0,1 1 0 16,0 2 4-16,-1 2 0 0,1-2-4 0,1-4 0 0,2-2 5 16,0 0-1-16,-1-1-4 0,3 2 0 0,-4 0 4 15,2 2 0-15,-1 0-4 0,1 0 0 0,3-1 4 16,-3 1-1-16,1-2-3 0,1 1 0 0,-1 0 2 16,0-1 1-16,-1 1-3 0,-2 0 0 0,1 4 3 15,-4 0-1-15,3-1-2 0,-2 0 0 0,1 5 2 0,1 0 0 16,0 1-2-16,-1 1 0 0,-2-4 3 0,-2-2-1 15,2-1-2-15,0 3 0 0,0-2 1 0,2-2 1 16,1 2-2-16,0 2 0 0,2-1 1 0,-2 1 2 16,4-1-3-16,-1 1 0 0,-1-2 2 0,0-2 0 15,-1 0-2-15,1 2 0 0,2 0 1 0,-4 2 2 0,2-1-3 16,-1 2 0-16,-2 0 1 0,1 0 1 0,0 0-2 16,2 2 0-16,-3 0 1 0,1 1 1 0,0-1-2 15,0-2 0-15,2-2 1 0,-3-1 2 0,1 2-3 16,0 1 0-16,2-2 1 0,-4 2 0 0,3 0-1 15,-3 0 0-15,1 2 1 0,-1 0 0 0,3-1-1 16,-1 3 0-16,-2-4 1 0,2 1 0 0,2 3-1 16,-3-1 0-16,1 2 1 0,0 0 1 0,2 1-2 15,-5 0 0-15,2 1 1 0,-1-1 0 0,1 1-1 16,1-1 0-16,-3 1 1 0,2-1 0 0,-1 0-1 16,1 1 0-16,1-1 0 0,-3 1 1 0,-3 1-1 15,3 0 0-15,0 0 0 0,0 0 1 0,-2 0-1 0,1 0 0 16,-1 0 0-16,-4 1 1 0,-1 1-1 0,-6 1 0 15,-1 0 0-15,-3 2 0 0,-1 3 0 0,1 0 0 16,1 1 0-16,-4 2 0 0,3 4 0 0,-2-1 0 0,-2 2 0 16,0 1 0-16,-1-1 0 0,-2 1 0 0,0 1 0 15,-4-1 0-15,2 1 0 0,1-1 0 0,-1 0 0 16,-1 1 0-16,3-4 0 0,2-1 0 0,1-4 0 16,2-1 0-16,3 0 0 0,-2 2 0 0,2-1 0 15,1 1 0-15,11-9 0 0,3 2 0 0,-4 0 0 0,-1 1 0 16,1-1 0-16,0 0 0 0,0-1 0 0,0-1 0 15,-3 4 0-15,1-2 0 0,-1 0 0 0,3 0 0 16,5-3 0-16,0 0 0 0,0 0 0 0,0 0 0 16,0 0 0-16,0 0 0 0,5-1 0 0,3-2 0 15,1-2 0-15,4 0 0 0,1-1 0 0,4-1 0 0,-1-2 0 16,1-1 0-16,1 1 0 0,-5-4 0 16,5-1 0-16,-3 0 0 0,3 0 0 0,1-1 2 0,0 1-2 15,1 0 0-15,0-2 1 0,-1 0 0 0,0 2-1 16,-1 0 0-16,0 1 1 0,0 0 1 0,-3 4-2 15,1 1 0-15,-4 0 2 0,2 0 1 0,-6 3-3 16,1 1 0-16,-1-1 2 0,2 0 1 0,-6 0-3 16,3 2 0-16,-3 0 3 0,1 0-1 0,1 0-2 15,-1-1 0-15,0 1 2 0,1 2 0 0,-2-4-2 16,-2 3 0-16,0 1 3 0,0-1-1 0,0 1-2 16,0-1 0-16,2 0 1 0,-3 2 1 0,3 0-2 0,1 2 0 15,-3 0 1-15,4 1 0 0,9 11-1 0,-7 3 0 16,2 4 0-16,-3 3 2 0,5 9-2 0,0 0 0 15,-5 1 0-15,1-1 0 0,-1-6 0 0,0 1 0 16,0-1 0-16,-3 0 0 0,3 3 0 0,0 0 0 0,-3 0 0 16,3-3 0-16,-7-9 0 0,2 2 0 0,-1-4 0 15,0 1 0-15,-1-1 0 0,2-3 0 0,-3 0 0 16,2-1 0-16,1 6 0 0,0-2 0 0,-1-4-2 16,1-1 2-16,-3-9 0 0,0-1 0 0,0 1-1 15,0 0 1-15,0-1 0 0,0 2 0 0,0-3-1 16,0 2 1-16,0 0 0 0,2-2 0 0,1 0-1 0,2-2 1 15,22-12 0-15,-5-2 0 0,-22 16-2918 0</inkml:trace>
  <inkml:trace contextRef="#ctx0" brushRef="#br0" timeOffset="18480.741">16369 13467 1093 0,'0'0'0'0,"0"0"0"16,0 0 0-16,0 0 19 0,0 0 0 0,0 0-19 16,0 0 0-16,0 0 41 0,0 0 1 0,0 0-42 15,0 0 0-15,0 0 87 0,0 0 1 0,0 0-88 16,0 0 0-16,0 0 15 0,0 0 1 0,0 0-16 16,0 0 0-16,0 0 30 0,-3 0 2 0,1 0-32 15,1 2 0-15,-1-2 57 0,1 0 0 0,-1 2-57 0,0-1 0 16,-2 1 53-16,0-1 0 0,0 1-53 0,-3-1 0 15,-1 1 45-15,-1 1 0 0,-1 0-45 0,-6 2 0 16,16-5-1345-16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03:53.81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27472 10849 892 0,'0'0'0'0,"0"0"0"16,0 0 0-16,0 0 54 0,0 0 0 0,0 0-54 15,0 0 0-15,0 0 142 0,0 0-1 0,0 0-141 16,0 0 0-16,0 0 143 0,0 0-1 0,0 0-142 16,-2 1 0-16,2-1 16 0,-3 3 1 0,3-3-17 0,-8 5 0 15,8-5 46-15,-17 11 0 0,17-11-46 0,-19 13 0 16,19-13 55-16,-19 13 1 0,19-13-56 0,-24 15 0 16,24-15 44-16,-31 18 0 0,15-10-44 0,-1-2 0 0,-2 0 39 15,0 1 0-15,-1-3-39 0,0 0 0 0,-3 0 37 16,0 0 1-16,-3 0-38 0,-1-4 0 0,-5-3 36 15,-3 2 0-15,2 1-36 0,1 0 0 0,0 1 33 16,-2 2-1-16,1-6-32 0,-1 0 0 0,2-3 37 16,2-2 0-16,-2 0-37 0,-1 1 0 0,-4 1 40 15,1-2 0-15,-3-3-40 0,1 2 0 0,0-6 32 0,1 1 1 16,0-5-33-16,4-1 0 0,1-3 30 0,0 0 1 16,2-4-31-16,0 5 0 0,1-5 28 0,2 0 1 15,1 0-29-15,2 1 0 0,2 0 25 0,1 0 0 16,4 1-25-16,3-4 0 0,2-4 28 0,3 0 0 15,2-2-28-15,3 2 0 0,2 0 28 0,4-4 1 0,2 4-29 16,4-4 0-16,2 4 24 0,3 2 1 0,3-1-25 16,0 2 0-16,1-3 25 0,4-1 0 0,0 3-25 15,-1-6 0-15,1 1 23 0,0-1 0 0,-1 4-23 16,1 5 0-16,0-1 22 0,0 4 0 0,1 1-22 16,2 3 0-16,1-2 18 0,1 1 0 0,3 1-18 15,-1-1 0-15,6 0 15 0,-1-1 0 0,2 3-15 16,2 2 0-16,1 1 14 0,0 1-1 0,2 4-13 15,3-3 0-15,2 4 13 0,0 2-1 0,-1 1-12 16,1 1 0-16,1 4 9 0,2 2 1 0,-2 1-10 16,-1 4 0-16,-4 1 8 0,1 0 0 0,-3 3-8 0,0 3 0 15,-4-2 5-15,0 4 2 0,0 3-7 16,-2 1 0-16,-1 4 4 0,0 1 0 0,-2 0-4 0,-1 2 0 16,-3 0 2-16,-3-4 2 0,1 3-4 0,-1 3 0 15,-3 0 1-15,1 1 1 0,-2 3-2 0,-1 3 0 0,-1 3 0 16,-1 4 1-16,-3 1-1 0,-2-3 0 0,0 2 0 15,-1-2 0-15,-2 1 0 0,-2-5 0 0,-1 2 0 16,0 0 0-16,-2 1 0 0,-3-1 0 0,-3 4 0 16,-2 3 0-16,-1-5 0 0,-2-4 0 0,-2-3 0 15,-3-3 0-15,-1-3 0 0,0 2 0 0,-2-1-1 0,0-1 1 16,-2 2 0-16,-2-2 0 0,-3 2-1 0,-1 2 0 16,2-4 1-16,0-4 0 0,-1-1-1 0,-1 1-1 15,-1-7 2-15,-4 2 0 0,-3-2-1 0,-1 0 0 16,-2-1 1-16,0-2 0 0,-2-1-1 0,0-3 0 0,1 0 1 15,-1 1 0-15,0-4-1 0,1 4 0 16,-4-4 1-16,-1 0 0 0,-4 1 0 0,-3-2 0 0,3-3 0 16,2 0 0-16,4 0 0 0,0 0 1 0,1-3-1 15,-3-2 0-15,-2-3 1 0,-2 0 0 0,2 1-1 16,1-1 0-16,3-2 2 0,0-1 1 0,4-3-3 16,0-4 0-16,0-2 2 0,0-2 1 0,3-5-3 15,0-2 0-15,2-1 4 0,1-5 0 0,4 2-4 16,1 3 0-16,2 1 5 0,1 3-1 0,7-3-4 15,1 1 0-15,5-3 7 0,3 0 0 0,4-2-7 16,2-2 0-16,4 0 9 0,3-2-1 0,0 3-8 16,-2 2 0-16,1-1 12 0,1 4-1 0,1-1-11 15,2 0 0-15,2 0 11 0,1-2 1 0,2-1-12 0,0 0 0 16,2-5 12-16,3 0-1 0,-2 5-11 0,0-1 0 16,0 7 9-16,0 4 0 0,0 0-9 0,0 0 0 15,2-3 7-15,1 1 0 0,4 1-7 0,1 4 0 16,0-2 5-16,3-1-1 0,1 3-4 0,-3-1 0 0,1 1 4 15,0 1 0-15,1 1-4 0,0 1 0 0,0 3 3 16,1 1-1-16,1 3-2 0,1 2 0 0,2 4 1 16,0 1 1-16,2 3-2 0,1 3 0 0,2 3 1 15,0 5 0-15,0 0-1 0,-2 7 0 0,0-1 0 0,0 7 2 16,1-2-2-16,-1 2 0 0,2-2 0 0,0 0 1 16,-2 2-1-16,0-2 0 0,-1 2 0 0,-1 1 0 15,22 18 0-15,-18-10 0 0,-7-1 0 0,-3-2 0 16,-1 6 0-16,-3-3 0 0,-1 7-1 0,-1 1 1 15,-14-27 0-15,1 9 0 0,2 2-3 0,-1 3 2 16,15 45 1-16,-11-24 0 0,-6-7-2 0,-4-6 0 0,-6 2 2 16,-1 2 0-16,-6 1-4 0,-2-2 2 0,-2-1 2 15,-2-1 0-15,-3-4-3 0,-2-1-1 0,-9 6 4 16,-1-2 0-16,-4 0-3 0,-3-1 0 0,-2-3 3 16,-1 0 0-16,-1-4-4 0,-2-4 2 0,23-15 2 15,-7 2 0-15,-7 2-2 0,-5 0 0 0,-55 15 2 16,31-12 0-16,14-6-3 0,0-1 1 0,1-4 2 15,0-2 0-15,-2-3-1 0,0 0 0 0,29-2 1 16,-6 1 0-16,-7-2-1 0,-2 0 0 0,-53-10 1 16,29 2 0-16,12-5 0 0,5 2 0 0,-1-7 0 15,1 2 0-15,-1-3 0 0,1-2 1 0,27 12-1 16,-7-7 0-16,-2-5 2 0,0-5 0 0,-35-34-2 0,20 17 0 16,9 11 5-16,4 4 0 0,10 8-5 0,1-5 0 15,0-4 8-15,3 2 0 0,-5-22-8 0,4 11 0 16,6-8 7-16,0 3 1 0,4 22-8 0,1-8 0 0,2 2 9 15,1 0 1-15,7-21-10 0,1 10 0 16,6 0 12-16,0 0 1 0,-7 22-13 0,4-5 0 0,5-4 15 16,4-2 0-16,32-48-15 0,-16 32 0 0,-4 14 13 15,-2 4 2-15,-16 15-15 0,6-6 0 0,3-1 12 16,6-4 1-16,4-1-13 0,1-1 0 0,3 1 12 16,1 1 0-16,52-28-12 0,-31 27 0 0,-12 15 9 15,-3 4 1-15,-1 6-10 0,-2 0 0 0,6 5 10 0,1 1 1 16,4 7-11-16,-3 2 0 0,-2 8 13 0,1 0-1 15,1 3-12-15,0 1 0 0,3 1 10 0,-2 5 0 16,-5-3-10-16,-3 2 0 0,-7 4 8 0,0-2 0 16,-1 4-8-16,-1 4 0 0,0 0 3 0,-3 2 1 0,-6 2-4 15,-2 0 0-15,-7 1 1 0,-1 4 0 0,-6-2-1 16,-4 2 0-16,-4-2 0 0,-4 1 0 0,-1-29 0 16,-2 11 0-16,-4 1 0 0,-3 8 0 0,-3 2 0 15,-5 3 0-15,-2-2-1 0,-3 4 1 0,-4-2 0 16,-3-1 0-16,-1-2-1 0,-4 0 0 0,-3-2 1 15,-1-4 0-15,-6-3-3 0,-2-2 2 0,-2-2 1 16,-3-1 0-16,0-1-2 0,-4-1 0 0,-1-6 2 16,-1-1 0-16,-4-4-2 0,-3-2-1 0,-13 1 3 15,-6-8 0-15,3-5-2 0,7-4 0 0,6-5 2 16,4-6 0-16,6-3-1 0,1-3 0 0,1-2 1 0,3-2 0 16,4-3 0-16,0 1 0 0,3-3 0 0,3-3 0 15,5 0 0-15,4-6 0 0,4-1 0 0,3-3 0 16,5-5 0-16,3-1 0 0,2-1 0 0,3 4 0 15,4 6 1-15,2-2 0 0,2-2-1 0,3-3 0 0,2-7 3 16,3 0 2-16,3-2-5 0,2 3 0 0,3 4 6 16,0 1 1-16,2 0-7 0,2-2 0 0,3-2 8 15,1-2 0-15,4-2-8 0,4 5 0 0,3 3 8 16,5 3 1-16,3-3-9 0,2 3 0 0,4 2 6 0,4-2 2 16,0 4-8-16,-1 1 0 0,3 3 7 0,0 2 1 15,3 7-8-15,1 3 0 0,0 4 5 0,3 6 2 16,0 4-7-16,-1-3 0 0,-1 8 5 0,1 1 0 15,3 1-5-15,1 2 0 0,5 3 4 0,4 2-1 16,-3 3-3-16,-4 1 0 0,-1 2 2 0,-3 4 2 16,1 4-4-16,-2 4 0 0,-1 7 0 0,-2 4 1 0,0 2-1 15,-3 0 0-15,0 2 0 0,-2 2 0 0,-3-2 0 16,-2 5 0-16,-4-2-1 0,-3 5 1 0,-7 3 0 16,-5 3 0-16,-6 0-4 0,-5 5 1 0,-5-1 3 15,-2 1 0-15,-6-2-9 0,-3-1 0 0,-4 3 9 16,-4 0 0-16,-5-3-12 0,-2 3-1 0,-4-3 13 15,-5-2 0-15,-4-3-14 0,-6 0-1 0,-2-4 15 16,-2-7 0-16,-3-5-15 0,1-5 2 0,-8-1 13 16,-2-6 0-16,-8-5-16 0,-2-2 2 0,0-5 14 15,-2-2 0-15,0-4-14 0,0-3 1 0,2-3 13 16,1-2 0-16,3-5-11 0,2-2 0 0,0-4 11 16,0-3 0-16,2-3-6 0,1-2-1 0,5-3 7 0,3 2 0 15,7-1-4-15,1-2-1 0,7 1 5 0,4 5 0 16,8 3-2-16,5 3 0 0,5 3 2 0,5 4 0 0,4 1 0 15,5 2 0-15,4 1 0 0,1 0 0 16,4 2 0-16,3 1 0 0,7-1 0 0,8 3 0 16,12 3 0-16,6-3 0 0,4 0 0 0,-1 0 0 0,-51 0-2535 15</inkml:trace>
  <inkml:trace contextRef="#ctx0" brushRef="#br0" timeOffset="1461.665">27077 10766 1545 0,'0'0'0'16,"0"0"0"-16,0 0 0 0,0 0 31 0,0 0 1 16,0 0-32-16,0 0 0 0,0 0 69 0,0 0 1 0,0 0-70 15,0 0 0-15,0 0 64 0,0 0 1 0,0 0-65 16,0 0 0-16,0 0 28 0,0 0 0 0,0 0-28 16,0 0 0-16,0 0 18 0,-2 0 0 0,2 0-18 15,-3 0 0-15,3 0 13 0,-3 0 2 0,3 0-15 16,-2 0 0-16,2 0 12 0,0 0 1 0,0 0-13 15,0 0 0-15,0 0 14 0,0 0 2 0,0 0-16 16,0 0 0-16,0 0 20 0,0 2 0 0,0-2-20 16,11 11 0-16,-11-11 28 0,27 24 0 0,-12-7-28 15,-2-3 0-15,-1 2 32 0,1 0 0 0,1 0-32 16,4 0 0-16,1-5 41 0,3 3 0 0,1 0-41 16,-1 1 0-16,3 0 41 0,3 1-1 0,0-2-40 15,4 1 0-15,2-3 31 0,1 3 2 0,0-1-33 16,0 0 0-16,1 2 43 0,1 0 0 0,1 0-43 0,-1 4 0 15,1 4 37-15,4 4 0 0,1 1-37 0,-2-2 0 16,-1-2 31-16,2 1 0 0,-3-3-31 0,0 3 0 16,-4-6 29-16,-2 1 1 0,2-1-30 0,0-1 0 15,0 2 24-15,0-2 2 0,-1 3-26 0,-1 3 0 0,-2-1 25 16,-3 2 1-16,1-1-26 0,-2-1 0 0,0-2 20 16,-1 0 0-16,-1 0-20 0,-1-1 0 0,-2-2 19 0,1-2 0 15,-3-1-19-15,1 0 0 0,0 0 16 0,-2-1 1 16,0 0-17-16,0-4 0 0,-1-3 14 0,-2 1 1 15,0 2-15-15,0-1 0 0,-2 1 12 0,0-2 2 16,-1-2-14-16,-3-1 0 0,-2 0 11 0,-4-4 1 16,-2-1-12-16,1 4 0 0,0-3 13 0,-1 1 0 15,0 0-13-15,-1-1 0 0,1-2 11 0,-1 3 2 0,1-3-13 16,0 1 0-16,-1 1 11 0,1 0 0 0,-1 1-11 16,1-2 0-16,-1 3 10 0,1-1 1 0,0-2-11 15,-1 1 0-15,1-1 10 0,-2 1 2 0,0 0-12 16,0-1 0-16,0 2 11 0,0-1 1 0,0 0-12 15,0-1 0-15,0 2 13 0,0-3 0 0,0 0-13 16,0 0 0-16,0 0 12 0,0 0 1 0,0-6-13 16,1-2 0-16,4-3 13 0,0 0 2 0,-2-5-15 15,0-1 0-15,1-2 14 0,-1 1 2 0,0-1-16 16,0 3 0-16,0-1 14 0,1 0-1 0,-3-2-13 16,1-4 0-16,-1 1 12 0,-1 0 2 0,0-2-14 15,-1-1 0-15,-1 0 13 0,-1 1 1 0,0-3-14 16,0 5 0-16,-2-3 10 0,0 1 1 0,0 2-11 0,-1 3 0 15,-1-2 8-15,-1 0 1 0,1 2-9 0,-1 0 0 16,0 2 10-16,3 1 0 0,0 0-10 0,0 2 0 16,-1-2 9-16,1 4 1 0,0 1-10 0,1 1 0 15,0 4 8-15,3 1 0 0,-1 0-8 0,-1 2 0 0,1 1 7 16,1 1-1-16,-1-1-6 0,1 2 0 0,-1 0 6 16,0 2 0-16,2-1-6 0,0 4 0 0,0-2 2 15,0 5 0-15,0 7-2 0,2 4 0 0,4 1 1 16,2 5 1-16,2-1-2 0,-1 0 0 0,1 1 2 0,-2-3-1 15,2 5-1-15,1-3 0 0,1 5 0 0,1 4 1 16,0-1-1-16,0 1 0 0,-1 0 0 0,0 2 0 16,-1 0 0-16,0-5 0 0,0-2 0 0,0 1 0 15,0-2 0-15,-1 3 0 0,-2 0 0 0,-2 0 0 16,-1 0 0-16,0 0 0 0,-4 2 0 0,-1-1 0 0,-4-2 0 16,-3-5 0-16,-2-5-1 0,-6-2 1 0,-1-4 0 15,-1-1 0-15,-2-1-1 0,-2-3 1 0,-1 0 0 16,-4 0 0-16,-4 2-2 0,-2-6 2 0,-1 0 0 15,-2-4 0-15,-2-4-1 0,-1 3 1 0,1-1 0 16,2 1 0-16,0-6-1 0,-2 1 1 0,2 0 0 16,2 1 0-16,1-1 0 0,2-2 0 0,1-2 0 15,0 2 0-15,2-1 0 0,3-1 1 0,3 2-1 16,2 0 0-16,2 1 3 0,2-1-1 0,4 1-2 16,3 3 0-16,5 2 4 0,3-1 2 0,0 3-6 15,0 0 0-15,0 0 4 0,0 0 2 0,5 0-6 16,8 3 0-16,7-3 5 0,6 2-1 0,3-2-4 15,1-2 0-15,-30 2-2621 0</inkml:trace>
  <inkml:trace contextRef="#ctx0" brushRef="#br0" timeOffset="2293.753">28567 12160 1470 0,'0'0'0'0,"-2"-4"0"16,1 3 0-16,-2-1 98 0,-2 1 2 0,-3 1-100 15,-2-4 0-15,1 1 102 0,-2-1 2 0,-1-1-104 16,3 2 0-16,4 1 78 0,2-3 2 0,1 2-80 16,1-6 0-16,-1-1 33 0,2 1 2 0,2-2-35 15,1-4 0-15,0-1 22 0,2-4 0 0,3-1-22 16,0 2 0-16,1 2 19 0,3-4 0 0,0 2-19 0,3 2 0 15,-1-1 32-15,0 3-1 0,2-1-31 16,3 0 0-16,2 0 47 0,1 2 0 0,2 3-47 0,0-2 0 16,2 1 49-16,1-1 0 0,0 2-49 15,2-2 0-15,-1 2 52 0,1 2-1 0,3-3-51 0,3 1 0 0,2 0 50 16,1 0-1-16,2 2-49 0,-2 1 0 0,-1 1 40 16,-1 1 1-16,1 1-41 0,1 4 0 0,2 1 34 15,0 3 2-15,0 2-36 0,1 3 0 0,5 0 28 16,1 4 2-16,-4 1-30 0,-2 4 0 0,-3 2 24 15,-1 5 1-15,-2 1-25 0,-1 1 0 0,1-1 19 0,0 4 1 16,-2 2-20-16,-1 4 0 0,0 5 15 0,-3 2-1 16,-2 1-14-16,-3 0 0 0,-4-2 11 0,-2-5 0 15,-4 4-11-15,-1 3 0 0,-3-2 8 0,-3 2-1 16,-2-1-7-16,-2 3 0 0,-3-1 6 0,-3 2 1 16,-3-8-7-16,-4 2 0 0,-4-9 4 0,-4 1 2 15,-4 0-6-15,-7 1 0 0,-4-2 3 0,-4 1 1 0,-3-3-4 16,-1-4 0-16,-4-3 1 0,-1-4 1 0,-2-1-2 15,-1-4 0-15,-4-4 1 0,-1-3 0 0,0-1-1 16,0-3 0-16,1-4 0 0,1-3 1 0,-3-1-1 16,1-3 0-16,0-4 0 0,-2-3 2 0,4-3-2 15,2-3 0-15,4-5 0 0,1-3 1 0,4 0-1 16,1 0 0-16,3 1 1 0,1 1 1 0,2-2-2 16,4 0 0-16,5 0 3 0,2-1 2 0,6 0-5 15,2-6 0-15,4-1 19 0,5-4 1 0,3 2-20 16,4 4 0-16,6 2 34 0,2 4-1 0,5 0-33 0,4-5 0 15,4 4 45-15,4-1 0 0,1-1-45 0,2-2 0 16,1 0 41-16,0 3-1 0,4-1-40 0,-2 5 0 16,-1 2 31-16,3 4 2 0,1 2-33 0,0 2 0 15,0-1 21-15,0 3 2 0,0 2-23 0,0 0 0 0,0 3 14 16,0 1 2-16,-1-1-16 0,-2 0 0 0,-4 0 11 16,0-2 1-16,-3-4-12 0,-1 1 0 0,-24 16-2619 15</inkml:trace>
  <inkml:trace contextRef="#ctx0" brushRef="#br0" timeOffset="3598.447">29458 11826 1369 0,'0'0'0'0,"-2"0"0"15,1 0 0-15,-1 0 153 0,-1 0 2 0,-2 3-155 16,-1-3 0-16,-2 3 64 0,-2 0 0 0,1 0-64 15,-1 0 0-15,-1 1 33 0,0 0-1 0,0-2-32 0,0 1 0 16,-1-1 17-16,3-1 1 0,1 2-18 0,0 1 0 16,0-1 16-16,0 0 1 0,2 0-17 0,1 2 0 15,0-5 12-15,0 1 0 0,0 1-12 0,2-1 0 0,3 1 10 16,-1 0 0-16,-1-1-10 0,1-1 0 0,-1 0 19 16,0 0 1-16,1 0-20 0,-1 0 0 0,1 0 32 15,-1 0 2-15,0 0-34 0,2 0 0 0,0 0 49 16,0 0 2-16,0-1-51 0,-1-3 0 0,-1 0 58 15,2-3 1-15,0 0-59 0,-3-5 0 0,0 1 58 16,0-6 0-16,-1 3-58 0,1-2 0 0,0 0 53 16,0 2 0-16,0-4-53 0,-1 3 0 0,3-1 52 0,-1 0 1 15,1 0-53-15,1 0 0 0,1-1 45 0,1-1 1 16,-1-1-46-16,1-1 0 0,0-2 41 16,-1-2 1-16,2 3-42 0,1 2 0 0,-1 2 38 0,0 3 1 15,0 1-39-15,2-1 0 0,1-1 34 0,1 1 1 0,-2-2-35 16,-2-1 0-16,0-2 28 0,0-2 1 0,0 1-29 15,0-4 0-15,1 3 25 0,-1 1 1 0,2-2-26 16,1-2 0-16,0-3 21 0,1-1 1 0,-1 2-22 16,2 2 0-16,3 4 18 0,0 2 1 0,1-2-19 15,-1 2 0-15,0 3 16 0,0-1 0 0,2 0-16 16,0 0 0-16,-1 0 13 0,1 0 1 0,0 2-14 16,0 0 0-16,-1 0 10 0,1 1 1 0,1-1-11 15,2-2 0-15,0-1 9 0,0-1 1 0,-1-2-10 16,-4 2 0-16,0 1 8 0,-2 2 0 0,1-4-8 15,-2 4 0-15,0 0 5 0,-2 0 2 0,1 2-7 16,-1 2 0-16,0 0 5 0,1 1 0 0,-1 1-5 0,-1 1 0 16,1 0 6-16,1-3 0 0,-1 1-6 0,2 2 0 15,2-3 4-15,1 2 0 0,0-4-4 0,-3 5 0 0,0 0 4 16,-2 0 0-16,1 2-4 0,1 0 0 0,1-1 5 16,1-1-1-16,-2 2-4 0,-2-2 0 0,-1 5 4 15,-2 1 0-15,-1 1-4 0,-1-1 0 0,1 2 4 16,-1-3-1-16,1 2-3 0,0-1 0 0,1 0 2 15,0 1 2-15,-1-1-4 0,-1 1 0 0,1 1 2 16,-1-4 1-16,1 4-3 0,0 4 0 0,-1-4 2 16,1 0 1-16,-1 0-3 0,1 1 0 0,-2 1 2 0,-2 1 0 15,-1 0-2-15,0 2 0 0,-3 3 2 0,-2 3 1 16,-5 0-3-16,-3 0 0 0,-2 0 3 0,-1 0 0 16,0 2-3-16,0-4 0 0,0 1 3 0,0-1 0 15,0-1-3-15,-1 0 0 0,1 2 2 0,0 1 2 16,0-5-4-16,0 2 0 0,-2 0 2 0,1 0 0 0,-1-2-2 15,0-1 0-15,2 0 2 0,0-1 1 0,0 1-3 16,1 2 0-16,4-6 2 0,0 1 1 0,-1-2-3 16,2 0 0-16,4 1 4 0,1-2-1 0,0-1-3 15,0 1 0-15,0 1 4 0,0-5 1 0,2 2-5 16,2 1 0-16,3-1 5 0,-1 0 2 0,1 0-7 16,1 1 0-16,0-1 6 0,0 0 1 0,1-1-7 15,4 1 0-15,1-1 5 0,1-3 2 0,2-1-7 16,7-1 0-16,5 1 7 0,3-3-1 0,0 1-6 15,-2 2 0-15,-1-1 7 0,-2 1 1 0,2-2-8 16,1 1 0-16,2-1 9 0,0 1 0 0,-3-1-9 0,-2 1 0 16,-2-1 11-16,-1 1 0 0,0-1-11 15,0 1 0-15,0-1 9 0,0 3 1 0,-2-1-10 0,1 0 0 16,-1 0 8-16,0 0 0 0,1 2-8 0,-3 1 0 16,0 2 6-16,-3-1 0 0,-1 3-6 0,2-1 0 0,1 2 6 15,0-1 1-15,0 1-7 0,-1 1 0 0,-1 1 5 16,1 3 1-16,-1 3-6 0,-1 1 0 0,-1 2 5 15,-3 3-1-15,0 4-4 0,-1-1 0 0,-3 4 3 16,1 1 2-16,-1 2-5 0,-1-1 0 0,-2 1 2 16,-4 2 0-16,1-1-2 0,-2 0 0 0,-2 4 1 0,1 1 1 15,-1-3-2-15,1 1 0 0,-1-1 0 0,-1-2 1 16,1-1-1-16,1 0 0 0,-1-2 0 0,1-3 1 16,7-13-1-16,-1 2 0 0,0 0 0 0,0 3 0 15,1-3 0-15,0 0 0 0,1-3 0 0,-2 3 0 16,1-7 0-16,0 3 0 0,1-1 0 0,-1 0 0 0,2-1 0 15,0-1 0-15,0 1 0 0,0-1 0 0,0-1 0 16,0-1 0-16,0 1-2704 0</inkml:trace>
  <inkml:trace contextRef="#ctx0" brushRef="#br0" timeOffset="4516.298">30296 10587 1407 0,'0'0'0'0,"2"0"0"0,0 0 0 0,-1 0 32 15,1 0 2-15,-1 0-34 0,1 2 0 0,-2 0 63 16,-2-1 0-16,-1 2-63 0,0 2 0 0,-3 3 51 16,-2-5 2-16,-5 5-53 0,-3 2 0 0,-2 2 29 15,-1 2 1-15,-1-1-30 0,-3-2 0 0,1-1 18 0,0-2 1 16,-1-2-19-16,1 0 0 0,-2-1 24 0,-1-2 1 16,-1-3-25-16,-3 0 0 0,-4 0 50 0,-2-1 1 15,-2-4-51-15,1-1 0 0,-3-2 54 0,-1 0 1 16,1-2-55-16,-1-1 0 0,1-2 56 0,1 2 0 15,-2-4-56-15,1-1 0 0,-1-2 53 0,-2 1-1 16,4-1-52-16,1-2 0 0,2-2 64 0,2-7 1 0,-1 1-65 16,1-4 0-16,1 0 63 0,2-2 1 0,3-3-64 15,1 5 0-15,4 2 60 0,1 2 0 0,4-4-60 16,1-1 0-16,3 0 53 0,0-4 1 0,4-2-54 16,2 1 0-16,4-3 45 0,1-4 1 0,2 1-46 15,2 6 0-15,3 1 45 0,1 4 0 0,4 2-45 16,1-1 0-16,3 2 40 0,2-7 1 0,3 4-41 15,2-2 0-15,1 2 35 0,4 0 1 0,-1 4-36 16,1 4 0-16,-1 4 33 0,1 6-1 0,2-3-32 16,3 4 0-16,2-2 27 0,2 2 0 0,4 0-27 0,0 4 0 15,4-3 24-15,0 6 0 0,-1-3-24 0,-1 7 0 16,-1-2 24-16,0 5 1 0,1 2-25 16,4 1 0-16,1-2 20 0,2 4 0 0,-2 3-20 0,1 2 0 15,-3 1 15-15,1 3-1 0,1 3-14 0,2 1 0 0,1 1 13 16,1 1 0-16,-2 7-13 0,1 6 0 0,2 5 9 15,0 7 1-15,-2-4-10 0,-1 3 0 0,0-4 8 16,-2 3 0-16,-1 1-8 0,-2 2 0 0,-5 1 4 16,-1 2 1-16,-5 1-5 0,-5-1 0 0,-3 0 2 15,-4 0 1-15,-2 0-3 0,-5 2 0 0,-4 1 3 16,-2 0-1-16,-4-1-2 0,-3-4 0 0,-5-2 1 0,-1 0 0 16,-6 0-1-16,-2-4 0 0,-3-3 0 0,-3-3 1 15,-7-2-1-15,-3 0 0 0,-7-1 0 0,-4 1 0 16,-4-9 0-16,-2-2 0 0,-4-8 0 0,-4-4 0 15,0-2 0-15,-3 0 0 0,-1-7-1 0,-1-1 1 16,1-1 0-16,0-6 0 0,0 1-1 0,1-2 1 0,3-5 0 16,-1 1 0-16,0 1-1 0,2-5 1 0,3-2 0 15,3-1 0-15,5-3 0 0,3 0 0 0,2-3 0 16,0-1 0-16,1 3 0 0,2-1 0 0,5-1 0 16,3-1 0-16,3 3 0 0,3-1 0 0,3 0 0 15,4 0 0-15,3 1 0 0,3 0 1 0,5 1-1 16,3-2 0-16,4 1 2 0,6 1 2 0,3 1-4 15,3 5 0-15,4 3 2 0,4 6 1 0,5 0-3 16,1 6 0-16,4-3 2 0,1 8 2 0,2-9-4 16,1-3 0-16,-38 8-2606 0</inkml:trace>
  <inkml:trace contextRef="#ctx0" brushRef="#br0" timeOffset="11781.747">28899 9869 452 0,'0'0'0'0,"0"0"0"0,19 1 0 0,-3 1 0 16,3-1 0-16,0 2 0 0,-2-3 0 0,-1 2 2 0,0 0 0 16,-1-2-2-16,-3 0 0 0,0-2 57 0,-4 0 1 15,-1 2-58-15,1 0 0 0,0 0 4 0,-1 0 1 16,-2 0-5-16,-1 0 0 0,1 0 36 0,0 0 1 16,-2 0-37-16,0 0 0 0,-1 0 88 0,-1 0 1 0,1 0-89 15,-2 0 0-15,0 0 67 0,0 0 2 0,0 0-69 16,-2 0 0-16,1 0 75 0,-2 0 0 0,-4 0-75 15,-2 0 0-15,-6 0 69 0,-4 0 0 0,-1 2-69 16,0-2 0-16,5 0 65 0,-1 2 0 0,1-2-65 16,2 0 0-16,4-2 91 0,1 0 1 0,2 2-92 15,-1 0 0-15,1 0 106 0,-2 0-1 0,1 0-105 16,3 2 0-16,-1-2 97 0,0 0 0 0,0 2-97 16,1-2 0-16,0 0 74 0,3 0 2 0,-1 0-76 15,-3 0 0-15,-1 0 60 0,0 1 2 0,-1-1-62 16,2 0 0-16,1 0 53 0,-1 0-1 0,2 0-52 15,1 2 0-15,1-1 42 0,-3 1-1 0,3-2-41 16,-1 3 0-16,1-3 32 0,-1 0 0 0,0 0-32 0,1 0 0 16,1 0 27-16,0 2 0 0,0-2-27 0,-2 0 0 15,2 1 23-15,0 1 0 0,-1 1-23 0,-1-3 0 16,0 2 19-16,-1-1 0 0,-3 4-19 0,-5-2 0 16,-7 7 16-16,-1-2 0 0,2-1-16 0,1 1 0 0,0-1 13 15,-3-1 2-15,-1 0-15 0,3 1 0 0,1-4 12 16,-2 2 1-16,1-2-13 0,-1-2 0 0,1 3 11 15,-2-3 0-15,0 2-11 0,-1 0 0 0,1-1 10 16,0-2 1-16,0 0-11 0,-2 3 0 0,1-3 10 16,-1-3 1-16,0 0-11 0,0 0 0 0,-1 0 10 15,0-1 0-15,-1 3-10 0,1-1 0 0,1 2 9 0,2 2 1 16,3-2-10-16,2 0 0 0,1 0 12 0,2 0 2 16,3 0-14-16,2 0 0 0,3 0 16 0,1 0 1 15,0 0-17-15,1 0 0 0,-1 0 18 0,1 0 0 0,1 0-18 16,0 0 0-16,0 0 16 0,0 0 0 15,0 0-16-15,0 0 0 0,1 0 15 0,4 0 2 0,1 0-17 16,2 0 0-16,2 0 15 0,1 0-1 0,0 0-14 16,0 0 0-16,-1 0 14 0,-2 0-1 0,0 1-13 15,0 3 0-15,0-4 10 0,0 1 0 0,1 1-10 16,1-1 0-16,1 1 9 0,3-1 2 0,2 1-11 16,-1 1 0-16,-1-1 9 0,0 1 0 0,1 0-9 15,-1 0 0-15,0-1 10 0,-1-2 1 0,0 3-11 16,1-1 0-16,2 1 10 0,0-3 1 0,0 1-11 15,0 1 0-15,0-4 10 0,0 1 1 0,-2-4-11 16,1 2 0-16,-1 0 8 0,0 1 1 0,1-3-9 16,-3 2 0-16,0 0 8 0,-1 1 1 0,0-1-9 0,-2 0 0 15,1 2 7-15,0 1 0 0,-1-4-7 0,2 3 0 16,2-2 5-16,0-1 1 0,-4 3-6 0,-1-1 0 0,0 1 4 16,-1-4 1-16,-3 3-5 0,1-1 0 0,-2 0 4 15,2 0 2-15,0 0-6 0,1 1 0 0,2-3 6 16,0 2-1-16,0 0-5 0,0 1 0 0,0-4 5 15,-1 1 0-15,-3 2-5 0,1 2 0 0,0-4 5 16,0 3-1-16,-2 1-4 0,0-1 0 0,-1 1 4 16,-1-1-1-16,1 2-3 0,-1-3 0 0,1 1 2 15,0 2 2-15,-1 0-4 0,1 0 0 0,-2 0 2 0,-2 0 1 16,1 0-3-16,-4 2 0 0,-3 1 2 0,-5-3 1 16,-4 2-3-16,-6 1 0 0,-4 1 2 0,-2 3 0 15,1-1-2-15,2 0 0 0,4 2 1 0,1 2 1 16,-1-2-2-16,0 0 0 0,-2-4 2 0,-3 3-1 0,1-2-1 15,2-1 0-15,0 1 0 0,-1-2 1 16,-1-1-1-16,2-1 0 0,2 4 0 0,1-3 0 0,1 1 0 16,-3 0 0-16,1-3 0 0,1 0 0 0,2 0 0 15,0 2 0-15,2-2 0 0,2 0 0 0,2-2 0 16,2 2 0-16,0-3 0 0,0 0 0 0,1 1 0 16,4 2 0-16,3-3 0 0,0 1 0 0,-1 1 0 15,1-1 0-15,0 2 0 0,0 0 0 0,0 0 0 16,-1 0 0-16,1 0 0 0,0 2 0 0,3-2 0 15,-1 0 0-15,-1 0 0 0,0 0 0 0,-1 0 0 16,0 0 0-16,0 0 0 0,-2 0 0 0,-1 1 0 0,-1-1 0 16,2 0 0-16,-1 0 0 0,3 0 0 15,0 0 0-15,0 0 0 0,1 0 1 0,0 0-1 0,1 0 0 16,-1 0 0-16,1 0 1 0,1 0-1 0,0 0 0 16,0 0 1-16,0 0 0 0,0-1-1 0,0-1 0 15,0 2 1-15,1-3 1 0,4-2-2 0,0 1 0 0,1-3 1 16,2-1 1-16,-3 4-2 0,0-1 0 0,-1 0 1 15,0 2 1-15,-1 0-2 0,0 1 0 0,0-3 3 16,-1 2-1-16,-1-2-2 0,1 1 0 0,0-3 2 16,-1 3 1-16,1-1-3 0,-1 2 0 0,1-2 3 15,-2 0 0-15,1 2-3 0,-1-3 0 0,2-1 2 0,0 1 2 16,-1 0-4-16,1-1 0 0,-1 3 3 0,1-4 0 16,0 3-3-16,-1-3 0 0,1 2 3 0,-1-1 0 15,1 3-3-15,0 0 0 0,-1-2 2 0,1 1 2 16,-1 1-4-16,1-1 0 0,0 0 2 0,-1 2 0 15,-1-2-2-15,0 2 0 0,0 0 2 0,0 1 1 0,0-2-3 16,0 2 0-16,0 0 2 0,0 2 0 16,0-3-2-16,0 2 0 0,0-1 2 0,0 0 1 0,0 2-3 15,0-3 0-15,0 2 2 0,0-1 0 0,0 2-2 16,0 0 0-16,0 0 2 0,0 0 1 0,0 0-3 16,0 0 0-16,0 0 2 0,0 0 0 0,0 2-2 15,0-1 0-15,0 2 1 0,0-3 0 0,0 4-1 16,0 0 0-16,0-2 0 0,-1 1 1 0,-1 0-1 15,0 2 0-15,1-3 0 0,-1 1 2 0,1 0-2 16,-1 0 0-16,-1 2 0 0,0 0 0 0,-1-1 0 16,1 1 0-16,0-2 0 0,0 0 0 0,0 1 0 15,0 0 0-15,-1-2 0 0,1 1 0 0,-2 5 0 0,1-3 0 16,-1 1 0-16,0-1 0 0,2 0 0 0,0-4 0 16,1 2 0-16,0 1 0 0,1-1 0 0,-1 1 0 15,1-2 0-15,-1 1 0 0,0 0 0 0,1 2 0 0,-1-3 0 16,1 1 0-16,-1 0 0 0,1 0 0 0,-1 2 0 15,0-3 0-15,1 1 0 0,-1 0 0 0,2 2 0 16,0-4 0-16,0 1 0 0,0-1 0 0,0 3 0 0,0-4 0 16,0 1 0-16,0 1 0 0,0-1 0 15,0 2 0-15,0-3 0 0,0 2 0 0,0 1 0 16,0-3 0-16,0 2 0 0,0-1 0 0,0 1 0 0,0 1 1 16,0 0-1-16,0 2 0 0,0-3 1 0,0 1 0 15,2 0-1-15,-2 2 0 0,0-4 1 0,0 2 1 16,1 2-2-16,1 2 0 0,-2-4 2 0,0 1 2 15,0 3-4-15,0-1 0 0,0 2 2 0,0-3 1 16,0 3-3-16,0-4 0 0,0 3 3 0,0-1-1 0,0-3-2 16,0 0 0-16,0 2 2 0,0-5 0 0,0 3-2 15,0 2 0-15,0-3 3 0,0 1-1 0,-2 0-2 16,1 2 0-16,-1-4 1 0,1 3 0 0,-1-1-1 16,0 0 0-16,1 0 1 0,-1 0 2 0,1 0-3 15,-1 1 0-15,0-3 1 0,1 2 0 0,-1-3-1 16,1 2 0-16,-1-1 1 0,0 1 0 0,-1 3-1 15,0 0 0-15,0-2 1 0,0 0 0 0,1-2-1 16,0 1 0-16,1 0 1 0,-1 1 2 0,1-3-3 16,-1 1 0-16,1 1 1 0,-1 0 1 0,0 1-2 15,1-3 0-15,-1 0 1 0,2 0 1 0,0 0-2 0,0 0 0 16,0 0 3-16,0 0-1 0,0 0-2 0,0 0 0 16,0 0 2-16,0 0 0 0,0 1-2 0,0 1 0 15,2-1 1-15,-1 1 2 0,1 0-3 0,0-1 0 0,1 2 1 16,0-1 1-16,6 4-2 0,1 1 0 0,0 1 1 15,1-1 1-15,1 3-2 0,1-1 0 0,0-1 2 16,0 0 0-16,-1 0-2 0,1 2 0 0,0-1 1 16,0 1 0-16,12 10-1 0,-2-2 0 0,-4-2 1 15,-3-5 0-15,-12-8-1 0,1 0 0 0,0 0 1 16,0 0 1-16,0 2-2 0,-1-3 0 0,1 1 1 16,0 0 0-16,-2-1-1 0,0-1 0 0,0 1 1 0,1-1 0 15,-3 1-1-15,1-1 0 0,-1 3 0 0,1-4 1 16,-2 0-1-16,0 0 0 0,0 0 0 0,0 0 1 15,0 0-1-15,0 0 0 0,0 0 0 0,0 0 1 16,-3-4-1-16,-2 1 0 0,0-1 2 0,-1-1-1 16,-8-6-1-16,-1 0 0 0,2 0 1 0,2-1 0 0,0 3-1 15,-2-4 0-15,2 2 1 0,-2 0 0 0,1-3-1 16,-1 0 0-16,0-1 1 0,0 1 0 0,7 8-1 16,0-2 0-16,-1 0 2 0,-1-5 0 0,-1-3-2 15,-2 1 0-15,-1-3 1 0,1 2 1 0,-16-25-2 16,5 10 0-16,4 5 1 0,2 2 1 0,8 13-2 15,1 0 0-15,-1 2 2 0,-2-1-1 0,7 6-1 16,0-1 0-16,-1 2 1 0,1-4 0 0,0 4-1 16,1 0 0-16,1 0 1 0,-1 0 1 0,1 1-2 0,-1-3 0 15,0 4 1-15,1-1 2 0,-1 2-3 16,1-3 0-16,1 1 1 0,0 1 1 0,0-1-2 0,0 1 0 16,0-1 1-16,0 0 1 0,0 2-2 0,0 0 0 15,0 0 2-15,0 0-1 0,1 0-1 0,1 0 0 16,-1 2 1-16,1 0 0 0,6 7-1 0,0 2 0 0,0 0 0 15,0 4 1-15,0-1-1 0,0 0 0 0,0-1 0 16,0-1 0-16,0 4 0 0,0-3 0 0,1 3 0 16,1-4 0-16,-2 1 0 0,0-2 0 0,0 2 0 15,0-1 0-15,-5-7 0 0,0 0 0 0,0 1 0 16,1-1 0-16,0 3 0 0,1 0 0 0,0 0 0 16,0 0 0-16,-1-2 0 0,1 2 0 0,0-2-1 0,0 1 1 15,1 2 0-15,-1 1 0 0,0-2-1 0,-1-1 1 16,0-3 0-16,-1 0 0 0,0 1-1 0,-1-2 1 15,-1 2 0-15,1-3 0 0,-1 1-1 0,1 0 1 16,0-1 0-16,-1-1 0 0,1 1-2 0,-1 1 2 16,1-3 0-16,0 1 0 0,-1 1-1 0,1-2 1 0,-2 0 0 15,0 0 0-15,0 0 0 0,0 0 0 0,3-2 0 16,0 1 0-16,0-2 0 0,-1 0 0 0,0-2 0 16,-1 0 0-16,1-3 0 0,-1 0 0 0,1-6 0 15,-1 0 0-15,1-2 0 0,-2-2 1 0,0-58-1 16,0 29 0-16,-2 11 2 0,1 2-1 0,-1 25-1 15,1-4 0-15,-1 0 1 0,1-1 0 0,-3 0-1 16,1 0 0-16,0-1 1 0,0 3 1 0,1 7-2 16,1-3 0-16,-1 3 1 0,0 1 2 0,2 2-3 15,0 0 0-15,0 2 1 0,0-3 1 0,0 2-2 16,0-1 0-16,0 1 1 0,0 1 1 0,0-4-2 0,0 3 0 16,0-1 2-16,0 1-1 0,0-1-1 0,0 0 0 15,0 2 1-15,0 0 0 0,2 0-1 0,1 0 0 16,0 2 1-16,2 0 0 0,6 2-1 0,0 3 0 15,-1-1 1-15,0 2 0 0,1 3-1 0,0 2 0 0,-2 3 2 16,-1-2-1-16,12 29-1 0,-8-9 0 0,-2-2 0 16,-4-3 1-16,-4-15-1 0,-1 3 0 0,-1-4 0 15,-1 3 1-15,-1-8-1 0,1 0 0 0,-1-1 0 16,0 1 0-16,1-1 0 0,-1-1 0 0,1-1 0 16,-1 0 0-16,1-1 0 0,-1 1 0 0,0-2 0 0,1 0 0 15,-1 1 0-15,1 0 0 0,-1-2 0 0,0-1 0 16,1 1 0-16,-1 0 0 0,1-1 0 0,-1 1 0 15,0-2 0-15,1 0 0 0,-1-2 1 0,1 1 0 16,-7-14-1-16,1-4 0 0,1 0 1 0,0 0 0 16,4 7-1-16,-1-1 0 0,0-1 1 0,-1 0 2 0,-4-29-3 15,2 8 0-15,0 6 2 0,1 3 0 0,3 21-2 16,1 0 0-16,-1-3 4 0,0 2-1 0,2 1-3 16,0 0 0-16,0 1 4 0,0-1 1 0,0 2-5 15,0-2 0-15,0-1 4 0,0 1 1 0,0 2-5 16,0 1 0-16,0-3 3 0,0 2 2 0,0 0-5 15,0 1 0-15,0-1 3 0,0 2 0 0,0-1-3 16,0 0 0-16,2 2 3 0,0 0 0 0,2 0-3 16,3 2 0-16,-1 1 2 0,2 2 1 0,5 6-3 15,-2 2 0-15,0 3 2 0,-1 1 0 0,28 59-2 16,-19-25 0-16,-6-12 1 0,-4-7 1 0,-5-23-2 16,-1 4 0-16,-2 3 2 0,1 0-1 0,0 0-1 15,-1 1 0-15,1 0 0 0,-1 2 0 0,-1-14 0 0,0 3 0 16,0 0 0-16,0-3 0 0,0 1 0 0,0 0 0 0,0-1 0 15,0 1 0-15,-1-2 0 0,-1 0 0 0,1-2-1 16,-3 1 1-16,1 0 0 0,-2 2 0 0,-1-5-2 16,0 0 2-16,-7 0 0 0,0-5 0 0,2 1-1 15,0-3 0-15,0-1 1 0,0-1 0 0,1-2-1 16,2 0 1-16,-1-4 0 0,1 1 0 0,0 0-1 16,0 0 1-16,4 7 0 0,1-1 0 0,0-3 0 15,0 2 0-15,-7-24 0 0,1 4 0 0,1 7 0 0,-2 0 1 16,4 9-1-16,-1-3 0 0,3 0 1 0,-1 4 1 15,3 4-2-15,1 3 0 0,-1-3 3 0,0 3-1 16,1 2-2-16,-1 0 0 0,1 1 2 0,-1-2 0 16,2 2-2-16,0 1 0 0,0 1 3 0,0-4-1 15,0 4-2-15,0 0 0 0,0 0 2 0,0 0 0 0,0-1-2 16,0 2 0-16,2 3 2 0,-1 3 0 0,6 11-2 16,-1 1 0-16,0 0 1 0,1-2 0 0,1 1-1 15,0 2 0-15,0-4 0 0,-2 5 1 0,-4-20-1 16,-1 2 0-16,1 1 0 0,-1 0 0 0,1-2 0 15,0 1 0-15,-1 0 0 0,1 0 0 0,-1 2 0 16,1-3 0-16,0 1 0 0,-1 0 0 0,1-1 0 16,-1 1 0-16,1-3 0 0,-2 1 0 0,0 1 0 15,0 0 0-15,0-2-1 0,0 0 1 0,0 0 0 16,-2 0 0-16,1-2-1 0,-1-1 1 0,-12-29 0 16,4-6 0-16,10 38-2730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19:00:11.97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18519 3179 740 0,'0'0'0'0,"0"0"6"15,-8-3 0-15,-20-6-6 0,-3 1 0 0,6 3 55 16,-2 2 2-16,1 3-57 0,1-2 0 0,-1-1 104 16,1 3 0-16,1-3-104 0,1 1 0 0,3 2 13 0,-3 2 0 15,0-2-13-15,-3 0 0 0,-7 3 42 0,-1-3-1 16,-4 0-41-16,1 0 0 0,-7 3 50 0,1-3-1 16,-4 0-49-16,-2 2 0 0,-2-2 37 0,-3 3 1 15,-1-3-38-15,0 0 0 0,-6 0 29 0,-1 1 0 16,1 3-29-16,-1-4 0 0,0-4 27 0,-2 3 1 0,1 1-28 15,-3-3 0-15,1 3 49 0,-2 0 0 0,-2 0-49 16,-1-2 0-16,-3-1 67 0,-2-2 2 0,0 2-69 16,0 0 0-16,-4 1 67 0,-4-1 2 0,3-2-69 15,-5 2 0-15,1 2 62 0,1-3 2 0,-5 4-64 16,1-3 0-16,-1 2 51 0,-1 1 1 0,-2 0-52 16,-1 0 0-16,-2 0 40 0,-1 0 1 0,3 1-41 15,-4 2 0-15,-2-3 35 0,-1 4 0 0,-3-4-35 16,0 0 0-16,1 0 28 0,-4-4 0 0,3 4-28 15,0-4 0-15,-1 1 25 0,1-2 0 0,-2 2-25 0,-1-1 0 16,-2 3 19-16,0-4 1 0,-1-1-20 0,-5 1 0 16,-1 0 16-16,-2 2 0 0,3-2-16 0,0 1 0 15,0 0 14-15,-1 4 0 0,0-4-14 0,-4 1 0 16,0-2 15-16,-2 0 0 0,1 2-15 0,-2 0 0 16,-1 1 12-16,3 2 1 0,1 0-13 0,0-3 0 0,-3 3 13 15,1 3-1-15,1-3-12 0,-1 0 0 0,2 0 11 16,-3 2 1-16,3 1-12 0,-3-3 0 0,0 3 12 15,-5-3 0-15,5 0-12 0,0-3 0 0,0 3 11 16,-4 0 2-16,3-3-13 0,0 3 0 0,1 0 11 16,0 0 0-16,0 0-11 0,-5 3 0 0,0-3 9 0,0 3 0 15,-3-3-9-15,-3 5 0 0,-4-4 9 0,-1 3 0 16,0-1-9-16,-1-2 0 0,-1-1 7 0,0-1 1 16,1 1-8-16,1-3 0 0,-2 3 6 0,2-4 2 15,-2 4-8-15,5 4 0 0,-3-4 6 0,2 3 1 0,1-3-7 16,0 1 0-16,0 2 5 0,-3-3 2 0,3 4-7 15,-5-4 0-15,-1 1 6 0,0 2-1 0,3-3-5 16,0 5 0-16,1-2 6 0,2-1-1 0,5 1-5 16,-5 0 0-16,5-1 6 0,-1 1 1 0,0-3-7 15,9-3 0-15,3 1 7 0,2-4-1 0,3 4-6 16,1 2 0-16,7 0 7 0,0 0 1 0,4 2-8 16,9 1 0-16,0 0 12 0,4 2 1 0,5-2-13 15,8-3 0-15,3-3 14 0,5-2 1 0,5-1-15 16,3 4 0-16,5-2 15 0,3-4 2 0,5 1-17 15,1 3 0-15,7 0 17 0,5 3 0 0,2 1-17 16,3 1 0-16,7 3 17 0,0-4 1 0,8 3-18 0,2-3 0 16,6 1 13-16,5 2 1 0,4 2-14 15,-3 3 0-15,6 0 10 0,-1 3 1 0,5-11-11 0,5-8 0 16,-16 8-2215-16</inkml:trace>
  <inkml:trace contextRef="#ctx0" brushRef="#br0" timeOffset="14911.904">20625 5242 1231 0,'0'0'0'0,"0"0"49"16,0 0 1-16,0 0-50 0,6 7 0 16,-6-7 90-16,6 0 1 0,-6 0-91 0,8 1 0 0,-8-1 63 15,21 3 0-15,-21-3-63 0,32-4 0 0,-11-3 30 16,1 2 0-16,2-4-30 0,-2 1 0 0,2-3 18 16,-3-2 1-16,1 2-19 0,-1 2 0 0,-2 1 13 0,2-3-1 15,1 1-12-15,2 2 0 0,2 0 12 16,-1 4 1-16,2-3-13 0,2 6 0 0,3 1 11 0,1 0 0 15,2 1-11-15,2 1 0 0,4-1 13 0,1 3-1 16,4 0-12-16,0 0 0 0,0 3 13 0,4 3 2 16,1-2-15-16,3-3 0 0,0-2 12 0,0 0 2 15,1-1-14-15,-3 1 0 0,1 0 14 0,-4 2 1 0,4-1-15 16,-1 0 0-16,-1-3 15 0,2 2 0 0,-4 2-15 16,-1 0 0-16,-8 1 23 0,-2 2-1 0,-1-2-22 15,-3 5 0-15,-6 1 28 0,-4 0 0 0,-2-2-28 16,-2 1 0-16,-5-3 28 0,0 1 1 0,-6 2-29 15,-2-3 0-15,-6 2 32 0,-2 1-1 0,-7-3-31 16,-5-2 0-16,-6 2 31 0,-5 3-1 0,-3-6-30 16,-3-2 0-16,-9-1 23 0,0-2 1 0,-5 0-24 15,-2 0 0-15,-8 0 21 0,-6 0 2 0,-3-2-23 16,1-1 0-16,-5 1 18 0,0-1 0 0,-1 3-18 16,-2-3 0-16,1 3 14 0,1 0 2 0,-3-2-16 0,1-1 0 15,-1-2 11-15,-3 1 0 0,4 0-11 16,-2 0 0-16,4-3 11 0,-1 3 0 0,2-1-11 0,4 0 0 15,-1-1 8-15,3-2 0 0,4-2-8 0,3 2 0 16,3-3 7-16,3 2 1 0,3-2-8 0,2-2 0 16,7 4 8-16,2-2 0 0,4 1-8 0,6-1 0 0,6 0 7 15,6 1-1-15,4 1-6 0,5 1 0 0,6 2 12 16,0 1 0-16,6 0-12 0,4-1 0 0,8 1 18 16,1 0 0-16,7 2-18 0,1 2 0 0,5-3 21 15,4 4 1-15,2 0-22 0,2 0 0 0,3 4 19 16,4 0 0-16,4-1-19 0,-2-1 0 0,6 1 19 0,1-3 0 15,3 3-19-15,3 2 0 0,7 0 18 0,0 3 1 16,4 0-19-16,1 0 0 0,2-4 13 0,3 0 2 16,1 2-15-16,4 0 0 0,-1 2 10 0,4 0 1 15,-4-2-11-15,0 2 0 0,-7 0 8 0,1 3 1 16,-8-3-9-16,-8 2 0 0,-10 1 3 0,-5 1 2 0,-4-2-5 16,-10 1 0-16,-6-3 2 0,-6 0 2 0,-7-3-4 15,-4 3 0-15,-8-5 1 0,-4 1 1 0,-6-4-2 16,-7 0 0-16,-7 0 1 0,-4 0 0 0,-8 0-1 15,-10-4 0-15,-10-3 0 0,-12-1 1 0,-3 2-1 16,-3 3 0-16,-2-2 0 0,-3 2 1 0,0 3-1 16,-1-3 0-16,-5 6 0 0,-2 0 0 0,5-1 0 15,1 1 0-15,7 0 0 0,-2 2 0 0,7-4 0 16,3 3 0-16,6-1 0 0,2 2 0 0,7-2 0 16,3-2 0-16,9 2 0 0,6-3 0 0,13 2 0 15,10 0 0-15,15-1 0 0,9-1 0 0,11-5 0 0,7-7 0 16,-36 12-2094-16</inkml:trace>
  <inkml:trace contextRef="#ctx0" brushRef="#br0" timeOffset="16254.54">32713 4976 941 0,'-2'0'0'0,"2"0"102"0,-3 0 0 15,-18 0-102-15,4 3 0 0,1 2 29 0,0-2 1 16,0-1-30-16,-2 3 0 0,1 1 40 0,-1 2 0 16,2-3-40-16,2 3 0 0,0 1 28 0,-1 2 1 15,-1 2-29-15,-1-2 0 0,-2 2 44 0,-2 2 1 0,0 3-45 16,1-6 0-16,-1 4 62 0,0 0 1 0,-1 0-63 15,-2-3 0-15,-3-1 59 0,-2 1 2 0,-1 0-61 16,0-2 0-16,-1-2 50 0,-2 2 2 0,-4-3-52 16,-1 5 0-16,-2-5 42 0,-5 4-1 0,-1-2-41 15,-2 4 0-15,1-1 32 0,-1 0 0 0,0-4-32 16,-2 2 0-16,1 2 31 0,-2-1 2 0,0 0-33 16,-2-5 0-16,-1-2 29 0,0 3 2 0,-3-3-31 15,-4 3 0-15,-1 0 25 0,-2 3 1 0,-3-5-26 16,2 0 0-16,-4-4 24 0,-1 1-1 0,-3-3-23 15,-2 3 0-15,-1 2 19 0,-4-5 0 0,-1 0-19 0,-4 0 0 16,-1 2 18-16,0-4 1 0,0 2-19 0,-2 0 0 16,1 0 16-16,0 0 0 0,-3 0-16 0,-3-3 0 15,2 1 11-15,0-1 1 0,1 0-12 0,-1 1 0 16,3-1 11-16,0 0 0 0,2 2-11 0,0-3 0 0,0 3 13 16,0-2 2-16,6-1-15 0,2 0 0 0,3-1 17 15,2 0-1-15,1-1-16 0,4 1 0 0,1-3 18 16,-2-3 0-16,4 2-18 0,3-4 0 0,6 5 26 15,3-5 0-15,4 1-26 0,3 1 0 0,3 0 29 16,3 4 1-16,6-1-30 0,4 0 0 0,5-3 27 0,2 2 0 16,6 1-27-16,4 0 0 0,7 5 25 0,3 1 0 15,-1 2-25-15,3 0 0 0,1 0 17 0,0 0 1 16,-2 2-18-16,1 1 0 0,-1 0 12 0,-1 2 1 16,0 0-13-16,-1-1 0 0,4-4-2003 0</inkml:trace>
  <inkml:trace contextRef="#ctx0" brushRef="#br0" timeOffset="24253.116">9241 6305 878 0,'0'0'0'0,"0"0"0"16,18 6 0-16,-1 2 66 0,4-2 1 0,3 2-67 16,-3 0 0-16,-1 0 143 0,1-2 2 0,-3-1-145 15,-2 0 0-15,1 0 103 0,-4-1 0 0,0 3-103 16,-2-4 0-16,-3 2 29 0,-3-5 0 0,-1 1-29 16,-4 2 0-16,4-3 33 0,0 0 2 0,-4 0-35 15,2 0 0-15,1 0 36 0,-3 0 0 0,3 0-36 16,-3 0 0-16,2 0 31 0,1 0 2 0,-3 0-33 15,0 0 0-15,0 0 31 0,-3 0 1 0,1 0-32 16,-1-4 0-16,-2-4 32 0,-3 1 1 0,-4 3-33 16,-4-1 0-16,-2 0 30 0,-1 0 0 0,0 2-30 0,-5-2 0 15,0-1 35-15,-1 0 1 0,-3-2-36 0,-5 0 0 16,0 0 36-16,-7 0 0 0,-2 0-36 0,-1 3 0 16,-8-1 33-16,-3 1-1 0,-3 1-32 0,1-1 0 15,-3 2 34-15,-3-2 1 0,-4 0-35 0,3 2 0 0,-4 0 31 16,-5 1 0-16,2-1-31 0,-2 0 0 0,-3 1 33 15,-1-1-1-15,2 0-32 0,3 1 0 0,2-2 31 16,2 0 0-16,2 1-31 0,1 2 0 0,5-2 29 16,2-1 2-16,-1 3-31 0,6 1 0 0,2-3 25 15,6 3 1-15,4 3-26 0,6-3 0 0,1 1 20 16,6 3 2-16,6-4-22 0,7 3 0 0,3-6 19 0,6 3 0 16,5 0-19-16,0 0 0 0,0 0 16 0,3-4 1 15,10 3-17-15,4-2 0 0,9-2 14 0,10 2 1 16,3 0-15-16,5 1 0 0,4-3 10 0,5-1 1 15,2 1-11-15,3 2 0 0,2 1 10 0,6-2 0 16,-2 2-10-16,1 0 0 0,2 2 8 0,1 2 0 16,2 0-8-16,2-2 0 0,-2 1 7 0,2 2-1 0,-2 1-6 15,-1 0 0-15,1 4 5 0,2-1 0 0,-5 0-5 16,-1 1 0-16,-2 0 4 0,-2 0-1 0,1 0-3 16,-8 0 0-16,3 2 1 0,-7 1 2 0,-2-7-3 15,-7 3 0-15,-9-3 1 0,-4-2 1 0,-4 1-2 16,-2-3 0-16,-4 3 0 0,-5-3 1 0,-3 2-1 15,-1-2 0-15,-7-2 0 0,-3 2 1 0,0-3-1 16,-3 3 0-16,1-3 0 0,-4 1 1 0,-9-5-1 16,-5-1 0-16,-9-3 0 0,-9-2 1 0,-7 0-1 0,-1 4 0 15,-5 1 0-15,-6 0 2 0,-2 2-2 0,-2-1 0 16,-1-4 0-16,-4 2 1 0,0 2-1 0,-3 3 0 16,-1-6 1-16,-7 2 0 0,2 2-1 0,1 1 0 15,-1-4 1-15,-2 1 0 0,2 1-1 0,2 1 0 0,4 0 2 16,-2 1 2-16,5-3-4 0,7-2 0 15,8 4 3-15,5 1 2 0,6 1-5 0,10-1 0 0,8 2 3 16,7-4 1-16,9 6-4 0,0 1 0 0,4-3 6 16,7 3 0-16,-2 0-6 0,-1 0 0 0,2 0 5 15,4-2 2-15,5-1-7 0,3 0 0 0,5-2 7 0,4 0 1 16,-1-6-8-16,-6 2 0 0,-18 9-2130 0</inkml:trace>
  <inkml:trace contextRef="#ctx0" brushRef="#br0" timeOffset="40790.193">5515 9633 1231 0,'0'0'0'16,"0"0"0"-16,-3 0 0 0,3 0 39 0,-2 0 0 15,2 0-39-15,-3 0 0 0,3 0 67 0,-2 0 2 16,2 0-69-16,-3 0 0 0,3 0 78 0,0 0 1 0,0 0-79 15,0 0 0-15,0 0 21 0,0 3 1 0,0-3-22 16,0 3 0-16,0-3 24 0,0 5 1 0,0-5-25 16,0 3 0-16,0-3 24 0,13 9 0 0,-13-9-24 15,24 13 0-15,-7-3 19 0,1-1 2 0,6-1-21 16,-4-3 0-16,3-2 14 0,1-2 2 0,1 1-16 16,4 0 0-16,4-2 14 0,1 0 2 0,4 0-16 15,3 0 0-15,-2 0 19 0,2 0 1 0,1-2-20 16,4-1 0-16,5 0 22 0,3 3 0 0,3-5-22 15,2 2 0-15,5-5 27 0,6 2 0 0,2-1-27 0,0 1 0 16,6 0 27-16,1-2 1 0,1 0-28 0,3 1 0 16,2 3 22-16,-1-1 1 0,4 0-23 0,-5 2 0 15,-1 0 18-15,-2 1 1 0,0 2-19 0,0-3 0 16,-1 1 16-16,-2 2-1 0,1-1-15 0,-3-1 0 0,-4 2 12 16,1-3 0-16,3 2-12 0,-3-1 0 0,0 0 9 15,1 2 0-15,-5 2-9 0,-1 0 0 0,-1-1 7 16,-7 2-1-16,3-3-6 0,-3 2 0 0,-3-1 6 15,1 1 0-15,-3-2-6 0,-4 0 0 0,1 3 4 16,-5-3 1-16,0 2-5 0,-3-2 0 0,-3-2 3 16,-2 2 1-16,-3 0-4 0,-3 0 0 0,-3 2 4 0,-4-1-1 15,-2-2-3-15,-4-1 0 0,-2-1 2 0,-4-2 2 16,-5 1-4-16,-3 0 0 0,-2 3 2 0,-3-1 0 16,-3 1-2-16,1-4 0 0,1 2 4 0,-1 0 0 15,-6-2-4-15,-2-3 0 0,-9-3 10 0,2-2 0 16,-7 4-10-16,-3 2 0 0,-5 6 15 0,-2 1 1 15,-1 0-16-15,-6 0 0 0,-1 0 18 0,-2 0 0 0,-4 0-18 16,-1 0 0-16,-2 0 20 0,-4 0 1 0,-4 1-21 16,0 2 0-16,-6 2 20 0,-2 3 0 0,-1 0-20 15,-6-2 0-15,-2-1 21 0,-4-3-1 0,-3 4-20 16,-6-4 0-16,1 1 17 0,-6-3-1 0,0 3-16 16,-5 2 0-16,2-4 15 0,-2 6 1 0,2-6-16 15,-3 1 0-15,-1-1 12 0,1 1 2 0,0 0-14 16,-1-1 0-16,4 2 11 0,-4-1 1 0,6-1-12 15,-1 1 0-15,4 1 11 0,1-1 1 0,6-1-12 16,1 4 0-16,4 1 10 0,1 2 1 0,5-1-11 16,6 1 0-16,6-2 8 0,3 2 1 0,4-2-9 0,4 1 0 15,4-1 7-15,4 2-1 0,4-5-6 0,6 2 0 16,4-5 6-16,4 0-1 0,4 3-5 0,3-2 0 16,7-1 6-16,2 2 0 0,2 0-6 0,6-1 0 0,1-1 4 15,0 0 2-15,0 0-6 0,0 0 0 0,0 0 3 16,0 0 2-16,4 0-5 0,12 0 0 0,7 0 5 15,5 0 1-15,6 0-6 0,-1 0 0 0,4 0 7 16,1 0-1-16,5 0-6 0,4-1 0 0,5-4 7 16,2 2 1-16,5-2-8 0,3 2 0 0,5 0 7 0,2-2 1 15,6-1-8-15,0-1 0 0,4-1 6 0,4 0 1 16,7-3-7-16,0 2 0 0,3-4 6 0,2 2-1 16,1 2-5-16,-3 1 0 0,1 0 5 0,1 0-1 15,1 3-4-15,0 0 0 0,-4-1 6 0,0 1 1 16,1-3-7-16,-2 4 0 0,1-4 5 0,-1 1 1 0,-2 1-6 15,2 1 0-15,-2 2 4 0,2-2 1 0,-6 2-5 16,-1 0 0-16,-1 0 3 0,-8 1 2 0,-5-3-5 16,-3 5 0-16,-3-3 3 0,-5 2 0 0,0-1-3 15,-2 1 0-15,-3 1 3 0,-3 0 0 0,0 1-3 16,-1 1 0-16,-4 2 2 0,-5-2 0 0,-4 1-2 16,-3 0 0-16,-9 2 3 0,-3-3-1 0,-3 1-2 15,-6 0 0-15,0-3 2 0,-5 0 2 0,-3 0-4 16,-4 2 0-16,2-2 2 0,-3 0 0 0,-3 0-2 15,2 0 0-15,-2 0 3 0,1 0 1 0,-9 0-4 16,-7 0 0-16,-7 0 2 0,-9 0 1 0,1-2-3 16,-4-1 0-16,-6 0 3 0,2 3 0 0,-6 0-3 0,1 0 0 15,-2 0 2-15,1 0 0 0,-11 0-2 0,-1 0 0 16,-5 0 3-16,-7 0 0 0,-4-2-3 0,-3-3 0 16,-2 2 2-16,-12-2 2 0,-4-2-4 0,-4-4 0 0,-4 1 2 15,-3 2 0-15,-1 0-2 0,-1 0 0 0,1 4 2 16,-2 0 1-16,2 1-3 0,4 2 0 0,0 1 2 15,2 3 1-15,4-2-3 0,4-1 0 0,3 0 4 16,3 4-1-16,12-4-3 0,1 1 0 0,8 1 3 16,0-2 1-16,8 0-4 0,5 1 0 0,4 2 3 15,7-1 2-15,3 1-5 0,7-3 0 0,6 0 4 0,6 0 1 16,2 2-5-16,5-1 0 0,6 1 6 0,0 1 1 16,4-1-7-16,3-1 0 0,2-1 6 0,3 0 0 15,4 5-6-15,0-2 0 0,4 7 6 0,6-1 0 16,-2-3-6-16,-3-4 0 0,-13-2-2226 0</inkml:trace>
  <inkml:trace contextRef="#ctx0" brushRef="#br0" timeOffset="45750.691">9104 12506 1017 0,'0'0'0'0,"0"0"25"0,0 0 1 0,0 0-26 0,-1-11 0 16,1 11 55-16,-7-9 0 0,7 9-55 0,-22-11 0 15,1 1 83-15,-3 1 0 0,2 1-83 0,-4 1 0 0,-1 3 14 16,0 0 2-16,-1 4-16 0,-3-3 0 0,-1 2 29 16,-3 1 2-16,2 1-31 0,-1 2 0 0,-2 2 51 15,-6 3 1-15,4 0-52 0,-3 2 0 0,-2-1 39 16,1 1 0-16,6-1-39 0,-6-1 0 0,4-2 51 15,1 1 1-15,4-1-52 0,2-1 0 0,1-1 51 16,1 1 2-16,1 2-53 0,2-4 0 0,2 0 68 0,2-2 2 16,3-2-70-16,5-4 0 0,14 5-1471 0</inkml:trace>
  <inkml:trace contextRef="#ctx0" brushRef="#br0" timeOffset="46448.032">18427 12717 1470 0,'0'0'0'0,"0"0"0"16,5-5 0-16,-5 5 84 0,4-6 0 0,-4 6-84 16,4-7 0-16,-4 7 112 0,0-7 1 0,0 7-113 0,-8-13 0 15,8 13 72-15,-16-11 0 0,16 11-72 0,-31-14 0 16,7 6 32-16,-3 0 0 0,-1 1-32 0,-4 3 0 16,-3 0 19-16,-2 3 0 0,-1-1-19 0,-7 1 0 15,-1-1 15-15,-5-1-1 0,0 0-14 0,-3 1 0 0,0 1 18 16,-2-1 1-16,2 2-19 0,1 2 0 0,4 1 37 15,1 3 2-15,2-4-39 0,6-2 0 0,40 0-1689 16</inkml:trace>
  <inkml:trace contextRef="#ctx0" brushRef="#br0" timeOffset="47237.274">9305 16129 1394 0,'0'0'0'0,"0"0"0"15,-2 0 0-15,2 0 69 0,-6 0 0 0,6 0-69 0,-13 0 0 16,13 0 90-16,-22-5 1 0,22 5-91 0,-25-5 0 16,25 5 108-16,-29-3 0 0,29 3-108 0,-24 0 0 15,24 0 21-15,-30 7 0 0,12-4-21 0,-1 3 0 0,-3 2 30 16,-4 3 1-16,-3-1-31 0,-4-3 0 0,-8-2 40 15,-2 0 1-15,-7 1-41 0,-4 2 0 0,-10-1 29 16,-3-1 1-16,2 0-30 0,-2-1 0 0,0-3 57 16,0-1 1-16,3 1-58 0,5 1 0 0,10 0 63 15,3 0 3-15,4-3-66 0,9-3 0 0,33 3-1813 0</inkml:trace>
  <inkml:trace contextRef="#ctx0" brushRef="#br0" timeOffset="47936.729">18640 16199 1808 0,'0'0'0'0,"0"0"0"15,-19 0 0-15,0 0 121 0,-6 0-1 0,-6-2-120 16,-2-3 0-16,-5-1 142 0,-5 0 2 0,-4 1-144 16,1 0 0-16,-3 0 97 0,-1 1 1 0,-2 0-98 15,-2 4 0-15,-2 2 29 0,-3 3 0 0,0-2-29 16,3 0 0-16,-3 2 24 0,2 0 1 0,2 1-25 0,4 2 0 16,0 0 25-16,2 1 1 0,3 1-26 0,1-1 0 15,5-1 28-15,4-3 2 0,-4 0-30 0,2-1 0 16,-1 0 28-16,1-3 1 0,5 1-29 0,4-1 0 15,29-1-2103-15</inkml:trace>
  <inkml:trace contextRef="#ctx0" brushRef="#br0" timeOffset="51346.215">12064 9406 752 0,'0'0'0'0,"0"0"0"0,5 2 0 16,-5-2 88-16,1 3 1 0,-1-3-89 0,4 0 0 0,-4 0 105 15,3 0 2-15,-3 0-107 0,8 3 0 0,-8-3 57 16,17 5 0-16,-17-5-57 0,26 5 0 0,-10-5 32 15,1 1 0-15,1 6-32 0,-1-4 0 0,-1 2 24 0,0 2-1 16,5-2-23-16,0-3 0 0,4-1 36 0,4 1 1 16,0 1-37-16,1-3 0 0,-1 2 59 0,-2-1 0 15,0 1-59-15,-2 1 0 0,-2-3 55 0,-4 2 0 16,-2-1-55-16,-4 1 0 0,-5-1 45 0,-5-1 0 16,-3 0-45-16,0 0 0 0,0 0 38 0,-2 0 0 15,-4 0-38-15,-8 0 0 0,-9-1 29 0,-5-2 2 0,-3 1-31 16,-5-3 0-16,-2 2 24 0,-7 0 2 0,2 0-26 15,0 1 0-15,1 2 23 0,1-3-1 0,0 1-22 16,-1 2 0-16,1-3 24 0,-1 2-1 0,4-1-23 16,3 2 0-16,1 3 24 0,1 0 0 0,7-1-24 15,3-2 0-15,5-2 25 0,2 2 1 0,3-3-26 16,5 2 0-16,4 1 40 0,4 0 2 0,0 0-42 16,0 0 0-16,0 0 47 0,0 0 0 0,1 0-47 15,6 0 0-15,2 0 47 0,2 0 1 0,7 0-48 16,3 0 0-16,-1 0 44 0,9 0 0 0,1 1-44 15,-4 2 0-15,-4-1 37 0,0 3 0 0,1 1-37 0,-7-3 0 16,1 2 25-16,-1 0-1 0,2 0-24 0,-2-1 0 16,-2 3 17-16,2-4 1 0,1 1-18 0,2-4 0 15,-19 0-1989-15</inkml:trace>
  <inkml:trace contextRef="#ctx0" brushRef="#br1" timeOffset="56248.159">14396 9330 677 0,'0'0'0'0,"0"0"0"15,-2 0 0-15,2 0 82 0,0 0 0 0,0 0-82 16,-4 0 0-16,4 0 180 0,-4 0-1 0,4 0-179 16,-3 0 0-16,3 0 147 0,-3 0 1 0,3 0-148 15,-6 0 0-15,6 0 19 0,-16 0 1 0,16 0-20 16,-16 3 0-16,16-3 49 0,-15 5 1 0,15-5-50 0,-8 8 0 15,8-8 70-15,-11 3 1 0,11-3-71 0,-5 7 0 16,5-7 46-16,-3 9 1 0,3-9-47 0,-1 10 0 16,1-10 51-16,0 9 2 0,0-9-53 0,0 11 0 15,0-11 53-15,0 10 0 0,0-10-53 0,3 14 0 16,-3-14 51-16,6 21 1 0,-6-21-52 0,15 25 0 0,-15-25 57 16,23 24 0-16,-23-24-57 0,32 23 0 0,-16-10 60 15,3 0 0-15,5-2-60 0,2-2 0 0,3 1 53 16,4 1 1-16,4-3-54 0,-2 1 0 0,3 2 43 15,3 0-1-15,1-1-42 0,2-2 0 0,3-3 36 0,2-1 1 16,2-1-37-16,3 1 0 0,0-3 32 0,2 2 0 16,2-1-32-16,-3-2 0 0,3 0 27 0,2 0 0 15,1-2-27-15,0-1 0 0,1 2 29 0,3-4 0 16,-4 2-29-16,-2-5 0 0,-4 0 29 0,0 0 0 16,-1 0-29-16,-2-1 0 0,1-3 30 0,-5 0 1 0,0-1-31 15,-4 0 0-15,-2 1 30 0,-3-2 0 0,0-1-30 16,-3 4 0-16,-2 0 29 0,-2 2 0 0,0-1-29 15,-4 2 0-15,1 0 23 0,1 2 0 0,-1-2-23 16,-2 0 0-16,-3 2 24 0,0 0-1 0,-2 1-23 16,-6 0 0-16,-3 5 17 0,0 0 0 0,-7 0-17 15,0 0 0-15,-6 0 12 0,0 0 1 0,0 0-13 16,0 0 0-16,0 0 9 0,0 0 1 0,0 0-10 16,0-5 0-16,0 5-2448 0</inkml:trace>
  <inkml:trace contextRef="#ctx0" brushRef="#br1" timeOffset="61495.996">8653 11506 1369 0,'0'0'0'0,"0"0"0"0,0 0 0 0,0 0 43 16,0 0 2-16,0 0-45 0,0 0 0 0,0 0 86 15,0 0 0-15,0 0-86 0,0 0 0 0,0 0 78 16,0 0 2-16,0 0-80 0,0 0 0 0,0 0 24 16,0 0-1-16,0 0-23 0,0 0 0 0,0 0 24 0,2 1-1 15,-2-1-23-15,9 0 0 0,-9 0 32 0,5 3-1 16,-5-3-31-16,3 4 0 0,-3-4 22 0,5 0 0 16,-5 0-22-16,3 0 0 0,-3 0 26 0,2 0 1 15,-2 0-27-15,3-2 0 0,-3 2 31 0,0-6 2 16,0 6-33-16,-5-7 0 0,5 7 37 0,-3-6 0 0,3 6-37 15,-3-11 0-15,3 11 33 0,-2-11 2 0,2 11-35 16,-5-8 0-16,5 8 42 0,-3-6-1 0,3 6-41 16,0-7 0-16,0 7 43 0,0-6 1 0,0 6-44 15,0-6 0-15,0 6 43 0,0-5 2 0,0 5-45 16,0-8 0-16,0 8 42 0,5-11-1 0,-5 11-41 16,3-10 0-16,-3 10 40 0,-5-11-1 0,5 11-39 15,-3-14 0-15,3 14 37 0,-9-21 1 0,9 21-38 16,-11-20 0-16,11 20 30 0,-16-19 2 0,16 19-32 15,-10-16 0-15,10 16 28 0,-13-11 1 0,13 11-29 16,-8-10 0-16,8 10 30 0,-11-9 2 0,11 9-32 16,-9-8 0-16,9 8 31 0,-13-16 2 0,13 16-33 0,-13-17 0 15,13 17 33-15,-13-18 1 0,13 18-34 0,-12-17 0 16,12 17 32-16,-8-10 0 0,8 10-32 0,-8-15 0 16,8 15 30-16,-13-19 1 0,13 19-31 0,-13-19 0 15,13 19 25-15,-13-19 2 0,13 19-27 0,-11-13 0 0,11 13 24 16,-9-17 0-16,9 17-24 0,-11-12 0 0,11 12 16 15,-7-12 1-15,7 12-17 0,-11-13 0 0,11 13 14 16,-8-11 0-16,8 11-14 0,-5-11 0 0,5 11 10 16,-4-6 2-16,4 6-12 0,-5-7 0 0,5 7 9 15,-3-6 1-15,3 6-10 0,-8-6 0 0,8 6 11 0,-13-13 0 16,13 13-11-16,-13-17 0 0,13 17 9 0,-21-16 0 16,21 16-9-16,-16-16 0 0,16 16 9 0,-14-8 0 15,14 8-9-15,-16-5 0 0,16 5 7 0,-21-12 1 16,21 12-8-16,-24-12 0 0,24 12 6 0,-30-11 2 15,14 5-8-15,2 1 0 0,6 2 6 0,0 0 1 16,0 0-7-16,3 1 0 0,0-3 4 0,-1 4 2 0,0-2-6 16,-1 0 0-16,1-1 5 0,0 1 1 0,-2 2-6 15,-2-3 0-15,-1 1 4 0,-2 2 1 0,4-2-5 16,-3-1 0-16,3 1 3 0,-1 0 2 0,-4 0-5 16,0 1 0-16,-2 1 4 0,0-1 1 0,1 2-5 15,-1-3 0-15,0 1 5 0,4 2 2 0,-1 0-7 16,0 0 0-16,0 0 6 0,4 2-1 0,-2-2-5 15,-2-2 0-15,3 1 6 0,-1 1 1 0,2 1-7 16,-2 1 0-16,1 1 5 0,2-3 1 0,0 2-6 16,-1-1 0-16,2 1 4 0,6 1 1 0,-3-3-5 15,0 3 0-15,0 0 4 0,0 1 2 0,-1-1-6 0,0 0 0 16,2 2 4-16,-5-4 1 0,3 2-5 0,0 1 0 16,2 0 3-16,-2 1 2 0,1 0-5 0,4 1 0 15,-4-3 3-15,0 2 0 0,0 0-3 0,0 0 0 0,-1-2 3 16,-2-2 0-16,3 2-3 0,-1 2 0 0,0 2 2 15,2-1 1-15,-2 0-3 0,5-1 0 0,-3 0 2 16,-2-1 1-16,0 3-3 0,1-4 0 0,0 2 4 16,4-1 0-16,-3 1-4 0,2 0 0 0,-3 1 5 15,1-3-1-15,2 2-4 0,-2 0 0 0,1 3 3 0,2-3 2 16,-3 1-5-16,3 0 0 0,-3-1 4 0,3 1 2 16,0-2-6-16,-2 2 0 0,2 0 6 0,-3 1-1 15,1-1-5-15,-1-1 0 0,0-1 5 0,1 1-1 16,-1 1-4-16,-2-2 0 0,5 0 6 0,-3 1-1 15,1 0-5-15,-1 1 0 0,3 1 6 0,-3 0 0 0,3 1-6 16,0 3 0-16,-2-1 4 0,2 3 2 16,-3-2-6-16,2-2 0 0,1-1 4 0,-3 0 1 0,3 0-5 15,-4 0 0-15,4-2 3 0,0-1 2 0,-1 0-5 16,1 3 0-16,-3-4 4 0,-2 1 0 0,5 0-4 16,-3 1 0-16,1-1 4 0,2 1 0 0,0-1-4 15,-3-3 0-15,3 1 4 0,0 2-1 0,0 2-3 16,0 1 0-16,3 2 2 0,-1-1 2 0,1-1-4 15,-3 2 0-15,1-5 2 0,3 1 0 0,-4 0-2 16,3 1 0-16,-3-1 2 0,1 0 1 0,3-1-3 16,-4 1 0-16,3-1 1 0,-3 0 1 0,4 0-2 15,-4-1 0-15,5 1 1 0,-5 1 1 0,3 2-2 0,2-3 0 16,-3 0 2-16,1 0 0 0,0 1-2 0,2-3 0 16,-5 2 1-16,3 0 0 0,-1 1-1 0,1 0 0 15,2-1 1-15,-2 1 0 0,-3-3-1 0,2 1 0 16,1-1 1-16,-2 0 2 0,6 5-3 0,-3-3 0 15,0 1 1-15,0 0 1 0,11 13-2 0,-4-3 0 0,-2-2 1 16,-1-1 1-16,-3-7-2 0,2 1 0 16,-3-1 1-16,0 2 2 0,0-3-3 0,1 3 0 0,0-4 2 15,0 3 0-15,-2-6-2 0,0 2 0 0,-1 1 1 0,1-1 2 16,0 3-3-16,2-3 0 0,0 2 1 0,-2 0 1 16,2 0-2-16,-1-1 0 0,1 3 1 0,2-4 1 15,-1 3-2-15,0 0 0 0,1-1 3 0,-1 0-1 16,4 3-2-16,1-2 0 0,-2 1 2 0,2 0 0 15,2 0-2-15,-3-1 0 0,1 0 3 0,-2 1-1 16,15 9-2-16,-3-4 0 0,-3-1 1 0,-2-1 1 16,-12-9-2-16,-2 1 0 0,4 1 1 0,-1-3 2 0,0 3-3 15,3 1 0-15,-5-1 1 0,2 0 1 0,3 0-2 16,-3-1 0-16,3 1 1 0,-4 0 0 0,4 2-1 16,0-1 0-16,-1 1 1 0,-1 0 0 0,-1-2-1 15,0 0 0-15,-1-1 1 0,3 1 1 0,-6-1-2 16,3-1 0-16,0 1 1 0,0-1 0 0,-4 1-1 15,1 0 0-15,2-1 1 0,-3 1 0 0,2 1-1 16,-1-3 0-16,1 0 0 0,1 0 1 0,-3 0-1 16,2 0 0-16,1 0 0 0,-3 0 1 0,0 0-1 15,0 0 0-15,0 0 0 0,0 0 1 0,0 0-1 0,0 0 0 16,0 0 0-16,0 0 2 0,-3-3-2 0,1-2 0 16,-3-1 1-16,2-1 0 0,-5-1-1 15,0-4 0-15,0 1 1 0,0 0 1 0,2-4-2 0,-5 1 0 16,3 0 1-16,-2-4 2 0,-14-21-3 0,4 7 0 0,5 7 1 15,-1 3 1-15,7 7-2 0,-2 1 0 0,1 0 1 16,2-2 1-16,-3 2-2 0,1 0 0 0,-1 1 1 16,2 0 1-16,4 8-2 0,-1 1 0 0,1-1 0 15,0 0 1-15,0 0-1 0,0 1 0 0,-1-1 0 16,1 0 1-16,5 4-1 0,-3-1 0 0,2 0 0 16,1 1 0-16,-4-1 0 0,3 2 0 0,1-3 0 0,-3 2 0 15,3-1 0-15,-4 2 0 0,3-2 0 0,1 2 0 16,0 0 0-16,0 0 0 0,0 0 0 0,0 0 0 15,0 0 0-15,1 2 0 0,3 0 0 0,-4 2 0 16,17 20 0-16,-1-2 0 0,0-1 0 0,-3-1 0 0,-1-4 0 16,4 2 0-16,-1-3 0 0,1 1 0 0,4 3 0 15,-4 0 0-15,2 0 0 0,-1 0 0 0,-9-12 0 16,0 1 0-16,0 3 0 0,2-3 0 0,3 4 0 16,-1-2 0-16,1 1 0 0,1 0 0 0,-4-3 0 15,0 1 0-15,-2-1 0 0,0-1 0 0,-5-4 0 16,2 0 0-16,-2 0 0 0,-2-1 0 0,2 1 0 15,-3 0 0-15,2-1 0 0,1 1 0 0,-3-3 0 16,0 1 0-16,0 1 0 0,0-1 0 0,0 3 0 16,0 0 0-16,-3-2 0 0,1 1 0 0,-15 11 0 15,1-1 0-15,3-4 0 0,1-1 0 0,5-4 0 16,1 0 0-16,3-2 0 0,-2 1 0 0,-8 3 0 16,0 1 0-16,-1 1 0 0,0 0 0 0,-2 1 0 0,0-1 0 15,1 0 0-15,-1 1 0 0,-1 1 0 0,1-4 0 16,0 1 0-16,2 0 0 0,-5 1 0 0,1-3 0 0,-3 0 0 15,4 0 0-15,6-2 0 0,1 0 0 16,-3 0 0-16,1 2 0 0,-1 0 0 0,-3-1 0 0,3 1 0 16,0 1 0-16,5-4 0 0,-3 1 0 0,2 0 0 15,-1 1 0-15,2 0 0 0,-3 1 0 0,1 0 0 16,2 0 0-16,-9 2 0 0,1 1 0 0,3-3 0 16,0-2 0-16,10 0 0 0,2-3 0 0,-2 2 0 15,-2 0 0-15,5-2 0 0,-3 0 0 0,3 0 0 0,-4 0 0 16,4 0 0-16,0 0 0 0,0 0 0 0,0 0 0 15,0 0 0-15,0 0 0 0,4 0 0 0,-4 0 0 16,8 0 0-16,-1 0 0 0,1 0 0 0,-1 0 0 16,7-2 0-16,-1 0 0 0,1 2 0 0,2-4 1 15,5 1-1-15,0-1 0 0,-1 0 0 0,3-1 1 16,13-1-1-16,-2 1 0 0,-1 0 1 0,-2 0 0 0,8 1-1 16,-5 0 0-16,-7 3 1 0,-2 1 1 0,-9-2-2 15,0 1 0-15,0-3 1 0,2 0 0 0,-17 2-1 16,6 1 0-16,-2 1 1 0,-2-4 0 0,6 1-1 15,-1 0 0-15,-3 0 0 0,3 0 1 0,0-2-1 16,0 0 0-16,-2 0 0 0,1 1 1 0,-2 1-1 16,-1-1 0-16,1-2 0 0,-2 1 1 0,0 2-1 15,2 0 0-15,-5-2 0 0,2 0 2 0,-1 1-2 16,-1-1 0-16,0 0 0 0,-1 0 1 0,-1 2-1 16,2-3 0-16,-5 1 0 0,2 0 1 0,0-1-1 0,-2 1 0 15,1-1 0-15,-1 0 0 0,5 3 0 0,-3-1 0 16,1 1 0-16,0 0 0 0,1 0 0 0,-4 1 0 0,2-2 0 15,0 0 0-15,-2-4 0 0,0 1 0 16,0-1 0-16,0 0 0 0,2 0 0 0,0-2 0 16,2 1 0-16,-3-1 0 0,0 1 0 0,0-2 0 0,3 1 0 15,-2-2 0-15,-2 1 0 0,2-1 0 0,-1 1 0 16,0 0 0-16,2 2 0 0,-1-1 0 0,-2 1 0 16,0-1 0-16,-6-12 0 0,2 3 0 0,-3 2 0 0,4 2 0 15,0 3 0-15,2 1 0 0,-5 0 0 0,1 0 0 16,2 4 0-16,4 2 0 0,-3-2 0 0,2-3 0 15,1 4 0-15,-1 1 0 0,0-1 0 0,2 1 0 16,-2 2 0-16,2 0 0 0,0-1 0 0,1 1 0 16,2 2 0-16,0-1 0 0,-3 0 0 0,1 2 0 15,2 0 0-15,0 0 0 0,0 0 0 0,0 0 0 16,0 0 0-16,-3 0 0 0,3 0 0 0,-3 0 0 0,1 8 0 16,-1 0 0-16,6 5 0 0,-1 3 0 15,4 4 0-15,-1 1 0 0,3 0 0 0,-1-6 0 0,4 4 0 16,-2 0 0-16,4-1 0 0,1-1 0 0,-9-7 0 15,3-2 0-15,2 1 0 0,1 2 0 0,2 3 0 16,-1 1 0-16,1-1 0 0,0 0 0 0,-4 0 0 16,3-2 0-16,0 0 0 0,1 1 0 0,-3-2 0 15,1 0 0-15,-3 0 0 0,0 0 0 0,1 5 0 16,1-3 0-16,-2-2-1 0,-2-3 1 0,-4-7 0 16,1 2 0-16,-3-3-1 0,2 2 1 0,-2-2 0 0,0 0 0 15,0 0-2-15,0 0 2 0,0 0 0 0,0 0 0 16,0 0-1-16,-2 0 1 0,2-2 0 0,-3 2 0 15,1-4 0-15,2 0 0 0,-3 3 0 0,3-1 0 16,-3 1 0-16,1-1 0 0,2 1 0 0,-3-1 0 16,1 0 0-16,1 1 0 0,-1 1 0 0,2-3 0 0,-3-1 0 15,1 3 0-15,-1-7 0 0,-2 3 0 0,-2-3 0 16,2 0 0-16,-3 0 0 0,0 1 0 0,0-1 0 16,0 0 0-16,0-2 0 0,-2 2 0 0,2-3 0 15,-1 2 1-15,1-1-1 0,0-1 0 0,0 0 0 16,0 0 2-16,2 0-2 0,-1 0 0 0,2 1 0 0,-4 1 1 15,2-1-1-15,1 2 0 0,3 1 0 0,-2-1 1 16,-8-10-1-16,2 6 0 0,2-3 0 0,1 4 1 16,3 8-1-16,2-3 0 0,-1 1 0 0,3 0 1 15,-5 0-1-15,4 1 0 0,-3 1 0 0,2-4 1 16,0 2-1-16,1 1 0 0,-1 1 0 0,1 1 1 0,2-3-1 16,-3 2 0-16,3 3 0 0,-3-3 0 0,3 1 0 15,0 1 0-15,0-1 0 0,0 1 0 0,0 1 0 16,0 0 0-16,0 0 0 0,0 0 0 0,0 0 0 15,0 0 0-15,0 1 0 0,0 1 0 0,-2 9 0 16,2 1 0-16,-3 3 0 0,0 2 0 0,-2 1 0 16,0 1 0-16,1-4 0 0,-4 3 0 0,3-2 0 15,-3-2 0-15,3 0 0 0,-3 0 0 0,8-7 0 16,-5-1 0-16,2 0-1 0,0 2 1 0,-2 3 0 16,1 0 0-16,-4-1-1 0,3 3 1 0,-3 1 0 15,0 0 0-15,-2 0-1 0,2 2 1 0,-12 17 0 16,4-4 0-16,3-7-1 0,3-3 1 0,7-17 0 0,3-1 0 15,-3 2-1-15,1-3 1 0,2 2 0 0,-3 0 0 16,2-1-1-16,1 1 1 0,-4-1 0 0,4 1 0 0,-3-2-2 16,2 0 2-16,1 0 0 0,0 0 0 0,0 0 0 15,-4 0 0-15,0-2 0 0,0-1 0 16,3-2 0-16,1-3 0 0,0-12 0 0,0-1 0 0,5 4 0 16,-1-1 0-16,8-1 0 0,-3 2 0 0,4 0 0 15,3 1 0-15,-8 8 0 0,1-2 0 0,3-1 0 0,-3 2 0 16,7-4 0-16,-3-3 0 0,1 4 0 0,0-4 0 15,-1 5 0-15,0 0 0 0,0 1 0 0,-1 2 0 16,6-3 0-16,-2 2 0 0,-3 1 0 0,-1 3 0 16,-8 3 0-16,-3 1 0 0,2 1 0 0,-1 0 0 15,1 0 0-15,0 0 0 0,2 1 0 0,-2 1 0 16,-3 1 0-16,2-3 0 0,1 3 0 0,-3 2 0 16,5 1 0-16,-5 4 0 0,0-1 0 0,0 3 0 0,-5 21 0 15,0-8 0-15,-6-3 0 0,-2-4 0 0,5-4 0 16,-1 0 0-16,1-1 0 0,0 1 0 0,3-8 0 15,0 2 0-15,2-3-1 0,-2 1 1 0,2-1 0 16,-2 0 0-16,2 0-2 0,2-2 1 0,-3-2 1 16,4 1 0-16,-3 0-2 0,2-1 1 0,1 1 1 15,-3-2 0-15,1 0-3 0,2 0 1 0,-3-3 2 16,-2-2 0-16,2-2-2 0,0 0 0 0,1 0 2 16,-1-1 0-16,1 0-3 0,2 0 1 0,-3-1 2 15,3 0 0-15,0-3-2 0,3 1 1 0,-3 0 1 0,2 2 0 16,1-2-3-16,-3 1 2 0,2 4 1 0,1 1 0 15,-3 0-1-15,3 2 0 0,-3 0 1 0,2 1 0 16,1 1-1-16,-3-1 1 0,5 1 0 0,-1 1 0 0,3 3-1 16,-3 3 1-16,4 10 0 0,0 1 0 15,-3-2-1-15,0 1 1 0,-2 3 0 0,-3-1 0 0,0 3-1 16,-3 0 1-16,0-4 0 0,1 0 0 0,-3 1-2 16,-1-2 2-16,4-4 0 0,-4 1 0 0,1-2-1 15,0 0 1-15,2-8 0 0,2 1 0 0,-4-1-1 16,2 1 0-16,3-4 1 0,-3 2 0 0,1 0-1 15,2-2 0-15,-3 0 1 0,3-2 0 0,-3 0-1 0,1 2 0 16,-6-20 1-16,3-1 0 0,5 1-2 0,0-1 2 16,0 2 0-16,2 0 0 0,1 0-1 0,0 0 1 15,2 2 0-15,0-1 0 0,0 3 0 0,3-1 0 0,-1 3 0 16,1-1 0-16,0 1 0 0,0 0 0 16,-6 12 0-16,1-1 0 0,-3 1 0 0,2 1 0 0,4-5 0 15,1 2 0-15,-1 3 0 0,-1-3 0 0,3 3 0 16,-4 3 0-16,4-2 0 0,-3 6 0 0,6 5 0 15,-1 1 0-15,-2 0 0 0,-5-1 0 0,-1-5 0 16,1-3 0-16,-3 4 0 0,-3-3 0 0,-5 24 0 16,-2-6 0-16,-3-1-1 0,-3-1 1 0,0-7 0 15,-1 1 0-15,-1-4-1 0,-2-2 1 0,1-3 0 16,-1-1 0-16,1-2-1 0,2-6 0 0,-1 0 1 16,2 1 0-16,0-5-1 0,2 0 0 0,3 1 1 15,1 0 0-15,-1-2-1 0,2-2-1 0,5 5 2 16,0 1 0-16,0-1-1 0,3 0 1 0,-2 0 0 15,-2 1 0-15,5-1 0 0,-3-3 0 0,3 6 0 0,0-1 0 16,0 0 0-16,0 0 0 0,3 1 0 0,-3-2 0 0,1 0 0 16,3 3 0-16,0-4 0 0,4 2 0 15,0 1 0-15,0 1 0 0,5 1 0 0,0 1 0 0,0 1 0 16,-1 1 0-16,0 0 0 0,-3 0 0 0,1 1 0 16,-2 0 0-16,8 6 0 0,-7 1 0 0,2-3 0 15,-3 1 0-15,-8-6 0 0,2 1 0 0,-2 0 0 16,0-2 0-16,-2 1 0 0,2 0 0 0,-5 0 0 0,2 1 0 15,-5-3 0-15,0 1 0 0,0-1 0 0,2-1 0 16,-2 0 0-16,2 0 0 0,-1-1 0 0,1-1 0 16,4 1 0-16,-2-1 0 0,0 0 0 0,1 1 0 15,2 1 0-15,1-2 0 0,-4 2 0 0,4 0 0 16,0-8 0-16,5-6 0 0,-5 14-2878 0</inkml:trace>
  <inkml:trace contextRef="#ctx0" brushRef="#br2" timeOffset="68921.169">17105 9512 1231 0,'0'0'0'0,"0"0"0"16,4-3 0-16,-4 3 32 0,1-6 2 0,-1 6-34 15,0-2 0-15,0 2 65 0,0-5 1 0,0 5-66 0,0-3 0 16,0 3 92-16,0-3 0 0,0 3-92 16,0-1 0-16,0 1 15 0,0-5 0 0,0 5-15 0,0-3 0 15,0 3 31-15,0-3-1 0,0 3-30 0,0-2 0 16,0 2 47-16,0 5 1 0,0-5-48 0,0 8 0 0,0-8 37 16,-1 23 2-16,1-5-39 0,0 1 0 0,0-2 41 15,1-1 2-15,2-2-43 0,2-1 0 0,3-2 46 16,-3-2 1-16,3-1-47 0,-3-1 0 0,3-3 45 15,1 1 1-15,4 2-46 0,1-1 0 0,4 0 46 0,-1 1 0 16,-1-1-46-16,0 2 0 0,2-3 45 0,-4-1 1 16,5 1-46-16,-1-2 0 0,6 0 41 0,-2 2 1 15,2-2-42-15,0-1 0 0,1-1 42 0,2 4 1 16,5-5-43-16,2 2 0 0,4 1 43 0,4-3 0 16,-1 0-43-16,5 0 0 0,0-5 41 0,4 2 0 15,1-2-41-15,-3-3 0 0,1-1 35 0,0-1 1 16,2-2-36-16,0-1 0 0,-1 0 45 0,1-4 1 0,1-2-46 15,-4-2 0-15,2 1 48 0,-1-6 2 0,-1 3-50 16,0 2 0-16,-2-3 43 0,-3 2 2 0,-2 0-45 16,2 2 0-16,-3 2 35 0,-1 2 0 0,-1-1-35 15,0 1 0-15,2-1 37 0,-3-2 1 0,1 0-38 16,0 1 0-16,-4 2 34 0,-1 2-1 0,-3-2-33 16,-3 0 0-16,-3 1 32 0,-1-1-1 0,-4 0-31 15,0 2 0-15,-6 1 21 0,-1 0 2 0,1 5-23 16,0 5 0-16,0 8 15 0,-2 3 0 0,-3-5-15 15,-3-11 0-15,-5 8-2519 0</inkml:trace>
  <inkml:trace contextRef="#ctx0" brushRef="#br2" timeOffset="74357.242">9154 11694 1054 0,'0'0'0'0,"0"0"0"15,0 0 0-15,0 0 62 0,0 0 0 0,0 0-62 0,0 0 0 16,0 0 119-16,0 0 1 0,0 0-120 0,0 0 0 16,0 0 84-16,0 2 0 0,0-2-84 0,3 3 0 15,-3-3 30-15,5 3 1 0,-5-3-31 0,4 3 0 16,-4-3 26-16,4 3 0 0,-4-3-26 0,0 4 0 0,0-4 22 15,0 0 0-15,0 0-22 0,0 0 0 0,0 0 17 16,-4 0 1-16,4 0-18 0,-3 0 0 0,3 0 15 16,-8 0 0-16,8 0-15 0,-14 0 0 0,14 0 12 15,-19 0-1-15,19 0-11 0,-15 0 0 0,15 0 10 16,-8 3 1-16,8-3-11 0,-4 0 0 0,4 0 9 16,-8 0 1-16,8 0-10 0,-5 0 0 0,5 0 15 0,-3 0 0 15,3 0-15-15,-3 1 0 0,3-1 16 0,-2 0 1 16,2 0-17-16,-3 0 0 0,3 0 21 0,0 0 2 15,0 0-23-15,0 0 0 0,0 0 27 0,0 0 0 16,0 0-27-16,3 0 0 0,-3 0 33 0,13 0 1 16,-13 0-34-16,25 0 0 0,-7 0 35 0,2-1 1 0,1-2-36 15,0-1 0-15,0 4 32 0,-1 0 2 0,1 2-34 16,-3 0 0-16,-1 1 31 0,-1-3 1 0,0 1-32 16,0 1 0-16,-2-1 26 0,2 3 0 0,0-4-26 15,2-4 0-15,-2 1 24 0,1 2 0 0,1-2-24 16,-2 1 0-16,0 0 23 0,-4 1 2 0,4-1-25 15,2 1 0-15,-2-3 21 0,3 1 2 0,2 2-23 16,-2 1 0-16,1 0 18 0,0 1 1 0,0 1-19 16,-1-1 0-16,-4 1 15 0,-1 0 1 0,4-1-16 15,-4 1 0-15,2-1 14 0,0 1 0 0,0 0-14 0,1 1 0 16,-1-3 10-16,2 1 1 0,-1 1-11 0,1-1 0 16,1 3 12-16,2-4-1 0,-4 1-11 0,4 1 0 15,-4-2 12-15,3-2 2 0,-1 1-14 0,0 1 0 0,-2-4 12 16,-1 4 0-16,2 0-12 0,-1 4 0 0,3-4 12 15,-3 0 0-15,4 0-12 0,-1 0 0 0,-4-5 9 16,2 2 0-16,-1-4-9 0,1 4 0 0,1 0 9 16,-5 1 0-16,6 1-9 0,-4-1 0 0,1 1 10 15,-3-1 0-15,2 2-10 0,0-5 0 0,2 2 11 16,-1-5 2-16,3 4-13 0,-6 0 0 0,5 1 11 0,-3 2 1 16,1-3-12-16,1 3 0 0,1 1 11 0,3 1 1 15,-1-1-12-15,0 0 0 0,0 0 10 0,-1-1 1 16,1-2-11-16,0 1 0 0,-2 1 10 0,2-1 1 15,-1 0-11-15,4 1 0 0,-3-1 10 0,1 1 1 16,-1-1-11-16,-2 2 0 0,0 0 8 0,0 0 3 0,2 0-11 16,-3 0 0-16,2 0 9 0,-2-5 1 0,1 4-10 15,0-1 0-15,0 2 8 0,2-3-1 0,-4 1-7 16,4 2 0-16,-3 0 8 0,1 0 0 0,0-1-8 16,0-2 0-16,-1 1 8 0,-1 0 0 0,2 2-8 15,-1 0 0-15,3 0 7 0,-1 0-1 0,1 0-6 16,0 0 0-16,-1 0 7 0,1 0 0 0,-3 0-7 15,2 0 0-15,-2 0 5 0,-1 0 1 0,3-3-6 16,0 0 0-16,1 2 4 0,-2 1 2 0,0-4-6 16,2 4 0-16,-3 4 3 0,2-4 2 0,-2 0-5 15,1 0 0-15,2-4 3 0,-4 3 1 0,4-1-4 16,-4 2 0-16,4 2 2 0,3-1 1 0,-3 3-3 0,0-4 0 16,1 1 2-16,-1 2 2 0,-1 0-4 0,1-3 0 15,1-3 2-15,-1 2 0 0,0-1-2 0,-1 1 0 0,1 1 3 16,0 0-1-16,0 1-2 0,-1 1 0 15,6-1 1-15,-4 2 1 0,2-3-2 0,-3 0 0 0,1 0 1 16,2-3 2-16,-3 2-3 0,1 1 0 0,2 0 2 16,-2 0 0-16,2 0-2 0,0 0 0 0,-3 0 1 15,0 0 1-15,1-2-2 0,-1 1 0 0,-1 1 2 16,1-4 0-16,5 3-2 0,-6 1 0 0,1 0 1 0,0 1 0 16,-1-1-1-16,1-1 0 0,1-1 1 0,2 2 0 15,2 0-1-15,-4 0 0 0,2 0 0 0,0 0 1 16,1 0-1-16,-4 0 0 0,2 0 0 0,0-1 2 15,-2-3-2-15,1 3 0 0,2-1 0 0,-3 2 1 16,1 0-1-16,2 0 0 0,-5-1 0 0,1-2 1 16,0 1-1-16,1 2 0 0,0 0 0 0,-1 0 1 0,-10-3-1 15,1 1 0-15,3 1 1 0,2-1 0 0,5-4-1 16,0 1 0-16,0 0 1 0,-4 2 0 0,26 1-1 16,-11 2 0-16,-6 2 2 0,-6 1-1 0,-2-1-1 15,3-1 0-15,2-1 1 0,3 0 0 0,-1 0-1 16,-4 0 0-16,1 0 1 0,2 0 0 0,-3 0-1 15,0 0 0-15,0 0 1 0,-1 0 0 0,1 0-1 16,1 2 0-16,2 0 1 0,-5-1 1 0,-3 1-2 16,0-2 0-16,2 0 1 0,-2 0 0 0,4 0-1 15,-2 1 0-15,1 1 1 0,0 1 0 0,0 0-1 16,-1 2 0-16,3-5 1 0,-4 2 0 0,-6-2-1 16,-1 1 0-16,1 1 1 0,2-1 1 0,4 1-2 0,1-1 0 15,1-1 1-15,-3 0 0 0,30 4-1 16,-14-4 0-16,-5 3 0 0,-5 2 1 0,-10-5-1 0,-3 1 0 15,2 1 0-15,2-1 1 0,1 2-1 0,1-3 0 0,-1 0 0 16,2 0 1-16,-8-3-1 0,1 3 0 0,3 0 0 16,0 0 1-16,6-1-1 0,-1-1 0 0,1 1 0 15,-2 1 1-15,3-4-1 0,0 3 0 0,0-1 2 16,2 2-1-16,-3-1-1 0,2 1 0 0,-4-4 1 16,2 3 0-16,26-1-1 0,-12 1 0 0,-3-1 1 15,-5 1 1-15,-7-1-2 0,4-3 0 0,0 2 1 0,0-3 2 16,-1 1-3-16,1 0 0 0,0 0 1 0,-2 1 1 15,5-3-2-15,0 1 0 0,-4 0 1 0,3 1 0 16,1-1-1-16,-4 2 0 0,6 3 0 0,-4-1 1 16,2 1-1-16,-2-1 0 0,2 1 0 0,-1-1 0 0,-12 0 0 15,1 2 0-15,1-3 0 0,3 2 0 0,5-1 0 16,-2 0 0-16,2 2 0 0,-1 2 0 0,4 0 0 16,-3-1 0-16,0 2 0 0,1-3 0 0,26 2 0 15,-10 0 0-15,-9-1 0 0,-5 2 0 0,-8-1 0 16,1-1 0-16,2-1 0 0,2 0 0 0,0 0 0 15,0 0 0-15,1 0 0 0,-1 2 0 0,-1-2 0 16,1 2 0-16,0-1 0 0,-1 1 0 0,1-2 0 16,-3 3 0-16,1-3 0 0,0 0 0 0,0 0 0 15,0 0 0-15,0 0 0 0,2-3 0 0,-13 1 0 16,2 1 0-16,1-1 0 0,2 2 0 0,4-2 0 16,1 1 0-16,-1-1 0 0,2 1 0 0,2-1 0 15,-3 1 0-15,-1-3 0 0,2 1 0 0,23-2 0 0,-7-1 0 16,-5 3 0-16,-3 1 0 0,-14 1 0 0,1-1 0 15,0 1 0-15,1-3 0 0,-1 3 0 0,1 1 0 16,0-3 0-16,-2 1 0 0,-5 2 0 0,2 0 0 16,1 0 0-16,2-1 0 0,3 1 0 0,1 0 0 0,-3 0 0 15,2 0 0-15,4-2 0 0,-3 2 0 0,2-3 0 16,0 1 2-16,2 2-2 0,-3 0 0 0,-1 0 0 16,2 0 1-16,19 0-1 0,-4 0 0 0,-5 0 0 0,-7 0 1 15,-6 0-1-15,0 2 0 0,0 1 0 0,1-1 1 16,-10-1-1-16,2 1 0 0,1-2 0 0,3 0 1 15,-1 0-1-15,4 0 0 0,-1 3 0 0,1-3 1 16,-1 1-1-16,3 1 0 0,0-2 0 0,-3 2 0 16,17 1 0-16,-5 0 0 0,-3-1 0 0,-6-1 0 0,-2 1 0 15,-3-1 0-15,1 2 0 0,2 1 0 0,1-3 0 16,3 2 0-16,-5-3 0 0,3 2 0 0,-10-2 0 16,-3 0 0-16,3 2 0 0,0-1 0 0,4 1 0 15,-2-1 0-15,1 1 0 0,2-1 0 0,0 1 0 16,-1 0 0-16,1-1 0 0,0 1 0 0,19 3 0 15,-7 1 0-15,-2 0 0 0,-3 2 0 0,-15-6 0 16,0 2 0-16,1-4 0 0,-3 2 0 0,4 0 0 16,-2-1 0-16,1 1 0 0,-1-1 0 0,0 1 0 15,1 0 0-15,0-1 0 0,1 2 0 0,-3-1 0 16,1 1 0-16,0-3 0 0,0 2 0 0,-2-1 0 16,0 1 0-16,2 1 0 0,-3-3 0 0,-1 0 0 15,1 0 0-15,1 0 0 0,-3 0 0 0,2 2 0 16,1-2 0-16,-3 0 0 0,1 0 0 0,1 0 0 0,-2 0 0 15,0 0 0-15,0 0 0 0,0 0 0 0,0 0 0 16,0 0 0-16,0 0 0 0,-6-5 0 0,-2 0 0 0,-4-4 0 16,1-3 0-16,-6 0 0 0,1-1 0 0,0 2 0 15,0 0 0-15,-3 1 0 0,-2-2 0 0,0 1 0 16,-3 1 0-16,2-1 0 0,1 3 0 0,-3-3 0 16,2 0 0-16,14 8 0 0,-1-5 0 0,-3 2 0 15,1-1 0-15,-3-4 0 0,1 2 0 0,-3 1 0 0,4-3 0 16,-6 1 0-16,2-2 0 0,0 0 1 0,0 1 0 15,2 2-1-15,1-1 0 0,-3 1 3 0,3 1-1 16,4 2-2-16,-1 1 0 0,4 2 3 0,-2-4 1 16,3 6-4-16,2-1 0 0,0 1 3 0,1-1 0 15,-3 2-3-15,4-3 0 0,-1 1 4 0,1 1 0 0,-1-1-4 16,0 2 0-16,2 0 5 0,-3 0-1 0,3 0-4 16,0 0 0-16,0 0 5 0,0 0 0 0,3 0-5 15,-3 2 0-15,2 1 5 0,1 0 0 0,5 5-5 16,2 0 0-16,1 0 5 0,2 0-1 0,-1 1-4 15,4 1 0-15,-3 1 4 0,3-3-1 0,2 1-3 16,-4 2 0-16,2-3 2 0,0-1 2 0,0 0-4 16,1 1 0-16,-2 0 2 0,1 0 1 0,-1 0-3 15,-2-2 0-15,3 1 3 0,-3-1-1 0,0 0-2 16,-1 1 0-16,1-1 2 0,0 0 0 0,0-1-2 16,-1 0 0-16,1-2 1 0,0 2 2 0,-2 0-3 15,2 1 0-15,-4 2 1 0,3-3 1 0,8 10-2 0,-2-3 0 16,-2-1 1-16,-7 0 1 0,-4-8-2 0,1 2 0 15,-1-1 1-15,-2 1 1 0,2 1-2 0,-3-2 0 16,1 0 1-16,0 1 0 0,-1-3-1 0,1-1 0 0,-3 1 1 16,2 1 0-16,-1-1-1 0,1 1 0 0,-2 0 0 15,0 0 1-15,0 0-1 0,0 0 0 0,0 1 0 16,0-1 1-16,0 2-1 0,-2-1 0 0,1 1 0 16,-1 0 0-16,2 1 0 0,-3-3 0 0,1 2 0 15,1 0 0-15,-4 11 0 0,0-4 0 0,0-1 0 16,2 0 0-16,1-4 0 0,-2 1 0 0,0-4 0 15,0 3 0-15,-4 5 0 0,-3 1 0 0,1 0 0 0,0-2 0 16,1-2 0-16,-1 1 0 0,-1-2 0 0,0 0 0 16,5-5 0-16,-1 0 0 0,1 2 0 0,-2-4 0 15,2 3 0-15,-1-1 0 0,1 0 0 0,-1 0 0 16,-2 3 0-16,1-2 0 0,-3 0 0 0,1 1 0 16,1 0 0-16,1 0 0 0,-4 1 0 0,3-3 0 15,3 2 0-15,-1-4 0 0,1 2 0 0,-1 1 0 0,4-3 0 16,0 1 0-16,1-1 0 0,-2 1 0 0,-4 1 0 15,0 0 0-15,-2 0 0 0,2 2 0 0,2-5 0 16,-1 2 0-16,4-1 0 0,-3 1 0 0,1 0 0 16,3-2 0-16,-2 0 0 0,1 0 0 0,-1 0 0 15,3 0 0-15,-4 0 0 0,2 0 0 0,0 0 0 16,-1 0 0-16,1 0 0 0,0 0 0 0,0 0 0 16,0-2 0-16,1 0 0 0,-3 1 1 0,2-1-1 15,0-3 0-15,1 2 2 0,-2 0-1 0,-4-6-1 16,0 1 0-16,3-5 2 0,-2 0 0 0,-1-6-2 0,2 2 0 15,0-4 2-15,-1 1 2 0,-1-4-4 0,2 0 0 16,1 1 2-16,0-1 1 0,4 13-3 0,-2-2 0 16,-1-1 3-16,1-2 0 0,0-1-3 0,0-4 0 15,-2 4 2-15,2-1 1 0,-7-12-3 0,2 5 0 0,0 6 2 16,2 3 1-16,4 16-3 0,2-2 0 0,-3-2 3 16,2 0 1-16,1 1-4 0,-4 0 0 0,3 0 3 15,-1 0 1-15,1 0-4 0,1-1 0 0,-3 3 3 16,1-4 0-16,0 4-3 0,1-1 0 0,-1 0 3 0,1 1 0 15,1-1-3-15,0 1 0 0,0-1 1 0,0 0 1 16,0 1-2-16,0-1 0 0,0 2 1 16,0 0 1-16,0 0-2 0,0 0 0 0,0 0 0 0,0 0 1 15,3 3-1-15,0 1 0 0,2 0 0 0,3 3 1 16,1 4-1-16,2 0 0 0,2 0 0 0,0 2 0 16,35 39 0-16,-16-19 0 0,-10-6 0 0,-3-5 0 0,-17-15 0 15,1-4 0-15,2 3 0 0,-1 0 0 0,0-1 0 16,-1 0 0-16,2 1 0 0,-4 1 0 0,1-4 0 15,2 0 0-15,-4 2 0 0,2-4 0 0,0 2 0 16,-1 1 0-16,1-1 0 0,-1 0 0 0,1-2 0 16,1 1 0-16,-3 1 0 0,2-3 0 0,-1 2 0 15,1-1 0-15,1 1 0 0,-3 1 0 0,0-3 0 16,0 0 0-16,0 0 0 0,0 0 0 0,0-3 0 16,0 1 0-16,0-1 0 0,0-2 0 0,-8-26 0 15,2 2 0-15,1 6 0 0,0 0 0 0,2 9 0 16,2 0 0-16,-4 1 0 0,-3 1 0 0,8 8 0 0,-3 1 0 15,1-2 0-15,0 1 1 0,1-1-1 0,-1 0 0 16,1 0 0-16,-1 1 1 0,2 1-1 0,-3 1 0 0,1-3 0 16,1 2 1-16,-1 0-1 0,2 1 0 0,-3-2 0 15,1 2 1-15,2 0-1 0,0 2 0 0,0-3 0 16,0 2 1-16,0 1-1 0,0 0 0 16,0 0 0-16,2 1 2 0,4 6-2 0,2 2 0 0,2 2 0 15,-1 2 1-15,10 12-1 0,-1-1 0 0,0 0 0 16,-3 1 1-16,-7-12-1 0,0 2 0 0,0-2 0 15,2 1 1-15,-7-4-1 0,2-1 0 0,-2 1 0 16,0-1 0-16,-1-4 0 0,-1 0 0 0,3-2 0 0,-4 0 0 16,0-1 0-16,0-1 0 0,0 1 0 0,0 0 0 15,0 1 0-15,0-3 0 0,0 0 0 0,-4-3 0 16,-8-9 0-16,-1 0 0 0,-1-2 0 0,-2-5 0 16,-10-12 0-16,1 3 0 0,1-1 0 0,3 3 0 0,-9-5 0 15,4 3 0-15,2 7 0 0,4 4 0 16,13 14 0-16,2-4 0 0,1 1 0 0,-1 0 0 0,5 3 0 15,-3-1 0-15,1 1 0 0,2 0 0 0,-3 2 0 16,1-1 0-16,2 0 0 0,0 2 0 0,0-4 0 16,5 2 0-16,0 0 0 0,3 2 1 0,19 5-1 15,2 3 0-15,3 3 0 0,-5 2 1 0,6 0-1 16,1 2 0-16,-1 0 0 0,1 2 1 0,-3 0-1 16,0 4 0-16,-3 1 1 0,1 2 1 0,-16-11-2 15,3-1 0-15,-2 3 1 0,0-4 0 0,-2-2-1 16,-1 1 0-16,-3-1 1 0,0 1 0 0,-4-7-1 0,-2 2 0 15,1-4 0-15,0 2 0 0,-1-1 0 0,-2-1 0 16,0-1 0-16,0 0 0 0,0 0 0 0,-2-1 0 16,-1-4 0-16,-2-1 0 0,-23-26 0 0,2 4 0 15,1 1 0-15,4 5 0 0,8 9 0 0,1-3 0 0,-4 3 0 16,0-2 0-16,9 8 0 0,-1 1 0 0,0 0 0 16,0-1 0-16,8 6 0 0,-3-1 0 0,2 0 0 15,1 1 0-15,-4-1 0 0,3 2 0 0,-1-3 0 16,1 2 1-16,1-1-1 0,0 2 0 0,0 0 0 15,0 0 1-15,0 0-1 0,3-2 0 0,2 2 0 16,3 2 1-16,9 1-1 0,4 3 0 0,-4 1 0 0,4 1 0 16,22 15 0-16,-11 0 0 0,-8-1 0 0,-7 0 0 15,-9-9 0-15,-1 1 0 0,-1 0 0 0,-1 2 0 16,-3-13 0-16,-2 2 0 0,0 0 0 0,0-1 0 16,0 1 0-16,-2 0 0 0,2 0 0 0,-3-1 0 15,-7 15 0-15,-3-4 0 0,-4-4 0 0,-2-7 0 0,11 0 0 16,-2-4 0-16,2 0 0 0,-4 0 0 0,-1-4 0 15,-5 1 0-15,2-1-1 0,0-1 1 0,0-2 0 16,2 1 0-16,-2 0-1 0,3-2 1 0,2 3 0 16,2 0 0-16,-1 1 0 0,2-1 0 0,5 3 0 15,0 1 0-15,1-1 0 0,-3 1 0 0,4 1 0 16,-1 0 0-16,1 0 0 0,-1 0 0 0,0 0 0 16,2 0 0-16,2 1 0 0,0 2 0 0,4 5 0 15,0 0 0-15,1 0 0 0,-1 0 0 0,-1 0 0 16,0 0 0-16,-1 0 0 0,0 0 0 0,-3-4 0 15,1 1 0-15,-1 0 0 0,3 1 1 0,-4-4-1 0,0 1 0 16,0 0 0-16,0 0 1 0,-5 4-1 0,2-3 0 16,-5 0 0-16,0-1 0 0,-2-3 0 0,-3 0 0 15,2 0 0-15,2-5 0 0,-4 2 0 0,2-2 0 0,1-1 0 16,-3-1 0-16,5 1 0 0,1 0 0 0,-1-2 0 16,3 0 1-16,0 5-1 0,2 0 0 0,0-1 2 15,1 1-1-15,2 0-1 0,-3 0 0 0,1 0 1 16,1 1 0-16,-1-3-1 0,2 2 0 0,-3 0 2 15,3 0 2-15,0 3-4 0,0 0 0 0,0 0 3 16,0 0 1-16,3 0-4 0,-3 0 0 0,2 0 6 0,-1 0 0 16,1 0-6-16,1 0 0 0,-3 0 6 0,2 0 1 15,-1 0-7-15,1 0 0 0,-1 0 8 0,1 0 0 16,0 0-8-16,1 1 0 0,-3 1 8 0,1 1 0 16,-1-3-8-16,0 2 0 0,0-1 6 0,0 1 1 15,0 1-7-15,0-3 0 0,0 2 6 0,0-2-1 16,0 1-5-16,0 1 0 0,0-1 5 0,0 1-1 0,2 0-4 15,0-1 0-15,1 1 2 0,-3-1 2 0,1 1-4 16,3 0 0-16,-4 1 2 0,1-3 0 0,5 4-2 16,-1 1 0-16,3 0 3 0,-3 0-1 0,3-1-2 15,-3 1 0-15,1 0 1 0,1 0 1 0,-4-2-2 16,0 0 0-16,2-1 2 0,-4 1 1 0,2-3-3 16,-3 1 0-16,2 1 2 0,0 0 0 0,-1 1-2 15,-1-3 0-15,0 1 2 0,0 1 1 0,0-1-3 16,-1 1 0-16,-1 0 1 0,0-2 1 0,-10 1-2 15,-1 1 0-15,0-2 1 0,0 0 0 0,-2 0-1 16,-1 0 0-16,0-2 0 0,-2 1 1 0,9 1-1 16,-3 0 0-16,3 0 0 0,1 0 1 0,-18-8-1 0,6-7 0 15,20 15-2624-15</inkml:trace>
  <inkml:trace contextRef="#ctx0" brushRef="#br3" timeOffset="80915.098">19173 9462 1470 0,'0'0'0'0,"0"0"98"0,0 0 2 0,0 0-100 15,-3-10 0-15,3 10 176 0,0-5 1 0,0 5-177 16,-4-3 0-16,4 3 125 0,0-3 1 0,0 3-126 16,0-1 0-16,0 1 24 0,0 0 0 0,0 0-24 15,0 3 0-15,0-3 36 0,2 4 1 0,-2-4-37 16,24 13 0-16,-2 3 44 0,7 4 1 0,1 1-45 16,0 1 0-16,2 5 33 0,2-3 2 0,1 1-35 15,0-4 0-15,0 1 29 0,2-1 2 0,4-4-31 16,2-3 0-16,7 0 28 0,4 1 1 0,0-3-29 15,-2-1 0-15,9 1 27 0,0 0 0 0,2-2-27 16,1-2 0-16,3-4 29 0,0 0 1 0,0-3-30 16,-3 1 0-16,-1-2 26 0,1-3 1 0,-3-2-27 0,-2-2 0 15,-2 0 24-15,-6-3 0 0,-1-3-24 0,-3-1 0 16,-2 0 24-16,-2-7 1 0,-5 1-25 0,1-1 0 16,-3-1 35-16,-2 0 2 0,-4-5-37 0,-3 2 0 15,-1 1 44-15,-3 2 0 0,-5 1-44 0,-2 0 0 0,-2 6 49 16,-3 2 1-16,-1 5-50 0,-4 0 0 0,-6 8-2393 15</inkml:trace>
  <inkml:trace contextRef="#ctx0" brushRef="#br3" timeOffset="86290.027">17289 12332 1206 0,'0'0'0'0,"0"0"0"16,5 0 0-16,-5 0 64 0,4 0 0 0,-4 0-64 16,4 0 0-16,-4 0 159 0,4-1 0 0,-4 1-159 15,11-7 0-15,-11 7 125 0,12-3 1 0,-12 3-126 0,11-3 0 16,-11 3 22-16,8-3 1 0,-8 3-23 0,9-3 0 16,-9 3 38-16,8-4 1 0,-8 4-39 0,8-1 0 15,-8 1 46-15,5 0 0 0,-5 0-46 0,11 0 0 16,-11 0 35-16,18 0 1 0,-18 0-36 0,9 3 0 0,-9-3 33 15,11 5 1-15,-11-5-34 0,8 1 0 0,-8-1 23 16,5 3 0-16,-5-3-23 0,2 4 0 0,-2-4 16 16,1 3 0-16,-1-3-16 0,0 3 0 0,0-3 13 15,0 0 0-15,0 0-13 0,-3 2 0 0,3-2 12 16,-8 0-1-16,8 0-11 0,-13 1 0 0,13-1 10 16,-17 0 1-16,17 0-11 0,-21 3 0 0,21-3 13 0,-25 3-1 15,25-3-12-15,-21 4 0 0,21-4 13 0,-16 3 1 16,16-3-14-16,-17 6 0 0,17-6 14 0,-20 6 1 15,20-6-15-15,-22 7 0 0,22-7 13 0,-29 3 1 16,13-1-14-16,2-2 0 0,1-4 12 0,1 0 2 16,0-1-14-16,3 2 0 0,1 1 15 0,0 1 1 0,-2-1-16 15,1 2 0-15,-1 0 15 0,1 0-1 0,-4 0-14 16,2 0 0-16,1-2 15 0,-3-1 1 0,2 0-16 16,2 3 0-16,-4 2 13 0,2-1 2 0,1 1-15 15,-2-2 0-15,4 0 12 0,0 0 0 0,-4 0-12 16,1 0 0-16,0 0 16 0,-2 1 0 0,1 1-16 15,-1 1 0-15,5 2 16 0,-3-2 0 0,1 2-16 16,-3 0 0-16,1-1 17 0,4 1 1 0,-5-2-18 16,0 0 0-16,0-3 15 0,-1 2 0 0,0 0-15 15,1-2 0-15,0-2 14 0,1 0 1 0,0 2-15 16,0-3 0-16,-1 2 12 0,2-3 0 0,-2 1-12 0,0 0 0 16,-1 0 9-16,-2 0 1 0,3 3-10 0,0-3 0 15,1 3 9-15,0 3 0 0,0-3-9 0,-1 1 0 16,0 1 7-16,-1 0 1 0,-2-2-8 0,0 0 0 0,-2 1 5 15,-2 1 2-15,1-2-7 0,0 0 0 0,-1 0 6 16,0 0 1-16,2 0-7 0,1 0 0 0,-4 0 6 16,2 0 1-16,0 0-7 0,3-2 0 0,-2-1 6 15,2 0-1-15,-3 3-5 0,0-3 0 0,-2 1 5 16,1 0 0-16,-1 1-5 0,-5 1 0 0,2 0 3 16,0 0 0-16,1 0-3 0,-1 0 0 0,-2 0 2 0,2 0 0 15,-1 0-2-15,1 0 0 0,2 0 3 0,-1 0-1 16,1 0-2-16,0 0 0 0,-1 0 1 0,1 0 1 15,0-3-2-15,-4 1 0 0,-1 1 3 0,0-1-1 16,1 2-2-16,-2 0 0 0,-1 0 2 0,0 0 0 0,1 0-2 16,1 0 0-16,-2 0 2 0,3 0 1 0,-2-2-3 15,2-1 0-15,1 2 1 0,-1-1 1 0,2 0-2 16,-1 1 0-16,-4-1 1 0,2-2 1 0,3 2-2 16,-5-1 0-16,4 0 3 0,-4-1-1 0,4 1-2 15,1 2 0-15,1 1 2 0,-2 0 0 0,1 0-2 16,-1-3 0-16,-1-2 2 0,1 0 0 0,-1 2-2 15,-3 0 0-15,-4 1 1 0,-4 1 1 0,2-1-2 16,0 0 0-16,0 1 1 0,2-1 2 0,-1 2-3 16,1-3 0-16,-1 0 2 0,1 1 0 0,-4-1-2 15,2 2 0-15,-5 1 2 0,0 4 1 0,2-4-3 16,1 0 0-16,-1 0 1 0,3-3 1 0,0 2-2 16,-3-1 0-16,1 0 2 0,2 1 0 0,-2-1-2 15,-1 2 0-15,-3 0 3 0,1 0-1 0,2 0-2 0,2-1 0 16,-2-3 2-16,2 1 0 0,-3 2-2 0,-2 1 0 15,-1-3 3-15,1 1 0 0,3 0-3 0,-2 1 0 16,5-2 3-16,-3-1 1 0,1 1-4 0,-1 0 0 0,-1 0 3 16,1 0 0-16,2 1-3 0,-3-3 0 0,4 2 3 15,0 2 0-15,2-2-3 0,-1-1 0 0,1 1 2 16,2 2 2-16,3-4-4 0,-6 2 0 0,2 0 2 16,-3-1 0-16,2 3-2 0,-4-1 0 0,4 1 2 15,-1-1 1-15,1 0-3 0,3 2 0 0,1 0 1 16,0 0 1-16,2-1-2 0,-2-4 0 0,-4-1 1 0,1-1 1 15,10 4-2-15,-5 0 0 0,-1 2 1 0,-5-4 2 16,-40 2-3-16,26-1 0 0,14 3 1 0,3 1 0 16,22-2-1-16,-5 2 0 0,-1-1 1 0,-2 1 0 0,-13 0-1 15,-1 0 0-15,1 0 1 0,-1 0 0 0,1 0-1 16,0 0 0-16,1 1 2 0,2 1-1 0,2-2-1 16,2 1 0-16,-2-1 1 0,2 0 0 0,-4 0-1 15,1 0 0-15,1 0 0 0,-2 0 1 0,-4 0-1 16,1 0 0-16,1-1 0 0,-4-1 1 0,5 2-1 15,-2 0 0-15,0 0 0 0,4 0 1 0,-4 0-1 16,2 0 0-16,0-1 1 0,-2-1 1 0,-3 1-2 16,-1-1 0-16,-2 0 1 0,0 1 0 0,-3-1-1 15,4 1 0-15,1 1 1 0,-1 0 0 0,2-2-1 16,-1 2 0-16,2-3 1 0,-2 1 1 0,1 1-2 16,2-1 0-16,1-1 2 0,2 0 0 0,-5 1-2 15,2 1 0-15,1-1 1 0,-1 2 1 0,1 0-2 0,4 0 0 16,-1 0 1-16,2 0 2 0,-1-2-3 0,-4 2 0 15,4 0 2-15,-6-3 0 0,-2 3-2 0,-1 0 0 0,3 0 1 16,0 0 1-16,6 3-2 0,-1-3 0 0,2 2 1 16,0 0 2-16,-28-1-3 0,15 1 0 0,5-2 1 15,5 0 1-15,21 0-2 0,-4 0 0 0,-1-2 1 16,-2 1 1-16,-9-1-2 0,1 0 0 0,-3 2 2 16,2-3-1-16,-2 3-1 0,2 0 0 0,1 0 1 0,0 0 0 15,1 3-1-15,-1-3 0 0,0 0 1 0,1 2 0 16,2 0-1-16,-3-1 0 0,4 1 1 0,-4-1 2 15,3-1-3-15,3 2 0 0,-5-2 1 0,3 0 1 16,-1 0-2-16,-2 3 0 0,-1-3 2 0,-1 2 0 16,2-1-2-16,3 1 0 0,-4-2 3 0,4 3-1 15,-2-3-2-15,1 2 0 0,-4-1 2 0,1 1 2 0,0-1-4 16,2 1 0-16,2 0 2 0,-4-1 1 16,3 1-3-16,-2-1 0 0,1 1 2 0,-1-1 1 0,4-1-3 15,1 4 0-15,-1-4 2 0,1 0 0 0,2 1-2 16,-2 1 0-16,2-1 1 0,0 3 1 0,-12-4-2 15,1 1 0-15,6 1 2 0,2-1 0 0,15-1-2 16,-3 0 0-16,1 0 1 0,2 0 1 0,-4 0-2 16,2 0 0-16,-1 0 1 0,3 0 0 0,-2 0-1 15,-2 0 0-15,2 0 2 0,1 0-1 0,-1 0-1 16,-2 0 0-16,2 0 1 0,0 0 1 0,1 0-2 16,-3 0 0-16,2 0 2 0,0 0 1 0,1 0-3 0,-2 0 0 15,4 0 2-15,-4 0 0 0,4 0-2 16,-3 0 0-16,2 0 2 0,1 0 1 0,-4 0-3 0,3 0 0 15,-1 0 2-15,1 0 0 0,1 0-2 0,0 0 0 16,0 0 2-16,0 0 2 0,0 0-4 0,0 0 0 16,0 0 2-16,0 0 0 0,1 2-2 0,2-1 0 0,1 1 2 15,0-2 1-15,9 5-3 0,3 1 0 0,-3 0 2 16,3 1 0-16,3 1-2 0,0 1 0 0,2 1 1 16,-4-1 1-16,7 5-2 0,2 1 0 0,-1-1 2 15,-2 0 0-15,0 2-2 0,-2 0 0 0,1 1 1 0,-1 1 1 16,-8-7-2-16,0 0 0 0,1 0 1 0,0 2 0 15,2 1-1-15,-3-3 0 0,3 2 2 0,-3-1-1 16,-4-4-1-16,3 0 0 0,-5 0 1 0,3 2 0 16,-7-9-1-16,-1 2 0 0,1 0 1 0,0 1 0 15,2-1-1-15,-3 0 0 0,1 0 1 0,-3 0 0 16,3-1-1-16,-3 1 0 0,2-3 0 0,-2 2 2 0,0-2-2 16,0 0 0-16,0 0 0 0,0 0 1 0,-2 1-1 15,-6-1 0-15,2-1 0 0,-1-1 1 0,-9-6-1 16,0 2 0-16,2-1 0 0,-2 0 0 0,-1-5 0 15,1 3 0-15,-4-1 0 0,3 1 0 0,-9-7 0 16,3 2 0-16,0 0 1 0,2 1 0 0,-7-3-1 16,5 2 0-16,3 1 1 0,2 2 0 0,15 8-1 15,-2 0 0-15,-1 0 1 0,1-1 1 0,4 1-2 16,-3 2 0-16,0-4 1 0,0 2 0 0,1 0-1 16,2-1 0-16,-4 1 1 0,5 0 1 0,-3 0-2 15,3 0 0-15,-4 1 1 0,3-4 1 0,1 1-2 0,-3 0 0 16,1 1 2-16,2-1 0 0,-3 2-2 0,3 0 0 15,-3-1 2-15,1 1 0 0,2 0-2 0,0 0 0 16,0 0 3-16,2 1-1 0,1-4-2 0,0 1 0 16,-1 0 1-16,2 1 1 0,0 2-2 0,-1-1 0 0,2 0 1 15,-4-1 2-15,2 1-3 0,2 2 0 0,2 1 2 16,-3-3 0-16,1-2-2 0,3 2 0 0,-3-1 2 16,3 1 1-16,0 0-3 0,0-3 0 0,-2 1 3 15,2 2 1-15,3-3-4 0,-1-1 0 0,1 1 4 16,2 0-1-16,-1-2-3 0,4 0 0 0,-3 0 5 0,5 1-1 15,-2 0-4-15,1-3 0 0,1 4 3 0,1 1 2 16,56-17-5-16,-27 11 0 0,-12 3 3 0,-2 1 1 16,-22 6-4-16,6 1 0 0,1-3 2 0,3 1 1 15,4-1-3-15,-1-2 0 0,1 0 4 0,-2 1-1 16,-16 2-3-16,-3 1 0 0,3-1 3 0,-1 0 1 16,-2 2-4-16,0-3 0 0,0 2 2 0,1-1 1 0,2 0-3 15,-1 2 0-15,1-3 4 0,-2 2-1 0,-1-1-3 16,-1 1 0-16,0-1 3 0,-3 0 2 0,2 1-5 15,2-1 0-15,-5 1 3 0,3-1 2 0,-3 0-5 16,2 1 0-16,1 1 3 0,-3-3 1 0,0 1-4 16,0 1 0-16,0 1 3 0,0 0 1 0,0 0-4 15,0 0 0-15,0 0 4 0,0 0-1 0,0 0-3 16,0 0 0-16,0 1 2 0,0 1 1 0,-3 2-3 16,1 1 0-16,2 0 2 0,-3 1 0 0,3 2-2 15,0 2 0-15,0 1 1 0,0 1 2 0,0 3-3 0,0 1 0 16,0 1 0-16,3-3 1 0,-3 0-1 0,5 1 0 15,-5-1 0-15,2 0 1 0,-1-1-1 0,1-4 0 16,1 2 0-16,-3 1 0 0,2 11 0 0,1-2 0 16,-3-2 0-16,0-2 0 0,0-9 0 0,-3 0 0 15,1 0 0-15,2 0 0 0,-3-2 0 0,1 1 0 0,1-1 0 16,-1 0 0-16,2-3 0 0,-3 1 0 0,1-1 0 16,2 0 0-16,-3-1 0 0,3-1 0 0,-5 1 0 15,2 1 0-15,-2-3 0 0,1 0 0 0,-1-3 0 16,-1 0 0-16,-9-5 0 0,-1-2 0 0,3 1 0 0,-4 1 1 15,1-5-1-15,3 2 0 0,-3 0 1 0,4-2 0 16,4 7-1-16,0 0 0 0,0-2 1 0,-2 0 1 16,-3-2-2-16,1-2 0 0,-1 0 3 0,-3 1-1 15,3 0-2-15,-4 0 0 0,1 3 2 0,0-1 0 16,-10-5-2-16,6 4 0 0,4 2 3 0,1 0-1 0,15 8-2 16,-3 0 0-16,1 0 2 0,2 0 0 15,-3 0-2-15,3 0 0 0,-3 0 2 0,2 0 0 0,1 0-2 16,-4 0 0-16,3 2 1 0,-1-1 1 0,1 6-2 15,1-1 0-15,1 4 1 0,1 1 0 0,3 3-1 16,2 0 0-16,-2 2 0 0,3 0 2 0,26 52-2 16,-14-24 0-16,-2-9 0 0,-2-5 0 0,-11-22 0 15,3 3 0-15,-2 2 0 0,2-1 0 0,-2-4 0 16,-1-3 0-16,0 1 0 0,-2 1 0 0,-1-4 0 16,1 0 0-16,-3 0 0 0,1 0 0 0,-1-3 0 15,0 0 0-15,0 0 0 0,0 0 0 0,0 0 0 16,0 0 0-16,0-1 0 0,-1-2 0 0,-4-10 0 15,-3 0 0-15,3-1 0 0,-3 0 0 0,-3 0 0 0,2-1 0 16,1 1 0-16,-5 0 0 0,-5-11 0 0,2 6 0 16,4 1 0-16,1 4 1 0,9 12-1 0,-3-2 0 15,2 0 0-15,0 1 1 0,1 0-1 0,2 0 0 0,-3 0 0 16,3 0 1-16,0 1-1 0,0 0 0 0,0 1 1 16,0-1 0-16,0 1-1 0,3-1 0 0,-1 0 1 15,1 1 0-15,13-4-1 0,-3 2 0 0,-1 3 2 16,1 3 0-16,-11-3-2 0,1 0 0 0,-3 2 1 15,3-1 1-15,2 2-2 0,-2 2 0 0,2 2 1 16,0 0 1-16,3 20-2 0,-4-1 0 0,-4-4 0 0,-4 0 2 16,-1-8-2-16,-3-1 0 0,2 0 0 0,-1-2 0 15,1-7 0-15,1 1 0 0,0 0 0 0,-3 0 0 16,-4 3 0-16,2-2 0 0,-6-1-2 0,3-2 2 16,8-3 0-16,2 0 0 0,0 0-1 0,-2-2 1 15,-3-1 0-15,0 0 0 0,2-2-1 0,-2 0 1 0,0-6 0 16,3 2 0-16,-1-2-1 0,1-2 1 0,2 0 0 15,1 1 0-15,2-1 0 0,0 0 0 0,4 1 0 16,0 1 0-16,1 0 0 0,-2 0 0 0,7-2 0 16,1 0 0-16,2 4 0 0,4-2 0 0,22-7 0 15,-3 6 0-15,-6 7 0 0,-1 6 0 0,-13 3 0 16,-3 0 0-16,1 1 0 0,1 0 0 0,-9-4 0 16,0 4 0-16,1-3 0 0,-1 2 0 0,0 1 0 15,1 0 0-15,-2 1-1 0,-1 1 1 0,1 2 0 16,-2 2 0-16,1 0-1 0,-4 2 1 0,-4 1 0 15,0 0 0-15,-1-1-1 0,-3 0 1 0,-3-4 0 0,-2 2 0 16,-1-3-1-16,-2-5 0 0,-18 2 1 0,1-2 0 16,-1-6-3-16,1-2 2 0,7-2 1 0,-2-3 0 15,-1-3-2-15,3-1 1 0,-15-6 1 0,7 4 0 0,6 0-1 16,2 3 0-16,21 8 1 0,1 2 0 0,0-1-2 16,0-1 1-16,-1 2 1 0,2-1 0 0,0 1-1 15,1 2 1-15,-1-2 0 0,1 1 0 0,1 0-1 16,-1 1 1-16,2-2 0 0,2 1 0 0,1 0-1 0,0 1 1 15,11-2 0-15,5 1 0 0,-1 2-1 0,3 0 1 16,12 3 0-16,1 0 0 0,-4 2-1 0,-1 2 1 16,-12-1 0-16,2 2 0 0,-4 1-1 0,1 2 1 15,15 16 0-15,-5-1 0 0,-9-1 0 0,-5 0 0 16,-8-17 0-16,-4 2 0 0,2-1 0 0,1 1 0 16,-3-6 0-16,0 0 0 0,0 0-2 0,-3 1 2 15,-2 3 0-15,0 0 0 0,-3-2-1 0,-1 1 0 0,-7-3 1 16,0 0 0-16,0-4-1 0,-1 0 0 0,-1-4 1 15,0 0 0-15,-1-4-2 0,2-2-1 0,1-1 3 16,2 0 0-16,1-2-2 0,2-1 1 0,3 3 1 16,3-2 0-16,-3 1-2 0,3 1 1 0,0-13 1 15,2 3 0-15,6 4-1 0,-1 1 1 0,6 2 0 16,3 3 0-16,3-2 0 0,2 5 0 0,-3 2 0 16,-2 1 0-16,7 2 0 0,-4 1 0 0,59-4 0 15,-25 6 0-15,-8 3 0 0,-10 2 0 0,-22-4 0 16,5 4 0-16,0-3 0 0,3 1 0 0,-11 0 0 15,3-1 0-15,0 1 0 0,-2 2 0 0,2-1 0 16,0 3 0-16,0-1 0 0,-5 2 0 0,2 0 0 0,-2 0 0 16,-1 1 0-16,-2 1 0 0,-2 10 0 0,-1-2 0 15,-5-4 0-15,0-3 0 0,6-9 0 0,-1-1 0 16,0 1 0-16,1-2 0 0,-22 1 0 0,4-4 0 0,2-3 0 16,1-4 0-16,4 3 0 0,2-3 0 0,3 1 0 15,0-1 0-15,6 4 0 0,-3-2 0 0,5-3 0 16,-3 1 0-16,3-6 0 0,3 4 0 0,2-4 0 15,0 3 0-15,-2 8 0 0,2-1 0 0,-2 0 0 16,2-1 0-16,3 3 0 0,1-4 0 0,-1 1 0 0,2 1 0 16,3 0 0-16,-1 1 0 0,3 0 0 0,-2 1 0 15,-4 4 0-15,2-4 0 0,2 4 0 0,-3 0 1 16,1 4-1-16,-2-4 0 0,-1 1 0 0,2 2 1 16,-2 0-1-16,0-1 0 0,-3 3 0 0,1 1 1 15,-1-3-1-15,-1 2 0 0,-4 1 0 0,4 1 1 16,-4 2-1-16,-4 1 0 0,1-1 0 0,-2 1 1 0,-10 10-1 15,0-4 0-15,-4-5 0 0,2-3 1 0,9-6-1 16,0-1 0-16,1-1 0 0,-1-1 0 0,3 1 0 16,2-2 0-16,0 1 0 0,2-1 0 0,-6-3 0 15,2 0 0-15,1-1 0 0,0 0 1 0,3-2-1 16,-4 0 0-16,3-2 0 0,2-1 2 0,0 2-2 16,2-1 0-16,0 1 1 0,1-1 0 0,-3 6-1 15,1-1 0-15,3 0 1 0,-4 0 0 0,3 2-1 16,2 0 0-16,-4 1 1 0,2-1 0 0,5 0-1 15,-3 2 0-15,3-4 1 0,-3 3 1 0,0 1-2 0,1 1 0 16,-1 0 1-16,-4 0 0 0,3 1-1 0,-1 1 0 16,2-1 1-16,-2 3 0 0,1-3-1 0,1 4 0 15,-2-2 0-15,-1 3 0 0,1 2 0 0,-1 2 0 16,-2-1 0-16,-2 1 0 0,2-1 0 0,-5 1 0 0,2-2 0 16,0 0 0-16,1-5 0 0,2 0 0 0,-3 2 0 15,2-4 0-15,-2 6 0 0,-2-1 0 0,-2 0 0 16,3-3 0-16,-1 2 0 0,0-5 0 0,0 0 0 15,2 0 0-15,0 0 0 0,1 0 0 0,2-3 0 16,-3 1 0-16,1 1 0 0,1-1 0 0,-1 2 0 16,2 0 1-16,-3 0-1 0,2 0 0 0,1 0 0 0,-4 0 1 15,0 0-1-15,0 3 0 0,3 4 0 0,-2 2 1 16,-7 32-1-16,7-4 0 0,0-5 0 0,6-2 2 16,-3-11-2-16,0 1 0 0,0-1 0 0,0 2 1 15,0-5-1-15,-3 1 0 0,1 2 0 0,2-3 0 16,0-11 0-16,0-4 0 0,0 2 0 0,0 1 0 15,0-1 0-15,0 0 0 0,0 0 0 0,0 0 0 0,-3 0 0 16,3-1 0-16,-3 1 0 0,1-3 0 0,-3 3 0 16,-1-1 0-16,-2-4 0 0,-2-1 0 0,-2-3 0 15,-6-2 0-15,2 2 0 0,0-6 0 0,-9-5 0 16,2-2 0-16,4 0 0 0,2 0 1 0,-7-13-1 16,5 5 0-16,4 2 1 0,6 1 0 0,6 13-1 15,1-3 0-15,-1 1 1 0,1 1 1 0,2 10-2 16,0 1 0-16,0-1 2 0,0 0 0 0,0-1-2 15,2 0 0-15,1 1 2 0,-3 1 0 0,8-4-2 16,2 2 0-16,2 1 2 0,4 2 1 0,27 8-3 0,-6 7 0 16,-8 2 2-16,-4 4 1 0,-12-4-3 0,3 2 0 15,-3 2 3-15,-1-1 0 0,-4-1-3 0,2 0 0 16,-5 0 2-16,-1-1 2 0,-2-15-4 0,-2 0 0 16,0 0 1-16,0 0 1 0,0 0-2 0,0 2 0 15,0-3 1-15,0 1 0 0,-3 3-1 0,0-1 0 0,-2 0 0 16,-5-2 0-16,-18 2 0 0,-1-13 0 0,29 8-2643 15</inkml:trace>
  <inkml:trace contextRef="#ctx0" brushRef="#br4" timeOffset="93615.366">17295 12350 1255 0,'0'0'0'0,"0"0"35"0,3 0 0 0,16-8-35 16,-1 1 0-16,-10 4 118 0,-2 2-1 0,-2-1-117 16,-1 0 0-16,-2 1 122 0,2 1 0 0,-3 0-122 15,2 0 0-15,0 0 18 0,-1 0 1 0,-1 0-19 16,-1 0 0-16,-1 0 37 0,0 0 1 0,-7 0-38 16,-5 1 0-16,-9 1 53 0,-7 1 1 0,1 2-54 15,1 1 0-15,-1 2 39 0,0 0 0 0,1 2-39 16,0-1 0-16,3 1 31 0,-1-1 0 0,3 1-31 15,-3-1 0-15,1 2 32 0,4 0-1 0,-5 0-31 16,-1 2 0-16,-1 3 45 0,-4 1 0 0,3-1-45 16,-1-5 0-16,1 2 45 0,0-1 1 0,4 1-46 15,-4 0 0-15,4-2 53 0,-4 2 1 0,3-2-54 0,-4 1 0 16,1 1 44-16,1 0 0 0,-1 1-44 0,0 0 0 16,1 2 31-16,1 1 1 0,-4 4-32 0,4 1 0 15,0 0 34-15,2 0 1 0,-3 1-35 0,0-1 0 0,1-2 26 16,-2-1 0-16,-4-3-26 0,-1 0 0 0,-4-2 28 15,-4 1 0-15,1-1-28 0,-2-2 0 0,3 0 30 16,0-3 2-16,-1 2-32 0,-1-1 0 0,2 1 23 16,1 0 2-16,-3 0-25 0,1 0 0 0,3 0 25 0,-4 2-1 15,4-2-24-15,1 1 0 0,2 3 23 0,0 1-1 16,0-1-22-16,-5 3 0 0,2 1 24 0,-2-2-1 16,3 2-23-16,-4-1 0 0,3 1 24 0,-4 0 1 15,4-2-25-15,-3 0 0 0,1-2 20 0,0 1 0 16,-2-2-20-16,-1 0 0 0,0 0 17 0,0 1 1 15,2-1-18-15,1 0 0 0,3-1 14 0,-1-1 1 0,1 3-15 16,-4-3 0-16,3 4 11 0,-4-5 0 0,-1 3-11 16,3 4 0-16,5 2 11 0,-3 4-1 0,1-3-10 15,4-1 0-15,1-2 7 0,5-2 1 0,-5-1-8 16,2 3 0-16,-8 1 8 0,-2 0 0 0,1-3-8 16,3 1 0-16,1 1 9 0,1-1 1 0,-4 0-10 15,5-1 0-15,-1-2 9 0,1 1 1 0,-4-1-10 16,-1 0 0-16,-2-1 8 0,0 0 0 0,-1 1-8 15,-2 0 0-15,1 2 7 0,1 0-1 0,-1 0-6 16,-1-1 0-16,0 0 6 0,0-1 0 0,2 0-6 16,-1 0 0-16,1 1 4 0,1 0 1 0,-2 0-5 0,1-1 0 15,8-1 3-15,-6-2 1 0,-1 0-4 16,1 1 0-16,-6 0 4 0,2-1 0 0,-2 0-4 0,4 0 0 16,1-2 5-16,3 1-1 0,-4 1-4 0,0 0 0 15,-3 0 6-15,0 0 0 0,1 0-6 0,5-1 0 0,-2 2 4 16,5 1 2-16,1 0-6 0,-2 1 0 0,0 0 5 15,3 0 1-15,0 1-6 0,-1-3 0 0,-1 1 4 16,0 0 1-16,-2-1-5 0,4 1 0 0,-1 1 4 16,1 0 2-16,3 1-6 0,-4-4 0 0,4 1 4 15,1 0 1-15,-4-3-5 0,1 2 0 0,1 2 4 16,-2-1 2-16,1 1-6 0,0-2 0 0,0-1 4 0,2-1 1 16,-2 1-5-16,2-1 0 0,0-1 3 0,1 2 2 15,-3-1-5-15,0 1 0 0,0 1 3 0,-1 0 1 16,-1-2-4-16,1 1 0 0,3-1 2 0,-2 1 0 15,1 1-2-15,1 0 0 0,1 0 1 0,-2 2 1 0,0-1-2 16,3 1 0-16,-1 0 2 0,2-1-1 0,-2 1-1 16,-3 0 0-16,-1-1 1 0,-2 1 0 0,3 0-1 15,-2-1 0-15,1-1 1 0,-1 1 0 0,3-1-1 16,2-2 0-16,-3-3 1 0,2 1 0 0,-2-1-1 16,0 2 0-16,-1 0 2 0,-4 0-1 0,3-2-1 15,1 2 0-15,3-2 1 0,1 1 1 0,3-1-2 16,-2 0 0-16,2 1 1 0,-2 1 0 0,2 0-1 15,-3 0 0-15,1-1 2 0,-1 3 2 0,2-2-4 16,-2 0 0-16,-1 0 2 0,3 0 1 0,0 0-3 16,-2-2 0-16,-4-1 4 0,-1 1 0 0,1 2-4 15,-1 0 0-15,2 1 5 0,2 2-1 0,0-1-4 0,1-2 0 16,-1-2 4-16,1 0 0 0,2 1-4 0,1-1 0 16,1 0 4-16,-1 1 0 0,1-1-4 0,1 0 0 15,3-1 3-15,1 0 2 0,0 0-5 0,0-1 0 0,4 1 4 16,-2 0 1-16,15-5-5 0,-5 2 0 0,3-1 4 15,-4 2 1-15,2 0-5 0,3 1 0 0,-4-3 3 16,3 1 2-16,0-1-5 0,-1 1 0 0,4 0 3 16,-3-1 0-16,5-1-3 0,-3 0 0 0,3 0 4 15,-3 0 0-15,1 0-4 0,2 0 0 0,-3 0 5 16,2 0-1-16,1 0-4 0,-4 0 0 0,4 0 5 0,-3 0 0 16,2-1-5-16,-3-3 0 0,3 0 6 0,-1-3 0 15,1-9-6-15,-4-1 0 0,2-4 4 0,-1 1 2 16,3-23-6-16,1 11 0 0,0 9 5 0,0 4 1 15,0 8-6-15,1-4 0 0,3 0 4 0,-1-1 2 0,-2 9-6 16,3-1 0-16,-4 1 6 0,1-3-1 16,1 2-5-16,-1-1 0 0,3-1 5 0,-4 1-1 15,0 2-4-15,0 1 0 0,0 0 4 0,0-1 0 0,0 4-4 16,0 0 0-16,0 0 3 0,0 0 1 0,0 1-4 16,0 0 0-16,0 1 2 0,0-1 1 0,1-1-3 15,2 2 0-15,-3-1 1 0,4 2 2 0,0 2-3 16,1 2 0-16,0 4 0 0,0 2 1 0,9 34-1 15,-9-12 0-15,0-5 0 0,-2-4 0 0,-3-16 0 16,0 1 0-16,0 1-1 0,-3 1 1 0,-2 31 0 16,0-10 0-16,2-2-3 0,3-4 1 0,0-14 2 15,0 2 0-15,0 0-3 0,0 1 0 0,3-1 3 0,-1-1 0 16,2 1-5-16,3-2 1 0,-2 0 4 0,3 0 0 16,0-3-6-16,1 2 0 0,7 1 6 0,2-2 0 15,-3-2-5-15,3-3 0 0,-10-2 5 0,5-1 0 16,-1 1-4-16,1 0-1 0,11-1 5 0,-2-1 0 15,2 0-3-15,2-1 1 0,12-1 2 0,0 0 0 0,2 1 0 16,-2-1 0-16,4 2 0 0,-1 0 0 0,6 0 0 16,0 2 0-16,6 1 0 0,1 0 0 0,5 0 0 15,3 1 1-15,7-4-1 0,6-2 0 0,3-3 0 16,6-3 1-16,4-11-1 0,1-6 0 0,-89 25-2772 0</inkml:trace>
  <inkml:trace contextRef="#ctx0" brushRef="#br4" timeOffset="94454.978">21638 9571 1771 0,'0'0'0'0,"0"0"54"0,0 0 1 0,0 0-55 0,10-3 0 16,-10 3 95-16,6 0 0 0,-6 0-95 16,7 0 0-16,-7 0 64 0,8 0 0 0,-8 0-64 0,20 0 0 15,-20 0 29-15,32 1 0 0,-14 4-29 0,-4 0 0 16,2 3 15-16,-3 1 1 0,-2 4-16 0,3 1 0 15,4 2 10-15,-1 1 1 0,1 1-11 0,0 1 0 0,1-5 8 16,1 5 0-16,3-2-8 0,1-2 0 16,3-3 10-16,1 1 1 0,7-2-11 0,4-3 0 0,2-3 13 15,4 0 2-15,3 2-15 0,-1-3 0 0,4 0 22 16,-3 0 1-16,5-6-23 0,-1 0 0 0,6-6 28 16,-1 1 0-16,-3-6-28 0,-1-1 0 0,-2-1 28 0,-2-4 1 15,1-1-29-15,-2-2 0 0,-1-1 45 0,3-2 0 16,-9-3-45-16,-1-1 0 0,-5-1 43 0,-6 2-1 15,-2-1-42-15,-2 2 0 0,-2 5 41 0,-2 3-1 16,-6 2-40-16,-2 1 0 0,-3 0 43 0,-4 2-1 16,1 3-42-16,-1 0 0 0,-6 11-2154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05:51.12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16605 9517 841 0,'0'0'0'0,"0"0"2"0,0 0 1 0,0 0-3 0,3 0 0 16,-3 0 2-16,3 0 1 0,-3 0-3 0,5 0 0 15,-5 0 0-15,0 0 0 0,0 0 0 0,-5 0 0 16,5 0 1-16,-4 0 2 0,4 0-3 0,-8-6 0 15,8 6-3-15,-13-8 2 0,13 8 1 0,-13-7 0 0,13 7-21 16,-9-3 1-16,9 3 20 0,-7-3 0 0,7 3-34 16,-5-1 0-16,5 1 34 0,-3-5 0 15,3 5-33-15,0 0-1 0,0 0 34 0,-5 1 0 0,5-1-25 16,-3 0 2-16,3 0 23 0,-3 4 0 0,3-4-17 16,-2 3 1-16,2-3 16 0,-3 0 0 0,3 0 1 15,0 0 2-15,0 0-3 0,0 0 0 0,0 0 34 0,0 0 1 16,0 0-35-16,0 0 0 0,0 0 102 0,0 0 0 15,0 0-102-15,-3 0 0 0,3 0 133 0,-3 0 0 16,3 0-133-16,-3 0 0 0,3 0 128 0,-3 0 1 16,3 0-129-16,-5-3 0 0,5 3 106 0,-3-7-1 0,3 7-105 15,-7-1 0-15,7 1 87 0,-8 0 0 16,8 0-87-16,-13 0 0 0,13 0 74 0,-14 0 2 16,14 0-76-16,-17 0 0 0,17 0 67 0,-16 0 1 0,16 0-68 15,-23-3 0-15,23 3 60 0,-25-7 0 0,25 7-60 16,-29-1 0-16,13 1 46 0,-1 0 0 0,-1 1-46 15,-3 1 0-15,4-1 35 0,3 1 0 0,-1 0-35 16,-6 1 0-16,1 0 28 0,-1 2 1 0,0-1-29 16,-3 4 0-16,2-3 24 0,-7 1 0 0,4 2-24 15,-4 3 0-15,2 0 20 0,3 2-1 0,-1-2-19 16,-4-1 0-16,-1-2 20 0,1-1 1 0,-3 1-21 16,2 0 0-16,0 0 19 0,-2-5 1 0,1 2-20 0,1 1 0 15,1 1 20-15,-2 1-1 0,0 0-19 0,1-4 0 16,1 4 21-16,-4 0 0 0,3 0-21 0,1 0 0 15,2 0 20-15,0-2 2 0,-2 1-22 0,-1-1 0 16,-2 0 27-16,2 2 1 0,-2-3-28 0,1-2 0 16,3 2 22-16,-1-5 1 0,-1 0-23 0,-1 0 0 0,3-5 27 15,-1 2 0-15,-1-2-27 0,-2-1 0 0,2 1 26 16,-4 0 1-16,1 1-27 0,-1-1 0 0,6 2 24 16,-1-2 1-16,0 2-25 0,2-4 0 0,-3 1 22 15,1 0 1-15,2-1-23 0,1 1 0 0,4-2 17 16,-3-1 3-16,-1 1-20 0,2-2 0 0,-1 4 15 0,-1 1 1 15,1-3-16-15,2 2 0 0,4 0 13 0,0 1 1 16,0-1-14-16,0 1 0 0,1 0 12 0,-1-1 1 16,5-2-13-16,1 0 0 0,-3 2 11 0,3-2 0 15,5 0-11-15,4 3 0 0,-1 2 9 0,0 1 0 16,2 1-9-16,-2-1 0 0,2 2 7 0,-2-3 1 0,0 1-8 16,5 1 0-16,0-1 5 0,-1 2 2 0,-1-3-7 15,2 1 0-15,0 1 6 0,0 1 0 0,0 0-6 16,0 0 0-16,0 0 5 0,0 0 0 0,0 0-5 15,5 1 0-15,5 1 5 0,1 1-1 0,6 2-4 16,4 1 0-16,4 4 5 0,4-2-1 0,1 0-4 16,2-2 0-16,2 0 5 0,-1-1 0 0,2 0-5 15,2 3 0-15,1 0 5 0,2-1-1 0,2 0-4 16,1-2 0-16,3-1 5 0,3 1 0 0,-1 1-5 16,-2 1 0-16,2-1 5 0,-5 0-1 0,2 1-4 15,1-3 0-15,2 1 5 0,1 0 1 0,1 1-6 16,-4-1 0-16,0 1 5 0,2 4 1 0,0-5-6 0,1 1 0 15,2-1 5-15,0 1 2 0,0 0-7 16,0-6 0-16,2 2 6 0,-4 1-1 0,2 0-5 0,0-3 0 16,0 2 5-16,2-1 0 0,-4 1-5 0,2-2 0 15,0-2 4-15,0-1 0 0,-3 0-4 0,0 0 0 0,-4 1 4 16,-1-4-1-16,-4 0-3 0,1-2 0 0,-7 1 2 16,-4 0 1-16,-2-3-3 0,-3-1 0 0,-4 0 1 15,0 0 1-15,-6 1-2 0,-1 1 0 0,-9-1 1 16,-2 1 0-16,0-1-1 0,-1 1 0 0,-1-1 1 15,0 1 0-15,-1 1-1 0,-1 2 0 0,-1-2 2 0,0 3-1 16,-2 2-1-16,-3-2 0 0,0 0 1 0,-3 4 0 16,-2 1-1-16,-5 1 0 0,-2 1 1 0,-6 1 0 15,1 2-1-15,-2 3 0 0,-4 1 1 0,1 2 0 16,1-3-1-16,-1 5 0 0,-3-2 0 0,-1 3 1 16,1 0-1-16,-6 1 0 0,3 0 0 0,-6 3 2 15,-2-2-2-15,-1-2 0 0,0-3 0 0,-1 0 0 0,0 2 0 16,0 1 0-16,1 0 0 0,2 1 0 0,-3-3 0 15,-3-2 0-15,-1-1 0 0,-1 1 0 0,0-2 0 16,0-4 0-16,2-2-2 0,-4-2 2 0,2 0 0 16,5 2 0-16,-4-1-1 0,3 1 1 0,-1-2 0 15,0-2 0-15,2-1-1 0,1 1 1 0,2-2 0 16,2 0 0-16,-2 0-1 0,3-3 1 0,3 1 0 16,2 3 0-16,3-5-1 0,2 2 1 0,1-1 0 15,2 1 0-15,6 0-1 0,1-2 1 0,-1 0 0 16,0 1 0-16,-1 3 0 0,1-1 0 0,5 0 0 15,0 0 0-15,7 2 0 0,-4-1 0 0,5 0 0 16,0 4 0-16,8-3 0 0,-3 2 0 0,1-1 0 0,2 0 0 16,-3 1 0-16,3 1 0 0,0 0 0 0,0 0 0 15,0 0 0-15,0 0 0 0,0 0 0 0,0 0 0 0,3 0 0 16,-1 0 0-16,4 1 0 0,4 1 0 0,3 1 0 16,3 0 0-16,4 2 0 0,3 1 0 0,0 1 0 15,3-1 0-15,-2-6 0 0,-2-3 0 0,-22 3-2510 16</inkml:trace>
  <inkml:trace contextRef="#ctx0" brushRef="#br0" timeOffset="5573.968">8543 11446 815 0,'0'0'0'15,"0"0"0"-15,10 3 0 0,-10-3 79 0,20 0 1 16,-20 0-80-16,24 3 0 0,-24-3 114 0,21 6 2 15,-21-6-116-15,16 3 0 0,-16-3 117 0,13 2 1 0,-13-2-118 16,8 3 0-16,-8-3 20 0,9 0 1 0,-9 0-21 16,10 0 0-16,-10 0 38 0,11-1 0 0,-11 1-38 15,13-4 0-15,-13 4 53 0,13-4 1 0,-13 4-54 16,7-4 0-16,-7 4 50 0,10-7 1 0,-10 7-51 16,6-8 0-16,-6 8 58 0,5-5 0 0,-5 5-58 15,2-6 0-15,-2 6 56 0,3-7 2 0,-3 7-58 16,3-14 0-16,-3 14 47 0,0-22 1 0,0 22-48 15,-3-27 0-15,3 27 43 0,-8-25-1 0,8 25-42 16,-10-26 0-16,10 26 36 0,-12-25 1 0,12 25-37 16,-13-24 0-16,13 24 35 0,-24-27 1 0,24 27-36 15,-24-22 0-15,24 22 38 0,-19-21 0 0,19 21-38 0,-21-25 0 16,21 25 37-16,-28-30 1 0,28 30-38 0,-29-25 0 16,29 25 41-16,-29-21 0 0,29 21-41 0,-25-20 0 15,25 20 42-15,-26-24 1 0,26 24-43 0,-20-21 0 16,20 21 37-16,-24-17 0 0,24 17-37 0,-23-21 0 0,23 21 27 15,-25-16 1-15,25 16-28 0,-26-17 0 16,26 17 23-16,-28-19 2 0,28 19-25 0,-32-19 0 0,32 19 21 16,-27-19 0-16,11 9-21 0,0 4 0 0,1-2 20 0,3 0 0 15,-4 4-20-15,3-1 0 0,2 2 19 16,1-4 0-16,-3 3-19 0,1-1 0 0,-1 0 18 16,-3 0 1-16,0 2-19 0,2-3 0 0,-5 1 16 0,1 0 0 15,5 1-16-15,1-1 0 0,-1 3 15 0,5 2 0 16,-3 2-15-16,1-1 0 0,-3 3 12 0,-3-4 1 15,1 0-13-15,0 0 0 0,-4 3 11 0,0 0-1 16,3 0-10-16,-2 0 0 0,3 0 9 0,-1 2 1 0,0-3-10 16,-2 1 0-16,1 0 6 0,-1-3 2 0,4 3-8 15,1 0 0-15,3-1 6 0,-1 0 1 0,5 1-7 16,-2-2 0-16,3 1 5 0,2-1 2 0,0 3-7 16,-2-3 0-16,0 2 5 0,0 2 0 0,2 0-5 15,-2 1 0-15,1-1 5 0,-3 1-1 0,2 1-4 16,1-1 0-16,1 0 3 0,1 1 2 0,-1-1-5 15,-2 0 0-15,2 2 3 0,-2-3 1 0,0 1-4 16,-1 1 0-16,1 1 3 0,0-1 2 0,0 1-5 16,-2 0 0-16,-1 0 3 0,-2 2 0 0,2-2-3 15,3-2 0-15,2-1 3 0,0-1 0 0,1 4-3 0,-1-3 0 16,3 1 2-16,-3 1 2 0,3-1-4 16,0 0 0-16,0 1 2 0,0 1 0 0,3 0-2 0,0 0 0 15,-1-1 2-15,1 3 0 0,-3-2-2 0,3-2 0 0,-1 4 2 16,1 1 0-16,2 3-2 0,-2-3 0 0,2 2 1 15,0-1 1-15,-1 1-2 0,0-5 0 0,-4 0 2 16,-4 0 1-16,4 0-3 0,4 0 0 0,-1 1 2 16,-2-1 1-16,2 0-3 0,-1 0 0 0,1 1 3 15,0 1 0-15,2-2-3 0,0 0 0 0,0 1 3 16,-2 1 1-16,0-2-4 0,2 0 0 0,-3-2 2 0,1 2 1 16,0 0-3-16,2 0 0 0,3 0 3 0,-4 0 0 15,0-1-3-15,0 1 0 0,-2 0 2 0,1 0 0 16,0 0-2-16,-1 2 0 0,1-1 3 0,2 2-1 15,-2 0-2-15,-1-1 0 0,1 1 2 0,0 0 0 16,2 0-2-16,3 2 0 0,-3 1 1 0,-1 2 2 16,0-4-3-16,0-2 0 0,-4-4 1 0,4 1 1 0,-4-1-2 15,1 0 0-15,2 1 1 0,2 1 0 0,-2-4-1 16,-1 4 0-16,3 2 1 0,1-1 2 0,2 1-3 16,-3-1 0-16,0 1 1 0,3 1 1 0,-4 0-2 15,1-2 0-15,2-1 1 0,-1 0 1 0,0-1-2 16,-1-3 0-16,3 1 2 0,-3 1 0 0,3 1-2 15,-3-1 0-15,3 0 1 0,1 1 1 0,2-1-2 16,-3 0 0-16,-1 2 1 0,-1 0 0 0,2-3-1 16,-3 0 0-16,-1-1 2 0,0 0-1 0,0 0-1 15,1 0 0-15,0-1 1 0,1-3 0 0,-1 3-1 16,0 0 0-16,-2 3 1 0,2-1 0 0,3 0-1 0,0 0 0 16,-2 1 1-16,2-1 0 0,-5-2-1 0,2-2 0 15,0 3 0-15,1-1 1 0,-1 0-1 0,0 0 0 16,-2 0 0-16,2 0 2 0,-4-1-2 0,3 0 0 15,-1-1 0-15,-3 2 1 0,1-3-1 0,3 0 0 0,-4 0 0 16,3 0 1-16,-3 0-1 0,0 0 0 0,0 0 0 16,0 0 1-16,0 0-1 0,1 0 0 0,3 0 0 15,-4 0 1-15,0 0-1 0,0 0 0 0,0 0 0 16,0 0 1-16,0-3-1 0,0 2 0 0,0-3 0 16,0 1 1-16,0-6-1 0,0-2 0 0,-5-2 1 15,2 0 1-15,-13-20-2 0,3 8 0 0,3 6 1 0,-2 0 0 16,4 6-1-16,0-1 0 0,-2-2 1 0,2 0 0 15,0 4-1-15,0-4 0 0,0 3 1 0,0 0 0 16,3 5-1-16,-2-3 0 0,2 3 1 0,0 1 1 16,2 0-2-16,0 1 0 0,1 0 1 0,-3-1 0 0,2 2-1 15,3 1 0-15,-3 1 1 0,1-4 0 0,2 4-1 16,0 0 0-16,0 0 0 0,0 1 1 0,0 2-1 16,0 0 0-16,0 0 0 0,2 0 1 0,4-1-1 15,-1 1 0-15,0 1 0 0,3 1 1 0,8 4-1 16,-4 0 0-16,1 2 0 0,0 2 2 0,16 12-2 15,-9-5 0-15,-2-1 0 0,-5 0 1 0,-9-8-1 16,4 1 0-16,0 3 0 0,0-3 1 0,-3-1-1 16,-2 0 0-16,4 0 0 0,-1 1 1 0,0 2-1 15,1 0 0-15,1-1 0 0,-3-1 1 0,-1-2-1 0,0-2 0 16,-3-1 0-16,2 1 0 0,-3 0 0 16,2 0 0-16,-1-1 0 0,1 1 0 0,1 3 0 0,-3 0 0 15,0 0 0-15,0 0 0 0,0-4 0 0,-3 4 0 16,1-4 0-16,1 0 0 0,-1 1 0 0,2 0 0 15,-4 0 0-15,0-2 0 0,-8 11 0 0,-4-3 0 16,1-3 0-16,1 0 0 0,1-3 0 0,-1 1 0 0,1-3 0 16,-3 2 0-16,8-2 0 0,0 0 0 0,3 0 0 15,-3 0 0-15,0 1 0 0,1 0 0 0,0 0 0 16,-1 0 0-16,0 1 0 0,0 0 0 0,-1-2 0 16,1 0 0-16,-5 3 0 0,-3 1 0 0,3-2 0 15,1-1 0-15,7-1 0 0,-3-1 0 0,0 0 0 0,0-1 0 16,3-1 0-16,2 0 0 0,1 0 0 0,-1 0 0 15,-5 3 0-15,3-3 0 0,1 2 0 0,0 0 0 16,0-2 0-16,0 0 0 0,3 0 0 0,-2 0 0 16,-1 0 0-16,3 0 0 0,1 0 0 0,-3 0 0 15,1 0 0-15,2 0 0 0,0 0 0 0,0 0 0 0,0-2 0 16,0 0 0-16,0 2 0 0,0-3 0 0,0-2 0 16,2-2 0-16,1 0 0 0,2 1 1 0,-1-5-1 15,4 1 0-15,-3-2 1 0,2 1 0 0,-3 6-1 16,-2-3 0-16,1 2 2 0,0-1-1 0,2-1-1 15,-3-1 0-15,1-1 2 0,0 1 0 0,-1-1-2 16,1 1 0-16,0-1 2 0,2-2 1 0,-5-1-3 16,1 5 0-16,3 0 1 0,-4-3 1 0,3 6-2 15,-3 1 0-15,0-1 1 0,1 2 1 0,-1 0-2 16,0-1 0-16,0 3 1 0,4-4 2 0,-4 2-3 16,0 1 0-16,0 1 1 0,0-1 1 0,0 2-2 0,0-3 0 15,0 1 0-15,0 1 1 0,0-1-1 0,0 2 0 16,0-3 0-16,0 1 1 0,0 1-1 0,0 1 0 15,0 0 0-15,0 0 0 0,-4 1 0 0,3 1 0 0,1 1 0 16,-3 0 0-16,-2 5 0 0,0 2 0 0,-1-1 0 16,1 1 0-16,0-1 0 0,0 1 0 0,2-2 0 15,-2-2 0-15,1 2 0 0,-3 0 0 0,2 1 0 16,1-1 0-16,4-5 0 0,-4 2 0 0,3-2-1 16,1 1 1-16,-7 3 0 0,3 0 0 0,-1-1-1 0,2-1 1 15,1-2 0-15,2 0 0 0,-3 0-1 0,3-1 1 16,0-2 0-16,0 0 0 0,0 0-1 0,0 0 1 15,0 0 0-15,0-2 0 0,0 2-1 0,0-4 1 16,0-3 0-16,3 1 0 0,-1-2 0 0,1 0 0 16,2-3 0-16,-1 0 0 0,3 0 0 0,-1 0 0 15,1 3 0-15,1-2 0 0,-4 1 0 0,4-1 0 0,-3 2 0 16,0 1 0-16,-2-1 0 0,2 0 0 0,0 1 0 16,-1 1 0-16,3 0 0 0,-2 1 0 0,-4 2 0 15,2 0 0-15,0-1 0 0,-1 1 0 0,4-1 0 16,-1-1 0-16,0 2 0 0,-2-1 0 0,-1 3 0 15,1-1 0-15,2 1 0 0,-5-1 0 0,3 2 0 16,-3-3 0-16,2 1 0 0,1 1 0 0,-3 1 0 16,3 0 0-16,-3 0 0 0,2 0 0 0,1 1 0 15,-3 1 0-15,0 1 0 0,0-1 0 0,0 6 0 16,0 0 0-16,-3-1 0 0,1 3 0 0,-4 12 0 16,1-6 0-16,-3 0 0 0,3-4 0 0,0-7 0 15,2 0 0-15,1 0-1 0,-1-1 1 0,0-2 0 0,1-2 0 16,2 2-2-16,-3 1 2 0,3-3 0 0,-3 1 0 15,2 1-1-15,1 0 1 0,0-2 0 0,0 0 0 16,0 0-1-16,0 0 1 0,-4 3 0 0,3-3 0 0,1 1 0 16,-3-1 0-16,3 0 0 0,0 0 0 0,0 0 0 15,0 0 0-15,0-1 0 0,0-2 0 0,0-1 0 16,3 3 0-16,-3-7 0 0,5 0 0 0,-4 0 0 16,2 0 0-16,0-1 0 0,-1 1 0 0,1-3 0 15,0 1 0-15,-3 2 0 0,2 0 0 0,1 0 0 0,-3 0 0 16,2 4 0-16,1-1 0 0,-3 0 0 0,3 0 1 15,-3 2-1-15,2 0 0 0,1 0 0 0,-3 0 0 16,0 1 0-16,0 2 0 0,2-3 0 0,1 1 0 16,0-1 0-16,-1 2 0 0,4 1 0 0,-1 1 0 15,9 7 0-15,2 0 0 0,0 0 0 0,-3 5 0 0,3-2 0 16,-4 1 0-16,-2 1 0 0,1 1 0 0,-5-1 0 16,2 1 0-16,-1-3 0 0,-1 2 0 0,-3-8 0 15,1 3 0-15,-3-4 0 0,2 4 0 0,-3-8 0 16,0 2 0-16,0 0 0 0,0-1 0 0,0 2 0 15,0-3 0-15,0 2 0 0,0-1 0 0,0 1 0 16,0 0 0-16,0-1-1 0,0 1 1 0,0-2 0 16,0 0 0-16,0 0-1 0,0 0 1 0,-4-2 0 15,-4-1 0-15,0-2-1 0,0-1 1 0,-5-5 0 16,0 0 0-16,2 0-1 0,5-2 1 0,2 8 0 16,0 1 0-16,0-1 0 0,3 0 0 0,-2 2 0 15,3 0 0-15,-4 0 0 0,3-1 0 0,1 3 0 0,-3-4 0 16,1 2 0-16,1 0 0 0,-1 1 0 0,2 2 0 15,-3-3 0-15,1 1 0 0,2 1 0 0,0-1 0 16,0 2 0-16,0 0 0 0,0-3 0 0,2 3 0 16,1 3 0-16,0-3 0 0,7 5 0 0,-2 1 0 0,0 4 0 15,0-2 0-15,4 3 0 0,1 1 0 0,-3 1 0 16,1 0 0-16,8 11 0 0,0 1 0 0,-5-5 0 16,1 3 0-16,-9-12 0 0,1 1 0 0,-1 1 0 15,0 0 0-15,-1-5 0 0,-2-1 0 0,-1 0 0 16,1-1 0-16,-3-4 0 0,0-1 0 0,0 2 0 0,0-3 0 15,0 2 0-15,0 0 0 0,-5-2 0 16,2 0 0-16,-10-4 0 0,1-3 0 0,-1 0 0 0,0 1 0 16,-3-4 0-16,3 2 0 0,1 2 0 0,-1 1 0 15,-13-7 0-15,6 4 0 0,4 0 0 0,3 0 0 16,10 6 0-16,1 1 0 0,-1-1 0 0,-2 2 0 16,2-3 0-16,1 1 0 0,-1 1 0 0,-2-1 0 0,5 2 0 15,-3 0 0-15,3 0 0 0,-3 0 0 0,1 0 0 16,2 0 0-16,-3 0 0 0,2 0 0 0,1 0 0 15,0 0 0-15,0 0 0 0,0 0 0 0,0 0 0 16,0 0 0-16,0 0 0 0,0 2 0 0,1 1 0 16,2 0 0-16,-3 2 0 0,2 0 0 0,1-1 0 15,-3 3 0-15,3-2 0 0,-1-1 0 0,1 1 0 16,-3 1 0-16,3-2 0 0,-3 0 0 0,2 1 0 16,1 0 0-16,-3-2 0 0,2 0 0 0,-2 2 0 15,0-4 0-15,0 3 0 0,0-3 1 0,0 1-1 0,0-1 0 16,0 1 0-16,0 0 1 0,0-2-1 0,0 0 0 15,0 0 0-15,0 0 1 0,-2 0-1 0,2-2 0 16,-5-1 0-16,2-2 1 0,0-3-1 0,1 0 0 16,-1 0 0-16,-2-3 0 0,1-3 0 0,0 3 0 0,0-2 0 15,1 1 0-15,1 7 0 0,2-2 0 0,-3 3 0 16,3-4 0-16,0-2 0 0,0 2 0 0,0-1 0 16,0 1 1-16,0 2-1 0,3-2 0 0,-3 0 0 15,2 2 2-15,1-1-2 0,-2-1 0 0,2 0 1 16,1 2 0-16,0 1-1 0,1 1 0 0,0 0 1 15,1 3 0-15,9 1-1 0,1 0 0 0,-4 1 1 0,4 6 0 16,-6 1-1-16,1 1 0 0,-1 2 1 0,-2-3 1 16,-5-3-2-16,2 0 0 0,-4-1 0 0,2 3 1 15,1-3-1-15,0 4 0 0,-2-3 0 0,1 1 1 16,0-4-1-16,-3 1 0 0,0 0 0 0,0 1 1 16,0 2-1-16,0-3 0 0,0 2 0 0,0-1 1 0,0-2-1 15,0 0 0-15,0-1 0 0,0 1 1 0,0-2-1 16,0 0 0-16,0 0 0 0,0 0 1 0,0 0-1 15,0 0 0-15,0 0 0 0,0-2 0 0,8-10 0 16,-1-3 0-16,-7 15-2527 0</inkml:trace>
  <inkml:trace contextRef="#ctx0" brushRef="#br1" timeOffset="13919.474">18601 9405 1117 0,'0'0'0'0,"0"0"27"0,0 0 1 0,0 0-28 16,-2-18 0-16,2 18 73 0,0-9 0 0,0 9-73 15,0-7 0-15,0 7 91 0,5-6 0 0,-5 6-91 16,6-3 0-16,-6 3 18 0,6 0 0 0,-6 0-18 0,12 8 0 16,-12-8 30-16,16 13 2 0,-16-13-32 0,19 28 0 15,-11-7 58-15,0-1 1 0,0 4-59 0,0 1 0 16,-5-1 40-16,0 3 0 0,-1 1-40 0,-2-1 0 16,-4-3 44-16,0-2 0 0,-3-3-44 0,-1 2 0 15,-3-5 51-15,-2 1 1 0,-3-1-52 0,-1-5 0 16,-5 0 48-16,-2-1 0 0,-3-4-48 0,-2-1 0 0,-5-4 41 15,-1-1-1-15,-5-1-40 0,2-1 0 0,-2-3 42 16,-1 2-1-16,-1-2-41 0,-4-3 0 0,0-1 36 16,0-1 0-16,1 1-36 0,2 1 0 0,3 3 35 0,2-3 1 15,3 4-36-15,0-1 0 0,1 2 29 0,3-2 1 16,2 2-30-16,-1-4 0 0,2 6 44 0,3 1 0 16,3-3-44-16,1 1 0 0,5-1 48 0,3 0 1 15,4 1-49-15,1-3 0 0,5 2 47 0,-1 3 2 16,3-4-49-16,1 0 0 0,0 1 47 0,0-2 1 15,0 1-48-15,0-4 0 0,5 1 39 0,3 1 1 0,-1 0-40 16,8-1 0-16,9 1 37 0,0 0 1 0,3 3-38 16,3 3 0-16,2 0 32 0,1 1 2 0,2 2-34 15,5 1 0-15,0 0 28 0,3-2 0 0,2 4-28 16,-2-1 0-16,0 1 21 0,-2 1 2 0,-1-1-23 16,0 0 0-16,-7 1 18 0,-2-6 0 0,-1 2-18 15,0-3 0-15,1-3 14 0,-4 2 2 0,1-6-16 16,-1 1 0-16,1-2 12 0,-1 0 2 0,0-3-14 15,-2 2 0-15,1 1 10 0,-1-3 0 0,-2 1-10 16,-1 2 0-16,-1 2 8 0,-2 1 0 0,3 2-8 16,-1 1 0-16,0 1 8 0,-1-1 0 0,3 2-8 0,-4 0 0 15,-2 2 5-15,-4-1 2 0,0 1-7 0,-5-1 0 16,-5-1 4-16,-3 0 2 0,-3 2-6 0,-2 1 0 16,-3 0 3-16,0 2 1 0,-10-3-4 0,-4 4 0 15,-8 0 1-15,-7 4 1 0,-1-2-2 0,-2-2 0 0,0 0 1 16,2 1 1-16,-5-1-2 0,-2 2 0 0,-3 0 0 15,-4 0 2-15,1 1-2 0,-3-1 0 0,3 2 0 16,1-2 0-16,-1-2 0 0,2 0 0 0,-4 1 0 16,2-4 0-16,3 2 0 0,4-1 0 0,6 0 0 15,-1-3 0-15,3 2 0 0,-1-1 0 0,2 1 0 0,-2 0 0 16,7-3 0-16,0 5 0 0,6 3 0 0,0-3 0 16,3 1 0-16,0-1 0 0,2-1 0 0,3-4 0 15,4 2 0-15,0 1 0 0,3 0 0 0,3-1 0 16,1 0 0-16,0-1 0 0,0 2 0 0,0-3 0 15,1 2 0-15,0-2 0 0,4 0-2495 0</inkml:trace>
  <inkml:trace contextRef="#ctx0" brushRef="#br1" timeOffset="17638.354">9275 11702 414 0,'0'0'0'0,"0"0"0"0,-5 2 0 16,5-2 0-16,-3 1 0 0,3-1 0 0,-5 3 0 15,5-3 4-15,-3 0 1 0,3 0-5 0,-2 2 0 0,2-2 125 16,0 0 1-16,0 0-126 0,0 0 0 0,0 0 0 16,0 0 0-16,0 0 0 0,0 0 0 0,0 0 56 15,0 0 1-15,0 0-57 0,0 0 0 0,0 0 135 16,0 2 0-16,0-2-135 0,-3 3 0 0,3-3 76 0,-3 3 0 16,3-3-76-16,-2 5 0 0,2-5 84 15,-3 3 1-15,3-3-85 0,0 3 0 0,0-3 71 0,0 3 1 16,0-3-72-16,11 6 0 0,-11-6 61 0,19 5 1 15,-19-5-62-15,32 2 0 0,-14-1 53 0,6 1 1 16,-4-2-54-16,1-2 0 0,0-1 46 0,-2-2 0 16,2 1-46-16,-1 1 0 0,0 1 38 0,0 0 1 0,3 1-39 15,0-1 0-15,3 1 35 0,-5-4 3 0,4 3-38 16,-4 2 0-16,1 2 29 0,-1-1 1 0,0-1-30 16,-1 0 0-16,4 0 26 0,-1 0 0 0,1 4-26 15,-4-4 0-15,3 1 20 0,-3 1 0 0,4-2-20 16,2 0 0-16,-1 0 17 0,4 0 0 0,-2-2-17 15,0 1 0-15,-5-4 14 0,2 2 1 0,-3 0-15 16,5-2 0-16,1-2 12 0,1 1 1 0,1 1-13 16,0 2 0-16,-4-3 13 0,4 1 0 0,-2 0-13 15,5 2 0-15,-3 2 13 0,-2-4-1 0,0 2-12 16,0 0 0-16,-2-1 14 0,2 1 0 0,-1 0-14 16,-1 0 0-16,4-2 11 0,-3-1 1 0,2 1-12 0,1 3 0 15,-2-1 10-15,-1 2 0 0,1-1-10 0,3 1 0 16,-1 1 9-16,-1-4 1 0,-1 4-10 0,2 4 0 15,-3-3 8-15,-1 2 0 0,1 0-8 0,1-3 0 16,1 2 9-16,3-2 1 0,-3 0-10 0,-1 2 0 0,2-1 11 16,0 1 0-16,0-1-11 0,1 1 0 0,3 1 13 15,1 0 0-15,-2-1-13 0,0 1 0 0,-1-1 15 16,3-1-1-16,-4-1-14 0,2 2 0 0,2-1 14 16,-4 1-1-16,0 0-13 0,2-1 0 0,1 1 10 15,-2-1 1-15,1 1-11 0,-2-1 0 0,-1-1 12 0,1 0 0 16,0 4-12-16,-1-4 0 0,3-4 9 0,-4 3 1 15,3 1-10-15,-1 0 0 0,2 0 8 0,1 0 0 16,-2 0-8-16,-3 0 0 0,-1-2 5 0,0 1 2 16,2-1-7-16,1 1 0 0,4-3 6 0,-1 1 0 15,1 2-6-15,-4-1 0 0,2 2 5 0,2-3 1 0,-4 1-6 16,0 1 0-16,-1-1 5 0,-1-1 1 0,1 0-6 16,-3 1 0-16,2 1 4 0,-2 1 2 0,3 0-6 15,1-2 0-15,-1-3 4 0,-1 1 2 0,2 0-6 16,-1 3 0-16,-2-1 6 0,2 1-1 0,0 1-5 15,-4 0 0-15,1 0 5 0,-1 1 0 0,2 1-5 16,0-1 0-16,5 3 5 0,2-1-1 0,-4-2-4 16,2 2 0-16,1-3 6 0,2 2 1 0,2 0-7 15,-7-1 0-15,1 2 5 0,0 2 1 0,0-2-6 16,2 2 0-16,4 0 5 0,-4 0 2 0,2-1-7 16,1 3 0-16,-1-6 5 0,-2-1 0 0,1 2-5 15,-3 3 0-15,0-4 6 0,-1 4 0 0,2-2-6 0,-2 0 0 16,4-3 4-16,-1 0 2 0,4 0-6 0,-4 2 0 15,4-1 3-15,3-1 1 0,0 0-4 0,-2 2 0 16,-5 1 4-16,2 0-1 0,2-1-3 0,-2-2 0 16,2-2 2-16,-1 1 2 0,3-1-4 0,2 2 0 0,-3-3 2 15,1 1 1-15,-3 2-3 0,1 0 0 0,-2 0 3 16,2 0-1-16,-2 0-2 0,1-1 0 0,1-4 2 16,1-1 0-16,-1 3-2 0,1-1 0 0,0 3 2 15,1 1 0-15,-3 0-2 0,-1 0 0 0,0-2 2 16,-1 1 0-16,-1-4-2 0,1 2 0 0,1-2 2 0,2-1 1 15,-4-1-3-15,2 4 0 0,2 0 2 0,-1 0 1 16,3 0-3-16,-4-1 0 0,1-3 3 0,1 0 0 16,-3 1-3-16,-1 0 0 0,1-1 2 0,-1 4 0 15,0-5-2-15,1 2 0 0,-5-1 3 0,1 1-1 0,0 1-2 16,-1 1 0-16,0-1 2 0,-1 0 0 0,3 2-2 16,-3-3 0-16,-1-1 2 0,2 1 0 0,-10 4-2 15,2-1 0-15,4 3 1 0,1 0 1 0,1 0-2 16,0 0 0-16,0 0 0 0,0-1 1 0,2 1-1 15,1 0 0-15,-3 1 0 0,2 2 1 0,3-3-1 16,-3 2 0-16,1 1 0 0,-1 0 2 0,1-1-2 16,0 1 0-16,2-1 0 0,-3 1 0 0,-1 0 0 15,-1-3 0-15,2 0 0 0,-5 0 0 0,-2 0 0 16,2 0 0-16,2 0 0 0,-5 0 0 0,30-3 0 16,-18 1 0-16,-4-1 0 0,-7 1 0 0,-11 2 0 15,2 0 0-15,1 0-2 0,2 2 2 0,0 0 0 16,-5-1 0-16,2 1-1 0,0 1 1 0,-4-3 0 0,1 2 0 15,1-1-1-15,-3 1 1 0,2 1 0 0,1-2 0 0,-3 3-1 16,3 0 1-16,-5 0 0 0,2-3 0 0,-3 2-1 16,3 0 1-16,-2-1 0 0,1 1 0 15,1-1-1-15,-4-1 1 0,4 3 0 0,-3-3 0 0,3 2-1 16,-3 2 1-16,3-3 0 0,0 1 0 0,0 0-1 16,0 0 1-16,1 0 0 0,-4 0 0 0,3 1-2 15,0 0 2-15,-3 0 0 0,3-1 0 0,-3 1-1 16,1-2 1-16,0 1 0 0,1 0 0 0,-1 2-1 0,1-3 1 15,-3 1 0-15,1 0 0 0,0-1 0 0,0-1 0 16,1 2 0-16,0 1 0 0,1-1 0 0,-4 0 0 16,0-2 0-16,0 3 0 0,1-4 0 0,-4 3 0 15,0-3 0-15,0 0 0 0,0 0 0 0,0 0 0 0,0 0 0 16,0 0 0-16,0-2 0 0,-4 1 0 0,-5-6 0 16,1 1 0-16,-5-2 0 0,0 0 0 15,-4-3 0-15,-2 2 0 0,-2-4 0 0,3 2 0 0,-12-7 0 16,1 3 0-16,2 2 0 0,0-3 0 0,-1 3 0 15,-1-1 0-15,-1 3 0 0,-2 0 0 0,-43-13 0 16,27 7 0-16,15 3-1 0,-1-1 1 0,31 15 0 16,-4-4 0-16,1 0-1 0,-2 1 1 0,-1-2 0 15,-1 1 0-15,2-1-1 0,0-1 1 0,5 2 0 16,0 1 0-16,1 2-1 0,-3-1 1 0,2 1 0 16,2-1 0-16,-1 0-1 0,0 1 1 0,2-1 0 15,-3 2 0-15,2-3 0 0,1 1 0 0,0 2 0 0,0 0 0 16,0 0 0-16,1 0 0 0,4-1 0 0,1 1 0 15,1 0 0-15,1 1 0 0,4 4 0 0,3-3 0 16,-1 3 0-16,2 1 0 0,13 5 0 0,-1 2 0 16,3-1 0-16,-6 1 0 0,4 0 0 0,-4 1 0 15,-1-1 0-15,2 1 0 0,-1 2 0 0,1-1 0 0,-2 3 0 16,1 1 1-16,-12-10-1 0,3 2 0 0,1 1 0 16,1 0 1-16,-5-2-1 0,-1-1 0 0,1 1 1 15,-2-1 1-15,-4-4-2 0,-1 0 0 0,2 1 2 16,-3-3 1-16,-4 0-3 0,3 1 0 0,-1-3 2 0,-2 1 0 15,1-1-2-15,0 1 0 0,-1-1 2 0,1 3 1 16,-1-4-3-16,3 1 0 0,-4 1 2 0,1-1 1 16,-1 3-3-16,0-4 0 0,0 1 3 0,0 1 0 15,0 1-3-15,0 0 0 0,-1 0 2 0,1 0 0 16,-7 4-2-16,2-1 0 0,-1 0 3 0,0 1-1 0,-2 1-2 16,0-5 0-16,1 2 2 0,-1-1 0 0,-3 1-2 15,2 0 0-15,-1 1 1 0,-1-4 2 0,-2 2-3 16,0 0 0-16,1-1 1 0,-1 0 0 0,2 2-1 15,1-4 0-15,1 1 0 0,-1-1 1 0,4 1-1 16,-2 0 0-16,-2-1 0 0,1 1 1 0,2-1-1 16,-1 1 0-16,2 0 0 0,0-1 1 0,2 2-1 15,1-3 0-15,2 2 1 0,-4-1 1 0,2 1-2 16,1 1 0-16,0-3 1 0,1 2 0 0,1-1-1 16,-3 1 0-16,1 0 1 0,0-1 0 0,1 1-1 15,-1-1 0-15,2 1 1 0,0-1 1 0,-1 3-2 16,-1 0 0-16,2 3 2 0,0-6 0 0,0 2-2 0,0 1 0 15,0 0 2-15,0-2 0 0,0 0-2 0,0-1 0 16,0 2 3-16,0-3 0 0,0 0-3 0,0 0 0 16,0 0 2-16,0 0 1 0,0 0-3 0,0 0 0 15,0 0 4-15,0-3-1 0,2-5-3 0,-2-1 0 0,-2-2 5 16,2 1-1-16,-6-6-4 0,1-1 0 0,-1-1 4 16,-1 1 0-16,2 0-4 0,-3-1 0 0,0 2 3 15,0 1 1-15,-9-20-4 0,3 6 0 0,2 7 3 16,0 1 2-16,12 18-5 0,-3 0 0 0,1 2 3 0,0-4 0 15,1 3-3-15,-1 1 0 0,1-1 4 0,-1 0-1 16,2 2-3-16,0 0 0 0,0 0 2 0,0 0 2 16,0 0-4-16,0 0 0 0,0 0 2 0,0 0 0 15,14 19-2-15,2-1 0 0,2 2 2 0,1 4 1 16,-2 0-3-16,1-2 0 0,1 0 1 0,-5-1 1 16,-1-4-2-16,0 1 0 0,1 1 1 0,-1-3 1 15,-10-12-2-15,2 4 0 0,0-3 2 0,0 3 0 0,-2-5-2 16,-3-1 0-16,1 1 1 0,3 0 0 0,-4 2-1 15,1-4 0-15,1 1 1 0,-1-1 1 0,-1 1-2 16,0 0 0-16,0-2 3 0,0 0 0 0,0 0-3 16,0 0 0-16,0-2 3 0,0-1 1 0,0-8-4 15,-1 1 0-15,-1-1 4 0,1-5 1 0,-4-3-5 16,-2 0 0-16,3-1 4 0,-3-2 2 0,1 1-6 16,1 0 0-16,-3 1 5 0,3-1 2 0,-1 9-7 15,1-1 0-15,0-1 5 0,1 3 0 0,0 1-5 16,3 1 0-16,-4 1 5 0,2 3-1 0,3 0-4 0,0 2 0 15,0 0 4-15,0 0 0 0,0 0-4 16,1 1 0-16,6 2 3 0,-2 2 1 0,20 7-4 0,-3 4 0 16,1 3 2-16,-1 3 1 0,-14-13-3 0,0 2 0 15,2 1 3-15,1 1-1 0,-3 2-2 0,1 1 0 0,1-2 2 16,1 2 0-16,-6-4-2 0,1 1 0 0,0-1 2 16,-1-1 0-16,-3-3-2 0,-1 0 0 0,3-2 1 15,-4 2 1-15,0-1-2 0,-4 3 0 0,1-1 1 16,-2 0 2-16,4-4-3 0,-2 1 0 0,3-3-2316 15</inkml:trace>
  <inkml:trace contextRef="#ctx0" brushRef="#br2" timeOffset="25174.303">17297 12269 1168 0,'0'0'0'0,"0"0"0"15,6 1 0-15,-6-1 46 0,13 5 0 0,-13-5-46 16,14 3 0-16,-14-3 121 0,10 3 1 0,-10-3-122 16,9 5 0-16,-9-5 111 0,5 2 0 0,-5-2-111 15,3 1 0-15,-3-1 22 0,0 0 0 0,0 0-22 16,0 0 0-16,0 0 35 0,0 0 0 0,0 0-35 16,0 0 0-16,0 0 42 0,0 4 2 0,0-4-44 0,-3 3 0 15,3-3 34-15,-5 3 1 0,5-3-35 16,-6 5 0-16,6-5 29 0,-8 3 1 0,8-3-30 0,-8 5 0 15,8-5 32-15,-11 3-1 0,11-3-31 0,-10 3 0 16,10-3 29-16,-16 3 0 0,16-3-29 0,-25 2 0 0,9-2 26 16,-2 0 0-16,1 0-26 0,-1 0 0 0,-1-2 23 15,2-1 1-15,-2 0-24 0,1 3 0 0,0-3 26 16,-1 1 1-16,2 0-27 0,1 1 0 0,2 1 23 16,1-3 2-16,0 1-25 0,0 0 0 0,1 1 30 15,-1-1 1-15,-2 1-31 0,1 1 0 0,-3 1 29 16,1 2 1-16,-2-1-30 0,2-2 0 0,0 0 26 0,3 2 1 15,-2-2-27-15,-1 0 0 0,-2 0 23 0,1 3 2 16,1-3-25-16,0 1 0 0,1 1 19 0,-2 3 0 16,1-4-19-16,3 2 0 0,0-1 18 0,-1-2 1 15,1 2-19-15,0 1 0 0,2 0 16 0,0 0 0 0,0 0-16 16,-2 0 0-16,0 1 13 0,-1-1 2 0,-2-2-15 16,-1 1 0-16,-2-2 12 0,-4 0 0 0,3 2-12 15,-4-1 0-15,1 4 9 0,3 0 2 0,-1-1-11 16,0 0 0-16,0-4 9 0,1 0 0 0,-1 1-9 15,0 1 0-15,1-2 8 0,-1-2 1 0,2 1-9 16,3 1 0-16,-2 0 9 0,4 0 0 0,0 0-9 16,-7 0 0-16,-3 0 7 0,2 0 1 0,-4 0-8 15,5-2 0-15,1-1 6 0,-1 0 0 0,-3 1-6 16,2 0 0-16,-2 1 8 0,3 1 0 0,0-3-8 16,-1 1 0-16,1 1 8 0,-3-1 0 0,4 0-8 15,1 1 0-15,-1-1 8 0,0 1 1 0,-1-1-9 0,-1 2 0 16,-2 0 6-16,1 0 1 0,-2 0-7 0,1 0 0 15,0 0 7-15,-1 0 1 0,2-2-8 0,-1 1 0 16,2-1 5-16,1 2 2 0,-3-4-7 0,2-1 0 16,1-2 4-16,-2 3 2 0,0-1-6 0,-1 3 0 0,-1 1 6 15,-4 1-1-15,2 0-5 0,3 0 0 0,0 0 6 16,2-5 0-16,-4 3-6 0,-1 1 0 0,0-1 4 16,0 1 2-16,0-1-6 0,1 2 0 0,3 0 4 15,-3 0 1-15,1 0-5 0,-6 0 0 0,3 0 3 0,-1 0 1 16,0 0-4-16,1 0 0 0,-1 0 4 0,2 0-1 15,-4-1-3-15,3-1 0 0,-1 0 2 0,-1 2 2 16,1 0-4-16,2 0 0 0,2 0 2 0,-1 0 0 16,-1 0-2-16,-2 2 0 0,1-2 3 0,-3 0 0 15,3 2-3-15,-6-1 0 0,2-1 2 0,2 0 2 16,-4 2-4-16,3-2 0 0,0 0 2 0,1 0 0 16,-2 0-2-16,0 0 0 0,-3 0 2 0,0 1 1 0,2-1-3 15,-1 0 0-15,1 2 2 0,-1-2 1 0,1 0-3 16,1 1 0-16,5-1 2 0,-2 0 1 0,-3 2-3 15,0-2 0-15,0-2 2 0,-1 1 0 0,0 1-2 16,-1 1 0-16,4-1 2 0,-2-1 2 0,2-1-4 16,-1 1 0-16,3-1 2 0,-4 1 1 0,1-1-3 15,-2 2 0-15,-4 2 4 0,2-1-1 0,2-1-3 16,-4 0 0-16,4 0 2 0,2-1 2 0,0-1-4 16,0 0 0-16,1 2 3 0,1 2 2 0,1-2-5 15,-6-2 0-15,4 1 3 0,1-1 0 0,-4 2-3 16,1-3 0-16,2 0 3 0,-1 1 0 0,3-1-3 0,-4 2 0 15,1 1 3-15,3 1 2 0,-1-1-5 0,2-1 0 16,-2-1 3-16,4 0 0 0,-1 1-3 0,-2-1 0 16,-4 1 3-16,1 1 0 0,1 0-3 0,-2 0 0 15,2 0 3-15,-4 0 1 0,1 0-4 0,4-2 0 0,2-1 3 16,3 0 1-16,-4-4-4 0,-1 6 0 0,2-1 3 16,-2 1 1-16,0 1-4 0,4 1 0 0,-1 1 4 15,-2-1-1-15,2 1-3 0,-2 0 0 0,2-2 3 16,1 0 2-16,12 0-5 0,0 3 0 0,-6-3 3 0,1 1 2 15,-7 1-5-15,-1-1 0 0,-1 1 3 0,0 0 1 16,-35 6-4-16,24-2 0 0,9 0 2 0,4 1 1 16,17-6-3-16,-5 1 0 0,0-1 2 0,-4-1 1 15,-7 0-3-15,-2 2 0 0,2-2 2 0,2 1 0 16,-4 1-2-16,3 0 0 0,-3 1 1 0,1-2 2 16,-36 6-3-16,23-6 0 0,7-1 1 0,6 0 1 0,7 0-2 15,-1 0 0-15,-1 0 1 0,-3 0 1 0,12-1-2 16,-3 1 0-16,-2-3 3 0,-3 1-1 0,-8 0-2 15,-2 2 0-15,3-1 1 0,-2 1 1 0,-3 0-2 16,3-3 0-16,2 1 1 0,-2 0 1 0,-36 1-2 16,22 1 0-16,9 0 2 0,4 1 0 0,8-2-2 15,-4-1 0-15,-1-2 2 0,-2-1 0 0,15 3-2 16,-3 2 0-16,-1-3 3 0,-3 1-1 0,-5 1-2 16,-1 1 0-16,1 0 2 0,-1 1 1 0,-28 4-3 15,16-3 0-15,6 1 3 0,7-1 0 0,10-1-3 16,-1 1 0-16,0-1 2 0,-1 2 1 0,9-1-3 15,-5 0 0-15,0 1 2 0,-3-3 0 0,-6 0-2 0,1 1 0 16,-3 1 2-16,2 0 2 0,1 1-4 0,1 0 0 16,-1-2 2-16,0 1 0 0,4 0-2 0,-2-1 0 0,1 1 2 15,1-1 1-15,1 3-3 0,-2 0 0 0,2-2 2 16,-1 3 0-16,-15 4-2 0,6-1 0 0,9-2 1 16,-1-1 1-16,10-3-2 0,0 1 0 0,-3 0 2 15,1 0 0-15,-1 0-2 0,2 1 0 0,-2 0 1 16,1-2 1-16,0-1-2 0,-1 1 0 0,2 0 2 15,1-1 1-15,3 1-3 0,-3-1 0 0,2 1 1 0,-1 0 1 16,4-2-2-16,0 0 0 0,1 0 2 0,-2 0 1 16,0 0-3-16,1 0 0 0,2 0 2 0,-4 0 0 15,2 0-2-15,-1 0 0 0,3 0 2 0,-2 0 1 16,-1 0-3-16,3 0 0 0,1 0 2 0,-3 0 1 16,-1-2-3-16,0 0 0 0,-1 1 2 0,2-1 2 0,1 1-4 15,-3-1 0-15,2 0 3 0,0 1 0 0,1-1-3 16,-1 2 0-16,2-3 3 0,-1 2 0 0,0-1-3 15,2 0 0-15,-3 2 2 0,2-3 2 0,1 2-4 16,-4-1 0-16,3 0 3 0,-1 1 0 0,1-1-3 16,1 1 0-16,0-1 3 0,0 1 0 0,0 1-3 15,0 0 0-15,0 0 3 0,0-2 2 0,0 0-5 16,0 1 0-16,0 1 3 0,1-3 1 0,1-1-4 16,-1 3 0-16,3-4 2 0,0 2 1 0,0-3-3 15,0-1 0-15,4 3 4 0,-3-1 0 0,3-3-4 16,0 2 0-16,2-2 3 0,1 1 1 0,6-2-4 0,-2-1 0 15,4 2 2-15,-3 0 1 0,24-9-3 0,-9 4 0 16,-2 4 3-16,-3 1 0 0,-18 6-3 0,1-1 0 16,-1 2 2-16,5-6 1 0,0 3-3 0,3-1 0 15,-4 0 2-15,3 0 0 0,-3 2-2 0,3-3 0 16,-2 1 1-16,-1 2 1 0,-2-2-2 0,1 0 0 0,2 1 2 16,-4-1 0-16,2 0-2 0,-3 0 0 0,2 1 1 15,0-1 0-15,1 0-1 0,-3 0 0 0,1 2 1 16,2 0 0-16,7-3-1 0,-2 3 0 0,-2-2 1 15,-3 2 0-15,-9 3-1 0,1 0 0 0,-3 0 2 16,3 0-1-16,-3 0-1 0,2 0 0 0,1 0 1 0,-3 0 0 16,2 0-1-16,-1 0 0 0,1 0 1 0,1 0 0 15,-3 0-1-15,0 0 0 0,0 0 0 0,0 0 1 16,0 0-1-16,0 0 0 0,0 0 0 0,0 0 1 16,-3 9-1-16,0 1 0 0,-4 1 0 0,-1 0 0 0,4-5 0 15,0 0 0-15,0 1 0 0,-3-1 0 0,2-1 0 16,1 0 0-16,-1 1 0 0,0 0 0 0,5-3 0 15,-3 1 0-15,-2-1 0 0,2 0 0 0,-2 3 0 16,0 2 0-16,2 0-1 0,-5 0 1 0,3-2 0 16,1 1 0-16,-1-1-1 0,2 0 0 0,-2 1 1 15,-1-1 0-15,1 0-1 0,0-1 0 0,0 0 1 16,0 1 0-16,2-3-1 0,-2 2 1 0,-1 1 0 16,1 1 0-16,1-4-1 0,-1 2 1 0,-2-1 0 15,3 1 0-15,-1 0-2 0,0 1 2 0,2-4 0 16,1 1 0-16,-1 0-1 0,-2 0 1 0,2-1 0 15,0 1 0-15,1-1 0 0,-2 1 0 0,0-3 0 16,1 1 0-16,2 1 0 0,-4 0 0 0,-2 4 0 0,1-1 0 16,0-1 0-16,1 1 0 0,-3 0 0 0,3 1 0 15,-3 1 0-15,3-1 0 0,1-3 0 0,-3 2 0 16,2 0 0-16,1 1 0 0,-1-1 0 0,-2 1 0 16,1 0 0-16,0-2 0 0,-1 0 0 0,1 1 0 0,0 0 0 15,-1 1 0-15,2-1 0 0,1 0 0 0,-1-1 0 16,-1 1 0-16,4-2 0 0,-3 0 0 0,2 1 0 15,0-1 0-15,-2 3 0 0,-3 2 0 0,3-3 0 0,0 0 0 16,1-4 0-16,0 2 0 0,1 0 0 0,2 1 0 16,-2-3 0-16,3 1 0 0,-4-1 0 0,3 3 1 15,1-4-1-15,0 1 0 0,0 1 0 0,0-2 2 16,0 0-2-16,0 0 0 0,0 0 0 0,0 0 1 16,0 0-1-16,0 0 0 0,0 0 1 0,0 0 0 15,0 0-1-15,0 0 0 0,0 0 1 0,0 0 1 16,0 0-2-16,0 0 0 0,0 0 1 0,0 0 2 0,0 0-3 15,0 0 0-15,0 0 2 0,0 0 0 0,0 0-2 16,0 0 0-16,0 0 2 0,0 0 2 0,0 0-4 16,0 0 0-16,0 0 4 0,0-2 1 0,-3 1-5 15,3-4 0-15,-2 2 5 0,2-1 1 0,-3-3-6 16,-2-3 0-16,2 1 7 0,-2-1-1 0,-8-20-6 16,-3 6 0-16,4 2 6 0,-1 3 0 0,3 8-6 15,2 0 0-15,-3 0 4 0,2 0 2 0,2 6-6 16,1 0 0-16,-1-1 3 0,-1 0 1 0,-3-2-4 15,0 0 0-15,0 1 2 0,0 1 0 0,0 0-2 16,0 1 0-16,1 0 2 0,-3 0 1 0,5 2-3 0,0 0 0 16,0 0 1-16,2 0 1 0,3 1-2 0,0 1 0 15,1-1 1-15,-3 0 1 0,4 1-2 0,-1-1 0 16,2 1 0-16,-3 1 1 0,3 0-1 0,0 0 0 0,0 0 0 16,0 0 0-16,3 0 0 0,2 0 0 0,3 0 0 15,-3 1 0-15,10 1 0 0,-2 1 0 0,3 0 0 16,2 2 0-16,-2 1 0 0,-2-3 0 0,2 2-1 15,0 0 1-15,-2 0 0 0,1-1 0 0,-1 3-1 16,2-4 1-16,13 10 0 0,-4-1 0 0,-4-2-1 16,-5 1 1-16,-12-10 0 0,-2 3 0 0,1-1-1 0,0-2 1 15,-1 1 0-15,1 0 0 0,-3-1-1 0,2 1 1 16,-2-2 0-16,0 1 0 0,0 1-1 0,0-1 1 16,0 4 0-16,-2 0 0 0,-1 1-1 0,-2-3 1 15,0 2 0-15,-3 0 0 0,1-2 0 0,-1 2 0 16,3-5 0-16,-3 1 0 0,3 1 0 0,0-2 0 0,2 0 0 15,0 0 0-15,1 0 0 0,-3-2 0 16,2 1 0-16,-1-2 0 0,0-2 0 0,1-1 0 0,2-1 0 16,-3-1 0-16,3-1 0 0,1 1 0 0,0-8 0 15,0 2 0-15,5 0 0 0,-4-1 0 0,6 1 0 16,0 1 0-16,3 1 0 0,1 1 0 0,-4 3 0 16,-1 1 0-16,-1 1 0 0,3 0 0 0,-4 1 0 15,1-1 0-15,3-1 0 0,-3 3 0 0,6-4 0 16,-3-2 0-16,5 2 0 0,-4 2 0 0,3 0 0 15,0 1 0-15,-2 0 0 0,-1 0 0 0,3 1 0 16,0 0 0-16,-2 1 0 0,1 2 0 0,-3-1 0 0,0 1 0 16,0-1 0-16,2 2 0 0,-6 0 0 0,4 0 0 15,-3 2 0-15,1-1 0 0,-1 1 0 0,0-1 0 16,0 1 0-16,0-1 0 0,-2 3 0 0,0-4 0 16,-1 3 0-16,1 2 0 0,-3-1 0 0,0 1 0 15,0 3 0-15,-5 0 0 0,-1 3 0 0,-4-2 0 16,-1 1 0-16,-2-2 0 0,0-2 0 0,-1 2 0 0,1-3 0 15,-3 1 0-15,4-1 0 0,-4 0 0 0,3-2 0 16,-3 0 0-16,-6 0 0 0,4 0 0 0,4 1 0 16,4-3 0-16,5-1 0 0,2 0 0 0,2 0 0 0,-1 0 0 15,0 0 0-15,2 0 0 0,-3 0 0 0,2 0 0 16,1 0 0-16,0 0 0 0,0-1 0 16,0-1 0-16,0-3 0 0,4 0 0 0,0 1 0 0,0-4 0 15,11-5 0-15,-1-1 0 0,4 4 0 0,-4 1 1 16,-6 6-1-16,0 0 0 0,3-1 1 0,2 1 0 15,0 0-1-15,1 0 0 0,0 0 2 0,1 1 0 0,-4-1-2 16,-3 1 0-16,1 1 4 0,-4-1 0 0,-2 2-4 16,0 0 0-16,2 0 4 0,-3 0 0 0,-2 0-4 15,0 0 0-15,0 0 3 0,0 0 2 0,0 0-5 16,0 0 0-16,-2 0 2 0,2 0 0 0,-12 0-2 16,-1 0 0-16,-2-1 2 0,1-1-1 0,-15-1-1 15,-1-2 0-15,3 0 1 0,2 1 0 0,10 0-1 16,2 1 0-16,-3 0 0 0,4 0 1 0,7 1-1 15,-3 1 0-15,0-1 0 0,0 1 1 0,5-1-1 16,1 2 0-16,-3-3 0 0,5 1 0 0,-33-50 0 16,30 5 0-16,3 47-2649 0</inkml:trace>
  <inkml:trace contextRef="#ctx0" brushRef="#br0" timeOffset="-145047.655">24798 11675 1847 0,'-2'-5'0'0,"2"5"91"0,-5-11 1 0,-8-24-92 15,1-1 0-15,0 0 150 0,6 2 1 0,3 6-151 16,3 3 0-16,3 4 114 0,3 2 0 0,4 0-114 16,3 2 0-16,0-2 24 0,4-2 0 0,5 7-24 15,4-1 0-15,4 9 30 0,4-2-1 0,4 8-29 16,3 5 0-16,6 8 19 0,-1 2 1 0,3 9-20 16,1 2 0-16,-1 7 18 0,2 3 0 0,0 5-18 15,-2 8 0-15,-2 8 13 0,-1 5 2 0,-5 3-15 0,-4 3 0 16,-7-4 10-16,-4 2 1 0,-7-3-11 0,-6-3 0 15,-9-3 8-15,-5-1 0 0,-9-7-8 0,-4 0 0 16,-10-5 6-16,-6-2 0 0,-9-6-6 0,-5-4 0 16,-9-7 4-16,-6-4 0 0,-3-10-4 0,-2-7 0 15,-1-8 3-15,0-6 0 0,-2-9-3 0,0-8 0 0,0-8 2 16,0-6 0-16,3-2-2 0,4 1 0 0,2-7 3 16,2 1-1-16,9-3-2 0,4-6 0 0,7 0 6 15,6-4 0-15,11 4-6 0,5 1 0 0,14 9 8 16,6 3 1-16,10 2-9 0,10 1 0 0,4 2 29 0,10-1 2 15,6 10-31-15,5 1 0 0,6 12 44 16,5 6 2-16,5 3-46 0,2 5 0 0,4 4 57 0,7 9-1 16,-4-2-56-16,-2-2 0 0,-74-6-2350 0</inkml:trace>
  <inkml:trace contextRef="#ctx0" brushRef="#br0" timeOffset="-144222.148">25826 12049 2161 0,'0'0'0'0,"0"0"0"0,-2-8 0 0,2 8 57 15,-5-16 0-15,5 16-57 0,2-27 0 0,3 10 97 0,4-4 0 16,2 2-97-16,7 5 0 0,4-2 59 0,5 5-1 16,5 0-58-16,3 0 0 0,5 3 46 0,1-3 0 15,7 1-46-15,3 2 0 0,5 2 26 0,3 0 1 16,5 1-27-16,3 2 0 0,3 3 20 0,0-3 1 16,5 1-21-16,1 2 0 0,4-2 30 0,1 1 0 0,1 1-30 15,1 1 0-15,4 1 37 0,1 0 1 0,-2 1-38 16,-2-3 0-16,1 1 38 0,-1 1 2 0,-1 0-40 15,-3 1 0-15,1 0 31 0,1 0 1 0,-6 0-32 16,-6 0 0-16,-4 1 33 0,-4 0 1 0,-2-2-34 16,-2 1 0-16,-6-1 30 0,-2-2 1 0,-7-2-31 15,-5-3 0-15,-8-1 22 0,-6-2-1 0,-5 2-21 16,-4-2 0-16,-6-2 19 0,-4-1 1 0,-7-3-20 16,-2 0 0-16,-6-7 21 0,-3 1 0 0,-4-4-21 15,-4-2 0-15,-5-2 20 0,-2-4 0 0,-4 1-20 16,-3 1 0-16,-2-1 17 0,-4 1 1 0,-1 2-18 15,2 1 0-15,4 2 15 0,1 2 0 0,4 1-15 16,4 3 0-16,7 0 12 0,2 3-1 0,7 4-11 0,3 2 0 16,5 6 9-16,6 2 0 0,5 2-9 0,2 3 0 0,2 2 6 15,6 1 1-15,7 2-7 0,7 0 0 0,8 5 6 16,8-2-1-16,1 3-5 0,1 3 0 0,-1 2 5 16,0 4-1-16,2 0-4 0,0 4 0 0,0 2 4 15,0 4 0-15,-3 3-4 0,-3-2 0 0,-5 2 4 16,-4 2 0-16,-7-3-4 0,-5-5 0 0,-10-5 3 15,-6-1 2-15,-8-2-5 0,-4-1 0 0,-8-1 3 0,-4-1 1 16,-6-1-4-16,-3-1 0 0,-9 4 2 0,-6-4 1 16,1 1-3-16,-1-4 0 0,1-5 1 0,1-1 2 15,3-1-3-15,3 1 0 0,5-1 0 0,5 3 1 16,4-5-1-16,4-1 0 0,4 0 0 0,6-1 1 16,2 2-1-16,4-5 0 0,2 0 0 0,4 0 0 0,10-5 0 15,7 0 0-15,-25 5-2642 0</inkml:trace>
  <inkml:trace contextRef="#ctx0" brushRef="#br0" timeOffset="-143765.716">29504 11610 2072 0,'0'0'0'0,"0"0"0"15,-11-22 0-15,0 1 9 0,-3-4 0 0,2 1-9 0,3 4 0 16,4 4 0-16,2-1 0 0,4 5 0 0,6 1 0 16,4 2 21-16,3 3 2 0,5 2-23 0,7 4 0 15,6 4 39-15,6 2 0 0,2 2-39 0,1 6 0 16,6 3 29-16,0 6-1 0,3 7-28 0,1 5 0 0,0 6 23 16,0 6 1-16,0 4-24 0,-3 1 0 0,-2 2 31 15,-3 0 2-15,-3 6-33 0,-4 0 0 0,-4 7 32 16,-3 1 1-16,-7 0-33 0,-4 3 0 0,-7 0 31 15,-6 0 1-15,-10-4-32 0,-6-8 0 0,-10-7 27 0,-6-3 1 16,-6-5-28-16,-6-7 0 0,-2-6 21 0,-5-4 1 16,-4-9-22-16,-1-7 0 0,-5-8 15 15,1-9 1-15,-4-6-16 0,-3-5 0 0,-5-10 11 0,-2-3 0 16,1-5-11-16,-1-4 0 0,4-4 10 0,-1-1 0 16,6-6-10-16,6-5 0 0,6-4 27 0,5-2 0 0,8 1-27 15,3 3 0-15,6 1 48 0,6 1 2 0,8 1-50 16,8-2 0-16,10 6 66 0,7 1 0 0,7 3-66 15,6 8 0-15,7 1 81 0,6 4 1 0,4 6-82 16,3 5 0-16,5 5 67 0,2 4 2 0,4 8-69 16,2 7 0-16,6 7 39 0,5 9 1 0,-3-1-40 15,-1-1 0-15,-66-16-2507 0</inkml:trace>
  <inkml:trace contextRef="#ctx0" brushRef="#br0" timeOffset="-143102.471">29939 13018 2198 0,'0'0'0'0,"0"0"0"0,7 20 0 0,-1 1 16 16,0 6 0-16,-1 6-16 0,2 5 0 0,1 10 48 0,-2 5-1 16,0 1-47-16,2 2 0 0,2 2 86 0,1 2 2 15,0 4-88-15,-1 1 0 0,-1 4 30 0,1 7 0 16,-1 2-30-16,-1 4 0 0,2 4 20 0,0 2 1 16,-2 4-21-16,-4 2 0 0,-2-1 23 0,-2 4 1 15,-2-1-24-15,1-2 0 0,1-1 23 0,0 0 1 16,-2-1-24-16,2-3 0 0,2 0 20 0,-1-2 0 0,1-7-20 15,1-5 0-15,2-4 24 0,-2-1 1 0,-1-7-25 16,1-4 0-16,0-4 24 0,-1-4 2 0,1-5-26 16,2-7 0-16,-2-10 26 0,0-7 0 0,-1-5-26 15,-2-4 0-15,-2-5 29 0,0-5 0 0,-1-3-29 16,-2-2 0-16,-1-4 38 0,0 0 0 0,-6-7-38 16,-3-6 0-16,-6-6 42 0,-5-7-1 0,-1-4-41 15,0-4 0-15,-2-4 40 0,1-5 0 0,-1 1-40 16,-1 2 0-16,0 2 38 0,-2 0 1 0,3-1-39 15,3-1 0-15,3 0 34 0,0-1 1 0,2 3-35 16,2 4 0-16,2 4 28 0,1 2 1 0,3 6-29 16,2 4 0-16,6 8 25 0,2 5 1 0,1 6-26 0,2 4 0 15,0 2 19-15,0 3 1 0,4 7-20 0,2 8 0 16,4 11 15-16,1 8-1 0,3 3-14 0,2 3 0 0,2 7 10 16,1 3 1-16,3 0-11 0,2 1 0 0,1 2 7 15,4 0 0-15,1 0-7 0,2-3 0 0,0-5 2 16,-2 0 2-16,2-6-4 0,-1-4 0 0,-1-4 1 15,-1-3 1-15,-1-7-2 0,-1-3 0 0,0-3 1 16,0-4 0-16,1-9-1 0,-1-8 0 0,1-9 0 16,1-6 1-16,-2-4-1 0,0-2 0 0,2-3 2 0,1-1 1 15,-1-1-3-15,-4-1 0 0,-2 1 4 0,-3-1 2 16,-2 1-6-16,0 2 0 0,-3 0 10 0,0-1 1 16,-1 1-11-16,0 3 0 0,1 0 16 15,-1 3 0-15,-1 2-16 0,-3 4 0 0,-4 3 16 0,-5 2 2 16,3 1-18-16,0 1 0 0,-4 7-2740 0</inkml:trace>
  <inkml:trace contextRef="#ctx0" brushRef="#br0" timeOffset="-142586.561">29912 16414 2098 0,'0'0'0'0,"0"-8"0"0,-1-3 0 16,1-8 92-16,0-6 1 0,3-1-93 0,2 2 0 16,6 1 145-16,3-1 1 0,4 2-146 0,1 1 0 0,3 2 84 15,2 0 0-15,3 2-84 0,3-1 0 0,4 3 33 16,3 0-1-16,2 4-32 0,3 2 0 0,4 4 19 15,3 2 0-15,-1 6-19 0,0 6 0 0,-2 7 15 16,-1 3 0-16,1 5-15 0,4 5 0 0,1 5 18 16,1 8 1-16,-6 3-19 0,-4 6 0 0,-7 3 18 0,-5 5 1 15,-6-2-19-15,-3-2 0 0,-7-1 19 0,-4 0 0 16,-7-1-19-16,-5 0 0 0,-7 2 14 0,-4 0 1 16,-9-5-15-16,-5-8 0 0,-8-5 11 0,-7-6 0 15,-6-4-11-15,-3-5 0 0,-5-4 8 0,-4-4 1 16,-2-9-9-16,-5-7 0 0,-3-6 7 0,-5-6 0 0,-2-5-7 15,1-8 0-15,-1-6 4 0,-1-8 2 0,3-5-6 16,7-5 0-16,4-4 7 0,2-4-1 0,8 1-6 16,4-4 0-16,9 0 8 0,4 2 1 0,10 1-9 15,6 1 0-15,10 1 16 0,8-2 1 0,9 4-17 16,9 3 0-16,10 6 25 0,7 1 1 0,8 4-26 16,4 5 0-16,7-1 34 0,4 3 0 0,2 8-34 15,4 7 0-15,-1 10 32 0,6 6 2 0,-1 7-34 16,-1 6 0-16,-1 7 23 0,1 7 1 0,-5-3-24 15,-1-6 0-15,-58-15-2532 0</inkml:trace>
  <inkml:trace contextRef="#ctx0" brushRef="#br0" timeOffset="-141087.83">29656 16339 276 0,'0'0'0'0,"0"0"0"0,0-3 0 0,0 3 287 16,-2-3 0-16,2 3-287 0,0-3 0 0,0 3 74 16,-2-3 1-16,2 3-75 0,0-3 0 0,0 3 92 15,-3 0 2-15,3 0-94 0,-5 3 0 0,5-3 37 0,-7 5 1 16,7-5-38-16,-29 19 0 0,8-5 30 16,-4 2 1-16,-2-2-31 0,-4-5 0 0,-1-1 43 0,-1 0 1 15,-4-1-44-15,-1-1 0 0,-3 0 50 0,-3 1 1 16,-3-1-51-16,-6 0 0 0,-4 1 62 0,-5-1 0 15,-4-1-62-15,-1-2 0 0,-1 0 60 0,-6 2-1 16,3-2-59-16,-4 0 0 0,-2 0 79 0,1 0 1 0,-4 1-80 16,-1-3 0-16,-5-1 75 0,-2 0 0 0,0 0-75 15,-1 2 0-15,0-1 87 0,-4 1 2 0,6-2-89 16,7 0 0-16,2 1 75 0,0 1 1 0,1 0-76 16,4-1 0-16,4 1 60 0,3-1 2 0,2 1-62 15,2 0 0-15,3-2 60 0,1 0 2 0,6-2-62 16,2-3 0-16,6 0 57 0,2 1 1 0,7-3-58 15,3 1 0-15,5 0 43 0,5-1 2 0,3-1-45 16,3-3 0-16,6-1 44 0,1-3 1 0,4 0-45 16,3-3 0-16,7-4 37 0,3-2 0 0,3 1-37 15,0-1 0-15,4-2 36 0,2 1 0 0,4-2-36 0,1 0 0 16,4-1 32-16,1-2 1 0,-2-2-33 0,-1 0 0 16,-1 1 30-16,-1-1 2 0,0 0-32 0,1 4 0 15,0 4 34-15,3 2 1 0,-1 3-35 0,-2 3 0 16,-4 2 38-16,-2 3 2 0,-1 4-40 0,-1 3 0 0,-4 4 29 15,-2 3 0-15,-1 0-29 0,-1 2 0 0,-4 1 22 16,-1 2 1-16,-6 6-23 0,0 4 0 0,-6 7 16 16,-3 7 0-16,-4 3-16 0,-4-1 0 0,-5 1 12 15,-1 2 0-15,0-1-12 0,-1 2 0 0,-3 0 7 16,-1 3 1-16,2 0-8 0,3 2 0 0,2 1 5 16,-1 1 1-16,2-2-6 0,2-2 0 0,4-3 3 0,2-3 1 15,4-4-4-15,2-1 0 0,5-4 2 0,4-3 0 16,2-2-2-16,6-2 0 0,2-2 2 0,4-4 1 15,5 0-3-15,2-1 0 0,7 1 2 0,5 0 0 16,5-5-2-16,1-4 0 0,5-1 2 0,3-3 0 16,1 0-2-16,-1 2 0 0,2-2 4 0,1 0 0 0,-1 2-4 15,-4-1 0-15,-2 1 6 0,-1-1 1 0,-2 1-7 16,-3 0 0-16,-2 1 8 0,-2 0 1 0,-2 0-9 16,-1 2 0-16,-4 1 12 0,-3 0 1 0,-1-1-13 15,-2-2 0-15,0-4 12 0,-1-4-1 0,-7 0-11 16,-3 1 0-16,-8 4-2731 0</inkml:trace>
  <inkml:trace contextRef="#ctx0" brushRef="#br0" timeOffset="-140493.529">25155 16275 2261 0,'0'0'0'16,"0"0"0"-16,-2-24 0 0,2 0 1 0,0-6 0 16,2 0-1-16,2 1 0 0,4 1-2 0,0-1-1 0,3 1 3 15,4 1 0-15,4-2 95 0,2-1-1 0,6 2-94 16,3 3 0-16,7 2 40 0,2 3 1 0,3 1-41 16,3 3 0-16,2 3 31 0,6 2 2 0,1 5-33 15,2 4 0-15,1 7 72 0,1 3-1 0,-2 5-71 16,-1 4 0-16,1 7 65 0,-2 4 1 0,-1 6-66 15,1 5 0-15,0 10 56 0,-1 7 1 0,-7 2-57 16,-4 2 0-16,-9 4 45 0,-4 1 1 0,-7 1-46 16,-4-1 0-16,-6 3 31 0,-2 2 1 0,-9 1-32 15,-2 0 0-15,-9 0 25 0,-4 4 1 0,-10-4-26 16,-6-3 0-16,-10-6 20 0,-6-5 1 0,-7-5-21 16,-4-6 0-16,-7-6 13 0,-3-7 2 0,-6-9-15 15,-5-8 0-15,-7-12 10 0,-3-8 1 0,2-9-11 0,2-6 0 16,-7-10 9-16,3-5 1 0,4-8-10 0,6-2 0 15,4-5 12-15,6-3 1 0,9-8-13 0,5-4 0 16,11-4 20-16,6-2 1 0,10 1-21 0,6-4 0 0,4-1 30 16,7-1-1-16,9 2-29 0,7 2 0 0,8 1 32 15,7 1 2-15,9 1-34 0,7 0 0 0,12 3 45 16,9 0 0-16,4 11-45 0,5 8 0 0,6 11 52 16,4 10 2-16,6 7-54 0,1 6 0 0,10 5 51 15,3 7 0-15,4-3-51 0,-6-3 0 0,-95 6-2838 0</inkml:trace>
  <inkml:trace contextRef="#ctx0" brushRef="#br0" timeOffset="-137744.447">24299 11927 1871 0,'0'0'0'0,"0"0"0"0,9 6 0 0,-9-6 192 0,19 14 1 15,-19-14-193-15,16 13 0 0,-16-13 145 0,5 2 1 16,-5-2-146-16,0 1 0 0,0-1 47 0,0 0 0 16,0 0-47-16,0 0 0 0,0 0 21 0,0 0 2 15,0 0-23-15,-6 0 0 0,6 0 11 0,-26 0 0 0,4-3-11 16,-4-2 0-16,-9-7 1 0,-6-1 1 0,-1-1-2 15,-1-1 0-15,-1 1 0 0,1-2 1 0,-4-3-1 16,3-1 0-16,1-2 0 0,-7-4 0 0,4-2 0 16,2-2 0-16,1-5 0 0,1-1 0 0,4-2 0 15,3-2 0-15,4-1 0 0,4 0 1 0,2 1-1 16,-1-1 0-16,2-2 8 0,2-1 0 0,6-2-8 16,2 2 0-16,4-6 15 0,4 0 1 0,4 4-16 15,4 0 0-15,3 5 27 0,3 4 0 0,4-4-27 16,6 0 0-16,3-3 35 0,4-1-1 0,4 7-34 15,0 2 0-15,1 4 34 0,3 4 0 0,1 2-34 0,4 3 0 16,3-1 28-16,1 2 1 0,-1 1-29 0,-1 2 0 16,-3 7 25-16,0 0 0 0,-2 1-25 0,0 2 0 15,0-1 23-15,0 2-1 0,0 4-22 0,3 1 0 0,-1 1 23 16,3 2 0-16,-1 5-23 0,-3 3 0 16,-1 0 19-16,0 4 1 0,-2 2-20 0,1 1 0 0,-4 1 14 15,0-1 1-15,0 4-15 0,-1 2 0 0,-2 3 10 16,0 1 1-16,-3 4-11 0,-1 2 0 0,-3 6 8 15,-1-1 1-15,-3 2-9 0,-1-2 0 0,-4-1 5 0,-2-1 2 16,-1-1-7-16,-3-5 0 0,-5 1 4 0,-3-7 0 16,-2 5-4-16,0-3 0 0,-1 1 2 0,-2 0 1 15,-1-1-3-15,-1-3 0 0,0-2 1 0,-4-2 1 16,3-3-2-16,0 1 0 0,1-1 1 0,4 0 1 16,-1-1-2-16,1-2 0 0,1 0 1 0,2 0 1 0,1 0-2 15,1-1 0-15,-1-4 1 0,1 0 0 16,-1 1-1-16,0-1 0 0,1 0 2 0,-2-4 0 0,0-1-2 15,-1 1 0-15,1 1 4 0,0 0-1 0,0-1-3 16,0-2 0-16,-1-2 4 0,1-1 1 0,0 0-5 16,0 0 0-16,0-2 4 0,-1-3 2 0,1-1-6 15,-2-7 0-15,1-5 7 0,-1 1 1 0,-1 1-8 16,-1 1 0-16,1 2 9 0,1 2 1 0,-5 0-10 16,-1-2 0-16,-1-5 10 0,-3-1 0 0,-1 3-10 15,-1 3 0-15,-1 4 10 0,1 1 0 0,-1 0-10 16,1 1 0-16,1 1 11 0,-3 1 2 0,4 0-13 15,2 1 0-15,2 1 11 0,0 1 0 0,3 5-11 16,2-3 0-16,3 3 10 0,1 3 1 0,-3-1-11 0,4 4 0 16,1 1 9-16,0 2 0 0,3 5-9 0,3 5 0 15,5 2 7-15,2 1 1 0,3 2-8 0,0 0 0 16,-2-5 6-16,1 1-1 0,1 1-5 0,1-1 0 0,2 1 5 16,0 0-1-16,2-4-4 0,1-1 0 0,4-8 4 15,1 0 0-15,0-2-4 0,2 0 0 0,1-3 3 16,2 2 1-16,-2-3-4 0,-3-4 0 0,-1-6 2 15,-4-1 1-15,0-2-3 0,1-8 0 0,-2-2 3 16,-1-3-1-16,6-1-2 0,-2-2 0 0,3-1 4 0,0-2 2 16,0 3-6-16,-2 4 0 0,1 8 7 0,-1 0 1 15,-1 0-8-15,-1 3 0 0,-3 5 10 0,1 0 0 16,0-1-10-16,3-3 0 0,-24 11-2689 0</inkml:trace>
  <inkml:trace contextRef="#ctx0" brushRef="#br1" timeOffset="-129111.549">29433 11461 1293 0,'0'0'0'0,"0"0"0"16,4 2 0-16,-4-2 71 0,11 6 0 0,-11-6-71 15,16 13 0-15,-16-13 136 0,16 13 0 0,-16-13-136 16,11 19 0-16,-11-19 112 0,10 22-1 0,-10-22-111 15,5 20 0-15,-5-20 23 0,3 15 2 0,-3-15-25 16,0 8 0-16,0-8 32 0,-3 3 2 0,3-3-34 16,-7 3 0-16,7-3 32 0,-12-2 0 0,12 2-32 15,-34-16 0-15,10 2 21 0,-4-5 2 0,-1 0-23 16,2 2 0-16,3 1 21 0,2 3 1 0,1-3-22 16,0-1 0-16,2-2 23 0,2 0 2 0,-3-2-25 0,0-1 0 15,-3-3 30-15,-1-2 1 0,2-3-31 0,0-3 0 16,-2-4 31-16,2-2-1 0,-1-1-30 0,1 5 0 0,0 0 46 15,-1 2 0-15,4-2-46 0,3-1 0 0,4 0 46 16,0-1 1-16,3 1-47 0,1-2 0 0,1-2 43 16,3 1 1-16,0 1-44 0,3 3 0 0,2 8 40 15,1-2 2-15,3 4-42 0,3 1 0 0,5-1 34 16,-1 1 1-16,3 0-35 0,1 1 0 0,1 0 28 0,1 1 1 16,2 3-29-16,4 0 0 0,5 2 23 0,1 1-1 15,2 3-22-15,0 5 0 0,0 1 18 0,1 3 1 16,4 1-19-16,0 2 0 0,-2 1 17 0,1 0 1 15,0 1-18-15,-1 2 0 0,-2 4 12 0,1 1 2 16,-1 3-14-16,-1 3 0 0,0 0 10 0,0 5 0 16,-2-3-10-16,0 1 0 0,-1 2 8 0,-2 0 0 15,0 0-8-15,2-1 0 0,-1-2 5 0,1 0 2 0,0-1-7 16,0 1 0-16,-1 0 5 0,2 0 0 0,-4 1-5 16,-2-2 0-16,-2 0 4 0,-3 4 0 0,-1-4-4 15,-2 0 0-15,-2 4 2 0,-1-3 1 0,-2 3-3 16,-1 3 0-16,-2-1 2 0,-2 1 0 0,-1 5-2 15,-2-3 0-15,-1 1 1 0,-1 1 1 0,-1-3-2 16,-1 1 0-16,-1 1 2 0,-1 1 0 0,0-3-2 16,-1 0 0-16,0-1 0 0,-3 0 1 0,1 0-1 15,-2-1 0-15,0 4 0 0,-2-1 0 0,1-2 0 0,-1-1 0 16,1-2 0-16,-3-5 0 0,3 3 0 16,1 1 0-16,2-1 0 0,-1 2 0 0,-1-2 0 0,-1-1 0 15,-1-5 0-15,1 2 0 0,-3 0 0 0,0-1 0 16,-1 3 0-16,0-1 0 0,0-1 0 0,1-2 0 15,2-3 0-15,-1 1 0 0,0 1 0 0,0-3 0 0,-1-2 0 16,3 0 0-16,-1 0 0 0,-1-1 0 0,0 1 0 16,0-2 1-16,0-3-1 0,0 0 0 0,1 0 0 15,0 0 1-15,1-8-1 0,-1 1 0 0,1-3 1 16,-1 1 2-16,-1-1-3 0,0-1 0 0,1 0 3 16,2 0 0-16,2-5-3 0,0 0 0 0,1-1 5 15,0-1-1-15,2-1-4 0,0-1 0 0,-1-1 4 0,0-3 0 16,0 2-4-16,3 0 0 0,1 0 6 0,0 0 0 15,-2 0-6-15,2 1 0 0,2-1 8 0,1 3 1 16,2 3-9-16,0 2 0 0,-1 4 9 0,1 5 0 16,0 1-9-16,0 2 0 0,0 1 9 0,-1 1 0 0,3 3-9 15,2 1 0-15,6 6 11 0,1 3 1 0,-1 2-12 16,1 4 0-16,0 4 12 0,-1 4 0 0,-3-4-12 16,0 3 0-16,-3-1 10 0,-1-1 2 0,0-2-12 15,0 2 0-15,0 1 11 0,0 0 1 0,2-3-12 16,-1-1 0-16,-1-4 9 0,0-2 1 0,0-3-10 15,3-1 0-15,4 2 8 0,-1 0 0 0,0-4-8 16,1-1 0-16,-1-1 6 0,-1-3 0 0,1-1-6 16,4 1 0-16,2-1 5 0,4 0 0 0,2-3-5 15,1 0 0-15,5 0 4 0,1 0 0 0,1-6-4 16,-3-1 0-16,3 1 4 0,-1 1-1 0,-2 0-3 16,-4-4 0-16,-5-1 2 0,-1 1 2 0,0-1-4 0,-2 1 0 15,-2-4 2-15,-2 1 0 0,-4 4-2 0,-2 1 0 16,-9 7-2505-16</inkml:trace>
  <inkml:trace contextRef="#ctx0" brushRef="#br1" timeOffset="-127515.641">31061 16805 1709 0,'0'-2'0'16,"0"2"53"-16,4-4 2 0,7-22-55 0,2 6 0 15,-2 2 108-15,-3 4 0 0,3 3-108 0,3 0 0 0,2 1 90 16,3 2 1-16,0 0-91 0,0 1 0 16,1-1 23-16,-1 0 2 0,0 1-25 0,0 3 0 0,2-3 23 15,1 1 2-15,2 1-25 0,0 0 0 0,1-1 20 16,1 0 2-16,-1 1-22 0,1 2 0 0,-1 1 21 16,1 1 1-16,-1-1-22 0,1 1 0 0,-1-1 22 15,-1 0-1-15,-1 2-21 0,-3 4 0 0,-2 0 22 0,-2 3 2 16,-2 1-24-16,0 1 0 0,-1 2 27 0,0 2 0 15,0-1-27-15,-1 3 0 0,1-1 29 0,-2 2 1 16,1 3-30-16,-3 3 0 0,1 0 30 0,-2 5 0 16,-2 2-30-16,-1-1 0 0,-2 1 23 0,-1-1 1 15,-2-1-24-15,-4-2 0 0,0-1 19 0,-3 0 0 0,-1 1-19 16,-3 0 0-16,0 1 14 0,-2-1 0 0,0 0-14 16,-1 4 0-16,-2 4 10 0,-1 2 2 0,-3-2-12 15,1-3 0-15,0-1 7 0,0-4 1 0,-3-1-8 16,-2 0 0-16,-2-1 6 0,-1 0 1 0,0-1-7 15,0-2 0-15,2 3 4 0,1-1 2 0,0 0-6 16,0 0 0-16,2-1 2 0,1-1 1 0,0 1-3 16,-1-1 0-16,-1-1 3 0,1-3-1 0,0-3-2 15,0-4 0-15,-1-4 2 0,1-3 0 0,0-1-2 16,1 2 0-16,0 2 1 0,0 0 2 0,2-2-3 16,0-3 0-16,0-1 1 0,2-3 1 0,-1 1-2 15,2 2 0-15,0 1 2 0,-1 1 2 0,1-6-4 0,1-4 0 16,3-7 4-16,-1-4 2 0,0-4-6 0,0-2 0 15,1 1 9-15,-1 0 0 0,-2-1-9 0,1 3 0 16,0-1 11-16,-1 2 1 0,3 1-12 0,-1-1 0 16,-1-2 14-16,-1-1 0 0,2 1-14 0,2 2 0 0,3 0 13 15,0 0 0-15,0 0-13 0,0 1 0 0,0 0 12 16,1 1 1-16,0 1-13 0,2 1 0 0,1 6 11 16,-1 2 0-16,2 2-11 0,-1 2 0 0,1 1 10 15,0 2 2-15,0 0-12 0,0 0 0 0,-1 0 12 16,1-1 0-16,0 1-12 0,0 2 0 0,0-1 14 15,1 2-1-15,1 2-13 0,-3-1 0 0,3 2 11 16,-1 1 1-16,-1 5-12 0,0 8 0 0,0 6 10 0,-1 5 1 16,1 1-11-16,2-2 0 0,1-4 8 0,0-1 1 15,-2 1-9-15,0 0 0 0,1 1 6 0,-1-2 1 16,1-1-7-16,1-1 0 0,0-1 6 0,0-1-1 0,1-1-5 16,1-2 0-16,-1-3 5 0,1-1-1 0,1-1-4 15,0-4 0-15,-1-3 4 0,1-1-1 0,0-1-3 16,1 3 0-16,-1-3 2 0,2 1 2 0,3-2-4 15,1-2 0-15,2-1 3 0,4 0 1 0,1-3-4 16,-1-6 0-16,0-3 3 0,-1-4 0 0,0 0-3 16,1 3 0-16,-1-2 2 0,1-1 2 0,-1-1-4 15,-1-1 0-15,-1 1 3 0,0-1 1 0,-1 0-4 16,0 1 0-16,-2-1 3 0,1 1 1 0,0-1-4 16,-3 2 0-16,1 2 5 0,-1-1 1 0,-1 4-6 15,1 1 0-15,1 5 5 0,0 4 1 0,-2 2-6 16,0 1 0-16,1-1 5 0,-1 2 2 0,4 5-7 0,4 4 0 15,5 4 7-15,2 4 0 0,0 2-7 0,1 3 0 16,0 2 5-16,0 2 2 0,1-3-7 0,1 1 0 16,0 0 4-16,-1-2 2 0,0-1-6 0,-4-2 0 15,-5-4 4-15,-3 0 1 0,-1-1-5 0,0 0 0 0,-1 4 3 16,-1-1 2-16,0-4-5 0,-2-5 0 0,-6-8-2482 16</inkml:trace>
  <inkml:trace contextRef="#ctx0" brushRef="#br1" timeOffset="-125960.813">25338 17210 2005 0,'0'0'0'0,"0"0"112"0,0 0 0 0,0 0-112 15,3 11 0-15,-3-11 29 0,-3 5 2 0,3-5-31 16,-8 10 0-16,8-10 44 0,-13 17 0 0,13-17-44 16,-21 24 0-16,21-24 14 0,-25 27-1 0,12-12-13 15,0 0 0-15,1-3 9 0,-1-1 1 0,-1 1-10 16,-2 0 0-16,-4 1 7 0,0-2 1 0,-3-2-8 0,0 1 0 15,-3-2 8-15,-6 0 0 0,2 0-8 0,-2-2 0 16,-1-1 11-16,-1-2 0 0,1 0-11 0,-1-1 0 16,1-2 18-16,-1-2 0 0,-1-1-18 0,0 1 0 0,-2-1 21 15,1-2 1-15,-1-1-22 0,2-2 0 0,2 0 19 16,-1 0 0-16,-1 0-19 0,2 1 0 0,-1-3 19 16,1-1 0-16,-1 0-19 0,-1 1 0 0,2 1 22 15,-3-1 2-15,3-2-24 0,1-3 0 0,2 0 29 16,0-1 2-16,1-2-31 0,2-4 0 0,0-3 30 0,-2-4 0 15,4 2-30-15,1 1 0 0,1 0 21 0,3 2 2 16,-1-2-23-16,-1-1 0 0,-1 0 22 0,2-2 1 16,2 1-23-16,3-1 0 0,4-1 20 0,-1 0 1 15,2 0-21-15,3 0 0 0,1 0 25 0,3 1 0 16,0-1-25-16,1 2 0 0,0 1 22 0,1 0 2 16,4 0-24-16,1 0 0 0,2-1 23 0,1-2 2 15,2-1-25-15,0 3 0 0,2-2 25 0,-5-2 0 0,3 2-25 16,1 3 0-16,2 3 21 0,-3 2 0 0,4 3-21 15,2 2 0-15,2 3 19 0,1 1 1 0,1 0-20 16,-1 2 0-16,1 0 15 0,-1 0-1 0,1 2-14 16,-2 1 0-16,1 1 12 0,1 4-1 0,-2 0-11 15,1 1 0-15,1 1 8 0,0-1 1 0,-1 2-9 16,2 2 0-16,2-1 4 0,-2 3 2 0,0-1-6 16,0 1 0-16,0 3 2 0,-1-1 1 0,1 0-3 15,2 2 0-15,-2 2 2 0,2 1 0 0,-1 0-2 16,1 0 0-16,1 2 1 0,-1-1 0 0,-3 1-1 15,1 1 0-15,-2-1 0 0,1 0 1 0,-2 1-1 0,0 2 0 16,0 1 0-16,0 1 0 0,0-1 0 0,-1-3 0 16,1 1 0-16,2-1 0 0,-5 2 0 0,-1-1 0 15,1 1 0-15,-2 0 0 0,1-2 0 0,-1-1 0 0,0-2 0 16,-2 0 0-16,-1 0 0 0,0-1 0 0,-3-5 0 16,-2-2 0-16,-1 0 0 0,0 0 0 0,-1 2 0 15,2 0 0-15,0-1 0 0,-1 3 0 0,3-1 0 16,-4 2 0-16,1-2 0 0,0-1 0 0,-1-2 0 15,1-1 0-15,-1-1 0 0,1 2 0 0,0 1 0 16,-1-1 0-16,1-2 0 0,-2 1 0 0,0-1 0 16,-2 1 0-16,2-2 0 0,0-2 0 0,-1 1 0 0,-1-1 0 15,0 1 0-15,-1-2 0 0,-2-2 0 0,-1-3 0 16,-3-5 0-16,-4-3 0 0,-5-4 0 0,-1-4 0 16,2 0 0-16,2 1 0 0,2-3 0 0,1 1 1 15,-1 0-1-15,-1-2 0 0,-1 0 0 0,1-2 1 16,0 2-1-16,-1 0 0 0,1 2 0 0,0 0 1 0,-1 1-1 15,2 0 0-15,2 1 3 0,2 0 0 0,-2 1-3 16,-2 0 0-16,0-2 8 0,0-3 0 0,1 4-8 16,0 0 0-16,4 4 9 0,0 2 0 0,2 3-9 15,1 1 0-15,4 5 10 0,1 3 0 0,0 2-10 16,0 2 0-16,0-1 11 0,0 2 2 0,1 2-13 16,3-1 0-16,0 2 11 0,3 1 0 0,2 5-11 15,6 7 0-15,4 6 9 0,6 7 1 0,1 1-10 16,-4-3 0-16,-1 1 8 0,-2 2 0 0,0-1-8 15,2-1 0-15,3 1 7 0,0-1 0 0,-1 2-7 0,1 5 0 16,0 3 6-16,0 3 1 0,-2-3-7 0,-2 2 0 16,-4-2 4-16,-4-3 2 0,-1-2-6 0,-1-3 0 15,-4-1 3-15,-1-3 1 0,-3 0-4 0,-2-3 0 16,-3 0 2-16,-1-3 0 0,-2-2-2 0,-4 1 0 16,-4 0 2-16,-3 0 1 0,-4-4-3 0,-5 0 0 15,-6-6 2-15,-4 1 1 0,-2-1-3 0,-1 1 0 0,-1-1 5 16,-1 2-1-16,0 2-4 0,-1 3 0 0,1 3 3 15,-1 3 2-15,18-6-5 0,-4 3 0 0,28-19-2635 16</inkml:trace>
  <inkml:trace contextRef="#ctx0" brushRef="#br1" timeOffset="-108722.611">25947 12079 1532 0,'0'0'0'0,"0"0"0"0,0 3 0 15,0-3 95-15,0 0-1 0,0 0-94 0,0 3 0 16,0-3 164-16,-3 6 0 0,3-6-164 0,-4 12 0 16,4-12 77-16,-3 7 0 0,3-7-77 0,0 8 0 15,0-8 20-15,0 2 0 0,0-2-20 0,0 3 0 0,0-3 11 16,0 3 0-16,0-3-11 0,2 0 0 0,-2 0-1700 15</inkml:trace>
  <inkml:trace contextRef="#ctx0" brushRef="#br1" timeOffset="-108519.806">26127 12084 1658 0,'0'0'0'16,"0"0"0"-16,14-2 0 0,-14 2 16 0,29 0 0 15,-29 0-16-15,27-3 0 0,-27 3 32 0,16-5 1 0,-16 5-33 16,13-5 0-16,-13 5 1 0,12-3 0 0,-12 3-1 16,24 2 0-16,-24-2-1319 0</inkml:trace>
  <inkml:trace contextRef="#ctx0" brushRef="#br1" timeOffset="-108380.959">26769 12014 1419 0,'0'0'0'0,"0"0"0"16,8 0 0-16,-8 0 62 0,18 0 1 0,-18 0-63 15,17 0 0-15,-17 0 113 0,18 1 1 0,-18-1-114 0,28 4 0 16,-7-3 31-16,5 4 0 0,-1-5-31 0,-3 2 0 16,-1-1 19-16,-3-1 0 0,-1-1-19 0,2 1 0 15,-19 0-1404-15</inkml:trace>
  <inkml:trace contextRef="#ctx0" brushRef="#br1" timeOffset="-108242.094">27424 12063 1444 0,'0'0'0'15,"5"0"0"-15,3 2 0 0,3-2 12 0,3 0 2 16,1 0-14-16,-2 0 0 0,-1 0 52 0,1 0 1 16,0-2-53-16,-2-1 0 0,0 0 12 0,-1-1 1 15,-1 1-13-15,-1 0 0 0,-8 3-1201 0</inkml:trace>
  <inkml:trace contextRef="#ctx0" brushRef="#br1" timeOffset="-108078.72">28054 11870 1646 0,'0'0'0'0,"3"0"0"15,2-5 0-15,3 2 127 0,1 1-1 0,1 1-126 16,-2-1 0-16,-2-1 92 0,-1 0 2 0,3-2-94 15,3 0 0-15,3-3 0 0,2 4 1 0,0-3-1 16,-1 1 0-16,-15 6-1566 0</inkml:trace>
  <inkml:trace contextRef="#ctx0" brushRef="#br1" timeOffset="-107899.41">28586 11808 1632 0,'0'0'0'0,"2"0"0"0,-1 0 0 0,1 0 53 16,0 0 1-16,-1 0-54 0,1 0 0 0,-2 0 19 15,0 0 1-15,0 0-20 0,0 0 0 0,0 0-3 0,0 0 1 16,0 2 2-16,0-1 0 0,0-1-1330 0</inkml:trace>
  <inkml:trace contextRef="#ctx0" brushRef="#br1" timeOffset="-107727.207">28634 11751 1431 0,'0'0'0'0,"-2"-3"0"16,-1 0 0-16,0 1 0 0,-3-3 0 0,-2 1 0 16,-4-4 0-16,-2-3 0 0,-2-2 0 0,2 0 0 15,0 4 0-15,-1-1-12 0,2 2 0 0,4-1 12 16,1 1 0-16,8 8-1056 0</inkml:trace>
  <inkml:trace contextRef="#ctx0" brushRef="#br1" timeOffset="-107568.076">28494 11674 1105 0,'0'0'0'0,"3"1"0"0,0-1 0 16,2 2 29-16,3 1 1 0,1 0-30 0,3 2 0 0,0 1 21 15,1 0-1-15,0 2-20 0,1 0 0 0,5 0 1 16,2 0 0-16,0 3-1 0,-4-3 0 0,-17-8-906 16</inkml:trace>
  <inkml:trace contextRef="#ctx0" brushRef="#br1" timeOffset="-106796.072">24743 11835 1947 0,'0'0'0'0,"0"0"0"16,2 8 0-16,-2-8 0 0,5 19 0 0,-1-2 0 15,3 5 0-15,1 7 0 0,1 6 1 0,3 0-1 16,-1-1 0-16,1 0 57 0,3 1 0 0,1-5-57 0,-4-2 0 16,3-3 28-16,-1-1 1 0,-3 0-29 0,-3 1 0 15,-1 2 23-15,-7-1-1 0,1 0-22 0,-1 1 0 16,-1 0 47-16,-3 2 0 0,3-9-47 0,-1-5 0 15,2-15-1694-15</inkml:trace>
  <inkml:trace contextRef="#ctx0" brushRef="#br1" timeOffset="-105873.399">29552 12204 1608 0,'0'0'0'0,"0"0"0"15,-3-3 0-15,3 3 28 0,-7-8 1 0,7 8-29 16,-7-7 0-16,7 7 59 0,-13-6 2 0,13 6-61 16,-8-14 0-16,8 14 68 0,-3-11 1 0,3 11-69 15,-5-18 0-15,5 18 29 0,-3-23 0 0,3 23-29 16,3-30 0-16,3 12 18 0,2-1 1 0,5 2-19 0,1 2 0 16,4 4 17-16,1 3 0 0,3-1-17 0,1 1 0 15,-1 2 14-15,2 3 1 0,0 1-15 0,-2 4 0 16,0 4 12-16,1-1 2 0,-3 4-14 0,1 5 0 15,1 1 10-15,1 4 0 0,-4 1-10 0,-3 1 0 16,-3-1 21-16,-4 1 1 0,-3 0-22 0,1-1 0 16,-6-1 29-16,-1-1 1 0,-3-1-30 0,-3-1 0 0,-2-2 28 15,-6 0 0-15,-4-1-28 0,-1-2 0 0,-3-3 26 16,-2 0 0-16,-2 0-26 0,-1 0 0 0,-2-5 22 0,-3 2 2 16,2-1-24-16,2 0 0 0,0-6 18 15,1-1 1-15,2 1-19 0,3 1 0 0,1 1 18 0,2 0 0 16,4 0-18-16,6 0 0 0,4 0 18 0,3 0 0 15,4 0-18-15,1 0 0 0,0 0 22 0,1 0 1 16,5 0-23-16,9 0 0 0,9 0 23 0,8 0 2 16,1 1-25-16,3 2 0 0,2 2 18 0,2 1 0 15,2 2-18-15,1 2 0 0,3 1 20 0,1 2 0 0,-2 1-20 16,-5 0 0-16,-5 2 22 0,-5 1 0 16,-2-1-22-16,-3 3 0 0,-4 2 26 0,-1 1 0 0,-4-11-26 15,-3-1 0-15,-16-10-2067 0</inkml:trace>
  <inkml:trace contextRef="#ctx0" brushRef="#br1" timeOffset="-104758.307">25234 16585 1859 0,'0'0'0'16,"0"0"0"-16,-5-13 0 0,5 13 24 0,-12-27 0 15,4 11-24-15,1 2 0 0,4 0 47 0,2 0 0 16,-1-1-47-16,0 1 0 0,2 0 109 0,4 0 1 0,0-2-110 16,3 2 0-16,1-2 38 0,1-2 1 0,4 4-39 15,3 3 0-15,5 2 24 0,3 2 1 0,3 2-25 16,1 2 0-16,3 2 39 0,-3 1 2 0,3 3-41 15,-1 2 0-15,0 1 37 0,0 3 1 0,-1 4-38 16,-2 1 0-16,-3 4 37 0,-2 1 1 0,-2 0-38 16,-3-2 0-16,-1-1 42 0,-2 0-1 0,-1 1-41 15,-3 1 0-15,-2-2 36 0,-5-1 0 0,-2 0-36 16,-2-4 0-16,-2-3 35 0,-2-2 1 0,-1 0-36 16,-1 1 0-16,-1-1 32 0,0 0 1 0,-3-1-33 15,0-2 0-15,0-1 27 0,-4-1 1 0,4 1-28 0,3-2 0 16,0-2 21-16,2-1 1 0,0 0-22 0,1 1 0 15,3 1 15-15,1-2 1 0,-1 0-16 16,2 1 0-16,0 0 11 0,0 1 0 0,3-1-11 0,4 1 0 16,2-1 8-16,4 0 1 0,8 6-9 0,6 2 0 0,8 7 6 15,6 2-1-15,1 3-5 0,-2 2 0 0,-1 3 4 16,3 2-1-16,-2 3-3 0,-4 4 0 0,-2 6 2 16,-4 3 0-16,-4-1-2 0,-6-4 0 0,-4-3 2 15,-5-2 0-15,-4-1-2 0,-6-2 0 0,-4-1 1 16,-3-2 1-16,-5-1-2 0,-4 1 0 0,-4 1 2 15,-3-1 1-15,-2-1-3 0,-2-5 0 0,-2-3 3 0,-3-2 2 16,1-1-5-16,0-1 0 0,1-1 5 0,1-3 2 16,0-3-7-16,6-2 0 0,3-3 7 0,0-1 0 15,3-4-7-15,5-1 0 0,3-2 13 0,1-2 0 16,7-1-13-16,5-3 0 0,8-4 19 0,4-1 2 0,9-1-21 16,6-4 0-16,-32 24-2377 0</inkml:trace>
  <inkml:trace contextRef="#ctx0" brushRef="#br1" timeOffset="-103673.47">29930 16270 1444 0,'0'0'0'0,"0"0"0"15,0-3 0-15,0 3 14 0,0-4 1 0,0 4-15 16,0-3 0-16,0 3 38 0,0 0 0 0,0 0-38 16,0 0 0-16,0 0 92 0,0 0 0 0,0 0-92 15,0 0 0-15,0 0 38 0,-2-1 2 0,2 1-40 16,-3-7 0-16,3 7 24 0,-3-3 2 0,3 3-26 16,-3-1 0-16,3 1 46 0,-4 3 1 0,4-3-47 15,-4 12 0-15,4-12 65 0,-7 26 1 0,4-9-66 16,0 2 0-16,0 3 61 0,0 2 2 0,-1-2-63 15,1-4 0-15,0-2 60 0,0-2 0 0,0-2-60 16,-1-2 0-16,3-4 46 0,1-3 0 0,0 1-46 0,-2 0 0 16,2 1 37-16,0 0 1 0,0 0-38 0,0-1 0 0,0 1 33 15,2-2 1-15,1-1-34 0,2-1 0 16,1 3 27-16,1-3 1 0,1 1-28 0,3-1 0 0,0-1 23 16,5-1 2-16,0-2-25 0,-2 1 0 0,0 0 27 15,-1 1 0-15,-2-2-27 0,-1 0 0 0,-2-1 38 16,-2 1 1-16,-1 0-39 0,1 0 0 0,2 0 42 15,2 1 0-15,1 1-42 0,2-1 0 0,3 0 37 16,1 1 1-16,1-2-38 0,-4-1 0 0,-1 3 26 0,-2-1 0 16,2-2-26-16,0-6 0 0,-13 10-2257 0</inkml:trace>
  <inkml:trace contextRef="#ctx0" brushRef="#br1" timeOffset="-103422.349">30252 16305 2161 0,'0'0'0'0,"-2"6"0"15,-1 5 0-15,-2 8 5 0,-1 5 1 0,1 3-6 16,2 1 0-16,0 5 20 0,-1 4 2 0,3 1-22 16,2-2 0-16,3-1 92 0,0 2 0 0,3 0-92 15,-1 5 0-15,1 0 32 0,-1 7 2 0,2-3-34 16,1-4 0-16,3-4 23 0,-3-2 1 0,1-3-24 15,-1-1 0-15,2-2 38 0,1-3 1 0,-1-3-39 0,0 1 0 16,0 0 41-16,2-1 0 0,0-5-41 0,-4-3 0 16,-9-16-2003-16</inkml:trace>
  <inkml:trace contextRef="#ctx0" brushRef="#br1" timeOffset="-98661.119">25464 12250 1407 0,'0'0'0'0,"0"0"0"16,-2-5 0-16,2 5 138 0,-3-6 1 0,3 6-139 15,-3-7 0-15,3 7 107 0,-3-3-1 0,3 3-106 16,-4-8 0-16,4 8 69 0,-3-4-1 0,3 4-68 16,0-7 0-16,0 7 34 0,-1-6 0 0,1 6-34 15,0-6 0-15,0 6 24 0,0-7 1 0,0 7-25 16,4-6 0-16,-4 6 15 0,12-5 2 0,-12 5-17 16,12-6 0-16,-12 6 16 0,18-5 0 0,-18 5-16 15,17-3 0-15,-17 3 22 0,16 1 2 0,-16-1-24 0,16 2 0 16,-16-2 27-16,16 6 1 0,-16-6-28 0,19 11 0 15,-19-11 28-15,26 18 0 0,-10-9-28 0,1 1 0 16,2 1 33-16,2 2 2 0,0-1-35 0,-2 1 0 0,2 1 38 16,-1-1 2-16,0 4-40 0,-1 2 0 0,1 3 34 15,3 5 1-15,-3-3-35 0,1 1 0 0,0-4 27 16,0 1 0-16,-1 0-27 0,-1 1 0 0,-1-3 20 16,0 2 2-16,1 0-22 0,0 1 0 0,0-1 21 15,0 0 1-15,2 0-22 0,1 0 0 0,2 2 23 0,0 0-1 16,-2 1-22-16,0 2 0 0,-1 0 19 0,0 0 0 15,1-2-19-15,4-1 0 0,1-2 18 0,0 2 2 16,0 0-20-16,0-1 0 0,0 1 13 0,0 0 2 16,0 0-15-16,2-1 0 0,0 3 18 0,3 1 1 15,0 1-19-15,-2 1 0 0,0-1 20 0,2 1 1 16,0-1-21-16,-2-1 0 0,-1 0 18 0,0-3 1 0,-1 1-19 16,1-3 0-16,1 0 16 0,2 1 1 0,-2-1-17 15,-1-2 0-15,-2-1 15 0,-1 0 2 0,1 3-17 16,0 4 0-16,-2 1 15 0,2 3-1 0,1 0-14 15,-1-5 0-15,0 1 12 0,0 0-1 0,2-2-11 16,-1 0 0-16,2-3 10 0,2-1 0 0,0 2-10 16,-1 0 0-16,-1 1 9 0,-1 0 1 0,-1 3-10 15,-1-1 0-15,-1 4 8 0,-2 1 0 0,0 0-8 16,-2-2 0-16,-1-2 8 0,1-3 0 0,0-1-8 16,1 1 0-16,-1-1 6 0,-1-2 1 0,1 1-7 15,0-1 0-15,-1-1 6 0,0-3-1 0,1 3-5 0,0 2 0 16,1 1 6-16,1 0-1 0,-1 0-5 0,1 2 0 15,0 0 5-15,0 0-1 0,0-2-4 0,0-2 0 0,0-1 4 16,0 0 0-16,1 0-4 0,2 0 0 16,1 0 4-16,-1 0-1 0,0-1-3 0,0-1 0 0,-2-1 2 15,-1 0 2-15,-1 1-4 0,-1 4 0 0,0 1 3 16,0 0 0-16,2 0-3 0,0 1 0 0,0 0 4 16,2 1-1-16,1-2-3 0,-2-1 0 0,1-1 2 15,-1 1 2-15,1-2-4 0,1-2 0 0,2 2 2 0,-1 2 1 16,-4 0-3-16,0-1 0 0,-5 1 3 0,-1-1-1 15,1 2-2-15,0 1 0 0,-1-1 2 0,1 0 0 16,-2-1-2-16,-1-1 0 0,0-1 1 0,-2-1 2 16,1-1-3-16,1 2 0 0,1 0 1 0,2-2 1 15,0 2-2-15,-1 0 0 0,0-1 1 0,1-2 0 16,0 1-1-16,-2 2 0 0,-1 0 1 0,0 0 1 0,-1 0-2 16,-3 0 0-16,1 0 1 0,-2 2 0 0,0-2-1 15,1 0 0-15,-1-2 1 0,0-3 1 0,-2 1-2 16,1 0 0-16,0 1 1 0,-3 2 1 0,3-3-2 15,0 0 0-15,-1-3 2 0,1 1 0 0,-1 0-2 16,1-1 0-16,-1-1 1 0,-1 1 1 0,2-1-2 16,0-2 0-16,-1-1 1 0,1 0 2 0,1 1-3 15,0 1 0-15,0-2 1 0,-1 0 1 0,-1 0-2 16,-1-2 0-16,0-3 2 0,0 0 0 0,0 1-2 16,-1 0 0-16,-1 1 3 0,0-2-1 0,1-1-2 0,-3-1 0 15,1 3 3-15,0-3 1 0,0 1-4 16,-2-1 0-16,0 1 4 0,-1-1 2 0,-1 1-6 0,1-2 0 15,0 0 5-15,-1 0 2 0,2 0-7 0,0 0 0 16,1-2 7-16,-1-2 0 0,0-1-7 0,0 2 0 16,0 0 6-16,2-1 2 0,2 0-8 0,-1-4 0 15,-3-2 9-15,0-1 0 0,-1-3-9 0,0-2 0 0,-2-1 12 16,-2-2 2-16,-1-2-14 0,-2-1 0 0,-1 0 15 16,-2 0 0-16,-2-2-15 0,0-3 0 0,-1-5 14 15,0-1 0-15,3 11-14 0,-1 0 0 0,-1 0 13 16,1-1 0-16,-1-2-13 0,-1 0 0 0,1-2 11 0,-1 0 2 15,-14-36-13-15,9 23 0 0,4 5 11 0,1 3 0 16,8 23-11-16,-2-4 0 0,-1-3 9 0,0-3 0 16,-4-3-9-16,2 0 0 0,0 2 8 0,2 1 1 15,-2-4-9-15,1 6 0 0,3 4 8 0,0 5 1 16,4 4-9-16,0 0 0 0,0 1 8 0,0 0 1 16,4-2-9-16,-1 1 0 0,2 0 7 0,-1 1 2 0,3 2-9 15,1 1 0-15,1 1 7 0,2 2 1 0,15 9-8 16,-1 3 0-16,1 1 6 0,-1 5 0 0,-1 1-6 15,-1 3 0-15,-1 2 5 0,-1 3 0 0,23 43-5 16,-18-27 0-16,-7-10 3 0,-5 1-1 0,-4-15-2 16,1 3 0-16,2 1 1 0,-1-1 0 0,-4-8-1 15,0 6 0-15,0 2 0 0,0 5 1 0,2 5-1 16,-2 0 0-16,0-2 0 0,0-1 0 0,1 26 0 16,-1-17 0-16,-4-12 0 0,-1-4 0 0,-2-7 0 15,1 4 0-15,0 2-1 0,-1 1 0 0,-1-16 1 16,-1 4 0-16,-1 0-2 0,-1 1 1 0,0 3 1 0,-2 1 0 15,0-2-3-15,0-1 2 0,0-2 1 0,-1 0 0 16,0-2-2-16,-2 0 1 0,-2 0 1 0,-1-1 0 16,0-3-1-16,-2 0 0 0,-4 1 1 0,-1-2 0 0,-1-1-1 15,0 0 1-15,-15-2 0 0,1-2 0 0,-2-2-2 16,-2-1 2-16,-1-3 0 0,0-1 0 0,-4-2 0 16,-1-1 0-16,-3-4 0 0,-2 0 0 0,-3-3 0 15,-3-1 0-15,-2 0 0 0,0-2 0 0,1 1 0 0,-3-2 0 16,1 1 0-16,-1 1 0 0,3 1 0 0,-3 1 0 15,4 3 0-15,1 4 0 0,6 2 0 0,0 4 0 16,-51 0 0-16,43 6 0 0,20 2 0 0,7 1 0 16,23-7 0-16,0-2 0 0,5 3-2748 0</inkml:trace>
  <inkml:trace contextRef="#ctx0" brushRef="#br1" timeOffset="-94338.396">29399 12560 1180 0,'0'0'0'16,"0"0"0"-16,0 0 0 0,0 0 34 0,0 0-1 15,0 0-33-15,-2 0 0 0,2 0 69 0,-1 0 0 16,1 0-69-16,0 0 0 0,0 0 7 0,-3 0 0 15,3 0-7-15,-4 2 0 0,4-2 28 0,-3 3 0 0,3-3-28 16,-6 5 0-16,6-5 2 0,-11 6 0 0,11-6-2 16,-13 8 0-16,13-8 2 0,-18 13-1 0,18-13-1 15,-17 9 0-15,17-9 0 0,-18 11 1 0,18-11-1 16,-20 10 0-16,20-10 22 0,-26 6 1 0,26-6-23 16,-30 8 0-16,12-3 60 0,-1-1 2 0,-1 1-62 15,-3 0 0-15,-2 1 80 0,-2-3-1 0,-2 2-79 16,0 3 0-16,2 2 80 0,2-1 1 0,1 2-81 15,0 3 0-15,1 4 71 0,3 1 0 0,-1 0-71 16,0 0 0-16,2 1 62 0,2-4 1 0,-2 2-63 16,-1 2 0-16,-2 1 58 0,-2 3 1 0,0-1-59 15,2-1 0-15,1-3 51 0,1-1 1 0,-1 1-52 0,0 1 0 16,0 1 41-16,1 0 1 0,-1 1-42 0,0 2 0 16,2 2 32-16,2 3 1 0,-3-1-33 0,0-2 0 15,-3-2 27-15,1-2 0 0,0 1-27 0,-2 1 0 16,-2 0 23-16,-2 0 1 0,1-1-24 0,-1 0 0 0,1-3 21 15,2 1 1-15,-1 1-22 0,1 2 0 0,-1-1 22 16,-1 4 1-16,2 0-23 0,2-1 0 0,1-1 23 16,0 2 1-16,0-3-24 0,-1-1 0 0,-1-2 22 15,-1 0 1-15,-1 1-23 0,-1 0 0 0,2 0 23 16,-1-3 1-16,1 2-24 0,-1-1 0 0,4 1 21 0,1-1 1 16,0 1-22-16,-1 3 0 0,1-1 21 0,-3 3 0 15,2 1-21-15,0-2 0 0,-2-1 18 0,0 0 0 16,2-2-18-16,-1 0 0 0,3 0 14 0,-1-1 2 15,0-1-16-15,1 1 0 0,-1-1 14 0,-2 2-1 0,3-4-13 16,1 4 0-16,3 2 14 0,0 1 0 16,-2-1-14-16,1 0 0 0,-1 1 13 0,1-1 0 0,1-2-13 15,0-2 0-15,-2 1 11 0,2-2 2 0,-1-2-13 16,-2 2 0-16,-2 0 11 0,-1 0 0 0,1-1-11 16,0 1 0-16,0 0 9 0,2 0 0 0,2 1-9 15,-1 3 0-15,-1 0 8 0,0 4 1 0,1-1-9 16,3-3 0-16,0 1 7 0,1 1 0 0,-1-2-7 15,1-3 0-15,0-1 6 0,-1-1 0 0,3-1-6 16,-1 0 0-16,0 2 5 0,0-1 2 0,1-2-7 16,-3 0 0-16,1-1 4 0,-2 1 2 0,0 0-6 15,2 1 0-15,3 1 5 0,-1 1-1 0,1 0-4 0,-1 0 0 16,-3-2 5-16,-1 1-1 0,0-1-4 0,0 1 0 16,2-3 4-16,3 1 2 0,-3 0-6 0,1-2 0 15,-3 2 6-15,2 0 0 0,-2-2-6 0,0-1 0 16,0-2 7-16,0 0 0 0,1 0-7 0,3 2 0 15,1-2 7-15,-1 0-1 0,0 2-6 0,-1-1 0 0,-1 1 7 16,-1 0 1-16,1 1-8 0,1 0 0 0,0 2 7 16,1 1-1-16,-1-1-6 0,0-2 0 0,2-1 6 15,0 1 0-15,-2 1-6 0,0-1 0 0,2 2 5 16,0-2 1-16,0 2-6 0,0 0 0 0,-1-1 4 16,3 0 2-16,1-3-6 0,0-1 0 0,0 1 4 15,0-1 2-15,0 0-6 0,-2 0 0 0,3 0 6 0,-1 0-1 16,-2 0-5-16,0 0 0 0,1 0 5 0,-1 0 0 15,1 2-5-15,-1 0 0 0,2-1 6 0,2 1 0 16,-1 0-6-16,1-1 0 0,-2 1 4 0,-1 1 2 16,1-1-6-16,3-2 0 0,2-3 4 0,1-2 1 0,0-1-5 15,1-2 0-15,-1-1 3 0,1-2 0 0,-1 1-3 16,0 1 0-16,1-1 3 0,-1-1 0 0,1 0-3 16,-1 0 0-16,2 0 3 0,-3 0 1 0,0-1-4 15,0-2 0-15,-1-5 3 0,1-2 1 0,0-2-4 16,0-4 0-16,1-5 2 0,1-1 1 0,-1-2-3 15,0 2 0-15,1 0 3 0,-1 0 1 0,1-2-4 16,-3-1 0-16,1-2 3 0,-3-3 2 0,-1 0-5 16,1 1 0-16,1 1 5 0,2-4 2 0,-3 0-7 15,-1 2 0-15,1 2 7 0,0 1 1 0,1 1-8 0,2 3 0 16,-4 1 9-16,2 3 0 0,2 6-9 16,0-1 0-16,0 1 9 0,1 0 1 0,1 5-10 15,-1 0 0-15,2 2 9 0,0 0 1 0,0 4-10 0,0 1 0 16,0-1 8-16,0 0-1 0,0 2-7 0,0 0 0 15,0 0 7-15,0 0 0 0,0 0-7 0,0 0 0 0,0 2 7 16,0 1-1-16,3 11-6 0,-1 4 0 0,1 2 7 16,0 3 0-16,-1 7-7 0,-1 0 0 0,-1 1 5 15,-1 1 2-15,-1 0-7 0,1 1 0 0,1 0 5 16,-2 1 0-16,2-6-5 0,0 2 0 0,0-3 5 16,0 0-1-16,0-3-4 0,0-1 0 0,2 1 4 15,-1 0-1-15,-1-2-3 0,0 2 0 0,0-2 2 0,0 0 2 16,0-9-4-16,0 0 0 0,0-1 3 0,2-1 0 15,-1 2-3-15,1-5 0 0,0 0 4 0,1-2-1 16,2-3-3-16,1-1 0 0,5-4 3 0,2 1 2 16,17-7-5-16,1-2 0 0,-1-2 3 0,2-4 1 0,0-2-4 15,-1 1 0-15,4-2 5 0,1 0 2 0,0 0-7 16,2 0 0-16,4 0 9 0,3 0 0 0,-2-2-9 16,-2 2 0-16,0-1 11 0,-1 1 0 0,0-2-11 15,2 1 0-15,-3-1 15 0,3 0 1 0,-2 2-16 16,-2-3 0-16,-1 0 17 0,-2 0-1 0,-2 0-16 15,-1 1 0-15,-32 21-2878 0</inkml:trace>
  <inkml:trace contextRef="#ctx0" brushRef="#br1" timeOffset="-82945.323">25170 12418 929 0,'0'0'0'0,"0"0"0"16,0-5 0-16,0 5 23 0,0-5 2 0,0 5-25 16,-3-8 0-16,3 8 58 0,-4-12 2 0,4 12-60 15,-7-12 0-15,7 12 94 0,-11-20 1 0,11 20-95 16,-10-27 0-16,10 27 14 0,-12-25-1 0,12 25-13 15,-11-21 0-15,11 21 34 0,-7-11 1 0,7 11-35 16,-13-10 0-16,13 10 59 0,-14-7 2 0,14 7-61 16,-13-5 0-16,13 5 39 0,-6-3 2 0,6 3-41 15,-6-2 0-15,6 2 43 0,-5 0 2 0,5 0-45 16,-3 0 0-16,3 0 51 0,-4 0 0 0,4 0-51 0,-3 2 0 16,3-2 49-16,-1 1-1 0,1-1-48 0,-2 3 0 15,2-3 44-15,0 4-1 0,0-4-43 0,0 3 0 16,0-3 51-16,0 6 0 0,0-6-51 0,0 11 0 0,0-11 49 15,0 13 0-15,0-13-49 0,0 22 0 0,0-6 47 16,2 0 0-16,1 1-47 0,2-1 0 0,-4-2 43 16,2 0 0-16,2 2-43 0,2 2 0 0,0-1 40 15,3 0 0-15,-5 2-40 0,0-3 0 0,-1 0 35 0,1 2 0 16,2-1-35-16,1 0 0 0,1 1 35 16,2-1 0-16,2 1-35 0,-7 1 0 0,1-2 31 0,-2 2 2 15,-1 2-33-15,1 1 0 0,1 2 27 0,-4 1-1 16,1-1-26-16,0-1 0 0,-1 1 22 0,0-2-1 15,-1-3-21-15,1 2 0 0,-1-1 23 0,-1 1-1 0,0 0-22 16,2-1 0-16,1 1 20 0,0-1 1 0,1 1-21 16,-3 3 0-16,1-4 17 0,1 2 1 0,-1 2-18 15,1 2 0-15,0 2 15 0,0 2 1 0,2-3-16 16,0 0 0-16,-1-2 11 0,0 1 1 0,-1-1-12 16,0 0 0-16,0-1 12 0,0 0 1 0,2 0-13 15,2-1 0-15,-1 1 13 0,0 0 1 0,-1 1-14 16,0 2 0-16,0 0 12 0,-2 1 0 0,0 1-12 15,0-2 0-15,0-2 14 0,1 1 1 0,0 0-15 16,1 1 0-16,0-1 12 0,-2-3 1 0,0 1-13 16,2 2 0-16,1 0 12 0,1 0 0 0,-2 1-12 15,-1 0 0-15,3 0 12 0,-1-1 2 0,-1 1-14 0,0 2 0 16,1-5 13-16,0 1 2 0,-1 0-15 0,0 1 0 16,-2-3 14-16,0-2 2 0,1 1-16 0,-1 0 0 15,0 4 14-15,0 0 0 0,0 1-14 0,1 0 0 0,-3 0 11 16,1 0 1-16,-1 0-12 0,2 0 0 15,-3-2 12-15,4-1 0 0,-1 0-12 0,0 0 0 0,2-1 13 16,1-2 0-16,1-1-13 0,-1-1 0 0,-1 0 12 16,1-1 1-16,-1-1-13 0,0 2 0 0,-1 2 11 15,1-1 1-15,0-1-12 0,-2 0 0 0,-1-1 12 0,-1-2-1 16,3-2-11-16,-3 0 0 0,1 2 10 0,-1-2 1 16,1 1-11-16,-2-1 0 0,0 0 8 0,0 0 1 15,0-1-9-15,0 0 0 0,2-2 8 0,-1 0 1 16,1 1-9-16,-2 1 0 0,-2 0 6 0,1-1 1 15,1 1-7-15,0 1 0 0,0 1 7 0,0-1 0 16,0 2-7-16,0 0 0 0,0 1 5 0,-2 4 2 0,0-2-7 16,1-4 0-16,-1 0 4 0,-1-6 2 0,0 2-6 15,0 0 0-15,-1-1 5 0,4-2 0 0,-3 1-5 16,-2 2 0-16,-1 2 5 0,0 0-1 0,1 1-4 16,0 0 0-16,2-1 5 0,3-2 0 0,0 0-5 15,0 0 0-15,0-1 5 0,0-3-1 0,0 3-4 16,0-1 0-16,3 1 5 0,2 1 0 0,1 0-5 15,1 0 0-15,-3-1 6 0,1-2 0 0,-2 0-6 16,-1-1 0-16,0 0 4 0,-1-2 2 0,1-1-6 16,-2 3 0-16,0-1 4 0,0 0 1 0,-2 1-5 15,1-1 0-15,-1-1 4 0,0-1 1 0,2 1-5 16,-3 0 0-16,2 0 3 0,-3-2 1 0,3-3-4 0,-1 1 0 16,1 1 4-16,-1 0-1 0,0-1-3 0,-1 1 0 15,2-1 4-15,-1 1-1 0,1 0-3 0,-1-1 0 16,0 1 2-16,1-1 2 0,-1 1-4 0,1-2 0 15,-1 0 3-15,2 0 0 0,-5 0-3 0,2-2 0 0,-2-2 3 16,-3-3 0-16,-3-2-3 0,-3-2 0 0,-2-5 3 16,0-3 1-16,-2 0-4 0,1 3 0 0,-1 2 4 15,-1 1 1-15,10 5-5 0,-3-1 0 0,0-2 5 16,-1-2 2-16,-6-5-7 0,0 1 0 0,0-2 10 0,-1 0 0 16,0 0-10-16,-1-2 0 0,-1 2 13 0,-1-1-1 15,1-2-12-15,0 0 0 0,-2-2 12 0,0 0 1 16,-32-30-13-16,21 23 0 0,10 8 12 0,-1 6 0 15,21 14-12-15,-1-2 0 0,-2-1 11 0,0-1 1 16,0 1-12-16,0 0 0 0,0 1 9 0,2 0 0 16,2 2-9-16,1 1 0 0,0 1 10 0,0-1 1 15,1 1-11-15,1-1 0 0,-1 1 10 0,1 1 0 0,-1 0-10 16,0 0 0-16,2 1 10 0,0 1 0 0,0 10-10 16,2-1 0-16,3 4 8 0,-1 2 0 0,4 7-8 15,0 0 0-15,0 1 8 0,2 0 0 0,1 2-8 16,0 0 0-16,0-2 7 0,1 2-1 0,2-1-6 15,0-1 0-15,2 0 6 0,0 1-1 0,-2 2-5 16,2-1 0-16,2 2 5 0,-2-1-1 0,-2-4-4 16,2 0 0-16,0-1 5 0,-2 3 1 0,-2-9-6 15,-1 1 0-15,-2-4 4 0,-1 0 1 0,2 2-5 16,-2-5 0-16,0 0 3 0,-3-3 1 0,-2-5-4 16,0 0 0-16,0 0 4 0,0-1-1 0,-1-2-3 15,1 0 0-15,0 0 3 0,2 0 1 0,6-3-4 0,2 0 0 16,0-4 3-16,1-1 1 0,7-4-4 0,0-1 0 15,-1-3 2-15,1 0 1 0,4-6-3 0,-1 0 0 0,-1-2 5 16,-3 1-1-16,-4 4-4 0,2 0 0 0,1 0 6 16,2 0-1-16,6-8-5 0,-2 0 0 0,-2 0 6 15,-1 2 1-15,27-37-7 0,-17 22 0 0,-5 7 5 16,-1 1 1-16,-12 16-6 0,4-3 0 0,2-3 4 16,4 0 1-16,-12 13-5 0,0-2 0 0,1-2 4 0,1 2 2 15,18-21-6-15,-9 7 0 0,-7 3 5 0,-5 1-1 16,-10 16-4-16,1-3 0 0,-2-1 3 0,0-2 2 15,5-27-5-15,1-3 0 0,-6 41-2965 0</inkml:trace>
  <inkml:trace contextRef="#ctx0" brushRef="#br3" timeOffset="-41336.191">20775 13364 1947 0,'3'-6'0'0,"-3"6"89"16,6-13 1-16,12-23-90 0,1 1 0 0,0 4 170 15,-2 5-1-15,1 1-169 0,0 1 0 0,2 2 105 16,3 0 2-16,2 3-107 0,1 3 0 0,1 3 28 16,5 4 0-16,-2 1-28 0,2 3 0 0,-2 2 27 15,2 1 0-15,3 4-27 0,2 3 0 0,1 6 25 16,3 5 1-16,1 4-26 0,-2 2 0 0,-2 10 20 0,2 6 0 15,-2 2-20-15,-3 1 0 0,-3 2 17 0,-2-1 1 16,-3 4-18-16,-1 3 0 0,-4 4 14 0,-3 4 1 16,-4-4-15-16,-4 1 0 0,-5-2 12 0,-3 1 2 15,-4-1-14-15,-6 0 0 0,-5-1 10 0,-6-4 0 0,-3-1-10 16,-4-6 0-16,-4-5 8 0,-1-4 0 0,-8-5-8 16,-2-6 0-16,-7-4 5 0,-2-5 2 0,-4-4-7 15,1-6 0-15,-4-4 4 0,-1-7 2 0,-1-2-6 16,1-6 0-16,1-5 3 0,2-4 2 0,3-5-5 15,3-1 0-15,7-8 6 0,2-2-1 0,8 2-5 16,3 1 0-16,8 2 6 0,4 0 0 0,6 0-6 16,5-1 0-16,9-3 14 0,4 1-1 0,8 2-13 15,1 2 0-15,7-1 26 0,5 2 0 0,3 3-26 16,1 4 0-16,1 1 34 0,1 4 0 0,-2 0-34 16,-1 2 0-16,0 1 34 0,-2 5 0 0,0-1-34 15,-1 4 0-15,-2 2 35 0,-1 5-1 0,-4 1-34 0,3 2 0 16,-25 3-2507-16</inkml:trace>
  <inkml:trace contextRef="#ctx0" brushRef="#br1" timeOffset="-36407.883">21715 13863 1457 0,'0'0'0'0,"0"0"0"0,0 0 0 0,0 0 79 15,0 0-1-15,0 0-78 0,0 0 0 0,0 0 137 16,0 0 1-16,0 0-138 0,0 0 0 0,0 0 102 16,6-5 1-16,-6 5-103 0,10-11 0 0,-10 11 26 15,13-12 1-15,-13 12-27 0,14-19 0 0,-14 19 28 16,24-29 2-16,-24 29-30 0,24-28 0 0,-24 28 34 0,25-30 2 16,-14 14-36-16,-1 0 0 0,0-1 26 0,-2-2 1 15,1-2-27-15,2 0 0 0,4 2 25 0,-1 0-1 16,0 2-24-16,2-2 0 0,-3 0 22 0,1 0 0 15,1 0-22-15,1 2 0 0,0 1 28 0,1 0 0 16,1-2-28-16,-1 1 0 0,1 0 34 0,-1-1 1 16,1 2-35-16,-1 1 0 0,2-1 35 0,2 1 0 0,0 4-35 15,-2 2 0-15,0 1 31 0,2 2-1 0,0 1-30 16,-2 2 0-16,-5 1 24 0,2 1 0 0,2 1-24 16,1 3 0-16,1 0 19 0,1 2 0 0,0 1-19 15,1 2 0-15,2-2 15 0,2 5 1 0,-4 0-16 16,2 2 0-16,0 1 18 0,1 2 0 0,-3 2-18 15,-2-1 0-15,-3 0 18 0,-1 1 0 0,-2-1-18 16,-1 1 0-16,-2-3 15 0,2 1 1 0,-5 3-16 16,0 3 0-16,0 2 12 0,-2 2 1 0,-1 2-13 15,0-1 0-15,1 0 11 0,-3 1 0 0,2-2-11 16,0 1 0-16,-2 0 8 0,-1-2 1 0,1-1-9 0,-3-1 0 16,2 3 7-16,-2-3-1 0,0 3-6 0,0 1 0 15,0 1 6-15,0 4 0 0,-2-2-6 0,2-2 0 16,-3-1 4-16,0-1 1 0,-1-3-5 0,1 1 0 0,0 0 4 15,-2-2 2-15,1-3-6 0,-1 0 0 16,2 0 3-16,-5-2 2 0,1 4-5 0,1-4 0 0,-1 4 4 16,1 1 1-16,-5 0-5 0,3-1 0 0,0-2 6 15,-2 0 1-15,2 0-7 0,2-2 0 0,0-2 7 16,-1-1 1-16,-1 0-8 0,-1 0 0 0,-2-1 7 16,-2 0 1-16,2-1-8 0,1-1 0 0,4-1 7 0,-1-4 0 15,1 1-7-15,0-1 0 0,-1-1 7 0,1-2 0 16,-2-2-7-16,0 3 0 0,0-1 7 0,-5-2 1 15,0 1-8-15,-1-2 0 0,-2 2 7 0,0-2 1 16,-1-2-8-16,1 0 0 0,1-2 9 0,1-3 1 16,1-1-10-16,-1 0 0 0,3 1 11 0,0-3 0 15,-2-1-11-15,0 0 0 0,-1 0 15 0,0-2 0 0,-1-1-15 16,1-2 0-16,1-1 16 0,2-1 1 0,0 1-17 16,-2-2 0-16,-3-3 15 0,-1-1 0 0,-1 3-15 15,2 1 0-15,2 0 16 0,-1 0 0 0,-1 0-16 16,0 1 0-16,2 4 15 0,-3 0 2 0,2-3-17 15,4 2 0-15,2 3 15 0,1-1-1 0,1 0-14 16,2 2 0-16,-3 2 15 0,0 1 1 0,1 0-16 16,2 2 0-16,0 1 12 0,2 0 0 0,0 0-12 15,1 1 0-15,-1-1 9 0,1 2 1 0,1 0-10 16,-1-1 0-16,0 1 9 0,1 0 0 0,-1 1-9 0,1 1 0 16,1 1 7-16,0-3 0 0,0 3-7 0,0 0 0 15,0 0 7-15,0 0 0 0,-2 0-7 0,0 3 0 16,1-3 6-16,-1 1 1 0,2 4-7 0,-3 3 0 15,0 3 5-15,0 2 2 0,1 1-7 0,1 2 0 16,-3 1 5-16,1 1 0 0,0-1-5 0,1-1 0 0,2-3 5 16,0-1-1-16,-1 3-4 0,-1-1 0 0,2 2 2 15,2-1 2-15,-1 1-4 0,-1 2 0 0,-1 1 2 16,-2 3 0-16,-1 0-2 0,3-1 0 0,-2-6 1 16,1 0 1-16,0-3-2 0,1 1 0 0,1-2 1 15,0-1 0-15,0-6-1 0,0 1 0 0,0 0 0 0,0-2 1 16,0-1-1-16,0 1 0 0,0-3 1 0,0 0 0 15,0 0-1-15,1-3 0 0,3-4 2 0,-1 1 1 16,0-5-3-16,-1-8 0 0,1-5 2 0,0-4 0 16,-1-1-2-16,-1-3 0 0,-1 4 2 0,-1-1 2 15,-1 3-4-15,2 0 0 0,3 3 3 0,0 0 0 0,1 1-3 16,-1 0 0-16,0 0 5 0,3 0-1 0,-1 0-4 16,1-1 0-16,-1 1 5 0,2 0 1 0,1 1-6 15,1 1 0-15,2 1 5 0,0 1 1 0,2 6-6 16,2 1 0-16,0 3 4 0,1 1 2 0,-6 6-6 15,0-2 0-15,4 1 7 0,-1-3 0 0,38-1-7 16,-18 4 0-16,-4 4 6 0,-1 1 1 0,-18-1-7 16,3 1 0-16,0 2 5 0,-1-2 1 0,7 5-6 15,-3 1 0-15,-16-9-2725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06:50.30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3867 5478 1281 0,'0'0'0'16,"0"0"0"-16,11 13 0 0,-11-13 45 0,17 19 1 16,-17-19-46-16,21 27 0 0,-21-27 94 0,22 31 0 15,-22-31-94-15,24 29 0 0,-11-13 68 0,3 0 0 0,2-2-68 16,-2 2 0-16,4-1 29 0,-1-3 1 0,5 0-30 15,0-4 0-15,2 0 20 0,-1 2 0 0,1-3-20 16,2 1 0-16,3-3 16 0,1 0-1 0,-2 1-15 16,-1-1 0-16,1 3 12 0,-5-3-1 0,4-2-11 15,0-2 0-15,-1-2 10 0,3 1 1 0,-3-3-11 16,3-1 0-16,-3 3 8 0,1-4 0 0,-2 2-8 16,5 0 0-16,-3 1 8 0,1 2 0 0,-1-3-8 15,1 3 0-15,-5-3 7 0,1 1 1 0,1 2-8 16,0 0 0-16,0 0 7 0,4 0 0 0,-3-3-7 15,2 0 0-15,1-2 7 0,-3 0-1 0,1 2-6 0,0 2 0 16,-7-2 6-16,2-2 1 0,-3 2-7 16,0-1 0-16,-1 0 4 0,1-1 2 0,0 2-6 0,-2 1 0 15,2-1 3-15,-2 0 2 0,1 1-5 0,3-2 0 16,-3 0 4-16,1 0 1 0,0 0-5 0,1 0 0 0,2 4 10 16,0-3 1-16,1 1-11 0,-2 0 0 15,1 2 16-15,-2 2-1 0,2 0-15 0,-2 1 0 0,7 1 23 16,3 0-1-16,-2 0-22 0,-1-4 0 0,4 2 25 15,1 1 1-15,-1 0-26 0,1 2 0 0,-1-5 20 16,2 3 1-16,-1-1-21 0,-1 1 0 0,1 2 20 0,-1-1 1 16,1 0-21-16,2-1 0 0,-2-3 16 0,-1 5 1 15,4-2-17-15,1-2 0 0,-4 2 15 0,1-3-1 16,1 4-14-16,-2 0 0 0,2-2 13 0,-2 1 0 16,-1 0-13-16,2 2 0 0,2-2 11 0,-3-3 2 15,2 2-13-15,-2 1 0 0,-4-3 11 0,0 2 0 0,2-2-11 16,-5-2 0-16,2-3 9 0,0-1 0 0,-4 1-9 15,4 0 0-15,-1 1 8 0,3 0 1 0,-3 0-9 16,3-3 0-16,1-1 7 0,-2 2 0 0,3-2-7 16,-4 0 0-16,1-3 6 0,2 2 2 0,2-4-8 15,-1 5 0-15,5-5 6 0,4 2 0 0,-1 0-6 16,2 2 0-16,-1 1 5 0,-1-3 1 0,1 1-6 16,1 2 0-16,0-3 3 0,1 2 1 0,-1-1-4 15,2 2 0-15,-4 2 4 0,2 1-1 0,-1 1-3 16,-1-1 0-16,1 2 2 0,-1-2 2 0,2 2-4 15,-1 0 0-15,-1 1 2 0,-3-1 1 0,4 0-3 16,-4 1 0-16,-1 2 3 0,-2 2-1 0,1-2-2 0,-2 0 0 16,3 0 1-16,-4-2 0 0,2-1-1 0,-1 1 0 15,-1 1 1-15,-1-1 0 0,1 2-1 0,-2 0 0 16,2 0 1-16,-3 3 1 0,2-1-2 0,2-2 0 16,-4 0 0-16,0 3 1 0,4-3-1 0,1 2 0 15,3-2 0-15,0 0 1 0,-1 3-1 0,1 0 0 0,-4 2 0 16,1-1 1-16,2 1-1 0,-1 2 0 0,2-6 0 15,4-1 1-15,-1 0-1 0,-1 3 0 0,2-3 0 16,-1-3 1-16,1 2-1 0,-1 1 0 0,-3 1 0 0,4 2 1 16,-1-6-1-16,1 2 0 0,1-6 0 15,1 1 1-15,-1-2-1 0,-1 5 0 0,-1 3 0 0,1-3 2 16,-3 1-2-16,6 2 0 0,-4-3 0 0,1 1 1 16,-1-1-1-16,2 0 0 0,-4 1 0 0,2 2 1 15,-4-3-1-15,-2 3 0 0,-3 3 0 0,-7-3 1 16,1 0-1-16,-6-6 0 0,1 1 2 0,-5 1 0 0,-2-1-2 15,-2-2 0-15,-3 3 4 0,-1-1 0 0,-5 0-4 16,2 2 0-16,-3 3 7 0,1-3 0 0,5-5-7 16,5-5 0-16,-13 13-1882 0</inkml:trace>
  <inkml:trace contextRef="#ctx0" brushRef="#br0" timeOffset="1257.774">15779 5437 1281 0,'0'0'0'0,"0"0"0"16,13 8 0-16,-13-8 98 0,29 20 0 0,-13-10-98 0,1 3 0 15,4 1 110-15,0 3 1 0,4-1-111 0,4-3 0 16,3-2 71-16,3 2 1 0,3-4-72 0,-3 4 0 16,3 1 33-16,5 0 0 0,0-3-33 0,1-1 0 0,2-4 19 15,3 2 0-15,1-3-19 0,-1 3 0 0,2-4 9 16,0 4 1-16,0-4-10 0,2-3 0 0,-2-1 5 15,3 0 1-15,0 0-6 0,-3-1 0 0,0-3 3 16,-2 1 1-16,1 2-4 0,-1-3 0 0,1 0 3 16,1 1 0-16,-4 1-3 0,6 0 0 0,-2 1 8 15,3 1 1-15,-4-5-9 0,1 2 0 0,-2-5 11 0,2 0 0 16,0 0-11-16,-2 3 0 0,-1-4 16 0,0 1 0 16,-6 0-16-16,1-5 0 0,-2 2 17 0,0-1 1 15,-4-4-18-15,0-2 0 0,-1-1 15 0,1-1 1 16,-2 2-16-16,-1 3 0 0,-2 2 12 0,-2 2 1 0,0-2-13 15,0 0 0-15,1-2 9 0,-1 2 1 16,0 2-10-16,2 1 0 0,-2 4 6 0,4 4 2 0,-1-1-8 16,1 2 0-16,1 1 5 0,0 1-1 0,0 2-4 15,5-1 0-15,0 1 3 0,1 2 0 0,1 1-3 16,2-1 0-16,2-2 1 0,1 2 0 0,0 0-1 16,1 3 0-16,-5-4 0 0,2 4 1 0,1 0-1 15,0-3 0-15,4 1 0 0,1 1 0 0,-5-1 0 16,-1-1 0-16,-2-1 0 0,-5 3 0 0,2-2 0 15,0-5 0-15,-1 0-1 0,0 0 1 0,-1 0 0 16,-3-5 0-16,0-3-1 0,-1 2 0 0,-1-1 1 16,1 1 0-16,-1 1-2 0,0-3 1 0,3 0 1 15,0 0 0-15,2 0-3 0,4 1 2 0,-4 0 1 16,2-1 0-16,0 0-1 0,-2 2 1 0,0 0 0 0,2-1 0 16,-2 3-1-16,2-4 1 0,3 3 0 0,-1-3 0 0,4 3 0 15,0-3 0-15,0 4 0 0,-3 0 0 0,2 0 0 16,-7 4 0-16,4-3 0 0,1 3 0 15,1-5 0-15,1 2 1 0,3 1-1 0,0 2 0 0,0 2 2 16,-1 1 2-16,1-3-4 0,0 5 0 0,0-2 5 16,0-2 2-16,1 2-7 0,-3 2 0 0,2 2 9 15,0-1 0-15,1 0-9 0,1-1 0 0,-2-3 9 16,1-1 1-16,-1 1-10 0,-2 1 0 0,-1 2 9 0,-2-2 1 16,-2-3-10-16,1 0 0 0,-1 0 8 0,-1-3 0 15,3-2-8-15,1 2 0 0,1 0 7 0,0 1-1 16,-1-3-6-16,-1 2 0 0,0 0 6 0,-3 1-1 15,3-1-5-15,2 0 0 0,1 1 5 0,0-2-1 16,2 4-4-16,-5-4 0 0,0 4 4 0,0 0 0 0,4 0-4 16,0 0 0-16,4 0 3 0,2 0 0 0,-2 0-3 15,-3 4 0-15,0-4 2 0,-2 1 2 0,-3-1-4 16,0-1 0-16,-2-3 2 0,2 1 0 0,-4 2-2 16,-1-2 0-16,-2-2 2 0,-2 2 1 0,-5-1-3 15,-2 0 0-15,-5-1 2 0,-3-3 0 0,-1 0-2 16,-4-1 0-16,-4-2 4 0,-2-2 1 0,-4 0-5 15,0 2 0-15,-4 2 3 0,-5-4 2 0,3 5-5 16,4 2 0-16,-2 6-1773 0</inkml:trace>
  <inkml:trace contextRef="#ctx0" brushRef="#br0" timeOffset="8975.809">7745 6617 740 0,'0'0'0'0,"0"0"56"15,0 0 0-15,16-4-56 0,0 1 0 0,-7 2 118 16,-4-1 1-16,0 0-119 0,1-2 0 0,-1 4 85 0,3-3 2 16,-7 3-87-16,3-4 0 0,-1 3 30 0,-3 1 2 15,0 0-32-15,0 0 0 0,0 0 29 0,0 0 0 16,-3 0-29-16,-7-7 0 0,-6 1 31 0,-5 0 2 15,-4-1-33-15,-1 4 0 0,-1-5 23 0,-3 4 2 16,0-3-25-16,-2 6 0 0,2-2 23 0,-4 1-1 0,-3 0-22 16,2 2 0-16,-6 4 21 0,-4 0 1 0,2 3-22 15,-3-3 0-15,0-2 27 0,0 0 1 0,-1 2-28 16,-5-1 0-16,1 2 33 0,-3 0 1 0,-5-2-34 16,1 2 0-16,-1-4 38 0,0 1 0 0,-5-2-38 15,2 2 0-15,-3 1 42 0,1-3 0 0,-3-3-42 16,4 1 0-16,-4 0 37 0,1 1 1 0,7 1-38 15,-3 0 0-15,6 0 30 0,2 0 0 0,3 0-30 16,2 0 0-16,4 0 32 0,2 0-1 0,5-3-31 16,1 1 0-16,7-1 29 0,1 3 1 0,4-3-30 15,1 1 0-15,6-1 26 0,5 1 0 0,1 1-26 16,1-1 0-16,3 2 24 0,3-3-1 0,3 2-23 0,-1 1 0 16,3 0 22-16,0 0-1 0,0 0-21 0,0 0 0 15,0 0 16-15,3 0-1 0,2 0-15 0,8 0 0 16,7 1 15-16,6 2 1 0,3-3-16 0,-1 0 0 15,6 0 13-15,-1 0 2 0,2 0-15 0,4 0 0 16,0 0 14-16,1 0 1 0,2 0-15 0,2 0 0 0,4 0 11 16,2 0 0-16,4-3-11 0,0 0 0 0,0 1 10 15,8 2 2-15,0 0-12 0,-1 0 0 0,1-4 10 16,0-4 0-16,1 3-10 0,-3 2 0 0,2 3 8 16,0 0-1-16,1 0-7 0,0-3 0 0,1-2 7 15,1 2 0-15,2 1-7 0,-3-1 0 0,1-2 7 0,2 5-1 16,-3-5-6-16,-2 2 0 0,2 3 6 0,-2-3 0 15,-3 2-6-15,-1 1 0 0,-4 0 4 0,0 0 1 16,-3 1-5-16,-5 2 0 0,-3-3 3 0,-3 2 1 16,-5-1-4-16,-3 1 0 0,-6 1 4 0,-4 2-1 0,-3-2-3 15,-6-1 0-15,-1 1 2 0,-4-2 2 16,-6 3-4-16,-2-1 0 0,-2-3 2 0,-1 0 0 0,-5 1-2 16,-6-1 0-16,-7 0 1 0,-3 0 2 0,-4 0-3 15,-7-1 0-15,-7-6 1 0,-4 1 0 0,-4 0-1 16,-1 1 0-16,-1 0 1 0,-2 1 0 0,-2 0-1 15,-1 0 0-15,-4-3 0 0,0 3 1 0,1-1-1 16,-2-3 0-16,-2-2 0 0,2 2 0 0,-5 2 0 16,1 1 0-16,3 1 0 0,-4-1 0 0,3 3 0 15,-1 1 0-15,3 1 0 0,1 0 0 0,4 0 0 16,1 0 0-16,2 0 0 0,-4 0 0 0,7 0 0 16,2 0 0-16,6 0 0 0,-2 0 0 0,4 1 0 15,-1 1 0-15,7 3 0 0,-3-4 0 0,4 2 0 0,6-3 0 16,-1-3 0-16,5 2 0 0,2 1 0 0,1 1 0 15,4 2 0-15,-3 1 0 0,8 0 0 0,2-2 0 0,-1-1 0 16,5 1 0-16,2 1 0 0,4-1 0 16,0-1 0-16,0 1 0 0,0 1 0 0,0-3 0 0,8 5 0 15,0-2 1-15,7-1-1 0,5 2 0 0,9 3 0 16,1 1 2-16,7 0-2 0,1-4 0 0,7-2 0 16,1 1 1-16,0 0-1 0,1 2 0 0,2-5 0 15,-1 3 1-15,4-3-1 0,-1 2 0 0,4-2 1 0,0-2 0 16,3-1-1-16,-1 0 0 0,2 1 1 0,2-1 0 15,4-2-1-15,-3 1 0 0,5 0 1 0,0 0 0 16,2-3-1-16,-2 3 0 0,-2 0 3 0,-6 3-1 16,3 1-2-16,-1-3 0 0,-1 3 3 0,-1 3 1 0,0-3-4 15,-5 3 0-15,1 2 4 0,-1-4 1 0,-3 2-5 16,-2 1 0-16,-6-3 3 0,-1-1 2 0,-6 0-5 16,-2 3 0-16,-7-3 3 0,-3 0 1 0,-4-3-4 15,-5 2 0-15,-4 1 4 0,-8 0-1 0,-3 0-3 16,2 0 0-16,-2 0 2 0,-2 0 2 0,-4 0-4 15,-7 0 0-15,-4 0 2 0,-9 0 0 0,-3 0-2 16,-4 0 0-16,-9 0 1 0,-4 0 0 0,-5 0-1 16,-3-5 0-16,-8 2 2 0,-5 0-1 0,-3-1-1 15,-4 3 0-15,-4-4 1 0,-1-1 0 0,-9 4-1 16,4-3 0-16,-4 4 1 0,-5 1 0 0,6 0-1 16,4 1 0-16,3 1 1 0,4 1 0 0,9-3-1 0,0 2 0 15,9 1 5-15,1 0 1 0,6-3-6 16,8 2 0-16,6 1 4 0,7-2 2 0,6 1-6 0,7 3 0 15,9-5 5-15,3 1 2 0,2 2-7 0,3 1 0 16,0-4-1987-16</inkml:trace>
  <inkml:trace contextRef="#ctx0" brushRef="#br1" timeOffset="18840.733">13425 6544 752 0,'0'0'0'0,"0"0"0"16,0 0 0-16,0 0 17 0,0 0 1 0,0 0-18 16,0 0 0-16,0 0 59 0,0 0 0 0,0 0-59 15,0 0 0-15,0 0 54 0,5 4 1 0,-5-4-55 16,11 13 0-16,-11-13 25 0,22 24 0 0,-22-24-25 15,29 17 0-15,-13-10 21 0,2-1 0 0,-1 2-21 16,2 0 0-16,4 0 16 0,1 3 1 0,-4-5-17 0,3 2 0 16,0 3 15-16,3-1 1 0,3 1-16 0,-4 0 0 15,4 1 12-15,-4-2 1 0,4 1-13 0,-2-1 0 16,5-3 11-16,1 0 0 0,1-1-11 0,-1 2 0 16,1 0 9-16,-1 3 0 0,2-3-9 0,-1 1 0 0,1-1 11 15,0 0 2-15,2-3-13 0,-2 1 0 0,3 1 36 16,2-1-1-16,1-1-35 0,-2-2 0 0,2 2 46 15,-3-1 2-15,4 0-48 0,-6-3 0 0,3-1 48 16,-4 0 1-16,1 3-49 0,-1-3 0 0,0-3 45 16,1 2 0-16,0-4-45 0,-2 3 0 0,-1 1 35 0,-3-2 0 15,1 1-35-15,-3-1 0 0,1-2 28 0,0 2 1 16,-4 0-29-16,4 1 0 0,1-4 23 0,-1-1 2 16,0 4-25-16,-1-1 0 0,-1 0 19 0,2 1 0 15,0 2-19-15,-7-3 0 0,-1 3 16 0,-4-1 1 16,-2 1-17-16,-3-4 0 0,1 2 12 0,0 0 0 0,-5 1-12 15,-3-3 0-15,-2 2 11 0,-2 0 0 0,3 1-11 16,-4 2 0-16,1-3 10 0,-1 3 0 0,0-3-10 16,0 1 0-16,0 2 8 0,0 0 0 0,-1 0-8 15,1 0 0-15,-4 0 6 0,3 0 1 0,-4 0-7 16,-4 0 0-16,-4 2 6 0,-2 1-1 0,-5 0-5 16,-1 2 0-16,-3-3 5 0,-1 1-1 0,-3 0-4 15,0 2 0-15,1 0 4 0,0 1 0 0,-7-1-4 16,1-2 0-16,-1-2 2 0,-4 3 1 0,1-4-3 15,-4 1 0-15,-1 2 1 0,-1 0 1 0,2 2-2 16,-5 0 0-16,-1 1 1 0,0 1 1 0,-1-1-2 16,2-4 0-16,-1-2 2 0,1 0-1 0,-2 3-1 15,2-3 0-15,2 1 1 0,0 2 1 0,5 1-2 0,-3-4 0 16,-1-4 2-16,3 3 0 0,2-1-2 0,0 1 0 16,-4 1 4-16,-1 0-1 0,7 0-3 0,-3-5 0 0,6 2 5 15,1-2-1-15,2 0-4 0,1 2 0 16,-1 0 4-16,3 1 0 0,4-1-4 0,-2-2 0 0,1-1 5 15,2 0-1-15,6 3-4 0,-2-1 0 0,4 3 6 16,3-1-1-16,3 1-5 0,0 1 0 0,8-3 7 16,0 1 1-16,-3 2-8 0,1 0 0 0,2 0 11 0,0 0 0 15,0 0-11-15,0 0 0 0,0 0 14 16,0 0-1-16,5 0-13 0,8 0 0 0,1 0 15 0,7 0 1 16,1 0-16-16,0-3 0 0,1-2 13 0,-1 5 2 15,3-5-15-15,1 2 0 0,-1 3 14 0,4-3 2 16,1 1-16-16,2 2 0 0,2-3 11 0,1 3 1 15,1 0-12-15,3 0 0 0,2 0 11 0,1 3 0 0,-1-3-11 16,5 0 0-16,5 0 10 0,5 5 0 0,1-3-10 16,-2 1 0-16,-1 0 8 0,0 2 1 0,2-2-9 15,-2-1 0-15,-1 1 8 0,-1-3 0 0,-2 0-8 16,-4 3 0-16,-2 2 6 0,-5-4 1 0,-1 1-7 16,-5-1 0-16,-2 3 7 0,-4 0-1 0,-2-4-6 15,1 3 0-15,-1-3 7 0,1 2 1 0,-2-4-8 16,-4 2 0-16,-4-3 6 0,-3-1 0 0,0 4-6 15,-5-4 0-15,-3 3 5 0,-1-1 0 0,-4 1-5 16,2 1 0-16,-2 0 5 0,0 0-1 0,-2 0-4 16,2 0 0-16,-3 0 4 0,2-4-1 0,-6 0-3 15,-6-1 0-15,-6-3 2 0,-8-3 2 0,-3 3-4 0,-2 0 0 16,-3 2 2-16,1 3 1 0,-4-5-3 0,-3 0 0 16,-1 0 2-16,-1 3 0 0,-3-3-2 0,-3 3 0 0,-2-2 1 15,-3 2 0-15,-1-3-1 0,1 3 0 16,2 2 1-16,1-2 0 0,1 2-1 0,2 3 0 0,-4 0 1 15,4 2 1-15,-2-1-2 0,4-1 0 0,2-1 1 16,1-1 1-16,1-1-2 0,1 3 0 0,1 3 2 16,3-3 0-16,-1 2-2 0,3-2 0 0,1-2 4 15,3-3 0-15,2 2-4 0,3 0 0 0,6 1 6 16,0-2 1-16,8 2-7 0,2 0 0 0,5 2 6 0,4 2 2 16,2-2-8-16,1 0 0 0,1 0 8 0,-3 0 0 15,8 0-8-15,5 0 0 0,8 0 8 0,4 2 1 16,4-2-9-16,4 0 0 0,6 0 8 0,2 0 1 15,0 0-9-15,2 0 0 0,0 0 7 0,2 1 2 16,-2 2-9-16,7-1 0 0,1 1 10 0,3 5 2 0,3-5-12 16,-3-1 0-16,5-2 11 0,-1 0 1 0,1 0-12 15,0 0 0-15,-4 0 11 0,4 0 2 0,-1 3-13 16,-1-1 0-16,-4 4 11 0,-1-1 0 0,-1 3-11 16,0-1 0-16,-1 1 9 0,-1 0 0 0,-1 0-9 15,-7 2 0-15,-1-2 9 0,-6 0 0 0,-1-1-9 16,-6 1 0-16,-3 0 7 0,-3 2 1 0,-8-2-8 15,-4-4 0-15,-6 0 5 0,-4-3 2 0,-2-1-7 16,-1 0 0-16,0 2 5 0,-4-2 0 0,-10-2-5 16,-7 1 0-16,-12-4 2 0,-9 2 2 0,-5-5-4 15,-2 3 0-15,-1-1 2 0,-2 1 0 0,-1 0-2 16,-2 0 0-16,-2 1 1 0,-1 1 1 0,-3-5-2 0,1 3 0 16,0-3 1-16,2 2 0 0,0 1-1 0,-2 2 0 0,4 1 1 15,-1-3 0-15,4 2-1 0,2-5 0 0,4 0 0 16,2-1 1-16,6 1-1 0,-2 2 0 15,7 4 0-15,5-1 1 0,2 1-1 0,4 2 0 0,5-3 0 16,1 3 0-16,5 0 0 0,4 0 0 0,7 0 0 16,0 0 0-16,5 0 0 0,0 0 0 0,0 0 0 15,0 0 0-15,2 0 0 0,4 0 0 0,7 0 0 16,-1 3 0-16,9-3 0 0,5-3 0 0,4 0 0 0,7 1 1 16,1-1-1-16,0 2 0 0,0 1 0 15,-1 0 2-15,5 0-2 0,-1 0 0 0,0 0 1 0,6 0 0 16,0 0-1-16,1 1 0 0,0-1 1 0,1 0 1 15,2 3-2-15,0-3 0 0,2 5 2 0,1-2 1 16,-3-1-3-16,2 1 0 0,-1 2 2 0,1 0 1 16,1-2-3-16,0 0 0 0,1-3 2 0,0 1 1 0,-4-1-3 15,-1 0 0-15,-7 0 1 0,-3 4 0 0,-5-8-1 16,-7 3 0-16,-5-2 0 0,-7-2 0 0,-10 2 0 16,-7 0 0-16,-9 1-2 0,-6-1-1 0,-6 1 3 15,-4-1 0-15,26 3-2032 0</inkml:trace>
  <inkml:trace contextRef="#ctx0" brushRef="#br1" timeOffset="22413.452">18389 6655 916 0,'0'0'0'16,"0"0"17"-16,0 0 0 0,-16-5-17 16,3 2 0-16,0 3 34 0,2 0 0 0,-2 0-34 0,2-4 0 0,0 3 33 15,-2-4 1-15,4 2-34 0,2 0 0 0,-1 1 21 16,-1 2 0-16,2-3-21 0,2 3 0 0,1-5 14 16,-3 2 0-16,3 2-14 0,2-1 0 0,-1 0 10 15,1 2 1-15,1 0-11 0,1 0 0 0,1 2 7 16,4 0 1-16,1-1-8 0,9 2 0 0,7 2 13 15,7 3-1-15,4-3-12 0,1 3 0 0,4-4 16 16,3 3-1-16,2-1-15 0,0 2 0 0,0 0 23 0,0 0-1 16,-1 0-22-16,-1 3 0 0,-2-3 46 0,-3 1 0 15,-2-1-46-15,-4-5 0 0,-3 2 52 0,-3-5 1 16,-5 2-53-16,-3 1 0 0,-5 0 58 0,-4-3 1 16,-4 0-59-16,-2 0 0 0,1 0 66 0,-2 0 0 15,-2 0-66-15,-1 2 0 0,2 1 53 0,-6 0-1 0,-7 2-52 16,-8-1 0-16,-9 4 53 0,-5 3 1 0,-1-4-54 15,0-1 0-15,2-1 45 0,2-2 1 0,-2-1-46 16,1 1 0-16,-1-2 38 0,2-1 0 0,-4-1-38 16,4-2 0-16,-1 1 34 0,1-4-1 0,2-1-33 15,1-1 0-15,3 0 36 0,5 1 1 0,1-1-37 16,3 3 0-16,7-1 33 0,3 1 1 0,5 0-34 16,5 2 0-16,2 0 31 0,4 1 0 0,7-3-31 15,9 2 0-15,11-2 30 0,6-1-1 0,5 5-29 16,2 1 0-16,5 0 22 0,3 3 2 0,-2-2-24 15,2-1 0-15,-2 0 23 0,2 0 1 0,-5 0-24 16,-4 3 0-16,-5-3 19 0,-4 2 1 0,-4-2-20 0,-4 0 0 16,-3-2 15-16,-5 2-1 0,-1 0-14 0,0 0 0 15,-1 2 10-15,-4 1 2 0,2-8-12 0,-4-7 0 16,-14 12-1972-16</inkml:trace>
  <inkml:trace contextRef="#ctx0" brushRef="#br1" timeOffset="23568.762">20947 6564 1243 0,'0'0'0'0,"-2"-3"0"15,2 2 0-15,0-1 18 0,0 0 0 0,-3 2-18 16,0-3 0-16,0 2 44 0,-4 1 0 0,-1-4-44 16,-1 4 0-16,-1-3 39 0,1 2-1 0,1 1-38 15,4 0 0-15,1 0 21 0,3 0 2 0,-3 0-23 16,1 0 0-16,2 0 13 0,0 0 2 0,0 0-15 15,0 0 0-15,0 0 10 0,0 0 0 0,0 0-10 16,0 0 0-16,0 0 10 0,0 0 1 0,0 0-11 0,2 0 0 16,3 1 20-16,0 2 2 0,1 1-22 0,0 0 0 15,2 1 41-15,3 1 1 0,1 4-42 0,-3-2 0 16,1 0 57-16,1 0 0 0,3 0-57 0,1 0 0 16,0 1 62-16,3-1 1 0,-2 1-63 0,0-1 0 0,-2-1 56 15,1-1 0-15,1 0-56 0,3 2 0 0,5-3 47 16,3-2 1-16,-2 4-48 0,4-1 0 0,1 2 38 15,0 4 2-15,2-4-40 0,-3 2 0 0,3 1 30 16,3 2 1-16,0-4-31 0,-2 2 0 0,1 0 26 16,-1 2 0-16,4-7-26 0,-2 1 0 0,3-3 34 15,4 1-1-15,-1 1-33 0,-1-1 0 0,2-2 32 0,1 2 0 16,0 0-32-16,-2-2 0 0,1-3 31 0,-3 0 0 16,4 0-31-16,4 0 0 0,-3 0 24 0,4 0 0 15,-2 0-24-15,1 0 0 0,-3 0 22 0,-1 0 0 16,2 0-22-16,3-5 0 0,1 2 18 0,2-5 0 0,-2 3-18 15,-1 2 0-15,0 0 15 0,-5 2 0 0,3-3-15 16,4 0 0-16,2-3 12 0,3 1-1 0,0-2-11 16,-5 3 0-16,-2 2 13 0,-5-2 2 0,1-3-15 15,1 1 0-15,1-1 11 0,2 0 0 0,-2-2-11 16,-3-1 0-16,0-2 10 0,0 1 2 0,0-1-12 16,-1 2 0-16,-1 0 7 0,1 1 2 0,1 3-9 15,0-5 0-15,0 3 8 0,0-4 1 0,-2 2-9 16,-1 2 0-16,-2-2 8 0,-4 1 0 0,-1-3-8 15,1 2 0-15,-6-1 7 0,3-3-1 0,-3 3-6 16,1 2 0-16,0-2 8 0,-2 1 1 0,-3 1-9 16,0-1 0-16,-2 3 9 0,-1 0 0 0,-2 3-9 0,0 1 0 15,2-1 10-15,-5 3 2 0,-2 1-12 0,-1 1 0 16,-2-3 9-16,-2 1-1 0,-4 2-8 0,-2 0 0 16,-1 0 7-16,-2 0 1 0,0 0-8 0,-2 0 0 0,2 0-2188 15</inkml:trace>
  <inkml:trace contextRef="#ctx0" brushRef="#br1" timeOffset="25674.433">7832 6401 941 0,'0'0'0'0,"0"0"0"0,0 2 0 0,0-2 16 16,0 1-1-16,0-1-15 0,0 7 0 0,0-7 43 16,-3 8 1-16,3-8-44 0,-5 11 0 0,5-11 97 15,-9 3 2-15,9-3-99 0,-21 5 0 0,4-5 9 16,-3 4 0-16,3-4-9 0,-4 0 0 0,4 4 37 16,-4-3 0-16,0-1-37 0,0 0 0 0,1 0 55 0,-6 3 0 15,1-3-55-15,-1 0 0 0,-2 2 41 0,-4 1 0 16,1 0-41-16,1-3 0 0,-3 2 29 0,-4 1 1 15,0 0-30-15,2-3 0 0,2 0 39 0,-1 0 0 16,-4 2-39-16,1 1 0 0,-1-3 55 0,-2 3 0 0,5-3-55 16,-1 0 0-16,5 0 72 0,-1 0 1 0,10-3-73 15,1 3 0-15,5-3 69 0,7 1 2 0,1 2-71 16,0-3 0-16,8 1 58 0,0 2 2 0,3 0-60 16,2 0 0-16,-2 0 60 0,-1 0 1 0,9 0-61 15,6 0 0-15,9-1 53 0,7-1 1 0,4-3-54 16,-2 5 0-16,2 2 38 0,-1 1 1 0,3 0-39 15,2 2 0-15,1-3 34 0,1 4-1 0,3-4-33 16,3-2 0-16,2 0 29 0,3 3-1 0,1-3-28 16,-1 1 0-16,-5 3 23 0,2-1 2 0,-1 0-25 15,1 2 0-15,-5-1 21 0,3 0 2 0,-6-3-23 16,-6 2 0-16,-4 0 18 0,-4 2 0 0,-7-5-18 0,-4 0 0 16,-7 0 16-16,-9 0 2 0,-4-3-18 0,-1 3 0 15,-2 0 15-15,0 0 1 0,-11-2-16 0,-6-1 0 16,-11-5 13-16,-9-3 1 0,-2 2-14 0,-3 1 0 0,1 0 12 15,-3 3 0-15,1-3-12 0,-2 4 0 0,-1-4 9 16,5 1 1-16,-3 3-10 0,3-1 0 0,-4 2 9 16,4 1 0-16,5-3-9 0,2 2 0 0,3 0 7 15,5 1 1-15,1-1-8 0,3 0 0 0,5 1 9 16,-2-1 0-16,9-1-9 0,1 0 0 0,8 3 9 16,6-1 0-16,4 1-9 0,-2-4 0 0,1 3 9 0,2 1 0 15,11 1-9-15,5-3 0 0,7 1 9 0,7-1 0 16,5 0-9-16,3 3 0 0,-1 0 11 0,-1 3 0 15,1-3-11-15,1 3 0 0,-2 2 12 0,5-1 1 16,-4 3-13-16,-4-1 0 0,-5 2 12 0,1 0 0 16,-4 3-12-16,2-1 0 0,-3 1 12 0,-2 1 0 0,0-4-12 15,-8 0 0-15,0-3 10 0,-6-2 1 0,-5 2-11 16,0 0 0-16,-8-2 9 0,0-3 0 0,-3 1-9 16,-2 1 0-16,-3-1 7 0,-5 3 1 0,-6-4-8 15,-6 0 0-15,-10 0 7 0,-10-4-1 0,2 1-6 16,-3-1 0-16,-1-1 6 0,1-3 0 0,-3 3-6 15,-1 0 0-15,-1 2 4 0,-3-3 2 0,3 4-6 16,2-1 0-16,3 2 3 0,1 1 2 0,3 0-5 16,3 0 0-16,2 1 3 0,4 2 0 0,2-3-3 15,7 2 0-15,4-4 3 0,7 2 0 0,3 0-3 16,7 2 0-16,6 1 2 0,2 0 2 0,11-3-4 16,6 3 0-16,7 2 1 0,9-3 1 0,4 1-2 0,-1 2 0 15,7-1 1-15,5 3 0 0,-2-4-1 0,3 2 0 16,-3-1 1-16,6-4 0 0,-3 4-1 0,1 2 0 15,-1 0 1-15,0 2 2 0,-3-2-3 0,-2 2 0 16,-6 0 1-16,-1 0 1 0,-9-1-2 0,1-1 0 0,-9 0 1 16,-1-4 0-16,-10 1-1 0,-2-3 0 0,-8 3 1 15,-4-1 1-15,-4-2-2 0,-1 3 0 0,-3-3 1 16,-5 0 0-16,-8 0-1 0,-7 0 0 0,-14 0 1 0,-9-3 0 16,-3-2-1-16,-3 0 0 0,1-3 1 0,2-3 0 15,0 3-1-15,-1 2 0 0,-4 3 1 0,2-2 1 16,6 2-2-16,0 0 0 0,5 1 0 0,4 2 1 15,9-3-1-15,1 3 0 0,10-3 0 0,6 1 1 16,6 2-1-16,2 0 0 0,5-3 0 0,6 1 1 16,2 1-1-16,3-1 0 0,5 2 1 0,-1-3 0 0,4 2-1 15,5 1 0-15,6-4 1 0,5 4 0 0,-2 0-1 16,-1 4 0-16,-8 0 2 0,0 4-1 0,-4-3-1 16,1-2 0-16,-18-3-2427 0</inkml:trace>
  <inkml:trace contextRef="#ctx0" brushRef="#br1" timeOffset="27142.577">26793 6594 941 0,'0'0'0'15,"0"0"46"-15,0 0 1 0,0 0-47 0,-11-17 0 0,11 17 97 16,-5-8 0-16,5 8-97 0,-5-3 0 0,5 3 75 16,-1-2 2-16,1 2-77 0,-2-4 0 0,2 4 28 15,-3-4 1-15,3 4-29 0,-3-3 0 0,3 3 25 16,-5-1-1-16,5 1-24 0,-3 0 0 0,3 0 26 0,-3 0 0 15,3 0-26-15,-2 0 0 0,2 0 24 0,0 0-1 16,0 0-23-16,0 0 0 0,0 0 25 0,6 4 0 16,-6-4-25-16,13 8 0 0,-13-8 24 0,19 16 2 15,-19-16-26-15,24 18 0 0,-24-18 40 0,22 20 2 16,-22-20-42-16,29 18 0 0,-11-12 50 0,-1 2 2 16,2-3-52-16,4 2 0 0,1 3 53 0,1 1 1 0,1-1-54 15,-1 4 0-15,2 0 47 0,0 5 1 0,-1-3-48 16,-1 0 0-16,-1-2 39 0,0 2 1 0,2-4-40 15,1 1 0-15,3-2 28 0,3-1 1 0,3-2-29 16,-1 0 0-16,0-1 27 0,0 1 0 0,0 0-27 16,0 2 0-16,0 1 23 0,-2-3 1 0,2 1-24 15,2 2 0-15,1-3 21 0,2 2 0 0,3-2-21 16,2-2 0-16,3-1 16 0,1 0 0 0,1 2-16 16,-3-2 0-16,3 2 13 0,-1-1 1 0,2 0-14 15,2-1 0-15,3-2 12 0,1 2 1 0,0-4-13 16,1 3 0-16,1-1 14 0,1-3 2 0,1 0-16 0,-2 0 0 15,1 0 18-15,1 0 0 0,3 0-18 0,1-3 0 16,4-1 20-16,2 0 1 0,-1 1-21 0,-1 1 0 0,-2-3 23 16,0 2 0-16,1-2-23 0,1 1 0 0,-1 0 23 15,3 0-1-15,-1-4-22 0,-2 0 0 0,1 1 18 16,-2 1 1-16,-4 0-19 0,0 1 0 0,-4 0 14 16,-4 1 0-16,1-4-14 0,-2 0 0 0,-1-5 13 15,0-3-1-15,-4 4-12 0,-6-1 0 0,-5-1 9 16,-4-1 1-16,-2 0-10 0,-1-1 0 0,0-5 7 0,-3 1 1 15,-2-1-8-15,-2 5 0 0,-3-1 6 0,-2 1 2 16,-3 3-8-16,0 2 0 0,-2 2 6 0,-1 2 1 16,-2 3-7-16,-2-1 0 0,-4 2 4 0,-2-2 2 15,-1 2-6-15,0 0 0 0,-2 3-2095 0</inkml:trace>
  <inkml:trace contextRef="#ctx0" brushRef="#br1" timeOffset="29289.929">6014 6374 1168 0,'0'0'0'0,"0"0"0"0,6 2 0 0,-6-2 36 0,5 1 0 16,-5-1-36-16,13 4 0 0,-13-4 70 0,24 8 1 15,-7-1-71-15,-1-2 0 0,-2 3 62 0,5-3 0 16,-1 3-62-16,-2-3 0 0,-2-1 25 0,2-1 0 16,-3 1-25-16,-5-3 0 0,-3 2 20 0,-2-3 0 15,-3 4-20-15,1-4 0 0,3 0 16 0,-4 1 0 16,-4 2-16-16,3-3 0 0,-7 3 13 0,3 2 1 0,-11-3-14 15,-1 4 0-15,-7-1 15 0,-2 3 2 0,1-3-17 16,1-1 0-16,2-1 19 0,-4 1 0 0,-1 0-19 16,-3-4 0-16,-4 4 27 0,-2-4 0 0,0 1-27 15,-2 2 0-15,2-1 34 0,-1 4 0 0,2-4-34 16,-2-2 0-16,7-2 44 0,-4 2 2 0,6-5-46 16,-1 2 0-16,7-1 51 0,-2-3-1 0,6 1-50 15,6 0 0-15,4 1 49 0,3-3 0 0,5 3-49 16,0-1 0-16,1 1 52 0,4 2-1 0,6 1-51 15,5-2 0-15,7 0 49 0,5-4 0 0,3 4-49 16,0 4 0-16,0 0 43 0,-3 0 0 0,6 1-43 0,4 1 0 16,0-1 37-16,4 3 0 0,-1-3-37 0,1 6 0 15,-1-1 33-15,1 2 1 0,-4-2-34 0,0 2 0 16,-4-3 24-16,-1 0 1 0,-3-1-25 0,-3 3 0 0,-4-3 21 16,-6 0 2-16,-1 0-23 0,-5-4 0 0,-6 0 18 15,-3 0 0-15,1 0-18 0,-3 0 0 0,-3 0 16 16,1 0 2-16,-6 0-18 0,-9-4 0 0,-7 0 15 15,-10-4 1-15,1 4-16 0,-5-3 0 0,-1 3 15 16,-2-1 1-16,-4-3-16 0,2 3 0 0,-3-3 12 16,0 4 1-16,-4-4-13 0,4 1 0 0,0 1 12 0,0-2 2 15,4 0-14-15,9 0 0 0,2 0 11 0,3-3 1 16,9 2-12-16,4 1 0 0,7 0 11 0,5 3 1 16,6-3-12-16,2 3 0 0,6 1 10 0,-1 1 1 15,11 3-11-15,-1-4 0 0,14 3 10 0,4-1 0 16,0 1-10-16,4 1 0 0,4 1 8 0,3 1 1 0,1 3-9 15,1-4 0-15,-2 5 8 0,-1-1 1 0,1 3-9 16,1-3 0-16,-2 3 7 0,1 0-1 0,-4 0-6 16,-6 0 0-16,-2-1 6 0,-8-2 0 0,-4 3-6 15,-7 0 0-15,-5 0 4 0,-5 1 1 0,-5-1-5 16,-3-4 0-16,-3 0 3 0,1-4 1 0,-11 0-4 16,-3 2 0-16,-12 1 4 0,-6 0-1 0,-4-1-3 15,-4-1 0-15,-1 1 2 0,-6-2 2 0,-2-2-4 16,-3-1 0-16,0 0 1 0,-1 0 1 0,1 1-2 15,0-2 0-15,3 0 1 0,2 1 0 0,2-2-1 0,1 1 0 16,10-4 1-16,2 3 1 0,9-3-2 16,1 3 0-16,11 2 1 0,6-2 0 0,4 2-1 0,3-1 0 15,0 0 1-15,5 1 1 0,3 2-2 0,8-6 0 0,9 1 1 16,6 0 2-16,2 1-3 0,4 2 0 0,-2 1 1 16,5-1 0-16,-2 1-1 0,-1 2 0 0,-4 2 1 15,5 1 0-15,-2 0-1 0,0 4 0 0,-2 1 1 16,-1 3 0-16,1-2-1 0,-6 2 0 0,-2-1 0 15,-4-2 1-15,-1 0-1 0,-2 3 0 0,-2-3 0 16,-4 1 2-16,-5-1-2 0,0 0 0 0,-6-5 0 16,1 2 0-16,-6-5 0 0,1 3 0 0,-6 2 0 0,0-4 0 15,-5 2 0-15,-7 1 0 0,-6-3 0 0,-7 2 0 16,-1-3 0-16,1 0 0 0,-4 0 0 0,2-3 0 16,2 3 0-16,-4 0 0 0,4 0 0 0,-4-1 0 15,7-3 0-15,-1 3 0 0,6 1 0 0,1 0 0 0,6-2 0 16,2 1 0-16,7 1 0 0,1-5 0 15,5 3 0-15,3 1 0 0,3 1 0 0,2-3 0 0,7 1 0 16,6 2 0-16,11-3 0 0,4 3 0 0,4-3 0 16,4 1 0-16,2 2 0 0,7 0 1 0,-4 0-1 15,0 0 0-15,4 0 1 0,-3 0 0 0,3 2-1 16,-4 1 0-16,-3 0 1 0,5-1 1 0,-10 1-2 16,-3 0 0-16,-8 2 2 0,-4-2 1 0,-8 2-3 15,-5-1 0-15,-7-4 2 0,-3 0 1 0,-8 0-3 16,-8-3 0-16,-6 2 4 0,-7-6 0 0,-4 3-4 15,-5 0 0-15,-12 3 4 0,-1-4-1 0,-1-1-3 16,-1 4 0-16,0 2 3 0,-1 5 1 0,3-2-4 0,5 2 0 16,0 0 2-16,4 1 1 0,1-8-3 15,3-6 0-15,38 8-2313 0</inkml:trace>
  <inkml:trace contextRef="#ctx0" brushRef="#br1" timeOffset="60072.322">17013 8637 1130 0,'0'0'0'16,"0"0"58"-16,0 0 1 0,0 0-59 16,-5 9 0-16,5-9 151 0,0 5 0 0,0-5-151 0,0 2 0 15,0-2 101-15,0 3 0 0,0-3-101 0,0 3 0 16,0-3 29-16,0 5 2 0,0-5-31 0,0 1 0 0,0-1 31 15,0 3 2-15,0-3-33 0,5 4 0 16,-5-4 24-16,6 0 2 0,-6 0-26 0,7 3 0 0,-7-3 22 16,14 0 0-16,-14 0-22 0,22 5 0 0,-22-5 16 15,23 1 0-15,-23-1-16 0,22 3 0 0,-22-3 13 16,19 0-1-16,-19 0-12 0,16 3 0 0,-16-3 6 16,18 5 1-16,-18-5-7 0,14 2 0 0,-14-2 2 15,16 0 1-15,-16 0-3 0,16 0 0 0,-16 0-1534 0</inkml:trace>
  <inkml:trace contextRef="#ctx0" brushRef="#br1" timeOffset="62171.532">17207 8706 916 0,'0'0'0'0,"0"0"0"0,-1 2 0 16,1-2 22-16,-3 2-1 0,3-2-21 0,-5 3 0 0,5-3 43 15,-5 8 0-15,5-8-43 0,-8 1 0 0,8-1 30 16,-5 3-1-16,5-3-29 0,-3 4 0 0,3-4 19 16,-1 4 0-16,1-4-19 0,-2 2 0 0,2-2 10 15,0 3 1-15,0-3-11 0,-2 3 0 0,2-3 7 16,-3 3 1-16,3-3-8 0,-5 7 0 0,5-7 5 16,-4 6 1-16,4-6-6 0,-13 6 0 0,13-6 10 15,-8 4 0-15,8-4-10 0,-10 3 0 0,10-3 37 0,-3 0 1 16,3 0-38-16,-6 0 0 0,6 0 73 0,-2 0 0 15,2 0-73-15,-1 0 0 0,1 0 102 0,-4-5 1 16,4 5-103-16,0-6 0 0,0 6 102 0,0-13 1 16,0 13-103-16,2-22 0 0,-2 22 101 0,6-19 0 0,-6 19-101 15,5-18 0-15,-5 18 84 0,2-14 1 0,-2 14-85 16,3-9 0-16,-3 9 69 0,5-11 0 0,-5 11-69 16,6-13 0-16,-6 13 53 0,7-16 1 0,-7 16-54 15,11-16 0-15,-11 16 38 0,12-14 1 0,-12 14-39 16,13-19 0-16,-13 19 31 0,16-24-1 0,-16 24-30 15,19-22 0-15,-19 22 25 0,24-20 1 0,-24 20-26 16,24-26 0-16,-24 26 22 0,27-24 0 0,-27 24-22 16,27-25 0-16,-27 25 21 0,26-24 0 0,-26 24-21 15,25-27 0-15,-25 27 21 0,26-22 2 0,-26 22-23 16,25-27 0-16,-25 27 20 0,31-27 1 0,-16 16-21 16,1 0 0-16,0 2 20 0,-1-4 1 0,4 5-21 15,-3-3 0-15,1 2 19 0,1 1 1 0,-1-3-20 0,1 3 0 16,1 0 14-16,-3 1 1 0,3 0-15 0,2-1 0 15,0-3 11-15,-1 1 0 0,1 2-11 0,0 0 0 0,-2 0 11 16,0 0-1-16,2 0-10 0,3 4 0 0,-4-4 9 16,3 3 1-16,1-3-10 0,-4-3 0 0,3 2 8 15,0-4-1-15,-2 2-7 0,3 1 0 0,2 2 6 16,-1-3 1-16,1 2-7 0,-4 1 0 0,2-3 8 16,0 3 0-16,-2 0-8 0,-1 0 0 0,-1 2 6 15,1-2 1-15,0 1-7 0,0 1 0 0,-1 0 6 0,1-4-1 16,1 2-5-16,2 4 0 0,2-3 5 0,-1 6-1 15,1-4-4-15,-1 2 0 0,1 0 5 0,-1-1 0 16,1 3-5-16,-2 1 0 0,0-3 5 0,-2 3-1 16,2 0-4-16,0 0 0 0,0 0 4 0,0 0 0 15,-1 0-4-15,3 0 0 0,-4 0 4 0,4 0-1 0,-1 0-3 16,2 3 0-16,-1-2 2 0,3 3 1 0,-2-1-3 16,-2 0 0-16,-1 2 3 0,0-1-1 0,2 0-2 15,-4 2 0-15,3 0 2 0,2 2 0 0,1-1-2 16,-3-1 0-16,2-3 2 0,-3 2-1 0,2-4-1 15,-3 3 0-15,1-1 1 0,0-3 0 0,2 1-1 16,-6 2 0-16,1 1 0 0,0 0 1 0,0-4-1 16,-2 0 0-16,0 0 0 0,2 2 1 0,-4 0-1 15,2-1 0-15,4 2 0 0,-3-3 1 0,-2 2-1 16,1 1 0-16,0-3 0 0,-1-3 1 0,-1 3-1 16,1 3 0-16,-1-3 0 0,1 2 0 0,-4-1 0 0,2 4 0 15,-2-5 0-15,-1 2 0 0,0-1 0 16,-2 4 0-16,-1-5 0 0,-6 0 0 0,4 1 0 0,0 1 0 15,0 0 0-15,2 1 0 0,-2-3 0 0,1 1 0 16,3 3 0-16,-4-1 0 0,1 1 0 0,1-2 0 0,-1 0 0 16,-1-1 0-16,2 2 0 0,-1 2 0 15,1 3 0-15,1-3 0 0,0 0 0 0,-1-2 0 0,-2 0 0 16,0-3 0-16,0 5 0 0,0-4 0 0,0 2 0 16,1 1 0-16,-1-3 0 0,3 1 0 0,4 2 0 15,-3-2 0-15,-4 0 0 0,2-1 0 0,-1 2 0 16,1-1 0-16,1 1 0 0,2-1 0 0,1-1 0 0,1 1 0 15,-1 1 0-15,0-1 0 0,2-2 0 0,-3 1 0 16,1 1 0-16,1 1 0 0,-1-3 0 0,-1 2 0 16,1 1 0-16,4-3 0 0,2 3 0 0,3 2 0 15,1-2 0-15,-4 2 0 0,-2-5 0 0,1 3 0 16,2 1 0-16,1-2 0 0,-1 1 0 0,-1-3 0 16,-2 2 0-16,1-1 0 0,0 1 0 0,0 1 0 0,-7-3 0 15,-1 2 0-15,0-2 0 0,0 1 0 0,-5-1 0 16,-1 0 0-16,2 0 0 0,2 2 0 0,2 1 0 15,4-3 0-15,1 2 0 0,-1-1 0 0,1 1 0 16,0 1 0-16,0-3 0 0,2 5 0 0,-1-4 0 16,1 2 0-16,-1 1 0 0,1-3 0 0,-1 1 0 15,3-1 0-15,-3 3 0 0,1-4 0 0,12 4 0 16,-6-1 0-16,-8-1 0 0,-2 1 0 0,-7-1 0 16,-1-1 0-16,2 4 0 0,0-3 0 0,-2-1 0 0,1 1 0 15,1 1 0-15,0-3 0 0,3 2 0 0,0 1 0 16,2-3 0-16,-2 1 0 0,-2 1 0 0,1 0 0 15,-1 1 0-15,-1-3 0 0,2 1 0 0,-2 1 0 16,2-1 0-16,-3 3 0 0,1-1 0 0,0 2 0 16,0-5 0-16,0 1 0 0,-1 2 0 0,-1-3 0 0,2 2 0 15,-5-1 0-15,2 1 0 0,0 1 0 0,-2-3 0 16,0 2 0-16,0-2 0 0,1 1 0 0,-1 1 0 16,2 1 0-16,-1-1 0 0,4 1 0 0,-5 0 0 15,2 2 0-15,0-5 0 0,-3 1 0 0,-1 1 0 16,1 0 0-16,1 1 0 0,-3-3 0 0,2 0 0 0,-1 1 0 15,1-1 0-15,-2 0 0 0,0 0 0 0,0 0 2 16,0 0-2-16,0 0 0 0,0 0 1 0,0 0 0 16,0 0-1-16,0 0 0 0,0 0 1 0,0 0 1 15,0 0-2-15,0 0 0 0,0 0 2 0,0-1 1 16,0-6-3-16,-2 1 0 0,-1-2 4 0,-2 0 1 0,-3-9-5 16,0 3 0-16,-1-1 5 0,-1 1 1 0,9 9-6 15,-6 1 0-15,2-4 8 0,1 1 0 0,-4-4-8 16,0 0 0-16,-2 0 10 0,2-2 0 0,-1 1-10 15,1-4 0-15,-2 2 12 0,2-2 0 0,0 0-12 16,0 0 0-16,-3 0 12 0,1 0 0 0,-10-14-12 16,2 3 0-16,4 8 11 0,3 0 2 0,8 15-13 15,-1-1 0-15,1 2 10 0,0 0 1 0,0-1-11 16,0 3 0-16,1-4 9 0,0 2 0 0,-1 0-9 16,0 1 0-16,0-3 7 0,0 2 0 0,1 3-7 15,0-3 0-15,1 2 5 0,-1-1-1 0,1 0-4 16,-1 2 0-16,0-3 4 0,1 2-1 0,-1 1-3 0,2-4 0 15,0 3 2-15,0-1 1 0,0 2-3 0,0 0 0 16,0 0 1-16,0 0 1 0,0 2-2 0,0-1 0 16,3 3 1-16,2 0 0 0,10 17-1 0,-1-2 0 0,0 2 0 15,-1-2 1-15,0 0-1 0,0 0 0 0,1-2 0 16,0 0 2-16,2 2-2 0,0-1 0 16,2-1 0-16,-1 1 0 0,-10-12 0 0,2 0 0 0,-1 1 0 15,2 1 0-15,6 3 0 0,-4-3 0 0,3 4 0 16,-1-2 0-16,-1-1 0 0,0 1 0 0,-1-1 0 0,1 2 0 15,6 7 0-15,-3-2 0 0,-2-2 0 0,-6-2 0 16,-3-7 0-16,-5 0 0 0,2 0 0 0,-1-1 0 16,1 3 0-16,0-4 0 0,-2 2 0 15,0-1 0-15,-2 1 0 0,0 2 0 0,-1-1 0 0,0 0 0 16,-5 7 0-16,-2-4 0 0,-1 2 0 0,0-3 0 16,0 0 0-16,-2-3 0 0,0 0 0 0,1 0 0 0,-7 1 0 15,-1-3 0-15,0 2 0 0,-1-4 0 0,-8 6 0 16,-3-3 0-16,2 0 0 0,-2 0 0 0,8 0 0 15,-4 0 0-15,-6 1 0 0,-1-2 0 0,-67 11 0 16,40-2 0-16,11-5 0 0,3 3 0 0,42-7 0 16,-4-1 0-16,-2 1 0 0,-3 2 1 0,-15 4-1 15,1 2 0-15,2 3 1 0,2-1 0 0,9-5-1 16,0 5 0-16,0-2 2 0,0 3 0 0,1 2-2 16,3 1 0-16,12-17-2513 0</inkml:trace>
  <inkml:trace contextRef="#ctx0" brushRef="#br1" timeOffset="71086.847">3921 9406 1143 0,'0'0'0'0,"0"0"0"0,3 0 0 16,-3 0 16-16,2 0 1 0,-2 0-17 0,3 0 0 15,-3 0 46-15,5 0 0 0,-5 0-46 0,3 0 0 0,-3 0-3 16,0 0 2-16,0 0 1 0,0 0 0 0,0 0-949 15</inkml:trace>
  <inkml:trace contextRef="#ctx0" brushRef="#br1" timeOffset="71479.229">4117 9607 1231 0,'0'0'0'0,"0"0"0"16,0 0 0-16,0 0 9 0,0 2 1 0,0-2-10 15,0 6 0-15,0-6 14 0,-3 11 1 0,3-11-15 16,0 15 0-16,0-15 105 0,0 19 2 0,0-19-107 0,0 19 0 16,0-19 26-16,5 19 0 0,-5-19-26 0,11 15 0 15,-11-15 35-15,8 16 1 0,-8-16-36 0,9 10 0 16,-9-10 62-16,8 6 1 0,-8-6-63 0,13 10 0 15,-13-10 43-15,11 9 0 0,-11-9-43 0,13 11 0 0,-13-11-1370 16</inkml:trace>
  <inkml:trace contextRef="#ctx0" brushRef="#br1" timeOffset="77047.943">4071 10199 1569 0,'0'0'0'15,"0"0"0"-15,0-4 0 0,0 4-3 0,0-3 0 16,0 3 3-16,0-4 0 0,0 4 8 0,-3-1-1 0,3 1-7 16,-5-3 0-16,5 3 59 0,-3 0 0 0,3 0-59 15,-5 0 0-15,5 0 32 0,-8-5-1 0,8 5-31 16,-5-6 0-16,5 6 25 0,-5-7-1 0,5 7-24 16,-3-6 0-16,3 6-1356 0</inkml:trace>
  <inkml:trace contextRef="#ctx0" brushRef="#br1" timeOffset="89098.659">16674 8490 489 0,'0'0'0'0,"0"0"0"16,0 0 0-16,0 0 0 0,0 0 1 0,0 0-1 16,-2 0 0-16,2 0 56 0,0 0 1 0,0 0-57 15,-2 0 0-15,2 0 147 0,-4 0 0 0,4 0-147 0,-4 0 0 16,4 0 7-16,0 0 0 0,0 0-7 0,-3 0 0 16,3 0 57-16,0 0 0 0,0 0-57 0,0 0 0 15,0 0 82-15,0 0 1 0,0 0-83 0,2 0 0 0,-2 0 60 16,11 0-1-16,-11 0-59 0,13 0 0 0,-13 0 54 15,14 0 0-15,-14 0-54 0,18-5 0 0,-18 5 49 16,9-5 1-16,-9 5-50 0,7-3 0 0,-7 3 44 16,4-3 2-16,-4 3-46 0,2-2 0 0,-2 2 53 15,3-5 0-15,-3 5-53 0,3-6 0 0,-3 6 70 0,5-6-1 16,-5 6-69-16,2-7 0 0,-2 7 81 0,8-6 0 16,-8 6-81-16,11-6 0 0,-11 6 72 0,9-5 0 15,-9 5-72-15,13-8 0 0,-13 8 64 0,11-11 2 16,-11 11-66-16,8-13 0 0,-8 13 50 0,5-12 2 15,-5 12-52-15,-5-23 0 0,5 23 43 0,-11-30 2 16,3 16-45-16,-1-2 0 0,-7 4 37 0,1-3 0 0,1 1-37 16,0 0 0-16,-4 0 30 0,2-2 0 0,3 0-30 15,-1 3 0-15,1 1 25 0,-1-1 0 0,1-1-25 16,-3 1 0-16,3 0 21 0,1 1-1 0,-4-1-20 16,-2-3 0-16,-6 4 17 0,2-1-1 0,-4-1-16 15,-1-1 0-15,3 1 13 0,1 0-1 0,-3-2-12 16,1-1 0-16,-4 1 11 0,0 0 1 0,0 3-12 15,1-3 0-15,1 4 10 0,-2 1 0 0,4 1-10 16,-7-1 0-16,-2 2 8 0,-1 1-1 0,2 1-7 16,1 1 0-16,1 3 7 0,0-2 0 0,0-1-7 15,3 1 0-15,1 0 6 0,1 1-1 0,-1 0-5 16,0 3 0-16,0-1 5 0,0 2-1 0,0 0-4 0,-1 2 0 16,1-2 2-16,0 0 2 0,0 1-4 0,0 3 0 15,2 0 2-15,-4 1 0 0,3 0-2 0,-1 1 0 0,5-4 1 16,0 1 2-16,-2 0-3 0,-2 2 0 0,1 3 1 15,-2 0 1-15,1 1-2 0,4 2 0 0,4-3 1 16,2 5 1-16,-1-4-2 0,1 4 0 0,-2 3 1 16,2 0 1-16,0-1-2 0,7 1 0 0,1 0 1 15,0-2 0-15,3-1-1 0,0 1 0 0,2-1 1 16,-2-4 0-16,5 3-1 0,-3 0 0 0,2 4 0 16,1-3 1-16,0 3-1 0,-2-4 0 0,2 4 0 0,0-3 1 15,-2-4-1-15,2 2 0 0,2-1 0 0,1-2 1 16,0 3-1-16,-3-2 0 0,0 6 0 0,0-3 2 15,0 1-2-15,5 3 0 0,-2 0 0 0,4 4 1 16,-1-2-1-16,1-1 0 0,1-3 0 0,3-1 1 0,-2 0-1 16,2-1 0-16,-1 1 1 0,0 1 0 0,-1 0-1 15,1 1 0-15,-1-3 1 0,2 1 1 0,-3-4-2 16,2 3 0-16,-1-3 2 0,-1-1 0 0,4-2-2 16,-4 1 0-16,4 1 2 0,1-1 1 0,-3 1-3 15,1 0 0-15,-3 0 4 0,1-3-1 0,1 0-3 16,-1 1 0-16,1-1 5 0,3 0-1 0,-2-1-4 15,2 3 0-15,-1 1 5 0,3-4 0 0,-1 4-5 16,0-3 0-16,-1 0 5 0,-2 1-1 0,2-1-4 16,0-2 0-16,0 2 5 0,-1-2 0 0,1-2-5 15,0 3 0-15,-2-3 6 0,0 2-1 0,0-3-5 0,-1 0 0 16,-2 4 6-16,0-4 1 0,3 0-7 0,-3 0 0 16,2 0 5-16,1 0 1 0,1 0-6 0,1 0 0 15,0 0 6-15,0 0 0 0,-1-5-6 0,1 2 0 16,-5 3 5-16,0 0 0 0,0 0-5 0,2 0 0 0,-2 0 5 15,-2 0-1-15,5 0-4 0,2 0 0 0,3-4 5 16,1 3 1-16,-1-1-6 0,-1 1 0 0,-1 1 4 16,-6 0 1-16,2 0-5 0,-1 0 0 0,2 0 4 15,-3 0 1-15,2 0-5 0,1-5 0 0,3 2 4 16,2 3 0-16,0-5-4 0,-1 2 0 0,-1 0 4 0,3 1 0 16,-2-1-4-16,-1 1 0 0,0 1 4 0,2-1-1 15,-3 2-3-15,0-3 0 0,-2 1 2 0,2 1 2 16,0-1-4-16,-1 2 0 0,1-3 2 0,0 2 0 15,-10 1-2-15,2 0 0 0,0 0 2 0,-1 0 2 16,3 0-4-16,-1-4 0 0,0 3 2 0,1-1 1 0,-1 1-3 16,1 1 0-16,-1-4 3 0,0 3-1 15,1-1-2-15,1 1 0 0,-4 1 2 0,1-3 0 0,2 1-2 16,-1 2 0-16,0 0 2 0,1 0 0 0,-2 0-2 16,1 0 0-16,-3 0 1 0,2 0 1 0,0 0-2 15,-4 0 0-15,2 0 1 0,1 0 1 0,0 0-2 16,-2 0 0-16,1 0 2 0,0 0-1 0,1 0-1 15,-3 0 0-15,1 0 1 0,-1 0 0 0,1 0-1 16,1 0 0-16,-3 0 1 0,0 0 0 0,2 0-1 16,-1 0 0-16,1 0 1 0,-2 0 0 0,0 0-1 15,0 0 0-15,0 0 2 0,0 0 0 0,-3-6-2 16,-2 1 0-16,-5-3 1 0,-2 3 1 0,-9-7-2 16,0 0 0-16,2 3 2 0,0-4 1 0,3 2-3 0,-5 2 0 15,4-2 2-15,-4 0 1 0,0 1-3 0,1-3 0 16,-1 2 3-16,-3-1 0 0,-24-14-3 0,15 10 0 0,4 4 2 15,7-1 2-15,12 7-4 0,-1-2 0 0,0-2 3 16,0-1 0-16,4 3-3 0,-1 0 0 0,-1 2 4 16,1 0 0-16,6 4-4 0,1 2 0 0,1-3 3 15,-4 1 1-15,3 1-4 0,1-1 0 0,-3 2 4 16,1-3 1-16,0 2-5 0,1-1 0 0,1 0 4 16,-3 2 2-16,3 0-6 0,0 0 0 0,0 0 6 0,0 0-1 15,3-3-5-15,5 3 0 0,-2 0 6 0,4 3 0 16,7-1-6-16,1 4 0 0,-1 2 6 0,2 0 0 15,32 13-6-15,-14-4 0 0,-7-1 4 0,-1-3 1 16,-15-5-5-16,2 1 0 0,2 1 3 0,1 1 2 16,2 3-5-16,-2-1 0 0,2-2 3 0,1 1 0 0,-13-7-3 15,-1 0 0-15,5 1 3 0,0 0 0 0,3 1-3 16,1 1 0-16,-2 0 2 0,-1 1 0 0,-1-4-2 16,0 1 0-16,-4 1 3 0,2-1-1 0,10 8-2 15,-3-1 0-15,-3-2 2 0,-5 0 0 0,-7-6-2 16,0-2 0-16,1 2 1 0,-1-1 2 0,0 9-3 15,-1 0 0-15,-2 1 1 0,-2 2 1 0,-1-2-2 16,-2-1 0-16,0-1 0 0,-1 3 1 0,-4-1-1 16,1 2 0-16,-4 0 0 0,0-1 1 0,5-7-1 15,-3 2 0-15,-2 1 0 0,-1 0 1 0,-19 14-1 16,-3-7 0-16,1-2 0 0,-3-4 2 0,-3 1-2 16,-7-2 0-16,-3 2 1 0,-3-4 1 0,3 1-2 0,0-1 0 15,4 1 2-15,-2 1 0 0,4-3-2 0,2 4 0 16,5 4 3-16,-2-2-1 0,-6 1-2 0,14-11 0 15,32-4-2462-15</inkml:trace>
  <inkml:trace contextRef="#ctx0" brushRef="#br1" timeOffset="158417.322">6825 11761 1569 0,'0'0'0'0,"3"3"0"16,-3-3 0-16,3 3-3 0,-3 2 0 0,2-4 3 15,-2 4 0-15,0 1-7 0,0 2 0 0,0 0 7 16,0-1 0-16,0-3-49 0,0-1-1 0,0-1 50 16,0 0 0-16,0-2-1088 0</inkml:trace>
  <inkml:trace contextRef="#ctx0" brushRef="#br1" timeOffset="161660.86">16959 9034 1206 0,'0'0'0'0,"0"0"0"16,-3 0 0-16,3 0 96 0,-2 0 1 0,2 0-97 15,-3 0 0-15,3 0 188 0,-5-1 2 0,5 1-190 0,-13-7 0 16,13 7 123-16,-20-3 2 0,20 3-125 0,-18-3 0 15,18 3 26-15,-8 3 1 0,8-3-27 0,-1 2 0 16,1-2 38-16,-2 3 1 0,2-3-39 0,0 6 0 16,0-6 38-16,0 7 2 0,0-7-40 0,0 7 0 0,0-7 33 15,5 19 1-15,-5-19-34 0,6 31 0 0,-3-14 29 16,4 0 1-16,-3 2-30 0,4 0 0 0,-3-3 25 16,2-3 1-16,-1 3-26 0,0-2 0 0,1 2 22 15,-1 0 1-15,0-1-23 0,1 1 0 0,1 2 23 16,1-1 1-16,1 2-24 0,1-1 0 0,-1 1 24 0,4 1 0 15,0-2-24-15,-1 1 0 0,0 1 20 0,0 1 1 16,-1 1-21-16,3 2 0 0,-1 2 19 0,2 3 0 16,-3 1-19-16,3-1 0 0,-2-1 16 0,5 1 0 15,-3-4-16-15,2-1 0 0,1-1 24 0,0-2-1 16,2 3-23-16,-4 1 0 0,4-1 23 0,1 3-1 16,-3 0-22-16,-1 1 0 0,-2 4 22 0,-4 1 0 15,4-6-22-15,-1-2 0 0,4-1 18 0,-2-2 1 0,1-1-19 16,-1-1 0-16,3 1 14 0,-4 0-1 0,3-2-13 15,0-2 0-15,-2-1 11 0,1 0 2 0,1 1-13 16,-3 4 0-16,1-2 10 0,1 3 1 0,0-2-11 16,1 1 0-16,-2 0 10 0,2-2 0 0,-1 1-10 15,-2-2 0-15,0 2 10 0,-2-1 0 0,0-1-10 16,1-3 0-16,2 1 9 0,-1 0 1 0,3 0-10 16,0-2 0-16,-1-1 12 0,0-1-1 0,1 3-11 15,1-1 0-15,1-1 11 0,-2 1 0 0,0-1-11 16,2 2 0-16,1-2 10 0,2 1 2 0,-6 2-12 0,-1 0 0 15,-1 3 8-15,0-3 0 0,0 1-8 0,2 1 0 16,-4-3 8-16,2 0 1 0,0-1-9 16,-2 2 0-16,1 0 7 0,-1-1 0 0,0 0-7 0,1-4 0 15,-3 0 5-15,1 0 1 0,3 0-6 0,-3 0 0 16,3 2 5-16,-3-4 0 0,1 2-5 0,0-3 0 0,1-3 5 16,-1 3 0-16,0 0-5 0,-1 0 0 15,-2-2 5-15,0 2-1 0,0 0-4 0,-1 0 0 0,-4 0 4 16,1-2 0-16,-1-1-4 0,-1 0 0 0,0 3 3 15,0-1 1-15,1 1-4 0,0 0 0 0,1 0 2 0,-3 2 1 16,3-2-3-16,-1 0 0 0,1-1 3 0,-3 1-1 16,3-1-2-16,1-1 0 0,3 0 2 0,-3 2 0 15,0 0-2-15,-2 0 0 0,-1 0 1 0,1 0 2 16,-1 0-3-16,3 0 0 0,-3 0 1 0,3-5 1 16,0 2-2-16,0 1 0 0,-2 0 1 0,1 2 1 15,-3-3-2-15,6 1 0 0,1 1 2 0,2-1-1 0,-2 0-1 16,-2 2 0-16,1 0 1 0,1 0 0 0,-1 0-1 15,1-2 0-15,2-1 1 0,-5 0 0 0,1 3-1 16,-1-4 0-16,0 1 1 0,-1 0 0 0,-1 1-1 16,2 1 0-16,-3-1 2 0,3 2-1 0,-2 0-1 15,4-2 0-15,-1 4 0 0,-1-2 1 0,0-1-1 16,-2 3 0-16,1-5 0 0,-4-1 1 0,0 1-1 16,0 2 0-16,1-3 1 0,-1 1 0 0,0 3-1 15,0 0 0-15,0 3 1 0,0-2 0 0,2 3-1 16,0-1 0-16,0-2 2 0,0-1-1 0,1 0-1 15,-1 1 0-15,-2 3 1 0,3-5 0 0,1 3-1 16,-1 1 0-16,0 2 1 0,1-1 0 0,-1 1-1 0,1-2 0 16,1-1 1-16,0-2 0 0,-2-2-1 0,-1-1 0 15,-1-1 2-15,0 3-1 0,0-3-1 0,-2 1 0 16,1-5 0-16,0 2 1 0,-1-1-1 0,1 1 0 0,0 1 0 16,2-3 1-16,-3 2-1 0,1-1 0 15,0 1 0-15,2-1 1 0,-3-1-1 0,4 0 0 0,-1 0 1 16,3-1 0-16,-4-4-1 0,4-1 0 0,-3-1 1 15,0 1 2-15,0-3-3 0,1-6 0 0,-3-4 2 16,0-1 1-16,1-2-3 0,-1-1 0 0,-3 1 4 16,0 0-1-16,-3 2-3 0,-1-4 0 0,1 2 4 0,0-1 1 15,-3 1-5-15,1 3 0 0,3 2 7 0,-1-4-1 16,2 13-6-16,-1-4 0 0,0-1 7 0,-1 0 1 16,-2-6-8-16,1 0 0 0,-1-1 8 0,-2 1 0 15,3 3-8-15,-1 0 0 0,0 0 8 0,0 0 1 16,2 5-9-16,0 0 0 0,0 0 6 0,1 0 2 0,-3-3-8 15,1 3 0-15,0 1 7 0,1 4 1 0,3 4-8 16,0 1 0-16,0-1 5 0,0 1 2 0,0 1-7 16,0 0 0-16,0 0 5 0,0 0 0 0,0 0-5 15,0 0 0-15,0 0 5 0,0 0-1 0,3 17-4 16,-3-1 0-16,2 4 4 0,1 1-1 0,0-13-3 16,-3 5 0-16,5-1 2 0,-3 4 0 0,1 2-2 15,2 1 0-15,0 1 1 0,1-2 2 0,-1 2-3 16,3 1 0-16,-4-1 1 0,3 1 1 0,2 6-2 15,1-3 0-15,1 2 0 0,-3 3 1 0,11 33-1 0,-6-23 0 16,-5-9 0-16,0-4 0 0,-5-17 0 0,-1 4 0 16,-1 0 0-16,1 1 0 0,-2-6 0 0,0 1 0 15,0 1 0-15,0 1 0 0,0-2 0 0,-2 2 0 16,-1-1 0-16,0-1 0 0,-3 4 0 0,-2 0 0 0,0-1 0 16,-5-1 0-16,-3 2 0 0,0 0 0 0,0-2 0 15,-2-2 0-15,1 1 0 0,-1 1 0 0,-2-3 0 16,-1-2 0-16,-9 4 0 0,1-4 0 0,0 0 0 15,-3-4 1-15,-1-2-1 0,-1 0 0 0,-1-2 1 16,-1-2 2-16,1 0-3 0,0 1 0 0,1-2 3 16,1 2 0-16,10 2-3 0,1-1 0 0,0 1 4 0,-1-1-1 15,6 2-3-15,-4 2 0 0,2 1 4 0,0 3-1 16,13-4-3-16,-1-2 0 0,7 0-2538 0</inkml:trace>
  <inkml:trace contextRef="#ctx0" brushRef="#br1" timeOffset="190349.685">4147 9039 1105 0,'0'0'0'0,"0"0"0"15,-1-3 0-15,1 3 41 0,0-3 2 0,0 3-43 16,-7-2 0-16,7 2 104 0,-8-6 1 0,8 6-105 15,-9-7 0-15,9 7 94 0,-13-6 0 0,13 6-94 16,-8-5 0-16,8 5 24 0,0-4 1 0,0 4-25 0,-3-7 0 16,3 7 30-16,0-5 0 0,0 5-30 0,0-4 0 15,0 4 30-15,0-8 1 0,0 8-31 0,3-5 0 16,-3 5 23-16,5-8 1 0,-5 8-24 0,3-5 0 16,-3 5 21-16,3-8 2 0,-3 8-23 0,0-4 0 0,0 4 18 15,-3-3 1-15,3 3-19 0,0-4 0 0,0 4 14 16,0-3 2-16,0 3-16 0,0-1 0 0,0 1 11 15,0 0 2-15,0 0-13 0,0 0 0 0,0 0-1455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13:05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12638 5706 1255 0,'-5'0'0'0,"5"0"28"0,-8 2 1 0,-25 2-29 15,-6 3 0-15,4-2 62 0,3-2 0 0,1-3-62 16,-3 0 0-16,-1 0 62 0,0 1 0 0,0-1-62 15,-3-1 0-15,1-2 24 0,-4-2 1 0,-1 0-25 16,1 2 0-16,-2-2 19 0,-2 2 1 0,-1-2-20 0,-2 2 0 16,-6 3 16-16,0-3-1 0,-5 1-15 0,0 2 0 15,-4-3 16-15,1 3 0 0,-1 0-16 0,-4-1 0 16,-8-3 18-16,0 1 0 0,-3 2-18 0,-2-3 0 0,-1 4 15 16,-2-3 2-16,-5 2-17 0,-1-4 0 0,-2 2 42 15,-5-2-1-15,-1-1-41 0,2 1 0 0,-6 2 49 16,4 1 0-16,-7-4-49 0,-1 1 0 0,-3 4 49 15,-1-6 1-15,-4 2-50 0,-3 2 0 0,-2 2 41 16,0-4 2-16,-3 3-43 0,-7 2 0 0,1 2 36 0,-2 0 0 16,0 1-36-16,-1-3 0 0,3 1 28 0,-2 2 1 15,3 1-29-15,-2-4 0 0,9 1 22 0,-2 2 1 16,0-3-23-16,4 4 0 0,4-3 18 0,2 2 0 16,1-1-18-16,1-1 0 0,-1 1 14 0,-3 1 2 15,1-6-16-15,2 1 0 0,-3-1 15 0,2-1 0 0,1 4-15 16,1-4 0-16,6 4 14 0,-1 4-1 0,10-3-13 15,-2 2 0-15,9 5 13 0,-1 0-1 0,8 0-12 16,1-2 0-16,-1 1 13 0,5 1 1 0,0-2-14 16,8 2 0-16,4 0 16 0,0 0 0 0,9-2-16 15,0 0 0-15,5 1 20 0,6 1 0 0,6-4-20 16,3-2 0-16,4-2 24 0,5 0 2 0,-1 2-26 16,7-2 0-16,5-2 22 0,3 0-1 0,1 2-21 15,2 4 0-15,8 0 16 0,0-4-1 0,13 0-15 16,3-6 0-16,-16 6-2016 0</inkml:trace>
  <inkml:trace contextRef="#ctx0" brushRef="#br0" timeOffset="3134.472">12480 5790 803 0,'5'0'0'0,"-5"0"11"0,11 0 0 0,24 0-11 0,-3-2 0 16,-8 2 33-16,-7-3 0 0,-4 2-33 0,-3-2 0 15,-4 3 67-15,-4-4 1 0,1 3-68 0,-3 1 0 16,0-3 12-16,-3 3 0 0,1 0-12 0,-1 0 0 15,-5 0 29-15,0-5 0 0,-6 2-29 0,-7 1 0 16,-5-1 44-16,-2 0 1 0,-6 1-45 0,-4-1 0 0,-2 0 29 16,2 1 1-16,-7-4-30 0,1 0 0 0,-6-2 25 15,-1 0 0-15,-5 0-25 0,-3 0 0 0,-4 0 23 16,-4-5 2-16,-5 1-25 0,5-1 0 0,-6-6 33 16,-1 2-1-16,-4 1-32 0,2-3 0 0,-4 5 40 0,0-2 2 15,-1-2-42-15,0 4 0 0,-5 1 43 0,1 4 0 16,1-2-43-16,-7 0 0 0,2 1 35 0,-4 2 1 15,-1-1-36-15,0 1 0 0,-1 2 45 0,-6 1 0 16,-4 0-45-16,1 0 0 0,-1 2 41 0,-3-2 1 16,-1-1-42-16,-4 1 0 0,0 1 32 0,-3-1 2 15,-1 2-34-15,3-2 0 0,-3-1 30 0,-1 1 2 16,-1 3-32-16,1-1 0 0,0 0 26 0,2 3 1 0,-2-2-27 16,-4 2 0-16,1 0 22 0,0 0 2 0,0 2-24 15,3 1 0-15,-1 0 19 0,1-1 0 0,1 1-19 16,2 2 0-16,2-1 15 0,2 3 1 0,2 1-16 15,1 1 0-15,1-1 11 0,-1 2 2 0,7-2-13 16,1-1 0-16,4 1 12 0,4 0 0 0,-1 0-12 16,3 2 0-16,2 1 12 0,5 0 0 0,2-2-12 15,1-1 0-15,2-3 11 0,-2-2 0 0,5-3-11 16,4 3 0-16,1 2 11 0,3-5 0 0,3 2-11 16,2 1 0-16,6 0 11 0,2-3 1 0,1 5-12 15,7-5 0-15,8 0 12 0,4 0-1 0,5 3-11 0,7-3 0 16,6 2 11-16,7-2 0 0,1 0-11 0,4 3 0 15,0 0 10-15,4 2 2 0,3-4-12 0,-2 6 0 16,3-3 7-16,-3 4 2 0,2-3-9 0,1 0 0 0,-4-5-1763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1:29:37.6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3816 4584 1255 0,'0'0'0'0,"0"0"0"16,0 0 0-16,0 0 1 0,0 0 0 0,0 0-1 15,-3 0 0-15,3 0-2 0,-5 0 0 0,-3 0 2 16,-8 1 0-16,-6 1 35 0,-7-1 0 0,0 3-35 15,4 0 0-15,2-1 23 0,-1 5 2 0,4-3-25 16,-6 3 0-16,-2 2 20 0,2 1 1 0,-3 1-21 16,2 1 0-16,-5 6 67 0,-1 2-1 0,-1 1-66 15,-4 1 0-15,0 1 68 0,-4 5 2 0,1-4-70 16,-2 3 0-16,-2-4 56 0,-1 2 0 0,8-3-56 16,1 3 0-16,7-1 53 0,4 2-1 0,3-2-52 15,2 7 0-15,3-2 42 0,6 3 0 0,0 2-42 0,8-6 0 16,0-1 34-16,8-6 2 0,-1 2-36 0,3 0 0 15,5-2 28-15,-1-2 1 0,3 1-29 0,6 1 0 0,1-1 22 16,3-1 0-16,2 3-22 0,4 0 0 0,0 3 18 16,4 5 0-16,1-2-18 0,-1-5 0 0,1 1 15 15,-1 0 0-15,5-1-15 0,-1-5 0 0,1 0 12 16,0 0-1-16,-1-3-11 0,0 4 0 0,-4-4 12 0,-2 2 1 16,-3-3-13-16,-2 1 0 0,-4 2 11 0,-1 1 0 15,-2 1-11-15,-5 2 0 0,-1 5 10 0,-2-1 1 16,-3 2-11-16,0-2 0 0,-3 0 14 0,-4-3 0 15,-1 0-14-15,-1-2 0 0,-2-4 17 0,-5 2 1 16,0 2-18-16,-2-5 0 0,1 0 18 0,-7-4 1 16,0 3-19-16,-2-1 0 0,1-2 18 0,-7 1 1 0,3-5-19 15,-4 3 0-15,-1 2 16 0,1-5 1 16,1 1-17-16,-2 2 0 0,5 2 14 0,-3 0 1 0,5-4-15 16,0-1 0-16,2 0 12 0,4 0 2 0,5 0-14 15,0 0 0-15,3-5 10 0,0 3 0 0,5 1-10 16,0 0 0-16,0 6 8 0,2 0 0 0,6-2-8 15,3 3 0-15,2 0 8 0,1 4-1 0,5-2-7 16,-1-4 0-16,-1 1 7 0,4-2 1 0,0 6-8 16,0-1 0-16,-5 5 6 0,1-1 0 0,-1 1-6 15,-2 3 0-15,1 1 7 0,-6 4 0 0,1-4-7 16,-2 2 0-16,0 1 5 0,-5-1 1 0,-3 2-6 0,-3-2 0 16,-2-4 5-16,-3 3 0 0,0-1-5 15,-2-1 0-15,-5-4 5 0,-1 1 0 0,-2 3-5 0,-3-2 0 16,1 5 5-16,-3-3-1 0,3 1-4 0,-4 3 0 15,1-4 2-15,3 1 2 0,-4-1-4 0,3-3 0 0,0-1 2 16,1 1 0-16,2-4-2 0,1 2 0 0,1 2 3 16,-2-4-1-16,5 4-2 0,1 0 0 0,4 2 1 15,0-2 1-15,3 3-2 0,2 3 0 0,-1 3 1 16,4 3 0-16,0-3-1 0,0 5 0 0,4-2 0 16,-1 3 2-16,6-2-2 0,-1 2 0 0,5-4 0 0,0 1 1 15,0 0-1-15,3 5 0 0,-4 3 0 0,4 7 0 16,-1 1 0-16,4-5 0 0,-2-1 0 0,-1 0 0 15,-1 3 0-15,4-2 0 0,-2 2 0 0,-1 3 0 16,2-1 0-16,-1-2 0 0,2-2 0 0,2 0 0 16,1 2 0-16,2 0 0 0,-3-3 0 0,1 3 0 15,2-4 0-15,2 3 0 0,2-2 0 0,-2-4 0 0,4-1 0 16,-1 0 0-16,4-1 0 0,-2-7 0 0,1 1 0 16,1-2 0-16,-3 1 0 0,4 0 0 0,-4-8 0 15,-1-6 0-15,-29-16-2020 0</inkml:trace>
  <inkml:trace contextRef="#ctx0" brushRef="#br0" timeOffset="22498.409">3181 12927 1030 0,'0'0'0'0,"0"0"73"0,0 0 0 0,0 0-73 15,-4-20 0-15,4 20 138 0,0-6 0 0,0 6-138 16,0 1 0-16,0-1 113 0,4 6 1 0,-4-6-114 16,16 24 0-16,0 0 24 0,2 3 1 0,3 0-25 15,-1-2 0-15,9 2 36 0,4 0 1 0,-2 3-37 16,2 3 0-16,1 4 33 0,2 4 2 0,3-5-35 16,-6 2 0-16,0-3 23 0,1-2 0 0,-4-3-23 15,2-1 0-15,2-4 21 0,-4-1 2 0,-1 0-23 16,1 1 0-16,-1-1 20 0,-1 0 0 0,-2-5-20 15,-4-2 0-15,-3-4 16 0,-6-2 1 0,-4-5-17 16,3-3 0-16,-8-6 14 0,0-2 1 0,0-6-15 0,-4-5 0 16,2-6 12-16,1-6 2 0,-6-2-14 0,1 0 0 15,-6 1 11-15,4 1 1 0,-9-6-12 0,0-2 0 0,0-2 13 16,-3-6 0-16,-4-1-13 0,-1 1 0 0,-5-5 12 16,-2-2 1-16,-2 2-13 0,-2 0 0 0,-2 0 11 15,1 3 0-15,2 3-11 0,3 1 0 0,-1 4 10 16,2 1 2-16,0 4-12 0,0 3 0 0,-2 6 10 15,4 3 1-15,-1 4-11 0,-1 0 0 0,0 1 8 16,3 2 1-16,2-1-9 0,1 3 0 0,0 1 6 16,5-2 1-16,4 5-7 0,4 2 0 0,3 4 5 0,0-1-1 15,7 3-4-15,1 3 0 0,-3-3 2 0,5 3 1 16,7 5-3-16,7 6 0 0,12 7 2 0,10 7 0 16,1 4-2-16,1-2 0 0,3 5 1 0,0 1 0 15,3 6-1-15,2 0 0 0,4 6 0 0,-1 1 2 0,0 0-2 16,-3 0 0-16,2-1 0 0,-2-2 1 0,-5-1-1 15,3 3 0-15,-2-2 0 0,-6 0 0 0,2-5 0 16,-5-5 0-16,-1-4 0 0,-4-8 0 0,-4-2 0 16,-7-5 0-16,-3-2 0 0,-9-7 0 0,-2-4 0 15,-3-2 0-15,-2-5 0 0,-3-2 0 0,-5-9 0 16,-3-7 0-16,-5-12 0 0,-2-8 0 0,-6-5 0 16,-5-3 0-16,-7-5 0 0,-5-5 0 0,1-1 0 15,-4 0 0-15,2-2 0 0,-2-1 0 0,-2 0 0 16,-5-4 0-16,0-1 0 0,-1-2 0 0,-2 1 0 15,-2 2 0-15,2-3 0 0,-3 1 1 0,3 2-1 16,2 2 0-16,2 2 1 0,1 4 0 0,0 2-1 16,3 8 0-16,-2 0 1 0,4 5 0 0,6 4-1 0,3 6 0 15,6 5 1-15,9 5 2 0,4 5-3 0,2 5 0 16,6 1 2-16,2 7 0 0,6 5-2 0,5 2 0 16,2 4 2-16,6 3 1 0,7 3-3 0,8 5 0 0,15 4 2 15,8 4 1-15,5 9-3 0,0 7 0 0,6 10 2 16,2 7 2-16,5 4-4 0,3 2 0 0,6 0 3 15,2 1 1-15,0 4-4 0,-3 1 0 0,3 6 3 16,-4-1 0-16,-2 2-3 0,-5-3 0 0,-2-2 3 16,-3-1 0-16,-5-7-3 0,-6-4 0 0,-4-7 2 0,-1-8 2 15,-9-2-4-15,1-3 0 0,-5-1 3 0,-5-8 0 16,-1-3-3-16,-6-6 0 0,-5-7 4 16,-6-6 0-16,-2-10-4 0,-8-7 0 0,-5-7 5 0,-5-5-1 15,-8-5-4-15,1-6 0 0,-9-8 6 0,-6-4-1 16,0-7-5-16,-2-4 0 0,-4-10 5 0,-6-3 0 0,-2-2-5 15,-5 1 0-15,-8-4 7 0,-5-5 0 0,0-1-7 16,1-2 0-16,7 0 6 0,2 1 0 0,3 2-6 16,-5-1 0-16,-4 3 6 0,1 2 1 0,8 4-7 15,1 5 0-15,10 5 6 0,3 3 1 0,2 6-7 16,1 2 0-16,4 6 7 0,-1 7 1 0,6 7-8 16,4 6 0-16,6 7 6 0,2 6 2 0,5 2-8 15,3 7 0-15,5 2 7 0,1 4 0 0,9 6-7 16,4 5 0-16,8 9 5 0,6 6 1 0,7 5-6 15,6 8 0-15,5 10 3 0,7 6 1 0,2 5-4 16,6 5 0-16,2 4 2 0,7 7 1 0,3 4-3 16,2 3 0-16,4 0 1 0,1 4 0 0,1 0-1 15,-5-5 0-15,2 2 0 0,0-2 2 0,-11-10-2 0,-2-4 0 16,-11-10 0-16,-5-1 0 0,-6-8 0 0,-4-5 0 16,-5-9 0-16,-3-2 0 0,-2-7 0 0,-9-5 0 15,-7-12 0-15,-7-8 0 0,-6-12 0 0,-5-7 0 0,-5-12-2 16,-3-8 2-16,-3-7 0 0,-4-6 0 0,-8-9-1 15,-3-5 1-15,-7-4 0 0,-1-7 0 0,-7-8-1 16,-6-7 1-16,-4-9 0 0,2-4 0 0,-2-11-1 0,-3-5 0 16,0 6 1-16,-1 2 0 0,-4 5-1 0,-3 0 0 15,3 1 1-15,0 9 0 0,5 5-2 0,2 5-1 16,1 1 3-16,-5 5 0 0,2 5-3 0,-1 1 0 16,6 11 3-16,0 2 0 0,2 8-5 0,4 5 1 15,2 4 4-15,3 6 0 0,4 5-5 0,2 2 2 16,10 8 3-16,3 8 0 0,9 6-8 0,7 5 1 15,11 10 7-15,8 7 0 0,13 10-11 0,4 10 0 0,13-1 11 16,5 8 0-16,16 10-16 0,8 5 0 0,10 9 16 16,10 5 0-16,9 12-13 0,6 7-1 0,6 6 14 15,5 4 0-15,5 7-11 0,0 3 1 0,-1-3 10 16,5 5 0-16,-4-3-9 0,0 3 1 0,-6-8 8 16,-7-8 0-16,-8-7-4 0,-5-3 0 0,-12-10 4 15,-11-10 0-15,-12-9-2 0,-11-6 1 0,-8-16 1 16,-7-7 0-16,-9-11 0 0,-6-10 0 0,-8-9 0 15,-7-6 0-15,-9-11 0 0,-8-9 0 0,-6-8 0 16,-7-8 0-16,-12-13 0 0,-7-7 1 0,-3-7-1 16,-6-4 0-16,-7-11 1 0,-3-8 0 0,-8-6-1 0,-3-5 0 15,-5-3 1-15,-5-3 2 0,-3-1-3 0,-4 3 0 16,-3-6 2-16,-5 2 0 0,7 9-2 0,-1 2 0 16,6 6 2-16,3 4 1 0,13 14-3 0,5 10 0 15,13 13 2-15,6 9 0 0,14 11-2 0,3 1 0 16,14 12 2-16,8 7 1 0,16 11-3 0,5 9 0 0,12 12 1 15,9 6 1-15,12 7-2 0,12 6 0 0,14 9 1 16,12 7 1-16,20 14-2 0,10 11 0 0,11 15 1 16,5 4 1-16,8 9-2 0,5 7 0 0,4 7 0 0,0 2 1 15,-2 4-1-15,-6-7 0 0,-9-3 0 0,-5 1 0 16,-14-16 0-16,-8-7 0 0,-20-11 0 0,-2-6 0 16,-21-15 0-16,-12-6 0 0,-18-11 0 0,-9-8 0 15,-9-11 0-15,-6-9 0 0,-10-15 0 0,-5-11 1 16,-11-13-1-16,-5-9 0 0,-7-13 0 0,-8-10 1 15,-5-8-1-15,-5-4 0 0,-13-7 0 0,-8-6 1 0,-3-11-1 16,-7-4 0-16,-1-7 0 0,-2 2 1 0,9 0-1 16,-1 3 0-16,5 6 0 0,2 1 1 0,6 8-1 15,0 9 0-15,5 8 0 0,-1 6 1 0,17 16-1 16,6 6 0-16,15 13 0 0,7 4 2 0,15 9-2 16,8 7 0-16,12 5 0 0,9 8 1 0,10 10-1 15,9 8 0-15,20 9 1 0,9 11 0 0,13 9-1 16,14 12 0-16,15 12 2 0,10 7 0 0,0 4-2 15,6 5 0-15,2 2 3 0,3 5 0 0,-11-6-3 16,-13-5 0-16,-11-4 3 0,-2-3 2 0,-25-16-5 0,-14-10 0 16,-25-17 4-16,-10-9 1 0,-14-13-5 15,-7-6 0-15,-13-12 4 0,-13-8 1 0,-7-15-5 0,-9-10 0 16,-9-12 3-16,-8-8 2 0,-4-10-5 0,-9-7 0 16,-11-15 1-16,-7-11 0 0,-7-9-1 0,-2-2 0 15,3 0 0-15,-3-5 0 0,8 6 0 0,6 5 0 0,5 5-3 16,5 2-1-16,11 12 4 0,5 10 0 0,4 14-11 15,9 9 1-15,9 8 10 0,6 1 0 0,11 7-17 16,10 9 0-16,9 9 17 0,9 9 0 0,17 11-19 16,9 10 1-16,4 7 18 0,9 5 0 0,17 12-15 15,6 6 0-15,14 13 15 0,11 8 0 0,10 14-11 0,6 3-1 16,6 3 12-16,-4-3 0 0,-5 2-7 0,5 2 0 16,-18-11 7-16,-8-11 0 0,-18-10-5 0,-9-5 1 15,-19-16 4-15,-11-7 0 0,-14-12-2 0,-8-3-1 16,-17-9 3-16,-7-9 0 0,-14-9-2 0,-9-7 1 15,-7-8 1-15,-9-8 0 0,-4-8-1 0,-8-11 0 0,-4-4 1 16,-2-6 0-16,-7-10-13 0,-5-6 2 16,2-5 11-16,5 0 0 0,1-1-18 0,7-6 0 0,9 17 18 15,3 9 0-15,10 14-29 0,6 9 1 0,9 5 28 16,7 6 0-16,13 10-36 0,8 7 0 0,9 11 36 16,9 3 0-16,11 9-26 0,6 7 2 0,9 8 24 15,4 6 0-15,14 11-18 0,5 8 0 0,13 6 18 16,9 12 0-16,11 11-8 0,5 5 0 0,4 8 8 15,4 0 0-15,-3 8 0 0,0 0 1 0,-7 0-1 16,3 0 0-16,-6-2 19 0,-3 1 2 0,-17-19-21 16,-13-8 0-16,-16-14 47 0,-13-7 0 0,-13-16-47 15,-12-7 0-15,-13-11 57 0,-14-10 0 0,-12-13-57 16,-7-11 0-16,-12-15 50 0,-6-11-1 0,-11-10-49 0,-8-8 0 16,-15-16 40-16,-14-9 2 0,-6-12-42 0,-8-8 0 15,1-3 28-15,-9-9 1 0,5 2-29 0,3 6 0 0,-1 0 19 16,3 2 1-16,15 14-20 0,8 5 0 0,13 10 16 15,5 6 0-15,16 15-16 0,8 7 0 0,14 19 12 16,10 1 2-16,10 10-14 0,12 8 0 0,15 9 11 16,13 8 1-16,11 10-12 0,10 11 0 0,15 14 9 15,11 8 1-15,19 15-10 0,15 14 0 0,21 15 7 16,11 8 1-16,3 8-8 0,-1 8 0 0,2 5 6 0,-1 6 0 16,-6-6-6-16,-4-5 0 0,-8-2 5 0,-3-4 0 15,-28-19-5-15,-18-21 0 0,-23-15 4 0,-13-10 0 16,-15-16-4-16,-13-9 0 0,-17-15 4 0,-12-11-1 15,-12-13-3-15,-11-14 0 0,-13-14 2 0,-12-11 0 16,-6-8-2-16,-10-16 0 0,-19-17 2 0,-6-8 0 0,-3-5-2 16,-1 3 0-16,-2-3 1 0,-3 1 0 0,9 9-1 15,6 6 0-15,7 11 0 0,1 3 0 0,16 14 0 16,8 10 0-16,8 14-1 0,10 6 1 0,12 13 0 16,8 8 0-16,18 8-3 0,11 10 0 0,13 10 3 15,9 10 0-15,15 10-6 0,12 9 0 0,7 8 6 16,6 4 0-16,17 15-9 0,14 10 0 0,9 4 9 15,0 10 0-15,9 2-8 0,3 9 0 0,-8-8 8 16,-1 1 0-16,-4-2-9 0,-6-3 1 0,-7-12 8 16,-16-9 0-16,-13-13-6 0,-8-7-1 0,-18-17 7 15,-12-6 0-15,-15-18-6 0,-11-9 1 0,-14-10 5 0,-6-6 0 16,-9-9-5-16,-11-12 1 0,-1-9 4 0,-5-8 0 16,-6-12-5-16,-5-12 2 0,-10-9 3 0,-9-7 0 15,-4-4-5-15,-11-5 1 0,4 7 4 0,1 4 0 16,3 7-6-16,1 4 2 0,12 13 4 0,12 9 0 0,9 11-5 15,8 8 1-15,9 10 4 0,5 5 0 0,10 9-5 16,8 9 2-16,12 5 3 0,4 7 0 0,10 6-3 16,9 5-1-16,9 6 4 0,9 9 0 0,15 10-1 15,9 6 1-15,8 6 0 0,7 7 0 0,12 9 0 16,8 7 1-16,-8-2-1 0,3 0 0 0,-4 2 3 0,-5 2 0 16,-15-18-3-16,-12-11 0 0,-15-15 8 15,-10-10 0-15,-12-9-8 0,-7-4 0 0,-13-8 13 0,-13-9 1 16,-8-9-14-16,-6-8 0 0,-8-11 15 0,-9-10 1 15,-6-6-16-15,-4-2 0 0,-8-8 12 0,-5-4 2 16,-3-1-14-16,-1-6 0 0,3-1 10 0,-1-6 0 16,2 10-10-16,8 3 0 0,0 6 8 0,2 7 0 0,11 6-8 15,4 1 0-15,10 6 2 0,7 5 0 0,9 7-2 16,6 10 0-16,12 12 0 0,6 8 1 0,9 11-1 16,9 6 0-16,12 12 0 0,8 1 0 0,5 6 0 15,3 4 0-15,5 2-1 0,2 3 1 0,4 2 0 16,2 2 0-16,6 4-1 0,4 0 0 0,-10-7 1 15,-8-3 0-15,-9-5-2 0,-3-8-1 0,-11-3 3 16,-7-6 0-16,-10-9-2 0,-8-2 0 0,-12-10 2 16,-12-5 0-16,-16-9-3 0,-9-5 0 0,-4-6 3 15,-4-4 0-15,-8-11-4 0,-4-4 1 0,1 1 3 0,1 7 0 16,0-4-5-16,1 4 1 0,5 0 4 16,5 1 0-16,7 0-6 0,5 0 0 0,4 2 6 0,8 4 0 15,5 6-5-15,5 2 0 0,9 5 5 0,7 3 0 16,8 1-4-16,6 4-1 0,5 9 5 0,3 11 0 15,5 3-3-15,3 12 1 0,6 2 2 0,2 2 0 0,11 4-3 16,1 0 1-16,4 2 2 0,4 1 0 0,1 0-2 16,3 1 1-16,-3 1 1 0,-2-4 0 0,-3 1-1 15,0-1 0-15,-8-6 1 0,-10-8 0 0,-11-9 0 16,-9-7 0-16,-12-7 0 0,-7-10 0 0,-12-7 0 16,-9-7 0-16,-11-10 0 0,-15-9 0 0,-14-13 0 15,-14-11 0-15,-16-8 0 0,-20-12 0 0,-20-13 1 0,-18-7 0 16,2-9-1-16,-1-1 0 0,138 118-1903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32:53.6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10843 5912 1067 0,'0'0'0'0,"0"0"37"0,0 0 0 0,0 0-37 16,-25-25 0-16,6 12 86 0,-2 0 1 0,-2 2-87 0,-5-1 0 15,-1 4 92-15,-4-3 0 0,-2 4-92 0,1-4 0 16,-3 2 21-16,1 1 0 0,-2-3-21 0,-1 1 0 15,-2 2 31-15,-5 2-1 0,-1 1-30 0,1 0 0 16,2 2 22-16,0 3 1 0,3 0-23 0,-5 0 0 0,1 0 20 16,-1 0 1-16,0 0-21 0,0 3 0 0,-1-3 20 15,1 4 1-15,3 0-21 0,-2-2 0 0,2 1 14 16,-1-3 2-16,1 3-16 0,-3 2 0 0,-1-3 24 16,-5 1 0-16,4 0-24 0,0 2 0 0,5-2 28 15,0-2 1-15,-3 3-29 0,1-4 0 0,2 3 29 16,-3-3 0-16,4 1-29 0,1 2 0 0,3-1 23 0,4 0 1 15,1 2-24-15,4-4 0 0,0 0 23 0,6 2 2 16,0 1-25-16,2 0 0 0,4-1 19 0,1 1 1 16,6 0-20-16,-1-3 0 0,8 2 21 0,3-2 0 15,0-2-21-15,0 2 0 0,0 0 20 0,0 0 0 0,6 0-20 16,2 2 0-16,10 1 19 0,3-1 2 0,-1-1-21 16,-2 4 0-16,3-5 19 0,-4 1 0 0,2 3-19 15,0-1 0-15,1-6 21 0,0 3 0 0,1-4-21 16,1 3 0-16,4 1 18 0,-1-3 0 0,4 1-18 15,3 1 0-15,1 1 25 0,1-2 1 0,4 2-26 16,-1 0 0-16,1 0 28 0,0 0 1 0,1 0-29 16,5 0 0-16,7 0 29 0,-1 0 0 0,1 0-29 15,0 2 0-15,-2-1 32 0,0 4 0 0,2-4-32 16,-1 3 0-16,4-1 25 0,0-3 1 0,-1 0-26 16,-1 1 0-16,3 4 20 0,-4 1 0 0,0-1-20 15,3-2 0-15,0 2 16 0,0 0 1 0,-1 0-17 16,-2 1 0-16,-3-1 12 0,-4-2 0 0,2 3-12 0,-4 1 0 15,-1 0 11-15,1-2 0 0,-2 3-11 0,-4-3 0 16,-5 3 8-16,0-3 1 0,-5 1-9 0,-4-1 0 0,-3-1 6 16,-6 4 1-16,0-5-7 0,-5 2 0 0,-3-5 7 15,-2 2 0-15,-3-1-7 0,1 1 0 0,3 1 5 16,-4-3 1-16,0 2-6 0,0-1 0 0,0 1 5 16,0 1 2-16,0-3-7 0,0 2 0 0,0 1 5 15,0-3 0-15,-4 3-5 0,3-1 0 0,1 1 5 16,0 0-1-16,0 2-4 0,-3-4 0 0,3-1-2085 0</inkml:trace>
  <inkml:trace contextRef="#ctx0" brushRef="#br0" timeOffset="13583.839">7214 8526 740 0,'0'0'0'15,"0"0"24"-15,0 0 0 0,0 0-24 0,3-2 0 0,-3 2 97 16,0 0-1-16,0 0-96 0,0 0 0 0,0 0 105 16,-5 0-1-16,5 0-104 0,-8 0 0 0,8 0 21 15,-24 0 1-15,4 0-22 0,-3 0 0 0,-5-6 38 16,-6 0 0-16,1-1-38 0,-1 3 0 0,1-1 61 15,-5-3-1-15,-1 0-60 0,-1 0 0 0,1-3 36 0,-6 2 1 16,-1-1-37-16,-4 7 0 0,-1-3 42 0,-3 4-1 16,-5-1-41-16,2 1 0 0,1 1 53 0,-3-1 0 15,2 2-53-15,-6 2 0 0,3-1 49 0,-2 4 1 16,-4-5-50-16,-1 2 0 0,-1-1 41 0,-2 1 1 16,1-2-42-16,-1 0 0 0,8 0 35 0,-2 0 1 15,5-2-36-15,5-1 0 0,0 0 35 0,4 1 0 0,4-1-35 16,5 0 0-16,4 1 31 0,7-1 2 0,4 2-33 15,2 1 0-15,7 1 27 0,4 2 0 0,0-3-27 16,5 2 0-16,4-2 23 0,4 0 2 0,0 0-25 16,0 0 0-16,0 0 19 0,0 0 0 0,1 3-19 15,6 0 0-15,2 2 14 0,4 3 0 0,3 0-14 16,-3-7 0-16,-13-1-1686 0</inkml:trace>
  <inkml:trace contextRef="#ctx0" brushRef="#br0" timeOffset="25977.347">6895 8491 653 0,'0'0'0'0,"0"0"0"15,-5-3 0-15,5 3 36 0,-12-13 1 0,12 13-37 16,-26-12 0-16,7 4 99 0,-2 0 2 0,-1-3-101 16,-2 3 0-16,-2 0 152 0,1 0 1 0,-5 0-153 15,-2 2 0-15,2 3 9 0,-4-1 1 0,1 3-10 16,-4-6 0-16,2 1 49 0,-5 0 1 0,2 1-50 15,-5 0 0-15,1 2 57 0,1 0-1 0,-5 1-56 0,1-2 0 16,-3 0 47-16,-4 4 1 0,1-4-48 0,0-1 0 16,-4-1 33-16,1 1-1 0,0 0-32 0,0 0 0 15,0 4 27-15,-1 1 0 0,1 1-27 0,0-1 0 16,3-1 27-16,-3-1 1 0,3 2-28 0,1 2 0 0,4-2 29 16,2-2 2-16,1 2-31 0,1-3 0 0,4 1 31 15,4 1 1-15,4 1-32 0,1 0 0 0,4 0 29 16,1 1 0-16,3 1-29 0,4 1 0 0,-1-1 27 15,7 1 1-15,2 0-28 0,2 2 0 0,6-4 24 16,2 1 1-16,6 3-25 0,2-2 0 0,2 6 19 0,4-1 1 16,4 0-20-16,3 2 0 0,7 1 15 0,4 2 0 15,-3-6-15-15,4 3 0 0,-1-2 10 0,1-3 1 16,3 1-11-16,-2 2 0 0,4 0 9 0,0-3 1 16,2-1-10-16,-3-1 0 0,4-1 9 0,-1-2 0 15,1 2-9-15,-4-1 0 0,0 2 9 0,0 2 0 0,4-5-9 16,3 0 0-16,1 0 9 0,2 2 0 0,1-1-9 15,0 4 0-15,2-3 10 0,-1 4 1 0,1-4-11 16,0-1 0-16,1 1 10 0,-1 1 1 0,0 2-11 16,-1-1 0-16,-1 3 9 0,-1 1 0 0,0-2-9 15,-5 0 0-15,-2 1 8 0,2-1 1 0,-1 0-9 16,-1 1 0-16,-4 1 7 0,1-4 1 0,-4 4-8 16,-1-3 0-16,-3 0 7 0,-1 1 0 0,-3-3-7 15,-2 2 0-15,-2 0 6 0,-1-1 1 0,-4 1-7 16,-3-2 0-16,-7 1 4 0,-4-4 2 0,-3 4-6 15,0-4 0-15,0 0 3 0,-5 0 2 0,-6 0-5 16,-6 0 0-16,-14 0 3 0,-5 0 0 0,-3-4-3 0,-5-4 0 16,-4 1 3-16,-2 1 0 0,-4 0-3 0,-3-2 0 15,1-2 1-15,-6 2 1 0,0 0-2 0,-2 4 0 16,0-4 2-16,-6-2 0 0,3 4-2 0,0 1 0 16,0 0 1-16,0-1 0 0,4 1-1 0,0 2 0 0,1-2 1 15,0 1 1-15,3 0-2 0,3 0 0 0,2-1 3 16,0 0-1-16,0 2-2 0,4-2 0 0,4 2 2 15,0 0 0-15,8-2-2 0,1 0 0 0,7 1 4 16,6 1-1-16,2-5-3 0,6 3 0 0,3-1 5 0,5-1 0 16,3 1-5-16,2 1 0 0,3 2 7 0,0 1 1 15,0-1-8-15,0 0 0 0,3 1 8 0,-1 2 0 16,4-4-8-16,0 1 0 0,6-5 6 0,-3 3 2 16,10-1-8-16,2 1 0 0,5-2 7 0,4 0 1 15,3 0-8-15,6 2 0 0,2 2 5 0,4 2 2 16,1-2-7-16,2 1 0 0,1 0 5 0,2 2 0 0,3 0-5 15,4 2 0-15,1 0 7 0,4 1 0 16,3-2-7-16,-4 4 0 0,-2 1 5 0,1-1 2 0,0 3-7 16,-2 0 0-16,1 0 4 0,1 0 2 0,-1 0-6 15,-4 0 0-15,-2 0 5 0,0 1-1 0,-3-1-4 16,-1-3 0-16,-9 1 3 0,1 0 2 0,-9 1-5 16,-6-1 0-16,-3 0 2 0,-8-1 1 0,-6-2-3 15,-2 2 0-15,-5-5 4 0,-3 0-1 0,0 0-3 16,-3 0 0-16,-2 0 4 0,-3-6-1 0,-10-1-3 15,-6-4 0-15,-9-1 2 0,-10-4 2 0,-3 2-4 16,-2 2 0-16,-5 0 2 0,-1-1 1 0,-3 2-3 0,-2-2 0 16,0 1 2-16,-7-1 1 0,3 2-3 0,-4 1 0 15,-3 1 1-15,-2 3 0 0,0-2-1 0,2 1 0 16,1 1 1-16,3 3 0 0,-5-2-1 0,4 0 0 0,4 2 1 16,1-3 0-16,3 4-1 0,0-2 0 15,4 0 0-15,1 1 2 0,5 2-2 0,-1-4 0 0,7 3 0 16,5 2 1-16,1-1-1 0,7 1 0 0,6-5 0 15,4 2 1-15,2-2-1 0,7 5 0 0,6-3 1 16,2 3 0-16,1 0-1 0,2 0 0 0,0 0 1 16,0 0 0-16,5 0-1 0,0 0 0 0,6 0 1 15,2 3 2-15,4-3-3 0,9 2 0 0,7 1 1 0,7 0 1 16,3 2-2-16,-1 3 0 0,4-4 2 0,0 4 0 16,3 2-2-16,6 1 0 0,0-2 3 0,8 2-1 15,-4 2-2-15,3 1 0 0,0 4 3 0,2-1 2 16,-2 2-5-16,0-1 0 0,2-1 4 0,-2 2 2 0,0-3-6 15,5 1 0-15,0 1 4 0,-3-2 1 0,-2-2-5 16,0 2 0-16,-6 1 4 0,-2-3 1 0,-3 1-5 16,-2-3 0-16,-6-4 2 0,-3 2 1 0,-5 1-3 15,-3-3 0-15,-6-5 3 0,-4 2-1 0,-6-1-2 16,-5-4 0-16,-6 2 0 0,-3 1 1 0,-4 0-1 16,-3-6 0-16,-3 0 0 0,-5 1 0 0,-7-2 0 15,-9-4 0-15,-12-5 0 0,-10 0 0 0,-2-1 0 16,-3-2 0-16,2 2 0 0,-5-2 0 0,0 3 0 15,-3-2 0-15,-5 2 0 0,0-3 0 0,0 3 0 16,0-2 0-16,0 2-1 0,2-3 1 0,4 3 0 16,2 1 0-16,5-1-1 0,5 0 1 0,2 2 0 15,3-1 0-15,4-3-1 0,-1 3 1 0,7-1 0 0,5 4 0 16,9-2 0-16,-1 1 0 0,8 2 0 0,0 0 0 16,5 2 0-16,5 1 0 0,3 0 0 0,0 2 0 15,0 3-1959-15</inkml:trace>
  <inkml:trace contextRef="#ctx0" brushRef="#br0" timeOffset="28627.614">9256 5842 614 0,'0'0'0'0,"1"0"0"15,1 0 0-15,1 0 72 0,-3 0 1 0,5-1-73 16,0-2 0-16,6-1 78 0,3 3 0 0,7-2-78 15,3-1 0-15,4 3 41 0,6-5-1 0,-1 1-40 16,1 0 0-16,-1 2 31 0,1 1 2 0,-4-1-33 16,4 0 0-16,2 3 21 0,2 3 1 0,-1-3-22 15,1 3 0-15,4-1 29 0,1 1 0 0,0 0-29 16,1 2 0-16,-2-3 26 0,1-1 1 0,-2 4-27 0,1 0 0 16,-1-2 34-16,1 2 2 0,-4-5-36 0,3 3 0 15,1 1 40-15,-2-2 0 0,0 4-40 0,-7-1 0 16,0 3 43-16,-5-3-1 0,-1 3-42 0,-2 0 0 0,-3 3 37 15,-1 1 0-15,-2-4-37 0,-6 2 0 0,-3-5 31 16,-2 1 0-16,-5-1-31 0,-3-2 0 0,-3 2 26 16,-1-5 0-16,-5 4-26 0,-4-1 0 0,-11-1 28 15,-4 1 0-15,-4-3-28 0,-3 0 0 0,-4-5 27 16,-2 2 1-16,-2-5-28 0,-3 4 0 0,-4-4 25 0,-1 0-1 16,-1-2-24-16,1 2 0 0,0-3 20 0,0 3 1 15,-2 0-21-15,-1 4 0 0,0-4 16 0,-2 3 2 16,2 0-18-16,-4-1 0 0,6 4 18 0,2-1 1 15,-2-2-19-15,-3 2 0 0,3 0 16 0,-6 2 1 16,4-4-17-16,3 5 0 0,0-3 15 0,3-2-1 16,5 2-14-16,0 1 0 0,7 1 11 0,2 1 1 0,6-2-12 15,2-1 0-15,5-2 7 0,5 0 2 0,7 2-9 16,1 3 0-16,3-3 7 0,5 1 0 0,2 2-7 16,1-3 0-16,0 2 6 0,2 1-1 0,3 0-5 15,6 0 0-15,10 0 5 0,2 1-1 0,4-1-4 16,3 0 0-16,4 3 4 0,1-3 0 0,2 0-4 15,3 0 0-15,-1 2 2 0,-1 1 2 0,5-3-4 16,4 3 0-16,4-3 3 0,2 5 0 0,1-2-3 16,-1 2 0-16,1-2 4 0,-1 3-1 0,3 2-3 15,1 0 0-15,4 0 2 0,-2 0 2 0,2 3-4 16,-6 2 0-16,1 1 2 0,-5 2 1 0,1 0-3 0,0 0 0 16,-3-4 1-16,-1-1 2 0,-3 4-3 0,-3 0 0 15,-10 1 1-15,-3 0 0 0,-4-3-1 0,-5-2 0 16,-3-2 1-16,-2-1 0 0,-4-3-1 0,-4 0 0 15,-7-2 2-15,-1 0 1 0,-2-3-3 0,-2 5 0 0,-1-5 2 16,-2 1 1-16,-8-1-3 0,-7-1 0 0,-9-2 4 16,-5-2 0-16,-4-3-4 0,-3 0 0 0,-2-1 5 15,-2-2 0-15,-4-2-5 0,1 0 0 0,-5 1 6 16,2-1-1-16,-3-1-5 0,0-1 0 0,4 1 5 0,3 0 1 16,-6 0-6-16,2 1 0 0,0 0 5 0,-2 1 1 15,6-1-6-15,-3 2 0 0,4 1 5 0,3 2 2 16,-3 1-7-16,1-1 0 0,-1 3 6 0,-4-1-1 15,7-1-5-15,5-1 0 0,6 0 7 0,4 0 1 16,5 1-8-16,-1 2 0 0,7-3 9 0,-1 2 0 16,6-1-9-16,4 4 0 0,3 0 9 0,5 3 1 15,5 0-10-15,-4 0 0 0,6-2 8 0,-1-1 1 0,8 0-9 16,5 1 0-16,9 2 6 0,2 0 1 0,6 0-7 16,4 0 0-16,5 2 7 0,1 0 0 0,4-1-7 15,-3 2 0-15,3 2 5 0,-1 3 1 0,7-3-6 16,1 3 0-16,6-4 4 0,-3 3 2 0,1-1-6 15,-2 0 0-15,0 2 2 0,-5 0 2 0,5-1-4 16,-3 0 0-16,4 1 2 0,-1 0 0 0,-5 3-2 16,-4-1 0-16,-6 6 1 0,-4-4 0 0,-6 1-1 15,-1-2 0-15,-4-3 1 0,-4 0 1 0,-4 0-2 16,-7-3 0-16,-6-1 1 0,-4 0 0 0,-9-3-1 16,-3 2 0-16,-5 0 0 0,-3 2 1 0,-8-5-1 0,-3-5 0 15,-10-1 0-15,-9-2 1 0,0-1-1 16,-7-2 0-16,-2-2 1 0,-3-1 0 0,-1 3-1 0,0-2 0 15,0 0 1-15,-3-1 2 0,3 5-3 0,-5-3 0 0,2 5 2 16,-3 2 0-16,4-3-2 0,-1 0 0 0,3 2 1 16,5-1 2-16,0 3-3 0,-4-4 0 0,6 3 2 15,2 2 0-15,1-2-2 0,3 0 0 0,4-3 3 16,6 2 1-16,4 0-4 0,3 2 0 0,5 0 3 16,3 4 2-16,7-3-5 0,0-2 0 0,7 2 3 0,1-1 1 15,4 3-4-15,2-2 0 0,2 1 4 0,1 2-1 16,7-3-3-16,6 3 0 0,9-3 2 0,9 1 2 15,2 2-4-15,1 5 0 0,3-2 2 0,5 3 1 16,1 1-3-16,5 1 0 0,6-4 3 0,5 0-1 16,2 2-2-16,-2 5 0 0,0-1 2 0,-1 4 2 15,4-5-4-15,-3 2 0 0,2-3 3 0,0 0 0 16,-2-1-3-16,0 4 0 0,0-3 4 0,2 4-1 0,-5-1-3 16,-1 4 0-16,-4-1 2 0,-2 3 2 0,-2-4-4 15,-4 0 0-15,-1-2 2 0,-2-2 1 0,-5 2-3 16,-6-3 0-16,-4 0 2 0,-7-3 1 0,-3-2-3 15,-9-3 0-15,-6 2 2 0,-3 1 0 0,-8-3-2 16,-1 0 0-16,-4-5 1 0,-6 2 2 0,-3 0-3 16,-7-2 0-16,-12-3 1 0,-10 0 1 0,0 0-2 15,-2-1 0-15,2-4 2 0,0-3 0 0,-3 0-2 16,-7 4 0-16,1 1 3 0,-7 1-1 0,-3-3-2 16,3 5 0-16,-3 1 3 0,1-1 1 0,2 0-4 0,0 3 0 15,0 0 5-15,0-3 1 0,2 2-6 0,1 1 0 16,0 2 7-16,2 1-1 0,3 2-6 0,0-3 0 15,5 2 8-15,1-2 0 0,6-1-8 0,5 3 0 0,2-2 7 16,7 3 0-16,6-5-7 0,3 5 0 16,8-5 5-16,6 4 1 0,6-1-6 0,4 2 0 0,1-3 4 15,6 1 1-15,10 2-5 0,4 0 0 0,12 0 3 16,9 0 2-16,4 2-5 0,2 1 0 0,4 0 3 16,4 2 0-16,6 3-3 0,5-3 0 0,5 2 3 15,3-2 0-15,0 3-3 0,0 0 0 0,1 0 2 0,2 0 0 16,2 1-2-16,0 4 0 0,3 3 3 0,-2 3 0 15,-1-3-3-15,1 1 0 0,-5-1 3 0,1 0 1 16,-4 1-4-16,-4-1 0 0,-4-3 3 0,-1-1 0 16,-7-1-3-16,-6 2 0 0,-14 0 4 0,-7-1-1 15,-6 0-3-15,-5-6 0 0,-8 0 2 0,-3 2 2 16,-8-3-4-16,0-4 0 0,-4-1 2 0,-4 0 0 0,-12-1-2 16,-7-4 0-16,-9-6 3 0,-11-2-1 0,-7 1-2 15,3-1 0-15,-11-1 1 0,-2 0 1 0,-4-5-2 16,-1 1 0-16,-2 2 1 0,-4 0 2 0,0 1-3 15,3 0 0-15,2-4 2 0,1 2 0 0,1 1-2 16,1 3 0-16,1 1 3 0,1 4 2 0,1 0-5 16,-3-3 0-16,8 1 5 0,-3 2 2 0,8-3-7 15,3 2 0-15,10 1 8 0,4 0 1 0,7 3-9 16,4-1 0-16,10 4 9 0,5 2 1 0,5 0-10 16,3 2 0-16,-1 0 9 0,4-1 1 0,4-1-10 0,-3 0 0 15,2 0 9-15,1 3 1 0,-3-1-10 0,7 4 0 16,5 2 9-16,3 5 1 0,0 1-10 0,-2 0 0 15,2-1 8-15,-3 0 0 0,3-1-8 0,-4 4 0 16,-12-16-2037-16</inkml:trace>
  <inkml:trace contextRef="#ctx0" brushRef="#br0" timeOffset="39629.945">6919 8550 892 0,'0'0'0'15,"0"0"0"-15,0 0 0 0,0 0 47 0,0 0 0 16,0 0-47-16,0 0 0 0,0 0 100 0,-3-3 0 15,3 3-100-15,-11-10 0 0,11 10 91 0,-27-8-1 0,6 0-90 16,0 0 0-16,-8-1 25 0,-1 1 0 16,-2-3-25-16,-3 1 0 0,-1-1 30 0,-3 0 2 0,1 0-32 15,-3 0 0-15,-1-5 30 0,-2 3 1 0,-3 1-31 16,0-1 0-16,-6 5 26 0,-3-3 0 0,2 2-26 16,0 1 0-16,0-5 23 0,-1 0 2 0,-4 2-25 15,0 0 0-15,0 5 25 0,-3 0 0 0,0-2-25 16,3 0 0-16,2 1 39 0,1 1 1 0,2 1-40 15,0-3 0-15,3 4 43 0,-2-4 1 0,5 1-44 16,4 3 0-16,5 2 41 0,3-1 1 0,2 3-42 16,4 0 0-16,0 0 42 0,1 0 2 0,3 3-44 15,6-3 0-15,1 5 34 0,4-4 1 0,4 3-35 16,3-1 0-16,6-3 33 0,2 0 1 0,5 0-34 0,-2-3 0 16,2 3 34-16,3 3 0 0,7-3-34 0,8 3 0 15,14 2 38-15,1-2 1 0,9 2-39 0,-4-1 0 16,6 1 33-16,0 0 2 0,2-2-35 0,7 0 0 0,1-3 31 15,0 5 2-15,3-4-33 0,2 3 0 0,3 0 29 16,0 3 1-16,0 1-30 0,3 0 0 0,-3 4 26 16,0 1 0-16,-1-2-26 0,-2 2 0 0,0-1 24 15,1 1-1-15,-2 0-23 0,-3 2 0 0,-3-2 22 16,1 3-1-16,-6-3-21 0,1 2 0 16,-7 1 20-16,0-1 0 0,-4-3-20 0,-4-2 0 0,-9-2 17 0,-4 1 0 15,-4-4-17-15,0 1 0 0,-7 1 12 0,-3-3 2 16,-3 3-14-16,0-6 0 0,-8 1 9 0,0-2 1 15,0-2-10-15,-3 1 0 0,3 1 8 0,-5 1 0 16,-3-1-8-16,-8-1 0 0,-6-3 5 0,-10 1 2 16,-1 2-7-16,-2-4 0 0,-2-3 3 0,-1-3 1 0,-4 1-4 15,-1 3 0-15,-1 0 3 0,-7 1 1 16,1-2-4-16,-1 0 0 0,-1-5 4 0,-1 2-1 0,-4 2-3 16,-1 1 0-16,2 0 2 0,-3 0 2 0,1 0-4 15,-5 0 0-15,1-1 2 0,-2 1 1 0,2-3-3 16,0 3 0-16,3 0 3 0,0 0-1 0,0 0-2 15,2 2 0-15,1-2 2 0,-1 1 0 0,2 1-2 16,4 0 0-16,7-2 4 0,2-2-1 0,3 2-3 16,2 4 0-16,0-3 6 0,7 6-1 0,0-4-5 15,3 3 0-15,4 1 6 0,3-2 1 0,2 1-7 16,5 2 0-16,5 2 6 0,5 1 2 0,3-3-8 16,3 0 0-16,2 0 8 0,0 0 0 0,11 0-8 0,9 1 0 15,12 1 8-15,9 3 0 0,0-2-8 0,5 3 0 16,4 1 8-16,-1 2 1 0,5 2-9 0,3-1 0 15,2 1 7-15,6 1 2 0,0 1-9 0,2 0 0 16,-1 1 8-16,6 3 1 0,1-1-9 0,-3 2 0 0,0 1 7 16,-2 0 1-16,0 0-8 0,-1 0 0 0,-2-2 7 15,-3-1 0-15,0-3-7 0,0 2 0 0,0 0 6 16,-3-4 1-16,-2-2-7 0,-8 1 0 0,-6-1 5 16,-7-1 2-16,-4-5-7 0,-7 2 0 0,-1-5 6 15,-5-3-1-15,-5 1-5 0,-5 1 0 0,-4-1 5 0,-7 2-1 16,-3 0-4-16,-3-3 0 0,0 3 4 0,-2 0 0 15,-8-2-4-15,-9-1 0 0,-15-8 4 0,-7 2-1 16,-4-4-3-16,-6 2 0 0,-5-2 2 0,-3 1 1 0,-5-4-3 16,-4 3 0-16,0-4 3 0,-4 1-1 15,-2-3-2-15,-2 1 0 0,-1-1 2 0,-3-1 0 0,0-1-2 16,7 4 0-16,-4 4 2 0,2-3 0 0,9 4-2 16,7-1 0-16,8 0 1 0,8 2 1 0,1-1-2 15,7 4 0-15,4 0 1 0,4 3 0 0,6 2-1 16,2 0 0-16,6 3 0 0,3 3 2 0,5-3-2 15,3 1 0-15,2 1 0 0,3 3 1 0,0-4-1 16,0 6 0-16,0-7-2303 0</inkml:trace>
  <inkml:trace contextRef="#ctx0" brushRef="#br0" timeOffset="42334.151">1223 10144 1494 0,'0'0'0'0,"0"0"87"0,0 0-1 16,0 0-86-16,0 11 0 0,0-11 164 16,0 6 0-16,0-6-164 0,7 23 0 0,3-4 106 0,1 3 1 0,2 2-107 15,0-1 0-15,-1 4 28 0,-2 2 1 0,1 1-29 16,2 0 0-16,-4-2 31 0,3 4 0 0,-3 1-31 15,2-3 0-15,-1 0 21 0,-2 1 2 0,3-1-23 16,-5 0 0-16,2-3 17 0,-4 0 0 0,0-4-17 16,0 6 0-16,-4-2 15 0,1 1 1 0,-1-1-16 15,-1-3 0-15,1-5 11 0,-4-2 0 0,1-4-11 16,-2 0 0-16,5-13-1845 0</inkml:trace>
  <inkml:trace contextRef="#ctx0" brushRef="#br0" timeOffset="42853.316">867 10298 1804 0,'10'-11'0'0,"2"1"59"15,4 1 1-15,26-17-60 0,-1 4 0 0,-6 1 24 0,2 1-1 16,-4 4-23-16,-1 5 0 0,-1 3 28 0,2 3 1 16,1 5-29-16,-1 3 0 0,5 2 15 0,4 2 1 15,-1 2-16-15,1 2 0 0,-4 2 11 0,0 1 0 16,-1 5-11-16,-4 0 0 0,-4 3 9 0,-4 2 0 16,-4 1-9-16,-7 4 0 0,-2 2 25 0,-3 4 0 0,-6-5-25 15,-3-1 0-15,-3-4 27 0,-2-3 1 0,-3-1-28 16,-1-2 0-16,-2-3 42 0,1-2 0 0,-3-4-42 15,5-3 0-15,0-2 41 0,-1-3 1 0,1-2-42 16,0 0 0-16,5 3 35 0,1-3 3 0,-1 0-38 16,0 0 0-16,1 0 26 0,2 0 1 0,5 0-27 15,0 0 0-15,0-5 19 0,2 0 1 0,9 2-20 16,5-3 0-16,8 1 13 0,4 0 0 0,2 1-13 16,2 1 0-16,-3 1 9 0,2 0 2 0,-2 4-11 15,-4 3 0-15,-1-1 6 0,-2 6 2 0,0 1-8 16,-5 2 0-16,-1 1 6 0,-4 0-1 0,-1 4-5 15,-8 1 0-15,0 4 1 0,-8 0 2 0,-3 3-3 16,-2-2 0-16,-7 6 1 0,-4 2 0 0,-2-2-1 0,-3-3 0 16,-3-2 1-16,-1-4 0 0,-4-1-1 15,-1-1 0-15,-7-4 4 0,-1-1 0 0,3-1-4 0,2-1 0 16,1-5 6-16,1 1 0 0,3-2-6 0,2-3 0 0,2-3 15 16,7 0 0-16,1 0-15 0,6-2 0 0,2 1 13 15,5-2 1-15,3-2-14 0,3-1 0 0,-3 6-2019 16</inkml:trace>
  <inkml:trace contextRef="#ctx0" brushRef="#br0" timeOffset="43260.313">2142 10655 1847 0,'0'0'0'15,"0"2"0"-15,0-2 0 0,0 0 5 16,-3 2 2-16,-2 1-7 0,-3 3 0 0,-5 4 7 0,-7 1-1 0,-1 1-6 15,4 3 0-15,1-1 75 0,0 0-1 0,1 0-74 16,-1-1 0-16,8-3 31 0,0 1 2 0,7-7-33 16,-2 3 0-16,3-3 22 0,3 1 2 0,-2-3-24 15,3 1 0-15,-3 0 46 0,2 0 1 0,5-1-47 16,0 1 0-16,0-3 49 0,2 2 0 0,1-2-49 16,-1-2 0-16,-2-1 49 0,4-2 0 0,-2-3-49 15,-2-1 0-15,-3-2 42 0,-2-2-1 0,-3-3-41 16,0 0 0-16,-5-3 33 0,0-1-1 0,-3 2-32 15,0 4 0-15,0 3 27 0,0 3 0 0,4 2-27 16,0 1 0-16,3 3 18 0,1-1 1 0,0 2-19 16,0 1 0-16,0 0 14 0,0 0-1 0,0 0-13 0,5 1 0 15,3 2 7-15,0-1-1 0,4 4-6 0,9 4 0 16,1 4 4-16,10 3 0 0,-2-2-4 0,-4 1 0 16,-2-2 1-16,-2 0 2 0,2-3-3 0,-6 2 0 0,-1-2 1 15,-1-3 1-15,-3 0-2 0,-2 1 0 0,-1-6 1 16,-6 2 0-16,3-5-1 0,-3 0 0 0,1 0 0 15,-2-5 0-15,-1 2 0 0,1-2 0 0,-3 5-2038 16</inkml:trace>
  <inkml:trace contextRef="#ctx0" brushRef="#br0" timeOffset="43804.698">2402 10621 1532 0,'0'0'0'0,"-3"-5"0"0,3-1 0 0,0-4 25 0,0-1 1 16,-2-2-26-16,2 4 0 0,0 2 49 0,0 3 2 16,0 1-51-16,0 1 0 0,0 0 49 0,0 1 2 15,0-1-51-15,0 2 0 0,0 2 30 0,0-1 1 16,2 1-31-16,1 3 0 0,5 3 19 0,-3 3 1 0,3 1-20 15,-4 3 0-15,4 2 13 0,5 0 2 0,-5 2-15 16,2 2 0-16,-5 0 22 0,1-1 0 0,-1 1-22 16,-1-1 0-16,4 1 33 0,-3 0 0 0,0-4-33 15,1 0 0-15,-1-1 41 0,0 0 2 0,-5-2-43 16,0-1 0-16,-2-4 45 0,-4-1 1 0,1 0-46 16,0 0 0-16,1-5 38 0,-4 2 1 0,0 0-39 15,3-2 0-15,2-1 35 0,-5 1 0 0,3-3-35 16,2 1 0-16,3-1 28 0,0 0 1 0,-2 0-29 15,2 0 0-15,0 0 25 0,0 0-1 0,0 0-24 16,0 0 0-16,5 0 19 0,3 0 2 0,0 0-21 16,6 0 0-16,7 2 13 0,3 0 2 0,-2-2-15 15,-1 0 0-15,0 3 10 0,-5-3 1 0,4 1-11 0,1 1 0 16,0-2 8-16,1 0 0 0,-1 0-8 0,-1 0 0 16,-4-2 5-16,2 1 2 0,-5-6-7 0,-1 1 0 15,0-2 4-15,-3 0 2 0,-4 0-6 0,-2 2 0 16,0 1 5-16,-3-1-1 0,0-2-4 0,0-2 0 0,-3 1 3 15,-2-1 1-15,2 1-4 0,-5-1 0 0,-1 3 2 16,1-1 1-16,-5 1-3 0,2 4 0 0,1-2 3 16,-3 4 0-16,2 1-3 0,2 3 0 0,-4 0 2 15,5 2 0-15,-2 3-2 0,4 1 0 0,1 2 3 16,0 5-1-16,5-3-2 0,4 3 0 0,2-4 1 0,5 4 1 16,2-5-2-16,0 0 0 0,-1-1 1 0,4-1 1 15,2-1-2-15,-1 0 0 0,7 0 0 0,2 0 1 16,-2-2-1-16,1-1 0 0,1-2 1 0,-1 0 0 15,4-1-1-15,0-4 0 0,1-1 0 0,-1-1 1 16,1-1-1-16,-5-3 0 0,1 2 0 0,-2-1 1 0,-3-5-1 16,2-1 0-16,-23 13-1968 0</inkml:trace>
  <inkml:trace contextRef="#ctx0" brushRef="#br0" timeOffset="44097.232">3857 10294 1821 0,'0'0'0'0,"-3"4"0"0,0 0 0 16,1 4-8-16,-1 3 0 0,-7 5 8 0,-5 2 0 15,-3 2-20-15,-6 4 1 0,-5-2 19 0,2 2 0 16,-6 0 20-16,-1-4 1 0,2 1-21 0,4-1 0 15,2-1 16-15,1 2 0 0,2-2-16 0,3-3 0 0,1-2 17 16,4 0-1-16,4 2-16 0,3 0 0 0,7 0 90 16,1 0 0-16,0 1-90 0,4 0 0 0,0 2 101 15,2 2 0-15,5 0-101 0,-1-1 0 0,6-1 88 16,-1 2 0-16,3-4-88 0,0-1 0 0,1-2 65 0,-2-1 0 16,1-2-65-16,1-1 0 0,-2-6 37 0,-1-1 0 15,2-4-37-15,-2-4 0 0,-16 5-1976 0</inkml:trace>
  <inkml:trace contextRef="#ctx0" brushRef="#br0" timeOffset="44468.206">3913 10621 1784 0,'0'0'0'0,"-8"3"0"15,-2 2 0-15,-6 2 105 0,-6 1 2 0,-2 2-107 16,4 3 0-16,2 1 205 0,0 2 1 0,3 1-206 15,-1-3 0-15,6 1 113 0,2-3 0 0,3-2-113 16,-1-1 0-16,4-1 29 0,2-2 1 0,2-1-30 16,1 2 0-16,2-4 25 0,3 1 1 0,0 1-26 15,5-3 0-15,-1 1 17 0,4 0 0 0,2 0-17 16,-2-1 0-16,-2-5 11 0,2-2 1 0,0 0-12 0,-3-4 0 16,-5-1 9-16,0-1 0 0,1 0-9 0,-4-3 0 15,-2 0 6-15,0-4 0 0,-1 4-6 0,-2 4 0 16,0-1 2-16,0 7 0 0,0-3-2 0,-2 2 0 15,2 4 0-15,0-2 1 0,-3 1-1 0,3 1 0 0,-3-1 0 16,1 2 0-16,2 0 0 0,-3 0 0 0,3 2-1 16,-5-1 1-16,5 1 0 0,0 1 0 0,0-2-1 15,0 3 0-15,0 0 1 0,8 4 0 0,2 5-1 16,1 0 0-16,2-1 1 0,0-1 0 0,-4-3-1 16,7 0 1-16,0-3 0 0,-3 0 0 0,-5-4-2 0,-2-1 2 15,1 0 0-15,-3 2 0 0,-4-2-2121 0</inkml:trace>
  <inkml:trace contextRef="#ctx0" brushRef="#br0" timeOffset="45030.659">4122 10621 1796 0,'0'0'0'0,"0"-2"0"15,0 0 0-15,0 1 48 0,-3 1 2 16,1-3-50-16,2 1 0 0,-3 2 95 0,1 0 2 0,-1 0-97 16,-2 0 0-16,-6 2 113 0,2 1 0 0,-3-3-113 15,3 3 0-15,-4 2 27 0,2 1 1 0,1 0-28 16,6-4 0-16,0 0 27 0,0-1 1 0,0 2-28 15,3-1 0-15,-2 0 45 0,3-1 0 0,0 1-45 16,0-1 0-16,-4 1 45 0,3-1 1 0,1 1-46 16,0 0 0-16,0-1 46 0,0 1 1 0,0 1-47 15,5 0 0-15,3 2 39 0,0-2 2 0,1 3-41 16,7 2 0-16,2 0 31 0,-2 2 2 0,1 1-33 16,-4 0 0-16,-5 2 21 0,0-4 0 0,0-1-21 0,-7 0 0 15,2 0 15-15,-3 1 1 0,0 1-16 0,0 1 0 16,-4 3 9-16,1-3 0 0,-7 2-9 0,2 0 0 15,-3-1 5-15,1-2 1 0,-1 1-6 0,6-3 0 16,1-5 2-16,4 2 1 0,-4-5-3 0,3 1 0 0,1 1 2 16,-3-2 0-16,3 0-2 0,0 1 0 0,0-1 0 15,0 0 1-15,0 0-1 0,3 0 0 0,2 0 0 16,-1 0 1-16,4 0-1 0,5-1 0 0,5-6 0 16,5 0 1-16,-2-1-1 0,0 0 0 0,0 0 0 0,-4 0 1 15,4 0-1-15,-5-2 0 0,1-1 0 0,4-1 0 16,-5-3 0-16,-2 3 0 0,-2-1 0 0,0 2 0 15,-4-3 0-15,0 0 0 0,-6 1 0 0,-2 2 0 16,0 3 0-16,0 2 0 0,0 2 0 0,-2 4 0 16,-1-3 0-16,0 2 0 0,1-1 0 0,-1 0 0 0,-5 2 0 15,0 0 0-15,-5 2 0 0,-1 4 0 16,3-1 0-16,1 3 0 0,2 2 0 0,4 1 0 0,0-3 0 16,4 1 0-16,-3-3 0 0,3 2 0 0,3 2 0 15,5 1 0-15,2 2 0 0,6 1 0 0,0 0 0 16,1-6 0-16,-1 0 0 0,5 0 0 0,0 0 0 15,-2-2 0-15,0-3 0 0,2-1 0 0,4-2 0 16,1-2 0-16,-1-3 0 0,7-2 0 0,-2-1 0 16,4-5 0-16,-34 13-2217 0</inkml:trace>
  <inkml:trace contextRef="#ctx0" brushRef="#br0" timeOffset="45186.78">4874 10383 1532 0,'0'0'0'0,"0"2"0"0,-3 1 0 0,3 3 0 16,-5 4 0-16,5-2 0 0,-3 4 0 0,3-12-1150 16</inkml:trace>
  <inkml:trace contextRef="#ctx0" brushRef="#br0" timeOffset="45336.309">5033 10771 1695 0,'0'0'0'0,"-3"3"0"15,2 2 0-15,-3-2 0 0,0 3 0 16,-1 1 0-16,2-1 0 0,-2-1-11 0,0-2 0 0,2 0 11 16,0 0 0-16,1 2-55 0,2-3 1 0,-3-1 54 15,3-1 0-15,0 0-1174 0</inkml:trace>
  <inkml:trace contextRef="#ctx0" brushRef="#br0" timeOffset="45968.628">5528 10323 1821 0,'0'0'0'16,"0"-2"0"-16,-2 1 0 0,-1-1 5 15,-2 1 1-15,2 1-6 0,-2 0 0 0,0 1 20 0,-1 1 0 16,1 4-20-16,-4 4 0 0,-3 4 64 0,3 3 1 16,1 1-65-16,3 1 0 0,5-2 29 0,2 4-1 15,6-1-28-15,0 1 0 0,1 1 19 0,2 3 1 0,2-2-20 16,3-1 0-16,-2-5 45 0,2-1 0 0,0 0-45 16,-6 0 0-16,1-4 48 0,-6 1 1 0,0-5-49 15,-1 0 0-15,-1 0 69 0,1-2 0 0,-4 0-69 16,1-4 0-16,2 0 73 0,-3-1 0 0,2 1-73 15,-2-1 0-15,0-1 69 0,0 0-1 0,0-1-68 16,-2-4 0-16,2-3 62 0,0-1 0 0,0-4-62 16,2-9 0-16,4-2 42 0,-1-5 2 0,3 1-44 15,0 4 0-15,2-3 32 0,1 5 2 0,2-3-34 16,-1 1 0-16,3 0 24 0,1 4 0 0,0-4-24 16,1 7 0-16,-1 2 19 0,2 4 1 0,-1 5-20 15,2 4 0-15,2 7 13 0,0 3 1 0,1 5-14 16,-1 1 0-16,-1 5 10 0,1 1 0 0,0 4-10 0,-4 2 0 15,1 2 8-15,1 4-1 0,-1-1-7 0,-2-1 0 16,-4-1 6-16,1-1 1 0,0-2-7 0,-5 2 0 0,0 1 5 16,-7-1 2-16,3-2-7 0,-3-3 0 0,-1-2 5 15,-1-2 0-15,1-3-5 0,-4-4 0 0,3-2 5 16,-2-2-1-16,3 0-4 0,-4-7 0 0,4-1 2 16,0 0 2-16,0-1-4 0,0-4 0 0,0 5-2386 15</inkml:trace>
  <inkml:trace contextRef="#ctx0" brushRef="#br0" timeOffset="46207.355">6543 10541 1808 0,'0'0'0'0,"1"2"0"15,3-2 0-15,-1 0 17 0,-2 3 1 0,3-3-18 16,-4 2 0-16,1-1 41 0,2 1 0 0,1 0-41 15,0-1 0-15,6 1 65 0,1 1 0 0,2-2-65 16,3 1 0-16,1-2 27 0,4 0 0 0,-3-2-27 16,2 1 0-16,-2-7 17 0,1 0 1 0,2 0-18 15,-4 3 0-15,-4-1 35 0,3 1 0 0,-7-1-35 16,3 3 0-16,-8-2 42 0,-2 3 1 0,1 1-43 16,-3-1 0-16,3 1 29 0,2 1 1 0,-5 0-30 0,0 1 0 15,0-1-1769-15</inkml:trace>
  <inkml:trace contextRef="#ctx0" brushRef="#br0" timeOffset="46401.34">6653 10801 1972 0,'0'0'0'0,"3"2"0"0,-1-2 0 0,1 0 22 16,0 1-1-16,-1 1-21 0,1-2 0 0,2-2 75 15,-2 1 1-15,2-1-76 0,7 1 0 0,4-7 85 0,2 0-1 16,2-3-84-16,1-2 0 0,0 0 31 0,0 1 2 15,-1-1-33-15,-2-1 0 0,3 1 20 16,-4 4 0-16,4-3-20 0,-4 5 0 0,3 0 15 0,-3 2-1 16,1 1-14-16,-2 1 0 0,-16 3-1851 0</inkml:trace>
  <inkml:trace contextRef="#ctx0" brushRef="#br0" timeOffset="47003.738">7200 10282 1231 0,'0'0'0'0,"1"-2"0"15,2-1 0-15,1-3 16 0,-3-1 2 0,2 1-18 0,-3-2 0 16,2-1 71-16,1-1 0 0,0-4-71 15,4-4 0-15,4-7 67 0,-3-2 2 0,1 2-69 0,2-2 0 16,2 5 23-16,-3 1 2 0,6 2-25 0,0-1 0 16,1 2 22-16,-1-1 1 0,5 3-23 0,1 2 0 15,2-2 42-15,-3 5 2 0,4 5-44 0,2 3 0 0,5 6 86 16,-1 3 1-16,0 4-87 0,-3 2 0 0,0 4 86 16,1 2 2-16,0 2-88 0,-2 4 0 0,5 3 68 15,-2 3 1-15,-1 0-69 0,-4 2 0 0,-1-4 54 16,-7 2 1-16,-1 2-55 0,-3 0 0 0,-5 2 41 0,-6 3 1 15,-2-1-42-15,-5 2 0 0,-3-1 34 0,-2 2 2 16,-6-5-36-16,-1-1 0 0,-7-5 28 0,-1-1 2 16,-1-3-30-16,-6-2 0 0,-1-1 21 0,-2-4 1 15,-2-3-22-15,-1-1 0 0,-4-2 21 0,-1-1-1 16,2-2-20-16,-1-7 0 0,-1-2 19 0,2-6 0 16,4-1-19-16,4 2 0 0,2-5 18 0,3 1 1 15,7-4-19-15,5 0 0 0,7 0 25 0,4-1 0 0,5 3-25 16,1-1 0-16,7 2 27 0,0-2 0 0,5 2-27 15,8 2 0-15,4-4 25 0,9 4 0 0,2 2-25 16,3 1 0-16,2 4 28 0,7-1 0 0,1 3-28 16,2 5 0-16,2 4 24 0,1 4 2 0,5 0-26 15,0-1 0-15,5 3 25 0,3 0 1 0,-2 1-26 16,-3 2 0-16,-3 1 23 0,-5 0 1 0,1 3-24 16,-3 2 0-16,-2-1 19 0,-1 4 0 0,-7 0-19 15,-7-6 0-15,-8-4 14 0,-5-1 0 0,-4 0-14 0,-6 0 0 16,-4 0 10-16,-1-2 1 0,-7-8-11 0,0-4 0 15,0-2-2348-15</inkml:trace>
  <inkml:trace contextRef="#ctx0" brushRef="#br1" timeOffset="57685.39">10889 10046 1632 0,'0'3'0'0,"0"-3"93"0,5 6 1 15,3 26-94-15,0 0 0 0,-3-4 161 0,-2-4 1 0,2 0-162 16,0 1 0-16,-1 4 124 0,3-1 2 0,-1 1-126 16,1 2 0-16,-3 4 22 0,4 0 1 0,-3 0-23 15,3-2 0-15,0 2 34 0,0-4 0 0,2 3-34 16,-3-7 0-16,1 1 36 0,0 1 1 0,-1-1-37 15,-1 2 0-15,1 3 29 0,-1-4 2 0,-1 1-31 16,-1-5 0-16,1-4 21 0,-2-2 2 0,-3-3-23 16,0-8 0-16,0-8-2013 0</inkml:trace>
  <inkml:trace contextRef="#ctx0" brushRef="#br1" timeOffset="58129.479">10559 10147 1608 0,'0'0'0'0,"4"-5"0"0,-4-2 0 0,4-5 14 15,-2-2 1-15,1 0-15 0,0 0 0 0,2-1 38 0,-2 1 0 16,2 2-38-16,0-1 0 0,3 2 93 0,1 0 1 16,4-4-94-16,3 0 0 0,5-3 38 0,0-1-1 15,4 0-37-15,4 5 0 0,1 1 24 0,7 2 1 16,-2 3-25-16,5 4 0 0,1-3 32 0,-1 6 2 0,5 1-34 16,-2 1 0-16,3 6 36 0,2-3 1 0,-1 7-37 15,0 4 0-15,-1 4 40 0,0 1 1 0,-1 1-41 16,1 3 0-16,-5 4 39 0,2-3 0 0,-3 1-39 15,-1 1 0-15,-6-2 32 0,-4 0 0 0,-7 2-32 16,-3 0 0-16,-8 0 27 0,-4-5 0 0,-11 2-27 16,0 3 0-16,-9-2 22 0,-3 4-1 0,-5-4-21 15,-4-1 0-15,-6-4 27 0,-8 4 0 0,-1-3-27 16,0-5 0-16,0-1 29 0,0 0 1 0,-1-3-30 16,-1-1 0-16,-1-3 29 0,0 0 2 0,2-1-31 15,3-1 0-15,3-5 29 0,1 1 0 0,2 0-29 16,3 1 0-16,4 0 26 0,4-1 0 0,1-2-26 15,4 0 0-15,3 3 40 0,3-6 2 0,7 1-42 0,-2 0 0 16,5 2-2137-16</inkml:trace>
  <inkml:trace contextRef="#ctx0" brushRef="#br2" timeOffset="63174.013">13143 10021 1369 0,'0'0'0'0,"0"0"43"0,0 0 2 0,-16-5-45 16,3 0 0-16,2-1 81 0,2 1 0 0,-4 2-81 15,0 1 0-15,-3-3 64 0,0 4 0 0,0-1-64 16,-1 1 0-16,1 1 27 0,2 1 0 0,-4 1-27 16,2-1 0-16,-5 1 18 0,4 1 1 0,-4 2-19 15,-3 3 0-15,2 1 21 0,-7 2 0 0,4 2-21 16,-4 0 0-16,4 1 20 0,-4 2 1 0,0 1-21 0,4-2 0 16,1 2 21-16,1 0 1 0,-2-1-22 0,-1 0 0 15,6 1 26-15,-4-1 1 0,1-1-27 16,3 4 0-16,-1-4 29 0,0 6 2 0,2 0-31 0,6 1 0 15,4 5 38-15,4-2 1 0,-1 0-39 0,1 2 0 16,3 2 49-16,2-4 1 0,2 0-50 0,3-1 0 0,3 0 45 16,3 1 0-16,2-1-45 0,-1 0 0 0,6-1 34 15,1 1 2-15,2 0-36 0,1 0 0 0,2 1 32 16,-3 2 0-16,1-3-32 0,2 1 0 0,-3-4 27 16,1-1 0-16,2-2-27 0,1-3 0 0,4-3 20 15,-3-5 2-15,1 0-22 0,0-2 0 0,-2-2 21 0,4-3 1 16,-4-2-22-16,-2 1 0 0,1-3 21 0,-7 1 0 15,2-5-21-15,0-3 0 0,1 2 19 0,-8-7 1 16,4 3-20-16,-1-3 0 0,-3 1 17 0,-1-3 0 16,2-1-17-16,-3-1 0 0,1-3 12 0,2 3 2 15,-5-1-14-15,1 2 0 0,1 0 13 0,-2 2 1 0,0 1-14 16,-2 2 0-16,-1 1 13 0,-4 2 2 0,3 0-15 16,-4 1 0-16,1-2 12 0,1-3 2 0,-1 4-14 15,3 2 0-15,-4 1 10 0,1 0 1 0,2 2-11 16,1-1 0-16,-3 3 8 0,2-1 1 0,-3 0-9 15,2 0 0-15,0 2 6 0,-1 3 1 0,2-3-7 16,-3 1 0-16,2 1 5 0,-2-1 0 0,0 2-5 16,0-3 0-16,0 2 5 0,-2 1-1 0,2 1-4 15,-3 2 0-15,0-3 4 0,1 3-1 0,-6 2-3 16,-3 3 0-16,-3 0 2 0,-5 2 2 0,1-3-4 16,2 1 0-16,2-4 3 0,-5 0 0 0,1 1-3 0,1 0 0 15,1-2 7-15,1 0 0 0,1 2-7 0,-5-4 0 16,0 1 12-16,-2 0 0 0,0-2-12 0,-1-2 0 15,-2-1 15-15,-3 0 1 0,6 0-16 0,2-1 0 16,10 3 12-16,1 1 2 0,11-7-14 0,11-4 0 16,-14 11-2267-16</inkml:trace>
  <inkml:trace contextRef="#ctx0" brushRef="#br2" timeOffset="64423.17">14624 10032 1569 0,'0'0'0'15,"0"0"104"-15,0 0-1 0,0 0-103 0,-24 4 0 16,24-4 149-16,-26 8 2 0,7-8-151 0,0 3 0 16,-3 2 112-16,-2-3 0 0,0 4-112 0,0 0 0 0,-1 1 26 15,-1 1 0-15,1-4-26 0,-6 4 0 0,4-3 30 16,0 1 0-16,-2 1-30 0,1-2 0 0,-1-2 39 16,0 0 2-16,2 2-41 0,-1 1 0 0,2 2 27 15,-3 1 0-15,4-1-27 0,4 0 0 0,-1 2 21 16,3 1 2-16,1-2-23 0,2 4 0 0,0 1 30 15,2 2 0-15,1 5-30 0,2 4 0 0,6 0 29 0,0 4 0 16,5-1-29-16,-3 1 0 0,3-4 30 0,3 0-1 16,-1-1-29-16,3 3 0 0,3-3 28 0,3 1 1 15,-3-1-29-15,2-2 0 0,1-3 25 0,-3 0 1 16,4 0-26-16,3 0 0 0,1-1 22 0,1-3 2 0,2 1-24 16,2 2 0-16,0-1 18 0,-2 2 1 0,0-3-19 15,-1-2 0-15,-2-1 15 0,1-2 1 0,1-2-16 16,-1-2 0-16,2-4 11 0,-4-2 2 0,4-1-13 15,-3 0 0-15,3 0 10 0,1-1 1 0,1-2-11 16,-2-2 0-16,0-1 8 0,1-1 1 0,0-1-9 16,-2-1 0-16,1-4 8 0,0-1 1 0,0 0-9 15,-1 1 0-15,-1-1 6 0,1-2 1 0,-2 0-7 16,0 3 0-16,-7-1 7 0,2 2 0 0,2-1-7 16,-5 0 0-16,0 2 5 0,0 2 1 0,2 1-6 15,-6 0 0-15,1 1 5 0,2 1 2 0,-3 1-7 0,-2-3 0 16,1 4 5-16,0-4 0 0,2 1-5 15,-3 1 0-15,1 0 6 0,0-1-1 0,0 4-5 0,2-3 0 16,-3 4 5-16,1-2 0 0,-3 0-5 0,1 1 0 16,1 2 5-16,-2-6-1 0,0 1-4 0,0 0 0 15,0 1 4-15,0 0-1 0,0 2-3 0,0 0 0 0,0 1 2 16,0 2 2-16,0-3-4 0,0 2 0 0,0-1 2 16,0 0 1-16,0 1-3 0,0-1 0 0,-2 2 3 15,1 2-1-15,1-1-2 0,-5 1 0 0,0 0 2 16,-1-1 0-16,-4 2-2 0,-6-1 0 0,-4 1 3 0,-3 0-1 15,3 2-2-15,-1 0 0 0,3-1 3 16,7 3 1-16,-2 1-4 0,1-4 0 0,-1 4 2 0,2 2 1 16,3-1-3-16,6 1 0 0,2 1 2 0,3 0 2 15,7-5-4-15,0-6 0 0,-10 0-2407 0</inkml:trace>
  <inkml:trace contextRef="#ctx0" brushRef="#br1" timeOffset="68178.715">15749 9997 1922 0,'0'0'0'0,"0"0"83"0,-2 0 0 0,-12-8-83 16,1 3 0-16,5 4 150 0,-1 1 1 0,2 0-151 15,3 3 0-15,1 0 97 0,1 0 1 0,-1 3-98 16,-2 4 0-16,-1 6 28 0,-1 1 1 0,2 2-29 0,2 2 0 16,3 1 25-16,0 5 0 0,0-3-25 0,0 2 0 15,0 3 22-15,2-1 2 0,1 3-24 0,0 0 0 16,0 4 19-16,1 3 0 0,-1 2-19 0,0-2 0 15,-3 1 15-15,2 2 2 0,-1-4-17 0,1-1 0 0,-2-1 14 16,-2 0 0-16,2 3-14 0,2 1 0 0,1-2 13 16,-3 4-1-16,0-3-12 0,5-3 0 0,3-7 11 15,0-1 2-15,0-5-13 0,1-1 0 0,-9-21-2164 16</inkml:trace>
  <inkml:trace contextRef="#ctx0" brushRef="#br1" timeOffset="68606.483">15236 10146 2009 0,'0'0'0'0,"3"-5"0"16,2-3 0-16,3-3 37 0,1-7 0 0,4 3-37 15,3-1 0-15,5-2 46 0,-1 1 0 0,1-2-46 16,5 3 0-16,-1-1 40 0,-1 1-1 0,6 0-39 16,1 0 0-16,2 0 27 0,4-1 0 0,1 1-27 15,2 3 0-15,3 2 16 0,-2 2 0 0,-1 3-16 16,2 4 0-16,2 2 13 0,-2 2-1 0,1 4-12 0,1-1 0 16,3 3 17-16,0 1 0 0,-2 5-17 0,-3 4 0 15,-7 2 19-15,-2 4 1 0,-1 5-20 0,-3-1 0 16,1 1 19-16,-5-1 1 0,1 2-20 0,-5 2 0 15,-2-4 20-15,-2-4 1 0,-7 1-21 0,-2 1 0 0,-5-3 17 16,-3-2-1-16,-8 0-16 0,-5 2 0 0,-7 3 17 16,-4 2 0-16,-3-6-17 0,-5-4 0 0,-3-4 17 15,-2-3 0-15,-1-3-17 0,-7-3 0 0,-3-4 21 16,-6-1 1-16,0-1-22 0,0-2 0 0,1-2 17 0,2 0 0 16,3 0-17-16,4 2 0 0,1-3 21 15,6 3 1-15,5 0-22 0,7-1 0 0,5 3 15 16,6 1 2-16,5-2-17 0,2 1 0 0,7 1-2079 0</inkml:trace>
  <inkml:trace contextRef="#ctx0" brushRef="#br1" timeOffset="98918.961">10956 12608 791 0,'0'0'0'15,"0"0"0"-15,-3-4 0 0,3 4 15 0,-1-3 2 0,1 3-17 16,-15-3 0-16,15 3 63 0,-25-6 1 0,10 3-64 16,-1-1 0-16,-1 0 73 0,1-1 1 0,-2 0-74 15,2 2 0-15,-4 0 21 0,-1 0 1 0,-1 1-22 16,1-3 0-16,-3 2 28 0,-1 0 1 0,-1 0-29 15,-6 0 0-15,2 0 26 0,-4-4 1 0,-2 2-27 16,1 1 0-16,-4 1 34 0,0-2 1 0,0 2-35 16,3 1 0-16,2-1 36 0,1 3 1 0,1 0-37 15,3 0 0-15,0-2 34 0,4-2 1 0,4-1-35 16,1 0 0-16,4 0 55 0,1 2 1 0,4 2-56 16,2 1 0-16,5-4 72 0,0 4 0 0,-1 0-72 0,3 0 0 15,2 0 82-15,0 0 1 0,0 0-83 0,0 0 0 16,2 0 74-16,3 0 2 0,7 0-76 0,9 0 0 15,13 0 68-15,4 0 2 0,5 4-70 0,1-4 0 16,-1 3 57-16,4 1 0 0,1 0-57 0,3 2 0 0,-2 0 52 16,4 1-1-16,4-1-51 0,0-4 0 0,2 1 41 15,0 1 0-15,-3 1-41 0,-2 2 0 0,-1 0 32 16,-7 1 0-16,0 0-32 0,0-1 0 0,-4-1 27 16,-4 0 0-16,0 1-27 0,-1 1 0 0,-3-2 20 15,-1 2 2-15,-4-2-22 0,-4-1 0 0,-2-2 19 16,-3-1 0-16,-2-1-19 0,-4 1 0 0,-6-2 18 0,2 0 1 15,-7 0-19-15,2 0 0 0,-5 0 18 0,-4 0 0 16,1 0-18-16,-2 0 0 0,-1 0 15 0,-2-2 1 16,-8-3-16-16,-8 1 0 0,-6-3 15 0,-8-1-1 0,-4 1-14 15,-1 0 0-15,-1 1 13 0,-6 0-1 16,2-1-12-16,-1-1 0 0,0-1 11 0,-2-1 2 0,-4 6-13 16,1-4 0-16,-2 1 10 0,2 3 1 0,-3-3-11 15,6-1 0-15,1-1 9 0,-1-1 0 0,2 2-9 16,0 2 0-16,1 1 8 0,2 2 1 0,1 0-9 15,2-5 0-15,3 2 6 0,5-1 1 0,-2 1-7 16,4 0 0-16,3-1 6 0,1 1-1 0,5 3-5 16,3-2 0-16,7 4 6 0,1 1 1 0,2 1-7 15,3-1 0-15,3 0 4 0,4 0 2 0,2 0-6 16,2 0 0-16,2 0 5 0,-5 0 1 0,11 0-6 16,12 0 0-16,7 0 9 0,10 2 0 0,3 1-9 15,1-3 0-15,3 1 9 0,-1 1 1 0,3 0-10 0,2-1 0 16,-3 2 11-16,5 2 1 0,1 1-12 0,0-2 0 15,0 0 11-15,1 1 0 0,0 0-11 0,-5 1 0 16,4 1 9-16,0-1 0 0,-1 0-9 0,-1 2 0 0,-2 0 9 16,1 0 0-16,-2 0-9 0,2 0 0 0,-3 0 7 15,0 1 1-15,-2-1-8 0,-3-2 0 0,-5-1 5 16,-1 0 2-16,-4 0-7 0,-2 1 0 0,-6-3 4 16,-2 2 2-16,-6-2-6 0,-3-1 0 0,-2-1 4 0,-8 1 2 15,1-1-6-15,-2-1 0 0,-3 0 5 0,0 0-1 16,-4 0-4-16,-4 0 0 0,-5 0 3 0,-6-1 2 15,-4-4-5-15,-2 0 0 0,-12 1 4 0,-4-3 1 16,-2-1-5-16,-4 0 0 0,1 2 3 0,0 0 2 16,0-2-5-16,-4 0 0 0,-1-5 3 0,-3 2 0 15,2 0-3-15,-3 0 0 0,1 0 3 0,2 0 0 16,-3 1-3-16,6 2 0 0,-5 1 2 0,-2 0 1 0,7 1-3 16,-2 1 0-16,3 0 2 0,2 1 0 0,3 0-2 15,-4 3 0-15,6-1 2 0,-2 2 1 0,6 2-3 16,4-1 0-16,1-2 1 0,5-1 1 0,6 2-2 15,0 2 0-15,9-1 1 0,-1 3 1 0,5-3-2 16,0 1 0-16,8-1 1 0,0-1 1 0,0-1-2 16,3-1 0-16,-3 2 1 0,2 2 0 0,6 1-1 15,3 2 0-15,11 4 1 0,7 2 0 0,4 0-1 16,6-4 0-16,4-3 1 0,4 1 1 0,4 3-2 16,4 0 0-16,4 2 1 0,0-3 2 0,4 3-3 15,3 1 0-15,1-3 2 0,3-2 0 0,-3 4-2 0,-4-2 0 16,1 0 2-16,-2 1 1 0,-3-4-3 0,-1 1 0 15,-4 2 2-15,-5-2 0 0,-1 1-2 0,-3-1 0 16,-10 0 1-16,-2 1 2 0,-1-1-3 0,-6-1 0 16,-1 0 1-16,-4-1 1 0,0 0-2 0,-5-1 0 0,-2-3 1 15,-1 1 0-15,-2 1-1 0,-6-1 0 0,-4-1 0 16,-1 0 1-16,-1 0-1 0,1 0 0 0,-5-1 0 16,2-2 1-16,-7 0-1 0,-6-1 0 0,-13 0 0 15,-6-4 2-15,-1-2-2 0,-3 2 0 0,0 4 0 16,-1-4 1-16,-7 0-1 0,0 0 0 0,-4 0 0 0,-4 0 1 15,4 0-1-15,-3-1 0 0,0-3 0 0,0 3 1 16,3-4-1-16,-3 4 0 0,3 2 0 0,-2 0 1 16,2-3-1-16,2 2 0 0,2 0 1 0,4 0 0 15,-1 0-1-15,2 2 0 0,3 0 1 0,2 1 1 16,3-1-2-16,1 1 0 0,1 5 0 0,5-3 1 0,1 1-1 16,6 1 0-16,7-1 1 0,0 0 0 15,5 2-1-15,5 2 0 0,3-2 2 0,3 0 0 0,5 2-2 16,10-1 0-16,4 1 4 0,10 1 0 0,1-3-4 15,9 1 0-15,4 3 5 0,8-1 0 0,5 0-5 16,0 0 0-16,5 3 5 0,1-2-1 0,2 2-4 16,0 2 0-16,5 3 4 0,-2-3 0 0,-3 1-4 15,-3 2 0-15,-1-4 4 0,3 1-1 0,-7 1-3 16,-5-1 0-16,-8 2 2 0,-8-1 1 0,-1 1-3 16,-7-1 0-16,-1-1 2 0,-3-3 0 0,-6 0-2 15,-2 1 0-15,-7-1 1 0,-3-2 1 0,-3-2-2 16,-5 3 0-16,-3-4 1 0,-2 0 0 0,-6 0-1 15,-7 0 0-15,-4 0 0 0,-10 0 2 0,-2-7-2 0,-1 1 0 16,-6 0 0-16,-5-1 1 0,0 1-1 0,-4 1 0 16,-1-4 0-16,-3 1 1 0,-3-2-1 0,1-1 0 15,-2 0 0-15,3-2 1 0,-3 2-1 0,4 2 0 0,3 1 0 16,-2 0 1-16,2 0-1 0,4 0 0 0,5 0 0 16,-2 0 1-16,5 0-1 0,6 2 0 0,1 3 0 15,5 0 1-15,6 3-1 0,0 3 0 0,9-2 0 16,0 4 1-16,8-2-1 0,0-1 0 0,4 0 0 15,2-1 0-15,3 5 0 0,3 2 0 0,5 5 0 0,4 3 0 16,4-7 0-16,8-5 0 0,-29-4-2486 0</inkml:trace>
  <inkml:trace contextRef="#ctx0" brushRef="#br1" timeOffset="101483.421">6723 8623 715 0,'0'0'0'0,"0"0"0"0,0 0 0 0,0 0 18 16,-3 1 0-16,3-1-18 0,0 0 0 0,0 0 59 16,-2 0 0-16,2 0-59 0,-3 3 0 0,3-3 100 15,-5 2 0-15,5-2-100 0,-3 3 0 0,3-3 13 16,-5 3 1-16,5-3-14 0,-17 3 0 0,1-1 38 15,-5 1 0-15,0-3-38 0,-4-3 0 0,-4 0 66 16,-1 1 2-16,-4-3-68 0,-2 2 0 0,-3-1 42 0,-2-3 1 16,-2-1-43-16,-6 2 0 0,-4 0 57 0,0-2 2 15,-4-2-59-15,-2 2 0 0,-3 0 48 0,-2 0 0 16,2 1-48-16,-2-1 0 0,4 0 39 0,-1 1 1 16,1-1-40-16,1 1 0 0,3-5 40 0,-3 3 2 15,1 1-42-15,3 0 0 0,-3 3 29 0,4-3 0 16,0 2-29-16,0 0 0 0,3-2 25 0,0 0 0 0,3 2-25 15,2-1 0-15,3 3 34 0,4 0 0 0,3 1-34 16,5 0 0-16,7-2 28 0,7 1 1 0,4 4-29 16,2-4 0-16,9 4 34 0,2 4 0 0,0-4-34 15,5 3 0-15,0-3 35 0,0 1 1 0,11 2-36 16,4 2 0-16,14 3 35 0,7 2 1 0,6-1-36 16,-1 1 0-16,3-2 32 0,5-1 1 0,-3 1-33 15,0 0 0-15,4 5 28 0,2 0 0 0,2-2-28 16,3 1 0-16,2-4 43 0,0 0-1 0,3 2-42 15,0-2 0-15,-2-4 44 0,2 1 1 0,1 1-45 16,-1 1 0-16,-1 1 42 0,1 0-1 0,-4 0-41 0,3-2 0 16,-3-1 34-16,4-2-1 0,-3 2-33 0,-3-1 0 15,-2-1 31-15,-5 2 0 0,-3 0-31 0,-2-2 0 16,-3 2 24-16,-4 0-1 0,-4-1-23 0,-4 3 0 16,-6-4 20-16,-7 2 2 0,-3-2-22 0,-2-3 0 0,-7 0 17 15,-4 0 1-15,-2 0-18 0,-3 0 0 0,0 0 14 16,-3 0 2-16,-5-2-16 0,-6 1 0 0,-12-6 14 15,-3 3 2-15,-7-1-16 0,-3 0 0 0,-10 0 14 16,-2 2-1-16,-3-5-13 0,3 0 0 0,-3 0 12 16,-4 0 1-16,3-1-13 0,-8 1 0 0,1 2 10 0,-5-1 0 15,0 1-10-15,0-2 0 0,4-1 8 0,0 1 0 16,0-2-8-16,1 2 0 0,-4 2 5 0,2 0 2 16,2-2-7-16,0-2 0 0,2 1 3 0,-3 1 2 15,4-2-5-15,2 2 0 0,6-3 2 0,0 2 1 16,2 1-3-16,7-3 0 0,4 1 3 0,1 2-1 15,7 2-2-15,4 0 0 0,11-1 2 0,2 3 2 16,5-1-4-16,0 5 0 0,6-3 2 0,4 1 1 0,6 1-3 16,0-1 0-16,8 2 2 0,1-3 2 0,9 1-4 15,4 2 0-15,7 0 3 0,4 0 1 0,5 5-4 16,4-3 0-16,1 4 3 0,3-1 1 0,5 3-4 16,-2-4 0-16,7 3 4 0,-2 1-1 0,5 1-3 15,2-1 0-15,4 1 5 0,4 3-1 0,-3-5-4 16,3 6 0-16,1-5 5 0,-3 2 0 0,0 1-5 15,-2 0 0-15,1 1 6 0,-3 1-1 0,-1-3-5 16,-3 1 0-16,-3-3 6 0,-5-4 1 0,-5 4-7 16,-4-3 0-16,-15 0 6 0,-7-2 1 0,-4 0-7 0,-9 0 0 15,-4 2 6-15,-11-3 1 0,-3 1-7 0,-2-3 0 16,-3-5 5-16,-5 0 2 0,-8-1-7 0,-9 1 0 16,-11-3 6-16,-10-4-1 0,-7 0-5 0,1 3 0 0,-4-2 5 15,2 1-1-15,-3-2-4 0,-5 2 0 0,0 1 3 16,-3-1 2-16,0 1-5 0,2-1 0 0,1-1 3 15,1 0 1-15,2 2-4 0,-2-1 0 0,2 1 2 16,-3 1 1-16,5 0-3 0,3 0 0 0,4 1 3 16,4 1-1-16,-1-2-2 0,6 2 0 0,-1 0 2 15,6 2 0-15,6-4-2 0,6 4 0 0,5-4 1 16,7 0 2-16,6 0-3 0,4 3 0 0,4 5 1 0,6-3 1 16,7 1-2-16,-2 2 0 0,8 0 1 0,1 2 1 15,12 1-2-15,6-1 0 0,11 4 2 0,12 0-1 16,-1 2-1-16,4 0 0 0,4 0 1 0,2 0 0 15,5 3-1-15,-2-3 0 0,3 5 1 0,5-4 0 16,-1 4-1-16,1 0 0 0,1 1 0 0,-4 0 1 0,0 0-1 16,-6-1 0-16,-4-2 0 0,-1 2 1 0,-7-1-1 15,-1 1 0-15,-2-2 0 0,-4 0 1 0,-7-1-1 16,-2-2 0-16,-7-2 0 0,-9-1 2 0,-1 1-2 16,-6-3 0-16,-6 2 0 0,-1-5 1 0,-6 0-1 15,-3 0 0-15,-2 0 0 0,-2 0 1 0,-6-6-1 16,-8-1 0-16,-6 1 0 0,-3 0 1 0,-9-2-1 15,-3-2 0-15,-4 1 0 0,-8 1 1 0,-2 0-1 16,-4-2 0-16,0-2 1 0,-3-1 0 0,-1 2-1 16,0 0 0-16,0 1 1 0,-3-1 1 0,5 3-2 15,6 1 0-15,0-1 1 0,5 1 0 0,4-1-1 0,1 0 0 16,9 4 1-16,1-4 0 0,6 3-1 0,4 3 0 16,4 4 1-16,6 3 0 0,1-4-1 0,5 3 0 15,2-4 1-15,3 0 1 0,0 0-2 0,0 0 0 16,0 0 0-16,0 0 1 0,0 0-1 0,0 3 0 0,0-3-2420 15</inkml:trace>
  <inkml:trace contextRef="#ctx0" brushRef="#br1" timeOffset="118480.852">1900 16221 1457 0,'0'0'0'15,"0"0"79"-15,0 0-1 0,-19 1-78 0,4 1 0 16,4 1 137-16,2 0 1 0,4-1-138 0,-1-1 0 0,4 1 102 16,-1 0 1-16,3-1-103 0,-2 2 0 0,-1-1 26 15,3-1 1-15,0 4-27 0,0 2 0 0,0 0 28 16,0 3 2-16,3 1-30 0,2 3 0 0,5 2 29 15,1 0 0-15,1 0-29 0,1 0 0 0,-5-1 22 16,2 3 1-16,1-4-23 0,2 2 0 0,1 0 19 0,2 0 0 16,5-2-19-16,-1 0 0 0,1 2 16 15,5 3 1-15,-1-3-17 0,1 0 0 0,5-1 22 0,0 1 0 16,2-1-22-16,4-3 0 0,-2 2 36 0,5 1 0 16,-2-3-36-16,-3 1 0 0,2 0 37 0,-4 1 1 15,1-3-38-15,-1-2 0 0,1-1 42 0,-6-1 1 16,3 1-43-16,-3 0 0 0,1-1 37 0,1 0 0 0,-1 1-37 15,4-2 0-15,-2-1 32 0,1 0 2 0,1-2-34 16,5-3 0-16,4-2 27 0,-1-1 1 0,2-2-28 16,3 0 0-16,-1 1 23 0,1-3 2 0,1 3-25 15,-1-1 0-15,-3 0 19 0,1 0 1 0,3-1-20 16,-4 0 0-16,1-1 14 0,3 1 0 0,-6 0-14 16,0 1 0-16,-1-1 11 0,0-1 0 0,-5 3-11 15,2-3 0-15,-1 1 8 0,0 0-1 0,-3-1-7 16,4 1 0-16,-2 0 9 0,1-1 0 0,-2-1-9 15,3 0 0-15,1 0 8 0,-3-1 0 0,2-2-8 16,1 0 0-16,2 1 8 0,3 1 0 0,-5-2-8 0,3 0 0 16,-2 1 7-16,0 1-1 0,4-4-6 0,-1-1 0 15,4-4 6-15,-3-1 0 0,2 0-6 0,-4 2 0 16,2 1 4-16,2 3 1 0,-4-1-5 0,-1 2 0 16,2 0 3-16,-1 3 1 0,1-1-4 0,-1 1 0 0,-3-1 3 15,-1 1 0-15,1 1-3 0,0 3 0 0,-1 1 2 16,-3 0 2-16,4 1-4 0,-2 0 0 0,3-2 0 15,-1-1 0-15,-1 1 0 0,1 4 0 0,0-1-2 16,4 2 1-16,-1 2 1 0,-3-1 0 0,0 1-5 0,2-1 0 16,-1 1 5-16,-1 0 0 0,-2-1-9 0,3 1 0 15,-1-1 9-15,0 1 0 0,-1-1-12 0,0 1 1 16,-4-2 11-16,1 0 0 0,-1 2-15 0,0-1 2 16,-2-1 13-16,2 0 0 0,-3 2-14 0,7-1 2 15,-3 1 12-15,2 0 0 0,-2-1-12 0,1 2-1 0,-2 0 13 16,-1 2 0-16,-2 2-11 0,-1 0 0 0,0 1 11 15,1 0 0-15,0 0-9 0,2 0 0 0,-1 0 9 16,-3 2 0-16,3 2-9 0,0 2 0 0,-3-2 9 16,0 0 0-16,1 1-8 0,0-2 1 0,1-2 7 15,0-1 0-15,-1-1-6 0,3-1 0 0,-2 0 6 16,3 1 0-16,-2-3-5 0,1 1 2 0,-2 0 3 16,-1 0 0-16,-1-1-3 0,-5 3 0 0,1-4 3 15,-2-1 0-15,-1-2 0 0,-2 0 0 0,-2-2 0 16,4 0 0-16,-5-1 0 0,1-2 0 0,-1 2 0 15,-1 0 0-15,1 0 2 0,0 0 0 0,-2 0-2 16,5-2 0-16,3-1 5 0,2-2 1 0,-3 0-6 0,-3 0 0 16,2 0 9-16,-4 0 0 0,2-3-9 0,2-2 0 15,1-3 9-15,0 2 1 0,0 0-10 0,-2 1 0 16,5 1 10-16,0 0 0 0,-2 1-10 0,2 0 0 16,-4 0 8-16,0 2 1 0,3-1-9 0,3 1 0 15,3 1 7-15,-1 1 0 0,-1 4-7 0,1 2 0 0,-1 2 4 16,0 4 1-16,0-2-5 0,2-1 0 0,4-2 2 15,4 0 0-15,-4 1-2 0,2 3 0 0,2-1 1 16,-4 1 1-16,4 1-2 0,-4 0 0 0,1 0 2 0,-4-1-1 16,4 3-1-16,-1-1 0 0,4 0 0 0,-2 2 1 15,2-1-1-15,-2-1 0 0,0 0 0 0,0 1 0 16,1 1 0-16,-2 0 0 0,-1-1-1 0,1 3 1 16,-1-2 0-16,1-2 0 0,-1-4-1 0,2-1 1 15,2 1 0-15,0 1 0 0,1 0-2 0,3-1 1 16,-2-1 1-16,-3 1 0 0,2 0-1 0,-2-1 0 15,0 1 1-15,1-1 0 0,1-1-1 0,4-1 0 0,-4-1 1 16,0 1 0-16,-1-1-1 0,1 2 1 0,26 2 0 16,-18 1 0-16,-5 2-1 0,-1 1-1 0,-22-6 2 15,7 1 0-15,6 1-1 0,2 0 0 0,4-1 1 16,-1 1 0-16,-1-1-1 0,2 1 0 0,48 4 1 16,-28-3 0-16,-9 1-1 0,-2-1 1 0,-27-3 0 15,7 1 0-15,7 3 0 0,1-1 0 0,2 1 0 16,2 1 0-16,1 0 0 0,2 1 0 0,1-1 0 15,-1 0 0-15,0 0 0 0,3-1 0 0,2 3 0 16,-2-1 0-16,4 0 0 0,2 2 0 0,-1-1 0 16,2 0 0-16,0 0 0 0,3-1 1 0,4 2-1 0,-3 0 0 15,3 0 0-15,1 0 1 0,3 0-1 0,-3-2 0 16,3 0 0-16,2 1 1 0,3-1-1 0,3 0 0 16,2-1 0-16,-2 0 1 0,1-2-1 0,1 0 0 0,-5-1 0 15,0-1 1-15,-3-1-1 0,1-1 0 0,-1-2 2 16,0-1-1-16,11-2-1 0,3-3 0 0,-3-3 1 15,-8 1 0-15,-5-1-1 0,-2-2 0 0,-1-2 1 16,-1-2 0-16,-4-2-1 0,-5-2 0 0,-1-5 2 16,-2-2 1-16,-4-1-3 0,-6 2 0 0,-5-1 3 0,-4 1 1 15,-5 1-4-15,-6 0 0 0,-6 1 6 0,-3 3 1 16,-3 0-7-16,0 4 0 0,-2 2 9 0,-2 3 0 16,3 4-9-16,2 7 0 0,1 6 8 0,1 4-1 15,7-3-7-15,10 0 0 0,-24-4-2287 0</inkml:trace>
  <inkml:trace contextRef="#ctx0" brushRef="#br1" timeOffset="143390.897">9480 16325 1042 0,'4'0'0'0,"-4"0"0"0,6 0 1 0,26-1-1 16,1-1 0-16,-4 2 0 0,-4 2 0 0,1-1 0 16,-2 1 0-16,-5 1 0 0,0 0 0 0,2 0 0 15,-4 0 0-15,4 1 7 0,-5-1 0 0,2 2-7 16,-2-1 0-16,1 3 7 0,-1-1 1 0,-2 0-8 16,2 2 0-16,0 0 8 0,2 2 1 0,-2-6-9 15,-4 1 0-15,-2-2 18 0,1-1 1 0,-6-1-19 16,0 1 0-16,-2 0 35 0,-1-1 1 0,1 1-36 15,-3-1 0-15,0 1 41 0,0 0 1 0,-5-1-42 16,0 1 0-16,-6-1 64 0,-2 2 1 0,-11-1-65 16,-3-2 0-16,-11-2 79 0,-7-1-1 0,-1 0-78 0,0-2 0 15,-5-6 72-15,1 0 0 0,-1 0-72 0,-3 2 0 16,-3 2 91-16,-2 1 1 0,-5 0-92 0,2-2 0 16,0 0 80-16,-2 0 1 0,-1 0-81 0,-2 0 0 15,-2 0 68-15,-1 0-1 0,3 0-67 0,-3 2 0 0,2 1 60 16,1 0 2-16,1 2-62 0,2 0 0 0,-1 0 50 15,0 1-1-15,3 1-49 0,-1-1 0 0,4 1 36 16,1-1 1-16,3 2-37 0,-2 2 0 0,1-2 29 16,2 0 1-16,5 1-30 0,2 2 0 0,3 1 25 15,4-1 0-15,6 0-25 0,1 0 0 0,-1-1 24 16,3-1 1-16,2 1-25 0,3-1 0 0,9-2 23 0,-1-1-1 16,6 2-22-16,0 2 0 0,8-1 26 0,-1 1 1 15,5-2-27-15,0 0 0 0,0 2 27 0,0-2 0 16,8-2-27-16,9 0 0 0,12 1 27 0,9-2 0 15,4-1-27-15,-1 3 0 0,7-1 21 0,1 1 1 0,6-1-22 16,-1 1 0-16,0-3 20 0,5 1 1 0,0 2-21 16,-2-1 0-16,-3 0 16 0,2 1 2 0,2 1-18 15,2 1 0-15,2 1 15 0,1 0 0 0,-1-1-15 16,1 1 0-16,4-1 12 0,-1 1 1 0,-1 0-13 16,2-1 0-16,2 1 14 0,-1 1 0 0,-1 0-14 15,0 2 0-15,0 0 13 0,0 1-1 0,-2 0-12 16,-1 1 0-16,-2-3 11 0,-3-1 2 0,-5 1-13 15,-3 0 0-15,-4 1 9 0,-3 0 1 0,-4 0-10 16,-7-1 0-16,-5 1 8 0,-6 0 0 0,-6-2-8 16,-3-1 0-16,-5-1 5 0,-4 1 2 0,-7-1-7 15,2 1 0-15,-4-2 2 0,2 0 1 0,-10 2-3 0,-5-1 0 16,-10 1 0-16,-6-1 2 0,-3 1-2 0,-4-2 0 16,-5-2 0-16,-5-1 0 0,-7 0 0 0,3 1 0 15,-8 1 0-15,0-2 0 0,-7-2 0 0,3 0 0 16,-5 0 0-16,-6 1 0 0,1-1 0 0,-2 0 0 0,-4-1-2 15,0-1 1-15,-2 3 1 0,-2-1 0 0,4 0-1 16,-2 0 0-16,1 1 1 0,1-1 0 0,3-1-2 16,4-2 1-16,-2 0 1 0,1 1 0 0,2 3-1 15,4-1 0-15,0 0 1 0,0 0 0 0,1 2-2 16,-2 0 1-16,5-2 1 0,8 1 0 0,0-1-1 16,5 0 0-16,4 0 1 0,1 1 0 0,11-1-1 0,-1-1 0 15,8 1 1-15,3 2 0 0,8 1-1 0,1 0 0 16,4 2 1-16,7 0 0 0,4 0 0 0,4 2 0 15,4-2 0-15,1 0 0 0,8 0 0 0,0 0 0 16,11 0 0-16,9 0 0 0,15 0 0 0,12 0 1 16,-1 2-1-16,5 1 0 0,1 2 1 0,-1 1 1 0,6 0-2 15,2 1 0-15,3-1 2 0,1 0 2 0,7-1-4 16,2 0 0-16,6 1 4 0,-2 0 2 0,2 2-6 16,3 0 0-16,0 0 8 0,0 0-1 0,0 0-7 15,-2 0 0-15,4 0 8 0,1 1 1 0,-4-1-9 16,-2-1 0-16,-2-3 10 0,2 1 2 0,-7 0-12 15,-1 0 0-15,-3-1 10 0,-4 1 1 0,-6-2-11 16,-3-1 0-16,-8-1 9 0,0 1 0 0,-1 0-9 16,-7-1 0-16,-5 1 8 0,-5-1 1 0,-4-1-9 15,-4 0 0-15,-2-1 8 0,-7-2 1 0,-5 1-9 16,-3 0 0-16,-8 2 6 0,-5 2 2 0,-3-2-8 0,0 0 0 16,0 0 6-16,0 0 0 0,-7 0-6 0,-5 0 0 15,-6 0 5-15,-7 0 1 0,-9 0-6 0,-4 0 0 16,-8 0 2-16,-8-2 1 0,-4-1-3 0,-4 0 0 0,-7 1 1 15,-1 1 0-15,-1-1-1 0,-4 1 0 0,-5-1 0 16,0 1 2-16,-4-1-2 0,1 0 0 0,-5 1 0 16,1 1 0-16,2 0 0 0,-1 1 0 0,2 1 0 15,-1 0 0-15,2-1 0 0,4 2 0 0,-6 0-2 16,2 1 2-16,0-1 0 0,2-2 0 0,3-1-1 16,-2-1 0-16,1-1 1 0,4 2 0 0,-2 2-2 15,4-2 1-15,4-2 1 0,2-1 0 0,2 0-2 0,1 0 0 16,2 0 2-16,6-1 0 0,4 1-2 0,5 0 1 15,9 3 1-15,2 2 0 0,8-1-1 0,5 2 0 16,5-1 1-16,5-2 0 0,5-2-1 0,8 1 1 16,0-1 0-16,0 1 0 0,5 1 0 0,-5 0 0 0,8 0 0 15,8 0 0-15,9-2 0 0,9-1 0 0,4 0 0 16,0 3 0-16,9 1 0 0,2 1 1 0,5-1-1 16,2 1 0-16,5-2 1 0,2 0 0 0,4 0-1 15,3 2 0-15,4-2 3 0,1 0 1 0,4 1-4 16,7 2 0-16,7 1 4 0,3-1 1 0,1 0-5 15,-2 0 0-15,6-1 3 0,-6-1 2 0,-2 4-5 16,-1 1 0-16,-2 2 4 0,0 2 2 0,-5-1-6 16,1-2 0-16,-5-1 4 0,-3 0 1 0,-3 1-5 15,-6-1 0-15,-2 0 3 0,-2-1 2 0,-3 0-5 16,-1 1 0-16,-4 2 2 0,-1 1 0 0,-3-2-2 16,-6-1 0-16,-7-1 1 0,-5-2 0 0,-6-3-1 0,-7 2 0 15,-7-1 0-15,-6 1 1 0,-6-4-1 0,-3 1 0 16,-6-3 0-16,0 1 0 0,-10-1 0 0,-10-4 0 15,-7-3 0-15,-9-2 0 0,-2-1 0 0,-4-1 0 0,-6 3 0 16,-1 1 0-16,-7-2 0 0,-1 2 0 0,-9 1-1 16,-1 2 1-16,-4 2 0 0,-3 0 0 0,-6-1-2 15,-3 1 0-15,-2 0 2 0,2 1 0 0,-7 0-4 16,4 1 2-16,-4-1 2 0,5 0 0 0,-1-1-3 16,-1-1-1-16,4 4 4 0,-2 0 0 0,4 1-3 0,2 2 1 15,-1-1 2-15,5-1 0 0,1 1-2 0,5-2 1 16,5 1 1-16,6 2 0 0,5 3-2 0,2 0 1 15,6 2 1-15,5 0 0 0,4 0-1 0,4 1 1 16,14-5 0-16,8-5 0 0,16 4-2505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37:06.57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206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7070 8635 740 0,'0'0'0'0,"0"0"0"16,5 3 0-16,-5-3 42 0,3 5-1 0,-3-5-41 15,5 5 0-15,-5-5 165 0,-3 5 0 0,3-5-165 0,-2 3 0 16,2-3 185-16,-3 3 2 0,3-3-187 0,-25 5 0 16,4-2 7-16,-9 2 2 0,1-5-9 0,0 1 0 15,-1-1 58-15,5-1 0 0,-7-3-58 0,-2 0 0 0,-4-3 64 16,0 1 0-16,-7-2-64 0,2 5 0 0,-6-2 44 15,-2 0 1-15,-4 2-45 0,1-1 0 0,0-3 43 16,-5 2 1-16,-3 1-44 0,0 1 0 0,0 1 36 16,-2-3 1-16,-3 4-37 0,-5-1 0 0,0 2 35 15,-6 0 0-15,-1 0-35 0,-1 0 0 0,-5 0 38 16,-2-3 0-16,-1 1-38 0,-4 2 0 0,-4 0 31 16,0 0 1-16,1 0-32 0,1 2 0 0,3 1 23 0,-5-3 2 15,4 2-25-15,-4-1 0 0,4-1 21 0,-1 0 2 16,1 2-23-16,-1 1 0 0,3-3 18 0,-3 0 0 15,5 0-18-15,4 0 0 0,1 0 14 0,0-3 2 16,7 3-16-16,-4 3 0 0,0-3 12 0,2 2 2 16,2 1-14-16,1-3 0 0,3 1 11 0,2 1 1 0,0-2-12 15,1 0 0-15,-1 0 9 0,3 0 1 0,3 0-10 16,-1 1 0-16,6-1 9 0,3 0 0 0,4 0-9 16,1 0 0-16,0-1 9 0,5-2 0 0,4-2-9 15,1 2 0-15,10 0 7 0,-1 1 1 0,7-1-8 16,4 1 0-16,4 1 6 0,4-1 0 0,5 2-6 15,3-3 0-15,2 1 5 0,6 1 0 0,2-1-5 16,0 2 0-16,3-5 6 0,1 2 1 0,10-1-7 16,4-3 0-16,10-1 8 0,9 2 1 0,-1-2-9 15,2 0 0-15,2 3 9 0,1 1 0 0,5-3-9 16,3 3 0-16,5-4 8 0,3 3 3 0,5-1-11 0,0 1 0 16,3 0 9-16,2 2 0 0,3 0-9 0,0 1 0 15,6 2 9-15,2 2 0 0,8-1-9 0,-2 1 0 16,7 1 7-16,1-3 1 0,2 2-8 0,1-1 0 0,-3-1 8 15,4 0 0-15,3 2-8 0,1 1 0 16,-2 2 6-16,3-1 0 0,-1 1-6 0,-5 2 0 0,-1 0 7 16,-2 1 0-16,-1 0-7 0,1 0 0 0,-6-1 6 15,1-1 1-15,1 2-7 0,-6 0 0 0,1 1 7 16,0-1 1-16,-1 0-8 0,1 0 0 0,-3 5 8 0,2-4 0 16,-7 2-8-16,-4-3 0 0,-2-5 6 0,-7 4 1 15,-4-3-7-15,-4 0 0 0,-1-1 6 16,-2 0-1-16,-4 2-5 0,-1-4 0 0,-8 1 7 0,2-2 0 15,-7 0-7-15,-4 1 0 0,-6-2 5 0,1-1 2 16,-8 1-7-16,-4 1 0 0,-7-5 7 0,-2 2-1 0,-5 0-6 16,-3-1 0-16,0 3 7 0,-5-2 0 15,-6-2-7-15,-7 0 0 0,-7-3 9 0,-4 0 0 0,-4-3-9 16,-5 3 0-16,-2 2 8 0,0 1 0 0,-2 2-8 16,-4-3 0-16,-6 4 5 0,-3-1 2 0,-4 1-7 15,0 1 0-15,-4-1 6 0,-7-3-1 0,-2 5-5 16,-6-3 0-16,-4 3 5 0,-5 3-1 0,-6-3-4 15,-2 0 0-15,-6 0 5 0,1 0-1 0,-1 0-4 16,-7 2 0-16,3 1 3 0,-4-3 2 0,1 2-5 16,-5-1 0-16,0 1 4 0,0 1 1 0,-1-3-5 15,1 2 0-15,-3-1 3 0,0 4 2 0,2-5-5 16,1 2 0-16,0 1 3 0,0 0 2 0,5 2-5 0,-1-4 0 16,6 1 3-16,2-1 0 0,12 3-3 0,1-1 0 15,9 2 2-15,4-4 0 0,8 2-2 0,0-3 0 16,8 0 1-16,0 0 1 0,5 0-2 0,4 0 0 15,9 0 1-15,7 2 0 0,4-4-1 0,1 2 0 0,12 0 1 16,1 0 1-16,6-3-2 0,2 2 0 0,3 1 1 16,2 1 0-16,3-1-1 0,0 0 0 0,0 0 1 15,0 0 0-15,0 0-1 0,0 0 0 0,0 0-2215 16</inkml:trace>
  <inkml:trace contextRef="#ctx0" brushRef="#br0" timeOffset="9348.628">1975 9473 1344 0,'0'0'0'0,"0"0"0"16,-3 1 0-16,3-1 57 0,-8 2 0 0,8-2-57 16,-23 5 0-16,7-2 111 0,-1 2 2 0,-4 2-113 15,0 0 0-15,-7 1 93 0,-1 1 1 0,0 2-94 16,-1 0 0-16,0 2 25 0,1 1 1 0,0 1-26 16,-1-1 0-16,1-2 27 0,1 1 1 0,-1 0-28 15,2-1 0-15,3 1 22 0,2 0 2 0,-2-1-24 0,6 3 0 16,-1-6 18-16,5 4 1 0,1-2-19 0,2 0 0 15,-2 0 20-15,0 0 1 0,4 2-21 16,-4 0 0-16,-1-1 30 0,1 2 1 0,0-2-31 0,1 2 0 16,-3 2 30-16,-1-1 0 0,0 1-30 0,-1 2 0 15,1 2 27-15,-2 4 0 0,2-2-27 0,0 5 0 0,-1-3 22 16,-1 1 0-16,2-3-22 0,-1 2 0 0,1 1 18 16,0-1 0-16,2 0-18 0,-2-3 0 0,3 2 12 15,0 1 2-15,0 1-14 0,1-1 0 0,1 1 11 16,-2 4 0-16,0-4-11 0,0 2 0 0,5-1 9 15,-1 2 0-15,-2 1-9 0,1-3 0 0,2 1 7 16,0-3 1-16,0 1-8 0,3-1 0 0,1-2 6 0,0-1 1 16,0 3-7-16,-1 1 0 0,-3 2 7 0,0 1 1 15,3 1-8-15,0 1 0 0,2-1 5 0,0-1 2 16,1-1-7-16,-1 0 0 0,3 0 5 0,0-7 0 16,0 1-5-16,3 0 0 0,2-2 7 0,3 0 0 15,0 1-7-15,2 4 0 0,-2 1 7 0,4 4 2 0,1-1-9 16,0-1 0-16,3-2 9 0,-3 1 0 0,4 1-9 15,2-4 0-15,-1 3 13 0,2-4 0 0,1 0-13 16,1 0 0-16,2-1 13 0,2-1 0 0,-1 3-13 16,-1-1 0-16,-1 3 12 0,1 4 1 0,4-2-13 15,3 1 0-15,2 1 13 0,5-4 1 0,-4 2-14 16,-1 1 0-16,4 1 12 0,-2-1 0 0,-2 1-12 16,-4-2 0-16,-3-4 12 0,-3 3 0 0,0 2-12 15,1 4 0-15,-4 4 11 0,1 2 0 0,0 2-11 16,-4-5 0-16,-1 0 9 0,-6-1 0 0,3 1-9 15,-2 2 0-15,2-6 7 0,-4 3 1 0,2 0-8 0,-1 4 0 16,-2 0 7-16,-3 0-1 0,-1 2-6 16,3-5 0-16,-6-4 6 0,-1 1 0 0,-1-3-6 0,-2-1 0 15,-1-3 4-15,0-1 2 0,-4-3-6 0,-2 3 0 16,-3 1 3-16,-3 0 2 0,-1-1-5 0,-1-2 0 0,2-3 3 16,-4-1 0-16,2 1-3 0,-3-2 0 0,-3 2 3 15,4 2 0-15,-3-4-3 0,0-3 0 0,2-3 2 16,-2-3 1-16,0 0-3 0,2 0 0 0,3 0 3 15,-2-2-1-15,7-1-2 0,0-3 0 0,8 1 2 0,2 0 0 16,3-1-2-16,0-2 0 0,0 0 2 16,0 1-1-16,5 2-1 0,3 4 0 0,5-3 0 0,7 4 0 15,1 2 0-15,0-1 0 0,4-1 0 0,-1 2 0 16,2-1 0-16,-1 2 0 0,4 2-1 0,1 3-1 16,4 1 2-16,-4 2 0 0,2 2-2 0,3 1 0 15,2 2 2-15,-4-2 0 0,-4 2-5 0,1-2 2 0,-6 0 3 16,-2 2 0-16,-3-1-7 0,-1 1 1 0,-5 2 6 15,-1-4 0-15,1 0-7 0,-2-2 1 0,-1 3 6 16,-5 2 0-16,-2 3-5 0,0 1-1 0,-6 1 6 16,0 0 0-16,-2-1-4 0,-5-1-1 0,2 1 5 15,-3-2 0-15,2-2-3 0,-4-1 1 0,0 1 2 16,-3 0 0-16,-1 1-3 0,-4-1 2 0,-3 2 1 16,2 3 0-16,-2 5-1 0,-2 3 0 0,1-2 1 15,-1 1 0-15,-2-1-1 0,2 0 0 0,2-5 1 16,-1 0 0-16,2-1-1 0,-1-3-1 0,-1 5 2 15,4 3 0-15,0 1-1 0,1 4 1 0,-3-4 0 0,0-1 0 16,-1-2 0-16,1 0 0 0,-2 1 0 0,4-3 0 16,-3 1 0-16,2 0 0 0,1 4 0 0,4-1 0 15,-4 4 0-15,0 3 0 0,0-1 0 0,6-2 0 16,-3-2 0-16,2-2 1 0,3 3-1 0,-3 0 0 16,4 0 0-16,2 0 2 0,-3 0-2 0,-3 1 0 0,4 2 0 15,-4 1 1-15,1-3-1 0,-1 1 0 0,-3-4 0 16,2 1 1-16,-1 2-1 0,2 1 0 0,-1 1 0 15,1 2 1-15,6-13-1 0,-1 1 0 0,-2 4 0 16,1 2 0-16,4 1 0 0,-2 0 0 0,5 0 0 0,2 0 0 16,3 0 0-16,0 0 0 0,8-2-1 15,0-3 1-15,2 2 0 0,2-2 0 0,6-3-1 0,1 1 1 16,6-5 0-16,1 0 0 0,3-4-1 0,1-1-1 16,3-1 2-16,7-1 0 0,0 0-2 0,5 2 1 15,4-5 1-15,-1-2 0 0,6-6-2 0,0-2 1 16,1-1 1-16,-1-2 0 0,-3-1-1 0,-2-2 1 15,64 0 0-15,-46-2 0 0,-17-1 0 0,-7 0 0 0,1-16 0 16,3-7 0-16,-47 26-2047 0</inkml:trace>
  <inkml:trace contextRef="#ctx0" brushRef="#br0" timeOffset="47153.757">17823 2288 1407 0,'0'0'0'0,"0"0"42"0,0 5 1 0,-7 12-43 16,3 7 0-16,0-4 72 0,3 4 0 0,1-3-72 16,1-1 0-16,3 1 56 0,0-4 1 0,-4 2-57 15,2 2 0-15,-2-4 28 0,-2 2 1 0,2 2-29 0,2 3 0 16,0-2 19-16,-4 6 2 0,2 1-21 0,3 2 0 15,2 6 15-15,3-1 1 0,-2 2-16 0,-1-1 0 16,0-4 13-16,-2-1 1 0,0-4-14 0,0 1 0 0,1-4 14 16,-4-5 1-16,1 4-15 0,1-2 0 0,-2 2 19 15,0 0 0-15,-2-4-19 0,1-4 0 0,1-8 15 16,-5-3 0-16,3 0-15 0,1-5 0 0,1 0-1501 16</inkml:trace>
  <inkml:trace contextRef="#ctx0" brushRef="#br0" timeOffset="47644.76">17502 2623 992 0,'0'0'0'0,"0"-4"0"15,0-4 0-15,0 0 0 0,0-5 1 0,0 1-1 16,0 0 0-16,2 3 2 0,1-2 1 0,2 3-3 16,1-5 0-16,4 1 72 0,-2-4 0 0,0 0-72 15,5 3 0-15,4 1 25 0,1-1 0 0,2 0-25 0,1 2 0 16,0-1 34-16,1-1 0 0,2 0-34 0,1-3 0 15,1 1 57-15,-1-1 0 0,3-2-57 0,-3-1 0 16,-1 4 55-16,0 0 0 0,0 1-55 0,0 8 0 0,1-1 60 16,1 7 0-16,-1 7-60 0,1-3 0 0,1 4 54 15,0 5 1-15,0 0-55 0,0-2 0 0,2 6 54 16,-5 4 0-16,0-1-54 0,-4 4 0 0,-1-3 46 16,-4 2 0-16,-1-2-46 0,-1 0 0 0,0-4 38 15,-7 2 1-15,0-2-39 0,-6-1 0 0,0 0 31 16,-6 1 0-16,-4-1-31 0,-4 0 0 0,-5-3 22 0,-3 3 2 15,-5-7-24-15,-5-1 0 0,-5-5 24 0,-9-3-1 16,0 2-23-16,-1 1 0 0,1-3 19 0,-2-3 0 16,4 1-19-16,2 2 0 0,6-3 16 0,2 3 1 15,4 0-17-15,4 0 0 0,6 0 13 0,4 3 2 16,3-3-15-16,5 2 0 0,5 1 10 0,3-3 1 16,3-3-11-16,2 1 0 0,-5 2-1700 0</inkml:trace>
  <inkml:trace contextRef="#ctx0" brushRef="#br0" timeOffset="48849.006">29550 2014 736 0,'0'0'0'0,"0"0"59"16,0 0 2-16,0 0-61 0,-8 2 0 0,8-2 104 15,-1 7 0-15,1-7-104 0,-5 19 0 0,2-1 13 16,0 6-1-16,1 1-12 0,2-1 0 0,2 4 38 15,1 1 2-15,2 4-40 0,1 0 0 0,2 4 51 0,0 4 1 16,-2-2-52-16,1 2 0 0,-1 1 65 0,1-6 1 16,-1 0-66-16,0 2 0 0,1-4 76 0,-3 1 2 15,1-5-78-15,-2 3 0 0,-1-1 66 0,-2-4 0 16,-2-3-66-16,1-1 0 0,-1-8 64 0,-1 0 1 16,1-7-65-16,1 2 0 0,-1-6 87 0,1-5-1 15,1 0-86-15,-2 0 0 0,0 0 73 0,1 0 0 0,-1-11-73 16,1-3 0-16,1 14-1602 0</inkml:trace>
  <inkml:trace contextRef="#ctx0" brushRef="#br0" timeOffset="49285.793">29359 2023 1654 0,'5'-4'0'0,"1"-1"15"16,1 2 2-16,23-21-17 0,0 3 0 0,-3 4 0 15,-3 4 0-15,0 2 0 0,0-1 0 0,2 4 8 16,-1 0 0-16,2 0-8 0,0 3 0 0,2 2 5 0,3 1 2 16,1 4-7-16,1 1 0 0,1 5 6 0,2 2 1 15,-1 5-7-15,-1 1 0 0,-1 0 14 0,-1 5 1 16,-3-1-15-16,-1 4 0 0,-3 1 22 0,-2-1 2 16,-5 1-24-16,-2 1 0 0,-2-3 45 0,-4 1 0 15,-3-3-45-15,-4 4 0 0,-4 0 51 0,-4 2 1 16,-6-1-52-16,-3-7 0 0,-4-2 47 0,-5-1 0 0,-4-3-47 15,-3-5 0-15,-3-1 43 0,-3-2-1 0,-3-5-42 16,0 0 0-16,-2 0 40 0,-5-5-1 0,2-2-39 16,4 2 0-16,-1-3 37 0,1-3 1 0,3 1-38 15,-2-1 0-15,-1-1 37 0,1-1 0 0,1 0-37 16,4 2 0-16,1 6 36 0,3 2 1 0,5-5-37 16,4 0 0-16,20 8-1857 0</inkml:trace>
  <inkml:trace contextRef="#ctx0" brushRef="#br1" timeOffset="53810.325">19150 2362 1281 0,'0'0'0'0,"0"0"45"15,0 0 1-15,0 0-46 0,10-17 0 0,-10 17 109 16,5-6 1-16,-5 6-110 0,3-5 0 0,-3 5 113 16,0-8 2-16,0 8-115 0,-3-5 0 0,3 5 19 15,-5-5 0-15,5 5-19 0,-10-3 0 0,10 3 35 0,-20-3-1 16,1 6-34-16,-1 0 0 0,0 2 51 0,-1 5 0 15,0 1-51-15,-3-3 0 0,2 0 35 0,1-1 1 16,-3 3-36-16,1 1 0 0,-1-3 30 0,0 1 2 16,0 2-32-16,1-3 0 0,-2 0 35 0,-4-1-1 15,5 4-34-15,4-3 0 0,2 1 41 0,4 2 0 16,1 2-41-16,0-2 0 0,2 2 43 0,2-1 0 0,2 1-43 16,1 3 0-16,3 1 37 0,-1 2 1 15,4 2-38-15,0-1 0 0,0 1 33 0,0 4 2 0,0 2-35 16,4-1 0-16,-3-3 34 0,1-1 1 0,1 2-35 15,0 0 0-15,2-7 28 0,1 2 1 0,2-4-29 16,2 0 0-16,1 4 25 0,2-4-1 0,0-1-24 16,-2-1 0-16,3-1 25 0,-1 1 1 0,0-2-26 15,-1-1 0-15,4-3 22 0,0 1 1 0,0 0-23 16,2 0 0-16,1 0 18 0,1 0 1 0,0-3-19 16,-3 0 0-16,1-2 15 0,-1 1 2 0,2-4-17 15,-3 0 0-15,2 0 12 0,-4-3 0 0,0 2-12 16,1-6 0-16,1 1 10 0,-5-2 1 0,3 0-11 0,2-3 0 15,2 2 10-15,1-2 0 0,-2-2-10 0,-1 0 0 16,-1 2 8-16,-3 2 0 0,1-4-8 0,0 2 0 0,0-2 9 16,-1 1 1-16,0 0-10 0,-1 0 0 0,0-1 8 15,-2-3 0-15,1 4-8 0,-4-4 0 0,1-2 8 16,-2-1 0-16,-1-1-8 0,1 2 0 0,2-1 7 16,-4 2 2-16,1 1-9 0,1-1 0 0,-5-2 7 15,0 1 0-15,2 2-7 0,-1 1 0 0,1 5 7 16,1 2 0-16,-3 3-7 0,2 2 0 0,-2-1 6 0,0 4 1 15,0-4-7-15,0 4 0 0,0-3 4 0,0 2 2 16,-2 1-6-16,2-4 0 0,-3 4 3 0,1-3 2 16,-1 3-5-16,-6 3 0 0,-2-3 3 0,-2 4 1 15,-6-3-4-15,0 2 0 0,-2 1 2 0,-5 0 1 16,2 1-3-16,1 0 0 0,0 1 2 0,-1-4 2 0,5 1-4 16,3 0 0-16,-1 2 2 0,2 0 1 0,6-2-3 15,4 5 0-15,2-4 6 0,6 4 1 0,7-6-7 16,7-2 0-16,-17 0-2343 0</inkml:trace>
  <inkml:trace contextRef="#ctx0" brushRef="#br1" timeOffset="55275.422">29028 2035 803 0,'0'0'0'0,"0"0"73"0,0 0 1 0,0 0-74 0,9-12 0 16,-9 12 166-16,5-4 1 0,-5 4-167 0,3-5 0 16,-3 5 141-16,3 0-1 0,-3 0-140 0,4 2 0 15,-4-2 19-15,0 3 1 0,0-3-20 0,-5 4 0 16,5-4 46-16,-11 16 1 0,11-16-47 0,-19 24 0 0,19-24 59 16,-28 29 0-16,28-29-59 0,-30 20 0 0,13-15 38 15,-1-2 2-15,1-1-40 0,-1 2 0 0,0 3 39 16,1 1 0-16,-2-4-39 0,0 0 0 0,0-3 40 15,1-1 2-15,-1 3-42 0,-2-1 0 0,0 1 35 16,-1 0 0-16,1 2-35 0,5 3 0 0,4 0 29 16,1 4 0-16,1 1-29 0,0 3 0 0,1 1 40 15,1 2 1-15,2 2-41 0,1-4 0 0,2 2 45 0,-1 2 1 16,1-4-46-16,2 4 0 0,2-1 46 0,1 1 0 16,-1-2-46-16,1-2 0 0,1-1 50 0,0-5 1 0,1 2-51 15,-1 3 0-15,1-2 45 0,4 2-1 0,2 0-44 16,0 0 0-16,1-1 34 0,3-2 1 0,2 0-35 15,2 4 0-15,2 2 34 0,4 2 0 0,-1-1-34 16,-4 1 0-16,-3 0 28 0,1-6 2 0,1 1-30 16,1 2 0-16,1-6 22 0,1 1 0 0,-2-2-22 15,0-3 0-15,1-3 21 0,-1-2-1 0,0-3-20 16,-2 1 0-16,1 3 17 0,1-4-1 0,2 0-16 16,-2-4 0-16,0 0 17 0,0-4 0 0,0-2-17 15,-1 2 0-15,-1-3 15 0,1 2-1 0,-4-2-14 16,-1-2 0-16,-2 0 15 0,-1 1 1 0,-1-3-16 15,-1 1 0-15,0-5 11 0,0 2 1 0,0 1-12 0,-2 3 0 16,-1 1 11-16,0-4 1 0,0 3-12 0,0 2 0 16,-2-2 8-16,0 1 0 0,-1-1-8 0,-1-1 0 15,1 1 7-15,-2 0 0 0,0 4-7 0,0-2 0 16,1 3 6-16,3 3-1 0,-1 0-5 0,-2-1 0 16,1 5 5-16,0-3-1 0,-1 1-4 0,1 2 0 0,-1 1 4 15,1-4 0-15,-1 3-4 0,-1 1 0 0,0-3 3 16,0 3 1-16,0 0-4 0,0 0 0 0,0 0 2 15,0 3 1-15,0-3-3 0,-1 1 0 0,-1 3 3 16,-1 0-1-16,-3 7-2 0,-4-1 0 0,-4 6 1 0,-4-4 0 16,1 1-1-16,-1-5 0 0,1 0 1 0,-1-5 0 15,1 5-1-15,-1-3 0 0,1 3 1 0,-1 1 1 16,-1 2-2-16,-2-3 0 0,0 0 1 0,1 0 0 16,-3-3-1-16,0-4 0 0,23-1-2379 0</inkml:trace>
  <inkml:trace contextRef="#ctx0" brushRef="#br2" timeOffset="64722.202">19799 1848 1620 0,'0'0'0'0,"0"0"59"0,0 0 2 0,-6 19-61 16,1-2 0-16,0 4 114 0,0-1 2 0,1 4-116 15,4-2 0-15,1 5 86 0,2-2 2 0,2 4-88 16,0-1 0-16,0 4 27 0,1-3 0 0,-3 4-27 16,4 5 0-16,1 3 23 0,1 2 1 0,-1 3-24 15,-1-2 0-15,-3 2 30 0,1-5 2 0,-2 3-32 16,0 5 0-16,1 1 23 0,-1 2 2 0,0-3-25 16,-3-5 0-16,2-3 28 0,-1-3 0 0,-1-6-28 15,-1-3 0-15,-1-4 30 0,-3-8 2 0,4-2-32 0,-1-3 0 16,0-4 29-16,1-3 0 0,2-2-29 0,1-3 0 15,0-3 24-15,-2 0-1 0,0-2-23 0,0-8 0 16,0 13-1934-16</inkml:trace>
  <inkml:trace contextRef="#ctx0" brushRef="#br2" timeOffset="65307.62">19955 2060 1972 0,'0'0'0'16,"5"0"0"-16,3-3 0 0,5 1 19 0,1 2 0 15,2-3-19-15,0-2 0 0,-2-3 29 0,1 0 0 16,2 0-29-16,6 4 0 0,5-1 13 0,4 2 1 0,0-2-14 16,1-3 0-16,-4 0 15 0,1-3 1 0,4 2-16 15,4 1 0-15,4-3 10 0,1 1 1 0,1 5-11 16,1-3 0-16,0 2 9 0,-2 1 0 0,0 1-9 15,-5-1 0-15,0 5 8 0,0 0 0 0,-1 0-8 16,0 5 0-16,-1-2 7 0,-1 2 1 0,-1-1-8 16,-4 4 0-16,-3-3 18 0,-3 3 0 0,-1 0-18 15,-4 0 0-15,0 0 46 0,-6-4 1 0,-1 4-47 16,1 0 0-16,-2 2 57 0,0 4 1 0,0-1-58 16,1 2 0-16,-1 0 52 0,0 4 0 0,2-3-52 15,3 1 0-15,-4 0 42 0,1 2 1 0,3-1-43 16,-3 6 0-16,0-1 38 0,-1 6 1 0,1 4-39 0,0-4 0 15,-2 7 31-15,-1 0 0 0,1-2-31 0,0-4 0 0,-2-3 24 16,3-2-1-16,-3-1-23 0,1 1 0 16,-2-1 19-16,0 1 0 0,0 0-19 0,-2 2 0 0,0 2 14 15,1-1-1-15,-1 1-13 0,1-4 0 0,-3-4 11 16,3-2 2-16,-4-2-13 0,0 4 0 0,-1-5 9 16,-1-4 0-16,-1 1-9 0,-1-2 0 0,-1-6 10 15,2-2 0-15,-3 2-10 0,0-1 0 0,-8 1 10 16,-1 1 0-16,-7-4-10 0,-5 1 0 0,-8-3 10 15,-4 0 0-15,-6 0-10 0,4 0 0 0,-3-3 9 0,-1-2 1 16,-1 1-10-16,-1 0 0 0,-4 0 9 0,-3-1 1 16,0 2-10-16,0 0 0 0,3 6 8 0,-2 0 0 15,3-2-8-15,0 4 0 0,3 2 7 0,1-3 0 16,0-1-7-16,-2 5 0 0,0-3 4 0,-1 3 2 0,2-3-6 16,2 3 0-16,4 0 4 0,1 0 1 0,2 4-5 15,2 6 0-15,2 5 3 0,3 6 0 0,2-4-3 16,2-4 0-16,24-21-2307 0</inkml:trace>
  <inkml:trace contextRef="#ctx0" brushRef="#br2" timeOffset="66150.611">15352 2598 1796 0,'0'0'0'0,"0"0"0"0,5 8 0 16,-5-8 0-16,2 17 1 0,-2-17-1 0,6 32 0 15,-1-11 1-15,-2 7 0 0,2-2-1 0,-2 2 0 0,-2-3 59 16,3 2 0-16,-4-1-59 0,0-3 0 0,0 0 30 15,-4 0-1-15,1-2-29 0,2 3 0 0,-6-2 22 16,1 2 2-16,0-1-24 0,-1 3 0 0,1 2 47 0,-2 1 0 16,-2-4-47-16,1 2 0 0,-2-7 45 0,1 4 1 15,-1-3-46-15,3-4 0 0,3-4 42 0,0 0 2 16,2-2-44-16,3 1 0 0,3-4 35 0,1-5 0 16,2 2-35-16,2-3 0 0,3 1 37 0,2-3 0 15,1 3-37-15,2-3 0 0,3 0 36 0,2 0 1 0,1-3-37 16,-4-2 0-16,2-6 36 0,1 2 1 0,3-4-37 15,-2 5 0-15,4-5 32 0,1 2 2 0,3 0-34 16,-1 2 0-16,4-4 43 0,-2 2 0 0,1 1-43 16,-2 2 0-16,-1 1 45 0,-1 2 0 0,4-2-45 15,2 3 0-15,1-1 45 0,3-3 1 0,0 0-46 16,0 3 0-16,4 1 33 0,-4-3-1 0,2 3-32 16,-2 0 0-16,-38 4-2236 0</inkml:trace>
  <inkml:trace contextRef="#ctx0" brushRef="#br2" timeOffset="66533.136">16485 2869 1784 0,'0'0'0'15,"0"0"0"-15,8-5 0 0,-8 5 33 0,18-5 2 16,-18 5-35-16,14-3 0 0,-14 3 78 0,11 3-1 16,-11-3-77-16,8 0 0 0,-8 0 65 0,5 0 0 15,-5 0-65-15,8 0 0 0,-8 0 29 0,13 0 2 0,-13 0-31 16,9-6 0-16,-9 6 18 0,21-5 0 0,-21 5-18 15,30-8 0-15,-10 7 21 0,0-2 0 0,1-2-21 16,0 2 0-16,0 0 25 0,-1 1 1 0,1-1-26 16,0 0 0-16,1 1 41 0,-1-3 1 0,-1 5-42 15,1-3 0-15,-3 3 41 0,2 0 1 0,-4 0-42 16,-3-3 0-16,-5 1 30 0,-3-1 2 0,-2 0-32 16,2 1 0-16,-5 2 21 0,1-3 0 0,-1 3-21 15,0 0 0-15,0 0-1948 0</inkml:trace>
  <inkml:trace contextRef="#ctx0" brushRef="#br2" timeOffset="66758.458">16645 3146 1947 0,'0'0'0'0,"1"0"0"0,3 3 0 0,-4-1 7 15,1 1 2-15,1-3-9 0,-1 1 0 0,3 3 13 16,-4-1-1-16,3 2-12 0,2-2 0 0,3-2 100 15,1 2 1-15,5 2-101 0,6-5 0 0,3 0 37 16,5 0 1-16,-1 0-38 0,-2-8 0 0,1-1 26 16,-1-2 1-16,-1-2-27 0,-2 0 0 0,-1-2 57 0,-3-3 1 15,-1 4-58-15,2 1 0 0,-4 1 52 0,1 2 0 16,3 2-52-16,3 2 0 0,-22 6-1902 0</inkml:trace>
  <inkml:trace contextRef="#ctx0" brushRef="#br1" timeOffset="75075.765">20598 2321 916 0,'0'0'0'0,"0"0"82"0,0 0 1 0,0 0-83 15,6-8 0-15,-6 8 185 0,-2-3 2 0,2 3-187 16,-4-2 0-16,4 2 157 0,-8-4 0 0,8 4-157 0,-21-11 0 16,5 3 16-16,-2 0 0 0,1-2-16 0,1 7 0 15,0-2 50-15,-1 5 0 0,1 0-50 0,1 5 0 0,1-2 62 16,0 5 1-16,-4-1-63 0,2 4 0 0,-1-3 43 15,-3 7 0-15,3-2-43 0,-4-3 0 0,2 1 43 16,0 1 0-16,-2-4-43 0,0 3 0 0,1-1 39 16,-4 1 0-16,3-2-39 0,2 2 0 0,3-1 30 15,-1-2 2-15,4 3-32 0,2-2 0 0,3-1 31 16,3 3 2-16,0 2-33 0,4-3 0 0,1 1 32 0,1-3 2 16,4-1-34-16,-2 6 0 0,7 0 30 0,1-1 2 15,3 1-32-15,2 0 0 0,-3-2 32 0,3 2 1 16,1-2-33-16,1-2 0 0,-2-1 28 0,0 0 0 15,-2 0-28-15,0-3 0 0,-1-2 25 0,-2 2-1 16,0-5-24-16,1 0 0 0,-3-4 23 0,1 3-1 16,1-7-22-16,3 0 0 0,2 0 20 0,0 0 2 15,0-1-22-15,-2-2 0 0,1 3 19 0,-1 0 1 0,2-2-20 16,-6 2 0-16,-1 0 19 0,-2 4 0 0,-3-3-19 16,1 3 0-16,-2-1 16 0,-1-3 1 0,1 3-17 15,0 2 0-15,-1-5 14 0,1 3 1 0,0-3-15 16,-1 4 0-16,-2-4 12 0,-2 3 2 0,1-3-14 15,-3 0 0-15,1-3 11 0,0 2 1 0,-2-3-12 16,1 5 0-16,-4-1 10 0,0 1 2 0,3-1-12 16,-2 5 0-16,3 3 10 0,-3 0 1 0,4 0-11 15,-3 3 0-15,1-1 8 0,0 1 1 0,0 2-9 16,2-2 0-16,3 5 7 0,0 0-1 0,0-2-6 16,0 2 0-16,0-2 5 0,2-1-1 0,3 0-4 0,-1 3 0 15,1-5 2-15,0 2 1 0,-2-2-3 0,0-1 0 16,-1 1 2-16,1 1 0 0,-3 0-2 0,0-3 0 15,0-1-2299-15</inkml:trace>
  <inkml:trace contextRef="#ctx0" brushRef="#br1" timeOffset="75488.447">20795 2175 1507 0,'0'0'0'0,"2"4"0"15,-1-4 0-15,1 3 60 0,0-2 1 0,-1 6-61 16,1 2 0-16,-2 2 75 0,0 2 0 0,0 4-75 15,0 2 0-15,1 2 66 0,4 0 2 0,-3-1-68 16,-1-2 0-16,-1 1 29 0,-1 1 0 0,-1-4-29 16,2-3 0-16,-3-1 24 0,0 1 0 0,0-2-24 15,-1-2 0-15,1 3 27 0,2-8 0 0,-1 1-27 16,1 1 0-16,1 4 29 0,0-2 2 0,0 0-31 16,1 0 0-16,1-4 34 0,-1 1 2 0,2 1-36 0,1-1 0 15,0 3 36-15,3-3 1 0,-2 3-37 0,1-3 0 16,-3 2 31-16,2-3-1 0,0 0-30 0,-2-4 0 0,-1 0 26 15,1 0 1-15,-3 4-27 0,0-4 0 0,0 0 22 16,0 0 2-16,0 0-24 0,0 0 0 0,0 0 16 16,0 0 1-16,0 0-17 0,0 0 0 0,0 0-1851 15</inkml:trace>
  <inkml:trace contextRef="#ctx0" brushRef="#br1" timeOffset="77960.061">21388 3179 1457 0,'0'0'0'16,"0"0"0"-16,-1-5 0 0,1 5 57 16,-4-4 1-16,4 4-58 0,-14-7 0 0,14 7 126 0,-29-4 2 15,10 0-128-15,-1 4 0 0,-1 4 99 0,0 0 1 16,-3 3-100-16,2 2 0 0,-4-1 26 0,2 3 0 16,1-1-26-16,-1 1 0 0,1 1 28 0,3-2 1 15,-3 1-29-15,-1 2 0 0,-3-2 28 0,0-2 1 0,0-1-29 16,2 5 0-16,1-2 25 0,3-2 1 0,0 3-26 15,2 0 0-15,3-4 28 0,2 5 1 0,3-1-29 16,0 4 0-16,1-3 26 0,4 3-1 0,1 0-25 16,2 1 0-16,1 4 24 0,2 2 0 0,-3-2-24 15,3 0 0-15,5-4 23 0,1 2 2 0,2-3-25 16,2 1 0-16,1-1 19 0,1 0 1 0,3-3-20 16,-1-1 0-16,2-1 17 0,2 2 0 0,-1-4-17 15,2 3 0-15,0-5 14 0,2 1 1 0,-2 2-15 16,2-2 0-16,0-3 12 0,-1 1 1 0,1 0-13 15,-2 1 0-15,-1-3 13 0,-1 1 1 0,1 0-14 0,-1-2 0 16,3 0 10-16,0-3 1 0,1 2-11 0,-4-2 0 16,-1-2 8-16,0-4 1 0,0-1-9 0,-1 4 0 15,-3-1 8-15,0 4 1 0,-4-4-9 0,1 0 0 16,1-4 6-16,-1 3 1 0,1-3-7 0,-2-3 0 0,0 1 7 16,-2-4 0-16,-1 5-7 0,1-4 0 0,-3 2 6 15,2 1 2-15,0-2-8 0,0 1 0 0,0-5 7 16,-1 3 1-16,0-3-8 0,-1 4 0 0,-3-4 8 15,1 2-1-15,-1 3-7 0,-1-2 0 0,-4 2 7 0,0 1 0 16,2-2-7-16,-2 4 0 0,4-3 6 0,-1 3-1 16,-1 0-5-16,0 0 0 0,-1 2 6 0,1-2-1 15,-3 0-5-15,-1 5 0 0,1-2 6 0,0 5 1 16,1-3-7-16,2 1 0 0,3 2 5 0,-5 0 1 16,0 0-6-16,2 2 0 0,-5 1 4 0,2 2 1 0,-4 2-5 15,-3 5 0-15,-4 2 2 0,-2 2 1 0,-2-4-3 16,2-1 0-16,0-6 2 0,-2 0 0 0,0-2-2 15,1 0 0-15,-1 2 0 0,0 0 1 0,4-7-1 16,2-9 0-16,15 11-2104 0</inkml:trace>
  <inkml:trace contextRef="#ctx0" brushRef="#br0" timeOffset="84487.439">20762 2313 577 0,'0'0'0'0,"0"0"0"0,0-5 0 0,0 5 8 16,0-3 0-16,0 3-8 0,0-1 0 0,0 1 32 15,1-3-1-15,-1 3-31 0,7-5 0 0,-7 5 79 16,1-8-1-16,-1 8-78 0,0-16 0 0,0 16 9 15,0-19 1-15,0 19-10 0,0-14 0 0,0 14 36 16,0-16 0-16,0 16-36 0,0-5 0 0,0 5 57 16,0-3 2-16,0 3-59 0,0-5 0 0,0 5 41 0,0-3 2 15,0 3-43-15,0 3 0 0,0-3 46 0,0 8 0 16,0-8-46-16,0 29 0 0,0-7 52 0,0 5 1 16,0-2-53-16,2 0 0 0,3-1 56 0,-4-3 0 15,3-1-56-15,-1 1 0 0,2-2 69 0,1-2-1 16,2 4-68-16,0-1 0 0,0-1 62 0,0 2 1 0,0-4-63 15,0-1 0-15,-5-3 63 0,2-2 0 0,-1-1-63 16,-2-3 0-16,0-7 55 0,-1 4 0 0,-1-4-55 16,0 0 0-16,0 0 42 0,0-4 1 0,0 0-43 15,0-7 0-15,0 11-1498 0</inkml:trace>
  <inkml:trace contextRef="#ctx0" brushRef="#br0" timeOffset="84956.068">20661 2285 1030 0,'0'0'0'0,"0"0"0"0,0 0 0 0,0 0 5 16,0 0 2-16,0 0-7 0,0-5 0 0,0-3 16 15,0 3 1-15,2-3-17 0,4-3 0 0,-1 2 70 16,2-2 1-16,-1-2-71 0,0 2 0 0,2-2 25 15,2 1-1-15,-1-1-24 0,1 2 0 0,0 1 28 16,-1 2 0-16,4 1-28 0,3-1 0 0,-2 0 95 16,5 3-1-16,-3 0-94 0,2 2 0 0,-2 3 96 15,1 0 2-15,-1 0-98 0,3 3 0 0,2 2 88 0,-2-2-1 16,-1 5-87-16,-1-2 0 0,-1 5 76 0,0 2 2 16,-2 3-78-16,-1 0 0 0,0 1 64 0,-2 4 1 15,-1 3-65-15,-2-1 0 0,0 3 54 0,-2-3 1 16,-3 3-55-16,0-3 0 0,0-2 42 0,-3 0 1 15,-4-6-43-15,-1 3 0 0,-1-6 39 0,-2 1 1 16,-2-2-40-16,-1-1 0 0,-2-4 40 0,0 2 2 0,-1-8-42 16,-2 0 0-16,-5-3 38 0,-1-5 1 0,-2 0-39 15,3-2 0-15,-1-1 34 0,3-1 0 0,1-1-34 16,-1 0 0-16,2 2 32 0,1-1 0 0,0 1-32 16,-2 1 0-16,1 2 22 0,1 0 0 0,3 0-22 15,4 0 0-15,9 8-2078 0</inkml:trace>
  <inkml:trace contextRef="#ctx0" brushRef="#br0" timeOffset="85568.351">20249 3236 426 0,'0'0'0'0,"0"0"0"0,0 0 0 16,0 0 154-16,0 0-1 0,0 0-153 0,0 0 0 15,0 3 135-15,0-3 0 0,0 5-135 0,1-2 0 16,4 7 92-16,-3 1 0 0,-1 6-92 0,-1-1 0 0,0 5 36 15,0-1 0-15,0-2-36 0,0 2 0 0,0 2 31 16,-1-4 2-16,1 2-33 0,1 4 0 0,1-2 65 16,-1 5 1-16,1-6-66 0,0-1 0 0,1-4 87 15,-3-1 2-15,1-1-89 0,1-2 0 0,0-2 108 16,1 1 0-16,-3-3-108 0,1 0 0 0,2 0 84 0,1-2 0 16,0 0-84-16,-4-4 0 0,4-2 60 0,-1 0 2 15,-2 0-62-15,1 0 0 0,-2 0-1602 0</inkml:trace>
  <inkml:trace contextRef="#ctx0" brushRef="#br0" timeOffset="85935.835">20145 3325 1281 0,'0'0'0'0,"0"-3"0"16,0 0 0-16,0 1 1 0,0-1 0 0,0 3-1 15,0-3 0-15,0 1 28 0,0 2 2 0,2-3-30 16,6-5 0-16,0 0 68 0,4-1 2 0,1 1-70 16,-3-3 0-16,1 3 34 0,1 1 1 0,1-1-35 0,0 0 0 15,1 5 24-15,1-1 0 0,1-1-24 16,1 2 0-16,2-2 45 0,2 2 1 0,1 3-46 16,1-3 0-16,1 3 97 0,1 3 0 0,-3-3-97 0,2 3 0 15,0 2 123-15,2-1 0 0,-2 4-123 0,-4 3 0 0,-1-1 89 16,-4 3 1-16,-2 1-90 0,-2 3 0 0,-2 1 68 15,-2 2 2-15,-4-1-70 0,-3 2 0 0,-3-4 42 16,-2 2 1-16,-3 2-43 0,-3-4 0 0,-4 2 28 16,-1-3 1-16,-3-3-29 0,-1-1 0 0,0-2 21 15,-3-4 1-15,0-1-22 0,-1 0 0 0,0-1 17 0,1 0-1 16,0-4-16-16,4 0 0 0,3-5 13 16,-1-3-1-16,2 0-12 0,3 0 0 0,0 3 9 0,3-3 1 15,2 1-10-15,1-3 0 0,1-4 7 0,0 1 1 16,2 4-8-16,2 1 0 0,1 8-2041 0</inkml:trace>
  <inkml:trace contextRef="#ctx0" brushRef="#br2" timeOffset="98882.739">20127 1789 979 0,'0'0'0'16,"0"0"0"-16,-6 5 0 0,6-5 29 0,-21 13 1 0,5-6-30 16,0-2 0-16,-3-5 61 0,-1 3 2 0,-1-3-63 15,0 2 0-15,0 1 56 0,1-3 1 0,-1 3-57 16,0 2 0-16,-1 0 24 0,-2 0 1 0,0 1-25 16,-1-1 0-16,-1-1 19 0,-1 4 1 0,0-3-20 15,-3 1 0-15,-2 2 13 0,-3-3 1 0,1 3-14 16,4-3 0-16,1-1 13 0,2 3 1 0,2-2-14 15,2-4 0-15,-2-1 16 0,1 0 0 0,0 3-16 16,0 0 0-16,0-1 15 0,0 1 1 0,-1 0-16 16,-2 2 0-16,-2 0 22 0,0 3 1 0,1 0-23 15,2 1 0-15,1 2 26 0,-2-3 3 0,0 2-29 16,1 1 0-16,-3 1 31 0,4 0 0 0,-2-3-31 16,3 2 0-16,0-1 27 0,0 1 1 0,2-2-28 15,-4 5 0-15,2-1 25 0,0 1 0 0,2 1-25 0,1 2 0 16,4-1 22-16,-2 1 1 0,4-1-23 0,-4 0 0 0,2-3 15 15,1-2 2-15,1 1-17 0,3 1 0 0,-1-5 11 16,0-3 2-16,0 3-13 0,-1-5 0 0,0 5 9 16,-1-4 0-16,3 4-9 0,0 0 0 0,3 2 6 15,2-2 1-15,1 0-7 0,-3 1 0 0,-4 5 7 16,0-1 0-16,2 3-7 0,0 1 0 0,0 1 5 16,-1 2 1-16,4 2-6 0,4 4 0 0,2-1 4 0,-1 7 2 15,1-4-6-15,1-2 0 0,1 2 6 0,0-4 0 16,3 1-6-16,2-4 0 0,1-2 7 0,2-5 0 15,2 2-7-15,-1 3 0 0,2 1 5 0,-1-2 2 16,3 1-7-16,1 1 0 0,3 1 6 0,-2 0-1 16,1-1-5-16,0 2 0 0,0 2 5 0,1 3-1 0,-4-5-4 15,1 2 0-15,1-4 4 0,-3 1 0 0,3-4-4 16,1-2 0-16,3-3 4 0,2-4 0 0,1 0-4 16,2 0 0-16,1-3 3 0,2 0 1 0,2-1-4 15,-2 3 0-15,0-6 5 0,-1 2 1 0,1-3-6 16,0 2 0-16,2-2 4 0,1-2 2 0,2-1-6 15,-4 2 0-15,4 1 6 0,2-3-1 0,1 3-5 16,-2-4 0-16,1 3 6 0,1-2 1 0,-2-2-7 16,-1 2 0-16,-2 1 4 0,1-1 2 0,1-2-6 15,-4-1 0-15,4 1 4 0,2 2 1 0,1 1-5 16,-2-2 0-16,1 0 3 0,-1 1 2 0,1-1-5 16,-2-4 0-16,-1 0 2 0,0 3 0 0,-1-3-2 15,0-1 0-15,1-3 2 0,-3 0 1 0,3 4-3 0,0-3 0 16,1 3 1-16,0 2 1 0,2-1-2 0,-6 2 0 0,1 1 1 15,1-4 1-15,-4 0-2 0,-1 0 0 16,1-2 1-16,-2-1 1 0,1 0-2 0,-2 2 0 0,0-4 1 16,1 2 0-16,0-2-1 0,-1 1 0 0,-1-1 1 15,0 0 0-15,-1-1-1 0,0 1 0 0,-1 1 1 16,1-1 1-16,0 2-2 0,-1 2 0 0,1-3 2 16,0 3 0-16,-2-2-2 0,-1-2 0 0,-4 4 1 0,-1-2 1 15,-2 1-2-15,0-1 0 0,0 3 1 0,0-1 0 16,0 1-1-16,-1-3 0 0,0-5 0 0,1 3 1 15,-5-4-1-15,1 4 0 0,-3 2 0 0,-2 3 2 16,-2-1-2-16,-2-3 0 0,1-5 0 0,-1 1 0 16,1 0 0-16,-3-1 0 0,0-2 0 0,-4 2 0 15,-2-2 0-15,2 1 0 0,-5-1 0 0,1 2 0 16,-1-1 0-16,-2 3 0 0,3-4 0 0,-1 1 0 0,-1 1 0 16,-2-2 0-16,-3-2 0 0,-1 1 1 0,-4-1-1 15,2 0 0-15,-2-2 0 0,-1 2 1 0,-1 0-1 16,-2 6 0-16,-1-1 0 0,-1 6 1 0,-2-2-1 15,1 4 0-15,1-3 0 0,0 3 1 0,0 0-1 16,-2 3 0-16,-2-3 0 0,-2 3 1 0,1-3-1 16,-1-1 0-16,1 3 0 0,2-2 1 0,1 1-1 15,2-1 0-15,4 2 0 0,-1 1 1 0,2 1-1 16,-2-1 0-16,1 2 0 0,2 0 2 0,0 1-2 16,2 2 0-16,0-3 1 0,1 3 0 0,0 0-1 0,2 3 0 15,2 2 1-15,1-1 0 0,0 4-1 0,-2-3 0 16,2 3 1-16,2 3 1 0,1-3-2 0,0 2 0 15,1 1 2-15,0-2 0 0,11-6-2 0,-1-3 0 16,1 3 2-16,-3-1 1 0,1-2-3 0,0 3 0 0,0-3 3 16,3 2-1-16,-3 1-2 0,1-3 0 0,2 0-1601 15</inkml:trace>
  <inkml:trace contextRef="#ctx0" brushRef="#br3" timeOffset="107774.701">20076 3567 1168 0,'0'0'0'0,"0"0"0"0,-1-5 0 0,1 5 29 15,-3-4 1-15,3 4-30 0,-13-11 0 0,13 11 73 0,-32-24 0 16,15 11-73-16,1 4 0 0,1-2 82 0,2 1 0 16,1 2-82-16,1 0 0 0,4 5 20 0,4 3 0 15,0 0-20-15,0 0 0 0,1 0 27 0,2 0 0 16,-2 3-27-16,-1-1 0 0,0 4 41 0,1-1 0 16,1 4-41-16,-1 6 0 0,2 2 27 0,0 4 1 0,0-2-28 15,0-2 0-15,0-1 30 0,-4 4 2 0,2-4-32 16,0-1 0-16,1-1 38 0,-1-5 1 0,1 2-39 15,1 2 0-15,-4 0 37 0,1-5 1 0,0 4-38 16,1-1 0-16,1-1 37 0,-2 1 2 0,-1-2-39 16,3-1 0-16,-4 0 37 0,0-5 0 0,2 2-37 15,-3 3 0-15,2-3 33 0,3-2 1 0,-1 2-34 16,-1 0 0-16,2-1 28 0,-1-1 0 0,0 1-28 16,2-3 0-16,-3 6 25 0,2-3-1 0,-1 4-24 15,2 2 0-15,0 1 22 0,0 1 0 0,0 1-22 16,0 0 0-16,0-2 16 0,0-3 1 0,0 0-17 15,0 0 0-15,0-2 13 0,0 0 2 0,0-1-15 16,0-2 0-16,2 2 12 0,2 0 1 0,-2-1-13 0,-2 0 0 16,0-1 11-16,0-3 0 0,0 1-11 0,0 3 0 0,2-4 9 15,2 3 0-15,-2-3-9 0,-1 4 0 0,3-4 8 16,-1 2 1-16,0 1-9 0,0 0 0 0,2-3 6 16,1 0 1-16,1 2-7 0,-2 1 0 0,3 0 7 15,-4-3 1-15,4 2-8 0,-3 1 0 0,3-3 5 16,2 0 2-16,-1 0-7 0,1 0 0 0,-1 0 6 15,2-3 1-15,4 1-7 0,1-1 0 0,0-2 4 16,0-3 2-16,1 4-6 0,-3 1 0 0,6-1 5 0,-4 3 1 16,3-2-6-16,1 3 0 0,1-4 4 0,0 3 2 15,-2 1-6-15,0-3 0 0,0 1 4 0,-1 2 1 16,1 0-5-16,3 0 0 0,-1 2 6 0,3 1-1 16,1-3-5-16,1 1 0 0,1 3 8 0,5-1 0 15,-4 2-8-15,3-5 0 0,-1 3 8 0,2-2 1 0,1 2-9 16,1 1 0-16,-7 0 9 0,0-2 0 0,2 1-9 15,3 0 0-15,1 2 9 0,2-2 0 0,2-1-9 16,-2 3 0-16,3 1 7 0,4 2 1 0,-6-3-8 16,1 2 0-16,-2-2 6 0,-2 0 1 0,3 1-7 15,0-1 0-15,6-3 4 0,-3-1 2 0,3 1-6 16,-2 1 0-16,0 2 4 0,-1-2 1 0,-2 2-5 16,0-5 0-16,-1-4 3 0,1 3 0 0,-2-2-3 15,2 3 0-15,1-3 3 0,2 3 0 0,0 0-3 16,-2-2 0-16,-1-1 2 0,-1 0 2 0,1 1-4 15,0-1 0-15,1 1 2 0,0-1 0 0,2-2-2 16,0 5 0-16,1-6 2 0,2 0 2 0,-1 3-4 0,-2-2 0 16,-2-2 2-16,-3 6 0 0,3-2-2 0,2-2 0 15,3-3 3-15,0 3-1 0,-1 2-2 0,-1 0 0 16,2 3 2-16,0 3 1 0,0-6-3 0,3 1 0 0,1-4 3 16,0 0 0-16,1 3-3 0,2-1 0 0,-1 3 3 15,0 1 1-15,1 0-4 0,-1 1 0 0,2-1 3 16,0 0 0-16,2 4-3 0,-1-1 0 0,1-2 3 15,0 2 0-15,-1 1-3 0,1-3 0 0,1-2 2 16,0-1 1-16,-1 0-3 0,-1 2 0 0,-1 0 2 0,0 0 0 16,0 0-2-16,2 0 0 0,1 0 2 0,-3 0 1 15,2 0-3-15,-2 0 0 0,0 0 1 0,-3 0 1 16,3 0-2-16,1 0 0 0,1-4 1 0,1-3 1 16,0 6-2-16,-3-2 0 0,0-2 1 0,-1 5 0 15,1-5-1-15,1 2 0 0,4-2 2 0,1-1-1 16,-1 1-1-16,-3 2 0 0,-2 1 1 0,-2 2 0 0,2-4-1 15,2 0 0-15,1 1 1 0,0-1 0 16,-3-1-1-16,0-3 0 0,-1 3 1 0,-3-3 0 0,3 2-1 16,2 0 0-16,3-6 0 0,0 5 2 0,1-1-2 15,-3 3 0-15,-4 2 0 0,1 1 1 0,-1-1-1 16,2 0 0-16,2 1 0 0,1 2 0 0,0-5 0 16,-3 2 0-16,0-1 0 0,-2-3 0 0,2 6 0 15,0-3 0-15,0 1 0 0,4 2 0 0,-1 1 0 16,-3-3 0-16,0 1 0 0,-2 2 0 0,1-3 0 15,1 3 0-15,0-3 0 0,0 3 0 0,-2 3 0 16,-1-3 0-16,-2-3 0 0,-1 1 0 0,-1 2 0 16,3 0 0-16,2 0 0 0,0 0 0 0,-1 0 0 0,-2-3 0 15,-1-2 0-15,-4 2 0 0,1 0 0 0,-1 1 0 16,1-1 0-16,1 1 0 0,0-1 0 0,0 3 0 16,0-4 0-16,0 0 0 0,-2 4 0 0,1-3 0 0,-4 2 0 15,-1 1 0-15,1 0 0 0,2 0 0 0,1 0 0 16,2-5 0-16,-1 2 0 0,-2 3 0 0,-2 0 0 15,0 0 0-15,-1 0 0 0,-1 0 0 0,1-5 0 16,0 2 0-16,1 0 0 0,2 1 0 0,3-1 0 0,2 3 0 16,-4 0 0-16,-4 0 0 0,-5 3 0 0,-1-3 0 15,1 2 0-15,0-2 0 0,0-2 0 0,0-1 0 16,1 0 0-16,4 1 0 0,0 2 0 0,-1-3 0 16,-1 1 0-16,-3 2 0 0,-3-3 0 0,-2 3 0 15,-1 0 0-15,-1 0 0 0,2 3 0 0,0-3 0 16,0 0 0-16,0 0 0 0,2-3 0 0,1-2 0 15,1 5 0-15,-4-3 0 0,-2 3 0 0,1 0 0 0,-2 0 0 16,0 3 0-16,-2-3 0 0,-3 2 0 0,0 1 0 16,0-3 0-16,0 3 0 0,1-3 0 0,-1 0 0 15,0 0 0-15,2-3 0 0,-1 3 0 0,-1 0 0 16,-1 0 0-16,-1 0 0 0,-1 3 0 0,0-3 0 16,-1 0 0-16,-4-3 0 0,-3 3 0 0,0-3 0 15,0 1 0-15,1 2 0 0,1-3 0 0,-2 3 0 16,0-3 0-16,0 2 0 0,0 1 0 0,0 0 0 15,-2 0 0-15,-1 0 0 0,0 0 0 0,-1 0 0 16,0 0 0-16,-1-4 0 0,0 1 0 0,0 2 0 16,0-3 0-16,1 3 0 0,0-2 0 0,3 0 0 0,-1-2 0 15,-1-5 0-15,0 2 0 0,-2-3 0 0,0 2 0 16,0-2 0-16,-1-5 0 0,1 3 0 0,2-3 0 0,1 4 0 16,-1-4 0-16,-2 2 0 0,-1-2 0 15,-1 0 0-15,1 0 0 0,-2-1 0 0,-2 1 0 0,-1-5 0 16,-2 1 0-16,1 1 0 0,-3 1 0 0,1 2 0 15,-1 4 0-15,1-1 0 0,0 2 0 0,1 2 0 16,0 1 0-16,2 3 0 0,1-1 0 0,1 1 0 16,-1 2 0-16,1 1 0 0,-1-1 0 0,0 3 0 15,2 0 0-15,2 3 0 0,1 2 0 0,-3-5-2110 0</inkml:trace>
  <inkml:trace contextRef="#ctx0" brushRef="#br3" timeOffset="126721.091">25097 2943 1608 0,'-3'0'0'0,"3"0"62"0,-6 0 2 16,-23-4-64-16,3-1 0 0,6 0 141 0,2 5-1 16,4 2-140-16,1 1 0 0,5-3 98 0,2 3-1 0,1-1-97 15,0 5 0-15,-1 1 28 0,3 0 0 0,3 10-28 16,1 5 0-16,4 9 27 0,3 9 0 0,1 0-27 16,3 1 0-16,0 2 25 0,1-3 1 0,3 3-26 15,-2-2 0-15,6-1 20 0,-4 0 0 0,-2 3-20 16,-1 1 0-16,-4 1 17 0,-1 3 1 0,0-8-18 15,-2-5 0-15,1-7 17 0,-1-9 0 0,-1-2-17 16,0-2 0-16,-2-1 12 0,-3-4 0 0,3-1-12 16,-1-2 0-16,-2-8-1878 0</inkml:trace>
  <inkml:trace contextRef="#ctx0" brushRef="#br3" timeOffset="127382.429">24912 2901 1871 0,'0'0'0'0,"2"0"0"0,1-4 0 0,0 0 15 16,-1 0 1-16,4 3-16 0,4-5 0 0,6-2 28 0,3 1 0 15,3-1-28-15,4 5 0 0,4 0 17 0,3 1 1 16,2-4-18-16,2 0 0 0,3-2 35 0,1 0 2 15,2 0-37-15,4-5 0 0,4 1 24 0,1-4 1 16,2-3-25-16,-1 1 0 0,-2-5 18 0,-2-3 1 16,1 3-19-16,1 5 0 0,1 2 28 0,1 1 1 15,-2 2-29-15,-1-3 0 0,-3 3 40 0,0 1 1 0,0-1-41 16,3-1 0-16,1 1 36 0,0 0 1 0,-3 1-37 16,-2 1 0-16,-3 1 37 0,-3-1 1 0,0 2-38 15,-1-4 0-15,1 2 28 0,3 1 0 0,-3-1-28 16,-3-1 0-16,-2 1 21 0,-3 1 2 0,-2 2-23 15,-1 3 0-15,-4 2 17 0,-2 3 1 0,-1 3-18 16,-1 2 0-16,-1 3 12 0,-1 5 0 0,1 3-12 16,-3 1 0-16,1 4 11 0,-1 2 1 0,-1 1-12 15,0 1 0-15,0 4 12 0,0-4 0 0,-2 7-12 16,1 4 0-16,-1 2 15 0,0 7 1 0,1 1-16 0,-1-2 0 16,-1-5 15-16,-2-1 2 0,0-1-17 15,0 2 0-15,0-4 15 0,-1 5 1 0,-1-4-16 0,-1 1 0 16,-1-1 13-16,-2-1 2 0,1 0-15 0,-1-7 0 15,0-2 12-15,-4-3 0 0,1-2-12 0,-2 0 0 16,-2-6 9-16,-1 6 1 0,0-4-10 0,0 1 0 0,-2-2 8 16,0-1 0-16,0 3-8 0,-1 1 0 0,-1 1 6 15,1 1 0-15,-2 0-6 0,-3-2 0 0,-2-2 6 16,0-4 1-16,-4-1-7 0,-4 4 0 0,-4-3 4 16,-6 3 2-16,-5-4-6 0,-4-1 0 0,-6-3 4 0,-7-3 1 15,-4 0-5-15,-7-2 0 0,-6-1 7 0,-5 1 0 16,-5-3-7-16,-1 3 0 0,-8 2 8 0,-5-2 0 15,0-2-8-15,-4 4 0 0,0 2 12 0,-1 0 1 16,3 3-13-16,2 3 0 0,3 2 13 0,2 4 2 16,8 10-15-16,6 4 0 0,6 12 13 0,5 8 1 0,10-8-14 15,5-7 0-15,49-38-2234 0</inkml:trace>
  <inkml:trace contextRef="#ctx0" brushRef="#br1" timeOffset="132327.739">25720 2799 1344 0,'0'0'0'0,"0"0"69"16,0 0 1-16,0 0-70 0,-1 3 0 0,1-3 172 15,-2 0 1-15,2 0-173 0,-5 2 0 0,5-2 121 16,-11 6 1-16,11-6-122 0,-30 13 0 0,11 0 24 16,-3-1 0-16,1-1-24 0,3 2 0 0,2-5 37 15,2 0 0-15,-2 1-37 0,-1 2 0 0,-1 2 45 0,0 0 0 16,3-1-45-16,0 4 0 0,2 0 28 16,2 2 1-16,0 1-29 0,0 1 0 0,1 5 32 0,4-1 0 15,-2 2-32-15,-2-1 0 0,1 2 30 0,-1-5-1 16,2 2-29-16,2-4 0 0,3 4 24 0,0-3 2 15,-1 2-26-15,1 0 0 0,0 0 24 0,1 1-1 0,4 1-23 16,1-1 0-16,4 1 24 0,2 1 1 16,2-2-25-16,0-1 0 0,2-5 21 0,2 1 1 0,4-2-22 15,1-1 0-15,6-3 18 0,-2-2 1 0,0-5-19 16,-2 2 0-16,0 0 14 0,-1-2-1 0,0-6-13 16,0-3 0-16,-1-2 10 0,-1-6 2 0,-1 2-12 15,-2-2 0-15,0-2 5 0,-2 0 2 0,-1 1-7 16,-2-4 0-16,-1-3 4 0,-1 1 2 0,-1-1-6 15,0-1 0-15,0-2 2 0,2-2 1 0,-4 0-3 16,0 4 0-16,-1 2 1 0,-2 2 0 0,1-1-1 16,-1 1 0-16,0 0 0 0,0 0 1 0,-1 4-1 15,-1 1 0-15,1 1 0 0,0 2 1 0,-1 0-1 16,1 0 0-16,1 0 0 0,0 1 1 0,0 0-1 0,0-1 0 16,1 5 0-16,-1-2 1 0,2 2-1 0,-5 3 0 15,1-3 0-15,1 1 1 0,-1 2-1 0,1 0 0 0,0 0 0 16,-2 2 2-16,0 1-2 0,0-3 0 0,-2 3 0 15,0 2 1-15,1 3-1 0,-2 2 0 0,-2 1 1 16,-2 1 0-16,3 1-1 0,0-2 0 0,1-3 2 16,0 0 0-16,0-3-2 0,-2-2 0 0,-1 2 4 15,-2-1 0-15,-2 4-4 0,1-3 0 0,-3 3 9 16,0 0 0-16,2-3-9 0,-3-2 0 0,2 0 14 0,2-3 0 16,2 0-14-16,4 0 0 0,2 0 20 0,1-3 2 15,0-2-22-15,0 2 0 0,1-2 23 0,4-3 2 16,4 0-25-16,4-4 0 0,5-7 18 0,2 1 0 15,6 2-18-15,3 4 0 0,-29 12-2222 0</inkml:trace>
  <inkml:trace contextRef="#ctx0" brushRef="#br1" timeOffset="133109.038">26473 2677 1457 0,'0'0'0'0,"0"0"0"0,-7 7 0 0,7-7-9 16,-11 9 1-16,11-9 8 0,-22 16 0 0,6-8-3 15,-2 0 0-15,4 0 3 0,0 4 0 0,1-2 22 16,2 1 2-16,0 2-24 0,-4-1 0 0,1 1 18 16,-2 0 0-16,0 1-18 0,2-1 0 0,3-1 18 0,-1 1-1 15,3-2-17-15,1 3 0 0,1 2 79 0,3 3 1 16,0-2-80-16,1 7 0 0,0 5 76 0,0-1 1 15,0 1-77-15,0 1 0 0,-1-2 64 0,1 1 2 16,3-2-66-16,2-2 0 0,3-1 70 0,1-2 1 16,2 2-71-16,0-1 0 0,0 3 56 0,1-1 1 0,1 2-57 15,0-2 0-15,-1 1 44 0,1 1 1 0,2-7-45 16,3-2 0-16,1-7 30 0,3-3 2 0,0-4-32 16,0 1 0-16,-1-5 22 0,1 0 2 0,1 0-24 15,0 0 0-15,-3 0 15 0,1-5 1 0,-1-3-16 16,1 1 0-16,-1-3 11 0,4-4 0 0,-4 1-11 15,-4 4 0-15,-3-4 12 0,-2-3 0 0,1 0-12 16,1 0 0-16,-1 4 12 0,1-1 2 0,-2 0-14 16,-2-2 0-16,-1-1 12 0,-2 0 1 0,1 3-13 15,-3 1 0-15,1 4 11 0,-1 0 1 0,1 3-12 16,0-3 0-16,-1 0 11 0,1-3 1 0,-1 2-12 0,1 1 0 16,-1 0 9-16,1 3 0 0,0 0-9 0,-2 2 0 15,0 3 7-15,-2-3 2 0,0 1-9 0,1 2 0 16,-1-3 8-16,1 3 1 0,-1 0-9 0,1 0 0 15,-3 0 7-15,1 0 0 0,0 0-7 0,-2 0 0 0,-1 0 6 16,-1 0 2-16,1 0-8 0,0 3 0 0,-1-3 9 16,2 0 0-16,1 0-9 0,-1 2 0 0,0 1 9 15,0 0 0-15,1-3-9 0,-1 2 0 0,0 1 13 16,0 0 0-16,0-3-13 0,2 2 0 0,2 1 16 16,-1-3 1-16,-3 5-17 0,1-2 0 0,-1-2 17 15,-3 6 1-15,1-2-18 0,1-1 0 0,-2 1 21 0,0-2 0 16,0 0-21-16,2 2 0 0,1-5 20 0,0 0 0 15,0 0-20-15,1 0 0 0,-1 0 17 0,2-5 1 16,4-3-18-16,2-4 0 0,4-4 12 0,-1-3 2 16,10 2-14-16,3 1 0 0,-19 16-2229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38:28.72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20626 2239 1632 0,'0'0'0'0,"2"0"0"0,0 0 0 0,-1 0 27 16,1 0 0-16,1 0-27 0,-3 0 0 0,3-3 26 16,2-1 0-16,1 3-26 0,2-2 0 0,3-2 56 15,-3 0 1-15,0-1-57 0,0 1 0 0,0 2 39 16,-1 1 1-16,-3-1-40 0,1 2 0 0,2-3 24 0,-6 0 1 15,2 4-25-15,1-3 0 0,0 3 37 0,4-4 1 16,0 3-38-16,-1 1 0 0,-3 0 51 0,1 0 0 16,-2 0-51-16,1 1 0 0,-1 3 58 0,0-4-1 15,0 3-57-15,0 1 0 0,1 1 53 0,-1 3 0 16,1-3-53-16,3 1 0 0,1 2 50 0,0-3 0 0,0 0-50 16,0-2 0-16,-8-3-1858 0</inkml:trace>
  <inkml:trace contextRef="#ctx0" brushRef="#br1" timeOffset="87766.155">5674 5336 1004 0,'0'0'0'0,"0"0"0"16,-1 0 0-16,1 0 71 0,0 0-1 0,0 0-70 15,-4 0 0-15,4 0 136 0,-9 0 1 0,9 0-137 16,-29 0 0-16,8 0 108 0,-7 0-1 0,2 0-107 16,-2 0 0-16,-6 0 26 0,1 0 0 0,-2 3-26 15,-5-3 0-15,1 0 34 0,-4 0 0 0,-4-3-34 16,-1-1 0-16,-6 0 40 0,-1-1-1 0,-2 0-39 0,-4 2 0 15,-4 3 26-15,-3-3 0 0,-3 1-26 0,0-1 0 16,-4 0 21-16,-5 1 1 0,-3-2-22 0,-1 4 0 16,-7-4 22-16,-2 4 0 0,1 4-22 0,-4-4 0 15,-1 4 23-15,-2-2-1 0,2 0-22 0,-3-2 0 0,-1 0 24 16,1 1 0-16,3 2-24 0,1-3 0 0,0 0 23 16,-1 0-1-16,9 0-22 0,6 0 0 0,7 2 19 15,0 1 0-15,6-3-19 0,2 0 0 0,5 0 16 16,0 0 1-16,6-3-17 0,2 1 0 0,5 2 13 15,2 2 2-15,6 1-15 0,7-3 0 0,4 3 18 0,1-3 1 16,9 0-19-16,-1-3 0 0,8 3 17 0,2 0 0 16,5-3-17-16,3 3 0 0,-2 3 27 0,5-3 0 15,0-3-27-15,0 1 0 0,-3 2 30 0,3 0 1 16,0 0-31-16,0 2 0 0,-2 1 31 0,2-3 0 16,0 3-31-16,0-3 0 0,0 2 27 0,2 1 0 15,1-3-27-15,2 2 0 0,-5-2-1883 0</inkml:trace>
  <inkml:trace contextRef="#ctx0" brushRef="#br1" timeOffset="101999.034">2566 9821 1192 0,'0'0'0'16,"0"0"0"-16,0 0 0 0,0 0 48 0,0 0 0 16,0 0-48-16,0 0 0 0,0 0 113 0,0 0 0 15,0 0-113-15,0 0 0 0,0 0 88 0,0 0 1 16,0 0-89-16,8 3 0 0,-8-3 27 0,18 3 1 0,1-1-28 15,3 1 0-15,7 0 27 0,4 2-1 0,1 0-26 16,-1-2 0-16,-3-1 18 0,2-1 0 0,-1 4-18 16,2-5 0-16,-1 1 17 0,1 3 0 0,3-1-17 15,-3 2 0-15,0-2 12 0,1 3 2 0,3-1-14 16,-4 1 0-16,2-3 11 0,2 2 0 0,-1-5-11 16,3 3 0-16,-3 2 15 0,-1 0 0 0,2-1-15 15,1 1 0-15,4 2 14 0,-1-4 2 0,-3 1-16 16,1 1 0-16,-1 0 13 0,-1 0 2 0,-1 1-15 15,3-3 0-15,-6 0 13 0,0-1 1 0,3 0-14 16,0 2 0-16,2 3 11 0,2-4 1 0,-1 3-12 16,-4 0 0-16,1 2 13 0,-2 0 0 0,-1 2-13 0,4-5 0 15,1-1 13-15,4-1-1 0,-4 1-12 0,0 0 0 16,-1 1 11-16,1 0 1 0,-1-2-12 0,4-3 0 16,2-2 9-16,-1 1 0 0,1-1-9 0,1 2 0 15,-1 0 14-15,3 0 0 0,1 0-14 0,-1 0 0 0,2-6 16 16,-2 1 0-16,0 4-16 0,2-4 0 0,-2 3 14 15,2 1 1-15,0 1-15 0,-2-3 0 0,0-1 16 16,-1 3-1-16,1-2-15 0,0 3 0 0,1 3 13 16,-3-3-1-16,2 1-12 0,-2 1 0 0,0-2 11 0,2-2 1 15,1 1-12-15,-1 1 0 0,3 1 10 16,2 1 0-16,-1-2-10 0,-3-2 0 0,3 1 8 0,-4 1 1 16,3-3-9-16,-2 1 0 0,1-1 7 0,1 0 1 15,0 1-8-15,1-1 0 0,-4 1 8 0,0 1 0 16,0-1-8-16,1 2 0 0,2-5 7 0,-1 2 0 15,1 0-7-15,1 2 0 0,-4-4 5 0,-3 2 1 0,3-1-6 16,4 1 0-16,4 2 4 0,0 1 2 0,-3-3-6 16,0 1 0-16,2 0 3 0,-4 2 2 0,2 0-5 15,-2 0 0-15,2 0 3 0,0-1 0 0,0-2-3 16,2 1 0-16,-2 2 3 0,3 0 0 0,-3 0-3 16,2-6 0-16,-2-2 2 0,3-2 1 0,-5 6-3 15,2-1 0-15,0 5 2 0,0 1 0 0,2-1-2 16,-4-1 0-16,2-2 2 0,0-1 2 0,0 3-4 15,2-1 0-15,-2 2 2 0,-2 2 0 0,2-2-2 16,-1-2 0-16,1 1 2 0,0 1 1 0,1 0-3 16,-4 1 0-16,5-1 2 0,-2 0 1 0,-2 0-3 0,2 0 0 15,3-1 2-15,-3-2 2 0,2 1-4 0,0 2 0 16,-1 2 2-16,2-1 0 0,-3 1-2 0,4-2 0 16,-4-2 3-16,1 1-1 0,-1 1-2 0,-1 1 0 15,1 1 2-15,-5-1 1 0,3-1-3 0,-2-1 0 16,0-2 3-16,1 1-1 0,0-1-2 0,1 1 0 0,-2 1 2 15,2-1 0-15,-3 2-2 0,2-3 0 0,1 0 3 16,1 1-1-16,-1-1-2 0,-2 1 0 0,-1 2 3 16,0 2 1-16,0-2-4 0,0 0 0 0,4 0 3 15,-4 0 0-15,3 0-3 0,-1 0 0 0,3 3 4 16,2-3-1-16,1 0-3 0,-5 0 0 0,2 2 2 0,-3-1 2 16,5 1-4-16,-2 1 0 0,3-1 2 0,-3 4 0 15,3-4-2-15,0-1 0 0,-1 1 2 0,0 1 1 16,-1-2-3-16,2 3 0 0,-3-3 2 0,4 2 0 15,-4 1-2-15,0-1 0 0,1 1 1 0,-1 1 0 16,2 0-1-16,-1 0 0 0,1 1 2 0,1-3-1 0,-3 2-1 16,3 0 0-16,-3-4 0 0,2 2 1 0,0 1-1 15,-1-1 0-15,2-2 0 0,-3 3 1 0,4-3-1 16,-1 2 0-16,0 0 0 0,0 2 1 0,0-3-1 16,-1 1 0-16,0 0 0 0,1-3 1 0,-3-3-1 15,3 0 0-15,0 1 0 0,0-4 1 0,1 1-1 16,-4 4 0-16,1-4 0 0,1 3 1 0,1 1-1 15,3-4 0-15,-1 2 0 0,2 0 1 0,-3-1-1 16,-1 1 0-16,1 2 0 0,-1-1 2 0,3 2-2 16,-1-3 0-16,3 0 0 0,2 1 1 0,-7-3-1 15,5 2 0-15,1-2 0 0,1-1 1 0,-2 5-1 16,0-4 0-16,-2 3 0 0,2 1 1 0,0 1-1 0,2-5 0 16,2 2 0-16,3 0 1 0,-1 1-1 0,-1-1 0 15,1 1 0-15,2 2 1 0,0 0-1 0,-1 0 0 0,-1 0 0 16,-1-1 1-16,1-1-1 0,2-3 0 0,-3 2 0 15,-1 0 1-15,3 1-1 0,-4 1 0 16,-3 1 0-16,1 1 2 0,1-1-2 0,0-1 0 0,1-2 0 16,3-1 1-16,-6 1-1 0,0 0 0 0,-3 2 0 15,-2-3 1-15,2 3-1 0,0-1 0 0,3 1 1 16,0 1 0-16,-2-4-1 0,-1 4 0 0,-2 0 1 0,-1 0 0 16,-1 0-1-16,1 0 0 0,1-1 1 0,-5-2 1 15,-1 0-2-15,-2 1 0 0,-4-3 2 0,-2 2 0 16,-2-2-2-16,0-1 0 0,-4 0 2 0,-4-1 1 15,0 3-3-15,0-4 0 0,1 3 4 0,-6-1 1 16,1 1-5-16,-1 0 0 0,1 0 6 0,-2 5 1 16,-2-3-7-16,0 2 0 0,1-1 7 0,-3 0 1 0,1 2-8 15,0 2 0-15,-4 1 6 0,4 0 1 0,0 2-7 16,3 0 0-16,1 0 6 0,2 1-1 0,0-11-5 16,-3-4 0-16,-24 9-1983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41:08.290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4727 6989 1394 0,'2'0'0'16,"-2"0"42"-16,3 0 1 0,23-4-43 0,-6 4 0 15,-7 0 89-15,-5 0 1 0,0 0-90 0,-3 0 0 16,-2-3 67-16,2 3 1 0,0 0-68 0,-5 0 0 0,3 0 28 15,-3 0 0-15,0 0-28 0,-3 0 0 0,-2-1 19 16,0-2 0-16,-11-1-19 0,-9 3 0 0,-9-4 21 16,-7 2 2-16,-4-2-23 0,-1 2 0 0,-2 0 18 15,-1 3 1-15,-6 0-19 0,1 3 0 0,-8-3 16 16,-2 0-1-16,1 0-15 0,-4 0 0 0,-3-3 16 0,-1 1 1 16,3-1-17-16,-7 1 0 0,-5 2 14 0,-3 2 1 15,-1-2-15-15,-2-2 0 0,1-1 21 0,-2-3 1 16,2 4-22-16,2-2 0 0,4-4 25 0,-1 1 2 15,5 6-27-15,3-4 0 0,10 5 31 0,-2-3 0 16,5 3-31-16,2-3 0 0,6 1 30 0,2 2 1 0,2-3-31 16,1 1 0-16,5 1 29 0,2-1 0 0,6-1-29 15,4-2 0-15,4 1 31 0,1-4 1 0,6 0-32 16,1 3 0-16,6-3 29 0,1 2 1 0,5 1-30 16,-1 2 0-16,6 1 26 0,0 2 1 0,0-3-27 15,0 1 0-15,3 2 18 0,0-3 1 0,2 3-19 16,3-3 0-16,-8 3-1912 0</inkml:trace>
  <inkml:trace contextRef="#ctx0" brushRef="#br0" timeOffset="6360.548">6192 6091 1356 0,'0'0'0'16,"0"0"57"-16,-5 0 2 0,-15-8-59 0,4 3 0 15,3-1 149-15,0 4 0 0,5-2-149 0,-1 0 0 16,2 4 136-16,3-3 1 0,2 2-137 0,-1 1 0 15,3 0 18-15,-3 0 0 0,1 0-18 0,2 1 0 0,0 2 40 16,0 1 1-16,2 3-41 0,1 8 0 16,2 4 40-16,3 6 2 0,-5-1-42 0,2-4 0 0,-4 6 31 15,2-1 2-15,0 4-33 0,2 2 0 0,-2 6 34 16,4-1 1-16,-1 0-35 0,-6-2 0 0,0-6 32 16,-3 1 0-16,0-7-32 0,1 0 0 0,-3 0 29 0,-1-3 2 15,1-5-31-15,-3 2 0 0,4 0 28 0,-4 0 1 16,3-3-29-16,0-4 0 0,2-3 20 0,3-1 0 15,0-2-20-15,0-1 0 0,0-2-1948 0</inkml:trace>
  <inkml:trace contextRef="#ctx0" brushRef="#br0" timeOffset="6907.447">5821 6241 1746 0,'0'0'0'0,"-5"-8"0"16,-3-3 0-16,-5-6 38 0,-4-4 1 0,1 1-39 15,3-1 0-15,0 1 62 0,4-3 1 0,-2-2-63 16,3 0 0-16,3-4 42 0,2 1 2 0,6-4-44 16,0 4 0-16,2 2 34 0,4-2 0 0,4 4-34 15,3 3 0-15,5 6 21 0,0 0-1 0,4 4-20 16,1 2 0-16,5 2 14 0,4 3 2 0,2 0-16 16,-3 3 0-16,1 2 15 0,1 3 0 0,1 4-15 0,1-1 0 15,1 3 17-15,2 4 0 0,-8 0-17 0,1 5 0 16,-4 2 21-16,-3 3 2 0,-1 1-23 0,-5-1 0 0,-4 1 25 15,-4 1-1-15,-2-3-24 0,-5-2 0 0,-2-4 32 16,-4-1-1-16,-4 0-31 0,3 0 0 0,-7 0 41 16,0-4-1-16,-2-2-40 0,-3 1 0 0,-2-6 39 15,-6-2 0-15,3-2-39 0,-1 3 0 0,5-4 42 16,-2 3 1-16,0-3-43 0,6 0 0 0,2 0 37 16,5 0 0-16,2 0-37 0,1 0 0 0,0 0 30 0,0 0 0 15,0 0-30-15,6 0 0 0,5 0 23 0,2 0 0 16,8 1-23-16,7 2 0 0,7 1 16 0,7 2 1 15,-1 0-17-15,-4-1 0 0,-4-2 11 0,-2 2 1 16,-1 3-12-16,2-3 0 0,1 3 9 0,1 1 0 16,-4 5-9-16,-4-1 0 0,-3 4 7 0,-5 2 0 15,-2 2-7-15,-6-4 0 0,-4 4 5 0,-6 0 1 0,-8-1-6 16,0 1 0-16,-10 1 5 0,-2 0-1 16,-4-1-4-16,-2-2 0 0,-4 1 3 0,-3-4 1 0,-1 1-4 15,-3-1 0-15,-1-3 3 0,0 0 2 0,1-1-5 16,4-1 0-16,-1-1 7 0,1 1 2 0,1-3-9 15,6 1 0-15,6-1 12 0,5 0-1 0,3 0-11 16,0-5 0-16,8-3 10 0,0 0 0 0,4 0-10 16,4 0 0-16,-1 0 8 0,2-3 1 0,7-2-9 15,9-3 0-15,-21 8-2262 0</inkml:trace>
  <inkml:trace contextRef="#ctx0" brushRef="#br0" timeOffset="7320.423">7011 6404 1821 0,'0'0'0'0,"0"0"0"0,18-6 0 15,-18 6 54-15,30-9 1 0,-14 5-55 0,-5 1 0 16,-4 2 101-16,-4 1 1 0,0 0-102 0,-3 0 0 0,-3 0 70 16,3 0 1-16,-5 0-71 0,-8 0 0 0,-3 0 32 15,-9 0 0-15,-1 0-32 0,1 0 0 0,-4 0 18 16,1 0 1-16,-3 0-19 0,3 0 0 0,2 0 19 16,5 0 0-16,5 0-19 0,4 0 0 0,2 3 37 15,4 2 2-15,4-4-39 0,-1 2 0 0,3-3 41 0,0 3 2 16,3-1-43-16,2 4 0 0,3 4 41 0,1 3 1 15,7 2-42-15,2-2 0 0,6 3 40 0,1 1 1 16,1-2-41-16,-2-3 0 0,-2-4 31 0,2 0 1 16,-2 0-32-16,-1-3 0 0,0-4 30 0,-4-2 0 15,2-2-30-15,-6 1 0 0,0-1 22 0,-4-2 2 0,-2 2-24 16,-2 3 0-16,-5-3 20 0,-4 1 1 0,3-4-21 16,-2-1 0-16,-2 0 15 0,-2-1 1 0,1 0-16 15,0 0 0-15,-1 0 12 0,-1-2 2 0,2 4-14 16,4 3 0-16,-1 1 11 0,2 2 1 0,1 0-12 15,-4 0 0-15,4 0 10 0,0 0 1 0,0 0-11 16,0 0 0-16,0 0 9 0,0 0 0 0,0 0-9 16,0 0 0-16,8 0 7 0,0 2 1 0,5-2-8 15,5 0 0-15,2 1 6 0,6 1-1 0,-2 1-5 16,-3-3 0-16,-7-3 5 0,2 1-1 0,0 1-4 16,-2-1 0-16,0-2 0 0,1 0 1 0,1 0-1 15,-4-3 0-15,-12 7-2327 0</inkml:trace>
  <inkml:trace contextRef="#ctx0" brushRef="#br0" timeOffset="7673.721">7502 6354 1646 0,'0'0'0'0,"7"-2"0"0,-1-6 0 16,7-1 10-16,3-1 0 0,-3 4-10 0,-5-2 0 16,-4 0 31-16,0 3 2 0,-4 2-33 0,-4 3 0 0,3-3 61 15,1 1 0-15,-7 2-61 0,1-3 0 0,-2 3 27 16,-3 0 0-16,-4 3-27 0,0-3 0 0,-6 5 18 16,0-2 1-16,4 4-19 0,1-1 0 0,3 2 24 0,0-3 0 15,5-1-24-15,-1 1 0 0,5-2 40 0,0-3 0 16,0 0-40-16,1 3 0 0,2-3 51 0,-3 2 0 15,4 1-51-15,0-3 0 0,-1 3 54 0,1-3 0 16,0 2-54-16,0 1 0 0,0-3 47 0,0 2 1 16,6-1-48-16,2 4 0 0,8 0 36 0,0 0 0 15,5 2-36-15,0 5 0 0,-4-5 29 0,4 6 0 16,0 0-29-16,-1-1 0 0,-2 4 21 0,-2 2-1 0,-4 1-20 16,1-3 0-16,-5-4 13 0,-3-2 2 0,-5 2-15 15,-5 3 0-15,-1-6 11 0,-4 2 1 0,-2-1-12 16,-6-2 0-16,-6 3 13 0,-1-3-1 0,-4 0-12 15,3-2 0-15,1-3 16 0,-1-3 0 0,6 3-16 16,-1-1 0-16,2-2 12 0,6 3 1 0,3-6-13 16,-1 1 0-16,5-1 11 0,3-5-1 0,3 3-10 15,0-1 0-15,5 0 6 0,1-1 1 0,7-2-7 16,1-4 0-16,-14 13-2037 0</inkml:trace>
  <inkml:trace contextRef="#ctx0" brushRef="#br0" timeOffset="7859.407">7735 6213 1746 0,'0'0'0'0,"2"5"0"0,1 2 0 0,0 1-1 15,2 5 1-15,-4 4 0 0,3 4 0 0,-4 6-11 16,0-2 1-16,0 4 10 0,-4-5 0 0,3-2 27 16,-4-2 0-16,2-1-27 0,0-1 0 0,-2-4 18 15,0-1 1-15,2-4-19 0,1-3 0 0,2-4 18 0,-3-2 0 16,0 0-18-16,1 0 0 0,-2 0 60 0,0-2-1 15,0-4-59-15,-4-3 0 0,8 9-1478 0</inkml:trace>
  <inkml:trace contextRef="#ctx0" brushRef="#br0" timeOffset="8006.519">7673 6149 1595 0,'0'0'0'16,"0"-1"0"-16,3-4 0 0,2-3 43 0,3-3 1 0,-2 2-44 15,5 1 0-15,-1 1 78 0,3 3 2 0,3-1-80 16,4 2 0-16,4 1 6 0,2-1-1 0,2-2-5 15,3 5 0-15,-1-5 39 0,2 2 1 0,-2 3-40 16,4 3 0-16,-34-3-1448 0</inkml:trace>
  <inkml:trace contextRef="#ctx0" brushRef="#br0" timeOffset="8309.511">8309 6111 1318 0,'0'0'0'0,"-5"4"0"15,0-4 0-15,-3 1 0 0,-3 2 0 0,-6-1 0 0,-4 1 0 16,-9 2-1-16,-7 3 1 0,0-2 0 0,7-1 0 15,0-4 10-15,1 3 0 0,4-1-10 0,-3 2 0 0,6-2 7 16,-2-2 0-16,7 2-7 0,4 1 0 16,3 0 6-16,2 1 1 0,5 0-7 0,3 1 0 0,0-4 89 15,3 1-1-15,5 5-88 0,7 0 0 0,5 4 124 16,6 4-1-16,-1 2-123 0,3 1 0 16,-3 1 102-16,1-2 2 0,-3 2-104 0,3 1 0 0,-1-1 80 15,1-1 1-15,-5-1-81 0,-1 1 0 0,-4 0 62 0,2 3 1 16,-9-5-63-16,-2 1 0 0,-6-4 53 15,-2-1-1-15,-7-1-52 0,-3 0 0 0,-4-3 45 16,-1-1 0-16,-4 0-45 0,-6-3 0 0,-2 3 37 0,-6-4 0 16,1 1-37-16,-4-2 0 0,2-3 33 0,-5 0 0 15,2 3-33-15,-1-3 0 0,6 4 27 0,0 0 1 16,4-2-28-16,3 4 0 0,1-1 19 0,4-2 0 0,4 2-19 16,4-5 0-16,13 0-2032 0</inkml:trace>
  <inkml:trace contextRef="#ctx0" brushRef="#br0" timeOffset="8839.112">5870 7226 1884 0,'0'0'0'0,"-3"2"0"15,3-1 0-15,0 1 37 0,-2 1 0 0,2 10-37 16,-3 4 0-16,3 10 92 0,3 6 1 0,-1 0-93 15,4-1 0-15,4-2 106 0,1-1 1 0,-1 2-107 16,2 1 0-16,0 3 38 0,5 1 0 0,-4-2-38 16,0-3 0-16,-1 1 24 0,1-5 1 0,0 0-25 15,-2-2 0-15,-3-1 28 0,-3 0 1 0,0-4-29 16,-1 4 0-16,0 1 36 0,-4 1 0 0,0-3-36 16,0-7 0-16,-5 2 40 0,2-7 1 0,-2-2-41 15,0-1 0-15,-1-6 26 0,1-2 3 0,-8-7-29 16,-4-4 0-16,17 11-2061 0</inkml:trace>
  <inkml:trace contextRef="#ctx0" brushRef="#br0" timeOffset="9561.605">5595 7403 1859 0,'0'0'0'0,"0"-6"0"0,-2-10 0 0,2-3 8 16,0-6 0-16,2 0-8 0,2-4 0 0,7 2 13 15,2 0 1-15,3-1-14 0,2 4 0 0,2 0 69 16,1 7 2-16,5 1-71 0,2 5 0 0,3 5 29 15,5 4 1-15,-2 5-30 0,1 5 0 0,1 5 21 0,-2 6 0 16,3 1-21-16,1 2 0 0,-5 5 36 0,2-1 1 16,-1 2-37-16,-2-4 0 0,-4-2 49 0,-2 0 2 15,-4-1-51-15,-3-1 0 0,-6 1 46 0,-3-7 0 16,-7 2-46-16,-3 3 0 0,-8 2 47 0,0-4 0 16,-5 2-47-16,-4 2 0 0,-4-4 39 0,0 2 1 15,-8-1-40-15,1-9 0 0,-2-1 33 0,-2-2 2 0,1-4-35 16,6 1 0-16,-1 0 25 0,2-1 0 0,2-2-25 15,-2 0 0-15,7-2 27 0,-1-1 1 0,7 3-28 16,1-3 0-16,7 1 27 0,3 2 1 0,5-3-28 16,3 3 0-16,3-3 27 0,-1 3 0 0,7 3-27 15,4 0 0-15,8 5 27 0,4 2 0 0,1 1-27 16,-1-3 0-16,1 4 25 0,-1-2 0 0,0 3-25 16,4 1 0-16,-7 0 22 0,4 2 0 0,-1 0-22 15,-4-4 0-15,1 4 16 0,-1-3 1 0,0-2-17 16,-9-2 0-16,-2-1 12 0,-5 0 1 0,-2 0-13 15,-6-6 0-15,-4-1 5 0,-1-1 2 0,0 2-7 0,0-2 0 16,0 0 0-16,-1 0 0 0,1 0 0 0,-5 0 0 16,2 0-8-16,-2-2 0 0,-1-1 8 0,-1 0 0 15,-6 0-42-15,2 1-1 0,2-2 43 0,2 4 0 16,3-4-96-16,2 3-1 0,-1-1 97 0,3 1 0 16,-3-3-114-16,1 1 0 0,2 2 114 0,2-2 0 0,1-1-96 15,0 3 0-15,2-4 96 0,0-3 0 0,7-3-50 16,6 2 0-16,1-7 50 0,-5 0 0 0,2-2-31 15,0-1 1-15,2-1 30 0,-6-1 0 0,4 1-5 16,-3-1 1-16,0 2 4 0,0 0 0 0,-5 3 1 0,-5 0 1 16,-2 4-2-16,3 4 0 0,-4 2 19 0,-4 4 0 15,3 2-19-15,1 0 0 0,-3 0 38 0,-2 0 2 16,-2 3-40-16,-2 2 0 0,-4 3 46 0,-8 4 0 16,4-2-46-16,1 4 0 0,3-1 36 0,5 0 1 0,-1-2-37 15,2 6 0-15,6-1 29 0,-3 4 1 0,3-4-30 16,1-1 0-16,0-4 20 0,1-2 1 0,3 2-21 15,0-3 0-15,4 2 15 0,0 1 2 0,2-3-17 16,1 0 0-16,2-1 11 0,1-2 2 0,2-2-13 16,2 2 0-16,1-3 10 0,2 4 1 0,4-6-11 15,1 0 0-15,-1-5 8 0,5 2 1 0,-1-5-9 16,-3 3 0-16,-26 5-2007 0</inkml:trace>
  <inkml:trace contextRef="#ctx0" brushRef="#br0" timeOffset="9794">7070 7582 1632 0,'0'0'0'0,"-3"-1"0"15,3-2 0-15,0-1 9 0,-1 3 1 0,1-2-10 16,-4 1 0-16,4 0 6 0,-4 2 1 0,-1 0-7 0,-3 2 0 16,0 3 42-16,-5-4 2 0,0 3-44 0,-2 0 0 15,-3 1 29-15,-1 1 0 0,5 2-29 0,-2-1 0 16,3 2 21-16,2 4 0 0,1-5-21 0,5-2 0 16,1 0 58-16,0-1 2 0,0 0-60 0,0 1 0 0,4 1 80 15,-3-1 0-15,3 0-80 0,3 1 0 0,1 0 73 16,-3-2 1-16,6 3-74 0,2 0 0 0,4 2 71 15,0 1 0-15,3-7-71 0,1 1 0 0,4-2 58 16,0-3 0-16,-1 0-58 0,-2 0 0 0,2-4 44 0,1 0 1 16,0 0-45-16,3-3 0 0,-2 1 28 0,4 1 0 15,-2 2-28-15,-2-3 0 0,-1 1 19 0,-2 0 0 16,-2 2-19-16,-1 1 0 0,-16 2-2038 0</inkml:trace>
  <inkml:trace contextRef="#ctx0" brushRef="#br0" timeOffset="10242.659">7317 7484 1758 0,'0'0'0'0,"0"-1"0"16,0-1 0-16,0 0 4 0,-3 2 1 0,3-3-5 16,0 3 0-16,0 3 4 0,-1-3 2 0,1 4-6 15,-3 2 0-15,1 5 56 0,0 5 0 0,1 4-56 16,1 1 0-16,-5 1 27 0,2 0 0 0,0 4-27 15,1-7 0-15,4-2 19 0,1-1 1 0,0-3-20 16,2-1 0-16,-4-2 50 0,3 1 0 0,0 0-50 16,3 2 0-16,2-4 56 0,-1 2 1 0,2-1-57 0,6-4 0 15,0 0 60-15,-2 1 2 0,2-3-62 0,0 0 0 16,0-3 59-16,1-1 2 0,-4-1-61 0,3-3 0 16,-6 0 53-16,1-4-1 0,-5 0-52 0,5-3 0 15,-1 1 42-15,3-2 1 0,-2-4-43 0,-3 3 0 0,-3-3 32 16,-2 0 2-16,-3 1-34 0,1 0 0 0,-1 3 21 15,-1 1 2-15,1 3-23 0,0-2 0 0,0 7 14 16,0-2 2-16,0 4-16 0,-3-1 0 0,3 2 11 16,0 2 0-16,0-1-11 0,0 4 0 0,3-3 8 0,-2 4 0 15,7 3-8-15,0 10 0 0,0-1 4 0,5 6 2 16,0-2-6-16,-4-3 0 0,2-8 3 0,2 1 2 16,-5-5-5-16,0-1 0 0,-6-3 2 0,1-1 0 15,-3 1-2-15,0-3 0 0,0 0 2 0,0 0-1 16,0 0-1-16,0 0 0 0,0 0-2124 0</inkml:trace>
  <inkml:trace contextRef="#ctx0" brushRef="#br0" timeOffset="10541.77">7542 7601 1733 0,'0'0'0'0,"2"0"0"16,1 2 0-16,2 1 35 0,3 0 0 0,5 5-35 16,-1 6 0-16,9 5 66 0,0 4 1 0,-1-3-67 15,-2-1 0-15,-1-3 82 0,-1-3 1 0,0-1-83 16,2-2 0-16,-2-1 32 0,-3-2 0 0,-1-3-32 15,1 3 0-15,-5-4 21 0,-3 2-1 0,-2-2-20 16,-3-2 0-16,2-1 31 0,-2 0 1 0,0 0-32 0,-2 0 0 16,2 0 35-16,0 0 1 0,-3-3-36 0,-2-6 0 15,-3-7 34-15,-1-5 0 0,-3 1-34 0,3-4 0 16,1 2 32-16,0 0 1 0,0 1-33 0,0 0 0 16,6 1 27-16,4 2 1 0,1-1-28 0,2 2 0 0,3 0 27 15,0 1 0-15,0 2-27 0,1-1 0 0,3 3 23 16,-3 4 1-16,1-3-24 0,4 3 0 0,4 0 19 15,2 1 0-15,-2 4-19 0,-1-3 0 0,2 0 15 16,-1-1-1-16,-2 6-14 0,1-2 0 0,-17 3-2023 16</inkml:trace>
  <inkml:trace contextRef="#ctx0" brushRef="#br0" timeOffset="10903.629">8267 7432 1670 0,'0'0'0'15,"4"0"0"-15,-3 0 0 0,2 0 35 0,1 0 0 16,0 0-35-16,-2 0 0 0,1 0 68 0,-3 0 2 0,0 0-70 16,0 0 0-16,0 1 64 0,-3 1 1 0,-3 1-65 15,-6-3 0-15,-5 2 30 0,-9-1 1 0,-2-1-31 16,2 0 0-16,-2 0 18 0,2 0 1 0,1 0-19 16,1 0 0-16,6 2 19 0,-1 1 0 0,5-1-19 15,-4-2 0-15,2-2 37 0,0 2 1 0,3-3-38 16,4 3 0-16,6 0 42 0,3 3 0 0,-4-3-42 15,4 0 0-15,0 0 48 0,0 0 2 0,4 2-50 16,-1 1 0-16,6-3 41 0,1 3 1 0,6 2-42 16,3 3 0-16,7 0 32 0,-1-2 1 0,4 3-33 15,-7 3 0-15,2 2 27 0,-3 0 1 0,-2 5-28 0,2-3 0 16,-1-3 20-16,1-1 2 0,-2 4-22 0,-6 0 0 16,-4-2 19-16,-4 2 1 0,-2-2-20 0,-6-1 0 15,-2 0 15-15,1-6 2 0,-8 1-17 0,0 0 0 0,-6 0 15 16,-3-1 0-16,1-4-15 0,-3-3 0 0,0-5 14 15,-3 0 1-15,2-1-15 0,2 1 0 0,-4-3 13 16,1-3 1-16,4 2-14 0,5-4 0 0,0-6 10 16,3 2 1-16,4-4-11 0,3 0 0 0,6 21-2118 15</inkml:trace>
  <inkml:trace contextRef="#ctx0" brushRef="#br0" timeOffset="11071.78">8191 7397 1834 0,'0'0'0'16,"5"5"0"-16,-1 3 0 0,4 6 1 0,2 5 1 0,1 2-2 16,2-1 0-16,-4 4-2 0,4 1 2 0,2 1 0 15,-6 0 0-15,1-5 7 0,1 3 0 0,-3-7-7 16,0-1 0-16,-3-3 7 0,-5-5 0 0,1 0-7 16,-1-5 0-16,0-2 7 0,0-1 0 0,-1-1-7 15,-3-2 0-15,4 3-1408 0</inkml:trace>
  <inkml:trace contextRef="#ctx0" brushRef="#br0" timeOffset="11654.368">8231 7275 1733 0,'0'0'0'0,"6"0"0"0,2 3 0 15,5 2 15-15,4 3-1 0,1-2-14 0,3 4 0 16,3 2 15-16,-4 1 1 0,3 0-16 0,-3-2 0 0,1 2 24 15,0-1 2-15,3-4-26 0,-5 5 0 0,2-4 41 16,-1 2 0-16,1 0-41 0,-2 2 0 0,0-3 27 16,0 1 0-16,-4 1-27 0,-1 4 0 0,-1-2 25 15,0 5 1-15,-4-3-26 0,2-3 0 0,-3-4 38 16,2 3 0-16,-2-5-38 0,-3 1 0 0,-2-6 34 0,-2 1 0 16,2 0-34-16,-3-1 0 0,2 1 29 0,0-3 1 15,-1 2-30-15,2-2 0 0,2 0 22 0,-2 0 2 16,-1-2-24-16,3-3 0 0,6-3 18 0,-1 0 1 15,1 1-19-15,-2-3 0 0,2-1 14 0,-3-2 2 16,2 1-16-16,0 1 0 0,1-1 15 0,-3 3 0 0,1-4-15 16,2 2 0-16,2-1 14 0,0-1 0 0,0 2-14 15,-4 1 0-15,4-2 15 0,1 1 0 0,-4 1-15 16,1-3 0-16,-1 2 16 0,-1 0 2 0,-1 2-18 16,-2-4 0-16,-1 5 16 0,-5 2 0 0,2 1-16 15,-2 0 0-15,0 1 14 0,-2-1 1 0,2 2-15 16,-3-1 0-16,1 3 12 0,1-1 2 0,-4 2-14 15,-3 2 0-15,-1-1 11 0,-9 3 1 0,2-3-12 16,-5 6 0-16,1 0 9 0,-3 1 0 0,3 2-9 16,-1 1 0-16,0-2 7 0,0 3 1 0,4 0-8 15,4-2 0-15,5 1 5 0,0-3 2 0,3 1-7 0,2 2 0 16,3 0 6-16,0 0 1 0,3 4-7 0,7-3 0 16,6 6 4-16,5 2 2 0,-1 1-6 0,3 0 0 15,1-2 4-15,3-4 1 0,1 1-5 0,4-2 0 16,3-1 3-16,2 1 1 0,1-6-4 0,-4-1 0 0,2-1 3 15,3-4 0-15,-6-4-3 0,-4-3 0 16,-4-3 2-16,-2-3 2 0,-4-1-4 0,-2-1 0 0,-1-6 2 16,-1 1 0-16,-3-2-2 0,1-1 0 0,-13 21-2010 15</inkml:trace>
  <inkml:trace contextRef="#ctx0" brushRef="#br0" timeOffset="12019.209">8801 5993 1733 0,'0'0'0'0,"0"0"0"0,-3 1 0 16,-2 6 13-16,-1-3-1 0,1 1-12 0,0 3 0 15,1 3 88-15,-1 2 0 0,5-1-88 0,0 0 0 16,0-3 80-16,5-1 1 0,-4 0-81 0,2 0 0 15,1 0 32-15,-3-4 2 0,2 0-34 0,1 2 0 0,0 0 21 16,-2-1 2-16,4-2-23 0,-1 5 0 0,0-3 14 16,-2 3 1-16,2 4-15 0,-3-2 0 0,-2-10-1677 15</inkml:trace>
  <inkml:trace contextRef="#ctx0" brushRef="#br0" timeOffset="12154.12">8711 6496 1821 0,'0'0'0'15,"0"3"0"-15,-4-3 0 0,3 0 8 0,-2 0 1 16,1 4-9-16,-1 0 0 0,-2-2 4 0,-3 4 1 16,5-1-5-16,3 0 0 0,3 3-8 0,2 3 0 0,6-7 8 15,6-4 0-15,-17 0-1374 0</inkml:trace>
  <inkml:trace contextRef="#ctx0" brushRef="#br0" timeOffset="12574.91">9598 7074 1922 0,'0'0'0'16,"4"6"0"-16,-1 6 0 0,1 3 0 0,1 8 1 0,0-1-1 15,1 0 0-15,-1 2 2 0,0-4 2 0,3 1-4 16,0-5 0-16,0-1 16 0,-3-2 2 0,3-3-18 16,-4 1 0-16,-2-8 9 0,0 2 0 0,-1-5-9 15,2 1 0-15,-3-1-1487 0</inkml:trace>
  <inkml:trace contextRef="#ctx0" brushRef="#br0" timeOffset="12708.671">9680 7479 1670 0,'0'0'0'0,"0"4"0"16,0 2 0-16,0 2 37 0,0 3 2 0,0 5-39 16,0-4 0-16,0 4 15 0,1 0 2 0,4-2-17 0,1-1 0 15,4 3-1-15,-2 0 0 0,5-5 1 0,-4-7 0 16,-9-4-1333-16</inkml:trace>
  <inkml:trace contextRef="#ctx0" brushRef="#br0" timeOffset="17088.054">6573 8173 1306 0,'0'0'0'0,"0"0"58"16,0 0 2-16,0 0-60 0,-5 1 0 0,5-1 166 15,-4-3 1-15,4 3-167 0,-21-1 0 0,5-2 120 16,-5 1 1-16,-1 2-121 0,-5-5 0 0,0 2 24 16,-2 0 0-16,-4 0-24 0,-4 1 0 0,-1 2 37 0,-1-3 2 15,-2 3-39-15,3 3 0 0,-2-3 44 0,0-3 1 16,0 1-45-16,2 1 0 0,-4-1 32 0,4-3-1 16,0 2-31-16,4 0 0 0,1 2 28 0,0-3 0 15,4 1-28-15,3 2 0 0,6-4 24 0,-1 5 1 16,5-3-25-16,2 3 0 0,6 0 26 0,0 0 1 0,0 0-27 15,5 0 0-15,1 0 30 0,2 3 0 16,-3-3-30-16,1 1 0 0,2 3 26 0,-3-3 1 0,3 6-27 16,-3 0 0-16,1 3 21 0,2 4 1 0,-3 4-22 15,3-3 0-15,0 6 21 0,0 0-1 0,0-1-20 16,0 1 0-16,0-4 16 0,3 2 0 0,-1 2-16 16,-2-1 0-16,-2 1 13 0,2 0-1 0,-3-2-12 15,1 0 0-15,-1 0 12 0,-2-7 2 0,2 1-14 16,-2 0 0-16,-3-1 10 0,4-1 1 0,-4 0-11 15,0 2 0-15,-2-3 9 0,2 1 1 0,-3-2-10 16,1-1 0-16,3-2 8 0,-1-1 0 0,3-2-8 16,0 2 0-16,2-5 8 0,0 2 0 0,1-1-8 15,-1 1 0-15,1-2 5 0,2 0 2 0,0 0-7 0,0 0 0 16,0 0 6-16,0 0-1 0,0 0-5 0,0 0 0 16,0 0 6-16,0 0-1 0,7 0-5 0,4 3 0 15,9-3 5-15,1 2-1 0,5 1-4 0,-4-3 0 0,2 1 5 16,0 1 1-16,1 3-6 0,2-4 0 0,5 6 5 15,-3-3 1-15,4 1-6 0,1-2 0 0,-1 0 4 16,2 2 2-16,-3-2-6 0,-1 2 0 0,-3 0 5 16,1-5 1-16,-3 1-6 0,4 1 0 0,-1-2 5 15,1-2 0-15,-2 1-5 0,-4 1 0 0,2-5 5 16,-4 2-1-16,-1-2-4 0,-5 2 0 0,-7-2 0 16,-2 0 1-16,-6 2-1 0,-2 3 0 0,1 0-2168 0</inkml:trace>
  <inkml:trace contextRef="#ctx0" brushRef="#br0" timeOffset="17304.833">5556 8407 1457 0,'0'0'0'0,"3"-1"0"15,-1-3 0-15,1 1 0 0,-1 2 0 0,1 1 0 16,2 0 0-16,3 0-3 0,3 1 1 0,2 2 2 15,9 2 0-15,2 3 10 0,6 2 1 0,4-2-11 16,-1-1 0-16,1 5 7 0,-1-5 1 0,4 3-8 16,-4 1 0-16,2-3 6 0,2 1 2 0,-4 3-8 15,1-5 0-15,-1-2 20 0,1 0 2 0,-6 0-22 0,3 1 0 16,-3-3 38-16,1 2 0 0,-7 0-38 0,2-1 0 16,-24-4-1215-16</inkml:trace>
  <inkml:trace contextRef="#ctx0" brushRef="#br0" timeOffset="17550.858">6226 8361 1332 0,'0'0'0'0,"3"0"0"0,2 2 0 0,-1-1 29 0,4 4 0 15,5 0-29-15,3 6 0 0,5 6 60 0,1 1 1 16,-1 2-61-16,3 1 0 0,3 0 54 0,0-1 1 15,3-1-55-15,-1-1 0 0,1 1 26 0,0-2 0 16,-1-1-26-16,0 0 0 0,-5-7 15 0,1 2 2 16,-4-3-17-16,0 2 0 0,-4 1 15 0,-4-3 0 15,0-4-15-15,-1 1 0 0,0 2 12 0,-3-6-1 0,-1 2-11 16,-6-3 0-16,-2 0-1319 0</inkml:trace>
  <inkml:trace contextRef="#ctx0" brushRef="#br0" timeOffset="17767.295">6619 8374 1595 0,'0'0'0'0,"-1"5"0"0,-6 3 0 16,3 4 0-16,-6 3 1 0,-1 2-1 0,1-1 0 16,-2 4-6-16,-1 1-1 0,-2-4 7 0,1 2 0 15,1 2 22-15,-3 0 1 0,-1-6-23 0,1 1 0 16,0-2 14-16,2-1 2 0,-2-2-16 0,3 0 0 15,0 2 15-15,1 0-1 0,-1-4-14 0,-3 2 0 0,3-1 51 16,-3-2 0-16,3-2-51 0,-3 0 0 0,4 1 33 16,2-1-1-16,2 0-32 0,0-4 0 0,8-2-1391 15</inkml:trace>
  <inkml:trace contextRef="#ctx0" brushRef="#br0" timeOffset="18123.842">6978 8369 1394 0,'0'0'0'0,"5"2"0"15,-2 1 0-15,2 0 24 0,3 2 1 0,-2 3-25 16,0-3 0-16,-4 2 29 0,1-2 0 0,-6 2-29 16,1 2 0-16,-4-1 95 0,0 1 1 0,-5 3-96 15,-2 0 0-15,-5 4 32 0,-2-3 2 0,-4-1-34 16,1-1 0-16,3 2 27 0,2-5 0 0,2 0-27 15,0 0 0-15,7 0 69 0,-3 0 1 0,8-2-70 16,-1-1 0-16,2-2 75 0,3 0 1 0,0-1-76 16,0 1 0-16,0 0 81 0,0 0 0 0,0 2-81 15,3 1 0-15,5 2 73 0,1 3 1 0,3-3-74 16,2-3 0-16,5-2 60 0,3-3-1 0,-1 0-59 16,-3 0 0-16,1 0 49 0,1 0 1 0,3-6-50 0,-2-2 0 15,-1-2 30-15,1 1 0 0,0 1-30 0,-4-5 0 16,1-1 21-16,1 0-1 0,-5 0-20 0,2-1 0 15,-16 15-2048-15</inkml:trace>
  <inkml:trace contextRef="#ctx0" brushRef="#br0" timeOffset="18321.193">7125 8092 1658 0,'0'0'0'0,"0"3"0"0,0 2 0 0,-4-2 1 16,3 4 0-16,-2 4-1 0,3 4 0 0,-4 6 1 0,3 0 1 15,1 2-2-15,1 0 0 0,6 0 41 0,-2-2 1 16,3 3-42-16,1 1 0 0,2 5 22 0,-1 5 1 16,-1-3-23-16,3-2 0 0,-4-2 17 0,0-4 1 15,-4-4-18-15,1 1 0 0,0 0 45 0,-2-6 0 16,0-2-45-16,-3 0 0 0,0-4 45 0,0-1 1 0,-3-1-46 16,3-3 0-16,3-1 47 0,-3-1 0 0,0 1-47 15,0-1 0-15,0-2-1576 0</inkml:trace>
  <inkml:trace contextRef="#ctx0" brushRef="#br0" timeOffset="18728.834">7367 8483 1356 0,'0'0'0'0,"1"5"0"0,3-2 0 16,-1 7 28-16,2-1 0 0,-1 5-28 0,1-1 0 15,3 0 44-15,-5-2 1 0,2 1-45 0,0-4 0 0,0-1 56 16,1-1 0-16,-1-3-56 0,0 4 0 0,-2-3 29 16,2 3 1-16,-1-4-30 0,1 2 0 15,-2-5 18-15,1 0 1 0,0 0-19 0,-2 1 0 0,1 2 16 16,0-3 2-16,2 0-18 0,3 0 0 0,-3 0 22 16,0 0-1-16,-1-3-21 0,3-3 0 0,1-2 31 15,-3 0 1-15,-4-5-32 0,2 2 0 0,0-5 40 0,2 1 2 16,-3-1-42-16,1 1 0 0,0 0 37 0,2-3 0 15,-2 4-37-15,2 4 0 0,0 3 25 0,-2-1 0 16,2 4-25-16,-5 3 0 0,1 1 18 0,3 0 0 16,-4 0-18-16,3 0 0 0,-3 0 13 0,1 1-1 15,3 1-12-15,-1 3 0 0,1 0 8 0,1 4 0 16,3 4-8-16,-3 1 0 0,6 2 4 0,-1 0 1 0,2-2-5 16,0-3 0-16,-3-2 1 0,-1-2 1 0,2-1-2 15,1 0 0-15,-3-1 0 0,1-2 1 0,-1 2-1 16,0-2 0-16,0 2 0 0,2-2 1 0,-2-1-1 15,-3 1 0-15,-5-3-1610 0</inkml:trace>
  <inkml:trace contextRef="#ctx0" brushRef="#br0" timeOffset="19131.804">7971 8426 1520 0,'0'0'0'0,"-2"2"0"0,2-2 0 15,0 0 8-15,0 3 0 0,-8-1-8 0,-3 4 0 16,-6 3 45-16,-6 2 1 0,3 2-46 0,1-5 0 16,1 0 67-16,-3-5 1 0,-1 3-68 0,1 1 0 0,1-2 31 15,0-2-1-15,3-2-30 0,1 2 0 0,2-3 20 16,-2 0 2-16,3 0-22 0,5-3 0 0,3 3 55 16,5 0 0-16,0 0-55 0,0 0 0 0,0 0 64 15,0 0 1-15,2 0-65 0,4 3 0 0,-1-3 57 0,3 4 1 16,1 0-58-16,11 3 0 0,2 1 51 0,3 3-1 15,4-3-50-15,-5 0 0 0,-2-1 41 0,-1 0-1 16,-3 2-40-16,1 1 0 0,-2-1 34 0,-1 2 0 16,-3 0-34-16,0 2 0 0,-4 0 28 0,2-2 1 15,-6 3-29-15,-5 0 0 0,-5 1 24 0,-3-1 1 16,-4-1-25-16,-1-4 0 0,-3-1 17 0,-2 0 1 0,-1-5-18 16,2 2 0-16,-6-2 12 0,3-1 0 0,-1-2-12 15,2-2 0-15,1-1 9 0,1-5 1 0,4-2-10 16,0-1 0-16,5-1 7 0,4-4 1 0,4 0-8 15,0 5 0-15,0 11-2002 0</inkml:trace>
  <inkml:trace contextRef="#ctx0" brushRef="#br0" timeOffset="19269.435">8011 8501 1595 0,'0'0'0'0,"5"0"0"16,-1 0 0-16,4 0 5 0,0 1-1 0,0 1-4 15,-1-1 0-15,1 3 18 0,3-1 1 0,-2 1-19 0,3 4 0 16,-3 2 65-16,2 1 2 0,-4-2-67 0,-1-1 0 15,-1-1 30-15,-2-3 0 0,-1 1-30 0,1 0 0 16,-3 0 20-16,0-2 2 0,0-3-22 0,-3 3 0 0,1-3 32 16,0 2 2-16,1-1-34 0,1 1 0 0,0-2-1457 15</inkml:trace>
  <inkml:trace contextRef="#ctx0" brushRef="#br0" timeOffset="19854.943">8288 8404 878 0,'0'0'0'16,"3"0"0"-16,2 0 0 0,5 0-4 0,1 2-1 16,3-1 5-16,1 2 0 0,2 5 0 0,-1-3 0 0,-3 3 0 15,0 1 0-15,-1-1 4 0,-4 0 0 0,0 3-4 16,-1-3 0-16,-1 0 2 0,-4 0 2 0,1 2-4 15,-3 1 0-15,0 3 2 0,-5 2 1 0,-3-4-3 16,0 0 0-16,0-5 32 0,-5 0-1 0,1-1-31 16,-1-3 0-16,-5 2 60 0,2 0 0 0,-3-2-60 15,2-3 0-15,1-3 63 0,1 0 1 0,4-2-64 16,2 0 0-16,4-3 79 0,2 3 0 0,3-2-79 16,0-5 0-16,0 3 66 0,0-5 2 0,3-1-68 15,6 1 0-15,4 0 68 0,3-2 2 0,0 3-70 16,2 2 0-16,2 3 57 0,1 2 0 0,1 3-57 0,-1-5 0 15,-2 3 49-15,0-1-1 0,0 4-48 0,-1-1 0 16,3 3 36-16,-4 3 0 0,2-3-36 0,2 2 0 16,-2 0 29-16,2-1 0 0,-2 2-29 0,-6-3 0 0,0-3 25 15,-5 2-1-15,-4-1-24 0,-1 0 0 0,-3 2 17 16,2-3 1-16,1 2-18 0,-3-1 0 0,0 0 12 16,0 2 1-16,0-3-13 0,0 2 0 0,0 1 11 15,0-3 0-15,2-2-11 0,1 2 0 0,0-1 8 16,2 3 1-16,-3 1-9 0,4-3 0 0,2 1 8 0,5 2 1 15,4 5-9-15,1 0 0 0,6 6 8 0,1 1 0 16,-2 1-8-16,0 3 0 0,-2-3 7 0,0 2 2 16,0-2-9-16,-1 3 0 0,1-3 11 0,1 2-1 15,-3-2-10-15,1 0 0 0,-4-2 10 0,-1 1 0 16,-2 1-10-16,-3-5 0 0,1 0 13 0,-6 0 1 16,-1 0-14-16,0-2 0 0,-4-3 17 0,0-1 1 0,-4-1-18 15,3 1 0-15,1-2-1703 0</inkml:trace>
  <inkml:trace contextRef="#ctx0" brushRef="#br0" timeOffset="20050.828">8291 8122 1494 0,'0'0'0'0,"0"2"0"0,2-2 0 15,1 0 4-15,-3 1 0 0,2 3-4 0,-1-4 0 0,1 1 0 16,1 1 0-16,-3-1 0 0,2 2 0 0,-2-3-1128 16</inkml:trace>
  <inkml:trace contextRef="#ctx0" brushRef="#br0" timeOffset="20289.318">9310 8084 728 0,'0'0'0'0,"0"3"0"16,0-3 0-16,0 2-35 0,0 1 0 0,0-1 35 15,0-1 0-15,0 4-8 0,0-3 2 0,0 1 6 16,-2 2 0-16,2-5-484 0</inkml:trace>
  <inkml:trace contextRef="#ctx0" brushRef="#br0" timeOffset="20440.368">9342 8407 1608 0,'0'0'0'0,"0"3"0"0,0-1 0 0,0 4-17 16,0-1 1-16,0 3 16 0,0-5 0 0,0-3-1182 15</inkml:trace>
  <inkml:trace contextRef="#ctx0" brushRef="#br0" timeOffset="25052.341">10233 8263 941 0,'0'0'0'0,"0"0"0"0,4 0 0 0,-4 0 54 0,5 0 1 15,-5 0-55-15,3 0 0 0,-3 0 142 0,2 0 2 16,-2 0-144-16,0 0 0 0,0 0 113 0,-2 0 2 15,2 0-115-15,0 0 0 0,0 0 25 0,0-3 0 16,0 3-25-16,0-3 0 0,0 3 37 0,0-2 2 16,0 2-39-16,0-5 0 0,0 5 41 0,0-3 1 15,0 3-42-15,2 8 0 0,-2-8 35 0,11 26 1 16,-3-7-36-16,-3 6 0 0,3 0 31 0,1 7 0 0,3-4-31 16,-4-2 0-16,-4-3 35 0,1 0 0 0,3-4-35 15,-3-2 0-15,0-1 31 0,1 0 2 0,-1-7-33 16,-4 1 0-16,1-6 32 0,0-2 2 0,1 1-34 15,-3-3 0-15,0 0 34 0,0 0 0 0,0 0-34 16,0 0 0-16,0 0 32 0,0-5 0 0,0-1-32 16,0-7 0-16,5-7 33 0,-1-5 0 0,3-1-33 15,2 2 0-15,1 1 32 0,3 1-1 0,-2 3-31 16,-2-2 0-16,3 4 24 0,-5 1 1 0,3 3-25 16,1 5 0-16,-3 0 21 0,2 8 1 0,2 0-22 15,1 8 0-15,5 0 21 0,1 5-1 0,-2-1-20 0,1 4 0 16,3-2 19-16,-2 5 0 0,-2 2-19 0,-1-4 0 15,2 2 14-15,-5-4 1 0,-1-1-15 0,1-1 0 16,-2-1 15-16,-1 1-1 0,1-2-14 0,-1-3 0 16,-6-3 14-16,-1-2-1 0,-3 2-13 0,2-5 0 0,1 1 14 15,-3 2 0-15,0 1-14 0,0-4 0 0,0 1 11 16,0 1 1-16,-3-2-12 0,1-3 0 0,2 3-2007 16</inkml:trace>
  <inkml:trace contextRef="#ctx0" brushRef="#br0" timeOffset="25348.637">10886 8288 1557 0,'0'0'0'16,"8"5"0"-16,0 2 0 0,8 2 48 0,2 4 2 16,-1-1-50-16,4 1 0 0,3 1 59 0,-4 1 2 15,0-1-61-15,-1 0 0 0,-2 0 105 0,-1 2 2 16,-1 2-107-16,-4-6 0 0,-3-1 25 0,-5 2-1 0,-3-4-24 16,-2 3 0-16,2-9 28 0,-1-2 0 0,-4 2-28 15,-3-1 0-15,-3 0 43 0,-2-1 0 0,-3 2-43 16,-3-3 0-16,-2-3 47 0,-4 0 0 0,4-2-47 15,0-3 0-15,2-1 41 0,5-5 1 0,-2 1-42 16,3 3 0-16,5-2 39 0,-1-2 1 0,5 1-40 16,1 0 0-16,6 1 31 0,1-6 1 0,0 2-32 15,4 2 0-15,0 0 22 0,5 1-1 0,0-1-21 16,1 4 0-16,0 1 15 0,4 1 0 0,0-2-15 16,2 1 0-16,-2-1 8 0,1-1 0 0,0-1-8 15,0-1 0-15,-4 0 1 0,0-1 0 0,3-3-1 16,1-2 0-16,-3-3 0 0,2-2 0 0,-2-2 0 15,-2-2 0-15,-14 28-1942 0</inkml:trace>
  <inkml:trace contextRef="#ctx0" brushRef="#br0" timeOffset="25732.949">11258 7888 1269 0,'0'0'0'0,"0"-3"0"0,0 1 0 16,0 2 4-16,-5-3 2 0,5 3-6 0,-3 3 0 0,-1-3 7 15,3 5 0-15,-6 3-7 0,1 8 0 0,1 9 22 16,2 3 0-16,-2 3-22 0,7-1 0 0,1-2 20 16,2-3 1-16,3 4-21 0,-3-1 0 0,3 1 14 15,-4 1 2-15,3 2-16 0,-1-2 0 0,0 1 16 0,-1 1 0 16,3 1-16-16,-3-1 0 0,0 1 18 15,0 1 1-15,-1-4-19 0,3-3 0 0,-6-4 37 0,3-1 2 16,-1-3-39-16,-3-1 0 0,-3-2 83 0,-1-7 1 16,3 2-84-16,-2-6 0 0,3-2 105 0,-2-3 2 15,0 0-107-15,1 0 0 0,1 0 84 0,0 0 0 16,0 0-84-16,0-6 0 0,0 0 46 0,0-6 1 16,0-2-47-16,0-3 0 0,5-5 30 0,3-4-1 0,-4 3-29 15,3-3 0-15,-1 2 1 0,0 1 0 0,-1 1-1 16,0 3 0-16,0 0-3 0,0 4-1 0,1-1 4 15,-4 5 0-15,-2 3-29 0,-2 4 1 0,2 2 28 16,0-1 0-16,0 1-30 0,0 2-1 0,0 2 31 16,-3 1 0-16,0 2-23 0,-2 0-1 0,-5 3 24 15,-3 4 0-15,-7 4-17 0,-6 1 1 0,-1-2 16 16,2-3 0-16,-2 1-5 0,-2-5 1 0,0 1 4 16,0 3 0-16,1-5 0 0,1-2 0 0,0 0 0 15,4 0 0-15,3-2 9 0,2-3 1 0,-1-2-10 16,1-1 0-16,18 3-1546 0</inkml:trace>
  <inkml:trace contextRef="#ctx0" brushRef="#br0" timeOffset="26120.249">11350 8045 1784 0,'0'0'0'0,"3"8"0"0,2 6 0 0,3 6 67 15,0 9 2-15,1 1-69 0,-1 2 0 0,0-4 99 0,-1 2 1 16,-1 2-100-16,-1 0 0 0,-5 4 88 0,0 4 1 16,0-6-89-16,-5-2 0 0,-1-7 31 0,-1-2 0 15,-4-4-31-15,2-4 0 0,-2-2 21 0,1-5 0 16,-1-2-21-16,3 1 0 0,1-7 28 0,3 0 1 16,0 0-29-16,1-5 0 0,2 2 32 0,-2 0-1 0,-2-4-31 15,2-2 0-15,-1-6 30 0,3 0 2 0,-2-6-32 16,6 4 0-16,0 1 21 0,7 0 1 0,-3 3-22 15,3 2 0-15,1 3 16 0,-3 7 0 0,0 1-16 16,3 4 0-16,4 0 11 0,-3 4 0 0,1 1-11 16,0 2 0-16,3 2 6 0,1 1 0 0,-1 2-6 15,-1 0 0-15,-3 0 2 0,1-5 0 0,2 1-2 16,-1 1 0-16,2 0 1 0,-3-1 0 0,2-1-1 16,-2-1 0-16,0-4 0 0,-5 1 1 0,0-3-1 15,-2-1 0-15,-3 1 0 0,1-4 1 0,0 0-1 16,-2 0 0-16,1 0 0 0,0 0 0 0,2-4 0 15,-5 0 0-15,0 4-2025 0</inkml:trace>
  <inkml:trace contextRef="#ctx0" brushRef="#br0" timeOffset="26264.972">11769 8387 1595 0,'0'0'0'0,"3"3"0"0,1 2 0 0,-3-1 41 15,2 4-1-15,2 3-40 0,3 2 0 0,-3 0 51 16,0-1 0-16,-2-1-51 0,0-4 0 0,-1-1 46 15,1-3 1-15,-3-1-47 0,0 1 0 0,0-3 23 0,0 2 0 16,0-1-23-16,0-1 0 0,-3 0 13 0,1 0-1 16,2-1-12-16,-3-4 0 0,3 5-1458 0</inkml:trace>
  <inkml:trace contextRef="#ctx0" brushRef="#br0" timeOffset="27232.265">11960 8317 1281 0,'0'0'0'0,"0"8"0"15,5 0 0-15,0 4 0 0,1 7 0 0,-1-1 0 16,-3-2 0-16,1-4 18 0,0-2 1 0,-3 1-19 0,2-6 0 15,1-2 63-15,-3-2 0 0,2 1-63 0,-2 0 0 16,0-2 33-16,0 0 1 0,0 0-34 0,0 0 0 16,0 0 25-16,0 0-1 0,1-2-24 0,4-4 0 15,3-4 39-15,1-1 0 0,3-2-39 0,0 2 0 16,-4 2 37-16,2 1 0 0,-2-2-37 0,0 4 0 0,-2 3 37 16,1 1 1-16,-3 2-38 0,0-3 0 0,0 3 32 15,1 3-1-15,-2-3-31 0,2 0 0 0,0 0 27 16,3 2 0-16,0-2-27 0,0 0 0 0,-3 0 22 15,2 0 2-15,-2 0-24 0,3-2 0 0,-3-1 17 16,0 0 0-16,1 1-17 0,4-2 0 0,-2-4 15 16,0-3 2-16,-2 1-17 0,0 2 0 0,1 0 14 0,-1 4 0 15,-1-1-14-15,0 2 0 0,0-4 10 0,-2 3 1 16,0 0-11-16,-3 3 0 0,1 1 11 0,3-3-1 16,-4 1-10-16,1 2 0 0,-1 2 8 0,-1 1-1 15,1-3-7-15,-4 1 0 0,3 1 7 0,-2 3 0 16,-2 0-7-16,-8 2 0 0,-4 6 5 0,-2 1 1 0,1 1-6 15,5-4 0-15,2-5 5 0,2-3-1 0,4-3-4 16,2 0 0-16,-1 0 3 0,4 0 1 0,-1 0-4 16,1 0 0-16,0 0 2 0,0 3 1 0,0-3-3 15,0 2 0-15,1 0 5 0,6-1-1 0,-2 2-4 16,2 5 0-16,6 0 7 0,0 5 0 0,0 1-7 16,-1 0 0-16,0 1 9 0,0-1 0 0,1 0-9 15,-3 0 0-15,1 2 11 0,2 2 0 0,-7-1-11 16,0 2 0-16,-1-5 10 0,-2 2 0 0,-3 0-10 15,-1 0 0-15,-1-5 9 0,-3 1 1 0,-3 1-10 16,-4 0 0-16,-1-1 8 0,-3 4 0 0,-2-5-8 16,2 0 0-16,-1-1 8 0,1-2 0 0,0-2-8 0,2-1 0 15,6-3 6-15,0-2 0 0,0-2-6 0,3 0 0 0,2-2 7 16,1 4 0-16,2-5-7 0,-3 2 0 0,3-5 5 16,0 0 1-16,0-2-6 0,5 1 0 0,1-2 6 15,4 0 0-15,-1-2-6 0,6 5 0 0,2 0 6 16,4-3 1-16,0 2-7 0,-1-2 0 0,6-4 5 15,-4 1 1-15,2 1-6 0,2 2 0 0,-2 0 4 16,1 0 1-16,-3 0-5 0,-1 2 0 0,-2-3 4 0,-1 3 2 16,-4-2-6-16,-1-2 0 0,-2 1 4 0,-1-1 1 15,-4 0-5-15,-4 1 0 0,-2 0 3 0,-2 0 2 16,-1-1-5-16,-2-1 0 0,-3-2 3 0,-2-1 1 16,-1 2-4-16,-1 4 0 0,-6-1 2 0,2 4 1 15,-1 1-3-15,2 3 0 0,2 2 2 0,1 4 1 0,2 1-3 16,-1-3 0-16,6 1 2 0,4 1 0 0,-3 4-2 15,0 2 0-15,4 5 1 0,0 6 1 0,1-3-2 16,6 4 0-16,2 1 2 0,4-1 0 0,3-2-2 16,-3 1 0-16,3 1 2 0,-4-2 0 0,3-2-2 15,-1 0 0-15,-3-7 3 0,0 2 0 0,0-6-3 16,-1 0 0-16,0-2 2 0,1 0 2 0,-3-3-4 16,1 2 0-16,2 1 5 0,2-3 1 0,0 0-6 15,-5 0 0-15,1 0 6 0,1 0 1 0,0-5-7 16,-1-3 0-16,-1 0 6 0,-2-1 1 0,1-2-7 15,-6-7 0-15,-1 18-1854 0</inkml:trace>
  <inkml:trace contextRef="#ctx0" brushRef="#br0" timeOffset="27735.542">12914 8157 1394 0,'0'0'0'0,"-5"-6"0"16,2-2 0-16,-5-3-3 0,-4-4 0 0,3 0 3 15,-1 0 0-15,-4 1 5 0,0 1 2 0,1 1-7 16,2 2 0-16,1 2 20 0,5 2 2 0,-3 4-22 16,0 4 0-16,1 1 12 0,-1 2 1 0,3 6-13 0,0 0 0 15,0 7 12-15,4 2-1 0,1 4-11 0,0 1 0 16,0 4 40-16,1-1 2 0,4 4-42 0,3 1 0 16,2-3 77-16,-1 5 1 0,-1-2-78 0,-2 1 0 15,1-6 74-15,-1 1 1 0,-1-4-75 0,-2-1 0 0,-3-5 63 16,-1-2 1-16,-1-3-64 0,-1 1 0 0,1-8 47 15,2 1 0-15,-5-3-47 0,4-2 0 0,1-3-1573 16</inkml:trace>
  <inkml:trace contextRef="#ctx0" brushRef="#br0" timeOffset="28334.954">13216 8312 1646 0,'0'0'0'0,"-8"0"0"16,-4 2 0-16,-9-1 32 0,-6 1 2 0,-2-2-34 16,0 0 0-16,1 0 28 0,1 0 0 0,-2 3-28 15,5-1 0-15,7 2 71 0,-4 4 1 0,5 0-72 16,2-1 0-16,6-3 38 0,0 1 1 0,3 0-39 16,0-2 0-16,3-3 24 0,2 0 0 0,2 3-24 15,0-3 0-15,1 2 37 0,-2 1 0 0,11-1-37 16,2 4 0-16,8 2 43 0,9 1 1 0,-6-1-44 15,4-1 0-15,1-3 40 0,0-4 2 0,-3 5-42 16,1 3 0-16,-1 0 37 0,-5 0 0 0,2 1-37 16,-7 2 0-16,-1-1 29 0,-1 1 1 0,-4-3-30 0,-3 1 0 15,-7 2 23-15,-2-3 0 0,-4-3-23 0,-3 3 0 16,-3-5 18-16,-2 2 1 0,-1 0-19 0,-2-2 0 16,-2-2 15-16,-2 3 1 0,0-3-16 0,3 1 0 0,4-2 11 15,-3 0 0-15,3 0-11 0,4-2 0 16,6 1 9-16,0-4 0 0,1 3-9 0,2 1 0 15,0 1 7-15,0 0-1 0,5 0-6 0,-2 0 0 0,6-3 5 16,4 1-1-16,8-3-4 0,1 2 0 0,10 0 4 16,5 0-1-16,-2 1-3 0,-5-1 0 0,-3 1 2 15,-6 2 1-15,0-3-3 0,-1 0 0 0,0-2 0 0,-1 1 0 16,-2-4 0-16,-1-3 0 0,-8 1-2 0,-2-3 2 16,-4 2 0-16,-2 2 0 0,-3 1-1 0,-5 0 0 15,0-3 1-15,-2 1 0 0,-6-5-2 0,-1 2 1 16,1 0 1-16,-2 5 0 0,-1 0-2 0,5 5 1 15,-2 3 1-15,3 3 0 0,4 5-2 0,1 0 1 16,0 0 1-16,0 2 0 0,-2 1-1 0,7-2 1 0,3 4 0 16,0 3 0-16,5 3 0 0,3 3 0 0,1-2 0 15,3-1 0-15,3-4 0 0,3-1 0 0,0-1 0 16,-3-4 0-16,3 2 0 0,1-6 0 0,3 0 0 16,-1-2 0-16,-3-3 0 0,2 0 0 0,4-2 0 15,2-1 0-15,-4-5 0 0,4-1 0 0,1 1 0 16,0 0 0-16,-27 8-1940 0</inkml:trace>
  <inkml:trace contextRef="#ctx0" brushRef="#br0" timeOffset="28607.938">14106 8309 1407 0,'0'0'0'0,"1"3"0"0,3 0 0 0,-4 4 32 16,0 4 2-16,3 5-34 0,2 6 0 0,3 6 66 0,1 7 1 16,-1-2-67-16,0-3 0 0,0-3 67 0,-3-6 0 15,3 0-67-15,-2-4 0 0,2-1 29 0,0-4 1 16,-2 0-30-16,-1-6 0 0,0 0 18 0,-5-6 2 15,2 0-20-15,-2 0 0 0,0 0-1379 0</inkml:trace>
  <inkml:trace contextRef="#ctx0" brushRef="#br0" timeOffset="28741.769">14056 8043 1545 0,'0'0'0'0,"4"0"0"16,-3-3 0-16,4 1-7 0,1 2 1 0,1 0 6 15,1 2 0-15,3 1-10 0,2 5 1 0,4 0 9 16,9-2 0-16,-26-6-1135 0</inkml:trace>
  <inkml:trace contextRef="#ctx0" brushRef="#br0" timeOffset="29091.322">14638 8472 1784 0,'0'0'0'0,"0"0"0"0,-16 3 0 0,16-3 2 16,-35 5 1-16,14-5-3 0,-4 0 0 0,-2 0 3 16,-3 0-1-16,1 0-2 0,2 0 0 0,-2 2 28 15,4-1 0-15,5-1-28 0,3 0 0 0,7-1 22 0,-1-1 2 16,6 2-24-16,1 0 0 0,4 0 17 0,0 0 1 16,1 0-18-16,4 0 0 0,3 0 51 0,3 0 2 15,3 2-53-15,9-1 0 0,9 4 47 0,8-2 2 16,-5 7-49-16,-4-2 0 0,-3-1 37 0,-5 6 1 15,3-3-38-15,-1 2 0 0,1 3 28 0,1-3 1 16,-5-1-29-16,2 4 0 0,-6 0 21 0,-1 4 1 0,-2-1-22 16,-6 2 0-16,-1 1 19 0,-6 0 0 0,-4-2-19 15,-3-4 0-15,-3-2 15 0,-6 0 2 0,0-4-17 16,-7-2 0-16,-3-3 14 0,-3-4 0 0,2 0-14 16,1-4 0-16,-5-3 10 0,2-2 2 0,0-2-12 15,0-2 0-15,-2 0 8 0,0-4 1 0,9-2-9 16,7-2 0-16,13 21-1833 0</inkml:trace>
  <inkml:trace contextRef="#ctx0" brushRef="#br0" timeOffset="29284.69">15239 8483 1758 0,'0'0'0'0,"0"8"0"0,2 5 0 0,1 7 0 16,-2 7 1-16,3 2-1 0,-1-2 0 0,-3-4 0 16,0-2 1-16,-3 0-1 0,1-1 0 0,0-4-4 15,1 0-1-15,-4-5 5 0,5-3 0 0,0-8-1314 16</inkml:trace>
  <inkml:trace contextRef="#ctx0" brushRef="#br0" timeOffset="29743.914">15359 8170 1054 0,'0'0'0'0,"6"4"0"15,0 4 0-15,5 8 31 0,5 2-1 0,-3 4-30 16,0 3 0-16,-4 0 12 0,3 9 2 0,-4 1-14 15,1-1 0-15,1 1-2 0,-1 0-1 0,1-3 3 16,-1-4 0-16,3-2 6 0,-4-3 0 0,1-2-6 16,-1-2 0-16,0-2-12 0,0-1 2 0,0-8 10 15,-2 5 0-15,1-5-36 0,-1-5 0 0,1 2 36 0,-3-5 0 16,-1 0-29-16,2 0 1 0,2 0 28 0,-1-7 0 16,2-1-25-16,-3-1 2 0,3-2 23 0,4 1 0 15,1-7-8-15,0 1 0 0,3-3 8 0,-3 3 0 16,-1-1 0-16,4-1 0 0,2 2 0 0,-1-3 0 15,1 2 15-15,1 0-1 0,-3 2-14 0,2 3 0 0,-1 1 37 16,1 1 0-16,1 5-37 0,-3 1 0 0,1 2 46 16,1 4 0-16,-1 2-46 0,2 4 0 0,-1 5 44 15,-2 0 1-15,-2 2-45 0,2 0 0 0,0 1 63 16,-3 3 1-16,0-4-64 0,-4-2 0 0,2 0 58 16,-3 3 2-16,-1-4-60 0,-1-1 0 0,-6 2 57 0,0-5 1 15,0 0-58-15,0-2 0 0,0-3 61 0,0-1-1 16,0-1-60-16,0 1 0 0,0-2-1274 0</inkml:trace>
  <inkml:trace contextRef="#ctx0" brushRef="#br0" timeOffset="30121.083">17123 7889 1821 0,'0'0'0'0,"-8"2"0"16,-5 0 0-16,-7 1 16 0,-8-3-1 0,-5 0-15 15,-4 0 0-15,-7 0 17 0,-4 1 1 0,-3 3-18 16,1 0 0-16,4 4 54 0,0 3 1 0,5-3-55 16,7 0 0-16,4 2 35 0,6 1-1 0,3-3-34 0,4 1 0 15,4 1 23-15,2-1 0 0,6 1-23 0,5-1 0 16,5 2 27-16,4 0 0 0,4 2-27 0,3 1 0 15,5 2 33-15,3 3-1 0,1 2-32 0,9-1 0 16,2 1 37-16,6 3 0 0,2-2-37 0,1 5 0 0,1 1 34 16,4 1 1-16,-4 4-35 0,-5-1 0 0,-1 2 29 15,-3 3 0-15,-5-4-29 0,-2-3 0 0,-8-5 25 16,-1-2 1-16,-8-3-26 0,-5-1 0 0,-8-6 24 16,-8 0 2-16,-7-2-26 0,-5-3 0 0,-11-1 23 0,-2 1-1 15,-7-3-22-15,-6-5 0 0,-8 0 19 0,-5-5 0 16,-5 2-19-16,-3 3 0 0,-3-3 16 0,-2 1 1 15,5-5-17-15,3-6 0 0,64 13-1986 0</inkml:trace>
  <inkml:trace contextRef="#ctx0" brushRef="#br0" timeOffset="62436.594">5907 6854 1344 0,'0'0'0'0,"0"0"65"0,0 0 1 0,0 0-66 16,5-8 0-16,-5 8 136 0,0-3 0 0,0 3-136 16,-4-3 0-16,4 3 110 0,-7-2 1 0,7 2-111 0,-28-5 0 15,5 5 23-15,-6 0 2 0,2 2-25 0,-2 1 0 16,4-3 33-16,1 3-1 0,-2 2-32 0,-3-2 0 15,4 4 45-15,-4-1 0 0,4 0-45 0,-4 2 0 16,4-1 35-16,-1 0 1 0,2 1-36 0,2-1 0 0,4-1 30 16,-1-1 1-16,2-2-31 0,-4 3 0 15,0 1 26-15,-4-3 0 0,1 0-26 0,1 0 0 0,3-1 25 16,-1-1 0-16,0 1-25 0,1 2 0 0,2-2 23 16,-3-1 0-16,4 1-23 0,-2 0 0 0,4 2 22 15,3-4-1-15,-4 3-21 0,4 0 0 0,6 3 20 0,-2-3 1 16,5-2-21-16,-2 1 0 0,-3 0 19 0,3 2 0 15,1 0-19-15,0 0 0 0,1-2 17 0,2 0-1 16,1-3-16-16,-4 5 0 0,0-1 15 0,1 3 0 16,1-3-15-16,-1 1 0 0,-2 2 12 0,0-1 1 15,2 2-13-15,-2 3 0 0,2 3 12 0,0 2 0 16,1 0-12-16,-1 0 0 0,1-1 9 0,-1 1 1 16,-2 2-10-16,1-3 0 0,1 1 7 0,-2 2 1 0,-2 1-8 15,3-2 0-15,-1-1 5 0,0 1 2 0,-3 1-7 16,3 1 0-16,2-3 4 0,-2-4 2 0,1 4-6 15,4-2 0-15,-4 2 3 0,0 0 2 0,0 0-5 16,3 1 0-16,-2 2 3 0,-1 2 1 0,3-1-4 16,1 1 0-16,-3-2 2 0,3-2 1 0,-4 4-3 15,3-4 0-15,1 2 2 0,-3 2 1 0,1-4-3 16,2 2 0-16,-3-4 2 0,3 1 1 0,0-1-3 16,0 1 0-16,0-5 3 0,3 0 0 0,-3 4-3 15,0-3 0-15,0 1 3 0,0 3 1 0,2 0-4 0,1 1 0 16,2 2 3-16,-2 3 0 0,-2-1-3 0,3-5 0 15,-1-1 4-15,-3-2 0 0,5 3-4 0,-5-3 0 16,4-2 5-16,-4-2-1 0,4-1-4 0,-4 0 0 16,1 0 5-16,2-5 0 0,-3 2-5 0,0 1 0 15,0 1 6-15,0 0 1 0,0-3-7 0,0 0 0 0,0-4 6 16,0 5 1-16,0-3-7 0,0 1 0 0,0 0 7 16,2 0 0-16,4-1-7 0,-1 1 0 0,3-1 9 15,-3 1 0-15,8 0-9 0,7 2 0 0,4-5 9 16,3 1 1-16,5 1-10 0,-5-1 0 0,5-1 9 0,-3 0 1 15,1 0-10-15,0 4 0 0,2-4 11 0,2 0 0 16,-1 0-11-16,1 0 0 0,4 1 10 0,-1 1 1 16,-2-1-11-16,1-1 0 0,3-1 9 0,2-1 0 15,-3 2-9-15,4 2 0 0,-1-2 9 0,1 0 0 16,1 0-9-16,1 0 0 0,-2 0 7 0,4 1 1 16,0-1-8-16,-3-1 0 0,2-2 6 0,-5-1-1 0,4 1-5 15,-1 2 0-15,2-4 5 0,-2-1 0 0,3 1-5 16,4 2 0-16,-4 1 3 0,3-3-1 0,-3 2-2 15,4 0 0-15,-4 1 1 0,2-2 0 0,0 2-1 16,0 0 0-16,1 2 0 0,-3-3 1 0,4 2-1 16,-4-1 0-16,5 1 0 0,-2 1 0 0,-1 0 0 15,5 0 0-15,-4 0 0 0,2 0 0 0,0 0 0 16,0-4 0-16,-2 1 0 0,2 2 0 0,2-4 0 16,-2 2 0-16,-2 0-1 0,2 1 1 0,-1-4 0 15,4 1 0-15,0 0-1 0,0 0 1 0,2-3 0 16,-2 1 0-16,-4 2-1 0,1 0 1 0,-2 2 0 0,2-5 0 15,-1 0 0-15,-3 0 0 0,6 3 0 0,-2-1 0 16,0 1 0-16,2 1 0 0,-2-1 0 0,3-2 0 16,0-2 0-16,0 1 0 0,0 3 0 0,5-3 0 15,0 4 0-15,4 0 0 0,-1 1 0 0,-2 2 0 0,2-4 0 16,2 3 0-16,2 1 0 0,-4 1 0 16,-2-3 0-16,2 3 0 0,1 0 0 0,-1 0 0 0,0-2 0 15,-3-1 0-15,1-2 0 0,1 0 0 0,0 2 0 16,-1-5 0-16,-1 2 0 0,0 1 0 0,3 0 0 15,-1 1 0-15,-1-1 0 0,4 2 0 0,-2-2 0 0,2 2 0 16,-2 0 0-16,0 1 0 0,1-4 0 0,0 1 0 16,-1 0 0-16,-1 2 0 0,4 2 0 0,-1-4 0 15,2 2 0-15,0-1 0 0,1 0 0 0,0-1 0 16,0 2 0-16,0 0 0 0,0 1 0 0,0-3 0 16,0 2 0-16,0 0 0 0,5 0 0 0,-2 1 0 15,2-1 0-15,-1 1 0 0,-1 2 0 0,2 2 0 0,3-2 0 16,-3-2 0-16,-2 2 0 0,2 0 0 0,-1 0 0 15,1 2 0-15,0 1 0 0,1-1 0 0,-1-1 0 16,3 1 0-16,1 1 0 0,2-3 0 0,-3 2 0 16,0-1 0-16,5 1 0 0,1 1 0 0,2-3 0 15,-6 2 0-15,1 1 0 0,-2-3 0 0,-1 1 0 16,0 1 0-16,0 0 0 0,0 1 0 0,0 0 0 16,0 2 0-16,1-4 0 0,2 2 0 0,-1 1 0 15,-1-4 0-15,-1-4 0 0,0 1 0 0,0 2 0 16,0 1 0-16,0 0 0 0,0 0 0 0,1 0 0 15,1 0 0-15,-2 0 0 0,0 0 1 0,1 0-1 0,1 0 0 16,-1 0 0-16,-1 0 1 0,2 0-1 0,1 0 0 16,-2 0 0-16,4 0 1 0,0 0-1 0,-2 1 0 15,3 1 0-15,2-1 1 0,0 3-1 0,-7-4 0 0,2 1 0 16,2 2 1-16,-5-3-1 0,0 2 0 16,1-4 0-16,1 2 2 0,-4 0-2 0,2 0 0 0,2 2 0 15,-1-1 1-15,-1 1-1 0,0 1 0 0,-2-1 0 16,1 1 1-16,-3 0-1 0,3 2 0 0,-6-2 0 15,2-1 1-15,0 1-1 0,2 0 0 0,0 2 0 0,1-4 1 16,0 2-1-16,-1 2 0 0,1-2 0 16,-2 1 1-16,0 2-1 0,1 0 0 0,-2 2 0 15,2 2 1-15,-4 1-1 0,3-3 0 0,0 4 0 0,1-2 1 16,-2 1-1-16,5-2 0 0,0 2 0 0,0-3 1 16,-2 0-1-16,-3 2 0 0,0 1 0 0,-6-2 2 15,2 2-2-15,-1 2 0 0,0-2 0 0,-3 3 1 0,2-1-1 16,0-2 0-16,1-1 0 0,-3-1 0 0,2 4 0 15,-5-4 0-15,0 2 0 0,-1 2 0 0,-1-5 0 16,-1 0 0-16,1-2 0 0,0 1 0 0,-2 1 0 16,-3-1 0-16,-2 3 0 0,-4 1 0 0,0-6 0 15,-3 0 0-15,2-2 0 0,-2-3 0 0,0 0 0 16,-3 1 0-16,-4 1 0 0,-2-1 0 0,-2 3 0 16,0-8 0-16,-5 1 0 0,0-1 0 0,-3-1 0 15,0-3 0-15,-2 0 0 0,-1-2 0 0,-2-4 0 16,0 2 0-16,-2-1 0 0,-1 0 0 0,-1-6 0 15,-1-1 0-15,-1-6 0 0,0 1 0 0,-2-4 0 16,-2-4 0-16,1 2 0 0,-5-3 0 0,-1-1 0 0,1 5 0 16,-2-1 0-16,1 2 0 0,-4-1 0 0,1-3 0 15,1-4 0-15,-1 1 0 0,1-5 0 0,-2 1 0 16,-2-1 0-16,1 0 0 0,1 0 0 0,0 1 0 0,-2 4 0 16,1 1 0-16,1-1 0 0,-4-6 0 0,3-2 0 15,-1-3 0-15,1 4 0 0,-1 0 0 0,0 5 0 16,1 2 1-16,-2 2-1 0,-1-2 0 0,3 3 0 15,-4 0 1-15,3-1-1 0,4-1 0 0,3 2 0 16,-4-3 1-16,3 4-1 0,-3 4 0 0,1 2 1 0,-2 4 0 16,1 3-1-16,1 2 0 0,-2 2 1 0,2 3 1 15,-1 2-2-15,-1-2 0 0,-1 4 1 16,-1 0 0-16,2 3-1 0,-2 2 0 0,1-2 1 0,-2 2 0 16,-2-5-1-16,-3 3 0 0,-2-3 0 0,-1 4 1 15,-2-3-1-15,1 3 0 0,-1 0 0 0,0 3 1 16,-4 1-1-16,1-3 0 0,-5 3 0 0,0 3 1 0,-3-3-1 15,-1 1 0-15,-1 1 0 0,-1 0 2 0,-1 1-2 16,-1-2 0-16,0 2 0 0,0 1 0 0,-1-3 0 16,-7 2 0-16,-2-3 0 0,-4 4 0 0,-2-3 0 15,0 2 0-15,-1-1 0 0,2-1 0 0,-1-1 0 16,-3 0 0-16,-5 0-2 0,-1-1 1 0,-2-1 1 16,1-1 0-16,-1 2-2 0,0 1 1 0,0-4 1 15,-3 0 0-15,-1 0-2 0,-1 1-1 0,-4 2 3 16,1-2 0-16,-1-1-3 0,-1 3 0 0,-1-2 3 15,1 1 0-15,-3 2-4 0,0-3 1 0,-2 0 3 16,-3 1 0-16,0-1-3 0,-3 1 0 0,1-1 3 16,-6 0 0-16,4-2-3 0,-2 1 0 0,1 0 3 0,-3 1 0 15,3 2-4-15,2-4 1 0,-2 2 3 0,-4 0 0 0,3 1-2 16,-3-1-1-16,2-2 3 0,-2 2 0 16,-2 0-2-16,-1 1 0 0,2-1 2 0,-2 3 0 0,1 0-2 15,1 3-1-15,-1-3 3 0,-1 0 0 0,0 0-2 16,0 0 0-16,2 0 2 0,1 0 0 0,0 0-2 15,0 0 1-15,-1 2 1 0,1-1 0 0,-3 4-3 16,0-3 1-16,0 1 2 0,-1-3 0 0,3 3-2 16,-2-1 0-16,1 1 2 0,1-2 0 0,-4 1-3 0,-1-1 1 15,0 3 2-15,0-3 0 0,1-1-1 0,0 0 0 16,1 3 1-16,-3-3 0 0,-1 4 0 0,1-4 0 16,0 1 0-16,3 2 0 0,2-1 0 0,-2 1 0 15,0 0 0-15,1 2 0 0,0 0 0 0,2 1 1 16,-2-4-1-16,0 1 0 0,0 2 0 0,1-1 1 0,-3 3-1 15,4-3 0-15,1 0 0 0,3 0 1 16,-2 4-1-16,-1-3 0 0,-2 3 0 0,1 0 1 0,-1 0-1 16,2 0 0-16,-1-4 0 0,-2 4 2 0,5 0-2 15,1 0 0-15,2 0 0 0,0 2 0 0,-2-3 0 16,0 1 0-16,1 0 0 0,-1 0 0 0,-1-3 0 16,-1 3 0-16,1 0 0 0,1 0 0 0,-3 0 0 15,-1 1 0-15,1-1 0 0,-5 0 0 0,4 0 0 16,1 0 0-16,-5 4 0 0,4-2 0 0,-1 1 0 15,3-3 0-15,-1 0 0 0,-2-3 1 0,5 3-1 16,-6-4 0-16,2 4 0 0,-1-3 1 0,-1 1-1 16,0-1 0-16,0 0 0 0,-3-2 1 0,-2 2-1 0,-1-2 0 15,-1 2 0-15,1-1 1 0,-2 1-1 0,5 1 0 16,-2-1 1-16,1 0 0 0,-2 1-1 0,1-1 0 16,-1 0 1-16,-1-2 0 0,1-1-1 0,-4 1 0 15,4 0 2-15,-4 2-1 0,0-5-1 0,-1 1 0 0,2 2 1 16,-1-3 1-16,-1 4-2 0,-4-3 0 0,2 2 1 15,-1 2 1-15,3 0-2 0,1-2 0 0,4 0 3 16,-1-3-1-16,1 5-2 0,-1-2 0 0,3 2 2 0,-1 0 0 16,3-1-2-16,4 3 0 0,4-3 2 15,0 0 0-15,4 2-2 0,-2 0 0 0,3 2 1 0,3-2 0 16,0 1-1-16,2 1 0 0,0-4 1 0,1 4 0 16,3-3-1-16,-1 1 0 0,1-1 0 0,2 0 1 15,5 0-1-15,1 1 0 0,3 0 0 0,4 1 2 16,-1-3-2-16,4 0 0 0,3 0 1 0,2-2 1 0,3 4-2 15,5-1 0-15,2-2 3 0,1 4 1 0,5-1-4 16,0-1 0-16,4-2 4 0,3-3 2 0,2 1-6 16,5 3 0-16,-1-3 8 0,5-1 1 0,-1 0-9 15,7 2 0-15,0-1 9 0,3 2 1 0,0-7-10 16,0-4 0-16,0 8-2317 0</inkml:trace>
  <inkml:trace contextRef="#ctx0" brushRef="#br0" timeOffset="96718.372">23608 13784 1620 0,'0'0'0'0,"0"0"56"0,-1 0 0 16,-18-8-56-16,-2-1 0 0,0 1 106 0,-1 1 0 15,0 3-106-15,-1-3 0 0,1-1 71 0,-2 0 0 16,-1 2-71-16,1 1 0 0,-3 1 30 0,0 0 0 16,-1 0-30-16,1-3 0 0,-1 1 18 0,-3 1 1 15,1 1-19-15,0 0 0 0,3 3 20 0,-5 1 2 16,2 0-22-16,-1 1 0 0,1-1 14 0,0 0 2 0,3 2-16 15,1 1 0-15,4 2 14 0,3 0-1 0,3-1-13 16,3 1 0-16,5-2 12 0,5-1 1 0,1 1-13 16,-1-1 0-16,3-2 17 0,0 0 1 0,0 1-18 15,3 1 0-15,0-1 24 0,4 1 2 0,6 1-26 16,6 2 0-16,6-2 29 0,9 3 1 0,-2 1-30 16,3-3 0-16,3 0 30 0,2-1 0 0,3 0-30 15,-5 2 0-15,5-1 33 0,3 1-1 0,2 0-32 16,0 0 0-16,0-1 34 0,3 1-1 0,-5 0-33 15,-5 0 0-15,-2 1 34 0,-3 0 1 0,-1 1-35 16,-1-1 0-16,-4-1 29 0,-1 0 0 0,-2 1-29 0,-3 0 0 16,-2 1 34-16,-3-1 1 0,-3 0-35 0,-3 2 0 15,-5-5 34-15,-3 2 1 0,-4 0-35 0,-1-2 0 16,-3-1 27-16,0-1 0 0,-8 2-27 0,-7 0 0 0,-4 2 24 16,-10 2-1-16,-3-4-23 0,-2-2 0 0,-4-2 19 15,-2-2 0-15,-7 1-19 0,3 2 0 0,-3 0 16 16,-4 0 0-16,1 0-16 0,1 0 0 0,1-2 13 15,3-1 2-15,2 2-15 0,1-4 0 0,-1 2 10 16,1 1 1-16,4-1-11 0,1 0 0 0,5 1 9 0,-2 1 1 16,7-3-10-16,3 0 0 0,5-1 9 0,4 0 1 15,0 2-10-15,7 1 0 0,7 1 9 0,-1 1 0 16,3-2-9-16,2 1 0 0,0-1 10 0,0 1 2 16,7 1-12-16,1-4 0 0,9 3 12 0,7-1 0 15,6 1-12-15,4-1 0 0,6 2 14 0,7 2 0 0,4 1-14 16,0 2 0-16,2 1 15 0,0 2 1 0,4 1-16 15,0 1 0-15,2 1 18 0,3 3 1 0,-3 0-19 16,-4 1 0-16,-4 2 18 0,-2 2 1 0,-9-2-19 16,0-1 0-16,-8-1 19 0,-4-3 0 0,-5-1-19 15,-6-1 0-15,-7-7 18 0,-6-1 1 0,-4-2-19 16,-4 0 0-16,-4-2 13 0,-3 0 2 0,-9-4-15 16,-7-5 0-16,-9-6 10 0,-11-6 1 0,-2 1-11 15,-2 0 0-15,-2 0 7 0,-1 1 0 0,-2-2-7 16,1-1 0-16,-3-2 3 0,1 1 2 0,1 0-5 15,5 1 0-15,2 3 2 0,1-2 0 0,6 2-2 16,6 2 0-16,7 2 1 0,5 2 0 0,7 4-1 16,4 3 0-16,5 4 0 0,5 2 1 0,3 2-1 0,0 2 0 15,1-1 0-15,3 1 2 0,5 6-2 0,5 4 0 16,7 6 0-16,8 4 1 0,-2 2-1 0,0 0 0 0,-1-1 0 16,-1 1 1-16,-4 1-1 0,-4 1 0 0,-2-3 0 15,-4 1 1-15,-2-5-1 0,-1-6 0 0,-8-13-2642 16</inkml:trace>
  <inkml:trace contextRef="#ctx0" brushRef="#br0" timeOffset="131529.567">2327 12593 1457 0,'0'0'0'0,"0"0"0"15,-13 4 0-15,13-4 50 0,-33 3-1 0,7-2-49 0,-2 1 0 16,-9-1 120-16,-6 3 1 0,-2-1-121 0,2 0 0 16,-3 0 87-16,0 0 0 0,0 0-87 0,-4 2 0 15,-1 5 28-15,-1-2 1 0,1-2-29 0,8 2 0 16,-2-2 25-16,2 2 1 0,1-2-26 0,1 2 0 16,4 0 16-16,2 2 0 0,-1 1-16 0,1 2 0 15,1 1 12-15,2 2 0 0,2-1-12 0,1 3 0 0,4-1 10 16,-1 1 1-16,2 4-11 0,4-2 0 0,-1 3 8 15,3 0 1-15,2 1-9 0,-1 1 0 0,1 1 7 16,3-1 0-16,4 2-7 0,1 2 0 0,3 2 11 16,-1 4 0-16,1 1-11 0,0 2 0 0,2 2 15 0,3 3 0 15,0 0-15-15,-2-2 0 0,2-2 19 0,-3 1 1 16,3 3-20-16,-3-1 0 0,1 4 21 0,-1 2 1 16,-2-2-22-16,0-4 0 0,-3-2 22 0,1-4 0 15,-3 1-22-15,-1 1 0 0,-2-2 20 0,0-2 2 16,1 0-22-16,-1 1 0 0,0 0 19 0,-3-2 1 15,3-3-20-15,-3-3 0 0,4-3 19 0,-3 0 0 0,-1-2-19 16,4-3 0-16,-4-3 18 0,0 0 1 0,1-1-19 16,4 1 0-16,-2 2 16 0,4-1 1 0,3 0-17 15,1 1 0-15,5 1 14 0,0 1 1 0,0-1-15 16,3-1 0-16,5-4 14 0,0 0 2 0,5 1-16 16,1 0 0-16,7 1 19 0,4 2 1 0,4-2-20 15,4-2 0-15,4-3 23 0,4 0-1 0,-1 0-22 16,5-1 0-16,1-3 22 0,4 1 0 0,1-1-22 15,3 1 0-15,5-2 20 0,-2 3 2 0,10-2-22 0,0-1 0 16,10 0 22-16,2-1 0 0,12-5-22 16,14-1 0-16,-105 1-2121 0</inkml:trace>
  <inkml:trace contextRef="#ctx0" brushRef="#br0" timeOffset="132705.747">30617 12490 1231 0,'1'0'0'0,"-1"0"57"0,5-3 1 0,19-13-58 16,0-1 0-16,-5 1 112 0,-3 2 2 0,2 3-114 16,1-5 0-16,1 0 97 0,3 0 1 0,-1 2-98 15,0 3 0-15,2 2 24 0,2 1 0 0,1 0-24 0,2 1 0 16,2 3 29-16,3-1 2 0,3 2-31 0,-2 1 0 16,3 1 30-16,3 1 0 0,-1 1-30 0,-3-1 0 15,-2-1 24-15,0-1-1 0,2 2-23 0,2 2 0 16,4-1 19-16,2 1 2 0,-2-1-21 0,-1 1 0 0,-3-1 15 15,0 1 2-15,-1 3-17 0,-1-4 0 0,-1 6 16 16,-1-3 1-16,2 4-17 0,0 0 0 0,-2 2 13 16,0 1 2-16,-2 2-15 0,-1-1 0 0,-3 2 11 15,-2 4 0-15,-2-4-11 0,-1 4 0 0,-3 1 8 0,-3 0 1 16,-3 1-9-16,0-1 0 0,-2 3 8 0,-2 2 1 16,2-2-9-16,1 5 0 0,2 3 8 0,0 2 0 15,-4 4-8-15,1 1 0 0,0 5 11 0,-2 4 0 16,2-1-11-16,0 1 0 0,-1 0 14 0,1-1-1 15,0 3-13-15,-2 3 0 0,2 6 12 0,0 4 2 16,-2 3-14-16,-2-1 0 0,-1-1 16 0,0-2 0 0,0 2-16 16,-1 1 0-16,-1 2 22 0,0 1 0 0,-1 1-22 15,-2-1 0-15,-1-2 29 0,-2 1 1 0,-2-2-30 16,1 0 0-16,-1-6 32 0,0-1 1 0,1-2-33 16,-2 4 0-16,-2 1 34 0,-1 1 1 0,-1-5-35 15,1-2 0-15,1-4 35 0,2-5 1 0,-2 3-36 16,-1 3 0-16,-2 0 32 0,0 2 1 0,-2-2-33 15,-3-6 0-15,1-9 28 0,-3-4 0 0,-4-2-28 16,-5-4 0-16,-4-4 21 0,-6-4 2 0,-3-3-23 16,-2-1 0-16,-8-5 18 0,-2-3 0 0,-5-7-18 15,-5-1 0-15,-8-3 14 0,-3-5 2 0,-7-2-16 16,-4-1 0-16,-8-2 12 0,-7-2 2 0,0 3-14 0,-1 0 0 16,0 3 10-16,0 1 0 0,4 4-10 0,1 6 0 15,3 4 8-15,1 3 0 0,5 5-8 0,3 5 0 0,80-16-2172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43:48.98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2327 7904 590 0,'0'0'0'0,"0"0"0"0,-8-3 0 0,8 3 20 15,-17-5 0-15,17 5-20 0,-29-8 0 0,11 5 99 16,-1 1 1-16,2-3-100 0,-4 4 0 0,3-1 145 15,2 2 0-15,-1 2-145 0,-1-1 0 0,-2 4 12 16,-1-3 0-16,0 1-12 0,2 0 0 0,2 2 51 0,1 3 0 16,-2 0-51-16,1 0 0 0,-7 4 72 0,1 1 0 15,-2 3-72-15,-2-2 0 0,0 2 63 0,-2 3 1 16,-1-3-64-16,-2 1 0 0,-2 4 51 0,4-4 1 16,-3 2-52-16,-1-3 0 0,1 1 47 0,-1 1 1 15,1-2-48-15,-1-2 0 0,1 0 42 0,-1 2 0 16,1 0-42-16,-1 0 0 0,1 1 36 0,-1 2 0 0,3-2-36 15,0 4 0-15,-2 0 29 0,-1 2 1 0,4-1-30 16,-2 2 0-16,2 0 24 0,-2 0 2 0,2-2-26 16,1 2 0-16,-1-4 20 0,-2 1 0 0,2-2-20 15,1 0 0-15,3 0 22 0,1 0-1 0,-1 1-21 16,2 1 0-16,4 1 18 0,-1 2 0 0,3 0-18 16,1 1 0-16,4 3 19 0,-3 1 1 0,7-4-20 15,-2 1 0-15,6 1 17 0,0-4 1 0,2 3-18 16,0-6 0-16,3 1 12 0,0-2 2 0,3 1-14 15,2 1 0-15,3 0 11 0,3-1 1 0,-2 1-12 16,-1 2 0-16,5 4 13 0,-3 2-1 0,1-1-12 0,1-1 0 16,1-3 11-16,0 1 2 0,0-2-13 0,-1-1 0 15,4-3 12-15,2-3 2 0,-2-1-14 0,0 3 0 16,-3-1 14-16,-1 1 1 0,4-3-15 0,-1 1 0 0,-4 2 11 16,3-3 0-16,2 3-11 0,0 1 0 0,-2 1 10 15,2 3 1-15,-3-3-11 0,3 1 0 0,0-1 8 16,1 1 1-16,1-2-9 0,-2-2 0 0,0-2 7 15,-2 0 0-15,5 3-7 0,-1-4 0 0,-2 2 6 16,4 0 1-16,1 0-7 0,-2-1 0 0,0-3 6 16,2 0-1-16,-3 2-5 0,-1 1 0 0,-1 2 5 15,0-1 1-15,-2 5-6 0,-1-1 0 0,2 1 4 0,-3-2 2 16,1 1-6-16,-3 1 0 0,1-2 5 0,-2-3 1 16,3 0-6-16,0-1 0 0,1 1 5 0,1 0 2 15,-1-2-7-15,-2-1 0 0,-1-2 6 0,-2 0-1 0,0-1-5 16,0-2 0-16,0-1 6 0,1 3 1 0,-1 1-7 15,3-3 0-15,-1 1 5 0,-2 3 2 0,1-3-7 16,3-1 0-16,-4 0 7 0,-2 3 0 0,0-6-7 16,-1 3 0-16,-2-4 5 0,-1 3 2 0,-2 2-7 15,3 2 0-15,-3 2 4 0,2 1 2 0,1 2-6 16,2 0 0-16,-2 0 5 0,-2 0-1 0,6 1-4 16,-2 2 0-16,3 0 3 0,-4 0 1 0,1-2-4 15,3-1 0-15,3-2 2 0,2 1 1 0,-3-1-3 16,-2 3 0-16,0-2 3 0,0 2 0 0,-4 0-3 15,1 2 0-15,-2 2 1 0,-3 0 1 0,0 1-2 16,-6 2 0-16,-4 1 0 0,-2 7 1 0,-4-4-1 0,-2-3 0 16,2-1 0-16,-1 0 2 0,-1 1-2 0,-3-1 0 15,-3-2 0-15,-1 2 1 0,-4-4-1 0,1 4 0 16,0-2 0-16,-3 1 1 0,0 2-1 0,-2 2 0 0,3 4 0 16,-2 4 1-16,-2-1-1 0,4-4 0 0,-2 0 0 15,5-3 0-15,0 0 0 0,1-1 0 0,4-2 0 16,3-2 0-16,5 2 0 0,-2 0 0 0,6 3 0 15,2 1 0-15,3 2 0 0,2-1 0 0,3-1 0 16,5 1 0-16,0-2 0 0,6-2 0 0,-2 0 0 0,4 2 0 16,3-1 0-16,2-3 0 0,1-2 0 15,3 0 0-15,-1 1 0 0,3 3 0 0,1 2 0 0,-2 1 0 16,0-1 0-16,3 0 0 0,-2 0 0 0,-2 0 1 16,2 0-1-16,2 2 0 0,-4-4 1 0,2 2 0 15,-2-5-1-15,-1 2 0 0,-2-7 1 0,-6 2 1 0,-4-3-2 16,-1 3 0-16,-5 0 2 0,-1 0 0 0,-4 0-2 15,-1 2 0-15,-5-2 2 0,-4 0 1 0,-1 1-3 16,-8 2 0-16,-8 2 1 0,-1 0 1 0,0 0-2 16,-4-2 0-16,-2 0 1 0,-1 0 1 0,4 0-2 15,2 0 0-15,6-1 1 0,-1 0 2 0,2 2-3 16,4 3 0-16,-1 2 0 0,3 2 1 0,-6 21-1 16,10-13 0-16,9-6 0 0,-1 1 1 0,6-11-1 15,0 5 0-15,3-2 0 0,2 1 0 0,3 4 0 16,5 0 0-16,-1-5 0 0,4 4 0 0,2 2 0 15,3-2 0-15,4-1 0 0,-1-1 0 0,11-3 0 16,5-2 0-16,8-5 0 0,4-2 0 0,9-1 0 16,4-3 0-16,12-3 0 0,2-2 0 0,8 1 0 0,-3 1 0 15,12-2 1-15,1 0 0 0,-2-3-1 0,-2-1 0 16,-1-2 1-16,1-2 1 0,-13-1-2 0,-2 2 0 16,-15-1 2-16,0-3 0 0,-22-3-2 0,-4-3 0 15,-37 11-1960-15</inkml:trace>
  <inkml:trace contextRef="#ctx0" brushRef="#br0" timeOffset="18311.317">20545 9196 1332 0,'3'0'0'0,"-3"0"31"0,8 0 2 0,26 4-33 16,-6 3 0-16,-9-2 86 0,-4-1 0 0,-2 3-86 16,-1-1 0-16,-2 0 84 0,-1 2 1 0,-1-3-85 15,0 3 0-15,0-3 22 0,-1 1 1 0,-2 0-23 16,-1 1 0-16,0-1 25 0,0 0 2 0,-4 1-27 15,2 1 0-15,-2-1 27 0,-2 5 1 0,-2-5-28 0,-4 3 0 16,0-2 25-16,-5 3 0 0,-6 2-25 16,-2-5 0-16,-6-1 22 0,-3-3 2 0,-4 2-24 0,-1 0 0 15,0 1 21-15,-5-1 0 0,-1-1-21 0,-4-2 0 16,-3-3 25-16,-3-2 1 0,0 1-26 0,-3 2 0 0,0 2 26 16,-4 4-1-16,0-2-25 0,-3-2 0 0,0-2 39 15,-1 2-1-15,2-1-38 0,-3 1 0 0,0 0 38 16,1 2 1-16,-4-3-39 0,2 1 0 0,1 0 35 15,-1 0 1-15,-1 0-36 0,-1 1 0 0,1-1 32 16,0 0 1-16,2 2-33 0,3-2 0 0,2 1 27 16,4 3 1-16,3-1-28 0,2 2 0 0,3-3 35 0,1 3 1 15,7 0-36-15,3-4 0 0,1 3 36 0,6-3-1 16,4 1-35-16,1-5 0 0,6 0 33 0,1 0 1 16,3 0-34-16,5 0 0 0,3 0 28 0,1-3 1 15,4 1-29-15,0-1 0 0,0-1 25 0,0-3-1 16,6-1-24-16,7-1 0 0,6-2 27 0,3-2 1 0,4 0-28 15,1 2 0-15,3 2 25 0,0-2 0 0,2 1-25 16,2 2 0-16,4 4 22 0,3-4 1 0,-1 3-23 16,2 0 0-16,-1 2 17 0,4 3 3 0,1-3-20 15,0 1 0-15,4 1 15 0,-1 1 1 0,-1 0-16 16,1 0 0-16,-3-2 11 0,2-1 2 0,0 0-13 16,1 1 0-16,2 1 9 0,0-1-1 0,-1 0-8 15,-1 2 0-15,1-3 8 0,-3 3 1 0,3 3-9 16,1-3 0-16,-5 4 7 0,4 0 0 0,1 1-7 15,-5-2 0-15,2-3 5 0,-1 0 1 0,0 2-6 16,-1 1 0-16,-3 0 5 0,1 2 0 0,-2-3-5 16,-4 1 0-16,-4 0 3 0,-7 2 2 0,0-4-5 15,-2 2 0-15,-1 1 3 0,-1-4 1 0,-6 3-4 0,-1 1 0 16,-3-2 2-16,-4 1 1 0,-2 0-3 0,-2-1 0 16,-2-2 3-16,-3 0-1 0,0 3-2 0,-2-3 0 0,1 2 1 15,-3-1 1-15,-5 4-2 0,-9-3 0 0,-7 2 1 16,-9 3 0-16,-2-6-1 0,-4 1 0 0,-5-2 2 15,-3 0-1-15,0 0-1 0,-4 0 0 0,-2 0 0 16,-2-2 1-16,-1 1-1 0,-1-4 0 0,-2 5 0 16,-1 0 1-16,-1 0-1 0,1 0 0 0,-2 0 0 15,-1 0 0-15,-2 0 0 0,3-2 0 0,-4-1 0 0,1 0 0 16,3 0 0-16,0 1 0 0,3 1 0 0,1-1 0 16,3-1 0-16,0-2 0 0,2 0 0 0,2-2 1 15,2-1-1-15,2 3 0 0,5 2 1 0,-1-2 0 16,5-1-1-16,1 4 0 0,5-3 1 0,-4 4 2 0,7-1-3 15,4 2 0-15,6-3 2 0,2 1 1 0,5 1-3 16,4 1 0-16,2 0 4 0,4 0 0 0,2 0-4 16,-1 0 0-16,2 0 5 0,0 0-1 0,0 0-4 15,2 0 0-15,2 0 6 0,3-2-1 0,4-1-5 16,10 1 0-16,4-2 6 0,7 1 1 0,3-1-7 16,2 1 0-16,4 2 6 0,1-3 1 0,2 3-7 15,1-4 0-15,3 2 7 0,1-2 1 0,4-1-8 16,2 1 0-16,3 0 5 0,2 1 2 0,3 0-7 15,2-2 0-15,-1 5 7 0,3-4 0 0,0 3-7 16,-2 1 0-16,-1 1 5 0,-1 1 1 0,1 1-6 16,0-1 0-16,0 3 5 0,-2-3 1 0,0 2-6 15,-3 0 0-15,-2-3 4 0,-2 0 2 0,-4 4-6 0,-2 0 0 16,-1 1 6-16,-2-3-1 0,-5 4-5 0,1 2 0 16,-4-5 5-16,-3 2-1 0,-3 1-4 0,-6 1 0 0,-4 0 4 15,-3 0 0-15,-3 1-4 0,-3-2 0 0,-4-3 2 16,-1 2 2-16,-6-3-4 0,-1 2 0 0,-1 3 2 15,-1-4 0-15,-6 2-2 0,-4 2 0 0,-6-2 1 16,-4 3 0-16,-3-3-1 0,-5 1 0 0,-6-1 2 16,-3 0-1-16,-3-5-1 0,-6 3 0 0,1 2 0 15,-5-4 1-15,2 2-1 0,-5 2 0 0,-1-2 0 0,-4 0 1 16,0 2-1-16,-3-2 0 0,0 2 0 0,3-5 1 16,-5 0-1-16,1 0 0 0,-3 2 0 0,1-2 1 15,1-2-1-15,-3 2 0 0,2 0 1 0,0 0 2 16,-1 0-3-16,2 0 0 0,-1 0 3 0,3 0 0 0,1-5-3 15,2 4 0-15,4-1 5 0,-1 2-1 16,2-3-4-16,6 1 0 0,2 1 6 0,3-1-1 0,3 2-5 16,6-3 0-16,1 1 5 0,6-4 1 0,3 1-6 15,5 2 0-15,4 2 5 0,4-4 1 0,3 2-6 16,3 1 0-16,5 1 7 0,0-1 0 0,5 2-7 16,3-3 0-16,0 1 7 0,5 1 0 0,4 1-7 15,9 0 0-15,11 0 5 0,4 0 1 0,2 0-6 16,2 1 0-16,1 1 5 0,0 1 0 0,-1-3-5 15,4 2 0-15,4-1 4 0,3 2 0 0,-1-1-4 16,3 0 0-16,4 1 6 0,3 0-1 0,-1 2-5 16,0-4 0-16,-1 2 5 0,1 0 0 0,0-3-5 15,0 5 0-15,1 0 5 0,-4 0-1 0,1 1-4 0,0 2 0 16,-1-3 4-16,2 3 0 0,-4 0-4 0,-3-5 0 16,-2-2 4-16,-3 1-1 0,-1 1-3 0,-3 2 0 15,-2-2 2-15,0 0 2 0,-4 2-4 0,1 0 0 0,-4-2 2 16,-1-2 0-16,-6 1-2 0,-2 3 0 0,-3-5 2 15,-6 1 1-15,-4 2-3 0,-5 1 0 16,-3-1 2-16,-4 0 1 0,-3-1-3 0,1-1 0 0,-2 2 1 16,-2-3 1-16,-6 3-2 0,-5 2 0 0,-10 3 2 15,-5 2 0-15,-3-4-2 0,-4-1 0 0,-5-5 1 0,-3 0 0 16,-5 0-1-16,-5 0 0 0,-1 0 1 0,-7 0 0 16,1 0-1-16,-7 0 0 0,0 0 1 0,-3 0 1 15,0 0-2-15,-2 0 0 0,0 0 1 0,1-5 0 16,-1 3-1-16,0 1 0 0,2 1 0 0,-5 0 1 15,3 0-1-15,5 0 0 0,0-5 0 0,2 0 1 16,5 2-1-16,2-3 0 0,6 1 0 0,2 0 1 16,6-1-1-16,-3 0 0 0,7-2 0 0,2 1 1 0,6 1-1 15,2 1 0-15,3 2 0 0,1-2 1 0,6 2-1 16,1 0 0-16,7 0 0 0,3 0 2 0,3 0-2 16,1 3 0-16,3-4 0 0,2 4 1 0,3 4-1 15,2-4 0-15,3 1 0 0,2 2 1 0,6 2-1 16,7 1 0-16,8 2 0 0,7 2 1 0,-1-7-1 15,-4-5 0-15,-33 2-2642 0</inkml:trace>
  <inkml:trace contextRef="#ctx0" brushRef="#br0" timeOffset="55939.828">19936 9471 1004 0,'0'0'0'0,"0"0"22"15,0 0 1-15,0 0-23 0,30 3 0 0,-30-3 47 16,26 7 0-16,-26-7-47 0,24 8 0 0,-24-8 42 15,22 7-1-15,-22-7-41 0,21 5 0 0,-21-5 22 0,16 2 1 16,-16-2-23-16,14 0 0 0,-14 0 15 0,13 0-1 16,-13 0-14-16,10 3 0 0,-10-3 10 0,4 3 0 15,-4-3-10-15,2 5 0 0,-2-5 8 0,-3 6 0 0,3-6-8 16,-18 11 0-16,-1-4 7 0,-5 1 1 0,-3-5-8 16,0-2 0-16,-7-2 6 0,-4-2 2 0,-2-1-8 15,-1 1 0-15,-2-2 8 0,-3 1 0 0,-1-4-8 16,-7 5 0-16,-2 1 11 0,-1-3 0 0,-2 2-11 15,-1-3 0-15,-4 4 15 0,0-3 1 0,-1 2-16 16,3 0 0-16,1 2 15 0,-4 1 2 0,4 0-17 16,2 0 0-16,3 1 31 0,4 2-1 0,1 0-30 15,1-3 0-15,4-3 40 0,1 2 1 0,7-1-41 16,-2 1 0-16,7 1 42 0,1-4 2 0,5 3-44 16,5-1 0-16,-1 1 49 0,7-2 1 0,2-1-50 15,3 1 0-15,4 0 40 0,6 0 2 0,1 0-42 16,0 1 0-16,5 2 38 0,-4-3 0 0,9 0-38 0,7 1 0 15,10-3 50-15,8 1 2 0,4 1-52 0,-3-2 0 16,7 3 48-16,-1 2 2 0,4 2-50 0,4-1 0 16,2 3 40-16,5-4 2 0,1 1-42 0,2 2 0 15,4 0 41-15,5 2 2 0,2 0-43 0,-2 0 0 0,4 1 36 16,-1 0 1-16,3 1-37 0,0 1 0 0,-2-5 32 16,2 1 1-16,3 1-33 0,-6 3 0 0,3 0 30 15,0 5 0-15,-2-5-30 0,0 0 0 0,-6-2 26 16,0 0 0-16,-3-1-26 0,-3-2 0 0,-9-3 20 0,-4-3 2 15,-5-2-22-15,-6-1 0 0,-4 0 16 0,-3-2 2 16,-4 0-18-16,-4 3 0 0,-3-1 13 0,-6 4-1 16,-2-3-12-16,-3 2 0 0,-3 0 12 0,-3-2 2 15,-2 0-14-15,-4 2 0 0,0 2 12 0,-3-1 1 16,-4 1-13-16,-6-4 0 0,-4 2 11 0,-9 0 0 16,-4 1-11-16,-3 0 0 0,-4 1 10 0,-8 1 1 0,-2 1-11 15,-8-1 0-15,-8 0 8 0,0 0 1 0,-3 0-9 16,1 0 0-16,-1-1 7 0,-5-2 1 0,3 1-8 15,-3-1 0-15,4 0 5 0,-3 1 1 0,1-1-6 16,0 1 0-16,1 1 3 0,0 1 1 0,1 1-4 16,-1 1 0-16,2 1 2 0,0-3 1 0,3 3-3 15,3 2 0-15,3-3 3 0,4 1-1 0,3-2-2 16,1-1 0-16,4 0 2 0,4 0 0 0,2-1-2 16,3-1 0-16,4 1 1 0,5-1 2 0,-1-1-3 15,4 0 0-15,2 1 2 0,1-3 0 0,2 2-2 16,4-2 0-16,5-1 2 0,3 1 2 0,3 4-4 15,3-1 0-15,5 1 3 0,3 1 2 0,5 3-5 16,7 3 0-16,8 5 3 0,6 5 1 0,6-10-4 0,5-2 0 16,-40-4-2142-16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45:41.62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3282 7087 878 0,'0'0'0'16,"0"0"0"-16,-15 0 0 0,15 0 43 0,-33 5-1 16,12-5-42-16,-3-5 0 0,-1 2 106 0,-5-2 1 15,-4 0-107-15,-6 2 0 0,0 3 97 0,-4-3 2 0,-2 1-99 16,-4-1 0-16,-1 0 24 0,0 1 0 0,-3 2-24 16,-3-3 0-16,-2 2 33 0,-5 1 0 0,2 0-33 15,-2 0 0-15,2-2 33 0,0 0-1 0,3-2-32 16,-4 2 0-16,4 2 25 0,2 2 0 0,3-2-25 15,3-2 0-15,0 0 22 0,1 2 2 0,4 0-24 16,8-3 0-16,5 3 20 0,1 0 1 0,6 0-21 16,4 3 0-16,6-3 19 0,3 0 2 0,5 0-21 15,0 0 0-15,7 0 23 0,1 0 2 0,1 0-25 16,2 0 0-16,-1 0 25 0,1 2 0 0,5 0-25 16,10 2 0-16,7-2 26 0,7 4 1 0,2-1-27 0,-1-2 0 15,5 2 24-15,1 3 0 0,2-3-24 0,4-2 0 16,1 3 20-16,2 0 0 0,4 2-20 0,4-3 0 15,1 3 20-15,2 0 1 0,4 0-21 0,0 0 0 0,-1-2 23 16,5 0-1-16,-3 2-22 0,1-3 0 16,-6-5 24-16,4 2 0 0,-3 1-24 0,2 0 0 0,5 0 25 15,-3 2 1-15,-3-4-26 0,-6 3 0 0,-2-1 26 16,-5 2-1-16,-4-4-25 0,-1 2 0 0,-6 0 24 16,-2-3 0-16,-3 0-24 0,-6 2 0 0,-6 0 19 15,-2-1 1-15,-7 2-20 0,-6-3 0 0,-5-3 16 0,-8 2 0 16,-5 1-16-16,-3 0 0 0,-6 0 14 0,-4-2 0 15,-7 0-14-15,-4-2 0 0,-9 1 11 0,-3-5 0 16,-6 3-11-16,0 0 0 0,-8 2 10 0,-4 0 0 16,1-2-10-16,-1 0 0 0,0-1 9 0,-5-2 1 15,-3 2-10-15,0 3 0 0,0-2 9 0,0 5 0 0,-1-3-9 16,1 1 0-16,-3 1 11 0,1-1 0 0,6-1-11 16,0-2 0-16,4 0 13 0,0-3-1 0,4 2-12 15,1 0 0-15,4-1 14 0,2 3 0 0,2-4-14 16,0 3 0-16,8 0 14 0,1 2-1 0,7 0-13 15,0 1 0-15,1-2 13 0,4 0-1 0,2 1-12 16,6-2 0-16,4 1 9 0,5-4 1 0,3 3-10 16,4 2 0-16,2 3 9 0,6 0 1 0,-2 0-10 15,3 0 0-15,0 0 7 0,0 0 1 0,0-3-8 16,0 1 0-16,0 1 5 0,0-1 2 0,0 2-7 16,0 2 0-16,4-1 3 0,3 1 2 0,-2 1-5 15,4-3 0-15,-9 0-1973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46:39.542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6470 9897 1017 0,'0'0'0'0,"0"0"0"16,6 0 0-16,-6 0 63 0,5 0 1 0,-5 0-64 15,3 0 0-15,-3 0 148 0,1 0 2 0,-1 0-150 16,4 3 0-16,-4-3 121 0,1 5 1 0,-1-5-122 16,-5 8 0-16,5-8 22 0,-12 22 2 0,12-22-24 0,-26 29 0 15,9-17 39-15,-2-1 1 0,-4-1-40 0,-1-1 0 16,-1 1 46-16,-1-1 0 0,-6 1-46 0,2-1 0 15,0-1 32-15,1 0 1 0,-4-2-33 0,-4 1 0 16,2-4 37-16,2 2 1 0,-4-1-38 0,-1 0 0 0,-4-3 40 16,-1 2 1-16,-1 1-41 0,-3 0 0 0,1-2 31 15,-3 1 2-15,1 0-33 0,-5-1 0 0,-1-2 36 16,-2 0 1-16,-3 1-37 0,2 1 0 0,-2 0 36 16,-3-1-1-16,3 1-35 0,-5 1 0 0,3-3 40 0,-2 3-1 15,-1-1-39-15,2-2 0 0,-4 0 38 0,3 0 0 16,-1 3-38-16,2-3 0 0,0 1 37 0,-2 3 1 15,-1-1-38-15,-2-3 0 0,-2 3 31 0,-1 0 0 16,0-1-31-16,1-1 0 0,-1 2 26 0,3-3 1 16,3 2-27-16,-6 0 0 0,3-1 22 0,0 2 2 15,0-3-24-15,-1 2 0 0,1-1 19 0,-3 3 0 0,3-1-19 16,-3 0 0-16,3-3 14 0,0 0 0 0,3 3-14 16,0 2 0-16,2-4 12 0,0 3 1 0,3-1-13 15,0 0 0-15,0 0 9 0,-3 0 0 0,0 0-9 16,3 2 0-16,1-2 7 0,4 1 0 0,-2 0-7 15,-1 1 0-15,1-2 6 0,-1 2 1 0,1-2-7 16,7 2 0-16,3-5 4 0,4 1 1 0,1 3-5 16,-1-1 0-16,4-2 3 0,4-1 2 0,1 0-5 15,3 4 0-15,4-4 3 0,-1 0 0 0,5 0-3 16,4 0 0-16,2 0 4 0,0 1 0 0,7-1-4 16,-2 0 0-16,6 2 4 0,0-2-1 0,2-2-3 15,-2 1 0-15,2 1 3 0,1 0 2 0,-1 0-5 0,3 1 0 16,0-1 5-16,-3 0 1 0,1 2-6 0,2-2 0 15,-3 0 7-15,3 0-1 0,-1 0-6 0,1 0 0 16,0 0 6-16,0 0 1 0,0 0-7 0,0-2 0 16,0 2-2206-16</inkml:trace>
  <inkml:trace contextRef="#ctx0" brushRef="#br0" timeOffset="5420.204">6259 9930 892 0,'0'0'0'0,"0"0"0"16,-8 5 0-16,8-5 54 0,-17 11 0 0,17-11-54 15,-29 11 0-15,11-6 124 0,-2 0-1 0,-4-4-123 16,1 2 0-16,-2 1 104 0,-4-3-1 0,1 1-103 16,-1 3 0-16,0-2 25 0,2 3 0 0,-2-1-25 15,4-4 0-15,-4-1 35 0,4-1 0 0,-4-1-35 16,4 2 0-16,-1 2 46 0,2-1 0 0,7-2-46 0,-1-1 0 16,2 2 32-16,5-5 1 0,5 4-33 0,-2-1 0 15,8 1 26-15,0 1 1 0,1 0-27 0,2 0 0 16,1-2 44-16,0 1-1 0,6-4-43 0,9 2 0 15,8-1 55-15,10 0 1 0,-4-1-56 0,1 2 0 0,-1 1 57 16,1 2-1-16,-1 2-56 0,1-1 0 0,-4 3 52 16,2-1 2-16,1-2-54 0,-4 1 0 0,-2 3 45 15,-1-5 1-15,-3 1-46 0,1 2 0 0,-6 2 45 16,-2 0 0-16,-7-2-45 0,1 0 0 0,-4-3 44 0,-4 2 1 16,-2-1-45-16,0 1 0 0,0 1 37 15,-2-3 1-15,-4 3-38 0,-4-1 0 0,-6 1 30 0,-1-3 1 16,-9 0-31-16,1 0 0 0,-9 0 29 0,1 0 0 15,-4 0-29-15,1-6 0 0,-3 1 24 0,1 0 2 16,0 2-26-16,0 0 0 0,1 0 23 0,-1 0-1 16,1-1-22-16,7 1 0 0,1 2 24 0,-1-4-1 15,6 2-23-15,3 0 0 0,5-1 22 0,4 1 0 0,2 0-22 16,5-3 0-16,2 1 18 0,3 2 0 0,0 1-18 16,3-1 0-16,4 1 20 0,1 2 0 0,7-4-20 15,6 1 0-15,5-1 19 0,7 1 2 0,4 2-21 16,-2 1 0-16,5 0 19 0,-2 0 0 0,-3 0-19 15,2 1 0-15,-1 1 18 0,-1-1 1 0,-1 3-19 16,-1-1 0-16,-1 1 15 0,-1 4 2 0,-6-1-17 16,1-4 0-16,-3 0 13 0,-5-3-1 0,-2 0-12 15,-3 0 0-15,-5 2 11 0,0-2 0 0,-7 0-11 16,2 0 0-16,-3 0 13 0,0 0-1 0,-4 0-12 16,0 0 0-16,-5-2 9 0,1-1 1 0,-11 0-10 0,-7 1 0 15,-9-1 9-15,-6-2 1 0,-4 0-10 0,2-1 0 16,2 5 8-16,2-3 0 0,-2 1-8 0,0 2 0 15,-3-4 6-15,5 2 0 0,4 0-6 0,3 1 0 16,5-1 5-16,0 1 0 0,7 1-5 0,1 1 0 0,10 0 5 16,1 0-1-16,3 0-4 0,5 0 0 0,0 0 4 15,5 0-1-15,3 0-3 0,4 1 0 0,9 4 2 16,5-2 2-16,2 3-4 0,6-1 0 0,4 2 2 16,4-4 1-16,1 3-3 0,1 0 0 0,-2 1 3 15,-3-1-1-15,6 0-2 0,-2 1 0 0,2-4 2 0,-2 2 1 16,-5-1-3-16,-1 1 0 0,-4 0 3 0,1 1-1 15,-6-4-2-15,-2-1 0 0,-10-1 2 0,-3 0 0 16,-5 2-2-16,-1 1 0 0,-5-3 3 0,-2 0 0 16,-5 0-3-16,1 0 0 0,-9-3 3 0,-3 0 2 0,-5-2-5 15,-9 0 0-15,-10 1 4 0,-8-4 1 0,2 0-5 16,-3 0 0-16,2 0 3 0,1-2 2 0,0 2-5 16,-7 4 0-16,5 1 3 0,-1-2 2 0,3 2-5 15,1-1 0-15,5 1 3 0,4 0 0 0,5 0-3 16,3-5 0-16,4 3 3 0,6 2 0 0,5 3-3 15,6-3 0-15,2 1 2 0,6 2 0 0,6 0-2 16,-1 0 0-16,8 0 3 0,-1 0-1 0,10 2-2 16,8 1 0-16,9-1 2 0,13 4 2 0,-2-3-4 15,3 2 0-15,-3 0 3 0,2-1 0 0,-2 3-3 16,-2-1 0-16,2 2 3 0,-5 0 0 0,0-2-3 16,-9 1 0-16,1-3 3 0,-7 3 2 0,-3-4-5 0,-4 2 0 15,-6-5 4-15,-2 1 1 0,-3 2-5 0,-6 1 0 16,-5-4 4-16,-4-4 2 0,-9 1-6 0,-9 2 0 15,-11 1 7-15,-5-5 0 0,-7 2-7 0,1-5 0 16,-10 0 8-16,-4-2 0 0,2 2-8 0,3 1 0 0,1-1 7 16,1 1 1-16,6 1-8 0,1 1 0 0,9 2 5 15,4 0 2-15,8 3-7 0,7 3 0 0,6 2 5 16,3 1 0-16,10-6-5 0,5-3 0 0,-10 3-2581 16</inkml:trace>
  <inkml:trace contextRef="#ctx0" brushRef="#br0" timeOffset="14045.868">5121 9856 929 0,'0'0'0'0,"0"0"0"0,-17-3 0 0,1 1 46 16,-2 1 0-16,-3-1-46 0,2-3 0 0,-1 2 122 15,2-2 0-15,0 1-122 0,6 0 0 0,-1 4 120 16,5 0 0-16,0 0-120 0,5 0 0 0,3 0 21 15,3 0-1-15,0 0-20 0,7 0 0 0,6 2 39 16,1 0 2-16,7-1-41 0,2 1 0 0,7 1 42 0,1 0 2 16,4 0-44-16,-5 2 0 0,-2-3 30 0,1 4 2 15,-2-1-32-15,-2-1 0 0,-2 1 28 0,-2 1 0 16,-3-2-28-16,-4 0 0 0,-7 1 23 0,-2 0 2 16,-5-2-25-16,-3-1 0 0,0-2 24 0,-3 0 0 15,-7 1-24-15,-6 1 0 0,-8 1 24 0,-3-1 1 16,-5-1-25-16,2-1 0 0,1-1 22 0,4-1 0 0,-4-1-22 15,4 1 0-15,-1 1 22 0,1-1 0 0,5-1-22 16,3 0 0-16,-1 1 18 0,6-1 0 0,4 1-18 16,0 2 0-16,3 0 25 0,2 2-1 0,3-2-24 15,0 0 0-15,0 0 34 0,3 0 1 0,5 0-35 16,6 0 0-16,10 0 39 0,5 3 1 0,-2-3-40 16,0 0 0-16,-1 0 39 0,-4 0 0 0,3 0-39 15,2 2 0-15,-1 1 35 0,-1 0 1 0,-2-1-36 16,1-1 0-16,0 4 32 0,-5-3 1 0,0-1-33 15,-2 1 0-15,-1-1 29 0,-3 1 1 0,-5-1-30 16,0 3 0-16,-6-4 21 0,-2 1 0 0,-2 1-21 16,-1-1 0-16,-2 3 17 0,-3-4 1 0,-5 0-18 0,-6 0 0 15,-6 0 12-15,-6-4 0 0,3 1-12 0,-3 2 0 16,8-4 12-16,0 2-1 0,-1 0-11 0,2 1 0 16,1 2 8-16,2-3 1 0,2 1-9 0,4 1 0 15,0 1 6-15,0 1 1 0,5 1-7 0,4-2 0 0,0-2 6 16,1 1-1-16,3 1-5 0,0 0 0 0,0 0 7 15,3 0 0-15,2 0-7 0,3 0 0 0,5 0 6 16,3 0 2-16,0 0-8 0,1 1 0 0,-1 1 7 16,2 1 0-16,-5-1-7 0,-1 1 0 0,-4-2 7 0,-5 1-1 15,2-1-6-15,-5 3 0 0,2-4 8 0,1 1 1 16,-3 1-9-16,0-1 0 0,0 3 7 0,0-4 1 16,0 3-8-16,-5 1 0 0,2-2 5 0,-2 3 2 15,-3 1-7-15,-1-3 0 0,-2 2 7 0,-2-5 0 16,0 0-7-16,4 0 0 0,1 0 5 0,0 0 1 15,3-3-6-15,2 0 0 0,-2 1 4 0,0-1 1 16,5 1-5-16,0 1 0 0,0-1 3 0,0 2 2 0,0-3-5 16,2 1 0-16,-2 2-2157 0</inkml:trace>
  <inkml:trace contextRef="#ctx0" brushRef="#br0" timeOffset="25448.107">3683 9878 1155 0,'0'0'0'0,"0"0"0"16,13 0 0-16,-13 0 61 0,27 0 0 0,-27 0-61 15,26 2 0-15,-26-2 122 0,17 3 1 0,-17-3-123 16,13 1 0-16,-13-1 90 0,3 0 0 0,-3 0-90 0,-3 0 0 15,3 0 28-15,-8 0 1 0,8 0-29 0,-25 0 0 16,-1-3 28-16,-7-2 0 0,2-1-28 0,3 0 0 16,-1 3 26-16,3-2 0 0,1-1-26 0,-4 1 0 15,-1 0 20-15,-2 0 0 0,2 2-20 0,-2 0 0 0,5 1 19 16,-2-1 2-16,0 0-21 0,4 1 0 16,4-1 17-16,1 0 3 0,-1-2-20 0,3 2 0 0,6 0 17 15,0 0 3-15,6 3-20 0,-2-3 0 0,5 1 22 16,0 1 2-16,1-1-24 0,-1 2 0 0,-2 0 21 15,5 0 1-15,0 0-22 0,0 0 0 0,0-3 22 16,0 0-1-16,8 1-21 0,10-1 0 0,6 3 22 0,6 0 1 16,3 0-23-16,1 0 0 0,-1 0 21 0,4 0 1 15,1 0-22-15,-4 0 0 0,2 3 20 0,-1-1 1 16,-1 1-21-16,-6 0 0 0,1 0 19 0,-3 2 1 16,-1-4-20-16,-1 3 0 0,-2-1 26 0,-1 2 1 15,-5-5-27-15,2 0 0 0,-6 0 27 0,1 0 0 16,-2 0-27-16,-6 0 0 0,-3 0 25 0,-2 0 0 0,0 0-25 15,-2 0 0-15,2 0 23 0,0 0 0 0,-5 0-23 16,2 0 0-16,-5 0 20 0,-5-5-1 0,-4 2-19 16,-4 1 0-16,-4-1 15 0,-4-2 1 0,-1 2-16 15,1-2 0-15,3 2 13 0,-1 3 2 0,0-5-15 16,2 2 0-16,-4 0 12 0,4 1 1 0,-3-1-13 16,6 3 0-16,5 3 11 0,-4-3 0 0,8 2-11 15,2 0 0-15,3-1 10 0,6 2 2 0,-1-3-12 16,3 0 0-16,0 0 7 0,0 0 2 0,0 0-9 15,0 0 0-15,5 0 7 0,1 0 1 0,1 0-8 16,9 0 0-16,4 2 7 0,9 1-1 0,0-3-6 0,-4 2 0 16,1-1 6-16,-4 1 0 0,2 1-6 0,1-3 0 15,-1 2 4-15,-1-1 2 0,1-1-6 0,1 0 0 16,-4 2 4-16,0 1 2 0,-1-3-6 0,3 0 0 0,-6 0 4 16,2 0 1-16,-1-3-5 0,-5 1 0 0,-5 2 4 15,-1 0 2-15,-5 0-6 0,1 0 0 0,-3 0 4 16,3 0 1-16,-3 0-5 0,-3 2 0 0,-2 1 3 15,-2-3 2-15,-3 1-5 0,-9 1 0 0,-3 0 3 16,-10-1 0-16,1 1-3 0,3-1 0 0,-1 3 3 16,2-3 0-16,0 2-3 0,1 0 0 0,4-3 2 0,1-3 1 15,1 2-3-15,-1 1 0 0,5 1 2 0,2 2 0 16,2-3-2-16,4 2 0 0,7-2 1 0,1 0 1 16,0 0-2-16,1 2 0 0,3-1 2 0,-4 2-1 15,4-1-1-15,4 1 0 0,-8-3-2124 0</inkml:trace>
  <inkml:trace contextRef="#ctx0" brushRef="#br0" timeOffset="29971.886">2047 9284 1255 0,'0'0'0'16,"0"0"0"-16,4-4 0 0,-4 4 32 0,0-4-1 0,0 4-31 15,-4-9 0-15,4 9 64 0,-13-11 1 0,13 11-65 16,-34-19 0-16,10 6 64 0,-4-1 1 0,-6 0-65 15,-1 1 0-15,-9 2 23 0,-4 0-1 0,2 0-22 16,-4 0 0-16,1 1 20 0,-2 2 0 0,1-3-20 16,-6 3 0-16,2 2 21 0,2 0 0 0,1-2-21 15,1 0 0-15,2 1 17 0,-1 1 1 0,0-2-18 16,2 0 0-16,0 2 20 0,-3 0 0 0,4-1-20 16,0 1 0-16,1 1 17 0,-1-3 1 0,3 0-18 15,3 4 0-15,5-4 33 0,3 3-1 0,5-3-32 0,3 3 0 16,3 2 29-16,1 0 0 0,7 1-29 15,3-4 0-15,2 1 45 0,8 1 1 0,0 0-46 0,0 3 0 16,0-1 46-16,0 1 1 0,5 1-47 0,3-4 0 16,5 3 53-16,3 1 1 0,5-3-54 0,1 3 0 0,2 3 40 15,1-2 1-15,1 4-41 0,-6 2 0 0,4 0 31 16,-5 1 2-16,1 0-33 0,-3-1 0 0,-1-4 29 16,2 0 1-16,-6 2-30 0,1-4 0 0,-2 1 27 15,-3-1 1-15,-3-1-28 0,0 0 0 0,0 0 25 16,-2 0 0-16,2 0-25 0,-5 0 0 0,3 0 20 15,-3 0 0-15,-3 0-20 0,-2 0 0 0,0-1 19 0,-6-2 0 16,-5 0-19-16,-6 1 0 0,-7 2 16 0,-1 0 0 16,-4 0-16-16,5 0 0 0,1 0 13 0,-1 2 2 15,2-2-15-15,3 0 0 0,2 0 10 0,1-2 1 16,2 2-11-16,1-3 0 0,1 3 10 0,1 3 0 0,3-3-10 16,4 2 0-16,-3 1 9 0,8-3 1 15,-1 0-10-15,-1 0 0 0,4 0 8 0,2 0 0 0,2 0-8 16,1 1 0-16,-3 1 6 0,3-1 0 0,-2 3-6 15,7-4 0-15,4 4 7 0,2 4 0 0,5 2-7 16,-1-1 0-16,-1 1 5 0,4-1 1 0,0 1-6 16,-4-1 0-16,4-4 6 0,-2 1-1 0,-2 2-5 15,-1 2 0-15,-1 1 5 0,1 2 0 0,-4-1-5 16,1-4 0-16,3 0 6 0,2 0 0 0,-6 0-6 16,-4-2 0-16,-3-3 4 0,-2-3 1 0,-3-3-5 15,0 2 0-15,0 1 3 0,0-4 1 0,-4 0-4 16,-8-7 0-16,-4-7 7 0,-1-2 0 0,-4-1-7 15,-1 5 0-15,1-1 9 0,0 1 1 0,6 0-10 0,-1-4 0 16,3-1 9-16,3-3 1 0,2-1-10 0,4-4 0 16,0-2 8-16,4 1 1 0,4 0-9 0,0-1 0 15,7-2 7-15,-1-3 0 0,6 3-7 0,5 4 0 0,4 2 3 16,5 2-1-16,4 1-2 0,4 0 0 0,4 2 0 16,4 2 1-16,3-1-1 0,5 2 0 0,-54 19-2195 15</inkml:trace>
  <inkml:trace contextRef="#ctx0" brushRef="#br0" timeOffset="31352.107">5497 9245 1231 0,'0'0'0'0,"0"0"0"0,0 3 0 0,0-3 49 0,-3 0 1 16,3 0-50-16,-2 0 0 0,2 0 96 0,0 0-1 16,0 0-95-16,0 0 0 0,0 0 87 0,0 0 0 15,0 0-87-15,0 0 0 0,0 0 24 0,2 0 0 16,-2 0-24-16,11 0 0 0,-11 0 27 0,21-13 0 15,-21 13-27-15,27-16 0 0,-27 16 20 0,32-20 1 0,-18 7-21 16,2-3 0-16,2 4 18 0,1-4 1 0,-2-3-19 16,1 5 0-16,3-2 23 0,3 3 1 0,-4-1-24 15,3 0 0-15,1-5 39 0,4 1 0 0,-1 1-39 16,2 1 0-16,0 0 54 0,1-3 1 0,2 2-55 16,-5-2 0-16,0 0 53 0,-1 0 0 0,1 1-53 15,1-4 0-15,1 0 46 0,0 1 1 0,1 1-47 16,2-1 0-16,-2 2 38 0,4 2 1 0,-6 1-39 15,3 3 0-15,-6 2 28 0,1 3 0 0,1 0-28 16,-5 2 0-16,2-2 24 0,-7 0 1 0,1 2-25 0,-2 1 0 16,-7 4 19-16,3-3 0 0,-9 1-19 0,2 2 0 15,-9-3 16-15,3 3-1 0,-7-1-15 0,-8 1 0 16,-5-4 14-16,-4-3-1 0,-6 2-13 0,0 1 0 16,-8 0 12-16,1 0 1 0,-3 2-13 0,-1 2 0 0,1 1 9 15,-2 1 1-15,-4 2-10 0,3-1 0 0,1 1 8 16,3-3 0-16,2 2-8 0,3 1 0 0,-2 0 4 15,3-3 2-15,6 2-6 0,2-4 0 0,9-1 2 16,1-2 1-16,3 2-3 0,8 1 0 0,5-1 3 16,2 0-1-16,6 2-2 0,3-3 0 0,7 0 1 0,2-3 1 15,6 1-2-15,-1-2 0 0,12-3 1 0,1 1 2 16,4 3-3-16,-4 0 0 0,0 1 2 0,4 0 0 16,2 1-2-16,2 0 0 0,2 0 1 0,5 2 1 15,-7 3-2-15,-3-3 0 0,-6 3 2 0,-4 3 0 16,1-1-2-16,-6 4 0 0,3-1 2 0,-6 3 0 15,-1 1-2-15,-6 1 0 0,-7-1 4 0,-5 2-1 0,-3 2-3 16,-3-4 0-16,-3 3 2 0,-2 0 2 0,-3 1-4 16,-1 3 0-16,-4 0 2 0,-6 4 1 0,0-2-3 15,-2 2 0-15,-8 1 2 0,1 1 1 0,-3-2-3 16,-2-1 0-16,-4 0 2 0,-1 2 0 0,0 0-2 16,4-1 0-16,6 1 2 0,2 3 1 0,5-12-3 15,1-4 0-15,20-8-2040 0</inkml:trace>
  <inkml:trace contextRef="#ctx0" brushRef="#br0" timeOffset="36716.224">2872 12760 1218 0,'0'0'0'0,"0"0"69"15,-1 0 0-15,-23-5-69 0,1-1 0 0,-2 1 115 0,-4-2 0 16,0 3-115-16,-1-1 0 0,1 0 99 0,-4 0 1 16,3 2-100-16,-2-3 0 0,-2 1 25 0,4 2-1 15,-2-2-24-15,5-1 0 0,-2 0 29 0,4 1 2 16,4 0-31-16,-3-1 0 0,4 4 27 0,2-1 0 16,2 1-27-16,3 1 0 0,1-1 19 0,-1 1 0 15,3-1-19-15,4 1 0 0,6-1 23 0,3 2 1 0,5 0-24 16,2 0 0-16,9 0 21 0,3 0 2 0,7 0-23 15,4 0 0-15,9 2 31 0,9-1 1 0,-2-1-32 16,5 0 0-16,0 2 37 0,1-1 0 0,-3 1-37 16,1 1 0-16,-2 0 33 0,-2 0 2 0,-2-1-35 15,-6 1 0-15,0-3 33 0,-6 2-1 0,-1-1-32 16,-9 1 0-16,-5-1 27 0,-6 1 1 0,-6-2-28 16,-3-2 0-16,-7-1 32 0,-1 0 0 0,-10-2-32 15,-4-1 0-15,-9-3 30 0,-7 1 2 0,-1-3-32 16,-6 3 0-16,2 1 29 0,-5 1 1 0,2 0-30 15,-4-1 0-15,2 3 24 0,-7-4-1 0,4 1-23 0,0 1 0 16,3 1 22-16,2 2-1 0,2-3-21 0,3 4 0 16,7 2 21-16,7 2 2 0,1-4-23 0,8 2 0 15,5-3 23-15,5 0 1 0,3 1-24 0,0 1 0 16,0-1 19-16,3 2 1 0,10 2-20 0,5-1 0 0,10 2 24 16,9 2 0-16,-2 0-24 0,3 0 0 0,4-2 23 15,2-2-1-15,-2 3-22 0,-4 0 0 0,-3 3 19 16,2-4 1-16,-7 2-20 0,2-1 0 0,-2 1 17 15,-1 0 3-15,-4 1-20 0,-1-3 0 0,-6 2 15 16,-6-2 1-16,-4-1-16 0,0-1 0 0,-8 3 16 0,0-1-1 16,0-3-15-16,-3 1 0 0,-2 1 13 0,-3-1-1 15,-4 3-12-15,-9-4 0 0,-9 0 11 0,-10 0 1 16,5 0-12-16,-2 0 0 0,7-4 9 0,-2 0-1 16,2-1-8-16,-4 2 0 0,4 0 7 0,-2 1 0 15,2-1-7-15,4 1 0 0,6 2 6 0,0 0-1 16,6 0-5-16,1 0 0 0,10-1 5 0,3 1-1 0,3 0-4 15,2 0 0-15,3 0 5 0,2 0 0 0,2 0-5 16,9 0 0-16,8 0 6 0,4 0-1 0,1 1-5 16,-6 2 0-16,-2 2 5 0,-5 0-1 0,-4 0-4 15,-1 3 0-15,-3-4 5 0,-4 3-1 0,3-1-4 16,0-1 0-16,-4-2 2 0,5 0 0 0,-3-9-2 16,6-5 0-16,-16 11-2386 0</inkml:trace>
  <inkml:trace contextRef="#ctx0" brushRef="#br0" timeOffset="44458.598">3357 12934 803 0,'0'0'0'0,"0"0"0"15,8 3 0-15,-8-3 42 0,20 5 0 0,-20-5-42 16,26 11 0-16,-26-11 107 0,24 9 0 0,-24-9-107 16,21 11 0-16,-21-11 125 0,14 10 1 0,-14-10-126 15,11 9 0-15,-11-9 17 0,8 5-1 0,-8-5-16 16,5 5 0-16,-5-5 42 0,5 3 1 0,-5-3-43 15,3 2 0-15,-3-2 57 0,0 3 0 0,0-3-57 0,-3 5 0 16,3-5 48-16,-5 7 1 0,5-7-49 0,-8 13 0 16,8-13 49-16,-13 19 0 0,13-19-49 0,-13 13 0 15,13-13 44-15,-11 8 0 0,11-8-44 0,-14 8 0 16,14-8 40-16,-21 11 1 0,21-11-41 0,-24 9 0 0,24-9 37 16,-25 2 1-16,25-2-38 0,-26 3 0 0,26-3 47 15,-29 3 0-15,29-3-47 0,-25-1 0 0,25 1 57 16,-21-4 2-16,21 4-59 0,-22-3 0 0,22 3 57 15,-24 0 0-15,24 0-57 0,-21 0 0 0,21 0 61 16,-25-3-1-16,9 0-60 0,-2 0 0 0,-2 0 50 16,-1-2 0-16,0-2-50 0,0 3 0 0,4 1 41 15,-4-1 0-15,4 0-41 0,-2-3 0 0,4 1 38 0,-1 1 0 16,-1-1-38-16,4 0 0 0,2 1 36 0,1 2 1 16,-1-4-37-16,2 3 0 0,-4-3 30 0,0 1 0 15,2 1-30-15,-2 2 0 0,4 0 28 0,-6-2 1 0,6-1-29 16,-4-1 0-16,0 3 30 0,2-3 1 0,1 1-31 15,-2-2 0-15,-1-1 27 0,0-1 0 0,0 1-27 16,-3-1 0-16,4 1 25 0,-4-1 2 0,3 2-27 16,0 0 0-16,5 3 22 0,-1-4-1 0,2 1-21 15,3 2 0-15,-1 1 20 0,0 0 0 0,2-1-20 16,-2 0 0-16,0-1 17 0,-1 1 0 0,1-2-17 16,0-2 0-16,1 1 16 0,0-1 1 0,0 1-17 15,-1-1 0-15,-2 3 16 0,3-1 1 0,-1 0-17 16,2 1 0-16,1 1 15 0,2 1 0 0,0-1-15 15,0-2 0-15,-3 2 15 0,3-4 1 0,0 4-16 0,0 1 0 16,0 0 13-16,0 2 2 0,0-3-15 0,3 1 0 16,2-1 12-16,-5-1 2 0,5 3-14 0,-2-4 0 15,-2 3 10-15,3 0 0 0,-1 2-10 0,2-3 0 16,-2-1 8-16,-2 1 0 0,3 1-8 0,-3 1 0 16,2-4 5-16,2 1 2 0,-5 1-7 0,3 0 0 0,-3-1 4 15,0 3 2-15,0-3-6 0,0 3 0 0,0-3 2 16,0 2 2-16,2 1-4 0,1 1 0 0,0-2 2 15,-1 2 0-15,-2 1-2 0,0-3 0 0,0 4 2 16,0-1 1-16,0 1-3 0,0-1 0 0,0 0 1 16,0 1 1-16,0-1-2 0,0 1 0 0,0-1 1 0,0 0 1 15,0 2-2-15,0-3 0 0,0 2 3 0,0-1-1 16,0 1-2-16,0 1 0 0,0 0 2 0,0 1 0 16,0-1-2-16,0 2 0 0,0-2 1 0,0 0 2 15,0 0-3-15,0 1 0 0,0-1 2 0,0 0 0 0,0 3-2 16,-2-3 0-16,2 2 2 0,0 0 1 0,0-1-3 15,0 1 0-15,0-1 2 0,0 1 0 0,0 0-2 16,0-1 0-16,0 1 2 0,0-1 2 0,-3 1-4 16,3 1 0-16,-3-3 2 0,1 2 1 0,2-1-3 15,0 1 0-15,0 1 3 0,-3-3-1 0,3 2-2 16,0-1 0-16,0-1 2 0,-1 2 0 0,-3-2-2 16,4 1 0-16,0-1 1 0,0 2 2 0,0-2-3 15,-3 0 0-15,3 1 2 0,0 1 0 0,-1 0-2 16,1-1 0-16,-4 1 2 0,4-1 1 0,-1 3-3 15,-2-4 0-15,3 3 2 0,-5 0 1 0,2 0-3 0,-1 0 0 16,0 0 4-16,-1 2 0 0,0 0-4 16,2 0 0-16,-2-2 5 0,0-2-1 0,5-1-4 0,0 0 0 15,-3 2 6-15,3 0-1 0,-3-1-5 0,1-1 0 16,2 0 5-16,-3 0 0 0,3 0-5 0,0 0 0 16,0 0 6-16,0 0 0 0,0 0-6 0,0 0 0 15,0 0 4-15,0 0 1 0,3 0-5 0,2 0 0 0,0-1 4 16,3-3 2-16,-3 1-6 0,3 0 0 0,-4 0 4 15,3 0 1-15,1 1-5 0,-3-1 0 0,3 0 3 16,-4 0 2-16,1 1-5 0,-2 0 0 0,2 1 4 16,0-1 1-16,-5 2-5 0,0 0 0 0,0 0 3 0,0 0 1 15,0 0-4-15,3 0 0 0,-3 0 5 0,2 0-1 16,6-1-4-16,0-1 0 0,-4 1 4 0,3 1 0 16,-2-4-4-16,-1 3 0 0,1-1 4 0,-2 1-1 15,2-1-3-15,-2 0 0 0,-1 1 2 0,1-1 2 16,2 2-4-16,-5-1 0 0,3-1 2 0,-3 2 1 15,2-1-3-15,1-1 0 0,-3 2 1 0,3-3 2 0,-3 3-3 16,2 0 0-16,1 0 1 0,-3 0 0 0,0 0-1 16,0 0 0-16,0 0 1 0,0 0 0 0,1 0-1 15,3 0 0-15,-4 0 1 0,3 0 0 0,-3 0-1 16,0 0 0-16,0 0 1 0,1 0 1 0,2 0-2 16,-3 0 0-16,4 0 0 0,-3 0 1 0,-1 0-1 15,0 0 0-15,0 0 0 0,0 0 1 0,0 0-1 16,0 0 0-16,0 0 0 0,0 0 1 0,-9 3-1 15,-4 0 0-15,0-1 0 0,-6 1 1 0,-2 2-1 16,1-1 0-16,2 1 0 0,2 0 0 0,11-4 0 16,-4 1 0-16,1 0 0 0,-5 1 0 0,0 0 0 0,-3 0 0 15,-1 0 0-15,1 2 0 0,-2-2 0 0,2 2 0 16,-1-2 0-16,-4 0 0 0,5 0 0 0,-1 1 0 16,-2-4 0-16,1 1 0 0,-12 6 0 0,6-6 0 15,6 1 0-15,2 1 0 0,12-3 0 0,-1 0 0 0,0 0 0 16,2 0 1-16,0 0-1 0,1 0 0 0,2 0 1 15,-3 0 0-15,3 0-1 0,-3 0 0 0,3 0 2 16,0 0 0-16,0 0-2 0,0 0 0 0,0 0 2 16,0 0 0-16,0 0-2 0,0 0 0 0,0 0 3 0,0 0-1 15,11-2-2-15,2-1 0 0,3 2 2 0,-4-4 0 16,6 2-2-16,-2-1 0 0,-3 3 4 0,2-1 0 16,0 1-4-16,1-2 0 0,-3-1 3 0,2 1 2 15,-5 2-5-15,-2-1 0 0,2-3 4 0,1 2 1 16,6 0-5-16,-1 0 0 0,2 0 4 0,1-1 2 0,0 1-6 15,2 0 0-15,-1 2 5 0,1 1-1 0,-2-4-4 16,-1 3 0-16,-1-1 4 0,-1 1 1 0,13-3-5 16,-4 1 0-16,-4 0 4 0,-3 2 1 0,-15 1-5 15,-2 0 0-15,3 0 3 0,0 0 2 0,-4 0-5 16,4 0 0-16,-4 0 3 0,1 0 1 0,2 0-4 16,-3 0 0-16,4 0 2 0,-3 0 0 0,-1 0-2 15,0 0 0-15,0 0 1 0,0 0 1 0,0 0-2 16,3 0 0-16,-3 0 2 0,2 0-1 0,1 0-1 15,-3 0 0-15,3 0 0 0,-3 0 1 0,7 1-1 16,1 2 0-16,0 2 0 0,0 1 1 0,1 2-1 16,2 0 0-16,-3 0 0 0,0 0 0 0,2-2 0 15,1 1 0-15,-1 1 0 0,-2-4 0 0,0 4 0 0,0 0 0 16,1 0 0-16,-1 0 0 0,0-2 0 0,0 1 0 16,-3 1 0-16,3-4 0 0,4 9 0 0,-2-2 0 0,-2-1 0 15,-3 1 0-15,-2-10 0 0,-3 2 0 0,2 1 0 16,1-3 0-16,-3 1 0 0,3-1 0 0,-3 1 0 15,2 0 0-15,-2-1 0 0,0 2 0 0,3-3 0 16,-3 2 0-16,0-2 0 0,0 0 0 0,0 0 0 16,0 0 0-16,0 0 0 0,0 0 0 0,0 0 0 15,0 0 0-15,-3-2 0 0,1-1 0 0,-1 0 0 0,0 0 0 16,-7-8 0-16,-3 0 0 0,1 1 0 0,0-3 0 16,8 9 0-16,-1-1 0 0,0-1 0 0,-1-1 0 15,-4-2 0-15,2-2 0 0,-1 0 0 0,1 0 0 16,0-4 0-16,0 3 0 0,3-1 0 0,-3 0 1 15,3 4-1-15,2-1 0 0,1 4 1 0,-1-2 0 0,0 3-1 16,1 2 0-16,2 0 1 0,0 0 1 0,0 0-2 16,0-1 0-16,0 1 1 0,0 0 0 0,2-3-1 15,1-1 0-15,0 3 0 0,2-1 1 0,0 2-1 16,0 0 0-16,1 1 0 0,-1 0 1 0,0 1-1 16,-2 1 0-16,2 0 0 0,-1 0 1 0,0 0-1 15,-3 0 0-15,2 0 0 0,-3 0 1 0,4 0-1 16,-3 1 0-16,-1 1 0 0,3 0 0 0,-3 1 0 15,0 0 0-15,-3 0 0 0,2 0 0 0,-6 0 0 16,2 2 0-16,-4-2 0 0,1 1 0 0,-5 0 0 16,-3 1 0-16,3 0 0 0,-4 0 0 0,-12 4 0 15,0-1 0-15,4-5 0 0,-4 0 0 0,4 0 0 0,-4 1 0 16,4-1-1-16,-4 2 1 0,-14-4 0 0,5 2 0 16,4 0-1-16,2 1 1 0,18-3 0 0,-5 1 0 15,1-2-1-15,2 0 1 0,8 0 0 0,4 0 0 0,-6 0-1 16,2 0 1-16,5 0 0 0,-2 0 0 0,0 0-1 15,0 0 1-15,-2 0 0 0,-1 0 0 0,0 0-1 16,3 0 1-16,2 0 0 0,3 0 0 0,-2 0-2 16,-1 0 2-16,3 0 0 0,0 0 0 0,0 0 0 15,3 0 0-15,15-2 0 0,-1 1 0 0,1-1 0 16,1 0 0-16,-10 2 0 0,2 0 0 0,-1 0 0 0,3 0 0 16,6 0 0-16,-2 0 0 0,1 0 0 0,3 0 0 15,-4-1 0-15,2-1 0 0,-1 1 0 0,-1-1 2 16,23 1-2-16,-9 1 0 0,-3 0 0 0,-5 0 1 15,-19 0-1-15,3 0 0 0,-3 0 0 0,1 0 1 16,-2 0-1-16,-1 0 0 0,1 0 0 0,0 0 1 0,-1 0-1 16,1 0 0-16,-3 0 0 0,2 0 1 0,-2 0-1 15,0 0 0-15,0 0 0 0,0 0 1 0,0 0-1 16,0 0 0-16,0 0 0 0,0 0 1 0,0 0-1 16,0 0 0-16,0 0 0 0,0 0 1 0,0 0-1 15,-2 0 0-15,2 0 0 0,-3 0 1 0,1-4-1 16,-4 3 0-16,1-1 0 0,0 1 0 0,1 1 0 15,1 0 0-15,-2 0 0 0,0 0 0 0,2 0 0 16,-2 0 0-16,2 0 0 0,1 0 0 0,-1 0 0 16,-2 0 0-16,2 0 0 0,0 0 0 0,1 0 0 15,2 0 0-15,-3 0 0 0,3 0 0 0,-2 0 0 0,2 0 0 16,0 1 0-16,0 1 0 0,2 6 0 0,6 0 0 16,0 1 0-16,5-1 0 0,4 3 0 0,2-1 0 15,-1-1 0-15,-2-1 0 0,-2-2 0 0,2 1 0 0,0-1 0 16,2 0 0-16,-6 1 0 0,1-4 0 15,0 2 0-15,0-1 0 0,-10-2 0 0,0 0 0 0,-1-1 0 16,1 1 0-16,-3-2 0 0,1 0 0 0,3 0 0 16,-4 0 0-16,3 1 0 0,2 1 0 0,-4-1 0 15,2 1 0-15,1-2 0 0,-4 0 0 0,0 0 0 0,0 0 0 16,0 3 0-16,-4-3 0 0,-4 0 0 16,-1-3 0-16,-20 0 0 0,0 0 0 0,4 0 0 0,-1 1 0 15,14 0 0-15,-4 1 0 0,-2-2 0 0,-3-1 0 16,-57-5 0-16,27 1 0 0,18 3 0 0,7 2 0 15,22 3 0-15,0 0 0 0,0-3 0 0,-1 1 0 16,2 2 0-16,3 0 0 0,-3 0 0 0,1 0 0 0,2 0 0 16,0 0 0-16,0 0 0 0,0 0 0 0,0 0 0 15,0 0 0-15,0 0 0 0,2 0 0 0,9-3 0 16,1 0 0-16,4 0 0 0,-1 1 0 0,18-1 0 16,-1 2 0-16,2-3 0 0,-4 3 0 0,-14 1 0 15,1 0 0-15,-1 0 0 0,2 0 0 0,18 1 0 16,-5 3 0-16,-7-4 0 0,-4 0 0 0,-20 0 0 15,2 0 0-15,1 0 0 0,-3 0 2 0,2 0-2 16,1 0 0-16,-3 0 0 0,3 0 1 0,-3 0-1 16,0 0 0-16,0 0 0 0,0 0 1 0,0 0-1 15,0 0 0-15,0 0 1 0,0 0 0 0,-3 0-1 16,3 0 0-16,-3 0 1 0,1 0 0 0,2 0-1 0,-3 0 0 16,1 0 1-16,2 0 1 0,0 0-2 0,0 0 0 15,0 0 0-15,0 0 1 0,-8-15-1 0,5 1 0 16,3 14-2861-16</inkml:trace>
  <inkml:trace contextRef="#ctx0" brushRef="#br0" timeOffset="53266.872">5025 12612 1595 0,'0'0'0'0,"0"0"90"16,0 0 0-16,0 0-90 0,-30-9 0 0,6 3 170 15,-1 1 2-15,-1 2-172 0,1-4 0 0,1 1 98 16,-2 0 0-16,-2 1-98 0,-1 0 0 0,-1 0 32 0,-4 1 0 15,1 0-32-15,-1 3 0 0,1-1 27 0,3 1 0 16,1 1-27-16,-1 0 0 0,1 0 27 0,3 1 1 16,6-1-28-16,-1 0 0 0,5 2 22 0,3-1 0 15,5-1-22-15,4 0 0 0,0 0 22 0,4 0 1 16,0 0-23-16,0 0 0 0,4 0 27 0,-1 0 0 16,6 0-27-16,4 2 0 0,11 0 29 0,6-1 1 0,-1-1-30 15,-4 0 0-15,4 0 27 0,1 0 0 0,1-1-27 16,-3-3 0-16,4 3 24 0,-2-1 0 0,-4 1-24 15,-1-1 0-15,-1 1 22 0,-6 1 0 0,3 0-22 16,-5 0 0-16,-2 1 18 0,0 2 0 0,-4-1-18 16,-2-2 0-16,-3 0 16 0,-2 0-1 0,-3 0-15 15,-3 1 0-15,3-1 14 0,-4 0-1 0,3 2-13 16,-4 0 0-16,-6 1 13 0,-2 0-1 0,-8 2-12 16,1 1 0-16,-3 0 12 0,-1 1 2 0,-1-3-14 15,4 1 0-15,-1 2 12 0,-2-6 1 0,6 1-13 0,3-1 0 16,2 1 13-16,0-1 1 0,5-1-14 0,3 0 0 15,2 0 19-15,3 0 0 0,0 0-19 0,0 0 0 16,0 0 19-16,0 0 0 0,-1 0-19 0,1 0 0 16,0-1 19-16,0-2 1 0,4-4-20 0,14-4 0 15,-18 11-2360-15</inkml:trace>
  <inkml:trace contextRef="#ctx0" brushRef="#br0" timeOffset="54214.847">7977 12584 1646 0,'0'0'0'0,"0"0"0"0,-3 0 0 0,0 0 88 15,-2 0 2-15,-4 0-90 0,-4 0 0 0,-8 0 135 16,0 0 0-16,1 0-135 0,-4 0 0 0,-2 0 81 16,1 0 2-16,-1 0-83 0,-6 1 0 0,2 3 32 0,-3-4 0 15,-1 1-32-15,1 1 0 0,-4 3 22 0,2-4-1 16,-2 2-21-16,7 2 0 0,1 0 15 0,-1 1-1 16,6-3-14-16,0 2 0 0,7-2 23 0,2-1-1 15,7-1-22-15,0 1 0 0,8-2 19 0,0 0 1 0,5 0-20 16,0 0 0-16,1 0 22 0,4 0 0 0,7 0-22 15,7 0 0-15,11 0 29 0,7-2 1 0,-2-1-30 16,-2 0 0-16,-3 1 31 0,-1-1 2 0,-3 0-33 16,0 0 0-16,-3 0 28 0,1-2 0 0,-3-1-28 15,-4-1 0-15,-1 3 24 0,-2-4 2 0,-2 1-26 16,-7 3 0-16,-2 2 23 0,-5-1-1 0,-1 1-22 16,-2 1 0-16,0-1 20 0,-2 2 2 0,-1-3-22 15,-2 1 0-15,-3 1 19 0,-2-1 1 0,-2-1-20 16,-9 0 0-16,0 0 17 0,-4 0-1 0,1-1-16 15,2 3 0-15,1-1 13 0,0 1 0 0,2-1-13 16,1 0 0-16,-2-1 11 0,2 0 1 0,1 2-12 0,6-1 0 16,-2-4 9-16,3-1 0 0,4 1-9 0,4 3 0 15,2 0 6-15,0-1 2 0,5 1-8 0,3 0 0 16,5 2 10-16,3 1 0 0,3-4-10 0,2 3 0 16,2-1 12-16,6 1 0 0,-3 1-12 0,-1 3 0 0,-1 2 11 15,2-1 2-15,-6 1-13 0,1-2 0 0,-3-1 13 16,-6-1 1-16,1 1-14 0,-5 0 0 0,-3-2 12 15,-5 0 0-15,0 0-12 0,0 0 0 0,0 0 14 16,0 1-1-16,-3-1-13 0,1 0 0 0,-3 2 12 16,2-2 2-16,-7 0-14 0,-1 1 0 0,-1 1 11 0,-6 1 2 15,5-3-13-15,5 2 0 0,4-2 9 0,0 0 1 16,1 1-10-16,2 1 0 0,1-2 7 0,-4 0 1 16,4 3-8-16,0-3 0 0,0 0 6 0,0 0 1 15,0 0-7-15,4 0 0 0,-4 0-2427 0</inkml:trace>
  <inkml:trace contextRef="#ctx0" brushRef="#br0" timeOffset="55433.818">7925 12554 1670 0,'0'0'0'0,"0"0"0"15,0 0 0-15,0 0 18 0,0 0 1 0,0 0-19 16,0 0 0-16,0 0 43 0,0 0 0 0,0 0-43 16,0 0 0-16,0 1 83 0,-2 1 1 0,2 1-84 0,0-1 0 15,0 1 34-15,0 2-1 0,0 1-33 0,0-1 0 16,0-1 22-16,0 1 0 0,-3 2-22 0,3-3 0 0,-3 3 34 16,1-1-1-16,-3 0-33 0,2 1 0 0,-5 1 44 15,-1 3 0-15,-4-2-44 0,2 5 0 0,-5 2 41 16,1 0 2-16,-4 0-43 0,2 0 0 15,-5 0 40-15,1 1 2 0,-3-1-42 0,2-2 0 0,-6-1 49 16,3-1 1-16,-4 1-50 0,-4 0 0 0,-2-1 51 16,-7 1 1-16,-1-5-52 0,2 0 0 0,-1-2 42 15,-4 2 0-15,2 0-42 0,-4 0 0 0,-2 1 39 0,-1-1 1 16,-1 2-40-16,-2-2 0 0,-2-2 31 0,-2 0 2 16,-1 1-33-16,-4 1 0 0,0 0 26 0,-3 1 0 15,2-4-26-15,-3 1 0 0,5 2 21 0,-4-2 0 16,3 1-21-16,0-1 0 0,1 0 21 0,2 1 2 15,-2-1-23-15,-1-3 0 0,0 2 20 0,0 1 0 0,1 1-20 16,0-6 0-16,2 1 17 0,2-1 1 0,-1 3-18 16,0-1 0-16,0 0 14 0,-3-1 2 0,5-1-16 15,1 2 0-15,3-1 11 0,2-1 1 0,2 4-12 16,1-2 0-16,-1 2 9 0,2 1 0 0,1 1-9 16,2-2 0-16,1-1 6 0,4 1 1 0,-2-2-7 15,-1 0 0-15,1 1 6 0,0 0-1 0,2-1-5 16,-2 2 0-16,3 0 5 0,-4 0-1 0,4-2-4 15,-4-2 0-15,4-1 4 0,-3 0 0 0,-1 0-4 16,1 0 0-16,-1-1 3 0,3-4 2 0,-3 0-5 16,2 4 0-16,2 1 3 0,3 0 2 0,2 0-5 0,-4-2 0 15,3-3 3-15,1-1 1 0,3 1-4 0,-4 4 0 16,2-1 2-16,2 1 1 0,1-1-3 0,-1-1 0 16,-2 0 2-16,2-5 1 0,1 1-3 0,-1 3 0 15,4-3 2-15,-1 1 0 0,2 0-2 0,-1-2 0 0,-2-3 1 16,1 0 2-16,-2 1-3 0,0 2 0 0,4 0 2 15,-1 0 0-15,1 0-2 0,-2 1 0 0,4-1 2 16,3-2 1-16,-4 1-3 0,4-1 0 0,1 1 2 16,-1-1 0-16,-1 1-2 0,0-2 0 0,0-1 2 15,2 1 2-15,0 0-4 0,5-1 0 0,-2-3 2 0,3 3 0 16,2-1-2-16,1 0 0 0,-2 1 2 0,1-1 1 16,1 0-3-16,5 4 0 0,-1-2 2 0,1 3 0 15,0 0-2-15,0 0 0 0,2 2 1 0,-1 1 1 16,-1 2-2-16,2-4 0 0,-1 3 3 0,3 1-1 15,1-1-2-15,-3 1 0 0,1 0 2 0,-1 0 0 16,3 1-2-16,-5-2 0 0,5 0 3 0,-3 1-1 0,0 0-2 16,1 0 0-16,-3 0 2 0,2 0 0 0,0-1-2 15,1 1 0-15,-1 0 2 0,-2 0 0 0,1 0-2 16,-3 1 0-16,2-3 2 0,1 2 0 0,-4 0-2 16,3 1 0-16,-3-1 2 0,3 0 1 0,-3 2-3 15,3-1 0-15,2 0 2 0,-2 1 1 0,-3-1-3 16,4 1 0-16,-1 1 3 0,2-4 0 0,-2 3-3 15,0 1 0-15,-1 0 2 0,1 1 0 0,-3 3-2 16,3-3 0-16,-3 2 4 0,3 1 0 0,-3 2-4 16,-1 2 0-16,-2 1 5 0,1 2 0 0,-1 2-5 0,-2 1 0 15,1-1 6-15,-4 3 0 0,1-2-6 0,4 2 0 16,-2 0 5-16,4-2 2 0,-2-1-7 16,1-1 0-16,2 1 7 0,3 0-1 0,-3-2-6 0,4-3 0 15,-4-4 6-15,3-4 1 0,-3 0-7 0,1 0 0 0,3 0 7 16,2 0-1-16,-1 0-6 0,-2 0 0 0,0-4 8 15,-1-3 0-15,1-2-8 0,0-4 0 0,2-3 8 16,3-3 1-16,0-1-9 0,-1 2 0 0,1-1 9 16,0 2 0-16,-4 1-9 0,4 0 0 0,4 2 8 15,-3 0-1-15,4-1-7 0,-2 3 0 0,0 1 8 0,2 1 0 16,-2 2-8-16,2 0 0 0,0 2 8 0,3 1 0 16,0 1-8-16,1-1 0 0,3 2 8 0,0 3 0 15,6-4-8-15,-2 8 0 0,6-3 6 0,2 6 1 16,-2-1-7-16,2 2 0 0,-3 1 6 0,1 2-1 15,-1 0-5-15,0 1 0 0,-1 0 5 0,1-2-1 16,3 1-4-16,-6 0 0 0,2 0 4 0,-2 0 0 0,-2 2-4 16,1-1 0-16,-1 1 3 0,-1 1 1 0,1-4-4 15,-1 1 0-15,-2-8 1 0,3 2 1 0,2-4-2 16,2-1 0-16,3-1 1 0,5-2 2 0,1-5-3 16,0-5 0-16,-29 13-2640 0</inkml:trace>
  <inkml:trace contextRef="#ctx0" brushRef="#br0" timeOffset="56588.732">5137 12468 1431 0,'0'0'0'16,"-3"2"0"-16,-2-2 0 0,-1 0 26 0,-1 1 0 15,-4 1-26-15,2 1 0 0,1 0 56 0,0 2 0 16,-2 1-56-16,4-1 0 0,1 0 56 0,0 0 0 0,0 1-56 16,-3-3 0-16,4 2 26 0,0-5 0 0,-4 3-26 15,4 0 0-15,-4 4 16 0,3 1 1 0,-3-4-17 16,0 4 0-16,-2 2 24 0,2-1 2 0,1 1-26 16,-1-1 0-16,-2-1 44 0,-1-2 1 0,1-1-45 15,2 3 0-15,0-2 57 0,0 2 1 0,-1 2-58 16,-4-2 0-16,0-2 59 0,-3 0 0 0,0 1-59 15,-1-1 0-15,-4 0 62 0,0 1 0 0,1 1-62 16,-6-4 0-16,1 3 50 0,-4-1 1 0,-1 0-51 16,-4 1 0-16,2-2 40 0,-3-2 2 0,2 0-42 15,-4 2 0-15,-1-1 38 0,1 3 0 0,-1-3-38 0,-3 1 0 16,2 2 36-16,-2-1 1 0,3-1-37 0,-4-1 0 16,-2 1 29-16,1 0 1 0,1-2-30 0,-1-1 0 15,2-2 41-15,-1 3 0 0,1-3-41 0,-1 1 0 0,1 1 39 16,1 1 1-16,-1-1-40 0,1-2 0 15,0 0 35-15,3 0 0 0,-1 0-35 0,1 0 0 16,-1 0 33-16,0 1 0 0,-2-1-33 0,5-1 0 0,-2-2 26 16,4-2 3-16,-1 0-29 0,1 2 0 0,3 0 21 15,1-2 0-15,0-1-21 0,0-1 0 0,2 3 20 16,3-1 1-16,-1-2-21 0,1 1 0 0,2 0 14 16,4-1 1-16,-1 3-15 0,2-1 0 0,-1 2 14 0,2 1 1 15,3-1-15-15,1 0 0 0,-1 1 12 0,5-2 2 16,-3-1-14-16,1-2 0 0,1 3 12 0,-3 1 0 15,3-2-12-15,1-2 0 0,0 1 9 0,-3-2 2 16,4 0-11-16,4 2 0 0,-2 1 7 0,5 0 1 0,-3 1-8 16,3-1 0-16,-1 0 7 0,-3 0 1 0,4 1-8 15,0-1 0-15,0-1 5 0,0-2 2 0,0-2-7 16,4 2 0-16,-3 0 5 0,2 2 0 0,2-2-5 16,-2 3 0-16,-1 1 5 0,1-1-1 0,2 2-4 15,-2 0 0-15,-1-1 4 0,1 3-1 0,-3-1-3 16,3 1 0-16,-1-1 2 0,-2 0 2 0,3 1-4 15,-3-1 0-15,1 1 3 0,-1-1 0 0,0 2-3 16,0 0 0-16,0 0 4 0,0 0-1 0,0 0-3 16,0 2 0-16,0-1 2 0,0 1 2 0,0-1-4 15,0 1 0-15,0 0 1 0,0-1 1 0,0 2-2 0,-1 2 0 16,1 3 1-16,0 3 1 0,0 0-2 0,-3 3 0 16,-2 4 0-16,0 1 2 0,-1-2-2 0,1-2 0 15,3-3 0-15,-1-1 1 0,3 0-1 0,-5 2 0 16,5-2 0-16,0 0 1 0,-3 2-1 0,3 1 0 0,-1 2 0 15,-3 0 1-15,1-4-1 0,2 0 0 0,1-5 0 16,-4 1 1-16,4-6-1 0,-3 1 0 0,3 0 0 16,0-1 1-16,0-1-1 0,-1 1 0 0,1-2 0 15,0 0 1-15,0 0-1 0,0 0 0 0,-4-2 0 16,3-2 1-16,1-3-1 0,0-5 0 0,0-4 1 16,0-5 1-16,0 1-2 0,0 2 0 0,1 2 2 0,3 1 0 15,0 0-2-15,-4 1 0 0,4 0 2 0,-4 0 2 16,0-2-4-16,0-2 0 0,0 3 3 0,0-4 2 15,4 3-5-15,-4 3 0 0,4 5 4 0,-3 2 1 16,-1 3-5-16,3 1 0 0,-1 0 5 0,1 1 1 0,5 2-6 16,5 4 0-16,3 3 4 0,6 2 2 0,-1 1-6 15,3 1 0-15,1 3 4 0,6 0 1 0,0 3-5 16,0-1 0-16,2 1 3 0,1-1 1 0,-1 4-4 16,1 1 0-16,-4 5 2 0,2 1 1 0,-2 1-3 15,-1-5 0-15,-1 1 2 0,-2-3 2 0,-1-9-4 16,-4-9 0-16,-21-4-2572 0</inkml:trace>
  <inkml:trace contextRef="#ctx0" brushRef="#br0" timeOffset="61073.064">1457 11240 1155 0,'0'0'0'0,"0"0"0"16,-8-3 0-16,8 3 82 0,-10 0 1 0,10 0-83 16,-12 0 0-16,12 0 192 0,-15-7 1 0,15 7-193 15,-17-6 0-15,17 6 141 0,-23-8-1 0,23 8-140 16,-28-21 0-16,12 7 20 0,-2-2 1 0,2 2-21 16,3 0 0-16,1 3 44 0,2 0 1 0,-1 0-45 15,6-2 0-15,2 0 46 0,1 1 0 0,-1-1-46 16,0 0 0-16,1 1 38 0,4 0 1 0,1 1-39 15,2 2 0-15,-5-4 36 0,3 5 0 0,-1-3-36 16,4 3 0-16,-1 0 29 0,3 2 1 0,-3 1-30 16,3 1 0-16,-4 0 24 0,1 3 2 0,3 1-26 15,3 3 0-15,2 2 19 0,0 1 1 0,4 4-20 0,-1 2 0 16,-1 7 18-16,4-1 1 0,-2 2-19 0,-1 1 0 16,-1-1 16-16,1 1 0 0,0 1-16 0,-4 0 0 15,1 4 16-15,-3 1 0 0,1-4-16 0,1 3 0 0,4-6 21 16,-3-1 0-16,0 0-21 0,0 0 0 0,-1-8 22 15,-2 2 2-15,1 0-24 0,-1-5 0 0,-2-2 25 16,-5 0 0-16,2-4-25 0,-2-1 0 0,2 1 21 16,-1 0 0-16,1-1-21 0,2 1 0 0,-3-2 17 15,-2 0 1-15,1 0-18 0,0 0 0 0,2 0 14 0,-5 0 2 16,3-2-16-16,-1-1 0 0,-2 0 11 0,0 1 0 16,0 2-11-16,0-5 0 0,0 2 8 0,0-5 1 15,0 4-9-15,0-4 0 0,0 8-2168 0</inkml:trace>
  <inkml:trace contextRef="#ctx0" brushRef="#br0" timeOffset="61384.05">1809 10785 1709 0,'0'0'0'0,"0"3"0"15,-2 1 0-15,-1 0 53 0,-2 4 2 0,-6 8-55 16,2 2 0-16,-7 7 92 0,0 7 0 0,2-1-92 16,-2-1 0-16,-2-3 59 0,5 0-1 0,1 2-58 15,-4 1 0-15,-2 0 36 0,-3 1 1 0,1 0-37 0,-1 0 0 16,-5-1 21-16,-2 0 1 0,-1 0-22 16,4-1 0-16,-4-4 23 0,0 2 2 0,4-3-25 0,2-2 0 15,4-3 22-15,2-3 1 0,-1 1-23 0,-3-2 0 16,-2 2 28-16,0 0 1 0,-1-2-29 0,7 2 0 0,-1 1 21 15,2-4 1-15,0 0-22 0,7-6 0 0,9-8-1822 16</inkml:trace>
  <inkml:trace contextRef="#ctx0" brushRef="#br0" timeOffset="65497.916">2737 12627 1206 0,'0'0'0'0,"0"0"67"0,0 0 2 0,0 0-69 15,16-21 0-15,-16 21 162 0,4-9 2 0,-4 9-164 16,8-8 0-16,-8 8 137 0,5-8 1 0,-5 8-138 16,8-7 0-16,-8 7 19 0,2-6 0 0,-2 6-19 15,8-6 0-15,-8 6 42 0,8-7 0 0,-8 7-42 0,16-6 0 16,-16 6 49-16,17-6 0 0,-17 6-49 0,13-3 0 15,-13 3 37-15,5-4 0 0,-5 4-37 0,3-3 0 16,-3 3 35-16,-8 2 0 0,-10-1-35 0,-2 3 0 0,-14-3 37 16,-7 2 1-16,-6 2-38 0,-2 1 0 15,1 1 34-15,-1 1-1 0,-1-2-33 0,-1-1 0 0,2 3 37 16,-2-5 0-16,2 2-37 0,-1 1 0 0,4 0 47 16,3 2 1-16,2-3-48 0,-1 1 0 0,9 1 53 15,-1-1 2-15,4-1-55 0,1-2 0 0,8-3 52 16,1 0 0-16,7 1-52 0,3 1 0 0,4 0 45 0,6-1 1 15,3-1-46-15,0 0 0 0,2 0 44 16,3 0 1-16,10 0-45 0,7 0 0 0,9 2 37 0,10-1 2 16,3-1-39-16,0 0 0 0,6 2 33 0,1-2 1 15,2 0-34-15,1 1 0 0,-3-1 28 0,2 0 0 16,2 2-28-16,-4 1 0 0,2 0 27 0,1 2 0 16,-6-5-27-16,-2 2 0 0,-2-1 23 0,-6 1 2 0,2-1-25 15,-6-1 0-15,-2-1 19 0,-2-1 0 0,-1 2-19 16,-6-1 0-16,-4-1 16 0,-3 2 1 0,-1-3-17 15,-6 1 0-15,-4-1 13 0,-4 3 2 0,-3-5-15 16,2 2 0-16,-3 0 10 0,-3 0 1 0,-5-3-11 16,-6-2 0-16,-7-2 10 0,-8 1 0 0,-4-1-10 15,-1 2 0-15,-4 4 9 0,-3-3 1 0,-4 2-10 16,-1 1 0-16,-2 1 8 0,-1-1 0 0,-2 3-8 16,-3-1 0-16,1 1 6 0,2-1 0 0,5 2-6 15,-1-3 0-15,1 3 5 0,5 0 1 0,-1 3-6 16,1-3 0-16,3 2 3 0,4-1 0 0,1 1-3 0,4-1 0 15,7-1 1-15,1 0 2 0,5 2-3 16,7 0 0-16,1-1 1 0,4 2 0 0,4-1-1 0,4-2 0 16,0 0 0-16,1 1 1 0,8-1-1 0,6 0 0 15,11 4 0-15,4-4 1 0,7 0-1 0,1 0 0 16,4 1 0-16,0 1 1 0,3-2-1 0,2 0 0 0,-1 0 1 16,1 1 1-16,-2 3-2 0,2-4 0 0,-4 1 1 15,-1 2 0-15,-2 0-1 0,-5 1 0 0,-6-3 0 16,1-1 1-16,-9 2-1 0,-1 1 0 0,-6 0 0 15,-1 0 1-15,-6-1-1 0,-4-1 0 0,-4 1 0 16,-3-2 1-16,0 0-1 0,-5 0 0 0,0 0 0 0,2 0 1 16,-13 0-1-16,-5 2 0 0,-9-1 1 0,-8 1 1 15,0-2-2-15,-7-2 0 0,-6-1 1 0,2 0 0 16,-6 1-1-16,1 1 0 0,-2-1 1 0,-1 2 1 16,1-5-2-16,-1 2 0 0,1 2 1 0,2-1 2 0,1 0-3 15,5 1 0-15,-1-1 2 0,3 1 0 0,4-1-2 16,9 1 0-16,4-3 2 0,4 1 0 0,7 2-2 15,2-3 0-15,3 3 3 0,2-1 0 0,7 1-3 16,4 1 0-16,0 0 3 0,4 0 2 0,7 1-5 16,7 1 0-16,6-1 3 0,6 3 1 0,2-1-4 15,3-2 0-15,7 3 4 0,4-4 1 0,0 0-5 16,0 0 0-16,4 0 4 0,-1 0 2 0,-1 1-6 16,1 1 0-16,-2-1 4 0,-3 1 1 0,-4-2-5 15,0-2 0-15,-2 1 4 0,-4-1 2 0,-6 2-6 16,-1 2 0-16,-3-1 4 0,-6 2 1 0,-2-1-5 15,-8 0 0-15,-4-1 3 0,-7-2 2 0,2-3-5 0,1 3 0 16,-5 1 3-16,2 0 0 0,-13 0-3 0,-5 0 0 16,-9-2 3-16,-12-2 0 0,4-1-3 0,-3 2 0 15,-2-1 2-15,-2 1 1 0,2 0-3 0,-2 0 0 16,-1 0 2-16,-5 0 0 0,5 1-2 0,0-3 0 0,4 2 1 16,1-3 1-16,3 1-2 0,4 3 0 0,5 2 1 15,1 2 2-15,5-2-3 0,7 0 0 0,8-2 1 16,4 1 1-16,8-1-2 0,1-1 0 0,8-2 1 15,6 1 0-15,7 0-1 0,7 1 0 0,10 0 1 16,11 0 2-16,4-2-3 0,-3 2 0 0,3 3 1 16,1-3 1-16,0 1-2 0,0 1 0 0,6-1 2 0,-1 1 1 15,-5 1-3-15,-2 1 0 0,-3 1 3 0,-3 1 0 16,-4 0-3-16,-6 0 0 0,-4-1 4 0,-7 1 0 16,-1-1-4-16,-9-1 0 0,-5 2 4 0,-4 2 0 0,-9 0-4 15,-2 0 0-15,-7-2 3 0,-1-2 1 16,-8 1-4-16,-4-1 0 0,-11 1 3 0,-2 0 0 0,-4-2-3 15,-6-2 0-15,2-1 3 0,-9 0 0 0,4 1-3 16,-3 1 0-16,1 1 1 0,-6 0 1 0,4 0-2 16,7 0 0-16,2 0 0 0,-1 0 2 0,9 0-2 15,-1-4 0-15,9 3 0 0,-1-1 0 0,6 1 0 16,4 1 0-16,8 0 0 0,3 1 0 0,5-1 0 16,0 0 0-16,3 0 0 0,-1 0 0 0,9 0 0 15,3 0 0-15,10 0 0 0,5 0 0 0,-4 0 0 16,1 0 0-16,-4 2-2 0,2-1 2 0,-3-1 0 15,4-3 0-15,1-3-2 0,-1-2 1 0,-1-6 1 16,-3-1 0-16,-21 15-2787 0</inkml:trace>
  <inkml:trace contextRef="#ctx0" brushRef="#br0" timeOffset="73279.478">1825 11723 426 0,'0'0'0'0,"0"0"105"0,5 0 2 0,19-8-107 16,-4 1 0-16,-7 4 193 0,-5 2 1 0,-3-1-194 16,0 0 0-16,-5 1 142 0,0-1-1 0,0 1-141 15,0-1 0-15,0 2 24 0,-4-3-1 0,0 1-23 0,-9 1 0 16,-8-1 51-16,-7 2 0 0,-3 0-51 0,1 0 0 16,-7 0 61-16,-4 2 1 0,3-1-62 0,-1 4 0 15,-2-3 35-15,-1 2 1 0,-1 1-36 0,-1 0 0 16,2 1 28-16,-1 1 0 0,2-1-28 0,-1-1 0 0,6-1 78 15,1 1-1-15,3-2-77 0,2-1 0 0,1 1 71 16,3-1 0-16,4-1-71 0,1-1 0 0,2 0 60 16,6 2 2-16,4-1-62 0,1 1 0 0,3-2 55 15,5 0 1-15,5-2-56 0,0-1 0 0,0 0 53 16,2 0 1-16,9 0-54 0,2-2 0 0,7-3 49 0,7 0 1 16,3 2-50-16,2 3 0 0,5-4 40 0,-1 4 0 15,0 0-40-15,-1 0 0 0,5-2 35 0,4-1 0 16,-3-1-35-16,1 3 0 0,-1 1 31 0,-5-4 1 15,1 2-32-15,-7 1 0 0,-2-1 29 0,-4 0 0 0,0 2-29 16,-9-3 0-16,-7 4 28 0,-3 2 1 16,-5-3-29-16,-2 1 0 0,-6 2 23 0,-2 0-1 0,-5 0-22 15,-9-1 0-15,-3-2 18 0,-10-1 1 0,2 1-19 16,-4 2 0-16,1-1 18 0,-4 1 0 0,2 1-18 16,1 1 0-16,1 1 15 0,0-1 0 0,4 2-15 15,-1-1 0-15,1 1 14 0,0 0-1 0,7 2-13 16,-2-3 0-16,6 1 13 0,6 0-1 0,1-1-12 15,1-1 0-15,7-1 9 0,1 0 1 0,4 0-10 16,1 0 0-16,-1 0 9 0,1 0 0 0,5-3-9 16,9-3 0-16,12-4 7 0,8-1 1 0,1 2-8 15,3 1 0-15,-2 3 5 0,2 0 2 0,2-1-7 0,2-2 0 16,-2 0 5-16,-2 2 0 0,5-1-5 0,-4 1 0 16,-1 3 5-16,-3-3 0 0,-4 1-5 0,-4 3 0 15,-6 2 6-15,-3 2-1 0,-8 1-5 0,-5 0 0 16,-8 3 6-16,-8 2 1 0,-5-1-7 0,-8-3 0 15,-12 1 5-15,-9 2 1 0,-4 2-6 0,-3-1 0 0,-7 0 6 16,-6 1 0-16,-1 2-6 0,1 2 0 0,3 0 5 16,-4 3 0-16,5-4-5 0,4 4 0 0,8-5 5 15,3 0-1-15,9-8-4 0,6-7 0 0,28 4-2342 16</inkml:trace>
  <inkml:trace contextRef="#ctx0" brushRef="#br0" timeOffset="77344.59">2085 14343 1180 0,'0'0'0'0,"0"0"62"15,0 0 1-15,0 0-63 0,0 1 0 0,0-1 143 16,0 0 1-16,0 0-144 0,0 4 0 0,0-4 122 16,0 6 1-16,0-6-123 0,-3 22 0 0,1-1 21 0,-3 1 1 15,2-2-22-15,0-1 0 0,3-1 37 0,0-2 1 16,3-2-38-16,5 0 0 0,2-1 53 0,6-2 0 16,1-2-53-16,7 1 0 0,5 1 39 0,4 0 1 15,5 0-40-15,1 0 0 0,2 2 32 0,5 0 2 16,1-4-34-16,-1 1 0 0,3-2 33 0,2-1 1 0,3 3-34 15,-3-2 0-15,4 0 39 0,2 0 1 0,2-2-40 16,-2 0 0-16,4 1 41 0,1-3 2 0,0-2-43 16,0 0 0-16,-3-1 47 0,0-1 1 0,3-3-48 15,1-2 0-15,0-1 47 0,-1-2 0 0,2 0-47 16,-2 0 0-16,1-1 40 0,0-2-1 0,-1 0-39 16,-3 1 0-16,0 1 35 0,-4 1 0 0,-1-2-35 15,0 1 0-15,-5-2 28 0,-2-2 1 0,-1-1-29 16,-3-1 0-16,-3 1 24 0,-5 0 1 0,-2 0-25 15,-1-1 0-15,-2 3 17 0,-1-3 1 0,-3 1-18 0,-1 0 0 16,4 1 15-16,-4-1-1 0,1 0-14 0,3 1 0 16,-1 0 10-16,2 1 1 0,-1 2-11 0,1 2 0 15,-1 4 8-15,1 0 1 0,2 3-9 0,3 1 0 16,5 1 5-16,0 3 0 0,2 2-5 0,-1 3 0 0,-3 4 4 16,4 1 0-16,-1 2-4 0,-4 0 0 0,-2 0 2 15,-2 0 1-15,-1-2-3 0,-5-3 0 0,-3-3 2 16,-3 0 0-16,0 1-2 0,-4-1 0 0,1 0 1 15,-2 2 2-15,1-2-3 0,2-2 0 0,2-1 1 0,0-1 1 16,-1 0-2-16,-2-3 0 0,-5 1 0 16,-1-1 1-16,1 1-1 0,0 0 0 0,-2-1 0 0,-1 1 0 15,2-2 0-15,4-2 0 0,0-1-1 0,-1 0 1 16,4-2 0-16,3-1 0 0,2-1-2 0,2 1-1 16,-1 0 3-16,4-1 0 0,1-1-4 0,3 1-1 15,1-1 5-15,-4 1 0 0,2 1-7 0,2 0 0 0,1-1 7 16,4 1 0-16,8 1-9 0,-1-3 1 15,8 2 8-15,0 1 0 0,2 2-8 0,3 0 1 0,2 0 7 16,-2 0 0-16,4-2-6 0,3 0 0 0,-7 0 6 16,-5-1 0-16,-3-2-5 0,-5-1 0 0,0 1 5 15,-4-3 0-15,1 1-4 0,-2 1 0 0,1-1 4 16,-6 2 0-16,-2 2-3 0,-4 1-1 0,0-3 4 16,2-3 0-16,-32 11-2190 0</inkml:trace>
  <inkml:trace contextRef="#ctx0" brushRef="#br0" timeOffset="82888.469">3465 15135 929 0,'0'0'0'0,"0"0"49"0,0 0 0 0,0 0-49 0,16 7 0 15,-16-7 151-15,8 2 0 0,-8-2-151 0,2 3 0 16,-2-3 151-16,3 5 0 0,-3-5-151 0,5 9 0 15,-5-9 15-15,3 21 0 0,-3-21-15 0,0 25 0 0,0-25 49 16,0 29 0-16,0-29-49 0,-3 24 0 0,3-24 65 16,-5 11 0-16,5-11-65 0,-5 16 0 0,5-16 49 15,-11 17 0-15,11-17-49 0,-13 16 0 0,13-16 43 0,-13 17-1 16,13-17-42-16,-8 11 0 0,8-11 43 0,-9 7-1 16,9-7-42-16,-11 6 0 0,11-6 42 0,-10 6 1 15,10-6-43-15,-8 3 0 0,8-3 47 0,-16 7 0 16,16-7-47-16,-17 3 0 0,17-3 49 0,-26 2 2 15,26-2-51-15,-25 0 0 0,9 0 56 0,0-2 0 16,-2-1-56-16,2 0 0 0,-4-2 55 0,-3-1 0 0,3-1-55 16,-6 2 0-16,2-1 55 0,-1 0 0 15,-1-1-55-15,1 4 0 0,-7 0 47 0,1 2 0 0,3-3-47 16,2 1 0-16,2-2 36 0,4-1 0 0,2 0-36 16,2 1 0-16,2 2 38 0,1 0 0 0,2 0-38 15,1-1 0-15,2 1 37 0,0 0 0 0,4 0-37 16,-1-2 0-16,-3-1 40 0,0-1-1 0,0 1-39 15,-2 0 0-15,4-1 38 0,1 1 1 0,0-2-39 16,-3-1 0-16,0-2 32 0,1-2-1 0,2 2-31 16,0 3 0-16,0 2 27 0,2 1 0 0,0 0-27 15,1 0 0-15,-3 1 20 0,2 0 2 0,0 0-22 16,-2-3 0-16,0 1 16 0,-2 1 2 0,2 1-18 16,-3-3 0-16,3-1 15 0,-3 0 0 0,3 2-15 0,2 0 0 15,-5-1 12-15,3 1 1 0,-3 0-13 0,4-1 0 16,-4-1 12-16,0 1 0 0,-2-1-12 0,2-2 0 15,-5 1 10-15,1-1 1 0,-1 1-11 0,2 1 0 0,1 0 9 16,2 0 0-16,0-2-9 0,3 1 0 0,2 1 8 16,2 0 1-16,-3-1-9 0,0-1 0 0,0 1 8 15,3-1 1-15,-2-1-9 0,-2-2 0 0,5 1 8 16,-3 1 1-16,3-1-9 0,-3 0 0 0,1-1 6 16,2 0 2-16,-3 2-8 0,3 0 0 0,0 2 7 15,0 1 1-15,0-2-8 0,0 1 0 0,-2-1 7 0,-1 1 1 16,-2-2-8-16,5 0 0 0,-3 1 7 0,3 1 1 15,-2-1-8-15,2 1 0 0,0-1 7 0,0 2 0 16,0 0-7-16,0-1 0 0,0 1 5 0,0 0 1 16,0-1-6-16,2-1 0 0,1 1 4 0,-1-1 1 0,1-1-5 15,2 0 0-15,-2 1 3 0,-1 1 2 0,1-1-5 16,0-1 0-16,2-1 3 0,3-1 0 16,-4 2-3-16,0 0 0 0,-3 0 4 0,2 0-1 0,-1 0-3 15,1-1 0-15,0 1 4 0,-1 0-1 0,1 2-3 16,0 1 0-16,-1 2 2 0,1 1 2 0,2-2-4 15,-5 1 0-15,5 0 1 0,-2-1 1 0,-3 1-2 16,5 1 0-16,-2 1 1 0,-2-1 1 0,3 0-2 16,0 0 0-16,0 1 1 0,-3-1 1 0,2 0-2 15,2 0 0-15,-2 1 0 0,-1 0 1 0,1 4-1 16,-3-4 0-16,3 2 0 0,-3 1 0 0,2-1 0 16,1 0 0-16,-3 1 0 0,0-1 0 0,0 1 0 0,0-1 0 15,0 0 0-15,0 1 0 0,0-1 0 0,0 1 0 16,0-1 0-16,0 1 0 0,0-1 0 0,0 2 0 15,0-3-1-15,0 1 1 0,0 2 0 0,0 0 0 16,0 0-2-16,0 0 2 0,0 0 0 0,0 0 0 0,0 0-1 16,0 0 1-16,0 0 0 0,0 0 0 15,0 0-1-15,0 0 1 0,0 0 0 0,0 0 0 0,0 0 0 16,0 0 0-16,0 0 0 0,0 0 0 0,0 0 0 16,0 0 0-16,0 0 0 0,0 0 0 0,0 0 0 15,0 0 0-15,0 0 0 0,0 0 0 0,0 0 0 0,0 0 0 16,0 0 0-16,0 2 0 0,0 1 0 0,0-3 0 15,0 2 0-15,-3-1 0 0,1 1 0 0,-4 1 0 16,0 2 0-16,-6 1 0 0,0 0 0 0,-6-1 0 16,5 1 0-16,-3 1 0 0,4-1 0 0,-1 0 0 15,0 1 0-15,5-3 0 0,0 0 0 0,0-1 1 16,7-2-1-16,-3 3 0 0,0-4 0 0,1 1 1 0,-5 1-1 16,3-1 0-16,-3 2 2 0,3 1-1 0,-3-3-1 15,3 1 0-15,0-1 1 0,-1 1 0 0,-3 1-1 16,1 0 0-16,0-1 1 0,3-1 1 0,0 1-2 15,2 0 0-15,3-2 1 0,-2 0 2 0,-1 0-3 16,3 0 0-16,-3 0 1 0,1 0 1 0,2 0-2 16,0 0 0-16,0 0 2 0,0 0 0 0,0 0-2 15,0 0 0-15,0 0 3 0,0 0 0 0,0 0-3 16,0-2 0-16,0 0 3 0,0 1 1 0,2-2-4 16,1 0 0-16,2-2 3 0,-2 2 1 0,2-1-4 0,3 0 0 15,0 1 2-15,1-4 1 0,4 1-3 16,0 0 0-16,0-1 4 0,1 1 0 0,-1 1-4 0,-1 0 0 15,-2 2 3-15,3 0 1 0,-2 1-4 0,-2-1 0 16,4 0 2-16,-2 0 1 0,2 0-3 0,0 0 0 16,0-1 4-16,-1 3-1 0,1-1-3 0,0 1 0 0,0-1 3 15,-2 1 1-15,-2 1-4 0,-1 0 0 0,0 0 2 16,0 0 1-16,0 0-3 0,-1 0 0 0,1 0 3 16,0 0-1-16,-1 1-2 0,1 1 0 0,0-1 2 15,-1 1 0-15,4-1-2 0,-3 3 0 0,1-1 3 16,3 0-1-16,-3 0-2 0,2 0 0 0,-1 0 1 0,1 2 1 15,-1 0-2-15,-2 1 0 0,1-1 1 0,-1 1 2 16,3 1-3-16,-4-1 0 0,1 0 0 0,0 1 1 16,9 10-1-16,-1-3 0 0,-5 1 0 0,-1-3 0 15,-10-10 0-15,3-1 0 0,-3 1 0 0,2 0 0 16,1-1 0-16,-3 2 0 0,3 2 0 0,-1-3 0 0,-2 1 0 16,3 0 0-16,2 0 0 0,-5 0 0 0,3-1 0 15,-3 0 0-15,1-1 0 0,3 1 0 0,-4-1 0 16,1 1 0-16,2-1 0 0,-3 1 0 0,3 0 0 15,-3-1 0-15,0 1 0 0,0-2 0 0,0 0 0 16,0 0 0-16,0 0 0 0,0 0 0 0,0 0 0 16,0 0 0-16,0 0 0 0,0 0 0 0,-3-3 0 15,0-1 0-15,2 0 0 0,-4-1 0 0,-3-5 0 16,0 1 0-16,0-1 0 0,-2 1 0 0,-1-1 0 16,2 1 0-16,-4 1 0 0,2 0 1 0,6 3-1 15,-3 1 0-15,0-1 0 0,0-1 1 0,6 6-1 0,-1-5 0 16,2 2 1-16,-3-1 0 0,-4 0-1 0,4-1 0 15,-4 0 1-15,3 2 0 0,2-2-1 0,-2 4 0 16,2-1 2-16,1 1-1 0,-1-1-1 0,-2 0 0 16,2 1 1-16,1-1 0 0,-1 1-1 0,-2-1 0 0,5 0 0 15,-3 2 1-15,3 0-1 0,-1-3 0 0,-3 2 0 16,4-1 1-16,-4 1-1 0,0-1 0 0,1 0 0 16,2 1 1-16,-3-1-1 0,3 1 0 0,1-1 0 15,-3 0 1-15,3 2-1 0,-3 0 0 0,1 0 0 16,2 0 0-16,0 0 0 0,0 0 0 0,0 0 0 0,-3 0 0 15,-2 0 0-15,-3 0 0 0,3 0 0 0,-3 2 0 16,-16 1 0-16,2 0 0 0,1 1 0 0,-3-1 0 16,2-2 0-16,-3 2 0 0,1-3 0 0,1 0 0 15,12 0 0-15,2 0 0 0,-4 0 0 0,0 0 0 16,-3 0 0-16,0 0 0 0,2 0 0 0,-2 0 0 0,3 0 0 16,0 0 0-16,2 0 0 0,-1 0 0 0,-6 2 0 15,0 0 0-15,3-1 0 0,3 1 0 0,11-2 0 16,-2 0 0-16,-2 0 0 0,2 0 0 0,1 0 0 15,2 0 0-15,-3 0 0 0,3 0 0 0,0 0 0 16,0 0 0-16,0 0 0 0,0 0 0 0,0 0 0 16,0 0 0-16,0 0 0 0,3 1 0 0,15 3 0 15,-2 0 0-15,4 1 0 0,-2-2 0 0,10 2 0 16,-2 0 0-16,4-1 0 0,-1 1 0 0,-16-3 0 16,-1-1 0-16,6 3 0 0,1-1 0 0,66 13 0 15,-34-4 0-15,-12-1 0 0,-8-1 0 0,-27-9 0 16,4 1 0-16,0 1 0 0,0 0 0 0,10 2 0 0,-2 0 0 15,-3-2 0-15,3 0 0 0,-15-3 0 0,-1 0 0 16,0 0 0-16,3 0 0 0,-1 0 0 0,1 0 0 16,-3 0 0-16,3 0 0 0,-3 0 0 0,0 0 0 0,0 0 0 15,-3 0 0-15,-21-3 0 0,-1 0 0 0,-1-2 0 16,-4 0 0-16,-4 1 0 0,1-1 0 0,1-2 0 16,2 3 0-16,1-1 0 0,-1 2 0 0,1 1 0 15,-1 1 0-15,9-1 0 0,2 0 0 0,2 1 0 16,1-1 0-16,11 2 0 0,0 0 0 0,0 0 0 0,2 0 0 15,-2 0 0-15,2 0 0 0,1 0 0 0,-1 0 0 16,3 0 0-16,0 0 0 0,0 0 0 0,0 0 0 16,3-3 0-16,2 0 0 0,11 0 0 0,2 1 0 15,-2 1 0-15,-2-1 0 0,2 0 0 0,1 2 0 16,63-3 0-16,-27 5 0 0,-15 1 0 0,-5 0 0 16,-25-3 0-16,0 2 0 0,2-1 0 0,-2 1 2 0,0-2-2 15,0 2 0-15,1-2 0 0,-1 0 1 0,-4 0-1 16,-3 0 0-16,2 0 0 0,2 0 1 0,-2 1-1 15,2 1 0-15,0-2 0 0,-2 0 1 0,-1 0-1 16,-2 0 0-16,-2 0 0 0,-4 0 1 0,-25-3-1 16,1-1 0-16,-3 0 0 0,-1-1 1 0,6 0-1 15,-3 4 0-15,-1-4 0 0,2 2 1 0,22 1-1 16,-5 0 0-16,1-1 0 0,-1 0 1 0,2 0-1 16,1 0 0-16,-1 1 0 0,1 1 0 0,7-1 0 15,2 2 0-15,-3-3 0 0,0 3 0 0,4 0 0 16,-3 0 0-16,3 0 0 0,-2 0 0 0,2 0 0 0,0 0 0 15,0 0 0-15,0 0 0 0,2-2 0 16,1 1 0-16,1 1 0 0,1 0 0 0,3 0 0 0,3 0 0 16,-1 0 0-16,-2 0 0 0,0 0 0 0,0 0 0 15,-3 0 0-15,3 0 0 0,-7 0 0 0,2 0 0 0,2 0 0 16,-2 0 0-16,2 1 0 0,0 1 0 0,0 1 0 16,1-3 0-16,-4 0 0 0,1 2 0 0,-3-2-1 15,1 1 0-15,3-1 1 0,-4 0 0 0,3 0-3 16,-3 0 1-16,0 0 2 0,0 0 0 0,0 0-6 15,0 0 1-15,0 0 5 0,0 0 0 0,0 0-12 16,0 0 0-16,0 0 12 0,0 0 0 0,0 0-23 0,0 0 1 16,0 0 22-16,0 0 0 0,0 0-32 0,0 0 1 15,0 0 31-15,0 0 0 0,0 0-45 0,0 0 0 16,0 0 45-16,0 0 0 0,0 0-46 0,0 0 0 16,0 0 46-16,0 0 0 0,0 0-43 0,0 0 0 0,0 0 43 15,0 0 0-15,0 0-37 0,0 0 0 0,0 0 37 16,0 0 0-16,0 0-30 0,0 0 0 0,0 0 30 15,0 0 0-15,0 0-29 0,0 0 1 0,0 0 28 16,0 0 0-16,0 0-22 0,0 0 0 0,0 0 22 16,0 0 0-16,0 0-18 0,0 0 0 0,0 0 18 15,0 0 0-15,0 0-15 0,0 0 0 0,1-1 15 16,3-1 0-16,-4 2-11 0,3-3 0 0,-3 3 11 16,0 0 0-16,0 0-9 0,0 0 0 0,0 0 9 15,0 0 0-15,1 0-7 0,-1 0 0 0,4-2 7 16,-4 1 0-16,1-1-5 0,2 1-1 0,-3 1 6 0,0 0 0 15,0 0-4-15,0 0-1 0,0-2 5 16,4 0 0-16,-3 1-4 0,-1-1 0 0,3 2 4 0,-3 0 0 16,2 0-2-16,1 0 0 0,-3 0 2 0,3 0 0 15,-3 0-3-15,0 0 2 0,0 0 1 0,0 0 0 0,0 0-1 16,0 0 0-16,0 0 1 0,0 0 0 16,0 0-1-16,0 0 1 0,0 0 0 0,0 0 0 0,0 0 0 15,0 0 0-15,0 0 0 0,0 0 0 0,0 0 0 16,0 0 0-16,0 0 0 0,0 0 0 0,0 0 0 15,0 0 0-15,0 0 0 0,0 0 0 0,0 0 1 16,0 0 0-16,0 0-1 0,0 0 0 0,0 0 4 0,0 0-1 16,2-1-3-16,1-1 0 0,-3 2 6 15,3 0-1-15,-1 0-5 0,-2 0 0 0,3 0 7 0,-3-2 0 16,5 2-7-16,-5 0 0 0,5-3 8 0,-5 3-1 16,3-1-7-16,2-1 0 0,-2 1 8 0,-2 1 0 15,3 0-8-15,0 0 0 0,0 0 8 0,0 0 1 0,-1 0-9 16,-1 0 0-16,1 0 7 0,2 0 0 0,-5 0-7 15,3 0 0-15,-3 0 6 0,2 0 1 0,1 0-7 16,-3 0 0-16,3 0 5 0,-1 0 2 0,-2 0-7 16,0 0 0-16,0 0 6 0,0 0 1 0,0 0-7 15,-2 0 0-15,-1 0 5 0,3 0 1 0,-13 1-6 16,2 1 0-16,-2 2 4 0,1-4 1 0,-3 4-5 16,-1-3 0-16,4 1 3 0,-4-1 2 0,11-1-5 15,-3 2 0-15,0 0 4 0,-2-1 1 0,7-1-5 16,0 0 0-16,1 0 3 0,-1 0 1 0,-2 0-4 15,2 0 0-15,2 0 5 0,-3 0-1 0,0 0-4 16,0 0 0-16,3 0 4 0,-2 0 0 0,-2 0-4 0,2 0 0 16,3 0 5-16,-2 0-1 0,-1 0-4 0,3 0 0 15,-3 0 5-15,1 0 0 0,2 0-5 0,-3 0 0 16,3 0 6-16,-2 0 0 0,-1 0-6 0,3 0 0 0,-3 0 6 16,1 0 1-16,2 0-7 0,-3 0 0 0,3 0 7 15,-3 0-1-15,1 0-6 0,2 0 0 16,-3 0 7-16,3 0 1 0,0 0-8 0,0 0 0 0,0 0 8 15,0 0 0-15,0 0-8 0,0 0 0 0,0 0 8 16,0 0-1-16,0 2-7 0,0-1 0 0,3 1 7 0,-1 1 0 16,9 0-7-16,2 2 0 0,3-2 6 0,-3 2 0 15,7 0-6-15,-2-1 0 0,3 1 5 0,-1-2 0 16,23 7-5-16,-6-2 0 0,-8 0 4 0,-7 0 0 16,-17-7-4-16,1 1 0 0,-1-1 4 0,0 1-1 15,-2-1-3-15,2 3 0 0,-2-4 2 0,2 1 0 16,-4 1-2-16,2-1 0 0,1 1 2 0,0 0 0 0,-4-2-2 15,4 0 0-15,-3 0 1 0,-1 0 0 0,0 0-1 16,0 0 0-16,0 0 1 0,0 0 0 0,0 0-1 16,-5 0 0-16,1-2 1 0,-8-1 1 0,-8-4-2 15,2 1 0-15,1 1 1 0,1 2 1 0,8 2-2 16,-2-1 0-16,2 0 1 0,-3 1 1 0,5-1-2 16,-2 1 0-16,0-1 1 0,0 1 2 0,3-1-3 15,0 0 0-15,-1 1 2 0,1-1 0 0,2 1-2 16,1-1 0-16,-1 0 1 0,2 1 2 0,-3 1-3 15,4 0 0-15,0-2 1 0,0 1 1 0,13-2-2 16,3-4 0-16,2 4 1 0,5 1 1 0,0 2-2 16,1 0 0-16,-4 4 1 0,-2-1 2 0,-5 2-3 0,-1-4 0 15,1 2 1-15,-2 0 0 0,-6-1-1 0,0 0 0 16,-2-1 1-16,2-1 0 0,-5 0-1 0,3 0 0 0,-1 0 1 16,-2 0 0-16,0 0-1 0,0 0 0 15,0 0 1-15,0 0 1 0,0 0-2 0,0 0 0 0,-5-1 0 16,-3-1 1-16,-13-3-1 0,0 1 0 0,4-1 0 15,-4 2 1-15,8-1-1 0,1 1 0 0,-1 0 0 16,2 0 0-16,6 1 0 0,0 1 0 0,2-1 0 0,-2 1 0 16,5 1 0-16,-3 0 0 0,3 0-2592 0</inkml:trace>
  <inkml:trace contextRef="#ctx0" brushRef="#br0" timeOffset="83834.837">3118 14191 1494 0,'0'0'0'0,"0"0"0"0,0 0 0 16,0 0 60-16,0 0 0 0,0 0-60 16,0 0 0-16,0 0 88 0,0 0 1 0,0 0-89 0,-5 0 0 0,-6 0 59 15,-2 0 0-15,-8 0-59 0,0 0 0 0,-1-2 30 16,-3-1 0-16,-2 0-30 0,-1 3 0 0,-3 0 19 15,0 0 1-15,-2 0-20 0,3 0 0 0,-4 0 14 16,-3 2-1-16,-1-1-13 0,2 1 0 0,-6-2 41 16,1 0-1-16,2 1-40 0,1-1 0 0,1 0 52 0,4 0-1 15,0 0-51-15,-1 0 0 0,4 0 63 0,1 2 1 16,0-2-64-16,2 0 0 0,-1 0 57 0,4 0 0 16,3 0-57-16,3 0 0 0,1-2 52 0,4 1 0 15,5 1-52-15,5 0 0 0,3 0 41 0,0 0 1 16,3-2-42-16,2-1 0 0,6 1 38 0,-1-1 1 15,7 2-39-15,7-2 0 0,6-1 34 0,7 1 0 0,-2 0-34 16,2 1 0-16,-4 1 31 0,1-1 0 0,-1 2-31 16,4 0 0-16,1 2 24 0,4 1 1 0,-1-1-25 15,2-1 0-15,-2 2 19 0,3 1 0 0,0-3-19 16,-2 1 0-16,-1-1 18 0,-3-1 0 0,4 0-18 16,-4 3 0-16,0-3 14 0,-1 2 2 0,-4 0-16 15,-2-1 0-15,-11 1 16 0,-4-1-1 0,-6-1-15 16,1 0 0-16,-6-1 13 0,-5-1-1 0,3 2-12 15,-3 0 0-15,-3 0 11 0,3 0 1 0,-8 0-12 16,-10-1 0-16,-6-3 9 0,-6-3-1 0,-3 0-8 16,-4 4 0-16,-4 0 7 0,-1 1 0 0,2 1-7 0,-1-2 0 15,-1-1 7-15,-4 1-1 0,0 0-6 0,0 0 0 16,1 0 6-16,-3 1 0 0,4 1-6 0,2-1 0 0,1 0 5 16,3 2 2-16,4 0-7 0,1 0 0 0,-1 0 4 15,5-3 2-15,7 2-6 0,1-1 0 0,9 0 6 16,7 1-1-16,2-1-5 0,3 1 0 0,4-1 5 15,1 1 0-15,10-1-5 0,2 0 0 0,5 1 5 16,7-1-1-16,0 1-4 0,4 1 0 0,1 1 5 16,4 1-1-16,0-1-4 0,4 1 0 0,2-2 4 15,3 0 0-15,-1 2-4 0,0 1 0 0,0 1 5 0,4 4-1 16,-7-4-4-16,3 0 0 0,0-1 5 0,0-3 0 16,-4 2-5-16,-4 1 0 0,-5 0 6 0,-1 2 1 15,-9 0-7-15,-4-2 0 0,-6-1 6 0,-9-1 1 16,-4 2-7-16,0 1 0 0,-4-3 7 0,-4-1 0 15,-10 0-7-15,-6 2 0 0,-9-1 5 0,-9-1 2 0,-1 3-7 16,-6-3 0-16,-2 4 4 0,-2-1 2 0,2 0-6 16,-5 0 0-16,2 0 6 0,-5 0-1 0,2 1-5 15,-2-1 0-15,5 0 5 0,-1 0-1 0,4 0-4 16,7 0 0-16,6 1 4 0,4 0 0 0,5 1-4 16,7 0 0-16,3-2 2 0,6 0 2 0,8 0-4 15,2 1 0-15,10-1 1 0,2-2 0 0,9-9-1 16,9-7 0-16,-27 15-2497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48:21.875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6952 8125 1105 0,'0'0'0'0,"0"0"0"0,0-3 0 15,0 3 41-15,0-1 2 0,0 1-43 0,-3-5 0 16,3 5 109-16,-17-8 1 0,17 8-110 0,-34-16 0 16,14 8 96-16,-4-1 1 0,1-1-97 0,-1 4 0 15,4-2 25-15,-1 3-1 0,-1 2-24 0,1-2 0 0,-3-3 31 16,2 2 0-16,-4 1-31 0,2 1 0 15,-1 0 34-15,-1 3-1 0,1-4-33 0,4 2 0 0,2 0 23 16,1 1 0-16,-2-1-23 0,2 0 0 0,5 0 24 16,-2 1 1-16,2-3-25 0,0 5 0 0,5-3 46 15,3 2 0-15,5-1-46 0,-3 0 0 0,3 2 58 0,0-3 0 16,0 2-58-16,3-1 0 0,2 0 59 0,-2-1-1 16,7 2-58-16,11-2 0 0,7-2 57 0,10-3 2 15,-1 2-59-15,-3 4 0 0,1-3 48 0,1 0 1 16,-2 4-49-16,-4-1 0 0,2 2 43 0,-7 2-1 15,1 1-42-15,-1 0 0 0,-1 2 33 0,-1-5 1 0,-3 3-34 16,-2-1 0-16,-5-2 27 0,-2-2 1 0,-3 1-28 16,-3-1 0-16,-5 2 23 0,-4 0 2 0,-2 0-25 15,-5-5 0-15,-7-1 21 0,-6-2 1 0,-1 2-22 16,-1-2 0-16,-7 0 15 0,-1 0 1 0,1 3-16 16,0 0 0-16,-1 4 13 0,1 1 1 0,2 1-14 15,3-1 0-15,-1-1 10 0,3-1 1 0,6 2-11 16,4 2 0-16,6-4 9 0,2 2 1 0,3 0-10 15,5 0 0-15,0 0 10 0,0 0 2 0,8 0-12 16,2 0 0-16,3 0 10 0,7 0 1 0,1 0-11 16,5 0 0-16,4 0 10 0,7-3 1 0,-4 0-11 15,1 1 0-15,-6 2 10 0,-2 2 1 0,-1-1-11 0,-1 4 0 16,-3-3 7-16,-4 1 1 0,4 0-8 0,-5 2 0 16,-2 0 7-16,-1-1 0 0,-2-2-7 0,2-2 0 15,-13 0-2192-15</inkml:trace>
  <inkml:trace contextRef="#ctx0" brushRef="#br0" timeOffset="4365.036">12053 8045 1105 0,'0'0'0'0,"0"0"78"15,0 0 1-15,0 0-79 0,-8 0 0 0,8 0 139 16,-2 0 1-16,2 0-140 0,-3-2 0 0,3 2 95 15,-3-5-1-15,3 5-94 0,3-3 0 0,-3 3 30 16,5-3 2-16,-5 3-32 0,17 3 0 0,7 2 28 16,5 1 1-16,5 2-29 0,-1 2 0 0,5-2 35 15,4 1-1-15,4 2-34 0,0-3 0 0,4-3 24 0,1 3 0 16,1 0-24-16,1-4 0 0,-1 3 19 0,1 2 1 16,0-4-20-16,-4 1 0 0,2 1 20 0,-5-1 1 15,-3-1-21-15,-3-2 0 0,-10-2 17 0,-4 3 1 0,-5-1-18 16,-4-2 0-16,-4-1 19 0,-2 0 1 15,-6-1-20-15,-2-2 0 0,-8-4 22 0,2 6 0 0,-13-7-22 16,-1-2 0-16,-12-1 20 0,-5-6 2 0,-4 1-22 16,-3-3 0-16,-6 2 20 0,-4 1 0 0,-1 3-20 15,-2-3 0-15,-2 4 19 0,-2 0 1 0,3 5-20 16,-7 0 0-16,3 4 19 0,-5-2 1 0,6 5-20 16,1-3 0-16,6 2 18 0,3-1 1 0,7 0-19 15,-1 2 0-15,10 2 25 0,2 0 1 0,6-1-26 16,7 2 0-16,7 2 29 0,2-3 2 0,13-1-31 15,5-1 0-15,9-1 32 0,6-1 1 0,5 2-33 16,10-3 0-16,11 3 28 0,8 0 1 0,5 3-29 16,5-3 0-16,4 2 25 0,5-1 1 0,-1-1-26 15,1 0 0-15,-3 2 22 0,1 1 0 0,-6-3-22 0,-6 3 0 16,-10 2 18-16,-8 3 1 0,-9-3-19 0,-10 2 0 16,-8-5 16-16,-9 0 0 0,-5-2-16 0,-4 0 0 15,-4 0 13-15,-2-2 1 0,-11-3-14 0,-4-3 0 0,-14-1 12 16,-4-2 0-16,-8 1-12 0,-4-2 0 0,-7 1 13 15,-2-1 0-15,0 3-13 0,1-2 0 0,1 1 14 16,0-2 0-16,4 4-14 0,7 0 0 0,6 3 14 16,3-1-1-16,7 1-13 0,3 3 0 0,9 1 10 15,9 1 2-15,3 1-12 0,6 1 0 0,6 1 7 0,3-1 2 16,9 4-9-16,6 0 0 0,5 6 7 0,9 0 0 16,0 1-7-16,-1-2 0 0,-2 2 4 0,0-1 2 15,-2-1-6-15,1-3 0 0,-34-8-2215 0</inkml:trace>
  <inkml:trace contextRef="#ctx0" brushRef="#br0" timeOffset="5347.75">12831 7977 1746 0,'0'0'0'0,"-5"4"0"15,-1 1 0-15,-6 0 45 0,-2 3 1 0,0 3-46 16,-2 1 0-16,3 4 56 0,0-1 0 0,1 4-56 16,-4-4 0-16,3 6 49 0,0 0 2 0,2-6-51 0,1 1 0 15,6-2 23-15,-3 2 1 0,1-3-24 0,-5 0 0 16,1-1 13-16,-3 3 2 0,-3-3-15 0,0 1 0 0,-1 3 10 16,-4-4 1-16,-3 6-11 0,-1 1 0 15,-4 1 9-15,-3 4 1 0,-3 1-10 0,-3-2 0 16,-2 0 7-16,-1 1 1 0,-9 0-8 0,-1-4 0 0,-3-2 9 15,-8-1 0-15,0-1-9 0,-2-2 0 0,-3 1 10 16,-3-1 1-16,-2 0-11 0,-3 0 0 0,-4-1 16 16,-1 0 1-16,-5-2-17 0,-1 0 0 0,-3-3 30 0,-2 0 1 15,-1 0-31-15,-5 0 0 0,1-1 37 0,0 1 2 16,1 0-39-16,-1-5 0 0,2 2 34 0,-5-5 2 16,2 3-36-16,-2 4 0 0,0-1 33 0,0 2 0 15,2 1-33-15,-2-1 0 0,2 0 37 0,0 0 0 16,1-1-37-16,1 0 0 0,-3 1 36 0,3 0 1 15,-1-1-37-15,4-1 0 0,1 0 33 0,6-4 1 0,1 1-34 16,-2-3 0-16,1 2 31 0,3-2 0 0,2-2-31 16,0-1 0-16,0-2 26 0,1 0 1 0,-1 1-27 15,5-3 0-15,3-2 26 0,2-2 1 0,7 1-27 16,0-2 0-16,4 0 20 0,0-5 1 0,5 1-21 16,3 0 0-16,7-1 17 0,1 3 1 0,3-1-18 15,0 1 0-15,3-2 17 0,4 2 1 0,-1 0-18 16,1 0 0-16,-1 1 12 0,6 2 2 0,2 0-14 15,1-2 0-15,-1-3 13 0,5 2 1 0,-3-2-14 16,2 4 0-16,-2-6 10 0,-1 1 1 0,1-2-11 16,3 0 0-16,2 1 8 0,3-2 1 0,-1-1-9 15,-4 1 0-15,5-1 8 0,-2 2 0 0,6 0-8 0,-3 5 0 16,3-2 6-16,2 3 1 0,-3 1-7 0,2-4 0 16,1 3 6-16,-1 0-1 0,5 2-5 0,0-1 0 0,1-1 5 15,0 5-1-15,0 0-4 0,2 0 0 16,3 0 4-16,-5 4 0 0,2-1-4 0,1 2 0 0,-1-2 2 15,-2-1 2-15,1 4-4 0,-3-3 0 0,3 4 1 16,0-1 1-16,4 2-2 0,-1-3 0 0,-2 3 1 16,1 0 2-16,-1 0-3 0,3 3 0 0,-5-3 1 0,2 2 0 15,1-1-1-15,-1 4 0 0,-2 0 0 0,2-2 1 16,0 3-1-16,1 1 0 0,2 0 0 0,-3 3 0 16,2 1 0-16,1 2 0 0,0-1 0 0,0 4 0 15,-4-3 0-15,4 0 0 0,-4-2 0 0,-1 1 0 16,-2 4 0-16,3-2 0 0,-6 2 0 0,2 3 0 15,0-3 0-15,0-3 0 0,3-4 0 0,1-2 0 16,0-3 0-16,4-1 0 0,-3-3-1 0,3 0 1 0,0-1 0 16,0-1 0-16,0-4-1 0,0 0 1 0,3-2 0 15,5-8 0-15,0-3-1 0,0 0-1 0,2 0 2 16,-2 3 0-16,0 2-1 0,0 3 0 0,1-2 1 16,-1 2 0-16,0 1-1 0,0-2 0 0,-1 1 1 15,1 1 0-15,3 1-1 0,-3-1 1 0,4 2 0 16,1 4 0-16,5-1 0 0,2 3 0 0,1 2 0 15,5 2 0-15,-1 3 0 0,7-2 0 0,-2 6 0 16,4-1 0-16,-4 2 0 0,2 1 0 0,-2 1 0 16,-1 1 0-16,-4 0 0 0,-4-1 0 0,0 3 0 15,0-1 0-15,-4 2 0 0,-1 3 0 0,-2-3 0 0,1 4 0 16,-1 5 0-16,2 1 0 0,0-14 0 0,6-12 0 16,-22 0-2379-16</inkml:trace>
  <inkml:trace contextRef="#ctx0" brushRef="#br0" timeOffset="6351.483">12439 8258 1255 0,'0'0'0'0,"0"0"0"15,-15 10 0-15,-1-2 203 0,-6 1 0 0,0 2-203 0,-1 0 0 16,-2 4 101-16,-4 1 2 0,-1-1-103 0,-4 1 0 16,1 0 70-16,-7 1 1 0,0-1-71 0,-1 0 0 15,-4 2 34-15,-3 2 0 0,-4-4-34 0,-2-3 0 0,-2-4 18 16,-8 1 1-16,2-1-19 0,-5-1 0 0,-3 0 11 15,-2 5 0-15,-6-5-11 0,1-1 0 0,-5 0 5 16,0-1 2-16,-4-4-7 0,-1 1 0 0,-3 2 5 16,-2-2-1-16,-2 0-4 0,-3-1 0 0,-1 1 3 15,3 0 1-15,-4 2-4 0,-1-4 0 0,-1 1 12 16,-1-1 1-16,-2 3-13 0,1-4 0 0,-2 1 24 0,0 2 2 16,-1-1-26-16,0-1 0 0,4 4 34 0,-4-3 0 15,6-1-34-15,1-1 0 0,7-1 38 0,2-1-1 16,7-1-37-16,1-2 0 0,2 1 33 0,3-4 2 15,10 1-35-15,1 1 0 0,8-2 31 0,1-5 2 16,4 1-33-16,-1 1 0 0,5-2 29 0,-2-1 1 16,6 1-30-16,3-1 0 0,7-2 28 0,2-3 2 0,1 2-30 15,5-4 0-15,3-3 27 0,3 0 1 0,4 2-28 16,-2-1 0-16,4 0 22 0,3 4 1 0,0 0-23 16,4 2 0-16,2 4 15 0,3 1 2 0,-2-3-17 15,-1 4 0-15,4 0 18 0,-1-1 0 0,3-3-18 16,3 3 0-16,2-1 15 0,-2 0 0 0,2 4-15 15,0 1 0-15,3 2 14 0,0 4 0 0,1-3-14 16,-1 2 0-16,0 3 10 0,-5-3 2 0,2 1-12 16,0 1 0-16,0-1 8 0,1 2 1 0,-1 2-9 15,-4-1 0-15,3 1 6 0,-1 1 1 0,2 0-7 0,-4 2 0 16,2 3 3-16,1-3 2 0,0 3-5 16,-4 1 0-16,4 2 3 0,-4 2 1 0,-7 3-4 0,2-4 0 15,-4 4 2-15,-4 2 1 0,-1-3-3 0,-1 1 0 16,-4-6 2-16,0 1 1 0,0-2-3 0,1-2 0 15,6-1 2-15,-4 0 0 0,3-4-2 0,0-2 0 0,4-2 1 16,1-1 2-16,0-2-3 0,3 1 0 0,2-4 1 16,0-3 1-16,1 1-2 0,-1-4 0 0,3 0 2 15,3-1 0-15,-3 1-2 0,2 1 0 0,1 1 3 16,-3 1 0-16,3-2-3 0,-3 2 0 0,0 1 2 0,-3-2 2 16,3 1-4-16,0 1 0 0,0 1 2 15,0 2 0-15,0-1-2 0,3 4 0 0,2 1 2 0,3-2 2 16,6 3-4-16,5 1 0 0,7 1 2 0,4 3 1 15,2 2-3-15,1-2 0 0,1 5 3 0,-1 1 0 16,1 1-3-16,-1 1 0 0,-6 0 2 0,2 1 0 16,-4 3-2-16,-1-1 0 0,-1 2 3 0,-3 1-1 0,0 4-2 15,-8 3 0-15,1 1 1 0,-5 0 1 0,-3-9-2 16,-4-13 0-16,-1-3-2244 0</inkml:trace>
  <inkml:trace contextRef="#ctx0" brushRef="#br0" timeOffset="8573.478">18197 6905 1356 0,'0'0'0'0,"0"0"0"16,15-8 0-16,-15 8 158 0,28-14 2 0,-12 7-160 15,0 1 0-15,0 0 73 0,2 1 0 0,-6-5-73 16,3 1 0-16,-2-1 49 0,-2 2 2 0,-2-1-51 16,-2 1 0-16,-6 0 25 0,1 0 2 0,-4-3-27 15,-3 2 0-15,-3-4 16 0,-1-1 1 0,-7-1-17 16,-2 0 0-16,-2-3 11 0,-4 2 0 0,-5-3-11 16,-3 3 0-16,-4 2 9 0,-3 2 0 0,-2 0-9 15,-4 0 0-15,-3-1 8 0,-4-1 1 0,-4 1-9 16,-3 1 0-16,-5-1 8 0,-3 0 0 0,-3-3-8 0,-5-3 0 15,-4 0 7-15,-7 0-1 0,-7-1-6 0,-3-1 0 16,-2 1 7-16,-3-1 1 0,-2 0-8 0,-6 2 0 16,-1 2 5-16,-4-2 2 0,-1 5-7 0,-2-2 0 0,-1 5 5 15,-3 3 0-15,-5 0-5 0,0 2 0 0,-1-5 4 16,-2 1 0-16,1 2-4 0,-1 0 0 0,0 0 4 16,0 2-1-16,2 0-3 0,-3-2 0 0,-3 0 2 15,2 3 1-15,2-3-3 0,1 2 0 0,7 0 3 0,2-1 0 16,-3 2-3-16,-3 1 0 0,0-1 2 0,-1 2 2 15,0-5-4-15,0 3 0 0,2-3 2 0,-2 0 1 16,0 0-3-16,-3 4 0 0,-2-3 3 0,2 3 0 16,-4 0-3-16,-1 3 0 0,0 1 3 0,0 3 1 15,-3-1-4-15,3 1 0 0,0-2 3 0,-3 2 2 16,1 2-5-16,-2 2 0 0,-2 0 5 0,1 3 1 16,0-1-6-16,5 1 0 0,0-1 5 0,5 1 1 0,-1 1-6 15,2-3 0-15,2-3 6 0,3 3 0 0,-1 0-6 16,3-1 0-16,3-3 7 0,-6 4 0 0,3 1-7 15,-1 1 0-15,1 1 7 0,2 0-1 0,4-3-6 16,2 1 0-16,3 2 7 0,5-1 1 0,1 1-8 16,-4 1 0-16,3 1 5 0,-1 3 2 0,1-3-7 15,2 2 0-15,-3-2 7 0,0 0 0 0,4-2-7 16,1 2 0-16,9-1 5 0,-2-4 1 0,0 0-6 16,0 2 0-16,1 1 4 0,4-3 2 0,1 1-6 15,4-1 0-15,1 0 3 0,-2 0 2 0,2 0-5 16,1 0 0-16,-3 0 4 0,2-4 1 0,0 4-5 0,4-3 0 15,2 0 3-15,2 1 2 0,-1-1-5 16,1-4 0-16,2 1 3 0,4 0 0 0,2-2-3 0,0 0 0 16,8 0 3-16,2 0 0 0,1 0-3 0,2 0 0 15,0-2 2-15,4-1 2 0,4-2-4 0,0 2 0 16,7-2 2-16,3-3 0 0,6 0-2 0,-4 0 0 16,5-3 2-16,4 2 2 0,1-4-4 0,-2 2 0 0,3-2 2 15,3 1 0-15,1-4-2 0,5 3 0 0,-2 1 4 16,3-1-1-16,2-1-3 0,2-1 0 0,-4 3 2 15,2 1 2-15,1-2-4 0,-3 0 0 0,2 2 2 16,-2 3 1-16,4 0-3 0,-2 4 0 0,3-1 2 0,1 5 1 16,-1-3-3-16,-3 1 0 0,2 1 2 0,1 1 0 15,-2 1-2-15,-1 1 0 0,-2 1 1 0,4-3 2 16,-3 1-3-16,8 3 0 0,-1-4 1 0,-1 3 1 16,-1-2-2-16,-1 3 0 0,0-1 2 0,0 1 0 15,-1 1-2-15,-2 3 0 0,-2 2 3 0,0 1-1 0,-3 0-2 16,3 1 0-16,-4-4 2 0,4 0 0 0,0 2-2 15,2-2 0-15,3 1 4 0,3-1-1 0,1-2-3 16,-1-1 0-16,5-2 6 0,-3-1-1 0,-2 1-5 16,2 0 0-16,1 2 7 0,2-3 0 0,-3 4-7 15,3-1 0-15,-5 3 9 0,2 0 0 0,3-2-9 16,-2 0 0-16,2-1 9 0,0 0 0 0,0 1-9 16,0-1 0-16,0-4 12 0,0-1 1 0,0 0-13 15,0 2 0-15,0 0 13 0,2-2 0 0,1 0-13 16,-1 0 0-16,1 0 14 0,-3 0 0 0,3-2-14 15,2-1 0-15,3-2 12 0,-3-1-1 0,-1-4-11 0,1-2 0 16,2-7 10-16,-3-2 1 0,-2-1-11 0,1 0 0 0,0-1 8 16,-3 0 1-16,-3-1-9 0,0 3 0 15,1 4 9-15,-2-4 1 0,-3 6-10 0,2-3 0 16,-3 2 9-16,0 4 1 0,2-3-10 0,-2 3 0 0,0-1 9 16,3 0 1-16,2 2-10 0,0 2 0 0,1 2 8 15,2 3 0-15,0 2-8 0,0-1 0 0,0 0 8 16,0 1 0-16,5 2-8 0,8 2 0 0,4 1 6 15,7 2 1-15,5 6-7 0,5-2 0 0,4 6 7 0,3 2 0 16,1 4-7-16,4-6 0 0,0 6 6 0,5 0 1 16,-1 2-7-16,4 7 0 0,1 4 6 0,4 5 0 15,-4-9-6-15,-6-6 0 0,-49-24-2072 0</inkml:trace>
  <inkml:trace contextRef="#ctx0" brushRef="#br0" timeOffset="15475.393">6811 9284 1269 0,'0'0'0'16,"0"0"0"-16,0 5 0 0,0-5 64 0,0 11 1 16,0-11-65-16,0 13 0 0,0-13 107 0,8 14 2 0,-8-14-109 15,0 16 0-15,0-16 87 0,0 13 0 0,0-13-87 16,-4 9 0-16,4-9 27 0,-8 10 0 0,8-10-27 15,-12 4 0-15,12-4 26 0,-21 4 0 0,21-4-26 16,-30-4 0-16,14 0 23 0,-2-7 2 0,-1 1-25 16,5-3 0-16,-2-1 19 0,-2 0 1 0,2 0-20 15,0-1 0-15,4-5 24 0,-1-4 1 0,0-1-25 16,4-4 0-16,-3-4 24 0,3-2 2 0,1 2-26 16,0 3 0-16,3 1 31 0,0 2 1 0,5-1-32 15,-3-5 0-15,0-4 39 0,1-1 2 0,2-1-41 16,0 1 0-16,0 1 39 0,0-2 0 0,5 4-39 15,0 5 0-15,3 8 36 0,1 1 0 0,3-1-36 16,0 1 0-16,-2 1 29 0,1 1 0 0,2 0-29 0,-5-2 0 16,0 0 25-16,0-2 1 0,-2 1-26 0,-3-2 0 15,1-3 20-15,-4-2 0 0,-4 4-20 0,4 4 0 0,-4 2 17 16,-1 2 0-16,-2 1-17 0,3 2 0 0,-4 0 12 16,3-1 1-16,-3 1-13 0,3 0 0 0,0 0 11 15,-1 1 0-15,4 4-11 0,-1-3 0 0,2 8 8 16,1-1 1-16,-4-1-9 0,4 1 0 0,-3 0 8 15,3 0 1-15,0 1-9 0,0 0 0 0,0 1 6 16,0 0 1-16,-1 2-7 0,1-6 0 0,-4 1 6 0,3 0-1 16,-2 1-5-16,-1 0 0 0,3 0 6 0,-2 2 0 15,-2-2-6-15,0 1 0 0,2 0 5 0,-2 1 2 16,0 0-7-16,5 2 0 0,-3 1 6 0,0-4-1 16,1 3-5-16,-1 1 0 0,0 1 5 0,1 3-1 15,-1-4-4-15,2 3 0 0,-3 1 3 0,0 4 2 16,0 0-5-16,0 5 0 0,-1 1 3 0,-3 5 1 0,0-1-4 15,-2-4 0-15,2 0 2 0,-3 2 1 0,2-2-3 16,-2-3 0-16,-2-1 4 0,0-1-1 0,0 1-3 16,-4-2 0-16,1-2 5 0,0-1 0 0,3 0-5 15,4-1 0-15,4 3 6 0,2-6 0 0,-2-1-6 16,2 2 0-16,3-2 7 0,0 0 0 0,0 0-7 16,0 0 0-16,0 0 7 0,0 0 1 0,0-2-8 15,0-3 0-15,0 1 9 0,4-4 1 0,4-5-10 16,4 0 0-16,0-1 11 0,1 0 0 0,3-2-11 15,-3 3 0-15,-4 2 11 0,2 2 1 0,-1-7-12 0,-2 0 0 16,0-3 11-16,2-1 0 0,-2-1-11 0,-1 4 0 16,3 1 10-16,1 0 1 0,-3 3-11 0,2 4 0 15,-2 1 11-15,0 2 2 0,0 4-13 0,-2 2 0 16,5 0 12-16,-3 0 2 0,5 5-14 0,3 6 0 16,6 1 10-16,-1 6 1 0,3 1-11 0,-2 3 0 0,4 5 10 15,-1-2 1-15,2 2-11 0,-1 2 0 0,-1 1 9 16,1 1 1-16,-6-4-10 0,1 0 0 0,-5-3 8 15,-3-2 0-15,0 2-8 0,-4 0 0 0,-1-2 7 16,-5-3 0-16,2 1-7 0,0-4 0 0,-2-1 5 0,-1-1 1 16,1-2-6-16,0 1 0 0,2 0 4 0,-4-2 1 15,3-5-5-15,-1-4 0 0,-3-2-2290 0</inkml:trace>
  <inkml:trace contextRef="#ctx0" brushRef="#br0" timeOffset="31043.609">4072 6572 1117 0,'0'0'0'0,"0"0"43"0,0 0 1 0,0 0-44 16,-1 13 0-16,1-13 105 0,-3 5 1 0,3-5-106 15,-18 8 0-15,18-8 94 0,-29 9 0 0,9-6-94 16,-6 0 0-16,1-3 24 0,-9 0 0 0,1 0-24 16,-1 0 0-16,1 0 31 0,-4 0-1 0,-1 0-30 15,1 0 0-15,2 0 47 0,2-3 0 0,-1 0-47 16,1 1 0-16,-4-2 33 0,4-4 0 0,-1 3-33 0,4 2 0 16,1 3 35-16,4-3 1 0,4 1-36 15,0-4 0-15,5-1 42 0,3 1-1 0,6 1-41 16,2 1 0-16,5 0 39 0,3 0 1 0,5-4-40 15,5 0 0-15,4 0 41 0,4-2 2 0,4 3-43 0,4-1 0 16,5 1 43-16,-1 3 0 0,0 0-43 0,1 3 0 0,-1 1 41 16,1-3-1-16,1 1-40 0,5 2 0 0,0 0 35 15,4 2 1-15,-1 1-36 0,2 0 0 0,-4 2 27 16,1 3 0-16,-7-4-27 0,2 0 0 0,-4 2 22 16,-3 0 2-16,2-1-24 0,-6-2 0 0,-4 2 18 15,-1-2 1-15,-5 2-19 0,-4-2 0 0,-4-1 13 16,-3 1 1-16,-5-2-14 0,0 2 0 0,0-3 10 0,-3 0 1 15,-3 0-11-15,-10 0 0 0,-5 0 8 0,-9 0 0 16,-2 0-8-16,-2-3 0 0,-1-1 5 0,-6-4 2 16,-1 3-7-16,1 0 0 0,-5 2 5 0,-1-2 0 15,-2-1-5-15,3 4 0 0,4-2 3 0,4 4 2 16,0-4-5-16,6 0 0 0,5-3 3 0,6 6 1 16,5-4-4-16,4 2 0 0,4 0 2 0,8 1 1 0,0 2-3 15,3-3 0-15,2 3 3 0,-2-3-1 0,6 1-2 16,7-1 0-16,10 0 2 0,7 1 0 0,2-3-2 15,2 4 0-15,4-1 1 0,-2 2 1 0,-1 2-2 16,2-1 0-16,-5 4 1 0,1 0 0 0,-2 0-1 16,-4 1 0-16,-1-1 1 0,-8-2 0 0,-5 2-1 15,-4-1 0-15,-7 1 1 0,-5-2 0 0,-5 1-1 16,-3 0 0-16,-4 1 3 0,-4 0-1 0,-7 1-2 16,-9-1 0-16,-11 0 2 0,-9 1 0 0,1-1-2 15,5-1 0-15,3 1 1 0,1 0 2 0,5-2-3 0,4-3 0 16,33 0-2027-16</inkml:trace>
  <inkml:trace contextRef="#ctx0" brushRef="#br0" timeOffset="31665.322">6648 7889 1482 0,'0'0'0'0,"0"0"0"16,-8-4 0-16,8 4 76 0,-13-10 1 0,13 10-77 15,-16-12 0-15,16 12 68 0,-14-8 2 0,14 8-70 16,-13-13 0-16,13 13 96 0,-20-16 2 0,20 16-98 15,-32-20 0-15,14 12 34 0,1-5 1 0,-7 0-35 0,1 2 0 16,-4 3 24-16,0-3-1 0,-1 2-23 0,-9-1 0 16,-1-1 26-16,-7 0 0 0,5 2-26 0,-1-4 0 15,4 2 22-15,7 0 1 0,1 0-23 0,4 0 0 16,4-1 23-16,3 3 2 0,6 1-25 0,0 3 0 0,9-1 30 16,6 4 2-16,1-1-32 0,4 2 0 0,4-1 27 15,1 2 0-15,8 2-27 0,4 2 0 0,14 1 27 16,7 3 0-16,3 0-27 0,-3 5 0 0,4-1 27 15,1 4-1-15,-2 0-26 0,-3-2 0 0,2 0 22 0,-2-4 0 16,-1 1-22-16,-8 2 0 0,-2-4 20 0,-2 2 1 16,-4-3-21-16,-4-3 0 0,-7 1 16 0,-5 1 2 15,-5-3-18-15,-2 0 0 0,-9-4 15 0,-2 0 0 16,-6 0-15-16,-3 0 0 0,-10 0 12 0,-2 0 1 16,-6 0-13-16,2 0 0 0,-8-2 14 0,-4-1 0 15,4-5-14-15,0 3 0 0,1-3 13 0,1-3-1 0,2 2-12 16,1 1 0-16,2-2 10 0,-1 4 0 0,5-2-10 15,7-2 0-15,-1 3 8 0,8 0 0 0,0 1-8 16,5-7 0-16,8 13-2037 0</inkml:trace>
  <inkml:trace contextRef="#ctx0" brushRef="#br0" timeOffset="32320.138">4222 6678 1318 0,'0'0'0'0,"-3"0"0"15,3-3 0-15,0 3 67 0,-2-3 2 0,-2 1-69 16,-4 2 0-16,-8-4 102 0,-5 0 1 0,-1-3-103 16,-7 2 0-16,-8-3 18 0,-1 2 1 0,-3-1-19 15,-2-1 0-15,-2 0 33 0,-1 0 0 0,0 1-33 16,-4 2 0-16,2-3 27 0,-4 3 1 0,4-3-28 16,2 2 0-16,1-2 22 0,2 2 0 0,2-2-22 15,4 0 0-15,3 0 22 0,4 0-1 0,6 0-21 16,7-1 0-16,9 1 39 0,5 0 2 0,9-3-41 15,7 1 0-15,4-4 53 0,4 1 1 0,8 4-54 16,6-2 0-16,9 1 52 0,6 2 1 0,1 3-53 0,8-2 0 16,3 2 50-16,2 2 1 0,3-1-51 0,-5 3 0 15,1 1 43-15,0 1 2 0,-1-1-45 0,-3 0 0 16,-5 0 34-16,-5 0 1 0,-6-1-35 0,-9 1 0 0,-13 1 28 16,-10 3 0-16,-14-4-28 0,-5 3 0 0,-13 2 21 15,-5-4 2-15,-7 2-23 0,-5 0 0 0,-15 2 16 16,-6 0 2-16,-5 0-18 0,-3-2 0 0,0 0 15 15,-4 2 0-15,-4-2-15 0,0-1 0 0,-5 1 11 16,-4 1 0-16,1 4-11 0,8-3 0 0,0 3 8 16,6 0 1-16,1 0-9 0,4-5 0 0,64-3-1993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49:07.319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12622 5261 1093 0,'0'0'0'0,"0"0"0"0,3 0 0 16,-3 0 41-16,5 0 1 0,-5 0-42 0,1 0 0 15,-1 0 102-15,0 2 1 0,0-2-103 0,-1 3 0 16,1-3 103-16,-5 8 2 0,5-8-105 0,-8 8 0 0,8-8 21 15,-17 9 0-15,17-9-21 0,-26 8 0 0,10-5 34 16,0-1-1-16,-1 1-33 0,-7 0 0 0,1-3 43 16,-4 0 0-16,0 0-43 0,-6 2 0 0,-9-2 33 15,1 0 1-15,-9 0-34 0,-4 0 0 0,-5 0 29 16,-4-2 2-16,-8-1-31 0,-5 0 0 0,-12 1 43 0,-12 2 2 16,-12-4-45-16,-2 0 0 0,-11 0 44 0,-1 1 1 15,-4-1-45-15,0 3 0 0,-2 1 53 0,2 1-1 16,4 3-52-16,0-1 0 0,6 1 51 0,2 1-1 15,8 3-50-15,7 3 0 0,7-3 45 0,4 5 0 0,9-1-45 16,6 1 0-16,5 5 52 0,10 1-1 0,0 4-51 16,3 6 0-16,5 1 49 0,0 6 0 0,4-17-49 15,7-14 0-15,43-5-1939 0</inkml:trace>
  <inkml:trace contextRef="#ctx0" brushRef="#br0" timeOffset="19322.27">1611 8602 803 0,'0'0'0'0,"0"0"0"16,-8 2 0-16,8-2 35 0,-9 4 1 0,9-4-36 0,-11 7 0 16,11-7 100-16,-5 8-1 0,5-8-99 0,0 7 0 15,0-7 100-15,0 10 1 0,0-10-101 0,16 17 0 16,-3-1 23-16,-1 3-1 0,6-1-22 0,-2 1 0 0,1 1 35 15,4 1 1-15,0-1-36 0,0-4 0 0,1 2 34 16,2-1-1-16,6 2-33 0,-1-3 0 0,4 0 28 16,1 1 0-16,-1-1-28 0,4-3 0 0,-4-2 23 15,6-3 0-15,-1 1-23 0,-2-1 0 0,3 0 32 16,-1-3 0-16,0 3-32 0,2-5 0 0,3 2 36 16,-1-2 0-16,-1-2-36 0,0 2 0 0,-2-1 47 0,2 1 0 15,1-3-47-15,1 2 0 0,3-1 52 16,0 1 0-16,0-2-52 0,0-2 0 0,-1-1 45 0,1-5 1 15,4 4-46-15,1-3 0 0,0 2 41 0,3-2 2 16,0-1-43-16,0 1 0 0,1 1 36 0,-1 0 0 0,0-2-36 16,0-3 0-16,0-2 41 0,-3 0 2 0,3 1-43 15,-3-3 0-15,2 1 36 0,-5 0 1 0,1 0-37 16,1-1 0-16,1 1 32 0,-2 0 2 0,-3-2-34 16,1-3 0-16,0 0 30 0,1 2 2 0,-2-2-32 15,5 1 0-15,-1 2 23 0,-4 4 1 0,2-4-24 16,1 5 0-16,-2-2 19 0,2 4 0 0,0-4-19 15,2-1 0-15,0 4 13 0,4-2 2 0,-4-1-15 16,1 0 0-16,-4 2 10 0,1-2 0 0,1 1-10 16,1-1 0-16,0 2 8 0,-2-5 0 0,2 4-8 15,-1-1 0-15,-1 0 5 0,0 2 2 0,2 0-7 16,0 2 0-16,2 1 4 0,-2 0 0 0,3 3-4 0,-3-3 0 16,3 3 2-16,-4 2 0 0,1 0-2 0,0 1 0 15,1-2 2-15,-4 2 0 0,5 0-2 0,-2 2 0 16,0 4 0-16,1 0 1 0,1-2-1 0,0 1 0 15,1 0 0-15,0-3 1 0,5 2-1 0,-3 4 0 16,4-1 0-16,-1 3 0 0,2 0 0 0,-1 0 0 0,-1 0 0 16,4 0 0-16,0 1 0 0,0-1 0 0,0 0 0 15,1 1 0-15,1 2 0 0,-6 2 0 0,0 0 0 16,0 3 0-16,-1-5 0 0,1 1 0 0,0 1 0 16,0 0 0-16,-2-2 0 0,2 1 0 0,-5 1 0 0,0-3 0 15,2 1 0-15,1-3 0 0,-2 1 0 0,0 2 0 16,0-3 0-16,-1-3 0 0,-2 3-1 0,3 0 1 15,-4 0 0-15,-2-4 0 0,2 4-1 0,-2-5 1 16,-2 2 0-16,-1-3 0 0,-3 4-1 0,2-1 1 16,-2-5 0-16,1 0 0 0,2-5-1 0,-2 0 1 0,0-1 0 15,-4 1 0-15,1 1 0 0,-1-1 0 0,0-2 0 16,0 0 0-16,0-3 0 0,0 2 0 0,1-6 0 16,-3 3 0-16,1 0 0 0,-1-2 0 0,2 0 0 15,-2 2 0-15,0-1 1 0,-1-1 0 0,1 0-1 16,-1-1 0-16,3-3 1 0,1-1 1 0,-3 2-2 15,2 2 0-15,-5 1 1 0,2 4 2 0,1-4-3 16,0 5 0-16,2-3 1 0,3 2 1 0,0 1-2 16,2 2 0-16,-4 1 1 0,6 3 1 0,-4-3-2 15,1 4 0-15,2 1 1 0,-2 1 2 0,0 1-3 16,2 1 0-16,-3-3 0 0,2 5 1 0,-2-2-1 16,-1 2 0-16,-1 3 0 0,-4 0 1 0,1-2-1 0,-3 2 0 15,0 0 0-15,-2 0 0 0,-1-2 0 0,2 0 0 16,-1 1 0-16,1-1 0 0,-2 0 0 0,-4 2 0 15,-1-3 0-15,1-2 0 0,-3 2 0 0,1 0 0 16,-3 0 0-16,3 1 0 0,-1-5 0 0,-2 3 0 16,1-1 0-16,1 2 0 0,-1-2 0 0,3-2 0 0,2 2 0 15,0-3 0-15,-1 2 0 0,3 0 0 0,2-2-1 16,-3-2 1-16,2 0 0 0,2 2 0 0,4-3-1 16,3 2 1-16,1-1 0 0,-2 1 0 0,4 1 0 15,2 0 0-15,4 0 0 0,1 0 0 0,1 0 0 0,4 3 0 16,0-2 0-16,5 2 0 0,-1-1 0 0,6 1 0 15,0 0 0-15,1 2 0 0,5-2 0 0,3 2 0 16,-3 0 0-16,-1 0 0 0,3-2 0 0,-2-2 0 16,2 2 0-16,1 2 0 0,5-2 0 0,0 1 0 15,3-1 0-15,1 1 0 0,1-4 0 0,-3 2 0 16,1 1 0-16,2-3 0 0,4 2 0 0,2-1 0 0,5-1 0 16,-4 0 0-16,0 2 0 0,4 1 0 0,-3-3 0 15,4 0 0-15,3-3 0 0,4 1 0 0,1 1 0 16,0-1 0-16,-1-1 0 0,1-2 0 0,2 2 0 15,-2 2 0-15,-1-4 0 0,-2 2 1 0,1-1-1 16,2 0 0-16,-3-1 1 0,2-3 1 0,-4 2-2 16,-2-1 0-16,-3-7 1 0,-1 1 2 0,-1-1-3 15,-4-2 0-15,-6 1 2 0,0-4 1 0,-4 0-3 16,-7 0 0-16,-8-5 4 0,-2 2-1 0,-5-1-3 16,-4 1 0-16,-5 2 3 0,-2-6 1 0,-11 6-4 0,-3 1 0 15,-6 0 2-15,-6 5 1 0,-5-2-3 0,-1 3 0 16,-1 2 2-16,-1 3 2 0,3 0-4 0,1 0 0 15,-16 8-1993-15</inkml:trace>
  <inkml:trace contextRef="#ctx0" brushRef="#br0" timeOffset="32962.602">2023 10454 778 0,'0'0'0'0,"0"0"0"16,6-4 0-16,-6 4 8 0,5-13 1 0,-5 13-9 15,-3-10 0-15,3 10 23 0,-2-6 0 0,2 6-23 16,-6-1 0-16,6 1 29 0,-5-5 2 0,5 5-31 15,-13-3 0-15,13 3 18 0,-25-7 1 0,7 7-19 16,-3 2 0-16,1 3 12 0,-6-1 1 0,-1 6-13 16,2 1 0-16,-1 2 22 0,1 2 0 0,-1 1-22 15,1 2 0-15,-4-2 19 0,3-1 0 0,2 3-19 16,-1 1 0-16,-1-3 26 0,1 3 1 0,-1-2-27 16,-1 0 0-16,5 1 30 0,-2-2 1 0,2 1-31 15,-4 4 0-15,-2 2 32 0,2 3 2 0,1-1-34 0,1 5 0 16,3-1 44-16,0-1 1 0,1-2-45 15,-1-1 0-15,6 2 44 0,0-3 2 0,2 1-46 16,-3-5 0-16,3 3 43 0,3-1 0 0,-1 3-43 0,2 0 0 16,-2 6 36-16,1 0 1 0,-1 1-37 0,1 0 0 0,-1-1 32 15,2 1 2-15,-4-2-34 0,2-2 0 0,-2-1 25 16,0-3-1-16,4 0-24 0,1 1 0 0,0-1 22 16,3-3 0-16,2 2-22 0,3 3 0 0,0 1 25 15,0 3 1-15,3-5-26 0,-3 0 0 0,5-3 37 16,-1 1 1-16,1-1-38 0,3 0 0 0,3-1 38 15,2-2 0-15,-3 0-38 0,1-2 0 0,2 2 38 0,-4-2 1 16,4 1-39-16,3 2 0 0,-3 1 35 0,3-1 0 16,-4 1-35-16,4 0 0 0,-1-2 31 0,4 0 2 15,-2-2-33-15,4 0 0 0,1-2 33 0,2 2-1 16,-3 1-32-16,0-7 0 0,1 1 36 0,2 1 1 16,-3 0-37-16,4-5 0 0,1 1 34 0,-3-1-1 0,3 1-33 15,-5 1 0-15,-1-1 26 0,-2 1 0 0,-2-2-26 16,1-2 0-16,-1-1 31 0,-1-2 1 0,1 0-32 15,-4 2 0-15,-4 0 29 0,0-2 0 0,0 2-29 16,0-4 0-16,2 4 28 0,-2 1 1 0,1 2-29 16,-1-3 0-16,0 1 23 0,0 1 0 0,0 1-23 15,2 3 0-15,-5-2 22 0,3 5-1 0,-4 4-21 16,4-4 0-16,3 4 15 0,2-1 0 0,0 0-15 16,-5 2 0-16,2 2 12 0,1-4-1 0,-3 2-11 15,-4 2 0-15,1-5 9 0,-5 1 0 0,0-1-9 16,-5 0 0-16,-3 0 7 0,-4 1-1 0,-1-3-6 0,0 2 0 15,0 0 6-15,1 0-1 0,-3 0-5 0,1 1 0 16,1 2 5-16,-3 3-1 0,-1 0-4 0,1 1 0 16,3 0 4-16,-3-2-1 0,3 0-3 0,1-2 0 15,-4 1 2-15,1 1 2 0,4-1-4 0,-2-1 0 16,4-1 2-16,1-1 1 0,-3 1-3 0,1-1 0 0,2 0 2 16,-1-1 0-16,1-2-2 0,0 1 0 0,-3-1 1 15,1 0 0-15,2 0-1 0,3 2 0 0,0-1 1 16,-2 0 0-16,3-2-1 0,0-3 0 0,4-6 1 15,0-1 1-15,0 1-2 0,0 0 0 0,0 1 1 16,4 0 0-16,0-2-1 0,3 3 0 0,-2 1 0 0,3 1 1 16,2 1-1-16,1 2 0 0,6 2 1 0,-1 0 0 15,2-1-1-15,-5 2 0 0,-1 1 1 0,1-1 0 16,-2 0-1-16,-1-1 0 0,1 0 1 0,-1-1 2 16,-2 2-3-16,0 1 0 0,0 1 1 0,-4 1 1 0,1 2-2 15,-2 2 0-15,2 1 1 0,-5 3 1 16,0-1-2-16,0 1 0 0,-5 0 3 0,2 2-1 0,-5-1-2 15,3-3 0-15,-3 1 2 0,-4 2 0 0,-1-3-2 16,0-1 0-16,-3 1 3 0,-1-1-1 0,-1 3-2 16,-1-1 0-16,1 3 1 0,-2 0 0 0,2 1-1 15,-2 1 0-15,-1-1 1 0,0 2 0 0,0-1-1 16,1-2 0-16,-1 0 0 0,-1 1 2 0,1-1-2 16,0 0 0-16,4 0 0 0,-2 0 1 0,1 0-1 15,2 3 0-15,-1 3 0 0,4 2 0 0,-3 0 0 16,3-1 0-16,-3 0 0 0,2-3 0 0,3 1 0 0,-2 0 0 15,0-1 0-15,5-2 0 0,-1 4 0 16,1 2 0-16,3 5 0 0,-3 2 0 0,0 1 0 0,0-2 0 16,0-3 0-16,0 2 0 0,2-4 0 0,-2 5 0 15,0-3 0-15,3 2 0 0,-3 1 0 0,0 0 0 0,-3 4 0 16,1-4 0-16,-7 28 0 0,6-16 0 0,1-7 0 16,-1-2 1-16,9-25-1 0,-4 9 0 0,1 7 0 15,0 6 1-15,1 1-1 0,0-1 0 0,3 2 0 16,1-1 1-16,0 1-1 0,1 0 0 0,3 1 0 15,0 0 1-15,12 56-1 0,-3-41 0 0,1-18-3 16,2-5 1-16,-5-25 2 0,-1 5 0 0,6 2-17 0,5 1 0 16,4 3 17-16,1 0 0 0,-1 0-33 0,4 0 1 15,0-1 32-15,4-4 0 0,5-2-43 0,1-3 2 16,-1-1 41-16,3-1 0 0,4-4-30 0,-2-1 2 16,-2-2 28-16,1 0 0 0,-1-1-20 0,2-2 0 0,-1 0 20 15,-1-2 0-15,1 1-4 0,1-1-1 0,-7 1 5 16,2-1 0-16,-7 0-1 0,-3 2 0 0,1-4 1 15,0-4 0-15,-29 8-1903 0</inkml:trace>
  <inkml:trace contextRef="#ctx0" brushRef="#br0" timeOffset="38707.21">10174 12608 979 0,'0'0'0'16,"0"0"19"-16,0 0 0 0,0 0-19 0,-3 1 0 16,3-1 69-16,3 2 0 0,-3-2-69 0,4 6 0 15,-4-6 88-15,2 6 1 0,-2-6-89 0,14 23 0 16,-1-8 19-16,2 3 0 0,-1-1-19 0,0 2 0 0,2 3 31 16,-3 1 2-16,3-3-33 0,1 1 0 0,1-1 38 15,-1-4 0-15,3 2-38 0,0 1 0 0,3-2 26 16,1 2 0-16,-4 0-26 0,1 0 0 0,0-2 21 15,-4 1 0-15,4-1-21 0,-4-1 0 0,3-3 25 0,-1-2 0 16,1-2-25-16,1 1 0 0,0 1 27 0,0 2 1 16,-1-4-28-16,1 2 0 0,0-4 24 0,1-1 2 15,2-1-26-15,1-1 0 0,4 3 32 0,1-6-1 16,-1 1-31-16,0-1 0 0,0 1 30 0,-2 0 1 0,0-2-31 16,0-4 0-16,0 0 26 0,0-7 1 0,-2 1-27 15,1 2 0-15,1 0 24 0,-1 0 1 0,-1-1-25 16,-3-1 0-16,2 1 23 0,0-1 2 0,2 1-25 15,-4-1 0-15,2 1 30 0,1-1 1 0,-2-1-31 16,-1-1 0-16,0-3 34 0,1 1 2 0,-1 0-36 16,0 0 0-16,1-2 36 0,1 0 1 0,1-3-37 15,1 5 0-15,1-2 30 0,0-5 2 0,-2 2-32 16,2 2 0-16,-1-2 23 0,-4 0 2 0,4 1-25 16,1 1 0-16,-2 1 21 0,-2 0 1 0,4 2-22 15,0 1 0-15,-2 2 17 0,2 0 1 0,-1 2-18 16,3 1 0-16,2 3 12 0,1-1 1 0,2 3-13 0,-4 3 0 15,4 1 12-15,2 2 0 0,-1 2-12 0,2 0 0 16,0 1 10-16,1 1 1 0,3 0-11 0,-2 1 0 16,-1 2 10-16,0 1 0 0,-1-2-10 0,-1-1 0 15,-2-1 8-15,-1-1 0 0,1 0-8 0,-1 2 0 0,-4-5 8 16,1 2 0-16,1 0-8 0,0 0 0 0,-2-2 8 16,1 0 0-16,-1 2-8 0,-3-4 0 0,-1 1 6 15,-1-2 1-15,1-2-7 0,1 1 0 0,-4-2 6 16,2-1-1-16,-3 1-5 0,0-1 0 0,-4-3 6 15,1 1 1-15,1 0-7 0,2-1 0 0,-1-1 7 16,-1-3 1-16,1 0-8 0,0 3 0 0,-2 0 12 0,-1 0-1 16,2-1-11-16,2-1 0 0,0 1 11 0,-2-2 1 15,2 0-12-15,3 3 0 0,-4 1 14 0,3 3-1 16,1-3-13-16,-4 1 0 0,6 1 13 0,-2-1 0 16,3 0-13-16,1 2 0 0,1 1 14 0,0 0 0 0,-2 2-14 15,0 1 0-15,0 0 11 0,0 0 1 0,0 1-12 16,2 1 0-16,0-2 10 0,-1 0 0 0,3 1-10 15,-1 1 0-15,2-1 8 0,-2 1 1 0,2 1-9 16,-2 0 0-16,-1 2 5 0,-4 0 1 0,3 1-6 16,-1 1 0-16,1-1 3 0,3 0 2 0,-1 1-5 15,2-1 0-15,-3 0 3 0,1 2 0 0,0-2-3 16,0 4 0-16,2 3 3 0,-3-4-1 0,0 2-2 16,1 0 0-16,-1 0 1 0,-2 0 0 0,5 1-1 15,-2 0 0-15,3 2 0 0,4 1 1 0,-4-1-1 16,1 0 0-16,1-1 0 0,0 0 1 0,0 2-1 15,2-2 0-15,-2 3 0 0,1-3 0 0,0-1 0 16,0-2 0-16,1-1 0 0,0 1 0 0,-2 1 0 0,3 1 0 16,2-2 0-16,3 1 0 0,-2-1 0 0,2-1 0 15,2 1 0-15,1-1 0 0,3 2 0 0,2-3 0 16,4 2 0-16,-4 1 0 0,1-3 0 0,1 1 0 0,-1-1 0 16,1 0 0-16,1 0 0 0,2 0 0 0,3 0 0 15,2-4 0-15,-2 4 0 0,1 0 0 0,-1 0 0 16,-3 2 0-16,3-2 0 0,1-2 0 0,-1-1 0 15,-1-2 0-15,1-2 0 0,0 1 0 0,0 0 0 0,0-1 0 16,-4-1 0-16,-2-1 0 0,-8-4 0 16,-2 0 0-16,-7-4 0 0,-1-3 0 0,-4-2 0 0,-4-3 0 15,-5-1 0-15,-3 1 0 0,-1 0 0 0,-5-1 2 16,-1 1-2-16,-4-2 0 0,-1-2 0 0,-1-1 1 16,-1 1-1-16,0 4 0 0,1-4 0 0,2 1 1 0,1 1-1 15,-4 1 0-15,3 4 0 0,-3 1 1 16,1 1-1-16,4-1 0 0,-10 13-2131 0</inkml:trace>
  <inkml:trace contextRef="#ctx0" brushRef="#br0" timeOffset="48712.884">3746 14139 1381 0,'0'0'0'0,"0"0"0"0,0 1 0 0,0-1 68 0,-2 2 1 16,2-2-69-16,-3 3 0 0,3-3 146 0,-5 3 0 16,5-3-146-16,-6 7 0 0,6-7 117 0,-7 14 2 15,7-14-119-15,0 19 0 0,0-19 23 0,5 16-1 0,-5-16-22 16,18 22 0-16,-18-22 35 0,31 24 1 0,-13-13-36 16,0-2 0-16,5 1 40 0,-2-3 1 0,1 3-41 15,2 1 0-15,2-3 26 0,-1 3 1 0,1 0-27 16,-1 0 0-16,1 0 23 0,1 0 2 0,-1-1-25 15,2-4 0-15,-1-1 23 0,5 0 2 0,-2-2-25 16,-1-2 0-16,0-1 21 0,4 0 2 0,-2 2-23 16,-6-2 0-16,1-2 28 0,-2-1 1 0,-2-1-29 15,-1-3 0-15,-1-1 31 0,1-1 2 0,0-1-33 16,-4 1 0-16,2-1 30 0,-4 1 1 0,1-2-31 16,0-2 0-16,-4 0 27 0,1 2-1 0,0 0-26 15,0 0 0-15,-1 2 24 0,1 1 1 0,0 0-25 0,0 0 0 16,3 2 21-16,-4-1 1 0,4 3-22 0,-3-1 0 15,-3 0 18-15,1 2 0 0,1 1-18 0,-4 1 0 16,0-1 14-16,2 1-1 0,-2-1-13 0,5 0 0 0,-1 2 10 16,0 2 1-16,0 0-11 0,1-1 0 0,1 1 7 15,2 2 1-15,0 1-8 0,-3 0 0 0,-3-5 5 16,1 2-1-16,2 1-4 0,-1 1 0 0,1 1 2 16,3 0 1-16,1-2-3 0,-1-1 0 0,2 1 0 15,-2 0 1-15,1 0-1 0,-1 0 0 0,5 1 0 0,0-1 0 16,0-2 0-16,-4-1 0 0,-1 0 0 0,2 2 0 15,-1-2 0-15,1 0 0 0,1 0 0 0,1-2 0 16,1 1 0-16,0 1 0 0,1 1 0 0,-1 1 0 16,4-2 0-16,1-2 0 0,1-1 0 0,-1 0 0 15,4 0 0-15,-2 1 0 0,-2-1 0 0,3 0 0 16,-4 1 0-16,4 1 0 0,1-2 0 0,0-1 1 16,2 3-1-16,2 1 0 0,4 1 0 0,-1 3 1 0,4-1-1 15,-3 1 0-15,4 1 0 0,-4 0 1 0,0 0-1 16,-1 1 0-16,-2-4 0 0,-1-1 1 0,-1 1-1 15,0-1 0-15,7-1 0 0,-1-1 1 0,-6-12-1 16,1-7 0-16,-34 20-2162 0</inkml:trace>
  <inkml:trace contextRef="#ctx0" brushRef="#br0" timeOffset="66067.501">4761 14055 791 0,'0'0'0'0,"0"0"0"16,0-5 0-16,0 5 37 0,-3-2 1 0,3 2-38 0,0 0 0 16,0 0 108-16,-3 0-1 0,3 0-107 0,-2 0 0 15,2 0 98-15,-8 0 0 0,8 0-98 0,-8 2 0 16,8-2 24-16,-13 0 1 0,13 0-25 0,-20 5 0 15,20-5 34-15,-31 0 0 0,11 0-34 0,-1 1 0 0,-3 1 36 16,-3 0 0-16,-2-1-36 0,0-1 0 0,-4 0 36 16,3 0 0-16,-4 0-36 0,-2 0 0 0,2-1 30 15,-4-3 2-15,0 3-32 0,-2 1 0 0,1 1 45 16,-2 3 0-16,3-1-45 0,0-2 0 0,1 1 44 16,3-1 2-16,-1 3-46 0,-1-1 0 0,-1 0 50 0,2 0-1 15,3-1-49-15,2-1 0 0,4 1 42 0,1-1-1 16,4 1-41-16,0 0 0 0,5-1 38 0,4 1 2 15,4-1-40-15,-2 1 0 0,4-2 33 0,4-2 2 16,-3 1-35-16,2 1 0 0,0 0 28 0,1 0 1 16,-1 0-29-16,3 0 0 0,-1 0 27 0,1 0 1 0,0 0-28 15,0 0 0-15,0 0 24 0,0 0 1 0,1 0-25 16,2 0 0-16,7 0 21 0,1 0 1 0,10 0-22 16,4 0 0-16,6 0 18 0,7-2 1 0,2-1-19 15,-5 0 0-15,3 1 16 0,2 1 0 0,-5-2-16 16,5-2 0-16,-2-2 13 0,3 1 1 0,-2 0-14 15,2-1 0-15,2 1 12 0,2-2 0 0,-2 0-12 16,-2 2 0-16,-4 0 9 0,1-1 1 0,-3 3-10 16,5-1 0-16,-2 0 9 0,1 2 0 0,-3-2-9 15,-2-1 0-15,1-1 9 0,-2 1 0 0,-1 1-9 16,-6 1 0-16,-4 2 8 0,-1 2 1 0,-2 2-9 16,-2-2 0-16,-1 0 7 0,-3 1 1 0,-3-1-8 0,1 0 0 15,-6 0 5-15,-2 0 2 0,-3 0-7 0,1 0 0 16,3 0 5-16,-4 0 0 0,1 0-5 0,2 2 0 15,-3-1 4-15,0 1 0 0,-3 0-4 0,2-1 0 16,-7 1 3-16,0 1 1 0,-10 0-4 0,-6 0 0 16,-5-1 2-16,-4-1 1 0,0 1-3 0,-3 0 0 0,-2-1 3 15,-3 1 0-15,3 1-3 0,-4 0 0 0,-4 0 2 16,1 0 1-16,-1 1-3 0,-3 0 0 0,2 1 1 16,1 0 0-16,0 0-1 0,-3-1 0 0,1 3 1 0,-2 1 0 15,1-2-1-15,1 2 0 0,-1-5 1 0,-2 2 0 16,1-1-1-16,4 1 0 0,0 0 0 0,1 0 1 15,2-1-1-15,5 1 0 0,4 0 0 0,3 0 2 16,5-2-2-16,1-2 0 0,4-1 0 0,3 0 1 16,2 0-1-16,7 0 0 0,1-1 1 0,5 1 0 15,3-3-1-15,0 1 0 0,0 1 1 0,0-1 0 0,8 0-1 16,8-1 0-16,4-3 1 0,6-2 2 0,-1 2-3 16,1 1 0-16,-1 2 2 0,4 1 0 0,1 1-2 15,2-3 0-15,-2 3 2 0,7-4 0 0,1 0-2 16,1 1 0-16,2-1 4 0,2 0-1 0,2 2-3 15,-7 1 0-15,3-1 2 0,1 2 2 0,1-1-4 16,3 0 0-16,3-1 4 0,-2 0 2 0,-1 3-6 16,-1 2 0-16,-2-1 4 0,-2 1 1 0,0-1-5 15,1 1 0-15,-4 0 4 0,-1-1 2 0,-4 2-6 16,1-3 0-16,-4 0 6 0,-1 0-1 0,-4 0-5 16,-4 2 0-16,-5-1 5 0,-3 1 0 0,-4-2-5 0,-4 0 0 15,-2 0 5-15,-3 0-1 0,0 0-4 0,-3 0 0 16,1 0 4-16,2 0 0 0,-8 0-4 0,-8 0 0 15,-6 0 4-15,-7 0-1 0,-2 0-3 0,0 0 0 16,-2 0 1-16,-1 2 1 0,1-1-2 0,-1 1 0 0,-4-2 1 16,0 0 2-16,-2 0-3 0,0 1 0 15,-4 1 1-15,1 0 0 0,-2-1-1 0,-1 1 0 0,3-2 1 16,-2-2 0-16,-1 1-1 0,3 1 0 0,-2 1 1 16,7 1 0-16,-4-1-1 0,1 2 0 0,3-1 1 0,4 0 1 15,1 1-2-15,-1 0 0 0,6-1 1 16,-3-1 1-16,7 2-2 0,4 0 0 0,2 1 2 15,5-1 2-15,2 0-4 0,5 0 0 0,3-1 2 0,3-2 1 16,0 0-3-16,0 1 0 0,0 1 5 0,0-1 0 16,5 1-5-16,6 1 0 0,9 0 5 0,3 2 0 15,-6 0-5-15,7-4 0 0,0 1 6 0,2-2 0 16,7 0-6-16,1 2 0 0,1-2 5 0,4 0 2 16,51 3-7-16,-36-2 0 0,-8-1 6 0,-4 2 0 0,-22-2-6 15,6-2 0-15,4 1 8 0,7-1 1 0,1 1-9 16,3 1 0-16,1 0 9 0,-1 0 0 0,1 0-9 15,-4 1 0-15,0-1 9 0,0 0 0 0,-1 0-9 16,-3 0 0-16,-6-1 8 0,3-1 0 0,-15 0-8 16,-1 2 0-16,0 0 8 0,1 0-1 0,-4 0-7 15,-4 0 0-15,0 0 8 0,0 0 0 0,-6 0-8 16,-2 0 0-16,3 0 8 0,-3 0 0 0,0-1-8 16,-3-4 0-16,-7 2 8 0,-2-2 0 0,-35-6-8 15,11 6 0-15,-2 2 6 0,-4 3 1 0,5-1-7 16,-1-1 0-16,0-1 7 0,0 1 1 0,-7 2-8 0,7 2 0 15,-4 1 5-15,1 0 2 0,4-1-7 0,2-1 0 16,2-1 4-16,-6 0 2 0,16 2-6 0,-3 0 0 16,2-1 5-16,2 1-1 0,17-2-4 0,-1 0 0 0,1 0 3 15,-3 0 1-15,3 0-4 0,0 0 0 0,1 0 2 16,0 0 1-16,4 0-3 0,-3 0 0 0,2 0 3 16,1 0 0-16,0 1-3 0,0 1 0 0,0-1 2 15,1 1 1-15,15 1-3 0,5 0 0 0,8 1 2 0,1-1 0 16,16 0-2-16,0-2 0 0,4 1 1 0,1-2 1 15,1 0-2-15,-1 0 0 0,-1 0 2 0,1 2 0 16,65-1-2-16,-44-1 0 0,-18 0 1 0,-8-1 0 16,-25 1-1-16,4 0 0 0,-7 0 1 0,1 1 0 15,-19-1-1-15,2 0 0 0,1 0 1 0,-3 0 0 0,0 0-1 16,0 0 0-16,0 0 2 0,0 0-1 0,-5 3-1 16,-3-1 0-16,-11 0 1 0,-3-2 0 15,-58 0-1-15,31 0 0 0,6-4 1 0,1 3 0 0,25-1-1 16,-7 1 0-16,-7-1 0 0,-2 0 1 0,-53 1-1 15,27 1 0-15,9 3 0 0,3 0 1 0,10 0-1 16,-1 1 0-16,1-1 0 0,2 0 2 0,27-3-2 16,-5 0 0-16,2 0 0 0,-2-2 0 0,4 2 0 15,1 0 0-15,0 0 0 0,0 0 0 0,3 0 0 16,0 0 0-16,2 0 0 0,0 0 0 0,-2 0 0 16,4 0 0-16,-3 0 0 0,0 0 0 0,4 0 0 15,0 0 0-15,0 0 0 0,0 0 0 0,0 0 0 0,0 0 0 16,0 0-2261-16</inkml:trace>
  <inkml:trace contextRef="#ctx0" brushRef="#br0" timeOffset="77854.078">1787 8971 878 0,'0'0'0'0,"0"0"0"16,0 3 0-16,0-3 36 0,0 0 1 0,0 0-37 16,0 3 0-16,0-3 103 0,0 5 2 0,0-5-105 15,0 13 0-15,0-13 113 0,8 9 2 0,-8-9-115 16,17 22 0-16,1-7 19 0,2 0 0 0,4 1-19 15,2 2 0-15,-1 1 38 0,4-4 1 0,5 3-39 16,-1-5 0-16,5 2 49 0,1 1 2 0,2-3-51 16,0 0 0-16,-2-2 52 0,2 1-1 0,-3-4-51 15,4 0 0-15,-6-3 34 0,3-2 1 0,-1-1-35 16,0-2 0-16,4-2 40 0,-1-1 2 0,1-2-42 16,4-3 0-16,0 0 59 0,5-4 2 0,2-3-61 0,-6 0 0 15,6-4 57-15,-2-2 1 0,3 0-58 0,-4 2 0 16,4 0 50-16,-3 2 0 0,0 0-50 0,1 1 0 15,-1-3 44-15,0 1 1 0,-1 2-45 0,1 1 0 16,-5 0 37-16,-1 0 0 0,1-4-37 0,-5 1 0 0,2-2 29 16,-4-1 1-16,2 0-30 0,1 1 0 0,1-1 23 15,1-1-1-15,-1 1-22 0,2 2 0 0,-2 0 16 16,3 2 1-16,-1 1-17 0,1 4 0 0,-3-4 11 16,2 3 1-16,-2-1-12 0,3 1 0 0,2 0 6 15,-5 1 1-15,3 1-7 0,-1 1 0 0,-2-1 0 16,3 3 0-16,-2 2 0 0,-1 0 0 0,4 1-1 0,-3 2 1 15,-1 1 0-15,4-3 0 0,-6 2-4 0,2-2 1 16,2 1 3-16,-4 0 0 0,1 4-8 0,1-3 1 16,0 2 7-16,1 1 0 0,-2 1-9 0,4 2 1 15,0-3 8-15,0 2 0 0,1 1-9 0,-1 2 0 0,0 0 9 16,-1 1 0-16,-2-4-9 0,1 1 0 0,-1 2 9 16,4-1 0-16,2 3-7 0,0-4-1 0,-2 2 8 15,-1-1 0-15,0-1-7 0,0-1 1 0,-3 1 6 16,2-1 0-16,1 1-4 0,-4 0 1 0,4 2 3 15,-3 0 0-15,2 1-3 0,-2-1 1 0,1-1 2 16,-2 1 0-16,1-2-1 0,-5 1 0 0,2-4 1 16,0 4 0-16,-1-2-1 0,1 1 1 0,-3 0 0 15,0 0 0-15,-7 2 0 0,-1 0 0 0,1 0 0 16,3-2 0-16,4-3 0 0,-4 0 0 0,1 0 0 16,-1 0 0-16,1-5 1 0,-1 2 0 0,-4 0-1 15,1 1 0-15,-1-1 2 0,0 0 2 0,-4-2-4 0,1 0 0 16,-1-3 5-16,-1 4 1 0,-3-4-6 0,1-2 0 15,-4 1 7-15,1-1-1 0,-2-1-6 0,-1-2 0 16,-1 1 8-16,1-1 0 0,1 0-8 0,2-6 0 16,4 2 8-16,0-4 0 0,-2-2-8 0,2 2 0 0,0 1 6 15,3-1 1-15,-1 0-7 0,1 2 0 0,3 0 7 16,-1 0 1-16,3 7-8 0,2-4 0 0,4 3 6 16,1 2 2-16,3 2-8 0,1 1 0 0,-4 1 6 15,4 3 1-15,-1-1-7 0,5 0 0 0,0 2 5 0,2 1 1 16,2 1-6-16,1 1 0 0,1 1 4 0,2 1 1 15,1 1-5-15,0-1 0 0,3 4 3 0,1-1 2 16,0 0-5-16,-2 1 0 0,2 2 2 0,-3 1 1 16,3-1-3-16,3 2 0 0,0 1 3 0,0 1 0 15,1 1-3-15,-3 1 0 0,1 4 2 0,-2-2 0 16,0 1-2-16,0 0 0 0,-2-1 3 0,-3-1-1 0,5-3-2 16,-5 1 0-16,2 0 2 0,1-1 0 0,-2-1-2 15,-4-1 0-15,0 1 3 0,-2-3-1 0,0 0-2 16,-1 0 0-16,5-2 2 0,-2-3 2 0,-2-1-4 15,-1 1 0-15,2 0 4 0,-1 0 2 0,-3-1-6 16,2-2 0-16,0-2 4 0,0 1 1 0,1-1-5 16,0 2 0-16,6-5 6 0,-4 2 1 0,3 0-7 15,2 1 0-15,3-4 6 0,1 0 0 0,1-1-6 16,-1 3 0-16,4-1 7 0,0 0 0 0,1 2-7 16,2-3 0-16,0 1 8 0,5 0 1 0,-2 0-9 15,2-3 0-15,-1 1 10 0,1-1 0 0,3 3-10 0,-2-3 0 16,-1 0 10-16,0 0 1 0,-4 3-11 0,6-3 0 15,-3 4 9-15,-1-4 0 0,2 0-9 0,3 0 0 16,0 0 8-16,0-1 1 0,1 1-9 0,-1 4 0 16,0 0 7-16,-1 4 1 0,0-3-8 0,1 1 0 0,3 2 5 15,-3 0 1-15,2 0-6 0,-5 2 0 0,1-2 4 16,0 0 2-16,-1 3-6 0,1-3 0 0,-1 1 3 16,-2 2 2-16,2 1-5 0,-4 0 0 0,-1-2 3 15,0 1 1-15,0 0-4 0,0 0 0 0,0 2 2 16,0 0 1-16,3 0-3 0,2 1 0 0,3 0 2 0,0 2 1 15,0 0-3-15,1 3 0 0,2-3 2 0,2 2 0 16,-2 1-2-16,3-3 0 0,2 1 1 0,-1 1 1 16,-1-1-2-16,0-1 0 0,-1-2 2 0,-1-1 0 15,0-2-2-15,-3 1 0 0,-1-1 1 0,-2-2 0 16,-1-1-1-16,-5-1 0 0,0-1 0 0,0 1 1 16,-7-3-1-16,1 0 0 0,-2-6 0 0,-5 1 0 0,2-1 0 15,-2-3 0-15,-1 2 0 0,-1-1 0 0,-2-4 0 16,-4 0 0-16,-8 2 0 0,-3-2 0 0,-4 0 0 15,-8 3 0-15,-2-2 0 0,-3 2 0 0,1-3 0 16,2-1 0-16,-21 17-2113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51:08.398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2255 8304 979 0,'0'0'0'0,"0"0"69"0,0 0 0 16,0 0-69-16,-3-4 0 0,3 4 145 0,0-2 1 15,0 2-146-15,-5 0 0 0,5 0 99 0,-8-2 0 16,8 2-99-16,-28-4 0 0,5 4 31 0,-5 0-1 0,2 1-30 15,-2 2 0-15,2-3 31 0,1 4 2 0,1 0-33 16,-5 4 0-16,2-3 34 0,0 3-1 0,0 1-33 16,1 2 0-16,-3-3 23 0,1 0-1 0,-1 0-22 15,4 5 0-15,-1-4 17 0,1 4 0 0,-1 1-17 16,2-1 0-16,2 3 15 0,-5-4-1 0,1 1-14 16,4 0 0-16,-2-1 14 0,3 1 0 0,-1 1-14 15,-2-1 0-15,-1 0 13 0,-1-2 0 0,1 1-13 16,4 3 0-16,0-1 11 0,4 0 2 0,-3 0-13 15,3 1 0-15,1 4 11 0,3-3 0 0,4 1-11 16,1 0 0-16,5 2 10 0,-2-1 1 0,5 1-11 0,0 1 0 16,0-2 10-16,5 2 1 0,-2-1-11 15,5-1 0-15,-4-2 8 0,4-1 3 0,0 1-11 0,2 0 0 16,1 2 9-16,-1-3 1 0,2-2-10 0,1 0 0 16,0-2 9-16,3 3 1 0,-3 0-10 0,3 1 0 0,-2 0 11 15,5 3 0-15,-1 1-11 0,-3 0 0 0,0 6 13 16,1-1-1-16,-3 1-12 0,-1-4 0 0,1-1 16 15,3 1 0-15,-3-2-16 0,-1 2 0 0,4-1 17 16,2 1 1-16,-5-2-18 0,-5 0 0 0,0-2 18 16,-4-1 0-16,0 0-18 0,0 1 0 0,1 2 20 0,-5-3 1 15,3 5-21-15,-3-4 0 0,0 2 17 0,-3 2 1 16,2-4-18-16,-3 4 0 0,0-1 17 0,0 1 1 16,0-2-18-16,-1 1 0 0,-6-2 15 0,1 1 1 15,-3-2-16-15,1 1 0 0,0-3 13 0,0 0 2 16,-1-1-15-16,0 2 0 0,0 0 10 0,1-1 1 15,1 0-11-15,1-1 0 0,-3 0 8 0,2 2 1 16,3 0-9-16,3 0 0 0,1-1 6 0,-1 0 1 0,5-3-7 16,-3 3 0-16,1-3 5 0,-1 4 0 0,3-2-5 15,0 2 0-15,5 3 6 0,3-5-1 0,-4 4-5 16,4-1 0-16,0-1 5 0,2-2-1 0,3 1-4 16,1-1 0-16,-1 2 4 0,-1 1 0 0,3 1-4 15,-2-1 0-15,1-1 4 0,-1 0-1 0,-4 1-3 16,-1 0 0-16,-3 2 3 0,0 2 2 0,-2 0-5 15,-3-1 0-15,-3 1 4 0,-2-2 1 0,0 1-5 16,-3 3 0-16,-1 0 4 0,-3-4 2 0,3 2-6 16,-2-1 0-16,1-1 4 0,-3-1 1 0,2-1-5 0,2-1 0 15,-4 2 4-15,2-1 1 0,1 2-5 0,-3 2 0 16,6-1 4-16,-1 2 1 0,0 2-5 0,-2 0 0 16,-1 1 3-16,1 2 2 0,2-3-5 0,4 1 0 15,-3 0 3-15,2 1 1 0,1-4-4 0,0-1 0 16,4-2 3-16,0 0 0 0,0 1-3 0,4 1 0 15,-1 2 2-15,-2 0 2 0,4-1-4 0,3 3 0 0,3 0 2 16,2 1 0-16,-3-2-2 0,1-2 0 0,-2-2 3 16,2 1-1-16,2-1-2 0,5-1 0 0,-2-3 1 15,4-3 1-15,3-4-2 0,5 1 0 0,9-2 1 0,1 0 2 16,4-5-3-16,4 2 0 0,5-5 1 0,6 1 1 16,-1 1-2-16,-2-2 0 0,1 0 1 0,-1 0 1 15,-5-2-2-15,-3 1 0 0,-3 1 1 0,-4-3 2 16,-6 3-3-16,-4 3 0 0,-29-3-1972 0</inkml:trace>
  <inkml:trace contextRef="#ctx0" brushRef="#br0" timeOffset="65653.77">2131 13189 577 0,'0'0'0'0,"0"0"9"0,0-2 2 0,16-14-11 0,-6 5 0 16,-3 3 37-16,-3 0 0 0,-3 5-37 0,2 0 0 0,-3 1 70 15,4 1 2-15,-4-2-72 0,-4 0 0 0,1 1 14 16,2 0-1-16,-7 1-13 0,-5-1 0 0,-8 1 31 16,-4-1 2-16,-1 4-33 0,2 2 0 0,-1 4 70 15,-1 3 0-15,-2 2-70 0,-6 3 0 0,1 1 45 16,-4 2 0-16,-1 2-45 0,0-2 0 0,-4 3 40 16,1 2 1-16,-2 0-41 0,-4-1 0 0,-2 1 56 0,-2 0 0 15,5 0-56-15,0-1 0 0,1 3 62 0,2-4 1 16,1 5-63-16,1 1 0 0,0 1 67 0,-1 2 1 15,1 1-68-15,2-2 0 0,4-1 62 0,-1-2 1 16,7-1-63-16,3-2 0 0,6 0 50 0,2-3 2 16,2-1-52-16,7-1 0 0,1 0 40 0,5-5 2 0,6 2-42 15,2 2 0-15,3-4 31 0,1 2 2 0,2-2-33 16,2 3 0-16,1 2 29 0,5 2 0 0,-1-4-29 16,6 1 0-16,-2-4 23 0,4 2-1 0,2-2-22 15,1-1 0-15,1 1 16 0,2 2 1 0,2-2-17 16,-4-1 0-16,3-1 18 0,-2-2 0 0,2 1-18 15,4 2 0-15,-4-1 14 0,4 1 2 0,-7 0-16 16,-1 1 0-16,-4 0 13 0,-1-1 2 0,-4 4-15 16,-1 2 0-16,-2 2 12 0,-4 1 1 0,0 0-13 15,-5 0 0-15,-5 0 11 0,-2 2 0 0,-2-3-11 16,-7 1 0-16,-5-1 10 0,-3-1 1 0,-5-1-11 16,1-1 0-16,-3-3 9 0,-5 0 0 0,2-1-9 0,-2 0 0 15,-1 0 7-15,-1 1 1 0,1 0-8 0,-1 1 0 16,1-1 6-16,0-1-1 0,4 2-5 0,-1 1 0 15,6 2 5-15,4 0-1 0,1-2-4 0,1 1 0 16,4-1 4-16,2 1 0 0,4-2-4 0,-1-1 0 0,5 1 5 16,1 0-1-16,6 0-4 0,-2 0 0 0,4-2 5 15,2-3-1-15,2 2-4 0,0 1 0 0,-4-1 6 16,2-1-1-16,2 1-5 0,5 0 0 0,-2-1 6 16,1 1 1-16,-1 1-7 0,-3 4 0 0,-5 2 7 15,1 2 2-15,-1 2-9 0,-3-2 0 0,-2-1 8 16,2-1 1-16,-5 3-9 0,0-1 0 0,0-2 10 0,-5-1 2 15,1 0-12-15,-3 4 0 0,2-1 10 0,-4 0 1 16,1 0-11-16,-3 0 0 0,1 0 10 0,-3-1 1 16,5 1-11-16,-1 5 0 0,-2 3 10 0,-2 3 0 15,3 1-10-15,-1-1 0 0,3-3 9 0,0-2 1 0,4-1-10 16,4 0 0-16,3 0 9 0,5-1 2 0,4-3-11 16,6 1 0-16,6-2 12 0,1-1 1 0,9-4-13 15,-1 1 0-15,6-1 15 0,2 0 0 0,0-1-15 16,1-3 0-16,-4-2 15 0,4 2 1 0,-4-2-16 15,-3-3 0-15,2-4 17 0,-1 0 0 0,-1-1-17 16,2 3 0-16,1 0 21 0,-1 2 1 0,-4-1-22 16,-2-3 0-16,-31-4-2011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1:34:06.5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2332 12337 829 0,'0'0'0'0,"0"0"0"0,3 0 0 0,-3 0 33 16,5 0 1-16,-5 0-34 0,3 0 0 0,-3 0 70 15,0 0-1-15,0 0-69 0,0 0 0 0,0 0 60 16,0 0 0-16,0 0-60 0,0-2 0 0,0 2 26 15,0-4 1-15,0 4-27 0,0-4 0 0,0 4 20 0,0-3 2 16,0 3-22-16,-3-3 0 0,3 3 20 0,0-3 1 16,0 3-21-16,-5 1 0 0,5-1 15 0,-13 0 0 15,-3 0-15-15,-4 0 0 0,-11 0 16 0,-2 0 0 16,-1 0-16-16,1 0 0 0,-4 0 18 0,4 0 0 16,-5 2-18-16,1 0 0 0,2-2 22 0,3-2 2 0,2 2-24 15,-4 3 0-15,-2 0 24 0,2 2 2 0,-1 0-26 16,2-2 0-16,1-1 35 0,1-1 0 0,3 1-35 15,-1-1 0-15,7 1 57 0,-2-2 1 0,3 0-58 16,0 0 0-16,4 0 54 0,-4 2 0 0,4-2-54 16,1 0 0-16,0 0 51 0,-2 0 0 0,5-2-51 15,1 0 0-15,-1-1 42 0,5 0 0 0,0 1-42 16,6 1 0-16,-1-1 35 0,3 2 1 0,3-4-36 16,-1 0 0-16,3 3 32 0,1-2 0 0,7-1-32 15,4 1 0-15,4 2 27 0,8-4 0 0,-4 2-27 16,1 3 0-16,-6-3 26 0,1 3 1 0,2 3-27 15,0-3 0-15,6 1 20 0,0 1 1 0,1-2-21 0,-1-2 0 16,4 1 17-16,1 1 1 0,-1 1-18 0,1 3 0 16,-1-1 24-16,1 0 0 0,-1 0-24 0,5 0 0 15,4 0 25-15,-1 1 1 0,2 0-26 0,2-1 0 0,1 4 23 16,5-1 2-16,-5 0-25 0,1 2 0 0,-1 0 22 16,-2 0 1-16,-1-1-23 0,-1-1 0 0,-4 0 18 15,-1 1 1-15,-4-1-19 0,1 0 0 0,-4 1 18 16,-1 0 0-16,-4-2-18 0,-4 2 0 0,-5-3 14 15,-2 1 2-15,-3 0-16 0,-3-2 0 0,0-1 14 16,-8-2-1-16,2 0-13 0,1 1 0 0,-3-1 12 0,-3 0 1 16,-2 0-13-16,-3 0 0 0,-1 0 11 0,-7 0 0 15,-8 0-11-15,-3-1 0 0,-7-1 10 0,-7-3 2 16,-1 2-12-16,1 0 0 0,-2 1 10 0,-2 1 0 16,2-1-10-16,-1 1 0 0,-3-1 10 0,-4 0 0 15,2 2-10-15,-2 2 0 0,0 0 8 0,-3 1 0 16,1-2-8-16,2-1 0 0,-3-1 6 0,0-2 1 15,3 1-7-15,1 0 0 0,1 2 7 0,1 0 0 0,3 0-7 16,2 0 0-16,5-4 5 0,1 0 1 0,-1-2-6 16,2 3 0-16,2 0 4 0,1 0 1 0,2-2-5 15,3-1 0-15,2 1 3 0,1 0 2 0,4 0-5 16,2 1 0-16,1 0 3 0,6 0 0 0,2 0-3 16,2 1 0-16,3 0 3 0,2 0 0 0,3 0-3 15,3 0 0-15,-1-1 2 0,1 3 0 0,5-4-2 16,5 2 0-16,7 0 3 0,6 0-1 0,3-1-2 15,1 3 0-15,3-1 2 0,9 2 0 0,-4 2-2 16,0-1 0-16,1 3 3 0,0 0-1 0,3 1-2 16,4 1 0-16,5 1 2 0,0 1 0 0,8 0-2 0,3 0 0 15,4 1 3-15,2 1-1 0,2-1-2 0,2 1 0 16,0-1 2-16,6 1 0 0,-3-1-2 0,-4 1 0 16,4-3 2-16,-3 1 0 0,-2 0-2 0,-9 0 0 15,-4 0 1-15,-6 0 0 0,-1 0-1 0,-9-3 0 16,-3-1 0-16,-1 1 1 0,-7-2-1 0,-4-3 0 0,-26 0-2126 15</inkml:trace>
  <inkml:trace contextRef="#ctx0" brushRef="#br0" timeOffset="1076.642">2678 11610 878 0,'0'0'0'0,"-7"-1"0"15,-2 1 0-15,-12-4 171 0,-1 3 0 0,-7-2-171 16,0 0 0-16,-4 1 154 0,-4 2 0 0,2-5-154 16,-3 2 0-16,-4 0 117 0,1 0 0 0,-4-2-117 15,-2-1 0-15,-6-1 30 0,-3 3-1 0,2-1-29 16,-5 0 0-16,2 2 36 0,-2-3 1 0,1 1-37 15,-1 2 0-15,0-1 37 0,4 3 0 0,-3-2-37 16,2-2 0-16,4 0 32 0,1 0 1 0,1 1-33 16,4-1 0-16,3-1 26 0,2 1 1 0,2-3-27 15,3 3 0-15,5 0 28 0,3 2 1 0,2-1-29 0,2 2 0 16,8 0 39-16,7-1 0 0,1 2-39 0,0-1 0 16,8 0 46-16,0 1 0 0,0-1-46 0,3 2 0 0,5 0 37 15,0 2 1-15,6-1-38 0,7 1 0 0,11 0 32 16,6 2 2-16,4-2-34 0,1 0 0 0,6 2 28 15,5-2 0-15,1 1-28 0,0 2 0 0,3 1 23 16,5 4 2-16,0-2-25 0,0-1 0 0,8-3 29 16,-1 0 2-16,1 3-31 0,1 1 0 0,3 0 28 15,0 1 1-15,0 1-29 0,-7-3 0 0,2 1 28 0,-3 2 1 16,0 1-29-16,-3-5 0 0,-2 2 26 16,0 0 0-16,-6 0-26 0,-2 0 0 0,-7-2 22 0,-3 1 2 15,-5-1-24-15,-9 0 0 0,-1 1 21 0,-9-3 0 16,-2 1-21-16,-5 0 0 0,-6-2 18 0,-3 0 0 15,-4-3-18-15,0 0 0 0,-5 0 13 0,2 0 0 16,-13 0-13-16,-5 0 0 0,-12 0 10 0,-10-3 0 0,-4 0-10 16,-2-2 0-16,-5-1 9 0,-5-1 0 0,-5 4-9 15,-1 2 0-15,-4-1 7 0,-1 1 1 0,-5-1-8 16,3 0 0-16,-7 1 7 0,4-1 0 0,-2-1-7 16,-1-2 0-16,-2 2 7 0,1-3 1 0,4 1-8 15,3-1 0-15,5-2 6 0,5 1 0 0,-2 1-6 16,5 0 0-16,-1 1 6 0,1-3 0 0,3 2-6 15,7-1 0-15,-1-4 6 0,7 2 1 0,-2 1-7 16,7 2 0-16,3 1 7 0,3 2 1 0,2 1-8 16,4 1 0-16,3 1 7 0,2 1 1 0,3-2-8 15,2-1 0-15,7 0 7 0,1-2 0 0,3 2-7 16,-3 2 0-16,3 0 5 0,-3 2 1 0,0-2-6 0,0-4 0 16,8 4-2332-16</inkml:trace>
  <inkml:trace contextRef="#ctx0" brushRef="#br0" timeOffset="15236.233">17993 10097 1381 0,'0'0'0'16,"0"0"0"-16,8-4 0 0,-8 4 59 0,18-6 2 15,-18 6-61-15,16-3 0 0,-16 3 116 0,12-3-1 16,-12 3-115-16,12-3 0 0,-12 3 94 0,6-4 2 16,-6 4-96-16,6 0 0 0,-6 0 25 0,2 0 0 0,-2 0-25 15,0 2 0-15,0-2 28 0,0 0 0 0,0 0-28 16,0 0 0-16,0 0 32 0,0 5-1 0,0-5-31 16,-2 1 0-16,2-1 29 0,-3 5 2 0,3-5-31 15,-8 8 0-15,8-8 27 0,-14 17 0 0,14-17-27 16,-16 19 0-16,16-19 29 0,-10 19 0 0,10-19-29 15,-3 21 0-15,3-21 28 0,-3 17 1 0,3-17-29 16,3 19 0-16,-3-19 30 0,5 21 2 0,-5-21-32 16,5 22 0-16,-5-22 29 0,5 27 1 0,-5-27-30 15,6 21 0-15,-6-21 26 0,6 15 1 0,-6-15-27 16,7 21 0-16,-7-21 24 0,4 17-1 0,-4-17-23 16,4 19 0-16,-4-19 19 0,6 21 0 0,-6-21-19 0,3 16 0 15,-3-16 16-15,3 19 1 0,-3-19-17 0,2 17 0 16,-2-17 13-16,-2 11 2 0,2-11-15 0,-3 11 0 15,3-11 10-15,-5 18 1 0,5-18-11 0,-8 17 0 16,8-17 9-16,-14 18 1 0,14-18-10 0,-21 9 0 0,21-9 9 16,-32 8 1-16,17-3-10 0,-3 1 0 0,0-3 11 15,-2 2 0-15,-1 0-11 0,-1-5 0 0,-1 1 10 16,1 6 1-16,-3-4-11 0,-4 2 0 0,-1-1 12 16,-2 4 1-16,-2-3-13 0,1 0 0 0,-1 0 11 0,1 1 1 15,-1-4-12-15,-1-1 0 0,0 1 13 0,-3 1 0 16,-2-3-13-16,-3 1 0 0,-2 1 13 0,-4 3-1 15,0-5-12-15,1 0 0 0,3 0 11 0,2-3 1 16,2 1-12-16,-5 0 0 0,-1 1 9 0,-1 1 2 16,2 0-11-16,3 0 0 0,0 0 9 0,0 0-1 0,3 0-8 15,-1 0 0-15,-1 0 7 0,4-5 1 0,-2 4-8 16,5 1 0-16,-1 1 6 0,2 1 0 0,4 1-6 16,-2-3 0-16,0 0 6 0,3 0 1 0,-1-3-7 15,3 3 0-15,2 0 5 0,1 0 2 0,-2 0-7 16,1 0 0-16,-1 0 7 0,1 0 0 0,1-2-7 15,1 1 0-15,4-1 5 0,0 2 2 0,0-3-7 16,1 1 0-16,-2-1 6 0,2 0 0 0,5 1-6 16,-2-1 0-16,2 2 6 0,3-1-1 0,2 0-5 15,2 2 0-15,1 0 5 0,0 0-1 0,1 0-4 16,-1 0 0-16,2 0 4 0,-2 0 0 0,5 2-4 16,-2 0 0-16,1-2 4 0,1 0-1 0,-4 0-3 0,3 0 0 15,1 0 2-15,-3 0 2 0,1 0-4 0,0 0 0 16,1 0 3-16,1 0 0 0,-3 0-3 15,-1-2 0-15,1-3 3 0,0 0 0 0,3 1-3 0,-3-1 0 16,0 2 2-16,1-5 2 0,-3 0-4 0,1-3 0 16,-3-2 2-16,1 1 0 0,3-1-2 0,-4 0 0 0,2-6 2 15,1 2 1-15,-1-4-3 0,0 1 0 0,0 4 1 16,2-2 1-16,-2 3-2 0,4 0 0 0,-1 3 2 16,2 2 0-16,-3-1-2 0,3 3 0 0,3 2 3 15,-3 3-1-15,2-1-2 0,-2 3 0 0,0 1 2 16,0-3 0-16,0 1-2 0,0 1 0 0,1-1 2 0,4 2 0 15,-3 0-2-15,1 0 0 0,0 2 1 0,2 1 1 16,0 1-2-16,4 8 0 0,2 0 1 0,2 7 2 16,-2 0-3-16,-3 0 0 0,2 0 0 0,-5-1 1 0,3 2-1 15,0 1 0-15,0-2 0 0,1 1 1 16,1 1-1-16,-1 0 0 0,1-2 0 0,-2-2 0 0,0 0 0 16,4-1 0-16,1 2 0 0,2-3 0 0,-3 0 0 15,1-1 0-15,1-5 0 0,-1 3 0 0,0-1 0 16,-4 1 0-16,3 1 0 0,-6 1 0 0,2 0 0 15,0-6 0-15,0 2 0 0,0-2 0 0,-3 0 0 16,-1 0 0-16,3-5 0 0,-2 2 0 0,4 1 0 16,2 0 0-16,-1 2 0 0,6-3 0 0,0 1 0 15,-2 1 0-15,2-1 0 0,0 0 0 0,2-1 0 16,1 0 0-16,3-1 0 0,-1 1 0 0,-4 0 0 16,4-2 0-16,1-3 0 0,1 0 0 0,-1 0 0 0,3 0 0 15,4 0 0-15,1-5 0 0,-6 4 0 16,0-1 0-16,6 2 0 0,-1 0 0 0,5 0 0 0,1 0 0 15,3-5 0-15,3 2 0 0,4 0 0 0,-2 0 0 16,3 0 0-16,2 0 0 0,0-1 0 0,1 1 0 16,-1 2 0-16,2 1 1 0,1-3-1 0,1 1 0 0,-2-1 0 15,1 0 1-15,0 1-1 0,-2-3 0 0,0 2 0 16,-1-3 1-16,59-5-1 0,-43 1 0 0,-13 1 0 16,-7-1 1-16,-4-1-1 0,0 2 0 0,-6-2 0 15,-1-4 1-15,0 6-1 0,3-1 0 0,-1 2 0 16,0 2 2-16,-23 4-2 0,6-4 0 0,1 0 0 0,2-2 1 15,31-11-1-15,-15 6 0 0,-11 2 0 0,-7 5 1 16,-13 1-1-16,2 2 0 0,3-5 0 0,-3 2 1 16,-3 2-1-16,-2 1 0 0,2-1 0 0,0 0 1 15,-2-7-1-15,2 2 0 0,-1-2 1 0,0 1 0 16,-3-9-1-16,2 2 0 0,-3-1 2 0,0 1 1 16,-3-4-3-16,2 1 0 0,-1 1 2 0,0 1 0 0,1 1-2 15,-1 0 0-15,1 1 2 0,1 0 2 0,0 6-4 16,0-1 0-16,0 2 2 0,0 1 0 0,0-3-2 15,0 1 0-15,0 2 3 0,0-3-1 0,0 0-2 16,1 0 0-16,1 0 2 0,-1 0 0 0,1-2-2 16,1 1 0-16,0-1 1 0,1 0 2 0,-3 5-3 15,2 0 0-15,-3 4 1 0,2-4 1 0,1 3-2 16,-3 2 0-16,3-3 1 0,2 1 1 0,-3 3-2 16,1-3 0-16,0 2 2 0,2 3-1 0,3-4-1 15,0 2 0-15,1 2 0 0,1 2 1 0,1-1-1 0,0 2 0 16,-11-3-2358-16</inkml:trace>
  <inkml:trace contextRef="#ctx0" brushRef="#br0" timeOffset="16179.585">15800 10280 1243 0,'0'0'0'0,"0"0"0"0,3 0 0 15,-3 0 94-15,5 2 2 0,-5-2-96 0,5 6 0 16,-5-6 131-16,13 19 0 0,-9-3-131 0,3 3 0 0,2 3 74 16,1 0 1-16,1-1-75 0,-3 1 0 0,-2 2 36 15,1-5 0-15,-2 0-36 0,-1 1 0 0,0 1 20 16,-1 0 2-16,-2-2-22 0,2 0 0 0,-3-2 22 15,-3-1 1-15,3 0-23 0,0 1 0 0,-1-1 22 0,-1-3 2 16,1-1-24-16,1 4 0 0,-4-2 27 0,1 2 1 16,2-3-28-16,1-5 0 0,-4-2 28 0,3-4 0 15,1 1-28-15,-3 0 0 0,3 0 33 0,0-1 1 16,0-2-34-16,0 1 0 0,3 2 38 0,2 1 0 16,3-4-38-16,4 3 0 0,6 2 41 0,6-4 0 0,1 2-41 15,-2-1 0-15,2-2 40 0,2 0 0 0,0 0-40 16,7 0 0-16,2 1 35 0,4 1 1 0,3-2-36 15,-1 0 0-15,4 0 29 0,2 0 0 0,4 0-29 16,2 0 0-16,2 0 25 0,2 3 1 0,2-3-26 16,2 0 0-16,5 0 22 0,3 2 0 0,-1 1-22 15,-2 0 0-15,-3 0 18 0,-1 2 1 0,-2-3-19 16,0 1 0-16,-6-2 23 0,0-1-1 0,-4 0-22 16,-2 0 0-16,-3-1 22 0,-4-2-1 0,1 1-21 15,-2-1 0-15,1 0 20 0,-3 1 1 0,0-3-21 16,-3 2 0-16,-2 0 20 0,-2 0 0 0,0 0-20 0,-5 0 0 15,-2-2 17-15,-3-3-1 0,-2 0-16 16,-1-3 0-16,-7 1 15 0,1-2 1 0,0 1-16 0,-2-2 0 16,-1-1 14-16,-2 3 2 0,-4 0-16 0,0-5 0 0,-4 0 13 15,0 0 1-15,0-1-14 0,0-2 0 0,-5-2 12 16,2-1 1-16,3-3-13 0,-5-2 0 0,0-3 9 16,-1-2 1-16,1-1-10 0,-3 1 0 0,3-1 9 15,-3-1 1-15,3 6-10 0,-3-1 0 0,4 9 7 16,-4-1 0-16,3-1-7 0,2 3 0 0,1-1 9 15,2-1 0-15,2 2-9 0,-1 2 0 0,6 1 9 16,-3 1 0-16,4 3-9 0,2 4 0 0,3-2 9 16,3 2 0-16,4 4-9 0,9-1 0 0,5 5 8 0,1 2 0 15,1-2-8-15,-2-2 0 0,-34 2-2373 0</inkml:trace>
  <inkml:trace contextRef="#ctx0" brushRef="#br0" timeOffset="17055.044">18798 10287 1431 0,'0'0'0'0,"0"0"0"15,0-2 0-15,0 2 2 0,0-5-1 0,0 5-1 16,0-3 0-16,0 3 0 0,0 0 1 0,0 0-1 16,0 0 0-16,0 0 23 0,0 0 2 0,0 0-25 15,10 2 0-15,-10-2 14 0,28 6 0 0,-2-6-14 16,-1 3 0-16,9 2 11 0,3 0 2 0,2-2-13 15,1 2 0-15,0-1 22 0,2 1 1 0,4-2-23 16,2-1 0-16,3-2 26 0,3 1 1 0,-5 4-27 0,-1-2 0 16,-3 5 25-16,-4 2 1 0,-1-1-26 0,-3 1 0 15,-4-1 41-15,-3 1 1 0,-4-2-42 0,-4-2 0 16,-4-1 47-16,-6-2 1 0,-2 2-48 0,-4-2 0 16,-4-2 47-16,-2-1 2 0,-3 0-49 0,-2 0 0 0,-3-1 42 15,-2-2 2-15,-7-4-44 0,-7-1 0 0,-9-4 47 16,-6-4 2-16,-4 2-49 0,0-2 0 0,0 3 42 15,2 0 1-15,-2 1-43 0,1 1 0 0,-1 1 37 16,2 2 0-16,1 2-37 0,2 0 0 0,4-2 32 16,1 0 2-16,2 0-34 0,4 2 0 0,5 1 30 0,3 3 1 15,5 2-31-15,4 2 0 0,7 1 25 0,0-1 1 16,7 1-26-16,6 1 0 0,4 3 20 0,4-1 2 16,7 2-22-16,10 2 0 0,16 1 17 0,7 3 1 15,2-1-18-15,3 2 0 0,0 6 12 0,3-4 0 0,-7 2-12 16,0 0 0-16,-4-1 12 0,0-1-1 0,-6-1-11 15,-4 0 0-15,-7 1 9 0,-8-4 0 0,-6-2-9 16,-10-3 0-16,-7-3 6 0,-12-2 1 0,-9-2-7 16,-9-1 0-16,-10 0 4 0,-10 0-1 0,-3-1-3 15,-7-2 0-15,-6-5 2 0,-5-2 0 0,-3 4-2 16,-1 1 0-16,68 5-1983 0</inkml:trace>
  <inkml:trace contextRef="#ctx0" brushRef="#br0" timeOffset="20445.747">5808 5724 1293 0,'0'0'0'0,"0"0"54"0,0 0 0 16,0 0-54-16,-25-18 0 0,25 18 167 0,-31-11 2 0,15 6-169 16,-1-1 0-16,1 1 109 0,-5 0 0 0,0 2-109 15,1 2 0-15,-3 2 29 0,0 2 0 0,-3 2-29 16,0 2 0-16,-5 2 33 0,-3 2 2 0,1 2-35 15,2-1 0-15,1 4 33 0,-2-1-1 0,2 4-32 16,1-4 0-16,4 3 27 0,-1-2 0 0,2 4-27 16,7-1 0-16,-1 3 27 0,6 2 1 0,4 0-28 15,4-4 0-15,8-2 21 0,0 1 2 0,9-2-23 16,0-1 0-16,4 0 22 0,7 1 1 0,2-6-23 0,2-1 0 16,1-7 28-16,1-1 1 0,4-4-29 15,-4-1 0-15,4-2 35 0,2-6 0 0,-5-3-35 0,-3-2 0 16,-2-8 24-16,-2-1 1 0,-4-4-25 0,-4 1 0 0,-3-8 25 15,-3 2 0-15,-2 3-25 0,0 5 0 16,-7 6 25-16,-1 4 1 0,0 3-26 0,0 1 0 0,0 4 25 16,0 4 0-16,0 0-25 0,0 4 0 0,0-3 18 15,0 3 1-15,0 3-19 0,0-3 0 0,0 4 14 16,0 0 1-16,0 2-15 0,3 8 0 0,1 4 10 16,-3 5 0-16,4 0-10 0,3-4 0 0,3 1 8 15,-1-4-1-15,6 1-7 0,-4 2 0 0,4 2 6 0,-1 0 1 16,5-4-7-16,4 2 0 0,-3-5 4 0,1 0 2 15,2-1-6-15,2 0 0 0,-1-1 3 0,-1 1 2 16,2-2-5-16,-6-3 0 0,1-3 3 0,-3 0 0 16,-2-5-3-16,-4-4 0 0,3-2 3 0,-1-2 0 0,0-4-3 15,-1 0 0-15,-13 12-2112 0</inkml:trace>
  <inkml:trace contextRef="#ctx0" brushRef="#br0" timeOffset="20583.176">6218 5939 1796 0,'0'0'0'0,"0"5"0"15,-3 3 0-15,1 6 53 0,2 5 0 0,0 1-53 16,0 4 0-16,2-2 98 0,-2 5 2 0,-2-3-100 16,2 1 0-16,-5-1 88 0,5-3 0 0,-3-1-88 15,3 1 0-15,-5 1 34 0,5 0 1 0,0 0-35 16,0 2 0-16,-3-3 20 0,3 2 1 0,3-2-21 16,-3-4 0-16,2-4 23 0,1-2 0 0,-3-1-23 15,3-4 0-15,-3-6-1824 0</inkml:trace>
  <inkml:trace contextRef="#ctx0" brushRef="#br0" timeOffset="21064.243">6409 5473 1457 0,'0'0'0'16,"0"5"0"-16,2 0 0 0,1 6 74 0,-3 2 0 16,3 2-74-16,-3 6 0 0,5 8 123 0,-4 1 0 15,3 1-123-15,-1-5 0 0,1 2 88 0,-4-1 0 16,5 0-88-16,-2 5 0 0,5-1 28 0,2 3 2 0,-2 2-30 16,0 2 0-16,0 3 24 0,5 3 1 15,-4-2-25-15,-1-6 0 0,2-4 31 0,1-7 1 0,-3-1-32 16,-3-7 0-16,-1 2 49 0,0-6 1 0,-4 0-50 15,1-6 0-15,2-5 53 0,-3-4 1 0,0-1-54 16,0 2 0-16,0-2 48 0,0-2 1 0,0-3-49 16,0-8 0-16,0-5 36 0,0-7 1 0,4-1-37 15,0 4 0-15,1-2 23 0,3 5 2 0,2-2-25 16,1-1 0-16,2 1 16 0,-1-1 0 0,4 3-16 16,2 4 0-16,-2 7 11 0,-4 5-1 0,3 3-10 15,1 6 0-15,1 3 6 0,2 5 2 0,-6 5-8 16,-3 0 0-16,1 1 6 0,-2 4-1 0,-1 3-5 0,0-1 0 15,-4 0 5-15,-4 0-1 0,0 1-4 0,0-6 0 16,-4-1 6-16,0-1 1 0,-8 0-7 0,3-1 0 16,-7 1 7-16,0-3-1 0,-2 0-6 0,-4-5 0 0,-2-1 6 15,-1 1 0-15,-4 0-6 0,-1-6 0 0,-4-2 4 16,-2-2 2-16,-1-4-6 0,4-4 0 0,33 10-2067 16</inkml:trace>
  <inkml:trace contextRef="#ctx0" brushRef="#br0" timeOffset="21363.038">4912 5347 1808 0,'0'0'0'0,"0"0"0"16,-12 20 0-16,-1 1 66 0,-5 4 0 0,2 7-66 16,0 1 0-16,4 8 109 0,-1 4 1 0,3-3-110 15,-1 3 0-15,-2-1 113 0,5-4 0 0,-1 1-113 16,3 2 0-16,1 6 20 0,3 3 1 0,2 0-21 16,0-6 0-16,7 2 28 0,0-6 1 0,9 3-29 15,2-1 0-15,6 5 32 0,5-3 2 0,1-3-34 16,3-4 0-16,4-4 23 0,-2-2 0 0,6-9-23 0,4 0 0 15,-45-24-1947-15</inkml:trace>
  <inkml:trace contextRef="#ctx0" brushRef="#br0" timeOffset="21760.213">6715 5049 1356 0,'0'0'0'16,"0"0"0"-16,22 13 0 0,2 3 80 0,5-1 0 0,4 6-80 15,2 0 0-15,5 4 111 0,-1 0 0 0,2 7-111 16,-3 0 0-16,4 6 70 0,1 0 1 0,-2 9-71 15,-4 7 0-15,-4 6 33 0,-4 5-1 0,1 1-32 16,-1 4 0-16,-2 3 19 0,0-3 0 0,-6-2-19 16,-4-2 0-16,-4-1 19 0,-3-6 1 0,-4 1-20 15,-6-2 0-15,-6-1 22 0,-1-1 0 0,-7-5-22 16,-4-7 0-16,-4-8 33 0,-2-7 1 0,-1-5-34 16,-6-4 0-16,3-7 38 0,-4-1 1 0,2-4-39 15,-1-3 0-15,-1 0 38 0,2-2 2 0,5-6-40 16,1-3 0-16,24 6-1716 0</inkml:trace>
  <inkml:trace contextRef="#ctx0" brushRef="#br0" timeOffset="22802.622">8427 5625 1394 0,'0'0'0'0,"-2"0"0"0,2-4 0 0,0 0 39 16,0 3 0-16,-3-1-39 0,-2 1 0 0,-6 1 81 15,-2-3 1-15,-4 1-82 0,-4 0 0 0,-3 1 59 16,-1 1 2-16,-1 0-61 0,-3 1 0 0,-1 3 28 15,-3 0 0-15,-1 4-28 0,4 3 0 0,3-3 17 16,1 5 1-16,4-4-18 0,-3 6 0 0,1-3 42 0,1 4 2 16,7-3-44-16,0 3 0 0,7-4 49 0,3 1 1 15,4 0-50-15,2 2 0 0,3 3 46 0,3-2 0 16,6 1-46-16,2 5 0 0,5 0 58 0,3 5 0 16,6-4-58-16,2 0 0 0,0-2 52 0,4 3 1 15,-1-2-53-15,-1-2 0 0,1-1 45 0,1-3 1 0,-1-3-46 16,1-2 0-16,-1 2 38 0,2-7 0 0,-1 0-38 15,-2-4 0-15,-7-4 28 0,1-4 0 0,-2-4-28 16,-5-2 0-16,0-1 19 0,-5-3 0 0,1-4-19 16,-6-1 0-16,-1-6 14 0,-3 0-1 0,-2 0-13 15,-1 4 0-15,-2 23-1975 0</inkml:trace>
  <inkml:trace contextRef="#ctx0" brushRef="#br0" timeOffset="22954.106">8460 5773 1632 0,'0'0'0'0,"-4"0"0"15,-4 3 0-15,-7-2 1 0,-1 6 2 0,-4-3-3 16,-1 0 0-16,-5 0 6 0,-2 4 2 0,-3-3-8 0,-2 3 0 16,-1-5 44-16,1 7 1 0,-4-6-45 0,-1 3 0 15,0-1 22-15,-2 0 1 0,5 2-23 0,1-3 0 16,2-2 17-16,5 2-1 0,3 0-16 0,1-5 0 16,5 3 50-16,5-3-1 0,1 1-49 0,4 3 0 0,8-4-1437 15</inkml:trace>
  <inkml:trace contextRef="#ctx0" brushRef="#br0" timeOffset="24605.475">8991 5408 1520 0,'0'0'0'0,"3"5"0"0,-3 3 0 0,2 3 25 0,1 3-1 15,0 5-24-15,7 2 0 0,-2 3 53 16,4 4 0-16,1-1-53 0,0-3 0 0,3-5 37 0,-3-2 1 16,3-1-38-16,-4-3 0 0,1-4 27 0,-3 2 0 15,-2-6-27-15,0 0 0 0,-7-5 17 0,1-2 0 16,-1-1-17-16,-1-2 0 0,0 5-1380 0</inkml:trace>
  <inkml:trace contextRef="#ctx0" brushRef="#br0" timeOffset="24772.143">9056 5389 1482 0,'0'0'0'0,"2"7"0"15,3 2 0-15,1 7 13 0,1 5 2 0,-1-1-15 16,2 4 0-16,5 9 28 0,-4 1 1 0,2-1-29 15,-1-3 0-15,-1-3 19 0,3-3 0 0,-3-4-19 16,7-1 0-16,0-6 17 0,2-1 1 0,-2-4-18 16,-4 0 0-16,-12-8-1231 0</inkml:trace>
  <inkml:trace contextRef="#ctx0" brushRef="#br0" timeOffset="25010.798">9468 5367 1709 0,'0'0'0'0,"0"5"0"0,3 6 0 0,-3 8 10 15,5 8 0-15,-4 2-10 0,2 1 0 0,2 9 7 16,3 6 0-16,0-4-7 0,0 3 0 0,-3-6 50 0,3-2 0 16,1-4-50-16,3 1 0 0,-4 1 28 0,4-3 1 15,-4 3-29-15,0-1 0 0,-1-5 21 0,-1 4-1 16,-1-4-20-16,3-1 0 0,-4-4 40 0,0-3 2 15,0-2-42-15,4-3 0 0,-3-5 27 0,3-2 0 16,-3-2-27-16,-3-4 0 0,-2-2-1559 0</inkml:trace>
  <inkml:trace contextRef="#ctx0" brushRef="#br0" timeOffset="25221.578">9793 5690 1758 0,'0'0'0'0,"-3"0"0"15,-1 0 0-15,-2 0 2 0,-2 2 0 0,-3 1-2 16,1 0 0-16,-2 2 0 0,0 3 0 0,3 0 0 16,-4 0 0-16,5 0 23 0,0-2-1 0,-5 0-22 15,-3-1 0-15,-1 0 23 0,-4 1-1 0,1-1-22 16,-4 0 0-16,-3-2 18 0,-2-2 0 0,-3 3-18 16,2-4 0-16,-1 3 36 0,-2 1 1 0,-1-4-37 0,6 2 0 15,2 0 51-15,1-1 0 0,1-2-51 0,3-1 0 16,21 2-1548-16</inkml:trace>
  <inkml:trace contextRef="#ctx0" brushRef="#br0" timeOffset="25831.474">9681 5515 1482 0,'0'0'0'16,"3"7"0"-16,2 8 0 0,0 7 0 0,3 6 0 16,-3 1 0-16,1 1 0 0,0-5 1 0,1 2 0 15,-1-6-1-15,1 1 0 0,-1-3 46 0,0-2 0 0,-1 2-46 16,-2-3 0-16,2 2 26 0,-5-3 1 0,2 1-27 16,-2 2 0-16,-2-2 20 0,2-1 1 0,-3-2-21 15,1-5 0-15,2-3 60 0,0-5 1 0,0 3-61 16,0-3 0-16,0 0 78 0,0 0 2 0,0 0-80 15,0 0 0-15,0 0 77 0,0 0 2 0,0 0-79 16,5 0 0-16,3-3 59 0,5-2 2 0,0-1-61 16,4 4 0-16,4-1 42 0,3 3 1 0,-5 3-43 15,0-1 0-15,2 4 26 0,-4 2 1 0,4 1-27 16,-4 2 0-16,3-4 18 0,-1 1 0 0,0 3-18 16,-2-3 0-16,-1 1 13 0,0 2 2 0,2-3-15 0,-4-3 0 15,2 0 12-15,0 1 0 0,0-4-12 0,-2 1 0 16,2-3 13-16,0 0 0 0,-3-3-13 0,0-2 0 15,-5 0 13-15,-4-3-1 0,1 0-12 0,0-4 0 16,-2-7 11-16,0 1 0 0,-3-2-11 0,-3-1 0 0,-2-3 9 16,-3 1 0-16,-3 2-9 0,2 5 0 0,-1 3 7 15,2 6 1-15,0 0-8 0,0 1 0 0,-1 4 6 16,2 2 0-16,3 2-6 0,-1 1 0 0,0-3 4 16,2 3 0-16,-2 2-4 0,5-3 0 0,0 4 1 15,-3 2 2-15,3 1-3 0,5 7 0 0,6 5 0 0,-2 2 1 16,7-2-1-16,-3 0 0 0,3-4 0 0,5-1 0 15,-1 0 0-15,-1 0 0 0,2-1 0 0,3 0 0 16,-2-4 0-16,6-3 0 0,-3 0 0 0,1-4 0 16,-4-1 0-16,0 2 0 0,0-5 0 0,-4 0 0 0,1 0 0 15,0-3 0-15,0-2 0 0,-1-3 0 0,-1-1 0 16,-1-2 0-16,0-8 0 0,0-2 1 0,-1 4-1 16,-4-2 0-16,-11 19-1938 0</inkml:trace>
  <inkml:trace contextRef="#ctx0" brushRef="#br0" timeOffset="26487.855">11479 5833 1733 0,'0'0'0'0,"-5"-3"0"0,2-2 0 0,-5-3 8 16,-1 0 0-16,-4-3-8 0,-3 1 0 0,-3-1 36 16,-4-1 0-16,-2 2-36 0,-4 2 0 0,-1 0 88 15,-3 0 1-15,-4 4-89 0,0 4 0 0,-1-3 35 16,-5 6 1-16,3 1-36 0,5 1 0 0,5 3 23 0,3 0 2 15,6 2-25-15,3 1 0 0,6-3 38 0,2 1 2 16,4-1-40-16,1-2 0 0,3-1 40 0,4-2 0 16,3 2-40-16,1 3 0 0,4 5 33 0,1-1 1 15,6-1-34-15,-1-4 0 0,5-1 28 0,1-1 1 0,2-2-29 16,2-2 0-16,-4-1 20 0,2-1 0 0,1-5-20 16,-2-2 0-16,4-2 14 0,-2-3 0 0,-4-2-14 15,0 4 0-15,-4-2 10 0,-4-1 0 0,-2 3-10 16,-1-2 0-16,-5 5 8 0,-2 5 0 0,-3 1-8 15,1 2 0-15,3-3 6 0,-4 3 0 0,0-3-6 16,0 1 0-16,0 2 4 0,0 0 0 0,0 0-4 16,0 0 0-16,0 0 3 0,0 0 0 0,0 0-3 15,0 2 0-15,-4 1 2 0,3 0 0 0,1 2-2 16,-3 0 0-16,-1 3 3 0,3 3 0 0,-4-5-3 16,2 0 0-16,0-1 2 0,1 0 2 0,-1 1-4 15,1-1 0-15,2-3 2 0,2 4 0 0,1-1-2 0,-3-2 0 16,2 2 2-16,-1-1 2 0,1 1-4 0,1 1 0 15,-1-1 2-15,2 0 1 0,3 0-3 0,-2 1 0 16,-1-1 3-16,1-2 0 0,1 2-3 0,-1-1 0 0,0 1 3 16,3 1 1-16,0-1-4 0,0-2 0 0,-3 2 4 15,-2-5 2-15,3 2-6 0,2-1 0 0,0 1 5 16,0 1 1-16,0-3-6 0,2 0 0 0,1 0 6 16,2 0-1-16,-1 0-5 0,1 0 0 0,-3 0 5 15,1 0-1-15,-3 2-4 0,-2 1 0 0,1 0 2 16,-3 2 1-16,0-1-3 0,-3 0 0 0,-1-4-1965 0</inkml:trace>
  <inkml:trace contextRef="#ctx0" brushRef="#br0" timeOffset="27370.698">10835 5907 1494 0,'0'0'0'0,"0"3"0"15,3-3 0-15,2 0 15 0,-5 0-1 0,5 2-14 16,-2 1 0-16,3 0 36 0,2 2 0 0,5 3-36 16,6-3 0-16,2-5 54 0,0 0 1 0,1 0-55 15,-1 0 0-15,0 0 25 0,-6-5 1 0,3-1-26 0,-5-1 0 16,-2 1 16-16,-2-2 1 0,-1 0-17 0,0 2 0 15,-1 3 18-15,-1-2 1 0,-1-1-19 0,0 1 0 16,-2 2 21-16,-2 1-1 0,3-3-20 0,-4 2 0 16,0 0 19-16,0 1 1 0,0-1-20 0,0 0 0 0,0 1 21 15,-4 2 2-15,3-3-23 0,1 2 0 0,-3-1 20 16,1 2 1-16,1 0-21 0,-1 0 0 0,2 0 20 16,-5 2 1-16,2-2-21 0,0 0 0 0,1 1 17 15,-3 2 0-15,2-3-17 0,0 2 0 0,1 1 13 16,2-3 0-16,0 3-13 0,-3-3 0 0,3 0 10 0,0 2 0 15,0-2-10-15,0 0 0 0,0 3 9 0,0-3 0 16,0 0-9-16,0 0 0 0,0 3 8 0,-1-3 1 16,1 0-9-16,-2 0 0 0,2 0 7 0,0 0 1 15,0 0-8-15,-2 0 0 0,2 0 7 0,0 0 0 16,0 0-7-16,0 0 0 0,0 0 6 0,0 0 1 0,0 0-7 16,0 0 0-16,0 0 4 0,0 0 2 0,2 2-6 15,1 1 0-15,2-3 4 0,1 2 1 0,1-1-5 16,-1 1 0-16,-1 1 3 0,0-3 1 0,3 2-4 15,-5 1 0-15,2 0 2 0,-1 2 1 0,1-5-3 16,-2 0 0-16,1 0 2 0,-3 0 2 0,2 0-4 16,-3 0 0-16,2 0 2 0,1 0 0 0,-3 0-2 15,0 0 0-15,0 0 1 0,-3 0 1 0,1 0-2 16,2 0 0-16,-3 0 1 0,2 0 0 0,-1 0-1 16,0 0 0-16,2 0 0 0,-3 0 1 0,2 0-1 15,1 0 0-15,-4 1 0 0,3 1 1 0,-1-1-1 16,1 3 0-16,1-4 0 0,-4 1 1 0,3 1-1 0,1-1 0 15,-3 2 0-15,3-3 0 0,0 2 0 16,-4 1 0-16,4-3 0 0,0 0 0 0,0 0 0 0,0 0 0 16,0 0 0-16,0 0 0 0,0 0 0 0,0-3 0 0,0-2 0 15,0 1 1-15,0-4-1 0,0 3 0 0,-1-1 1 16,1-1 2-16,-5 1-3 0,2-2 0 16,-2-2 5-16,-3 3 2 0,0-5-7 0,-5 5 0 0,1-3 10 15,-1-3 1-15,0 2-11 0,-3 7 0 0,4 4 14 16,-1 0 0-16,0 3-14 0,5-3 0 0,-2 1 18 15,3 2 0-15,-1-1-18 0,-5 4 0 0,-3 2 18 0,0 2 1 16,3 1-19-16,5 3 0 0,2 5 18 0,3 2 1 16,3-2-19-16,0 0 0 0,0 0 18 0,1-2 1 15,6-1-19-15,1 0 0 0,1 0 18 0,7-1 1 16,-3 3-19-16,0-5 0 0,3-1 16 0,-2 1 0 16,2-2-16-16,0-2 0 0,1-2 14 0,4-2 1 15,0-2-15-15,-4-6 0 0,2-2 10 0,0-6 1 0,2 1-11 16,3 2 0-16,-24 8-1928 0</inkml:trace>
  <inkml:trace contextRef="#ctx0" brushRef="#br0" timeOffset="28171.483">11293 5662 1709 0,'0'0'0'0,"-2"1"0"0,2 1 0 16,-3 3 24-16,1-4 2 0,-1 6-26 0,-2-3 0 16,5 1 55-16,-3 3 0 0,1 0-55 0,1 0 0 15,-1 0 43-15,2 0 0 0,-3 1-43 0,3-1 0 0,0 0 24 16,0-5 0-16,0 2-24 0,0 3 0 0,3-3 14 16,-1-2 1-16,1 5-15 0,0-4 0 0,-3 4 10 15,0 0 1-15,0 2-11 0,-3-2 0 0,1 3 8 16,1 1 0-16,1 1-8 0,0 3 0 0,-2-2 17 15,2 2-1-15,0-2-16 0,0-1 0 0,3-5 31 0,2-3 0 16,-3-1-31-16,1 1 0 0,0 1 38 0,2-1 1 16,-3-3-39-16,1-1 0 0,0 1 35 0,2 1 2 15,-2-3-37-15,3 2 0 0,1-2 34 0,-1 0 0 16,2 1-34-16,3-1 0 0,-1 0 28 0,1 0 0 16,-2 0-28-16,-1-1 0 0,0-1 27 0,0-3 0 0,0 2-27 15,-1 0 0-15,-1 1 21 0,0-1 0 16,1-1-21-16,-2-4 0 0,-2 3 18 0,2-1 0 0,-1 1-18 15,0-6 0-15,-3-2 15 0,2-1 1 0,-3-2-16 16,0 0 0-16,0-1 12 0,-4 1 1 0,0 0-13 16,0-1 0-16,-3 2 11 0,2 1-1 0,1 3-10 15,-1-2 0-15,0 5 7 0,2 4 1 0,-2 1-8 16,-1-1 0-16,1 3 6 0,0 1 1 0,0 1-7 16,1 3 0-16,0-1 3 0,0 1 2 0,-3 4-5 15,3 5 0-15,2 3 3 0,-1 4 0 0,6 4-3 16,-1-3 0-16,2 4 1 0,3 4 2 0,2-6-3 0,2 3 0 15,2-3 1-15,1 0 1 0,1 0-2 0,-1-4 0 16,2 2 1-16,-3 1 0 0,3-3-1 0,1-1 0 16,-1-3 1-16,-1-2 2 0,-1 3-3 0,-1-3 0 15,-1-1 2-15,1 4 0 0,0-6-2 0,0 1 0 0,-5-8 8 16,0-2 0-16,-2-1-8 0,-3 0 0 0,0 0 11 16,2 0 0-16,-3 0-11 0,1-1 0 0,0-2 14 15,2-5 0-15,-2-2-14 0,4-2 0 0,-1-4 14 16,-1-5-1-16,-4 5-13 0,-1 0 0 0,-5 5 13 15,-2 3 0-15,-3 2-13 0,-3-2 0 0,-3 0 11 16,-1 4 2-16,-4-4-13 0,3 1 0 0,-2 1 10 0,-1 3 1 16,0-2-11-16,1-1 0 0,-1 1 9 0,-1 0 0 15,2 0-9-15,4-1 0 0,4 1 7 0,2 5 0 16,1-3-7-16,5 2 0 0,4 1 6 0,0 1 0 16,4-1-6-16,0 0 0 0,1 3 4 0,3-3 1 0,5 0-5 15,8 0 0-15,6 0 3 0,6 0 2 0,1 0-5 16,-1 0 0-16,1-3 3 0,1-2 0 0,-5-2-3 15,-1-1 0-15,-4 0 4 0,-1-2 0 0,-2-1-4 16,-1-2 0-16,0-2 3 0,-5-3 1 0,1 1-4 16,-4 1 0-16,-5 0 2 0,0-3 1 0,-2 5-3 15,1-2 0-15,-7 16-2218 0</inkml:trace>
  <inkml:trace contextRef="#ctx0" brushRef="#br0" timeOffset="28554.015">11701 5551 1847 0,'0'0'0'0,"0"5"0"16,0-4 0-16,0 6 28 0,0-3 1 0,0 9-29 0,1 6 0 16,6 6 86-16,-3 7 1 0,1 1-87 0,3-4 0 15,5-1 78-15,-4-2 2 0,4 2-80 0,2 1 0 16,2 2 31-16,1 3 1 0,-2-4-32 0,-1-3 0 0,-2-10 19 16,0-1 1-16,0-4-20 0,-1 0 0 0,-4-8 25 15,0 1-1-15,0-2-24 0,2-8 0 0,-5 2 25 16,-2-5 1-16,2-4-26 0,3-7 0 0,1-3 20 15,2-5 1-15,-3 0-21 0,-3 3 0 0,0 3 16 16,0 1 0-16,0-1-16 0,-2 2 0 0,0 2 11 16,-3 3 1-16,1-1-12 0,-1 3 0 0,-1 1 4 0,1-2-1 15,0 5-3-15,0 3 0 0,0 2 0 0,0 3 1 16,0 0-1-16,0 0 0 0,0 0 0 0,0 0 0 16,0 3 0-16,5 2 0 0,3-2-2 0,0 5 1 15,-2 5 1-15,2-1 0 0,0 1-5 0,0 3 2 16,0 0 3-16,0-7 0 0,-3 2-6 0,-2-3 1 0,2-3 5 15,-4 0 0-15,2 3-6 0,1-4 2 0,0 1 4 16,0-2 0-16,2 0-6 0,0-3 0 0,1 2 6 16,-1-2 0-16,-6 0-1874 0</inkml:trace>
  <inkml:trace contextRef="#ctx0" brushRef="#br0" timeOffset="29052.53">12244 5798 1457 0,'0'0'0'0,"0"-2"0"16,0-1 0-16,0 0 6 0,0 1-1 0,0 2-5 15,0-3 0-15,0 2 5 0,0 1-1 0,0 0-4 16,-3 0 0-16,0 1 32 0,1 2 0 0,-4-3-32 15,-1 2 0-15,-1 0 22 0,0 2 0 0,-3-2-22 0,2 4 0 16,-1-1 16-16,2 3 1 0,2-5-17 0,4 3 0 16,-1 1 39-16,1-1 0 0,2 0-39 0,0 2 0 15,0 5 57-15,0 0 1 0,0-4-58 0,0-1 0 16,5-2 58-16,0-1 0 0,0-2-58 0,-2-1 0 16,0 1 54-16,2-3 1 0,-3 0-55 0,1 0 0 0,0-5 43 15,2 2 1-15,-4-5-44 0,3 0 0 0,-1-1 32 16,1-2 2-16,-4-2-34 0,0 2 0 0,0 2 25 15,-4 1-1-15,1 0-24 0,-1 5 0 0,3 1 19 16,1-1 0-16,-3 3-19 0,1 0 0 0,2 0 14 16,-3 0 0-16,3 0-14 0,0 3 0 0,0-3 11 0,0 2-1 15,0 4-10-15,3 3 0 0,2 7 8 0,3 5-1 16,1-2-7-16,2-2 0 0,-3-4 6 0,5 0 1 16,0-2-7-16,1 1 0 0,2-2 4 0,5 1 2 15,-4-3-6-15,3-5 0 0,-6-6 3 0,2-2 2 16,0-3-5-16,1 0 0 0,-4-4 3 0,0-4 0 0,-2-5-3 15,2 1 0-15,-5-7 3 0,0 0 0 0,1 0-3 16,-4-2 0-16,0 1 2 0,0-1 1 0,1-1-3 16,-3-6 0-16,2-1 1 0,0-4 0 0,-2 5-1 15,-3-1 0-15,-2 4 0 0,1 1 0 0,-4 4 0 16,0 6 0-16,2 6-1 0,-3 5 1 0,1 6 0 16,3 0 0-16,-1 5-1 0,3 0-1 0,0 2 2 15,0 1 0-15,0 2-1 0,0 1 0 0,0 12 1 16,3 5 0-16,2 11-1 0,-2 10 1 0,2 0 0 15,-3-1 0-15,1-3 0 0,2 1 0 0,1-3 0 16,0 1 0-16,-1-5 0 0,1-1 0 0,-2-1 0 16,0 4 0-16,-2 0 1 0,1-1 0 0,-3-5-1 15,0-4 0-15,0-9 4 0,-3-6-1 0,6-3-3 0,0-3 0 16,-3-5-1794-16</inkml:trace>
  <inkml:trace contextRef="#ctx0" brushRef="#br0" timeOffset="29364.178">12805 5564 1821 0,'0'0'0'0,"0"0"0"0,0 0 0 0,0 0 22 15,-3 0 1-15,-2 1-23 0,-4 6 0 0,-4 0 59 0,-3 6 1 16,-2 1-60-16,7 1 0 0,3-6 93 0,0 2 0 16,2 2-93-16,3-5 0 0,4 0 35 0,3-4 0 15,-1 1-35-15,2 3 0 0,-2 3 22 0,3-3 0 16,2 0-22-16,3 2 0 0,-1-3 34 0,3 1 0 15,2 0-34-15,-2 0 0 0,0-1 31 0,0-1 1 0,-1-1-32 16,0-2 0-16,0 2 30 0,-2-5 0 0,1 3-30 16,-5 1 0-16,1 4 24 0,-2 0 0 0,-2 0-24 15,-2 0 0-15,3 2 22 0,-4-1 0 0,-4 2-22 16,3 2 0-16,-6 0 18 0,1 1 0 0,-2-2-18 16,-5-4 0-16,-7-3 15 0,-1 0 0 0,-3-2-15 15,2-3 0-15,-2-3 13 0,1 1 0 0,0-1-13 16,5-2 0-16,2-3 10 0,3-4 0 0,5 1-10 15,4 3 0-15,4 8-2011 0</inkml:trace>
  <inkml:trace contextRef="#ctx0" brushRef="#br0" timeOffset="29935.404">13258 5711 1859 0,'0'0'0'0,"3"5"0"0,-3 6 0 0,2 1 3 16,-1 9 2-16,-1 0-5 0,-1-6 0 0,-1 1 49 0,-4-2 2 15,1 1-51-15,3-6 0 0,2-4 66 0,0-2 1 16,0-3-67-16,0 0 0 0,0 0 28 0,0 0 0 16,5-5-28-16,3-3 0 0,0-4 19 0,0-4 1 15,2-5-20-15,-1 1 0 0,2-1 21 0,4-3 1 16,-1 1-22-16,-1 5 0 0,1 2 20 0,2 1 1 15,2 5-21-15,-3-3 0 0,1 6 20 0,2 0 0 16,-1 6-20-16,-1-4 0 0,0 3 15 0,0 1 0 0,-1 1-15 16,1 0 0-16,-4 0 12 0,-1 1-1 0,1 1-11 15,-4-1 0-15,0 3 8 0,-2-4 1 0,-1 1-9 16,0 2 0-16,-1-3 2 0,-1 4 0 0,2-4-2 16,-3 4 0-16,1-2-1 0,0 1 0 0,2 2 1 15,3 1 0-15,5 2-11 0,-2 2-1 0,2 1 12 16,-2-5 0-16,0 2-19 0,0 3 0 0,0-6 19 15,0-2 0-15,1-6-18 0,0 1 2 0,-4-1 16 16,2 0 0-16,-2 1-14 0,0-1 1 0,-2-5 13 16,1-1 0-16,-1-6-5 0,0 1 1 0,-1-2 4 15,-5-1 0-15,0 1 1 0,-3 2 1 0,1 1-2 16,-1 5 0-16,2 3 16 0,-3 2-1 0,1 2-15 0,2 1 0 16,-4 3 41-16,2 2-1 0,-2-1-40 0,-3 7 0 15,0 2 41-15,-5 1 0 0,0 2-41 0,1 0 0 16,-3 0 34-16,1-5 1 0,1 3-35 0,0 2 0 0,1-3 22 15,-3 3 2-15,6-4-24 0,4 4 0 0,7-6 15 16,4 1 1-16,-1-3-16 0,3 3 0 0,4 1 9 16,1-2 1-16,3-4-10 0,2-1 0 0,-2-5 6 15,4-3-1-15,1 0-5 0,5-4 0 0,-1-4 4 16,5-2-1-16,-1-2-3 0,0-6 0 0,-29 21-1981 0</inkml:trace>
  <inkml:trace contextRef="#ctx0" brushRef="#br0" timeOffset="30144.701">14034 5318 1922 0,'0'0'0'0,"2"7"0"16,1 7 0-16,-3 3 14 0,1 9 2 0,3 2-16 16,0 4 0-16,3 4 52 0,-2 2-1 0,-1 2-51 15,1-2 0-15,0-2 70 0,1-3 0 0,1-1-70 16,-1-3 0-16,-6-6 28 0,2-2 0 0,1-4-28 15,0-1 0-15,2-5 18 0,-4-4 0 0,3-1-18 16,0-1 0-16,0-5 12 0,-1-4 1 0,3 3-13 16,5-4 0-16,-11 5-1735 0</inkml:trace>
  <inkml:trace contextRef="#ctx0" brushRef="#br0" timeOffset="30720.931">14353 5614 1834 0,'0'0'0'0,"0"0"0"0,0 0 0 0,0 0 5 15,-3 0-1-15,-2 3-4 0,-8 5 0 0,-8 2 7 16,-3 6 1-16,2 0-8 0,-2-1 0 0,4 1 53 16,2 0-1-16,0 1-52 0,1-4 0 0,1-2 24 15,3 2 1-15,5 0-25 0,0-4 0 0,5 2 16 16,3-3 2-16,2-3-18 0,3 0 0 0,-4-4 54 0,4 1 1 16,6 1-55-16,-1-3 0 0,6-3 52 0,1 0 1 15,2 1-53-15,4-3 0 0,0-3 43 0,3-3 2 16,-5 2-45-16,-1 1 0 0,1 0 29 0,-3 0 1 15,-1 0-30-15,-1 0 0 0,0 0 19 0,-6 0 0 16,1 0-19-16,-6 2 0 0,-2 3 9 0,-2-2 1 0,-1 2-10 16,-1 0 0-16,-1 1 5 0,1-1 1 0,-4-2-6 15,2 2 0-15,-2 0 2 0,0 1 2 0,-1-2-4 16,-1 4 0-16,-1-4 2 0,0 4 0 0,0 0-2 16,4 0 0-16,-1 0 1 0,5 4 2 0,1-3-3 15,3 4 0-15,0 1 1 0,4 2 0 0,5 0-1 16,0 5 0-16,3 3 0 0,1 1 0 0,4-4 0 15,0-1 0-15,-4-1 0 0,2 2 0 0,1-5 0 16,-1 0 0-16,0-6 0 0,0 1 0 0,-3-3 0 16,1-3 0-16,1-2-1 0,-1-5 1 0,-1-2 0 15,0-3 0-15,-5-2-1 0,2-2 1 0,-2-3 0 16,-1-5 0-16,0-2-3 0,-6-1 2 0,1-1 1 0,-2-3 0 16,-1 1-3-16,-4-3 1 0,-1 2 2 0,1 8 0 15,-4 3-4-15,0 8 1 0,1 2 3 0,2 5 0 16,-4 3-5-16,3 5 2 0,2 0 3 0,2 2 0 15,0 1-5-15,-3-1 2 0,3 5 3 0,3 8 0 0,2 5-4 16,0 6-1-16,1-1 5 0,-1 3 0 0,1 1-4 16,0 3 0-16,-1-4 4 0,0-3 0 0,-2 1-3 15,0-2 0-15,1-1 3 0,-1-5 0 0,0 1-3 16,0-7 1-16,2 1 2 0,-3 0 0 0,1-2-1 16,0-3 0-16,2-2 1 0,-2-3 0 0,6 0-1 15,-1-3 1-15,2 2 0 0,6 1 0 0,-16-3-1821 0</inkml:trace>
  <inkml:trace contextRef="#ctx0" brushRef="#br0" timeOffset="30885.042">14981 5654 1569 0,'0'0'0'0,"-3"-3"0"15,-2 1 0-15,-3-6 24 0,-2 0 1 0,-7 4-25 16,-2 0 0-16,-4 1 42 0,-4 3 2 0,0 3-44 16,-3-3 0-16,-2 4 53 0,0-3 0 0,0 4-53 15,0 1 0-15,4-1 31 0,1-2 2 0,3 5-33 16,3-3 0-16,3 3 20 0,6 0 0 0,1-2-20 15,4 0 0-15,4-4 18 0,5-2 1 0,1 0-19 16,0 3 0-16,-3-3-1464 0</inkml:trace>
  <inkml:trace contextRef="#ctx0" brushRef="#br0" timeOffset="31635.613">15048 5727 1507 0,'0'0'0'0,"3"1"0"0,2-1 0 16,3 3 3-16,1-3 1 0,2 4-4 0,-4 0 0 0,1-2 0 15,-2 4 0-15,-1-1 0 0,0 0 0 0,0 0 37 16,-1 1 2-16,-1-1-39 0,1-2 0 0,-3-3 21 16,2 0 0-16,-3 0-21 0,2 1 0 0,-2 3 17 15,0-4 0-15,0 0-17 0,0 0 0 0,0 0 37 16,0 0 1-16,0 0-38 0,0 0 0 0,0 0 41 16,0 0 0-16,2 0-41 0,2 0 0 0,4-5 28 0,-3-2 0 15,3 1-28-15,5-2 0 0,3-3 20 0,1-2 1 16,1 2-21-16,-5 2 0 0,3 4 12 0,-4-1 0 15,-1 4-12-15,1-1 0 0,0-2 4 0,3 2-1 16,-6 2-3-16,1-1 0 0,-1 0 1 0,1 2 0 16,-5 0-1-16,0 2 0 0,-1 0 0 0,3-1 1 15,-4 2-1-15,2-1 0 0,-4 1 0 0,2 0 0 0,2 2 0 16,3 0 0-16,-3 1 1 0,1 0 2 0,-1 1-3 16,0-3 0-16,-5 1 6 0,2 0 1 0,-1 1-7 15,-1-1 0-15,-3 3 14 0,0-3 0 0,1-1-14 16,-4 3 0-16,1-2 22 0,0-2 0 0,-3-3-22 15,0 0 0-15,-1 0 25 0,1 0 1 0,-5 0-26 16,0-3 0-16,-4-2 23 0,1-6 2 0,-3 1-25 16,4 2 0-16,3 0 17 0,-1-3 1 0,5 3-18 15,3 2 0-15,5 3 12 0,0-2 1 0,0-1-13 16,5 1 0-16,-2 0 9 0,3 1 1 0,6 0-10 16,0 0 0-16,9-3 6 0,0 1 1 0,-1 3-7 0,-2 3 0 15,-2 1 3-15,1 6 1 0,-2-3-4 0,1 1 0 16,0 0 2-16,0 1 1 0,-2-1-3 0,-1 3 0 15,-2-3 2-15,-2 1 1 0,-1 4-3 0,0-3 0 16,0 3 1-16,0 1 1 0,-1-6-2 0,-1 0 0 0,-3 1 1 16,2-1 1-16,-5-1-2 0,2 0 0 0,1-1 3 15,-3-3-1-15,0 0-2 0,0 1 0 0,0 2 2 16,-3-3 1-16,1 2-3 0,-1-2 0 0,0 0 3 16,-2 0 0-16,-1-2-3 0,-2-5 0 0,0-5 2 0,-4-2 2 15,6-2-4-15,3 4 0 0,4 1 2 0,3 1 0 16,-1-1-2-16,2-2 0 0,3-2 2 0,1 2 1 15,2 0-3-15,2 2 0 0,1 2 1 0,2 1 0 16,0 1-1-16,0 6 0 0,2-2 0 0,-1 3 0 16,-1 4 0-16,0 3 0 0,2 1 0 0,-6 4 0 15,1 1 0-15,0-2 0 0,0 2 0 0,-1 1 0 0,1 0 0 16,0 0 0-16,-2 1 0 0,2-3 1 0,-4 1-1 16,-1-3 0-16,-4-3 1 0,-3 0 1 0,-1-2-2 15,-1-2 0-15,-3-3 4 0,1 0 0 0,-3 0-4 16,-9-3 0-16,15 3-1727 0</inkml:trace>
  <inkml:trace contextRef="#ctx0" brushRef="#br0" timeOffset="31739.638">15086 5437 1847 0,'0'0'0'0,"-2"-3"0"15,2 0 0-15,-3 1 37 0,0-1 1 0,1 1-38 16,2-1 0-16,2-2 4 0,1 2 2 0,5-2-6 0,5-6 0 15,-13 11-1450-15</inkml:trace>
  <inkml:trace contextRef="#ctx0" brushRef="#br0" timeOffset="31921.875">16119 5008 1834 0,'0'0'0'16,"-5"5"0"-16,0 3 0 0,-6 4-17 0,-2 6 1 16,1 1 16-16,-1 4 0 0,-3-2-101 0,2 7 1 15,1-2 100-15,2-1 0 0,11-25-1201 0</inkml:trace>
  <inkml:trace contextRef="#ctx0" brushRef="#br0" timeOffset="32067.693">16420 5222 1356 0,'0'0'0'0,"3"4"0"16,-1 4 0-16,3 7 0 0,1 5 0 0,-6-2 0 15,0-3 0-15,-6 1 61 0,-4 5 1 0,1-5-62 16,-6 1 0-16,1-1 5 0,-5 0 2 0,0 1-7 16,-2-1 0-16,21-16-1119 0</inkml:trace>
  <inkml:trace contextRef="#ctx0" brushRef="#br0" timeOffset="34108.246">1385 5923 1758 0,'0'0'0'0,"0"0"79"0,0 0 0 15,0-16-79-15,-3 4 0 0,3 5 166 0,-3 6 1 16,1 1-167-16,-3 1 0 0,-3 2 126 0,4 1 0 16,-8 0-126-16,0 4 0 0,-9 2 21 0,0 1 2 0,1 0-23 15,2 2 0-15,5-4 33 0,0 2 2 0,6 2-35 16,-1-4 0-16,3 6 39 0,2-3 1 0,-2 1-40 15,0-2 0-15,7 2 31 0,1-1 2 0,0 1-33 16,2 0 0-16,3-1 25 0,1 3 1 0,4-1-26 16,-2-2 0-16,4 0 20 0,0-1 1 0,1-3-21 15,-1-2 0-15,1 0 14 0,0-1 1 0,1-2-15 16,-1 2 0-16,0-5 10 0,-2 0 1 0,-1 0-11 16,-2-3 0-16,-1 0 8 0,-7 1 0 0,2-3-8 15,-5 2 0-15,0 0 2 0,-3 1 0 0,1-4-2 16,-1 0 0-16,-2-2 0 0,0 0 1 0,2 0-1 15,-5 0 0-15,3 3 0 0,1-3 0 0,0 4 0 16,0 0 0-16,-1 4 0 0,5 0 0 0,1 0 0 0,3 2 0 16,-4 0 0-16,4 2 0 0,1 1 0 0,3-2 0 15,5 5 0-15,3-2 2 0,0 2-2 0,-2 0 0 16,2-1 1-16,-3 1 1 0,0-2-2 0,-2 0 0 0,-2-6 2 16,-1 2 2-16,3-2-4 0,4 0 0 0,1 0 2 15,1 0 1-15,2-2-3 0,-1-1 0 0,3-5 2 16,-1 3 2-16,-2 1-4 0,3 0 0 0,-21 4-2206 15</inkml:trace>
  <inkml:trace contextRef="#ctx0" brushRef="#br0" timeOffset="34349.117">2177 5752 1909 0,'0'0'0'0,"-1"0"0"16,1 0 0-16,-4 0 24 0,0 3 0 0,-9-1-24 16,-8 1 0-16,-4 5 51 0,-9 0 1 0,1 0-52 15,4-2 0-15,4 2 36 0,1 0 0 0,3-2-36 16,3-1 0-16,1-5 31 0,6 0 1 0,1 0-32 16,2 0 0-16,5 0 19 0,3 0 1 0,0 2-20 15,0-2 0-15,0 3 10 0,5 0 1 0,6 2-11 16,2 3 0-16,-13-8-1692 0</inkml:trace>
  <inkml:trace contextRef="#ctx0" brushRef="#br0" timeOffset="34514.835">2324 6091 1796 0,'0'0'0'0,"-5"0"0"0,-4 3 0 0,-7 2 0 15,-8 3 0-15,1 0 0 0,-2 0 0 0,1 1-2 16,-5-1 1-16,2 0 1 0,2 0 0 0,-2-3 56 15,4-2 1-15,4-3-57 0,2 0 0 0,4 1 32 16,0 2-1-16,4-6-31 0,1 2 0 0,8 1-1478 0</inkml:trace>
  <inkml:trace contextRef="#ctx0" brushRef="#br0" timeOffset="35024.85">2410 5450 1947 0,'0'0'0'0,"0"8"0"16,0 1 0-16,0 7 47 0,0 8 0 0,0 1-47 16,5 3 0-16,3 6 85 0,1 2 1 0,2 1-86 15,2-1 0-15,2-4 89 0,0-4 0 0,1 5-89 16,2-3 0-16,-2 5 32 0,0 2 1 0,-2-2-33 15,-3-4 0-15,2-1 20 0,-3-1 0 0,-6-1-20 16,3 1 0-16,-6-2 23 0,3-2-1 0,-4-4-22 16,-5-2 0-16,2-2 20 0,-2-1 2 0,2-3-22 0,-2-2 0 15,-3-2 18-15,3-6 0 0,0-1-18 0,2-2 0 16,-2-2 13-16,2-1 1 0,-2 0-14 0,1-2 0 16,-1-3 10-16,-2-1 1 0,6-7-11 0,2 0 0 0,6-1 2 15,-2-4 1-15,7-3-3 0,1-1 0 0,8 1 0 16,4 1 2-16,4 0-2 0,-4 4 0 0,4 2 0 15,-2-2 0-15,5 6 0 0,-3 2 0 0,1 5-2 16,0 6 1-16,7 0 1 0,-3 5 0 0,2 3-2 0,-1 1 1 16,-1 4 1-16,-2 1 0 0,-5 3-2 0,0 2 1 15,-8 0 1-15,0 0 0 0,-6 2-2 0,-5-4 2 16,-3 2 0-16,-9 2 0 0,0-5 2 0,-6 0-1 16,-6-2-1-16,-5 2 0 0,-4 0 4 0,-9-1 1 15,1 1-5-15,-5 2 0 0,1-6 8 0,-4 4 1 16,2-6-9-16,-2-2 0 0,-2-5 7 0,-3-3 1 15,1-3-8-15,2-4 0 0,2-4 7 0,-1-2 1 0,4 1-8 16,1-2 0-16,37 14-2041 0</inkml:trace>
  <inkml:trace contextRef="#ctx0" brushRef="#br0" timeOffset="35567.816">1344 5868 1093 0,'0'0'0'0,"0"-2"0"16,0 2 0-16,0-3 56 0,0 1 0 0,0 2-56 16,0-3 0-16,0 3 55 0,0-3 0 0,0 1-55 15,-4 2 0-15,4 0 32 0,0 0 1 0,0 0-33 16,-1 0 0-16,1 0 17 0,-3 0-1 0,3 0-16 16,0 0 0-16,0 0 12 0,0 0 0 0,0 0-12 15,0 0 0-15,0 2 8 0,0 1 1 0,4 2-9 16,4 11 0-16,8 3 7 0,5 6-1 0,0-3-6 15,-4 0 0-15,4-1 15 0,1-4 1 0,-3 4-16 16,-1-2 0-16,-2-2 27 0,-3 1-1 0,-1 1-26 16,-2-3 0-16,1 1 45 0,-6-1 0 0,0-3-45 15,-2-2 0-15,-3-5 55 0,-3 0 1 0,-2-4-56 0,2 4 0 16,-2-1 49-16,-3 3 0 0,-2-3-49 0,2 3 0 16,8-8-1388-16</inkml:trace>
  <inkml:trace contextRef="#ctx0" brushRef="#br0" timeOffset="61642.712">3385 6621 1054 0,'0'0'0'0,"0"0"0"0,-3 0 0 16,3 0 40-16,-1 0-1 0,1 0-39 0,-4 0 0 16,4 0 99-16,-8 0 1 0,8 0-100 0,-25 0 0 0,-1 0 107 15,-2 0 1-15,-1 0-108 0,-1 0 0 0,0 2 19 16,-4 1 0-16,1-3-19 0,-4 3 0 0,-1 2 35 16,-4-3 1-16,-2 1-36 0,1 0 0 0,-4-2 37 15,-4 3 0-15,5-4-37 0,-8 0 0 0,0 0 25 16,-4 3 0-16,-4-3-25 0,-2-3 0 0,-3 3 21 0,-4 0 0 15,-4 0-21-15,0 0 0 0,0 0 21 0,-1 0 2 16,-3 0-23-16,4 0 0 0,4-4 39 0,-4 3 0 16,6-2-39-16,-1 3 0 0,0 3 47 0,2-3 1 15,5 1-48-15,0 3 0 0,5-1 51 0,7-2 1 16,2 3-52-16,3-4 0 0,4 0 42 0,4-4 2 16,4 3-44-16,4 1 0 0,3 1 39 0,5 3 2 0,4-4-41 15,-1 0 0-15,6 0 37 0,4-4 1 0,-2 3-38 16,6 1 0-16,0 0 40 0,5 0 1 0,0 0-41 15,0 0 0-15,0 0 38 0,0 0 0 0,0 0-38 16,0 0 0-16,0 0 34 0,0 0 1 0,2 0-35 16,4-3 0-16,0-2 31 0,6 5 2 0,-4-3-33 15,-1 3 0-15,-2 0 26 0,3 0 1 0,-3 0-27 16,0 0 0-16,-2 0 26 0,-1 0 1 0,1 0-27 16,-3 3 0-16,3-3 24 0,-1 0-1 0,-2 0-23 15,0 0 0-15,0 0 19 0,0 0 0 0,0 0-19 0,0 0 0 16,0 0 16-16,0 0 1 0,0 0-17 0,0 0 0 15,0 0 12-15,0 0 1 0,0 0-13 0,0 0 0 0,0 0 9 16,0 0 1-16,0 0-10 0,0 0 0 16,0 0-2206-16</inkml:trace>
  <inkml:trace contextRef="#ctx0" brushRef="#br0" timeOffset="75591.31">1390 12397 338 0,'0'0'0'0,"0"0"0"0,0 0 0 16,0 0 0-16,5-3 0 0,-5 3-1 0,0-2 0 15,0 2 1-15,0-4 0 0,0 4-252 0</inkml:trace>
  <inkml:trace contextRef="#ctx0" brushRef="#br0" timeOffset="76326.831">1616 12381 677 0,'0'0'0'0,"0"0"0"16,30 7 0-16,4-1 73 0,6 2 0 0,6 0-73 15,0 1 0-15,0 2 28 0,1 2 0 0,-1 0-28 16,5-1 0-16,2 3 50 0,-2-1-1 0,-2 0-49 16,2-4 0-16,-5-3 27 0,0 5 1 0,-1-3-28 15,-2 2 0-15,-5-3 33 0,-1-2-1 0,0 1-32 16,-4-3 0-16,-3 0 37 0,1-4 1 0,-3 0-38 15,-4 1 0-15,-3 1 123 0,1-1 0 0,-6-1-123 16,-3 0 0-16,-5 4 120 0,-3-4 0 0,-2 0-120 16,-3 0 0-16,-3-4 100 0,-2 3 0 0,-8-1-100 15,-8 1 0-15,-12-7 77 0,-8 0 2 0,-6 0-79 0,-2 3 0 16,-2 0 53-16,-3 1-1 0,-5-1-52 0,1 0 0 16,-4-1 42-16,2-2-1 0,-6 2-41 0,3 1 0 15,0 0 32-15,4 0-1 0,0 1-31 0,5-1 0 0,0 0 24 16,5 0-1-16,2 1-23 0,-4-1 0 0,2-2 24 15,3 1 0-15,0 3-24 0,4-3 0 0,4 2 25 16,0 1 2-16,4 0-27 0,5 0 0 0,1 1 27 16,5-2 0-16,3 0-27 0,-1-3 0 0,5-1 25 15,0 0 0-15,7 1-25 0,-3 3 0 0,8-1 20 0,2 0 0 16,4 2-20-16,1 1 0 0,2-1 19 0,6 0 0 16,3 1-19-16,7 1 0 0,8 1 14 0,7 0 0 15,2 1-14-15,5 3 0 0,12 0 13 0,-1 4-1 16,5 0-12-16,-2 2 0 0,-3-1 9 0,1 2 1 0,-1 2-10 15,5 0 0-15,4 1 8 0,0 0 0 16,0 0-8-16,3 1 0 0,-2-4 5 0,2 1 2 0,-3 1-7 16,-4-2 0-16,-5-1 4 0,0-1 2 0,-5 1-6 15,-6-6 0-15,-6 1 2 0,-7 0 2 0,-1-2-4 16,-7-1 0-16,-1-1 2 0,0 1 0 0,-8-1-2 16,-2 1 0-16,-10-4 1 0,-2 1 0 0,1-1-1 15,-3 1 0-15,3-1 2 0,0 0-1 0,-8-2-1 16,-7-4 0-16,-12-2 1 0,-3-1 0 0,-8 0-1 15,1 0 0-15,-6 2 0 0,-2-4 1 0,-1 5-1 16,0-5 0-16,0 2 1 0,-4 0 0 0,4 2-1 16,0-1 0-16,0 1 1 0,-1 1 1 0,6 1-2 15,-2-1 0-15,1 2 1 0,1 0 0 0,4-1-1 0,7 3 0 16,1 2 1-16,4 4 0 0,1 1-1 0,6-3 0 16,6-3 1-16,2 1 0 0,2 2-1 0,5 2 0 15,6-2 1-15,-1 0 1 0,9 0-2 0,5 3 0 0,9-3 1 16,6 0 1-16,5 0-2 0,7 3 0 0,2 0 2 15,6 0 2-15,3-1-4 0,0 0 0 0,2-1 3 16,5-1 1-16,-2 2-4 0,0 4 0 0,0 2 8 16,-2 1 0-16,-1 1-8 0,-2-4 0 0,-3 2 9 15,1-1 0-15,-8 0-9 0,-6 0 0 0,-6 1 8 16,-7 0 0-16,-7-2-8 0,-2-3 0 0,-8 2 6 16,-4 0 1-16,-4-2-7 0,-4-3 0 0,4 0-2113 0</inkml:trace>
  <inkml:trace contextRef="#ctx0" brushRef="#br0" timeOffset="100073.406">1666 12487 515 0,'0'0'0'0,"0"0"38"0,0 0 1 0,0 0-39 16,20 10 0-16,-20-10 86 0,13 9 2 0,-13-9-88 0,5 5 0 16,-5-5 98-16,0 2 0 0,0-2-98 0,-3 6 0 15,3-6 21-15,-5 8 0 0,5-8-21 0,-21 14 0 16,-1-4 37-16,-2-1 0 0,-2 1-37 0,1-2 0 0,-1-1 56 15,1 1 0-15,-7 2-56 0,-1-1 0 0,-6 4 34 16,-2 3 1-16,-1 1-35 0,-1 1 0 0,-3 2 24 16,0 2 1-16,-3 4-25 0,2 2 0 0,3 1 24 0,1 1 0 15,-4 2-24-15,3-2 0 0,1 0 35 16,5 0 1-16,-2 0-36 0,5-2 0 0,1-1 36 16,1-1 0-16,4 2-36 0,0 4 0 0,1 4 63 0,2 1-1 15,4-1-62-15,3 2 0 0,4-2 69 0,-1-1 0 16,7-1-69-16,1-1 0 0,5 0 59 0,1-1 0 15,4 1-59-15,1 2 0 0,2 3 58 0,-1 0-1 16,4 1-57-16,4-1 0 0,0-3 47 0,1 0 1 0,1 0-48 16,2 0 0-16,2-2 39 0,1-1 1 0,2-1-40 15,-4 3 0-15,1 4 30 0,2 0 1 0,-4-2-31 16,2-3 0-16,-1-1 24 0,3-2 0 0,-3-2-24 16,4-1 0-16,0 0 18 0,-1 2 1 0,3-4-19 15,1 4 0-15,1-4 14 0,-4 2 2 0,3 0-16 16,-5 1 0-16,2 1 11 0,-1-1 1 0,1-1-12 15,0-2 0-15,-5 1 9 0,1-1 0 0,-4 0-9 16,0-1 0-16,-1 2 7 0,0-1 0 0,0 2-7 16,-4 0 0-16,2 0 5 0,1 0 1 0,-3-1-6 15,-2 1 0-15,1 0 5 0,-2-1-1 0,-1-3-4 16,4 1 0-16,0 1 3 0,0-2 2 0,-3-1-5 0,3 0 0 16,-3 0 3-16,0 0 2 0,-2 2-5 0,-2 3 0 15,-2 1 3-15,-2 1 2 0,-2-2-5 0,-3-2 0 16,-2-3 4-16,-1 1 1 0,-2-1-5 0,-4-2 0 0,-1 2 4 15,-3-1 2-15,-2 0-6 0,-3-1 0 0,-3-1 4 16,4-1 1-16,-4-1-5 0,-1 0 0 0,-4 1 3 16,1-1 2-16,0 2-5 0,1 2 0 0,1-1 4 15,-2 3 1-15,4-3-5 0,4-1 0 0,2-3 3 16,3-2 1-16,1 1-4 0,4 2 0 0,4-1 4 0,1 0-1 16,7 1-3-16,0 0 0 0,6 2 2 0,2 0 2 15,3 2-4-15,3 1 0 0,2 0 2 0,1 2 0 16,5 3-2-16,4 3 0 0,1 5 5 0,4 1 0 15,-2-2-5-15,1 0 0 0,2 1 6 0,-1-1 1 16,1-3-7-16,-4 1 0 0,-4 0 8 0,0-1 0 0,-4 2-8 16,-1 2 0-16,-3 2 9 0,-5 1 0 0,0 0-9 15,-6 0 0-15,1-2 8 0,-6-3 0 0,-2-1-8 16,0 0 0-16,-3-2 9 0,-3-2 1 0,1 1-10 16,-2-1 0-16,1 4 8 0,1 0 0 0,-3-1-8 15,2 1 0-15,1 0 7 0,-2-1-1 0,4 1-6 16,-2-2 0-16,-1 0 6 0,3 0 0 0,-1 0-6 15,-3 3 0-15,3 4 4 0,1 1 1 0,0-2-5 16,3-2 0-16,0-4 3 0,-1-2 1 0,1 1-4 16,0-1 0-16,1-1 3 0,0-2-1 0,0 1-2 15,-1 4 0-15,5 3 1 0,-3 3 1 0,3-1-2 16,-4-3 0-16,4-2 1 0,4 0 1 0,-4 0-2 16,3 2 0-16,-3 0 0 0,1-2 0 0,3 1 0 0,-4-2 0 15,3-5 0-15,-2-2 0 0,3 3 0 0,0 4 0 16,4 2 0-16,0 4 0 0,0-3 0 0,-1-4 0 15,4-4 0-15,-3-3 0 0,5-4 0 0,-1 2 0 0,1-2 0 16,5-1 0-16,1-2 0 0,0 1 0 0,5-3 1 16,0 1 0-16,-2 0-1 0,3-1 0 0,-1 3 4 15,-1-1 1-15,4-8-5 0,-2-6 0 0,1-8 10 16,-1-6 1-16,4 3-11 0,6 5 0 0,-35 6-2030 0</inkml:trace>
  <inkml:trace contextRef="#ctx0" brushRef="#br0" timeOffset="122792.287">2523 17885 1204 0,'0'0'0'0,"0"0"75"0,0 0 0 0,0 0-75 15,5-7 0-15,-5 7 77 0,5-3 1 0,-5 3-78 16,3-1 0-16,-3 1 21 0,8 3 2 0,-8-3-23 16,9 1 0-16,-9-1 24 0,8 0 2 0,-8 0-26 0,8 0 0 15,-8 0 29-15,2 2 2 0,-2-2-31 0,3 0 0 16,-3 0 38-16,0 0 0 0,0 0-38 0,-5 0 0 16,5 0 32-16,-8 2 1 0,8-2-33 0,-24-2 0 15,7-3 28-15,-1-1 1 0,1 3-29 0,1 3 0 0,0 3 25 16,3 2 0-16,-3-2-25 0,4-3 0 0,2-2 19 15,-3-1 1-15,2 1-20 0,-2 2 0 0,1 2 20 16,-1 0 1-16,-5-2-21 0,-2-2 0 0,-6-1 21 16,-3 0-1-16,1 1-20 0,-3 1 0 0,3 1 19 15,-1 1 0-15,-1-1-19 0,1-1 0 0,-1-3 31 0,1 0 2 16,0 2-33-16,4 4 0 0,-1 2 37 16,1 4 1-16,1-3-38 0,-5-3 0 0,2-4 29 0,-5-3 0 15,4 2-29-15,2 5 0 0,1 2 26 0,-1 3 0 16,5-2-26-16,1-2 0 0,-1-3 25 0,0-2 1 15,7 2-26-15,-2 3 0 0,3 2 24 0,0 3 2 16,2-2-26-16,3-3 0 0,7-4 37 0,-2-2 1 0,3 3-38 16,0 0 0-16,0 0 38 0,0 0 1 0,0 1-39 15,0 1 0-15,4-1 38 0,4 1 0 0,0 1-38 16,8 0 0-16,5 2 31 0,1 3 2 0,2-3-33 16,-2-4 0-16,2-4 29 0,-3-2 0 0,0 1-29 15,1 2 0-15,2 4 23 0,-3 1 0 0,1-2-23 16,2-1 0-16,6-3 18 0,-1 0 1 0,0 2-19 15,-4 1 0-15,4 1 15 0,1 2 1 0,-1-3-16 16,1-3 0-16,2-3 13 0,1-4 0 0,1 2-13 16,-1 5 0-16,1 2 11 0,1 1 0 0,-2 0-11 15,1 0 0-15,-1-2 8 0,1-3-1 0,-2 4-7 0,1 2 0 16,2 6 7-16,3 1 0 0,2-4-7 0,-6-1 0 16,-1-4 3-16,1-2 2 0,-4 1-5 0,-1 2 0 15,-7 5 3-15,-1 1 1 0,-2-3-4 0,-6-3 0 16,-4-3 1-16,2-2 0 0,-4 2-1 0,-1 5 0 15,-4 1 0-15,1 2 1 0,-3 0-1 0,3-2 0 0,-1-3 0 16,-2 0 0-16,0 0 0 0,-2 0 0 0,-1 0 0 16,3 0 0-16,-8 1 0 0,-5 2 0 0,-8 1-1 15,-7 0 1-15,1 1 0 0,-5-2 0 0,1-3-1 16,3 0 1-16,-3 2 0 0,0 1 0 0,-3 2-3 0,1 3 2 16,-1-2 1-16,-4-1 0 0,0 0-4 0,-1-1-1 15,-2-2 5-15,0-4 0 0,-1-1-9 0,-1 0 1 16,2 1 8-16,1 1 0 0,5 2-11 0,1 3 0 15,1-6 11-15,4-1 0 0,5-4-15 0,5 0 2 16,0 2 13-16,6 3 0 0,4 5-16 0,1 4 2 0,4-3 14 16,4-2 0-16,0-2-2152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53:19.81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2577 8596 577 0,'0'0'0'0,"0"0"5"15,0 0-1-15,0 0-4 0,-3-5 0 0,3 5 16 0,-3-2 0 16,3 2-16-16,-5-1 0 0,5 1 30 0,-13-7 2 15,13 7-32-15,-25-6 0 0,4 4 10 0,0-2 1 16,-1 1-11-16,-2-1 0 0,4 1 17 16,-3 2 0-16,-1-3-17 0,-1 3 0 0,-1 1 16 0,-2 5 1 15,-1-4-17-15,0 2 0 0,2 2 15 0,2 1 1 16,-4-1-16-16,-3-2 0 0,2 2 15 0,-1 3 1 0,0-5-16 16,-3 2 0-16,1 1 20 0,-1 1 1 0,1 1-21 15,-2-2 0-15,-2 3 41 0,4 1-1 0,-1 1-40 16,1 2 0-16,2-1 52 0,-1-1-1 0,2 4-51 15,1-1 0-15,4 0 68 0,-1 2-1 0,1 0-67 16,-4 0 0-16,5-1 58 0,-1 3 1 0,-1-4-59 16,6 5 0-16,-1 0 49 0,0 0 1 0,-1 0-50 15,1-1 0-15,0-3 75 0,1 1 0 0,-1 2-75 16,0 1 0-16,4-4 68 0,1 6 2 0,-2-4-70 16,5 4 0-16,1-2 66 0,-3 2 2 0,3-1-68 15,2 1 0-15,-1-1 57 0,1 4 0 0,2 1-57 16,-1-1 0-16,1-2 44 0,0 2 1 0,3 0-45 15,2-4 0-15,-2-4 33 0,2 2 1 0,3-2-34 0,0 1 0 16,0 2 27-16,3-2 1 0,2 2-28 0,0 2 0 16,-2-1 24-16,2 1-1 0,-2 1-23 0,6 0 0 0,-1 4 21 15,0-3 1-15,0 3-22 0,2-4 0 0,1 2 18 16,-1-4 0-16,-2-1-18 0,0 2 0 0,0-4 14 16,-1 2 2-16,0-4-16 0,1 0 0 0,0 4 16 15,0-3-1-15,1 3-15 0,3 2 0 0,-5 1 16 16,3-1 0-16,1 1-16 0,-1 0 0 0,-2 3 14 15,4-3 1-15,1 2-15 0,0-2 0 0,-2 0 15 16,3-1 0-16,2 0-15 0,0 2 0 0,2-2 14 0,-1 1-1 16,3 0-13-16,-3-1 0 0,-1-1 13 0,2-2-1 15,-1 1-12-15,-1 3 0 0,0 5 10 0,-2-2 0 16,2 2-10-16,-3 0 0 0,3 2 8 0,-3 2 0 16,-1-2-8-16,1-1 0 0,0-2 8 0,-2-1 0 0,-1 2-8 15,-2-2 0-15,0 2 5 0,-4 0 2 0,1 2-7 16,0 1 0-16,-2 0 4 0,0 3 2 0,-3 0-6 15,-3 0 0-15,-2-2 6 0,-3-3-1 0,0-1-5 16,-1 0 0-16,-2 1 5 0,-2-2-1 0,0 1-4 16,-3 1 0-16,2 1 5 0,-2 1 0 0,0 0-5 15,2 0 0-15,-2 0 6 0,0 2-1 0,-2-4-5 16,-2-3 0-16,2-1 6 0,-3-2 1 0,1 1-7 16,-1-1 0-16,5 0 7 0,-2-3-1 0,1 1-6 15,1 3 0-15,3-1 9 0,5 2 0 0,0-5-9 16,-1 1 0-16,1 1 9 0,0-2 0 0,3 0-9 0,0 0 0 15,2 0 9-15,0 0 1 0,1-2-10 16,-1-3 0-16,0-3 13 0,1-1 0 0,2-1-13 0,0 3 0 16,-3 0 15-16,3-1-1 0,3 0-14 0,-1 2 0 15,4 1 14-15,2-1-1 0,2 3-13 0,-1-4 0 16,7 4 13-16,2 2 0 0,2-1-13 0,4 2 0 0,5 0 11 16,-2 2 2-16,5 1-13 0,-3 2 0 0,-4-1 9 15,1 3 1-15,-1-3-10 0,1 0 0 0,-2-3 6 16,-4-1 2-16,3 2-8 0,-3-1 0 0,-4 1 5 15,0-1-1-15,-6 4-4 0,-2-2 0 0,-3 5 2 16,-9 2 1-16,0-4-3 0,-1 2 0 0,-3 0 0 0,-2 0 1 16,-1-2-1-16,-2-1 0 0,-3-2 0 0,2 2 1 15,1 0-1-15,-3-1 0 0,0 0 0 0,2-3 0 16,-5 2 0-16,1 4 0 0,1 1 0 0,1 1 0 16,-2 1 0-16,-1-1 0 0,2 2 0 0,-4 0 0 15,4-3 0-15,1 0 0 0,-2 0 0 0,1-3 0 0,-3 3 0 16,6 0 0-16,0-2 0 0,1 0 0 0,0 4 0 15,1 1 0-15,2 1 0 0,2 4 0 0,0-5 0 16,0 2 0-16,0-3 0 0,3-1 0 0,-3 1 0 16,4-1 0-16,0 1-1 0,3-6 1 0,1 4 0 15,-3 2 0-15,3 2-1 0,3 3 1 0,-3-3 0 16,0 3 0-16,0 0-1 0,-3 1 1 0,1-13 0 16,-1 4 0-16,0-1-2 0,1 2 2 0,-14 43 0 15,6-23 0-15,-1-6-1 0,-1 0 1 0,7-23 0 16,2 7 0-16,-2 5 0 0,0 4 0 0,-3 0 0 15,0 1 0-15,0 0 0 0,-5 0 0 0,-12 49 0 0,9-27 0 16,3-10 0-16,4 1 0 0,5-17 0 0,-4 3 0 16,4-4 0-16,1-2 0 0,1-4 0 0,2 0 0 15,5-1 0-15,-1 1 0 0,1-2 0 0,3 1 0 16,3-3 0-16,-1 1 0 0,1-1 0 0,-1 1 0 0,2-1 0 16,-4 1 0-16,0-8 0 0,2 1 0 15,1 0 0-15,2-3 0 0,-5-1 0 0,1-1 0 0,3-1 0 16,-3 0 0-16,7 0 0 0,0-2 0 0,2-1 0 15,-1-2 0-15,15-3 0 0,-2-1 0 0,-1-4 0 0,1-1 1 16,-9 1-1-16,3 0 0 0,6-1 2 16,4-1-1-16,4 0-1 0,3-1 0 0,1-2 1 0,1-1 0 15,1 0-1-15,3-2 0 0,-47 13-2146 0</inkml:trace>
  <inkml:trace contextRef="#ctx0" brushRef="#br0" timeOffset="35167.686">2209 8852 690 0,'0'0'0'0,"0"0"45"0,0-3 1 0,10-16-46 15,-6 5 0-15,0 4 160 0,-1 5 2 0,-2 2-162 0,-1 0 0 16,0 2 143-16,-1-1 1 0,-2 0-144 0,-2 2 0 16,-3 0 18-16,-3 0 1 0,-4 0-19 0,-4 4 0 15,-3 0 49-15,-7 4 2 0,1 0-51 0,0 0 0 0,-3 2 65 16,0-1 1-16,3 1-66 0,2-1 0 0,1-1 44 16,4 0 1-16,-3-3-45 0,-2 3 0 0,1 1 33 15,-4-1 1-15,4-2-34 0,1 1 0 0,2 1 25 16,1-1 1-16,3 1-26 0,-1 0 0 0,2 0 38 15,-4 0 0-15,5 0-38 0,3-5 0 0,4 2 44 16,-2-3 1-16,6 2-45 0,0-1 0 0,0 1 41 16,5-4 2-16,-3 1-43 0,1 2 0 0,-1 1 37 0,3 0 1 15,-3 4-38-15,1 2 0 0,2 1 30 0,0 5 0 16,0-1-30-16,0 1 0 0,0 2 29 0,-3 2 0 16,3 1-29-16,-5 3 0 0,2-4 24 0,2 4 1 15,-3 1-25-15,0-3 0 0,4 2 23 0,-3 0-1 16,3 0-22-16,-2-2 0 0,-1 2 18 0,3-1 1 15,0 3-19-15,0-3 0 0,5 0 16 0,-1 0-1 0,-1 3-15 16,2 1 0-16,-5 1 16 0,3 1 0 0,-3-3-16 16,2 1 0-16,1-6 16 0,-3 3-1 0,0-7-15 15,-3 4 0-15,1-2 16 0,-2-2 1 0,-4-1-17 16,3 0 0-16,-1 0 14 0,1-2 2 0,0-1-16 16,2-2 0-16,-2-2 14 0,5-1-1 0,3-2-13 15,-1 1 0-15,1-1 16 0,2-1 1 0,6 0-17 16,-2 2 0-16,7 5 21 0,-1 0 0 0,4-2-21 15,3-4 0-15,7-3 24 0,0-1 1 0,1-1-25 16,-1 1 0-16,1 0 24 0,2 1 2 0,-2-3-26 0,-1 1 0 16,-1 2 26-16,-1 1 1 0,2-3-27 0,-5 1 0 15,-2 3 23-15,-1-4 2 0,0 2-25 0,-4 0 0 16,3 2 17-16,-8 3 1 0,1-3-18 0,0 3 0 0,-5-3 12 16,-3 2 2-16,-2 0-14 0,-3-4 0 15,0-3-2219-15</inkml:trace>
  <inkml:trace contextRef="#ctx0" brushRef="#br0" timeOffset="36092.492">2251 10652 1054 0,'0'0'0'0,"0"-1"0"0,0-1 0 0,0 1 62 16,0-1 0-16,0 0-62 0,0 2 0 0,0 0 102 0,0 0 1 15,-4 0-103-15,-4 2 0 0,-9 0 74 0,-4-1 1 16,-4 1-75-16,-4-2 0 0,-5-2 31 0,1-1-1 16,-5 1-30-16,4 2 0 0,1-3 22 0,-1 3 2 15,1 0-24-15,-1 0 0 0,1 0 49 0,-1 0 2 16,3-1-51-16,5-3 0 0,1 1 48 0,-1 0 2 0,5 0-50 15,1 3 0-15,4 2 65 0,-2-1 1 0,5 1-66 16,2-1 0-16,2-1 53 0,4 0 0 0,-1 0-53 16,1 0 0-16,0 3 40 0,2-3-1 0,1 2-39 15,2 1 0-15,-3 0 31 0,-2 1 1 0,5 0-32 16,-3 3 0-16,1-1 22 0,2 2 2 0,0 5-24 16,0 4 0-16,5 2 18 0,-2 3 1 0,-1 0-19 15,1 4 0-15,2-4 14 0,3 2 2 0,-3 1-16 16,-2-1 0-16,-2-2 13 0,3-2 0 0,0 1-13 15,0 1 0-15,-3 2 11 0,2-4 2 0,1 1-13 16,-3 0 0-16,-1-1 9 0,0 1 1 0,0-1-10 16,-1 4 0-16,-3 1 9 0,0 2 0 0,0-1-9 15,0-3 0-15,-1 0 6 0,-1-3 2 0,-1-1-8 0,-4-1 0 16,1-4 6-16,-1 0 1 0,2-1-7 0,-4-1 0 16,2 3 5-16,1-3 2 0,-3-2-7 0,2-1 0 0,2 1 5 15,-4-5 2-15,5 1-7 0,0 0 0 0,0 1 8 16,3-1 1-16,2-3-9 0,2 0 0 0,-3 0 13 15,4 1 2-15,4-1-15 0,-3 0 0 0,2 2 20 16,2-1 2-16,3 3-22 0,5-1 0 0,8 0 21 16,2-1 0-16,0 0-21 0,2 0 0 0,4-1 20 15,-4 1 2-15,4 0-22 0,-3-5 0 0,2 2 20 0,3-1 0 16,-3 1-20-16,-2 1 0 0,-2-3 19 0,1-3 0 16,-2 1-19-16,0 2 0 0,-2 2 15 0,0 1 0 15,0-3-15-15,-1 0 0 0,-5 0 11 0,-3 0 0 16,0 0-11-16,-8 1 0 0,-4-1 8 0,0 0 1 15,-3 0-9-15,2 0 0 0,1 0-2090 0</inkml:trace>
  <inkml:trace contextRef="#ctx0" brushRef="#br0" timeOffset="36908.807">1984 12053 1457 0,'0'0'0'16,"0"0"0"-16,-3 0 0 0,2 0 45 0,-4 0 1 15,-3 0-46-15,-5 0 0 0,-11 2 96 0,-1 1 0 16,-1 2-96-16,1 0 0 0,1 1 84 0,-2-3 0 16,1 2-84-16,-1 0 0 0,-2-2 24 0,2-2 1 0,1 1-25 15,-3 1 0-15,6 0 23 0,-3 1 2 0,1-1-25 16,1 1 0-16,7-2 18 0,-1 1 1 0,1-1-19 16,0-1 0-16,2 4 22 0,-2-5 1 0,5 2-23 15,4 1 0-15,1 0 23 0,4-3 2 0,-1 3-25 16,2 0 0-16,-3-1 20 0,1 0 0 0,2 2-20 15,-3 3 0-15,4 1 22 0,-3 1 0 0,3 4-22 16,0 1 0-16,3 3 24 0,1 1-1 0,0-2-23 16,1-1 0-16,-2 4 22 0,2 0 0 0,0 2-22 15,3 0 0-15,-5 2 20 0,2 4 2 0,0-3-22 0,-2 3 0 16,-3 1 20-16,0 1 0 0,0-2-20 16,0 1 0-16,-3-1 19 0,3-1 0 0,-5-1-19 0,0 0 0 15,-3 1 16-15,-3-1 1 0,1 0-17 0,2 2 0 16,4 2 17-16,-4 2-1 0,0-1-16 0,0-3 0 0,-2-4 15 15,2 0 0-15,0 1-15 0,-1-7 0 0,1 1 14 16,0-4 2-16,3-1-16 0,0-2 0 0,2-2 18 16,0-2 0-16,1-3-18 0,2 0 0 0,0-1 20 15,0 0 1-15,0 0-21 0,0-3 0 0,0 2 23 16,5 1-1-16,-2-2-22 0,-1 1 0 0,1 0 27 0,2-1 1 16,-1 1-28-16,4-1 0 0,4 1 27 0,-3 3 1 15,4-5-28-15,-2 1 0 0,-1 1 28 0,2-2 0 16,1 1-28-16,3 3 0 0,2-3 27 0,2 4 1 15,1 0-28-15,0-1 0 0,-4 1 22 0,-1-2 0 0,5-1-22 16,0 0 0-16,-1-1 18 0,6 1 1 16,-4-1-19-16,2 1 0 0,-3 1 15 0,4 0 0 15,-4 0-15-15,1 1 0 0,-1-1 14 0,-2 0-1 0,2-2-13 16,-4 1 0-16,-4 0 10 0,3-1 0 0,-6-2-10 16,-6-1 0-16,-4 2-2293 0</inkml:trace>
  <inkml:trace contextRef="#ctx0" brushRef="#br0" timeOffset="37690.096">1784 13444 1192 0,'0'0'0'0,"-5"1"0"16,0 1 0-16,-6-2 68 0,1 0 0 15,-6 1-68-15,-1 3 0 0,-4-1 107 0,0 0 1 0,-4 2-108 16,1-4 0-16,2 1 123 0,-2-1 2 0,-2 3-125 16,1-1 0-16,-1 1 15 0,-2 1 1 0,2 0-16 15,-3 0 0-15,1-1 37 0,-3 1 0 0,6 2-37 16,-2-1 0-16,4 0 49 0,-2 1 1 0,4 0-50 15,1 3 0-15,4 1 31 0,-2 2 2 0,5-5-33 16,1-2 0-16,4 0 31 0,0-1 1 0,3-2-32 16,2 0 0-16,3 1 31 0,0-1 2 0,3 1-33 15,-3 3 0-15,1-1 29 0,3 0 1 0,-1 4-30 0,2 4 0 16,-1 4 26-16,4 1 0 0,-3 0-26 16,0 0 0-16,1 0 18 0,-1 0 1 0,0 1-19 0,-2 1 0 15,2-1 13-15,-2 3 1 0,-1-3-14 0,1 4 0 16,-3 3 7-16,0 0 2 0,0 3-9 0,0 1 0 15,0 3 6-15,-3 1 1 0,3-2-7 0,-2-3 0 0,-1-3 4 16,0-2 2-16,1 0-6 0,2 2 0 16,-3 0 3-16,-2-3 2 0,5 1-5 0,-3 2 0 0,1 2 3 15,-1 1 0-15,0-3-3 0,1-2 0 0,2-3 3 16,-3-1 0-16,3-2-3 0,0 0 0 0,0-2 2 16,0-3 1-16,3-2-3 0,2-1 0 0,0-3 2 15,1-2 0-15,-1-1-2 0,0-1 0 0,0 3 3 0,-2-1 1 16,5 0-4-16,0-1 0 0,-2 1 7 0,2 1-1 15,0-1-6-15,0-1 0 0,2-2 9 0,1 0 1 16,-3 0-10-16,0 2 0 0,-4 0 13 0,1 0-1 16,0-2-12-16,0 0 0 0,1-1 16 0,2 1 1 15,2-2-17-15,2 1 0 0,4-1 19 0,5 1 1 0,1-4-20 16,2-1 0-16,2-1 21 0,4-1 2 0,2 0-23 16,-2 0 0-16,4 1 27 0,-1-1-1 0,4-2-26 15,-4 0 0-15,2-1 36 0,2 1 1 0,1 1-37 16,4-4 0-16,-42 10-2052 0</inkml:trace>
  <inkml:trace contextRef="#ctx0" brushRef="#br0" timeOffset="43034.909">11573 12068 1218 0,'0'0'0'16,"0"0"38"-16,0 0 2 0,0 0-40 0,-14-8 0 15,14 8 66-15,-21-10 0 0,21 10-66 0,-21-12 0 16,21 12 69-16,-12-13 0 0,12 13-69 0,-10-13 0 0,10 13 24 15,-2-11 0-15,2 11-24 0,7-16 0 0,-7 16 22 16,13-27-1-16,-13 27-21 0,22-23 0 0,-3 15 21 16,-1-3 2-16,4 1-23 0,2 2 0 0,0 0 15 15,1 2 1-15,1 1-16 0,-4 1 0 0,2 0 14 16,0 3 0-16,1-2-14 0,-2 0 0 0,1-1 20 0,-2 0 2 16,2-1-22-16,1 3 0 0,-2-1 26 0,0 3-1 15,3 3-25-15,-1-3 0 0,-1 3 43 0,2 1 0 16,-2 0-43-16,1 3 0 0,-4 1 49 0,0 1 0 15,-1 1-49-15,1 2 0 0,1 1 53 0,-1-2 0 16,0 6-53-16,4 1 0 0,-1 4 49 0,2 3 2 16,-1 2-51-16,-4-1 0 0,5-3 44 0,-4 1 0 0,-1 1-44 15,-1 4 0-15,-1-2 37 0,-1 1 0 0,0 4-37 16,-3 1 0-16,1 4 31 0,-3 1-1 0,1 1-30 16,1 2 0-16,-1 2 28 0,2 0 1 0,-3 1-29 15,0 2 0-15,-1-3 27 0,1 1 0 0,0 4-27 16,0 2 0-16,-2 3 24 0,2-1 0 0,-4 2-24 15,2 0 0-15,-3-2 21 0,-1-2-1 0,-1 3-20 16,-1 2 0-16,-2-1 17 0,-3 3-1 0,-3-2-16 16,-2-1 0-16,2-2 14 0,0 1 1 0,-2-3-15 15,0 3 0-15,0-3 16 0,0 1 1 0,-2-2-17 0,2-1 0 16,2-4 19-16,-2-3 0 0,0 2-19 0,3 0 0 16,2-1 19-16,0 1 2 0,0-2-21 0,0-3 0 15,2-5 19-15,3-1 1 0,1 0-20 0,2-1 0 16,0 3 15-16,0 0-1 0,2 0-14 0,1-4 0 15,0-2 11-15,0 1 1 0,0-2-12 0,-1-4 0 0,1 0 7 16,-3-4 2-16,-3 0-9 0,-1 0 0 0,0-4 8 16,-4 1 0-16,-4-1-8 0,3-3 0 0,-5-1 7 15,-1-1 0-15,-1-2-7 0,-5 0 0 0,-6 1 5 16,-1 1 1-16,-3-2-6 0,-2-2 0 0,-4-1 4 16,-1 3 1-16,-2-4-5 0,-2 1 0 0,1-2 3 0,-2 0 2 15,-2-1-5-15,-1 0 0 0,-3 1 2 0,-6 0 1 16,1 0-3-16,-3-1 0 0,2-1 4 0,-4 1-1 15,2 1-3-15,0 2 0 0,-2-1 4 0,0 3 1 16,1-1-5-16,4 2 0 0,5 0 6 0,-1 1 0 0,4 3-6 16,0-1 0-16,4 1 6 0,5 1-1 15,1 0-5-15,5-2 0 0,8-3 5 0,-1 0 1 0,6-2-6 16,4-3 0-16,4-3 4 0,4 0 1 0,4-8-5 16,-1-9 0-16,-5 17-2302 0</inkml:trace>
  <inkml:trace contextRef="#ctx0" brushRef="#br0" timeOffset="43950.31">11479 12172 1494 0,'0'0'0'16,"0"0"0"-16,0 0 0 0,0 0 10 0,0 0 2 15,0 0-12-15,0 0 0 0,0 0 1 0,0-1 0 0,0 1-1 16,0-5 0-16,0 5 46 0,5-6 0 0,-5 6-46 16,29-8 0-16,-9 0 27 0,7 0 1 0,2 3-28 15,0 2 0-15,4 0 20 0,1 1 0 0,-1-1-20 16,1-2 0-16,-1-3 42 0,1 0-1 0,-1 0-41 15,-3 1 0-15,2-3 43 0,2-3 0 16,-6-1-43-16,3 1 0 0,-3 4 41 0,-1-4 1 0,-3 2-42 16,0 0 0-16,-5 0 36 0,1 0 1 0,-5 0-37 15,5 1 0-15,0 2 29 0,4 2 1 0,-3 1-30 16,0 4 0-16,-5-2 28 0,1 1 1 0,-3 2-29 16,1 5 0-16,-2-4 27 0,-1 4 0 0,-2 5-27 0,1 2 0 15,2 6 27-15,-5 2 0 0,1 2-27 0,-4 2 0 16,0 2 27-16,-2 0 0 0,2 3-27 0,1-1 0 15,2-1 29-15,2 0 1 0,-5 3-30 0,3 5 0 16,-1 5 26-16,1 1 1 0,-1 3-27 0,1 2 0 0,3 3 24 16,-1 0 0-16,1 4-24 0,-3-4 0 0,1 0 22 15,1-2 0-15,1 1-22 0,-3 2 0 0,1 1 18 16,3 1 0-16,-6 1-18 0,2 0 0 0,0 1 15 16,0 3 0-16,0-3-15 0,-3 0 0 0,1 0 12 15,0-2 0-15,1 2-12 0,-2 1 0 0,-1 1 12 0,-2-2 1 16,1-1-13-16,2 0 0 0,1-3 11 0,-1 1 0 15,-2 1-11-15,2-1 0 0,0-2 9 0,-2 2 0 16,-1-2-9-16,2-2 0 0,3-2 9 0,-1-3 0 16,1-1-9-16,0 1 0 0,0-4 9 0,4 0 0 15,-3-4-9-15,0 4 0 0,0-1 10 0,-2-2 1 0,2-2-11 16,0-1 0-16,0-6 11 0,0 0 2 0,-3-2-13 16,3-4 0-16,-3-1 11 0,-2 0 1 0,2 0-12 15,-5 0 0-15,0 0 12 0,0 0-1 0,-4-1-11 16,3-3 0-16,-2 0 10 0,-2-1 1 0,-1-1-11 15,-4-1 0-15,-3-1 10 0,-4 0 1 0,-2-1-11 16,-4-2 0-16,-2 0 12 0,-4 1 0 0,-3-2-12 16,-3-3 0-16,-3-1 11 0,-2 1 0 0,-3-1-11 15,-8 0 0-15,-2 0 13 0,-2 0 0 0,-4 0-13 16,-4 1 0-16,1-3 16 0,-1 1 0 0,-3 1-16 16,4 0 0-16,3 2 19 0,3 0 0 0,-3-1-19 0,5 1 0 15,0 0 19-15,3 3 1 0,2-2-20 16,2 2 0-16,1 3 15 0,1 3 0 0,7-7-15 0,8-9 0 15,30 2-2286-15</inkml:trace>
  <inkml:trace contextRef="#ctx0" brushRef="#br1" timeOffset="138148.87">2402 8987 1105 0,'0'0'0'0,"0"0"0"16,5 0 0-16,-5 0 78 0,3 0 1 0,-3 0-79 16,5 0 0-16,-5 0 158 0,3 0 2 0,-3 0-160 15,2 0 0-15,-2 0 130 0,3-5 1 0,-3 5-131 0,4-3 0 16,-4 3 21-16,0-3 1 0,0 3-22 0,0-2 0 15,0 2 40-15,0-3 2 0,0 3-42 0,-3 0 0 16,3 0 47-16,-4 0 0 0,4 0-47 0,-23-5 0 16,-1 0 36-16,-6-3 0 0,1 2-36 0,1 1 0 15,-1 2 31-15,-1 2 1 0,1 1-32 0,-1-4 0 0,1 3 25 16,0 1 2-16,1-3-27 0,1 1 0 0,-2 2 31 16,0 0 0-16,0 0-31 0,2 2 0 0,-1-2 29 15,-1 0 1-15,0 3-30 0,2-3 0 0,-2 1 24 16,4 3 0-16,-4-3-24 0,4 2 0 0,-1 1 27 0,2-1-1 15,4 1-26-15,-3-2 0 0,-1 0 27 0,4-2 0 16,2 1-27-16,5 2 0 0,1 2 27 0,1-3 0 16,1-1-27-16,4 1 0 0,4 1 27 0,-1-3 0 15,3 2-27-15,-2-1 0 0,-1 1 24 0,3 1 0 0,-3-3-24 16,1 2 0-16,2 1 23 0,0-3-1 0,0 1-22 16,0 1 0-16,0-1 18 0,0 3 1 0,0-3-19 15,2 2 0-15,1 1 18 0,2 0 0 0,-5 4-18 16,3-3 0-16,-3 1 15 0,2 1 0 0,1-1-15 15,0 0 0-15,-1 1 14 0,1-4 0 0,2 3-14 16,-5 2 0-16,3 3 15 0,-3-3 0 0,1 5-15 16,2 3 0-16,-3 4 14 0,0 4 2 0,0 1-16 15,0 1 0-15,0-1 16 0,0 2-1 0,0-3-15 16,0 2 0-16,-3 1 15 0,2-3 0 0,1 1-15 16,1-2 0-16,2 0 14 0,-3 1 2 0,4 5-16 15,-4-1 0-15,-4 1 13 0,4 4 1 0,-3-2-14 16,2 3 0-16,-2-3 10 0,-2-2 1 0,0 1-11 0,-3-2 0 15,3-2 10-15,-3-2 0 0,3-2-10 0,-3 0 0 16,1-2 8-16,-1-2 0 0,0 1-8 0,-2 1 0 0,-1 3 7 16,1-1-1-16,2-2-6 0,4 1 0 0,-3-2 5 15,6-3 1-15,-3-2-6 0,0-1 0 0,0-1 4 16,3-4 1-16,-2 0-5 0,3-1 0 0,0-1 4 16,0-3 1-16,0 3-5 0,0 1 0 0,0-3 3 15,0 0 1-15,0 0-4 0,0 0 0 0,0 0 5 0,-2 1-1 16,-1 0-4-16,3 0 0 0,-3-2 4 15,1-3 0-15,2 3-4 0,0-3 0 0,0 1 4 0,0 1 0 16,0-2-4-16,0 2 0 0,0-2 3 0,0 0 2 16,0 0-5-16,0 0 0 0,0 0 4 0,0 0 1 15,0 0-5-15,0 0 0 0,5 0 4 0,3 3 1 16,1-3-5-16,4 1 0 0,11 1 4 0,2 1 2 0,-1-1-6 16,-1-1 0-16,-2 2 4 0,-1 1 1 0,3-3-5 15,1 2 0-15,4-3 3 0,1 0 2 0,-1 0-5 16,0 2 0-16,-2-2 3 0,5 0 1 0,-2 0-4 15,-1 0 0-15,1 0 3 0,-1 0 1 0,-1 0-4 16,1 0 0-16,-3-2 5 0,-1 2-1 0,-3-3-4 16,2 0 0-16,-6 1 4 0,3-2 0 0,-6-1-4 15,3 2 0-15,-7-4 4 0,2 6-1 0,-5 1-3 16,-3-3 0-16,-1 1 3 0,-4 1 2 0,4-1-5 16,-4 2 0-16,1 0 3 0,2 0 1 0,-3 0-4 15,4 0 0-15,-3 0 3 0,-1 0 0 0,3 0-3 16,-3 0 0-16,0 0 3 0,0-3 0 0,0 1-3 15,-3 1 0-15,3-1 2 0,-1 0 0 0,-6 1-2 16,-1-1 0-16,-1-1 2 0,-9 0 0 0,2 1-2 0,-1-2 0 16,-2 0 1-16,1 3 0 0,1-2-1 0,-4 0 0 0,5 1 1 15,-2 0 0-15,2 1-1 0,-4 1 0 0,2 3 1 16,-3 2 2-16,1-4-3 0,-1 1 0 0,0-2 1 16,1-2 0-16,-3 2-1 0,2 2 0 0,2-1 1 15,2 3 0-15,-4-3-1 0,4-1 0 0,-4 0 1 16,3 3 0-16,-1-3-1 0,2 0 0 0,1 0 1 15,1-3 1-15,-1 3-2 0,-1 0 0 0,6-1 1 16,1-1 0-16,2 2-1 0,0 0 0 0,5-2 1 0,1-1 1 16,-1 2-2-16,-2-2 0 0,2 1 2 0,-1 0 1 15,4 2-3-15,-2 0 0 0,-1 0 2 0,0 0 1 16,1-1-3-16,-1 1 0 0,0-3 3 0,1 1 0 16,2 0-3-16,-3 2 0 0,3-1 3 0,-2 1 2 15,-1 0-5-15,3 0 0 0,-3 0 3 0,1-3 1 0,2 1-4 16,-3 1 0-16,3-1 3 0,-2 0 0 0,-1-1-3 15,3 0 0-15,-3-2 2 0,1 1 2 0,-1-8-4 16,-1 1 0-16,0-1 3 0,3 2 1 0,-2-15-4 16,3 3 0-16,3 0 3 0,2-4 1 0,-4 7-4 15,2-1 0-15,0-1 4 0,-3 0-1 0,5-5-3 16,-5 0 0-16,5 1 4 0,-2-4-1 0,-3-12-3 16,0 8 0-16,-5-5 3 0,-3-2 2 0,5 12-5 15,-1-2 0-15,0 1 3 0,-4 1 0 0,4 9-3 16,-1 0 0-16,0 1 4 0,-3 3 0 0,5 7-4 15,1-5 0-15,-1 2 4 0,3 1 0 0,0-9-4 16,5 4 0-16,3 0 4 0,3-5-1 0,2-2-3 0,-1 1 0 16,1 2 2-16,2 0 2 0,-1 6-4 0,0-2 0 15,2 2 2-15,-3 2 0 0,3 1-2 0,-3-2 0 0,-1-1 2 16,1 2 1-16,-8 3-3 0,3 3 0 0,-3-3 1 16,-1 2 1-16,0 1-2 0,-1 4 0 0,2-4 1 15,-2 2 1-15,2-2-2 0,-1 2 0 0,0-2 1 16,0-1 2-16,-2 4-3 0,1-3 0 0,2 2 1 15,-2-2 0-15,2 2-1 0,-2-1 0 0,5-3 0 16,-3 6 1-16,0-4-1 0,-1 3 0 0,4 1 0 0,-3 1 1 16,14-7-1-16,-1 4 0 0,-1 0 0 15,7 3 1-15,14-5-1 0,-4 2 0 0,3 3 0 0,-4-3 1 16,55 0-1-16,-32 3 0 0,-10 0 0 0,-2 0 1 16,-21 0-1-16,5 0 0 0,1-2 0 0,5 2 2 15,-9 0-2-15,1 0 0 0,-3 0 0 0,0 0 1 0,-18 0-1 16,3 0 0-16,0 0 0 0,-1 0 0 0,6 0 0 15,0 0 0-15,0-3 0 0,-1 3 0 0,4 0 0 16,-3 0 0-16,3 0 0 0,-3 0 0 0,4 0 0 16,-1 0 0-16,0 3 0 0,2-3 0 0,23 5 0 15,-7 0 0-15,-7-2-1 0,-3 0 1 0,-7-9 0 16,-1-7 0-16,-16 13-2592 0</inkml:trace>
  <inkml:trace contextRef="#ctx0" brushRef="#br1" timeOffset="188742.822">22306 8589 1520 0,'0'0'0'0,"0"0"-1"0,-1-1 1 0,-20-12 0 15,8 4 0-15,2 4 0 0,3 3 1 0,2 1-1 0,1 1 0 16,2 1 37-16,-4 2 0 0,1 2-37 0,-5 3 0 15,1 3 23-15,-4 5 0 0,1-3-23 0,2 2 0 16,1 0 19-16,4 4 0 0,-3 1-19 0,1 2 0 0,0 5 46 16,0-1 0-16,-2 5-46 0,0-1 0 0,-1 5 46 15,0 2 0-15,0-1-46 0,0-1 0 0,1-3 59 16,4-1 0-16,0 4-59 0,1 5 0 0,0 4 62 16,0 7 1-16,0-2-63 0,2-2 0 0,-2-4 50 15,1-3 2-15,0 4-52 0,3-1 0 0,1 4 41 16,-2 2 1-16,1-3-42 0,-2-2 0 0,1-2 31 0,0-3 2 15,1-1-33-15,-4-5 0 0,0-4 27 0,2-2 0 16,-3-5-27-16,1 2 0 0,0 1 26 0,0 2-1 16,0-6-25-16,1-1 0 0,1-4 23 0,-4-3 0 15,2-4-23-15,1 2 0 0,0-8 24 0,3 2 1 0,-2-5-25 16,-2 0 0-16,0 0 24 0,-3 0 1 16,-1-6-25-16,-6-5 0 0,-2-7 25 0,-7-2 0 0,-2-2-25 15,-1-2 0-15,-2-1 29 0,-2-4 0 0,0 2-29 16,1 2 0-16,1 1 33 0,4 2 2 0,-1-2-35 15,4 2 0-15,3 3 36 0,5-2 0 0,1 9-36 16,0-1 0-16,2 4 33 0,1 2 0 0,6 2-33 16,-1 4 0-16,3 1 32 0,4 1-1 0,1 4-31 15,3-3 0-15,-6-2-2235 0</inkml:trace>
  <inkml:trace contextRef="#ctx0" brushRef="#br1" timeOffset="204659.769">22703 9959 1243 0,'0'0'0'0,"0"0"0"0,-5-8 0 15,5 8-11-15,-11-18-1 0,11 18 12 0,-9-14 0 16,9 14-75-16,-4-1 0 0,4 1 75 0,0 3 0 0,0-3 53 15,2 12 1-15,-2-12-54 0,13 34 0 0,-2-12 39 16,2 5 1-16,1 1-40 0,0-4 0 0,2 1 37 16,2-2 0-16,1-1-37 0,-3-2 0 0,3-2 128 15,0-2 0-15,0-1-128 0,-1-2 0 0,-2-3 125 16,0-1-1-16,-2-3-124 0,-1-2 0 0,-5-4 89 16,-3 0 1-16,-1-5-90 0,-4 2 0 0,0 3-1512 0</inkml:trace>
  <inkml:trace contextRef="#ctx0" brushRef="#br1" timeOffset="204840.096">22899 9835 1834 0,'0'0'0'0,"2"2"0"16,1 1 0-16,2-1 23 0,1 1-1 0,2 5-22 16,2 8 0-16,2 1 50 0,4 7-1 0,2-1-49 15,-1 3 0-15,1-1 75 0,0 2 1 0,-3-3-76 16,1-2 0-16,-1-1 30 0,-3-2 0 0,1-2-30 15,0 0 0-15,0 2 19 0,-5-4 0 0,-2-1-19 16,2-1 0-16,-8-13-1671 0</inkml:trace>
  <inkml:trace contextRef="#ctx0" brushRef="#br1" timeOffset="205356.169">23164 9812 1922 0,'0'0'0'0,"-2"0"0"0,2 1 0 0,0 1 32 16,0 2 1-16,-3 4-33 0,3 5 0 0,3 4 66 15,-1 6 0-15,3 4-66 0,3 4 0 0,3 7 79 16,1 5-1-16,4-2-78 0,2-4 0 0,3-3 30 16,1 0 0-16,0-4-30 0,-1 0 0 0,-2-2 18 0,0-2 1 15,-1 1-19-15,-4-4 0 0,-3 3 19 0,-1-6 1 16,-4-4-20-16,-1-3 0 0,-2-10 15 0,-3-2-1 15,0-2-14-15,0-1 0 0,0 1 10 0,0-4 2 16,0-1-12-16,-1-9 0 0,-1-5 8 0,-1-4 1 16,1 0-9-16,2 7 0 0,2 1 3 0,1 5 0 0,5 1-3 15,-3 4 0-15,1 5 1 0,1-3 1 16,4 4-2-16,5 4 0 0,6 3 0 0,0 1 0 0,4 5 0 16,-1 4 0-16,2 4 0 0,-1 3 0 0,3 0 0 15,-1-2 0-15,1-2-2 0,0-1 1 0,-2 2 1 16,-2-2 0-16,-3-5-3 0,-1-1 1 0,0-2 2 15,-2-3 0-15,-1-3-4 0,-4-2 1 0,-3-3 3 16,0 0 0-16,-3 0-3 0,-3-3-1 0,0-1 4 16,0 0 0-16,-1-4 0 0,1-2 1 0,0-4-1 15,1-3 0-15,1-6 6 0,-1-4 1 0,-1-1-7 16,-2-2 0-16,-3-2 14 0,-2-1 2 0,1-2-16 16,-1 0 0-16,-4 0 21 0,-1 1 1 0,3-3-22 15,1-6 0-15,1 2 27 0,2-1-1 0,0-1-26 0,0 5 0 16,2 1 21-16,1 3-1 0,0-1-20 0,0-2 0 15,-3 37-1986-15</inkml:trace>
  <inkml:trace contextRef="#ctx0" brushRef="#br1" timeOffset="205678.771">24241 9617 1922 0,'0'0'0'16,"0"0"0"-16,13 30 0 0,-2 2 32 0,0 7 1 15,4 5-33-15,-3-1 0 0,-2 2 71 0,-2 2-1 16,-2-3-70-16,1 4 0 0,-3-2 55 0,1 0 0 16,0-4-55-16,1 0 0 0,-1-4 33 0,2-4 0 15,-4 0-33-15,0 1 0 0,0-5 21 0,-3 1-1 0,-3-4-20 16,3-6 0-16,0-7 14 0,-2-6 1 16,2-2-15-16,-1-1 0 0,1-3 15 0,0-2-1 0,0-5-14 15,0-3 0-15,0-3 15 0,-2-2-1 0,2-3-14 16,2-4 0-16,4-6 15 0,-1-2 1 0,3 3-16 15,1 4 0-15,3 5 13 0,0 4 2 0,3 2-15 16,-1 4 0-16,0 3 12 0,2 1 2 0,3 4-14 16,4 4 0-16,1 2 13 0,0 6 2 0,-1 5-15 15,1 2 0-15,2 2 14 0,-1 6 1 0,-1 1-15 16,-3-3 0-16,0-2 16 0,-2-1-1 0,-2-3-15 16,-1-1 0-16,-1-7 26 0,-3-2 0 0,-2-2-26 15,-2-4 0-15,-2-2 25 0,1-1 0 0,-6-4-25 0,1 2 0 16,-2 0-2031-16</inkml:trace>
  <inkml:trace contextRef="#ctx0" brushRef="#br1" timeOffset="206279.71">25054 10228 1934 0,'0'0'0'0,"-1"0"0"0,1 0 0 0,0 0 46 15,-2 0 0-15,0 2-46 0,1-1 0 0,-2 1 106 0,-2 1-1 16,-3 3-105-16,-5 4 0 0,-3 6 72 0,-1 3 0 15,2 1-72-15,2-1 0 0,2 0 28 0,0 2 1 16,2-2-29-16,2 0 0 0,4-3 17 0,3-1 1 16,3 0-18-16,4-1 0 0,4 3 24 0,3-1 2 15,2-3-26-15,0-2 0 0,2-2 28 0,-1-1 2 16,1-6-30-16,-1-1 0 0,1-2 25 0,-2-1 2 16,-2-6-27-16,-1 0 0 0,-5-1 24 0,-4-1 1 0,1 1-25 15,-2-1 0-15,2-1 16 0,2-1 2 0,-3-1-18 16,0 0 0-16,-3-2 13 0,-1-1 0 0,-1-3-13 15,-1 4 0-15,0 4 9 0,1 2 1 0,1 1-10 16,0 2 0-16,-2 4 7 0,2-1 1 0,0 1-8 16,-1 1 0-16,1-1 5 0,0 2 1 0,0 0-6 15,0 0 0-15,0 2 3 0,1 1 1 0,4 5-4 16,5 8 0-16,2 6 2 0,3 5 0 0,-1-5-2 16,0 0 0-16,1-1 1 0,1-7 2 0,1 0-3 15,1 0 0-15,1-1 0 0,1-2 1 0,0 0-1 16,-3-6 0-16,-1 0 0 0,0-2 0 0,-3-3 0 0,1-6 0 15,0-1 0-15,-6-4 0 0,0-2 0 0,-1-4 0 16,-2-5 0-16,-2-5 0 0,0-5 0 0,-3-1 0 0,0-3 0 16,-5-6 0-16,2 3 0 0,-2 1 0 0,-1-2-1 15,-1 2 1-15,-1-3 0 0,1 0 0 0,-3-3-3 16,-1-2 1-16,0 3 2 0,-2 5 0 0,-1 2-5 16,-2 1-1-16,1 6 6 0,2 4 0 0,2 4-11 15,0 5 1-15,3 7 10 0,2 6 0 0,4 6-14 16,4 5 1-16,3 5 13 0,1 2 0 0,4 6-12 15,1 4 1-15,1 7 11 0,3 0 0 0,2 7-10 0,2 4 1 16,-1 1 9-16,1-1 0 0,0-5-3 0,2 2 1 16,-2-1 2-16,-1 2 0 0,-4-6-2 0,-1 0 2 15,-2-5 0-15,-2 2 0 0,-1-1 0 0,-1 0 0 16,-1-8 0-16,1-1 0 0,-1-4 0 0,-1-5 0 16,1-6 0-16,2-2 0 0,-8-5-2017 0</inkml:trace>
  <inkml:trace contextRef="#ctx0" brushRef="#br1" timeOffset="206481.114">25768 10158 1960 0,'0'0'0'0,"-8"0"0"16,-6 0 0-16,-10 0 31 0,-6 0 1 0,-4 0-32 15,-2-4 0-15,-4 0 62 0,-2 4 0 0,-1-4-62 16,-1 0 0-16,-4 1 101 0,0 2 0 0,0-4-101 0,5 3 0 15,5 1 35-15,3 1 1 0,5 1-36 0,4 1 0 16,7 0 23-16,5 1-1 0,6 0-22 0,4 0 0 16,4-3-1849-16</inkml:trace>
  <inkml:trace contextRef="#ctx0" brushRef="#br1" timeOffset="206783.995">26420 9440 1997 0,'0'0'0'0,"-2"1"0"16,2-1 0-16,0 0 11 0,-1 2 2 16,-1 4-13-16,1 7 0 0,-1 9 18 0,1 6 1 0,-1 2-19 15,0 4 0-15,2 5 98 0,0-1 2 0,0 3-100 16,2-1 0-16,3 1 36 0,1 3 0 0,0-1-36 15,1 3 0-15,1 2 25 0,1-1-1 0,-1-3-24 16,-1-4 0-16,-1-4 37 0,-1-4 2 0,1 0-39 16,1-4 0-16,-3-4 36 0,1 1-1 0,0-4-35 15,0 0 0-15,0-1 25 0,-1-4 1 0,4-8-26 16,0-8 0-16,-8 0-1932 0</inkml:trace>
  <inkml:trace contextRef="#ctx0" brushRef="#br1" timeOffset="206981.212">26785 9823 2123 0,'0'0'0'0,"-5"-2"0"0,-1 0 0 15,-4-2 30-15,-2 1 1 0,-8 3-31 0,-7-4 0 0,-8 4 51 16,-6 4 1-16,-1-1-52 0,1 1 0 0,3 4 103 16,-2-3 1-16,-2 3-104 0,-1-3 0 0,0 0 35 15,0-2 0-15,2 0-35 0,1 2 0 0,3-4 21 16,2 2 1-16,5 1-22 0,3-1 0 0,5 1 41 15,3-2-1-15,4 0-40 0,6-1 0 0,4 1 27 16,5-2 0-16,3-2-27 0,0 1 0 0,-3 1-2057 0</inkml:trace>
  <inkml:trace contextRef="#ctx0" brushRef="#br1" timeOffset="207434.4">26646 10019 2135 0,'0'0'0'0,"4"5"0"15,2 3 0-15,4 6 5 0,1 3 0 0,0 2-5 16,-2 2 0-16,-1-1 115 0,0 3 0 0,-1-1-115 16,-2 0 0-16,-2-1 127 0,-2-2 0 0,2 1-127 15,2 2 0-15,3 0 42 0,0 2 1 0,2 0-43 16,1-7 0-16,3-1 28 0,1-6 1 0,-1-1-29 16,2-2 0-16,1-4 45 0,1-3 0 0,-2-5-45 15,-2 0 0-15,-1-3 32 0,-2-3-1 0,-3-5-31 0,-2-1 0 16,-2-8 23-16,-3-2 2 0,-2 1-25 15,-6-1 0-15,-2 5 17 0,-4 2 1 0,0-1-18 0,0 1 0 16,-1-1 15-16,0 0-1 0,1 2-14 0,2 2 0 16,1 4 12-16,2 4 1 0,2 7-13 0,1 2 0 15,4 3 9-15,1 5 1 0,3 7-10 0,2 4 0 0,4 9 8 16,4 8 0-16,3 6-8 0,3 4 0 0,3 6 5 16,4 5 2-16,-1-2-7 0,1 4 0 0,-2-1 4 15,0-1 2-15,0 4-6 0,-1 0 0 0,0 3 2 16,-3 1 2-16,-2-5-4 0,-4-3 0 0,-4-7 1 15,-5-2 1-15,-5-4-2 0,-4-3 0 0,-2 1 1 16,-3-6 0-16,-6-8-1 0,-2-4 0 0,-6-10 1 0,-2-4 1 16,-2-8-2-16,1-6 0 0,2-7 1 0,-1-3 1 15,1-8-2-15,3-5 0 0,2-6 2 0,-2-5 0 16,4 0-2-16,2 0 0 0,6 1 3 0,3 2-1 16,1-1-2-16,2-2 0 0,3-2 2 0,0-2 1 15,0 1-3-15,3-1 0 0,3 0 3 0,4-1 0 0,1-3-3 16,2 6 0-16,-13 40-2367 0</inkml:trace>
  <inkml:trace contextRef="#ctx0" brushRef="#br1" timeOffset="207644.629">27332 10179 2148 0,'0'0'0'0,"0"0"0"15,3 20 0-15,-1-2 42 0,-1 7 0 0,-1 7-42 16,-1 4 0-16,-3 9 78 0,1 1 1 0,0-1-79 15,0 3 0-15,0-2 77 0,-2 1 1 0,2-1-78 0,1 3 0 16,0 4 37-16,1-6 0 0,-1 1-37 0,1-6 0 16,-1-4 21-16,-1-1 1 0,0-9-22 0,0 1 0 15,-1-4 21-15,0-4-1 0,-1-5-20 0,0-5 0 0,0-5 14 16,-1-4 1-16,-1-6-15 0,1 0 0 0,6 4-2049 16</inkml:trace>
  <inkml:trace contextRef="#ctx0" brushRef="#br1" timeOffset="208180.034">27074 10188 2023 0,'0'0'0'15,"6"-1"0"-15,4-7 0 0,5-5 14 0,3 1 1 16,1 2-15-16,2 4 0 0,0 3 46 0,-1 3 0 16,1 3-46-16,0 1 0 0,1 4 94 0,2 3 1 15,-2 1-95-15,-1-1 0 0,-2 0 33 0,0 1 2 0,-1 1-35 16,-5-2 0-16,-2 0 22 0,-3 0 1 0,-4 0-23 15,0-6 0-15,-4-2 37 0,-2 2 0 0,-1-3-37 16,-2 1 0-16,-1 0 39 0,-2-3 2 0,-7 2-41 16,-2-1 0-16,-6-1 39 0,-4 0 0 0,2 0-39 15,1 0 0-15,5-1 29 0,3-1 2 0,3-1-31 16,0 1 0-16,2 2 20 0,2 0 1 0,4 0-21 16,2 0 0-16,3 0 15 0,1 0-1 0,3 2-14 15,0 1 0-15,4-1 8 0,3 1 1 0,7 5-9 16,3 0 0-16,6 4 2 0,5 4 1 0,0-3-3 15,-1-4 0-15,0-2 0 0,-3-3 0 0,1-2 0 16,-2-2 0-16,0-2 0 0,-1-1 0 0,-4-3 0 0,-1-4 0 16,-2-2 0-16,-2-4 0 0,-1-2 0 0,0 3 0 15,-3-3 0-15,-2 1 0 0,-1 1 0 0,-4 2 0 16,-4 1 0-16,-2 3 1 0,-2-2-1 0,1 4 0 16,-1 2 1-16,0 1 1 0,-1 0-2 0,-2 0 0 0,-3-1 2 15,-1 0 2-15,1 1-4 0,-2 2 0 0,1 3 3 16,-1 0 2-16,2 0-5 0,0 3 0 0,-1 3 4 15,1 5 1-15,1-1-5 0,4 2 0 0,2 1 5 16,-1 1 1-16,2-1-6 0,2 3 0 0,1-3 5 16,2-4 2-16,3 2-7 0,0 0 0 0,1 2 6 15,1-4-1-15,1-1-5 0,2-3 0 0,-1-3 5 0,3-2 0 16,-1-2-5-16,-1 0 0 0,-2-4 4 0,0 0 0 16,0-2-4-16,0-5 0 0,-11 13-2182 0</inkml:trace>
  <inkml:trace contextRef="#ctx0" brushRef="#br1" timeOffset="208479.534">27934 10101 1871 0,'0'0'0'0,"-1"0"0"16,-1 0 0-16,-1 0 15 0,0 0 1 0,-5 0-16 15,-7 0 0-15,-5 0 33 0,-4 0 1 0,0 2-34 16,2-1 0-16,-1 1 40 0,1 1 2 0,1-1-42 16,5-1 0-16,3 1 35 0,1 1 1 0,2-1-36 15,4 1 0-15,4-3 22 0,2 0 0 0,2 0-22 16,1 1 0-16,2 1 30 0,1 3-1 0,4 0-29 15,4 4 0-15,7 5 48 0,4 1 0 0,1-1-48 16,-2-2 0-16,0 0 49 0,0-1-1 0,-2 3-48 0,-3-1 0 16,0 2 41-16,-1-2 1 0,-4 0-42 0,-3-1 0 15,-3 3 29-15,-3-3 1 0,-4 1-30 0,1-5 0 16,-2 0 25-16,-2-2 1 0,-1-1-26 0,0 1 0 16,0-3 17-16,0 2 1 0,-2-2-18 0,-1-1 0 15,-1 1 15-15,-1-1 2 0,-5-1-17 0,-2-1 0 0,-5-1 15 16,-2-1-1-16,0-3-14 0,1 2 0 0,2-2 12 15,1-3-1-15,4 1-11 0,1-6 0 0,4 0 8 16,2-1 1-16,6 0-9 0,4-1 0 0,-3 15-2061 16</inkml:trace>
  <inkml:trace contextRef="#ctx0" brushRef="#br1" timeOffset="209453.637">28841 10187 2098 0,'0'0'0'0,"-1"0"0"16,-1 0 0-16,-1 0 24 0,0 0 0 0,-7 1-24 15,-7 1 0-15,-7 0 47 0,-8 1 1 0,0-2-48 16,-2 2 0-16,-1-3 53 0,-1 2 2 0,1 0-55 16,3-1 0-16,3-1 41 0,2-1 0 0,5 1-41 15,4 1 0-15,5 2 25 0,4 1 1 0,4 0-26 16,2-4 0-16,4 0 28 0,3 0 0 0,2 5-28 15,5 3 0-15,5 5 39 0,3 2 2 0,3 0-41 16,2-1 0-16,2-1 38 0,1-2 1 0,0 0-39 16,-1-2 0-16,-1-2 38 0,1-1 1 0,-2-3-39 0,-2-3 0 15,-1-3 30-15,-2-3-1 0,0-4-29 0,-3-1 0 16,-4-2 20-16,0 1 0 0,-3 1-20 0,-1 0 0 16,-1-1 14-16,-3 1 0 0,0 2-14 0,-3 1 0 0,1 0 7 15,-1 0 0-15,1 3-7 0,-2-1 0 0,0 1 3 16,0 2 2-16,0 2-5 0,0-1 0 15,0 2 2-15,0 0 0 0,0 2-2 0,1 1 0 0,3 1 1 16,-1 4 0-16,0 0-1 0,0 0 0 0,0 5 0 16,1 0 1-16,-3-6-1 0,1 1 0 0,-1-6 0 0,-1 0 2 15,0-2-2-15,0-2 0 0,0 0 0 0,-1-2 0 16,-1 0 0-16,1-7 0 0,-1-3 0 16,-1-5 0-16,1 0 0 0,1 5 0 0,-1-2 0 0,0 3 0 15,2 4 0-15,4 1 0 0,0 5 0 0,1-2 0 16,2 5 0-16,2 0 0 0,4 0 0 0,3 2 0 0,1 1 0 15,2 5 0-15,4 0 0 0,1 4 0 0,0 1 0 16,-2 3 0-16,-1-4 0 0,-1 4 0 0,1 2 0 16,0-1 0-16,0-1 0 0,-1 0 0 0,-1 1 0 15,-1 1 0-15,-2-1 0 0,-2 0 1 0,-1-2-1 16,-2-4 0-16,-1-3 0 0,-4-2 1 0,-1-4-1 16,-2-2 0-16,-1 0 0 0,-1 0 1 0,1-2-1 15,-2-3 0-15,0-1 1 0,0-2 0 0,0-5-1 16,-2-2 0-16,-1-3 2 0,0-2 2 0,0-1-4 15,-1 7 0-15,3 1 3 0,-1 4 2 0,2 1-5 16,0 3 0-16,0-1 5 0,0 1 1 0,0 0-6 16,0 2 0-16,0 1 4 0,0-2 2 0,2 2-6 0,1 0 0 15,0 2 4-15,-1 0 1 0,-1 0-5 16,1 2 0-16,1 0 3 0,0-1 1 0,1 2-4 0,0-1 0 16,3 3 2-16,1 1 0 0,3 3-2 0,2 3 0 0,3 3 0 15,0 0 0-15,-1 0 0 0,1 1 0 0,0 0 0 16,0 0 0-16,0 0 0 0,0-2 0 0,2-1-2 15,-1-1 0-15,1-4 2 0,-2 0 0 0,1-1-4 16,1-6 1-16,-4-1 3 0,-1 0 0 0,-4-1-3 16,-4-6-1-16,-2-1 4 0,-1-4 0 0,-2-6-3 15,-2-1 1-15,-1-1 2 0,-2-1 0 0,-1 4-3 16,-4-4 2-16,-1 2 1 0,-1 2 0 0,-3 1-2 0,-1 2 1 16,0 2 1-16,0 3 0 0,0 3-1 0,1 1 0 15,0 5 1-15,1 0 0 0,-2 3-2 0,2 3 1 16,2 2 1-16,3 3 0 0,2 2-1 0,3 0 0 15,4 4 1-15,3 2 0 0,3 5-1 0,5 0 0 0,4 1 1 16,1 0 0-16,4 1-1 0,3 1 1 0,1-4 0 16,1 3 0-16,2-6-1 0,2 2 1 0,-2-1 0 15,-3 0 0-15,-3-2 0 0,-2-4 0 0,0 1 0 16,0 0 0-16,2-2 0 0,1-1 1 0,-3-4-1 16,-3 1 0-16,-5-5 0 0,-1 1 1 0,-4-1-1 15,-3-4 0-15,-3-2 0 0,-1-2 1 0,-1-1-1 16,-1 0 0-16,3 4-2215 0</inkml:trace>
  <inkml:trace contextRef="#ctx0" brushRef="#br1" timeOffset="209821.583">25969 11349 2287 0,'0'0'0'0,"0"0"0"16,0 35 0-16,0 1 104 0,0 9 0 0,0 5-104 15,0 4 0-15,2 5 196 0,1 2-1 0,0 3-195 16,-1-1 0-16,1-1 85 0,2 3 1 0,-1-4-86 16,1-7 0-16,1-6 23 0,2-6-1 0,0-5-22 15,-1-4 0-15,-1-4 14 0,-1-4-1 0,1-1-13 16,1-2 0-16,1-3 8 0,1 0 1 0,1-11-9 15,-1-8 0-15,-9 0-2360 0</inkml:trace>
  <inkml:trace contextRef="#ctx0" brushRef="#br1" timeOffset="210068.337">26428 11602 2261 0,'0'0'0'0,"-5"2"0"0,-3-1 0 16,-6 3 14-16,-4-3 1 0,-4 6-15 0,-5 0 0 0,-6 6 60 15,-9 5 2-15,-1 1-62 0,-2-2 0 0,-2 2 115 16,-3 0-1-16,1 0-114 0,1 0 0 0,3-2 36 16,1-1 1-16,2 0-37 0,4-2 0 0,5 2 24 15,2-2 0-15,6-1-24 0,4 0 0 0,5-1 38 0,5-4 2 16,3-3-40-16,3-2 0 0,5-3 26 16,2-1-1-16,1-3-25 0,2 1 0 0,-2 0 18 0,3-2 1 15,4-6-19-15,1-5 0 0,-11 16-2197 0</inkml:trace>
  <inkml:trace contextRef="#ctx0" brushRef="#br1" timeOffset="210601.444">26125 11154 2048 0,'0'0'0'0,"2"5"0"16,1-3 0-16,0 4 16 0,0 2 2 0,2 9-18 16,3 5 0-16,3 10 96 0,0 8 0 0,1 1-96 15,-1 3 0-15,0 0 110 0,0 2 0 0,0 3-110 16,-1 1 0-16,-1 2 38 0,-1 2 0 0,2-2-38 15,1-5 0-15,2-7 25 0,0-7 1 0,-2-1-26 16,0-1 0-16,-2 0 38 0,-1-3 0 0,-1-6-38 16,-2-4 0-16,-1-7 44 0,1-5 0 0,0-3-44 15,-2-1 0-15,0-4 41 0,0-1 2 0,4-2-43 16,2-3 0-16,4-7 37 0,3-3 1 0,0-1-38 16,-3-1 0-16,-2-3 30 0,0 1 1 0,0 5-31 0,0-1 0 15,-1 7 20-15,-4 0 1 0,1 5-21 0,-1 3 0 16,-1-2 15-16,1 5-1 0,4 2-14 0,3 1 0 0,2 0 9 15,3 2 0-15,0 1-9 0,1 2 0 0,-2 1 5 16,6 3 0-16,-3 2-5 0,-2-3 0 0,-1 1 3 16,-1 0 0-16,0-1-3 0,-1 0 0 0,-4 1 1 15,-2-2 1-15,1-2-2 0,-1-2 0 0,1-1 2 16,0-5-1-16,-1 0-1 0,2 0 0 0,2 0 1 0,0 0 0 16,-2-10-1-16,0-1 0 0,-1-8 1 0,-1-1 0 15,-2-2-1-15,-4 1 0 0,-2 4 2 0,-1 2 1 16,-3-2-3-16,-2 4 0 0,-1-1 2 0,-2 1 1 15,-2 2-3-15,-1-1 0 0,-1-1 3 0,-3 0 0 16,-1 4-3-16,0 1 0 0,0 2 2 0,0 1 2 16,4 3-4-16,2 2 0 0,4 3 2 0,1 1 0 0,2 0-2 15,1 3 0-15,2-1 2 0,0 0 0 0,2 4-2 16,3 1 0-16,4 5 2 0,1 1 0 0,1-1-2 16,2-3 0-16,1-1 1 0,2 1 0 0,3 0-1 15,2-2 0-15,3 0 0 0,1-3 1 0,2 0-1 16,2-2 0-16,3-3 0 0,0 0 1 0,-2-3-1 15,-3-3 0-15,-27 3-2369 0</inkml:trace>
  <inkml:trace contextRef="#ctx0" brushRef="#br1" timeOffset="211184.879">27563 11784 1721 0,'0'-1'0'0,"1"-1"13"0,1 1 2 0,12-20-15 0,-2 5 0 16,-8 8 24-16,-4 5-1 0,-4 2-23 15,-3-1 0-15,-1 0 75 0,-1 1 2 0,-7 1-77 0,-5 1 0 16,-6 3 31-16,-8 0 0 0,1 1-31 0,4 0 0 15,3 1 22-15,1 0-1 0,4 1-21 0,1-6 0 0,2 1 39 16,0 0 2-16,3 1-41 0,5 0 0 0,3 0 31 16,3 0 2-16,4-1-33 0,1-1 0 0,1 1 72 15,3 1-1-15,0 0-71 0,3 0 0 0,2 2 74 16,2-3 1-16,5 3-75 0,2 1 0 0,3-3 65 16,3 2 1-16,-1 3-66 0,1-4 0 0,0 1 53 15,0 0 0-15,-2 1-53 0,-1 1 0 0,-2 1 39 0,0-1-1 16,-1 1-38-16,-5 2 0 0,-4-1 30 0,-2-1 0 15,-3 0-30-15,0 5 0 0,-3-2 25 0,-1 2 1 16,-1-2-26-16,1-3 0 0,-2-2 20 0,-1 0 0 16,-2 1-20-16,-3-3 0 0,-1-1 15 0,-3-1-1 15,0 0-14-15,-1-1 0 0,-1 2 13 0,-2-3-1 16,1 0-12-16,4 0 0 0,3-4 9 0,2 0 1 0,1-2-10 16,2 3 0-16,1 0 7 0,2 0 1 0,0-1-8 15,0 3 0-15,2-4 5 0,3 0 2 0,4-4-7 16,5-1 0-16,7-1 2 0,3-1 1 0,-2 1-3 15,-2 1 0-15,-5 2 0 0,0 0 0 0,-1-1 0 16,1 1 0-16,0-5 0 0,5 1 0 0,-4-3 0 16,-2 1 0-16,-1 1-2 0,-2-1 1 0,0-2 1 15,-2-1 0-15,-2 1-1 0,-4 3 0 0,-1 2 1 16,-1 3 0-16,-1 4-1 0,0 0 0 0,0 3 1 0,-1-1 0 16,1 2-1-16,-2 0 0 0,0 0 1 15,1 2 0-15,-1-2-2 0,1 0 1 0,-3 3 1 0,0 0 0 16,-1 4-1-16,-1 0 0 0,1 5 1 0,2 2 0 15,1 2-1-15,-1 1 0 0,3-1 1 0,1-2 0 16,6 0-1-16,1 5 0 0,3-4 1 0,2-1 0 0,1 0-1 16,0 0 1-16,2 1 0 0,3-1 0 0,4 2 0 15,-1 1 0-15,0-1 0 0,2-5 0 0,3-5 0 16,0-3 0-16,-3-3 0 0,0 0 0 0,-1-6 0 16,-4 0 0-16,1-2 0 0,1-5 0 0,-21 13-2281 15</inkml:trace>
  <inkml:trace contextRef="#ctx0" brushRef="#br1" timeOffset="212644.732">28667 11661 2236 0,'0'0'0'0,"2"1"0"15,1-1 0-15,0 0 51 0,1 4-1 0,-1-4-50 16,0 1 0-16,-1-1 116 0,-1 0 0 0,2 2-116 16,2-1 0-16,3 3 78 0,2-4-1 0,2 3-77 15,6 0 0-15,3 3 32 0,1-1-1 0,2 1-31 0,-2 2 0 16,-1 2 18-16,-2-2 1 0,0 0-19 0,0 1 0 15,0 2 17-15,1 2 0 0,-3 1-17 0,-3 3 0 16,-2 4 14-16,-3 0 1 0,-2 2-15 0,-4 3 0 16,-5 1 11-16,-3-1 0 0,-4 0-11 0,-4-2 0 0,-5-2 8 15,-2 0 1-15,-3-6-9 0,1-2 0 0,-2-3 7 16,-1-3 0-16,-2-5-7 0,-2 0 0 0,-1-3 5 16,-4-1 1-16,2-4-6 0,4-3 0 0,1-3 4 15,1-2 1-15,4-4-5 0,1-2 0 0,5-2 4 0,3-2 1 16,5 0-5-16,4 0 0 0,5 5 3 0,4-1 2 15,3 3-5-15,3 1 0 0,5 0 3 0,2 0 2 16,1 2-5-16,3 0 0 0,2-4 3 0,1-1 0 16,2 1-3-16,2 0 0 0,1 1 4 0,1-3-1 15,-1 0-3-15,-3-3 0 0,0-4 3 0,-1-1 1 16,-1-3-4-16,1-1 0 0,-2-3 2 0,0-1 1 0,-5 4-3 16,-2-4 0-16,-4 3 0 0,-3 1 1 0,-4-1-1 15,-1 0 0-15,-2 2 0 0,-3-3 0 0,-2 4 0 16,-1 3 0-16,-2 3-2 0,-1 3 1 0,-2 4 1 15,-2 2 0-15,1 3-8 0,-2 3 0 0,1 3 8 16,4 3 0-16,3 2-15 0,1 2-1 0,0 4 16 16,-2 5 0-16,-1 7-24 0,0 1 1 0,3 6 23 15,2 5 0-15,4 5-19 0,0 3 1 0,3 2 18 16,-2 1 0-16,-1-3-15 0,1 1 2 0,0 3 13 16,0-1 0-16,-1 3-8 0,1 4 1 0,0-3 7 15,0-2 0-15,0-3-2 0,-1-2 0 0,3-5 2 0,-1-3 0 16,-1-6 0-16,0-4 0 0,-1-2 0 0,-2-6 0 15,0-2 1-15,-2-4 1 0,-2-3-2 0,2-1 0 16,2-2 9-16,-1-2 0 0,1-1-9 0,1-1 0 16,3-6 15-16,2-1 0 0,4-2-15 0,2 2 0 0,3-3 17 15,3 1 1-15,-1 2-18 0,-2 0 0 0,-1 0 16 16,0 2 1-16,0 1-17 0,0 1 0 0,0 3 12 16,0-1 0-16,-2 3-12 0,-1 2 0 0,-4 3 9 15,-1 4 1-15,-1-2-10 0,-4 2 0 0,-1 3 6 0,-1 1 1 16,-2 2-7-16,-4-1 0 0,-2 3 3 15,-1 0 0-15,-3 0-3 0,-1-3 0 0,-3-1 3 0,-2 2-1 16,-2-3-2-16,-2-3 0 0,0 0 1 0,-1-6 1 16,-1 1-2-16,0 0 0 0,0-1 1 0,1 1 1 15,3-2-2-15,4 0 0 0,6 1 0 0,4 1 1 16,2-2-1-16,3-2 0 0,3 1 0 0,2-1 0 0,4 1 0 16,7-1 0-16,8 0 0 0,5 1 0 0,1-2 0 15,1-1 0-15,-3 3-1 0,1-4 1 0,1 2 0 16,2 0 0-16,2 1-4 0,-1-3 2 0,-1-1 2 15,0-3 0-15,-3-4-5 0,-2-1 2 0,-2-2 3 16,-1-1 0-16,0-1-4 0,-2-2 0 0,-3-4 4 16,-3-2 0-16,-1 0-4 0,-3-3 0 0,0 2 4 15,-4 3 0-15,-2 4-3 0,-3 4 1 0,-3 0 2 16,-2 3 0-16,1 2-4 0,-2 2 2 0,0 4 2 16,1 4 0-16,0 2-2 0,-1 4 0 0,0 4 2 15,-2 6 0-15,-1 7 0 0,-1 5 0 0,3 1 0 0,0 4 0 16,3 4 0-16,1 4 0 0,0 1 0 0,0 3 0 15,0 4 1-15,0 2 0 0,0 1-1 0,0 1 0 16,0-1 2-16,0-3 2 0,0-3-4 0,0 6 0 16,0 0 3-16,1-1 1 0,3-2-4 0,-1-4 0 0,0-3 4 15,0-1-1-15,-1-8-3 0,-2-4 0 0,-2-6 6 16,1-6-1-16,-1-5-5 0,-1-3 0 0,0-6 8 16,-2-4 0-16,-2-4-8 0,0-5 0 0,-5-7 9 15,-2-2 1-15,0-6-10 0,-2-2 0 0,0-8 10 16,-2-6 1-16,2-2-11 0,4 3 0 0,0 3 11 0,3 1 0 15,4 3-11-15,3 2 0 0,6 3 10 0,0 4 0 16,6 0-10-16,1 1 0 0,4 2 9 0,0 3 1 16,3 1-10-16,1 3 0 0,2 2 9 0,0 2 1 15,-2 3-10-15,0 0 0 0,2 2 8 0,1 3 0 16,0-1-8-16,-1 1 0 0,-4 0 7 0,1 0-1 0,-1-2-6 16,1-1 0-16,0-1 1 0,-1 4 1 0,1-3-2 15,-2 1 0-15,-1 2-4 0,0 1 2 0,1-1 2 16,-2 0 0-16,0 0-16 0,1 0 2 0,-1-5 14 15,-1 2 0-15,-4-1-26 0,-2 2 1 0,-2 2 25 16,-1-3 0-16,1 0-21 0,0-2-1 0,-2 0 22 16,-1-3 0-16,-2 1-15 0,0-4-1 0,-3 1 16 15,-4 2 0-15,-1-3-6 0,-3-2 1 0,-3 4 5 16,-1 2 0-16,-2 2-1 0,-2 2 0 0,0 1 1 16,-2 0 0-16,0 2 0 0,-4 2 0 0,2 1 0 15,3 3 0-15,2 1 0 0,2 4 1 0,3 2-1 16,2-1 0-16,3 1 1 0,3-1 1 0,4 2-2 0,1 2 0 15,1 0 2-15,3 3 2 0,4-2-4 0,3 0 0 16,5 3 6-16,1 2 1 0,2 0-7 0,2 0 0 16,0-1 9-16,0-4 1 0,1-4-10 0,0-4 0 15,2-4 8-15,0-4 1 0,-2-3-9 0,-1-1 0 0,0-4 7 16,-1-1 1-16,1 0-8 0,0-1 0 0,-21 12-2310 16</inkml:trace>
  <inkml:trace contextRef="#ctx0" brushRef="#br1" timeOffset="212914.865">30347 11650 1972 0,'0'0'0'16,"-1"0"0"-16,-1 0 0 0,1 0 45 0,-3 0 0 16,-4 1-45-16,-6 3 0 0,-7 2 80 0,-4 2 1 15,-1 1-81-15,2 1 0 0,1 1 67 0,-1 0 1 16,0 2-68-16,1-1 0 0,4 1 39 0,0 0-1 16,3-1-38-16,2 1 0 0,3-2 22 0,1 0 1 15,4 2-23-15,3-2 0 0,3 0 22 0,3 0 0 0,3 5-22 16,4-2 0-16,2 8 26 0,4-1 1 0,4 1-27 15,2-1 0-15,7-2 24 0,2 0 0 0,3-2-24 16,1-4 0-16,3-1 23 0,2-1-1 0,-3-4-22 16,-5-4 0-16,-4-5 16 0,-1-1 1 0,0-5-17 15,1-4 0-15,0-7 12 0,1-2 1 0,-4-6-13 16,-1-1 0-16,-1-4 6 0,-3-6 2 0,-2-2-8 16,-4 2 0-16,-14 38-2057 0</inkml:trace>
  <inkml:trace contextRef="#ctx0" brushRef="#br1" timeOffset="213101.978">30630 11111 1796 0,'0'0'0'0,"0"0"0"0,-4-4 0 16,4 4 19-16,-9-8 0 0,9 8-19 0,-8-7 0 15,8 7 46-15,-3 4 1 0,3-4-47 0,-7 30 0 0,2 0 137 16,1 8 1-16,0 5-138 0,4 1 0 0,2 2 44 16,1 1 0-16,0 4-44 0,2 1 0 0,3 5 29 15,2 2 0-15,-1-2-29 0,1-5 0 0,1-6 55 16,2-2 0-16,-2-7-55 0,-1 1 0 0,-3-5 57 15,0-1 1-15,-2-6-58 0,-1-2 0 0,1-6 52 16,0-6 2-16,0-5-54 0,0-6 0 0,-5-1-2010 0</inkml:trace>
  <inkml:trace contextRef="#ctx0" brushRef="#br1" timeOffset="213300.418">30929 11417 2123 0,'0'0'0'0,"-6"2"0"15,-4-1 0-15,-7 1 33 0,-6-1 1 0,-1 1-34 16,-3 1 0-16,-3 2 57 0,-2 3 2 0,-1 1-59 16,-1 2 0-16,1-1 49 0,-2 3 1 0,1 2-50 15,4 4 0-15,3-1 42 0,3 2 0 0,3-2-42 16,2-2 0-16,5-4 23 0,3-1 2 0,3 0-25 16,3-4 0-16,3-1 18 0,4-3 0 0,1 2-18 15,0-5 0-15,-3 0-1930 0</inkml:trace>
  <inkml:trace contextRef="#ctx0" brushRef="#br1" timeOffset="213673.592">31100 11674 1972 0,'0'0'0'0,"1"3"0"0,2 0 0 0,1 3 64 16,-3-1 1-16,-2 1-65 0,-3 1 0 0,0-1 201 15,-4 0 0-15,-5 1-201 0,-3-1 0 0,-3 2 142 16,-2 0 0-16,-1-2-142 0,0-1 0 0,-1 0 19 15,3-2 0-15,4-2-19 0,1 1 0 0,4 0 38 0,2-2 2 16,2-2-40-16,2-1 0 0,2 0 36 0,2 1-1 16,-1 0-35-16,0 1 0 0,1-1 27 0,1 1 0 15,1-1-27-15,3 2 0 0,-1-3 23 0,0 1-1 16,3 2-22-16,5 0 0 0,7 2 23 0,3 1-1 16,-1-1-22-16,1 2 0 0,0 3 18 0,0 1 1 15,-1 1-19-15,1 2 0 0,3-1 18 0,0 1 0 0,-3 0-18 16,-2 3 0-16,-3 0 16 0,-2 4-1 0,-4-2-15 15,-2 4 0-15,-4 1 12 0,-2-1 0 0,-4-1-12 16,-2 0 0-16,-4 0 9 0,-2-3 0 0,-3 0-9 16,-1-2 0-16,-4-1 7 0,-1-2 1 0,-3-3-8 15,-2-2 0-15,-3-3 5 0,-5-1 1 0,-1-5-6 16,-2-5 0-16,-4-5 4 0,-1-3 1 0,1-9-5 16,-3-2 0-16,42 27-2475 0</inkml:trace>
  <inkml:trace contextRef="#ctx0" brushRef="#br1" timeOffset="213816.338">29734 11414 2299 0,'0'0'0'0,"0"0"0"0,5 0 0 0,-5 0 20 16,4 0 0-16,-4 0-20 0,7-5 0 0,-7 5 37 15,6-5 1-15,-6 5-38 0,14-9 0 0,-14 9 5 16,29-21-1-16,-7 10-4 0,6-3 0 0,-28 14-1818 15</inkml:trace>
  <inkml:trace contextRef="#ctx0" brushRef="#br1" timeOffset="214229.277">31391 11026 2186 0,'0'0'0'0,"0"0"0"15,20-10 0-15,-1 1 50 0,5-2 2 0,-1 0-52 16,0 1 0-16,-1 2 93 0,0-3 0 0,2 2-93 16,3-1 0-16,2 2 104 0,0 0 1 0,-2 1-105 15,-2-1 0-15,-1 0 34 0,0 0 1 0,-1 1-35 16,-3 3 0-16,1 2 22 0,0-1-1 0,-1 6-21 15,-2-1 0-15,-4 2 19 0,-1 3 0 0,-2 1-19 16,0 1 0-16,-1 2 27 0,-4 4 1 0,-3 0-28 0,1 4 0 16,-3 0 30-16,-1 7 2 0,-1-1-32 0,-4 0 0 15,-5 1 28-15,-2 1 0 0,-4-2-28 0,-4-1 0 16,-3-1 22-16,-5-2 1 0,1 1-23 0,0 0 0 16,3-1 15-16,2-2 2 0,3-2-17 0,1 1 0 0,2-2 14 15,1-2-1-15,0-1-13 0,4 1 0 0,1 0 11 16,2 0 2-16,1-4-13 0,-3 1 0 0,2-6 9 15,0-1 1-15,-2 1-10 0,-1 1 0 0,0-1 7 16,-2 0 0-16,5-3-7 0,5-2 0 0,3 0-2376 16</inkml:trace>
  <inkml:trace contextRef="#ctx0" brushRef="#br1" timeOffset="214371.622">31731 11996 2299 0,'0'0'0'15,"-2"2"0"-15,1 1 0 0,-3 4 54 0,1 0 1 0,0 3-55 16,-2-5 0-16,1-2 33 0,-1 0 2 0,2-1-35 16,1-1 0-16,2 1 1 0,0-2 0 0,0-3-1 15,3-2 0-15,-3 5-1859 0</inkml:trace>
  <inkml:trace contextRef="#ctx0" brushRef="#br1" timeOffset="214658.622">32271 10667 2274 0,'0'0'0'0,"0"1"0"0,0-1 0 0,0 0 15 16,-1 2 0-16,-1 2-15 0,-1 8 0 0,-4 3 31 16,-2 9-1-16,1 1-30 0,2 1 0 0,2 5 100 0,1 3 0 15,0-3-100-15,1-1 0 0,4-1 32 0,1-1 2 16,2-2-34-16,0-4 0 0,-2-5 22 0,-1-1 1 16,1-3-23-16,-2-4 0 0,-1-9-2008 0</inkml:trace>
  <inkml:trace contextRef="#ctx0" brushRef="#br1" timeOffset="-214658.976">32585 10795 2287 0,'0'0'0'0,"-1"8"0"15,-3 4 0-15,0 7 49 0,-4 7 1 0,-2 1-50 16,-1 4 0-16,-2-2 101 0,-1 2 2 0,-2 4-103 15,-2 2 0-15,-1 2 14 0,-1 2 2 0,-1 1-16 16,0-9 0-16,21-33-1966 0</inkml:trace>
  <inkml:trace contextRef="#ctx0" brushRef="#br1" timeOffset="-170750.909">22362 10131 1431 0,'0'-1'0'0,"0"1"48"0,-3-8 0 0,-7-24-48 15,1 4 0-15,-1 6 96 0,1-1 2 0,-1 4-98 16,1 4 0-16,-1 3 65 0,-1 5 1 0,1 2-66 15,-3 3 0-15,4 2 31 0,-1 2-1 0,-1 1-30 16,-2 3 0-16,-1 9 18 0,-2 0 1 0,2 6-19 16,1 4 0-16,0 1 18 0,-1 5 1 0,0 1-19 15,1 1 0-15,-1 0 20 0,2 4 0 0,1 1-20 16,-2 6 0-16,-1 7 19 0,-2 4 2 0,2 2-21 16,-4 0 0-16,1-3 23 0,-2 0 2 0,1 1-25 15,1-1 0-15,-1 3 31 0,2 0 1 0,2-5-32 0,-1-1 0 16,1-5 30-16,0-2 1 0,1-1-31 0,3-3 0 15,2-1 30-15,2-2 0 0,1-6-30 0,0-2 0 16,1-4 28-16,1-7 1 0,3-4-29 0,-2-1 0 16,0-4 25-16,1-1 1 0,-1-2-26 0,2-1 0 15,-3-3 22-15,0-2 2 0,-7-2-24 0,-4-1 0 0,-7-3 19 16,-4-4 0-16,-4-3-19 0,0-4 0 0,-4-5 18 16,-5-4 0-16,1-2-18 0,-1-2 0 0,-1-3 13 15,0-4 1-15,-3 6-14 0,1 0 0 0,-1 5 22 16,-1 5 2-16,3 0-24 0,4 1 0 0,1 4 22 15,1 3 1-15,4 2-23 0,1 2 0 0,29 9-1985 0</inkml:trace>
  <inkml:trace contextRef="#ctx0" brushRef="#br1" timeOffset="-163854.857">2713 13067 1168 0,'0'0'0'0,"0"0"42"0,0 0 1 0,0 0-43 16,8-5 0-16,-8 5 101 0,3-3 1 0,-3 3-102 16,2 0 0-16,-2 0 84 0,3-5 0 0,-3 5-84 15,8-5 0-15,-8 5 26 0,12-3 1 0,-12 3-27 16,8 0 0-16,-8 0 26 0,18 2 1 0,-18-2-27 16,24 3 0-16,-24-3 21 0,27 5 2 0,-27-5-23 15,24 6 0-15,-24-6 18 0,16 3 0 0,-16-3-18 16,9 3 0-16,-9-3 15 0,5 4 1 0,-5-4-16 15,3 3 0-15,-3-3 22 0,5 4 1 0,-5-4-23 0,-1 7 0 16,1-7 36-16,-4 6 0 0,4-6-36 0,-25 6 0 16,1-1 51-16,-5-3 1 0,-6-1-52 0,-6 1 0 15,-9 0 76-15,-5-2 1 0,-3 0-77 0,-9 0 0 16,0-2 75-16,-4-1 0 0,-4 1-75 0,3-1 0 0,-3 0 66 16,-5 0 0-16,9 0-66 0,4-1 0 0,4 1 69 15,4 2 0-15,5-6-69 0,3 3 0 0,7-1 65 16,5 0 2-16,6 0-67 0,7 2 0 0,6 3 64 15,4-3 0-15,3 1-64 0,5 2 0 0,6 0 55 16,2 0 0-16,0 0-55 0,0 0 0 0,0 0 47 16,0 0 0-16,2 0-47 0,3-1 0 0,6-2 35 0,2-1 1 15,4 3-36-15,4 1 0 0,3 1 28 0,3 3 1 16,0-8-29-16,-9-3 0 0,-18 7-2421 0</inkml:trace>
  <inkml:trace contextRef="#ctx0" brushRef="#br1" timeOffset="-162909.352">2853 14823 527 0,'0'0'0'0,"0"0"0"0,2-4 0 16,-2 4 247-16,3-3 0 0,-3 3-247 0,5-3 0 16,-5 3 73-16,3-3 0 0,-3 3-73 0,1-2 0 0,-1 2 11 15,4 0 1-15,-4 0-12 0,4 0 0 0,-4 0 8 16,4 0 0-16,-4 0-8 0,1-1 0 0,-1 1 2 15,8-7 1-15,-8 7-3 0,13-6 0 0,-13 6 2 16,16-6 0-16,-16 6-2 0,17-11 0 0,-17 11 1 0,21-8 1 16,-21 8-2-16,16-3 0 0,-16 3 1 15,18-4 0-15,-18 4-1 0,20-3 0 0,-20 3 31 0,24-8 0 16,-24 8-31-16,26-6 0 0,-26 6 74 0,30-3 1 16,-30 3-75-16,21 0 0 0,-21 0 96 0,8 0-1 15,-8 0-95-15,0 0 0 0,0 0 87 0,-4 0-1 16,4 0-86-16,-20-10 0 0,-6 2 79 0,-7-1 0 15,-2 1-79-15,-7 0 0 0,-2 5 66 0,-4-3 1 16,-5 1-67-16,-7 2 0 0,-11-2 59 0,-3 0 2 0,-6 4-61 16,0-1 0-16,-7 2 52 0,-6 3 1 0,9-1-53 15,1-1 0-15,8 3 64 0,3-1 1 0,10-2-65 16,0 1 0-16,11-1 72 0,6 1 1 0,7 0-73 16,8 1 0-16,1 2 107 0,8 1 0 0,4 0-107 15,-2 1 0-15,4-3 97 0,-1 1 1 0,8-11-98 16,8-10 0-16,0 16-2246 0</inkml:trace>
  <inkml:trace contextRef="#ctx0" brushRef="#br2" timeOffset="23323.318">2018 8653 1407 0,'0'0'0'16,"0"0"0"-16,0 0 0 0,0 0 46 0,-3 0 0 15,3 0-46-15,-15 4 0 0,15-4 79 0,-33 11 1 0,12-6-80 16,-3 2 0-16,-1-3 64 0,-1-2 0 0,1 1-64 15,-1 0 0-15,2 2 28 0,-1 3 1 0,4 0-29 16,0 0 0-16,1 4 18 0,-1 4 0 0,0-3-18 16,-1 3 0-16,1-4 18 0,0 4 0 0,1-3-18 15,-3 3 0-15,-1 1 18 0,4 1 0 0,-6 1-18 16,1-4 0-16,-4 6 13 0,-1 0 1 0,-2-1-14 16,2-2 0-16,-2-3 12 0,1 4 1 0,1 2-13 15,2 1 0-15,-3 2 11 0,-1 0 0 0,4 1-11 16,2 0 0-16,1 2 9 0,-1-3 0 0,1 1-9 15,1 4 0-15,3-4 8 0,3 2 1 0,3-2-9 16,0-2 0-16,-1-1 8 0,4-2 1 0,0 2-9 0,3 4 0 16,1 1 6-16,0 1 1 0,0 4-7 0,3 1 0 15,0 0 6-15,1 1 0 0,-3-1-6 0,2-3 0 16,4 0 5-16,-2-2 1 0,3 1-6 0,0-1 0 0,0 1 4 16,3-1 2-16,2 4-6 0,-1 0 0 0,1 3 4 15,0 1 1-15,1-1-5 0,-1-7 0 0,3 1 3 16,-3-2 2-16,3-3-5 0,-3 1 0 0,-2-3 3 15,2 0 0-15,-1 0-3 0,0 2 0 0,0 1 4 16,-1 2 0-16,-1 0-4 0,1 0 0 0,-1 2 5 16,1-6-1-16,-3 4-4 0,0 0 0 0,0-6 3 0,0 1 2 15,0 0-5-15,3-1 0 0,-1-1 4 0,1-2 1 16,2 1-5-16,-2-2 0 0,-1-1 3 0,1 0 2 16,2 4-5-16,-2 1 0 0,5 0 5 0,-4 2 1 15,4-2-6-15,-3 0 0 0,3-1 7 0,2-2-1 16,1 1-6-16,2 1 0 0,-4-2 7 0,2-1 1 0,2-1-8 15,-5 0 0-15,2 1 8 0,1-1 0 16,-3-2-8-16,-2 0 0 0,2 1 8 0,0-3-1 0,0 1-7 16,0 0 0-16,-3-2 8 0,0 1 0 0,-2-1-8 15,2 7 0-15,-2-2 8 0,5 4 1 0,-3-1-9 16,-1 0 0-16,-1-1 10 0,-1-2 0 0,1-1-10 16,2 3 0-16,-2-1 11 0,-1 1 2 0,1-3-13 15,2-2 0-15,-5 0 13 0,3-4 1 0,-3 2-14 16,2 0 0-16,1 1 14 0,0-1 2 0,-1 0-16 15,-2 1 0-15,3-2 13 0,-3 1 2 0,0 2-15 16,0-1 0-16,0 1 15 0,0-2 0 0,-3 5-15 16,3-2 0-16,-2 4 14 0,-1 1-1 0,-2 0-13 0,2 0 0 15,3 0 10-15,-2 0 2 0,-1-5-12 0,-2 3 0 16,-1 1 10-16,1-1 0 0,0 0-10 0,-3-1 0 16,4-3 8-16,-4 1 0 0,3-3-8 0,-3 2 0 15,3 0 5-15,-3-1 2 0,3 1-7 0,-3 0 0 0,0 2 7 16,0 1-1-16,-1 0-6 0,1 0 0 0,0-2 6 15,3 0 0-15,-3 4-6 0,0-4 0 0,0 3 4 16,-1 2 1-16,2 0-5 0,2-1 0 0,1-2 4 16,-1 1 2-16,2 1-6 0,-2-1 0 0,0-6 4 0,-3 2 1 15,5-2-5-15,-2-2 0 0,5-1 3 0,-3-1 1 16,1-1-4-16,-1 3 0 0,2 1 4 0,-6-1 0 16,3 2-4-16,-1-1 0 0,2-2 4 0,-2 0 0 15,0 0-4-15,2-2 0 0,-2-1 4 0,0 1-1 16,5-1-3-16,-3 1 0 0,0 1 3 0,1-1 2 15,-1 0-5-15,3-1 0 0,-5 1 3 0,2-3 1 16,2 2-4-16,1 2 0 0,-4-3 2 0,0 1 1 0,4 1-3 16,0 2 0-16,0 2 3 0,0-1 1 0,0 2-4 15,4 0 0-15,0 1 3 0,3 0 1 0,-2 1-4 16,-3 0 0-16,1-1 2 0,0 2 1 0,2-9-3 16,-2-5 0-16,-3 0-2003 0</inkml:trace>
  <inkml:trace contextRef="#ctx0" brushRef="#br2" timeOffset="24250.694">9759 6799 1206 0,'0'0'0'16,"0"0"0"-16,-3 3 0 0,3-3 26 0,-8 8 1 15,8-8-27-15,-25 16 0 0,1-9 83 0,-7 1 0 16,-2-1-83-16,-10-4 0 0,-10-3 175 0,-7 0 1 0,-9-2-176 16,-4-1 0-16,-15-5 3 0,-4-3 1 0,-17 2-4 15,-10-2 0-15,-12 3 47 0,-11 0 1 0,-4 1-48 16,-4-1 0-16,-2 5 77 0,-2 0 2 0,-6 3-79 16,3 2 0-16,-3-1 55 0,1 2 0 0,-4 2-55 15,-1-5 0-15,-3 0 64 0,-1 0 0 0,3 3-64 16,4 2 0-16,0-3 57 0,5 4 2 0,-2-1-59 15,9-2 0-15,3 2 76 0,-2-2 1 0,7 2-77 16,1-2 0-16,13 2 74 0,-1-4 2 0,5 2-76 16,7 0 0-16,6-6 56 0,3 3 1 0,5-3-57 15,2 2 0-15,4 1 48 0,-1-4 0 0,9 3-48 16,1 1 0-16,7 1 36 0,0 3 0 0,10 0-36 0,-2-1 0 16,10 2 28-16,0-2 1 0,6 4-29 0,4-1 0 15,9 2 24-15,1 0 1 0,9 1-25 0,7-4 0 0,6 1 19 16,2 1 1-16,7-1-20 0,1-1 0 0,7-2 13 15,1 2 2-15,2-4-15 0,0 3 0 0,0-1 10 16,0 0 1-16,-3 2-11 0,0 3 0 0,-2 1 5 16,-3 2-1-16,-4-5-4 0,-9-4 0 0,21-2-2382 15</inkml:trace>
  <inkml:trace contextRef="#ctx0" brushRef="#br2" timeOffset="28813.19">1930 8977 1761 0,'0'0'0'0,"0"0"35"0,0 0 1 15,0 0-36-15,-13-9 0 0,13 9 20 0,-4-7 0 16,4 7-20-16,-13-3 0 0,13 3 24 0,-13-3 0 16,13 3-24-16,-13-2 0 0,13 2 14 0,-20-4 1 15,20 4-15-15,-24-2 0 0,6 4 11 0,1-1 0 0,-2 2-11 16,-4 2 0-16,3 3 19 0,-4 2 0 0,-2 1-19 15,-4-3 0-15,-4 0 22 0,1 4-1 0,-4-1-21 16,-1 4 0-16,1 0 24 0,-6 3 0 0,5 4-24 16,-2 3 0-16,5 4 23 0,-2 2-1 0,-1 0-22 15,2 0 0-15,2-2 19 0,1 1 0 0,-1 1-19 16,4-2 0-16,-4-1 16 0,6-2 1 0,2 5-17 16,1 3 0-16,4 2 12 0,0 2 1 0,4 2-13 15,-2-7 0-15,-2 0 8 0,3 0 1 0,2-1-9 16,4 1 0-16,-1-1 11 0,0 0-1 0,0 1-10 15,5 2 0-15,-1 1 11 0,1 4 1 0,3-4-12 0,-1 1 0 16,4-4 11-16,2 0 1 0,0-1-12 0,-3 1 0 16,3-5 9-16,-2 1 1 0,2-4-10 0,2 7 0 15,1-2 9-15,-1 2 0 0,4-1-9 0,-1-2 0 16,3-1 9-16,-3 1 0 0,3-2-9 0,1-3 0 16,2-1 10-16,-1-2 1 0,3-2-11 0,-5 1 0 0,3-1 10 15,-2 0 0-15,-1 2-10 0,2 1 0 0,1 4 11 16,2 0 2-16,-5 1-13 0,1 2 0 0,-1-1 11 15,0 2 1-15,0-1-12 0,0-1 0 0,-6 3 12 0,1-1-1 16,-3 0-11-16,2 1 0 0,1-2 9 0,2 1 0 16,-5 0-9-16,3 2 0 0,-2 3 10 0,3-1 0 15,-1 1-10-15,-2-2 0 0,2-1 8 0,2-2 1 16,-2-1-9-16,-1-1 0 0,1-1 6 0,2-2 1 16,-5 1-7-16,0 5 0 0,-2 0 6 0,-4 2-1 15,0 2-5-15,-5-5 0 0,-2 0 5 0,-3-2-1 0,-2-1-4 16,-2 0 0-16,-1-5 4 0,-5 0 0 0,2-1-4 15,2 1 0-15,-3 0 4 0,1-1-1 0,1-2-3 16,3 0 0-16,-1-3 2 0,0 1 2 0,5-1-4 16,-1-3 0-16,1-2 2 0,1-2 0 0,0 1-2 15,3-1 0-15,3-2 2 0,4-1 1 0,-3-5-3 16,3 3 0-16,2-3 1 0,0 1 1 0,1-1-2 16,2 3 0-16,0-4 2 0,0 0 0 0,0 0-2 15,0 0 0-15,0 0 4 0,0 0-1 0,0-4-3 16,5 1 0-16,3 0 5 0,2 1 0 0,1 2-5 15,2 2 0-15,4 3 6 0,4 3 1 0,0 1-7 0,-4 1 0 16,4 1 5-16,-2 3 1 0,-2 0-6 16,4 2 0-16,0-3 4 0,1 3 2 0,-1-4-6 0,-5 1 0 15,1 1 3-15,-1 0 2 0,-3 1-5 0,0 2 0 16,-5-1 2-16,-3 1 0 0,-2 4-2 0,-2 3 0 16,-1-2 1-16,-1 5 2 0,-2 1-3 0,-2-2 0 0,-3 1 0 15,-5-1 1-15,0 0-1 0,1-2 0 0,-1-2 0 16,-3 3 0-16,0-1 0 0,2-2 0 0,-2 2 0 15,0-4 0-15,-2 4 0 0,2 1 0 0,3 1 0 16,1-1 0-16,-1 0 0 0,0-1 0 0,0-2 0 16,1-1 0-16,4 1 0 0,0 0 0 0,3 2-1 0,2 1 1 15,3-3 0-15,0-1 0 0,0-2-1 0,0 2-1 16,5-2 2-16,1 1 0 0,-1 2-1 0,-2 2 0 16,2 1 1-16,0 1 0 0,2 2-2 0,-2 2 1 15,0-1 1-15,3-1 0 0,-3 2-1 0,1-1 1 16,-1-1 0-16,0-2 0 0,-2-2-1 0,2-1 1 0,-2 4 0 15,-2 2 0-15,-1 2-2 0,0 3 2 0,0-3 0 16,-4 4 0-16,-1 2 0 0,-3-1 0 0,-3-1 0 16,-2-2 0-16,-1 0 0 0,-2 1 0 0,-2-1 0 15,-1 3 0-15,2 4 0 0,-4 3 0 0,3-1 0 16,-1-1 0-16,5-1 0 0,-2-4 0 0,3-1 0 16,0-1 0-16,1-4 0 0,4-2 0 0,0-1 0 15,3 5 0-15,2 1 0 0,3 3 0 0,3-1 0 16,0-2 0-16,2-1-1 0,3-2 1 0,1-1 0 15,7-1 0-15,2-1-1 0,6-3 1 0,-7-12 0 16,4 4 0-16,5 2-1 0,2-1 1 0,3 2 0 0,2 2 0 16,0 1-1-16,4 0 0 0,51 29 1 0,-34-21 0 15,-11-11-1-15,-2-5 0 0,-12-6 1 0,-2 1 0 16,2-1-2-16,-5 0 2 0,-16-6 0 0,1 1 0 16,4 0-1-16,0 2 1 0,-2-2 0 0,-1 0 0 0,-10-3-1996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55:50.76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15269 3347 1117 0,'0'0'0'0,"0"0"33"0,-4 0 0 0,-16-5-33 16,8-3 0-16,2 5 90 0,5 2 0 0,-1-3-90 16,0 3 0-16,-1 1 103 0,2 1 2 0,1 3-105 15,-1-4 0-15,-3 1 18 0,0 2 1 0,-3-3-19 16,-2 4 0-16,0-3 33 0,-1 2 2 0,-2 0-35 15,3-1 0-15,-3-2 47 0,-1 3 0 0,1-3-47 16,1 0 0-16,1 0 33 0,0 0 1 0,-4-3-34 16,2 1 0-16,-1 2 34 0,1-3 2 0,-3-1-36 0,1 0 0 15,2 1 29-15,2 2 1 0,-2-4-30 0,6 5 0 16,7-3 30-16,0 3 0 0,1 0-30 0,2 0 0 16,0 0 32-16,0 0 0 0,0 0-32 0,0 0 0 15,0 0 34-15,0 0-1 0,7 0-33 0,2 0 0 0,6 0 29 16,4 0 0-16,3-5-29 0,-1 2 0 0,-4 3 28 15,4 0 0-15,0 3-28 0,0-3 0 0,-4 2 22 16,2 1 1-16,2 0-23 0,1-3 0 0,2 0 20 16,2 0 0-16,-6 0-20 0,1 0 0 0,-2 0 19 0,0-3 0 15,-1 3-19-15,-2 0 0 0,-3 3 16 0,-4-2 1 16,2 3-17-16,-3-4 0 0,-3 0 14 0,0 0 1 16,-2 0-15-16,-1 0 0 0,-2 1 12 0,-2 2 2 15,-1-3-14-15,0 0 0 0,-4 0 10 0,-1 0 0 0,-4 0-10 16,-9 0 0-16,0-3 9 0,-4 2 1 0,-2-4-10 15,1 2 0-15,4-2 8 0,1-1 0 0,-3 1-8 16,2 2 0-16,1 1 5 0,0-1 2 0,4 1-7 16,-4-4 0-16,4 1 5 0,1-3 0 0,3 4-5 15,0 4 0-15,5-4 4 0,0 4 0 0,3 0-4 16,1 0 0-16,2 0 3 0,0 0 1 0,2 0-4 16,2 0 0-16,4 0 3 0,-1 0 2 0,8 0-5 15,8 4 0-15,4-1 5 0,9 2 1 0,-1-1-6 16,1-1 0-16,-1 2 8 0,4-5 0 0,-2 0-8 15,1 3 0-15,1-1 10 0,1 1 1 0,-4 2-11 16,-1 0 0-16,-7 1 10 0,-2 2 1 0,-4-3-11 16,-2-1 0-16,-5 0 9 0,-4 0 0 0,-4 1-9 0,-2-2 0 15,-3-3 9-15,-1 0 0 0,-3 0-9 0,-7 0 0 16,-2 0 7-16,-1 0 1 0,-7 0-8 0,-6 0 0 16,-5 0 8-16,-4-5 1 0,2 2-9 0,1 3 0 0,4 3 6 15,2-3 2-15,3 0-8 0,3 0 0 0,6-3 6 16,2 0 1-16,3 2-7 0,4 1 0 0,6 0-2061 15</inkml:trace>
  <inkml:trace contextRef="#ctx0" brushRef="#br0" timeOffset="70986.901">22654 1905 841 0,'0'0'0'16,"0"0"23"-16,0 0 0 0,0 0-23 0,0 0 0 15,0 0 89-15,0 0 1 0,0 0-90 0,-2 0 0 0,2 0 117 16,-5 3 2-16,5-3-119 0,-32 0 0 0,5 0 16 15,-6 0 0-15,-2 0-16 0,-2-6 0 0,-1 1 41 16,0-5 1-16,-2 2-42 0,0 2 0 0,0 0 73 16,-3-5 1-16,0 3-74 0,2 3 0 0,-1 2 56 15,1 1 0-15,3-1-56 0,4 0 0 0,4-2 40 0,4 0 2 16,1-3-42-16,4 5 0 0,2 2 41 0,5 1 1 16,-2 0-42-16,3-3 0 0,2 3 37 0,0 0 1 15,3 0-38-15,3-4 0 0,3 3 31 0,2 1-1 16,3 0-30-16,2 0 0 0,3 0 26 0,3 0 1 15,7-3-27-15,4-2 0 0,10 5 25 0,2-3 1 16,4 3-26-16,0 0 0 0,3 0 26 0,2 0 0 0,1 3-26 16,-1 2 0-16,-2-1 20 0,5 4 1 0,-1 3-21 15,3 2 0-15,1 3 21 0,0 1-1 0,-2-1-20 16,-3-3 0-16,-4-1 19 0,-3 0 0 0,-5 0-19 16,-5-4 0-16,-8 2 16 0,-5-2 0 0,-4-2-16 15,-2-1 0-15,-8-1 16 0,0-4 1 0,0 4-17 16,0-4 0-16,-3 1 16 0,1 2 0 0,-4-3-16 15,-4 0 0-15,-6 0 13 0,-3 0 0 0,-5-3-13 16,-3-2 0-16,-5-3 10 0,-1-1 1 0,-2 1-11 16,0-3 0-16,-2 3 7 0,-1-1 1 0,-2-3-8 15,0 0 0-15,2-1 6 0,1 0 1 0,4 1-7 16,2 1 0-16,3 3 5 0,4 3 2 0,3 0-7 16,3 5 0-16,9 0 6 0,-2 0 0 0,6 2-6 15,3 1 0-15,6-3 6 0,2 0-1 0,10 8-5 0,6 0 0 16,12 9 6-16,7 2 1 0,5 2-7 0,4-1 0 0,7-2 5 15,4 1 2-15,1-2-7 0,-2-1 0 0,1 0 6 16,0 1-1-16,-4-4-5 0,-3 0 0 0,-3-2 6 16,-3-2 1-16,-8 2-7 0,-7-3 0 0,-7 0 11 15,-7-3 0-15,-8-5-11 0,-6 0 0 0,-8-3 13 16,-5-2 0-16,-8-4-13 0,-5 1 0 0,-9-5 17 16,-7-3 1-16,-1 3-18 0,0-1 0 0,-1 0 13 0,-1 0 2 15,1 1-15-15,-1 4 0 0,40 9-1966 0</inkml:trace>
  <inkml:trace contextRef="#ctx0" brushRef="#br0" timeOffset="72075.878">31938 1962 1170 0,'-3'0'0'0,"3"0"144"0,-3 0 0 16,3 0-144-16,-21-5 0 0,21 5 95 0,0 2-1 15,0-2-94-15,25 15 0 0,-2-4 31 0,4 7 1 16,2-5-32-16,-1-1 0 0,-1 2 31 0,0-1 1 16,2 0-32-16,3-1 0 0,0-4 23 0,3 3 2 15,2-1-25-15,-1 3 0 0,3-2 27 0,0 1 0 0,-4-2-27 16,-3 1 0-16,-5-3 29 0,-3 1 1 0,-3 2-30 16,-2-3 0-16,-1-3 35 0,-4 3 1 0,-4-5-36 15,-4 2 0-15,-3-5 39 0,-3 0 0 0,-1 0-39 16,-1-3 0-16,-1 1 36 0,0 2 0 0,-7-6-36 15,-6-2 0-15,-9-5 38 0,-7-3 2 0,-3-1-40 16,0 0 0-16,-4 1 34 0,0-3 1 0,-1 5-35 16,0-2 0-16,-3 0 29 0,1 0 1 0,6 0-30 15,2-1 0-15,4-1 22 0,3-1 0 0,5 4-22 16,2 2 0-16,8 5 16 0,0 3 0 0,8 0-16 16,7 5 0-16,6 5 13 0,6-2 1 0,6 5-14 15,6 5 0-15,8 4 11 0,6 4 1 0,5 0-12 0,5 2 0 16,7 6 9-16,2-1 1 0,1 1-10 0,-2 4 0 15,-2 3 9-15,2 1 0 0,-5-1-9 0,-4-7 0 16,-7-1 14-16,-5-2 0 0,-6-6-14 0,-10 1 0 16,-9-9 15-16,-10-1 1 0,-9-6-16 0,-5-5 0 15,-8-8 17-15,-7-1-1 0,-7-10-16 0,-6-2 0 0,39 21-1962 16</inkml:trace>
  <inkml:trace contextRef="#ctx0" brushRef="#br0" timeOffset="78142.048">13397 5700 1255 0,'0'0'0'0,"0"0"55"0,0 0 1 15,0 0-56-15,3-10 0 0,-3 10 106 0,-2-11 0 16,2 11-106-16,-3-8 0 0,3 8 87 0,-8-6-1 15,8 6-86-15,-5-6 0 0,5 6 27 0,-8-5 0 16,8 5-27-16,-5 3 0 0,5-3 26 0,-8 5 0 16,8-5-26-16,-6 16 0 0,6-16 27 0,-6 33 0 15,1-17-27-15,5 1 0 0,2-1 21 0,1 0 1 0,1-4-22 16,-2 4 0-16,4-3 18 0,2 0 1 0,-1 2-19 16,1 1 0-16,0 2 15 0,0 2 1 0,1 1-16 15,2-1 0-15,-3 1 13 0,2-2 1 0,-2 2-14 16,0-1 0-16,-5-2 13 0,2 1 2 0,3-2-15 15,-3-1 0-15,-1-7 19 0,1 2 0 0,-2-6-19 16,-3 0 0-16,0-2 27 0,0 0 0 0,-3 2-27 16,2-2 0-16,1-3 28 0,0 2 1 0,0-2-29 15,0 3 0-15,0-3 28 0,0 0 1 0,0 0-29 16,0 0 0-16,0 0 34 0,0 3 1 0,0-3-35 16,0 2 0-16,0 1 34 0,0-3 2 0,0 1-36 0,0 1 0 15,0-2 36-15,0 0 0 0,0 2-36 0,0 1 0 16,0-3 33-16,0 1-1 0,-5 3-32 0,-3-1 0 15,-8 1 28-15,-5 0 0 0,-1 0-28 0,-2-4 0 0,0-4 25 16,2 0 0-16,-4 0-25 0,-1 1 0 0,0 3 21 16,-5-4 1-16,2 3-22 0,0 1 0 0,-4-3 18 15,-3 1 0-15,4 0-18 0,-5 1 0 0,1 1 16 16,0-3 0-16,-2 1-16 0,-1 2 0 0,0-3 11 16,0 3 1-16,0 0-12 0,-1 0 0 0,-1 0 10 15,-2 0 2-15,1 3-12 0,-4-3 0 0,-4 2 8 0,2 1 1 16,0-3-9-16,-2 1 0 0,0-1 6 0,1 0 1 15,-2 0-7-15,-1 0 0 0,0 0 6 0,-1 0-1 16,0 0-5-16,-2-1 0 0,2-2 5 0,-3 1-1 16,1-1-4-16,-3 3 0 0,0-5 6 0,-2 2-1 0,2 3-5 15,0-3 0-15,2 1 7 0,1 2 0 0,-3-3-7 16,0 2 0-16,-1 1 7 0,1 0 0 0,3 0-7 16,-3 0 0-16,2-2 11 0,-1 0 0 0,2-2-11 15,-3 0 0-15,5 1 11 0,0 2 0 0,0-4-11 16,-5 2 0-16,2 0 10 0,1 1 2 0,-2 0-12 15,4 1 0-15,3 1 10 0,0-3 1 0,2 1-11 16,-2 2 0-16,-2 0 10 0,5 0 0 0,-1 2-10 16,3 1 0-16,-5-3 8 0,1 1 1 0,4 1-9 15,-3 0 0-15,2 1 7 0,-2-3-1 0,6 1-6 16,-3 1 0-16,1 0 7 0,2 1 0 0,-2-2-7 16,2-1 0-16,-1-1 7 0,1 1-1 0,0 0-6 0,-2 0 0 15,2 4 7-15,2 0 1 0,-4 0-8 0,4-4 0 16,1-3 6-16,3 2 0 0,-1-3-6 0,0 1 0 15,1 2 6-15,-1 1-1 0,1 0-5 0,-1 0 0 16,1 0 6-16,2 0 0 0,-2 0-6 0,4 0 0 16,-5-5 4-16,1 2 1 0,4 3-5 0,-1-3 0 15,4 1 3-15,-2 0 2 0,2 1-5 0,-2 1 0 0,0 1 4 16,3 1 0-16,-3 0-4 0,2 1 0 0,-3-3 4 16,2 0 0-16,-2 0-4 0,-1 1 0 0,1 3 4 15,-1-1-1-15,2 1-3 0,4 0 0 0,2 0 3 16,4 4 2-16,-2-3-5 0,-1 0 0 0,-4 1 3 0,0-1 2 15,2-2-5-15,-2 2 0 0,5 0 3 0,4-2 1 16,1-2-4-16,-5 2 0 0,3-1 2 0,0-2 1 16,1 0-3-16,-1 2 0 0,3-2 2 0,1 1 1 15,1-1-3-15,-2 0 0 0,2 0 2 0,-1 0 0 16,1 0-2-16,-2-1 0 0,-1-3 1 0,-1 0 1 0,-1-4-2 16,2 3 0-16,-2-1 2 0,0 1 0 0,-3-3-2 15,2 3 0-15,1-3 2 0,-3 4 1 0,4-4-3 16,-1 0 0-16,3 0 5 0,-2-3 1 0,2 1-6 15,2-2 0-15,0-4 5 0,2 0 2 0,-2-1-7 16,-2 1 0-16,-1-3 7 0,2 1 0 0,1-2-7 16,2-1 0-16,1 4 6 0,-3 1 1 0,3 0-7 15,2 3 0-15,1 1 5 0,2 4 1 0,4 1-6 16,-1 3 0-16,5 1 5 0,0 3-1 0,0-2-4 16,0 2 0-16,0-3 3 0,5 1 2 0,3-1-5 15,4 0 0-15,3-2 2 0,4 0 1 0,3 1-3 16,2 4 0-16,5 1 3 0,1 2 0 0,-1 2-3 0,1 3 0 15,2-5 1-15,3 2 1 0,-6-10-2 0,-7-14 0 16,-22 19-2480-16</inkml:trace>
  <inkml:trace contextRef="#ctx0" brushRef="#br0" timeOffset="83430.369">14745 5695 1080 0,'0'0'0'0,"0"0"68"0,0 0 0 0,0 0-68 15,0-5 0-15,0 5 149 0,0 0 0 0,0 0-149 16,2 2 0-16,-2-2 123 0,8 3-1 0,-8-3-122 16,4 8 0-16,-4-8 23 0,8 13-1 0,-8-13-22 15,3 19 0-15,-3-19 38 0,5 20 1 0,-5-20-39 16,0 26 0-16,0-26 50 0,-5 28 0 0,4-15-50 0,-1 4 0 16,2 5 34-16,-5-1 1 0,2 1-35 0,0 2 0 15,2 0 32-15,-3 1 1 0,0-1-33 0,-1-2 0 0,0-2 36 16,-1 3 1-16,-1-3-37 0,1-2 0 15,-2-1 29-15,-2-1 1 0,1-2-30 0,-1 0 0 0,-1-3 28 16,0 2 1-16,1-3-29 0,4 1 0 0,1 0 23 16,0-5-1-16,1 0-22 0,-1 2 0 0,2-3 23 15,-4 3 0-15,6-5-23 0,-3 2 0 0,3-5 19 16,-2 1 1-16,1 3-20 0,2-1 0 0,0-3 20 16,-2 0 1-16,2 1-21 0,0 3 0 0,0-4 22 0,0 1 1 15,4 1-23-15,4 2 0 0,0-2 21 0,4 1 1 16,3 0-22-16,4-3 0 0,2 0 22 0,-1 0 2 15,3 0-24-15,-3-3 0 0,-1-2 23 0,-1-1 2 16,3 0-25-16,-1 3 0 0,1-1 22 0,5 3 1 16,-4-2-23-16,2-2 0 0,1-1 21 0,1-1 2 15,3-1-23-15,-1 5 0 0,1 3 20 0,3 3 0 0,1-3-20 16,1-3 0-16,1 0 17 0,3 1 1 0,-3-1-18 16,5 2 0-16,1 1 14 0,2 1 2 0,0 2-16 15,-1-3 0-15,-1 0 11 0,2 0 0 0,4-3-11 16,0 3 0-16,0 0 11 0,2 0-1 0,2-1-10 15,0 1 0-15,0-3 7 0,2 3 1 0,-2 0-8 16,3 3 0-16,2-3 8 0,-2 0 0 0,0 0-8 16,0 0 0-16,4 0 7 0,-3 0 0 0,4 1-7 15,-1 2 0-15,-1-1 5 0,2 1 1 0,0 0-6 16,3 2 0-16,0-5 4 0,2 3 1 0,0-3-5 0,1 5 0 16,-3-5 3-16,2 2 2 0,-2 1-5 0,2 0 0 15,-2 0 3-15,0 2 0 0,4-5-3 0,-1 1 0 16,4 3 3-16,1-4 0 0,0 3-3 0,-2-3 0 15,1 1 2-15,0 3 0 0,1-4-2 0,1 1 0 16,1-1 3-16,-2 0-1 0,2 0-2 0,3 2 0 0,0-1 1 16,-2 2 1-16,0-3-2 0,-1 0 0 0,3 0 3 15,-5 2-1-15,4-2-2 0,-1 0 0 0,-1 0 1 16,2 0 1-16,-2 0-2 0,-2 3 0 0,2-3 1 16,-5 3 0-16,2-3-1 0,-1-3 0 0,2 0 1 0,0 1 1 15,0-1-2-15,-3 2 0 0,2 1 1 0,1 1 1 16,0 2-2-16,-3-3 0 0,0 0 1 0,0 0 1 15,0 2-2-15,0 1 0 0,0 0 1 0,3-1 2 16,-1 1-3-16,-3 2 0 0,0 0 1 0,-1 1 0 16,1 2-1-16,0-3 0 0,-3-4 1 0,2 1 0 15,0-1-1-15,-1 3 0 0,1-8 1 0,-2 1 0 0,0 2-1 16,-1-3 0-16,-1 4 2 0,-2 0-1 0,-2-1-1 16,1-2 0-16,-1-2 1 0,1-3 1 0,-1 0-2 15,0 5 0-15,1 1 1 0,-3 2 1 0,1 0-2 16,0 0 0-16,5-6 2 0,-4 1 0 0,-1 1-2 15,-2 0 0-15,0 3 1 0,-4-2 0 0,2-2-1 16,2 2 0-16,2 0 1 0,2 1 0 0,-3-3-1 16,-2 2 0-16,-2-2 1 0,0 2 1 0,0-2-2 15,0 2 0-15,2-2 1 0,2 1 0 0,-4 1-1 16,-1-1 0-16,-2 3 1 0,-1-2 0 0,1-2-1 16,0-1 0-16,1-1 0 0,1 1 1 0,-2 1-1 0,-2 0 0 15,-3 2 0-15,-2 2 1 0,2-1-1 0,2-3 0 16,0-3 0-16,-1 0 1 0,1 2-1 0,-4 0 0 15,1 1 1-15,-1 2 1 0,-1-2-2 0,0 0 0 0,0-3 1 16,-2-1 0-16,0 6-1 0,0-4 0 0,2 3 1 16,0 2 0-16,-5-1-1 0,0 3 0 0,-1-3 1 15,-2 3 1-15,0 0-2 0,-2 0 0 0,2-2 2 16,0-3 0-16,-2 2-2 0,0 0 0 0,0 3 1 16,1 3 1-16,-3-3-2 0,0-3 0 0,-5 2 1 0,1 1 2 15,-5 0-3-15,2 0 0 0,0 0 0 0,0 0 1 16,-1 0-1-16,1 0 0 0,-2-4 0 0,0 1 1 15,0 2-1-15,-1 1 0 0,-1 0 0 0,3 1 0 16,-6-2 0-16,2 1 0 0,-2-4 0 0,1 3 0 16,-1-1 0-16,0 1 0 0,1-6 0 0,-1 1 0 0,0 0 0 15,-1 1 0-15,-2 0 0 0,2 0 0 0,-3-2 0 16,1-5 0-16,1 3 0 0,-4-5 0 0,0-1 0 16,0 0 0-16,-1-4 0 0,-2-2 0 0,-2 4 0 15,-2-1 0-15,-1 4 0 0,-1 1 0 0,-2 1 0 16,1 1 0-16,-3-2 0 0,0 0 0 0,-1 1 0 15,-2-1 0-15,-2 0 0 0,-1-3 0 0,-1 4 0 16,-1 1 0-16,-2 3 0 0,0 3 0 0,-5 0 0 16,3 5 0-16,-4-3 0 0,-1 3 0 0,3-5 0 15,6-6 0-15,13 11-2303 0</inkml:trace>
  <inkml:trace contextRef="#ctx0" brushRef="#br0" timeOffset="133866.18">6911 5519 389 0,'0'0'0'0,"0"0"96"0,0 0 2 0,0 0-98 15,-8-11 0-15,8 11 201 0,-8-12 1 0,8 12-202 16,-21-23 0-16,5 9 140 0,-1-3 2 0,-1-1-142 16,2 2 0-16,-1 4 23 0,1-4 2 0,-2 0-25 15,2-1 0-15,1-2 51 0,0-2 1 0,4 1-52 16,1 2 0-16,6-2 65 0,-3 1 1 0,6 1-66 15,-2-2 0-15,3 1 60 0,0 1 0 0,0-2-60 16,0 1 0-16,3 1 64 0,2-1 0 0,-1 2-64 0,4 1 0 16,-3 0 55-16,3 2 1 0,3 3-56 0,2-2 0 15,-4 0 48-15,4 1-1 0,0-3-47 0,-2 3 0 16,2 2 35-16,0-2 0 0,-1 1-35 0,1 3 0 16,3-2 37-16,-2 2 2 0,2 2-39 0,0 1 0 15,-3 0 32-15,0 1 2 0,3-3-34 0,-2 3 0 0,5-1 31 16,4-2 1-16,0 3-32 0,0-1 0 0,1 2 29 15,-2 1 0-15,3 2-29 0,3-3 0 0,-3 3 26 16,1 0 0-16,4 0-26 0,-1 0 0 0,-1 0 22 0,3 3 2 16,0-3-24-16,3 2 0 0,-1 1 21 0,2-3 0 15,2 3-21-15,1-3 0 0,4 2 20 0,1 1 1 16,1-3-21-16,-2 3 0 0,-1-1 17 0,6 1-1 16,-1-2-16-16,0 3 0 0,5-1 15 0,2-3 1 15,-1 1-16-15,1 2 0 0,1-3 12 0,-3 0 1 16,0 0-13-16,2-3 0 0,-1 2 11 0,2-2-1 0,4-2-10 15,-7 5 0-15,1-3 9 0,3 1 1 0,-4 0-10 16,3 1 0-16,0-4 9 0,0 2 0 0,0-2-9 16,2 2 0-16,1-2 6 0,2 1 2 0,0-3-8 15,-4 2 0-15,0 2 9 0,3 2 0 0,-1-4-9 16,7 2 0-16,-2-5 8 0,5 3 0 0,-5-3-8 16,-3 3 0-16,2-1 6 0,-1 1 0 0,-1-2-6 15,0 2 0-15,5 0 6 0,1 2 0 0,2-5-6 16,0 0 0-16,-3-1 4 0,1 1 1 0,2 0-5 15,2 0 0-15,1 3 3 0,2 2 0 0,-5 0-3 16,3 1 0-16,1-4 4 0,1 1 0 0,3 0-4 0,-5 1 0 16,2 0 3-16,0-4 1 0,-1 4-4 0,1-1 0 15,1 2 3-15,-1 0 1 0,0 1-4 0,3-1 0 16,1-2 2-16,2 2 1 0,-3 1-3 0,0-4 0 16,2 1 2-16,1 1 1 0,-2-1-3 0,1 2 0 0,1-2 1 15,-3-1 1-15,5 1-2 0,-4 0 0 0,4 0 1 16,1 2 0-16,-1-2-1 0,-1-1 0 0,1 1 1 15,0 1 1-15,0-1-2 0,-1 2 0 0,4-5 1 16,-2 3 0-16,2-1-1 0,0 1 0 0,0 0 0 16,-2 0 1-16,2 2-1 0,-3-2 0 0,3 1 0 15,-4 1 1-15,4-1-1 0,2 3 0 0,-2-2 0 0,1-2 1 16,1 2-1-16,-1 3 0 0,2-3 0 0,-3 1 1 16,2 2-1-16,-1 0 0 0,2 0 0 0,0 0 1 15,0 0-1-15,2-3 0 0,-4 3 0 0,1-2 1 16,1 2-1-16,2-3 0 0,-1 3 0 0,1-3 2 15,1 1-2-15,0 2 0 0,1-3 0 0,-1 3 1 0,-5-3-1 16,2 3 0-16,-1 3 0 0,-4 0 1 0,1-3-1 16,-3 0 0-16,4 0 0 0,2 2 1 0,-1 1-1 15,-1-3 0-15,-2-3 0 0,1 1 1 0,2 2-1 16,-1 2 0-16,1 1 0 0,1-3 1 0,-1 0-1 16,2 0 0-16,2 0 0 0,0-3 1 0,-2 3-1 15,1 3 0-15,1-3 0 0,1 3 1 0,-1-3-1 16,-2 2 0-16,0-2 0 0,-1 0 2 0,-1 3-2 15,-3-3 0-15,1 0 0 0,1 0 1 0,-1 2-1 16,5 1 0-16,-1-3 0 0,-2 3 1 0,1-3-1 16,-1 1 0-16,0 3 0 0,1-4 1 0,1 0-1 15,0 0 0-15,2 3 0 0,-1-3 1 0,-1 0-1 0,5 0 0 16,2 1 0-16,-2 3 1 0,-4-4-1 0,1 3 0 16,-5-3 0-16,1 1 0 0,-2 2 0 0,-1-1 0 0,3 1 0 15,-1 2 0-15,2 1 0 0,-4-1 0 0,2-3 0 16,0 1 0-16,0 0 0 0,0 2 0 0,1-2 0 15,-3 2 0-15,2-2 0 0,0-2 0 0,2 3 0 16,1-3 0-16,-2 2 0 0,-1 0 0 0,-2 2 0 16,-1-2 0-16,0 2 0 0,-1-3 0 0,-1 1 0 15,1 0 0-15,-1-3 0 0,-2 0 0 0,1 5 0 0,-4-2 0 16,3-3 0-16,1 2 0 0,1 1 0 0,2-3 0 16,-5 3 0-16,-4-3 0 0,1 0 0 0,0 0 0 15,-2-3 0-15,0 3 0 0,-1 3 0 0,-1-2 0 16,1 3 0-16,-1-4 0 0,2 1 0 0,-3 1 0 15,2-1 0-15,-2 3 0 0,-2-4 0 0,2-4 0 16,-6 3 0-16,-1 1 0 0,-4 0 0 0,1 0 0 16,-2-2 0-16,-3 1 0 0,1-4 0 0,-1-1 0 0,-2 1 0 15,-4 0 0-15,-6-3 0 0,-5 0 0 0,-2 0 0 16,-1 0 0-16,-1 0 0 0,-4-1 0 0,-2-2 0 16,1 1 0-16,-1-1 0 0,1 2 0 0,-2-2 0 15,-2-2 0-15,-3 2 0 0,-1 1 0 0,-2-2 0 16,1 4 0-16,-3-3 0 0,2 3 0 0,-1 3 0 15,-3 0 0-15,0 1 0 0,-1-3 0 0,-2 6 0 16,-1 1 0-16,0 0 0 0,0 0 0 0,2 1 0 16,1 2 0-16,3 5 0 0,1 0 0 0,-3 0 0 15,0 2 0-15,-1 1 0 0,0 1 0 0,-2 4 0 0,-1-3 0 16,-1 3 0-16,-2-4 0 0,-1 1 0 0,1 3 0 16,0 0-1-16,0 4 1 0,-1 1 0 0,1 0 0 15,0 4-1-15,-2-1 1 0,0 4 0 0,1 1 0 0,0 7-2 16,1-3 1-16,0 4 1 0,0-4 0 0,-1-3-3 15,1-3 2-15,2-2 1 0,-1 1 0 0,4 0-2 16,1-3 1-16,-2 4 1 0,1-2 0 0,-2 3-2 16,0 4 0-16,0-3 2 0,-2-1 0 0,-1 1-1 15,0-4 1-15,-4-5 0 0,-1 4 0 0,-4-3-1 16,-3-4 1-16,1 2 0 0,-1-5 0 0,1 2-1 0,0 0 1 16,-1-8 0-16,2-13 0 0,5 5-2098 0</inkml:trace>
  <inkml:trace contextRef="#ctx0" brushRef="#br0" timeOffset="146485.884">2499 8575 1733 0,'0'0'0'0,"0"0"73"0,0 0 0 0,0 0-73 16,5 3 0-16,-5-3 135 0,6 0-1 0,-6 0-134 0,5 5 0 16,-5-5 126-16,5 8 0 0,-5-8-126 0,8 16 0 15,-8-16 18-15,5 20 1 0,-5-20-19 0,3 24 0 16,-3-24 32-16,1 25 2 0,-2-9-34 0,-2 2 0 15,1 1 39-15,-4 1 1 0,1 1-40 0,-3-1 0 0,3 1 29 16,0 0 0-16,1-2-29 0,-3-2 0 0,2-1 29 16,1-4 1-16,0 3-30 0,3-1 0 0,1-1 29 15,-3-2-1-15,-2-2-28 0,2-1 0 0,1 0 27 16,-1-5-1-16,-2 4-26 0,2 0 0 0,1 0 25 16,-1 1 0-16,3 1-25 0,-3-1 0 0,3 0 20 0,3 2 0 15,0-3-20-15,-1 1 0 0,-2 0 17 0,3 0 0 16,-1 2-17-16,1 1 0 0,2 5 13 0,3-1 2 15,-4 3-15-15,4-7 0 0,-3 2 12 0,3-4 1 16,0 2-13-16,0-6 0 0,0 0 11 0,-3-2 1 16,3 0-12-16,0 2 0 0,1-5 10 0,3 1 2 0,0 1-12 15,3 0 0-15,4-4 9 0,-2-1-1 0,4-4-8 16,0 0 0-16,-1-3 8 0,1-1 1 0,1-3-9 16,2-2 0-16,-3-2 8 0,0-1 1 0,-4-1-9 15,1 1 0-15,1 1 7 0,-5 1 0 0,2 1-7 16,0 4 0-16,-6 4 5 0,1-3 2 0,-6 4-7 15,0 4 0-15,-2-2 7 0,-6 4 1 0,-1-1-8 16,0 2 0-16,-1-3 5 0,-3 1 2 0,-5 2-7 16,-4 2 0-16,-4 1 7 0,0 2-1 0,0 1-6 15,1 4 0-15,2-2 6 0,2 1 0 0,3 2-6 16,2 0 0-16,5 2 5 0,-2 0 2 0,5-1-7 16,1-2 0-16,-1 1 4 0,3 0 2 0,5 2-6 0,-2 1 0 15,6 5 5-15,3 0-1 0,0 0-4 0,1 0 0 16,0-6 3-16,0-1 2 0,3-1-5 0,-4-1 0 15,-2-2 3-15,1-2 1 0,-3-1-4 0,-2-2 0 0,1-5 2 16,-2 1 1-16,3-6-3 0,4 0 0 0,3-6 2 16,1-3 1-16,0-3-3 0,1-3 0 0,-1-3 2 15,2-1 0-15,-1-2-2 0,2-1 0 0,-1 1 1 16,2 2 2-16,1 3-3 0,-3-3 0 0,-2 3 0 16,-7-4 0-16,2 4 0 0,2 0 0 0,-13 23-2419 15</inkml:trace>
  <inkml:trace contextRef="#ctx0" brushRef="#br0" timeOffset="146712.758">3236 8550 1695 0,'0'0'0'0,"0"0"0"15,0 1 0-15,0 1 1 0,0 3 1 0,3 3-2 16,0 4 0-16,-1 9-3 0,1 4 0 0,2 2 3 16,-2 2 0-16,1 4 30 0,1 3 0 0,3-3-30 15,-3-1 0-15,-2 1 18 0,2-1 1 0,0-2-19 16,3-6 0-16,0-2 17 0,0-1 0 0,-4-2-17 15,4-2 0-15,-3 2 65 0,-2-6 1 0,-1 3-66 16,1-4 0-16,2 4 74 0,-2-3 0 0,2-2-74 16,0-2 0-16,-5-1 67 0,3-5 0 0,-3 2-67 15,1 0 0-15,3-2 51 0,-4-3 0 0,3-2-51 16,2-2 0-16,-5 4-1754 0</inkml:trace>
  <inkml:trace contextRef="#ctx0" brushRef="#br0" timeOffset="146886.438">3607 8801 1721 0,'0'0'0'0,"-3"2"0"0,3-2 0 16,0 0 13-16,-2 3 2 0,-6-1-15 0,-8 6 0 0,-9 4 37 16,-6 4 1-16,-2 0-38 0,0 1 0 0,-7 2 84 15,1 2 1-15,-2-5-85 0,3-2 0 0,-5 0 33 16,-2-6 1-16,7 2-34 0,1-1 0 0,7-1 22 16,1 0 1-16,7-2-23 0,1-1 0 0,5 3 37 0,8-5 0 15,0 2-37-15,3-5 0 0,2 0 30 16,3 0 2-16,0-3-32 0,-1 1 0 0,1 2-1682 0</inkml:trace>
  <inkml:trace contextRef="#ctx0" brushRef="#br0" timeOffset="147810.08">4390 8664 1884 0,'0'0'0'0,"-4"-3"0"0,4-1 0 0,0 3 30 0,-1-2 1 15,1 3-31-15,-3 0 0 0,1 0 68 0,2 3-1 16,-3-3-67-16,0 1 0 0,1 6 88 0,-1-3 0 16,-5 8-88-16,0 2 0 0,-2 6 33 0,2 3 0 15,-1-1-33-15,2-3 0 0,3-3 21 0,2-4 0 0,2 1-21 16,0 0 0-16,0-1 35 0,0 1 1 0,6 0-36 16,2 1 0-16,4 3 38 0,-3 1 1 0,4-3-39 15,0 1 0-15,-1 2 53 0,4-2 1 0,0-4-54 16,5 2 0-16,4-1 55 0,1 0 0 0,-2-1-55 15,1 0 0-15,1-3 51 0,-1 2 1 0,1 2-52 16,-1-5 0-16,2 0 48 0,-4-2 2 0,1 0-50 16,-7-3 0-16,1 2 39 0,-2-5 1 0,-4-3-40 15,-2-2 0-15,1-3 32 0,-1-3 0 0,-4 2-32 16,0-4 0-16,1 2 29 0,-2-2 1 0,-1-2-30 16,1-3 0-16,-2-2 26 0,1-1 3 0,-3-3-29 15,-1 0 0-15,-1 1 21 0,-3 1 1 0,0-4-22 0,-1 2 0 16,2 1 18-16,-1 1 1 0,3 1-19 0,-2 2 0 15,-1 3 15-15,3 2 1 0,-2 3-16 0,6 3 0 16,-2 5 13-16,3 6 1 0,-1-2-14 0,2 6 0 16,3-2 10-16,0 2 0 0,4 6-10 0,1 3 0 0,5 3 8 15,2 3-1-15,4 2-7 0,-5-4 0 0,2 3 5 16,0-1 1-16,3 3-6 0,-2-1 0 0,2 4 3 16,-2-1 1-16,2 3-4 0,-3 4 0 0,-4 2 4 15,3 0-1-15,-6 2-3 0,-1 0 0 0,-2 0 1 0,-3 0 2 16,-2-1-3-16,1-4 0 0,-7-3 1 0,0 2 0 15,0 0-1-15,-4-4 0 0,0 0 0 0,-4 1 1 16,0-4-1-16,-2-1 0 0,-6-7 0 0,0 1 1 16,-1-4-1-16,-1-1 0 0,-6-5 0 0,2-4 1 15,-2 0-1-15,-2-4 0 0,3-7 0 0,0-1 1 16,-2-4-1-16,1-6 0 0,2-2 1 0,2-7 2 0,6 1-3 16,-2 1 0-16,8 1 3 0,0 1 0 0,7 1-3 15,2-5 0-15,7 1 6 0,3 1 0 0,2 0-6 16,1-2 0-16,6-2 9 0,-3-1 1 0,5 0-10 15,2 2 0-15,5 1 12 0,0-5 0 0,1 3-12 16,-1 6 0-16,4 2 13 0,2 4-1 0,-1-4-12 16,-2 2 0-16,-2 2 10 0,-2-2 0 0,1-2-10 15,1-1 0-15,-30 22-2629 0</inkml:trace>
  <inkml:trace contextRef="#ctx0" brushRef="#br0" timeOffset="149789.066">6007 8371 1369 0,'0'0'0'16,"0"6"0"-16,0 2 0 0,-3 6 167 0,3 5 0 15,0 2-167-15,5 1 0 0,3 5 93 0,0 3 0 0,0-1-93 16,0-1 0-16,1-1 62 0,-1-2 1 0,0-1-63 15,-3 1 0-15,-2 1 35 0,-1 1-1 0,1-2-34 16,-3-1 0-16,0-2 30 0,-3 0-1 0,3 0-29 16,0 2 0-16,-2-3 20 0,2-1 0 0,-3-2-20 15,-2-3 0-15,1 0 42 0,0-3-1 0,0-2-41 16,-3-2 0-16,6-7 44 0,-3 1 1 0,3-2-45 16,1 0 0-16,-3 0 45 0,3 0 1 0,0 0-46 15,0-2 0-15,0-2 39 0,0-3 1 0,0-2-40 16,8-4 0-16,0-4 35 0,4-4 0 0,6 2-35 15,-2 2 0-15,4-1 26 0,1 2 0 0,0-1-26 16,-4 3 0-16,-1 4 22 0,-3-1 1 0,1 6-23 0,2 5 0 16,0 0 15-16,2 8 2 0,-2-3-17 0,-3 3 0 15,-1 1 11-15,1 1 2 0,-3-1-13 0,-2-1 0 16,-2 0 9-16,-4-6 0 0,1 1-9 0,-3 2 0 0,0 1 7 16,0 0 2-16,-5 2-9 0,-6 0 0 0,-5 3 8 15,-2-3 0-15,-2 0-8 0,-3 0 0 0,-1 2 8 16,4-6 0-16,-3 1-8 0,3 1 0 0,-1-2 8 15,2 0 1-15,4 1-9 0,3-5 0 0,1 2 8 16,1 1 1-16,4 0-9 0,4-1 0 0,-1-2 7 0,3 0 2 16,0 1-9-16,0 1 0 0,3 1 9 0,-1-3 0 15,6 2-9-15,3 1 0 0,6 0 7 0,7 2 1 16,-1-5-8-16,0 1 0 0,0-1 5 0,2 0 2 16,2 0-7-16,-1-1 0 0,-1-3 5 0,4 0 0 15,1-6-5-15,-4 2 0 0,3 0 4 0,-6 0 0 0,3 1-4 16,-5-6 0-16,-1 0 4 0,-2-1-1 0,-2 0-3 15,-3-1 0-15,-1 3 2 0,-4-1 2 0,2 2-4 16,-5 2 0-16,-2 4 2 0,-3 0 1 0,1 2-3 16,-1 0 0-16,0 1 2 0,-1 1 2 0,1-1-4 15,-3 2 0-15,1 2 2 0,-1-1 1 0,-2 4-3 16,-3-4 0-16,-5 6 4 0,1 1-1 0,0 1-3 16,4 2 0-16,2 4 5 0,3 0-1 0,0 0-4 15,6-6 0-15,0-1 5 0,3-6 0 0,6 4-5 16,4 2 0-16,1 0 6 0,5 4-1 0,2-4-5 15,-6-1 0-15,1-1 6 0,-5-4 1 0,5-1-7 16,2 1 0-16,1 1 5 0,4-1 1 0,-2-4-6 0,1-1 0 16,-25 3-2262-16</inkml:trace>
  <inkml:trace contextRef="#ctx0" brushRef="#br0" timeOffset="150200.463">7493 8589 1947 0,'0'0'0'0,"-3"2"0"0,1-2 0 0,-1 0 28 0,-2 3 0 15,-8-1-28-15,-7 4 0 0,-9 0 11 0,-5 5 1 16,1 0-12-16,3 2 0 0,6-5 22 16,-2 5 0-16,6-1-22 0,-4 1 0 0,3 3 31 0,2-3 2 15,3 2-33-15,0-4 0 0,3 2 21 0,4 0 1 16,1-1-22-16,3-2 0 0,5 1 16 0,0 0 2 15,5 2-18-15,3-1 0 0,-2-2 31 0,5 1-1 0,-3 0-30 16,5 2 0-16,0-5 45 0,3 0 0 0,-4-2-45 16,3-1 0-16,-1-2 47 0,0 0 0 0,2-6-47 15,-3 0 0-15,3-4 44 0,-3-1 1 0,-1-4-45 16,1-4 0-16,-5-5 37 0,2-2 1 0,-2-1-38 16,0 2 0-16,-5 1 39 0,2 1 1 0,-4 1-40 15,2 1 0-15,1 4 35 0,-4 0 0 0,1 3-35 16,2 6 0-16,-3 0 29 0,2 5 0 0,1 0-29 15,0 0 0-15,2 0 23 0,-2 0-1 0,4 2-22 16,5 2 0-16,4 6 18 0,5 3 1 0,-5-1-19 0,-2 1 0 16,-2 0 13-16,-3 2 0 0,2-2-13 0,-3-2 0 15,-3-3 10-15,3-2 0 0,-3 1-10 0,-2-1 0 16,-1 0 6-16,1-4 1 0,-2 1-7 0,3 0 0 16,-4-3-2227-16</inkml:trace>
  <inkml:trace contextRef="#ctx0" brushRef="#br0" timeOffset="150538.255">7631 8623 1847 0,'0'0'0'0,"0"4"0"0,4-2 0 0,0 4 59 0,0 2 1 16,0 5-60-16,1 3 0 0,3 4 68 0,-3 1 0 16,-2-4-68-16,2-1 0 0,0-3 75 0,-1-2 0 15,3-3-75-15,-6-4 0 0,3 0 35 0,-4 0-1 16,1-2-34-16,2 1 0 0,-3 0 21 0,4-3 0 15,-4 0-21-15,1 0 0 0,-1 0 14 0,0 0 1 16,0-3-15-16,3-2 0 0,1-3 15 0,2-1-1 0,2-2-14 16,0-2 0-16,3-3 13 0,-1-1-1 0,-2 3-12 15,4 1 0-15,1 4 11 0,0-3 1 0,-2 8-12 16,-1-1 0-16,2 3 9 0,4 4 2 0,-1 0-11 16,1 1 0-16,-1 1 6 0,1 4 2 0,2 0-8 15,-1 2 0-15,-1 1 6 0,0 2 0 0,-1-2-6 16,-3 1 0-16,0-2 5 0,-4 1 1 0,-4-2-6 15,1-2 0-15,-2-6 5 0,-1 2 2 0,1-3-7 16,-3 2 0-16,3 0 6 0,-3-1-1 0,2-1-5 16,1 0 0-16,-3 0-1912 0</inkml:trace>
  <inkml:trace contextRef="#ctx0" brushRef="#br0" timeOffset="151243.68">8538 8573 1709 0,'0'0'0'0,"-3"0"0"0,2 2 0 0,-6 1 27 15,2-1 1-15,-10 4-28 0,-3-1 0 0,-8 1 75 0,-4 4 1 16,2-2-76-16,-1 4 0 0,3-1 64 0,1 2 1 16,4 3-65-16,0 3 0 0,2 0 27 0,5 1 0 15,1 1-27-15,0-2 0 0,5-2 17 0,4-4 1 16,-3 0-18-16,6 1 0 0,1 0 20 0,0 2 0 0,0-3-20 15,1-2 0-15,2-6 32 0,1-1 0 16,0 0-32-16,4-1 0 0,-3-2 48 0,3-1 2 0,0-1-50 16,2-2 0-16,6-1 49 0,1 3 2 0,1-7-51 15,-2 0 0-15,-5-8 48 0,2 0 1 0,-4-1-49 16,-1 1 0-16,0 0 31 0,-3-1 0 0,-2 1-31 16,-1 3 0-16,-2-3 20 0,-2 4 2 0,-1 1-22 15,3 3 0-15,3 3 12 0,-3 2 0 0,0 1-12 16,0 2 0-16,0-4 9 0,0 0 0 0,0 3-9 15,0 1 0-15,2 1 7 0,2 3 0 0,3-3-7 16,1 5 0-16,4 7 4 0,3 3 2 0,1 1-6 16,-3-1 0-16,-2-3 4 0,1 0 1 0,1-1-5 0,-5 1 0 15,2 0 2-15,-2-2 0 0,0-2-2 0,0-1 0 16,-4-2 1-16,1-4 0 0,-2 0-1 0,2-1 0 16,0 2 0-16,-2-3 0 0,-1-3 0 0,1 0 0 15,0 1 0-15,2-2 0 0,-4-4 0 0,3-5 0 0,0-3 0 16,4-8 0-16,-3 4 0 0,2 1 0 15,-3 0 0-15,1 0 0 0,3 3 0 0,2 3 0 0,1 4 0 16,-3 3 0-16,0 1 0 0,1 0 0 0,1 2 0 16,1 0 0-16,5 1 0 0,1 2 0 0,4 2 0 15,5 4 0-15,-6-1 0 0,1 3 0 0,-3 0-1 16,-2 0 1-16,0 1 0 0,-2 2 0 0,-1-1-1 0,-2 2 0 16,2-1 1-16,-1-1 0 0,1-4-1 0,-3 1 0 15,1-1 1-15,-3-1 0 0,0-2-1 0,-3-2 0 16,-1 1 1-16,-1 3 0 0,2-5-2 0,-3 0 2 15,1 0 0-15,0 1 0 0,2-1 0 0,-2 0 0 16,-1 0 0-16,1-1 0 0,2-4 2 0,3-1 0 0,4-2-2 16,1-2 0-16,0-6 4 0,3 1 1 0,0 2-5 15,-2 3 0-15,2 2 8 0,0 5 0 0,2-1-8 16,-2-3 0-16,-2 1 6 0,5-2 2 0,-1 0-8 16,-2 2 0-16,-16 6-2064 0</inkml:trace>
  <inkml:trace contextRef="#ctx0" brushRef="#br0" timeOffset="151745.136">9283 8198 1670 0,'0'0'0'0,"0"3"0"0,-3 2 0 0,3 3 21 16,0 5 0-16,0 3-21 0,0 4 0 0,-4 5 8 16,3 4 0-16,-2 3-8 0,1 1 0 0,2-3 54 0,0 2 1 15,0-2-55-15,0-2 0 0,0-1 39 0,5-5 1 16,0 0-40-16,-2-1 0 0,2-4 26 0,-1-1 1 15,-1 0-27-15,-1 0 0 0,1 1 37 0,-3-1 0 16,0-3-37-16,0 0 0 0,-5-2 36 0,2-5 0 0,2 0-36 16,-1-3 0-16,2-1 49 0,0-2 2 0,0-2-51 15,0-1 0-15,0 0 60 0,0 2 1 0,2-3-61 16,4-7 0-16,5-3 54 0,-3-2 1 0,5-3-55 16,0 5 0-16,-1 0 44 0,4 4 0 0,-3-2-44 15,1 0 0-15,1 3 37 0,2 1 0 0,-1 0-37 16,-1 2 0-16,-3 4 27 0,0 4 0 0,0-1-27 15,-4 1 0-15,-1 1 18 0,1-3 1 0,0 2-19 16,0 1 0-16,-5 2 15 0,2 3 1 0,-4-2-16 16,1-1 0-16,-1-1 10 0,-1 1 1 0,-4 3-11 15,-1 3 0-15,-6-3 8 0,-2 6 1 0,-3 1-9 16,-2-8 0-16,-2 1 4 0,-3 2 2 0,-1-2-6 16,1 0 0-16,0 0 3 0,-2 0 1 0,1-2-4 0,6 0 0 15,1-6 2-15,4 0 0 0,5 0-2 0,0 0 0 16,3-5 1-16,5 2 2 0,0 3-3 0,5-4 0 15,-5 4-2094-15</inkml:trace>
  <inkml:trace contextRef="#ctx0" brushRef="#br0" timeOffset="151954.354">9718 8537 1808 0,'0'0'0'15,"-3"3"0"-15,-1 7 0 0,3 1 24 0,-4 3 1 16,-3 0-25-16,3 1 0 0,-3-3 49 0,2-1 2 16,1 2-51-16,0-2 0 0,2 3 37 0,2 2 1 0,1 0-38 15,-5 0 0-15,5 0 22 0,-3-1 1 0,3-2-23 16,-3-3 0-16,1-6 8 0,2 0 1 0,0-1-9 16,-3-3 0-16,3 0-1572 0</inkml:trace>
  <inkml:trace contextRef="#ctx0" brushRef="#br0" timeOffset="152263.626">9664 8060 1431 0,'0'0'0'0,"1"-1"0"0,2-2 0 15,-3-2 3-15,4-1-1 0,-4 1-2 0,1 3 0 16,2 2 1-16,1 0 1 0,0 2-2 0,-2 1 0 15,1-1 29-15,0 4 2 0,2 2-31 0,0 1 0 16,3 6 17-16,0 2 1 0,-3 0-18 0,-1 2 0 0,1 4 13 16,-2 4 0-16,2-5-13 0,2 1 0 0,2 1 25 15,-1 2 0-15,2-3-25 0,-2 6 0 0,0 2 28 16,-5 7 0-16,3-4-28 0,2-3 0 0,0-2 28 16,0-1 1-16,0-1-29 0,0 0 0 0,0-3 26 15,-2-3 1-15,1-1-27 0,-3 4 0 0,-2 1 23 0,1-1 1 16,0-5-24-16,2-3 0 0,-5-5 21 0,2-8 1 15,-1 2-22-15,1-2 0 0,-2-3-1401 0</inkml:trace>
  <inkml:trace contextRef="#ctx0" brushRef="#br0" timeOffset="152481.131">10019 8483 1507 0,'0'0'0'0,"-8"-1"0"16,-5-1 0-16,-6-3-2 0,-6 2 2 0,-2 0 0 16,-2 1 0-16,0 2-1 0,1 0 1 0,-1 2 0 15,2 3 0-15,-2 1 8 0,0 2 1 0,4 1-9 16,3-1 0-16,1 0 5 0,0 3 0 0,2-4-5 16,2-1 0-16,-1-1 5 0,-3-2 0 0,9 2-5 0,-1-2 0 15,5 2 42-15,3-1 1 0,5 0-43 0,0-3 0 16,0-1-1220-16</inkml:trace>
  <inkml:trace contextRef="#ctx0" brushRef="#br0" timeOffset="153853.117">10032 8586 1180 0,'0'0'0'15,"0"5"0"-15,5 3 0 0,-2 4 20 0,-2 4 0 16,4 0-20-16,2-2 0 0,1 2 39 0,-4 3 0 16,-2-5-39-16,1 1 0 0,-3-1 40 0,3 0 1 15,-3-1-41-15,2-8 0 0,1-2 25 0,-3-2 1 0,0 1-26 16,0 0 0-16,0-2 17 0,0 0 0 0,0 0-17 16,0 0 0-16,0-2 44 0,3-1-1 0,4-4-43 15,4-2 0-15,2-7 85 0,-1-1-1 0,4-2-84 16,-3 6 0-16,1 4 95 0,1 1 1 0,2 0-96 15,-2 0 0-15,4 0 85 0,-3 3 1 0,1-3-86 16,1 3 0-16,-2 2 58 0,0-1 0 0,1-4-58 16,-4 1 0-16,3 1 34 0,-3 0 0 0,-1-1-34 15,1 1 0-15,0 1 22 0,3-3 0 0,-2 4-22 16,-3-4 0-16,-3 4 3 0,-1 3 2 0,-1-1-5 16,0 1 0-16,1 1-5 0,1-3 2 0,-4 1 3 0,0 2 0 15,0 0-45-15,-2 0 0 0,1 0 45 0,-3 0 0 16,0 0-100-16,0 2 2 0,-5 1 98 0,1 0 0 15,-4 3-141-15,-3 2 1 0,-4 3 140 0,-1 2 0 16,-4 3-126-16,-6-4 2 0,5 4 124 0,1-5 0 0,0 7-62 16,6-2 0-16,1 1 62 0,2 0 0 0,5 2-38 15,3 2 1-15,-1-2 37 0,8-2 0 0,-1-1-23 16,3 0-1-16,2-2 24 0,3-1 0 0,-1-2 0 16,3-1 0-16,-1-3 0 0,1 0 0 0,3-2 8 15,0-1 1-15,2-1-9 0,-7-7 0 0,0-3 27 0,0-1 0 16,-3-1-27-16,0-7 0 0,-2-1 39 15,2-2 0-15,-1-2-39 0,-3-1 0 0,0-2 41 0,-3 0-1 16,-1 4-40-16,-1 4 0 0,-1 7 27 0,0 2 0 16,-1 6-27-16,3-3 0 0,0 3 18 0,-1-1 1 15,1 1-19-15,0 1 0 0,0 0 11 0,0 0 1 16,0 0-12-16,0 0 0 0,0 0 6 0,0 0 1 0,0 0-7 16,0 0 0-16,0 0 2 0,0 0 2 0,0 1-4 15,0 1 0-15,0-1 1 0,0 3 0 0,1-3-1 16,4 2 0-16,1 2 0 0,-1 1 0 0,0 2 0 15,3 2 0-15,2 1 0 0,1 2 0 0,-3-4 0 16,0-3 0-16,1-1-1 0,2-3 0 0,-4 1 1 16,1 0 0-16,3-1-3 0,-3 1 2 0,1-3 1 15,-1 0 0-15,0 0-2 0,0-5 1 0,2 2 1 16,-2-2 0-16,0-3-2 0,-3 0 1 0,-1-3 1 16,1 3 0-16,-2 0-2 0,0 2 1 0,2-2 1 15,-3 3 0-15,1 2-1 0,2-1 0 0,1-3 1 16,-1 6 0-16,-3-3-1 0,1 3 0 0,0 1 1 0,2 1 0 15,-4 3-1-15,3-3 0 0,0 6 1 0,4 2 0 16,3 7-2-16,-1 1 2 0,1 2 0 0,-6-4 0 16,-5-4 0-16,0 0 0 0,0-7 0 0,0 4 0 15,0-4 0-15,0 0 0 0,0-4 0 0,-3 2 0 0,1-1 2 16,2 1 0-16,-3 1-2 0,0-3 0 0,1-3 7 16,-3 0 0-16,4-2-7 0,-1-3 0 0,2-1 15 15,0-6 1-15,2 1-16 0,4-2 0 0,2 1 22 16,5-1 2-16,0 1-24 0,-1 1 0 0,-2 2 28 0,1 2 1 15,2-1-29-15,1 0 0 0,1 0 28 0,-1 1 1 16,2 1-29-16,-3-1 0 0,3 2 28 0,-1 0 1 16,0 1-29-16,1 0 0 0,-3 2 25 0,-4 2 1 15,2 2-26-15,-1-2 0 0,-2 1 18 0,0 2 1 16,-5 0-19-16,2 0 0 0,-1 0 13 0,0 0 1 16,0 2-14-16,-2 1 0 0,1-3 7 0,0 1-1 0,2 1-6 15,-5-1 0-15,3 3 4 0,-3-1 0 0,2 2-4 16,1 2 0-16,-3 0 1 0,2 4 2 0,-2 2-3 15,0-1 0-15,0 2 1 0,0 1 0 0,0-1-1 16,0-1 0-16,1-1 0 0,4-2 1 0,2 2-1 16,0 3 0-16,5 1 0 0,-3 1 1 0,4-1-1 15,-2-4 0-15,2-4 0 0,-4-4 1 0,4 0-1 16,0-4 0-16,-2 2 1 0,0-1 1 0,0-2-2 16,1-1 0-16,-4-6 3 0,1 0 0 0,2-3-3 15,-3-3 0-15,2-2 12 0,-1-1 2 0,-1-1-14 16,-1 1 0-16,-3 1 23 0,1 0 2 0,-2 12-25 0,-3-1 0 15,2 0 30-15,1 5 1 0,-3-3-31 0,2 1 0 16,-1 1 30-16,1-1 1 0,6 2-31 0,-3 0 0 16,3 3 27-16,1 2 0 0,12 11-27 0,-2 1 0 15,-3 7 22-15,2-2 0 0,12 38-22 0,-11-22 0 0,-6-6 15 16,-4 0 0-16,-5-26-15 0,0 4 0 0,1 2 12 16,0 3-1-16,1 4-11 0,-1-4 0 0,-3 3 8 15,1-2 1-15,-3 28-9 0,-5-14 0 0,-3-5 6 16,-3-2 1-16,1-11-7 0,-1-2 0 0,-3-2 6 0,-2 0-1 15,-5-4-5-15,0-2 0 0,4-5 5 0,-5-2-1 16,2-5-4-16,3-1 0 0,1-4 5 0,2-1-1 16,10 8-4-16,0 0 0 0,1 0 4 0,-1 3 0 15,8-3-4-15,-1 0 0 0,3-1 5 0,5-1-1 16,15-9-4-16,2 4 0 0,7-1 4 0,5 3 0 16,0 0-4-16,5 1 0 0,-1 2 6 0,4 4 0 0,2-5-6 15,-4 3 0-15,-46 8-1838 0</inkml:trace>
  <inkml:trace contextRef="#ctx0" brushRef="#br0" timeOffset="154458.667">11855 8778 1231 0,'0'0'0'15,"0"0"0"-15,18-5 0 0,-2 3 42 0,1 1 1 16,4 1-43-16,0-3 0 0,-1-1 104 0,1 3 2 16,1-5-106-16,2-1 0 0,2-5 66 0,-4 0 1 15,2 1-67-15,-3 2 0 0,-4-4 33 0,2-3-1 16,-1 4-32-16,-5 1 0 0,-5 1 21 0,-4 4-1 0,0-1-20 15,-4 4 0-15,0 3 17 0,0-3 0 0,-4 2-17 16,1 1 0-16,-3-4 26 0,-2 3 0 0,-5 1-26 16,-8 0 0-16,-2 0 27 0,-6 0 0 0,-1 1-27 15,-1 3 0-15,-2 0 25 0,-4-1 0 0,7 5-25 16,1 2 0-16,5 1 26 0,7 2 1 0,1 1-27 16,6 0 0-16,5 0 28 0,2 1 1 0,6-1-29 15,2 0 0-15,0-1 29 0,3-1 0 0,5-2-29 16,0 4 0-16,4 2 40 0,4 1 0 0,3-1-40 15,-2-3 0-15,4-5 46 0,1 0 1 0,-5-2-47 16,2 0 0-16,1 2 42 0,-2-3 2 0,1-3-44 0,1-4 0 16,1-7 41-16,-1-2 1 0,2-8-42 0,-1-2 0 15,-1-4 27-15,-1-1 0 0,-2-5-27 0,-1-3 0 16,-8-2 18-16,0-2 1 0,-4 2-19 0,-2 1 0 0,-7 35-1918 16</inkml:trace>
  <inkml:trace contextRef="#ctx0" brushRef="#br0" timeOffset="154927.335">12228 8110 1721 0,'0'0'0'16,"0"0"0"-16,0 6 0 0,0-6 3 0,0 13 2 15,0-13-5-15,5 33 0 0,0-9 1 0,1 4 1 16,4 2-2-16,1 3 0 0,3 4 72 0,4 2 0 16,1 3-72-16,-2-4 0 0,1 1 33 0,1-6 1 15,-3 1-34-15,2-3 0 0,-4-2 25 0,2-1 1 0,-3-4-26 16,-2 5 0-16,-3 1 61 0,-2 1 1 0,0-5-62 15,-1-3 0-15,-2-2 62 0,-1-2 0 0,1-5-62 16,-3-3 0-16,2-4 37 0,1-4 1 0,-3 0-38 16,2-3 0-16,-1 0 26 0,1 0-1 0,1 0-25 15,0 0 0-15,2 0 13 0,0-6 0 0,3-1-13 16,-2-4 0-16,2-1 4 0,0-4 0 0,3 1-4 16,-3 1 0-16,0 2 0 0,2 0 0 0,2 0 0 15,-2-4 0-15,1-1 0 0,2-1 0 0,0 2 0 16,-2 0 0-16,0 1 0 0,0 0 0 0,0 0 0 15,-1 0 0-15,-2 1 0 0,-5 1 0 0,2 2 0 16,0 2 0-16,-5 2 1 0,0 3 0 0,0-1-1 0,-4 2 0 16,3 0 5-16,-4 1-1 0,2 2-4 0,-8 2 0 15,-2 1 9-15,-5 2 0 0,1 1-9 0,-4 2 0 16,2 1 13-16,0 1-1 0,3 1-12 0,-2 2 0 0,6-2 14 16,0 1 1-16,3-1-15 0,3 2 0 0,1 1 11 15,2 2 2-15,3 0-13 0,0 0 0 0,1 1 9 16,4 2 1-16,0-1-10 0,3-3 0 0,4-3 6 15,1 0 2-15,0-4-8 0,-4 0 0 0,4 0 6 16,2 1-1-16,2-5-5 0,1-3 0 0,2-1 5 0,4 0-1 16,2-1-4-16,-1-6 0 0,1-2 5 0,2-2 1 15,-2-5-6-15,-2-2 0 0,-24 18-1929 0</inkml:trace>
  <inkml:trace contextRef="#ctx0" brushRef="#br0" timeOffset="155992.669">12901 8566 1695 0,'0'0'0'0,"0"3"0"16,1 1 0-16,3 4 0 0,-1 5 0 0,2 0 0 15,1 3 0-15,2 1-2 0,3 0 0 0,-3 6 2 16,2-1 0-16,1 1 27 0,2 1 0 0,-1-2-27 16,1-3 0-16,0-1 16 0,0-4 2 0,-2-3-18 15,0 0 0-15,-3 0 16 0,-2-6 0 0,-1-2-16 16,-2-1 0-16,2-2 72 0,-3-2-1 0,1-1-71 15,0-2 0-15,2-3 83 0,-4 0 0 0,2-7-83 16,1-3 0-16,0-6 68 0,-2-2-1 0,1 0-67 0,0 4 0 16,2 3 47-16,-5 5 1 0,3 3-48 0,2-2 0 15,0 5 32-15,-2 2 0 0,-1 1-32 0,1 0 0 16,0 2 21-16,2 2 0 0,-4 1-21 0,4 0 0 16,2 1 15-16,1 2-1 0,-4 2-14 0,4 1 0 0,-1 1 8 15,2 4 1-15,1-3-9 0,-5 0 0 0,-1 0 4 16,1-4 2-16,-2-1-6 0,1 2 0 0,-4-3 3 15,0 1 2-15,0 0-5 0,0-3 0 0,0 2 2 16,0 1 0-16,0-3-2 0,0 0 0 0,0 0 2 16,0 0 0-16,0 0-2 0,0 0 0 0,0 0 1 0,0 0 1 15,0-5-2-15,0-3 0 0,0 2 1 0,0 0 0 16,0-2-1-16,8 0 0 0,0-5 2 0,1 5 0 16,2-3-2-16,2 3 0 0,0 2 1 0,-1 3 1 15,-2-2-2-15,1 3 0 0,2 1 2 0,-3 1 1 0,1 1-3 16,1 2 0-16,3 2 2 0,1 2 0 0,0-1-2 15,0 0 0-15,1 2 2 0,-3 2 1 0,2 1-3 16,0 0 0-16,0-2 2 0,-1-1 0 0,-3 0-2 16,0 0 0-16,-3 0 2 0,2 0 1 0,-4-2-3 15,-1-3 0-15,-1-3 3 0,-4 0 0 0,1 0-3 16,0 0 0-16,1 0 4 0,-3-4 0 0,1 0-4 16,1 1 0-16,-2 2 4 0,0-6 0 0,-2-1-4 15,1 2 0-15,-2-2 5 0,-1-3-1 0,-2 2-4 16,-2 1 0-16,-3 0 4 0,-2-2 2 0,0 4-6 15,-1 1 0-15,-2 0 5 0,0 2-1 0,2 3-4 0,3-3 0 16,1 3 5-16,2 3 0 0,0-1-5 16,-1 1 0-16,1 2 6 0,0 1-1 0,1 4-5 0,6 1 0 15,-3-2 5-15,4 4 1 0,4 1-6 0,-3 2 0 16,6 1 4-16,-3 2 0 0,4 0-4 0,2 0 0 16,1-9 3-16,2 1 0 0,1-3-3 0,1-3 0 0,-3-1 2 15,1 1 1-15,1-2-3 0,2 0 0 0,2-6 1 16,1 2 1-16,2-2-2 0,-1-2 0 0,0-3 1 15,0 0 1-15,-1-5-2 0,-3 2 0 0,-3 2 1 16,-3-4 2-16,-2-1-3 0,0-2 0 0,0-1 1 16,1-1 0-16,-4-2-1 0,-2 4 0 0,-1-2 1 0,-2 4 0 15,0 1-1-15,-2 2 0 0,2 5 1 0,0 0 0 16,0 4-1-16,0-1 0 0,0 1 0 0,0 2 0 16,0 0 0-16,0 0 0 0,0 0-2 0,0 2 1 15,0 1 1-15,0-1 0 0,0 4-7 0,2 0 2 16,4 9 5-16,-1 0 0 0,3 4-12 0,-3 4 1 15,3-1 11-15,-4 0 0 0,4 0-12 0,-4 2 0 0,0-4 12 16,1 1 0-16,0-5-11 0,-2-4 1 0,0-2 10 16,2 1 0-16,-5-6-9 0,2-2 2 0,1-1 7 15,-3-1 0-15,0-1-3 0,0 0 1 0,0 0 2 16,3-1 0-16,2-4-1 0,0 0 1 0,3-4 0 16,1-3 0-16,7-7 0 0,2 0 0 0,-2 0 0 15,-1-1 0-15,-2-1 1 0,-3 2 0 0,3 2-1 16,-1 1 0-16,-1 2 1 0,2 3 0 0,-2 3-1 15,0 0 0-15,1 3 2 0,-4 5 0 0,0 0-2 16,-2 0 0-16,5 3 0 0,-3 2 1 0,2 0-1 16,-2 3 0-16,0 0 0 0,1 4 1 0,-1-1-1 0,-2 2 0 15,1 0 0-15,-2-1 0 0,1-1 0 0,-4-3 0 16,-1-3 0-16,-1 0 0 0,0-4 0 0,-1 1 0 16,1 0 0-16,-2-2 0 0,2-2 0 0,-3-1 0 15,3 3-1939-15</inkml:trace>
  <inkml:trace contextRef="#ctx0" brushRef="#br0" timeOffset="156208.697">14252 8133 1922 0,'0'0'0'16,"0"3"0"-16,0 2 0 0,0 0 41 0,0 3 2 15,0 11-43-15,-3 6 0 0,0 12 75 0,-2 5 1 16,-1 3-76-16,0 2 0 0,1-1 84 0,0 2 0 15,0-2-84-15,2-2 0 0,-2-3 31 0,-1-3 1 16,4-2-32-16,2 2 0 0,3 0 19 0,2 2 0 0,2-5-19 16,-4-7 0-16,0-4 24 0,-3-5 1 0,3-3-25 15,-1-5 0-15,1-3 18 0,-1-5 0 0,1-1-18 16,0-2 0-16,-3 0-1884 0</inkml:trace>
  <inkml:trace contextRef="#ctx0" brushRef="#br0" timeOffset="156360.906">14461 8480 1934 0,'0'0'0'0,"-13"0"0"15,-7 0 0-15,-14 0 11 0,-10 0 2 0,1 3-13 0,-4 2 0 16,-2 3 41-16,0 1 2 0,-2 2-43 0,1 2 0 16,-1 0 72-16,-3 3 1 0,8-4-73 0,7 4 0 15,8-5 28-15,8 0 1 0,4 0-29 0,6 2 0 0,13-13-1683 16</inkml:trace>
  <inkml:trace contextRef="#ctx0" brushRef="#br0" timeOffset="156952.757">15319 8578 2009 0,'0'0'0'0,"5"2"0"15,4 1 0-15,5 2 41 0,6 1-1 0,-1 2-40 16,-5 1 0-16,0 3 69 0,-1 0-1 0,-2 1-68 16,0 4 0-16,1 4 75 0,-3 3 2 0,-1 1-77 15,0-1 0-15,-6-1 37 0,-2-2 0 0,-2 0-37 16,-6-2 0-16,-1-2 22 0,-3-4 0 0,-5-1-22 16,-2-1 0-16,-4-3 18 0,0-3 0 0,-6-2-18 15,-3-1 0-15,-5 1 17 0,-1-3 1 0,-2 0-18 16,0-3 0-16,4-5 15 0,-3-2-1 0,6-2-14 15,1-4 0-15,5-1 15 0,3-2 1 0,0-2-16 16,5 0 0-16,3-4 11 0,3 1 1 0,7 1-12 16,6 0 0-16,8 4 13 0,5 2 0 0,6 1-13 15,2 2 0-15,4 0 11 0,2 1 2 0,8-1-13 0,3 1 0 16,6 0 11-16,5 2 0 0,0 0-11 0,2 0 0 16,5 0 9-16,0 2 0 0,3-4-9 0,3 0 0 15,3-1 10-15,4 0 1 0,-4-1-11 0,-4 0 0 16,-5-3 12-16,-5 1 0 0,-2-4-12 0,0 2 0 0,-2-1 9 15,-1-4 1-15,-5 3-10 0,-7 4 0 0,-6 4 9 16,-5 1 1-16,-4-3-10 0,-5 3 0 0,-3-3 8 16,-4 1 0-16,-4 1-8 0,-3 4 0 0,-5-4 5 15,-1 2 2-15,-4 0-7 0,-2 2 0 0,-6-4 3 16,-3 2 2-16,-3 3-5 0,-1 3 0 0,-1 5 1 0,-4 3 0 16,5 5-1-16,2 5 0 0,4 0 0 0,3 4 0 15,0 5 0-15,4 4 0 0,2 2 0 0,2 2 0 16,0 7 0-16,3 2 0 0,-3 10 0 0,3 2 0 15,-1 1 0-15,1-3 0 0,1 0 0 0,-1-3 0 16,-2-1 0-16,1 2 0 0,-2 4 0 0,-3 1 0 0,1-3 0 16,-2-8 0-16,4-3 1 0,-4-3 2 0,3-6-3 15,-2-1 0-15,1-4 4 0,1 1 1 0,1-4-5 16,0-4 0-16,3-4 7 0,0-2 1 0,5-3-8 16,-2-3 0-16,2-5-2168 0</inkml:trace>
  <inkml:trace contextRef="#ctx0" brushRef="#br0" timeOffset="157153.718">16226 8653 2173 0,'0'0'0'0,"-7"-2"0"0,-2-1 0 16,-9 0 11-16,-4 1 2 0,-5-4-13 0,-11 4 0 15,-7-3 23-15,-6 2 2 0,-6 3-25 0,-1-3 0 16,1 2 58-16,-1 1 2 0,4 0-60 15,2 4 0-15,7 4 34 0,5-3-1 0,7 1-33 0,4 4 0 16,10-2 21-16,4 0 2 0,6 1-23 0,4-1 0 0,5-8-1856 16</inkml:trace>
  <inkml:trace contextRef="#ctx0" brushRef="#br0" timeOffset="157614.522">17427 8680 1733 0,'0'0'0'0,"0"-4"0"15,4 0 0-15,0-4 49 0,-2 0 0 0,3 0-49 16,1 3 0-16,2-6 98 0,2 2 0 0,2 1-98 16,4 0 0-16,2 3 114 0,3-1 0 0,-1 4-114 15,1-1 0-15,0 6 23 0,0 0 0 0,-1 7-23 16,1-1 0-16,0 5 29 0,-1 2 0 0,0 5-29 0,-1 4 0 16,-5 4 43-16,0 2 0 0,-4 3-43 0,-2-1 0 15,-7 0 44-15,-1 4 0 0,-4-7-44 0,-6-3 0 16,-4-4 33-16,-5-1 1 0,-2-3-34 0,-5 2 0 15,-1-7 24-15,-3 1 2 0,0-3-26 0,-4-4 0 16,-2-6 19-16,-1-2 1 0,3-2-20 0,-1-1 0 0,2-2 16 16,-1-6 0-16,3 2-16 0,4 1 0 0,3-5 13 15,1 0 1-15,4-1-14 0,2 1 0 0,4-1 10 16,3-2 1-16,7 1-11 0,5-4 0 0,6 1 8 16,3 1 1-16,3 1-9 0,2-5 0 0,3 1 7 0,4 1-1 15,2 1-6-15,4-2 0 0,-29 20-2100 0</inkml:trace>
  <inkml:trace contextRef="#ctx0" brushRef="#br0" timeOffset="157974.43">17716 8615 1620 0,'0'0'0'0,"2"4"0"16,-1 6 0-16,2 6 2 0,0 6 2 0,2 3-4 16,2 4 0-16,-1-1 28 0,0 5 0 0,1-2-28 15,-1 0 0-15,2 1 52 0,2-2 2 0,-1-3-54 16,-1 1 0-16,2-2 25 0,-1-3 1 0,1 1-26 15,1 2 0-15,2-1 18 0,0 0 0 0,-1-3-18 16,3-3 0-16,1-3 31 0,0-2 2 0,-1-6-33 16,-2-4 0-16,-3-8 58 0,1-4 0 0,-3-3-58 15,0-8 0-15,-2-3 96 0,1-5 0 0,-1-1-96 16,0-1 0-16,1 1 81 0,-1-1 0 0,2-2-81 0,2-1 0 16,-1 0 60-16,-1-1 1 0,0 1-61 0,-1 2 0 15,-3 5 43-15,1 1-1 0,-2 5-42 0,-3 3 0 16,-1 7 26-16,-1 4 1 0,-3 5-27 0,4 0 0 15,-1 2 18-15,1 1 0 0,-3 5-18 0,0 8 0 16,-4 4 12-16,0 2 1 0,-2 2-13 0,4 0 0 0,3-4 6 16,1 1 2-16,-1-4-8 0,3 2 0 0,3 2 5 15,0-5-1-15,2 0-4 0,3 1 0 0,1-1 2 16,3-3 1-16,-1-4-3 0,-2 2 0 0,1 0 1 16,-2-1 0-16,1-5-1 0,3-1 0 0,-6-2 1 0,2-2 0 15,3-2-1-15,2 1 0 0,-13 1-2071 0</inkml:trace>
  <inkml:trace contextRef="#ctx0" brushRef="#br0" timeOffset="158232.367">18473 8304 1808 0,'0'0'0'16,"0"-3"0"-16,0 2 0 0,0-1 53 0,0 0 1 0,0 2-54 15,0 2 0-15,0 1 40 0,0 2 1 0,-3 9-41 16,1 7 0-16,-1 7 67 0,0 9 2 0,1-3-69 15,4 1 0-15,1-1 49 0,2-6 0 0,1 4-49 16,1 3 0-16,-1 1 28 0,0 4 2 0,-1-2-30 16,1 1 0-16,-2 2 20 0,0 0 1 0,1-4-21 15,-2-4 0-15,-1-4 26 0,1-4 1 0,-3-1-27 16,0-7 0-16,0 2 28 0,-3-5 1 0,1 1-29 16,1-6 0-16,-1-1 32 0,2-3 0 0,-3-7-32 0,6-4 0 15,-3 6-1878-15</inkml:trace>
  <inkml:trace contextRef="#ctx0" brushRef="#br0" timeOffset="158446.43">18655 8629 1972 0,'0'0'0'0,"-5"1"0"0,-3 1 0 0,-5 1 24 16,-1 0 1-16,-7-1-25 0,-11 1 0 0,-8-3 24 0,-6 2 1 15,-3-2-25-15,-2 0 0 0,1-2 114 0,-4 2 2 16,2-5-116-16,-1 2 0 0,0 0 38 0,2 0 0 15,5 1-38-15,5 2 0 0,6 2 26 0,4-1 0 16,6-2-26-16,3-1 0 0,6-1 29 0,6-2 0 16,2 2-29-16,2 2 0 0,4 1 19 0,4-4 2 15,1 3-21-15,0-1 0 0,-3 2-1896 0</inkml:trace>
  <inkml:trace contextRef="#ctx0" brushRef="#br0" timeOffset="158577.852">19206 8377 1532 0,'0'0'0'0,"3"2"0"16,-1-2 0-16,1 0-6 0,0 3-1 0,-1 0 7 16,0 2 0-16,-2-5-1140 0</inkml:trace>
  <inkml:trace contextRef="#ctx0" brushRef="#br0" timeOffset="158920.379">18750 8749 1771 0,'0'0'0'16,"0"0"0"-16,0 0 0 0,0 0-19 0,0 0 0 15,-1 3 19-15,-1 7 0 0,1 3-32 0,-1 7 0 16,2 4 32-16,2 4 0 0,2 1 15 0,3 4 1 0,-1-4-16 16,0-1 0-16,1 1 12 0,-1-1 0 0,1 2-12 15,-1 5 0-15,-3 1 15 0,2 6 1 0,0-1-16 16,-2-5 0-16,0-3 59 0,3-2 2 0,-4-5-61 15,-2-2 0-15,-2-2 75 0,-4-3 1 0,0-1-76 16,-2-2 0-16,-2-1 76 0,-1-2 2 0,-2-5-78 16,1 0 0-16,-4-3 72 0,0-2 1 0,1-5-73 15,3 1 0-15,12 1-1744 0</inkml:trace>
  <inkml:trace contextRef="#ctx0" brushRef="#br0" timeOffset="159174.506">18715 8779 1847 0,'0'0'0'0,"5"-8"0"0,5-6 0 16,4-8 59-16,4-5 1 0,2 3-60 0,3 7 0 0,0 6 56 16,3 6 0-16,-1 2-56 0,-1 1 0 15,2 4 33-15,-4 1 2 0,2 2-35 0,-2 3 0 0,-2 0 25 16,-3 4 0-16,-1 1-25 0,-2 3 0 0,-1 4 14 16,-2-1 1-16,-3 2-15 0,-1 0 0 0,-4 1 10 15,-3 1 1-15,-3-2-11 0,-4-4 0 0,-1 2 11 16,-8-6 2-16,-1 0-13 0,-2-2 0 0,-4-3 27 0,-2 0 0 15,-1-2-27-15,-2-4 0 0,2-4 37 0,-3 0 1 16,4-4-38-16,1 1 0 0,2 1 27 0,1-1 1 16,5-1-28-16,3-2 0 0,5 0 20 0,4 1 0 15,5-4-20-15,6-1 0 0,-7 12-1872 0</inkml:trace>
  <inkml:trace contextRef="#ctx0" brushRef="#br0" timeOffset="159571.764">19251 8627 1960 0,'0'0'0'0,"0"3"0"15,-3 5 0-15,-1 5 4 0,3 8 2 0,-2-1-6 16,1 2 0-16,-1 7 15 0,0 3-1 0,1-1-14 16,-3-4 0-16,2 0 97 0,0-2 0 0,1-4-97 0,-1-2 0 15,3-3 37-15,3-2 0 0,-3-3-37 16,2-1 0-16,1-4 26 0,0-6 0 0,2 0-26 0,-3 0 0 15,2 0 49-15,3 0 1 0,1-8-50 0,1-5 0 16,1-7 50-16,1-4 1 0,0-1-51 0,-1 1 0 16,-2-3 49-16,0 2 1 0,-5-1-50 0,2 1 0 15,0 1 41-15,-1 1 1 0,1 0-42 0,-2 4 0 0,-3 4 27 16,-3 2-1-16,1 5-26 0,2 3 0 0,0 5 18 16,0 0 0-16,0 2-18 0,0-1 0 0,0-1 10 15,0 2 2-15,0 1-12 0,2 0 0 0,1 7 6 16,0-1 1-16,2 10-7 0,-2 2 0 0,4 3 5 0,-1 4-1 15,1-1-4-15,-3 0 0 0,3-6 2 0,-4-2 2 16,3-2-4-16,1-1 0 0,-3-4 1 0,1 1 1 16,-2-5-2-16,2 0 0 0,-5 0 1 0,3-2 0 15,2-3-1-15,0 1 0 0,0 0 2 0,3 1-1 16,0-3-1-16,1-4 0 0,-9 2-2137 0</inkml:trace>
  <inkml:trace contextRef="#ctx0" brushRef="#br0" timeOffset="159828.12">19833 8151 1784 0,'0'0'0'0,"0"-2"0"16,0-1 0-16,0 0 4 0,-4 1 2 0,3 2-6 16,-1 2 0-16,-1 1 16 0,0 2-1 0,-5 9-15 15,-2 7 0-15,1 7 70 0,-1 8 1 0,5 2-71 16,-1 4 0-16,4 2 30 0,2 5 0 0,0-3-30 0,0-2 0 15,4-4 22-15,0-4-1 0,4-1-21 0,-4 0 0 16,-1 1 37-16,0 2 0 0,0-4-37 0,0-3 0 16,0-7 43-16,1-2 0 0,-1-3-43 0,-3 2 0 15,1-7 35-15,-1-1 1 0,2-5-36 0,3-2 0 0,-5-6-1726 16</inkml:trace>
  <inkml:trace contextRef="#ctx0" brushRef="#br0" timeOffset="160001.56">20024 8573 1884 0,'0'0'0'0,"-3"-3"0"0,-2 0 0 0,-3 2 42 0,-3-4 2 16,-7 2-44-16,-6 3 0 0,-8-4 80 0,-4 3 1 15,-6-1-81-15,-1 2 0 0,-5 0 58 0,-1 2 1 16,0-1-59-16,1 3 0 0,5-4 39 0,1 0-1 16,1 0-38-16,3 1 0 0,-2 1 22 0,3 3 1 0,5-4-23 15,4 2 0-15,5 0 31 0,6 2 0 0,4-3-31 16,3 1 0-16,4 0 25 0,3-3 0 0,1 2-25 15,2-2 0-15,0 0-1862 0</inkml:trace>
  <inkml:trace contextRef="#ctx0" brushRef="#br0" timeOffset="160480.517">20260 8043 1859 0,'0'0'0'15,"-5"10"0"-15,-3 5 0 0,-5 12 41 0,-4 8 2 0,1 5-43 16,3-2 0-16,0 1 97 0,-1 2 0 0,4 4-97 15,2-2 0-15,4 4 88 0,0 2 0 0,4-3-88 16,2-2 0-16,3-2 34 0,1-3 0 0,4 4-34 16,-1 1 0-16,2 4 20 0,2-2 1 0,0-2-21 15,0-6 0-15,-1-3 18 0,1-2 1 0,2-9-19 16,-1 1 0-16,0-9 22 0,2-2 0 0,-3-3-22 16,0-6 0-16,3-2 24 0,-4-8-1 0,3 2-23 15,-3-5 0-15,0 0 18 0,-1-1 0 0,0 1-18 16,2-5 0-16,-13 13-1940 0</inkml:trace>
  <inkml:trace contextRef="#ctx0" brushRef="#br0" timeOffset="160887.813">21242 8383 1620 0,'0'0'0'0,"8"-7"0"0,9-8 0 0,4-10 0 16,6-5 0-16,-3 3 0 0,-3 0 0 0,-7 3 7 15,-5 2-1-15,-2 2-6 0,-2-4 0 0,-4 3 27 16,-2 1 0-16,-4 1-27 0,-2-2 0 0,-1-1 15 0,-3 1-1 16,-3 1-14-16,-2-2 0 0,-5-1 12 0,-6-2-1 15,0 4-11-15,2 2 0 0,-6 2 26 0,1 1 1 16,3 4-27-16,-3-1 0 0,1 3 36 0,0 4 1 16,2 0-37-16,2 4 0 0,1 7 77 0,1 0 0 15,4 6-77-15,3 1 0 0,5 7 79 0,3 7 0 16,3-1-79-16,2 4 0 0,3 4 62 0,0 6 2 0,2-1-64 15,4 2 0-15,4 1 56 0,1 0 1 0,2 5-57 16,1 3 0-16,2 7 42 0,2 1 1 0,-3 1-43 16,-2-1 0-16,-2-4 36 0,1-3 0 0,-3-1-36 15,-2 4 0-15,-3-1 31 0,-4-3 2 0,0-5-33 16,-3-1 0-16,-3-7 27 0,-2-2 0 0,-2-7-27 16,-1-2 0-16,-2-5 29 0,-1-2 0 0,0-2-29 15,-1-2 0-15,1-1 28 0,0-1 1 0,2-2-29 16,1-7 0-16,3-6 20 0,2-4 1 0,3 1-21 15,1 1 0-15,2 5-2136 0</inkml:trace>
  <inkml:trace contextRef="#ctx0" brushRef="#br0" timeOffset="161121.714">21355 8615 1960 0,'0'0'0'0,"-2"-4"0"0,1 3 0 0,-3-1 18 15,0 1 1-15,-9 1-19 0,-8 0 0 0,-9 0 46 16,-8 0 1-16,-1 0-47 0,-1 3 0 0,2 2 66 16,-5-2 2-16,0 3-68 0,-1 0 0 0,-4-1 28 0,-5 0 1 15,5-2-29-15,4 2 0 0,2 0 18 0,2-1 1 16,4 3-19-16,2-3 0 0,4 4 25 0,1 2-1 16,7-1-24-16,6 1 0 0,8-7 25 0,6 2 1 15,2 0-26-15,5-1 0 0,3 3 18 0,0-3 1 0,7-2-19 16,4 0 0-16,-19-2-1842 0</inkml:trace>
  <inkml:trace contextRef="#ctx0" brushRef="#br0" timeOffset="161325.327">21822 8909 1960 0,'0'0'0'0,"0"0"0"15,-23 21 0-15,3 2-7 0,-9 6 2 0,0-1 5 16,-1 7 0-16,-2 3-52 0,-1 3 0 0,1 1 52 0,3-1 0 16,4-5 0-16,-1-3 0 0,4-1 0 0,1-2 0 15,5-4 3-15,3-3 0 0,2-2-3 0,3-2 0 16,2-3 6-16,3 1-1 0,-2-4-5 0,3-4 0 16,2-9-1397-16</inkml:trace>
  <inkml:trace contextRef="#ctx0" brushRef="#br0" timeOffset="161793.782">22150 9288 1771 0,'0'0'0'16,"3"1"0"-16,4 2 0 0,4 2-4 0,-2-2-1 0,4 2 5 15,-2-2 0-15,-1-4-15 0,1-1-1 0,-3-6 16 16,2-5 0-16,-1-6 0 0,2-1 0 0,4-6 0 16,-1-2 0-16,0-8 1 0,2-4 1 0,2-1-2 15,1 0 0-15,0-1 4 0,-1-2-1 0,-1-5-3 16,1-2 0-16,1-6 39 0,0-3 2 0,-2 5-41 16,-1 7 0-16,-1 2 86 0,-3 5 2 0,-2 2-88 15,0-1 0-15,-4 2 78 0,-1 0 2 0,-5 2-80 16,0 2 0-16,-3 4 62 0,-2 2 1 0,0 2-63 15,0 6 0-15,2 2 57 0,-3 4 1 0,2 5-58 16,4 4 0-16,0 0 43 0,0 5 1 0,2 0-44 0,3 2 0 16,1 1 30-16,1-3 1 0,4 8-31 0,1 6 0 15,9 5 25-15,5 6 1 0,-2 7-26 0,-5 1 0 16,-3 7 20-16,-4 6 0 0,0 0-20 0,-3 1 0 16,1 2 16-16,-2 2 1 0,0 1-17 0,0 1 0 0,0 5 15 15,0 4 2-15,-4-5-17 0,4-5 0 16,-3-6 26-16,1-5 0 0,1-1-26 0,-2-2 0 0,-1-3 39 15,-2-5 0-15,3-3-39 0,-4-5 0 0,3-8 41 16,-1-4-1-16,0-3-40 0,-1-5 0 0,-1-4 27 16,1-1 1-16,-1-3-28 0,2-4 0 0,-3 10-2223 15</inkml:trace>
  <inkml:trace contextRef="#ctx0" brushRef="#br0" timeOffset="162019.46">22773 8775 2098 0,'0'0'0'0,"-6"0"0"16,-4 3 0-16,-7-3 33 0,-5 1-1 0,-7-1-32 15,-5 0 0-15,-7 0 72 0,-7 0 0 0,0 0-72 16,2 0 0-16,0 0 74 0,-2 0 0 0,3 0-74 16,6 0 0-16,5 3 32 0,4-3 2 0,4 2-34 15,6 0 0-15,-1-1 16 0,5 2-1 0,6-3-15 16,1 2 0-16,9-2-1915 0</inkml:trace>
  <inkml:trace contextRef="#ctx0" brushRef="#br0" timeOffset="162396.52">23223 9006 1934 0,'0'0'0'0,"1"-2"0"0,1 1 0 0,1-6 11 16,-3 2 2-16,0-4-13 0,0-10 0 0,-3-5 17 16,0-4 1-16,-2-4-18 0,-1-3 0 0,-1-3 51 15,1-3 1-15,3-2-52 0,-2 2 0 0,3 3 32 0,1-1 1 16,1-3-33-16,3-2 0 0,3-2 21 0,4-1 2 16,3 1-23-16,-1 0 0 0,3 1 21 0,2 1 0 15,2 6-21-15,0 2 0 0,1 7 25 0,-3 4 0 16,2 6-25-16,0 5 0 0,0 4 20 0,-3 4 0 15,2 4-20-15,0 2 0 0,-1 7 17 0,2-3 1 16,-3 7-18-16,2 4 0 0,-1 4 19 0,-1 4 0 0,2 4-19 16,1 3 0-16,0 5 17 0,0 5 0 0,0-4-17 15,0 5 0-15,2 4 16 0,-3 4 1 0,1-3-17 16,-2 0 0-16,-1-5 15 0,0-2 1 0,-2-1-16 16,-6 5 0-16,0 3 11 0,-4 2 0 0,-1-6-11 15,-2-2 0-15,-1-10 10 0,-3-2 1 0,2-1-11 16,-1-4 0-16,-1-3 15 0,0-1 1 0,1-1-16 15,2-4 0-15,0-2 21 0,2 1 0 0,-1-5-21 16,1-3 0-16,-2-5-1969 0</inkml:trace>
  <inkml:trace contextRef="#ctx0" brushRef="#br0" timeOffset="162700.645">24170 8296 2035 0,'0'0'0'16,"1"11"0"-16,1 10 0 0,1 12 61 0,0 12-1 16,0 1-60-16,-1-2 0 0,1-1 105 0,-3 1 0 15,2 2-105-15,1 1 0 0,2 10 56 0,-1 2 0 16,1-2-56-16,2-5 0 0,2-6 40 0,1-2 0 15,-1-1-40-15,-1 3 0 0,0-3 23 0,-1 1-1 16,-1-4-22-16,-1-7 0 0,-2-6 16 0,-1-5-1 0,-4-4-15 16,-3-4 0-16,-1-2 23 0,-4-4-1 0,1-3-22 15,-1-5 0-15,0 0 17 0,3-5 0 0,-3-6-17 16,2-3 0-16,8 14-2036 0</inkml:trace>
  <inkml:trace contextRef="#ctx0" brushRef="#br0" timeOffset="163223.36">23934 8244 1847 0,'0'0'0'0,"3"-6"0"16,3-5 0-16,4-10 12 0,-1-3 0 0,4 1-12 16,1 2 0-16,2 4 13 0,2-4 0 0,3 5-13 0,1 5 0 15,2 5 72-15,1 3 0 0,2 3-72 0,2 3 0 16,1 6 29-16,1 4 1 0,-3 0-30 0,-1 1 0 0,1-1 20 15,-1-1 2-15,-2 4-22 0,1-3 0 16,-1 3 47-16,1-2 0 0,-2 5-47 0,-4-3 0 0,-2 1 49 16,-2 2 2-16,-3 2-51 0,-4-1 0 0,-4 4 53 15,-4 1 1-15,-4-1-54 0,-2-2 0 0,-7 2 51 16,-3-3 1-16,-1-1-52 0,-1-4 0 0,-2-3 45 16,-2-1 0-16,0-1-45 0,1-6 0 0,1-2 31 0,-1-3 0 15,0 0-31-15,-1 2 0 0,-3-2 24 0,0-2 0 16,5-1-24-16,1 0 0 0,3-2 17 0,0 0 3 15,4-1-20-15,3 5 0 0,3-3 13 0,5 3 0 16,2 1-13-16,1 0 0 0,-3 1 12 0,3 3 0 0,7-3-12 16,7 5 0-16,9 4 10 0,3 3 1 0,2 1-11 15,1-1 0-15,-1-1 8 0,-4 1 1 0,3 3-9 16,3-4 0-16,4 4 8 0,1 0 1 0,1 5-9 16,-4 1 0-16,-2 5 7 0,-3 1-1 0,-2 2-6 15,-3 2 0-15,-6-4 6 0,-1 3 0 0,-6-3-6 16,-2-1 0-16,-5-5 2 0,-5 0 1 0,-5 0-3 15,-1-3 0-15,-4 2 0 0,-3 0 1 0,-4-1-1 16,-4-4 0-16,-4 0 0 0,-6 1 0 0,-1-7 0 16,-1 1 0-16,-5-6 0 0,-4-1 0 0,2 0 0 15,2-1 0-15,3-6-1 0,2-1 1 0,-1 0 0 16,1-4 0-16,4-2-1 0,0-1 1 0,4-2 0 0,2 1 0 16,4-1-1-16,2 0 0 0,2 1 1 0,4 1 0 15,11 11-2187-15</inkml:trace>
  <inkml:trace contextRef="#ctx0" brushRef="#br0" timeOffset="163600.357">25048 7741 2035 0,'0'0'0'16,"5"3"0"-16,4 6 0 0,4 4 2 0,4 4 1 16,3 6-3-16,-5 5 0 0,5 5 10 0,-1 4 0 0,0 4-10 15,3 2 0-15,2 4 88 0,2 2 1 0,1 3-89 16,0-2 0-16,-2 2 35 0,2 2 0 0,-3 1-35 16,-5 2 0-16,-3 2 24 0,-1 2 2 0,-4 1-26 15,-3-2 0-15,-3 7 48 0,-4-2 2 0,-2-2-50 16,-3 0 0-16,0-1 46 0,-3-3 0 0,-2-1-46 15,-4-2 0-15,-3-1 50 0,-2 1 2 0,-4-9-52 16,-2-7 0-16,-3-12 53 0,-2-3-1 0,1-7-52 16,-1-2 0-16,2-8 46 0,1 0 1 0,-1-7-47 15,-3 1 0-15,-3-2 60 0,-4 0 1 0,2 4-61 16,3 1 0-16,2 5 54 0,-1 1-1 0,11 1-53 16,7 4 0-16,13-16-2307 0</inkml:trace>
  <inkml:trace contextRef="#ctx0" brushRef="#br0" timeOffset="171396.383">2592 17407 878 0,'0'0'0'0,"0"0"-66"0,0 0 1 16,0 0 65-16,-2-4 0 0,2 4-561 0</inkml:trace>
  <inkml:trace contextRef="#ctx0" brushRef="#br0" timeOffset="171784.895">2678 17223 1494 0,'0'0'0'0,"0"0"0"15,-3 0 0-15,3 0 107 0,-5 0 1 0,5 0-108 0,-5 3 0 16,5-3 174-16,-3 5 1 0,3-5-175 0,-5 11 0 16,5-11 87-16,-3 20 2 0,-2-2-89 0,2 2 0 15,1 6 37-15,2 4 0 0,-3 2-37 0,3-2 0 16,3-3 23-16,-3-1 2 0,5 5-25 0,0 0 0 0,3 4 23 16,0 3-1-16,-3-5-22 0,-2-4 0 0,1-9 18 15,-4-4 1-15,0-2-19 0,0 1 0 0,0 1 13 16,0-1 1-16,-3-2-14 0,2-5 0 0,1-8-1849 15</inkml:trace>
  <inkml:trace contextRef="#ctx0" brushRef="#br0" timeOffset="172027.707">2871 17093 1796 0,'0'0'0'0,"-5"5"0"16,-3 1 0-16,-8 0 9 0,-2 7 0 0,-2 0-9 16,-4 1 0-16,-7 0 9 0,-2 2 0 0,-1 0-9 15,-4 0 0-15,2 1 86 0,-6 1 1 0,4-1-87 16,-5 0 0-16,1-1 35 0,1 0 1 0,0 0-36 16,2-2 0-16,6-1 24 0,-4-2 1 0,7-2-25 15,1-1 0-15,8-1 19 0,1-3 0 0,7 0-19 16,0-4 0-16,13 0-1623 0</inkml:trace>
  <inkml:trace contextRef="#ctx0" brushRef="#br0" timeOffset="173283.703">2947 16977 1947 0,'0'0'0'0,"8"7"0"0,3 2 0 0,4 6 33 15,4 4 1-15,3 3-34 0,-1 1 0 0,-1 4 21 16,1 0 0-16,-3 5-21 0,-2 3 0 0,-4 3 30 0,1 3-1 16,-5-3-29-16,0-2 0 0,0-4 65 0,-3-2 0 15,0-1-65-15,-5-4 0 0,3-3 36 0,-3-1 1 16,0-4-37-16,-3-1 0 0,3-2 27 0,-2-3 0 16,2-1-27-16,0-2 0 0,-3 0 46 0,3-2 0 15,3-3-46-15,-1-1 0 0,-2-2 45 0,-2-2 0 0,-1-1-45 16,3 0 0-16,0 1 31 0,0 1 2 0,0-4-33 15,3-3 0-15,2-3 24 0,0-2 2 0,3 1-26 16,-4 2 0-16,4 2 19 0,0 0 1 0,2 2-20 16,3 0 0-16,-1-1 16 0,1 2 0 0,1 1-16 15,-4-1 0-15,3 0 11 0,-1 0 1 0,1 1-12 16,-2-1 0-16,2 2 10 0,0-2 2 0,0 0-12 16,-1 1 0-16,1-3 8 0,3 1 0 0,-2 0-8 15,2-1 0-15,-4 1 7 0,0 0 0 0,-2-1-7 16,-2 1 0-16,-3 1 8 0,-2 2 0 0,-2 0-8 15,3 0 0-15,-4 1 10 0,0 0 0 0,0 1-10 16,0-1 0-16,-4 1 10 0,3 1 0 0,1 0-10 0,-5 1 0 16,-3 1 10-16,-3-1 0 0,1 3-10 15,-2 0 0-15,-4 4 11 0,-2 2 2 0,5-1-13 0,1 1 0 16,4-2 11-16,0-2 0 0,4 0-11 0,3 2 0 0,-2 0 9 16,-2-1 0-16,5 2-9 0,0 1 0 0,5-1 8 15,-2 1 0-15,6-1-8 0,3 2 0 0,0 0 6 16,6-1 0-16,-2-4-6 0,-2 0 0 0,5 1 5 15,-1-3 0-15,3-2-5 0,-6-4 0 0,3-2 4 16,-2-3 0-16,-2-1-4 0,2 1 0 0,-3-1 1 16,-2-2 0-16,2-1-1 0,0-2 0 0,-4 1 0 0,2 1 2 15,2 0-2-15,-3 1 0 0,-2-1 0 0,0 0 0 16,-4 0 0-16,1 4 0 0,2 4-6 0,-6 2 2 16,2-1 4-16,2 2 0 0,-2 0-15 0,-1 2 0 15,1-1 15-15,2 2 0 0,0 2-21 0,3 3 1 16,3 2 20-16,-5-1 0 0,1 2-23 0,0 0 2 0,-2 0 21 15,-3-3 0-15,1 0-19 0,-3 0 0 0,0-2 19 16,0-1 0-16,0-2-15 0,0 1 2 0,0 0 13 16,-3 1 0-16,3 0-11 0,0-2 1 0,0 0 10 15,0-1 0-15,0-1-8 0,0 1 0 0,0-1 8 16,0-1 0-16,0 0-6 0,0 0 2 0,0 0 4 16,3-1 0-16,0-4-4 0,2-3 2 0,3-1 2 15,0-2 0-15,2-4-2 0,2 1 1 0,4 3 1 16,-1 2 0-16,0 4-1 0,3 0 1 0,-2 2 0 15,0 1 0-15,-3 1 0 0,-1-1 0 0,-4 1 0 16,0-1 0-16,0 2 0 0,-3 0 0 0,-3 0 0 0,1 0 0 16,0 0 0-16,2 0 0 0,-4 0 0 0,3 0 0 15,-1-2 0-15,-2-1 0 0,3 2 0 0,-1 1 0 16,-2 0 0-16,-1 0 0 0,4 0 0 0,-4 0 0 16,1 0 0-16,2 0 1 0,-3 0-1 0,0 0 0 0,0 0 0 15,0 0 1-15,-3-2-1 0,2-1 0 0,1 0 0 16,-4 1 0-16,0 1 0 0,-1-1 0 0,-2-1 0 15,1 0 0-15,-2 1 0 0,0 2 0 0,0 3 0 16,3 0 0-16,1 1 0 0,0 0 0 0,0 3 0 16,4-1 1-16,0 2-1 0,0 1 0 0,0 1 0 0,0 3 1 15,1-1-1-15,6 2 0 0,2 2 1 0,2 0 0 16,-1 0-1-16,3 0 0 0,-1-2 1 0,1 0 1 16,0-1-2-16,3-4 0 0,0-4 1 0,1-2 0 15,-1-1-1-15,2 0 0 0,-2-1 0 0,4 1 1 16,1-5-1-16,-3-5 0 0,2-5 0 0,1-3 1 15,0-1-1-15,-4-1 0 0,4 1 0 0,0-1 1 16,-4-1-1-16,-1-3 0 0,2-3 0 0,-5 0 1 0,-1-4-1 16,-1-3 0-16,2-2 0 0,-5-3 1 0,2-1-1 15,-2-1 0-15,0-3 2 0,-4 1-1 0,0 5-1 16,-3 3 0-16,-1 3 0 0,-1 3 1 0,-3 3-1 16,1 2 0-16,-1 3 0 0,-1 1 0 0,-3 2 0 15,-2 2 0-15,-3 2-1 0,2 0 1 0,7 9 0 16,-4 0 0-16,-2 2-1 0,-1 1-1 0,-32 7 2 15,14 5 0-15,5 2-2 0,7 3 0 0,13-10 2 16,0 4 0-16,2 3-2 0,-1 3-1 0,3 10 3 16,3 2 0-16,2-1-2 0,3 2 0 0,1 2 2 0,3 3 0 15,0 4-1-15,1 3 1 0,22 59 0 0,-11-38 0 16,-6-12 0-16,-2-7 0 0,-1-1 0 0,-2-2 0 16,0-1 0-16,0-1 1 0,-9-28-1 0,0 5 0 0,4 3 1 15,-4 0 0-15,1-11-1 0,-5 0 0 0,3-2 1 16,-3-1 0-16,2-2-1 0,1 0 0 0,-3-3-2073 15</inkml:trace>
  <inkml:trace contextRef="#ctx0" brushRef="#br0" timeOffset="173453.86">4503 17367 1985 0,'0'0'0'16,"-2"-2"0"-16,-1-1 0 0,0 0 29 0,1 0 1 15,-4 0-30-15,-1 1 0 0,-4 1 74 0,-5 1 1 16,-1 1-75-16,-1 2 0 0,-6 0 65 0,-1 1 1 15,-1 0-66-15,-2 3 0 0,-3-1 31 0,-2 2 0 16,-1 0-31-16,6 0 0 0,4 0 19 0,1-2 1 0,6-1-20 16,4 0 0-16,2-2 32 0,6-2 2 0,0 1-34 15,5 1 0-15,0-1 23 0,0-1 1 0,5 2-24 16,3 1 0-16,5 0 17 0,0 3 1 0,7-3-18 16,1-2 0-16,-21-2-1930 0</inkml:trace>
  <inkml:trace contextRef="#ctx0" brushRef="#br0" timeOffset="174359.895">4393 17457 1520 0,'0'0'0'0,"8"-1"0"16,4-1 0-16,11-1 21 0,2 0 2 0,4-2-23 15,0-1 0-15,-1-1 32 0,-2 3 2 0,-1-3-34 16,-4 1 0-16,0 0 48 0,-4-1 1 0,-1 1-49 16,2 1 0-16,-2 4 32 0,-4 1 2 0,1 1-34 0,-5-1 0 15,-3-1 21-15,-2-1 0 0,-1 2-21 0,1 2 0 16,-3-1 25-16,2 1 0 0,-2-1-25 0,0 1 0 16,0-1 33-16,-2 1 1 0,2 0-34 0,-5-1 0 0,-1 2 38 15,-1 1 2-15,-4 0-40 0,-5 1 0 0,2-2 38 16,-5-1 1-16,6-1-39 0,5 1 0 15,3-2 31-15,4 0 2 0,1 0-33 0,-3 0 0 0,3 0 32 16,0-2 1-16,0-2-33 0,3-1 0 0,2 0 30 16,-4-1 2-16,7-2-32 0,5-2 0 0,3 1 29 0,1-1 0 15,2 2-29-15,-6 1 0 0,-5-1 25 0,2 1 1 16,-2 4-26-16,0 0 0 0,-4 1 22 0,1 1 2 16,3 1-24-16,3 1 0 0,-1 1 21 0,3 0 0 15,-1 1-21-15,1 1 0 0,3 4 20 0,2 2 1 16,1-1-21-16,-5-1 0 0,2-3 23 0,-3 0 2 15,-4 0-25-15,3-1 0 0,-8-1 18 0,1-1 0 0,1 0-18 16,-4-1 0-16,1 1 14 0,-1-1 2 0,1 1-16 16,-3-2 0-16,0 0 14 0,0 0-1 0,0 0-13 15,-3 0 0-15,1 0 12 0,2 0 1 0,-3-2-13 16,1-1 0-16,-1-2 9 0,0-1 1 0,1 0-10 16,2 1 0-16,0-1 8 0,0-1 0 0,5-1-8 15,-2-1 0-15,7-1 4 0,-2 1 1 0,2-1-5 16,1 1 0-16,-2-1 2 0,4 3 1 0,0-1-3 15,-2 1 0-15,-3 3 2 0,0-1 1 0,-2 0-3 16,2 2 0-16,3 0 1 0,-3 0 1 0,2 1-2 16,-2 0 0-16,0 2 1 0,0 2 1 0,-2 0-2 15,2 1 0-15,3 0 3 0,-3 0-1 0,2 2-2 16,1 1 0-16,-5-1 1 0,2 0 1 0,0-1-2 0,0 1 0 16,-5 0 1-16,-1 0 2 0,1-2-3 0,2-2 0 15,-2 1 1-15,-3 1 1 0,2 0-2 0,1 2 0 0,-3 0 1 16,2 0 1-16,1-1-2 0,-3 1 0 0,3 0 1 15,-3 0 1-15,2-1-2 0,1 1 0 0,-3 0 1 16,3 0 0-16,-3-1-1 0,2 1 0 0,1 0 1 16,2-2 0-16,-2-1-1 0,1-1 0 0,4 2 0 15,0 0 1-15,2 1-1 0,-2-1 0 0,2-2 0 16,1-1 1-16,-3-1-1 0,1-2 0 0,-1-2 0 0,0-1 1 16,0-1-1-16,5 1 0 0,0-2 0 0,-1-2 2 15,-2-1-2-15,1-3 0 0,2-3 0 0,-4-1 1 16,-1 1-1-16,-3 1 0 0,-2 0 1 0,-3 2 0 15,-3-2-1-15,2 0 0 0,1 0 1 0,-5 1 0 0,2 0-1 16,-2 3 0-16,2 1 1 0,-5 1 0 0,3 2-1 16,2 2 0-16,1 4 1 0,-3 1 1 0,2-1-2 15,0 1 0-15,1-1 1 0,-1 0 0 0,3 2-1 16,-5 0 0-16,1 2 1 0,-3 0 0 0,1 1-1 16,-5 1 0-16,-7 6 2 0,2 1 1 0,3 3-3 15,5 1 0-15,4 2 4 0,4 0 1 0,0 1-5 16,0 1 0-16,3 0 4 0,2 1 1 0,-1 1-5 15,4 0 0-15,2 1 3 0,3 1 1 0,3 0-4 16,0-4 0-16,1-2 4 0,-1-1-1 0,2 0-3 16,-1-2 0-16,2-1 2 0,2-2 2 0,0-3-4 15,-4-2 0-15,-1-1 3 0,-3-2 0 0,1-3-3 0,2-2 0 16,0-2 4-16,-1-3 0 0,0-1-4 0,3-1 0 16,1-2 4-16,2-2 0 0,0-3-4 0,-1 0 0 15,-20 16-2154-15</inkml:trace>
  <inkml:trace contextRef="#ctx0" brushRef="#br0" timeOffset="175038.075">6858 16810 1784 0,'0'0'0'0,"-1"-4"0"16,1 0 0-16,-3-4 81 0,1-2-1 0,-1 2-80 15,-2 4 0-15,2 0 125 0,-2 3 1 0,0 2-126 16,-3 3 0-16,4-1 91 0,-4 3 1 0,0 4-92 15,0 2 0-15,0 6 26 0,0 1 1 0,3 1-27 16,0 1 0-16,5 1 23 0,-3 2 0 0,3 0-23 16,3-1 0-16,5 1 31 0,0 0 0 0,6 0-31 15,2-1 0-15,5-1 35 0,5-1 1 0,-2 1-36 16,3 2 0-16,1 0 37 0,3-1 0 0,0-2-37 0,0-2 0 16,1-5 31-16,-2-3 1 0,-1-3-32 15,1-3 0-15,2-3 38 0,-2-4 1 0,-1-4-39 0,-4-2 0 16,1-5 37-16,-2-1 1 0,-4-4-38 0,0-1 0 0,-5-4 31 15,1-4 0-15,-3 0-31 0,0 2 0 0,-5-4 33 16,-3-1-1-16,-2 1-32 0,-3 3 0 0,-3 0 30 16,-2 2 1-16,0 2-31 0,-3 2 0 0,-3-1 29 15,1 2 0-15,2 3-29 0,4 5 0 0,-4 6 28 16,3 4 0-16,2 2-28 0,0 3 0 0,3 0 25 0,0 4 1 16,3 8-26-16,5 6 0 0,1 8 18 15,4 7 0-15,3 2-18 0,0 1 0 0,1 1 12 0,4 0 1 16,-3 2-13-16,1 3 0 0,-5 3 8 0,2 3 0 15,0 2-8-15,-3-2 0 0,-4-4 2 0,2-4 2 16,-9 2-4-16,-4 0 0 0,-2-2 0 0,-7 1 1 16,-7-6-1-16,-1-4 0 0,-3-5 0 0,-4-3 0 15,-3-11 0-15,-4-5 0 0,-1-11 0 0,1-6 0 0,-1-5 0 16,1 0 0-16,3-7 0 0,1-2 0 0,4-4 0 16,4 0 0-16,0-1 0 0,5-4 0 0,3-1 0 15,5-3 0-15,7-5 0 0,6-2 0 0,3 2 0 16,4 5 0-16,6 0 0 0,6 3 0 0,1-2 0 15,1 0 0-15,7 1 1 0,1-1 0 0,1 4-1 16,5 1 0-16,1 3 1 0,2 0 2 0,2 5-3 16,3 3 0-16,-48 16-2509 0</inkml:trace>
  <inkml:trace contextRef="#ctx0" brushRef="#br0" timeOffset="175448.8">8492 16697 2072 0,'0'0'0'15,"0"0"0"-15,-8 3 0 0,8-3 20 0,-17 5 2 16,1 0-22-16,-5 3 0 0,-3 1 41 0,-3 2 2 16,-2 2-43-16,1 3 0 0,-3 4 51 0,3 4 1 0,2 0-52 15,1 0 0-15,4-2 39 0,0 0 1 0,5 0-40 16,0 0 0-16,7 1 24 0,-2-1 1 0,4-2-25 16,4 1 0-16,-2-2 47 0,5-2 0 0,5 1-47 15,0 1 0-15,6 0 59 0,3 1 0 0,2 1-59 16,2-1 0-16,1 3 57 0,2-1 2 0,4-2-59 15,1-1 0-15,-1-3 57 0,4-2 1 0,1-2-58 16,2-3 0-16,-5-1 37 0,2-2 1 0,-1-3-38 16,1-1 0-16,-2-4 27 0,2 1 1 0,0-2-28 15,-4-2 0-15,4-3 18 0,-5-1 2 0,1-3-20 16,1 1 0-16,-1-1 12 0,-4-3 1 0,0-2-13 0,-7-2 0 16,-14 19-2299-16</inkml:trace>
  <inkml:trace contextRef="#ctx0" brushRef="#br0" timeOffset="175631.11">8739 16977 2224 0,'0'0'0'0,"-8"4"0"0,-5 0 0 0,-7 3 14 16,-6 2 2-16,-2 1-16 0,-3-1 0 0,-2 1 38 16,-1-1 1-16,1 1-39 0,-1-1 0 0,6-1 105 15,-4-2 0-15,5 1-105 0,-2-1 0 0,5 0 35 0,2-1 0 16,1 0-35-16,4 1 0 0,9-1 22 0,0 3 2 15,3-2-24-15,2-1 0 0,3-5-1993 0</inkml:trace>
  <inkml:trace contextRef="#ctx0" brushRef="#br0" timeOffset="177748.418">9877 16681 1960 0,'0'0'0'0,"0"0"0"15,18-6 0-15,-1 0 72 0,4 1 0 0,3 0-72 16,0 2 0-16,1 0 138 0,2 0 1 0,1 1-139 0,-3 2 0 15,1 5 101-15,-1 1 0 0,4 2-101 0,-4 2 0 16,4 2 26-16,-2 3-1 0,2 2-25 0,-4 5 0 16,-1 3 25-16,-3 6 1 0,0-1-26 0,-7-2 0 0,0-1 27 15,-4-2 0-15,-2-1-27 0,-8-2 0 0,-5-1 23 16,-6-2 1-16,-2-3-24 0,-3-2 0 0,-1-3 22 16,-1-1 1-16,-3-4-23 0,-3-1 0 0,-1-4 18 15,-2-2 1-15,0-4-19 0,0-1 0 0,3-4 16 16,-2-1-1-16,2-3-15 0,2-2 0 0,1-3 14 15,1-2 0-15,7-1-14 0,0 0 0 0,2-2 13 16,6-1-1-16,0 0-12 0,5 1 0 0,5-2 9 16,3 1 1-16,0 5-10 0,0 1 0 0,2 1 8 0,1 4 0 15,2 1-8-15,1 1 0 0,2 0 4 0,1 1 2 16,2 4-6-16,-4 2 0 0,1 3 2 0,0 2 1 0,-2 2-3 16,0 1 0-16,1 0 0 0,1 2 2 0,-4 1-2 15,-2 0 0-15,1 2-4 0,2 3 2 16,-4 1 2-16,3-1 0 0,-4 1-18 0,1 1 0 0,2 0 18 15,-3 1 0-15,2 0-31 0,-1 4-1 0,3-1 32 16,0 0 0-16,1 2-33 0,-2 2-1 0,2 0 34 16,1-2 0-16,2 0-25 0,0 0 2 0,2-2 23 15,-2-3 0-15,1-1-17 0,-1 0 0 0,2-2 17 16,-1-2 0-16,-1-3-9 0,0-1 1 0,2-2 8 16,-2-1 0-16,1-4-4 0,-1-1 0 0,2-2 4 15,-6-2 0-15,4-3-1 0,-3-1 1 0,-5-3 0 16,-2-2 0-16,1-2 0 0,-2-1 1 0,-5-1-1 15,0-1 0-15,0 1 3 0,-5-1-1 0,0 1-2 16,2-1 0-16,-5 2 4 0,3 0 2 0,0 3-6 0,2 3 0 16,3 4 7-16,-3 3 0 0,3 2-7 0,0 3 0 15,0-1 7-15,0 1 1 0,0 1-8 0,3 1 0 0,0 1 6 16,4-1 0-16,-1 7-6 0,7 7 0 0,-1 5 5 16,4 6 1-16,2 0-6 0,-2 1 0 0,-2-1 4 15,2-4 0-15,-3 0-4 0,0 0 0 0,3-1 3 16,-4-2-1-16,1-2-2 0,0-3 0 0,-5-2 2 15,0-1 0-15,-2-3-2 0,1-4 0 0,-6-4 2 16,2-1 0-16,-3-2-2 0,4-2 0 0,-4-3 1 0,1 0 1 16,2-8-2-16,-3-6 0 0,0-11 0 0,0-7 0 15,-3-1 0-15,2 0 0 0,-6 1-1 0,-1 2 0 16,2 0 1-16,-2 2 0 0,3 1-15 0,-3 0 1 16,3 0 14-16,2 1 0 0,-2-1-44 0,5 0 1 0,-3 2 43 15,-2 4 0-15,1 4-66 0,-3 3 1 0,6 6 65 16,-3 3 0-16,3 8-61 0,-2 4 2 0,3 2 59 15,0 1 0-15,0 1-37 0,0 0 1 0,0 10 36 16,3 8 0-16,3 10-24 0,2 7 1 0,0 2 23 16,0-1 0-16,-3 1-3 0,3 0-1 0,0-1 4 15,0 1 0-15,5 2 0 0,-4 3 1 0,2-3-1 16,-1 1 0-16,1-3 17 0,-3-1 1 0,2-4-18 16,-3-5 0-16,-2-6 38 0,-5-3 2 0,3-6-40 15,-3-3 0-15,-3-8 47 0,3-2 0 0,-3-4-47 16,3 1 0-16,0 1-1897 0</inkml:trace>
  <inkml:trace contextRef="#ctx0" brushRef="#br0" timeOffset="177899.647">11149 16723 1821 0,'0'0'0'0,"0"-4"0"0,0 1 0 16,0-2 62-16,-3-1 0 0,1 0-62 0,-2 1 0 16,0 2 97-16,0 0 1 0,-4 0-98 0,-10-1 0 0,-3 1 65 15,-7 0 0-15,-3 1-65 0,3 2 0 0,1 2 34 16,1 0 2-16,4 1-36 0,1 2 0 0,0-1 21 15,4 1 0-15,1 0-21 0,3 0 0 0,2-1 15 0,1 1-1 16,1 0-14-16,6-2 0 0,3-3-1809 0</inkml:trace>
  <inkml:trace contextRef="#ctx0" brushRef="#br0" timeOffset="178302.828">11203 16764 1909 0,'0'0'0'0,"5"9"0"16,6 7 0-16,7 11 16 0,3 8 1 0,-4-2-17 16,-1-1 0-16,-3-4 30 0,-4 1 1 0,-1-2-31 15,-1-2 0-15,-3-1 112 0,-4-2 1 0,0-2-113 16,0-2 0-16,-4-2 38 0,0-2 2 0,1-3-40 16,2-1 0-16,-6-4 25 0,3-1 1 0,-1-4-26 15,0-1 0-15,-1-3 38 0,-1-2 1 0,-1-6-39 16,-4-3 0-16,-4-5 32 0,-5-5 2 0,3-3-34 0,2-3 0 15,4-1 23-15,0-3 1 0,3 1-24 16,1 0 0-16,3-2 17 0,0-1 0 0,5 1-17 0,2 1 0 16,4 4 6-16,4 2 2 0,3-1-8 0,3 1 0 15,4-1 1-15,1 3 0 0,1 0-1 0,-3 2 0 16,1 4 0-16,-1 1 0 0,-2 5 0 0,4 4 0 16,-3 7-1-16,1 5 1 0,-5 2 0 0,2 3 0 0,0 1-1 15,-2 3 1-15,-1 1 0 0,0 3 0 0,1-1-1 16,-1 2 1-16,-5 1 0 0,-3 0 0 0,-5 1 1 15,-5-1 0-15,-2-1-1 0,-1-2 0 0,-1-1 6 16,-2-2-1-16,-2 0-5 0,0 0 0 0,-1 0 12 16,-2 0-1-16,0-3-11 0,2-3 0 0,1-5 10 0,2-2 1 15,1 1-11-15,4-1 0 0,6 2-1989 0</inkml:trace>
  <inkml:trace contextRef="#ctx0" brushRef="#br0" timeOffset="178881.474">11535 16590 1758 0,'0'0'0'0,"3"1"0"16,2-1 0-16,6 2 8 0,-1 1 1 0,1 0-9 16,-2 0 0-16,-4 0 59 0,0 2 2 0,1 1-61 15,2 1 0-15,2 1 66 0,-1 1 1 0,-1 1-67 16,0-1 0-16,3 1 28 0,-3-1 2 0,2 1-30 16,-5-2 0-16,0-2 19 0,1-1 0 0,-1-2-19 15,-2 0 0-15,2-1 21 0,-1-1 2 0,1 1-23 16,0-2 0-16,1 0 35 0,-4 0 3 0,1 0-38 15,0 0 0-15,2-2 44 0,3-1 1 0,2-2-45 16,-1-1 0-16,2 0 31 0,1-1 0 0,0 3-31 0,-2 0 0 16,-2 3 21-16,0-1 2 0,-2 1-23 0,1 1 0 15,-6 0 14-15,2 1 2 0,0 1-16 0,2-1 0 16,-3 1 7-16,1 0 1 0,0-2-8 0,-1 0 0 0,1 1 2 16,0-1 1-16,-1 0-3 0,1 2 0 0,-3-2 3 15,2 0-1-15,1 0-2 0,-3 0 0 0,3 0 1 16,-3 0 1-16,0 0-2 0,0 0 0 0,0 0 0 15,0 0 1-15,0 0-1 0,0 0 0 0,0 0 0 16,0 1 0-16,2 1 0 0,2-1 0 0,3 1 0 0,-1 0 0 16,0-2 0-16,2 0 0 0,-3 0 0 0,3-2 0 15,2-4 0-15,1-2 0 0,-3-2 0 0,1 1 0 16,1-4 0-16,1-3 0 0,-3-3 0 0,2-3 0 16,1-2 0-16,-5 1 0 0,5-3 0 0,-3 1 0 15,0-2 0-15,-1-1 0 0,-4-2-1 0,0-1 1 16,-3 3 0-16,2 3 0 0,1 1-1 0,-3 2 1 0,-3 3 0 15,1 1 0-15,2 6-1 0,0 1 1 0,0 3 0 16,0 3 0-16,0 3-1 0,0 4 1 0,0 1 0 16,0 3 0-16,5 4 0 0,-4 3 0 0,1 7 0 15,3 7 0-15,0 11 0 0,3 6 1 0,-4-1-1 16,1 0 0-16,-2-4 2 0,1-1 1 0,0-3-3 16,-4-1 0-16,0-6 6 0,0-1 1 0,-3-3-7 15,2-2 0-15,-1-2 12 0,0-1 1 0,2-3-13 16,0-3 0-16,0-2 16 0,2-3 2 0,0-3-18 15,-1-4 0-15,-1-1-1928 0</inkml:trace>
  <inkml:trace contextRef="#ctx0" brushRef="#br0" timeOffset="179100.678">12231 16327 1897 0,'0'0'0'0,"-8"-2"0"0,-8-1 0 0,-9 0 41 15,-8 0-1-15,-6 0-40 0,-1 1 0 0,-1 0 53 16,-4 2-1-16,1 2-52 0,-3 1 0 0,4 0 65 16,2 0 2-16,1-1-67 0,-1-4 0 0,1-1 30 15,-2 0 1-15,6-2-31 0,6-1 0 0,4 1 20 0,2 1-1 16,15-4-19-16,5-5 0 0,4 13-1738 16</inkml:trace>
  <inkml:trace contextRef="#ctx0" brushRef="#br0" timeOffset="179326.84">12931 15822 2287 0,'0'0'0'0,"-5"6"0"15,-1 4 0-15,-5 5 61 0,-4 6 1 0,1 3-62 16,-2 4 0-16,-1 5 111 0,-2 4 0 0,4-1-111 15,2-1 0-15,2 5 112 0,3-1 1 0,7-1-113 16,1 0 0-16,0-1 36 0,4-2-1 0,4-1-35 16,0 4 0-16,0-1 22 0,2 2 0 0,3-4-22 15,3-5 0-15,-2-4 27 0,2-4 0 0,0-3-27 0,0-2 0 16,1-1 19-16,-2-2 0 0,4-1-19 0,-2-2 0 16,-17-11-2299-16</inkml:trace>
  <inkml:trace contextRef="#ctx0" brushRef="#br0" timeOffset="179715.878">13680 16499 1934 0,'0'0'0'0,"8"-6"0"0,2-5 0 0,9-6 54 0,2-4 0 16,-4-3-54-16,1 0 0 0,-2-2 81 0,-5-3-1 15,-2-1-80-15,-1 0 0 0,-6 1 78 0,-2 1-1 16,-6-1-77-16,-2 1 0 0,-5-1 32 0,-3 1 0 15,-5-1-32-15,-1 1 0 0,-5 3 19 0,-2-2 0 16,-1 3-19-16,-4 3 0 0,1 4 14 0,-2 3-1 0,1 3-13 16,6 1 0-16,-1 4 12 0,5 3 0 0,3 4-12 15,2 4 0-15,3 4 10 0,3 4 1 0,5 4-11 16,-1 4 0-16,3 4 9 0,1 5 1 0,3 2-10 16,2 1 0-16,2 5 9 0,3 2 1 0,1 4-10 15,3 4 0-15,-1 2 8 0,5 4 0 0,-3-3-8 16,1 1 0-16,2 2 9 0,-1 0 1 0,-2-2-10 15,1 0 0-15,-1 1 11 0,-2-4 1 0,0-3-12 16,-4-4 0-16,0-4 12 0,-4-4 1 0,0-6-13 16,-5-3 0-16,-2-7 16 0,-1-4 1 0,2-4-17 0,-2-4 0 15,-1-5 17-15,1-1 1 0,1-4-18 0,2-6 0 16,5 10-2041-16</inkml:trace>
  <inkml:trace contextRef="#ctx0" brushRef="#br0" timeOffset="179892.855">13709 16561 2072 0,'0'0'0'0,"-5"2"0"0,0-1 0 0,-3 1 55 16,0 1 0-16,-11 2-55 0,-3 0 0 0,-10-1 102 0,-6 1 2 16,0 0-104-16,1 0 0 0,2-1 117 0,1 1 2 15,-4 0-119-15,3-1 0 0,2 1 38 0,-1 0 1 16,2-2-39-16,4-1 0 0,2-1 23 0,2 3 2 15,3-6-25-15,4 0 0 0,-2-2 31 0,4-3 2 0,7-2-33 16,5-2 0-16,3 11-2111 0</inkml:trace>
  <inkml:trace contextRef="#ctx0" brushRef="#br0" timeOffset="180092.224">14007 16713 2287 0,'0'0'0'0,"-2"8"0"16,-2 5 0-16,-3 7 49 0,-1 6 1 0,-1 2-50 16,-7 1 0-16,-2 1 87 0,-2 0-1 0,-4-2-86 15,1-1 0-15,3-3 97 0,-1-2-1 0,3-3-96 0,-1-2 0 16,2-1 35-16,-1 0 0 0,1-2-35 0,1-3 0 16,3-1 21-16,-3-2 0 0,5-5-21 0,4-1 0 15,7-2-2149-15</inkml:trace>
  <inkml:trace contextRef="#ctx0" brushRef="#br0" timeOffset="180464.603">14394 16838 2337 0,'0'0'0'16,"5"-6"0"-16,3-5 0 0,5-8 42 0,0-5 0 15,-1 0-42-15,-1-1 0 0,-1-2 81 0,-2-2 1 16,2-4-82-16,1-3 0 0,-3-4 100 0,3-4 0 16,-2-4-100-16,1 1 0 0,-5-1 31 0,0-4 2 0,-2 3-33 15,0 3 0-15,-2 3 20 0,-1 4 0 0,0 1-20 16,0 0 0-16,4 1 26 0,-3-1 0 0,6 4-26 16,-3 5 0-16,0 5 18 0,2 5 1 0,0 5-19 15,1 5 0-15,1 4 13 0,3 3 1 0,-2 4-14 16,3 3 0-16,0 3 12 0,-2 3 0 0,6 4-12 15,0 6 0-15,5 6 9 0,1 5 0 0,-1 2-9 16,-4 1 0-16,-1 2 7 0,-3 1 1 0,0 1-8 16,-1-1 0-16,-1-1 5 0,2-4 2 0,-3 2-7 15,1 3 0-15,-2 0 6 0,3 0 1 0,-6-3-7 16,0-4 0-16,-1-5 5 0,-3-4 2 0,-1-3-7 0,-1-3 0 16,-1-7 5-16,-1-3 1 0,4-2-6 0,-1-4 0 15,-1 0-2333-15</inkml:trace>
  <inkml:trace contextRef="#ctx0" brushRef="#br0" timeOffset="180654.324">15022 16428 2135 0,'0'0'0'0,"-8"-1"0"0,-4-1 0 0,-6 0 52 16,-9 1-1-16,-3-1-51 0,-4 2 0 0,-4 2 52 0,-8-1 1 15,1 3-53-15,2-1 0 0,3 1 105 0,0 3 1 16,2-1-106-16,5 0 0 0,4 1 40 0,0-1 0 15,9-1-40-15,2 0 0 0,2-2 25 0,5-3 0 16,5 0-25-16,2-2 0 0,4 2-2013 0</inkml:trace>
  <inkml:trace contextRef="#ctx0" brushRef="#br0" timeOffset="180929.788">15306 15659 2123 0,'0'0'0'0,"6"8"0"15,7 6 0-15,8 5 22 0,4 9 1 0,2 4-23 16,-1 0 0-16,-1 2 46 0,4 3 0 0,-3 4-46 0,-2 3 0 16,1 4 58-16,-3 4 0 0,2 0-58 0,-3 4 0 15,-3-1 40-15,-1 1-1 0,-3 1-39 0,-4 0 0 16,-5 0 23-16,-2 1 2 0,-6-6-25 0,-2-6 0 15,-8-9 20-15,-3-6 1 0,-1-2-21 0,-4-4 0 16,0-3 25-16,-4-4 1 0,-2-4-26 0,3-3 0 0,1-5 19 16,1-1 0-16,1-8-19 0,4-3 0 0,4-7 14 15,-1-3 0-15,7-4-14 0,7-3 0 0,0 23-1996 16</inkml:trace>
  <inkml:trace contextRef="#ctx0" brushRef="#br0" timeOffset="181366.714">16278 16721 2299 0,'0'0'0'16,"0"-2"0"-16,0-1 0 0,0 0 16 0,0 0-1 0,0-5-15 15,-1-8 0-15,1-6 29 0,-5-5 1 0,2-3-30 16,-7-3 0-16,1-7 103 0,-3-3 1 0,1-2-104 15,-2-1 0-15,1-3 34 0,-1-1 0 0,5 1-34 16,0-1 0-16,5-3 22 0,3 1 2 0,3 5-24 16,5-1 0-16,3 2 38 0,4 4 1 0,2 2-39 15,2 2 0-15,2 3 37 0,0 3 0 0,-1 4-37 16,1 4 0-16,1 5 32 0,1 5-1 0,2 4-31 16,2 7 0-16,2 6 21 0,1 5 2 0,1 5-23 0,-3 4 0 15,1 9 15-15,1 4 1 0,2 3-16 0,2 5 0 16,1 5 11-16,1 4 1 0,-5 1-12 0,-3 1 0 15,-2 0 7-15,-1 3 2 0,-1 1-9 0,-2-1 0 16,-1-2 9-16,-2 1 0 0,-3-2-9 0,-3-3 0 0,-3-2 10 16,-7 1 2-16,2-2-12 0,-5-2 0 0,0-3 12 15,0-4 0-15,-5 0-12 0,2-4 0 0,-2-5 15 16,-2-1 0-16,1-5-15 0,-2-2 0 0,0-6 13 16,-3-1 0-16,5-5-13 0,2-2 0 0,0-3 11 15,4-2 0-15,0-3-11 0,0-2 0 0,0-5 8 16,0 0 1-16,6-6-9 0,4-2 0 0,-10 20-2398 0</inkml:trace>
  <inkml:trace contextRef="#ctx0" brushRef="#br0" timeOffset="181937.142">17780 16219 2135 0,'0'0'0'0,"6"-1"0"0,7-1 0 0,6 2-2 0,5 0 1 15,-2 3 1-15,-1 2 0 0,-2 3-31 0,-1 3 2 16,-1 3 29-16,-1 0 0 0,0 2 34 0,-2 3 1 16,-1 2-35-16,0 3 0 0,-2 4 21 0,-1 2 1 15,-3 2-22-15,-2-1 0 0,-5 0 22 0,-3-5-1 16,-3-2-21-16,-4-2 0 0,-4-4 65 0,-4-4 1 16,-2-3-66-16,-3-1 0 0,-2-4 64 0,-2-1 0 0,0-4-64 15,-5-2 0-15,0-2 53 0,-3-2 1 0,0-5-54 16,1 1 0-16,-2-2 37 0,0-2 0 0,5-3-37 15,5 0 0-15,2 1 26 0,5-1 1 0,5-3-27 16,1-2 0-16,5-3 20 0,6 1 0 0,2 0-20 16,2 3 0-16,9-2 14 0,3-2 0 0,6 0-14 15,0 4 0-15,6 2 10 0,3 2 1 0,-2 2-11 16,4 1 0-16,-31 13-2107 0</inkml:trace>
  <inkml:trace contextRef="#ctx0" brushRef="#br0" timeOffset="182329.082">18051 16199 1721 0,'0'0'0'0,"8"4"0"16,4 3 0-16,11 4 34 0,4 3 0 0,0 3-34 15,-3 4 0-15,-8 3 62 0,1 4 0 0,-4 2-62 0,0 2 0 16,-5 1 57-16,0 4 0 0,-2-3-57 0,0 0 0 16,-4-3 35-16,1-1 1 0,0-1-36 0,-1-1 0 0,1-1 21 15,0-3 2-15,1 0-23 0,-3 0 0 0,4-4 27 16,-5 1 0-16,3-5-27 0,2-4 0 0,0-4 36 16,-1-3 1-16,3-2-37 0,-1-3 0 0,1-3 37 15,2-2 0-15,2-6-37 0,4-5 0 0,2-6 37 0,2-5 1 16,0-1-38-16,-3 2 0 0,-3 1 30 0,-2 1 2 15,-3-1-32-15,2 0 0 0,-1 1 21 0,1 0 0 16,-2 2-21-16,-2 1 0 0,-3 1 15 0,-1-1 0 16,0 4-15-16,-1 3 0 0,-1 4 6 0,0 4 1 15,0 3-7-15,0 1 0 0,0 2 4 0,0 2 1 0,0-1-5 16,2 4 0-16,1 1 3 0,2 2 1 0,3 6-4 16,3 5 0-16,2 4 2 0,-1 3 0 0,3 0-2 15,-1-2 0-15,-4-2 2 0,1 0 2 0,-2-2-4 16,4-1 0-16,3-1 2 0,-5-2 1 0,0-4-3 15,1-1 0-15,-3-3 4 0,-2-3-1 0,-3-2-3 16,0-3 0-16,-1-1 3 0,-2-3 1 0,4-5-4 16,-3-7 0-16,-1-6 2 0,4-5 1 0,-3-3-3 15,1-2 0-15,-3 32-1962 0</inkml:trace>
  <inkml:trace contextRef="#ctx0" brushRef="#br0" timeOffset="182491.696">18787 15804 1834 0,'0'0'0'0,"0"0"0"0,8 21 0 0,-5-2 4 16,2 6-1-16,0 5-3 0,0 5 0 15,-1 8 12-15,1 4 1 0,1 2-13 0,-2 2 0 0,0 1 106 16,1 1 2-16,0 0-108 0,0 3 0 0,0 2 40 16,1-1 2-16,2-3-42 0,0-6 0 0,-2-7 28 15,2-6 1-15,0-5-29 0,0-3 0 0,-5-5 60 16,-1-5 0-16,6-6-60 0,1-4 0 0,-9-7-1755 15</inkml:trace>
  <inkml:trace contextRef="#ctx0" brushRef="#br0" timeOffset="182688.205">18918 16175 2148 0,'0'0'0'0,"-10"1"0"15,-11 3 0-15,-15 0 15 0,-7 3 0 0,-3 1-15 16,4 1 0-16,-1 4 13 0,0 3 1 0,3-1-14 16,-4 1 0-16,0 0 30 0,0 0 0 0,4-2-30 15,3 0 0-15,7 1 15 0,3-3 1 0,8-2-16 16,5-5 0-16,14-5-1723 0</inkml:trace>
  <inkml:trace contextRef="#ctx0" brushRef="#br0" timeOffset="182935.719">19244 16403 2135 0,'0'0'0'0,"4"9"0"0,2 10 0 0,5 13 47 15,2 9 1-15,1 0-48 0,1 2 0 0,-3 0 122 16,1-1-1-16,-2 3-121 0,0-2 0 0,1-1 64 15,-1 1 1-15,-3-5-65 0,-4-5 0 0,1-7 30 0,-2-7 2 16,-3-5-32-16,-4-3 0 0,0-3 13 0,0-3 2 16,-3-7-15-16,1-3 0 0,6 5-2020 0</inkml:trace>
  <inkml:trace contextRef="#ctx0" brushRef="#br0" timeOffset="183192.338">19264 16509 1608 0,'0'0'0'0,"1"-8"0"16,4-6 0-16,3-8 90 0,0-5 1 0,3-2-91 15,2 4 0-15,0-1 166 0,2 1 1 0,5 3-167 16,0 1 0-16,6 4 176 0,1 1 0 0,-2 3-176 16,1 4 0-16,-1 1 9 0,1 2 1 0,-2 4-10 15,-2 4 0-15,-1 4 45 0,0 4 0 0,-2 2-45 16,-2 2 0-16,-1 2 35 0,-1 3 0 0,-4 3-35 16,-7 2 0-16,-4 5 24 0,-4 1 1 0,-6-5-25 15,-1-1 0-15,-8-5 18 0,-2-3 0 0,-3 0-18 16,-1-1 0-16,-2 0 10 0,-2-4 1 0,0-3-11 0,2-2 0 15,-3-3 6-15,1-3 0 0,0-1-6 16,4-3 0-16,-2-2 5 0,1-3-1 0,2-3-4 0,4 1 0 16,20 11-2086-16</inkml:trace>
  <inkml:trace contextRef="#ctx0" brushRef="#br0" timeOffset="183575.948">19820 16232 1972 0,'0'0'0'0,"0"1"0"0,0 1 0 0,0 0 29 0,-3 1 1 15,-1 0-30-15,-2 3 0 0,-2 4 96 0,-3 1 2 16,1 5-98-16,-1-1 0 0,5 4 74 0,1 2 1 16,3 0-75-16,2 1 0 0,0-2 29 0,4 4 0 0,0-3-29 15,4-4 0-15,4-4 18 0,0-2 1 0,-1-3-19 16,-1-2 0-16,-2-3 15 0,-2-3 0 0,-1-1-15 15,0-2 0-15,1-1 10 0,2 1 1 0,-3-3-11 16,3-5 0-16,2-7 8 0,1-2 0 0,-5-1-8 16,1 4 0-16,-4-4 3 0,-2 1 2 0,1 2-5 15,0 4 0-15,2 3 0 0,-4 1 0 0,2 6 0 16,-1 0 0-16,4 3-5 0,-3-1 1 0,1 4 4 16,2 1 0-16,3 0-14 0,1 2 1 0,3 6 13 15,2 3 0-15,2 4-18 0,3 4 1 0,0 0 17 16,-3-1 0-16,-2-1-25 0,-1 1 2 0,0-1 23 15,0-1 0-15,1-3-21 0,0-3 1 0,1 0 20 16,1 1 0-16,-2-2-16 0,5 1 2 0,-5-2 14 16,-1-1 0-16,-2-4-12 0,-1-1 0 0,-2-2 12 0,0-3 0 15,-2-2-3-15,-1-1 0 0,0-6 3 0,3-6 0 16,-8 15-1744-16</inkml:trace>
  <inkml:trace contextRef="#ctx0" brushRef="#br0" timeOffset="183757.516">20276 15914 1796 0,'0'0'0'0,"1"7"0"0,1 6 0 0,1 6 8 15,0 5 0-15,0 6-8 0,2 5 0 0,3 4 14 0,-3 7 1 16,1 2-15-16,1-1 0 0,1-1 90 0,3 0 0 16,0 2-90-16,-1-2 0 0,1 3 35 0,0 0 3 15,0-3-38-15,0-4 0 0,2-4 24 0,1-3 2 0,-1-5-26 16,0-3 0-16,-7-6 47 0,1-7 1 0,1-5-48 15,-4-2 0-15,-4-7-1680 0</inkml:trace>
  <inkml:trace contextRef="#ctx0" brushRef="#br0" timeOffset="183947.353">20456 16235 2161 0,'0'0'0'0,"-8"2"0"15,-5-1 0-15,-11 1 65 0,-5-1 0 0,-1 1-65 16,0-1 0-16,-4 1 113 0,1 0 2 0,-5 1-115 16,-1 0 0-16,0 2 112 0,-4 1 0 0,1 0-112 0,4 2 0 15,4-1 37-15,6-1 0 0,1 2-37 0,6 3 0 16,7 0 23-16,2 0-1 0,11-3-22 0,4-5 0 0,-3-3-2148 16</inkml:trace>
  <inkml:trace contextRef="#ctx0" brushRef="#br0" timeOffset="184202.46">21116 16005 2400 0,'0'0'0'16,"-4"10"0"-16,-5 7 0 0,-2 10 14 0,-7 10 2 0,2 1-16 15,0 0 0-15,-1 1 54 0,-2 1 1 16,4 1-55-16,3 3 0 0,-1 4 106 0,5 1-1 0,1 0-105 16,6-3 0-16,4-2 33 0,3-1 0 0,6-4-33 15,0-1 0-15,4-6 22 0,2-2 0 0,3-6-22 16,-1-2 0-16,1-6 37 0,0-5 0 0,1-5-37 16,2-2 0-16,-24-4-2202 0</inkml:trace>
  <inkml:trace contextRef="#ctx0" brushRef="#br0" timeOffset="184601.842">21976 16113 2098 0,'0'0'0'0,"4"-9"0"0,4-9 0 0,3-9 35 16,0-4 1-16,-5-4-36 0,1 1 0 0,-6 1 94 15,-2 0 1-15,-6-2-95 0,-1 0 0 0,-6 0 85 16,-4 1-1-16,-1-1-84 0,-1 2 0 0,-1-4 30 15,-2 1 1-15,-4 4-31 0,-1 4 0 0,-4 4 19 16,-3 5 1-16,1 3-20 0,4 3 0 0,1 4 16 0,4 1 2 16,2 6-18-16,3 5 0 0,4 7 13 0,3 4-1 15,5 7-12-15,3 6 0 0,5 8 9 0,2 6 1 16,3 1-10-16,1 3 0 0,2 4 6 0,2 2 0 16,-1 2-6-16,1 4 0 0,-1 5 5 0,2 5-1 15,1-2-4-15,-3-1 0 0,-2-2 4 0,-1-2 0 16,-3-1-4-16,-3-4 0 0,-5 1 3 0,-1-2 0 0,-4-5-3 15,-1-3 0-15,-5-8 6 0,-1-5-1 0,-1-3-5 16,-1-2 0-16,0-4 17 0,0 0 1 0,0-7-18 16,0-4 0-16,3-7 27 0,-3-7 1 0,1-4-28 15,0-3 0-15,3-3 36 0,-1-3 1 0,1-2-37 16,6 0 0-16,2-3 26 0,3-3-1 16,4 0-25-16,7 0 0 0,-7 22-2225 0</inkml:trace>
  <inkml:trace contextRef="#ctx0" brushRef="#br0" timeOffset="184786.446">22053 16423 2173 0,'0'0'0'0,"-3"2"0"0,-1 0 0 16,0-1 25-16,-1 2 1 0,-11 4-26 0,-2 1 0 0,-10 3 49 16,-6 1 0-16,-1 3-49 0,-1-3 0 0,-3-1 99 15,-1 0 0-15,1-1-99 0,-1-2 0 0,0-2 32 16,0-1 2-16,2 0-34 0,3-1 0 15,3 1 21-15,2-2 1 0,3-3-22 0,1 0 0 0,2-1 66 16,2-4 0-16,6 0-66 0,3 0 0 0,5-1 39 16,3-2 1-16,9-1-40 0,5-2 0 0,-9 11-2131 0</inkml:trace>
  <inkml:trace contextRef="#ctx0" brushRef="#br0" timeOffset="185014.108">22204 16602 2123 0,'0'0'0'0,"0"11"0"16,-3 10 0-16,1 12 13 0,1 10 2 0,-1 3-15 15,-1 0 0-15,0 4 15 0,-2 4 2 0,0 0-17 16,1 0 0-16,-1-2 101 0,2-4 0 0,-2-2-101 16,-3-4 0-16,-2-2 35 0,-1-4 1 0,0-4-36 15,0-5 0-15,0-8 24 0,0-6 0 0,4-7-24 16,1-8 0-16,6 2-1878 0</inkml:trace>
  <inkml:trace contextRef="#ctx0" brushRef="#br0" timeOffset="185224.711">22577 16265 2236 0,'0'0'0'0,"3"11"0"0,2 8 0 0,3 11 30 16,-1 10 2-16,1 1-32 0,-1 5 0 0,5 1 88 0,-3 4 1 15,1 0-89-15,-2-1 0 0,-2-2 65 0,1-2 0 16,-1-5-65-16,-3-3 0 0,-1-6 27 0,-4-4 0 16,0-4-27-16,1-5 0 0,1-7 14 0,-5-5 0 15,0-10-14-15,-3-5 0 0,8 8-2016 0</inkml:trace>
  <inkml:trace contextRef="#ctx0" brushRef="#br0" timeOffset="185769.8">22456 16301 1947 0,'0'0'0'0,"3"-9"0"15,2-7 0-15,3-8 24 0,-3-6 2 0,4-3-26 16,4 0 0-16,5-2 58 0,1 0 2 0,2 2-60 16,1 1 0-16,2 2 114 0,1 2 2 0,2 4-116 15,0 6 0-15,1 7 38 0,-1 5 1 0,1 6-39 16,4 3 0-16,2 5 25 0,1 3 1 0,-2 7-26 15,-1 2 0-15,0 6 54 0,0 2 0 0,-3 2-54 16,-4-1 0-16,-4-1 53 0,-4-1 1 0,-2-2-54 16,-4-1 0-16,-5-2 60 0,-1-3-1 0,-5-1-59 15,-5-2 0-15,-3-4 51 0,-3 1 0 0,-3-2-51 0,-1-2 0 16,-2-1 34-16,-2 0 1 0,-2 0-35 0,2-1 0 16,0-3 30-16,0 1 2 0,-1-2-32 0,1-3 0 15,0-1 20-15,0-3 1 0,3 0-21 0,3 1 0 0,4-1 15 16,2 3-1-16,3-1-14 0,0 1 0 0,4-1 10 15,-3 0 2-15,2 1-12 0,-1-1 0 0,1 2 4 16,-1 0 2-16,2 0-6 0,0 0 0 0,0 0 2 16,0 0 0-16,2 2-2 0,5-1 0 0,1 3 0 15,5 0 1-15,6 4-1 0,4 3 0 0,2 4 0 16,4-1 0-16,0 0 0 0,-2-1 0 0,-2 1 0 0,1 0 0 16,-4 2 0-16,-3 2 0 0,-1 1 0 0,-4 1 0 15,-1 1 0-15,-4-1 0 0,1 1 0 0,-1-1 0 16,-2-1 0-16,-2 0 0 0,-2 0 0 0,-2 0 0 15,-1 2 0-15,-1 3 0 0,-2 3 0 0,-2 1 0 16,-5-1 0-16,-1-2 0 0,-2-2 0 0,-4-3 0 0,-4-2 0 16,-3-4 0-16,-3-2 0 0,-3 0 1 0,-1-6-1 15,0-1 0-15,-1-2 1 0,-2-3 1 0,4-2-2 16,0-3 0-16,6-2 1 0,0-3 1 0,5-3-2 16,1 1 0-16,5-1 1 0,2-1 1 0,3-4-2 15,2-2 0-15,4-6 1 0,2-2 1 0,4-1-2 16,5-1 0-16,-9 30-2370 0</inkml:trace>
  <inkml:trace contextRef="#ctx0" brushRef="#br0" timeOffset="186075.78">23385 15686 2224 0,'0'0'0'0,"7"3"0"0,4 1 0 15,6 1 11-15,4 5 0 0,1 4-11 0,-4 5 0 0,1 6 23 16,0 4-1-16,0 4-22 0,4 3 0 0,4 6 125 16,3 2 0-16,-3 3-125 0,-1 4 0 0,1 3 40 15,1 5-1-15,0 1-39 0,-5 3 0 0,0 4 27 16,-4-1 0-16,-3-1-27 0,-5-3 0 0,-5-5 50 0,-2-4 1 16,-8-2-51-16,-7-2 0 0,-5-3 50 0,-4 0 2 15,-6-5-52-15,-1-4 0 0,-7-7 53 0,1-5 0 16,0-3-53-16,-1-3 0 0,2-5 48 0,2-2-1 15,1-6-47-15,2-1 0 0,0-4 39 0,-2-2 0 16,2-4-39-16,3 0 0 0,4-1 25 0,0-1 1 0,5 0-26 16,2-3 0-16,5 1 17 0,3-1 1 0,7-1-18 15,2-2 0-15,-4 13-2432 0</inkml:trace>
  <inkml:trace contextRef="#ctx0" brushRef="#br0" timeOffset="186217.477">24370 16867 2349 0,'0'0'0'0,"0"1"0"16,0-1 0-16,0 0 14 0,-1 2-1 0,-4-1-13 16,-5 1 0-16,-9 0 1 0,-6-1 2 0,7-7-3 0,13-10 0 15,5 16-1786-15</inkml:trace>
  <inkml:trace contextRef="#ctx0" brushRef="#br1" timeOffset="-100271.083">2255 9394 992 0,'0'0'0'15,"0"0"60"-15,0 0 2 0,0 0-62 0,-8 4 0 16,8-4 140-16,-3 0 0 0,3 0-140 0,-5 5 0 0,5-5 109 15,0 2 0-15,0-2-109 0,-3 3 0 0,3-3 26 16,-1 3 0-16,1-3-26 0,-4 5 0 0,4-5 34 16,-4 8 2-16,4-8-36 0,0 8 0 0,0-8 36 15,0 11 1-15,0-11-37 0,0 17 0 0,0-17 30 16,4 21 0-16,-4-21-30 0,13 28 0 0,-13-28 27 16,26 29 0-16,-26-29-27 0,28 28 0 0,-28-28 20 0,32 29 1 15,-14-17-21-15,2 4 0 0,3-3 19 0,1-1 1 16,-4 1-20-16,6-2 0 0,3-1 16 0,1 1 1 15,2-3-17-15,-2-5 0 0,4 3 22 0,4 5 2 16,-2-3-24-16,-2-3 0 0,4 0 25 0,-1-1 1 16,-4 3-26-16,6-2 0 0,2-1 25 0,-3 3 2 15,4-3-27-15,-1 1 0 0,2 0 29 0,2 0 2 0,-2 1-31 16,3-3 0-16,-4 2 23 0,4 0 1 16,0-2-24-16,-1-2 0 0,2 3 19 0,3-4 0 0,-4 1-19 15,0 1 0-15,0-1 14 0,1 2 0 0,-1-3-14 16,0 2 0-16,4 0 14 0,-4-1 0 0,0 2-14 15,-1-3 0-15,1 2 13 0,-5 1 0 0,2-1-13 16,2-2 0-16,-2 0 13 0,2 1 1 0,-2 1-14 16,3 1 0-16,-2-3 12 0,3 3 2 0,-1 2-14 15,2-3 0-15,1 1 10 0,-3 0 0 0,4 2-10 16,-4-4 0-16,3 2 9 0,-2 2 1 0,0-2-10 16,3 0 0-16,-1-3 8 0,1 0 0 0,-4 0-8 0,2 2 0 15,-4 0 5-15,3-1 2 0,-1 1-7 16,0-1 0-16,0-1 5 0,0 0 0 0,1 0-5 0,-1 0 0 15,3 0 5-15,-2-1-1 0,2-2-4 0,-3-1 0 16,0 1 5-16,1 0-1 0,2 2-4 0,2 1 0 0,0-4 3 16,3 3 2-16,-1-1-5 0,-2 1 0 0,0-4 4 15,1 2 1-15,-1 0-5 0,0 1 0 0,4-3 4 16,-1 2 2-16,0-2-6 0,0 1 0 0,0 0 5 16,5-2-1-16,-1 1-4 0,-2 1 0 0,-2-1 4 15,3 0 2-15,-1 2-6 0,-2-3 0 0,3 1 5 16,2 0-1-16,2 0-4 0,0 1 0 0,-2 0 3 0,0 0 2 15,3 0-5-15,-7-2 0 0,3 3 4 0,1 0 1 16,-5-4-5-16,2 6 0 0,-2-5 3 0,0 1 2 16,4 0-5-16,-4 2 0 0,5-2 4 0,0 0 1 15,0 2-5-15,-2 0 0 0,-1 0 4 0,-2 0 2 16,3 3-6-16,-1-5 0 0,3 2 4 0,2 0 1 0,-5-1-5 16,1 3 0-16,-1-2 3 0,1 1 2 0,2-1-5 15,-2 0 0-15,-2 1 3 0,0-4 0 0,3 1-3 16,-4 0 0-16,2 1 3 0,1-1 0 0,-3 2-3 15,2-2 0-15,2 3 2 0,0 1 2 0,1 1-4 16,-1-5 0-16,1 2 2 0,1 0 0 0,1 1-2 16,-8-3 0-16,1 4 1 0,0-1 0 0,3 2-1 15,-3-3 0-15,5 0 1 0,0-2 1 0,4 2-2 16,-4 0 0-16,-2 1 1 0,4 1 0 0,-1 1-1 16,-1-4 0-16,0 1 0 0,-3 2 1 0,1-4-1 15,1 2 0-15,1 0 0 0,-4 1 1 0,0-3-1 0,2 4 0 16,-3 1 0-16,-1 1 0 0,2-1 0 0,1-1 0 15,0-1 0-15,0 2 0 0,3 0 0 0,0 0 0 16,0 3 0-16,-3 2 0 0,4-3 0 0,-1 1 0 0,3-2 0 16,2 1 0-16,0 3 0 0,-4-5 0 0,1 0 0 15,-1 1 0-15,-1 2 0 0,2 1 0 0,1-1 0 16,0 0 0-16,0 0 0 0,2 0 0 0,3-3 0 16,0 0 0-16,-2 2 0 0,2 1 0 0,0 0 0 15,-1 0 0-15,1 2 0 0,0-3 0 0,0 1 0 16,-1 0 0-16,1 2 0 0,0-4 0 0,7 3 0 15,-3-1 0-15,0-3 0 0,-5 1 0 0,1 1 0 0,0-1 1 16,-3 3-1-16,1-4 0 0,1 1 1 0,-1 2 0 16,-1-3-1-16,3 0 0 0,3 0 2 0,-3 2 0 15,0 0-2-15,0-1 0 0,-3 2 1 0,1-3 1 16,2 3-2-16,-3 2 0 0,1-2 1 0,-1 2 2 16,3 0-3-16,-4 0 0 0,3-1 1 0,-1 3 1 0,0-6-2 15,-1 4 0-15,-2 1 1 0,1-1 0 0,-1 0-1 16,1-2 0-16,3 0 0 0,-2-3 1 0,-2 5-1 15,0-3 0-15,-2 1 0 0,-1 0 0 0,0 0 0 16,2 2 0-16,-2-2 0 0,-2 0 0 0,2 0 0 16,0 0 0-16,0-1 0 0,0-2 0 0,0 2 0 15,0-1 0-15,-1 2 0 0,-3-1 0 0,3 0 0 16,1-2 0-16,3 0 0 0,0 1 0 0,-3-1 0 16,-3 0 0-16,1 3 0 0,-3-3 1 0,1 0-1 15,4 0 0-15,-2-4 0 0,7 0 2 0,-5 4-2 0,-2-4 0 16,2 0 0-16,-5 1 1 0,5 0-1 0,-1 2 0 15,0-1 0-15,1 2 1 0,0 0-1 0,2 0 0 16,0 0 0-16,1-2 1 0,-2 1-1 0,1-2 0 16,-1 1 0-16,3 0 0 0,0 1 0 0,3-2 0 0,1-2 0 15,0 0 0-15,0 2 0 0,-4 0 0 0,1 1 0 16,0-1 0-16,1 2 0 0,0-1 0 0,2 2 0 16,-3 2 0-16,6-2 0 0,-1-2 0 0,3-3 0 15,1 0 0-15,2 2 0 0,-5 2 0 0,0-2 0 16,0-1 1-16,0 3-1 0,0-2 0 0,2 1 0 15,-2 0 1-15,4 1-1 0,-1-4 0 0,0 2 0 0,1-2 1 16,2 0-1-16,2 2 0 0,0-3 0 0,0 1 1 16,0 0-1-16,1 1 0 0,-3-1 0 0,1 2 2 15,-1-5-2-15,2 3 0 0,2-3 1 0,1 0 0 16,0 0-1-16,1 4 0 0,-1-3 0 0,4 6 1 16,1-4-1-16,-2 2 0 0,1-2 1 0,-1 0 0 0,2 2-1 15,0 0 0-15,-1 0 1 0,1 1 0 0,1-3-1 16,-4 2 0-16,2 0 3 0,-2 2-1 0,1-6-2 15,1 2 0-15,1 2 1 0,0 2 1 0,0-4-2 16,-3 2 0-16,1 1 1 0,1 1 2 0,-1-1-3 16,1-1 0-16,-3-2 1 0,0 2 1 0,-1 1-2 15,3 1 0-15,3-1 1 0,0 2 1 0,-5-3-2 16,-1 3 0-16,-2-2 0 0,0 2 1 0,-1-3-1 16,-2 2 0-16,-1-1 0 0,0 1 2 0,-5-3-2 15,0 4 0-15,2 4 0 0,-2-3 1 0,0 1-1 16,0-2 0-16,-1 0 0 0,-2 0 1 0,-2 0-1 15,-1 1 0-15,-3 2 0 0,-4-3 1 0,-1 2-1 16,-1 1 0-16,0-3 0 0,-3 3 1 0,-2-1-1 0,-4 1 0 16,-6-1 0-16,-4 1 1 0,-1 2-1 0,1 1 0 15,-3 2 0-15,-1 0 1 0,-5 1-1 0,0 4 0 0,-5 0 0 16,-1 1 1-16,-2 3-1 0,-3-1 0 0,-3 5 2 16,-3 1-1-16,2-6-1 0,4-4 0 0,-16-12-2082 15</inkml:trace>
  <inkml:trace contextRef="#ctx0" brushRef="#br1" timeOffset="-94228.391">13379 6145 627 0,'0'0'0'0,"0"0"38"16,0 0 1-16,0 0-39 0,8 4 0 0,-8-4 91 15,2 0 1-15,-2 0-92 0,1 4 0 0,-1-4 128 16,0 3 1-16,0-3-129 0,-3 5 0 0,3-5 14 16,-3 3-1-16,3-3-13 0,-2 1 0 0,2-1 45 15,-8 3 0-15,8-3-45 0,-33 0 0 0,7 0 55 0,-6 0 1 16,2 0-56-16,-3 0 0 0,-1-3 37 0,1 2 0 15,-6-2-37-15,1-1 0 0,-3 3 38 0,-1-6 1 16,-4 3-39-16,-7 2 0 0,-2-1 37 0,-4 3 1 16,-3-3-38-16,-2 1 0 0,2 2 34 0,-5 2 2 15,1 1-36-15,-1-3 0 0,-1 0 33 0,-7 0-1 16,0-3-32-16,-5 1 0 0,1 2 41 0,-7-3-1 0,-1 3-40 16,-5 0 0-16,-4 0 35 0,-2 0 1 0,-3 3-36 15,-4-3 0-15,-3 5 32 0,-2-2 1 0,-4 2-33 16,0 0 0-16,-1-1 25 0,-3 3 0 0,2-3-25 15,-1 0 0-15,-1 0 23 0,0 0-1 0,7 0-22 16,-2 1 0-16,1 0 20 0,5 0 1 0,-1-2-21 16,0 0 0-16,-6 2 27 0,3-2 0 0,1-3-27 15,-2 0 0-15,4 0 32 0,1 1 2 0,-4 3-34 16,2-8 0-16,4 3 31 0,1-2 2 0,2 3-33 16,7-4 0-16,2 3 33 0,1 1 2 0,9-5-35 15,0 4 0-15,7-1 35 0,4-3 0 0,5 5-35 16,5-3 0-16,3 3 31 0,5 0 2 0,1 0-33 0,5-3 0 15,7 1 27-15,4-1 1 0,7-2-28 0,-2 1 0 16,6 0 23-16,6 0 2 0,2 1-25 0,5-2 0 16,4-2 21-16,2 6 2 0,6-4-23 0,-2 2 0 15,6 0 18-15,-2 1 0 0,6-6-18 0,-1 0 0 0,7-4 13 16,3-1 1-16,5 2-14 0,2 0 0 0,8 1 15 16,2 1 1-16,4 1-16 0,1 2 0 0,0 1 18 15,4-3 1-15,-1 5-19 0,1 1 0 0,4 2 18 16,2 0 1-16,1 2-19 0,1-1 0 0,-1 1 19 0,2 1 0 15,3-3-19-15,2 2 0 0,1 1 18 0,2-3 1 16,-1 3-19-16,1-3 0 0,0-3 16 0,3 3 1 16,2-3-17-16,-2 1 0 0,0-1 14 0,2 0 1 15,3 1-15-15,3-3 0 0,-3 2 11 0,1-1 0 16,4 0-11-16,1 0 0 0,2 0 10 0,2 1 1 0,1-1-11 16,3-1 0-16,5 0 7 0,0 0 1 0,0 2-8 15,-6-2 0-15,0 2 8 0,-1 3 0 0,4-3-8 16,-1 3 0-16,4-2 7 0,1 2-1 0,1 0-6 15,-2-3 0-15,0 3 6 0,2-4 0 0,-5 4-6 16,1 0 0-16,-1 1 4 0,1 2 1 0,1 0-5 16,-1-3 0-16,2 0 3 0,-3 0 2 0,2 0-5 15,-2-3 0-15,1 0 3 0,-4 2 1 0,1-4-4 16,0 2 0-16,-1-1 5 0,0 3-1 0,-5-2-4 16,0-2 0-16,-4 5 5 0,-4-3-1 0,2 3-4 15,1-3 0-15,-3 1 4 0,-3 2 0 0,1 0-4 16,-4 0 0-16,-1 5 4 0,-1-2-1 0,-5-3-3 0,1 0 0 15,-4 0 2-15,-2 0 2 0,-3 0-4 0,-3 0 0 16,-3 2 2-16,-5 1 0 0,-1 0-2 0,-3 2 0 16,-3-5 1-16,-5 1 0 0,-2 1-1 0,-3-1 0 0,-6 3 1 15,0-4 1-15,-8 1-2 0,1 2 0 0,-2-3 1 16,-3 0 0-16,-3 0-1 0,2 0 0 16,-3 3 1-16,1-3 1 0,-5 5-2 0,-6-3 0 0,-10 4 1 15,-5-1 0-15,-1 0-1 0,-3-2 0 0,-6 0 1 16,1-3 1-16,-3 0-2 0,-6 2 0 0,-2 1 1 0,-5 0 0 15,-5-3-1-15,-5 0 0 0,-1-2 0 0,-4 1 1 16,-4-4-1-16,-2 5 0 0,-2-3 0 0,-7 3 1 16,-2-3-1-16,-3 1 0 0,-7-4 0 0,0 1 1 15,-1 0-1-15,-3 0 0 0,-4 2 0 0,-1-1 1 16,0 0-1-16,-4 1 0 0,1 2 0 0,-8 1 1 16,-1 0-1-16,2 0 0 0,-2 0 0 0,0 0 2 15,-2 0-2-15,1 1 0 0,1 2 0 0,3 1 1 0,0 0-1 16,1-4 0-16,-2 0 0 0,6 0 1 0,-1 3-1 15,1-3 0-15,1 5 1 0,-1-3 0 0,6-1-1 16,1 1 0-16,6 1 2 0,1 0 1 0,2-1-3 16,1 1 0-16,4-1 2 0,3 1 1 0,3 0-3 15,-3-3 0-15,4 5 2 0,1-4 2 0,7 2-4 16,3 1 0-16,3 0 3 0,0 0 1 0,5 0-4 16,3-4 0-16,1 0 4 0,6 0 0 0,2-3-4 15,6 3 0-15,4 3 4 0,-2 0 0 0,9-3-4 16,1-3 0-16,3 0 5 0,4-2-1 0,3 1-4 15,1 0 0-15,8 1 5 0,0 2 0 0,5-4-5 0,0 5 0 16,8 0 5-16,0 0-1 0,0 0-4 0,4 0 0 16,0 0 5-16,-4 0-1 0,10 0-4 0,9 0 0 15,11 0 5-15,9 0-1 0,-1-3-4 0,3 0 0 16,4-2 4-16,-2 0 0 0,6 2-4 0,1 1 0 0,4 2 4 16,2 2-1-16,6-2-3 0,0 0 0 0,5 0 3 15,1 0 2-15,6 0-5 0,-2 0 0 0,2-2 3 16,1-1 2-16,5 3-5 0,1-3 0 0,2 3 3 15,8 3 0-15,-3-3-3 0,1 2 0 0,2-2 4 0,-2 0 0 16,7 1-4-16,-1 1 0 0,-1 1 4 0,2 0-1 16,0-1-3-16,-1 1 0 0,3-3 2 0,0 2 2 15,0 1-4-15,-3 0 0 0,-1 2 2 0,0 3 1 16,0-4-3-16,0 4 0 0,0-3 2 0,-3 1 1 16,0-1-3-16,2 0 0 0,-4-2 1 0,-2 2 0 0,1-2-1 15,0 2 0-15,-1-1 1 0,-2 1 0 0,-1 2-1 16,-1-3 0-16,-3-1 1 0,-2 2 0 0,2 0-1 15,-4-2 0-15,2-1 0 0,-3 1 2 0,-6 0-2 16,1 2 0-16,-3-4 1 0,-3 3 0 0,-2-1-1 16,0 1 0-16,-8-4 1 0,0 0 0 0,-3 0-1 15,-6-3 0-15,-2 2 1 0,-8 1 0 0,-3-3-1 16,-3 1 0-16,-4-1 1 0,-7 3 1 0,-2-5-2 16,-2 3 0-16,-3 1 0 0,-1-4 1 0,-4 5-1 15,-1-3 0-15,-2 3 0 0,-1-3 1 0,1 3-1 16,-3 0 0-16,1 0 0 0,-1 0 1 0,0 0-1 15,0 0 0-15,0 0 0 0,0 0 0 0,0 0 0 16,0-2 0-16,0 2-2469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2:59:57.10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2168 9813 1268 0,'0'0'0'16,"0"0"102"-16,0 0 1 0,0 0-103 0,0 0 0 16,0 0 84-16,0 0 1 0,0 0-85 0,0 0 0 15,0 0 27-15,0 0 0 0,0 0-27 0,0 0 0 0,0 0 26 16,0 0 1-16,0 0-27 0,0 0 0 0,0 0 19 16,0 0 1-16,0 0-20 0,0 0 0 0,0 0 20 15,9 0 1-15,-9 0-21 0,7 0 0 0,-7 0 18 16,6-1 0-16,-6 1-18 0,11-7 0 0,-11 7 14 0,8-3 2 15,-8 3-16-15,5-2 0 0,-5 2 16 0,5 0-1 16,-5 0-15-16,8 0 0 0,-8 0 16 0,4 0 0 16,-4 0-16-16,5 0 0 0,-5 0 15 0,7 0 2 15,-7 0-17-15,12 0 0 0,-12 0 15 0,8 0 1 16,-8 0-16-16,5 0 0 0,-5 0 18 0,5 0-1 16,-5 0-17-16,3 0 0 0,-3 0 18 0,2 0 0 0,-2 0-18 15,3 0 0-15,-3 0 18 0,5 0 0 0,-5 0-18 16,0 0 0-16,0 0 20 0,0 0 2 0,0 0-22 15,0 0 0-15,0 0 20 0,0 0 0 0,0 0-20 16,0 0 0-16,0 0 17 0,0 0 1 0,0 0-18 16,0 0 0-16,0 0 15 0,0-1 0 0,0 1-15 15,0-5 0-15,0 5 13 0,0-3 0 0,0 3-13 16,0 0 0-16,0 0 10 0,0 0 0 0,0 0-10 16,0 0 0-16,0 0 8 0,0 0 0 0,0 0-8 15,0 2 0-15,0-2-1754 0</inkml:trace>
  <inkml:trace contextRef="#ctx0" brushRef="#br0" timeOffset="1039.579">2276 9756 1288 0,'0'0'0'0,"0"0"68"16,0 0 2-16,0 0-70 0,2 27 0 0,1-11 36 15,-3 0 1-15,3 1-37 0,-1 2 0 0,-2 2 31 16,0 1 1-16,0 2-32 0,0 1 0 0,0 2 28 15,0 1 1-15,0 1-29 0,0-4 0 0,-2 1 20 0,-1-1 0 16,-2-1-20-16,-3-1 0 0,3-2 42 0,-3-4 0 16,0 2-42-16,0 2 0 0,-1-5 49 0,-2 0-1 15,1 1-48-15,2-1 0 0,0 1 45 0,0 1 0 16,0-4-45-16,3-1 0 0,5-5 41 0,0-4 2 16,0-1-43-16,0 2 0 0,0-5 27 0,0 2 1 15,0-1-28-15,0 1 0 0,5-2 18 0,3 0 1 0,0 0-19 16,2 0 0-16,-10 0-1580 0</inkml:trace>
  <inkml:trace contextRef="#ctx0" brushRef="#br0" timeOffset="1455.436">2636 9783 1545 0,'0'0'0'0,"-3"0"0"0,3 0 0 0,-2 0 0 0,-1 0 0 16,-1 0 0-16,-8 0 0 0,0 0 0 0,-9 0 0 15,-1 0 0-15,-2 0 0 0,-5 0 63 0,-1 0 1 16,-1-5-64-16,0 2 0 0,-3 2 35 0,-1 1 1 16,-2 0-36-16,-1 0 0 0,0 1 28 0,-4-1 2 15,9 0-30-15,1 3 0 0,10 2 66 0,1 0 0 16,3 0-66-16,3 1 0 0,3 0 95 0,3 1 1 0,-2-3-96 15,4 1 0-15,4-2 84 0,3 0 0 0,0-3-84 16,-3 2 0-16,3 0 66 0,0-2 2 0,0 0-68 16,0 1 0-16,0-1 41 0,0 0 2 0,0 2-43 15,0-1 0-15,0-1-1883 0</inkml:trace>
  <inkml:trace contextRef="#ctx0" brushRef="#br0" timeOffset="2501.396">2198 9653 1968 0,'0'13'0'0,"0"1"35"0,0 0-1 0,0 28-34 15,0 0 0-15,3-5 51 0,-1-4 1 0,1-3-52 16,-3 3 0-16,-3 4 43 0,1 1 2 0,-1-3-45 0,-2-4 0 16,2-2 25-16,1-1 1 0,-1-2-26 15,-2-3 0-15,1-1 19 0,-3-1 0 0,6 1-19 0,1 0 0 16,0 2 39-16,-4 0 2 0,4 1-41 0,4 1 0 16,0 0 49-16,4 1 1 0,-3-3-50 0,-2-3 0 0,-1-2 53 15,1-5 1-15,0 0-54 0,2-1 0 0,3-5 52 16,0 0-1-16,-3-5-51 0,0 0 0 0,-2-1 42 15,-2-1-1-15,3-1-41 0,-3 0 0 0,2 0 27 16,1-1 0-16,0-7-27 0,4-5 0 0,2-6 18 16,-5-5 1-16,-2-1-19 0,-3 0 0 0,-5-4 10 15,-6-4 1-15,5 0-11 0,-2 1 0 0,0 0 4 0,3 1 0 16,-2-3-4-16,3-2 0 0,-1-4 1 0,0 1 2 16,2-2-3-16,3-1 0 0,-3 1 0 0,1 0 1 15,-1 3-1-15,6 3 0 0,-1 7 0 0,1 4 0 16,5 0 0-16,0 4 0 0,6 2-1 0,2-1 1 15,2 7 0-15,1-1 0 0,-5 2-3 0,5 1 1 16,-1 6 2-16,3-1 0 0,-6 5-5 0,6 1 0 0,0 3 5 16,-2 0 0-16,0 4-5 0,2 0 0 0,-4 5 5 15,1-4 0-15,-2 1-4 0,0 3-1 0,-3-1 5 16,-1 1 0-16,-4 0-3 0,2 2 0 0,-7-2 3 16,2 3 0-16,-5-3-1 0,-5 2 0 0,0-2 1 15,-3 3 0-15,-4-3-1 0,-4-2 1 0,0 1 0 16,-2 3 0-16,1-1 0 0,-4 3 0 0,0-1 0 15,5-3 0-15,3-4 0 0,6-1 1 0,-1-2-1 16,3-1 0-16,5-3 0 0,0-1 1 0,3 1-1 16,-1 1 0-16,1-3 1 0,0 2 1 0,3 1-2 0,7 0 0 15,6 2 1-15,7-2 1 0,-6 2-2 0,1-5 0 16,0 0 1-16,-4 0 1 0,4 1-2 0,0 1 0 16,0-2 3-16,-1 0-1 0,1 5-2 0,-4-2 0 0,-4 6 2 15,0-1 0-15,-2 5-2 0,-1 3 0 16,-1-2 3-16,-1 5-1 0,-1 0-2 0,-6 2 0 15,-1-1 2-15,-1 1 0 0,-6-1-2 0,-1 1 0 0,-1 1 1 16,-1 0 0-16,-1 0-1 0,-5 2 0 0,-1-2 2 16,-1 5-1-16,-1-6-1 0,1-2 0 0,1-2 0 0,1-1 1 15,-2-2-1-15,6-3 0 0,-4-1 0 0,3-2 1 16,0-2-1-16,0-4 0 0,5-2 0 0,0 0 1 16,7 0-1-16,-2-2 0 0,3 2-2181 0</inkml:trace>
  <inkml:trace contextRef="#ctx0" brushRef="#br0" timeOffset="2967.5">2845 10250 1859 0,'0'0'0'0,"2"6"0"15,1 4 0-15,0 6 41 0,-1 8 2 0,2-4-43 16,4 2 0-16,4 2 82 0,-3 0 1 0,-1-4-83 15,0 1 0-15,2-4 63 0,1-1 1 0,-3-3-64 16,1-2 0-16,4-2 35 0,-2-1-1 0,-1-1-34 16,-5-6 0-16,1-2 21 0,-1-2 0 0,-1-2-21 15,0-3 0-15,0-3 18 0,1-3 1 0,0-2-19 0,1-5 0 16,-1-3 20-16,-3 1 0 0,1-3-20 0,0 4 0 16,-3 0 24-16,2 1 1 0,1 6-25 0,-1 2 0 15,-2 5 28-15,0 6 1 0,0 2-29 0,0 0 0 0,3 0 28 16,0 0 1-16,2 7-29 0,3 7 0 0,4 3 28 15,4 9 1-15,-3 2-29 0,0 2 0 0,0 4 23 16,-5-1 0-16,4 0-23 0,-2 0 0 0,1-1 18 16,2-2 1-16,0-1-19 0,-5-3 0 0,-4 0 16 15,1-1 0-15,-2 2-16 0,-3-3 0 0,-3-2 16 16,-2 2-1-16,-3-4-15 0,0-2 0 0,-1-6 16 0,-4-1 0 16,0-4-16-16,2-4 0 0,-2-6 20 0,4-4 1 15,-2 0-21-15,3-3 0 0,3-3 20 0,-3-2 2 16,6-4-22-16,2-2 0 0,2-1 20 0,6-2 1 15,0-1-21-15,5 1 0 0,-1 3 15 0,4 1 1 16,2-2-16-16,-1 1 0 0,4 0 11 0,3 1 1 0,2 1-12 16,2 0 0-16,-28 19-2250 0</inkml:trace>
  <inkml:trace contextRef="#ctx0" brushRef="#br0" timeOffset="3633.463">3916 10142 2098 0,'0'0'0'0,"-3"-1"0"16,3-2 0-16,-5 0 42 0,2 1 0 0,-5 2-42 0,-10 2 0 15,-4 1 82-15,-7-3 0 0,1 4-82 16,-2 4 0-16,1 3 65 0,0 2 0 0,4 0-65 0,-4-1 0 16,3 0 39-16,6-3 1 0,-1 1-40 0,3 1 0 15,6 0 22-15,-1 1 2 0,0-2-24 0,5 1 0 16,0 2 20-16,3-1 1 0,5 4-21 0,0 0 0 15,5 0 27-15,3 3 1 0,2-2-28 0,1-3 0 0,3 1 25 16,2-3 0-16,-3-2-25 0,3-2 0 0,5-5 22 16,-1-3 2-16,1-3-24 0,1-8 0 0,2-4 19 15,-3-4 0-15,1-3-19 0,2-6 0 0,-3-7 20 16,0-3 1-16,-4-10-21 0,4-1 0 0,-4-6 19 16,-1-4 2-16,-3 4-21 0,-3 3 0 0,-7 3 16 0,-3 1 1 15,-3 7-17-15,-2 6 0 0,-3 7 15 0,-2 5 1 16,-2 4-16-16,4 2 0 0,0 3 12 0,3 0 1 15,-3 4-13-15,3 5 0 0,2 7 12 0,3 1 0 16,0 3-12-16,0 5 0 0,0 4 9 0,0 1 1 16,0 3-10-16,3 1 0 0,2 7 8 0,3-2 0 0,5 7-8 15,-4 0 0-15,2 6 5 0,2 1 2 0,3 1-7 16,-3-4 0-16,0-6 5 0,-1 0 0 0,1-1-5 16,0-2 0-16,-4-3 4 0,3-1 0 0,0 0-4 15,-2-4 0-15,4 0 3 0,-1-4 1 0,-3-2-4 16,2-3 0-16,-1-4 2 0,-1-1 1 0,-2-5-3 15,-3 1 0-15,0-1 5 0,-2-1-1 0,2-4-4 16,3-3 0-16,-1-3 6 0,1-2 1 0,2 1-7 16,1-4 0-16,-3 3 9 0,2 0 0 0,-6 1-9 15,0-1 0-15,-4 2 9 0,-4 0 1 0,3 1-10 16,1 4 0-16,-3 1 9 0,0 4 1 0,1-2-10 0,-3 1 0 16,2 0 9-16,-2 1 1 0,-1 1-10 0,-1 1 0 15,-5 3 8-15,1-1 0 0,-2 1-8 0,0 4 0 16,5 0 6-16,0 2 1 0,3-2-7 0,1-2 0 15,4-1 3-15,0 0 2 0,0 2-5 0,0-2 0 16,0 2 2-16,0-1 0 0,4 2-2 0,4 3 0 0,5 2 2 16,0 2-1-16,0-2-1 0,2-3 0 0,-2 1 1 15,3-3 0-15,2 1-1 0,-2 2 0 0,1-3 0 16,-1-3 1-16,5-2-1 0,-2-8 0 0,5-3 0 16,-3-3 1-16,-1-1-1 0,1-4 0 0,-3 0 0 0,-3-2 1 15,3-2-1-15,-2-4 0 0,-16 24-2437 0</inkml:trace>
  <inkml:trace contextRef="#ctx0" brushRef="#br0" timeOffset="3929.252">4696 9824 1960 0,'0'0'0'16,"8"-5"0"-16,-1-7 0 0,9-4 37 0,2-5 1 16,-2 1-38-16,-3 1 0 0,-5 5 60 0,-2 2 0 0,0 3-60 15,-1-2 0-15,0 1 40 0,-5 2-1 0,0 1-39 16,0-1 0-16,0 0 27 0,-5 0 1 0,2 1-28 16,-2 3 0-16,-3 2 17 0,0-3-1 0,-5 4-16 15,-1 1 0-15,-7 1 13 0,-2 4-1 0,0 0-12 16,2 3 0-16,2 3 15 0,2 3 0 0,1 2-15 15,2 3 0-15,2 0 25 0,3 3 0 0,1 3-25 16,3-1 0-16,-1 2 35 0,4 2 0 0,2-3-35 16,0 7 0-16,-3 0 41 0,1 3 0 0,2-1-41 15,2 0 0-15,1-6 41 0,2 2-1 0,-2-1-40 16,-1-2 0-16,1-2 36 0,2-4 0 0,3-2-36 16,-4 0 0-16,4-4 35 0,-3-2 1 0,2-3-36 0,-3-4 0 15,-2-3 29-15,1-6 0 0,-3 0-29 0,3 1 0 16,-1 1 20-16,3-3 0 0,1-2-20 0,2-3 0 15,-8 9-2177-15</inkml:trace>
  <inkml:trace contextRef="#ctx0" brushRef="#br0" timeOffset="4054.647">4678 10103 2086 0,'0'0'0'0,"0"-2"0"0,-3 2 0 0,1-3 45 15,-1 2-1-15,1 1-44 0,-1 0 0 0,-2 0 62 16,-2 1 0-16,-6 2-62 0,0-3 0 0,-8 2 40 16,1 1 2-16,-1 2-42 0,3 1 0 0,2 0 24 15,4 2 1-15,-1 2-25 0,0-1 0 0,5-1 15 0,3 0-1 16,-1 0-14-16,4-3 0 0,-1-2 10 0,3 2 2 15,-1-2-12-15,1 2 0 0,0-1 18 0,0 1 0 16,0-2-18-16,0-3 0 0,0 0-1889 0</inkml:trace>
  <inkml:trace contextRef="#ctx0" brushRef="#br0" timeOffset="4389.059">4740 10130 1771 0,'0'0'0'0,"5"1"0"15,3 3 0-15,8-1 12 0,1 1 0 0,-1 4-12 16,-1 0 0-16,1 2 19 0,0 4 0 0,-2-1-19 15,-1-1 0-15,-1 1 89 0,3-5 1 0,-6 0-90 16,1 0 0-16,-4 0 34 0,-1 0 2 0,-5-4-36 16,3 0 0-16,-3-3 24 0,2-1 1 0,-2 0-25 15,0 0 0-15,-2 0 50 0,2 0 1 0,-3-3-51 16,0-3 0-16,-2-2 59 0,-3-3 0 0,3-2-59 16,1 0 0-16,4-3 54 0,1-1 1 0,2 3-55 0,1 0 0 15,0 1 49-15,4 2 0 0,-3 3-49 0,3-2 0 16,-3 2 33-16,0 2 0 0,3 3-33 0,-4 1 0 15,3 2 24-15,-3 0 0 0,1 0-24 0,3 2 0 16,2 1 22-16,1 2-1 0,-3 3-21 0,5 3 0 0,-1-3 17 16,1 3 1-16,-5-2-18 0,0-1 0 0,-2-5 17 15,-2 2 0-15,0 0-17 0,0 0 0 0,0-1 12 16,0 3 1-16,0-6-13 0,0 1 0 0,-3-2 10 16,2 0 1-16,-3 2-11 0,2-1 0 0,-2-1-2123 15</inkml:trace>
  <inkml:trace contextRef="#ctx0" brushRef="#br0" timeOffset="5358.58">5845 10076 1231 0,'0'0'0'0,"0"0"0"0,0 0 0 16,0 0 93-16,0 0 1 0,-3 0-94 0,1 0 0 15,2 0 96-15,-3 0 1 0,-2-2-97 0,-3-2 0 16,-3-3 39-16,1 1 1 0,-2 1-40 0,4 2 0 15,3-2 30-15,0 1 1 0,5-1-31 0,0 2 0 16,0-4 25-16,2 6 0 0,6-2-25 0,0 1 0 0,7 0 16 16,3 1 1-16,3 1-17 0,-1 3 0 0,6 2 27 15,3 3 0-15,-4 4-27 0,-4-4 0 0,-7 5 33 16,1 0 0-16,-6-1-33 0,4 2 0 0,-5 1 45 16,0-1 0-16,-3 0-45 0,-2-1 0 0,-6-2 47 15,-2-6 0-15,0 1-47 0,-3 2 0 0,-5 1 43 0,1 1 1 16,-4-4-44-16,-2-1 0 0,-9 0 33 0,0 0 1 15,-2-2-34-15,1-3 0 0,-3-3 25 0,3-2 1 16,-1 0-26-16,0 0 0 0,2-1 22 0,3 0 1 16,2-2-23-16,1 0 0 0,0-3 17 0,5 1 1 15,4 2-18-15,4 0 0 0,3-1 17 0,5 1 1 0,2 0-18 16,1 2 0-16,2-1 17 0,3 1 1 0,3-2-18 16,1-1 0-16,9-2 15 0,5-1 0 0,-4 3-15 15,2 4 0-15,1-3 16 0,-1 0 0 0,2 4-16 16,-1-1 0-16,1 2 15 0,-1-2 1 0,-1 2-16 15,2 3 0-15,-6-3 12 0,1 1 1 0,0 2-13 16,-4-3 0-16,-4 0 10 0,-3 1 0 0,1-1-10 16,-6 1 0-16,-2 1 3 0,-3 1 2 0,0 0-5 15,0 0 0-15,0-2 0 0,0-1 1 0,0 0-1 16,0 0 0-16,0 0 0 0,0-2 0 0,0-3 0 16,0 0 0-16,0 0-3 0,0 0 0 0,0-3 3 15,0 3 0-15,0 2-10 0,0 3 0 0,0-2 10 0,0 2 0 16,0 1-23-16,0 1 0 0,0 1 23 0,0 0 0 15,0 0-54-15,0 0 0 0,0 0 54 0,0 0 0 16,0 0-70-16,0 0-1 0,5 0 71 0,-2 1 0 16,-3 1-74-16,1-1 1 0,3 1 73 0,-4-1 0 0,4 3-70 15,0-4 2-15,4 1 68 0,1-1 0 0,1 0-63 16,1 0 1-16,-2 0 62 0,7-1 0 0,-3-4-37 16,3 0 2-16,-3-1 35 0,-1-4 0 0,1-2-25 15,-2-3 1-15,2 0 24 0,-3-3 0 0,1-1-12 16,-2-1 1-16,4-3 11 0,-2-5 0 0,-1-1-3 0,3-2 1 15,-2 1 2-15,-2-2 0 0,-5 3 0 0,-3 1 1 16,-2 3-1-16,-3-2 0 0,0 5 8 0,-4 3 1 16,-5 1-9-16,0 6 0 0,0-1 26 0,-3 5 0 15,4 3-26-15,-4 5 0 0,3 5 39 0,0 0 1 16,0 4-40-16,4 7 0 0,-2 6 44 0,-2 8 1 16,5-1-45-16,3 4 0 0,0 3 53 0,-1 4 1 0,0-2-54 15,-1-2 0-15,1-2 46 0,-2-1 0 0,0 0-46 16,-3 2 0-16,-2 0 46 0,-1 0 0 0,1-2-46 15,2-1 0-15,-2-2 38 0,0 1 1 0,1-7-39 16,-1 1 0-16,5-4 31 0,-5 0 0 0,5-2-31 16,-1-2 0-16,2-4 23 0,2-1 1 0,2-1-24 15,2-6 0-15,1-2 16 0,0-3 1 0,0 0-17 16,1 2 0-16,-1-2-1882 0</inkml:trace>
  <inkml:trace contextRef="#ctx0" brushRef="#br0" timeOffset="5570.804">6262 10021 1871 0,'0'0'0'0,"-3"3"0"0,3-3 0 15,0 0 8-15,0 0 1 0,-8 1-9 0,-5 2 0 0,-7 2 6 16,-6 2 0-16,-2-3-6 0,-3-1 0 0,3-1 96 16,-3 1 0-16,-1-3-96 0,2 3 0 0,1 2 39 15,1 1-1-15,2 1-38 0,4-6 0 0,3-1 27 16,1 0 0-16,1 2-27 0,4-2 0 0,0-2 37 15,2 1 1-15,3 1-38 0,3-3 0 0,2 1 23 0,2 0 2 16,1 1-25-16,0 1 0 0,0 0 17 0,1 0 0 16,10 0-17-16,5 1 0 0,-16-1-1786 0</inkml:trace>
  <inkml:trace contextRef="#ctx0" brushRef="#br0" timeOffset="6257.1">6761 9886 1356 0,'0'0'0'0,"8"-2"0"16,5 1 0-16,4-1 0 0,7-1 1 0,2 1-1 16,3 2 0-16,-2 2 0 0,1 1 0 0,1 2 0 15,-3 1 0-15,2 1 17 0,3-1 1 0,-3 3-18 16,-4 3 0-16,2 0 11 0,-6 4 1 0,1-3-12 16,-3 3 0-16,-6-4 10 0,-4-2 0 0,-3 2-10 15,-2 4 0-15,-6 3 51 0,-2-5 1 0,-3 4-52 16,-1-1 0-16,-7-1 73 0,0-2 0 0,-2-3-73 0,-7 1 0 15,-1-1 67-15,-6 0 2 0,2-3-69 0,2-2 0 16,-6-1 91-16,1-1 1 0,-1 0-92 0,4-3 0 16,-2-1 66-16,2 0 1 0,1-1-67 0,-1-3 0 15,1-5 61-15,0-1-1 0,7 1-60 0,6-4 0 0,5-3 53 16,5 4 1-16,6-4-54 0,1 3 0 16,7-4 45-16,3-1 1 0,4 4-46 0,4-5 0 0,0 2 31 15,8-4 2-15,-2-3-33 0,1 2 0 0,-1 2 26 16,4-2 1-16,-3-1-27 0,-1 4 0 0,1 4 18 15,-1 2-1-15,2 0-17 0,-4 4 0 0,0 6 13 0,-2-1 0 16,0 8-13-16,-4-1 0 0,4 5 5 0,-3 3-1 16,-2 3-4-16,1-1 0 0,-1-1 0 0,-2 4 1 15,1 0-1-15,-6 5 0 0,-4 2-1 0,-2 4 1 16,1 0 0-16,-3-5 0 0,2 0-3 0,-3-1 0 16,2 0 3-16,-2-4 0 0,-2-1-5 0,2-5 2 0,0 0 3 15,0-1 0-15,-3-4-5 0,3-1 2 0,3 1 3 16,-3 2 0-16,2 0-2 0,1 0-1 0,-3-2 3 15,3-3 0-15,-1 0-2 0,1-3 0 0,2-3 2 16,-2 0 0-16,2 1-1 0,0-2 1 0,3-4 0 16,0-6 0-16,-1-7 0 0,1-1 0 0,2-4 0 15,-5 4 0-15,0 0 0 0,-2 3 1 0,0 2-1 16,2-4 0-16,-2 2 2 0,2 2 0 0,-1 1-2 16,0 3 0-16,-3 1 6 0,2 4 0 0,-3 4-6 15,5 3 0-15,-2 2 7 0,-1 4 1 0,1 3-8 16,5 5 0-16,-3 4 8 0,0 4 0 0,0-2-8 15,1 0 0-15,-1-3 7 0,-4 4-1 0,2-7-6 0,1 0 0 16,-4-2 6-16,0-2 0 0,0-1-6 0,0-2 0 16,0 1 3-16,0-1 0 0,1 0-3 0,2 1 0 15,1-1 2-15,0 0 0 0,-2-1-2 0,1-2 0 16,2-1 1-16,3-2 1 0,3-2-2 0,-1-6 0 0,6-3 1 16,-2-5 0-16,0-4-1 0,-1-2 0 0,-13 22-2024 15</inkml:trace>
  <inkml:trace contextRef="#ctx0" brushRef="#br0" timeOffset="6441.028">7665 9612 1733 0,'0'0'0'0,"0"-5"0"0,3-1 0 0,-3-4 4 0,2-1 0 16,1 2-4-16,-3 4 0 0,0 5 0 0,0 0 1 15,0 2-1-15,0 4 0 0,0 0 60 0,3 5 0 16,2 7-60-16,-4 2 0 0,3 4 30 0,-4 5 0 16,3-2-30-16,-3 1 0 0,5-1 22 0,-4 0 1 15,2 1-23-15,-3 1 0 0,4 1 63 0,0 2-1 0,-4 1-62 16,4-1 0-16,-4-2 72 0,1 0 0 0,2-5-72 15,-3-3 0-15,-4-6 65 0,0-3 0 0,1-2-65 16,2-6 0-16,-3-2 54 0,4-3 0 0,0 0-54 16,0-3 0-16,0 3-1856 0</inkml:trace>
  <inkml:trace contextRef="#ctx0" brushRef="#br0" timeOffset="7025.304">7969 9870 1871 0,'0'0'0'0,"0"0"0"16,0 0 0-16,0 0 19 0,0 0 2 0,0 2-21 0,-3-1 0 15,0 2 60-15,-2 2 2 0,-4 5-62 16,-9 4 0-16,-1 2 50 0,-3 3 2 0,-5-2-52 0,1-4 0 16,1-4 28-16,-1-1 1 0,-3 0-29 0,4-3 0 15,-4 3 18-15,4 0 1 0,-1 0-19 0,1-7 0 16,-4-1 38-16,0 0 2 0,2 2-40 0,3-1 0 16,0 3 52-16,5-3 2 0,0 2-54 0,5 1 0 0,3 0 35 15,1-2 0-15,4-1-35 0,4-1 0 0,2 0 25 16,0 2-1-16,0 1-24 0,5-3 0 0,3 0 13 15,0 2-1-15,5-2-12 0,7 0 0 0,3 0 2 16,5 0 2-16,1 0-4 0,-3 0 0 0,-1 0-3 0,-4 1 2 16,-1 1 1-16,1 1 0 0,-3 2-22 0,-1 0-1 15,2-1 23-15,-4 3 0 0,-1-1-64 0,-1 0 0 16,-4 2 64-16,3 3 0 0,-6 2-43 0,2 1 0 16,0 5 43-16,0 2 0 0,0 1-30 0,0 5 1 15,1 3 29-15,-1 2 0 0,0 4-3 0,-3 1 1 0,-2-3 2 16,2 1 0-16,0-6 1 0,-2 1 1 0,-3-2-2 15,0-1 0-15,-6-3 15 0,-1-2 1 0,-1-3-16 16,0-1 0-16,-4-6 29 0,-1-1 1 0,0-4-30 16,0-6 0-16,-3-6 38 0,0-2 2 0,2-5-40 15,3-7 0-15,-5-3 46 0,2-5 0 0,1-6-46 16,0-5 0-16,5-6 42 0,2-5 1 0,4 0-43 16,7 1 0-16,3 7 37 0,5 3 0 0,3 0-37 15,4 0 0-15,6-2 27 0,3 1 0 0,1 4-27 16,-5 0 0-16,1 7 21 0,-2-1 0 0,1 4-21 15,-4 6 0-15,0 8 15 0,-5 4 1 0,1 6-16 16,-4 1 0-16,0 6 10 0,-5 2 1 0,0 2-11 16,-2 2 0-16,0 2 6 0,-1 4-1 0,-2-2-5 0,-1 0 0 15,1-1 3-15,-3 3-1 0,0-2-2 0,-5-4 0 16,-3-2 1-16,0 1 0 0,-4 0-1 0,-1-2 0 0,-3-1 0 16,-5 0 1-16,4-5-1 0,1 2 0 0,3-5 0 15,-3 0 0-15,3 0 0 0,4 0 0 0,4 0 0 16,5 0 0-16,-3-5 0 0,3 2 0 0,0 3-2120 15</inkml:trace>
  <inkml:trace contextRef="#ctx0" brushRef="#br0" timeOffset="7388.162">8129 9949 1695 0,'0'0'0'16,"0"2"0"-16,3-2 0 0,3 3 11 0,1-1 1 16,-1 1-12-16,0 2 0 0,1 1 18 0,-1 0-1 15,2 2-17-15,-3 3 0 0,-3-1 90 0,1 2 0 0,-3 3-90 16,0-3 0-16,0-2 36 0,0 2 1 15,0 0-37-15,0-3 0 0,0-1 25 0,0 0-1 0,0 0-24 16,0 0 0-16,0 0 55 0,0-2 0 0,0-1-55 16,0-2 0-16,0-2 59 0,0 3-1 0,0 0-58 15,0-4 0-15,0 2 57 0,0-2 2 0,0 0-59 16,0 0 0-16,3 0 53 0,2-2 1 0,-4-2-54 16,2-3 0-16,1-1 43 0,0-1 0 0,6-4-43 15,1-3 0-15,-1-1 36 0,2-2-1 0,0 6-35 16,-3 1 0-16,-1 4 30 0,0 5-1 0,-5 1-29 15,2 0 0-15,0 2 25 0,0 2 0 0,1 3-25 16,4-2 0-16,-1 3 19 0,6 2 2 0,-3 3-21 0,-4-3 0 16,2 0 14-16,-2 2 1 0,-3-3-15 0,-2 1 0 15,-2-4 10-15,3 0 1 0,-4 1-11 0,0 0 0 16,0 0 8-16,0-2 0 0,0-3-8 0,0 3 0 16,0-3 5-16,1 1 2 0,2 1-7 0,1-2 0 0,-3 0 5 15,2 0 0-15,0-3-5 0,7-7 0 0,-10 10-2175 16</inkml:trace>
  <inkml:trace contextRef="#ctx0" brushRef="#br0" timeOffset="7603.568">8639 9617 2035 0,'0'0'0'16,"0"1"0"-16,0-1 0 0,0 0 27 0,0 2 0 15,0 3-27-15,0 6 0 0,0 5 37 0,0 9 0 0,0-1-37 16,0 1 0-16,0 2 100 0,0 3 1 15,0-1-101-15,0-1 0 0,0 2 35 0,5 0 0 0,-2 0-35 16,-3-1 0-16,1-2 22 0,3-2 0 0,-4-3-22 16,-4-3 0-16,3-1 35 0,1-6 0 0,-3-1-35 15,3-1 0-15,-4-4 38 0,3-6 0 0,1 2-38 16,0-1 0-16,0-1-1969 0</inkml:trace>
  <inkml:trace contextRef="#ctx0" brushRef="#br0" timeOffset="7806.079">8932 9857 1859 0,'0'0'0'0,"0"-1"0"0,0 1 0 16,0-3 45-16,0 1 1 0,-3 2-46 0,1 2 0 15,-1 1 81-15,-2-3-1 0,-7 5-80 0,-8-1 0 16,-5 4 117-16,-5 2 1 0,-1-1-118 0,-2 4 0 16,-4-4 36-16,1 4 1 0,1 0-37 0,-2-2 0 0,7-5 25 15,-2-1 0-15,5 0-25 0,-2 3 0 0,3-5 40 16,3 2 0-16,0 1-40 0,2 0 0 0,-2 2 38 15,0-3 0-15,7 3-38 0,0 0 0 0,7 0 26 16,-2-2 1-16,6 0-27 0,0-1 0 0,5-5-2010 16</inkml:trace>
  <inkml:trace contextRef="#ctx0" brushRef="#br0" timeOffset="8017.819">8835 10163 1884 0,'0'0'0'0,"0"8"0"16,1 0 0-16,-1 9 8 0,0 7 0 0,0 0-8 16,0 4 0-16,-1 6 17 0,-2 2 1 0,-2-1-18 15,-1-7 0-15,-1-1 47 0,-4-1 2 0,1-3-49 16,-2-4 0-16,-4-1 28 0,3-2 1 0,-3-4-29 16,2 1 0-16,3-5 19 0,-2 0 1 0,3-5-20 15,4 2 0-15,4-4 42 0,2-1 0 0,5-5-42 16,-3-4 0-16,-2 9-1659 0</inkml:trace>
  <inkml:trace contextRef="#ctx0" brushRef="#br0" timeOffset="9011.829">9911 9465 1595 0,'0'0'0'0,"0"3"0"0,1-3 0 16,1 0 47-16,-1 0 1 0,3 2-48 0,-4 1 0 15,0 2 56-15,0 2 0 0,0 11-56 0,4 6 0 0,0 9 114 16,-4 5 1-16,1 1-115 0,2 1 0 0,2-2 25 15,-2 3 1-15,-1 2-26 0,3 0 0 0,1 4 29 16,2 2 1-16,-3-4-30 0,0-3 0 0,-2-4 51 16,-2 0 1-16,3-4-52 0,-4-4 0 0,-5-5 53 15,2-4-1-15,-5-4-52 0,3-4 0 0,-5-4 55 16,2-3 0-16,0-2-55 0,4-3 0 0,0-2 45 16,4-3 0-16,0 0-45 0,0-3 0 0,0 7-1912 0</inkml:trace>
  <inkml:trace contextRef="#ctx0" brushRef="#br0" timeOffset="9239.602">10488 9962 1884 0,'0'0'0'0,"-3"2"0"15,1-2 0-15,-1 3 89 0,0-3 1 0,-7 4-90 16,-6 4 0-16,-6 2 274 0,-7 1 0 0,-4 0-274 16,-6 2 0-16,-9-4 109 0,1 2 1 0,-8-3-110 15,-2 0 0-15,1-3 31 0,-6 0 2 0,0-1-33 16,1 0 0-16,4-1 34 0,3-3 1 0,0 0-35 15,4 1 0-15,4 2 38 0,3 1 2 0,5-3-40 16,1-1 0-16,7 0 24 0,1 0 2 0,10 0-26 16,5 3 0-16,2-3 18 0,8 2 1 0,2-4-19 15,2 2 0-15,5-3 4 0,0 2-1 0,11-4-3 16,4-5 0-16,-20 10-2352 0</inkml:trace>
  <inkml:trace contextRef="#ctx0" brushRef="#br0" timeOffset="10200.719">10115 9707 1884 0,'0'0'0'0,"0"0"0"0,9 6 0 16,-9-6 15-16,21 5 1 0,-21-5-16 0,21 16 0 16,-21-16 26-16,14 22 0 0,-14-22-26 0,16 32 0 0,-8-13 67 15,0 1 0-15,-5 3-67 0,2-1 0 0,0 3 30 16,-5-1 0-16,0 1-30 0,0-4 0 0,-5-4 20 0,2 2 0 16,0-5-20-16,-2 2 0 0,0 0 27 0,0-3 0 15,0-1-27-15,-1-1 0 0,4-1 28 0,-1-1 1 16,2 1-29-16,-1-2 0 0,2-5 28 0,0 2 2 15,0 3-30-15,0-5 0 0,2 0 25 0,2 0 2 16,1 2-27-16,-2 1 0 0,2-3 26 0,0 2 1 16,3 0-27-16,-3 0 0 0,3-1 20 0,-4 0 2 15,4-1-22-15,4-2 0 0,2 3 16 0,2 0 2 0,0 1-18 16,-3 1 0-16,-1-4 13 0,1 1 0 0,0 0-13 16,-4-3 0-16,3 0 11 0,-4 0 1 0,1 0-12 15,2 0 0-15,2-3 12 0,1 0 0 0,1-2-12 16,-3 0 0-16,1-4 12 0,0-1 0 0,0 1-12 15,-1-1 0-15,1 1 9 0,-3 1 1 0,1-1-10 16,-8 1 0-16,2 0 9 0,-5 0 0 0,0 1-9 16,0 4 0-16,0-1 10 0,-3 2 1 0,0 0-11 15,1 2 0-15,-3-3 11 0,2 2 2 0,-7 1-13 16,2 1 0-16,-4 2 11 0,-1-1 1 0,0 4-12 16,2 2 0-16,0 5 9 0,0 0 1 0,0 2-10 0,1-2 0 15,4 0 8-15,1-2 0 0,2 1-8 0,3-2 0 16,3 1 6-16,2-1 0 0,-1-4-6 0,3-1 0 15,-2-2 6-15,-2 2 1 0,3-4-7 0,2 2 0 0,3 0 3 16,-3-3 2-16,5 0-5 0,4-3 0 0,1-5 3 16,3-1 0-16,-1-5-3 0,-2 1 0 0,1 0 3 15,-3 1 0-15,2-1-3 0,-4 0 0 0,0-4 0 16,-1 1 0-16,0 2 0 0,0 1 0 0,-1 2-10 16,-2 0 0-16,1 3 10 0,-6 5 0 0,3 3-43 15,-5 1 2-15,3 1 41 0,2 3 0 0,3-2-82 16,-1 3 0-16,6 1 82 0,-3 1 0 0,3 4-82 0,1 1 1 15,-1-2 81-15,-3 0 0 0,-5-3-57 0,-2-2 1 16,1-3 56-16,-6 2 0 0,2 0-35 0,-3-5 1 16,2 2 34-16,1 1 0 0,-3 0-22 0,3-3 1 15,-3 0 21-15,0 0 0 0,-3 1-2 0,3 1 1 0,-3-2 1 16,1 0 0-16,2 0 6 0,-3 0 0 0,2-2-6 16,-3 1 0-16,1-4 21 0,2 2 0 0,-4 0-21 15,2 0 0-15,3-1 35 0,0 1 1 0,0 0-36 16,0 0 0-16,0 1 41 0,0-2 2 0,1 0-43 15,6 1 0-15,1 2 40 0,1-4 1 0,1 3-41 16,4 1 0-16,0 1 35 0,2 0 1 0,0 0-36 16,-3 0 0-16,0 0 32 0,0 0 1 0,-4 0-33 15,2 1 0-15,-3-1 24 0,0 0 1 0,5 0-25 16,0 0 0-16,-1 0 21 0,3 0 2 0,-1-1-23 0,0-2 0 16,2-1 18-16,-3 3 0 0,0-5-18 0,-2-1 0 15,-1-1 12-15,-2 0 1 0,1 2-13 0,2 1 0 16,-3-1 12-16,2 0 0 0,-2-1-12 0,-5 1 0 15,2 1 9-15,-5-6 0 0,1 3-9 0,-1 2 0 16,-1 3 10-16,1-4 0 0,-5 3-10 0,2 2 0 16,-2-1 11-16,-1 1 2 0,-1 1-13 0,-4-1 0 0,2 2 11 15,-4 0 0-15,-2 0-11 0,3 3 0 0,2 2 11 16,-1 1 1-16,5 2-12 0,-2 0 0 0,4 3 10 16,3-3 1-16,-2 3-11 0,6 4 0 0,2 0 10 15,-1 1 0-15,4 0-10 0,2 0 0 0,3 1 10 0,1-2 0 16,0-1-10-16,2-2 0 0,0 1 8 15,3 0 0-15,2-2-8 0,0-3 0 0,-2-3 7 0,2-2 0 16,-4-2-7-16,4-1 0 0,1 0 5 0,2 0 1 16,0-3-6-16,6-3 0 0,-30 6-2241 0</inkml:trace>
  <inkml:trace contextRef="#ctx0" brushRef="#br0" timeOffset="10497.79">12115 10154 1997 0,'0'0'0'0,"0"0"0"0,2 11 0 0,-2-11 100 16,3 23 0-16,0-7-100 0,-1 0 0 0,1 0 107 15,0-3 2-15,2 2-109 0,-5-2 0 0,1-8 23 16,-1 0-1-16,0-2-22 0,0 0 0 0,-1-2 45 16,1-1 1-16,-3 0-46 0,1 0 0 0,2 0-1912 15</inkml:trace>
  <inkml:trace contextRef="#ctx0" brushRef="#br0" timeOffset="10631.494">12082 9843 1771 0,'0'0'0'0,"1"-1"0"16,2-1 0-16,1-3 3 0,-3 4 0 0,4-1-3 16,3 2 0-16,3 0-2 0,2 0 1 0,8 3 1 15,-1 2 0-15,-20-5-1331 0</inkml:trace>
  <inkml:trace contextRef="#ctx0" brushRef="#br0" timeOffset="10989.922">12550 10063 1457 0,'0'0'0'0,"0"2"0"16,0-1 0-16,0 3-2 0,0 0 1 0,0 3 1 16,0-4 0-16,0 2 13 0,-3-1 2 0,1-4-15 0,-1 2 0 15,-2 0 78-15,-1-1 2 0,0 2-80 0,-2-3 0 16,-2 0 39-16,1 0 1 0,2-3-40 0,-1 3 0 15,5 0 29-15,1 0 0 0,-2 0-29 0,2 0 0 16,2 0 71-16,0 0-1 0,2 0-70 0,2 3 0 16,1-3 85-16,0 3-1 0,6 2-84 0,7 2 0 0,2 0 70 15,3 3 1-15,1-1-71 0,-7 1 0 16,-1-2 61-16,-3-2 0 0,-2 1-61 0,-1-1 0 0,-2-1 50 16,-2-2-1-16,0 0-49 0,-3 2 0 0,2 1 43 15,-3 0 0-15,1 2-43 0,-1-1 0 0,-1 2 32 16,-1 1 2-16,-3-1-34 0,-2 1 0 0,-3-1 27 0,-4 1 1 15,-6-4-28-15,-1-3 0 0,-3-3 23 0,-2 0 1 16,0 0-24-16,1-1 0 0,1-6 19 0,3 1 0 16,3 0-19-16,2-1 0 0,3 2 13 0,3 1 2 15,6 2-15-15,2 1 0 0,0 1-2077 0</inkml:trace>
  <inkml:trace contextRef="#ctx0" brushRef="#br0" timeOffset="11184.848">13098 10122 1507 0,'0'0'0'0,"0"1"0"16,0-1 0-16,0 0 34 0,0 2 2 0,-3 3-36 15,2-2 0-15,-3 5 69 0,0 1-1 0,-1 1-68 16,-3 3 0-16,3 2 52 0,2 4-1 0,-2-4-51 0,0-1 0 15,5-1 26-15,2-4 1 0,1-1-27 0,2-2 0 16,-5-1 14-16,0-5 0 0,0 2-14 0,0-1 0 0,0-1-1424 16</inkml:trace>
  <inkml:trace contextRef="#ctx0" brushRef="#br0" timeOffset="11348.589">13054 10021 1494 0,'0'0'0'0,"1"-2"0"0,4-1 0 0,-3 0 24 15,1 1-1-15,0-1-23 0,2 0 0 0,3 1 51 0,1-4 1 16,4-1-52-16,3 1 0 0,0 1 0 0,-2 1 1 16,2 0-1-16,0 1 0 0,-3 2 27 0,0-2 1 15,0 3-28-15,-5 0 0 0,-8 0-1276 0</inkml:trace>
  <inkml:trace contextRef="#ctx0" brushRef="#br0" timeOffset="11835.006">13119 10076 1595 0,'0'0'0'0,"-5"-2"0"0,-3 1 0 16,-8 1-15-16,-1 0 0 0,-2 0 15 0,4 0 0 16,-4 0-63-16,0 1 0 0,3 6 63 0,0-3 0 0,0 8 0 15,-1 2 0-15,-1 0 0 0,1 0 0 0,-7 1 0 16,0 2 0-16,2-1 0 0,4 4 0 0,5 1 1 16,2 0 1-16,6-2-2 0,1 3 0 0,1 1 43 15,3 0 1-15,3-1-44 0,3-3 0 0,5-3 92 16,-1-4 1-16,4-1-93 0,0 0 0 0,2-1 82 15,5-4 1-15,-3-4-83 0,-1-2 0 0,-1-3 63 0,0-2 1 16,-2-6-64-16,1-3 0 0,-2-2 47 0,1-5 0 16,-1 1-47-16,-2-4 0 0,2 2 41 0,-6 0 0 15,1-1-41-15,0 3 0 0,-1 1 37 0,-1 1 1 16,-1-1-38-16,-3 5 0 0,-2 1 36 0,-2 4 1 0,2 3-37 16,0 1 0-16,0 2 33 0,0 3 1 0,0 0-34 15,0 0 0-15,0 0 28 0,0 0 0 0,0 0-28 16,0 0 0-16,0 1 21 0,0 1 1 0,0 3-22 15,0 3 0-15,0 3 16 0,5 3 0 0,3 0-16 16,1 2 0-16,2 3 11 0,4-3 1 0,-1 0-12 16,0-4 0-16,2 1 8 0,0-5 1 0,-1 0-9 15,-1 0 0-15,-14-8-1927 0</inkml:trace>
  <inkml:trace contextRef="#ctx0" brushRef="#br0" timeOffset="12179.696">13350 10165 1721 0,'0'0'0'0,"0"0"0"0,0 0 0 16,0 0 44-16,0 0 1 0,0 0-45 0,0 0 0 16,0 0 84-16,0 0 0 0,3 1-84 0,-1 1 0 15,4 3 91-15,-1 1 0 0,3 3-91 0,-3 6 0 16,3 2 35-16,2 2 0 0,-3-2-35 0,0-1 0 0,-2 0 22 16,-1 2 0-16,-2-6-22 0,0-1 0 0,-2-1 29 15,0-4 1-15,0-1-30 0,0 0 0 0,-2-5 31 16,0 1 0-16,2-1-31 0,-3-1 0 0,2-4 31 15,-4-3-1-15,2-5-30 0,3-1 0 0,0-3 27 0,0-4 0 16,0 2-27-16,1 3 0 0,7 4 19 0,3 2 0 16,2 1-19-16,1-3 0 0,2 0 13 0,0-1 2 15,0 4-15-15,2 2 0 0,-2-1 11 0,-2 4 2 16,2 0-13-16,0 3 0 0,0 1 9 0,-2 3 0 16,2 3-9-16,-3-1 0 0,1 1 6 0,1 4 2 0,-3-2-8 15,1 3 0-15,-3 0 7 0,1 0 0 0,-2 0-7 16,3 2 0-16,-6-4 6 0,0 2 2 0,-1-6-8 15,0 0 0-15,0 0 6 0,1 1 1 0,-4-4-7 16,1-1 0-16,-3-1-2006 0</inkml:trace>
  <inkml:trace contextRef="#ctx0" brushRef="#br0" timeOffset="12529.814">14187 10158 1922 0,'0'0'0'0,"2"-4"0"0,2 0 0 15,-2 0 29-15,1-3 1 0,-3-2-30 0,2-4 0 0,1-3 51 16,0-4 0-16,2-4-51 0,-3 2 0 0,1-2 69 16,0-4 0-16,2 4-69 0,3 3 0 0,-4 5 35 15,1 4 1-15,2 2-36 0,1 2 0 0,3 5 21 16,2 0 2-16,1 3-23 0,3 3 0 0,1 5 18 15,6 0 0-15,-3 5-18 0,-1 2 0 0,1 6 19 0,0 1 1 16,-1 2-20-16,3 0 0 0,-6 1 18 0,2-1 1 16,-1 0-19-16,-1-4 0 0,1 1 18 0,-2-1 1 15,0 1-19-15,0-7 0 0,1 2 18 0,1 0 1 16,-1-2-19-16,3-3 0 0,-4-1 14 0,1-2 0 16,1-4-14-16,-1 1 0 0,2-5 10 0,2-3 2 15,-5-2-12-15,1-3 0 0,-17 8-1929 0</inkml:trace>
  <inkml:trace contextRef="#ctx0" brushRef="#br0" timeOffset="12716.737">14721 9819 1583 0,'0'0'0'0,"-10"2"0"16,-5 1 0-16,-11 4 6 0,-6 2-1 0,2 2-5 15,3 8 0-15,3 8 23 0,3 2-1 0,-3 4-22 16,-1 0 0-16,-6 2 63 0,3-2 0 0,-4 2-63 15,2 0 0-15,-4-7 28 0,2 1 1 0,2-5-29 16,0-4 0-16,1-6 20 0,-3-1 0 0,5-2-20 0,-2-3 0 16,29-8-1397-16</inkml:trace>
  <inkml:trace contextRef="#ctx0" brushRef="#br0" timeOffset="13234.9">15333 9876 1507 0,'0'0'0'0,"-2"0"0"15,2-3 0-15,-3 2 34 0,0 1 2 0,2 0-36 16,-4 0 0-16,-3 1 136 0,0 2 1 0,-3-3-137 16,-4 4 0-16,-2-1 211 0,-2 3 0 0,1-1-211 15,-7 3 0-15,-1 1 2 0,1 2 0 0,1 2-2 16,-2 1 0-16,-1 4 50 0,3-2-1 0,3 1-49 15,2 2 0-15,3 0 57 0,2 0 2 0,-2 2-59 16,7-1 0-16,1-1 36 0,0-1 0 0,-2-3-36 0,4 3 0 16,1 1 27-16,2-5-1 0,1 0-26 0,2-4 0 15,0-2 18-15,0-5 0 0,3 0-18 0,2 2 0 16,-3 1 12-16,1 0 0 0,2 2-12 0,3 2 0 16,0 1 12-16,0 2 1 0,1-2-13 0,1-3 0 0,-1-4 12 15,1-2 1-15,-1-2-13 0,3 0 0 0,-3 0 21 16,4 0 0-16,0-2-21 0,-1-1 0 0,1-2 26 15,1 1 1-15,1-3-27 0,-2-1 0 0,-2-1 33 16,-2 1 1-16,-1-3-34 0,0 1 0 0,0 3 24 16,-6-5 0-16,-1 3-24 0,1 1 0 0,-2 8-2203 15</inkml:trace>
  <inkml:trace contextRef="#ctx0" brushRef="#br0" timeOffset="13361.355">15107 10093 1909 0,'0'0'0'16,"-2"0"0"-16,2 0 0 0,0 0 22 0,-1 0-1 0,-4 2-21 15,-5 1 0-15,-11 2 35 0,-4 1 1 0,-1-1-36 16,1-3 0-16,1-2 73 0,-1 0 0 0,-4 1-73 16,0 1 0-16,-1 1 31 0,0-3 1 0,6 1-32 15,0 3 0-15,6-1 20 0,4 2 0 0,3-2-20 16,1-2 0-16,4 1 27 0,3-1 0 0,1-1-27 16,-1 0 0-16,3 0-1745 0</inkml:trace>
  <inkml:trace contextRef="#ctx0" brushRef="#br0" timeOffset="14971.2">15733 10445 1356 0,'0'0'0'0,"0"0"51"15,0 0-1-15,0 0-50 0,-3 5 0 0,3-5 141 16,-2 0 0-16,2 0-141 0,-3 0 0 0,3 0 112 16,-3 0 0-16,3 0-112 0,-5-10 0 0,5 10 24 15,-8-32 1-15,3 10-25 0,1-6 0 0,-1-7 33 16,2-6 1-16,-2 1-34 0,5 2 0 0,0 2 41 0,0-1 2 16,2-4-43-16,2-3 0 0,6-7 30 0,1-6 1 15,0 3-31-15,-1 4 0 0,1 2 30 0,2 4 0 16,-5 3-30-16,-4 4 0 0,0 6 26 0,-4 2 0 15,1 4-26-15,2 4 0 0,-1 4 22 0,0 6 2 16,-1 1-24-16,2 7 0 0,-3 5 23 0,0 1 1 16,2 6-24-16,3 6 0 0,3 5 27 0,3 5 0 0,2 2-27 15,-5 3 0-15,1 4 25 0,2-1-1 0,-4 2-24 16,-1 0 0-16,-1-1 23 0,-2 3 0 0,2 1-23 16,-4 1 0-16,3 4 17 0,-1 0 0 0,-2-5-17 15,3-2 0-15,-4-6 13 0,-4-3 2 0,3-4-15 16,1-3 0-16,-3-2 12 0,1-4 1 0,0-3-13 15,1 2 0-15,1-6 13 0,-3-3 1 0,3-3-14 16,0 2 0-16,0-3 10 0,0 0 1 0,0 0-11 16,3-3 0-16,-3 3-2036 0</inkml:trace>
  <inkml:trace contextRef="#ctx0" brushRef="#br0" timeOffset="15131.108">16014 10016 1808 0,'0'0'0'0,"0"1"0"0,-4-1 0 0,3 2 43 16,-5 0 0-16,-4 2-43 0,-6 6 0 15,-6 1 85-15,-7 3 1 0,4-1-86 0,-1-4 0 0,2-1 61 16,2 0 0-16,-1 3-61 0,1-4 0 0,1-1 33 16,1 2 1-16,-3-5-34 0,-1 2 0 0,-3-5 20 15,-1-3 0-15,-1 1-20 0,4 0 0 0,-3 1 25 16,5-4 1-16,2 2-26 0,2-5 0 0,3 0 31 0,3 0 2 16,3 0-33-16,6 2 0 0,4 6-1808 0</inkml:trace>
  <inkml:trace contextRef="#ctx0" brushRef="#br0" timeOffset="15558.019">16093 10377 1168 0,'0'0'0'0,"0"-7"0"16,-3 0 0-16,2-9 9 0,-4-3 1 0,3-2-10 15,1-1 0-15,1-2 65 0,-4 0 1 0,4 2-66 16,4-5 0-16,-3 0 120 0,6-1 1 0,-1-2-121 0,4 0 0 16,1-3 10-16,1-2 2 0,4 1-12 0,0 1 0 15,0 2 40-15,2 0 2 0,4 3-42 0,2-1 0 16,1 1 103-16,3 3 1 0,-1 2-104 0,-2 6 0 15,-1 4 68-15,0 4 0 0,2 6-68 0,-1 3 0 16,1 0 47-16,1 6 0 0,0 4-47 0,-5 2 0 0,2 4 38 16,-3 3 2-16,-4 2-40 0,1-1 0 0,-2 2 27 15,0 1 0-15,-4 3-27 0,1 5 0 0,-3 3 24 16,1 4 2-16,-2 0-26 0,3-3 0 0,-6-5 25 16,0-1 1-16,2-2-26 0,-3-5 0 0,0-2 31 0,-2-1 0 15,-3-1-31-15,-5-4 0 0,2-3 33 0,-5-1 1 16,3-4-34-16,-1 0 0 0,3-2 31 0,1-3 2 15,1 1-33-15,1-1 0 0,-4-1 24 0,4 0 1 16,5-4-25-16,6-8 0 0,-11 12-1932 0</inkml:trace>
  <inkml:trace contextRef="#ctx0" brushRef="#br0" timeOffset="15812.686">17072 9778 1909 0,'0'0'0'0,"-3"8"0"15,1 6 0-15,-1 7 0 0,0 6 0 0,1 5 0 16,2 6 0-16,-5 1 2 0,4 7-1 0,-1 0-1 16,1-5 0-16,1-1 39 0,3-4 0 0,0-3-39 0,0-1 0 15,-1-3 20-15,1-1 2 0,0-1-22 0,2-3 0 16,-3 0 17-16,1-4-1 0,0-4-16 0,0-3 0 15,0-4 36-15,1-3 1 0,-1-1-37 0,-2-2 0 16,1-3 25-16,0 0 1 0,1-3-26 0,-2-5 0 16,-1 8-1643-16</inkml:trace>
  <inkml:trace contextRef="#ctx0" brushRef="#br0" timeOffset="16314.288">17102 9805 1771 0,'0'0'0'0,"3"-6"0"0,2-7 0 0,3-6 5 0,0-5-1 15,2 2-4-15,1 2 0 0,2-4 6 0,-1 5 0 16,3 2-6-16,4 1 0 0,-2 1 19 0,4 3 1 16,3 4-20-16,-2 5 0 0,4 3 28 0,-1 1 0 15,-1 6-28-15,0 1 0 0,2 4 20 0,-6-1 2 0,1 2-22 16,1 0 0-16,-1-1 60 0,0 1 2 0,0 0-62 16,-1-2 0-16,-4 1 92 0,2 1 0 0,-5 3-92 15,-2-3 0-15,-2 2 78 0,-6 3 1 0,-3-2-79 16,-3-1 0-16,-6-3 68 0,-2-1 2 0,-5-2-70 15,-2 1 0-15,-3-6 53 0,-3 3 1 0,-1-1-54 16,3-1 0-16,-4 1 41 0,2-3 2 0,-1 2-43 16,-1-5 0-16,1-3 35 0,-1 1 1 0,5 1-36 15,6-1 0-15,-1 2 28 0,6 0 1 0,-1 0-29 16,5 0 0-16,4 0 21 0,2 0 2 0,3 0-23 16,0 0 0-16,2 0 17 0,3 3 1 0,6 4-18 15,6 2 0-15,5 9 13 0,5 2 0 0,2-2-13 0,0 1 0 16,-2-4 9-16,1 3 1 0,-6-1-10 0,4 2 0 15,-4-5 9-15,-1 4 0 0,-1-1-9 0,-3 4 0 16,-7-4 7-16,0 2 1 0,-4 2-8 0,-2-4 0 0,-7 2 7 16,-3-1 0-16,-2-1-7 0,-8 4 0 0,-5 1 7 15,-4 2 1-15,-3-2-8 0,-4-3 0 0,-3-2 8 16,-1-4 0-16,-6-2-8 0,-1-3 0 0,-1-2 6 16,-2 1 1-16,-3-6-7 0,1 1 0 0,2-2 6 15,2-2-1-15,2 1-5 0,6-6 0 0,-1-1 5 0,3 2-1 16,4 0-4-16,3 1 0 0,3 0 5 0,3 5 1 15,7 0-6-15,3 0 0 0,7 3 3 0,4 2 1 16,8-2-4-16,8 4 0 0,-19-7-2327 0</inkml:trace>
  <inkml:trace contextRef="#ctx0" brushRef="#br0" timeOffset="17028.454">19056 9842 1709 0,'0'0'0'0,"0"0"0"15,-14-7 0-15,-5 3 57 0,-3 0 1 0,-4-2-58 16,-6 1 0-16,-3 1 85 0,-8 0 2 0,2 1-87 15,1 0 0-15,3 0 86 0,4-5 1 0,2 3-87 16,3 4 0-16,2-1 30 0,4 2 1 0,1 0-31 16,-1 2 0-16,3-2 22 0,1 0-1 0,1 1-21 15,6 1 0-15,6 1 24 0,2-3 0 0,3 0-24 16,3 0 0-16,-2 2 24 0,3 1 1 0,3 3-25 16,6 4 0-16,5 2 22 0,6 4 0 0,1 0-22 15,-3 4 0-15,-1 1 20 0,3 0-1 0,-3 1-19 16,0 0 0-16,-2-1 13 0,0-1 2 0,-3-2-15 0,-2 2 0 15,-3-1 12-15,-4-1 0 0,-1-1-12 0,-6-3 0 16,0-1 9-16,-6-2 1 0,-4 0-10 0,1-1 0 16,-9-4 9-16,-1 0 0 0,-2-1-9 0,-1-3 0 0,-4-2 10 15,-1 0 1-15,2 0-11 0,-4-2 0 0,0-3 10 16,2-3 0-16,2 0-10 0,4-3 0 0,3 3 8 16,6-1 1-16,5-4-9 0,11-1 0 0,-4 14-1951 15</inkml:trace>
  <inkml:trace contextRef="#ctx0" brushRef="#br0" timeOffset="17147.034">19047 10097 1871 0,'0'0'0'0,"3"4"0"16,3 4 0-16,4 5 17 0,1 3 1 16,0-2-18-16,-6-1 0 0,0-2 0 0,-2 0 0 0,-1-6 0 15,-1 2 0-15,1-3-14 0,1 0 0 0,-3-4 14 16,2 2 0-16,-2-2-1409 0</inkml:trace>
  <inkml:trace contextRef="#ctx0" brushRef="#br0" timeOffset="17421.35">19238 9658 1670 0,'0'0'0'0,"0"2"0"16,0-2 0-16,0 0 72 0,0 1 1 0,2 5-73 15,1 7 0-15,2 8 151 0,1 7-1 0,4-1-150 0,-4 3 0 16,2 3 90-16,1 4 0 0,3-2-90 0,-1 3 0 16,-2 3 31-16,3 2 1 0,0-2-32 0,-4-2 0 15,2-5 24-15,-1-6 1 0,-1-1-25 0,-1-2 0 0,-3-4 24 16,1 0 2-16,-2-2-26 0,-3-2 0 0,-4-3 18 16,-1 0 0-16,2-4-18 0,-2 1 0 0,3-8 14 15,1-1-1-15,1 1-13 0,-3-1 0 0,3-2-1892 16</inkml:trace>
  <inkml:trace contextRef="#ctx0" brushRef="#br0" timeOffset="17552.034">19515 10204 1695 0,'0'0'0'16,"-1"-3"0"-16,1-2 0 0,-2-3 19 0,1-1 1 15,-4 1-20-15,-3-2 0 0,-2 3 35 0,-1-1 0 16,-6 0-35-16,-4 0 0 0,-6 0 85 0,-5-3 1 16,0 1-86-16,2 2 0 0,-4 2 33 0,2 1 1 0,4 1-34 15,2-1 0-15,4 2 22 0,1 1 1 0,4 0-23 16,1 2 0-16,3 2 47 0,0 3 1 0,5-5-48 15,3 1 0-15,2 1 36 0,6 0 1 0,-1 1-37 16,1-2 0-16,-3-1-1692 0</inkml:trace>
  <inkml:trace contextRef="#ctx0" brushRef="#br0" timeOffset="17687.783">19866 10288 1859 0,'0'0'0'0,"0"0"0"15,0 0 0-15,0 0 7 0,0 2-1 0,0-2-6 0,0 0 0 16,-3 3 0-16,1-3 0 0,1 1 0 0,-1 3 0 16,2-4-1405-16</inkml:trace>
  <inkml:trace contextRef="#ctx0" brushRef="#br0" timeOffset="18436.168">21748 9428 1796 0,'0'0'0'16,"0"0"0"-16,-4-14 0 0,4 14-12 0,-7-28-1 15,-2 12 13-15,-7-5 0 0,-8 2 30 0,-6-1-1 16,-4 2-29-16,-1 2 0 0,-2 4 81 0,-1-1-1 16,-2 5-80-16,0 0 0 0,-1 5 39 0,-2 3-1 15,6 3-38-15,-1-1 0 0,6 1 28 0,2 2 1 0,1 0-29 16,1 1 0-16,0 2 38 0,5-2 0 0,-1 8-38 15,1-1 0-15,1 4 33 0,3 4 0 0,3 3-33 16,3 7 0-16,4 3 29 0,-1 4 0 0,5 4-29 16,0 4 0-16,1 8 24 0,0 3 2 0,6-1-26 15,3 1 0-15,-2 1 23 0,3-1-1 0,6-3-22 16,-4-2 0-16,0-6 20 0,1-2 2 0,2-2-22 16,-1-4 0-16,-4-8 16 0,-1-3 2 0,-3-4-18 15,-2 0 0-15,-2-4 15 0,-1 0 1 0,1-5-16 16,2 2 0-16,2-1 12 0,-1 0 1 0,1-4-13 15,0-2 0-15,-2-2 11 0,0-3-1 0,0 0-10 16,0-1 0-16,0-3-1930 0</inkml:trace>
  <inkml:trace contextRef="#ctx0" brushRef="#br0" timeOffset="18641.76">21285 9897 1922 0,'0'0'0'0,"-12"-3"0"0,-7 1 0 0,-9-1 38 16,-14 0 1-16,1 1-39 0,-2 2 0 0,-2 5 56 16,-1 0 0-16,0 1-56 0,-2 1 0 0,0-1 72 0,-1-1 0 15,1-1-72-15,3 3 0 0,4-1 39 0,1 0 1 16,6 1-40-16,1-1 0 0,7-4 23 0,4 1 2 16,5 0-25-16,4-1 0 0,5-4 15 0,3 0 0 15,3 1-15-15,2-1 0 0,0 2-1810 0</inkml:trace>
  <inkml:trace contextRef="#ctx0" brushRef="#br0" timeOffset="18942.718">22037 9270 1909 0,'0'0'0'0,"0"0"0"15,-11 11 0-15,11-11 57 0,-23 24-1 0,4-7-56 0,-3 2 0 16,-3 4 76-16,-9 5 1 0,2 4-77 16,0-1 0-16,2 4 46 0,3 2 2 0,-2 2-48 0,4-1 0 15,2 2 31-15,4-2 2 0,5-2-33 0,3 2 0 16,6 0 17-16,3 0 3 0,6 0-20 0,0 2 0 16,4-1 12-16,0 2 1 0,2-3-13 0,4-4 0 0,-1-1 25 15,3-3 1-15,1-1-26 0,-2-4 0 0,4-1 29 16,-2-4 0-16,4-2-29 0,-2-3 0 0,-1-7 22 15,-1 0 0-15,1-3-22 0,-1-5 0 0,-17 0-1912 16</inkml:trace>
  <inkml:trace contextRef="#ctx0" brushRef="#br0" timeOffset="19164.184">21970 9884 1808 0,'0'0'0'16,"0"-3"0"-16,0-2 0 0,0-2 30 0,0-1 0 0,0-2-30 15,0 7 0-15,2-2 38 0,1 4 0 0,5 1-38 16,-2 3 0-16,8 3 99 0,-1 4 1 0,8 2-100 16,6 9 0-16,8 7 36 0,5 9 0 0,1-1-36 15,1 2 0-15,-2 2 22 0,0-1 2 0,1-1-24 16,4-1 0-16,1-4 35 0,2-1 0 0,-4-2-35 16,-6-2 0-16,-1-1 35 0,-3 0 0 0,-4-3-35 15,-1-7 0-15,-10-2 25 0,-2-6-1 0,-1-4-24 16,0-4 0-16,-16-1-1838 0</inkml:trace>
  <inkml:trace contextRef="#ctx0" brushRef="#br0" timeOffset="19340.744">22606 9976 1821 0,'0'0'0'0,"-11"3"0"0,-8 2 0 0,-12 3 25 15,-8 3 0-15,-1-1-25 0,0 4 0 0,2 3 41 16,1 2-1-16,2 2-40 0,1 1 0 0,4 2 45 15,0 0 0-15,3 1-45 0,3 3 0 0,5-2 40 16,1 1 2-16,4 0-42 0,3-1 0 0,3 3 24 16,1-1 2-16,4-1-26 0,3-4 0 0,3-3 18 15,4 1 1-15,2-9-19 0,2-2 0 0,-11-10-1659 0</inkml:trace>
  <inkml:trace contextRef="#ctx0" brushRef="#br0" timeOffset="19682.704">22802 9310 1746 0,'0'0'0'0,"5"6"0"16,0 4 0-16,4 2 45 0,2 7 1 0,4 2-46 15,-1 4 0-15,2 0 96 0,3 7 2 0,2 0-98 16,-1 6 0-16,4 1 67 0,0 7 1 0,-1-3-68 16,-3 1 0-16,-4 5 29 0,-1-1 0 0,-4 1-29 0,-2 5 0 15,-4 1 17-15,-3 4 0 0,-5-5-17 0,-5-2 0 16,-5-6 31-16,-6-3-1 0,-2-4-30 0,-3 1 0 16,-1 1 36-16,-1-2 0 0,-1-4-36 0,1-6 0 0,-4-2 37 15,1-7 1-15,2-2-38 0,2-4 0 0,3-5 48 16,1-1 2-16,3-4-50 0,4 0 0 0,3-4 47 15,1 0 0-15,2 0-47 0,2 0 0 0,6 0 43 16,0 0 0-16,3-3-43 0,5 0 0 0,-8 3-2059 16</inkml:trace>
  <inkml:trace contextRef="#ctx0" brushRef="#br0" timeOffset="20583.742">23841 10085 1821 0,'0'0'0'0,"7"2"0"0,4 0 0 0,6 2 8 15,4 0 1-15,1 0-9 0,1-4 0 0,-1 2 22 16,0 1 1-16,4-3-23 0,-1 0 0 0,2-2 117 0,4-1 1 16,-3-1-118-16,-1-3 0 0,-1 1 42 0,-2 0-1 15,0 1-41-15,-2-3 0 0,-3 3 28 0,-3-3 1 16,0 3-29-16,-3 2 0 0,-2-3 59 0,-6 4 0 15,0 2-59-15,-1 0 0 0,-1 0 56 0,1 0 1 16,-4 0-57-16,1 2 0 0,1 0 34 0,-1-1 1 16,1 2-35-16,0-3 0 0,-2 0-1919 0</inkml:trace>
  <inkml:trace contextRef="#ctx0" brushRef="#br0" timeOffset="20811.647">23830 10306 1934 0,'0'0'0'0,"3"4"0"16,2 3 0-16,1 4 20 0,2 3 1 0,-4-1-21 15,0-2 0-15,1-2 40 0,-2 1 1 0,0-2-41 16,2-4 0-16,2-2 88 0,-1-2 1 0,4-2-89 0,2-1 0 16,7 0 32-16,4-2 1 0,-1-4-33 0,0-4 0 15,1-4 21-15,-1-2 2 0,0 0-23 0,1 3 0 16,-1 0 32-16,0 0 2 0,1 5-34 0,-3 0 0 15,1 2 43-15,-2 1 1 0,2 1-44 0,-2 1 0 0,-3 4 38 16,-2 2 2-16,2 0-40 0,5 0 0 0,-21 0-1930 16</inkml:trace>
  <inkml:trace contextRef="#ctx0" brushRef="#br0" timeOffset="21607.694">24630 9835 1595 0,'0'0'0'0,"-1"2"0"16,1-2 0-16,0 0 8 0,-2 3 1 0,-1 0-9 16,-2 10 0-16,-3 3 15 0,-3 6-1 0,0 2-14 15,1 1 0-15,4 3 50 0,-1 4-1 0,3 1-49 16,2-3 0-16,4 2 24 0,1 1-1 0,2-3-23 0,3-1 0 16,4-2 16-16,3-2 1 0,1 1-17 0,1 4 0 15,2-2 21-15,2 1 0 0,1-1-21 0,-1-6 0 16,-2-3 23-16,0 0-1 0,0-4-22 0,2-3 0 0,1-1 19 15,1-3 0-15,-1-6-19 0,0-4 0 16,1-4 17-16,-1-4 0 0,0-2-17 0,1-3 0 0,-3 1 45 16,-1-5 0-16,1-1-45 0,-1-4 0 0,0-3 58 15,-2-6 1-15,3 1-59 0,-6 4 0 0,-1-1 55 16,-2 1 1-16,-2-1-56 0,-1-1 0 0,-1-2 59 16,-3-3 2-16,0 5-61 0,-4 0 0 0,-4 2 52 0,1 1 2 15,-3 2-54-15,-2 1 0 0,-2 2 42 0,-1 3 0 16,-2 1-42-16,-1 4 0 0,0 4 43 0,-1-1 0 15,3 7-43-15,2 2 0 0,5 5 36 0,4 4 1 16,1 0-37-16,1 8 0 0,4 7 32 0,1 0 1 16,4 8-33-16,-4 5 0 0,2 8 24 0,0 7 2 0,4-1-26 15,-3 4 0-15,2-4 19 0,2-5 2 0,-7 5-21 16,-1 5 0-16,-3 5 15 0,-2 1 2 0,-3-2-17 16,-2-1 0-16,0-1 14 0,-5-4 0 0,1-1-14 15,-2-2 0-15,-4 0 18 0,-1-3 1 0,-3-5-19 16,-1-5 0-16,-4-6 18 0,-2-4 1 0,1-6-19 15,-1-4 0-15,-4-6 19 0,1-4 0 0,2-4-19 16,2-4 0-16,-1-4 22 0,-1-4-1 0,1-2-21 16,1-4 0-16,-2-5 20 0,1-3 2 0,1-6-22 15,3 0 0-15,-1-5 20 0,-1-1 0 0,5 0-20 16,5-1 0-16,4 2 27 0,4 0 0 0,4 1-27 16,2 2 0-16,5 3 27 0,3 6 0 0,5-3-27 0,6 4 0 15,6-2 28-15,6-1 0 0,4 3-28 0,1 6 0 16,4 0 24-16,-1 5 2 0,5 3-26 0,4 0 0 15,6 2 23-15,4-2-1 0,-3 3-22 0,-2 2 0 0,-2 3 20 16,-5 3 2-16,2-1-22 0,0-2 0 0,1-3 18 16,1 1 0-16,-6 2-18 0,-1 0 0 0,-6 5 12 15,-2 1 1-15,2 2-13 0,3 2 0 0,3-1 11 16,3 4-1-16,3-5-10 0,4-2 0 0,-53-6-2702 16</inkml:trace>
  <inkml:trace contextRef="#ctx0" brushRef="#br0" timeOffset="29677.301">23919 1626 1532 0,'0'0'0'0,"0"0"54"0,0 0 1 0,0 0-55 16,-3 5 0-16,3-5 106 0,-1 3 0 0,1-3-106 16,-5 6 0-16,5-6 88 0,-8 15 1 0,8-15-89 15,-10 20 0-15,10-20 24 0,-3 21 2 0,3-21-26 16,-2 17 0-16,2-17 25 0,2 8-1 0,-2-8-24 16,3 11 0-16,-3-11 39 0,3 10-1 0,-3-10-38 15,5 20 0-15,-5-20 26 0,11 27 0 0,-3-13-26 16,-5 2 0-16,4 0 24 0,-1 0 1 0,-1 1-25 0,0-1 0 15,-2-3 32-15,-1-2 2 0,1-2-34 0,0-1 0 16,0 0 30-16,2-3 2 0,1 1-32 0,1-1 0 0,-3-3 27 16,3 1 1-16,2-3-28 0,3 0 0 15,2 0 24-15,2-3 1 0,3-2-25 0,3 0 0 0,2-3 19 16,2 0 1-16,1 0-20 0,0 4 0 0,0-1 20 16,0-1 2-16,0 4-22 0,-1-1 0 0,1 0 20 15,0 1 0-15,3 2-20 0,5-3 0 0,3 1 17 16,4-1 0-16,-1 0-17 0,-1 1 0 0,2 2 14 0,1-3 2 15,0 3-16-15,1-3 0 0,1 1 11 0,3-1 1 16,1-1-12-16,2 0 0 0,2 3 9 0,3 1 0 16,-1-3-9-16,0 3 0 0,-1 3 6 0,2-2 1 15,1 3-7-15,2 0 0 0,-2-1 6 0,2 2-1 16,0-2-5-16,0-1 0 0,0 1 4 0,-1 0-1 16,-1 2-3-16,0-3 0 0,1 4 2 0,-1-1 2 0,2-1-4 15,2 0 0-15,1 0 1 0,0 0 1 0,-3 0-2 16,-2 4 0-16,-1-3 1 0,-2 3 0 0,2 3-1 15,0-3 0-15,4 5 0 0,3-1 1 0,-3-2-1 16,-3 1 0-16,1-6 0 0,-2 2 1 0,-1 1-1 16,1 0 0-16,-2-3 0 0,1 3 2 0,-3-3-2 15,1 1 0-15,-2-4 0 0,0 1 1 0,0 2-1 16,1-2 0-16,1-2 0 0,0 6 0 0,-1-6 0 16,1 2 0-16,-2-3 0 0,0 0 0 0,0 0 0 15,0 4 0-15,1 0 0 0,1-1 0 0,0-1 0 16,-1 1 0-16,1 2 0 0,-2-2 0 0,0-3 0 0,-2 0 0 15,-3 0 0-15,-1 0 0 0,-2 0 0 0,0-3 0 16,-1-2 0-16,-3 0 0 0,1-1 0 0,2 1 0 16,2-6 0-16,1 2 0 0,-4 1 0 0,-1 0 0 0,-5 0 0 15,-1-1 0-15,1 1 0 0,3 0 0 0,2 0 0 16,1 0 0-16,-1 0 0 0,-1 0 0 0,-1 3 0 16,0-3 0-16,0 4 0 0,1-1 0 0,-3 2 0 15,-1 3 0-15,3 0 0 0,2 0 0 0,3 0 0 16,2 0 0-16,-2 0 0 0,-2 3 0 0,1-3 0 15,-2 1 0-15,0-1 0 0,-1-1 0 0,1-2 0 0,0-2 0 16,2 2 0-16,-1-2 0 0,0 2 0 0,-1 1 0 16,0-1 0-16,0 3 0 0,-2 0 0 0,-1 0 0 15,0 3 0-15,1-3 0 0,2 0 0 0,1 0 0 16,1 2 0-16,-4 1 0 0,0 2 0 0,0 0 0 16,1 1 0-16,0-1 0 0,4-1 0 0,0 0 0 0,-1-4 0 15,-1 4 0-15,2 1 0 0,2 3 0 0,-2-3 0 16,-3 1 0-16,-2-1 0 0,-1 0 0 0,1-2 0 15,0 0 0-15,2-2 0 0,0 3 0 0,0-4 0 16,-2 1 0-16,-1 2 0 0,-2-3 0 0,-2 4 0 16,1-4 0-16,-2 1 0 0,-2 2 0 0,0-3 0 15,2 0 0-15,0 0 0 0,0 0 0 0,-2-3 0 16,-1 2 0-16,0-3 0 0,-2 0 0 0,-2 0 0 16,-1 3 0-16,-3-2 0 0,-2-2 0 0,-2 2 0 15,-1-5 0-15,0 3 0 0,0-3 0 0,-1 3 0 16,-1-2 0-16,-1 0 0 0,-2 1 0 0,0-2 0 15,-1-3 0-15,-2 1 0 0,0-1 0 0,-1 2 0 0,1-5 0 16,2-1 0-16,0-1 0 0,-2 4 0 0,0-4 0 16,-2 3-1-16,-1 2 1 0,-2 2 0 0,-2-2 0 15,-1-2-2-15,-1-3 2 0,-1 3 0 0,-1-2 0 16,-2 2-1-16,1-3 1 0,-1 3 0 0,-2 1 0 0,1 1-1 16,0 1 1-16,-1-2 0 0,1-3 0 0,1 6 0 15,0-4 0-15,-1 5 0 0,1 0 0 0,2 0 0 16,0 0 0-16,0 8 0 0,-1-1 0 0,3 1 0 0,1 1 0 15,0-1 0-15,0 5 0 0,0-5-2106 16</inkml:trace>
  <inkml:trace contextRef="#ctx0" brushRef="#br0" timeOffset="42837.062">1830 14580 1326 0,'0'0'0'0,"0"0"113"16,0 0 1-16,0 0-114 0,-5-4 0 0,5 4 97 16,0-5 1-16,0 5-98 0,-3-3 0 0,3 3 25 0,-2-2-1 15,2 2-24-15,-3 0 0 0,3 0 29 0,-5 2 2 16,5-2-31-16,-3 6 0 0,3-6 36 0,-2 22 1 16,2-4-37-16,2 2 0 0,1 4 46 0,-1 4 0 15,4 3-46-15,-1 0 0 0,3 2 37 0,2 1 1 16,-3-1-38-16,6 0 0 0,0-3 28 0,3-1 0 0,0-4-28 15,-3-1 0-15,-1-5 24 0,-2 0 0 0,1-2-24 16,2-1 0-16,1-2 24 0,2 1 0 0,-3-4-24 16,3-3 0-16,-3-5 24 0,3-3 1 0,-4-3-25 15,3-2 0-15,1-5 22 0,-4-1 1 0,1-3-23 16,-2 1 0-16,2-4 29 0,-5 0 0 0,1-4-29 16,-1-1 0-16,-3-4 29 0,2 0 0 0,-6-5-29 15,2 1 0-15,-3-1 28 0,-3-3 2 0,2 4-30 16,-3 5 0-16,0 4 31 0,0 4 0 0,1 3-31 15,2 3 0-15,1 1 30 0,0 4 0 0,-4 1-30 16,4 2 0-16,0 1 26 0,0 1 1 0,0-1-27 16,4 2 0-16,0 2 20 0,1-1 1 0,6 9-21 0,2 6 0 15,8 9 15-15,1 7 0 0,2 3-15 0,-3-2 0 16,0 2 12-16,-7 1-1 0,2-1-11 0,-3-2 0 16,2-1 8-16,-2-4 1 0,0 6-9 0,0 0 0 15,-5 4 4-15,-3 4 2 0,-2-3-6 0,1-1 0 0,1-1 3 16,0-1 2-16,-2-1-5 0,0-5 0 0,-1-3 1 15,1-2 1-15,-3-1-2 0,0-2 0 0,-3-3 1 16,1 0 0-16,-4-5-1 0,1-3 0 0,-3-4 1 16,2-4 1-16,-5-3-2 0,3-2 0 0,-2-2 0 0,-1-3 1 15,1-2-1-15,-5-4 0 0,-1-6 2 0,-2-3 0 16,5-2-2-16,4 0 0 0,1 1 2 0,5-1 2 16,3-1-4-16,0-6 0 0,4 0 7 0,4-2 0 15,0 1-7-15,0 3 0 0,2 4 18 0,1 1 1 16,2 4-19-16,4 1 0 0,2 3 28 0,1 2 2 15,0-1-30-15,-1 1 0 0,4 0 22 0,-3 0 1 16,4-1-23-16,-3 3 0 0,-21 12-2246 0</inkml:trace>
  <inkml:trace contextRef="#ctx0" brushRef="#br0" timeOffset="43296.17">3130 14511 1947 0,'0'0'0'0,"-8"1"0"0,-1 2 0 0,-12 2 80 15,-3 2 1-15,2 0-81 0,-2 5 0 0,3 0 131 0,4 4 1 16,-4 1-132-16,3 1 0 0,6-2 84 16,-1-2 0-16,2 3-84 0,3 1 0 0,3 1 30 0,0 0 1 15,2 0-31-15,2 1 0 0,2 3 20 0,2-3 0 16,2 2-20-16,0 0 0 0,3-1 15 0,3-2 0 15,-1-2-15-15,2-2 0 0,1-3 22 0,0-1 0 16,3-1-22-16,0-2 0 0,1 0 24 0,-1 0 0 0,2-2-24 16,2-1 0-16,1-5 23 0,1 1 0 0,2 1-23 15,-3-2 0-15,5-3 30 0,-3 0 0 0,0-1-30 16,2 1 0-16,-4 0 21 0,3-2 0 0,-3-3-21 16,-4 1 0-16,1-1 16 0,-7-2 0 0,2 1-16 15,-5 1 0-15,-2 0 8 0,-3 0 1 0,0 2-9 16,-3 1 0-16,0 5-2220 0</inkml:trace>
  <inkml:trace contextRef="#ctx0" brushRef="#br0" timeOffset="43463.85">3221 14766 1947 0,'0'0'0'0,"-3"-2"0"0,3 0 0 16,-5 1 17-16,2 1 1 0,-5 0-18 0,-1 0 0 15,-7 1 36-15,-5 1 0 0,0-2-36 0,0 0 0 0,1 0 57 16,-3 0 1-16,3 3-58 0,-1 4 0 0,0-1 33 15,4 3 2-15,1 1-35 0,3-2 0 0,0-2 21 16,1-1 2-16,4 0-23 0,0-1 0 0,6 0 44 16,-1-3-1-16,3 1-43 0,0 1 0 0,0-2 61 15,0 1 0-15,0 0-61 0,0-1 0 0,0-1-1869 0</inkml:trace>
  <inkml:trace contextRef="#ctx0" brushRef="#br0" timeOffset="44279.791">3746 14660 1444 0,'0'0'0'0,"0"-2"0"16,-2-1 0-16,-1 0 26 0,0-1 1 0,1 1-27 15,2 0 0-15,0 0 69 0,0 1 1 0,0-2-70 16,2-6 0-16,4-1 129 0,0-2 1 0,6-1-130 15,0 0 0-15,4 0 14 0,2-1 2 0,2 4-16 16,1 0 0-16,5 2 37 0,-4 1 0 0,2 3-37 16,-3 2 0-16,-1 3 51 0,1 1 0 0,0 3-51 15,-4 0 0-15,-1 4 53 0,-1 3 0 0,1 2-53 0,-4 0 0 16,-1 1 47-16,2 2 1 0,-3 3-48 16,-5 1 0-16,-2-1 41 0,-6 2-1 0,-2 1-40 0,0 0 0 15,-3-1 26-15,-5 1 0 0,1-3-26 0,-1 2 0 16,-5-1 16-16,-2-1 2 0,-4-3-18 0,-5-2 0 0,3-3 15 15,-4-3 0-15,1-1-15 0,1-3 0 0,2-2 10 16,6-4 1-16,-1-2-11 0,3-3 0 0,1-1 8 16,6-1 0-16,1-2-8 0,7-2 0 0,0 0 12 15,6 1 0-15,2-2-12 0,3-4 0 0,0-1 18 16,1-1 1-16,5 1-19 0,-1 1 0 0,5 4 19 16,-2 1 2-16,1 1-21 0,4 0 0 0,4 3 15 0,1-1 1 15,-2 1-16-15,-2-1 0 0,-22 10-2002 0</inkml:trace>
  <inkml:trace contextRef="#ctx0" brushRef="#br0" timeOffset="44656.645">4335 14481 1808 0,'0'0'0'0,"0"4"0"16,4 3 0-16,-4 2 30 0,1 5 0 0,-1 4-30 16,0-2 0-16,-1 1 59 0,-3 2 2 0,4 2-61 15,-1-1 0-15,-2-1 79 0,-1 3-1 0,3 2-78 16,1 0 0-16,1 1 30 0,3 1 2 0,-1-3-32 15,2-2 0-15,-1-2 19 0,4 0 0 0,0-2-19 16,0-4 0-16,-3-3 25 0,3-3 1 0,-3 0-26 16,3-2 0-16,-3-2 33 0,2-2 1 0,1-1-34 15,2-1 0-15,6-2 38 0,-3-4 1 0,3-2-39 16,-4-4 0-16,3-4 33 0,1-2 0 0,0 0-33 0,-4-2 0 16,-2 2 25-16,-2 0 1 0,0 0-26 0,0 2 0 15,-3-1 22-15,-2 4 1 0,2 0-23 0,-1 3 0 16,-4 4 18-16,0 4 0 0,0 2-18 0,0-1 0 15,0 0 13-15,0 2 1 0,0 0-14 0,0 2 0 16,0 0 10-16,0-1 0 0,0 4-10 0,0 3 0 0,0 4 8 16,0 6 0-16,0 2-8 0,0 3 0 0,0 4 5 15,0-2 2-15,0 0-7 0,0-3 0 0,0-3 4 16,0-1 2-16,0-4-6 0,0 0 0 0,0-1 2 16,0-5 2-16,0-2-4 0,4-3 0 0,-4-1 2 15,1 0 0-15,2-2-2 0,-3-2 0 0,0 2-2050 16</inkml:trace>
  <inkml:trace contextRef="#ctx0" brushRef="#br0" timeOffset="44885.996">4708 14243 1847 0,'0'0'0'0,"-1"2"0"15,1 1 0-15,0 2 10 0,-3 1 1 0,3 7-11 16,0 4 0-16,4 10 61 0,4 6-1 0,3 0-60 15,-1 1 0-15,-2-1 59 0,5 2 0 0,-2 0-59 16,-2-2 0-16,-1-1 25 0,2-2-1 0,1-3-24 16,-3 1 0-16,2-1 16 0,1-3 1 0,-2-2-17 15,-1 0 0-15,0 0 29 0,2-1 1 0,-2-4-30 16,1-1 0-16,-1-3 36 0,0-4 0 0,0-2-36 16,2-3 0-16,-10-4-1740 0</inkml:trace>
  <inkml:trace contextRef="#ctx0" brushRef="#br0" timeOffset="45052.959">5123 14599 1658 0,'0'0'0'0,"-5"-1"0"0,-3-2 0 0,-6-1 18 15,-2 1 0-15,-5 0-18 0,-1 2 0 0,-2-1 45 16,-2 2 1-16,1 3-46 0,-4 0 0 0,-1 2 72 16,1 1 0-16,-3 1-72 0,2 1 0 0,-4 0 30 15,-2-1 0-15,9 3-30 0,0 1 0 0,9 0 19 0,2 2 1 16,7-1-20-16,-1 0 0 0,4-3 41 0,4 1-1 15,2-1-40-15,0 1 0 0,5-1 31 0,0 2-1 16,3-1-30-16,4-2 0 0,-12-8-1628 0</inkml:trace>
  <inkml:trace contextRef="#ctx0" brushRef="#br0" timeOffset="45513.906">5255 14629 1909 0,'0'0'0'0,"2"7"0"15,1-1 0-15,0 8 3 0,-1 7 0 0,4 3-3 16,4 4 0-16,1 7 5 0,1 5-1 0,3-1-4 0,1-1 0 16,0-1 77-16,-2-3 1 0,2 0-78 15,0-4 0-15,-3 1 34 0,3 0-1 0,-4-3-33 0,-2 1 0 16,-2-3 25-16,0-2 0 0,-3-3-25 0,-2-4 0 15,-3-6 56-15,0-3 0 0,0-3-56 0,-3-3 0 16,3-4 58-16,-5-3 2 0,0-6-60 0,-6-5 0 0,-5-6 42 16,2-6 2-16,-2-2-44 0,0 1 0 15,6 2 28-15,-1 0 1 0,5 0-29 0,-2-1 0 0,0-1 19 16,0-2 0-16,8-3-19 0,0-2 0 0,0-4 6 16,3-2 0-16,2 2-6 0,3 5 0 0,-4 4 2 15,4 0 0-15,2 5-2 0,1 0 0 0,-1 6 1 16,1 1 2-16,-2 3-3 0,-1 5 0 0,0 4 1 0,2 6 0 15,-2 1-1-15,0 1 0 0,0 1 4 0,0 1 2 16,1 3-6-16,2 6 0 0,-1 2 14 0,0 3 2 16,-2 1-16-16,-5-1 0 0,-8 0 28 0,-3-1 1 15,-5 0-29-15,1 0 0 0,-1 0 32 0,-3-2-1 16,0-3-31-16,-2-1 0 0,1-2 32 0,-4-2-1 0,5-1-31 16,0-1 0-16,3 1 21 0,4-2 2 0,-2-3-23 15,3 0 0-15,8 0-2173 0</inkml:trace>
  <inkml:trace contextRef="#ctx0" brushRef="#br0" timeOffset="45913.34">5469 14601 1733 0,'0'0'0'0,"0"2"0"16,3-2 0-16,2 1 5 0,3 1 0 0,-4 1-5 16,4 0 0-16,0 3 31 0,2-1-1 0,3 1-30 15,-5 1 0-15,-1-1 35 0,-2 2 0 0,3 0-35 0,0 1 0 16,2 1 20-16,1-1 1 0,-1 1-21 0,1-2 0 15,-5 0 14-15,2 0 0 0,0-2-14 0,0-3 0 16,-5-1 23-16,2-1 0 0,0 1-23 0,3 0 0 16,0-1 46-16,0 1 1 0,-2-2-47 0,2-2 0 0,3-1 60 15,-3 0 0-15,2-2-60 0,-2-1 0 0,-4-2 53 16,1 0 0-16,-2 0-53 0,1 0 0 0,0 0 36 16,-2 0 1-16,1 2-37 0,-3 1 0 0,3 0 23 15,-3 1 1-15,2 0-24 0,1 1 0 0,-3 2 18 16,0-1 0-16,0 1-18 0,0-1 0 0,0 2 12 15,0 0 2-15,0 0-14 0,0 3 0 0,0 0 9 0,3 2 1 16,2 5-10-16,3 1 0 0,-2 3 9 0,2 2 0 16,0 0-9-16,0-1 0 0,-3 1 8 0,3 2 1 15,-5-3-9-15,5-2 0 0,-3-2 7 0,0-1 2 16,-2-2-9-16,-1-5 0 0,1 0 7 0,2-1 1 16,-2-1-8-16,-2 1 0 0,2-1 7 0,1-1 1 0,2-1-8 15,5-2 0-15,5-1 5 0,3 1 2 0,0-2-7 16,-4-2 0-16,-1-5 4 0,-4 1 2 0,-2-1-6 15,0-4 0-15,-8 16-1959 0</inkml:trace>
  <inkml:trace contextRef="#ctx0" brushRef="#br0" timeOffset="46148.543">5999 14446 1494 0,'0'0'0'0,"-4"-10"0"15,0-7 0-15,0-10 26 0,-4-8 1 0,-4 3-27 16,3 6 0-16,-4 5 46 0,-3 4 1 0,3-1-47 16,1 2 0-16,-1 2 43 0,2 3 1 0,1 2-44 15,1 1 0-15,1 1 33 0,1 4 1 0,3 2-34 0,-1 1 0 16,0 1 20-16,0 1 1 0,2 2-21 0,-2 4 0 15,-1 3 15-15,1 4 1 0,3 2-16 0,4 4 0 16,1 6 39-16,2 3 0 0,3 3-39 0,2 3 0 16,2 2 74-16,4 3 2 0,0-1-76 0,0 0 0 0,3-2 80 15,2-5 2-15,-2-3-82 0,-1 0 0 0,-6-1 66 16,0-3 1-16,-3-2-67 0,1 2 0 0,-2-6 60 16,0-2 2-16,0-6-62 0,-5-1 0 0,2-4 35 15,-5-6 1-15,1-2-36 0,2-3 0 0,-3 4-1937 16</inkml:trace>
  <inkml:trace contextRef="#ctx0" brushRef="#br0" timeOffset="46315.628">6135 14595 1821 0,'0'0'0'15,"-2"-2"0"-15,2-1 0 0,0 0 25 0,-3 0 0 16,-2-1-25-16,-3 1 0 0,-8-2 41 0,-1-1-1 16,-5 1-40-16,-6 2 0 0,-2 2 91 0,-3-1 1 0,-4 0-92 15,4 2 0-15,2 2 34 0,1 3 0 0,3 0-34 16,1 1 0-16,6 0 23 0,2 1-1 0,2-3-22 15,7 1 0-15,1 0 41 0,0 0-1 0,6-1-40 16,-1-1 0-16,3-1 27 0,3 0 0 0,-1-1-27 16,1 2 0-16,-3-3-1788 0</inkml:trace>
  <inkml:trace contextRef="#ctx0" brushRef="#br0" timeOffset="46621.492">6447 14153 1834 0,'0'0'0'0,"0"8"0"0,0 6 0 0,-3 7 0 16,1 6 0-16,2 4 0 0,0 2 0 0,-3 5 6 15,-2 2 1-15,1 1-7 0,1 2 0 0,3 0 92 0,0 1 0 16,-4-1-92-16,3-4 0 0,1-5 38 16,0-3 1-16,1 1-39 0,6 1 0 0,-1 0 28 0,2 1 1 15,3-4-29-15,-1-3 0 0,3-4 69 16,2 0-1-16,1-4-68 0,-1-4 0 0,1 0 48 0,1-4 2 16,2-6-50-16,2-4 0 0,-21-1-1801 0</inkml:trace>
  <inkml:trace contextRef="#ctx0" brushRef="#br0" timeOffset="46992.662">7204 14332 1897 0,'0'0'0'0,"2"-5"0"0,1-4 0 16,0-4 37-16,2-3 0 0,-2 2-37 0,-1 0 0 15,1-1 80-15,-3 1 0 0,0-2-80 0,0-1 0 16,-5-4 80-16,-3-1 1 0,0 0-81 0,-3 3 0 16,-3 3 30-16,-2 2 2 0,-2 1-32 0,2 2 0 0,-1 0 19 15,-4 2 0-15,0 2-19 0,1 6 0 0,-1 2 24 16,-5 4 0-16,6 4-24 0,-1 6 0 0,5 4 23 16,2 4-1-16,6 4-22 0,0 2 0 0,8 1 21 15,0 2 1-15,3 1-22 0,2 2 0 0,3 4 22 16,1 6 2-16,-4 0-24 0,3 3 0 0,3 1 19 15,-1 3 0-15,-2 1-19 0,-3-4 0 0,-1 0 16 16,3 0 1-16,-3 0-17 0,-2 0 0 0,1-3 14 16,-3-3 1-16,0-5-15 0,3-4 0 0,-1-5 12 0,1-5 0 15,0-4-12-15,-3-2 0 0,0-6 10 0,0-1 1 16,0-1-11-16,0-4 0 0,0-4 7 0,0-4 1 16,0-1-8-16,5-2 0 0,-5 5-2051 0</inkml:trace>
  <inkml:trace contextRef="#ctx0" brushRef="#br0" timeOffset="47170.674">7172 14713 1972 0,'0'0'0'0,"-4"4"0"16,-4 0 0-16,-5 3 15 0,-5 2-1 0,1 1-14 16,-4 1 0-16,-4 1 32 0,-4 4 0 0,3 0-32 15,1 1 0-15,1 2 122 0,3 0 0 0,-1-1-122 16,1-2 0-16,2-2 40 0,2-1 1 0,4-2-41 15,2-2 0-15,4-1 27 0,1-2 0 0,4-1-27 0,2 0 0 16,0-5-1834-16</inkml:trace>
  <inkml:trace contextRef="#ctx0" brushRef="#br0" timeOffset="47337.282">7380 15044 1922 0,'0'0'0'0,"0"5"0"0,4 3 0 0,4 5 49 16,-3 2 1-16,-2 3-50 0,-1-2 0 0,1-2 67 0,-3 0 1 16,-5 2-68-16,2-2 0 0,0-1 3 0,1 0-1 15,-2-2-2-15,0-2 0 0,4-9-1622 0</inkml:trace>
  <inkml:trace contextRef="#ctx0" brushRef="#br0" timeOffset="47661.362">7711 15097 1771 0,'0'0'0'0,"8"-7"0"16,2-4 0-16,9-5 62 0,2-3 1 0,-1-4-63 15,1-6 0-15,1-4 135 0,-1-5 0 0,-5-3-135 16,1-1 0-16,-4-2 79 0,-2-3 0 0,-1 1-79 16,-2 5 0-16,-5 4 32 0,2 2 1 0,-5 2-33 15,1 1 0-15,-1 1 20 0,-1 2 0 0,1-1-20 16,-5 5 0-16,2 4 33 0,0 4-1 0,1 3-32 15,2 2 0-15,-3 5 44 0,3 3 1 0,0 3-45 16,0-1 0-16,0 1 46 0,0 1 0 0,0 1-46 16,3 2 0-16,2 2 44 0,0 3-1 0,3 8-43 0,1 8 0 15,4 4 34-15,1 7 1 0,1 0-35 0,-3-4 0 16,1-2 28-16,0-2 0 0,1-3-28 0,-1 1 0 16,-3-1 21-16,1-1 2 0,2 1-23 0,1 0 0 15,2 0 14-15,-3-1 2 0,-1 0-16 0,-1-6 0 0,-3-3 11 16,2-1 0-16,-5-4-11 0,0-2 0 0,-5-7-2238 15</inkml:trace>
  <inkml:trace contextRef="#ctx0" brushRef="#br0" timeOffset="47818.69">8188 14756 1884 0,'0'0'0'15,"-5"-1"0"-15,0-1 0 0,-6 0 54 0,1 2 1 16,-5 0-55-16,-3 0 0 0,-3 2 94 16,1 0 0-16,-6-1-94 0,1 2 0 0,-4 2 82 0,0 5 1 15,-4-6-83-15,-1 1 0 0,1 0 31 0,-6 1 1 16,3-1-32-16,2 0 0 0,4-2 19 0,1-2 0 0,4-1-19 15,4 0 0-15,4-1 49 0,5-1 1 0,3 1-50 16,1-1 0-16,8 0 56 0,0 1 1 0,8-5-57 16,1-6 0-16,-9 12-1995 0</inkml:trace>
  <inkml:trace contextRef="#ctx0" brushRef="#br0" timeOffset="48108.032">8397 14056 2023 0,'0'0'0'0,"4"4"0"0,7 0 0 15,2 3 0-15,5 2 1 0,-1 4-1 0,2 3 0 16,-1 3-1-16,3 3 1 0,4 0 0 0,-1 0 0 16,-2 0 25-16,4 0 0 0,-1 2-25 0,-1 1 0 0,-3 2 19 15,0 5 2-15,-1 1-21 0,-2 2 0 0,-2-2 15 16,-3 5 2-16,-1-1-17 0,-4-2 0 0,-3-2 29 15,-5 0 0-15,-3-1-29 0,-3 3 0 0,-6 1 35 16,-5 2 0-16,1-3-35 0,-2-5 0 0,3-3 39 16,-3-3 1-16,-3-4-40 0,1-6 0 0,-1-1 39 0,-5-3 0 15,6-4-39-15,-1 0 0 0,5-1 26 0,3-2 1 16,8-4-27-16,1-4 0 0,4 5-1863 0</inkml:trace>
  <inkml:trace contextRef="#ctx0" brushRef="#br0" timeOffset="48559.6">9614 14910 1821 0,'0'0'0'0,"-1"0"0"16,-1 0 0-16,0 0 36 0,-2 1 1 0,1-1-37 16,-1 0 0-16,3 0 111 0,1 0 0 0,-3 0-111 15,3-1 0-15,3-6 102 0,-2-1 1 0,3-6-103 0,0-6 0 16,4-7 32-16,3-7 0 0,-1 1-32 0,-2 2 0 16,2-1 25-16,-3 2 1 0,5 0-26 0,-4 0 0 0,1-4 29 15,1 0 1-15,1-1-30 0,-3 1 0 0,1 0 51 16,-1-1 0-16,0 5-51 0,0 4 0 0,0 11 59 15,2 0-1-15,-2 6-58 0,0 4 0 0,0 2 54 16,-2 6 1-16,5-1-55 0,-1 2 0 0,6 4 44 16,-3 2-1-16,2 2-43 0,-2 6 0 0,3 6 34 0,-1-1 0 15,0 4-34-15,1 0 0 0,-1-1 24 16,1 0 1-16,-4 1-25 0,4-1 0 0,-3-4 17 0,3 0 1 16,2-1-18-16,-9-4 0 0,-2-1 12 0,-3-3 1 15,-4-2-13-15,0 0 0 0,0-2 15 0,-3-2 2 16,3-3-17-16,0 1 0 0,0 0 13 0,0 0 0 0,0-2-13 15,3-5 0-15,-3 2-2360 0</inkml:trace>
  <inkml:trace contextRef="#ctx0" brushRef="#br0" timeOffset="49483.226">11162 14591 1847 0,'0'0'0'0,"-3"-1"0"16,-2-2 0-16,-3-2 71 0,-2-1 2 0,-2-4-73 15,-4-1 0-15,-2-3 62 0,-1 0 1 0,2 1-63 16,2 0 0-16,4 1 105 0,1-1 2 0,4 2-107 16,1 1 0-16,4 4 37 0,-1 3 0 0,1 1-37 15,1 1 0-15,0-1 25 0,0 0-1 0,0 1-24 16,0-1 0-16,0 2 36 0,0 0 1 0,0 3-37 15,0 5 0-15,3 8 33 0,1 5 0 0,4 1-33 16,-3 3 0-16,0 1 28 0,0 1 1 0,1-1-29 0,4 1 0 16,-2-1 22-16,1-1 1 0,2-1-23 15,4 1 0-15,4 0 20 0,-3 2 1 0,6-3-21 0,-1-2 0 16,4-3 19-16,4-1 0 0,-3-4-19 0,2-3 0 16,-2-5 18-16,-1-2 1 0,4-6-19 0,-4-3 0 15,4-4 16-15,-3-4 1 0,-2-4-17 0,-2-4 0 0,-1-4 18 16,-5-2 1-16,-4 0-19 0,1 0 0 0,-5 2 20 15,-3-1 1-15,0 1-21 0,-2 3 0 0,-2-2 21 16,3 2 0-16,-4 1-21 0,-4 5 0 0,3 4 20 16,-4 2 0-16,2 4-20 0,3 3 0 0,-3 1 17 15,3 2 1-15,0 3-18 0,0 1 0 0,0 0 15 0,0 3 0 16,0 5-15-16,3 6 0 0,0 7 12 0,2 8-1 16,0 2-11-16,-5 3 0 0,0 2 10 0,0 1 0 15,0 2-10-15,0-2 0 0,0 2 8 0,-4 1 0 16,3 0-8-16,1 4 0 0,-3-1 7 0,1 2-1 15,-1-1-6-15,-5-2 0 0,-2 0 6 0,-2 0-1 16,-3-8-5-16,1-4 0 0,-2-7 5 0,0-5-1 0,2-6-4 16,-7-3 0-16,0-7 4 0,0-4-1 0,1-5-3 15,-1-5 0-15,0-6 2 0,1-4 2 16,2-4-4-16,0-3 0 0,3-5 8 0,-1-2 1 0,6-3-9 16,5-1 0-16,10-1 13 0,1 1 1 0,9-1-14 15,-1 3 0-15,7-1 15 0,3 1 1 0,3 4-16 16,2 3 0-16,2 2 12 0,3 1 2 0,4 1-14 15,-1-1 0-15,6 2 10 0,-2 0 1 0,1-1-11 16,-7 3 0-16,1-1 8 0,-5 2 0 0,1 2-8 16,1-1 0-16,-33 18-2482 0</inkml:trace>
  <inkml:trace contextRef="#ctx0" brushRef="#br0" timeOffset="49676.798">12246 14481 1808 0,'0'0'0'0,"3"-4"0"0,-1 0 0 16,1-6 12-16,1-1-1 0,0 0-11 0,-4 2 0 15,-5 1 21-15,-3 1 2 0,-8 4-23 0,-2 3 0 0,-7-3 21 16,-2 3 1-16,-3 3-22 0,-1 2 0 0,-7 3 37 16,-2 1 1-16,2 4-38 0,1 3 0 0,2 1 24 15,2 4 1-15,-1-1-25 0,6 1 0 0,4 1 29 16,1 2 0-16,6 0-29 0,4-1 0 0,2 0 53 0,6 0 0 16,0 3-53-16,5 1 0 0,0 1 57 0,0 2 1 15,0-1-58-15,7-4 0 0,4-3 58 0,-2 0 0 16,4-3-58-16,2-1 0 0,2-6 53 0,-1-2-1 15,3-2-52-15,3-2 0 0,1-1 42 0,-3 0 1 16,9-2-43-16,0-3 0 0,-29 0-1971 0</inkml:trace>
  <inkml:trace contextRef="#ctx0" brushRef="#br0" timeOffset="49877.742">12149 14721 1997 0,'0'0'0'0,"0"0"0"15,-29 3 0-15,3 1 62 0,-10-1 1 0,1 0-63 16,-2 2 0-16,0 1 98 0,2 2 2 0,2 1-100 16,1 3 0-16,5 0 94 0,1 2 1 0,6-1-95 15,-1 0 0-15,2-2 33 0,4-3 2 0,4-2-35 16,2-1 0-16,2-4 20 0,6-1 2 0,1-1-22 16,0-1 0-16,0 2-1965 0</inkml:trace>
  <inkml:trace contextRef="#ctx0" brushRef="#br0" timeOffset="50178.454">12630 14536 2009 0,'0'0'0'0,"5"0"0"0,6 0 0 0,2 0 44 0,7 0 1 15,1 2-45-15,-3 1 0 0,-1 3 75 0,-1 4 1 16,0 1-76-16,1 1 0 0,-1 4 71 0,-1 2 0 15,1-1-71-15,0 0 0 0,-7 4 35 0,2 0 1 16,-6 1-36-16,0 0 0 0,-2 2 21 0,-6 3 0 0,-2-4-21 16,-3-2 0-16,-5-5 15 0,1-2 1 15,-7-3-16-15,-1-1 0 0,0-2 14 0,-6-2 1 0,2 0-15 16,-1-4 0-16,-1-4 14 0,-2 2 1 0,2-6-15 16,5 0 0-16,1-4 13 0,-1-1 1 0,3-2-14 15,4-1 0-15,3 0 16 0,3 0 0 0,2-2-16 16,4-3 0-16,2-2 19 0,3 1 2 0,4 2-21 15,4 1 0-15,1 1 14 0,4 2 2 0,2 1-16 16,-1 0 0-16,-17 13-2042 0</inkml:trace>
  <inkml:trace contextRef="#ctx0" brushRef="#br0" timeOffset="50543.674">12918 14546 1670 0,'0'0'0'0,"0"4"0"0,2 4 0 15,0 3 26-15,-1 4 0 0,-1 2-26 0,0 0 0 16,0-1 47-16,-1 2 1 0,1 1-48 0,0 0 0 15,0 0 75-15,0 0-1 0,0 1-74 0,0 2 0 0,0 4 30 16,0 2 0-16,1-1-30 0,4-2 0 0,3-4 19 16,0-4 0-16,0-2-19 0,0-4 0 0,0-3 37 15,-3-4 0-15,3 0-37 0,-7-4 0 0,4-2 51 16,1 0 1-16,-1-1-52 0,5-3 0 0,1-4 57 16,5-2 1-16,-4-4-58 0,-4-3 0 0,-1-5 63 0,-1-1 0 15,-1 0-63-15,-2 1 0 0,2 2 55 0,0 1 0 16,3 2-55-16,-4 2 0 0,1 4 47 0,0 2 0 15,1 3-47-15,-1 5 0 0,-2 3 31 0,2 1 2 16,0 1-33-16,3 1 0 0,0 0 27 0,1 2 0 16,3 3-27-16,0 1 0 0,4 3 18 0,2 2 1 15,-4 2-19-15,1-1 0 0,-3 1 12 0,1 2 2 0,0-2-14 16,0-2 0-16,-6-2 9 0,-2 0 1 0,0-5-10 16,-2 0 0-16,-1-4 4 0,-2-1 1 0,0-2-5 15,0 0 0-15,0 0 1 0,0 0 1 0,3 0-2 16,0-2 0-16,-3 2-2175 0</inkml:trace>
  <inkml:trace contextRef="#ctx0" brushRef="#br0" timeOffset="50774.572">13341 14237 1847 0,'0'0'0'0,"-3"1"0"0,1 1 0 15,-3 1 31-15,-1 0 2 0,1 5-33 0,0 6 0 16,0 5 75-16,2 2 1 0,3 8-76 0,0-1 0 15,0 7 83-15,3 3 0 0,2 1-83 0,0 1 0 0,0-2 32 16,0 0 0-16,1 0-32 0,0-2 0 0,1 2 20 16,-1 2 1-16,0-7-21 0,2 1 0 0,-3-4 24 15,-2-2 2-15,2-3-26 0,0-2 0 0,0-6 20 16,0-3 2-16,1-3-22 0,-5-1 0 0,-1-10-1820 16</inkml:trace>
  <inkml:trace contextRef="#ctx0" brushRef="#br0" timeOffset="50909.602">13596 14766 1859 0,'0'0'0'16,"-3"-7"0"-16,-1-2 0 0,3-5 53 0,-4-4-1 16,-3 1-52-16,-5 2 0 0,-3 3 92 0,-1-1 0 0,-4 2-92 15,0 2 0-15,-3 4 77 0,-1 0-1 0,-1 3-76 16,1 2 0-16,-1 2 33 0,1 1-1 0,-1 2-32 16,3 0 0-16,-3 3 19 0,1 1 1 0,-1 2-20 15,4 2 0-15,3 1 12 0,-2 2 0 0,0 3-12 16,4 0 0-16,2 3 8 0,1 2 1 0,1 0-9 15,2-2 0-15,11-22-1835 0</inkml:trace>
  <inkml:trace contextRef="#ctx0" brushRef="#br0" timeOffset="51350.652">13609 14818 1784 0,'0'0'0'0,"3"6"0"0,3 2 0 16,2 6 2-16,3 5 1 0,-3 4-3 0,2 0 0 0,-1 3 58 16,-1 1 0-16,0 1-58 0,0-1 0 15,0 0 76-15,-5-2 1 0,2-1-77 0,-5 1 0 0,2 1 31 16,-2-1 2-16,-2-1-33 0,2-4 0 0,-5-2 21 16,2-2 1-16,-2-4-22 0,-3-2 0 0,0-6 30 15,-3-2 0-15,2-5-30 0,-2-2 0 0,-1-3 33 0,1-3 2 16,0-5-35-16,0-3 0 0,0-6 24 15,-5-5 1-15,3-2-25 0,4 1 0 0,-3 0 17 16,3 1 1-16,1 0-18 0,3 2 0 0,5-2 13 0,2-2 0 16,2-1-13-16,4 0 0 0,4 1-1 0,-3 0 1 15,4 4 0-15,1 2 0 0,4 4-17 0,-4 5 2 16,5 3 15-16,-3 1 0 0,2 3-21 0,-1 6 1 0,1 2 20 16,1 4 0-16,-3 2-18 0,1 3 0 0,-1 1 18 15,-1 3 0-15,-3 3-9 0,0-1 1 0,-3 2 8 16,-1 6 0-16,-5 0 0 0,-3 4 0 0,-3-3 0 15,0-1 0-15,-2-2 15 0,-3 0 1 0,-1-2-16 16,-3-3 0-16,0-1 43 0,-1 0 1 0,-1-2-44 16,-1-2 0-16,1-2 55 0,-2-1 1 0,-2-3-56 15,1-3 0-15,-2-3 36 0,1-2 0 0,-1-3-36 16,5-1 0-16,14 9-1933 0</inkml:trace>
  <inkml:trace contextRef="#ctx0" brushRef="#br0" timeOffset="51960.346">13825 14612 1821 0,'0'0'0'0,"5"3"0"0,3 2 0 0,2 3 20 15,2 3 0-15,1 0-20 0,-2 2 0 0,-3 1 8 16,0 2 0-16,2 1-8 0,-2 1 0 0,0 1 85 16,-2 3 1-16,2 0-86 0,0 0 0 0,3-1 33 15,-3-2 2-15,2-2-35 0,-2-1 0 0,0 0 24 0,0 1-1 16,1-3-23-16,1-2 0 0,-2-6 55 0,0-1 0 15,0-2-55-15,0-3 0 0,-5-2 58 0,2-1 1 16,1-2-59-16,0-3 0 0,1-3 50 0,1-3 1 16,0-2-51-16,-2-4 0 0,-1-3 38 0,-5 0 1 15,5-1-39-15,-5 2 0 0,1 0 30 0,1 1 2 16,3 2-32-16,-5 3 0 0,0 4 20 0,0 2 0 0,0 4-20 16,0 3 0-16,0 1 15 0,0 2-1 0,0 2-14 15,0-1 0-15,0-1 8 0,0 0 1 0,0 2-9 16,0-1 0-16,0 1 5 0,3 1 0 0,2 5-5 15,2 5 0-15,3 6 3 0,1 3 0 0,2-2-3 16,-2-1 0-16,-1-3 2 0,-1 2 1 0,1-6-3 16,-2 1 0-16,0-4 1 0,0-1 1 0,0 0-2 15,-4 2 0-15,1-2 1 0,0-2 1 0,1-3-2 16,2-1 0-16,2-2 3 0,-5 0-1 0,1-2-2 16,4-3 0-16,-1-2 2 0,4-3 0 0,-2-4-2 15,2-5 0-15,-4-3 1 0,3-7 2 0,-3 1-3 0,-1 1 0 16,-1 3 1-16,-3 0 0 0,1-1-1 0,-2-2 0 15,2-2-1-15,-3-1 1 0,1 0 0 0,-3-1 0 16,0-4-14-16,0-2 2 0,-3 4 12 0,1 1 0 16,2 6-46-16,-5 0 1 0,2 4 45 0,0 3 0 15,-2 6-61-15,0 2 1 0,2 5 60 0,0 0 0 0,3 4-50 16,0 2 1-16,0 2 49 0,-2-1 0 0,2 1-32 16,0 1 0-16,0 5 32 0,0 12 0 0,2 6-21 15,4 9 1-15,-1 3 20 0,3 0 0 0,-3 1-7 16,3-2 1-16,1-1 6 0,3-1 0 0,-4 0 0 15,1 0 0-15,2 1 0 0,-3 2 0 0,3 0 6 16,4 0-1-16,-6-3-5 0,-1-4 0 0,0-4 25 0,-5-4 1 16,2-4-26-16,0-2 0 0,-3-6 34 0,1-1-1 15,2-4-33-15,-1-1 0 0,-4-5-1824 0</inkml:trace>
  <inkml:trace contextRef="#ctx0" brushRef="#br0" timeOffset="52157.258">14775 14742 1947 0,'0'0'0'0,"-5"-5"0"15,2-1 0-15,-2-4 30 0,-2-1 1 0,-6 0-31 16,0 2 0-16,-6 1 46 0,-2 1 0 0,-1 3-46 16,-4-1 0-16,-2 0 53 0,-4 0 1 0,-3 1-54 15,-4 0 0-15,-2 3 44 0,-2-1 1 0,-2 1-45 16,2-1 0-16,3-1 26 0,1 1 1 0,2 2-27 16,3 2 0-16,4-2 30 0,3 3-1 0,5 0-29 15,1-1 0-15,0-2 40 0,1 0 2 0,7 1-42 16,2 1 0-16,11-2-1869 0</inkml:trace>
  <inkml:trace contextRef="#ctx0" brushRef="#br0" timeOffset="52709.796">15453 14136 1093 0,'0'0'0'0,"0"-4"0"15,-4 0 0-15,1-4 92 0,2-2 0 0,-6-1-92 16,1-3 0-16,-5-4 70 0,1 1 2 0,-3 0-72 15,-3-1 0-15,4 1 37 0,-6-1 1 0,-3 1-38 16,-2 3 0-16,-5-2 19 0,0 5 0 0,-4 0-19 0,-2 3 0 16,4 5 13-16,-2-1 0 0,5 9-13 0,-2 5 0 15,1 7 9-15,5 4 0 0,3 7-9 0,2 2 0 16,4 8 7-16,1 5 1 0,4 1-8 0,1 1 0 16,-4 4 24-16,3 3 1 0,4 2-25 0,2 4 0 0,3 6 55 15,0 4 0-15,0 0-55 0,3-3 0 0,5-2 63 16,0-1 0-16,2-5-63 0,-2-3 0 0,1-5 84 15,4-5 0-15,3-3-84 0,0-1 0 0,1-4 79 16,4-1-1-16,0-5-78 0,-1-3 0 0,-2-6 57 0,1-2 2 16,-1-5-59-16,-1-1 0 0,1-9 35 0,1 1 1 15,-2-2-36-15,-1-1 0 0,-16-2-1791 0</inkml:trace>
  <inkml:trace contextRef="#ctx0" brushRef="#br0" timeOffset="53147.435">15918 14268 1796 0,'0'0'0'0,"3"-4"0"15,2-4 0-15,0-3 24 0,1-3 0 0,-1-1-24 16,-5 3 0-16,0 1 49 0,-5-1 0 0,-1-3-49 15,-4-1 0-15,-7-2 94 0,1-4 1 0,-5 5-95 16,0 4 0-16,-4 4 34 0,-1 1 2 0,-1 1-36 0,-1 6 0 16,0 1 23-16,-3 0 0 0,3 5-23 0,0 1 0 15,-3 3 32-15,4 4-1 0,5 3-31 0,-2-2 0 16,7 5 32-16,1 2 0 0,3 2-32 0,3 6 0 16,2-1 31-16,4 6 1 0,4 2-32 0,0 4 0 15,1 4 25-15,4 5-1 0,5 2-24 0,1-5 0 0,1 1 17 16,3 1 1-16,2-1-18 0,-1 2 0 0,2 0 15 15,-4 2-1-15,1-5-14 0,-3-3 0 0,1-4 13 0,-5-4-1 16,-2-2-12-16,1-1 0 0,-1-2 11 0,0-1 0 16,-4-3-11-16,-2-2 0 0,-2 0 13 0,-1 0-1 15,-1-5-12-15,-1-3 0 0,-3-5 14 0,0-3 0 16,0-5-14-16,0-3 0 0,0-3 11 0,2-4 1 16,1-5-12-16,-2-4 0 0,7 16-2006 0</inkml:trace>
  <inkml:trace contextRef="#ctx0" brushRef="#br0" timeOffset="53364.448">15759 14666 1808 0,'0'0'0'0,"1"-2"0"16,1 1 0-16,-1-1 15 0,3 2 1 0,-4 0-16 16,0 2 0-16,0-1 35 0,-4 1-1 0,0 3-34 15,-9 4 0-15,-8 7 39 0,-4-2-1 0,-2 4-38 16,-1-1 0-16,0-3 33 0,2 2 2 0,-2 0-35 15,-1 0 0-15,-1-4 21 0,-2 1 2 0,1-2-23 16,4-1 0-16,3-2 20 0,1 0 1 0,0-2-21 0,-2-3 0 16,1-3 50-16,0 0 0 0,5-2-50 0,3 1 0 15,3-2 43-15,0-2 0 0,5 0-43 0,5 0 0 16,3 5-1744-16</inkml:trace>
  <inkml:trace contextRef="#ctx0" brushRef="#br0" timeOffset="53568.102">16098 14842 1733 0,'0'0'0'16,"-1"6"0"-16,-1 3 0 0,0 9 32 0,-2 4 0 16,-4 2-32-16,-5 0 0 0,-3-1 68 0,-5 1 0 15,-1 0-68-15,1-2 0 0,-4-1 82 0,-2-2 1 16,1-2-83-16,4-1 0 0,-4-2 33 0,1 0-1 15,2 1-32-15,3-1 0 0,1 0 20 0,3 2 2 0,0-2-22 16,6-4 0-16,2-4 23 0,5-1 1 0,3-4-24 16,3-1 0-16,-3 0-1690 0</inkml:trace>
  <inkml:trace contextRef="#ctx0" brushRef="#br0" timeOffset="53820.917">16431 14356 1972 0,'0'0'0'0,"-3"4"0"0,-2 3 0 16,-1 4 1-16,0 3 1 0,-6 3-2 0,3 7 0 16,-4 6 0-16,2 5 0 0,1 0 0 0,2-2 0 0,0-3 46 15,4 0 1-15,-3 2-47 0,2 3 0 0,4 1 23 16,-2 2 2-16,1-1-25 0,-1-3 0 0,0 0 19 15,1-3 1-15,-1-4-20 0,1-3 0 0,1-5 52 16,-1-3 1-16,2-5-53 0,0 0 0 0,2 0 49 16,-1-1 0-16,1-6-49 0,1-2 0 0,-3-2-1769 0</inkml:trace>
  <inkml:trace contextRef="#ctx0" brushRef="#br0" timeOffset="54348.422">16492 14297 1909 0,'0'0'0'0,"3"-6"0"16,5-4 0-16,0-7 32 0,0-4 0 15,1 4-32-15,-1 3 0 0,0 2 66 0,-1 5-1 0,-1 0-65 16,-1 4 0-16,0 1 119 0,0 2 0 0,1 2-119 16,2 1 0-16,1 0 39 0,1 2 0 0,1 3-39 15,-3 3 0-15,5 2 25 0,1 1 1 0,1 2-26 16,-1-2 0-16,-1-1 42 0,-1-1 2 0,0 4-44 15,-4 2 0-15,-5 1 37 0,-2 0 0 0,-2 0-37 16,-2-7 0-16,-9 1 25 0,0-2 1 0,-3-1-26 16,-1-1 0-16,-3 1 17 0,-3 2 3 0,-2-2-20 15,2-1 0-15,-1-2 9 0,1-1 0 0,0 0-9 0,-1 1 0 16,4-3 4-16,2 1 2 0,4 0-6 0,5 0 0 0,2-1 3 16,2 1 1-16,6 0-4 0,1-5 0 15,2 1 2-15,-2 3 0 0,10 0-2 0,5 3 0 0,4-1 1 16,7 0 0-16,-1 1-1 0,-2 1 0 0,-2-1 0 15,1 1 1-15,-4 0-1 0,1 0 0 0,2 0 0 16,-3 0 0-16,-2 2 0 0,0 1 0 0,-1 3 0 16,-2 2 0-16,-4 3 0 0,-2 1 0 0,-4 1 1 0,-1-1 0 15,-8 3-1-15,-2-1 0 0,-5 2 4 0,-4 1-1 16,-3-3-3-16,-4-3 0 0,-1-3 7 0,-7 0 1 16,0-2-8-16,-1-3 0 0,-4-3 10 0,-4-2 1 15,0-3-11-15,-2 1 0 0,-1-1 11 0,-2 0 1 16,-2-1-12-16,2-4 0 0,5-1 9 0,1 0 0 15,2-1-9-15,1 1 0 0,6-1 12 0,-1-3 0 0,5-1-12 16,7 0 0-16,5 2 11 0,6 0 2 0,6-1-13 16,10 1 0-16,-10 6-2172 0</inkml:trace>
  <inkml:trace contextRef="#ctx0" brushRef="#br0" timeOffset="54717.121">17211 13767 2035 0,'0'0'0'0,"6"6"0"0,5 0 0 0,8 9 56 16,2 2 0-16,5 8-56 0,1 10 0 0,5 5 118 15,4 7 1-15,2 5-119 0,-4 4 0 0,-1 1 76 16,1 3 2-16,-1 2-78 0,-6 1 0 0,1 7 29 16,-3 1 1-16,-4-1-30 0,-5-4 0 0,-7-4 18 15,-1-2 0-15,-8-1-18 0,-8-2 0 0,-5-5 14 0,-4-1 0 16,-4-7-14-16,-4-5 0 0,-4-5 21 0,-3-6-1 16,2-2-20-16,1-3 0 0,-1-1 30 0,-4-1 1 15,1-5-31-15,-1-2 0 0,1-1 34 0,-5-4 1 16,3-2-35-16,1-3 0 0,2 0 39 0,0-3 0 15,2-1-39-15,2 0 0 0,2-1 27 0,4-1 0 16,6-1-27-16,1-2 0 0,15 5-2224 0</inkml:trace>
  <inkml:trace contextRef="#ctx0" brushRef="#br0" timeOffset="59267.522">9990 14655 791 0,'0'0'0'0,"0"0"0"0,-3-3 0 16,3 3 14-16,-1-4 1 0,1 4-15 0,0-3 0 15,0 3 105-15,0-1 2 0,0 1-107 0,0 0 0 0,0 0 138 16,0 1 1-16,0-1-139 0,0 0 0 0,0 0 15 16,0 0-1-16,0 0-14 0,0 3 0 0,0-3 49 15,8 8 0-15,-8-8-49 0,12 23 0 0,1-6 49 16,0 2 1-16,0 0-50 0,-4 0 0 0,2-2 40 15,-3 1 0-15,2-1-40 0,1 1 0 0,-1-3 34 0,-2 1 1 16,1-1-35-16,-1-3 0 0,0-1 34 16,-5 0-1-16,2-1-33 0,-2-2 0 0,-1-3 34 0,1-2 0 15,-3 0-34-15,2 0 0 0,1-1 37 0,-3-2 1 16,0 1-38-16,0 1 0 0,0-2 40 0,0 0 1 16,-3 0-41-16,1 0 0 0,2-2 39 0,-5-3 0 0,2-1-39 15,-8-3 0-15,-2-6 38 0,-1-2 0 0,1 1-38 16,-1 2 0-16,4 0 34 0,2-1 1 0,0 1-35 15,-1-2 0-15,-3-1 28 0,3-1 1 0,-4 3-29 16,2 0 0-16,1 3 25 0,2 1-1 0,0 0-24 16,-1-1 0-16,1 0 22 0,3-1 0 0,-3 2-22 15,3 0 0-15,-3 1 18 0,4-1 1 0,-4 0-19 16,1 0 0-16,3 0 16 0,2 0 0 0,-1 2-16 16,3-1 0-16,-3 2 13 0,1 2 1 0,2-4-14 15,-3 4 0-15,3 1 12 0,3 0 0 0,-1 1-12 16,1-1 0-16,-3 2 9 0,3 0 1 0,-1 1-10 15,1 0 0-15,0 1 8 0,2-1 0 0,-1 2-8 16,1 2 0-16,3 1 6 0,-3 0 0 0,1 2-6 0,4 3 0 16,0 1 5-16,2 1 1 0,-1 1-6 0,-1 2 0 15,-2-1 3-15,0 1 1 0,0-2-4 0,0-1 0 0,-3-3 5 16,3 1-1-16,-4 2-4 0,4 1 0 0,-3-2 4 16,0 3 0-16,1-1-4 0,1 0 0 0,-1 0 5 15,2 0-1-15,-3 0-4 0,3 0 0 0,-3 0 4 16,3 0 0-16,-4-3-4 0,-1-2 0 0,2-1 3 15,0-2 1-15,-5 1-4 0,3-1 0 0,-3 0 2 16,0-2 1-16,0 1-3 0,0 0 0 0,0-2 3 16,0 0 0-16,0 0-3 0,0 0 0 0,0 0 2 0,0 0 1 15,0-2-3-15,0-1 0 0,-3-2 2 0,3-1 1 16,-3-1-3-16,1 1 0 0,2-2 2 0,-3-1 1 16,1-1-3-16,-1 1 0 0,-1-1 3 0,-4 1 0 15,3-2-3-15,-3-2 0 0,0 0 3 0,-3 2 0 0,1-1-3 16,2-1 0-16,-1-1 3 0,-3-1 2 0,3 1-5 15,-4 0 0-15,2 0 5 0,1 1 1 0,-1-1-6 16,5-2 0-16,3 0 5 0,-2 2 0 0,-3 0-5 16,3 1 0-16,2 2 6 0,-2 0-1 0,-1 0-5 15,1 1 0-15,0-3 5 0,-3 2 0 0,3 2-5 16,1-1 0-16,-3 2 5 0,1 1-1 0,3 0-4 16,-2 2 0-16,0 1 6 0,-1 1 1 0,1-4-7 15,0 4 0-15,2 0 5 0,1 1 1 0,2 1-6 16,0-1 0-16,0 1 4 0,-3-1 1 0,3 2-5 15,-3 0 0-15,1 0 2 0,2 0 2 0,-3 0-4 16,2 0 0-16,1 0 2 0,-3 0 0 0,3 2-2 0,-4-1 0 16,3 1 2-16,1-1 1 0,-5 4-3 0,2 5 0 15,-2-1 1-15,-1 4 1 0,-1 3-2 0,1 1 0 16,1 0 1-16,0 2 1 0,1 4-2 0,-4-1 0 16,0 0 1-16,-4 0 2 0,6 2-3 0,-2-2 0 0,-5 3 1 15,5 1 0-15,-3-3-1 0,2-2 0 0,-1 0 1 16,2-2 0-16,-3 1-1 0,1 1 0 0,-2-1 1 15,-1 1 2-15,0-2-3 0,2-2 0 0,-2-2 2 16,-3-3 0-16,7 1-2 0,1-2 0 0,0-2 2 0,3-1 1 16,2-1-3-16,1-3 0 0,2 1 2 0,0-5 1 15,0 2-3-15,0 1 0 0,0 0 3 0,0-1 2 16,0-1-5-16,0 2 0 0,0 1 3 0,5-1 1 16,3 0-4-16,2 2 0 0,-10-5-2075 0</inkml:trace>
  <inkml:trace contextRef="#ctx0" brushRef="#br0" timeOffset="86996.25">1825 15136 1569 0,'0'0'0'0,"0"0"0"15,0 0 0-15,0 0 79 0,0 0 0 0,0 0-79 0,0 0 0 16,0 0 156-16,0 3 0 0,0-3-156 0,-3 8 0 15,3-8 105-15,-5 24 2 0,0-7-107 0,-3 2 0 16,3 2 27-16,-2 0 1 0,-5-2-28 0,6 0 0 0,-2-2 29 16,3-3 1-16,-1 0-30 0,4-1 0 15,-1 1 27-15,3-1 0 0,-3-2-27 0,1-1 0 0,2-2 20 16,2-1 1-16,1 1-21 0,0 0 0 0,-3 0 16 16,0 0 0-16,0 0-16 0,0 0 0 0,0 0 13 15,5 0 1-15,-2 0-14 0,-1 1 0 0,1 1 11 0,2-1 1 16,3 1-12-16,0 1 0 0,1 1 9 0,4 1 0 15,3 0-9-15,2-1 0 0,2 1 7 16,1-2 1-16,3-1-8 0,1-2 0 0,-4 0 6 0,1-1 0 16,2 0-6-16,5-2 0 0,1 1 5 0,-1 2 0 15,1-2-5-15,4-1 0 0,-1-2 4 0,4 0 0 16,1 2-4-16,-4 0 0 0,-1-2 4 0,-4-2-1 0,4-1-3 16,1 0 0-16,-1-1 4 0,1-2 2 0,-1 0-6 15,2-1 0-15,2 1 5 0,4 0-1 0,-2 0-4 16,-1-2 0-16,2-1 6 0,-2-1 0 0,3 1-6 15,6 0 0-15,0-2 6 0,6-2 0 0,-2 2-6 16,3 4 0-16,-3 1 4 0,3-1 2 0,1 1-6 16,7 0 0-16,1 1 4 0,8 1 1 0,-4-1-5 15,3 1 0-15,-2-1 3 0,-1 2 0 0,0 0-3 16,0 0 0-16,3 0 3 0,-3 0 0 0,0 0-3 16,0 0 0-16,5 2 1 0,-5-1 1 0,3-1-2 15,-3-3 0-15,0-3 2 0,0-2-1 0,0 2-1 16,-4 1 0-16,4 3 0 0,-3 1 1 0,3-1-1 15,3 0 0-15,0-1 0 0,2 0 0 0,-2 2 0 0,-1-1 0 16,1 2 0-16,-3 2 0 0,1-2 0 0,2 0 0 16,-3 1 0-16,3-1 0 0,-3 0 0 0,2 0 0 15,1 0 0-15,-3 0 0 0,-3 0 0 0,1-1 0 0,-4-3 0 16,-1 1 1-16,-1 0-1 0,0 0 0 0,-3 0 1 16,1-2 0-16,1 0-1 0,-4 2 0 0,2 0 1 15,-2 0 1-15,-3 0-2 0,1-1 0 0,-1 1 3 16,-1 0-1-16,1 0-2 0,-2 1 0 0,-1-1 2 15,2 0 0-15,-1 1-2 0,-3 1 0 0,-4 1 4 0,1 0-1 16,-2 0-3-16,1 0 0 0,-1-2 2 0,-3-1 2 16,-1 0-4-16,1 1 0 0,-4 1 2 0,1-1 1 15,-2 1-3-15,-1-1 0 0,-3 0 3 0,1 1-1 16,-1-2-2-16,-4-2 0 0,-4-1 1 0,0-2 0 16,-1 1-1-16,3 3 0 0,1-1 1 0,1 2 0 15,4-1-1-15,-4 0 0 0,4-3 2 0,-4 1-1 0,4 1-1 16,1 1 0-16,-1-1 1 0,-2 2 0 0,0-2-1 15,-1-1 0-15,-9-2 0 0,1 0 1 0,-2 0-1 16,0 0 0-16,-4 2 0 0,1-4 1 0,0 1-1 16,0 1 0-16,-4 0 1 0,2 1 0 0,-3 1-1 15,-3 0 0-15,0-1 2 0,0 1-1 0,1 0-1 16,2-1 0-16,2 3 3 0,-2-3 0 0,0 3-3 16,1-1 0-16,-9 5-2066 0</inkml:trace>
  <inkml:trace contextRef="#ctx0" brushRef="#br0" timeOffset="88206.646">10956 15225 1608 0,'0'0'0'0,"0"0"0"0,0-3 0 16,0 3 123-16,0-4 0 0,0 4-123 0,0-3 0 15,0 3 154-15,0 0 0 0,0 0-154 0,0 0 0 16,0 0 73-16,0 0 1 0,0 0-74 0,0 3 0 0,0-3 30 16,0 5 2-16,0-5-32 0,0 19 0 0,0 0 17 15,0 5 0-15,0 0-17 0,0-2 0 0,0-5 14 16,0 2-1-16,0 0-13 0,0-1 0 0,0-4 9 15,3 0 1-15,2 2-10 0,-5-2 0 0,5-1 9 16,-3 0 0-16,1-1-9 0,0 1 0 0,2 0 9 16,3-2 0-16,-3 0-9 0,-1 1 0 0,3 1 8 0,-1 0 1 15,0-4-9-15,1-2 0 0,-1-3 9 0,1 1 0 16,4 0-9-16,-2 0 0 0,6-2 10 0,2-2 2 16,-1-1-12-16,3 0 0 0,5 0 12 0,-2 0 0 0,2 0-12 15,0 0 0-15,2 0 11 0,1 0 2 16,2-1-13-16,-1-2 0 0,1-1 14 0,0 3 2 0,4-1-16 15,1 1 0-15,4-1 18 0,3 2 1 0,-1 0-19 16,5 0 0-16,-1 0 24 0,4 2 0 0,2-2-24 16,1 0 0-16,0 0 23 0,4 0 0 0,1 0-23 15,-2 0 0-15,2 1 24 0,2 1 1 0,4-1-25 16,-3 3 0-16,3-1 20 0,2 0 0 0,-2-1-20 16,-3-1 0-16,0 1 19 0,-2-1 0 0,2 1-19 15,-3-1 0-15,4-1 18 0,-1-1 1 0,0-1-19 16,-3 1 0-16,-3-1 16 0,1 1 1 0,2-3-17 15,1 1 0-15,-1 0 14 0,3 0 1 0,1 0-15 0,-4-2 0 16,2 0 12-16,1 0 1 0,-4-1-13 16,3-2 0-16,-4 0 11 0,0 2 1 0,0 0-12 0,5-1 0 15,-1 1 10-15,2 0 1 0,-1 1-11 0,-1 0 0 16,-4 2 9-16,0 0 0 0,2-2-9 0,1 0 0 0,2-1 7 16,3-2 1-16,-3 2-8 0,-1 1 0 0,-4 2 7 15,-2 1 0-15,3 1-7 0,2-1 0 0,0-1 5 16,4 0 1-16,1 0-6 0,-5-1 0 0,2 0 4 15,2-1 2-15,0 2-6 0,-2 1 0 0,1 2 3 16,1 3 2-16,1-1-5 0,2-1 0 0,-1 1 3 16,1-2 0-16,-2 0-3 0,0 2 0 0,-3-2 3 0,-1 0-1 15,-1 1-2-15,1 1 0 0,-1-1 1 0,0 1 1 16,2-2-2-16,-3 0 0 0,1 2 1 0,1-2 2 16,-4 0-3-16,2 1 0 0,-2 1 1 0,0-1 0 15,0 1-1-15,-1-1 0 0,1 1 0 0,0 0 1 0,-1-2-1 16,-2-2 0-16,-2 0 0 0,-1 1 0 0,-2-1 0 15,-3 1 0-15,0-2 0 0,-1-2 0 16,-2 0 0-16,1 0 0 0,1 1 0 0,-1-1 0 0,-1 0 0 16,-2 2 0-16,-3 0 0 0,-3 0 0 0,-2-2 0 15,-1-3 0-15,1 0 0 0,1 0 0 0,-3-1 0 16,-1-3 0-16,-3 0 0 0,0-1 0 0,-3-1 0 16,-2-2 0-16,-1-5 0 0,-2-1 0 0,-4-1 0 15,-2-1 0-15,-2-2 0 0,-3 1 0 0,-4 1 0 16,-2 1 0-16,-4 0 0 0,-2 4 0 0,1 2 0 15,-5 1 0-15,1 2 0 0,-1 1 0 0,2 2 0 16,-4 3 0-16,3 5 0 0,2 5 0 0,2-2 0 16,3-3 0-16,3 3-2360 0</inkml:trace>
  <inkml:trace contextRef="#ctx0" brushRef="#br0" timeOffset="90454.787">4817 16401 1168 0,'0'0'0'0,"0"0"0"15,3 0 0-15,-3 0 65 0,5 0 1 0,-5 0-66 16,3 0 0-16,-3 0 43 0,1 0 0 0,-1 0-43 16,4 0 0-16,-4 0 105 0,0 0 0 0,0 0-105 15,0 0 0-15,0 0 29 0,0 0 2 0,0 0-31 0,0 2 0 16,0-2 29-16,8 1 0 0,-8-1-29 0,4 8 0 16,-4-8 63-16,8 15 1 0,-8-15-64 0,13 20 0 0,-13-20 72 15,13 25 0-15,-13-25-72 0,9 31 0 0,-2-14 65 16,-2 2 1-16,3 0-66 0,-4-2 0 0,1-2 54 15,3-1 0-15,-5 2-54 0,2 0 0 0,0-1 44 16,0 1 2-16,1 0-46 0,-1 0 0 0,0 0 37 16,-2-1 2-16,2 3-39 0,-5-2 0 0,0 1 32 15,0 1 2-15,-4-3-34 0,4 0 0 0,4-1 27 0,-4 0 1 16,0-1-28-16,0-4 0 0,0-2 23 16,0-4 2-16,3 0-25 0,-2 2 0 0,-1-1 21 0,0 1 2 15,0 0-23-15,3 0 0 0,-1-1 20 0,1 1 0 16,0 0-20-16,-1 0 0 0,1-1 17 0,2 0 1 15,-2-3-18-15,-1 1 0 0,4 1 15 0,1 0 0 16,4 0-15-16,5 2 0 0,-2 1 15 0,5 1 1 16,-1-3-16-16,2 0 0 0,6-3 13 0,-1 1 1 0,1-1-14 15,3 1 0-15,-6-2 14 0,3 0 1 0,3 2-15 16,1-2 0-16,-1 0 14 0,1 1 2 0,3-1-16 16,1-1 0-16,-1-3 16 0,4 1-1 0,-4 2-15 15,1-1 0-15,-4 0 15 0,1 1 0 0,2-1-15 16,4 1 0-16,1-1 13 0,3 1 1 0,1-3-14 15,-1 1 0-15,-3 0 11 0,4 0 1 0,-4-2-12 16,4 0 0-16,1 2 9 0,1 0 1 0,-2 0-10 16,1 0 0-16,6-2 9 0,2-1 0 0,2 1-9 15,-5 2 0-15,1 0 7 0,-3-1 1 0,4 1-8 16,1-2 0-16,3 1 5 0,-3-1 2 0,1 2-7 0,-1 0 0 16,4 1 5-16,-4 0 0 0,0 1-5 0,1-2 0 15,-1-2 4-15,3 0 0 0,-4 0-4 0,1 2 0 0,-2 0 3 16,-1 2 1-16,1-1-4 0,2-1 0 0,2 0 2 15,1-1 1-15,2 0-3 0,-2-1 0 0,0 2 3 16,-3-2-1-16,4 0-2 0,2 2 0 0,-1 0 2 16,1 0 0-16,1-2-2 0,1 0 0 0,-4-1 3 15,3-2-1-15,1 0-2 0,-4 3 0 0,3 1 2 16,-4-1 0-16,2 2-2 0,4 0 0 0,-1 1 3 0,0 0-1 16,-1 1-2-16,1-1 0 0,0-1 2 0,0 0 0 15,-2 0-2-15,7 0 0 0,-2-2 3 0,2 0 0 16,-2 2-3-16,0 0 0 0,-1-2 2 0,-1 0 0 15,4 2-2-15,-2 0 0 0,5 0 4 0,-5 0-1 16,3-1-3-16,2 1 0 0,4 0 2 0,-1 0 2 0,1 1-4 16,-4 1 0-16,0-1 2 0,0 1 1 0,0 1-3 15,3 0 0-15,2 0 3 0,-2 0-1 0,2 1-2 16,0 1 0-16,-1-1 2 0,1 2 0 0,1-1-2 16,-1 0 0-16,-3 1 2 0,-1-2 0 0,1-1-2 15,1 2 0-15,-3 0 1 0,1-1 1 0,2-1-2 16,2 0 0-16,2 2 1 0,-1-1 1 0,0 1-2 15,-1-1 0-15,-2 1 2 0,-1 0-1 0,1-1-1 16,-2 1 0-16,2-1 1 0,-3 3 0 0,0-1-1 16,3 0 0-16,2 0 1 0,-3 0 0 0,1-1-1 15,0-1 0-15,-3 1 1 0,1 0 0 0,2 1-1 16,-3 0 0-16,-3 2 2 0,2-2-1 0,-3 2-1 0,4-1 0 16,3-1 1-16,-3-1 0 0,-3 1-1 0,0 2 0 15,-2 0 0-15,-1 1 1 0,-1-1-1 0,-1-2 0 16,-2 0 0-16,1 0 1 0,-2-1-1 0,-1-1 0 15,0 1 0-15,-1-2 1 0,-2 0-1 0,3 2 0 0,-4-1 0 16,-2 1 0-16,-1-2 0 0,1-2 0 0,1-1 0 16,-1-2 0-16,2 1 0 0,-5 2 0 0,0 2 0 15,1 2 0-15,-4-2 0 0,3-2 0 0,2-1 0 0,3 0 0 16,-5 1 0-16,0 0 0 0,0 1 0 16,-1-1 0-16,-2-1 0 0,0 0 0 0,0 0 0 0,0-2 0 15,0 0 0-15,2 2 0 0,-4 2 0 0,-1-1 0 16,0-1 0-16,-2 1 0 0,-1-1 0 0,1 0 0 15,-3 0 0-15,2 0 0 0,1-2 0 0,0-2 0 16,2 1 0-16,-3 3 0 0,1 0 0 0,0 0 0 16,1-1 0-16,-3 1 0 0,-1 2 0 0,-1-1 0 0,-1 1 0 15,1-1 0-15,-1-1 0 0,1 0 0 0,-1-2 0 16,-1-1 0-16,-2-1 0 0,1 1 0 0,-3-2 0 16,-1-2 0-16,-4 1 0 0,-3 1 0 0,1-1 0 15,0-3 0-15,-4 1 0 0,1 0 0 0,-2-1 0 16,0-1 0-16,0 2 0 0,-2-2 0 0,-1-1 0 15,-2 0 0-15,-3 0 0 0,0-1 0 0,-2-1 0 16,-2-1 0-16,-3 1 0 0,-1 0 0 0,-1 1 0 16,-3 2 0-16,1-3 0 0,0 0 1 0,3 4-1 15,3 2 0-15,-3 10-2342 0</inkml:trace>
  <inkml:trace contextRef="#ctx0" brushRef="#br0" timeOffset="102504.935">1779 13505 1479 0,'0'0'0'0,"0"0"127"0,0 0 3 0,0 0-130 0,0 23 0 16,0-6 78-16,1 7 1 0,3-4-79 0,-1 6 0 15,-2 1 32-15,-1 3 1 0,0 0-33 0,0 0 0 0,4 0 22 16,-1 0 1-16,-2 0-23 0,2-1 0 0,-3-3 16 16,-3 0 1-16,3-1-17 0,3 0 0 0,-1 2 20 15,1 0 2-15,2-1-22 0,-5-3 0 0,3-2 22 16,-3 0 1-16,5-4-23 0,-5-3 0 0,3-3 21 16,-3-3 1-16,2-1-22 0,1-4 0 0,-3-3-1626 0</inkml:trace>
  <inkml:trace contextRef="#ctx0" brushRef="#br0" timeOffset="102827.84">2085 13467 1734 0,'0'-1'0'0,"0"-1"67"0,0 1 0 0,8-17-67 16,-3 7 0-16,-2 3 37 0,-3 5 1 0,-3 1-38 15,1 1 0-15,-4-1 45 0,-2 1 0 0,-5-1-45 16,-5 2 0-16,-4 2 30 0,-7-1 2 0,-3 2-32 0,2 1 0 16,-3 0 21-16,-1 4 1 0,-2 0-22 0,0 0 0 15,0 2 32-15,-2-2-1 0,4 1-31 0,-3 2 0 16,2-3 38-16,2 2 2 0,-1-1-40 0,1-1 0 15,4-2 34-15,-1 2 2 0,3-1-36 0,6 2 0 16,7 1 25-16,6-1 0 0,0-3-25 0,3 2 0 0,5-8-1800 16</inkml:trace>
  <inkml:trace contextRef="#ctx0" brushRef="#br0" timeOffset="103493.784">1913 13336 1622 0,'9'3'0'0,"2"2"63"0,-1 1 1 0,27 13-64 15,-9 0 0-15,-5-1 33 0,-7-4-1 0,-4 0-32 16,1 2 0-16,0 1 35 0,0 1 0 0,-5 1-35 16,-1 1 0-16,1 4 20 0,0 3 1 0,-3-3-21 15,0 0 0-15,-2-1 15 0,-3-2 0 0,0-2-15 16,0 0 0-16,-3 0 36 0,0-5 0 0,1 0-36 16,2-1 0-16,-3-2 41 0,-2-1-1 0,2-4-40 15,1-1 0-15,2-1 44 0,-3 3 1 0,-2-2-45 0,5-2 0 16,-3-2 38-16,2-1 1 0,1 2-39 0,0 1 0 15,0-3 34-15,0 0 1 0,0 0-35 0,0 0 0 16,0 0 28-16,1 0 1 0,6-3-29 0,-1 0 0 16,7-2 25-16,3 0-1 0,1 0-24 0,2 2 0 0,2 0 19 15,1 0 2-15,-6 0-21 0,2 1 0 0,-5 1 13 16,3-1 2-16,-4 0-15 0,-1 1 0 0,-1-1 12 16,-2 1 0-16,2 1-12 0,1 0 0 0,-2 0 9 15,2 0 1-15,2 0-10 0,0 0 0 0,-3 0 9 16,1 0 0-16,-2-2-9 0,2-1 0 0,-3 0 8 0,-3 1 1 15,0 1-9-15,0-3 0 0,-2 1 7 0,2 0 1 16,-2 0-8-16,-2 0 0 0,3 0 6 0,0-1 2 16,-4 1-8-16,4 0 0 0,-4 0 6 0,0 1 1 15,0 1-7-15,0-1 0 0,0 1 5 0,0-1 2 16,-4 0-7-16,4 1 0 0,-1 1 8 0,-2 0 0 0,3 0-8 16,-4 1 0-16,3 1 10 0,-5 1 0 0,1 0-10 15,0 2 0-15,0 1 10 0,2 1 1 0,-2-1-11 16,0 0 0-16,5-1 10 0,0 0 2 0,0 1-12 15,0 1 0-15,0-3 10 0,0 1 0 0,5 1-10 16,0 2 0-16,3 0 11 0,0 0 1 0,1-1-12 16,3-3 0-16,-3-1 12 0,-1 1-1 0,3-1-11 15,-1-2 0-15,6 3 9 0,-2-4 0 0,2 1-9 16,0-1 0-16,2-1 6 0,-2-4 2 0,1 3-8 16,1 1 0-16,-18 1-2121 0</inkml:trace>
  <inkml:trace contextRef="#ctx0" brushRef="#br0" timeOffset="111467.55">2549 15579 1494 0,'0'0'0'0,"0"0"0"0,0-4 0 16,0 4 68-16,0-5 0 0,0 5-68 0,-4-3 0 15,4 3 127-15,-1-8 0 0,1 8-127 0,-3-11 0 0,3 11 98 16,-5-7 2-16,5 7-100 0,-11-12 0 0,11 12 25 16,-18-16 1-16,18 16-26 0,-30-21 0 0,11 7 28 15,1 0 0-15,-4 3-28 0,-2 1 0 0,-5 2 37 16,1 0 1-16,-3 1-38 0,-5 0 0 0,-3 1 26 15,-2 0 0-15,1 1-26 0,0 0 0 0,5 3 21 16,2 2 0-16,1 2-21 0,2 0 0 0,-2-1 25 16,1 1 0-16,3-1-25 0,2 1 0 0,1 1 24 0,4 0 1 15,3-1-25-15,3-1 0 0,7 1 28 0,0 0 1 16,3-2-29-16,3 0 0 0,2 0 34 0,0 0 1 16,0 0-35-16,2 0 0 0,3 0 35 0,3 0 0 15,4 0-35-15,9 0 0 0,8-2 36 0,7-1 1 16,-1 0-37-16,2 1 0 0,-3 1 40 0,-4-1-1 0,3 2-39 15,4 0 0-15,1 2 31 0,4 1 2 0,-4 0-33 16,3 0 0-16,-2 0 27 0,2 2 1 0,1-2-28 16,-6-1 0-16,-2-1 27 0,-4 2 0 0,-1 1-27 15,-4-1 0-15,-3 2 26 0,-1-1-1 0,-2 1-25 16,-6-2 0-16,0-3 22 0,-5 0-1 0,-3 2-21 16,-1-2 0-16,-4 0 18 0,0 1 0 0,0-1-18 15,0 0 0-15,-1 2 12 0,-2 0 2 0,-2-2-14 16,-8 0 0-16,-11 0 11 0,-6 0 0 0,-2 0-11 15,2 0 0-15,-4-2 9 0,1-3 0 0,-1-1-9 16,-2 1 0-16,-3 0 7 0,1 1 1 0,0-1-8 0,-2 0 0 16,5 0 5-16,1 1 1 0,1-1-6 15,4 2 0-15,1 1 6 0,-1 1-1 0,7-1-5 0,-2 0 0 16,6 1 6-16,5-1 1 0,1 1-7 0,4-1 0 16,3 2 5-16,2 2 1 0,1-2-6 0,2 0 0 0,0 0 5 15,0 0 1-15,2 0-6 0,6 0 0 0,1 0 6 16,7 1 0-16,5 1-6 0,3-1 0 0,6 1 7 15,7 1 0-15,1 0-7 0,-1 0 0 0,-2 1 7 16,3-1 0-16,3 0-7 0,-2 2 0 0,1 3 8 16,1 1 0-16,-3-1-8 0,-3-2 0 0,-1-1 8 0,-2 0 0 15,-2 0-8-15,-6-1 0 0,-2 1 7 0,-3 0-1 16,-4 0-6-16,-7-1 0 0,-5 0 7 0,-6-3 0 16,-2-1-7-16,0 2 0 0,-6-2 6 0,1 0 2 15,-10 0-8-15,-4 0 0 0,-10 0 7 0,-7-2 1 16,-2-3-8-16,1-1 0 0,4 0 7 0,-3-1-1 15,-1 3-6-15,1-1 0 0,2 2 6 0,1 1 0 0,2 2-6 16,0 2 0-16,5 1 4 0,-3 0 1 0,9 2-5 16,-1 3 0-16,9 1 3 0,1 2 1 0,8-12-4 15,4-10 0-15,4 11-2562 0</inkml:trace>
  <inkml:trace contextRef="#ctx0" brushRef="#br0" timeOffset="115187.591">16954 3399 1042 0,'0'0'0'0,"0"0"29"0,0 0 1 0,0 0-30 16,-25-19 0-16,9 13 68 0,-2 0 0 0,-1 1-68 15,-2-3 0-15,-3 3 61 0,-1-6-1 0,3 2-60 16,-2 1 0-16,4-3 25 0,1 1 1 0,2 2-26 15,-4-3 0-15,4 2 20 0,1 1 0 0,3-3-20 16,0 4 0-16,2-1 25 0,3 0 1 0,2 5-26 16,2-1 0-16,3 4 23 0,-1-4 1 0,2 4-24 15,2 4 0-15,3-4 22 0,1 4 1 0,7-1-23 16,6 5 0-16,11 0 31 0,8 2 2 0,2-2-33 16,2 3 0-16,1-2 30 0,3-1 2 0,-1 2-32 0,-2-2 0 15,-2-2 29-15,-4 2 1 0,-2-3-30 0,-2 3 0 16,-1-1 29-16,-2-2 0 0,-1 3-29 0,-8-3 0 15,-2 0 25-15,-3 1 1 0,-5-4-26 0,-3-2 0 16,-3 0 20-16,-8 0 1 0,-1-2-21 0,0-1 0 0,-4 0 17 16,-2 1 1-16,-7-1-18 0,-7-5 0 0,-11 0 18 15,-7-1 1-15,-4 1-19 0,1-5 0 0,-1 2 23 16,0 1 0-16,0-1-23 0,1-1 0 0,4 1 18 16,1 1 0-16,3-3-18 0,2-1 0 0,6 1 20 15,1 1 1-15,2 2-21 0,5-1 0 0,5 2 26 16,7 1 1-16,1 0-27 0,2 0 0 0,7 3 31 0,4 2-1 15,3 3-30-15,8 0 0 0,9 3 33 0,6-1 0 16,4 4-33-16,5 0 0 0,9 2 26 0,5 3 0 16,2 2-26-16,-2 0 0 0,2 3 26 0,0 1-1 15,-1-1-25-15,-4 0 0 0,-1-5 21 0,-4-2 0 16,-4 2-21-16,-9 2 0 0,-6-3 17 0,-6 1 1 0,-7-2-18 16,-4-3 0-16,-5-1 14 0,-5-5 1 0,-2 0-15 15,2 0 0-15,-5 0 12 0,2 0 2 0,-10 0-14 16,-8-5 0-16,-7-2 10 0,-9-5 0 0,-3 3-10 15,-1 1 0-15,-4 0 8 0,-3 0 0 0,2 0-8 16,2-4 0-16,-1-4 5 0,-1 3 2 0,3 0-7 16,4 1 0-16,6 4 5 0,3 0 0 0,6 0-5 15,5 0 0-15,6 0 3 0,7-1 2 0,10 2-5 16,1 3 0-16,6 0 8 0,7 4 1 0,4 0-9 16,10 4 0-16,9-1 10 0,10 2 1 0,-1-1-11 15,1 4 0-15,0 3 14 0,0-1-1 0,-2 6-13 16,-1-4 0-16,-2 4 11 0,-3 2 1 0,-4-4-12 0,-6 0 0 15,-7-1 8-15,-7-2 1 0,-7-3-9 0,-2 0 0 16,-5 0 8-16,-5-1 1 0,-5-5-9 0,-3 1 0 16,-2-3 7-16,-6-3 0 0,-6 1-7 0,-7-4 0 15,-14-2 5-15,-6 2 1 0,-2-2-6 0,2-3 0 0,-4-2 4 16,2 2 1-16,2 2-5 0,2-2 0 0,4 1 3 16,2 2 2-16,4 3-5 0,7-1 0 0,1 4 3 15,7 2 1-15,6 0-4 0,3 0 0 0,5 2 2 16,7 1 1-16,4 0-3 0,3 2 0 0,2 0 2 0,0 3 1 15,10 3-3-15,2-3 0 0,-20-8-2089 0</inkml:trace>
  <inkml:trace contextRef="#ctx0" brushRef="#br0" timeOffset="120974.996">11337 15488 653 0,'0'0'0'0,"0"0"61"0,0-2 2 16,-17-11-63-16,1 2 0 0,0 3 119 0,1 0 0 15,1 2-119-15,1 1 0 0,4 1 122 0,-2 0 2 16,4 3-124-16,-1-1 0 0,0 1 19 0,-1-1 1 0,2 1-20 16,6-1 0-16,-2 0 42 0,3 1 0 0,-4-1-42 15,4 2 0-15,0 0 52 0,0 0 1 0,0 0-53 16,4 0 0-16,-1 0 38 0,5 0 1 0,5 0-39 15,6 2 0-15,5-1 33 0,4 3 0 0,1-1-33 16,1 0 0-16,-1 0 33 0,1 0 0 0,0 0-33 16,2 2 0-16,-1 1 31 0,5-1-1 0,-5 0-30 15,0 0 0-15,-5-2 29 0,3-2 0 0,-7 1-29 16,-3 1 0-16,-6-1 32 0,-4-2-1 0,-5 1-31 16,0 1 0-16,-4-2 50 0,0 0-1 0,0 0-49 0,0 0 0 15,0 0 60-15,0 0 0 0,0 0-60 0,-3 0 0 16,2 0 58-16,1 0 2 0,-12 0-60 0,-5-2 0 15,-9-4 54-15,-10-2 1 0,-1 2-55 0,-1 1 0 16,0 0 42-16,-1 1 1 0,1-3-43 0,1 1 0 16,-1 0 39-16,5-2 1 0,-4-2-40 0,4 1 0 0,-4-1 33 15,2 1 2-15,1-1-35 0,6 2 0 0,2 0 32 16,1 4-1-16,4-3-31 0,3-4 0 0,7 2 24 16,-1 1 0-16,2 1-24 0,4 3 0 0,4 2 19 0,2 2 0 15,2 0-19-15,1 0 0 0,0 0 16 16,2 0 0-16,12 2-16 0,6-1 0 0,12 2 18 0,8 2 0 15,0 3-18-15,3 2 0 0,7 2 20 0,-2 1 0 16,3 3-20-16,3 0 0 0,4-1 18 0,1 1 0 16,0 0-18-16,-8-2 0 0,-3-1 20 0,-1-2 0 15,-7 0-20-15,-7 0 0 0,-7-3 17 0,-4-2 1 0,-9-1-18 16,-3 0 0-16,-8-3 15 0,-5-4 0 0,-5 0-15 16,-3 1 0-16,-5-2 14 0,-4-2-1 0,-5-1-13 15,-5-4 0-15,-10-3 11 0,-6-2-1 0,-3-1-10 16,-1 1 0-16,0 1 7 0,-1 0 1 0,-2-2-8 15,1 0 0-15,6 0 5 0,-2 2 0 0,2-2-5 16,0 2 0-16,2 0 4 0,-4 1 0 0,8 1-4 16,4 0 0-16,6 3 4 0,3 1-1 0,3 3-3 15,4 2 0-15,6 3 2 0,1 2 2 0,5-1-4 16,5 2 0-16,2 1 2 0,4-1 0 0,9 3-2 16,4 4 0-16,11 2 2 0,7 4 1 0,4 0-3 15,2-2 0-15,7 0 1 0,4-1 1 0,-2 1-2 16,1-1 0-16,1-2 1 0,0 0 1 0,-3 0-2 0,-1 0 0 15,-4-1 1-15,-5-2 1 0,-6-2-2 0,-3 0 0 16,-11 1 0-16,-3-2 1 0,-9-1-1 0,-1-1 0 16,-5-1 0-16,-3-2 1 0,-5-2-1 0,-2 1 0 0,-1-1 0 15,-4 1 1-15,-7-2-1 0,-5-4 0 0,-12-4 0 16,-7-2 1-16,-2 1-1 0,2 1 0 0,-3 1 1 16,0 1 1-16,-1-1-2 0,1 1 0 0,6-2 3 15,2 0-1-15,1-1-2 0,2 3 0 0,-1-1 3 16,2 3 1-16,5 0-4 0,4 1 0 0,6 1 5 15,3 0 1-15,3 4-6 0,5-1 0 0,5 2 5 0,3 0 2 16,3 0-7-16,-1 0 0 0,1 2 6 0,0-1-1 16,10 4-5-16,4 3 0 0,12 5 6 0,8 1 1 15,1 2-7-15,-4-2 0 0,-4 2 5 0,-2 0 1 16,1-7-6-16,1-4 0 0,-30-5-2360 0</inkml:trace>
  <inkml:trace contextRef="#ctx0" brushRef="#br0" timeOffset="128124.023">2471 15405 1293 0,'0'0'0'0,"0"0"58"0,0 0 0 16,0 0-58-16,6-6 0 0,-6 6 94 0,0-3 1 0,0 3-95 15,0-3 0-15,0 3 77 0,1-4 0 0,-1 4-77 16,12-3 0-16,-12 3 26 0,22-3 1 0,-22 3-27 15,32 0 0-15,-15 2 23 0,1-1 0 0,1 2-23 16,-6 1 0-16,0-1 16 0,-4 0 0 0,2 0-16 16,-1-1 0-16,-2-1 12 0,0 2 1 0,0 1-13 15,0-1 0-15,-7 0 10 0,2 0 1 0,-3-1-11 16,2-1 0-16,1 1 9 0,-3-1 1 0,-3 1-10 16,1 0 0-16,-6 1 12 0,1 0 0 0,-11-1-12 15,-3-1 0-15,-4 2 13 0,-9 0-1 0,1-1-12 16,-1-2 0-16,1 0 13 0,-4 0 1 0,4 0-14 15,-6 0 0-15,3 0 12 0,-2 0 2 0,1 0-14 0,2 2 0 16,1-1 22-16,1 1 1 0,4-1-23 0,1 1 0 16,5-2 24-16,4 0 2 0,2 2-26 0,4-2 0 0,0 0 29 15,2 0 0-15,5-2-29 0,-2 2 0 0,8 0 30 16,0 0 0-16,0 0-30 0,0 0 0 0,0 0 26 16,0 0 0-16,4 0-26 0,9 0 0 0,8-2 23 15,4-1 1-15,4 0-24 0,1 1 0 0,10 1 21 16,0-1 0-16,5 1-21 0,-4-1 0 0,5 1 18 15,0-1 0-15,1 0-18 0,-4 1 0 0,1 1 15 0,3 0 1 16,-6 0-16-16,-3-2 0 0,-1-1 13 0,-4 0 0 16,-2 1-13-16,-3 1 0 0,-7 1 16 0,-3 1 1 15,-6 1-17-15,-4-1 0 0,-4-1 19 0,-8 0 0 16,4 0-19-16,-3 0 0 0,2 0 19 0,-3 0 0 16,-5 0-19-16,-7-1 0 0,-13-2 17 0,-9 0 0 15,1 1-17-15,-1 0 0 0,1 2 15 0,2 2 0 0,-1 0-15 16,-3-1 0-16,1 1 13 0,2 1 0 0,-3-2-13 15,1 1 0-15,1 1 16 0,1 0 0 0,5-1-16 16,1-2 0-16,5 0 19 0,1 2 0 0,6-1-19 16,5 1 0-16,5-2 21 0,5 0 0 0,2 0-21 15,-3 0 0-15,4 0 22 0,0 0-1 0,5-2-21 16,6-1 0-16,7 0 22 0,3 0 2 0,9 1-24 16,3 0 0-16,9 2 19 0,4 0 0 0,0 0-19 15,-1-1 0-15,-4-4 18 0,-2-1 1 0,-6 1-19 16,-4 3 0-16,-7 2 16 0,-4 2 1 0,-7 0-17 15,-3-1 0-15,-8-1 13 0,-3 0 2 0,-5 2-15 0,-7 1 0 16,-5 3 12-16,-4 2 0 0,-7 0-12 0,-2-2 0 16,-4-2 11-16,-6-3-1 0,-3 1-10 0,-3 1 0 15,-1 0 8-15,-1 2-1 0,2 1-7 0,-1 1 0 16,7-1 6-16,5 0 1 0,1 1-7 0,1-1 0 0,5 0 3 16,3 1 2-16,5-3-5 0,3-1 0 0,20-3-2337 15</inkml:trace>
  <inkml:trace contextRef="#ctx0" brushRef="#br0" timeOffset="130792.4">2227 15415 993 0,'0'0'0'0,"0"0"73"16,0 0 0-16,0 0-73 0,-10-10 0 0,10 10 84 16,-3-6 0-16,3 6-84 0,0-5 0 0,0 5 20 15,0-3 0-15,0 3-20 0,5-6 0 0,-5 6 29 0,20-3 1 16,-4 1-30-16,2 2 0 0,6 3 39 0,1 2 1 16,6 1-40-16,-6 1 0 0,4 0 45 0,-4 3 1 15,1-1-46-15,-2-1 0 0,-4-1 30 0,-2-3 2 16,-1 0-32-16,-2-3 0 0,-9 1 23 0,1-1 2 15,-6-1-25-15,2 0 0 0,-3 0 35 0,0 0 0 16,0 0-35-16,-3 0 0 0,-2-1 31 0,-3-2 2 16,-9-2-33-16,-4-1 0 0,-8-2 37 0,-4 0 0 0,-5 1-37 15,-1 3 0-15,3-1 33 0,-1 0 2 0,2 0-35 16,-2 1 0-16,7-1 24 0,1-1-1 0,4-1-23 16,4 2 0-16,1 4 21 0,2 1 0 0,5 1-21 15,5-1 0-15,3 0 21 0,2 0 2 0,6 0-23 16,-1 0 0-16,-2 0 33 0,0 0 2 0,11 0-35 15,12 0 0-15,13 0 43 0,10 0-1 0,5 2-42 16,4 0 0-16,2 1 45 0,7 2 0 0,-2-2-45 16,-3 0 0-16,3-2 39 0,0 1 1 0,-6 1-40 15,-5 0 0-15,-6 1 34 0,-7-1 1 0,-8-2-35 16,-3-1 0-16,-9 0 28 0,-9 0 2 0,-5 2-30 0,-4-1 0 16,-5 1 24-16,-6 0 1 0,-7-2-25 0,-12-4 0 15,-12-2 19-15,-7-2 1 0,-5 3-20 0,-2 2 0 16,-6 3 16-16,-4 2 1 0,3 1-17 0,-4 0 0 15,0 2 13-15,0 1 2 0,5 2-15 0,6-1 0 0,56-7-2020 16</inkml:trace>
  <inkml:trace contextRef="#ctx0" brushRef="#br0" timeOffset="141973.395">17898 10538 878 0,'1'0'0'0,"-1"0"46"0,5 0 1 0,24 5-47 0,-7-2 0 16,-9-3 105-16,-7 0-1 0,-3 0-104 0,-1 0 0 15,0 0 82-15,1 0 1 0,-3 0-83 0,0 0 0 16,0 0 28-16,0 0 1 0,0 0-29 0,0 0 0 0,0 0 27 15,0 0 1-15,0 0-28 0,0 2 0 0,1-1 37 16,2 1 0-16,1 0-37 0,-3 1 0 0,2 0 25 16,-3 2 1-16,0 1-26 0,-3 0 0 0,2 1 28 15,-4 1 1-15,2 1-29 0,-8 1 0 0,-2-1 37 0,-3 2 0 16,2-1-37-16,-6-4 0 0,3-3 40 16,-4 0 1-16,0-1-41 0,1-1 0 0,-3 1 43 0,-1 0-1 15,-1-2-42-15,-2-2 0 0,-5-1 41 0,-3 1 0 16,0 1-41-16,0 1 0 0,-3 0 35 0,-1 0 1 15,3 0-36-15,-4 0 0 0,0-2 27 0,-2-1 0 16,-2 1-27-16,1-1 0 0,-8 3 22 0,-2 3 2 0,-1-3-24 16,0-3 0-16,1 0 18 0,1 1 1 0,-3-1-19 15,1 2 0-15,-2 1 22 0,2 1 1 0,-3 2-23 16,1-3 0-16,2 0 23 0,1 0 2 0,-1 0-25 16,-2 0 0-16,1 0 22 0,-6-4 1 0,0 2-23 15,-1 2 0-15,-1 2 21 0,-3-1 1 0,-1-1-22 16,0-1 0-16,-1-2 21 0,-2-1-1 0,3 3-20 15,-3-2 0-15,1 1 27 0,0 0 0 0,1 1-27 16,1 1 0-16,0-3 27 0,2 1 1 0,1-1-28 16,0 0 0-16,2 0 24 0,3-2 2 0,0 0-26 15,0 2 0-15,3-2 23 0,1 0 0 0,-1 2-23 0,2 2 0 16,4-6 24-16,-1 3 1 0,3 0-25 0,2 3 0 16,3 1 23-16,-2-3 2 0,6 1-25 0,2 2 0 15,5-1 24-15,2-1 2 0,4 2-26 0,4 3 0 16,6 2 20-16,0-4 2 0,7 3-22 0,-4-1 0 15,6-2 20-15,3-1 0 0,0 2-20 0,3 0 0 0,-2 1 17 16,1-3 0-16,-1 3-17 0,1 0 0 0,1 0 12 16,1 2 1-16,6-7-13 0,4-9 0 0,-10 11-2164 15</inkml:trace>
  <inkml:trace contextRef="#ctx0" brushRef="#br0" timeOffset="158307.127">14152 10600 1218 0,'0'0'0'0,"0"0"56"0,-3 0 2 0,-15-2-58 16,6 1 0-16,4 1 122 0,3 0 1 0,0 0-123 16,2 1 0-16,3-1 111 0,0 0 2 0,0 2-113 15,0 0 0-15,0-1 21 0,0 1 1 0,0 1-22 16,8-1 0-16,-2 1 34 0,9 1 1 0,2 3-35 16,7-1 0-16,8 0 46 0,4 2 0 0,1-4-46 15,-2-3 0-15,2-1 36 0,-4-1 0 0,2-1-36 16,0 0 0-16,1-1 37 0,-3 0 1 0,-3-2-38 0,-3-1 0 15,-1 0 34-15,-5 1-1 0,-4-3-33 0,2-3 0 16,0 1 34-16,1 2 0 0,-5-1-34 0,0-2 0 16,-4 0 31-16,-1 1 0 0,-7-4-31 0,-3 1 0 15,-3 2 27-15,-2 0 0 0,-6-1-27 0,-4-4 0 16,-4-3 22-16,-3-2-1 0,-7 4-21 0,-1-2 0 0,-4 1 19 16,-2 1 1-16,-1 1-20 0,-1 3 0 0,0 5 16 15,-1 1 1-15,6-1-17 0,-1 3 0 0,6 0 12 16,2 2 0-16,5 0-12 0,1 1 0 0,7 1 12 15,0-1-1-15,5 2-11 0,3 2 0 0,2-2 12 16,6 0 1-16,-1 1-13 0,1 4 0 0,5-3 13 0,0 4 0 16,10 0-13-16,6 4 0 0,9 1 13 0,10 3-1 15,-1-1-12-15,1-1 0 0,-2-1 12 0,0 2 1 16,-4 0-13-16,1-1 0 0,-4 3 11 0,-4-1 0 16,-1-1-11-16,-8-2 0 0,-4-2 15 0,-4 2-1 15,-2-3-14-15,-6 0 0 0,0-3 17 0,-2-2 1 0,-3-1-18 16,0 1 0-16,-3-3 20 0,1 1 2 0,-4-1-22 15,-4 0 0-15,-6 0 20 0,-6 2 1 0,-4-2-21 16,-1-2 0-16,-3 1 20 0,-7-6 1 0,2 3-21 16,2-1 0-16,-6 0 17 0,3 0 0 0,-1-1-17 15,2 0 0-15,3 3 17 0,2-4 0 0,4 1-17 16,1 0 0-16,3 1 15 0,2 0 0 0,5 0-15 16,2 2 0-16,5-3 14 0,3 1-1 0,-1 4-13 15,4 1 0-15,2-4 12 0,0 4 0 0,0 0-12 16,0 0 0-16,3 0 11 0,2 0 0 0,3 4-11 15,10-4 0-15,5 3 10 0,9 1 2 0,2 1-12 16,-1-2 0-16,1-1 10 0,-1 1 0 0,1-3-10 0,-2 2 0 16,1-1 9-16,-4-1 1 0,-1 0-10 0,-2 2 0 15,-4 1 8-15,-1 2 0 0,-4-4-8 0,-2 3 0 0,-4-1 6 16,0-3 1-16,-6 0-7 0,-2 0 0 16,-1 0 6-16,-2 0-1 0,-2 0-5 0,2 0 0 0,-5 0 5 15,2 0-1-15,-5 0-4 0,-6 0 0 0,-9-7 4 16,-4 1 0-16,0 1-4 0,0 2 0 0,-5 3 2 15,2-3 2-15,0 0-4 0,1 1 0 0,-3-4 2 16,2 0 1-16,1 1-3 0,4 2 0 0,2 3 3 0,3-4-1 16,2 3-2-16,7-1 0 0,0 1 2 0,6-4 0 15,3 2-2-15,2 1 0 0,0 2 3 0,5 0-1 16,3 2-2-16,5-1 0 0,12 3 2 0,4-1 0 16,0 0-2-16,3 2 0 0,3-1 3 0,0 1-1 15,2 1-2-15,-4 1 0 0,2 1 2 0,-1 3 0 0,-3-3-2 16,-2 0 0-16,-2-2 1 0,-3 0 2 0,-2-1-3 15,-1 1 0-15,-3 1 1 0,-4-1 1 0,-1-1-2 16,-7 0 0-16,-3-2 1 0,-3-3 1 0,-1 0-2 16,-2 1 0-16,-1 1 2 0,3-1-1 0,-12 1-1 15,-5 0 0-15,-5-1 1 0,-11 2 0 0,-3-3-1 16,1-3 0-16,1 0 1 0,1-2 0 0,-2 1-1 16,2 0 0-16,4 3 1 0,1-2 2 0,2 1-3 15,3 0 0-15,0 2 1 0,3 2 1 0,7-4-2 16,1 1 0-16,5 1 1 0,4 0 1 0,4 1-2 15,1-1 0-15,2 0 1 0,1 2 1 0,8 3-2 16,9 3 0-16,11 1 1 0,8 2 0 0,3 0-1 0,0 0 0 16,0 1 1-16,2-1 0 0,-1 1-1 0,-2-2 0 15,-4 1 1-15,-1-2 0 0,-4-1-1 0,-7 0 0 16,-6 0 1-16,-7 0 1 0,-5 0-2 0,-8-5 0 16,-5 2 0-16,-3-5 1 0,-8 0-1 0,-8 0 0 0,-9 0 0 15,-7 0 1-15,-1 0-1 0,-7 0 0 0,0-5 0 16,-6 2 1-16,3 0-1 0,1 0 0 0,-1-2 0 15,-1 0 1-15,6 0-1 0,4-1 0 0,7-2 0 16,2-1 1-16,7 1-1 0,2 3 0 0,11 5 0 16,5 2 1-16,5-1-1 0,2 1 0 0,2-2 0 0,2-2 1 15,10 1-1-15,8 2 0 0,9 4 1 16,10-2 1-16,3 3-2 0,3 1 0 0,7-1 1 0,1 0 1 16,2 2-2-16,-2 0 0 0,0 0 2 0,0 0 0 15,-3 2-2-15,-1-3 0 0,-4 1 3 0,-4-1-1 16,-4 1-2-16,-2 1 0 0,-8 2 2 0,-5 0 0 15,-2-3-2-15,-10-3 0 0,-6-2 3 0,-5-1-1 0,-6-4-2 16,-2 2 0-16,-5 0 1 0,-1-3 1 0,-12 0-2 16,-7-4 0-16,-15-4 1 0,-8-1 2 0,-1-1-3 15,1 0 0-15,2 1 1 0,0-1 1 0,-2 2-2 16,3 0 0-16,4 1 1 0,1-1 0 0,6 2-1 16,9 1 0-16,4-3 1 0,9 3 1 0,5 0-2 15,7 2 0-15,8-1 1 0,2 3 1 0,6-1-2 16,3 2 0-16,7 1 2 0,-1 2 0 0,10 0-2 15,8 2 0-15,10 1 3 0,6-2-1 0,3 3-2 16,5 0 0-16,3 4 2 0,0 0 0 0,2 0-2 0,0 2 0 16,0-3 3-16,1 1-1 0,-3 3-2 0,-8-3 0 15,-11 0 1-15,-4 0 1 0,-8 2-2 0,-5-1 0 16,-10-1 1-16,-3-2 0 0,-12-1-1 0,-1 0 0 16,-5 0 2-16,-2-2-1 0,-9-3-1 0,-4 0 0 15,-11 0 0-15,-5 0 1 0,-3-2-1 0,-4-1 0 0,-8-2 0 16,-4-3 1-16,1 1-1 0,2 0 0 0,-1 1 0 15,0 0 0-15,2-1 0 0,5 1 0 0,0 0 0 16,0-1 0-16,8-1 0 0,6 0 0 0,6 2 0 16,5 3 0-16,9-3 0 0,0 4 0 0,8-1 0 15,2 1 1-15,7 2-1 0,-2 0 0 0,7 0 1 16,2 0 0-16,9 2-1 0,9 1 0 0,15 2 1 0,6 3 2 16,3 0-3-16,0 1 0 0,-3 1 1 0,0-1 1 15,2 1-2-15,-5-1 0 0,1 1 1 0,1-3 1 16,-9 1-2-16,-4 2 0 0,-7 1 3 0,-9 2-1 15,-4-2-2-15,-1-3 0 0,-8-4 2 0,-1 1 0 0,-6-2-2 16,-1-1 0-16,-1-2 3 0,-1 0-1 0,-11-2-2 16,-6-1 0-16,-8-5 1 0,-11-1 1 0,1-2-2 15,-4 0 0-15,-6 1 1 0,1-1 2 0,0 1-3 16,5-1 0-16,1 2 1 0,5 1 1 0,1-3-2 16,2 1 0-16,5 2 2 0,-1-3 0 0,5 3-2 15,4 1 0-15,3 0 2 0,2 2 0 0,6 2-2 16,-2 0 0-16,7 2 1 0,0 1 1 0,6 1-2 15,-1 2 0-15,4-1 1 0,4 3 2 0,9-2-3 16,8-5 0-16,-27 2-2529 0</inkml:trace>
  <inkml:trace contextRef="#ctx0" brushRef="#br0" timeOffset="164697.353">2059 10910 1394 0,'0'0'0'0,"0"0"0"0,-4-3 0 0,4 3 78 16,-13-1 0-16,13 1-78 0,-16 0 0 0,16 0 123 16,-5 3 0-16,5-3-123 0,-3 12 0 0,3-12 92 0,3 26 1 15,2-6-93-15,3-1 0 0,1 7 27 16,4 1 1-16,0 3-28 0,-2 3 0 0,-3 0 26 0,2 4 1 16,1-1-27-16,-3-1 0 0,-2 0 25 0,2-5-1 15,-3 0-24-15,1 0 0 0,-4-2 19 0,1-1 2 16,-3-3-21-16,0-2 0 0,0 0 14 0,-5-3 2 15,2-1-16-15,0-2 0 0,1-4 12 0,-1 1 2 16,-2-3-14-16,2-6 0 0,1-4 9 0,-1-1 1 0,-2-2-10 16,-2-2 0-16,7 5-1690 0</inkml:trace>
  <inkml:trace contextRef="#ctx0" brushRef="#br0" timeOffset="165172.582">1776 11048 1608 0,'0'0'0'0,"0"-3"0"16,0-7 0-16,0-1 0 0,0-3 0 0,4 0 0 16,8-4 0-16,0 3 21 0,4-1 0 0,5 0-21 0,1 3 0 15,2-3 69-15,6 4 0 0,-1-1-69 0,1 2 0 16,2 2 33-16,-1 1 0 0,2 0-33 0,1 5 0 16,-6 3 24-16,1 3 1 0,-4 1-25 0,1 3 0 15,-4 1 45-15,2 3 0 0,-8 0-45 0,-2 0 0 16,-2 2 52-16,-8-4 1 0,-4 2-53 0,0 0 0 0,0-1 47 15,-4-2 0-15,0 0-47 0,-5 4 0 0,-2-1 47 16,-2 2 1-16,-1-2-48 0,-1 0 0 0,6 0 39 16,-4-4 0-16,2 1-39 0,1 1 0 0,-3 1 34 15,2-1 1-15,2 1-35 0,-1-3 0 0,2 0 28 16,0-2 0-16,0-2-28 0,3 0 0 0,2-3 24 0,3 1 1 16,0-1-25-16,0 2 0 0,0 0 21 0,0-1 2 15,11 1-23-15,2-1 0 0,9 3 22 0,7-4 2 16,-3 0-24-16,2 0 0 0,1 3 19 0,1 1 0 15,-1 0-19-15,-3 4 0 0,-1 1 16 0,-1 2 0 16,-2 0-16-16,-1 0 0 0,-3 2 13 0,1 1-1 16,-7 0-12-16,1 2 0 0,-5 3 11 0,-3 0 1 0,0 0-12 15,-5 0 0-15,-2 0 11 0,-1 0 1 0,-5-4-12 16,0 0 0-16,-2 1 11 0,-6 0 1 0,4 0-12 16,-6-5 0-16,-1 0 11 0,2-1 0 0,-4 1-11 15,3-2 0-15,2-3 12 0,2-1 1 0,-2-2-13 16,0-1 0-16,7-2 10 0,1-2 0 0,3 1-10 15,2-1 0-15,-1 1 8 0,3-1 0 0,1 0-8 16,-3 1 0-16,3 1-2158 0</inkml:trace>
  <inkml:trace contextRef="#ctx0" brushRef="#br0" timeOffset="165599.049">2490 11352 1695 0,'0'0'0'0,"4"0"0"0,1 0 0 15,3 0 17-15,0 0 1 0,2 3-18 0,-2-3 0 0,0 3 27 16,-4 2 0-16,4 2-27 0,-4-1 0 15,0-1 74-15,1-2 1 0,3 0-75 0,-3 2 0 0,3 1 31 16,-3 2 1-16,3 0-32 0,-4-2 0 0,3-1 20 16,1 0 1-16,-3 1-21 0,-1-1 0 0,1-4 33 15,-2 1 1-15,-1 0-34 0,1-1 0 0,-3 1 33 16,3-2 1-16,-1 0-34 0,1 0 0 0,2-2 31 0,-2-1 2 16,-1 0-33-16,4-5 0 0,0-2 28 0,2-1 0 15,0-1-28-15,-5-1 0 0,2 0 25 0,0 2-1 16,0 0-24-16,-2 3 0 0,0 3 22 0,2 2 0 15,3 3-22-15,0 2 0 0,1 3 20 0,-1-2 2 16,5 8-22-16,5 3 0 0,2 7 21 0,4 1 1 16,2 5-22-16,-1 1 0 0,-4 6 18 0,0 2 1 15,-4 0-19-15,-1 1 0 0,-3-2 16 0,0-1 1 0,-2 0-17 16,-5-4 0-16,1-3 18 0,-6-2 1 0,2-6-19 16,-3 0 0-16,-3-3 18 0,2-3 0 0,1-6-18 15,-4 0 0-15,0-4 18 0,-4-3 1 0,0-3-19 16,-8-4 0-16,-5-4 18 0,-1-3 0 0,-2-3-18 15,3-1 0-15,2-7 16 0,-2-2-1 0,9-1-15 16,0-3 0-16,9 0 15 0,6-1 0 0,1-1-15 16,5 3 0-16,-1 3 10 0,5-2 1 0,0 2-11 15,-1 5 0-15,4 6 8 0,2 4 1 0,1-1-9 16,-1 4 0-16,-18 9-2089 0</inkml:trace>
  <inkml:trace contextRef="#ctx0" brushRef="#br0" timeOffset="166533.922">3797 11073 1130 0,'0'0'0'0,"0"0"0"15,0 0 0-15,0 0 0 0,0 0 0 0,0 0 0 16,0 0 0-16,0 0 1 0,3 0 0 0,0 0-1 15,-1 0 0-15,1 2 20 0,-3 0 1 0,3-1-21 16,-1 2 0-16,2-3 15 0,3 0-1 0,-6 0-14 16,2 2 0-16,-3 0 13 0,2-1-1 0,-2 1-12 15,-2-1 0-15,2 1 28 0,-3-1 0 0,-1 1-28 16,-4 1 0-16,-8 2 37 0,-2 3 1 0,-3 0-38 16,7 4 0-16,3 0 36 0,1 5 0 0,2-4-36 0,5-2 0 15,-2-2 41-15,1-1-1 0,0 0-40 0,0 3 0 16,0 2 36-16,0-1 0 0,0 1-36 0,3 1 0 15,1 2 41-15,-5 3 1 0,2-3-42 0,3-3 0 16,0-5 47-16,0-5 0 0,0 0-47 0,5 0 0 0,3 0 50 16,-4 0 0-16,8-1-50 0,5-2 0 0,7-2 56 15,2 1 0-15,1-1-56 0,-3-6 0 0,1-4 55 16,-1-4 1-16,-3-3-56 0,-4 0 0 0,1-3 51 16,-2-5 1-16,-4-2-52 0,-2-2 0 0,-2-3 44 15,0 1 1-15,-5-3-45 0,-3-1 0 0,-5 2 42 0,-3-1-1 16,-3 1-41-16,-2-1 0 0,-4-2 39 0,-4 3-1 15,-3 3-38-15,2 5 0 0,-2 4 37 0,2-1 0 16,-2 6-37-16,3 1 0 0,4 6 33 0,-1 0 1 16,2 6-34-16,3 4 0 0,2 2 28 0,5 2 0 15,-1 0-28-15,6 1 0 0,1-3 21 0,0 1 2 0,5 4-23 16,-2 5 0-16,6 5 16 0,4 3-1 0,0-2-15 16,3 4 0-16,0-2 12 0,1 2 0 0,4-1-12 15,-3-2 0-15,-3 1 8 0,3 1 1 0,3-4-9 16,-1 0 0-16,1-2 6 0,1 0 1 0,-2 1-7 15,0-1 0-15,-2-1 6 0,-2-1-1 0,1 1-5 16,-1-2 0-16,2-3 7 0,-5-2 0 0,-1-1-7 16,1-2 0-16,-2 0 8 0,-1-3 1 0,-2 0-9 15,0 0 0-15,0 0 9 0,0-3 0 0,-4-2-9 16,4 1 0-16,-3-1 8 0,3-1-1 0,-3-2-7 0,-2 0 0 16,-3 0 7-16,2 0 0 0,-2 0-7 15,-2 2 0-15,2 1 5 0,-3 2 1 0,-2-2-6 0,5 3 0 16,0 1 7-16,0 1 0 0,-3-3-7 0,3 3 0 15,-3 0 6-15,1 3 2 0,2-3-8 0,0 3 0 0,0 2 6 16,0 1 0-16,2 2-6 0,1 1 0 16,2 3 7-16,1-1 0 0,-1 1-7 0,3-1 0 15,1-1 6-15,3 1-1 0,2-3-5 0,2 1 0 0,1 2 5 16,3-3 0-16,0 2-5 0,-2-2 0 0,-2-3 3 16,-2 1 0-16,2-6-3 0,-3 0 0 0,0-3 1 15,-5-2 1-15,1-3-2 0,2 0 0 0,5-1 0 16,-1-4 1-16,0-1-1 0,-2-2 0 0,-13 16-2210 0</inkml:trace>
  <inkml:trace contextRef="#ctx0" brushRef="#br0" timeOffset="166867.509">4557 10613 1569 0,'0'0'0'0,"3"3"0"16,-1-3 0-16,1 0 17 0,0 0 1 0,-1 1-18 15,-2 1 0-15,3 3 35 0,-2-4 0 0,3 3-35 16,-1-1 0-16,-2 1 57 0,3 0 1 0,0 0-58 15,-4 1 0-15,4-2 26 0,-4-1 1 0,1-1-27 16,2 3 0-16,-3-3 17 0,0 1 1 0,0 1-18 16,-3-3 0-16,2 2 26 0,-3-1 0 0,0 4-26 15,-9-5 0-15,-3 1 25 0,-5 1 2 0,0 3-27 16,7 3 0-16,-2 1 27 0,3 2 0 0,1 5-27 16,1 2 0-16,3 2 30 0,3 4 2 0,0 1-32 0,0 1 0 15,5-1 27-15,0 2 0 0,0-3-27 0,2-1 0 16,6-1 26-16,0 2 0 0,0-2-26 0,0 2 0 15,1 1 22-15,2 2-1 0,-1-4-21 0,1-3 0 16,-1 1 23-16,-2 1-1 0,1-2-22 0,-1 1 0 16,0-5 20-16,0 0 2 0,-3-5-22 0,-2-2 0 0,2-4 17 15,0-5 1-15,-5 0-18 0,3 0 0 0,-3 0-1777 16</inkml:trace>
  <inkml:trace contextRef="#ctx0" brushRef="#br0" timeOffset="166992.614">4606 11042 1658 0,'0'0'0'15,"0"0"0"-15,0 0 0 0,0 0 23 0,-3 0 0 16,2 3-23-16,-7-1 0 0,-4 1 37 0,-2 3 0 16,-7 4-37-16,2 1 0 0,2 3 61 0,-4 0-1 15,3 0-60-15,6 2 0 0,1 0 32 0,3 0 0 16,3-3-32-16,0-6 0 0,0-2 21 0,5-3-1 0,-3-1-20 16,3 4 0-16,0-5-1504 0</inkml:trace>
  <inkml:trace contextRef="#ctx0" brushRef="#br0" timeOffset="167170.219">4590 11073 1595 0,'0'0'0'0,"4"0"0"15,5 4 0-15,2 0 10 0,2-2 0 0,1 1-10 16,-2 2 0-16,-3 0 52 0,-1 1 0 0,0-4-52 16,0-1 0-16,0 1 56 0,0 1 0 0,-3-3-56 15,-1 1 0-15,0-1 26 0,0 0 0 0,1 0-26 0,0 0 0 16,1 0 16-16,-1 0 1 0,0 0-17 0,-2-1 0 15,-1-4 11-15,1-1 2 0,2-1-13 0,-2 3 0 16,-3 4-1456-16</inkml:trace>
  <inkml:trace contextRef="#ctx0" brushRef="#br0" timeOffset="167289.673">4804 11016 1344 0,'0'0'0'0,"3"2"0"0,-1-2 0 15,1 0 1-15,0 2 1 0,2-1-2 0,3 2 0 0,-3-1 0 16,3 4 0-16,0 1 0 0,1 7 0 0,7 0 35 16,-2 5 1-16,1 0-36 0,-6-1 0 0,1-1 22 15,-2-3 1-15,-2-1-23 0,-1 0 0 0,-3-6 18 16,-2 0 1-16,0-4-19 0,0 0 0 0,0 0 57 0,0-1 0 15,0 1-57-15,0-3 0 0,0 0-1212 16</inkml:trace>
  <inkml:trace contextRef="#ctx0" brushRef="#br0" timeOffset="167829.592">5438 10909 1709 0,'0'0'0'0,"5"3"0"15,8 3 0-15,8 4 7 0,1 4 2 0,2 0-9 16,-7 1 0-16,-1-1 81 0,-3 0 0 0,-3 0-81 16,-4 1 0-16,-4-1 91 0,-4 2 1 0,-1-4-92 15,-2-1 0-15,-3-6 37 0,-2 0 0 0,-6-2-37 16,1 0 0-16,-8 2 25 0,-5 0-1 0,2-2-24 16,-3-6 0-16,4 0 34 0,-4-2 1 0,4-2-35 15,4 1 0-15,3 1 37 0,6-3 1 0,1 1-38 16,1-3 0-16,7 2 35 0,3 2 0 0,0 1-35 0,3 0 0 15,2 1 32-15,3 0 1 0,1-4-33 0,2 1 0 16,7-3 22-16,-1 1 1 0,7-1-23 0,-3 1 0 16,5-1 15-16,-1 4 1 0,1-7-16 0,-2 2 0 15,1-2 11-15,1-3 0 0,-1-1-11 0,-1 1 0 0,-2-3 5 16,-1 2-1-16,0-1-4 0,-5 3 0 0,-2 0 2 16,-3 3-1-16,2 2-1 0,-4-1 0 0,3 2 0 15,-3-4 0-15,-1 2 0 0,0 1 0 0,-5 4-3 16,-1 4 2-16,1-4 1 0,-3-2 0 0,0-1-3 15,0-1 0-15,0-1 3 0,-3-2 0 0,-2-6-4 0,0 2 1 16,1 0 3-16,-3 4 0 0,1 2-5 0,-1 3 1 16,3 0 4-16,-4 5 0 0,3 1-6 0,0 2 2 15,0 2 4-15,2 1 0 0,-2 2-6 0,5 1 1 16,0 4 5-16,0 5 0 0,5 6-6 0,-2 1 1 16,2 3 5-16,3 2 0 0,2 5-4 0,-2 4-1 0,1-5 5 15,2 0 0-15,-1-1-4 0,3 0 1 0,-1-1 3 16,0-4 0-16,-3-3-3 0,2-1 2 0,-3-2 1 15,0 0 0-15,-1 0-1 0,-1 0 1 0,-1-3 0 16,-4-2 0-16,3-3 0 0,-4 0 0 0,-4 2 0 16,3-7 0-16,1 2 2 0,0 0 1 0,0-3-3 15,-3-4 0-15,3-1-1882 0</inkml:trace>
  <inkml:trace contextRef="#ctx0" brushRef="#br0" timeOffset="168025.482">5861 10866 1784 0,'0'0'0'0,"-8"5"0"0,-3 3 0 15,-7 4 10-15,-7 3 1 0,-1-1-11 0,-1 0 0 16,0-1 36-16,-2-2 1 0,-1 0-37 0,-2 0 0 0,-1-1 104 16,-3-3 2-16,0 0-106 0,2-1 0 0,-2 0 38 15,1 2 1-15,6-6-39 0,3 0 0 0,7-2 26 16,5-2 0-16,6 0-26 0,0 2 0 0,8 0-1663 0</inkml:trace>
  <inkml:trace contextRef="#ctx0" brushRef="#br0" timeOffset="168385.963">6208 10898 1733 0,'0'0'0'0,"5"8"0"0,0 4 0 15,3 9 52-15,0 7 1 0,0 1-53 0,1-1 0 16,-1-5 77-16,2-1 1 0,-2-2-78 0,0 1 0 0,0-1 52 16,-5-2 1-16,2-4-53 0,-1-3 0 0,-4-4 27 15,-3-6 1-15,3-2-28 0,-1-3 0 0,1 4-1616 16</inkml:trace>
  <inkml:trace contextRef="#ctx0" brushRef="#br0" timeOffset="168566.191">6092 10522 1934 0,'0'0'0'15,"3"0"0"-15,-1 0 0 0,6 0 33 0,-4 2 0 16,4 0-33-16,3 2 0 0,4 0 32 0,1 2-1 0,1 0-31 15,2 1 0-15,-4-1-1 0,4 2 1 0,-2 0 0 16,-1 0 0-16,-1 0 15 0,1-1-1 0,-4 3-14 16,4 1 0-16,-16-11-1569 0</inkml:trace>
  <inkml:trace contextRef="#ctx0" brushRef="#br0" timeOffset="168869.827">6460 10944 1168 0,'0'0'0'0,"0"6"0"15,3 5 0-15,-3 6 1 0,0 6 0 0,0 0-1 16,0-2 0-16,0-5 0 0,0-4 0 0,0 0 0 15,2-5 0-15,-2-3 81 0,-2-3 0 0,2-1-81 0,-3 2 0 16,3-2 33-16,0 0 2 0,0 0-35 0,-3-2 0 16,3-3 35-16,0-1 1 0,0-7-36 0,0-6 0 15,0-3 96-15,0-6 2 0,3-1-98 0,2 1 0 16,3 4 90-16,3 2-1 0,-2 1-89 0,4 2 0 16,-2 0 88-16,2 2 1 0,0 4-89 0,1 1 0 0,2 4 67 15,-3 3 1-15,3 5-68 0,1 5 0 0,4-1 61 16,0 4 0-16,-4 5-61 0,2 1 0 0,-1 4 44 15,-2-1 2-15,-2 2-46 0,2-2 0 0,-6-1 34 16,1-3 1-16,-1 3-35 0,-3-5 0 0,1 0 22 16,-4 0 1-16,-4-1-23 0,1-4 0 0,2-3 15 0,-3 2 1 15,4-5-16-15,-4 1 0 0,0 1 11 0,0-2 1 16,0-2-12-16,0 1 0 0,0 1-1902 0</inkml:trace>
  <inkml:trace contextRef="#ctx0" brushRef="#br0" timeOffset="169079.893">6785 10391 1847 0,'0'0'0'0,"0"3"0"15,5 0 0-15,-3 4 14 0,1 1 1 0,5 9-15 16,0 7 0-16,4 4 26 0,6 9 1 0,-2-2-27 16,-2-4 0-16,2-2 80 0,0-1 1 0,0 4-81 15,-2-2 0-15,2 5 32 0,-3 1 0 0,0 2-32 16,0-8 0-16,-2-1 21 0,-2-2 1 0,-1-7-22 15,-3-1 0-15,-2-1 33 0,-3-6 1 0,0-1-34 0,0-1 0 16,0-2 34-16,0-5-1 0,0 2-33 16,0-5 0-16,0 0-1749 0</inkml:trace>
  <inkml:trace contextRef="#ctx0" brushRef="#br0" timeOffset="169616.271">7096 10853 1608 0,'0'0'0'0,"3"-4"0"0,2-7 0 15,3-4 22-15,-3-4 2 0,-1 0-24 0,0 2 0 0,-4 3 70 16,-4-2 1-16,3 3-71 0,-2 2 0 0,-2 5 62 15,2 3-1-15,-7 1-61 0,2 0 0 0,0 2 27 16,-5 2 0-16,1 0-27 0,-7 1 0 0,-1 0 17 16,-3 2 1-16,2 4-18 0,-2 2 0 0,8 5 23 0,-1 3-1 15,3-2-22-15,3 1 0 0,4-4 45 0,1 0 0 16,4 2-45-16,1 0 0 0,0 0 50 0,4 0 2 16,4-2-52-16,-3 0 0 0,3-4 40 0,0 1 1 15,2-3-41-15,2-2 0 0,-1 2 27 0,-1 0 0 16,6-2-27-16,-2-1 0 0,5 0 18 0,-1-1-1 15,0 3-17-15,2-4 0 0,1 0 3 0,0-1 0 0,-1-1-3 16,1 2 0-16,3-1-1 0,2-2 1 0,-6-2 0 16,1 1 0-16,-2-2-10 0,0-4 1 0,-1-1 9 15,-2 1 0-15,-2-3-16 0,-3 1 0 0,2-1 16 16,-5 4 0-16,-3-2-15 0,-5 3 0 0,3 0 15 16,-3 2 0-16,0 0-12 0,0 0 1 0,0 1 11 15,0-3 0-15,0 4-7 0,0-1 1 0,0 2 6 16,0-3 0-16,-3 3-2 0,3 3 0 0,0-3 2 15,0 2 0-15,-3-1-1 0,1 4 0 0,2-3 1 16,0 3 0-16,0 2-2 0,0 3 2 0,2 1 0 0,1 0 0 16,1 2 0-16,1-2 0 0,-2-2 0 0,1 1 0 15,0-1 0-15,4-1 0 0,-3-1 0 0,0 1 0 16,1-1 0-16,-1 1 0 0,0-1 0 0,-2-3 0 0,-1 1 0 16,1 2 0-16,2-3 0 0,-2-1 0 15,-2-1 0-15,3 0 0 0,-1 1 0 0,2 0 0 0,-4-1 0 16,2-2 0-16,1 0 0 0,0 1 0 0,-2-1 0 15,1-1 0-15,2-1 0 0,1-3 0 0,1 2 0 16,-1 0 0-16,4-2 0 0,1-4 0 0,1-1 0 16,6 1 0-16,-5-1 0 0,0 2 0 0,-2 2 0 15,1 1 0-15,-2 0 0 0,1 1 0 0,2-1 0 0,-4 0 0 16,-1 0 0-16,2-1 0 0,1-2-1 0,2 0 0 16,0 2 1-16,-1 0 0 0,-12 6-1720 0</inkml:trace>
  <inkml:trace contextRef="#ctx0" brushRef="#br0" timeOffset="170352.368">7820 10918 1532 0,'0'0'0'0,"0"0"2"0,0 0 0 0,-5 3-2 16,-3 4 0-16,3-1 0 0,-3 2 1 0,-5 2-1 15,-3-1 0-15,-1 2 34 0,-2 2-1 0,1-2-33 16,5-2 0-16,1-1 19 0,2-1 2 0,4-3-21 16,1 0 0-16,2-4 15 0,1 0 1 0,-3 0-16 15,2 1 0-15,3-1 45 0,0 0 1 0,0 3-46 16,-3-3 0-16,3 2 47 0,0-1 0 0,0 1-47 15,3 0 0-15,2-1 40 0,3 1 2 0,3 1-42 16,2-1 0-16,0-1 36 0,1 1 1 0,2 1-37 16,0 0 0-16,-3 2 27 0,-4-4 0 0,2 3-27 0,-3 0 0 15,-3 1 22-15,0 1 2 0,-2-2-24 0,2 0 0 16,-5-1 18-16,3-1 1 0,-3 0-19 0,-3 4 0 16,0 2 18-16,1-2 0 0,-6 4-18 0,0-1 0 0,-5 1 14 15,1-1 2-15,-4-1-16 0,6-3 0 16,2-4 11-16,0 3 2 0,-1-4-13 0,2 0 0 0,2 0 9 15,2 0 0-15,2 0-9 0,-3 0 0 0,3 0 6 16,1 0 2-16,0 0-8 0,0 0 0 0,5 0 6 16,-4 0-1-16,2 0-5 0,5-7 0 0,5 1 5 15,8-2-1-15,-4-1-4 0,3 1 0 0,-6-2 4 0,2 1 0 16,-3 4-4-16,-1-3 0 0,-1-2 4 0,2 3-1 16,-3-3-3-16,1 1 0 0,-6 1 2 0,-1 3 2 15,1-1-4-15,0 1 0 0,-2 2 2 0,0-1 0 16,-1 3-2-16,1-1 0 0,-3 2 2 0,3 0 2 15,-3 2-4-15,2-1 0 0,1 1 2 0,-3 0 1 0,2-1-3 16,-2 1 0-16,0 1 3 0,0-3-1 0,0 2-2 16,0 1 0-16,0 0 2 0,0 0 0 0,0 2-2 15,0-2 0-15,3 2 1 0,0 1 2 0,-1 0-3 16,1-2 0-16,-1 0 1 0,4 1 0 0,2 0-1 16,-2 0 0-16,2-2 0 0,0-3 1 0,3-2-1 15,-1-1 0-15,1-3 0 0,-1-2 1 0,-1-3-1 16,-1-2 0-16,0-3 0 0,0 0 0 0,-5-4 0 15,2-1 0-15,-5-1 0 0,2 0 0 0,-2-4 0 16,-2 3 0-16,2-3 0 0,-5-1 0 0,2 2 0 16,0 5 0-16,-2-1 0 0,0 5 0 0,2 5 0 15,2 2 0-15,1 4 0 0,1 3 0 0,2 2 0 0,1 2 0 16,-3 3 0-16,2-4 0 0,5 7 0 0,2 5 0 16,3 7 0-16,3 7 0 0,-1-5 0 0,3 1 0 0,-5-3 0 15,0 1 0-15,-1-1 0 0,1-1 0 0,3 2 0 16,-3-1 0-16,3-2 0 0,-4-4 0 15,1 0 0-15,0-4 0 0,-4 1 0 0,3-3 0 0,-8 0 0 16,0-2 0-16,-4 0 0 0,1-4 0 0,2 0 0 16,-3-2 0-16,2 1 0 0,1-1 0 0,-3 0-1761 15</inkml:trace>
  <inkml:trace contextRef="#ctx0" brushRef="#br0" timeOffset="170473.523">8271 10872 1470 0,'0'0'0'16,"-7"-1"0"-16,1-1 0 0,-2 2 61 0,-8-3 2 15,0 3-63-15,2 3 0 0,-2 0 103 0,3 2 2 0,-3 0-105 16,2 0 0-16,1-1 73 0,2 3 0 0,1-3-73 16,2 1 0-16,3 2 27 0,2-1-1 0,0 0-26 15,2-4 0-15,-3-1 16 0,4 1 1 0,-3 1-17 16,2 2 0-16,1-5-1526 0</inkml:trace>
  <inkml:trace contextRef="#ctx0" brushRef="#br0" timeOffset="171046.712">8572 11015 1507 0,'0'0'0'0,"5"0"0"15,-2 0 0-15,2 0 23 0,3 0 2 0,0 1-25 0,-4 1 0 16,1 1 45-16,0 0 0 0,-2 1-45 0,2-3 0 16,-5 2 57-16,3-3 0 0,-3 0-57 0,0 0 0 15,0 0 28-15,-3 0 1 0,3 0-29 0,-3 0 0 16,1 0 18-16,-3-6 1 0,2 0-19 0,-5 1 0 0,3 0 15 15,-3-1 1-15,4-1-16 0,0 3 0 0,3-1 11 16,1 2 0-16,0 1-11 0,0-3 0 0,1 4 8 16,3-1 1-16,0-1-9 0,4 0 0 0,5 1 4 15,3 2 2-15,-2-3-6 0,1 2 0 0,-1-1 2 0,-1 0 1 16,-2 2-3-16,2 2 0 0,-4 1 1 0,2 0 0 16,-3 1-1-16,-1 0 0 0,1-2 0 0,-2 1 1 15,-1 0-1-15,0 0 0 0,0 1 0 0,-2-1 1 16,1 0-1-16,-4 0 0 0,4 2 1 0,-4-4 1 15,1 3-2-15,2-1 0 0,-3 0 5 0,2 0 0 16,-2-1-5-16,-2-1 0 0,2 2 11 0,-4-1-1 0,4-2-10 16,-4 2 0-16,1-1 14 0,2 2 2 0,1-3-16 15,0 0 0-15,0 0 17 0,-3 0 0 0,1 0-17 16,2 0 0-16,0 0 18 0,0 0 0 0,0-3-18 16,0 0 0-16,0-2 15 0,5 0 1 0,3 1-16 15,-4-1 0-15,4-1 13 0,-3-2 2 0,3-2-15 16,5 2 0-16,-4 2 12 0,3 0 1 0,-3 1-13 15,-1 2 0-15,0-4 11 0,0 6 1 0,-3-2-12 16,3 1 0-16,0 2 13 0,0 0 0 0,1 2-13 16,-1 1 0-16,2-3 10 0,1 3 0 0,-3 2-10 15,0 1 0-15,2 2 9 0,-1 1 1 0,2 1-10 16,-3-1 0-16,0-1 9 0,2 0 1 0,-5 3-10 0,-1-3 0 16,0-1 12-16,-1 1-1 0,-3-2-11 15,1-1 0-15,2-2 12 0,-3-2 1 0,4 3-13 0,-4-1 0 16,1 1 12-16,2-2 0 0,-1 1-12 0,1 0 0 0,0-3 9 15,-1 2 1-15,1 0-10 0,-1-1 0 16,-2-1-1769-16</inkml:trace>
  <inkml:trace contextRef="#ctx0" brushRef="#br0" timeOffset="171195.575">8739 10801 1733 0,'0'0'0'15,"-3"-1"0"-15,1-3 0 0,2 1 8 0,-3 2 0 16,0-3-8-16,3 1 0 0,0 0 2 0,0 0 0 16,3 0-2-16,0 1 0 0,-3 2-1316 0</inkml:trace>
  <inkml:trace contextRef="#ctx0" brushRef="#br0" timeOffset="171613.066">9594 10914 1532 0,'0'0'0'0,"3"-4"0"0,-2 0 0 0,3-4-4 15,-1 0-1-15,-3-3 5 0,1 1 0 0,2-2 20 16,2-4 0-16,3 3-20 0,-5 5 0 0,2 0 45 0,0 0 1 16,3 5-46-16,0 2 0 0,0 1 24 15,1 1 2-15,1 4-26 0,6 4 0 0,3 4 19 0,3 4 0 16,2 2-19-16,-5 2 0 0,1 1 66 0,0 2 2 15,1 1-68-15,1 2 0 0,2-3 75 0,2 3 0 16,-1 0-75-16,4 1 0 0,0-2 64 0,-2 1 0 0,-2-1-64 16,-1 0 0-16,-3-2 49 0,-4-2 2 15,2-3-51-15,-1 0 0 0,-2-7 30 0,1 1 1 0,-1-2-31 16,-3-5 0-16,0 1 19 0,-5-6 1 0,-3-5-20 16,-2-6 0-16,-3 10-1766 0</inkml:trace>
  <inkml:trace contextRef="#ctx0" brushRef="#br0" timeOffset="171825.502">10048 10817 1934 0,'0'0'0'0,"-3"6"0"16,-1 4 0-16,0 7 36 0,-6 5 1 0,2 4-37 0,0-4 0 15,-5 5 99-15,2-3 1 0,2 1-100 0,-4-5 0 16,5 1 70-16,-2 0 1 0,2 2-71 0,-4-2 0 15,-1 0 28-15,-1 1 0 0,-1-2-28 0,2-1 0 16,1-1 17-16,-1-2 1 0,2-4-18 0,1-1 0 0,4-1 11 16,-1-4 2-16,4-1-13 0,-1-2 0 0,4-3-1848 15</inkml:trace>
  <inkml:trace contextRef="#ctx0" brushRef="#br0" timeOffset="172199.732">10768 10842 1646 0,'0'0'0'0,"-3"-1"0"16,1-2 0-16,2-1 39 0,-3 3 0 0,-2-1-39 15,-2 1 0-15,-6-1 87 0,0 2 0 0,-6 0-87 16,0 0 0-16,-5 3 92 0,0 4 0 0,2 4-92 16,1-2 0-16,5 4 31 0,2 1-1 0,2 0-30 15,3 2 0-15,1 3 23 0,0 2 1 0,5-1-24 16,1 1 0-16,2-2 44 0,0 1 1 0,0 1-45 16,2 1 0-16,4 2 48 0,-1-2 1 0,3 0-49 0,1-1 0 15,3-1 42-15,0-2 0 0,3-1-42 0,-1-1 0 16,-1-3 37-16,1-2 1 0,5-2-38 0,-1-2 0 15,-1-3 32-15,7 0 1 0,-3-3-33 0,4-1 0 16,1-1 24-16,-1-3 1 0,-1 0-25 0,2-4 0 0,-5-2 17 16,-4-1 1-16,-1-1-18 0,-3-4 0 0,-13 16-2013 15</inkml:trace>
  <inkml:trace contextRef="#ctx0" brushRef="#br0" timeOffset="172365.498">10845 11075 1733 0,'0'0'0'0,"-7"3"0"0,-4 4 0 0,-6 2-1 0,-4 4 1 16,-5-1 0-16,3 3 0 0,2 2-8 0,0 0 2 16,0 2 6-16,1-6 0 0,1 0 15 0,3-2 2 15,3-3-17-15,0-2 0 0,0-3 11 0,-1-1 1 0,4-1-12 16,2 4 0-16,4-5 11 0,4 0 0 0,-4 0-11 16,3 0 0-16,1 0-1347 0</inkml:trace>
  <inkml:trace contextRef="#ctx0" brushRef="#br0" timeOffset="172821.971">11111 11377 1608 0,'0'0'0'0,"5"-3"0"0,-1-1 0 0,8-3 31 15,-3-1 0-15,2-4-31 0,-1-3 0 0,-1-2 77 16,3-2-1-16,-1-5-76 0,-2-3 0 0,-1-4 97 16,0-4 0-16,-1 0-97 0,-1 5 0 0,-4-5 32 15,1 2-1-15,-2-4-31 0,1-1 0 0,0-3 25 0,1-5 1 16,-3 4-26-16,0 0 0 0,0 4 29 15,0 4 1-15,0 3-30 0,0 3 0 0,1 7 31 0,3 6 1 16,-4 5-32-16,3 4 0 0,-2 3 32 0,3 3 2 16,0 0-34-16,4 1 0 0,-3 1 35 0,0 1 0 15,3 5-35-15,3 1 0 0,3 9 31 0,2 4 2 16,0 0-33-16,-3 5 0 0,0 6 27 0,-4 0 1 16,2 2-28-16,2 0 0 0,-3-2 32 0,1 2 1 0,2-2-33 15,-4-2 0-15,2-6 40 0,2-1 0 0,-5 1-40 16,0 2 0-16,-2-2 40 0,-2 4-1 0,-1-2-39 15,-3-7 0-15,0-1 33 0,0-1-1 0,-3-9-32 16,3 2 0-16,0-8 27 0,0-3 1 0,0 0-28 16,0 0 0-16,0 0-2140 0</inkml:trace>
  <inkml:trace contextRef="#ctx0" brushRef="#br0" timeOffset="173013.887">11615 10910 1985 0,'0'0'0'0,"-8"2"0"15,-5 1 0-15,-8 0 41 0,-6 2 2 0,-5 0-43 0,-1 1 0 16,-2 0 68-16,-7 1 2 0,4 1-70 0,-4-4 0 16,4 4 67-16,-3 0 1 0,1 0-68 0,5 0 0 0,3 2 40 15,5 1 1-15,1-3-41 0,6-2 0 0,4 0 24 16,3-3 1-16,3 2-25 0,2 0 0 0,2 0 21 16,1-1 1-16,5 0-22 0,5-4 0 0,-5 0-1887 15</inkml:trace>
  <inkml:trace contextRef="#ctx0" brushRef="#br0" timeOffset="173489.832">12635 10942 1871 0,'0'0'0'0,"-5"2"0"15,-6 1 0-15,-4 0 40 0,-5 2-1 0,-1 1-39 16,-5 0 0-16,-4 2 81 0,-2 0-1 0,2 2-80 16,1 2 0-16,4 3 112 0,-1 0-1 0,6 3-111 15,0-5 0-15,6-1 38 0,3 1 1 0,1 0-39 16,2-1 0-16,4 2 24 0,-3 2 0 0,6-1-24 0,1-4 0 15,1-3 42-15,2-4-1 0,2-1-41 0,2-3 0 16,2 2 46-16,-1 0 0 0,5-4-46 0,1-3 0 16,7-3 41-16,3-1-1 0,-2-2-40 0,0-2 0 15,-1 0 33-15,-2-2 0 0,0 4-33 0,-4-2 0 0,-1 3 22 16,-1-2 0-16,0 1-22 0,-4 1 0 0,-1 4 15 16,0 1 0-16,-6 2-15 0,1 1 0 0,-3 2 12 15,2 0-1-15,-1 0-11 0,1 0 0 0,1 0 8 16,0 0 1-16,2 2-9 0,-4-1 0 0,3 3 5 0,-1-1 2 15,2 2-7-15,3 1 0 0,0 2 5 16,-2-3 0-16,0 2-5 0,1 3 0 0,-1-1 5 0,2 1-1 16,2-1-4-16,-2-1 0 0,-2 3 2 0,0-3 1 15,-1 0-3-15,-2-1 0 0,-1-1 1 0,1-4 1 16,-3 1-2-16,2-2 0 0,-2 1 0 0,0-2 0 16,0 0 0-16,0 0 0 0,0 0-2202 0</inkml:trace>
  <inkml:trace contextRef="#ctx0" brushRef="#br0" timeOffset="173864.248">12894 10991 1821 0,'0'0'0'0,"4"-1"0"16,-1-1 0-16,-2 0 30 0,3 2 0 0,-4 0-30 15,1 0 0-15,1 0 98 0,-1 2 1 0,3 0-99 16,-4 1 0-16,4 1 83 0,0 3 0 0,2 4-83 16,0 3 0-16,-1 4 32 0,3 1 2 0,-2 0-34 15,1-2 0-15,-2-8 20 0,-1 3 2 0,1-3-22 16,-2-3 0-16,1-1 24 0,-4 0 2 0,-4 0-26 15,3-2 0-15,-1 0 30 0,1-3 2 0,1 0-32 0,-4 0 0 16,3-3 33-16,-2-2 1 0,3-3-34 0,-4-1 0 16,3-2 32-16,-2-5 0 0,3 1-32 0,3 4 0 0,2 0 25 15,-1 3 1-15,3 2-26 0,-2 3 0 16,2-3 20-16,3 1 0 0,0 2-20 0,-2 1 0 0,3 0 15 16,-3 2-1-16,4 2-14 0,1 1 0 0,0 2 10 15,1-2 2-15,1 3-12 0,2 2 0 0,-1 3 6 16,-2-1 1-16,2 1-7 0,0 0 0 0,-3-3 4 15,1 2 2-15,1-3-6 0,-1 1 0 0,-1 0 3 0,-2 0 2 16,-1-1-5-16,-4-6 0 0,-1-1 2 0,-5 0 0 16,5 0-2-16,-4-1 0 0,1-4 2 0,3 0 0 15,-4-4-2-15,2 1 0 0,-3 8-2083 0</inkml:trace>
  <inkml:trace contextRef="#ctx0" brushRef="#br0" timeOffset="174230.49">13299 10977 1746 0,'0'0'0'0,"-1"-2"0"16,-2-1 0-16,-2 0 32 0,-2 1 1 15,-1-2-33-15,-1 2 0 0,-2 2 56 0,-4 2 1 0,3-1-57 16,4 2 0-16,-2 1 51 0,4 0 0 0,1 4-51 16,0-1 0-16,-3 2 35 0,3 1 1 0,1 1-36 15,2 3 0-15,2 2 21 0,0 0 1 0,2 1-22 16,2 2 0-16,3-2 14 0,1 6 2 0,3-3-16 16,2-1 0-16,3 0 14 0,-2-1 2 0,2-4-16 15,0-2 0-15,0-2 15 0,-2-2 0 0,2-3-15 16,-3-4 0-16,-1-4 14 0,-2-2 0 0,-2-3-14 15,0-3 0-15,0-5 13 0,0-1 0 0,0-4-13 16,-3-2 0-16,-4-4 12 0,-1 0 0 0,-1-5-12 0,-4 2 0 16,-6 0 12-16,-2-2 2 0,-1 1-14 0,-2-6 0 15,-2 2 15-15,-1 1 1 0,-3 0-16 0,-2 4 0 0,-2 3 19 16,-6 0 0-16,5 5-19 0,0 6 0 0,8 4 19 16,0 5 2-16,6 6-21 0,4-2 0 0,1 6 19 15,3-2 1-15,0 7-20 0,5 3 0 0,2 5 17 16,1 5-1-16,2 1-16 0,4 0 0 0,6 7 20 15,2 2-1-15,4 1-19 0,-4 0 0 0,4-1 16 0,-3 1 1 16,6 0-17-16,-2-1 0 0,3-2 13 0,2-1 0 16,-1 1-13-16,-5-1 0 0,-5 2 9 0,1 2 1 15,-2-8-10-15,0-4 0 0,1-4 8 0,-3-5 0 16,0-3-8-16,-2-1 0 0,-11-7-1986 0</inkml:trace>
  <inkml:trace contextRef="#ctx0" brushRef="#br0" timeOffset="174745.653">13954 11050 1721 0,'0'0'0'16,"5"-3"0"-16,3-2 0 0,3-3 2 0,4-2 0 15,-1 2-2-15,0 2 0 0,1 3 48 0,1 0 0 16,0 3-48-16,1 0 0 0,-3 1 64 0,1 3 1 16,2 0-65-16,-2 3 0 0,1-1 28 0,1 2 1 15,-1 3-29-15,0 0 0 0,0 2 20 0,-3 1 1 16,1 5-21-16,5-2 0 0,2 9 22 0,4 2 0 0,-2 2-22 15,1 0 0-15,-2 2 16 0,2-2 1 0,0-1-17 16,1-2 0-16,1-2 13 0,-1 0 2 0,-1-1-15 16,-3-2 0-16,-2-3 11 0,-3 2 0 0,0-2-11 15,-2-2 0-15,-1-4 8 0,-2-2 1 0,-1-5-9 16,-2-4 0-16,-8-2-1645 0</inkml:trace>
  <inkml:trace contextRef="#ctx0" brushRef="#br0" timeOffset="174946.612">14543 11047 1721 0,'0'0'0'0,"-5"3"0"0,-3 0 0 16,-7 5 26-16,-4-2 0 0,2 5-26 0,1 5 0 16,0 1 68-16,-2 6 2 0,1 2-70 0,-1-3 0 0,-1 5 57 15,0-3 0-15,-2 3-57 0,1 0 0 0,0-5 27 16,3 2 0-16,-1 1-27 0,2-1 0 0,-1-5 17 15,3-2 0-15,-1-1-17 0,2 0 0 0,1-2 37 16,-1-5 0-16,0 1-37 0,5-2 0 0,2-5 45 16,1 0-1-16,4-3-44 0,1 0 0 0,0 0-1708 15</inkml:trace>
  <inkml:trace contextRef="#ctx0" brushRef="#br0" timeOffset="175298.819">15092 11094 1658 0,'0'0'0'0,"-3"2"0"15,-2-1 0-15,-3-1 20 0,-3 2 0 0,-3 1-20 16,-5-1 0-16,-2 1 42 0,-1 0 0 0,-2 0-42 15,2 7 0-15,1-3 86 0,0 5 0 0,0-1-86 16,4 0 0-16,-2 0 35 0,4 1 0 0,-2-2-35 16,1 1 0-16,2 0 22 0,2 2 1 0,4-1-23 0,4 3 0 15,4 1 50-15,1 1 2 0,7 0-52 0,0 1 0 16,5-1 53-16,0-1-1 0,4-2-52 16,2 1 0-16,4 0 63 0,1 0 1 0,1 0-64 0,-4 0 0 0,0-3 48 15,-1-2 2-15,3-2-50 0,0-2 0 0,-2-1 30 16,2-5 2-16,0 0-32 0,-2 0 0 0,-21 0-1923 15</inkml:trace>
  <inkml:trace contextRef="#ctx0" brushRef="#br0" timeOffset="175470.641">15239 11295 1620 0,'0'0'0'0,"-6"-1"0"0,-9-3 0 0,-9 1 31 0,-6 2 2 15,-3-3-33-15,1 4 0 0,1 4 41 0,1 0 2 16,2 4-43-16,-4 2 0 0,5-1 55 0,-2 2 1 15,3 0-56-15,1 1 0 0,-1-3 35 0,2 1 1 0,4-1-36 16,1 1 0-16,1-3 19 0,2 1 1 0,3-3-20 16,2 1 0-16,3-1 9 0,2-2 0 0,4-1-9 15,-1 0 0-15,3-2-1506 0</inkml:trace>
  <inkml:trace contextRef="#ctx0" brushRef="#br0" timeOffset="175726.522">15438 11012 1658 0,'0'0'0'0,"0"3"0"0,0 0 0 16,0 3 20-16,0 2 0 0,0 7-20 0,0 5 0 15,2 5 29-15,3 6 0 0,-4 2-29 0,2 2 0 0,2 3 87 16,2-2 1-16,1 0-88 0,1-2 0 0,-1-4 35 16,-2-2-1-16,2-2-34 0,0-3 0 0,-1-2 23 15,-2-2 0-15,-5-3-23 0,-4 0 0 0,1-1 32 0,2 3 0 16,-6-5-32-16,1-6 0 0,6-7-1583 0</inkml:trace>
  <inkml:trace contextRef="#ctx0" brushRef="#br0" timeOffset="176208.05">15472 10967 1884 0,'0'0'0'0,"3"-3"0"16,0-2 0-16,2-2 24 0,3-3 2 0,3 2-26 16,0 0 0-16,2 2 73 0,1 1 1 0,4 2-74 15,-2 1 0-15,3 4 61 0,3 4-1 0,1-1-60 16,-1 3 0-16,0 1 27 0,0 3 1 0,-1 0-28 15,0 2 0-15,-4 1 17 0,1-1 1 0,-4-1-18 16,-1-1 0-16,-3-5 37 0,-2-1 0 0,-7-1-37 16,1 1 0-16,-2-1 41 0,-2 0 0 0,1 2-41 15,-3-2 0-15,0 0 41 0,-1 0 0 0,-6-1-41 0,1 1 0 16,-7 0 44-16,1-2 0 0,-3-1-44 0,1 1 0 16,-1-3 40-16,0 1 0 0,3-1-40 0,3 2 0 15,3 0 35-15,3-1 1 0,2-1-36 0,-2 0 0 0,6 0 26 16,-2 0 1-16,1 0-27 0,-1 0 0 0,1 0 22 15,2 0 2-15,2 0-24 0,1 2 0 0,-3-1 18 16,2 3 1-16,4-1-19 0,7 6 0 0,7 4 13 16,6 3 1-16,1 0-14 0,0-1 0 0,-1 1 12 15,-4 2 0-15,2-3-12 0,-3 3 0 0,-4 1 9 0,1 0 0 16,1 0-9-16,-5 0 0 0,0 1 7 0,-1 1 1 16,-3-2-8-16,-2-2 0 0,-8 1 6 0,0-4 0 15,-3 2-6-15,-2-2 0 0,-3 2 3 0,-2 1 0 16,-3-4-3-16,-2 0 0 0,-3-1 2 0,-8 3 0 15,-2-7-2-15,-4-4 0 0,-3-4 2 0,-7-3 0 16,3-2-2-16,-1-1 0 0,0-2 1 0,0-1 0 0,2 4-1 16,6 2 0-16,6 6 1 0,4 5 0 0,8-7-1 15,6-2 0-15,8 1-2265 0</inkml:trace>
  <inkml:trace contextRef="#ctx0" brushRef="#br0" timeOffset="180170.232">2520 12074 1080 0,'0'0'0'0,"0"0"0"0,0 0 0 0,0 0 81 16,0 2 0-16,0-2-81 0,-5 3 0 0,5-3 159 0,-13 8 0 16,13-8-159-16,-31 17 0 0,5-7 114 0,-4 1 0 15,-1-2-114-15,-5 1 0 0,-1-1 27 0,-1-1 0 16,0 0-27-16,1-2 0 0,7 2 35 0,-4 0 1 16,6 2-36-16,2-2 0 0,8-4 42 0,3 1 2 15,2 0-44-15,5 1 0 0,8-4 37 0,5-2 0 0,-1 1-37 16,8 1 0-16,-3 1 35 0,7 0 0 0,5 2-35 15,-1 1 0-15,11 1 38 0,5-1 0 0,1 0-38 16,-2 2 0-16,-1-3 34 0,-1 3 0 0,-1 1-34 16,-5 1 0-16,-3-1 28 0,-3 3 1 0,-4 0-29 15,-1 2 0-15,-6 2 24 0,-2 3 2 0,-4 2-26 16,-4-1 0-16,-4 3 25 0,-1-1 0 0,-6-2-25 16,1 1 0-16,-6 0 18 0,-1-4 0 0,-1 0-18 15,-3-2 0-15,1-3 14 0,-4 1 2 0,2-2-16 16,1-3 0-16,-3-2 11 0,2 1 0 0,2-6-11 15,6 1 0-15,3-1 8 0,1 1 1 0,2-2-9 0,4-2 0 16,4 2-1912-16</inkml:trace>
  <inkml:trace contextRef="#ctx0" brushRef="#br0" timeOffset="180346.997">2749 12500 1470 0,'0'0'0'0,"0"2"0"0,0-1 0 0,-3 2 13 16,2 4 1-16,-3-1-14 0,0-1 0 0,4-1 0 0,-4 1 0 15,3 2 0-15,1-4 0 0,0-3-1124 0</inkml:trace>
  <inkml:trace contextRef="#ctx0" brushRef="#br0" timeOffset="181083.159">2832 12494 941 0,'0'0'0'16,"5"-2"0"-16,-3 0 0 0,4-2-1 0,2 2 1 0,-2 1 0 16,1 1 0-16,-1-4 14 0,1 4 2 0,1 0-16 15,-4 4 0-15,4-3 91 0,2 2 0 0,-2 0-91 16,-3 1 0-16,-2-1 16 0,2 0-1 0,-2 0-15 16,-2 0 0-16,3 2 43 0,-3-3 0 0,2 1-43 15,-3 0 0-15,3 0 75 0,-3-1 1 0,2 1-76 16,1-2 0-16,-3-1 73 0,3 0 1 0,-1 2-74 15,-2 0 0-15,3-1 63 0,-3 1 1 0,5-1-64 16,-2 3 0-16,4-4 48 0,-1 1 1 0,2 1-49 0,-3 1 0 16,3 0 38-16,1-1 1 0,2-1-39 0,-4 2 0 15,1 2 27-15,0-3 1 0,0 1-28 0,0 0 0 16,0 0 18-16,1 0 1 0,-1 1-19 0,0-1 0 0,0-2 13 16,-3 1 1-16,3-1-14 0,-3 3 0 0,3-4 12 15,-4 0 2-15,4 0-14 0,2 0 0 0,1 0 11 16,2-4 1-16,-5 1-12 0,1 0 0 0,-1 0 13 15,0 0 0-15,0 0-13 0,-3 1 0 0,0-3 15 16,0 2-1-16,-2 0-14 0,0 0 0 0,-3 1 15 0,2 1 1 16,1-1-16-16,-3 0 0 0,0 2 13 0,0 0 2 15,0 0-15-15,0 0 0 0,0 0 12 0,0 0 1 16,0 0-13-16,-3 0 0 0,1 2 12 16,2 0 0-16,-3-1-12 0,3 2 0 0,-3 2 11 0,1-3 0 15,2 1-11-15,-3 0 0 0,3 2 11 0,3 0 0 16,-1 1-11-16,1 0 0 0,2 1 13 0,3-1 2 0,0 0-15 15,4 2 0-15,1-5 12 0,3 2 2 0,1 0-14 16,-1-2 0-16,0-1 12 0,-1 1 0 0,1-2-12 16,0 2 0-16,1 1 14 0,-1-3-1 0,-2-1-13 15,2-1 0-15,0-3 13 0,-3 1-1 0,0 2-12 16,-4-4 0-16,-1 2 13 0,0 0 2 0,0-2-15 16,-3 0 0-16,-2-4 11 0,-1 1 0 0,1 0-11 15,2 0 0-15,-2 0 12 0,2 0 0 0,-2 0-12 16,2 0 0-16,-5 2 11 0,0 1 0 0,0 0-11 15,0 2 0-15,0 2 13 0,0-1 0 0,-3 0-13 16,1 2 0-16,-1 0 14 0,0 0 0 0,1 0-14 0,-1 2 0 16,-2 0 15-16,2 1 1 0,1 2-16 0,-1-2 0 15,-2 1 13-15,5 3 2 0,0-1-15 0,0 2 0 16,5 3 11-16,3 2 0 0,2-1-11 0,5 1 0 16,1-2 11-16,5 0 2 0,0 0-13 0,1-1 0 0,-1-4 11 15,0 2 0-15,-1-5-11 0,1 2 0 0,-3-2 10 16,2-1 1-16,-2-2-11 0,1 0 0 0,-5-2 16 15,2-3 1-15,-3-1-17 0,-10-2 0 0,-3 8-2029 16</inkml:trace>
  <inkml:trace contextRef="#ctx0" brushRef="#br0" timeOffset="181208.475">3368 12373 1847 0,'0'0'0'16,"0"-1"0"-16,5-2 0 0,-2-1 59 0,-2 3 1 15,7-6-60-15,2 3 0 0,6 1 14 0,5-1 1 16,-1 1-15-16,-2 2 0 0,-18 1-1497 0</inkml:trace>
  <inkml:trace contextRef="#ctx0" brushRef="#br0" timeOffset="181476.498">4560 12308 1859 0,'0'0'0'0,"2"7"0"0,6-1 0 0,0 8-7 15,1 1 2-15,2 2 5 0,2 0 0 0,-3 1 11 16,1-1 1-16,2 1-12 0,2-1 0 0,0 0 61 16,4 2 1-16,-5-4-62 0,-1-1 0 0,-2-6 30 15,-3 1 0-15,-3-2-30 0,0-3 0 0,-2-2 24 0,-3 0-1 16,0-1-23-16,0-1 0 0,0 0-1575 0</inkml:trace>
  <inkml:trace contextRef="#ctx0" brushRef="#br0" timeOffset="181659.803">4804 12307 1884 0,'0'0'0'0,"-2"0"0"15,-1 1 0-15,0 1 40 0,1 3 0 0,-6 1-40 16,0 8 0-16,-4 8 77 0,-6 5 0 0,2 2-77 16,-1-5 0-16,1 1 65 0,-2-3 1 0,-3 0-66 15,-2-3 0-15,-3 2 35 0,-4 1 0 0,1-6-35 16,0-2 0-16,4-1 20 0,-1-2 2 0,1-3-22 15,4 0 0-15,21-8-1771 0</inkml:trace>
  <inkml:trace contextRef="#ctx0" brushRef="#br0" timeOffset="181967.875">5204 12210 1746 0,'0'0'0'0,"2"2"0"0,1-1 0 0,2 1 57 16,-5 1 0-16,3 0-57 0,-3 2 0 0,1 1 111 0,3 1 1 15,-8 2-112-15,0 5 0 0,-6 4 69 0,-1 1-1 16,-7 1-68-16,2 1 0 0,-4 0 32 0,-1-1 0 16,3-1-32-16,1 0 0 0,4 0 19 0,2-1 0 15,3-4-19-15,3-1 0 0,2-2 32 0,6-2 0 16,2 1-32-16,6-1 0 0,2 2 44 0,4 0 1 15,7-1-45-15,-1-2 0 0,2 0 43 16,4 1-1-16,0 1-42 0,-1-6 0 0,-1 1 32 0,2 0 0 0,0-4-32 16,-4-2 0-16,-25 1-1969 0</inkml:trace>
  <inkml:trace contextRef="#ctx0" brushRef="#br0" timeOffset="182102.663">5528 12400 1922 0,'0'0'0'0,"-5"2"0"15,0 1 0-15,-6 0 29 0,-2 2 1 0,-4 1-30 16,-4 1 0-16,-8 0 55 0,-1-2 0 0,-4 0-55 16,-2-2 0-16,1-1 28 0,-5-2 1 0,6 0-29 15,6 1 0-15,5 1 26 0,6-1 0 0,4-2-26 0,2-1 0 16,11 2-1651-16</inkml:trace>
  <inkml:trace contextRef="#ctx0" brushRef="#br0" timeOffset="182652.5">5610 12611 1922 0,'0'0'0'0,"2"-2"0"0,1-1 0 0,2 0 49 0,3 0 1 16,-3 0-50-16,1-2 0 0,1-3 90 0,-1-2 2 15,2-4-92-15,5-10 0 0,-1-4 118 0,6-9 0 16,-5-1-118-16,-2-3 0 0,-2-3 36 0,1 0 0 15,-4-2-36-15,-1 0 0 0,-2 1 25 0,-1-4 0 16,1 2-25-16,-3 4 0 0,2 5 27 0,1 3 1 16,0 4-28-16,2 5 0 0,-4 9 21 0,3 6 0 0,-1 1-21 15,2 4 0-15,-2 4 20 0,-2 2 0 0,4 4-20 16,3 0 0-16,3 6 15 0,-1-1 1 0,3 10-16 16,-1 2 0-16,1 7 11 0,3 4 0 0,0 0-11 15,-2-1 0-15,1 1 8 0,-1-3 1 0,2-1-9 16,0 2 0-16,-2-1 7 0,2 1-1 0,-3-3-6 15,3-2 0-15,-3-3 5 0,3 0 1 0,-4 0-6 16,1 4 0-16,0-2 4 0,0 1 0 0,-6-5-4 16,3-4 0-16,-2-3 4 0,-5-5-1 0,2-3-3 15,0-2 0-15,-5-5 2 0,3-1 2 0,-3-2-4 16,0-1 0-16,0-2 1 0,0-3 1 0,-3-3-2 0,3-2 0 16,-5-3 0-16,0-3 1 0,-3 3-1 0,0 3 0 15,-3 3-3-15,2 4 0 0,-4 2 3 0,0 6 0 0,2-2-36 16,1 3 1-16,-2 3 35 0,-4 0 0 15,0 2-73-15,1 1 0 0,-4 2 73 0,2 1 0 0,-1 3-71 16,-6 2 2-16,2-3 69 0,-2 0 0 0,-1-2-42 16,-1 1 1-16,1-1 41 0,4 1 0 0,0-1-27 15,4 3 0-15,1-5 27 0,3 0 0 0,8-4-7 16,2-1 0-16,-2-1 7 0,5 1 0 0,0-2 1 0,0 0 1 16,-3 0-2-16,1 0 0 0,2 0 16 0,-3 0 1 15,6-5-17-15,2-6 0 0,-5 11-1755 0</inkml:trace>
  <inkml:trace contextRef="#ctx0" brushRef="#br0" timeOffset="183730.739">6949 12266 1834 0,'0'0'0'0,"-3"0"0"15,3 0 0-15,0 0 8 0,-1 0 1 0,-3 1-9 16,-5 2 0-16,-4 2 52 0,-6 3-1 0,-2 0-51 16,-1 0 0-16,-7 0 127 0,0 0 0 0,4 1-127 0,-1 2 0 15,1 0 43-15,-1 4-1 0,6-3-42 0,4-1 0 16,6-1 29-16,2-2 1 0,8 0-30 0,0 1 0 15,5 1 42-15,3-1 2 0,0 1-44 0,5-1 0 16,-1 1 57-16,6 2 0 0,-2-1-57 0,-2-1 0 0,5-4 43 16,-1-1 0-16,-2-2-43 0,-3-1 0 0,-1-2 37 15,-4 0 1-15,0 0-38 0,2-2 0 0,-2-1 33 16,0 0 0-16,1-2-33 0,4-1 0 0,3-1 27 16,2 3 0-16,1 1-27 0,-5-4 0 0,2 1 24 0,2 0 0 15,1 1-24-15,-5 0 0 0,2 2 22 0,-3 1 0 16,3 1-22-16,-4 1 0 0,-4 3 16 0,-3 0-1 15,0 0-15-15,0-1 0 0,1 1 12 0,-1-3 0 16,0 2-12-16,-2-1 0 0,-2-1 6 0,3 0 0 16,-4 2-6-16,3-1 0 0,-3-1 3 0,0 2-1 15,0-2-2-15,0 0 0 0,0 0 0 0,0 1 0 16,0-1 0-16,0 0 0 0,0 2 0 0,0 0 0 0,1-1 0 16,3 1 0-16,0-1 0 0,4 3 0 0,-3-4 0 15,0 1 0-15,1 1-2 0,1-1 1 0,1 2 1 16,3 1 0-16,-2-1-3 0,3 0 1 0,0 0 2 15,-2 0 0-15,1 2-2 0,2-3 0 0,0 1 2 16,-1 0 0-16,-2 0-4 0,1-1 1 0,2 1 3 16,-4 0 0-16,2-1-4 0,2-1 1 0,-5 2 3 15,0 1 0-15,-1-4-3 0,-1 1 0 0,-1 1 3 16,-2-2 0-16,2 0-3 0,-4 0 0 0,2 0 3 0,2 0 0 16,3-2-4-16,-3 1 2 0,1-6 2 0,1 1 0 15,-1 0-3-15,0-4 0 0,1-1 3 0,1-2 0 16,-3 1-2-16,3 1 0 0,-4-1 2 0,1 3 0 15,-2 1-2-15,-3 2 0 0,0-1 2 0,0 3 0 0,0-1-3 16,0 0 2-16,0 0 1 0,0 1 0 0,-3-1-2 16,3 0 1-16,0 2 1 0,0 1 0 0,0 2-2 15,0 0 0-15,-3 0 2 0,1 0 0 0,2 2-1 16,-3 0 0-16,2-1 1 0,-3 2 0 0,0 2-1 0,-4 1 0 16,0 4 1-16,3-2 0 0,0 1-1 0,5 2 0 15,-3-3 1-15,0 0 0 0,1 0-3 0,2 0 2 16,-5-2 1-16,2 1 0 0,0-1-2 0,1 2 0 15,-1 0 2-15,-2 0 0 0,1-2-2 0,-3 4-1 16,2-2 3-16,2-2 0 0,2-1-2 0,-4 1 0 16,5 0 2-16,-3-1 0 0,3-2-2 0,3-1-1 15,-2-1 3-15,3 3 0 0,-1-1-2 0,2 0 1 0,-1 2 1 16,4-4 0-16,5 1-1 0,0-1 0 0,3-1 1 16,-2-3 0-16,2-5-1 0,0-3 1 0,-2-3 0 15,1 0 0-15,-6-2-1 0,-1 0 1 0,-3-5 0 16,0-2 0-16,1-6 0 0,-4-1 0 0,1-2 0 15,-3 1 0-15,0-2 0 0,0-1 0 0,-5 1 0 16,2 0 0-16,0-2 0 0,1 2 1 0,-4 1-1 16,-1 2 0-16,0 1 0 0,-1 3 1 0,0 3-1 15,-2 0 0-15,2 4 1 0,0 4 1 0,3 1-2 16,-3 5 0-16,4 5 2 0,0 4 1 0,4 0-3 16,-3 0 0-16,2 2 2 0,-3 0 0 0,3 4-2 0,1 3 0 15,0 7 3-15,0 6 2 0,0 2-5 0,5 0 0 16,4 1 4-16,2 2 2 0,4 0-6 0,1 0 0 15,4-3 5-15,1-2-1 0,0 3-4 0,-4 2 0 0,1-1 5 16,-2 0-1-16,0 0-4 0,0-1 0 0,-4 0 1 16,1 2 1-16,0-4-2 0,-4-1 0 0,-1-2 0 15,0 1 1-15,-3-4-1 0,0-2 0 0,-5-15-2211 16</inkml:trace>
  <inkml:trace contextRef="#ctx0" brushRef="#br0" timeOffset="184134.35">8530 12058 1507 0,'0'0'0'0,"0"-5"0"16,-3-7 0-16,2-4 73 0,1-5 1 0,-4-2-74 16,1 0 0-16,-2 3 113 0,-2 1 1 0,-3-2-114 15,-3 4 0-15,0 1 63 0,1 0 1 0,-4 2-64 16,-2 1 0-16,-1 2 32 0,-2 0 0 0,1 3-32 16,-3-1 0-16,3 2 20 0,-6 3 2 0,5 4-22 15,1 0 0-15,4 8 31 0,3 4 1 0,5 1-32 0,3 3 0 16,4 4 42-16,2 3 1 0,4 3-43 0,3 4 0 15,3 5 41-15,2 0 2 0,3 3-43 16,1 0 0-16,-2 0 35 0,4 0 0 0,-2-3-35 0,1-2 0 16,1-1 28-16,-1-2 1 0,-6 0-29 0,-1 3 0 0,-4-1 21 15,-4 1 2-15,0-3-23 0,-1-4 0 0,-2-7 14 16,0-2 2-16,3-4-16 0,-3-2 0 0,2-5 11 16,-1-1 0-16,1-2-11 0,1-1 0 0,-3-2 7 15,2 0 1-15,-2 0-8 0,0 0 0 0,0 0-1939 0</inkml:trace>
  <inkml:trace contextRef="#ctx0" brushRef="#br0" timeOffset="184300.279">8463 12392 1569 0,'0'0'0'16,"0"-4"0"-16,0 0 0 0,0-7 7 0,0 2 0 15,-3-4-7-15,2 4 0 0,-6 2 4 0,1 3 1 16,-8-1-5-16,-4 0 0 0,-4 0 16 0,-7 1 0 0,-1 2-16 16,1 4 0-16,0 4 30 0,4 3-1 0,-4 2-29 15,4 2 0-15,-1 0 21 0,1 1 2 0,1 0-23 16,1-3 0-16,4 2 42 0,2 0 2 0,4-1-44 15,-3-4 0-15,3-1 83 0,-3-1 1 0,2-6-84 16,1 0 0-16,13 0-1486 0</inkml:trace>
  <inkml:trace contextRef="#ctx0" brushRef="#br0" timeOffset="184576.002">8747 11821 1695 0,'0'0'0'0,"2"-3"0"0,1 1 0 16,-3-1 30-16,2 1 1 0,-1 1-31 0,1-1 0 16,-2 1 56-16,-2 1 1 0,-1 4-57 0,-2 6 0 15,-8 4 75-15,-1 8 0 0,0 3-75 0,1 2 0 0,2 3 31 16,1 2 0-16,-1 1-31 0,2-3 0 0,1 1 19 16,-2-3 0-16,7-1-19 0,3-2 0 0,3-1 47 15,-1 1 1-15,2-2-48 0,4-3 0 0,4 1 84 16,-5-4 1-16,6 4-85 0,0-1 0 0,1 1 76 15,2-1 2-15,0-1-78 0,-1-3 0 0,-1-5 48 0,0-1 1 16,-1-5-49-16,0-2 0 0,-13-3-1976 0</inkml:trace>
  <inkml:trace contextRef="#ctx0" brushRef="#br0" timeOffset="184735.005">8886 12175 1746 0,'0'0'0'0,"1"0"0"16,1 0 0-16,0 0 7 0,1 0 1 0,-3 0-8 15,1 0 0-15,3 2 7 0,-4 1 1 0,8 2-8 16,4 6 0-16,6 5 90 0,6 3-1 0,-2-2-89 16,2-1 0-16,1-2 38 0,-2-4-1 0,4-1-37 15,-2 2 0-15,1 0 25 0,3 1 2 0,-4-3-27 16,-3-3 0-16,-1-4 50 0,-2-2 0 0,-4-3-50 16,-3-2 0-16,-12 5-1637 0</inkml:trace>
  <inkml:trace contextRef="#ctx0" brushRef="#br0" timeOffset="184930.475">9339 12190 1721 0,'0'0'0'0,"-2"1"0"0,2-1 0 0,0 0 34 15,0 2 0-15,-8 3-34 0,-3 2 0 16,-7 5 62-16,-2 2 0 0,-1 0-62 0,-1 0 0 0,-2 1 69 16,0-1 1-16,5 2-70 0,-2 3 0 0,0 1 31 15,5 2 1-15,0-1-32 0,2-4 0 0,1-2 19 16,0-3 1-16,2-1-20 0,2 0 0 0,-4-1 41 15,2-2-1-15,1-3-40 0,2-1 0 0,0 0 32 0,3-8 2 16,2 3-34-16,0 1 0 0,3 0-1727 0</inkml:trace>
  <inkml:trace contextRef="#ctx0" brushRef="#br0" timeOffset="185656.123">9431 11864 1243 0,'0'0'0'0,"0"-2"0"15,0 0 0-15,0 1 20 0,0-1 0 0,0 1-20 16,0 1 0-16,0 0 51 0,0 0 0 0,0 1-51 15,3 2 0-15,0 2 97 0,4 5 1 0,4 7-98 16,-2 5 0-16,7 8 18 0,2 5 1 0,-2 0-19 0,-3-2 0 16,-2-3 31-16,-5-1 2 0,1-1-33 0,-6 1 0 15,2-2 52-15,-3 1 2 0,-4 1-54 0,-1-1 0 0,-2 1 54 16,-1-1 1-16,-1 1-55 0,-4-2 0 0,0-2 77 16,-3 0 2-16,0-1-79 0,2-7 0 0,-2-1 76 15,3-3 1-15,2-5-77 0,2-2 0 0,-4-4 57 16,5-2 0-16,-2-2-57 0,2-1 0 0,8 3-1740 15</inkml:trace>
  <inkml:trace contextRef="#ctx0" brushRef="#br0" timeOffset="185831.452">9686 12212 1771 0,'0'0'0'15,"6"-3"0"-15,4-2 0 0,6-1 54 0,1-2 1 0,4 0-55 16,-5 0 0-16,2 0 100 0,-1-3 0 0,2-2-100 15,2 2 0-15,1-2 43 0,2 1-1 0,-5-1-42 16,0 4 0-16,-4 1 37 0,1 1 2 0,0 3-39 16,-7-1 0-16,2 3 7 0,-6 1 1 0,0 1-8 15,-2 0 0-15,-3 0-1693 0</inkml:trace>
  <inkml:trace contextRef="#ctx0" brushRef="#br0" timeOffset="185981.83">9885 12312 1871 0,'0'0'0'0,"0"3"0"16,5-3 0-16,-2 1 4 0,-1 2-1 0,3-1-3 0,1 0 0 16,2-1 0-16,1 1 1 0,4-2-1 0,0-2 0 15,3-1 13-15,0 0-1 0,1 0-12 0,-2 0 0 16,1-2 12-16,1-5 1 0,-1 1-13 0,0-1 0 16,-16 10-1448-16</inkml:trace>
  <inkml:trace contextRef="#ctx0" brushRef="#br0" timeOffset="186510.913">10253 11987 1796 0,'0'0'0'0,"0"2"0"0,0-1 0 0,0 2 26 0,-3 0 1 16,2 9-27-16,-3 7 0 0,1 7 37 0,2 8 1 16,-4-3-38-16,2-4 0 0,-1-3 132 0,3-3 2 15,-2-2-134-15,6 1 0 0,-2-4 43 0,4 0-1 0,2-2-42 16,-3 0 0-16,0 1 28 0,2-3 0 0,0-2-28 15,1-1 0-15,-1-4 48 0,0 0-1 0,1-2-47 16,1-1 0-16,-3-4 48 0,-2-1 1 0,3-2-49 16,2 0 0-16,0-6 45 0,0-1 0 0,0-3-45 15,0-1 0-15,2 1 35 0,-1-3 1 0,2 1-36 16,-1-1 0-16,3 1 31 0,1 1 2 0,-1-1-33 16,-1 1 0-16,1 2 26 0,0 1 0 0,1 3-26 15,2 6 0-15,2 4 24 0,1 4 0 0,-3 3-24 16,1 2 0-16,4 6 19 0,-3 4 0 0,2-4-19 15,-2 6 0-15,3 3 13 0,3 3 2 0,-4 1-15 16,-7 4 0-16,-5 3 10 0,0 3 1 0,-3-2-11 0,0-1 0 16,-5-2 6-16,-4 2 0 0,-2-7-6 0,-2 1 0 15,-5-2 4-15,-3-2 0 0,-4 1-4 0,-4 0 0 16,-3 1 3-16,-2 0 0 0,0-5-3 0,0-3 0 16,2-4 2-16,3-4 0 0,-1-5-2 0,-1-3 0 0,-2-6 3 15,-4-3 0-15,5-5-3 0,3-4 0 16,6-4 2-16,1-1 2 0,9-1-4 0,1-2 0 0,11 2 8 15,4 0-1-15,1 1-7 0,7-2 0 0,8-2 13 16,2 0 0-16,2-3-13 0,3 5 0 0,-1-5 18 0,2 2 0 16,1-1-18-16,-3 1 0 0,2 3 15 0,-1 0-1 15,-1 3-14-15,2 1 0 0,-5 6 12 0,0-1-1 16,3 2-11-16,-4 0 0 0,-26 11-2330 0</inkml:trace>
  <inkml:trace contextRef="#ctx0" brushRef="#br0" timeOffset="186826.107">11152 12169 1972 0,'0'0'0'0,"0"11"0"0,-3 3 0 16,0 13 0-16,1 10 0 0,-2-2 0 0,0 7 0 0,-4 4 0 15,0 6 0-15,0-2 0 0,-1-5 0 0,-1 1 43 16,2-3 1-16,-4-2-44 0,-1-1 0 0,-1-2 22 15,-4-2 2-15,0-4-24 0,-2-2 0 0,1-5 19 16,0-4 0-16,-1-2-19 0,0-5 0 0,-1 0 36 16,0-6 1-16,7-6-37 0,3-7 0 0,11 5-1663 0</inkml:trace>
  <inkml:trace contextRef="#ctx0" brushRef="#br0" timeOffset="187650.885">11909 11878 1532 0,'0'0'0'15,"0"8"0"-15,5 6 0 0,-3 6-5 0,1 9-1 16,2-1 6-16,3 1 0 0,3-1 0 0,-3 1 0 15,1-2 0-15,4-3 0 0,-2-2 69 0,4 2 0 16,1-7-69-16,1 2 0 0,4-3 38 0,3-2 2 16,-7-3-40-16,1 0 0 0,-5-1 31 0,-2-9 0 0,-2-1-31 15,-1-1 0-15,0-7 67 0,0 0 0 0,-3-3-67 16,3-3 0-16,5-5 67 0,3-4 1 0,-7 3-68 16,1-2 0-16,-2-1 61 0,-2-2 2 0,-1 0-63 15,0-2 0-15,3-2 45 0,-4-4 0 0,1 3-45 16,2 5 0-16,-7 7 28 0,0 1 1 0,0 6-29 15,-4 5 0-15,4 6 20 0,-3 3 2 0,3 0-22 16,0 2 0-16,0-1 18 0,0 3 1 0,3 7-19 16,1 6 0-16,0 9 16 0,1 6-1 0,3 1-15 15,-3 1 0-15,6 1 14 0,-1 0 0 0,2-2-14 0,1-1 0 16,0 1 13-16,3 2-1 0,0-1-12 0,-2 4 0 16,0 5 11-16,1 4 0 0,-4-4-11 0,-3-4 0 15,-3-8 11-15,-4 0 0 0,-2-4-11 0,-7-7 0 0,-3 0 9 16,-4-4 0-16,-5-7-9 0,0-2 0 15,-2-7 8-15,1-3 1 0,-3-5-9 0,2-3 0 0,-3-3 7 16,-1-1 2-16,2-6-9 0,4-2 0 0,2-6 7 16,5-2 0-16,0-4-7 0,6 0 0 0,-1 1 16 15,3-4-1-15,6 0-15 0,6 2 0 0,2 1 31 0,7 2-1 16,2 2-30-16,6 2 0 0,1-1 38 0,4 5 0 16,1 2-38-16,4 4 0 0,-1 0 30 0,1 5 1 15,-4 1-31-15,-1 1 0 0,-29 9-2131 0</inkml:trace>
  <inkml:trace contextRef="#ctx0" brushRef="#br0" timeOffset="187965.538">12982 11821 1922 0,'0'0'0'0,"-1"0"0"15,-7-5 0-15,0 3 23 0,-5-2 2 0,-3-1-25 16,-2 3 0-16,1 6 53 0,-4 0 0 0,0 3-53 16,1 4 0-16,2-2 66 0,2 4 0 0,-3 0-66 15,5 1 0-15,-2 0 31 0,3 0 2 0,3 2-33 0,-2 3 0 16,4 2 19-16,0 1 1 0,0 0-20 0,3 2 0 16,0-1 20-16,2 1 2 0,3-3-22 0,0-2 0 15,2-2 21-15,4 1 2 0,2-4-23 0,0 0 0 16,5 2 34-16,4-2 1 0,1-4-35 0,6-1 0 0,1 1 39 15,4-1 2-15,-2 1-41 0,0-6 0 0,0 0 27 16,0-3 1-16,0-4-28 0,-3-2 0 0,3-4 19 16,0-4 1-16,-1-1-20 0,-1 0 0 0,-25 14-1981 15</inkml:trace>
  <inkml:trace contextRef="#ctx0" brushRef="#br0" timeOffset="188087.909">13041 11944 1746 0,'0'0'0'15,"-9"3"0"-15,-9 1 0 0,-11 2 21 0,-4 2 1 16,-5 3-22-16,-4-2 0 0,4 4 22 0,-4 3-1 16,3 0-21-16,-1 0 0 0,1-2 6 0,4 0 0 0,0-6-6 15,-6-6 0-15,41-2-1383 0</inkml:trace>
  <inkml:trace contextRef="#ctx0" brushRef="#br0" timeOffset="189843.881">13572 12001 1332 0,'0'0'0'0,"0"0"72"0,-2-1 1 16,-9-18-73-16,3 0 0 0,7 1 141 0,1 1 0 0,0 1-141 15,4 3 0-15,0-1 91 0,0 5 0 0,4 1-91 16,7 0 0-16,5 0 31 0,6-2 1 0,3 4-32 15,2 4 0-15,4 6 26 0,2 2 0 0,-3 3-26 16,1 4 0-16,-2 3 24 0,1 3 1 0,-3 3-25 16,-2 0 0-16,-3 2 17 0,-1 1 1 0,-9 2-18 15,-2-1 0-15,-2-3 12 0,-8 1 1 0,0 1-13 16,-4-1 0-16,-7-3 12 0,1-2-1 0,-2 0-11 16,-5-3 0-16,-3-4 9 0,-6-1 0 0,0-3-9 15,-1-1 0-15,-2-4 13 0,-4-2 1 0,4-2-14 0,-6-4 0 16,3-3 16-16,-1-3 2 0,3-3-18 0,1-4 0 15,4-2 23-15,-3-2 0 0,7-4-23 0,4 2 0 16,2-4 25-16,6-1 1 0,5 1-26 0,3 1 0 16,5 0 19-16,5 0 0 0,4 3-19 0,-1 2 0 0,4 3 14 15,0 2 0-15,4 1-14 0,-3 2 0 0,-21 14-1823 16</inkml:trace>
  <inkml:trace contextRef="#ctx0" brushRef="#br0" timeOffset="190201.86">14031 11803 1569 0,'0'0'0'0,"3"5"0"0,2 1 0 0,3 2 13 0,1 3 0 15,-1 5-13-15,0-1 0 0,0 2 22 0,-1 0 0 16,-1 4-22-16,-1 4 0 0,3 4 52 0,-3 2-1 16,-2-2-51-16,2-1 0 0,-2-2 27 0,2-3 0 15,-1 0-27-15,1-3 0 0,3-2 18 0,2 1 0 16,1-4-18-16,-6-2 0 0,-1-2 39 0,1-3 2 16,1-5-41-16,-4 0 0 0,1-3 60 0,0-1 2 0,4-2-62 15,4 1 0-15,-1-6 68 0,4-1 2 0,0-2-70 16,2-2 0-16,-3-1 56 0,3-1 0 0,-3 0-56 15,-1-4 0-15,-2 1 47 0,1 1 2 0,-3 1-49 16,0-3 0-16,-2 2 36 0,-1-1-1 0,2 4-35 16,-3 4 0-16,-2 2 29 0,0 5 0 0,-1 2-29 15,2-1 0-15,-3 2 23 0,2 2 2 0,0-1-25 16,-1 2 0-16,2 1 19 0,2 0 1 0,3 4-20 16,-3 5 0-16,3 3 16 0,0 3 1 0,0-3-17 0,1-2 0 15,-1-1 12-15,0-1 0 0,-1-1-12 16,1 0 0-16,0-1 9 0,0-4 0 0,-1 1-9 0,-3-4 0 15,0 0 7-15,1-2 1 0,-3-1-8 0,1 0 0 16,0 0 6-16,-3 0-1 0,2-4-5 0,-1-6 0 0,-1 10-2023 16</inkml:trace>
  <inkml:trace contextRef="#ctx0" brushRef="#br0" timeOffset="190404.264">14587 11686 1569 0,'0'0'0'0,"2"0"0"0,-1 0 0 0,1 0 27 16,-2 2 0-16,0 1-27 0,0 3 0 0,-2 5 27 0,1 5 0 15,1 6-27-15,1 4 0 0,4 4 70 0,0 3 0 16,-2 3-70-16,2 1 0 0,0-1 33 0,-1 1 1 16,1-1-34-16,2 0 0 0,-3-1 21 0,4-3 0 15,-3-4-21-15,0-2 0 0,-2-2 40 0,-1-4 0 16,-1-1-40-16,1-6 0 0,1-4 65 0,-3-2 0 16,0-3-65-16,0 0 0 0,0-4-1602 0</inkml:trace>
  <inkml:trace contextRef="#ctx0" brushRef="#br0" timeOffset="190546.422">14708 11966 1985 0,'0'0'0'0,"-8"2"0"16,-3 0 0-16,-8-1 60 0,-5 1 2 0,-1 1-62 16,-1 2 0-16,-3 1 113 0,1 3 2 0,-1-1-115 15,0 3 0-15,-1 2 66 0,0 1 1 0,4-1-67 16,1-2 0-16,4-3 33 0,5 0-1 0,-1 0-32 0,2 0 0 15,4 0 15-15,0-2 0 0,3-3-15 0,5-3 0 16,3 0-1923-16</inkml:trace>
  <inkml:trace contextRef="#ctx0" brushRef="#br0" timeOffset="190936.042">14955 12074 2009 0,'0'0'0'0,"2"5"0"0,4 4 0 0,4 9 10 0,1 4 2 16,2 2-12-16,-5-4 0 0,1 4 21 0,2 1 1 16,-1-1-22-16,-2-2 0 0,0-3 90 0,-2-1 0 15,1-3-90-15,-7 3 0 0,0 1 34 0,-5-5-1 16,2 0-33-16,-2-6 0 0,0-3 23 0,-1-2 0 0,1-3-23 16,-3 0 0-16,3-1 42 0,-4-4 0 0,-1-5-42 15,-1-4 0-15,-2-6 36 0,2-4 1 0,-2-2-37 16,5 1 0-16,5 1 28 0,2 2 1 0,1-3-29 15,1 1 0-15,6 4 20 0,-1-1 0 0,5 2-20 16,-1 2 0-16,2-2 13 0,3 3 2 0,-1 1-15 16,-1 0 0-16,1 4 8 0,1-1 1 0,0 5-9 15,-2 0 0-15,3 6 5 0,2 1 2 0,-2 1-7 16,-2 2 0-16,2 2 5 0,-5 1-1 0,0 4-4 16,0-2 0-16,-1 5 4 0,-2-2 0 0,-2 1-4 15,-1 1 0-15,-3 0 6 0,-2-1-1 0,-2-1-5 16,-4 2 0-16,-1-5 6 0,-1 0 1 0,-3 0-7 15,-3 0 0-15,-7-2 7 0,0 2 2 0,-2 0-9 0,2-2 0 16,3-4 7-16,1-2 1 0,-1-3-8 0,2-2 0 16,16 5-2064-16</inkml:trace>
  <inkml:trace contextRef="#ctx0" brushRef="#br0" timeOffset="191334.671">15304 11930 1922 0,'0'0'0'0,"2"3"0"0,3 2 0 0,-2 4 49 0,3-1 1 16,-1 3-50-16,-2 2 0 0,0 0 123 0,-3-1 2 16,5 3-125-16,-2 0 0 0,4 1 86 0,-1 3 0 15,-1-1-86-15,0-2 0 0,3-2 34 0,0 0 0 16,0 0-34-16,-4 1 0 0,4-8 20 0,-3 0 1 16,0-1-21-16,0-3 0 0,-2-1 18 0,0-1 0 15,-1 1-18-15,1 0 0 0,-3-2 12 0,2 0 2 16,-1 0-14-16,1-2 0 0,1-3 9 0,0-1 1 0,0-2-10 15,0 0 0-15,1-1 8 0,-1-7 0 0,2 3-8 16,-4 0 0-16,2 2 3 0,1 2 2 0,0 1-5 16,-2 2 0-16,1 4 0 0,0-1 1 0,2 1-1 15,-3 1 0-15,1-1-1 0,0 1 1 0,-1 1 0 16,1 1 0-16,0 2-3 0,2 2 1 0,-2-2 2 16,7 5 0-16,2 3-3 0,0 3 1 0,-1-4 2 15,0 1 0-15,-3-3-4 0,1 5 2 0,3-5 2 16,-5-1 0-16,1-2-1 0,2 0 1 0,-2 0 0 15,-2 1 0-15,2 0 0 0,0 1 0 0,0-3 0 16,0 1 0-16,0 2 1 0,-1-3 0 0,-1-1-1 0,2-1 0 16,-3-2 2-16,3 0 1 0,0-2-3 0,-2-4 0 15,-6 6-1985-15</inkml:trace>
  <inkml:trace contextRef="#ctx0" brushRef="#br0" timeOffset="191551.145">15913 11691 1658 0,'0'0'0'0,"0"0"0"0,0 0 0 0,0 0 23 0,0 0 0 16,0 3-23-16,0-1 0 0,0 4 28 0,-3 4 1 15,1 9-29-15,-2 4 0 0,1 6 91 0,-5 4 0 16,3 0-91-16,5 2 0 0,0 1 36 0,0 2 0 16,1 0-36-16,-1-4 0 0,0-1 24 0,0 0-1 15,4-3-23-15,-1-4 0 0,2-7 42 0,-1 0 0 16,1-4-42-16,-2 0 0 0,-3-4 46 0,0-2 1 15,0-2-47-15,0-4 0 0,0-2 37 0,0-1 0 0,0-1-37 16,0-2 0-16,0 3-1736 0</inkml:trace>
  <inkml:trace contextRef="#ctx0" brushRef="#br0" timeOffset="191754.367">16127 11943 1646 0,'0'0'0'0,"0"-2"0"15,1 0 0-15,1 1 11 0,0-1 1 0,-2 2-12 16,-2 2 0-16,-1-1 22 0,-2 3-1 0,-8 2-21 15,-6 3 0-15,-8 6 48 0,-6 1 2 0,-2-1-50 16,-1 0 0-16,-5-1 27 0,3-1-1 0,-4-2-26 0,4 0 0 16,-2-5 18-16,5 2 1 0,-1-3-19 0,0 1 0 15,-5 0 59-15,0 1 0 0,6-3-59 0,4 0 0 16,7-4 86-16,5 0-1 0,5-2-85 0,4 0 0 0,10 2-1643 16</inkml:trace>
  <inkml:trace contextRef="#ctx0" brushRef="#br0" timeOffset="192005.169">16532 11569 1771 0,'0'0'0'16,"-5"8"0"-16,-5 6 0 0,-4 8 59 0,-4 10-1 0,3-2-58 15,-5 3 0-15,3 4 61 0,-1 1 0 0,6 0-61 16,2 1 0-16,4 7 53 0,1 0 1 0,5-2-54 16,0-2 0-16,0-3 53 0,0-1 1 0,1-1-54 15,3-9 0-15,-1-4 29 0,0-4 1 0,0-1-30 16,4-1 0-16,1-4 20 0,-2 0 2 0,2-1-22 16,0-3 0-16,0-4 27 0,0-1 0 0,5-2-27 15,2-3 0-15,-15 0-1785 0</inkml:trace>
  <inkml:trace contextRef="#ctx0" brushRef="#br0" timeOffset="192340.542">17059 11696 1784 0,'0'0'0'0,"-6"-5"0"0,-1-3 0 0,0-1 67 16,-6-6 2-16,-6 1-69 0,-2 1 0 0,-6 1 115 15,-7 1 1-15,1 0-116 0,-1 3 0 0,-4 3 74 16,2 2 1-16,2 3-75 0,2 3 0 0,7 2 30 0,2 1 2 16,4 2-32-16,5 5 0 0,1-1 18 0,2 6 1 15,5 2-19-15,2 1 0 0,0 1 18 0,2 2 1 16,2 1-19-16,2 0 0 0,2 1 14 0,4-1 2 16,-3 5-16-16,3 3 0 0,0 5 14 0,5 2 0 15,0-1-14-15,-1 3 0 0,-2-4 12 0,1-2 1 0,2-3-13 16,-5-3 0-16,1-1 13 0,-1-2 1 15,0-2-14-15,0-1 0 0,-1 0 23 0,-1 1 1 0,-3-4-24 16,2-4 0-16,0-4 26 0,-5-2 0 0,1-2-26 16,1-2 0-16,0-6 19 0,-2-1 1 0,0-1-20 15,0-1 0-15,0 2-2013 0</inkml:trace>
  <inkml:trace contextRef="#ctx0" brushRef="#br0" timeOffset="192558.582">16855 12069 1947 0,'0'0'0'0,"-1"0"0"0,-1 0 0 15,0 0 28-15,-1 0 0 0,-6 2-28 0,-10 1 0 16,-9 2 79-16,-8 3 1 0,1 1-80 0,-2 1 0 16,4 1 44-16,1 3 1 0,0-1-45 0,0-1 0 0,2-1 33 15,-4-3 2-15,6 2-35 0,-1 1 0 0,2-2 20 16,3-2 2-16,5-2-22 0,1-1 0 0,4 1 15 15,3-2 2-15,3-3-17 0,3 0 0 0,5 0-1795 16</inkml:trace>
  <inkml:trace contextRef="#ctx0" brushRef="#br0" timeOffset="192767.022">17152 12142 2048 0,'0'0'0'0,"-3"6"0"16,-2 2 0-16,-3 5 24 0,-2 6 1 0,-3 2-25 15,-2-1 0-15,-3 2 53 0,-1 1 0 0,-2 0-53 16,-1 3 0-16,-2-1 41 0,2 0-1 0,-4 1-40 16,2-3 0-16,0-4 23 0,2-1-1 0,1-4-22 15,4-3 0-15,-2-3 8 0,4-2 1 0,2-1-9 16,2-2 0-16,11-3-1761 0</inkml:trace>
  <inkml:trace contextRef="#ctx0" brushRef="#br0" timeOffset="193176.036">17235 12247 1784 0,'0'0'0'0,"0"0"0"0,4 0 0 0,-2 0 12 15,1 0 0-15,0 0-12 0,-3 0 0 0,2-2 31 16,-2-1-1-16,0 0-30 0,0 1 0 0,0-1 76 16,0-2 2-16,0-4-78 0,2-6 0 0,2-5 31 15,3-4 1-15,-1-3-32 0,-1-1 0 0,3-2 20 0,-3 0 1 16,3-7-21-16,-4 4 0 0,4-7 33 0,-3-1 0 16,3 2-33-16,2 1 0 0,1 1 34 0,0 1 0 15,-2-1-34-15,1-1 0 0,-2 0 35 0,-2 2 0 16,1 1-35-16,-1 8 0 0,-1 8 33 0,0 5 1 15,-1 4-34-15,0 4 0 0,-4 5 28 0,1 1 0 0,4 6-28 16,3 0 0-16,3 8 42 0,-1 1 1 0,4 4-43 16,4 4 0-16,-2 9 47 0,3 6 1 0,0-1-48 15,0-1 0-15,0-3 41 0,2 2-1 0,0 1-40 16,-1 1 0-16,1 4 33 0,1 3 0 0,-1-1-33 16,-2 0 0-16,-1-2 25 0,-2-1 0 0,-2-4-25 15,-3-6 0-15,-5-3 17 0,-1-3-1 0,-2-2-16 16,1-5 0-16,-4-2 13 0,-4-3-1 0,3-5-12 15,-1-4 0-15,2-3-2168 0</inkml:trace>
  <inkml:trace contextRef="#ctx0" brushRef="#br0" timeOffset="193337.803">17628 11895 1985 0,'0'0'0'0,"-8"3"0"0,-4-3 0 0,-9 3 38 16,-5 2 1-16,-4-3-39 0,1 1 0 0,4 2 71 15,-2 1-1-15,0 2-70 0,0 1 0 0,1 1 60 16,4 1-1-16,-2 0-59 0,3 0 0 0,2-1 26 16,3-1 0-16,2 1-26 0,3-1 0 0,4-2 14 15,6-1-1-15,-3-5-13 0,3 1 0 0,1-2-1801 16</inkml:trace>
  <inkml:trace contextRef="#ctx0" brushRef="#br0" timeOffset="193606.593">17958 11358 1821 0,'0'0'0'0,"8"12"0"15,5 7 0-15,9 11 36 0,7 9 1 0,-5 6-37 16,-2 5 0-16,-1 10 100 0,-7 7 1 0,2-2-101 15,-3 0 0-15,-2-2 88 0,-1 3 1 0,-6-1-89 16,-2-8 0-16,-5-3 34 0,-8-3 0 0,-2-5-34 16,-1 0 0-16,-7-4 22 0,0-2-1 0,-4-4-21 0,-4-2 0 15,-5-3 19-15,1-7 0 0,-5 1-19 0,-1-4 0 16,3-5 17-16,-4 0 1 0,2-8-18 0,3-7 0 16,35-1-1843-16</inkml:trace>
  <inkml:trace contextRef="#ctx0" brushRef="#br0" timeOffset="199266.783">4770 12752 1407 0,'0'0'0'0,"0"0"0"15,-1-5 0-15,1 5 69 0,-8-3 2 0,8 3-71 16,-13-5 0-16,13 5 118 0,-3-2 1 0,3 2-119 16,-3 2 0-16,3-2 96 0,0 0 1 0,0 0-97 0,6 5 0 15,-6-5 24-15,21 5 2 0,-4-1-26 0,4 3 0 16,5-1 27-16,7 0 1 0,1 1-28 0,-1-3 0 16,1 0 26-16,-1-1 0 0,0 1-26 0,1 3 0 0,-1-2 22 15,4-1 2-15,-7 1-24 0,1-2 0 0,-3 0 17 16,1-3 1-16,-3 2-18 0,-6 0 0 0,-7-1 21 15,-2 1 0-15,-6-1-21 0,-3-1 0 0,1 0 23 16,-3 0-1-16,-5 0-22 0,2 0 0 0,-5-1 27 16,0-2 0-16,-10-1-27 0,-4-2 0 0,-15 1 30 15,-4-1 1-15,-5 0-31 0,-5 2 0 0,-2 3 32 0,-3 1 1 16,2-3-33-16,0 1 0 0,8 2 28 0,-1 0 1 16,6 0-29-16,0 2 0 0,2 1 34 0,1-3-1 15,5 1-33-15,4 1 0 0,3 0 32 0,7 1-1 16,5-3-31-16,6 1 0 0,3 1 30 0,2 0 1 15,6-1-31-15,-1-1 0 0,4 2 26 0,0-1 1 16,10 2-27-16,8 2 0 0,7 3 23 0,7 2 1 16,3-2-24-16,1-2 0 0,-1 0 21 0,5 2 0 0,4-2-21 15,-2-1 0-15,4-2 18 0,-1 2 0 0,3 0-18 16,-3 1 0-16,0 1 15 0,-1-1 1 0,-4-1-16 16,-1-2 0-16,-7-3 11 0,-5 0 0 0,1-2-11 15,-5-3 0-15,-7-1 9 0,-1 0 0 0,-5-4-9 16,-7-2 0-16,-9 12-2235 0</inkml:trace>
  <inkml:trace contextRef="#ctx0" brushRef="#br0" timeOffset="203650.807">3181 13021 1494 0,'0'0'0'15,"0"0"64"-15,0 0 0 0,0 0-64 0,-1 19 0 16,1-19 112-16,0 24 1 0,5-5-113 0,-2 1 0 16,-2 4 61-16,4 4 2 0,3 1-63 0,3-2 0 0,-1-5 28 15,1 3 1-15,2-6-29 0,-4-3 0 0,2-5 17 16,-3-3 1-16,-1-3-18 0,1 0 0 0,-8-5-1548 15</inkml:trace>
  <inkml:trace contextRef="#ctx0" brushRef="#br0" timeOffset="203816.674">3489 13105 1431 0,'0'0'0'16,"0"1"0"-16,5-1 0 0,-4 0 3 0,3 2-1 15,-4 3-2-15,3 3 0 0,-3 4 63 0,0 4 0 16,0 5-63-16,1 1 0 0,7 5 106 0,-3 3 2 0,1 0-108 15,1-2 0-15,1-4 28 0,3 0 1 0,2-2-29 16,3 0 0-16,1-1 34 0,1 1-1 0,2-8-33 16,-4-1 0-16,-16-13-1426 0</inkml:trace>
  <inkml:trace contextRef="#ctx0" brushRef="#br0" timeOffset="204251.555">4568 13186 1771 0,'0'0'0'0,"2"1"0"16,1-1 0-16,-2 0 34 0,3 2 0 15,4 4-34-15,8 4 0 0,3 4 66 0,5 3 1 16,-1 2-67-16,3 0 0 0,1-1 69 0,5-1 0 0,-3 2-69 16,-4 0 0-16,-3-2 31 0,2-2 0 0,2-3-31 15,-5-1 0-15,-1-3 19 0,-2-1 0 0,-2-3-19 16,-3 1 0-16,-4 0 15 0,-3 0 1 0,1-2-16 16,-1-3 0-16,-4-2 11 0,1-1 0 0,0 0-11 15,-3 0 0-15,0 3-1698 0</inkml:trace>
  <inkml:trace contextRef="#ctx0" brushRef="#br0" timeOffset="204433.032">4858 13135 1821 0,'0'0'0'0,"-5"5"0"0,-3 3 0 16,-4 6 13-16,-1 5 1 0,-3-2-14 0,-2 4 0 16,1-2 42-16,-2 3 1 0,-2 0-43 0,-1 0 0 15,-2 2 85-15,-2 0 2 0,1-4-87 0,-1-1 0 16,2-3 32-16,2 0 2 0,-2-2-34 0,3-4 0 0,1-4 21 15,-3 0 2-15,3-1-23 0,4 0 0 0,0-2 47 16,3-1 0-16,4-2-47 0,4-2 0 0,5 2-1733 16</inkml:trace>
  <inkml:trace contextRef="#ctx0" brushRef="#br0" timeOffset="204717.585">5301 13132 1796 0,'0'0'0'0,"0"1"0"15,-3 2 0-15,1 4 53 0,-2 2 0 0,-4 1-53 16,-3 4 0-16,1 2 94 0,-6 1 0 0,3-2-94 16,2 0 0-16,2 4 87 0,-4-3-1 0,5-2-86 15,0-1 0-15,3-3 33 0,0-2 0 0,2-2-33 16,2-1 0-16,1-2 20 0,0 0 1 0,0-3-21 15,0 2 0-15,0-1 22 0,0 1 0 0,4 1-22 16,1 0 0-16,5 2 21 0,1 1 0 0,5 0-21 16,4-4 0-16,3-2 20 0,1 0 0 0,-2 0-20 0,2 0 0 15,-3-2 15-15,1-4 1 0,2 0-16 0,-3-2 0 16,-21 8-1896-16</inkml:trace>
  <inkml:trace contextRef="#ctx0" brushRef="#br0" timeOffset="204867.392">5646 13252 1632 0,'0'0'0'0,"3"0"0"0,-3 0 0 15,3 0 36-15,-3 0 0 0,1 0-36 0,-1 0 0 0,-1 2 73 16,1-1 0-16,-8 2-73 0,-5 2 0 0,-12 3 63 16,-4 2 0-16,0-3-63 0,-4 0 0 0,-5-4 29 15,-1-1 1-15,-1 1-30 0,5 1 0 0,7 1 18 0,-3 0 0 16,8-2-18-16,2-1 0 0,5-2 11 0,3 0 1 16,5 0-12-16,2 0 0 0,6 0-1572 0</inkml:trace>
  <inkml:trace contextRef="#ctx0" brushRef="#br0" timeOffset="205094.324">5719 13072 1821 0,'0'0'0'0,"5"4"0"15,3 3 0-15,1 2 36 0,7 4 1 0,0 4-37 16,2 2 0-16,2 5 58 0,1 3 2 0,0 0-60 15,-1 0 0-15,-2 1 82 0,3 2 1 0,-5-4-83 16,1-4 0-16,-4-3 31 0,-4-3 0 0,-2-4-31 16,-2 3 0-16,-1-8 19 0,-4 1 2 0,-3-1-21 15,3-4 0-15,0 0 20 0,-1-3 1 0,-7-3-21 16,-5 0 0-16,13 3-1740 0</inkml:trace>
  <inkml:trace contextRef="#ctx0" brushRef="#br0" timeOffset="205501.778">5703 13030 1884 0,'0'0'0'0,"5"-4"0"0,7-4 0 0,8-3 13 16,5-4 2-16,1 3-15 0,2 1 0 0,6 1 18 15,-1 2 1-15,2 5-19 0,-1 0 0 0,-1 6 78 16,-1 2 2-16,-2 3-80 0,-1 0 0 0,0 3 31 0,-2 0 1 16,-3 0-32-16,-4 0 0 0,-7-2 21 0,-3-1 0 15,-4 0-21-15,-6 2 0 0,0-2 41 0,-3-4-1 16,-2 1-40-16,-3 2 0 0,0-1 53 0,-5 0 0 15,1-1-53-15,-6-2 0 0,-3-3 47 0,-2 0 1 16,0 0-48-16,3 0 0 0,4 0 41 0,3 0 0 16,5-1-41-16,0-1 0 0,6 0 29 0,2 1 0 0,2-1-29 15,1 1 0-15,2 1 23 0,-2-4-1 0,5 3-22 16,10-1 0-16,7 2 15 0,4 0 1 0,-1 2-16 16,0 3 0-16,3 3 11 0,-3 1 0 0,3 2-11 15,-2 2 0-15,5 4 8 0,-1 2 1 0,-3 2-9 16,-6 3 0-16,-3 1 8 0,-4-3 0 0,-4 3-8 15,0-1 0-15,0-3 9 0,-5-1 1 0,-5-1-10 16,-3-1 0-16,-6-2 12 0,1-2 1 0,-5-2-13 16,-3 1 0-16,-1-2 17 0,0-1 0 0,-5-2-17 15,1-4 0-15,-7 3 20 0,-1-1 1 0,2-1-21 16,3-2 0-16,4 0 17 0,-1-3 3 0,10-5-20 0,4-1 0 16,4 6-2192-16</inkml:trace>
  <inkml:trace contextRef="#ctx0" brushRef="#br0" timeOffset="205889.232">8768 12758 1922 0,'0'0'0'0,"0"0"0"16,9 21 0-16,-1 1 65 0,5 3 0 0,-3 4-65 0,-2-2 0 16,0 1 93-16,0 1 0 0,-5-3-93 0,2 0 0 15,-4-6 6-15,2 1 1 0,2-2-7 0,2 0 0 16,-7-19-1689-16</inkml:trace>
  <inkml:trace contextRef="#ctx0" brushRef="#br0" timeOffset="206067.771">9141 12856 2086 0,'0'0'0'16,"-3"5"0"-16,1 1 0 0,-4 5 45 0,-1 2-1 15,4 3-44-15,-2-2 0 0,5 0 79 0,0 2 1 16,0 2-80-16,0-1 0 0,2-1 8 0,4-2-1 16,7-1-7-16,0-1 0 0,-13-12-1763 0</inkml:trace>
  <inkml:trace contextRef="#ctx0" brushRef="#br0" timeOffset="206324.4">10454 12927 1796 0,'0'0'0'0,"0"8"0"0,2 8 0 0,1 10 73 15,0 5 0-15,2 2-73 0,-3 1 0 0,1-6 126 16,0 1-1-16,2-4-125 0,0 2 0 0,-1-2 5 16,-1-4 0-16,2-2-5 0,3-2 0 0,-8-17-1653 15</inkml:trace>
  <inkml:trace contextRef="#ctx0" brushRef="#br0" timeOffset="206490.645">10784 12935 1771 0,'0'0'0'16,"2"2"0"-16,1 1 0 0,2 2 28 0,-2 1 1 16,2 4-29-16,3 6 0 0,0 1 77 0,4 5 2 15,1 0-79-15,0-1 0 0,0-2 46 0,-1 1 0 0,4 3-46 16,2-1 0-16,-1 2 30 0,-1 1 0 0,2-6-30 16,1-6 0-16,-19-13-1602 0</inkml:trace>
  <inkml:trace contextRef="#ctx0" brushRef="#br0" timeOffset="207654.5">12341 12709 1670 0,'0'0'0'0,"-3"2"0"16,2-2 0-16,1 0 149 0,-5 1-1 0,2 2-148 15,-1 5 0-15,3 0 109 0,-4 5-1 0,5 4-108 16,2 7 0-16,6 4 63 0,0 6 0 0,4-3-63 15,4-1 0-15,5 1 27 0,1-5 1 0,1 0-28 16,-3-1 0-16,3-1 15 0,1-5 0 0,-2 0-15 16,-1 1 0-16,-2 3 7 0,0-1 1 0,0-3-8 15,2-5 0-15,3-3 4 0,0-3 2 0,1-3-6 16,-3-4 0-16,2-4 3 0,2-3 2 0,-4-5-5 16,2-2 0-16,0-6 3 0,1-1 2 0,-4-3-5 15,0 0 0-15,-7-1 4 0,2 0 1 0,-6-1-5 16,1-1 0-16,-3 1 5 0,-3-2 1 0,-1 0-6 0,0 2 0 15,-1 0 6-15,-2-2 0 0,-1 3-6 0,-1 5 0 16,-1 6 6-16,1 2 0 0,-4 6-6 0,2 4 0 16,3 4 4-16,-4 2 1 0,3 6-5 0,-4 8 0 0,3 1 3 15,1 7 1-15,1 3-4 0,3-1 0 0,3 6 4 16,2 1-1-16,4 2-3 0,-6 2 0 0,2 1 2 16,0 2 1-16,3-1-3 0,-1 3 0 0,1-1 1 15,1 4 1-15,-4-4-2 0,2-3 0 0,-2-3 0 16,0-5 1-16,-6 1-1 0,-2-1 0 0,-2-1 0 0,-4-2 1 15,-1-5-1-15,-1-4 0 0,0-7 0 0,-5-3 1 16,2-10-1-16,2-2 0 0,-4-10 0 0,2-5 1 16,1-5-1-16,1-2 0 0,-2-4 3 0,-2-10 0 15,0 1-3-15,2-2 0 0,3 0 11 0,2 0 2 16,2-3-13-16,3-2 0 0,2-1 22 0,4-1 1 16,6 1-23-16,-1 4 0 0,6 4 25 0,0 3 2 0,1 3-27 15,4 1 0-15,-21 29-1983 0</inkml:trace>
  <inkml:trace contextRef="#ctx0" brushRef="#br0" timeOffset="207902.742">13623 12666 2086 0,'0'0'0'0,"-7"3"0"16,-5 4 0-16,-9 2 31 0,-4 4 2 0,-3 4-33 0,1 1 0 15,-1 4 66-15,-4 3 1 0,5 1-67 0,-2 0 0 16,5 1 47-16,2-1 0 0,3 1-47 0,4-2 0 0,3-1 40 16,-1-2 0-16,8 0-40 0,2 0 0 0,4 0 24 15,6 1 0-15,-2-4-24 0,3-2 0 0,-1-4 17 16,1-2 0-16,4 0-17 0,2 0 0 0,3 0 31 16,-1 0 2-16,4-5-33 0,-1-6 0 0,1-6 34 15,-2-3-1-15,3-3-33 0,1 1 0 0,0 0 24 16,1 0 1-16,-3-3-25 0,1-3 0 0,-21 17-2041 15</inkml:trace>
  <inkml:trace contextRef="#ctx0" brushRef="#br0" timeOffset="208065.617">13534 12923 1972 0,'0'0'0'0,"-8"6"0"15,-5 4 0-15,-8 7 52 0,-6 4 1 0,0 1-53 16,1-2 0-16,4 1 106 0,1-1 1 0,1-1-107 15,-1-3 0-15,3-1 14 0,3-3 1 16,2 1-15-16,-3 0 0 0,3-1 46 0,2 1 0 0,5-10-46 16,1-6 0-16,5 3-1809 0</inkml:trace>
  <inkml:trace contextRef="#ctx0" brushRef="#br0" timeOffset="208409.632">14417 12969 1683 0,'0'0'0'0,"3"8"0"0,-3-2 0 0,1 8-5 16,3 7 1-16,-1-2 4 0,-6 0 0 0,-2 1-29 15,-3 1 1-15,-2-2 28 0,-1 0 0 0,-2 0 10 0,-4 0 1 16,-4-3-11-16,0-4 0 0,1-4 8 0,-1-3 0 16,-3-3-8-16,2-2 0 0,1-4 9 0,-5 1 1 15,3-6-10-15,0-1 0 0,-2-2 56 0,4-4 0 16,-3-2-56-16,7-1 0 0,-1 0 57 0,2 0 1 16,3 0-58-16,5 0 0 0,0 0 52 0,4 2 0 15,4 1-52-15,3-3 0 0,3 2 57 0,5-1 1 0,5 2-58 16,2-1 0-16,3 1 44 0,4 2 1 0,1 1-45 15,-3 1 0-15,-23 12-1656 0</inkml:trace>
  <inkml:trace contextRef="#ctx0" brushRef="#br0" timeOffset="208780.753">14533 13008 1595 0,'0'0'0'0,"2"5"0"16,-1 1 0-16,1 2 8 0,-2 3 1 0,0 2-9 15,0 0 0-15,0-2 16 0,0 0 1 0,3-2-17 0,-1-1 0 16,2-1 83-16,3-3 0 0,-3 3-83 0,4 1 0 16,5 1 36-16,-2 2 0 0,4 0-36 0,1-8 0 15,0-3 24-15,1-3 1 0,-3-5-25 0,1-1 0 0,-1 1 75 16,-1-2 1-16,-2-1-76 0,2 0 0 0,-5-5 83 16,0 4 0-16,-2-3-83 0,0 3 0 0,-1 1 67 15,-2 0 0-15,4-2-67 0,-2 2 0 0,-2 3 51 16,0 0 0-16,-3 2-51 0,0 3 0 0,0-2 30 15,0 3 2-15,0 1-32 0,0-1 0 0,0 0 20 16,0 1 0-16,2-1-20 0,1 2 0 0,2 2 14 0,-1-1-1 16,3 3-13-16,-4 0 0 0,6 3 9 0,1 1 1 15,3 1-10-15,0 1 0 0,1-1 7 0,3 2 1 16,-4 0-8-16,0-1 0 0,-4-4 5 0,-1 0 2 16,0 1-7-16,0-2 0 0,0-2 5 0,0-3-1 15,2 1-4-15,1 1 0 0,-11-2-2003 0</inkml:trace>
  <inkml:trace contextRef="#ctx0" brushRef="#br0" timeOffset="208935.952">15199 12918 1871 0,'0'0'0'0,"3"5"0"16,-3 1 0-16,2 4 46 0,0 2 0 0,-1 6-46 16,2 1 0-16,-3 3 87 0,2 3 0 0,0-1-87 15,-1 0 0-15,2-1 99 0,-3 3 0 0,-3-3-99 16,2 3 0-16,-1-4 36 0,0 5 0 0,-1-10-36 15,3 1 0-15,0-4 21 0,0-3 1 0,0-3-22 0,0-2 0 16,0-3 22-16,0-3 0 0,0 0-22 0,0 0 0 16,0 0-1872-16</inkml:trace>
  <inkml:trace contextRef="#ctx0" brushRef="#br0" timeOffset="209261.104">15244 12668 1897 0,'0'0'0'0,"0"3"0"0,0 0 0 0,0 2 7 0,0 3 1 16,0 4-8-16,0 4 0 0,-5 5 17 0,2 3 1 0,-2-1-18 15,-3 0 0-15,3-3 60 0,1 1 1 0,0-1-61 16,0-1 0-16,2 0 26 0,2 0-1 0,0 0-25 15,0-1 0-15,3-2 18 0,2-1 0 0,3 3-18 16,0-1 0-16,0-1 36 0,-5 0 1 0,3 1-37 16,1 2 0-16,-1 5 44 0,1 1 0 0,-1 1-44 15,0-3 0-15,2 0 38 0,-3-4 1 0,3 0-39 16,-3 0 0-16,0-2 29 0,-2-3 2 0,0-3-31 16,2-1 0-16,-4-4 20 0,3-1 0 0,-3-3-20 15,2 1 0-15,-3-3-1871 0</inkml:trace>
  <inkml:trace contextRef="#ctx0" brushRef="#br0" timeOffset="209474.3">15394 12910 1746 0,'0'0'0'0,"-4"-2"0"0,-5 1 0 0,-2-1 21 15,-7 1 1-15,-1 1-22 0,-3 3 0 0,-2 2 24 16,-2 3 0-16,2 3-24 0,-1 0 0 0,-1 3 24 15,-1 0 2-15,0 2-26 0,0-2 0 0,0-1 47 16,0 0 1-16,0-4-48 0,1 4 0 0,4 1 30 0,-3 0-1 16,-1-3-29-16,4-3 0 0,3 0 42 0,-2-6 1 15,3-1-43-15,7 1 0 0,11-2-1596 0</inkml:trace>
  <inkml:trace contextRef="#ctx0" brushRef="#br0" timeOffset="209868.277">15743 13007 2009 0,'0'0'0'0,"3"9"0"16,-3 7 0-16,1 11 34 0,1 6 1 0,0 2-35 15,-2 0 0-15,0 1 90 0,-2 1-1 0,-1-4-89 16,-2-3 0-16,-1-5 81 0,-2-1 0 0,-3-5-81 15,-1-5 0-15,0-6 30 0,-4-3 2 0,0-5-32 16,1-3 0-16,0-5 19 0,2-5 0 0,2-3-19 16,-1-1 0-16,1-8 12 0,3-2 2 0,4-3-14 0,2 0 0 15,4-5 9-15,1 0 1 0,2 3-10 0,3 2 0 16,-1 5 5-16,5 3 1 0,2 3-6 0,-1 0 0 16,4 1 0-16,1 1 1 0,1 3-1 0,2 4 0 0,-1 1 0 15,1 4 0-15,-2 3 0 0,0 4 0 0,-6 3-1 16,0 4 1-16,0-1 0 0,-5 1 0 0,-2 3-1 15,0-3 1-15,-6 2 0 0,0-3 0 0,0-3-1 16,-4 1 1-16,-3 0 0 0,-1 1 0 0,-3-1 0 0,-2 0 0 16,-3 1 0-16,-3-1 0 0,-3-6 1 0,-4 2 1 15,1 1-2-15,4 0 0 0,5 0 2 0,3 0 1 16,2-3-3-16,5-3 0 0,6 3-1936 0</inkml:trace>
  <inkml:trace contextRef="#ctx0" brushRef="#br0" timeOffset="210200.764">16160 12965 1985 0,'0'0'0'0,"0"4"0"16,0-1 0-16,0 2 32 0,0 1 1 0,-3 2-33 16,2 1 0-16,-3 1 68 0,1-1 2 0,2-1-70 15,-4-1 0-15,2-4 54 0,-1-2 1 0,3 2-55 16,1 1 0-16,0-1 23 0,0 0 2 0,0 0-25 15,0-3 0-15,0 2 12 0,-3-1 2 0,3-1-14 16,0 0 0-16,0 0 6 0,0 0 2 0,0-1-8 16,0-1 0-16,0-4 5 0,0-1-1 0,0 3-4 0,0 1 0 15,0 1 3-15,3 0-1 0,-2 2-2 0,3 2 0 16,-1 0 0-16,2-1 1 0,-4 2-1 0,6 2 0 16,-1 1 0-16,3 2 0 0,3 2 0 0,0-1 0 15,3 2-1-15,-1-1 0 0,-1-2 1 0,-2-2 0 16,2-1-3-16,-1 0 1 0,1-1 2 0,-3 3 0 0,-1-7-2 15,1 0 0-15,-1 0 2 0,3 0 0 0,-4 0-3 16,1-5 1-16,1 2 2 0,-2 0 0 0,0-1-2 16,0 1 0-16,-2-3 2 0,-1-4 0 0,-5 10-1786 0</inkml:trace>
  <inkml:trace contextRef="#ctx0" brushRef="#br0" timeOffset="210379.547">16361 12676 1620 0,'0'0'0'15,"-1"1"0"-15,1 1 0 0,0 1 4 0,-2 0 2 16,2 10-6-16,2 9 0 0,1 11 18 0,0 7 0 0,0-4-18 16,0 5 0-16,7-7 45 0,-1-1 0 0,3-1-45 15,0-2 0-15,6-2 21 0,-1 1 0 0,3-2-21 16,-5-4 0-16,3 0 15 0,0 0 1 0,-1-4-16 16,-1-1 0-16,-16-18-1373 0</inkml:trace>
  <inkml:trace contextRef="#ctx0" brushRef="#br0" timeOffset="210559.205">16646 12943 1632 0,'0'0'0'0,"-4"-4"0"15,-4-4 0-15,-7-3 33 0,-4-2-1 0,-2 5-32 0,-4 0 0 16,-4 5 58-16,-4 1 0 0,1 1-58 0,0 1 0 16,2 3 34-16,1 2-1 0,4 1-33 0,-1-3 0 15,1 3 42-15,-3 1-1 0,6-1-41 0,1 0 0 0,2-2 25 16,5 0 0-16,1 0-25 0,2-3 0 0,3 1 28 15,3 1 0-15,2 0-28 0,2-3 0 0,1 0-1552 16</inkml:trace>
  <inkml:trace contextRef="#ctx0" brushRef="#br0" timeOffset="210791.893">16956 12715 1934 0,'0'0'0'0,"-7"10"0"16,-2 6 0-16,-6 9 8 0,-5 10 1 0,-1-4-9 15,5 4 0-15,3-1 19 0,-1 0 1 0,3 1-20 16,3 0 0-16,3-6 97 0,2 1 0 0,6 0-97 16,-1-2 0-16,4-1 36 0,0-2 0 0,5-4-36 15,2-2 0-15,3-3 25 0,-1-5 1 0,4-3-26 16,1-3 0-16,-20-5-1731 0</inkml:trace>
  <inkml:trace contextRef="#ctx0" brushRef="#br0" timeOffset="211117.43">17611 12609 2035 0,'0'0'0'0,"-2"-1"0"0,1-1 0 0,1 0 32 15,-5 2 0-15,-3 0-32 0,-11 0 0 16,-7 2 62-16,-4 0 0 0,0 1-62 0,1 3 0 0,-1 0 51 16,3 4 1-16,-2-1-52 0,-1 1 0 0,-1 4 39 15,-1-3 0-15,4 4-39 0,4 0 0 0,5 4 24 16,3 2-1-16,3 0-23 0,3-1 0 0,7 1 17 0,3-1 1 16,3 2-18-16,-3 1 0 0,4-1 18 0,0 3 1 15,0 2-19-15,2-3 0 0,0 1 25 0,1 4 1 16,-1-4-26-16,-1 2 0 0,0 0 27 0,-1 0 0 15,1 1-27-15,2-4 0 0,-3-2 27 0,0-1 1 16,2-5-28-16,0-1 0 0,1 0 27 0,-1-1 1 0,2-6-28 16,2-2 0-16,-1-4 19 0,-1-2 1 0,3-2-20 15,-3-1 0-15,-8 3-2084 0</inkml:trace>
  <inkml:trace contextRef="#ctx0" brushRef="#br0" timeOffset="211293.347">17561 12989 2048 0,'0'0'0'0,"-12"-1"0"16,-8-1 0-16,-10 2 16 0,-8 0 2 0,-5 0-18 15,-5 2 0-15,-6 2 26 0,-2 4 0 0,-1 2-26 16,3 1 0-16,3 2 91 0,4 1 0 0,4 0-91 0,2 0 0 16,1-1 32-16,5-2 2 0,1 0-34 0,3 0 0 15,3-1 21-15,5-2 2 0,5 0-23 0,0-1 0 16,9 0 34-16,4-2 1 0,8-4-35 0,5-4 0 0,-8 3-1872 15</inkml:trace>
  <inkml:trace contextRef="#ctx0" brushRef="#br0" timeOffset="211457.617">17799 13197 1985 0,'0'0'0'16,"-2"8"0"-16,1 6 0 0,-3 6 32 0,1 9 1 15,0 1-33-15,0 2 0 0,-5-1 82 0,3 1 1 16,-3-2-83-16,-3-5 0 0,0-2 45 0,0-3 1 0,0 1-46 16,3-4 0-16,3 2 30 0,3 2 1 0,-1-12-31 15,3-6 0-15,0-3-1776 0</inkml:trace>
  <inkml:trace contextRef="#ctx0" brushRef="#br0" timeOffset="211673.773">17993 12818 2224 0,'0'0'0'0,"3"11"0"16,-3 10 0-16,4 12 17 0,0 11 0 0,-2 6-17 0,1-1 0 15,0 1 13-15,2 6 0 0,-3-1-13 0,-1-4 0 16,-1-2 36-16,-1-6 0 0,-1-2-36 0,2-3 0 0,-5-5 20 15,2-6 1-15,0-3-21 0,1-5 0 0,2-19-1798 16</inkml:trace>
  <inkml:trace contextRef="#ctx0" brushRef="#br0" timeOffset="212129.585">18098 12712 2086 0,'0'0'0'15,"7"-6"0"-15,1-5 0 0,5-7 45 0,2-2-1 16,3 1-44-16,-4 4 0 0,1 9 115 0,-3-2 0 16,3 7-115-16,1 1 0 0,-2 4 100 0,0 3 1 0,-1 2-101 15,5 5 0-15,4 5 36 0,2 5 0 0,0 3-36 16,-7 0 0-16,-1 3 21 0,-3 2 2 0,0-1-23 16,-5 0 0-16,-3-8 45 0,-5 1 1 0,-4-2-46 15,-2-1 0-15,-5-2 36 0,-2-2 0 0,-4-1-36 16,-3-5 0-16,0-1 24 0,-3-4 2 0,3-3-26 15,-4 0 0-15,3-1 18 0,0-2 0 0,-1-2-18 16,0-1 0-16,1-2 10 0,2 1 1 0,3-4-11 16,5 3 0-16,3 0 6 0,3 2 1 0,5-2-7 15,2 4 0-15,6-1 4 0,0 2 1 0,6 0-5 16,5 2 0-16,2-1 3 0,6 4 2 0,2-2-5 16,-1 4 0-16,-4 0 2 0,2 3 1 0,-1 1-3 15,-3 0 0-15,2 0 2 0,-3 2 2 0,-5 3-4 0,2 4 0 16,-6 4 2-16,1 3 0 0,-3 0-2 0,-4 0 0 15,-1-2 4-15,-5 2 0 0,0-3-4 0,-7-4 0 16,1 1 5-16,-7-5-1 0,-4-4-4 0,-2 0 0 0,-5-3 6 16,-3-3-1-16,0-1-5 0,-1-3 0 0,3-5 6 15,-4-2 1-15,4-3-7 0,-4-2 0 0,0-1 5 16,1 0 1-16,1-3-6 0,3-5 0 0,1-5 4 0,3-3 2 16,4-4-6-16,3-3 0 0,13 34-2325 0</inkml:trace>
  <inkml:trace contextRef="#ctx0" brushRef="#br0" timeOffset="212363.294">18915 12212 2198 0,'0'0'0'0,"0"0"0"15,33 38 0-15,4 6 20 0,9 12 1 0,-1 4-21 16,-7 3 0-16,-2 4 46 0,-2 1 0 0,-5 9-46 15,-4 4 0-15,-4 4 117 0,-4 1 1 0,-7-1-118 16,-5-1 0-16,-7-1 37 0,-3-4 0 0,-9-5-37 16,-4-2 0-16,-4-12 24 0,-5-3 0 0,-5-7-24 15,-3-1 0-15,-5-4 40 0,-4-4-1 0,-4-5-39 16,-2-2 0-16,-5-6 44 0,-1-1 0 0,5-11-44 0,5-7 0 16,46-9-2142-16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3:11:21.3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16914 3428 992 0,'0'0'0'0,"0"0"0"16,-6-3 0-16,6 3 52 0,-13-2 2 0,13 2-54 16,-16-3 0-16,16 3 139 0,-8-5 0 0,8 5-139 15,-6-3 0-15,6 3 132 0,-7-3-1 0,7 3-131 16,-3-2 0-16,3 2 19 0,-3-3 0 0,3 3-19 15,-2 0 0-15,2 0 42 0,-8 0 0 0,8 0-42 16,-4-5 0-16,4 5 52 0,-8-4 1 0,8 4-53 0,-5-4 0 16,5 4 41-16,-6-3 2 0,6 3-43 0,0-5 0 15,0 5 38-15,0-4 0 0,0 4-38 0,9-5 0 16,-9 5 34-16,27-8 0 0,-6 5-34 0,1 0 0 0,5 1 28 16,4-1 0-16,-3 1-28 0,-4-1 0 0,-3 3 21 15,-4-3 1-15,1 1-22 0,0 2 0 0,-2 0 27 16,-1 0 1-16,0 0-28 0,-2 0 0 0,-5 0 31 15,-4 0-1-15,-1 0-30 0,1 0 0 0,-4 0 36 16,1 0 0-16,-1 0-36 0,-1 0 0 0,-3 0 47 0,1 0 0 16,-6 0-47-16,-7 0 0 0,-7 0 43 0,-7-3 0 15,1-1-43-15,1 0 0 0,-1 1 37 0,0 2 2 16,-1-4-39-16,1-1 0 0,1 1 33 0,1 0 1 16,-2 2-34-16,3 0 0 0,-1 1 28 0,5 2 0 15,0-5-28-15,-1 2 0 0,4-5 24 0,-1 4 0 16,2-1-24-16,4-2 0 0,1 3 19 0,3-1 2 15,1 2-21-15,2 3 0 0,4-3 18 0,2 1 1 0,1 2-19 16,-4-3 0-16,3 1 15 0,1 2 1 0,0-3-16 16,1 3 0-16,4-5 14 0,2 2 0 0,7 3-14 15,8 0 0-15,10 0 15 0,6 0-1 0,2 3-14 16,-5-1 0-16,2 1 13 0,0 0 0 0,1 2-13 16,-1 3 0-16,2-3 14 0,1 3 0 0,-5-5-14 15,-1 2 0-15,-2-1 11 0,-7-4 1 0,-2 3-12 16,-4 2 0-16,-3 0 10 0,-4 3 1 0,-2 0-11 15,-5-5 0-15,-2 2 10 0,-3-5 0 0,-3 0-10 16,-1 0 0-16,3 3 9 0,-4-3 1 0,-6 0-10 16,-7 0 0-16,-5-3 8 0,-8-2 0 0,-1 2-8 0,0-2 0 15,1-3 8-15,-3-3 0 0,-1 2-8 0,-2 1 0 16,-1-3 6-16,-3 3 1 0,1 1-7 0,2-4 0 16,3 0 6-16,3 2-1 0,3-4-5 0,2 5 0 15,6-3 5-15,-1 3-1 0,6 2-4 0,3-2 0 0,5 0 5 16,0 0-1-16,3 3-4 0,2 2 0 0,3 3 4 15,3-3 0-15,-1 1-4 0,1 2 0 0,0-3 5 16,2 3-1-16,3-3-4 0,10 1 0 0,6 2 5 16,6-3-1-16,-1 2-4 0,2 1 0 0,1 1 3 0,-1 2 2 15,-3 2-5-15,3 3 0 0,0-3 3 0,-2 3 1 16,-2-4-4-16,0 3 0 0,-6 1 2 0,0-4 1 16,-4 4-3-16,-2 0 0 0,-4 0 3 0,-2-1-1 15,-2-1-2-15,-2-1 0 0,-5-2 2 0,1-3 0 16,1 0-2-16,-2 1 0 0,0 3 1 0,0-4 2 15,0 0-3-15,0 0 0 0,0 0 1 0,0 0 1 16,-2 0-2-16,1 0 0 0,-3 0 1 0,0 0 1 0,-8-5-2 16,-2-2 0-16,-8 3 1 0,-2-6 1 0,-2 4-2 15,7 1 0-15,5 2 1 0,1 1 0 0,5-1-1 16,0 0 0-16,5 1 1 0,1 2 0 0,1-3-1 16,-2 2 0-16,1 1 1 0,2-3 1 0,-2 3-2 15,2 0 0-15,0 0 2 0,0 0 0 0,0 0-2 16,0 0 0-16,2 0 1 0,3 0 1 0,9 3-2 15,4 1 0-15,10 4 2 0,7 0 1 0,0 0-3 16,-3-1 0-16,-3-1 1 0,-2 2 1 0,-3-3-2 16,-3 2 0-16,-2-2 1 0,-6-2 1 0,-4 2-2 15,-4-2 0-15,-3-3 2 0,-4 2 0 0,-3 1-2 0,-1-3 0 16,-2 0 1-16,0 0 1 0,-10 0-2 0,-4 0 0 16,-5-8 1-16,-10 0 0 0,1 0-1 0,1 0 0 15,-4 4 2-15,3 0-1 0,-1 3-1 0,-1 1 0 0,0 0 1 16,-4 0 0-16,5-11-1 0,2-10 0 0,35 21-2469 15</inkml:trace>
  <inkml:trace contextRef="#ctx0" brushRef="#br0" timeOffset="9583.518">16948 3285 866 0,'0'0'0'15,"0"0"45"-15,0 0 1 0,0 0-46 0,-2-4 0 0,2 4 102 16,0-5 1-16,0 5-103 0,0-3 0 16,0 3 86-16,0 0 2 0,0 0-88 0,0 0 0 0,0 0 27 15,0 0 0-15,0 0-27 0,2 0 0 0,-2 0 29 16,11-8 1-16,-11 8-30 0,13-13 0 0,-13 13 35 15,17-27 1-15,-17 27-36 0,26-22 0 0,-26 22 27 0,24-16 0 16,-24 16-27-16,20-8 0 0,-20 8 27 0,23-5 0 16,-23 5-27-16,25 0 0 0,-25 0 29 0,27 0 1 15,-27 0-30-15,19 0 0 0,-19 0 41 0,19 0 0 16,-19 0-41-16,8 0 0 0,-8 0 41 0,0 0-1 16,0 0-40-16,-20-12 0 0,-4 4 36 0,-5 0 0 15,2-3-36-15,-5 1 0 0,2 2 29 0,0 1 1 0,-2-1-30 16,-2-2 0-16,-1-1 23 0,-2 3 0 0,-1-1-23 15,0 1 0-15,6 0 18 0,2 3 1 0,3-1-19 16,3 1 0-16,5 5 17 0,1-3 1 0,7 1-18 16,3 2 0-16,6 0 21 0,4 0 2 0,6 0-23 15,3 2 0-15,7 1 21 0,2 0 1 0,9 2-22 16,5 3 0-16,7 1 22 0,10 2 2 0,3 2-24 16,0-2 0-16,2 2 21 0,2-4 1 0,-4 2-22 15,-3-1 0-15,0-4 21 0,-2-1 0 0,-4 0-21 16,-5 3 0-16,-7-4 19 0,-4 3 1 0,-9-6-20 0,-4 2 0 15,-14-3 19-15,-4 0 0 0,-10-3-19 0,-6-1 0 16,-6-1 16-16,-6-3 1 0,-5 0-17 0,-5 5 0 16,-9 1 17-16,-6-1-1 0,1 3-16 0,3 0 0 15,0 0 13-15,2 3 0 0,3 2-13 0,4 3 0 0,9 5 9 16,4-1 1-16,7-4-10 0,6-8 0 16,16 0-1879-16</inkml:trace>
  <inkml:trace contextRef="#ctx0" brushRef="#br0" timeOffset="48957.937">16863 3252 1218 0,'0'0'0'0,"0"0"0"16,-11 2 0-16,11-2 45 0,-19 6 1 0,19-6-46 15,-21 5 0-15,21-5 112 0,-16 8 1 0,16-8-113 16,-12 9 0-16,12-9 97 0,-21 19 1 0,21-19-98 16,-16 10 0-16,16-10 23 0,-10 6 2 0,10-6-25 15,-4 2 0-15,4-2 30 0,-2 3 1 0,2-3-31 16,3 0 0-16,-3 0 30 0,3 0 1 0,-3 0-31 16,21-5 0-16,0-3 26 0,6 2 0 0,2 1-26 15,-2 0 0-15,3 2 21 0,-3 1 2 0,0 2-23 0,0-3 0 16,0 3 18-16,-1 0 0 0,-1 3-18 15,1 2 0-15,-1 3 19 0,-1 0 0 0,0 2-19 0,0 1 0 0,-2-3 21 16,-1 4 0-16,-2-4-21 0,-1 0 0 16,-4-3 23-16,-4 0 0 0,-2-1-23 0,-5 3 0 0,-3-3 25 15,-2 0 0-15,-3 0-25 0,-4-1 0 0,-4-1 22 16,-8 1 2-16,-3-1-24 0,-4-2 0 0,-7 0 19 16,-4 0 0-16,-2 0-19 0,-4-2 0 0,-1-3 18 15,-2-1 1-15,1 1-19 0,-1 2 0 0,-6 3 18 0,1 3 0 16,0-3-18-16,2-3 0 0,3 2 13 0,1-3 1 15,0 0-14-15,3 1 0 0,2 1 12 0,4-1 1 16,1-2-13-16,4-1 0 0,4 1 12 0,4 0 1 16,2 2-13-16,6-2 0 0,6 1 13 0,1 0-1 15,5 0-12-15,2-1 0 0,5 5 14 0,1-3-1 0,7 0-13 16,6 1 0-16,7-1 15 0,6-2-1 0,3 2-14 16,3 0 0-16,5 1 15 0,0 2 0 0,6 0-15 15,0 0 0-15,5 0 16 0,2 2 1 0,3 1-17 16,1 0 0-16,4 2 12 0,2 3 2 0,-2-5-14 15,-5 2 0-15,-4-4 13 0,-4 6 1 0,-3-3-14 16,-7-1 0-16,-5-3 12 0,-4 5 0 0,-8-5-12 16,-7 3 0-16,-3-1 12 0,-7-2 0 0,-3 0-12 15,-1 3 0-15,-1-3 10 0,-3-3 1 0,-5 1-11 16,-7-1 0-16,-10 3 9 0,-7-5 0 0,-4 2-9 16,1-5 0-16,-4 4 8 0,0-4 1 0,-3 3-9 15,-3-3 0-15,-5-3 7 0,-5 1 0 0,2-2-7 0,-1 4 0 16,3-3 5-16,1 1 1 0,3 2-6 0,2-3 0 15,3-1 4-15,1-1 2 0,9 0-6 0,3 2 0 16,4-1 3-16,5 0 2 0,7 3-5 0,4-2 0 16,10 3 3-16,2 2 1 0,9 2-4 0,10 1 0 0,8 2 2 15,4 1 1-15,5 0-3 0,9 0 0 0,7 4 3 16,5 4 1-16,4 0-4 0,3 0 0 0,4 0 3 16,2-2 2-16,-1 6-5 0,0-3 0 0,-3 2 4 15,-1 2 1-15,-6-1-5 0,-4 1 0 0,-4 1 4 16,-6-1 1-16,-5-3-5 0,-7-3 0 0,-8 0 3 0,-6-2 2 15,-5-1-5-15,-8 1 0 0,-4-2 3 0,-7-3 0 16,-2 0-3-16,1 3 0 0,-4-3 3 0,0 0 0 16,-10 0-3-16,-7-3 0 0,-12-2 2 0,-9-1 0 15,-4 0-2-15,-1 3 0 0,0-2 3 0,2-1-1 16,-4 1-2-16,1-5 0 0,-1-1 2 0,2-1 0 0,5 4-2 16,-3-3 0-16,1 1 1 0,0 2 2 0,5-5-3 15,6 2 0-15,7 2 1 0,4 1 0 0,2-3-1 16,4 3 0-16,5 2 0 0,1-2 1 0,8 1-1 15,-1 6 0-15,9 1 0 0,3 0 1 0,3 0-1 16,1 1 0-16,4 3 0 0,3-1 1 0,1 1-1 16,7 4 0-16,5 0 0 0,5 0 1 0,-3 2-1 15,1 1 0-15,-5-2 0 0,0 2 2 0,-1 2-2 16,-5-3 0-16,-4 4 0 0,-1-2 1 0,-3 1-1 16,-2 0 0-16,-11-13-2158 0</inkml:trace>
  <inkml:trace contextRef="#ctx0" brushRef="#br0" timeOffset="75285.052">16570 3350 1042 0,'-5'0'0'0,"5"0"5"16,-11 0 0-16,-22-8-5 0,4 4 0 0,7-3 46 15,6 2 0-15,1 1-46 0,2-4 0 0,2 0 99 16,-1 0 0-16,-1 3-99 0,5-3 0 0,-2-1 12 16,2 1 0-16,0 0-12 0,4 2 0 0,2-1 37 15,2 1 2-15,3 1-39 0,4-3 0 0,2 0 53 0,5-1 2 16,7 3-55-16,3 4 0 0,6-1 41 0,5 1 0 16,4 2-41-16,1 2 0 0,1 1 32 0,4 2-1 15,1-1-31-15,5 3 0 0,3-6 28 0,2-1 1 16,1 4-29-16,1 0 0 0,-3 1 27 0,3 3 0 15,-4-2-27-15,0 1 0 0,-4 1 22 0,1-1 0 16,-8 0-22-16,-5-2 0 0,-10-1 18 0,-7-4 0 0,-5 0-18 16,-3 3 0-16,-12-3 14 0,-2 2 2 0,-4-4-16 15,-1 2 0-15,-4-3 13 0,-3-1 0 0,-7-1-13 16,-14-2 0-16,-12 0 10 0,-13-1 0 0,-3 1-10 16,-2-1 0-16,-1 0 9 0,-2 1 1 0,0-1-10 15,-2 3 0-15,-1-3 8 0,-1 3 0 0,4 2-8 16,4-5 0-16,1 0 9 0,5 0 0 0,3 4-9 15,3-4 0-15,8 3 8 0,0 2 0 0,8 3-8 16,4-2 0-16,11-1 10 0,4 3 1 0,6 0-11 16,5 0 0-16,7 0 12 0,3 3 2 0,9-1-14 0,7 1 0 15,11 5 16-15,7 1 0 0,3 2-16 0,6-1 0 16,9 1 21-16,5 2-1 0,5-1-20 0,5-1 0 16,0-1 22-16,4 1 1 0,4 2-23 0,4-4 0 15,7 2 19-15,3 2 0 0,-6 0-19 0,-4-2 0 16,-7-3 19-16,-2-1 0 0,-13 1-19 0,0 2 0 0,-11 1 16 15,-6-2 0-15,-10-1-16 0,-8 3 0 0,-11-4 16 16,-10-1 1-16,-11-4-17 0,-9 1 0 0,-11-3 16 16,-9 0 1-16,-6-3-17 0,-6-2 0 0,-8 0 12 15,-5-3 1-15,-8 0-13 0,-3 0 0 0,-5 1 10 16,-5-3 1-16,-3 2-11 0,-4 3 0 0,-3-1 7 0,-4 1 1 16,7-3-8-16,5 4 0 0,7-1 9 0,5 2 0 15,8-2-9-15,5 2 0 0,7 3 9 0,4 0 0 16,8 3-9-16,6 2 0 0,10-1 9 0,6 4 0 15,9 0-9-15,9 0 0 0,-2-8-1865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3:03:50.81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3730 3551 1369 0,'0'0'0'0,"0"0"71"0,-2 0 1 0,-19-4-72 15,4-4 0-15,1 8 136 0,0 0 0 0,-2 3-136 16,-2 5 0-16,-6 0 100 0,1 4 0 0,-4 1-100 16,-1 4 0-16,-2 2 26 0,2 4 1 0,1 0-27 15,-1 1 0-15,1-3 30 0,0-1-1 0,8 4-29 16,1-2 0-16,2 5 29 0,2-2 0 0,8 4-29 15,4-1 0-15,4 1 25 0,4 1 1 0,4-3-26 16,3-3 0-16,2-4 21 0,5 1 0 0,-1-9-21 0,4-2 0 16,3-2 20-16,5-3 1 0,-2-2-21 0,1 0 0 15,1-6 14-15,-3 1 1 0,-3-4-15 0,0-4 0 16,-3-5 12-16,-4-6 1 0,-3-4-13 0,0-4 0 16,0-3 11-16,-5-4 0 0,1-2-11 0,-1 2 0 0,0-1 10 15,0 1 1-15,-3-5-11 0,-2-7 0 0,-3-6 10 16,-3-4 0-16,-5 1-10 0,-2 4 0 0,-2 8 12 15,-1 0 0-15,-3 9-12 0,-2-2 0 0,2 6 12 16,-1 0 2-16,1 7-14 0,3 1 0 0,2 7 14 16,2 1 1-16,4 7-15 0,2 2 0 0,3 6 13 0,0 2 1 15,8 6-14-15,4 5 0 0,6 6 10 16,3 1 1-16,2 3-11 0,3 2 0 0,3 4 8 0,-2 1 1 16,0-1-9-16,-5 2 0 0,-1 2 6 0,-5 0-1 15,1 4-5-15,-4 2 0 0,0 6 4 0,-2 5-1 16,-1 0-3-16,-2-4 0 0,-5-4 1 0,-2-5 1 0,-1 6-2 15,-1-1 0-15,-6 0 0 0,3 3 2 0,-6-7-2 16,2-4 0-16,-5-5 0 0,1-2 1 0,-1-7-1 16,0-7 0-16,-3-4 0 0,0-3 0 0,3-8 0 15,1-2 0-15,12 5-1930 0</inkml:trace>
  <inkml:trace contextRef="#ctx0" brushRef="#br0" timeOffset="325.689">3208 3089 1507 0,'0'0'0'0,"-7"8"0"16,-1 0 0-16,-8 4 12 0,-5 9 1 0,-1 0-13 0,-2 2 0 16,-2 6 31-16,1 1 0 0,-1 2-31 0,-3 1 0 15,4-1 25-15,-7-2 1 0,7 6-26 0,2 4 0 0,3 6 29 16,0 3 1-16,6-3-30 0,1-2 0 0,5-5 20 15,5-2 1-15,2 4-21 0,1 3 0 0,0 2 49 16,0 3 0-16,1 0-49 0,4-4 0 0,6 1 95 16,2-7-1-16,0 2-94 0,-1-4 0 0,6-7 94 15,1-2 0-15,-1-2-94 0,-1-2 0 0,4-1 84 16,0-2 2-16,-1-5-86 0,1-4 0 0,-4-4 60 0,3-3 2 16,0-10-62-16,-2-3 0 0,3-4 36 0,-1-9 0 15,1 1-36-15,1-4 0 0,-22 24-1939 0</inkml:trace>
  <inkml:trace contextRef="#ctx0" brushRef="#br0" timeOffset="575.911">3883 2779 1507 0,'0'0'0'0,"8"8"0"15,12 4 0-15,11 12 7 0,10 6 1 0,1 5-8 16,4 0 0-16,0 4 16 0,0-2 1 0,0 12-17 16,-3 5 0-16,-3 11 45 0,-1 1 0 0,-1 7-45 15,-5-3 0-15,-4 2 21 0,0-2 1 0,-4-3-22 16,-7-4 0-16,-2-1 15 0,-7-5 1 0,-2 1-16 0,-7 2 0 16,-8-1 66-16,-4-2 1 0,-5-5-67 0,-4-6 0 15,-7-3 106-15,-3-10 0 0,-2 4-106 0,-6-1 0 16,3 5 100-16,-6-3 1 0,4-1-101 0,0-6 0 15,38-31-1700-15</inkml:trace>
  <inkml:trace contextRef="#ctx0" brushRef="#br0" timeOffset="4399.198">5209 3219 1796 0,'0'0'0'0,"0"0"0"16,8 14 0-16,-8-14 60 0,13 35 0 0,-6-18-60 15,6 4 0-15,5-1 111 0,-2 1 0 0,1-5-111 16,-1 0 0-16,-3-7 61 0,0 2 0 0,-1-6-61 0,-2 0 0 16,-2-2 33-16,-3-3 2 0,-2 0-35 0,0 0 0 15,2 0 14-15,-5 0-1 0,5 0-13 0,-2-5 0 0,-3-3 2 16,1 4 0-16,3-3-2 0,-4 2 0 0,0 5-1770 16</inkml:trace>
  <inkml:trace contextRef="#ctx0" brushRef="#br0" timeOffset="4586.772">5464 3015 1569 0,'0'0'0'0,"5"9"0"0,-2 2 0 0,3 10 4 0,2 4-1 15,3 4-3-15,-1 2 0 0,1 4 29 0,2 1 2 16,1 1-31-16,2-1 0 0,-3-7 37 0,3-1 1 16,0 1-38-16,-2-1 0 0,2 4 18 0,-3-2 1 15,3-5-19-15,-4-1 0 0,1 0 11 0,3-4 0 16,-6-2-11-16,-2 1 0 0,-8-19-1328 0</inkml:trace>
  <inkml:trace contextRef="#ctx0" brushRef="#br0" timeOffset="4974.577">5786 3501 1595 0,'0'0'0'0,"1"9"0"16,6 2 0-16,-2 10 1 0,2 4 2 0,-2-1-3 15,0 4 0-15,3-2 12 0,2 2 0 0,1-2-12 16,-3-3 0-16,0-2 51 0,4-2 0 0,-2 1-51 16,-2-2 0-16,-3-1 25 0,0-1 1 0,-2-5-26 0,-3-1 0 15,3-4 18-15,-3-6 1 0,0 0-19 0,0 0 0 16,0 0 40-16,0-3 1 0,0-5-41 0,0-2 0 16,0-9 46-16,0-4 0 0,1 1-46 0,7-2 0 0,0-2 44 15,5 0 0-15,-3-3-44 0,1 1 0 0,2 2 39 16,3-2 0-16,-2 2-39 0,5 3 0 0,-1-3 30 15,2 3 2-15,3 5-32 0,1 4 0 0,-4 8 20 16,1 2 1-16,0 8-21 0,4 0 0 0,1 1 15 16,2 3-1-16,1 3-14 0,-2 2 0 0,0 4 10 15,-1 2 2-15,-1 2-12 0,-4-4 0 0,-3 4 7 0,-3-5 1 16,-2-1-8-16,0 1 0 0,-5-3 8 0,-3 0 0 16,-5-4-8-16,0 2 0 0,0-8 9 0,-3 2 0 15,1-5-9-15,-3 5 0 0,2-2 8 0,0-3 0 16,1 0-8-16,-3 0 0 0,-1 0 6 0,1 0 1 15,-3-3-7-15,4-2 0 0,4 5-1789 0</inkml:trace>
  <inkml:trace contextRef="#ctx0" brushRef="#br0" timeOffset="5478.548">6401 3562 1431 0,'0'0'0'0,"5"-4"16"0,-2 0 1 0,19-21-17 15,4-2 0-15,1 5 28 0,-5 3 0 0,2 3-28 16,2 4 0-16,-1-1 43 0,1 5 0 0,2 3-43 16,-2 0 0-16,2 5 29 0,3 0 0 0,-3 5-29 15,1 0 0-15,-3 3 19 0,-1 3 0 0,-1 2-19 16,-2-1 0-16,-1 6 28 0,0 1 0 0,-5 1-28 15,-2 1 0-15,-3-1 22 0,-6 1 2 0,-2 0-24 16,-6-4 0-16,-2 2 24 0,-3-6 0 0,-4-1-24 16,-1-1 0-16,-8-3 40 0,-3-3 0 0,2-2-40 0,-4-1 0 15,2-2 46-15,2 0 0 0,1-2-46 0,2-4 0 16,2-4 44-16,-4 3-1 0,8-6-43 0,1-3 0 16,7-3 30-16,2 2-1 0,3-7-29 0,0 2 0 0,4 1 19 15,4-3 1-15,3 4-20 0,2 1 0 0,5 5 14 16,-2 2 0-16,1 3-14 0,-1-2 0 0,2-2 8 15,-2 5 0-15,1 0-8 0,1 0 0 0,1 5 2 16,-2 2 1-16,-1 1-3 0,2 4 0 0,3 0 0 16,-1 4 2-16,-2-1-2 0,-1 3 0 0,2 1-2 15,-1 2 2-15,-2 3 0 0,1 4 0 0,-1 1-7 0,-3 4 0 16,0 0 7-16,0 2 0 0,-1-5-9 0,1 2 0 16,-2-5 9-16,-1 2 0 0,-7-1-9 0,-1-2 1 15,1-7 8-15,-3-2 0 0,0-1-1 0,-3-3 0 16,3-2 1-16,0 0 0 0,0-3 0 0,0 0 1 15,0 0-1-15,0 0 0 0,0 0 6 0,0-3-1 0,3-5-5 16,-2-4 0-16,6-12 13 0,1-5-1 0,1 4-12 16,-1-3 0-16,0 2 16 0,2-1-1 0,1 5-15 15,2-2 0-15,4 5 15 0,-1 2 1 0,2 4-16 16,-1 5 0-16,7 4 11 0,-3 4 1 0,4 1-12 16,-1 6 0-16,2 2 11 0,-1 4 1 0,1 3-12 15,-2-1 0-15,1 3 7 0,2 2 2 0,0 1-9 16,-4 0 0-16,-3 1 7 0,1-2 0 0,-5-2-7 15,-2-1 0-15,-2 2 6 0,-3-3-1 0,-2-3-5 16,-3-1 0-16,-2-7 5 0,-2-2-1 0,-2 0-4 16,-1-3 0-16,3 0-1802 0</inkml:trace>
  <inkml:trace contextRef="#ctx0" brushRef="#br0" timeOffset="5646.964">8003 3452 1520 0,'0'0'0'0,"8"0"0"0,11 4 0 0,10 1 33 16,7 0-1-16,1 1-32 0,-4 2 0 0,-2-3 18 15,-3 0 0-15,-1-2-18 0,-3-6 0 0,-3-2 0 0,-5-3 0 16,-6 3 0-16,-1-1 0 0,-9 6-1216 0</inkml:trace>
  <inkml:trace contextRef="#ctx0" brushRef="#br0" timeOffset="6803.906">8497 3334 1407 0,'0'0'0'0,"0"4"0"16,3-3 0-16,2 5 3 0,3 2 0 0,1 5-3 16,3 4 0-16,0 2 9 0,6 7 2 0,-2-1-11 0,1 2 0 15,-1 0 71-15,-3 1 1 0,0 1-72 16,0-2 0-16,-5-7 35 0,-4 1 0 0,1-4-35 0,-2-1 0 16,-1-5 24-16,-2 2 2 0,-2-5-26 0,2-3 0 15,0-5 41-15,-3 0 0 0,1 0-41 0,-1-3 0 0,0-2 42 16,2-5-1-16,-6-4-41 0,2-3 0 0,1-9 43 15,-1-5 1-15,5-3-44 0,5 3 0 0,6 1 41 16,1-2 1-16,6 7-42 0,-2-2 0 0,1 5 39 16,1 1 0-16,3 0-39 0,3 6 0 0,-2-1 35 15,2 0 0-15,1 3-35 0,-4 2 0 0,0 5 23 0,0-2 1 16,-1 2-24-16,-1 1 0 0,1 5 16 0,-3-3 0 16,-4 3-16-16,-2 3 0 0,-1 0 7 0,-3-1 0 15,-3 1-7-15,0-3 0 0,1 3 1 0,-2 2 0 16,-1-2-1-16,1 3 0 0,-3 0-1 0,2 2 1 0,-1 2 0 15,1-2 0-15,1 0-10 0,-3 0 0 16,5-4 10-16,-2 1 0 0,-3-2-28 0,5 0 1 16,0 2 27-16,-1 0 0 0,4 3-38 0,4-3 0 0,-3 1 38 15,-1-4 0-15,0 1-28 0,0-3-1 0,2 0 29 16,-2 0 0-16,1 0-20 0,2 0 1 0,-3-5 19 16,-3-3 0-16,0 2-13 0,0-1-1 0,-2 1 14 15,-3-3 0-15,-3-3-1 0,-2 0 0 0,-3 1 1 16,-2 1 0-16,-1 2 2 0,-2 0 0 0,-1 4-2 15,-2 0 0-15,0 3 14 0,-1 1 1 0,-4 1-15 16,3 3 0-16,-1-1 30 0,5 2 1 0,-2 2-31 16,3-2 0-16,1 3 36 0,0 2 0 0,6-2-36 15,3-1 0-15,0 5 37 0,6-5 1 0,0 1-38 16,7 2 0-16,-1 1 28 0,5 2 0 0,4-1-28 0,3-2 0 16,6 4 22-16,5-1 0 0,-4-1-22 0,3 1 0 15,2 0 17-15,1-1 1 0,-1-1-18 0,1-6 0 16,-6 0 12-16,1-2 2 0,-4-3-14 0,3 0 0 15,-1 0 9-15,0-5 1 0,-3-3-10 0,-2-3 0 0,-3-3 4 16,-1-5 2-16,-2 2-6 0,-4-2 0 0,-2 4 2 16,-4 4 2-16,-1-1-4 0,-2-4 0 0,-1 3 0 0,1-3 0 15,-3 4 0-15,0-1 0 0,0 5-7 0,0 3 1 16,0-1 6-16,0 1 0 0,5 2-18 16,0 2 1-16,-1 1 17 0,3 0 0 0,-3 1-34 15,0 2-1-15,2 5 35 0,2 8 0 0,3 5-50 0,-1 2 2 16,1 7 48-16,2 2 0 0,-4 6-46 0,4 3 1 15,3 4 45-15,-3-1 0 0,-1 2-30 0,1 1 1 16,3-1 29-16,-2 3 0 0,1 0-20 0,-1 1-1 0,-1-3 21 16,0-1 0-16,-2-5-1 0,2 0 0 0,-6-4 1 15,-2-6 0-15,-2-5 2 0,-6-3 1 0,0-5-3 16,-2-7 0-16,1-3 12 0,-6-8 1 0,-1-3-13 16,-2-8 0-16,0-4 24 0,-3-4 1 0,2-6-25 15,-2-8 0-15,0-4 21 0,-1-12 1 0,4 0-22 16,5-3 0-16,3-5 17 0,2 0 0 0,3-5-17 15,0 0 0-15,3-6 13 0,-1-3-1 0,4 3-12 16,4 6 0-16,2 8 2 0,0 5 1 0,5 2-3 16,-3 3 0-16,6 2-1 0,-3 4 1 0,7 10 0 15,-2 4 0-15,4 7-5 0,1 4-1 0,0 10 6 0,-1 3 0 16,1 5-13-16,-2 3 0 0,-4 3 13 16,0 1 0-16,-4 6-21 0,-4 5 1 0,-5-2 20 15,0 3 0-15,-8-4-23 0,0 1 2 0,-8 0 21 0,0-1 0 16,-8 1-17-16,2-4 1 0,-7-1 16 0,-6 0 0 0,-5 0-12 15,-3-4 0-15,0-1 12 0,-2 2 0 0,2 1-6 16,-2 1 2-16,7-3 4 0,1-2 0 0,1-4-4 16,5-4 2-16,3 1 2 0,4 2 0 0,3-1-1 15,0 3 1-15,5-6 0 0,3 2 0 0,-1-3 0 16,4 4 0-16,-1-4 0 0,3 1 0 0,3 2 0 16,-1-3 0-16,4 5 0 0,7 0 0 0,-13-5-1512 0</inkml:trace>
  <inkml:trace contextRef="#ctx0" brushRef="#br0" timeOffset="7095.862">10191 3388 1369 0,'0'0'0'16,"8"-5"0"-16,8-4 0 0,10-2 6 0,2-7 2 15,3 3-8-15,-9-1 0 0,-1-2 9 0,-2 3 1 16,-6-1-10-16,-1-2 0 0,-2-1 51 0,-2 2 0 0,-3 1-51 16,-2 3 0-16,-8 1 26 0,-1 1 1 0,-1 3-27 15,-4 3 0-15,3 0 18 0,2 5 1 0,-2 0-19 16,-8 0 0-16,-5 5 45 0,-4 3 0 0,4 1-45 15,0 2 0-15,0 5 56 0,4-1 1 0,1 4-57 16,3 1 0-16,0-2 53 0,1 1 1 0,4 1-54 16,0-4 0-16,5 1 51 0,1-4 1 0,4-2-52 15,1 2 0-15,5-1 42 0,0-4-1 0,1 3-41 16,7-1 0-16,0 3 35 0,2-1 1 0,4-4-36 0,2-1 0 16,1-7 31-16,1 0 2 0,-1 0-33 0,3-4 0 15,-3-4 27-15,1 1 0 0,-6-9-27 0,1-2 0 16,-7-2 23-16,1-4 1 0,-1-1-24 0,2-9 0 15,-3 0 17-15,3-4-1 0,-4-4-16 0,-2 1 0 16,-10 41-1770-16</inkml:trace>
  <inkml:trace contextRef="#ctx0" brushRef="#br0" timeOffset="7293.246">10547 2592 1670 0,'0'0'0'0,"0"0"0"0,8 24 0 0,0-4 18 0,4 5 1 16,1 7-19-16,0 5 0 0,4 1 40 0,3 4-1 15,-1 1-39-15,0-2 0 0,1-1 47 0,-2 1 0 16,0 3-47-16,1 1 0 0,-5 4 32 0,2 5-1 16,-3-9-31-16,-1 0 0 0,1-9 20 0,0-3 1 15,-2-4-21-15,-1-1 0 0,-2-2 21 0,0 1 0 0,-4-5-21 16,1 0 0-16,-2-5 16 0,-3 1 0 0,4-7-16 16,-4-3 0-16,0-8-1545 0</inkml:trace>
  <inkml:trace contextRef="#ctx0" brushRef="#br0" timeOffset="7471.896">11031 3003 1746 0,'0'0'0'0,"-8"0"0"16,-9 4 0-16,-7-4 12 0,-10 4 1 0,-2 0-13 16,-3 5 0-16,-4-1 14 0,-3 5 0 0,-2 2-14 0,2 1 0 15,-2 2 45-15,-4 2 0 0,4-1-45 0,6-1 0 16,4-2 34-16,5-4 0 0,4 1-34 0,4-2 0 15,5-3 15-15,6-3 1 0,6-2-16 0,0-3 0 16,8 0-1491-16</inkml:trace>
  <inkml:trace contextRef="#ctx0" brushRef="#br0" timeOffset="7650.419">11049 3040 1859 0,'0'0'0'0,"3"3"0"0,2 7 0 0,3 2 9 0,0 7 1 15,1 2-10-15,-1-1 0 0,0 4 18 0,-1-2 0 16,-1 2-18-16,-1-3 0 0,-1-6 28 0,1 1 1 16,2-3-29-16,-3-5 0 0,-2-3 15 0,0-5-1 15,-1 0-14-15,2 0 0 0,-3 0 8 0,2 0 0 16,1-4-8-16,-3-3 0 0,0 7-1513 0</inkml:trace>
  <inkml:trace contextRef="#ctx0" brushRef="#br0" timeOffset="7870.583">11254 2566 1758 0,'0'0'0'0,"4"12"0"16,0 5 0-16,4 15-3 0,0 6-1 0,0 1 4 16,-1 4 0-16,1 4-29 0,3-1 1 0,-3 2 28 0,1-2 0 15,-1-5 18-15,0-5 1 0,0 2-19 16,0 5 0-16,2-2 14 0,-2 0-1 0,-4-4-13 0,1-4 0 15,-2-8 15-15,-3-1 0 0,0-3-15 0,-3-5 0 16,2-1 61-16,-3-5-1 0,1 1-60 0,2-3 0 16,1-6 68-16,0-2-1 0,0-2-67 0,4-1 0 0,-4 3-1534 15</inkml:trace>
  <inkml:trace contextRef="#ctx0" brushRef="#br0" timeOffset="8045.795">11551 2794 1683 0,'0'0'0'15,"-3"2"0"-15,1-2 0 0,-1 3 4 0,-2 0 2 16,-6 2-6-16,-7 5 0 0,-7 5 12 0,-5 6 2 16,-4 0-14-16,2-1 0 0,2-1 28 0,-2-1 1 15,2 1-29-15,-4-2 0 0,1 4 25 0,-2-2 0 0,3 1-25 16,3 1 0-16,7 3 18 0,1-4 0 0,4 1-18 16,2-7 0-16,15-14-1397 0</inkml:trace>
  <inkml:trace contextRef="#ctx0" brushRef="#br0" timeOffset="8690.252">11446 2958 1859 0,'0'0'0'0,"4"4"0"16,1 4 0-16,6 2 27 0,-1 6 0 0,3-1-27 16,-1 3 0-16,0 6 88 0,0 4 1 0,-4-3-89 0,2-1 0 15,-2-3 84-15,0-5 2 0,0-1-86 0,-3-2 0 16,-5-5 32-16,0-3 2 0,0-1-34 0,0 0 0 15,0-4 20-15,0 0 1 0,0 0-21 0,0 0 0 0,1 0 15 16,2-5 0-16,2-1-15 0,1-4 0 16,2-3 10-16,2-6 0 0,0 2-10 0,1 1 0 0,-3 0 2 15,1 0 0-15,2 2-2 0,-3 3 0 16,2 2-2-16,-2 5 1 0,-3 0 1 0,-1 4 0 0,1-3-19 16,2 3 1-16,-3 0 18 0,4 3 0 0,2-3-39 15,1 1-1-15,2 2 40 0,-5 2 0 0,0 3-30 16,1-3 0-16,-1 1 30 0,-3-4 0 0,0 1-23 0,0 0 2 15,-2-1 21-15,0 1 0 0,2-2-6 0,-2 3 1 16,-1-1 5-16,1 2 0 0,2-1 0 0,3 3 1 16,-4-1-1-16,1 2 0 0,1 0 11 0,2 0 1 15,2 0-12-15,-2-5 0 0,2-3 26 0,1 1 1 16,-2-1-27-16,4-1 0 0,3-2 30 0,-3-2 2 16,-1 0-32-16,1-3 0 0,0-3 28 0,0 2 0 0,3 1-28 15,0-3 0-15,1-5 27 0,-1 3 0 0,2 0-27 16,-2 1 0-16,-2-4 21 0,2 0 2 0,0 0-23 15,-7 2 0-15,2-2 17 0,-1 0 1 0,-2 4-18 16,0-4 0-16,0 6 15 0,-3-1 1 0,-4 3-16 16,1 4 0-16,0-1 11 0,-2 2 0 0,-2 3-11 15,0-3 0-15,1 1 10 0,1 2 0 0,-5 0-10 16,0 0 0-16,-3 0 9 0,-3 2 1 0,-3 1-10 16,-2 1 0-16,-2 4 8 0,-1 3 0 0,2-1-8 15,4 1 0-15,5 2 7 0,0-4 0 0,6 5-7 0,2-1 0 16,5 0 3-16,0 3 2 0,3-2-5 0,0 5 0 15,5-2 2-15,4 4 0 0,-1-1-2 0,5-1 0 16,-2-1 1-16,3 1 0 0,4-3-1 0,-4-4 0 16,3-2 1-16,1-2 0 0,1-3-1 0,-1-2 0 0,-4-3 0 15,2-5 2-15,-2-6-2 0,-3-2 0 0,-3-4 1 16,-1-7 1-16,-6 0-2 0,-3-1 0 0,-2-7 1 16,-4 2 1-16,-7 2-2 0,-2-1 0 0,9 29-1996 15</inkml:trace>
  <inkml:trace contextRef="#ctx0" brushRef="#br0" timeOffset="8772.634">11850 2574 1746 0,'0'0'0'16,"-3"0"0"-16,-2-3 0 0,-2 2 14 0,-5 1 2 15,3-4-16-15,4 4 0 0,5 0 2 0,0 0 0 16,5 4-2-16,-4-4 0 0,-1 0-1336 0</inkml:trace>
  <inkml:trace contextRef="#ctx0" brushRef="#br0" timeOffset="9969.637">13688 2318 1977 0,'5'24'0'16,"1"-8"0"-16,4 7 0 0,11 23 0 0,1 3 0 15,3-4 12-15,-1-7 2 0,0 1-14 0,2-1 0 16,-1 6 10-16,4 2 1 0,1 2-11 0,4-5 0 16,2-1 7-16,-1 0-1 0,2-1-6 0,-3 3 0 0,-4-1 7 15,2 1 1-15,1-3-8 0,-4-4 0 0,1-6 35 16,-1-1 0-16,-2-6-35 0,0-3 0 0,-1-5 52 15,-1-8 1-15,-4-1-53 0,0-5 0 0,-1-4 57 0,1-1 1 16,-2-5-58-16,-3-4 0 0,-3-6 53 0,-2-4 2 16,-2-5-55-16,-1-8 0 0,0-3 46 0,-4-3 0 15,0-3-46-15,1 3 0 0,-5 4 39 0,2 1-1 16,-2-2-38-16,-2-6 0 0,-1-6 37 0,-2-5 0 16,0 4-37-16,2 7 0 0,3 0 46 0,0 6 0 15,0 1-46-15,3 4 0 0,-3 1 45 0,4 2 1 0,0 2-46 16,3 4 0-16,2 0 39 0,2 1 0 0,1 5-39 15,-3 1 0-15,2 3 26 0,2 1 1 0,0 3-27 16,-2 2 0-16,-11 8-2256 0</inkml:trace>
  <inkml:trace contextRef="#ctx0" brushRef="#br0" timeOffset="10195.605">14691 2714 2173 0,'0'0'0'0,"-13"8"0"16,-8 7 0-16,-14 6 33 0,-11 11 0 0,-2-5-33 0,-6 0 0 16,-3-2 72-16,-4-1 0 0,4-1-72 0,-2-2 0 15,4-4 83-15,1-1 0 0,8-3-83 0,5 0 0 16,2-6 32-16,8 1 0 0,3 0-32 0,8-3 0 0,4 3 20 16,3-3 0-16,5 1-20 0,3-4 0 0,13 1 15 15,0-3 0-15,7 0-15 0,2 0 0 0,-17 0-2014 16</inkml:trace>
  <inkml:trace contextRef="#ctx0" brushRef="#br0" timeOffset="10736.804">15089 2972 1507 0,'0'0'0'0,"0"-5"0"0,0-3 0 0,0-5 0 16,0 1 0-16,0-4 0 0,0 6 0 0,0-1 1 16,3 7 1-16,2-1-2 0,2-1 0 0,1 1 64 0,3 0 1 15,1 2-65-15,6 3 0 0,3 3 34 0,3 5 0 16,1 0-34-16,-4 5 0 0,0-1 26 0,-1 4 1 16,1 5-27-16,0-1 0 0,-2 6 57 0,0 2 2 15,-2 4-59-15,4 1 0 0,2 3 55 0,0 1 0 16,1-1-55-16,2-6 0 0,-1-1 56 0,1-5 0 15,3-7-56-15,-2-1 0 0,-3-4 48 0,-1 0 2 0,3-5-50 16,-5-2 0-16,1 0 32 0,2-2 2 0,-3-6-34 16,-1-2 0-16,-20 5-1697 0</inkml:trace>
  <inkml:trace contextRef="#ctx0" brushRef="#br0" timeOffset="10953.788">15650 2771 1934 0,'0'0'0'0,"-8"11"0"16,-6 3 0-16,-8 13 27 0,-9 6 1 0,1 4-28 0,0-4 0 15,1-5 38-15,4 4 2 0,-1-3-40 0,2 1 0 16,-1 3 48-16,-1 2 0 0,2 1-48 0,0-3 0 16,2-4 42-16,-2-4 0 0,5-1-42 0,5-2 0 0,1-3 25 15,3-3 1-15,2-3-26 0,0-1 0 0,7-4 18 16,1-5 1-16,1-1-19 0,3 1 0 0,-4-3-1752 15</inkml:trace>
  <inkml:trace contextRef="#ctx0" brushRef="#br0" timeOffset="11277.195">16197 3239 1985 0,'0'0'0'0,"-5"10"0"15,-1 6 0-15,-4 9 14 0,-6 10 2 0,0-7-16 16,0 2 0-16,-1 2 21 0,-1-3 2 0,-2 1-23 16,2-2 0-16,2-1 12 0,3-2 0 0,1-1-12 0,-1-6 0 15,0-7 13-15,5-5-1 0,0 0-12 0,3-1 0 16,5-5 1-16,0 0 0 0,0-3-1 0,4 1 0 16,-4 2-1583-16</inkml:trace>
  <inkml:trace contextRef="#ctx0" brushRef="#br0" timeOffset="11785.355">16356 2733 1695 0,'0'0'0'0,"0"4"0"0,-3 6 0 0,2 4 8 0,-3 7 1 16,1 4-9-16,2 4 0 0,-4 4 11 0,2 6 2 15,-2-1-13-15,6 2 0 0,3-2 63 0,4 2 3 16,0-2-66-16,4 1 0 0,3-4 29 0,2 0 0 15,4-7-29-15,1-2 0 0,2-6 20 0,3-4 0 0,-1-6-20 16,-4 1 0-16,4-7 36 0,1 0 1 0,-2-4-37 16,-1 0 0-16,2-5 43 0,-1-3 0 0,1-6-43 15,-1-1 0-15,-1-5 48 0,1-4 1 0,-4-1-49 16,-5-2 0-16,2-2 45 0,-6-1 0 0,-4-1-45 16,0 1 0-16,-3-2 41 0,-5-1 1 0,2 4-42 15,-2 2 0-15,-2 5 36 0,-4 1 0 0,1 7-36 16,2 5 0-16,1 9 26 0,2 3 1 0,0 2-27 15,-1 3 0-15,1-1 18 0,0 6 1 0,0 8-19 16,1 7 0-16,7 9 12 0,0 12 1 0,-1 1-13 16,-1 3 0-16,0-1 8 0,2-1 0 0,0 4-8 15,0-1 0-15,0 6 5 0,0 2 0 0,0-1-5 0,-2-2 0 16,1-4 4-16,-4-1-1 0,-1-1-3 0,-2 0 0 16,-4 0 2-16,0-3 2 0,-4-2-4 0,-2-10 0 15,-7-7 2-15,1-5 0 0,-5-6-2 0,2-4 0 16,1-5 2-16,1-6 1 0,-1-8-3 0,2-5 0 0,4-5 1 15,-4-7 1-15,3-4-2 0,3-1 0 0,2-12 3 16,2-1 1-16,1 2-4 0,0-1 0 0,4 1 8 16,2 3-1-16,4-1-7 0,3 6 0 0,3-1 22 15,2 3 0-15,5 0-22 0,1 1 0 0,3 1 35 16,0-1 0-16,4 1-35 0,1 3 0 0,-2 1 31 0,-1 4 2 16,2-1-33-16,-1 1 0 0,-25 16-2124 0</inkml:trace>
  <inkml:trace contextRef="#ctx0" brushRef="#br0" timeOffset="13016.593">19662 2297 1507 0,'-3'-20'0'16,"-4"-1"59"-16,0 4 2 0,-22-23-61 0,-1 4 0 15,-4 10 63-15,1 6-1 0,-4 4-62 0,0 3 0 0,-3 1 28 16,-1 4 0-16,0 0-28 0,-1 3 0 0,-1 2 13 16,2 0 0-16,-1 6-13 0,4 0 0 0,4 5 9 15,3 5 0-15,3-1-9 0,5 6 0 0,3 1 9 16,5 1 1-16,7 10-10 0,6 7 0 0,8 7 17 16,4 8 0-16,7 2-17 0,4 0 0 0,5 1 25 0,4 2 0 15,3 2-25-15,1 1 0 0,1 2 43 0,3 4 1 16,0-2-44-16,-2-9 0 0,-3-3 46 0,-3-7 1 15,-3-1-47-15,-3-3 0 0,-6 4 58 0,-4-4 2 16,-3-8-60-16,-4-4 0 0,-4-9 65 0,-3-4 1 16,-2-3-66-16,1-5 0 0,-3-7 48 0,0-1 2 15,-1-1-50-15,-6-7 0 0,-2 0 30 0,-1-5 2 0,-2-6-32 16,-2-2 0-16,18 21-1909 0</inkml:trace>
  <inkml:trace contextRef="#ctx0" brushRef="#br0" timeOffset="13241.814">19790 2563 1934 0,'0'0'0'0,"-2"7"0"16,0-3 0-16,-4 9 0 0,0 0 1 0,-7 3-1 0,-3 3 0 16,-8-2 0-16,-5 7 0 0,-6-4 0 0,-3-2 0 15,-10-2 45-15,-3-4 0 0,-1 4-45 0,-3 0 0 16,0 0 23-16,-4-2 0 0,3 2-23 15,2-5 0-15,-2-3 18 0,6 1 1 0,-1 2-19 0,4-1 0 0,0-2 46 16,4 3 1-16,-1-2-47 0,4-1 0 0,6 0 53 16,3-3 1-16,2 0-54 0,2 1 0 0,27-6-1732 15</inkml:trace>
  <inkml:trace contextRef="#ctx0" brushRef="#br0" timeOffset="13762.947">18236 1639 1933 0,'-16'8'0'0,"-5"0"81"16,-1 1 0-16,-23 20-81 0,-1 2 0 0,1 2 71 15,8 1 1-15,4 7-72 0,1 6 0 0,5 10 32 16,1 5 0-16,7 5-32 0,3 1 0 0,5 1 18 16,3 4 1-16,5-2-19 0,0 5 0 0,6 7 13 15,-1-1 0-15,6 0-13 0,3 2 0 0,2 2 17 0,-2-4 0 16,3 0-17-16,4-1 0 0,1-3 21 0,1 1 2 15,3-3-23-15,1-5 0 0,-2-3 26 0,3-3 1 16,4-8-27-16,1-3 0 0,4-8 25 0,1-6 1 16,3-4-26-16,4-6 0 0,1-1 18 0,1-3 1 15,1 0-19-15,3-6 0 0,-48-20-1939 0</inkml:trace>
  <inkml:trace contextRef="#ctx0" brushRef="#br0" timeOffset="14204.283">20029 2137 2053 0,'-15'45'0'0,"4"9"42"0,0-1 0 16,0 8-42-16,0 3 0 0,1-5 41 0,4-2-1 16,1 0-40-16,2 3 0 0,1 2 43 0,1 0-1 15,-1-2-42-15,0-6 0 0,2-5 24 0,2-5 1 16,1-3-25-16,2 5 0 0,1 2 18 0,5-2 1 0,-1-7-19 16,1-6 0-16,-4-10 33 0,1-4 1 0,1-4-34 15,4-5 0-15,1-2 37 0,2 0 1 0,0-11-38 16,2-5 0-16,-18 8-1899 0</inkml:trace>
  <inkml:trace contextRef="#ctx0" brushRef="#br0" timeOffset="14398.703">20406 2750 2009 0,'0'0'0'0,"4"11"0"0,2 10 0 15,4 7 32-15,2 13-1 0,3-4-31 16,1-2 0-16,1-4 81 0,4-2 0 0,0-5-81 0,-2-4 0 16,0 1 73-16,-2-1 0 0,2-7-73 0,-3-2 0 0,2-5 28 15,-4-2 0-15,1-8-28 0,-1-2 0 0,0-5 17 16,1-5 1-16,1-1-18 0,-4-2 0 0,-12 19-1854 16</inkml:trace>
  <inkml:trace contextRef="#ctx0" brushRef="#br0" timeOffset="14601.877">20660 2804 1922 0,'0'0'0'16,"-8"6"0"-16,-7 7 0 0,-5 4 60 0,-7 10 2 15,-2-1-62-15,0 2 0 0,2 1 76 0,-1-1 1 16,0 1-77-16,5 4 0 0,0 0 83 0,2-1 1 16,4 1-84-16,-1-4 0 0,2-1 40 0,4-4 1 0,-1-4-41 15,2 1 0-15,1-8 23 0,2-1 2 0,2-4-25 16,3-5 0-16,-2-3 24 0,5-3 0 0,0-5-24 15,-2-1 0-15,2 9-1906 0</inkml:trace>
  <inkml:trace contextRef="#ctx0" brushRef="#br0" timeOffset="14887.951">20849 2057 1890 0,'34'44'0'16,"-4"4"69"-16,2 1 0 0,-3 4-69 0,-1 6 0 15,-2 6 31-15,-4 0-1 0,-4 0-30 0,-2-4 0 16,-3 0 30-16,-2 0 2 0,-2-2-32 0,-1-4 0 0,-5-4 18 16,1-3 0-16,-3-3-18 0,-2 0 0 0,-4-4 13 15,-2 3 1-15,1-3-14 0,-2-4 0 0,0-4 37 16,-1-4 1-16,-1-1-38 0,-4-4 0 0,-1-7 56 15,1-1 1-15,3-3-57 0,-2-5 0 0,3-4 58 0,3 0 1 16,-1-8-59-16,0 0 0 0,8 4-1890 0</inkml:trace>
  <inkml:trace contextRef="#ctx0" brushRef="#br0" timeOffset="15016.644">21707 2688 1934 0,'0'0'0'0,"8"0"0"16,0-4 0-16,6 0 6 0,5 1-1 0,-1 2-5 15,-2 1 0-15,-2 0 2 0,1 0-1 0,-3 1-1 16,-2 2 0-16,-10-3-1461 0</inkml:trace>
  <inkml:trace contextRef="#ctx0" brushRef="#br0" timeOffset="15195.514">21559 2950 1683 0,'0'0'0'0,"1"1"0"0,3-1 0 15,0 0 4-15,-4 3 2 0,4-3-6 0,2 4 0 0,3-4 3 16,3 1 1-16,4-1-4 0,-1-1 0 16,6-3 21-16,2 1 0 0,0 2-21 0,3-6 0 0,3 1 28 15,1-5 0-15,-1 1-28 0,-2-1 0 0,0-1 21 16,-2-1 0-16,1-3-21 0,-1 0 0 0,-25 16-1380 15</inkml:trace>
  <inkml:trace contextRef="#ctx0" brushRef="#br0" timeOffset="15503.728">22493 2006 1778 0,'-31'5'0'0,"1"3"93"0,0 1 0 0,-19 10-93 16,1-1 0-16,9 5 67 0,8-2 0 0,7 3-67 15,5 1 0-15,6 0 28 0,5 4 1 0,0 6-29 16,3 0 0-16,2 7 22 0,3 4-1 0,1 3-21 16,3-4 0-16,2-1 14 0,2-3 1 0,-2 2-15 15,-2 4 0-15,-1 7 35 0,-2 3 0 0,1 0-35 16,0-8 0-16,-2-4 47 0,-2-4 1 0,0-3-48 0,-1-3 0 15,2 3 53-15,-6-2-1 0,1-8-52 16,-1-2 0-16,1-6 44 0,0-4 0 0,1-5-44 0,2-1 0 16,1-5 28-16,1-2 0 0,-3-3-28 0,4-5 0 15,0 5-1982-15</inkml:trace>
  <inkml:trace contextRef="#ctx0" brushRef="#br0" timeOffset="15703.631">22353 2660 1985 0,'0'0'0'0,"-7"5"0"0,-1-2 0 0,-9 6 8 0,-6 2-1 15,-2-1-7-15,-5 1 0 0,-7-3 10 0,-3 1 1 16,0 2-11-16,2-3 0 0,1 2 62 0,2 1 2 16,7-3-64-16,-1-3 0 0,7-2 27 0,1-3 0 15,2 0-27-15,4 0 0 0,4-3 18 0,0-2 1 16,3 2-19-16,2 0 0 0,4 1 35 0,2 2 1 0,0-5-36 15,0 2 0-15,0 3-1733 0</inkml:trace>
  <inkml:trace contextRef="#ctx0" brushRef="#br0" timeOffset="15992.474">22824 2275 1920 0,'-24'51'0'16,"4"4"66"-16,2-1 0 0,2 3-66 0,5 5 0 0,5 0 15 16,4-2 0-16,2-6-15 0,0-2 0 15,3-2 33-15,2 0 0 0,1-3-33 0,2-6 0 0,-1-4 20 16,-1-1 0-16,1-6-20 0,-1-1 0 0,2-6 14 15,0-2 2-15,3-5-16 0,3-4 0 0,4-4 28 16,3 0 1-16,1-11-29 0,2-2 0 0,-24 5-1707 0</inkml:trace>
  <inkml:trace contextRef="#ctx0" brushRef="#br0" timeOffset="16448.476">23197 2790 1670 0,'0'0'0'0,"-1"1"0"15,1 2 0-15,0 2 2 0,0 3-1 0,0 8-1 16,0 1 0-16,3 7 0 0,0 1 1 0,3-1-1 16,4-3 0-16,3-4 46 0,3-1 0 0,3 0-46 15,2 0 0-15,1 1 25 0,2 2-1 0,1-5-24 16,1 1 0-16,-1-6 19 0,1 2 1 0,-2-6-20 16,-2-5 0-16,-4-8 43 0,-4 0 1 0,-1-8-44 15,-2 2 0-15,-2-2 48 0,-1-3 0 0,2-1-48 16,-5-3 0-16,-1-3 60 0,0 0 0 0,-1 2-60 15,-2 2 0-15,-1-1 54 0,-1 2 1 0,-1 5-55 16,1 0 0-16,-1 7 47 0,-1 1 1 0,0 8-48 0,1 1 0 16,0 6 38-16,1 2 1 0,-2 7-39 0,1 8 0 15,-1 4 25-15,1 7 1 0,2 5-26 0,0 4 0 0,0 5 16 16,2 5 2-16,1 0-18 0,2 1 0 0,-5-4 13 16,0 1-1-16,0 2-12 0,0 1 0 0,0 4 7 15,1-2 1-15,-1 0-8 0,-1-5 0 0,-2-6 5 16,-1-1 1-16,1-7-6 0,0-4 0 0,-5 0 4 15,2-6 1-15,-1-7-5 0,-2-5 0 0,1-7 3 16,0-6 2-16,0-6-5 0,0-5 0 0,3-1 3 0,-1-7 1 16,1-5-4-16,-3-6 0 0,-2-6 5 0,-1-3-1 15,7-2-4-15,4 1 0 0,6-1 7 0,5-1 0 16,3-3-7-16,1 6 0 0,-1 3 15 0,4-4-1 16,-1 4-14-16,4 5 0 0,1-1 24 0,2 2-1 15,0-1-23-15,-3 1 0 0,-1-5 19 0,0-1 0 16,-3-2-19-16,1-3 0 0,-18 38-2052 0</inkml:trace>
  <inkml:trace contextRef="#ctx0" brushRef="#br0" timeOffset="16718.095">23736 2071 2147 0,'19'25'0'0,"5"9"60"0,2 5 0 0,9 15-60 16,1 8 0-16,-1 3 29 0,-1 1-1 0,-2 2-28 16,0 2 0-16,-1-1 26 0,3 1 3 0,-2 0-29 0,-4-2 0 15,-2-6 15-15,-2 3 1 0,-7-4-16 0,-2 4 0 16,-6 2 12-16,-4-2 1 0,-3-4-13 0,-4 0 0 16,-4-12 21-16,-2-3 1 0,-3-2-22 0,-4 0 0 0,-2-7 30 15,-2-4-1-15,-4-8-29 0,3-1 0 0,-1-11 32 16,-1-4 2-16,2-6-34 0,3-3 0 0,1-9 24 15,2-2 0-15,2-2-24 0,3-8 0 0,9 21-1989 16</inkml:trace>
  <inkml:trace contextRef="#ctx0" brushRef="#br0" timeOffset="17309.363">24503 2848 1997 0,'0'0'0'0,"6"0"0"16,2 0 0-16,6 0 18 0,4 0 0 0,3 0-18 16,2 0 0-16,8 0 39 0,4 0 2 0,2-3-41 15,-1-2 0-15,2 1 38 0,2-4 1 0,2 3-39 16,2 2 0-16,6-2 39 0,1 0 1 0,1 2-40 15,-1 0 0-15,-3 1 24 0,0 2 1 0,0 2-25 16,1 1 0-16,2 0 37 0,2 2 0 0,-5-3-37 16,-2 4 0-16,-3-1 55 0,-6 3 1 0,-2-5-56 0,-2 2 0 15,-3-5 56-15,-1 0 0 0,-3 0-56 16,-6-4 0-16,-4 3 45 0,-5-6 1 0,-3 3-46 0,-3-1 0 16,-5 2 38-16,-1 3 1 0,-6-10-39 0,-4-4 0 15,-7-3 26-15,-2-9 3 0,-4 3-29 0,-2-3 0 0,-2-1 21 16,-4 2 0-16,-2 4-21 0,1-2 0 0,-2 5 17 15,-2-1 0-15,4 5-17 0,1 0 0 0,5 4 12 16,0-1 1-16,3 2-13 0,3 1 0 0,3 0 8 16,6 0 3-16,2 3-11 0,4 0 0 0,3 2 6 15,4 3 2-15,2 0-8 0,0 0 0 0,2 3 6 0,3 2-1 16,8 0-5-16,6 6 0 0,9 2 4 0,7 4-1 16,0 2-3-16,2-2 0 0,-2 4 2 0,1-2 2 15,-3 2-4-15,1 4 0 0,-2 7 2 0,-2 1 0 16,-1-3-2-16,-1 2 0 0,-3-1 2 0,-2-1 1 15,-2-1-3-15,-4-1 0 0,-4-4 1 0,-1 1 1 16,-4 4-2-16,-5-5 0 0,-4 4 1 0,-2-2 1 0,-6-1-2 16,-2-1 0-16,-7-1 3 0,-2-2-1 0,-4 0-2 15,-1-6 0-15,-4-2 2 0,-3 0 0 0,1-5-2 16,-1-4 0-16,2 0 2 0,1-4 0 0,4 0-2 16,3 0 0-16,1-5 1 0,4-2 1 0,3 3-2 15,1-1 0-15,4 0 0 0,1-3 0 0,7 0 0 16,4-4 0-16,-6 12-2271 0</inkml:trace>
  <inkml:trace contextRef="#ctx0" brushRef="#br0" timeOffset="17695.467">26272 3097 1646 0,'0'0'0'0,"-7"-5"0"0,-4-6 0 16,-6-6-10-16,-6-2 1 0,1-2 9 0,1 4 0 0,4-2-41 16,1 1 1-16,3-2 40 0,4-4 0 0,4-1 9 15,2 1 0-15,4-2-9 0,2-5 0 0,2-2 8 0,3-1 0 16,3-1-8-16,2 5 0 0,5 3 10 0,2 5 0 16,4 2-10-16,2 1 0 0,1 9 45 0,2 2 0 15,1 8-45-15,-1 0 0 0,-1 8 58 0,1 2 1 16,1 6-59-16,4 4 0 0,1 4 68 0,1 4 0 15,3 6-68-15,-3-1 0 0,1 3 63 0,0 1 1 16,-2-1-64-16,-2-3 0 0,-1-1 55 0,-2-3 0 16,-1 1-55-16,0 1 0 0,-1 6 50 0,1 1 1 0,-2-5-51 15,-3-1 0-15,-3-9 40 0,-4-2 1 0,-1-4-41 16,-1-1 0-16,-4-5 35 0,-2-1-1 0,1-5-34 16,-2 1 0-16,-8-6-1824 0</inkml:trace>
  <inkml:trace contextRef="#ctx0" brushRef="#br0" timeOffset="17898.376">26885 2600 2086 0,'0'0'0'0,"-6"11"0"0,-5 5 0 15,-7 9 48-15,-5 11 0 0,-1 1-48 0,0-1 0 16,-2 2 87-16,1-1 0 0,-1-1-87 0,1 0 0 0,-2-5 85 15,-2 0 2-15,2-1-87 0,0 2 0 0,0 0 33 16,1 1 1-16,4-5-34 0,-1-2 0 0,8-3 18 16,2-2 0-16,0-4-18 0,0 2 0 0,2-3 10 15,2 2 1-15,2-2-11 0,4-4 0 0,3 1 8 16,2-2 0-16,4-6-8 0,4-10 0 0,-10 5-2002 0</inkml:trace>
  <inkml:trace contextRef="#ctx0" brushRef="#br0" timeOffset="18138.024">27574 2616 1934 0,'0'0'0'0,"8"0"0"16,8 3 0-16,8-3 0 0,6 0 1 0,-1 0-1 15,-2-3 0-15,-3-2 0 0,-2 0 0 0,-3-1 0 16,-1 4 0-16,-5 2 0 0,-4 0 1 0,-2 0-1 16,-4 0 0-16,-2 0 0 0,-1 0 0 0,-1 2 0 15,-2 1 0-15,-2 0-1 0,-2-1 1 0,-7 9 0 16,-5 6 0-16,19-17-1452 0</inkml:trace>
  <inkml:trace contextRef="#ctx0" brushRef="#br0" timeOffset="18301.448">27370 2885 1683 0,'0'0'0'0,"2"-3"0"0,1 1 0 0,0 2 2 16,-1 0 1-16,1 0-3 0,3 0 0 0,4-3 17 16,2 0 0-16,6 1-17 0,3-1 0 0,4 1 58 15,4-1 2-15,0-2-60 0,-2-3 0 0,-2 1 27 16,-2-1 1-16,0-3-28 0,3 3 0 0,-1 1 19 16,4-1 1-16,-3 0-20 0,-2 1 0 0,-24 7-1451 0</inkml:trace>
  <inkml:trace contextRef="#ctx0" brushRef="#br0" timeOffset="18826.865">28164 2509 1569 0,'0'0'0'0,"-2"0"0"15,2 4 0-15,0-4 27 0,-1 4 0 0,-1 4-27 16,-1 8 0-16,0 5 40 0,-1 7-1 0,3 2-39 15,1 2 0-15,1 0 78 0,3 1 1 0,0-3-79 16,6 2 0-16,3-7 33 0,3 2-1 0,3-5-32 16,0 2 0-16,2-7 20 0,3 2 2 0,-1-3-22 15,1-2 0-15,-1 1 27 0,-3-3-1 0,1-4-26 16,-2-3 0-16,0-5 27 0,-1 0 0 0,-2-8-27 16,-2 0 0-16,1-1 35 0,-3-6 1 0,1-2-36 0,0-1 0 15,1-5 34-15,0-3-1 0,-1-5-33 0,0-3 0 16,1-2 32-16,1 0 0 0,-4-2-32 0,0 1 0 15,-1 6 25-15,-2 0 0 0,-2 5-25 0,-3 0 0 0,-3 6 17 16,-3 4 0-16,0 3-17 0,-2 5 0 0,0 8 15 16,2 0 0-16,0 5-15 0,0 3 0 0,-2 3 10 15,0 3 1-15,0 10-11 0,2 8 0 0,1 9 8 16,2 9 1-16,0 6-9 0,0 1 0 0,0 1 7 16,0 3-1-16,0 4-6 0,0-2 0 0,0 8 6 0,0 4 1 15,0-3-7-15,-3 6 0 0,0-4 5 0,-2-1 1 16,0-3-6-16,-1-5 0 0,-2-3 4 0,-1-5 1 15,-1-7-5-15,-1-1 0 0,-2-6 3 0,-1-10 2 16,-1-4-5-16,1-9 0 0,0-7 3 0,-1-10 0 16,3-11-3-16,-1-4 0 0,0-12 4 0,2-5 0 0,3-4-4 15,2 1 0-15,2-4 9 0,3-2 1 0,2-2-10 16,3 2 0-16,0-3 19 0,4-3 0 0,2 3-19 16,1 1 0-16,3 4 29 0,2 3 0 0,0-1-29 15,0 6 0-15,2 4 42 0,3 2 1 0,1 0-43 16,0 1 0-16,0-1 35 0,2 1 1 0,0 1-36 15,-1-1 0-15,-23 21-2075 0</inkml:trace>
  <inkml:trace contextRef="#ctx0" brushRef="#br0" timeOffset="19286.532">29316 1305 1947 0,'0'0'0'0,"3"8"0"15,4 7 0-15,2 6 53 0,2 7 2 16,2 10-55-16,0 10 0 0,0 14 87 0,-1 7 0 16,3 4-87-16,-1 5 0 0,2-1 58 0,0 1 0 0,-2 4-58 15,2 7 0-15,0-2 31 0,-1 6 1 0,-3 1-32 16,1 1 0-16,-2 3 18 0,0 3 1 0,-3-3-19 15,-1-3 0-15,-6-1 12 0,-2-1 2 0,-6-2-14 16,-4-3 0-16,-5-4 16 0,-4 0 2 0,-3-2-18 16,-1-1 0-16,-1-2 17 0,-2-3 1 0,0 2-18 15,1 1 0-15,2 3 18 0,3 2 0 0,2-12-18 16,2-8 0-16,17-64-1932 0</inkml:trace>
  <inkml:trace contextRef="#ctx0" brushRef="#br0" timeOffset="22451.284">12918 1982 829 0,'0'0'0'0,"0"0"16"0,0 0-1 0,0 0-15 0,4-4 0 16,-4 4 81-16,1 0 0 0,-1 0-81 0,-8 12 0 15,8-12 68-15,-13 26 2 0,4-7-70 0,-2 1 0 16,-4 9 28-16,-1-1 0 0,0 5-28 0,7 4 0 16,-2-1 26-16,3 5 0 0,1-4-26 0,-1 4 0 0,0 3 21 15,-4-3 1-15,-1 1-22 0,0-6 0 0,-3-3 17 16,-1-4 1-16,-2-1-18 0,-4 1 0 0,23-29-1010 15</inkml:trace>
  <inkml:trace contextRef="#ctx0" brushRef="#br0" timeOffset="22767.92">13346 1946 1695 0,'0'0'0'0,"-5"8"0"16,-3 4 0-16,-5 9 3 0,-5 6 1 0,-2 3-4 15,-4 2 0-15,-3-2 7 0,-2 5-1 0,-3-1-6 16,-3 9 0-16,-2 6 18 0,-1 2 0 0,-3 4-18 16,-2-4 0-16,-2 1 11 0,-1 2 1 0,-5 3-12 15,-3-3 0-15,54-54-1331 0</inkml:trace>
  <inkml:trace contextRef="#ctx0" brushRef="#br0" timeOffset="52006.539">3146 5556 1243 0,'0'0'0'0,"0"0"0"16,13-16 0-16,-13 16 85 0,26-33 0 0,-10 17-85 16,1 5 0-16,-1 4 150 0,2 4 0 0,-1 3-150 15,-1 5 0-15,2 3 102 0,1 3 1 0,-5 2-103 16,5 2 0-16,-1 0 30 0,-2 5-1 0,-2 2-29 15,-1-1 0-15,-2 0 30 0,-3 1 2 0,-3-2-32 16,-5-1 0-16,0-1 26 0,-4-2 3 0,0-1-29 16,-6 3 0-16,-6-2 23 0,0 0 2 0,-5-7-25 0,-4 2 0 15,-4 0 27-15,-4-1 1 0,-2 1-28 0,1-5 0 16,-2 0 24-16,-1-1 1 0,2-2-25 0,-3-3 0 16,4-3 23-16,1-2-1 0,1-1-22 0,3 0 0 15,7-7 24-15,1 5 0 0,4-3-24 0,4 0 0 16,5-2 24-16,5 1 1 0,1-1-25 0,2 0 0 0,2 1 20 15,2-1 0-15,4 2-20 0,4-5 0 0,5-1 17 16,-1-4 1-16,5 1-18 0,-1 4 0 0,3 3 12 16,-3-1 2-16,4 4-14 0,-1-1 0 0,-23 11-1868 15</inkml:trace>
  <inkml:trace contextRef="#ctx0" brushRef="#br0" timeOffset="52441.373">3589 5355 1683 0,'0'0'0'0,"2"0"0"15,1 0 0-15,2 0 0 0,3 1 0 0,-3 2 0 16,-2-1 0-16,2 4 0 0,-2 2 0 0,-2 5 0 16,3 3 0-16,0 4 28 0,4 6 0 0,-3-3-28 15,-2 3 0-15,2 5 17 0,-2-1 0 0,-1 2-17 16,1-8 0-16,2-4 14 0,-2 1 1 0,2-4-15 15,0 1 0-15,3-4 38 0,-5 0 0 0,3 1-38 16,1-3 0-16,1-2 45 0,-4 1 1 0,4-6-46 16,2 3 0-16,-2-5 44 0,0-3-1 0,0 0-43 15,-2 0 0-15,2 0 42 0,0 0 1 0,-3-3-43 0,1-2 0 16,4-8 36-16,-2-1-1 0,0-4-35 0,0 1 0 16,-4-2 32-16,4-6 0 0,-3-2-32 0,3 5 0 15,-3-2 27-15,3 0 0 0,2 4-27 0,1 2 0 16,-3 5 24-16,-4 1 1 0,4 4-25 0,-3 5 0 0,3 6 19 15,-3 2 0-15,4 3-19 0,6-1 0 0,-2 6 18 16,4 3 1-16,-1 1-19 0,-2-1 0 0,2 5 15 16,0-1 1-16,-3-2-16 0,0 1 0 0,-4-3 14 0,3-4 0 15,0 1-14-15,-4 0 0 0,0-1 13 0,-3-1-1 16,0-3-12-16,-2 0 0 0,-3-6 11 0,2 1 0 16,1 0-11-16,-3 2 0 0,1-5 9 0,3 0 0 15,-4 0-9-15,0 0 0 0,0 0-1934 0</inkml:trace>
  <inkml:trace contextRef="#ctx0" brushRef="#br0" timeOffset="52696.433">4193 4938 1834 0,'0'0'0'0,"4"7"0"16,4 4 0-16,0 6 25 0,4 5 1 0,-2 4-26 15,1 4 0-15,-5 6 82 0,1 4 0 0,1-2-82 16,-3 1 0-16,-1 2 95 0,0-3 2 0,-4-3-97 16,0-2 0-16,0-7 35 0,-4-1 1 0,1 2-36 15,2-2 0-15,-4 2 23 0,-3 3 0 0,0-3-23 0,3-1 0 16,2-6 27-16,3-2 1 0,-5 1-28 0,2-7 0 16,1 1 24-16,-1 0 1 0,-2-2-25 0,5-3 0 15,0-4 30-15,0-4 1 0,0-4-31 0,0 0 0 16,0-3 22-16,0 2 0 0,10-8-22 0,1-3 0 0,-11 16-1926 15</inkml:trace>
  <inkml:trace contextRef="#ctx0" brushRef="#br0" timeOffset="52876.634">4511 5274 1620 0,'0'0'0'0,"0"0"0"0,3-5 0 0,-3 2 12 16,1 0 2-16,3 1-14 0,-4 2 0 0,0-3 10 16,0 3 0-16,-4 3-10 0,0-1 0 0,-4 4 95 0,-2 0 2 15,-6 6-97-15,-5-5 0 0,-4 5 39 0,-4 0 0 16,-1-2-39-16,-7-2 0 0,-1 0 27 0,-3-5 0 15,2 3-27-15,3 2 0 0,7-2 59 0,4 2 0 16,4-3-59-16,3-2 0 0,6 2 60 0,0-5-1 16,6 1-59-16,0 3 0 0,6-4 37 0,3 0 0 0,0 0-37 15,-1 0 0-15,-2 0-1727 0</inkml:trace>
  <inkml:trace contextRef="#ctx0" brushRef="#br0" timeOffset="53288.776">4348 5453 1695 0,'0'0'0'0,"3"6"0"16,2 8 0-16,-2 7 8 0,2 7 1 0,3 3-9 15,0 0 0-15,-2 1 25 0,2 1-1 0,0-4-24 16,0-1 0-16,0-3 61 0,0-1 1 0,-3 2-62 0,0-3 0 16,0-2 27-16,1-1 1 0,-4 3-28 0,1 0 0 15,-3 3 18-15,0 1 1 0,0-7-19 0,-5 1 0 16,-1-9 33-16,-1 0 1 0,-1-3-34 0,0-3 0 15,3-4 40-15,2-4 2 0,-2-1-42 0,1-5 0 0,-4-4 40 16,0-4 2-16,0-5-42 0,0-3 0 0,0-6 34 16,3-6-1-16,2-4-33 0,3 7 0 0,3-5 30 15,0 2 2-15,7-4-32 0,-2-4 0 0,5-5 26 16,-1-2 1-16,-1 4-27 0,4 9 0 0,1 6 18 16,1 7 1-16,2 4-19 0,-1 0 0 0,-2 9 13 0,1 1 1 15,-1 3-14-15,2 3 0 0,-1 5 9 0,4 2 1 16,-5 1-10-16,0 1 0 0,-3 4 3 0,-1 3 2 15,1-3-5-15,-5 2 0 0,-1 1 1 0,-1-3 1 16,-6 5-2-16,0-1 0 0,0 6 0 0,-3 1 0 16,0-2 0-16,-2 2 0 0,-5-2 0 0,-1 2 0 15,-3-3 0-15,1 2 0 0,-3-2 0 0,-5-2 0 0,4 0 0 16,-4-4 0-16,5 1 0 0,-1-3 0 0,4-4 0 16,2 1 0-16,11-5-1863 0</inkml:trace>
  <inkml:trace contextRef="#ctx0" brushRef="#br0" timeOffset="53702.352">4799 5388 1670 0,'0'0'0'0,"0"5"0"0,3 3 0 16,-1-1 49-16,-2 3-1 0,3 4-48 0,-1 4 0 15,4-1 95-15,-1 2 2 0,3 2-97 0,-3-1 0 0,-1-4 63 16,4 0 1-16,0-2-64 0,0 0 0 0,-3-1 29 16,3 0 1-16,0-5-30 0,-2-4 0 0,1 0 18 15,-2-3 0-15,-2-1-18 0,2 0 0 0,-1 0 16 16,1 0 1-16,0-1-17 0,1-6 0 0,-1-1 18 16,-2-1 1-16,4-4-19 0,-1-3 0 0,0-1 18 0,1-2 1 15,1-2-19-15,1 4 0 0,-1-2 20 0,0 3 1 16,-3 2-21-16,0-2 0 0,0 3 20 0,-2 5 1 15,0 0-21-15,-3 4 0 0,2 1 20 0,1 3 0 16,-3-4-20-16,1 4 0 0,2 4 15 0,-3-4 0 16,4 1-15-16,-3 2 0 0,6 2 11 0,-3 1 1 15,4 4-12-15,-3 6 0 0,3 1 8 0,-3 4 1 0,0 1-9 16,-2-5 0-16,-2-4 6 0,-1 3 1 0,-1-5-7 16,1-2 0-16,0-4 4 0,0-2 2 0,-3 0-6 15,1 2 0-15,2 0 5 0,-3-2-1 0,3-1-4 16,0 1 0-16,0-3 3 0,0 3 1 0,0-3-4 15,0-3 0-15,0 3-1890 0</inkml:trace>
  <inkml:trace contextRef="#ctx0" brushRef="#br0" timeOffset="53988.128">5196 4984 1381 0,'0'0'0'0,"0"0"0"0,0 0 0 0,0 0 21 16,0 0 1-16,0 0-22 0,0 3 0 16,-3-3 41-16,3 5 1 0,-3 3-42 0,1 8 0 0,-3 9 37 15,5 0 0-15,0 4-37 0,0-2 0 0,0 1 30 16,0 1 0-16,0 1-30 0,0-2 0 0,0 4 19 16,5-3 2-16,-5-1-21 0,2-1 0 0,-2 0 15 15,-2-6 2-15,2 2-17 0,0 6 0 0,0-4 47 16,0 4 1-16,0-1-48 0,0 1 0 0,0-6 73 0,0 0 1 15,0-3-74-15,0-1 0 0,0-3 90 0,0-3 1 16,0-4-91-16,0-1 0 0,0-5 79 0,0-1-1 16,0-2-78-16,0 0 0 0,0 0-1720 0</inkml:trace>
  <inkml:trace contextRef="#ctx0" brushRef="#br0" timeOffset="54197.359">5284 5364 1847 0,'0'0'0'0,"-8"3"0"16,-5-1 0-16,-8 1 15 0,-4 2 2 0,-4 0-17 15,-4 1 0-15,-6-1 10 0,-2-1 1 0,-1 1-11 16,1 1 0-16,-2-1 36 0,-3 3 1 0,1-5-37 16,2 2 0-16,2-2 44 0,-1-1 1 0,9-2-45 15,4 0 0-15,8-2 28 0,7-1 0 0,3-2-28 0,1-1 0 16,10 1 19-16,0 0 0 0,5-2-19 0,0 2 0 15,-5 5-1618-15</inkml:trace>
  <inkml:trace contextRef="#ctx0" brushRef="#br0" timeOffset="54778.475">6092 4824 1709 0,'0'0'0'0,"-5"8"0"0,-8 5 0 0,-6 4 0 15,-6 7 0-15,2 4 0 0,-1 1 0 0,2 1 0 16,1 5 0-16,-3 6 0 0,7 5 0 0,-2 3 4 0,4 8 2 15,0 3-6-15,-3-3 0 0,2 5 9 0,-1 0 0 16,4-2-9-16,5 2 0 0,0-4 9 0,0 2 0 16,6-3-9-16,-1-3 0 0,3-6 33 0,0-2 2 15,3-5-35-15,2-3 0 0,0-8 64 0,3-3 1 0,0-5-65 16,0-1 0-16,-8-21-1464 0</inkml:trace>
  <inkml:trace contextRef="#ctx0" brushRef="#br0" timeOffset="55355.95">6653 5315 1457 0,'0'0'0'0,"3"-5"0"0,2-1 0 0,3-4 1 0,-3-1 2 16,-1-3-3-16,3-5 0 0,-3-1 38 0,1-1 1 15,-5-4-39-15,0 1 0 0,-8-1 56 0,-1 1 0 16,-4 0-56-16,0 7 0 0,-3-2 27 0,-4 4 1 16,2 4-28-16,-3 2 0 0,1 2 19 0,0 3 0 0,1 1-19 15,0 3 0-15,2 3 31 0,4 0-1 0,0 2-30 16,0 4 0-16,1 5 48 0,-1 4 2 0,2 6-50 15,1 1 0-15,2 7 49 0,0 6 0 0,0 1-49 16,4 2 0-16,4-3 43 0,-4 2 0 0,3 1-43 16,1 0 0-16,0 4 30 0,0-4 0 0,1 3-30 15,3-1 0-15,-4-4 25 0,0-1 1 0,-4-3-26 16,3-5 0-16,1-3 20 0,-3-1 0 0,-2-6-20 16,-3-2 0-16,0-4 16 0,-2-2 1 0,-1 1-17 15,-2-5 0-15,1-3 15 0,-1-2 2 0,0-3-17 16,0 0 0-16,5-3 13 0,0 0-1 0,4-2-12 0,-1 0 0 15,5 5-1746-15</inkml:trace>
  <inkml:trace contextRef="#ctx0" brushRef="#br0" timeOffset="55517.642">6489 5491 1859 0,'0'0'0'0,"-8"3"0"0,0 2 0 0,-5 4 27 16,-8 2 0-16,1 2-27 0,-3 0 0 0,-5 1 32 0,-6 0 2 15,5-1-34-15,-1 1 0 0,1-1 39 16,1-1 1-16,-3-4-40 0,3 0 0 0,-3 0 47 0,0-3 1 16,2 0-48-16,3-1 0 0,6 0 28 0,2-1 1 15,2-3-29-15,7 0 0 0,1 0 24 0,3-3-1 16,5-1-23-16,0 3 0 0,0 1-1693 0</inkml:trace>
  <inkml:trace contextRef="#ctx0" brushRef="#br0" timeOffset="56074.965">6715 4731 1004 0,'0'0'0'0,"3"0"0"0,2 0 0 0,5 0 66 16,1 0 1-16,1 3-67 0,1-3 0 0,-5 2 89 16,0 1 0-16,-1 0-89 0,0 2 0 0,1-1 97 0,0 1 1 15,5 6-98-15,3 7 0 0,2 5 20 0,2 6 0 16,1 1-20-16,0 5 0 0,0-2 32 0,-1 0-1 16,1 7-31-16,-2-2 0 0,0 6 68 0,2 5 0 15,-4 0-68-15,-4-3 0 0,-2-3 67 0,-1 0 1 16,-5 1-68-16,-1-3 0 0,3 4 52 0,-6-4 1 0,3 0-53 15,-4 0 0-15,-4-1 39 0,3 1 1 0,-2-5-40 16,-2-2 0-16,0-6 32 0,-1-4 2 0,-1 1-34 16,-4-6 0-16,2 0 29 0,-3 0 1 0,3-1-30 15,-4 2 0-15,0-1 28 0,-1 2 2 0,1-5-30 16,4-7 0-16,-2-1 27 0,4-5 1 0,-1-1-28 16,5-2 0-16,3-2 36 0,0 2 1 0,0-3-37 15,0 1 0-15,0 1 40 0,0-1 0 0,3 2-40 16,5-5 0-16,2 2 27 0,1-5 0 0,6 4-27 15,-1 0 0-15,-16 4-1885 0</inkml:trace>
  <inkml:trace contextRef="#ctx0" brushRef="#br0" timeOffset="56496.046">6544 5798 1847 0,'0'0'0'0,"-1"6"0"16,1-1 0-16,-3 3 2 0,-1 5 0 0,0 2-2 15,-1 8 0-15,-5 7 9 0,2 5 0 0,0-2-9 16,0-5 0-16,0-1 43 0,4-6-1 0,-4-4-42 15,0-3 0-15,-2-1 21 0,2-5-1 0,-3 0-20 16,2-2 0-16,-1 1 14 0,2-3 2 0,-3 0-16 0,1 0 0 16,5 1 33-16,-2-2 0 0,0-1-33 0,1 1 0 15,6-3-1569-15</inkml:trace>
  <inkml:trace contextRef="#ctx0" brushRef="#br0" timeOffset="56825.536">6602 5830 1709 0,'0'0'0'0,"5"-5"0"0,6-3 0 0,2-3 6 0,4-2 1 15,-1 1-7-15,5-6 0 0,1-2 9 0,-1-3 0 16,-1-2-9-16,-4-7 0 0,-3-2 25 0,-3-8 1 16,1 3-26-16,2-2 0 0,-5 4 11 0,1 1 1 15,1 3-12-15,-4-1 0 0,-1 6 7 0,-2 4 0 16,-3 3-7-16,2 2 0 0,1 5 5 0,-2 3 1 0,6 3-6 15,-2 3 0-15,-4 5 5 0,6 0 1 0,-3 4-6 16,4-3 0-16,0 2 11 0,2 2 2 0,1 6-13 16,2-1 0-16,0 9 23 0,4-2 1 0,-4 4-24 15,-2-1 0-15,-1 1 36 0,-3-1 0 0,1 4-36 16,0 0 0-16,-3 1 38 0,3 4 0 0,-3-1-38 16,0-2 0-16,-2 1 35 0,-1-5 1 0,1 0-36 15,0-2 0-15,-3 1 32 0,0-4 1 0,1-4-33 16,3 0 0-16,-4-5 27 0,-4-2-1 0,4-1-26 15,0-4 0-15,0-1-1694 0</inkml:trace>
  <inkml:trace contextRef="#ctx0" brushRef="#br0" timeOffset="56990.232">7058 5450 1821 0,'0'0'0'0,"-8"3"0"0,-5 2 0 0,-8 4 20 16,-4 2 0-16,-4 2-20 0,4 3 0 0,-4-4 42 15,3 4-1-15,1-3-41 0,4-1 0 0,4 0 24 16,2-5 1-16,6 0-25 0,-1 1 0 0,2-2 21 16,5-1 1-16,-2-5-22 0,-3 1 0 0,8-1-1528 0</inkml:trace>
  <inkml:trace contextRef="#ctx0" brushRef="#br0" timeOffset="57589.7">7593 5649 1632 0,'0'0'0'0,"-3"-11"0"0,1-5 0 0,-1-9 29 0,0-4 2 15,3-7-31-15,3 0 0 0,0-2 66 0,7-4 1 16,1 1-67-16,2-2 0 0,4-2 63 0,4-1 1 16,0-3-64-16,0 4 0 0,-1 4 27 15,1-3 1-15,-2 7-28 0,2 7 0 0,0 8 17 0,-1 8 1 16,4 6-18-16,-1 0 0 0,2 8 13 0,2 0 2 0,-5 3-15 15,4 3 0-15,-1 6 11 0,3 0 2 0,-6 1-13 16,2 3 0-16,-7 0 8 0,1 4 1 0,1 1-9 16,-5 2 0-16,2 6 11 0,-3 4 0 0,3 0-11 15,-3-1 0-15,-4-3 8 0,2-1 1 0,-1 1-9 16,-2-7 0-16,0 2 15 0,-5-1 1 0,-1 3-16 16,1-3 0-16,-3 0 19 0,1 0 1 0,3 1-20 15,-4 5 0-15,3-1 23 0,2 5-1 0,-5-4-22 16,1-1 0-16,1-7 22 0,-1-1 0 0,3-4-22 15,0-3 0-15,0-4 21 0,-4-2 1 0,1-2-22 16,2-2 0-16,-3-3-1764 0</inkml:trace>
  <inkml:trace contextRef="#ctx0" brushRef="#br0" timeOffset="58146.454">8701 5332 1658 0,'0'0'0'0,"0"-1"0"16,0-2 0-16,0-2 23 0,0-3 0 0,2 0-23 15,2-1 0-15,7-2 76 0,2-2 1 0,3 0-77 16,5 5 0-16,6-3 64 0,5 3 1 0,1 4-65 16,-4 2 0-16,1 7 27 0,-1 3 1 0,1 1-28 0,1 4 0 15,0 3 18-15,3 3 0 0,-4 1-18 0,2-2 0 16,-5 1 13-16,2 1 2 0,-5 1-15 0,-3-1 0 16,-12 3 10-16,-1-1 0 0,-8-3-10 0,0 3 0 15,-5-2 17-15,-1 1 1 0,-4-4-18 0,-7-4 0 0,-4-2 18 16,-4-6 0-16,-4-2-18 0,-3-3 0 0,-1-3 18 15,-3 1 1-15,0-4-19 0,6-3 0 0,-2-10 18 16,1-4 1-16,6 1-19 0,4 5 0 0,4-4 18 16,1 4 1-16,6-2-19 0,4-2 0 0,4 1 18 15,7-1 1-15,-2 2-19 0,7 2 0 0,2-4 13 16,1 0 2-16,5 1-15 0,1-4 0 0,-19 24-1780 0</inkml:trace>
  <inkml:trace contextRef="#ctx0" brushRef="#br0" timeOffset="58491.162">9262 5176 1557 0,'0'0'0'16,"0"9"0"-16,-3 5 0 0,0 12 6 0,1 4 0 0,-3 5-6 15,2-5 0-15,-2-2 13 0,1-1 0 0,-3-1-13 16,6-1 0-16,1 2 47 0,0-2 1 0,0 0-48 16,0-1 0-16,0-3 22 0,0-4 2 0,0-1-24 15,4-3 0-15,-4-2 15 0,4-6 2 0,-3-1-17 16,2-2 0-16,2-2 31 0,-2-2 2 0,7-4-33 15,3-2 0-15,4-8 51 0,4-4-1 0,0-1-50 16,-2-3 0-16,1-4 54 0,-2-4 1 0,3 4-55 16,-4 2 0-16,2 4 38 0,4 3 0 0,-3-1-38 15,-4-1 0-15,-1 5 25 0,-3 3 1 0,1 1-26 16,-2 4 0-16,-1 0 17 0,-2 3 0 0,0 5-17 0,0 0 0 16,0 2 12-16,0 1 0 0,-2 5-12 0,2 0 0 15,0 0 9-15,3 4 0 0,-4-2-9 0,1 1 0 16,-2 2 6-16,-1-2-1 0,-1-3-5 0,1 1 0 15,-2-4 4-15,-1 1-1 0,0 1-3 0,-1-1 0 16,-1-5 2-16,0 3 0 0,0-4-2 0,-1 3 0 0,1-3 2 16,0 0 0-16,0 0-2 0,0 0 0 0,0 0-1704 15</inkml:trace>
  <inkml:trace contextRef="#ctx0" brushRef="#br0" timeOffset="58718.143">9766 4734 1808 0,'0'0'0'16,"3"8"0"-16,0 5 0 0,-1 7 9 0,1 5 2 0,2 7-11 15,3-2 0-15,0 7 14 0,0-1 2 0,-2 0-16 16,5 1 0-16,2 4 63 0,-2 0 1 0,2 0-64 16,-4-1 0-16,1-2 27 0,1-2 1 0,-3-4-28 15,-3-2 0-15,0-5 19 0,-2-2 0 0,-3-3-19 16,0-2 0-16,0-1 35 0,-5-3-1 0,2-4-34 15,0-2 0-15,1-4 42 0,-1-4 1 0,1 0-43 16,2 0 0-16,0 0-1675 0</inkml:trace>
  <inkml:trace contextRef="#ctx0" brushRef="#br0" timeOffset="58928.524">10212 4976 1808 0,'0'0'0'0,"-8"3"0"0,0-1 0 0,-6 1 39 15,-5 2 0-15,-2 1-39 0,-1 1 0 0,-4 4 68 16,-1-2 2-16,0 5-70 0,-2 7 0 0,-1 1 57 16,-2 5 2-16,2-2-59 0,-2-1 0 0,5-3 38 15,-2-4 0-15,0 2-38 0,4-3 0 0,1 1 22 16,2-4 1-16,1-2-23 0,0-5 0 0,4 2 18 16,1 0 1-16,3-1-19 0,5-3 0 0,0-4 13 0,3 2 1 15,2 0-14-15,1-1 0 0,2-1-1744 0</inkml:trace>
  <inkml:trace contextRef="#ctx0" brushRef="#br0" timeOffset="59182.223">10622 4808 1520 0,'0'0'0'0,"1"-3"0"16,2 2 0-16,1 1 2 0,-3-4 1 0,-1 4-3 0,0 4 0 16,-1-4 2-16,1 4 1 0,-4 1-3 0,0 6 0 15,-4-1-29-15,3 2 0 0,-3 3 29 0,0-3 0 16,8-12-1104-16</inkml:trace>
  <inkml:trace contextRef="#ctx0" brushRef="#br0" timeOffset="59499.929">10534 4968 351 0,'0'0'0'0,"0"0"0"0,0 0 0 0,0 0 88 0,0 0 1 16,0 0-89-16,0 3 0 0,-3-3 111 0,1 5 1 16,2 6-112-16,-3 10 0 0,3 12 97 0,-5 8 1 0,5 0-98 15,-3 7 0-15,1 1 26 0,1 0 1 16,1 5-27-16,1 0 0 0,4 3 35 0,-3 3 1 0,1-1-36 16,-3 1 0-16,3-8 71 0,-3 2-1 0,-3-5-70 15,0 0 0-15,-2-3 96 0,0 1-1 0,-6-5-95 16,1-6 0-16,-2-8 112 0,-4-1 1 0,-2-8-113 15,1-9 0-15,-4-9 94 0,-4-7 1 0,1-8-95 16,0-5 0-16,1-6 50 0,3-9-1 0,-1-2-49 16,3-5 0-16,18 41-1437 0</inkml:trace>
  <inkml:trace contextRef="#ctx0" brushRef="#br0" timeOffset="59661.763">10547 5008 1482 0,'0'0'0'0,"0"0"0"0,22 9 0 15,-1 2 6-15,6 4 0 0,-2 4-6 0,-4-2 0 16,-3 5 11-16,-6 4 1 0,-2-3-12 0,-2 3 0 0,-2-6 54 16,-1 1 1-16,-8-1-55 0,-2-4 0 0,-3 0 26 15,-5-3 1-15,1-4-27 0,-6 2 0 0,-3-6 19 16,-3-2 1-16,2-1-20 0,-3 1 0 0,1-3 38 16,-2 0 0-16,1 0-38 0,4-5 0 0,21 5-1347 15</inkml:trace>
  <inkml:trace contextRef="#ctx0" brushRef="#br0" timeOffset="60093.136">10872 5225 1620 0,'0'0'0'0,"1"1"0"16,3 6 0-16,0 1 24 0,0 1 0 0,0 2-24 15,1-1 0-15,-5-6 47 0,0 0 2 0,0-1-49 16,0-2 0-16,0 6 68 0,0-3 0 0,3 0-68 15,-1 0 0-15,1-4 30 0,-1 0-1 0,1 0-29 16,0 2 0-16,-1 0 18 0,1-1 1 0,0 2-19 16,2-3 0-16,0-3 19 0,3 0 1 0,-4 1-20 15,4-2 0-15,2 0 15 0,1-3-1 0,-3-3-14 16,2 4 0-16,1 1 10 0,-2 0 2 0,2 2-12 16,-3 3 0-16,2-3 5 0,-5 3 1 0,3 3-6 0,-3-3 0 15,1 3 0-15,3 2 0 0,-1 0 0 0,0-1 0 16,0 3-6-16,2-2 1 0,-5-2 5 0,-1 1 0 15,0 1-18-15,-1 0 0 0,2-2 18 0,-5 0 0 16,1-3-27-16,1 0 0 0,-1 0 27 0,3 2 0 0,-4 1-27 16,1-3 1-16,-1 3 26 0,0-3 0 0,0 2-19 15,0 1 0-15,0-3 19 0,0 0 0 0,0 0-15 16,0 0 2-16,0 0 13 0,0 0 0 0,0 0-8 16,0 0 1-16,0 0 7 0,3 0 0 0,1 0-3 15,2-3 1-15,2 1 2 0,5-1 0 0,6-2-1 0,2 2-1 16,-2-2 2-16,-3 1 0 0,0-4-1 0,-4 1 1 15,1 1 0-15,-3 3 0 0,-10 3-1390 16</inkml:trace>
  <inkml:trace contextRef="#ctx0" brushRef="#br0" timeOffset="60396.333">11407 4747 1192 0,'0'0'0'0,"-3"-3"0"15,0-1 0-15,-2 3 0 0,0-4 2 0,-3 5-2 16,4-3 0-16,-4 3-16 0,3-3 1 0,-3 1 15 16,3 2 0-16,2 0 14 0,3 0-1 0,0 0-13 15,-5 5 0-15,2-2 11 0,0 3 1 0,1 9-12 16,2 5 0-16,-3 13 11 0,3 4 0 0,3-1-11 16,0-1 0-16,7 0 39 0,-2-5 2 0,0 5-41 0,0 6 0 15,5 2 66-15,-4 4 0 0,1 2-66 16,-2-8 0-16,-2-3 72 0,-1-3 1 0,3-1-73 0,-3-3 0 15,-1-2 78-15,0-2 2 0,-4-4-80 0,1 1 0 16,-1-3 76-16,-1-5 1 0,1-4-77 0,0-7 0 16,0-7 60-16,0-1 1 0,0-8-61 0,0-2 0 0,0 13-1518 15</inkml:trace>
  <inkml:trace contextRef="#ctx0" brushRef="#br0" timeOffset="60569.74">11546 5078 1709 0,'0'0'0'0,"-6"1"0"0,-1 2 0 0,-5-3 30 0,-4 3 0 16,-5-1-30-16,-1 4 0 0,-7 1 62 0,-3 4 0 16,2-6-62-16,1 1 0 0,4-1 52 0,1-5 2 15,-2 0-54-15,-3 0 0 0,-1 0 34 0,0 0 1 16,-2 0-35-16,5-5 0 0,-2 3 20 0,4 1 1 0,4-4-21 16,0 2 0-16,4-7 35 0,2 2 1 0,9-3-36 15,3-1 0-15,3 12-1636 0</inkml:trace>
  <inkml:trace contextRef="#ctx0" brushRef="#br0" timeOffset="60825.313">11997 4560 1934 0,'0'0'0'0,"-3"3"0"16,-2-1 0-16,-3 4 2 0,0 2 1 0,-5 5-3 0,-4 7 0 15,-4 5 6-15,-6 9 1 0,5 2-7 0,4 5 0 16,7 2 76-16,3 6 1 0,0-3-77 0,2-2 0 16,1-7 32-16,2-4 1 0,-2 3-33 0,5 1 0 0,2 4 23 15,1-3 2-15,0-2-25 0,2-2 0 0,-4-6 44 16,3-3 0-16,-1-2-44 0,2-3 0 16,-4 1 47-16,2-4 0 0,0 2-47 0,2-6 0 0,3 0 47 15,0-1 1-15,2-4-48 0,-2 0 0 0,1-6 41 16,2-1-1-16,10-4-40 0,0-8 0 0,-21 11-1932 0</inkml:trace>
  <inkml:trace contextRef="#ctx0" brushRef="#br0" timeOffset="61150.467">12474 4713 1897 0,'0'0'0'0,"0"0"0"15,-24-3 0-15,0 3 0 0,-6-3 0 0,-4 2 0 16,2 1 0-16,0 0-1 0,-1 1 0 0,4 2 1 16,5 0 0-16,4 2 35 0,2 0-1 0,5 0-34 15,4 6 0-15,6 1 21 0,-2-1-1 0,6 7-20 16,3-1 0-16,3 7 17 0,1 0 1 0,5 0-18 16,2 1 0-16,0-1 41 0,3 4 2 0,-2 5-43 15,0 1 0-15,-3 2 47 0,1 5 0 0,0 0-47 16,-1 4 0-16,-3-4 44 0,-1 5 1 0,-1-2-45 0,-1-3 0 15,-1-1 35-15,0-7 0 0,-4 4-35 0,-2-4 0 16,-2 0 26-16,-2 0 1 0,0-6-27 0,0-6 0 16,0-5 25-16,0-8 1 0,-1-2-26 0,5-3 0 0,0-5 20 15,0-1 0-15,1-5-20 0,3-7 0 0,-4 15-1892 16</inkml:trace>
  <inkml:trace contextRef="#ctx0" brushRef="#br0" timeOffset="61315.003">12450 5212 1821 0,'0'0'0'16,"-8"2"0"-16,-5 1 0 0,-8 2 36 0,-4 1 1 16,-1 0-37-16,-6 2 0 0,2 3 72 0,-2 2-1 15,0-4-71-15,4 3 0 0,-1-8 48 0,4 3-1 16,-1-3-47-16,-1 4 0 0,0-3 39 0,1 3 0 16,2-3-39-16,7 3 0 0,9-4 24 0,0 3-1 0,3-3-23 15,2 0 0-15,3-4 28 0,0 0 2 0,0 0-30 16,3 0 0-16,-3 0-1738 0</inkml:trace>
  <inkml:trace contextRef="#ctx0" brushRef="#br0" timeOffset="61494.853">12654 5318 1997 0,'0'0'0'0,"-2"7"0"15,1 4 0-15,-3 8 49 0,0 6 2 0,-1 0-51 16,-2 4 0-16,1 2 90 0,0 3 1 0,-1-3-91 15,-4 3 0-15,2-6 96 0,1-4 1 0,-2-4-97 16,2 1 0-16,0-7 33 0,-3-3 2 0,5-1-35 0,2-2 0 16,1-2 20-16,3-1 2 0,3-4-22 0,-3-1 0 15,0 0-1936-15</inkml:trace>
  <inkml:trace contextRef="#ctx0" brushRef="#br0" timeOffset="61736.762">13086 4979 2048 0,'0'0'0'15,"1"8"0"-15,6 10 0 0,1 10 39 0,-2 5 0 16,0 7-39-16,2-4 0 0,2 6 77 0,0 0 1 16,-3 1-78-16,1-2 0 0,0-4 81 0,0-4 0 15,0-5-81-15,-1 3 0 0,-1-3 32 0,-3-1 1 16,-1-6-33-16,-2-6 0 0,-3-2 20 0,-2-5 0 0,0-3-20 15,0-2 0-15,2-5 12 0,0 1 1 0,-3-10-13 16,-2-4 0-16,-8-8 8 0,-2-6 1 0,2 4-9 16,3-4 0-16,13 29-1943 0</inkml:trace>
  <inkml:trace contextRef="#ctx0" brushRef="#br0" timeOffset="62151.849">13114 4875 1683 0,'0'0'0'0,"5"-5"0"16,3 0 0-16,5-6 11 0,1 2 0 0,2-2-11 15,0 6 0-15,0 5 56 0,2 0 0 0,-1 3-56 16,1 2 0-16,1 4 87 0,-3 6-1 0,1-3-86 0,-4 4 0 16,0 2 35-16,-2 2 0 0,0-4-35 0,-1 0 0 15,-1 1 22-15,-4-1 2 0,0-3-24 0,-2 3 0 0,-6-4 34 16,1 4-1-16,-6-3-33 0,0 3 0 16,-3-4 51-16,-2 4 0 0,1-8-51 0,2 1 0 0,-3-4 51 15,2 2-1-15,2-6-50 0,1 2 0 0,0-6 43 16,-2 2 0-16,2 1-43 0,3 0 0 0,1 1 33 15,2 2 1-15,0-3-34 0,2 3 0 0,2-3 27 16,1 0 1-16,5 2-28 0,3 1 0 0,7 2 21 16,2 3 1-16,1 0-22 0,2 0 0 0,-3 0 14 0,1 0 2 15,-4 1-16-15,-1 2 0 0,0-1 11 16,-3 2 0-16,-5 3-11 0,-2-1 0 0,-2 5 10 0,-4-2 0 16,-5 2-10-16,-3 2 0 0,-5-5 8 0,0 1 0 0,-4-4-8 15,-2 3 0-15,-2-4 8 0,0 4 0 0,-1-3-8 16,-4-5 0-16,-2 0 6 0,-4-5 0 0,2 1-6 15,-1 1 0-15,3-2 7 0,-4-3 0 0,5 0-7 16,3-3 0-16,6-2 5 0,5-2 1 0,1-6-6 16,4 2 0-16,0 1 4 0,3-1 1 0,5-6-5 15,3-4 0-15,-3 21-2084 0</inkml:trace>
  <inkml:trace contextRef="#ctx0" brushRef="#br0" timeOffset="62439.594">13825 4726 2035 0,'0'0'0'0,"7"13"0"0,9 7 0 16,12 17 45-16,6 9 1 0,-1 1-46 0,-4 2 0 0,-4 0 82 15,-2 2 1-15,1 1-83 0,-4-3 0 0,-2 5 65 16,-1 2 0-16,-4-6-65 0,-2-1 0 0,-1-1 39 15,-4-2 2-15,-1-7-41 0,-5 4 0 0,-5-2 22 16,-3-1 2-16,-4-4-24 0,-1-6 0 0,-5-3 16 16,-4-6 0-16,-4-1-16 0,-1-4 0 0,-1-3 18 0,-6-4 0 15,1-2-18-15,-1-7 0 0,6-3 25 0,-1-5 0 16,0-3-25-16,2 1 0 0,3-3 21 0,0-2 0 16,7-3-21-16,7-2 0 0,10 20-2031 0</inkml:trace>
  <inkml:trace contextRef="#ctx0" brushRef="#br0" timeOffset="63295.024">15500 4832 1646 0,'0'0'0'0,"-1"0"0"0,1 0 0 0,-5 0 11 16,2 2 1-16,-7 1-12 0,-6 2 0 0,-9 3 60 15,-4 3 0-15,-3-3-60 0,0 1 0 0,1 2 79 16,0-1 1-16,-2-2-80 0,-1-1 0 0,1 1 32 16,-5 0 2-16,1 0-34 0,3-1 0 0,-2-1 21 15,1 2 2-15,0 0-23 0,0-2 0 0,-4 2 29 0,3 0 1 16,5 3-30-16,3-3 0 0,7 1 28 0,3 2 1 16,6-1-29-16,1-2 0 0,6 0 34 0,2 0 0 15,3 0-34-15,3 0 0 0,-2-1 41 0,6-2 2 16,1 5-43-16,4 1 0 0,6-3 44 0,3 4 0 15,3-1-44-15,3-3 0 0,5-1 45 0,-2-1 0 0,2-4-45 16,0 1 0-16,0 2 38 0,-4-2 1 0,4-2-39 16,2-1 0-16,1 0 33 0,3 2 2 0,-3-2-35 15,-3 0 0-15,1 0 30 0,-4 0 2 0,1-2-32 16,-4 1 0-16,-2 1 21 0,-4 0 0 0,0 0-21 16,-1 0 0-16,-2 0 15 0,-1 1 1 0,0-2-16 15,2-4 0-15,-18 5-2089 0</inkml:trace>
  <inkml:trace contextRef="#ctx0" brushRef="#br0" timeOffset="63519.984">15566 5369 2123 0,'0'0'0'0,"-11"3"0"0,-7 0 0 15,-11 4 37-15,-7 0 0 0,-3 0-37 0,0-1 0 0,-1 0 68 16,-3-1 2-16,-2 0-70 0,2 1 0 0,-8-1 101 15,-1-2 1-15,0 2-102 0,3-5 0 16,3-3 34-16,3 0-1 0,1 1-33 0,-1-3 0 0,7 2 22 16,-1-5-1-16,7 0-21 0,3-1 0 0,8-2 32 15,-1-2 2-15,8 2-34 0,2 1 0 0,2 6 23 0,5-4-1 16,3 5-22-16,3-2 0 0,-3 5-2070 0</inkml:trace>
  <inkml:trace contextRef="#ctx0" brushRef="#br0" timeOffset="64300.784">16320 5290 1847 0,'0'0'0'0,"3"-3"0"0,-2-2 0 16,4-2 59-16,3 1 1 0,3-2-60 0,-3 0 0 16,5 4 82-16,0 0-1 0,1 4-81 0,5 4 0 15,-3 2 32-15,2 5 0 0,-1-2-32 0,-1 6 0 0,0-3 35 16,2 4 0-16,-6-2-35 0,0 5 0 0,-3-3 18 15,-4 2 0-15,0-2-18 0,-2-1 0 0,-3 3 12 16,-2 1 2-16,-1-5-14 0,-2-1 0 0,-1 1 10 16,0 2 0-16,-4-4-10 0,-1-2 0 0,-3-4 12 15,-4 1 1-15,2-4-13 0,2-3 0 0,-4 0 15 16,2-5 1-16,4-3-16 0,-4-3 0 0,0-3 15 16,-2-2 0-16,1 0-15 0,2-1 0 0,3 1 16 0,-1-5 0 15,2 1-16-15,1-1 0 0,4 2 12 0,1-1 0 16,3-1-12-16,2 0 0 0,3 1 9 0,2-1 1 15,6 1-10-15,-1 4 0 0,6 0 6 0,-2 0 1 0,5 3-7 16,2 4 0-16,5-2 1 0,2 0 1 0,-2 4-2 16,-1 0 0-16,-1 7 0 0,2 0 0 0,-6 4 0 15,-2 4 0-15,-2 8-2 0,-3-2 1 0,-1 5 1 16,1-1 0-16,-3 1-26 0,1 1 0 0,2-2 26 16,-5 1 0-16,1 1-70 0,-1-2 0 0,2 1 70 15,-1-2 0-15,1-1-70 0,-2 1 2 0,1 2 68 16,1-4 0-16,1-1-43 0,2 0 1 0,-2 0 42 15,-1 4 0-15,-1-2-27 0,1-1 0 0,-1-2 27 16,1-3 0-16,-2-4-2 0,0-1-1 0,0-4 3 16,-5-2 0-16,2-4 3 0,-1-3-1 0,4-5-2 15,-1-2 0-15,2-6 18 0,1-3 1 0,-2 4-19 0,-5-4 0 16,2 2 44-16,0 1-1 0,-4 2-43 0,1-1 0 16,-1-1 53-16,3 0 0 0,-4 1-53 0,1 4 0 15,2-1 47-15,-3 2 1 0,2 6-48 0,0 1 0 16,2 8 33-16,-2 0 0 0,1 3-33 0,0 2 0 0,2 3 27 15,-3-4 1-15,1 8-28 0,2 5 0 16,1-1 21-16,0 4 0 0,1 1-21 0,-1 0 0 0,1-4 17 16,1 2 1-16,1-2-18 0,1-1 0 0,-1-3 12 15,1 3 0-15,-1 0-12 0,2-1 0 0,-3 3 9 16,0-1 1-16,2-1-10 0,-5-5 0 0,0-3 7 16,-1-3 1-16,0-5-8 0,-1 0 0 0,0 0 6 0,2-3-1 15,-1-7-5-15,1-6 0 0,-5 16-1983 0</inkml:trace>
  <inkml:trace contextRef="#ctx0" brushRef="#br0" timeOffset="64533.789">17254 4881 1670 0,'0'0'0'0,"0"2"0"16,0 1 0-16,0 2 26 0,0 3 0 0,0 7-26 15,0 3 0-15,1 9 112 0,4 3 1 0,-2 3-113 16,2 2 0-16,0 3 81 0,0 2 1 0,-1 1-82 15,1 0 0-15,-2 0 32 0,1 0-1 0,-1-1-31 16,-2-7 0-16,3-4 23 0,0-1-1 0,-4-4-22 16,-3 1 0-16,2-1 31 0,1 1 2 0,-4-4-33 15,3-5 0-15,-1-7 43 0,1-3 0 0,1-1-43 0,0-5 0 16,0-5 40-16,0 2-1 0,0-9-39 16,3-4 0-16,-3 16-1836 0</inkml:trace>
  <inkml:trace contextRef="#ctx0" brushRef="#br0" timeOffset="64708.289">17360 5116 1796 0,'0'0'0'0,"-9"4"0"0,-5 4 0 0,-9 6 12 0,-5 1 2 16,-4 4-14-16,0-3 0 0,0 1 26 16,2 0 0-16,-4-1-26 0,-4 0 0 0,0 0 47 0,-2 0 0 15,2-7-47-15,-4 2 0 0,1-3 25 0,-1-3 0 16,2 3-25-16,4-3 0 0,2-2 13 0,2-3 0 15,5 0-13-15,0 0 0 0,27 0-1534 0</inkml:trace>
  <inkml:trace contextRef="#ctx0" brushRef="#br0" timeOffset="65232.77">17759 5328 1859 0,'0'0'0'0,"-2"12"0"16,1 12 0-16,-1 13 17 0,1 8 0 0,1 3-17 16,1-2 0-16,2 0 92 0,-1 1 1 0,1-2-93 15,-3-4 0-15,0-8 77 0,0-1 1 0,0-2-78 16,5-2 0-16,0 4 31 0,-2-4 1 0,-2-7-32 15,-1 0 0-15,-1-9 20 0,-1-2 0 0,1-4-20 16,-1-4 0-16,2-4 13 0,0-3 1 0,-3-6-14 16,-2-6 0-16,5 17-1773 0</inkml:trace>
  <inkml:trace contextRef="#ctx0" brushRef="#br0" timeOffset="65516.694">17823 5009 1557 0,'0'0'0'0,"6"-1"0"0,7 1 0 0,8-3 42 15,1 3-1-15,3 0-41 0,2 4 0 0,-1 8 71 16,3 3 1-16,-2 6-72 0,-2 4 0 0,2 7 46 16,-1 1 0-16,-5 4-46 0,-1-4 0 15,-4 0 28-15,-1 0 1 0,-3 2-29 0,-1-6 0 0,-6-1 17 16,-5-6 1-16,-3 5-18 0,-3-1 0 0,-5 2 11 16,-5 1 1-16,-2-4-12 0,1-4 0 0,-3-2 10 15,1-7 2-15,-1-4-12 0,-3 0 0 0,-1-6 11 0,0 1 1 16,-4-6-12-16,1-2 0 0,-2-3 15 0,0-2 0 15,4-1-15-15,4-6 0 0,0-4 14 0,4-1 1 16,4 0-15-16,3 3 0 0,7 2 21 0,5-1 1 16,6 2-22-16,0 1 0 0,-8 15-1603 0</inkml:trace>
  <inkml:trace contextRef="#ctx0" brushRef="#br0" timeOffset="65881.613">18326 5168 1784 0,'0'0'0'0,"0"8"0"16,-3 0 0-16,2 7 9 0,-1 8 0 0,0 0-9 16,-1-2 0-16,-2 3 10 0,-3-4 0 0,1 6-10 15,2-6 0-15,3 4 94 0,4-3 0 0,1 2-94 16,-3-2 0-16,5 1 38 0,-2 5 0 0,5-6-38 16,1-1 0-16,-1-2 25 0,2-3 2 0,1-7-27 0,2 0 0 15,-4-8 46-15,1 0 0 0,0-8-46 0,-1-4 0 16,2-9 52-16,4-3 0 0,-3-1-52 0,-2 1 0 15,-1-1 49-15,-1-2 2 0,2-2-51 0,3 4 0 0,-4 0 41 16,2 1 2-16,-1-1-43 0,1 1 0 16,-4 3 32-16,-1 1 2 0,0-1-34 0,1 5 0 0,1 5 21 15,-5 5 2-15,2 3-23 0,-1 0 0 0,-4 3 14 16,2 3 2-16,0 2-16 0,1 2 0 0,0 5 9 16,0 2 1-16,2 5-10 0,1-3 0 0,-1 4 6 15,0 1-1-15,0 1-5 0,-1-1 0 0,1-2 4 16,-2-4 0-16,2 3-4 0,0 1 0 0,1-5 1 0,-2 2 1 15,0 3-2-15,3-3 0 0,1 1 0 0,0-1 2 16,-2-2-2-16,0-3 0 0,-1 0 0 0,-2-6 0 16,1-2 0-16,-4-1 0 0,3-2 0 0,0 0 0 15,0-3 0-15,0-4 0 0,-3 7-2027 0</inkml:trace>
  <inkml:trace contextRef="#ctx0" brushRef="#br0" timeOffset="66132.698">18913 4791 1683 0,'0'0'0'0,"-2"5"0"16,2-4 0-16,0 6 12 0,-1-3 2 0,-1 12-14 16,-1 5 0-16,0 7 68 0,0 6 1 0,1 2-69 15,2 0 0-15,2 1 65 0,1 4 1 0,0-3-66 16,0 2 0-16,-3 2 28 0,2 6 1 0,-1-7-29 0,-1-3 0 15,-1-3 18-15,-1-7 1 0,2-2-19 0,-5 2 0 16,1 1 27-16,0-1 0 0,-2-4-27 0,1-4 0 0,2-2 29 16,1-5 0-16,1-2-29 0,-1-3 0 0,1-8 29 15,1 0 2-15,1-4-31 0,2-7 0 0,-3 11-1684 16</inkml:trace>
  <inkml:trace contextRef="#ctx0" brushRef="#br0" timeOffset="66329.713">19178 5149 1709 0,'0'0'0'16,"-5"1"0"-16,-2 1 0 0,-1-2 30 0,-3 0 0 16,-6 3-30-16,-2 2 0 0,-4 0 43 0,-5 3-1 15,-1 3-42-15,-1-3 0 0,-2-2 24 0,-2 2 1 16,1 0-25-16,-1-2 0 0,-1-1 46 0,0-2 0 0,2-1-46 16,1-2 0-16,2 0 27 0,1 0 1 15,2-2-28-15,3-1 0 0,-2 0 20 0,2 1 0 0,4-1-20 16,1-2 0-16,19 5-1569 0</inkml:trace>
  <inkml:trace contextRef="#ctx0" brushRef="#br0" timeOffset="66704.322">19562 4592 2035 0,'0'0'0'0,"-5"12"0"0,-5 12 0 0,-4 14 21 15,-5 14 1-15,3-3-22 0,-2 0 0 0,2-3 73 0,0 3 1 16,2 4-74-16,1-4 0 0,2 3 62 0,0-1 0 16,0 1-62-16,1-6 0 0,2-2 27 0,2-3 0 15,1-1-27-15,2 1 0 0,5-5 17 0,4 1 0 16,-1-7-17-16,3 2 0 0,3 1 25 0,2-5 0 16,1-2-25-16,2-3 0 0,-3-7 34 0,1 0 1 0,2-8-35 15,2-2 0-15,1-3 36 0,1-3 1 0,1-4-37 16,0-4 0-16,-21 8-1973 0</inkml:trace>
  <inkml:trace contextRef="#ctx0" brushRef="#br0" timeOffset="67068.551">20540 4800 1859 0,'0'0'0'0,"-1"-7"0"0,-1-6 0 15,0-5 27-15,-2-5 0 0,-3 2-27 0,-4 1 0 16,-5 1 57-16,-3 3 1 0,-3 2-58 0,1 2 0 16,-4 5 64-16,-1 2 1 0,1 0-65 0,1 5 0 15,-2 2 32-15,2 1-1 0,2 5-31 0,1 4 0 0,2 1 19 16,0 6 2-16,3 2-21 0,0-1 0 0,3 6 13 16,1-1 2-16,-1 3-15 0,0 4 0 0,2 0 13 15,1 1 2-15,-1 0-15 0,0 0 0 0,0 2 31 16,0 0 1-16,0 1-32 0,-1 4 0 0,-4 3 41 15,1 4 1-15,0-2-42 0,-1-3 0 0,4-7 44 0,2-2 2 16,0-4-46-16,-1-1 0 0,3-2 50 0,0-1 0 16,2-3-50-16,0 0 0 0,-1-3 45 0,2-1 0 15,1-5-45-15,-1-2 0 0,0-7 37 0,0 0 1 16,2-4-38-16,3 0 0 0,-5 0 25 0,2-4 1 16,-2-4-26-16,-1-1 0 0,1-7 17 0,0-4 1 15,2 1-18-15,5 1 0 0,-2 18-2179 0</inkml:trace>
  <inkml:trace contextRef="#ctx0" brushRef="#br0" timeOffset="67267.114">20293 5250 1922 0,'0'0'0'0,"-3"0"0"16,1 0 0-16,-6 0 11 0,-1 0 0 0,-10 3-11 16,-10 2 0-16,-11 0 15 0,-8 3-1 0,1 0-14 15,-1 0 0-15,2-5 41 0,-1 1 0 0,1 4-41 16,-2-3 0-16,0 3 36 0,2-3 0 0,6 1-36 0,1-1 0 15,4 0 24-15,3-1 0 0,5 3-24 16,3-3 0-16,6 0 32 0,1 0-1 0,5 1-31 0,4-5 0 16,7 0 22-16,6 0 0 0,-1-5-22 0,6 5 0 15,-10 0-1712-15</inkml:trace>
  <inkml:trace contextRef="#ctx0" brushRef="#br0" timeOffset="67439.234">20403 5453 1808 0,'0'0'0'0,"-1"6"0"0,-3 8 0 0,0 7 7 0,-4 7 0 16,-2 1-7-16,-4-1 0 0,-4-1 8 0,-2 2 0 15,-3-2-8-15,-2-3 0 0,1-4 49 0,0 1 2 16,0-1-51-16,-2-4 0 0,-1 2 24 0,0-3 2 16,5 1-26-16,3 2 0 0,4-3 18 0,3 3 1 15,2 1-19-15,4-5 0 0,4 0 23 0,2-1 0 0,3-5-23 16,1 0 0-16,-4-8-1554 0</inkml:trace>
  <inkml:trace contextRef="#ctx0" brushRef="#br0" timeOffset="67784.064">20784 5325 1934 0,'0'0'0'0,"7"-7"0"15,-1-5 0-15,5-7 0 0,5-5 1 0,-3-5-1 0,-1-1 0 16,1-6 0-16,0-5 0 0,-2 4 0 0,2 1 0 16,1 3 7-16,2-4 1 0,0 4-8 0,-3 1 0 15,-4 2 18-15,3 2 0 0,0-1-18 0,-4 5 0 16,2 4 15-16,-1 1 1 0,1 6-16 0,-2 4 0 0,2 1 20 16,-6 8 2-16,4 0-22 0,-3 5 0 0,0 6 51 15,0-2 1-15,1 10-52 0,2 2 0 0,0 4 63 16,0 3 0-16,1 4-63 0,-2 1 0 0,-1 1 57 15,1-3 0-15,-1 6-57 0,2 1 0 0,-2 3 46 16,4 3 0-16,-2 1-46 0,-2 0 0 0,1-5 28 0,-1 1 1 16,-1-4-29-16,1 1 0 0,-3-5 22 0,1 2-1 15,-1-2-21-15,0-5 0 0,0-2 17 0,-1-2 0 16,-1-9-17-16,1 0 0 0,-1-7 15 0,3-4 2 16,-4-2-17-16,1-2 0 0,-1 0-1996 0</inkml:trace>
  <inkml:trace contextRef="#ctx0" brushRef="#br0" timeOffset="67964.507">21361 5294 1960 0,'0'0'0'0,"-8"0"0"16,-5 4 0-16,-7-3 52 0,-7 2-1 0,-2 1-51 16,-1 0 0-16,-2-2 62 0,-3 4 1 0,0-1-63 15,-2-2 0-15,0 2 51 0,-7-4 1 0,2 6-52 16,6-2 0-16,2-2 39 0,2 1 2 0,0 0-41 15,5-3 0-15,7 2 22 0,-3-1 2 0,6 1-24 16,2-3 0-16,15 0-1814 0</inkml:trace>
  <inkml:trace contextRef="#ctx0" brushRef="#br0" timeOffset="68369.307">21503 5557 1922 0,'0'0'0'16,"0"-6"0"-16,0-5 0 0,0-7 68 0,0-2 2 15,0-2-70-15,2-4 0 0,2-4 118 0,1-1 0 16,0-3-118-16,1-2 0 0,4-4 85 0,-2-2 0 15,5-3-85-15,3-4 0 0,4 2 33 0,4-2-1 16,2 3-32-16,1 5 0 0,-3 1 19 0,3 5 1 0,1 7-20 16,1-1 0-16,-2 5 20 0,0 4 0 0,0 7-20 15,-1 2 0-15,-1 9 15 0,3 4 2 0,-3 6-17 16,4 3 0-16,1 6 13 0,2 7-1 0,-2-3-12 16,-1 1 0-16,-2 2 9 0,-2-1 1 0,-1 3-10 15,-1 1 0-15,-3 1 9 0,1 1 0 0,-5 4-9 16,-3 0 0-16,-5-1 8 0,-3 6 1 0,-2-6-9 15,-2 1 0-15,-1-5 10 0,-3-2 1 0,0-3-11 16,-2-2 0-16,-1-4 11 0,-1-1 2 0,4-3-13 0,-3-2 0 16,1-3 10-16,3-3 0 0,2-2-10 0,0-2 0 15,0-1-2091-15</inkml:trace>
  <inkml:trace contextRef="#ctx0" brushRef="#br0" timeOffset="68638.47">22767 4873 2110 0,'0'0'0'15,"0"5"0"-15,0 6 0 0,0 10 46 0,0 1 0 16,0 10-46-16,0 1 0 0,2 11 49 0,2 8-1 16,-2-3-48-16,-1 1 0 0,1 0 81 0,0 2 1 15,-1-2-82-15,1-1 0 0,1-5 37 0,2-1 1 16,0-1-38-16,-2-4 0 0,-2-1 22 0,1-4 2 15,0-4-24-15,1-4 0 0,-3-6 17 0,0-3-1 0,0-8-16 16,0 0 0-16,-3-7 12 0,1-1 0 0,0-1-12 16,1-3 0-16,-1 1 9 0,-1-1 0 0,-2-12-9 15,-3-6 0-15,8 22-1994 0</inkml:trace>
  <inkml:trace contextRef="#ctx0" brushRef="#br0" timeOffset="69085.835">22765 4829 1808 0,'0'0'0'0,"0"0"0"15,10-32 0-15,-1 2 20 0,3-11 0 0,2 6-20 16,0 10 0-16,-1 12 37 0,1 10 0 0,2 6-37 16,2 0 0-16,-1-1 62 0,1 3-1 0,-1 6-61 0,1 0 0 15,0 6 32-15,-1 7-1 0,-1-3-31 16,-2-1 0-16,-1 2 20 0,0 1 0 0,-4-1-20 0,-1-2 0 16,-3-1 35-16,-2-1 0 0,-3-2-35 0,-1-1 0 15,-1 1 46-15,-1 2 0 0,0-6-46 0,-5 1 0 0,0-2 40 16,-2-3 1-16,2 0-41 0,2 0 0 0,4-7 39 15,1 3 0-15,-1-4-39 0,1 1 0 0,-1-1 35 16,2 0 0-16,0 0-35 0,0 0 0 0,0 0 28 16,0 0 1-16,0 0-29 0,0 0 0 0,2 0 25 0,1 0 0 15,2 0-25-15,1-1 0 0,0-3 24 0,-1 3 1 16,0-2-25-16,1-2 0 0,1 5 20 0,-1-3 0 16,0 3-20-16,1-3 0 0,-1 1 19 0,-1 2 1 15,1 5-20-15,1-2 0 0,-1 2 15 0,-1 3 2 16,0 7-17-16,-1 6 0 0,0 4 12 0,-1 7 1 15,-3 1-13-15,-3 4 0 0,-2-4 9 0,-3 3 1 0,-2-2-10 16,-3-3 0-16,-4-1 7 0,-4 2 0 0,1 1-7 16,-3-1 0-16,-1 3 5 0,0 4-1 0,-1-5-4 15,1-3 0-15,0-2 4 0,2-6-1 0,1-2-3 16,0 0 0-16,4-9 2 0,-2 1 2 0,4-4-4 16,3-2 0-16,4-6 1 0,3-2 1 0,2 1-2 15,1-3 0-15,2-1 1 0,0 3 2 0,2-10-3 16,4-7 0-16,-6 18-2171 0</inkml:trace>
  <inkml:trace contextRef="#ctx0" brushRef="#br0" timeOffset="69330.511">23757 4785 1985 0,'0'0'0'0,"6"11"0"0,8 11 0 0,9 17 23 16,5 7 2-16,-2 10-25 0,-5 1 0 0,-5 6 67 16,-5 5 1-16,-3-1-68 0,-3 6 0 0,-4-5 89 0,-1-2 1 15,-5-1-90-15,-3-3 0 0,-4 0 33 0,-6-2-1 16,-3-2-32-16,1 2 0 0,-3-6 20 0,-1 0 2 16,-1-2-22-16,1 1 0 0,-2-4 35 0,3-3 0 15,0 1-35-15,-1-1 0 0,2-2 42 0,-2-2 1 16,-1-1-43-16,-6-5 0 0,-2-4 34 0,-4-2 1 15,1-6-35-15,-3-12 0 0,39-12-2010 0</inkml:trace>
  <inkml:trace contextRef="#ctx0" brushRef="#br0" timeOffset="70442.614">602 4968 2000 0,'0'27'0'0,"0"-6"166"15,2 1 2-15,1 30-168 0,-1-3 0 0,1-9 101 16,-3-7 0-16,5-8-101 0,-5-1 0 0,0-2 31 16,0-3 0-16,0-3-31 0,0-3 0 0,-2-5 18 0,-1 0 2 15,3-4-20-15,-3-2 0 0,1 0 12 0,-1-1 0 16,1-1-12-16,-1 0 0 0,3 0-1996 0</inkml:trace>
  <inkml:trace contextRef="#ctx0" brushRef="#br0" timeOffset="70778.63">1031 4617 2082 0,'-1'0'0'0,"1"0"62"0,-4 0 1 0,-16 5-63 16,2 3 0-16,2 4 9 0,0 2 0 0,7 4-9 16,-4-2 0-16,5 4 31 0,0 1 2 0,0-1-33 15,3 1 0-15,-3 3 19 0,4 4 0 0,0-2-19 16,3-1 0-16,-2-1 15 0,1-1 0 0,4 1-15 0,-2 1 0 16,3-4 13-16,2 0 0 0,-1 2-13 0,3 3 0 15,-2 2 17-15,-1 2 0 0,1 5-17 0,3-5 0 16,3 2 17-16,-1-4 0 0,-2 2-17 0,-3 1 0 15,2-1 18-15,-2-2 0 0,3-3-18 0,-3-1 0 0,-2 0 14 16,-1-3 0-16,1-4-14 0,-3 4 0 0,-3-2 11 16,1 1 0-16,2-4-11 0,-3-7 0 0,-2-1 8 15,2-4 1-15,3-4-9 0,-2 1 0 0,2-1 4 16,0 0 2-16,0-1-6 0,0-3 0 0,0 4-1924 0</inkml:trace>
  <inkml:trace contextRef="#ctx0" brushRef="#br0" timeOffset="70923.019">1085 5242 1853 0,'-8'3'0'0,"2"1"19"0,-5 0 1 0,-26 6-20 16,4-2 0-16,6-5-2 0,3-3 2 0,3-3 0 15,-1 1 0-15,22 2-1418 0</inkml:trace>
  <inkml:trace contextRef="#ctx0" brushRef="#br0" timeOffset="71102.976">470 4943 1897 0,'0'0'0'16,"0"-3"16"-16,0 1 0 0,0-20-16 0,5 0 0 15,3 1 5-15,0 2 2 0,0 2-7 0,1 1 0 16,3 3 9-16,-3 1 0 0,2-1-9 0,-1 5 0 0,-10 8-1470 16</inkml:trace>
  <inkml:trace contextRef="#ctx0" brushRef="#br0" timeOffset="71850.05">2090 4674 1608 0,'0'0'0'15,"3"-5"0"-15,0 0 0 0,-1-3 6 0,1-3 2 0,2 0-8 16,-5 5 0-16,3 3 19 0,-3 3 1 16,-3-3-20-16,-1 1 0 0,0 2 71 0,-1 0 0 0,-6 0-71 15,-4 0 0-15,-4 0 31 0,-3 0 1 0,1 0-32 16,4 2 0-16,1 4 21 0,-2-1 0 0,2-2-21 15,0 2 0-15,2 3 41 0,1-4-1 0,-1 6-40 16,4 4 0-16,-3-1 42 0,1 4 0 0,4 2-42 16,3 3 0-16,2 2 52 0,3 1 0 0,3 2-52 15,2 2 0-15,3-4 49 0,1-1 1 0,2 1-50 16,-1 0 0-16,1 2 49 0,-1-1-1 0,-2-1-48 16,0 4 0-16,0 2 36 0,-4 1 1 0,0 1-37 15,-3 0 0-15,2-4 32 0,-1-1 1 0,-2-2-33 16,-2-3 0-16,-2-2 27 0,-4-4 0 0,0-1-27 0,0 0 0 15,0 0 23-15,0 0 2 0,3-2-25 0,-3-3 0 16,8-11-1960-16</inkml:trace>
  <inkml:trace contextRef="#ctx0" brushRef="#br0" timeOffset="72093.941">2110 5114 1821 0,'0'0'0'0,"3"-3"0"0,1 0 0 0,-3-4 36 0,2-1 1 16,-1 2-37-16,-2 4 0 0,-2 2 67 0,-1 5 0 16,-2-2-67-16,-7 5 0 0,-9 5 82 0,-3 0 1 15,-1-1-83-15,-1 4 0 0,-7-3 32 0,2 3 0 16,-2-2-32-16,-1-3 0 0,1 0 21 0,-4-1-1 16,4 1-20-16,4-2 0 0,0-1 20 0,7 0 0 0,-2 1-20 15,7 3 0-15,-1-5 26 0,7 1 1 0,3-3-27 16,3 0 0-16,0-2 25 0,5-3-1 0,0 0-24 15,0 0 0-15,0 0 18 0,0 0 1 0,0 0-19 16,0 0 0-16,0 0-1858 0</inkml:trace>
  <inkml:trace contextRef="#ctx0" brushRef="#br0" timeOffset="72318.929">2257 5016 1470 0,'0'0'0'0,"6"5"0"0,4 2 0 15,3 6 5-15,3 5 1 0,-4 1-6 0,1 1 0 0,-3 1 14 16,-2 2 1-16,0 3-15 0,0-6 0 0,-1 1 27 16,1-4 0-16,0-1-27 0,-3-3 0 0,-3-2 14 15,1-6 2-15,-3-1-16 0,3 0 0 0,-1-1 11 16,-2-3 1-16,3 1-12 0,-3 3 0 0,0-4-1214 0</inkml:trace>
  <inkml:trace contextRef="#ctx0" brushRef="#br0" timeOffset="72697.853">2619 4951 1670 0,'0'0'0'0,"0"1"0"15,0-1 0-15,0 0 8 0,-3 4 0 0,3-1-8 16,-5 5 0-16,2 1 32 0,-5 2-1 0,-2 2-31 16,2-4 0-16,0-1 61 0,0-1-1 0,3-3-60 15,1 1 0-15,0-5 27 0,3 3 0 0,-2-3-27 16,-1 2 0-16,4-2 18 0,0 0 1 0,-1 3-19 16,1-3 0-16,-3 0 36 0,3 0 0 0,0 0-36 15,0 0 0-15,0 0 43 0,0 0 0 0,3 0-43 16,-2 0 0-16,6 2 38 0,-2-1 2 0,-1 1-40 15,6 1 0-15,4 2 32 0,1-2 1 0,1 5-33 0,-1 5 0 16,-2-1 27-16,-3 4 0 0,1 0-27 0,-5 4 0 0,1 1 20 16,-3 4 1-16,-4-4-21 0,-4 0 0 15,1-2 15-15,-7-2 1 0,-1-1-16 0,-2-4 0 0,0 0 12 16,-4 0 1-16,-2-5-13 0,-2-1 0 16,-1-6 9-16,-4 0 1 0,2-6-10 0,-1-1 0 0,-4-4 9 15,2 2 0-15,3-10-9 0,3-2 0 0,21 21-1838 16</inkml:trace>
  <inkml:trace contextRef="#ctx0" brushRef="#br0" timeOffset="72830.517">2386 4862 1545 0,'0'0'0'0,"3"3"0"16,7-3 0-16,1 2 0 0,2 1 0 0,4 2 0 15,-1 1 0-15,-16-6-1159 0</inkml:trace>
  <inkml:trace contextRef="#ctx0" brushRef="#br0" timeOffset="73203">2732 4922 1457 0,'0'0'0'0,"5"5"0"0,3 0 0 16,1 6-2-16,2 5 1 0,4-2 1 0,1 0 0 16,0 4-46-16,-2-2 1 0,2-1 45 0,0 3 0 0,-3-2 38 15,-4-1 1-15,4-2-39 0,-2 0 0 0,-1-5 30 16,-2 0-1-16,0 0-29 0,-5-4 0 0,-3-4 28 16,0 0 0-16,0 0-28 0,0-4 0 0,1 0 115 15,3 4 1-15,0-8-116 0,-1-1 0 0,2-12 95 16,0-2 2-16,3-1-97 0,-5 3 0 0,4 4 76 15,1 1 1-15,0 0-77 0,-1 4 0 0,1-4 59 16,0 3 2-16,5 0-61 0,0 1 0 0,4 4 43 0,-1 0 2 16,2 0-45-16,-1 5 0 0,3 1 33 0,-3 2 0 15,1 5-33-15,2-2 0 0,1 2 24 0,0 0 1 16,-2 3-25-16,-2-4 0 0,1 4 19 0,-2 3 0 16,0-3-19-16,-3-3 0 0,-4 0 13 0,-4-2 2 15,-2-2-15-15,0 3 0 0,-1-1 10 0,-2-3 0 0,3 1-10 16,-3 3 0-16,0-4 8 0,-3 0 0 0,3 0-8 15,-2 3 0-15,2-3-1918 0</inkml:trace>
  <inkml:trace contextRef="#ctx0" brushRef="#br0" timeOffset="73812.771">3514 4762 1608 0,'0'0'0'0,"5"-3"0"15,5-5 0-15,6-4 20 0,1-1 1 0,4 2-21 16,-2 6 0-16,-1 1 44 0,-2 4 0 0,-2 1-44 15,2 2 0-15,-3 0 78 0,-1 2 2 0,0 0-80 0,0 0 0 16,-2 3 32-16,1 3 1 0,-1-2-33 0,-2 2 0 16,-5 5 21-16,-3-2 1 0,0 1-22 0,-8-1 0 15,0 0 32-15,-5-1 1 0,-3-1-33 0,0-4 0 0,2 0 33 16,-5 0 1-16,1-2-34 0,1 1 0 0,-4-6 38 16,0 3 0-16,0-4-38 0,1 0 0 0,-3-4 38 15,3 3 2-15,4-7-40 0,3 0 0 0,2 0 28 16,5-3 1-16,2 5-29 0,4-5 0 0,0 1 20 15,4 2 0-15,2-3-20 0,5-2 0 0,2-2 14 16,3 2 0-16,-2-3-14 0,2 3 0 0,-3 1 6 0,-2-1 0 16,-2 0-6-16,4 2 0 0,-2-1 0 0,4-4 1 15,1 5-1-15,-4 4 0 0,4 4-1 0,-3 3 1 16,3 3 0-16,-3 2 0 0,1 0-22 0,-1 3 1 16,3 0 21-16,0 1 0 0,1 6-71 0,-1-1 1 0,2 2 70 15,-2 3 0-15,-2-7-51 0,0 4 2 16,-1 1 49-16,-3-1 0 0,-5-3-34 0,1 0 0 0,-5-2 34 15,-1-2 0-15,0-2-22 0,0-3 1 0,-1 1 21 16,-2-2 0-16,3-3-3 0,-5 2 1 0,2-2 2 16,0 0 0-16,1 0 0 0,-3 0 1 0,-1-2-1 15,1-4 0-15,-3-2 8 0,3-2 1 0,-3-5-9 16,4-1 0-16,0-2 19 0,3-5 0 0,1 2-19 16,0 4 0-16,0-2 33 0,1 1-1 0,6-1-32 15,2 7 0-15,-1 2 43 0,5 4 0 0,-3-1-43 16,1 4 0-16,-3-1 41 0,1 4 1 0,4-4-42 15,3 4 0-15,0 4 36 0,1-3 1 0,-1 2-37 16,-1 2 0-16,1 1 24 0,0 4 1 0,-2-2-25 0,2 0 0 16,-5 0 19-16,2 0 0 0,-4-1-19 0,-1 0 0 15,-3-4 14-15,-2 0-1 0,-1 2-13 0,1-2 0 16,-3 2 10-16,3 0 0 0,-3-2-10 0,0-2 0 16,0 2 9-16,0-3 0 0,0 4-9 0,-3-4 0 0,3 0-1906 15</inkml:trace>
  <inkml:trace contextRef="#ctx0" brushRef="#br0" timeOffset="74060.397">4276 4666 1658 0,'0'0'0'0,"4"3"0"16,0-3 0-16,4 0 1 0,5 5 1 0,0-5-2 16,0 3 0-16,-4-3 14 0,4 0-1 0,1 0-13 15,-1 0 0-15,0 0 13 0,-1 0 0 0,1-3-13 16,0 0 0-16,3-2 19 0,1 0 0 0,-1-3-19 16,-3 4 0-16,0-3 15 0,-4-2 1 0,3 1-16 15,-3 0 0-15,-4 3 18 0,1 0 0 0,-1 2-18 16,0-2 0-16,-5 5-1365 0</inkml:trace>
  <inkml:trace contextRef="#ctx0" brushRef="#br0" timeOffset="74409.865">4570 4478 1545 0,'0'0'0'0,"3"3"0"0,-3 1 0 0,5 4 22 16,-2 5 2-16,2 0-24 0,3 3 0 0,1-1 56 15,-1 3 0-15,2-2-56 0,1-1 0 0,-3 0 53 16,5-1 1-16,-4-1-54 0,-1-5 0 0,-3-4 27 16,-2-1-1-16,0-1-26 0,-3 1 0 0,2-1 17 0,-2-2 0 15,0 1-17-15,0 1 0 0,0-2 18 0,0 0 0 16,0 0-18-16,-2-2 0 0,2-1 18 0,-3-5 0 16,3 0-18-16,-3-4 0 0,1-9 20 0,-1 1 0 15,3-1-20-15,3 7 0 0,5 4 17 0,-1 2 1 16,4 4-18-16,1-4 0 0,1 0 17 0,0-2 1 15,3 2-18-15,-3 2 0 0,3 1 15 0,-2 0 0 16,2 2-15-16,0 2 0 0,-3-2 14 0,-1-1 0 0,1 3-14 16,0 1 0-16,-5 0 10 0,0 1 2 0,0 3-12 15,1-4 0-15,-4 0 7 0,0 0 2 0,1 3-9 16,-1-3 0-16,-2 1 3 0,2 2-1 0,-3-1-2 16,1 1 0-16,-3-3-1636 0</inkml:trace>
  <inkml:trace contextRef="#ctx0" brushRef="#br0" timeOffset="75019.666">5033 4573 1269 0,'0'0'0'0,"4"3"0"16,0-3 0-16,4 0 0 0,5 3 0 0,0-3 0 16,0 0 0-16,-1 0 19 0,1-3 0 0,0 0-19 0,-5 1 0 15,-5-1 54-15,2 3 1 0,-5-3-55 0,1 1 0 16,-1 2 29-16,0-3 0 0,-1 1-29 0,1 1 0 16,-3-1 21-16,1 2 1 0,2-3-22 0,-3 1 0 0,-2 2 39 15,2 2 0-15,-5 1-39 0,0-3 0 16,2 3 49-16,-2 2 0 0,0-3-49 0,0 4 0 0,8-1 48 15,-5-1 2-15,2 1-50 0,1 2 0 0,-1-3 41 16,3-1 1-16,0 2-42 0,0 0 0 0,0 0 32 16,0 1 1-16,8-1-33 0,0 3 0 0,5 0 27 0,1 0 0 15,2-4-27-15,-5-1 0 0,-5-3 20 0,1 0 1 16,-2-3-21-16,-4 3 0 0,2-3 17 0,1 2 1 16,0-3-18-16,0 1 0 0,0-2 14 0,4 1 1 15,2-4-15-15,1 0 0 0,-5-2 12 0,2 2 2 16,0 2-14-16,0 0 0 0,0-1 10 0,0 3 0 0,2-1-10 15,-5 2 0-15,-2 3 8 0,0 0 0 0,-1 0-8 16,1 0 0-16,2 3 4 0,-2-1 2 0,1 4-6 16,4-1 0-16,0 4 3 0,2 2 2 0,-2 5-5 15,-3-2 0-15,3 1 2 0,-4-1 1 0,1 2-3 16,-2-1 0-16,1 1 1 0,-3 0 2 0,-1-2-3 16,-1 1 0-16,1-8 1 0,-4 3 1 0,1-2-2 15,2 0 0-15,-4 0 1 0,2-4 0 0,-2 0-1 16,-3-3 0-16,3 2 1 0,2-3 2 0,-5 0-3 15,0 0 0-15,-2-4 4 0,-2-4 1 0,-1-3-5 16,5-2 0-16,0-4 7 0,-2-4 2 0,4-1-9 16,5 1 0-16,1 1 13 0,1 2 0 0,5-2-13 0,-1 4 0 15,3-2 16-15,-3 3 0 0,5 2-16 0,1-1 0 16,5 1 12-16,-4 0 1 0,3 4-13 0,1-4 0 16,1 5 11-16,2 0-1 0,2 0-10 0,-3 5 0 0,-1 3 8 15,-1 3-1-15,0 2-7 0,-3-2 0 0,-4-1 5 16,-4 4 0-16,1-1-5 0,-4 0 0 0,1 3 4 15,-1-4 0-15,1 4-4 0,-6 0 0 0,1 3 3 16,-3-3 0-16,-6 2-3 0,-1-2 0 0,-1 0 2 16,-5 0 2-16,-1-4-4 0,2 1 0 0,-1-2 2 0,2-3 0 15,-1 0-2-15,4 0 0 0,2-5 2 16,1-1 1-16,7 5-3 0,-2-3 0 0,5 4-1785 0</inkml:trace>
  <inkml:trace contextRef="#ctx0" brushRef="#br0" timeOffset="75462.515">5695 4535 1595 0,'0'0'0'0,"3"0"0"15,-1 0 0-15,4 0 20 0,-1 0 1 0,3 0-21 16,-3 0 0-16,3 1 42 0,-4 2 1 0,4-3-43 16,2 0 0-16,1 0 56 0,-3-3 1 0,2 2-57 15,-2-4 0-15,0 2 28 0,-1-1 0 0,-2 3-28 16,0-2 0-16,-2-2 18 0,2 2 0 0,-2 0-18 15,2 1 0-15,-5-3 22 0,2 2-1 0,1 0-21 16,-3 1 0-16,3-1 22 0,-3-2 1 0,2 2-23 16,1 2 0-16,-3-2 21 0,1-2 2 0,3 2-23 0,-4-2 0 15,0-3 21-15,0 0 0 0,0 0-21 16,0 3 0-16,0 1 18 0,0 2 0 0,0 0-18 0,-4 2 0 16,3-3 15-16,1 2 0 0,-3 1-15 0,1 0 0 15,-4 0 14-15,-1 1-1 0,-1 2-13 0,0 2 0 0,-3 3 12 16,2 3 0-16,-3-4-12 0,6 0 0 0,3 1 11 15,-2 0 0-15,5 0-11 0,-3-5 0 16,1 2 15-16,2 3 0 0,2-3-15 0,1 3 0 0,2-4 16 16,-2 3 2-16,2 2-18 0,4-1 0 0,4 0 18 15,3 0 1-15,0-3-19 0,2 0 0 0,-3 1 18 16,6-1 1-16,0-1-19 0,0 0 0 0,1-4 15 0,2 0 0 16,-3 0-15-16,-4-4 0 0,-4 0 10 0,0-4 1 15,-1-3-11-15,0 1 0 0,-3 2 8 0,1-3 1 16,-2-3-9-16,-2-2 0 0,-1-5 2 0,0-2 1 15,-5-3-3-15,3-1 0 0,-3 27-1838 0</inkml:trace>
  <inkml:trace contextRef="#ctx0" brushRef="#br0" timeOffset="75638.245">6028 4155 1482 0,'0'0'0'0,"0"1"0"16,2 2 0-16,1 0 2 0,-3-1 2 0,5 9-4 15,-1 5 0-15,8 9 1 0,2 7 0 0,2 1-1 16,-5-4 0-16,3-1 42 0,2-2 1 0,-3-3-43 15,-3 3 0-15,1-3 24 0,-2-2 0 0,2 0-24 16,-3-4 0-16,2 2 18 0,-2-6 1 0,-3-1-19 16,-2-1 0-16,-3-3 53 0,-3-3 1 0,1 0-54 15,2-5 0-15,0 3 63 0,-3-3 0 0,0 0-63 16,1 0 0-16,2 0-1421 0</inkml:trace>
  <inkml:trace contextRef="#ctx0" brushRef="#br0" timeOffset="75801.525">6355 4303 1709 0,'0'0'0'0,"-5"7"0"0,-3-3 0 0,-3 8 24 15,-2 5 2-15,-4-1-26 0,-4 4 0 0,-3 1 44 16,-2 3 1-16,4-4-45 0,-7 1 0 0,4-4 39 0,1-1 1 16,2-3-40-16,3-1 0 0,1 0 20 0,5-5 0 15,1 1-20-15,-1-3 0 0,13-5-1476 0</inkml:trace>
  <inkml:trace contextRef="#ctx0" brushRef="#br0" timeOffset="75998.121">6208 4473 1771 0,'0'0'0'0,"0"5"0"16,5 2 0-16,3 1 21 0,1 2-1 0,3 3-20 15,-6-2 0-15,5 1 37 0,-3-1 0 0,0-4-37 16,-2-1 0-16,1-1 6 0,-2-2-1 0,-2-3-5 16,-2 2 0-16,3-2 21 0,-4-2 2 0,1-1-23 15,2 0 0-15,-3 3-1457 0</inkml:trace>
  <inkml:trace contextRef="#ctx0" brushRef="#br0" timeOffset="76222.081">6396 4170 1695 0,'0'0'0'0,"2"5"0"0,1-3 0 0,2 4-1 15,-2-1 0-15,2 6 1 0,3 6 0 0,0 7-21 16,4 1-1-16,1 4 22 0,0-4 0 0,0 2 51 16,-1-5-1-16,-2 2-50 0,1-7 0 0,-3 2 33 0,-3-3 0 15,0-3-33-15,-1 0 0 0,0-2 30 0,-4 1 0 16,0-4-30-16,0-3 0 0,0-2 80 0,0-1-1 15,-4 1-79-15,3-3 0 0,1 2 64 0,-3 1 1 16,1-3-65-16,2-3 0 0,0 3-1625 0</inkml:trace>
  <inkml:trace contextRef="#ctx0" brushRef="#br0" timeOffset="76404.552">6586 4326 1670 0,'0'0'0'0,"-2"1"0"16,2-1 0-16,0 0 5 0,0 3 1 0,-6-1-6 15,-4 4 0-15,-7 7 5 0,-7 3 2 0,0-4-7 16,2 1 0-16,1-5 13 0,3-3 2 0,-1-2-15 16,7 2 0-16,2-1 28 0,5 3 0 0,-1-6-28 15,4 2 0-15,-1-3 20 0,-2 0 2 0,5 0-22 16,0 0 0-16,0 0 16 0,-3 0 2 0,2 0-18 0,1 0 0 16,0 0-1390-16</inkml:trace>
  <inkml:trace contextRef="#ctx0" brushRef="#br0" timeOffset="77095.157">6627 4371 1494 0,'0'0'0'0,"4"4"0"0,2-3 0 0,5 4 5 16,-1 3 0-16,2 0-5 0,3 3 0 0,-3-3 6 15,1 4 0-15,2 1-6 0,0-5 0 0,-3 0 41 16,0 0 2-16,1-3-43 0,-5-2 0 0,-3 2 21 0,-3-5 2 16,1 3-23-16,-3-3 0 0,0 0 15 15,0 0 2-15,0 0-17 0,0 0 0 0,-3 0 48 0,1-3 2 16,2-5-50-16,-5 0 0 0,-1-5 41 0,-4-8 2 15,2 1-43-15,-1 1 0 0,1 1 28 0,0-2 1 16,0 1-29-16,3 1 0 0,0 3 20 0,5 2 2 16,0 0-22-16,-3 2 0 0,3 6 0 0,0 1 1 15,0 4-1-15,0-3 0 0,0 1-9 0,0 2 0 0,3 0 9 16,2 2 0-16,0 1-28 0,3-3 1 16,-4 1 27-16,4 2 0 0,2 1-38 0,1 0 1 0,2 4 37 15,-5-3 0-15,-3 3-27 0,-1-3 0 0,4 1 27 16,-3 0 0-16,2 1-19 0,-1-3 0 0,0 0 19 15,1 0 0-15,-1 0 1 0,2-3 0 0,-2 2-1 16,6-1 0-16,0 1 32 0,1 0 1 0,-3 2-33 16,1-2 0-16,2-1 66 0,-1 2 1 0,-1 3-67 15,-1-6 0-15,-2-1 73 0,0 0 1 0,-3 0-74 16,-2 0 0-16,2 0 61 0,0 0 1 0,-1 0-62 16,1-1 0-16,1-2 41 0,-1-1 2 0,0 3-43 15,3-4 0-15,-3 2 32 0,3-2 1 0,0-3-33 0,1 0 0 16,4-3 24-16,1-1 0 0,-4 2-24 0,-2-1 0 15,0 3 18-15,0 3 1 0,-2-3-19 0,2 4 0 16,0-1 18-16,0 2 0 0,0-2-18 0,-3-1 0 0,-2 1 19 16,2 2 0-16,-4 1-19 0,1-3 0 0,0 2 17 15,1 0 1-15,-3 2-18 0,0-3 0 0,-3 0 17 16,1-4 1-16,-1 3-18 0,-2-3 0 0,-1 2 15 16,-1-1 0-16,-1 4-15 0,0-2 0 0,0-1 11 15,5 5 1-15,2-3-12 0,1 3 0 0,-5 1 9 16,2 0 0-16,3 1-9 0,-4 3 0 0,3 0 6 0,-2 4 2 15,-2 0-8-15,5 5 0 0,0 3 6 0,0-1-1 16,0 3-5-16,0-1 0 0,0 2 5 0,0 2-1 16,0-1-4-16,5-4 0 0,-2 0 4 0,5-2 0 15,-3 1-4-15,-1-1 0 0,1-3 3 0,-2-3-1 0,2 0-2 16,-2-3 0-16,-1-2 1 0,1-3 1 0,0 1-2 16,2 2 0-16,-3-3 1 0,1-3 2 0,2 2-3 15,3-2 0-15,3-2 3 0,2 2 1 0,1-5-4 16,2-2 0-16,5-1 6 0,-1-2 1 0,1 2-7 15,1 2 0-15,2 1 5 0,-1-3 2 0,0 1-7 16,1 2 0-16,-24 8-2043 0</inkml:trace>
  <inkml:trace contextRef="#ctx0" brushRef="#br0" timeOffset="77258.192">7652 4261 1834 0,'0'0'0'0,"0"1"0"0,-3 6 0 16,3-1 37-16,0 5 0 0,-2 2-37 0,-2-1 0 0,0 3 91 16,-4-3 1-16,4-4-92 0,-4-2 0 0,3-2 14 15,0-1 0-15,2-2-14 0,3-2 0 0,0 1-1590 16</inkml:trace>
  <inkml:trace contextRef="#ctx0" brushRef="#br0" timeOffset="116950.476">7212 6218 1306 0,'0'0'0'0,"0"0"0"16,0-4 0-16,0 4 72 0,0-1-1 0,0 1-71 0,0-3 0 15,0 3 138-15,0-5 0 0,0 5-138 0,0-3 0 0,0 3 106 16,0-2 1-16,0 2-107 0,-3 0 0 0,3 0 25 15,-3 0 1-15,3 0-26 0,-2-3 0 0,2 3 32 16,-8-11-1-16,8 11-31 0,-20-10 0 0,2 6 28 16,-3-3 0-16,1 3-28 0,-1-1 0 0,0 2 24 15,0-1 0-15,-1 3-24 0,-2-2 0 0,-6 1 21 16,-2-1-1-16,-3-2-20 0,-2 2 0 0,-1-6 17 0,0 1 1 16,-7 4-18-16,2 0 0 0,-6-1 17 0,-2 3 3 15,-3 1-20-15,-5-4 0 0,-2 2 18 0,-3 0 1 16,1 1-19-16,-4-1 0 0,0 3 15 0,-8 3 2 15,0-3-17-15,-5 2 0 0,0 1 16 0,-2-3 1 0,-3 3-17 16,2 2 0-16,-1-4 14 0,-2 3 1 0,1-1-15 16,-2-3 0-16,2-3 13 0,-3 1 1 0,1 0-14 15,-1 1 0-15,4 1 11 0,-4-3 1 0,5-1-12 16,-1 0 0-16,-1-1 12 0,2 0-1 0,4 0-11 16,4 2 0-16,3-1 9 0,2 0 0 0,3 1-9 15,3 2 0-15,7-4 6 0,-2 2 2 0,0-2-8 16,5 2 0-16,4-2 7 0,1 2 1 0,6-2-8 15,1-1 0-15,9 1 6 0,-1 0-1 0,6 1-5 16,5 0 0-16,3 1 6 0,2 2 1 0,2-4-7 16,-1 3 0-16,1 1 8 0,3 1 3 0,0-3-11 15,5 1 0-15,0 2 11 0,3-3 1 0,2 3-12 16,2-3 0-16,-3 3 14 0,4 0-1 0,-3 0-13 0,2 0 0 16,1 0 15-16,0 0 0 0,0 0-15 0,1 0 0 15,6 0 18-15,-3 0 1 0,6 0-19 0,6 0 0 16,9 0 18-16,4 0 1 0,0 0-19 0,1 0 0 15,0 0 16-15,2 3 1 0,2-3-17 0,1 0 0 0,5 0 15 16,-2 0-1-16,3 0-14 0,1 0 0 0,1 0 13 16,3 3 0-16,3-3-13 0,2 0 0 0,-1 0 11 15,4 0 2-15,2 0-13 0,6 0 0 0,0-3 9 16,5 0 1-16,3 1-10 0,-1 2 0 0,2-5 6 0,3 2 2 16,2 3-8-16,-1 0 0 0,5 2 7 0,0 4 1 15,-2-1-8-15,1-2 0 0,1 2 5 0,0 3 2 16,3 0-7-16,-4-1 0 0,1 1 5 0,-3 2 0 15,1-2-5-15,1 0 0 0,-2 0 5 0,1 0-1 16,-6-4-4-16,-1 4 0 0,-4 2 2 0,0 1 1 16,0-3-3-16,-8 0 0 0,-1-2 2 0,-3 0 0 0,0 2-2 15,-3-3 0-15,-1-2 1 0,-5-1 2 0,1 1-3 16,-3 0 0-16,-4 2 1 0,-3 0 0 0,-4-2-1 16,-2-3 0-16,-4 0 0 0,-2 0 1 0,-4 1-1 15,-4 2 0-15,-1-3 0 0,-1 2 1 0,-4-2-1 16,-3 0 0-16,-3 0 0 0,-5 0 1 0,0 0-1 15,0 0 0-15,0 0 0 0,0 0 1 0,-4-2-1 16,3-1 0-16,1 2 0 0,-3 1 0 0,-2 0 0 16,-3-3 0-16,-5-2 0 0,-8-3 0 0,1 0 0 15,-6 3 0-15,-3 2 0 0,-4 0 0 0,-1 1 0 16,-4-4 0-16,-3 0 0 0,-5 2 0 0,-4 0 0 0,-1 1 0 16,-6 1 0-16,-2 0 0 0,-3 2 0 0,-2 2 0 15,-3 3 0-15,-5-1 0 0,-3 0 0 0,-3 0 0 16,-3-2 0-16,-2 1 0 0,-5 0 0 0,1 2 0 15,-3-2 0-15,0 2 0 0,-6 0 0 0,-1-2 0 0,0-2-1 16,1 3 1-16,-3-1 0 0,5-2 0 0,0-1-1 16,2 0 1-16,4 4 0 0,3-4 0 0,6 0-1 15,-1 0 1-15,5 0 0 0,0 0 0 0,7 3-1 16,1-3 1-16,1 0 0 0,4 0 0 0,6 0-1 16,2 0 1-16,0 0 0 0,0-3 0 0,8 3 0 0,-1 0 0 15,6 0 0-15,3 3 0 0,4-3 0 0,2 0 0 16,5 0 0-16,3 0 0 0,2 0 0 0,3 0 0 15,1 1 0-15,6 2 0 0,-1-3 0 0,2 2 0 16,1 0 0-16,5-2 0 0,2 0 0 0,0 0 0 16,1 0 0-16,-1 1 0 0,3-1 0 0,0 0 1 15,0 3-1-15,-1-3 0 0,-3 2 1 0,4 0 0 16,-3-1-1-16,2 2 0 0,1-3 1 0,-4 2 0 0,4 1-1 16,-1-3 0-16,1 3 1 0,0 2 1 0,-3-3-2 15,0 4 0-15,1-1 1 0,-4 3 0 0,-1-4-1 16,-6 1 0-16,13-5-2200 0</inkml:trace>
  <inkml:trace contextRef="#ctx0" brushRef="#br0" timeOffset="124092.228">14045 6070 464 0,'0'0'0'0,"0"0"0"15,0 0 0-15,0 0 57 0,0 0 1 0,0 0-58 16,-1 0 0-16,1 0 130 0,-5 3 0 0,5-3-130 16,-24 5 0-16,2-3 101 0,-7 1 1 0,-1 0-102 15,1-1 0-15,-5-2 28 0,3 0 1 0,-4 0-29 16,1 0 0-16,-6-2 37 0,-1-1 0 0,-2-5-37 15,0 3 0-15,-7 1 34 0,-4 0 1 0,0-4-35 16,-2 1 0-16,-1-1 22 0,-2 0 2 0,-5 1-24 16,2 1 0-16,-5 1 17 0,2-3-1 0,-2 4-16 15,-2-1 0-15,-6 2 18 0,0 0 1 0,-4 1-19 16,-1-1 0-16,-5-2 33 0,-2 5 1 0,-1-3-34 16,0 3 0-16,1 0 39 0,-1 0 0 0,-4-2-39 0,-1 1 0 15,2 1 36-15,-1-2 1 0,-1 2-37 0,1 0 0 16,1-3 34-16,-1 1 0 0,-1 1-34 0,-1-1 0 15,5-1 28-15,-3 1 0 0,4 2-28 0,0-3 0 16,4 3 27-16,1 3-1 0,-2-3-26 0,7 0 0 0,2-3 22 16,1 3 0-16,2 0-22 0,-1-3 0 0,4 2 20 15,-2 1 1-15,5 0-21 0,0 0 0 0,2 0 16 16,5 1 1-16,1-1-17 0,1 0 0 0,1 3 18 16,1-3 1-16,5-3-19 0,2 2 0 0,2 1 21 0,6-5 0 15,0 2-21-15,7 3 0 0,4-4 26 0,3 3-1 16,8 1-25-16,-1 0 0 0,11 0 32 0,1 0 0 15,0 0-32-15,3 0 0 0,5 0 35 0,0 0 0 16,3 1-35-16,7 3 0 0,3-4 36 0,-1 3 0 16,12 2-36-16,2-4 0 0,9 2 29 0,6 0 1 15,4 2-30-15,1-3 0 0,8-1 26 0,2-1 0 16,5 2-26-16,2 1 0 0,4-1 22 0,5 1 2 0,0 0-24 16,1 2 0-16,-1-2 24 0,4 2-1 0,4 3-23 15,1 0 0-15,9-1 21 0,-3 1 2 0,3 2-23 16,4 1 0-16,-2 2 20 0,1-4 1 0,2 2-21 15,-1 2 0-15,5-5 19 0,1 1 2 0,1 2-21 16,-1-3 0-16,1 0 19 0,-1 0 0 0,0 0-19 16,4 2 0-16,1-3 16 0,-1 1 0 0,-2 0-16 15,-3-3 0-15,0 3 13 0,-1-3-1 0,0 3-12 16,0-4 0-16,-2 3 9 0,1-1 1 0,-4 0-10 16,-6-1 0-16,-2-2 9 0,1-1 0 0,-2 1-9 0,-1 0 0 15,-3 2 7-15,-4-3 1 0,-1 1-8 0,-6 0 0 16,-4 2 6-16,-1-2 2 0,-3-2-8 0,-2 4 0 15,-4 1 6-15,-2-1 1 0,-2 3-7 0,-10 0 0 16,-2 0 4-16,-6 0 2 0,-7-2-6 0,-7 2 0 0,-5 0 4 16,-4 0 1-16,-4-2-5 0,-6-1 0 15,0-5 3-15,-5 0 0 0,-3 0-3 0,-8-3 0 0,-4-2 3 16,-9 0 0-16,-5-3-3 0,-1-3 0 0,-9 2 2 16,-4-4 2-16,-5 5-4 0,-1-3 0 0,-5 3 2 15,0 4 0-15,-8-4-2 0,0 3 0 0,-4-3 2 0,-4 0 1 16,-5 0-3-16,-3 3 0 0,-1 2 1 0,-4 0 1 15,-3 1-2-15,3-2 0 0,-1 1 0 0,-3 3 1 16,-2-5-1-16,0 2 0 0,-2-1 0 0,-1 3 0 16,-2-5 0-16,-1 1 0 0,-1 0 0 0,4 0 0 15,1-3 0-15,4 0 0 0,-1 1 0 0,1-3 0 0,6 2 0 16,1 0 0-16,-1-3 0 0,5 2 0 0,-3 1 0 16,1-3 0-16,0 1 0 0,3 2 0 0,4 0 0 15,-4 0 0-15,5 4 0 0,0 0 0 0,2 3 0 16,1 1 0-16,4 1 0 0,-4 3 0 0,3-3 0 15,4-1 0-15,3 0 0 0,3 3 0 0,1-3 0 16,4 4 0-16,5-4 0 0,6 4 0 0,-2-4 0 16,5 2 0-16,-1-1 0 0,3 1 0 0,4 1 0 15,2-3 0-15,4 2 0 0,0 1 0 0,1-3 0 16,5 3 0-16,3-6 0 0,1 3 0 0,6 0 0 16,2 0 0-16,5 0 0 0,2-3 0 0,3 3 0 15,-3 0 0-15,1 0 0 0,2 0 0 0,0 0 0 16,0 0 0-16,0 0 0 0,0 0 0 0,5 0 0 0,8 0 0 15,9 0 0-15,10-2 0 0,2-1 0 0,7 0 0 16,0 3 0-16,10 0 0 0,0 0 0 0,7-2 0 16,1-2 0-16,5 0 0 0,6 0 0 0,0-3 0 0,6 1 0 15,-1 0 0-15,6 1 0 0,7 0 0 0,6 0 0 16,3 2 0-16,7 0 0 0,-2 1 0 0,5-1 0 16,3 0 1-16,-2 2-1 0,2 1 0 0,3 1 0 15,2 2 1-15,0-3-1 0,-2 0 0 0,-1-3 1 16,-2 2 1-16,1 1-2 0,-1 1 0 0,-2 2 1 0,1 0 0 15,-6-1-1-15,-4 1 0 0,-3 0 1 0,-4 2 0 16,-1-3-1-16,0 4 0 0,-5-1 1 0,-3-2 0 16,-3 2-1-16,-9-4 0 0,-4 2 1 0,-6 1 1 15,-2 0-2-15,0 0 0 0,-8-4 1 0,-2 1 0 0,-7 2-1 16,-1 0 0-16,-7-1 0 0,-1 1 1 0,-6-3-1 16,0 2 0-16,-8 1 1 0,1-3 1 0,-8-3-2 15,1 1 0-15,-5 2 3 0,-5 0 0 0,-1 0-3 16,1 0 0-16,-3 0 2 0,0 0 2 0,-3-5-4 15,0 2 0-15,-2 0 3 0,0 2 1 0,-8-3-4 16,-7 0 0-16,-6-4 5 0,-6 0-1 0,-1 3-4 16,-2-1 0-16,-2 1 4 0,-1 2 0 0,-5-2-4 15,1-3 0-15,-6 0 4 0,1 0-1 0,-8 2-3 16,0-2 0-16,-3 3 3 0,-7 2 1 0,0-2-4 16,-2 2 0-16,0-5 3 0,-3 0 0 0,-5 4-3 15,-2-1 0-15,-9 2 4 0,-2-2-1 0,-4 2-3 0,-5-5 0 16,-4 3 2-16,1 0 2 0,-5-1-4 0,-2 1 0 15,-3 1 2-15,-2-1 1 0,-2-2-3 0,-3 3 0 16,1-4 1-16,-2 0 2 0,2-2-3 0,1 2 0 16,3 1 1-16,-1-1 0 0,2 0-1 0,4 3 0 0,0 0 1 15,2-1 0-15,8 1-1 0,1-3 0 0,8 3 1 16,1 1 2-16,7 1-3 0,0-2 0 0,9-2 1 16,4 3 1-16,6 2-2 0,5 1 0 0,5 2 1 15,7 4 0-15,9-4-1 0,7 3 0 0,14-1 1 16,6 2 0-16,3-2-1 0,7-2 0 0,4 2 2 0,4 2-1 15,7-2-1-15,9-1 0 0,-26-2-2158 0</inkml:trace>
  <inkml:trace contextRef="#ctx0" brushRef="#br0" timeOffset="161287.536">2528 6107 590 0,'0'0'0'0,"0"0"57"0,0 0 1 0,0 0-58 0,-21-5 0 16,21 5 114-16,-5 0-1 0,5 0-113 0,-3 0 0 15,3 0 144-15,-1 0-1 0,1 0-143 0,0 5 0 16,0-5 14-16,0 1-1 0,0-1-13 0,9 11 0 0,-9-11 49 16,21 26-1-16,-5-7-48 0,1-5 0 0,4 5 69 15,1-3 2-15,2 1-71 0,-3 2 0 0,5 2 47 16,-1 1 0-16,4 2-47 0,-4-4 0 0,4 4 42 15,1-3 0-15,4-1-42 0,2-4 0 0,3 0 33 16,-1-2 0-16,3-1-33 0,1-2 0 0,-4 0 31 0,3 2 2 16,1-4-33-16,-1-1 0 0,6 0 32 0,-4-3 1 15,1-1-33-15,-1 3 0 0,3 1 33 0,2-4 1 16,-2 1-34-16,-3 0 0 0,4 1 31 0,-3-4 2 16,3-1-33-16,4 1 0 0,0 1 30 0,3-3 1 0,0 2-31 15,-5 1 0-15,1-3 25 0,-2 3 2 16,4-3-27-16,-1-3 0 0,3 0 24 0,5 1-1 0,-4-3-23 15,-1 4 0-15,0-1 19 0,0 2 1 0,0-4-20 16,2 0 0-16,1 1 15 0,4 2 1 0,0-3-16 16,-2 0 0-16,-5-1 13 0,2 2 2 0,1-2-15 15,-1 2 0-15,3 0 12 0,1 1 1 0,-1-1-13 16,0-2 0-16,3-3 11 0,-3 0 0 0,0 0-11 16,-4 4 0-16,2-1 9 0,-4 2 0 0,1-2-9 15,0-3 0-15,0 0 9 0,0 0 0 0,0 4-9 16,-4-4 0-16,1 0 7 0,-2 0 1 0,-1-3-8 15,2 3 0-15,-1-2 5 0,5-1 1 0,-3 2-6 16,-5-4 0-16,1 2 4 0,-3 1 2 0,-2-2-6 0,1 1 0 16,1 0 3-16,-1 1 2 0,4-3-5 0,-6 6 0 15,0-5 3-15,1 5 1 0,1 0-4 0,2 1 0 16,-2 1 2-16,3 0 1 0,-2 5-3 0,7 0 0 0,-1 5 1 16,1 3 2-16,3-3-3 0,0 1 0 0,2 0 0 15,1 1 1-15,2 1-1 0,-4 4 0 0,-1 1 0 16,0 3 0-16,-3-2 0 0,3 0 0 0,-3-4 0 15,2 1 0-15,-5-5 0 0,1 2 0 0,-6-1-1 16,2-3 1-16,-4-1 0 0,-3-1 0 0,-1 1-2 16,-4-3 1-16,1-3 1 0,-4-2 0 0,-1-6-1 0,0 2 0 15,1-4 1-15,0 2 0 0,2 1 0 0,-2-2 0 16,4 1 0-16,-2-2 0 0,1 0 0 16,1-1 1-16,1 5-1 0,3-2 0 0,3 1 2 0,4 2 1 15,-2-1-3-15,2 2 0 0,1 3 2 0,-3-1 1 16,3 2-3-16,4-1 0 0,1 3 3 0,1 1 0 0,1 0-3 15,1 5 0-15,3-1 0 0,1 4 1 0,1-1-1 16,-4-1 0-16,4 0 0 0,2 1 0 0,-2 2 0 16,-5 1 0-16,0 2-1 0,-1 4 1 0,0-3 0 15,1 3 0-15,-3-1-2 0,3 0 1 0,-5-1 1 16,2 2 0-16,-4 1-5 0,-4-1 1 0,4-3 4 16,1-1 0-16,5 1-5 0,-1 3 1 0,1-5 4 15,-5 2 0-15,0-5-5 0,-2 1 2 0,0 2 3 16,4-5 0-16,2 2-4 0,1 0 2 0,-2-1 2 15,-2-1 0-15,-3 0-2 0,2-4 1 0,0-1 1 16,3 1 0-16,-2 1 0 0,2 2 0 0,0-5 0 16,0 0 0-16,2-5 0 0,1 2 0 0,0 0 0 15,2 1 0-15,6-2 0 0,1 0 0 0,-1 0 0 0,-2-3 0 16,2 3 0-16,2-1 0 0,1-3 0 0,4 5 0 0,1 1 0 16,2-1 1-16,3-2-1 0,0 2 0 0,1-2 0 15,2 1 1-15,2 0-1 0,0 1 0 0,3 2 1 16,-1-6 0-16,-2 3-1 0,-8 0 0 0,-4 3 1 15,-2-4 2-15,-4 2-3 0,-1-5 0 0,-1 0 2 16,-4 0 1-16,-4 0-3 0,-4-1 0 0,-8-2 2 16,-6-2 2-16,-4-3-4 0,-5-1 0 0,-4-4 2 15,-5 1 1-15,-2-4-3 0,-1 6 0 0,-2-1 4 0,-1 4-1 16,1 0-3-16,2-1 0 0,3 1 2 0,1 2 2 16,9 0-4-16,2-3 0 0,-28 16-1800 0</inkml:trace>
  <inkml:trace contextRef="#ctx0" brushRef="#br0" timeOffset="162410.788">16211 5678 1381 0,'0'0'0'0,"0"0"0"16,-6-13 0-16,6 13 17 0,-14-27 0 0,6 11-17 15,1 0 0-15,2 2 39 0,2-2 0 0,-3 4-39 16,4-1 0-16,2 5 45 0,0 2 1 0,0 1-46 15,0 0 0-15,0 2 25 0,0 1-1 0,0 2-24 16,5 2 0-16,1 1 16 0,1 0 0 0,4 10-16 16,5 4 0-16,8 10 13 0,5 7 1 0,2-1-14 15,4-5 0-15,5 1 11 0,0-4 1 0,5 7-12 16,-1-2 0-16,3 5 22 0,4 3-1 0,0 1-21 0,3 3 0 16,3-1 29-16,7 0 1 0,-2-2-30 0,5-4 0 15,0-3 40-15,0-8 0 0,0 1-40 0,0 7 0 16,0-4 47-16,0 2 0 0,3-3-47 0,0-1 0 0,-1-6 41 15,2 1-1-15,-1-5-40 0,-3-4 0 16,-3-1 42-16,-5-1-1 0,0-7-41 0,-2 2 0 0,-1-8 36 16,-2 1 1-16,-1-6-37 0,-2 0 0 0,-10-5 33 15,-2 1-1-15,-1-4-32 0,0 0 0 0,0-4 36 16,2-4 1-16,-3 3-37 0,1 4 0 0,-3-2 33 0,2 3 0 16,-4 2-33-16,1 3 0 0,-2-2 28 0,-2 5 1 15,4-1-29-15,2 2 0 0,7 4 21 0,-1-2 1 16,1 4-22-16,0-2 0 0,0 3 18 0,0 3 0 15,0 1-18-15,3-2 0 0,3 1 13 0,2 2 0 16,2 1-13-16,-5 2 0 0,4 2 10 0,-2 1 0 0,2-2-10 16,1 4 0-16,1 0 8 0,2 1 0 0,1-1-8 15,-9 2 0-15,0-2 6 0,-2 3 0 0,-1-2-6 16,0 0 0-16,-1-6 5 0,-1 2-1 0,0-5-4 16,0 2 0-16,0 1 4 0,-1 0 0 0,-2 0-4 15,-1-5 0-15,1 2 3 0,0-5 1 0,-2 0-4 16,4 2 0-16,1-1 2 0,1 1 1 0,1 1-3 15,-2 2 0-15,-1-2 3 0,-1 2-1 0,4-2-2 16,2 2 0-16,4-1 2 0,0 4 0 0,7-5-2 16,-4 2 0-16,-1 3 2 0,1-3 0 0,3 3-2 15,4-3 0-15,3 2 1 0,2 1 1 0,-2 0-2 16,2 0 0-16,-1-3 1 0,0 0 2 0,4 1-3 0,4 2 0 16,-1 1 1-16,3 1 0 0,3-1-1 0,2 4 0 15,9-3 1-15,2 2 0 0,0 1-1 0,-1 1 0 0,1-4 1 16,0 1 0-16,-2-5-1 0,-1 2 0 15,-5-2 1-15,1-1 2 0,-10-2-3 0,-7-3 0 0,-7 0 1 16,-4 0 1-16,-2-8-2 0,-4-3 0 0,-7-1 1 16,-5-4 1-16,-8-2-2 0,-6-2 0 0,-8-1 5 15,-5-3 0-15,-6 1-5 0,-3 1 0 0,-4-2 9 16,-1 0 0-16,-4 2-9 0,-1 1 0 0,-3 2 14 0,-1 2 0 16,5-5-14-16,7-7 0 0,0 29-2073 0</inkml:trace>
  <inkml:trace contextRef="#ctx0" brushRef="#br0" timeOffset="188239.523">595 7560 1986 0,'0'8'0'0,"0"-8"136"0,0 11-1 16,4 24-135-16,1-2 0 0,3-1 99 0,-3-5 1 15,3-3-100-15,-3-1 0 0,3 1 26 0,3 0 0 16,-5 1-26-16,2-3 0 0,0 5 24 0,-3-3 2 16,3 3-26-16,-3 0 0 0,1 1 38 0,2 1 2 15,-3-1-40-15,-1-2 0 0,0-1 34 0,-3-1 2 0,-1-4-36 16,0 4 0-16,0-3 25 0,-5-4 1 0,2-1-26 15,-2 0 0-15,-2-7 18 0,-3 2 0 0,2-6-18 16,-5 0 0-16,0-2 12 0,1 0 0 0,-1-3-12 16,0-5 0-16,13 5-2114 0</inkml:trace>
  <inkml:trace contextRef="#ctx0" brushRef="#br0" timeOffset="188535.587">352 7720 1647 0,'0'-35'0'0,"2"2"20"0,1 0 0 0,5-18-20 0,2 7 0 16,5 9 0-16,3 10 0 0,6 4 0 0,-2 4 0 16,7 2 9-16,4 6 0 0,-1 1-9 0,-1 0 0 15,2 3 7-15,1 2 0 0,2 6-7 0,-1 0 0 0,-1 7 6 16,2-2 2-16,-5 3-8 0,-3 0 0 0,-4 3 15 16,-1-1-1-16,-7 3-14 0,-4 1 0 0,-7 7 46 15,-2 0 2-15,-6 3-48 0,-5-1 0 0,-1 3 61 16,-7-1 2-16,-5-2-63 0,-1-1 0 0,-6-1 65 0,1 0 1 15,-1-4-66-15,2 1 0 0,2-5 58 0,2-4 0 16,3-1-58-16,1-1 0 0,1-2 48 0,1 0 2 16,6 0-50-16,2-4 0 0,3-4 29 0,5 0 1 15,2 0-30-15,1 0 0 0,-3 0-1789 0</inkml:trace>
  <inkml:trace contextRef="#ctx0" brushRef="#br0" timeOffset="188745.495">964 8043 1532 0,'3'8'0'0,"2"1"45"0,-2 3 1 0,12 19-46 16,-1-5 0-16,-9-14 25 0,-5-7 1 0,2-2-26 15,1-3 0-15,-3 0 23 0,0 0 2 0,0 0-25 16,0-6 0-16,0-1 6 0,4 1-1 0,0-3-5 15,0-7 0-15,4-6 1 0,0-2 2 0,2 0-3 16,-2 4 0-16,0 1 0 0,-3 4 1 0,3-1-1 0,3-3 0 16,-2 2 0-16,4 0 0 0,0 1 0 0,0 0 0 15,-13 16-1304-15</inkml:trace>
  <inkml:trace contextRef="#ctx0" brushRef="#br0" timeOffset="189631.15">1269 7859 1243 0,'0'0'0'0,"3"2"0"0,-1-2 0 0,-2 0 0 16,0 2 1-16,0 2-1 0,0 4 0 0,-2 5-6 15,-1 0 2-15,-2 2 4 0,2 1 0 0,1-2 17 16,-1 2 1-16,-2-1-18 0,2-3 0 0,3-2 13 16,0-4 1-16,0 0-14 0,3 2 0 0,2 3 12 0,-5-3 1 15,5 0-13-15,-2 0 0 0,5-2 41 0,-3-1 0 16,3 2-41-16,0-4 0 0,1 1 51 0,-1 0-1 16,2-4-50-16,1-2 0 0,-3 0 47 0,-2-4 1 0,5-2-48 15,-3 2 0-15,2-5 43 0,1 1 2 16,-3-6-45-16,-2 1 0 0,2-3 37 0,-4 2 0 0,0 1-37 15,-4-3 0-15,0 5 30 0,0 2 0 0,-3-1-30 16,2 4 0-16,1 1 25 0,0 6 0 0,0-4-25 16,-4 5 0-16,4-3 23 0,0 1-1 0,0 1-22 15,0-1 0-15,0 2 18 0,-1 0 1 0,1 0-19 16,0 0 0-16,0 0 16 0,-3 0 0 0,3 0-16 16,0 0 0-16,0 0 13 0,-4 0 1 0,4 0-14 15,0 2 0-15,0-2 10 0,0 0 1 0,0 0-11 16,0 0 0-16,0 0 8 0,4 0 1 0,0 0-9 15,8-2 0-15,0-3 6 0,9-1 1 0,0 1-7 16,-4 1 0-16,1-3 5 0,-5 3 0 0,2-1-5 0,-2 0 0 16,0 2 6-16,-2-2 0 0,-1 0-6 0,-2 2 0 15,-4 3 4-15,0-3 1 0,-3 1-5 0,2 2 0 16,-3 0 4-16,4 0 2 0,-3 0-6 0,-1 2 0 0,0 1 7 16,-1-3 2-16,-3 2-9 0,4-1 0 15,-4 4 11-15,0 0 0 0,0 0-11 0,-1 1 0 0,2 0 12 16,-5 2 2-16,3 0-14 0,2 0 0 0,1-2 14 15,2-1 1-15,0-3-15 0,0 2 0 0,2 3 18 16,4 1 0-16,4-4-18 0,-2 4 0 0,4-4 18 0,1 0 1 16,3-2-19-16,2-2 0 0,-6-2 15 0,4-6 2 15,-3 0-17-15,-3 4 0 0,-2-3 13 0,0 3-1 16,-5-1-12-16,2 0 0 0,-1 0 12 0,0 2 2 16,-4 0-14-16,1 0 0 0,-1 1 12 0,0-1 0 15,-1 2-12-15,1-1 0 0,-4 0 12 0,3 2-1 0,-2-3-11 16,-2 3 0-16,-3 3 10 0,3-3 1 0,-3 2-11 15,5 0 0-15,-2-1 13 0,5 2-1 0,0-3-12 16,0 2 0-16,-3-1 13 0,1 1 1 0,2 1-14 16,2-3 0-16,1 2 14 0,0-1 1 0,2 1-15 15,3-2 0-15,5 0 11 0,0 0 2 0,4-2-13 16,-1-4 0-16,-3-3 11 0,3 1 0 0,-4-5-11 16,-2-1 0-16,1-2 10 0,-4 2 0 0,-1-2-10 15,-4-3 0-15,1 1 9 0,-3 1 1 0,-3-5-10 16,3-4 0-16,-5-4 9 0,0-4 1 0,-3 0-10 15,0 1 0-15,0-5 8 0,-2 2 0 0,-2 4-8 0,-1 7 0 16,-3 4 8-16,0 2 0 0,2 5-8 16,-2 3 0-16,5-2 7 0,1 5-1 0,2 3-6 0,0 2 0 15,8 3 7-15,0 2 0 0,0 1-7 0,0 2 0 0,0 1 8 16,0 2 1-16,3 8-9 0,10 4 0 16,3 9 10-16,5 6 1 0,-2 1-11 0,0 4 0 15,2 1 9-15,-4 0 0 0,1 0-9 0,3 0 0 0,2 1 9 16,-2-1 0-16,0 0-9 0,-4 2 0 0,-4 1 7 15,0-1 0-15,0 1-7 0,-2-6 0 0,-2-2 6 16,-1 1 1-16,0-5-7 0,0-4 0 0,-8-4 4 0,0-5 2 16,0-5-6-16,-3-4 0 0,3-6 2 0,-3-2 1 15,1-4-3-15,2 1 0 0,0 1-2087 0</inkml:trace>
  <inkml:trace contextRef="#ctx0" brushRef="#br0" timeOffset="189810.43">2109 7774 1796 0,'0'0'0'0,"0"0"0"16,0 0 0-16,0 0 38 0,-3 0 0 0,-2 3-38 16,-6 2 0-16,-7 3 68 0,-7 3 0 0,1 0-68 15,1-2 0-15,-2-2 38 0,1-1 2 0,-2 0-40 16,1 1 0-16,1 1 28 0,2-4 1 0,3 0-29 16,1 0 0-16,0 1 17 0,6 0 1 0,4-2-18 15,0 0 0-15,5-3 10 0,1 0 1 0,2 0-11 16,0 0 0-16,0 0-1650 0</inkml:trace>
  <inkml:trace contextRef="#ctx0" brushRef="#br0" timeOffset="190084.023">2322 7826 1105 0,'0'0'0'15,"0"5"0"-15,5-2 0 0,-2 2 57 0,-1 3 0 16,1 1-57-16,-1-1 0 0,4-2 5 0,-1-1 0 0,0-2-5 15,-2 2 0-15,-3-5-922 0</inkml:trace>
  <inkml:trace contextRef="#ctx0" brushRef="#br0" timeOffset="190262.4">2531 8084 539 0,'0'0'0'0,"0"3"0"16,0-3 0-16,0 0-65 0,0 0 0 0,0 2 65 0,-3 1 0 15,3-3-307-15</inkml:trace>
  <inkml:trace contextRef="#ctx0" brushRef="#br0" timeOffset="190547.703">2365 7492 1620 0,'0'0'0'0,"0"-2"0"16,0-1 0-16,0 0-55 0,-1 2 0 0,-2-1 55 16,3 0 0-16,0 2-441 0,0 0 0 0,-4 0 441 15,3 2 0-15,1-2-471 0</inkml:trace>
  <inkml:trace contextRef="#ctx0" brushRef="#br0" timeOffset="191973.316">3267 7353 1545 0,'0'0'0'0,"0"0"0"15,0 0 0-15,0 0 18 0,-3 0 1 0,3 0-19 16,0 0 0-16,0 0 83 0,0 1 0 0,0 1-83 16,0 3 0-16,0 3 94 0,3 4 2 0,-1 1-96 15,1-2 0-15,2 3 29 0,-2 0 1 0,-3-1-30 16,2-3 0-16,1-4 27 0,-3-1 0 0,0 3-27 15,0-2 0-15,0 2 37 0,0 3 0 0,0-3-37 16,-3 0 0-16,1 0 47 0,-1 0 0 0,1 0-47 16,-1 1 0-16,-2-4 47 0,2-2 2 0,0-1-49 15,1-1 0-15,-1 4 55 0,2-4 0 0,-2 1-55 0,3 0 0 16,-4 1 47-16,4-3 0 0,0 0-47 0,0 0 0 16,0 0 46-16,0 1 0 0,0-1-46 0,0 0 0 15,0 0 38-15,0 0 1 0,0 0-39 0,0 0 0 16,0 0 32-16,0 0-1 0,0 0-31 0,0 0 0 15,0 0 26-15,0 0 1 0,0 0-27 0,0 0 0 0,0 0 20 16,4 0 0-16,-4 0-20 0,3 0 0 0,-2 0 17 16,-1 0 0-16,3 0-17 0,-3 0 0 0,2 0 15 15,-2 0-1-15,0 0-14 0,0 0 0 0,0 0 10 16,0 0 1-16,0 0-11 0,0 0 0 0,0 0 11 16,0 0-1-16,0-1-10 0,0-2 0 0,0-1 7 0,0 3 1 15,0-2-8-15,0-2 0 0,0-3 7 0,0 0 0 16,3 3-7-16,0-3 0 0,-1 4 3 0,1 1 2 15,-3-2-5-15,5-2 0 0,-2 3 1 0,-1-1 1 16,1 0-2-16,2 2 0 0,-5 3-2242 0</inkml:trace>
  <inkml:trace contextRef="#ctx0" brushRef="#br0" timeOffset="193164.849">3248 7304 1419 0,'0'0'0'0,"0"-4"0"0,0 3 0 0,0-1 54 16,0 1 1-16,0 1-55 0,0-3 0 0,0 3 96 16,0 0 2-16,0 0-98 0,0 0 0 0,0 0 93 15,4 3 1-15,0-3-94 0,4 3 0 0,0 3 22 16,5 5 0-16,-3 2-22 0,1 6 0 0,-3 3 27 0,0 5 0 15,-4 0-27-15,-2 8 0 0,-2 1 37 0,-2 2 1 16,-1 2-38-16,-2-2 0 0,1 1 37 0,-1-1 1 16,-3-3-38-16,0-2 0 0,0-4 42 0,-5-1 1 0,2 1-43 15,2 4 0-15,-4 0 42 0,2 1 2 0,1-1-44 16,-3-5 0-16,5-4 37 0,-1 0 1 0,-2-8-38 16,1 0 0-16,4-4 36 0,1-2 1 0,0-2-37 15,2 0 0-15,3-8 30 0,0 0 1 0,0 0-31 16,0-4 0-16,3 4 26 0,0 4-1 0,2-4-25 15,3 0 0-15,5 0 23 0,4 0-1 0,4 0-22 16,-3 0 0-16,2 0 20 0,1 0 2 0,0 0-22 16,-1 0 0-16,1-5 20 0,-3 2 0 0,2 0-20 15,-2 1 0-15,1-4 19 0,2 1 0 0,0 0-19 16,1 0 0-16,3-6 18 0,1 2 1 0,-2 1-19 16,1-3 0-16,-4 1 18 0,0 2 1 0,-1-4-19 15,1 1 0-15,-3-2 16 0,-1 0 1 0,-1-3-17 16,-5-1 0-16,-1 3 15 0,-2-4-1 0,0 3-14 0,-7 3 0 15,-1 6 12-15,-1 3 1 0,-2 1-13 0,3 1 0 16,-5-1 10-16,2 2 0 0,1-3-10 0,-4 1 0 0,-1 1 8 16,-4 1 0-16,2 1-8 0,-4 1 0 0,-3 1 5 15,-2 2 2-15,6-2-7 0,0-1 0 0,4-2 5 16,4 3 0-16,1-3-5 0,1 1 0 0,-1 1 4 16,3 0 0-16,-2 1-4 0,2-3 0 0,0 3 3 15,0 2 1-15,0-5-4 0,0 1 0 0,0 2 2 0,0 1 0 16,2-3-2-16,1 2 0 0,-1-1 1 0,1 1 2 15,-3 0-3-15,3 0 0 0,2-1 1 0,-4 1 1 16,2-3-2-16,1 2 0 0,0 1 1 0,0-3 0 16,0 0-1-16,1 0 0 0,3 0 0 0,-3 0 1 15,0 0-1-15,3 0 0 0,-4 0 0 0,3 0 0 16,2 0 0-16,3 2 0 0,-3-1 0 0,1 4 0 16,-2-5 0-16,0 1 0 0,-8-1-2252 0</inkml:trace>
  <inkml:trace contextRef="#ctx0" brushRef="#br0" timeOffset="193647.159">3602 7962 1155 0,'0'0'0'15,"0"0"0"-15,0 0 0 0,0 0 45 0,0 0 1 16,0 0-46-16,0 3 0 0,0-3 79 0,0 2 0 16,0 0-79-16,5-1 0 0,0 2 79 0,-2 1 1 0,5 0-80 15,1 4 0-15,9 2 22 0,6 1 1 0,-3-2-23 16,-4-1 0-16,4 0 24 0,-4-3 2 0,3 1-26 15,-3 1 0-15,1-1 38 0,1 0 2 0,-2-3-40 16,-1 1 0-16,2-4 41 0,-2 0 2 0,-2-4-43 16,2 0 0-16,-3-1 41 0,-1-3 1 0,0-3-42 15,-3 1 0-15,2-5 42 0,-1-4 2 0,-2 0-44 16,-3 0 0-16,-5 19-1492 0</inkml:trace>
  <inkml:trace contextRef="#ctx0" brushRef="#br0" timeOffset="193848.838">3983 7283 1646 0,'0'0'0'0,"2"0"0"0,1 2 0 0,-3 1 24 15,0 0 1-15,3 6-25 0,2 10 0 0,3 7 39 16,1 4 1-16,-1 2-40 0,0-1 0 0,0-5 61 16,2-1 1-16,-2 2-62 0,0-2 0 0,0 0 32 15,1-2 0-15,2-1-32 0,-4-2 0 0,1 1 20 16,0-2 2-16,0-2-22 0,-3-1 0 0,-1-6 34 0,3 1 2 15,-6-2-36-15,2-1 0 0,1-1 43 0,-3-3 0 16,4 1-43-16,1 1 0 0,-6-6-1620 0</inkml:trace>
  <inkml:trace contextRef="#ctx0" brushRef="#br0" timeOffset="194028.698">4201 7538 1646 0,'0'0'0'0,"-4"2"0"16,-4 2 0-16,-2 1 94 0,-6-2 0 0,-1 4-94 15,-4 0 0-15,-6 5 114 0,0-5 0 0,-5 1-114 16,5 2 0-16,-2-2 78 0,4 0 0 0,-4 0-78 16,3 0 0-16,1-7 33 0,-2 2 0 0,6 0-33 15,7 1 0-15,9-3 22 0,2-1-1 0,8-1-21 16,-2-1 0-16,2 0 28 0,2 2 1 0,11 0-29 16,6 0 0-16,-24 0-1789 0</inkml:trace>
  <inkml:trace contextRef="#ctx0" brushRef="#br0" timeOffset="194644.315">4925 7975 2009 0,'0'0'0'15,"0"0"0"-15,5-5 0 0,-5 5 13 0,6-5-1 16,-6 5-12-16,18-25 0 0,-2 5 27 0,-2-9 0 16,2 1-27-16,-3-1 0 0,-1 1 77 0,-4-1 2 15,0-4-79-15,0-5 0 0,-3-3 30 0,3-2 0 0,-3 0-30 16,-2 0 0-16,2-3 21 0,-5 4-1 0,5 4-20 15,-5 1 0-15,3 9 41 0,2 2 2 0,-4 6-43 16,2 4 0-16,1 3 47 0,0 1 0 0,0 4-47 16,-3 5 0-16,4-1 52 0,1 8 0 0,4-3-52 15,-2 6 0-15,0-3 46 0,0 4 1 0,5 3-47 16,-1 4 0-16,1 4 38 0,3-2 1 0,2 2-39 16,-6-2 0-16,1-1 30 0,0-3 2 0,-2 3-32 15,-1-4 0-15,1 4 20 0,-2-3 1 0,-1 4-21 16,0 2 0-16,-3 2 17 0,0 1 0 0,0 0-17 15,1-1 0-15,-1-5 12 0,-1 1 1 0,1-4-13 0,3-1 0 16,-3-4 9-16,1-1 0 0,-1-3-9 0,-3 1 0 16,1-5 5-16,0 0 1 0,2 0-6 0,-2 0 0 15,-1 0 3-15,1-3 1 0,2-2-4 0,-2 0 0 16,3-2 0-16,1-5 0 0,-3 5 0 0,-4-1 0 0,0 1-13 16,0 4 1-16,-4-2 12 0,0 1 0 0,0 2-39 15,-1 0-1-15,-6 2 40 0,-7 4 0 0,-3 0-65 16,-2 4 1-16,0 2 64 0,-2 1 0 0,-2-2-64 15,0 4 2-15,-2 1 62 0,-1-1 0 0,-7 0-39 16,-1-5 1-16,4 1 38 0,-3 2 0 0,7-6-24 0,2 0-1 16,7-2 25-16,3 0 0 0,6 2-6 0,4-5 2 15,4 0 4-15,4 0 0 0,5 0 0 0,3 0 0 16,8-5 0-16,6-1 0 0,-22 6-1875 0</inkml:trace>
  <inkml:trace contextRef="#ctx0" brushRef="#br0" timeOffset="194809.275">5606 7861 1808 0,'0'0'0'0,"0"0"0"16,-11 17 0-16,-2 2 15 0,0 5 1 0,-3 0-16 16,2-4 0-16,1 1 21 0,-3 3 0 0,3-7-21 15,2 1 0-15,2-4 0 0,4-1 0 0,-3-6 0 16,3-2 0-16,5-5-1411 0</inkml:trace>
  <inkml:trace contextRef="#ctx0" brushRef="#br0" timeOffset="195049.88">5732 7354 1658 0,'0'0'0'0,"0"7"0"0,4-3 0 0,1 7 20 15,0 4 0-15,1 5-20 0,2 7 0 0,5 10 32 0,-3 1 0 16,1 1-32-16,-2-1 0 0,-1 2 87 16,-3 1-1-16,0-6-86 0,1 0 0 0,-6-7 34 0,0 1 1 15,0-9-35-15,-3 2 0 0,-2-1 22 0,2-2 1 16,-5-2-23-16,0-1 0 0,-1-2 34 0,-3-1 1 16,0-3-35-16,-1-6 0 0,-1-5 24 0,-2-6-1 15,3-2-23-15,0-4 0 0,13 13-1625 0</inkml:trace>
  <inkml:trace contextRef="#ctx0" brushRef="#br0" timeOffset="195430.605">5639 7391 1431 0,'0'0'0'0,"5"-10"0"16,0-7 0-16,3-10 4 0,0-6 0 0,0 4-4 15,4 2 0-15,1 8 6 0,1 3 1 0,6 2-7 16,-3 5 0-16,-1 4 49 0,5 0 1 0,-1 5-50 16,1 5 0-16,-2 3 26 0,2 4 1 0,0 1-27 15,-1 0 0-15,0-1 19 0,-1 4 2 0,0 0-21 16,-6 0 0-16,-1-2 69 0,-2-3 1 0,-2 0-70 15,0 2 0-15,-5-3 86 0,-1 1 0 0,1-7-86 16,-3 1 0-16,3 0 81 0,-3 1 1 0,2-3-82 16,-2 2 0-16,0 0 71 0,-2 0 0 0,2-1-71 0,0 3 0 15,0-4 61-15,0 2 1 0,2-5-62 0,2 4 0 16,3 0 46-16,-1 0 0 0,1 1-46 0,2 0 0 16,7 1 35-16,0-4 0 0,2 1-35 0,-1 0 0 0,1 2 28 15,1-4 0-15,-5 6-28 0,0 1 0 0,-1-2 21 16,-3 3 0-16,-2 3-21 0,0 2 0 0,0 3 17 15,1 2 1-15,-6 2-18 0,2-1 0 0,-10 3 15 0,2 3-1 16,-6-3-14-16,-4 0 0 0,-6 3 12 16,1 1-1-16,-6-7-11 0,2 1 0 0,-2-4 10 0,-3-1 0 15,0 0-10-15,0-5 0 0,-2-2 8 0,0-1 0 16,-1 0-8-16,1-5 0 0,4-1 6 0,-1-2 1 16,6-3-7-16,1 1 0 0,9-2 6 0,2 0-1 15,8-7-5-15,3 2 0 0,-3 9-2094 0</inkml:trace>
  <inkml:trace contextRef="#ctx0" brushRef="#br0" timeOffset="196054.307">6803 7297 1947 0,'0'0'0'0,"1"8"0"15,6 6 0-15,1 9 40 0,1 5 0 0,4 1-40 16,-2 2 0-16,3-2 62 0,2 1 0 0,-3-2-62 16,0-1 0-16,-2-3 85 0,-1-2 0 0,-2 2-85 0,0-7 0 15,-4-1 34-15,-1-3 1 0,-3-2-35 0,0-2 0 16,0-2 21-16,-3-2 0 0,0-2-21 0,2 1 0 16,-3-4 22-16,1 2 0 0,-2-2-22 0,1 0 0 0,-4-2 20 15,0-1 1-15,0-1-21 0,1-8 0 0,4 0 19 16,-2-1 0-16,5-4-19 0,0 1 0 0,2 0 17 15,4-1-1-15,1 2-16 0,4 1 0 0,-2 3 13 16,4 2-1-16,1 2-12 0,-1 2 0 0,-3 5 9 16,1 0 1-16,2 4-10 0,1 0 0 0,2 1 4 0,2 3 0 15,-3-3-4-15,-2 1 0 0,-2 0 1 0,-1 1 1 16,-2-1-2-16,-3 0 0 0,-1-1 0 0,0 3 2 16,-1 0-2-16,-2 0 0 0,3 0 0 0,-4-3 0 15,1-2 0-15,-1 3 0 0,0 0 0 0,-1 2 0 16,1-3 0-16,-4 3 0 0,4-5 0 0,0 2 0 0,0 0 0 15,0-1 0-15,4 0 1 0,-3-4 0 0,6 0-1 16,-3 1 0-16,4-1 1 0,2-1 1 0,3-3-2 16,3 0 0-16,0-4 2 0,1-2 1 0,-1-1-3 15,-3-1 0-15,-4-6 2 0,2 2 0 0,-3 0-2 16,2-3 0-16,-2-1 2 0,2-2 1 0,-4 1-3 16,-1 5 0-16,-4 4 1 0,-1 4 1 0,-1 0-2 15,-2 3 0-15,-1 2 1 0,0-2 1 0,-6 5-2 16,-6-3 0-16,-1 1 1 0,-7 1 2 0,1 2-3 15,3 4 0-15,0 0 1 0,1 3 0 0,3 1-1 16,5-1 0-16,5-1 0 0,3-1 1 0,3 0-1 16,3 2 0-16,2 2 0 0,-1 1 1 0,9 1-1 0,3 1 0 15,6 4 0-15,7 2 0 0,1-1 0 0,2-5 0 16,3-2 0-16,-1-7 0 0,1 0 0 0,3-3 0 16,0-1 0-16,-1-1 0 0,1-3 0 0,1 0 0 0,-3-6 0 15,-1-1 0-15,2 3 0 0,0-3 0 0,-37 11-2010 16</inkml:trace>
  <inkml:trace contextRef="#ctx0" brushRef="#br0" timeOffset="196851.842">8513 7430 1595 0,'0'0'0'0,"-3"0"0"15,-5 0 0-15,0 0 23 0,-2 0-1 0,-7 3-22 16,-7 2 0-16,-7 0 33 0,-5 3-1 0,-2 1-32 15,4 2 0-15,5-3 15 0,-1 3-1 0,3 1-14 16,5 2 0-16,-2 0 39 0,6 5-1 0,1-3-38 16,4-3 0-16,5-6 24 0,0 3 1 0,5-4-25 15,1 1 0-15,4-1 18 0,1-4 1 0,0-1-19 16,2 4 0-16,0-5 48 0,3 1 2 0,1-1-50 0,7-1 0 16,2-4 51-16,6-1 1 0,-4-4-52 0,-4-1 0 15,2-1 44-15,-5-4 0 0,3 0-44 0,-4 2 0 0,1 3 31 16,1-5 1-16,1 3-32 0,-2 2 0 15,-1 5 22-15,1 2-1 0,0 1-21 0,-5 2 0 0,-2 1 15 16,1 0-1-16,0 0-14 0,-2 1 0 0,3 2 7 16,2 1 1-16,1 0-8 0,-1-4 0 0,-3 2 3 0,1 0 2 15,0-1-5-15,-3-1 0 0,0 0 1 0,-5 0 1 16,0 0-2-16,0 0 0 0,0 0 0 0,0 0 1 16,0 0-1-16,-3 0 0 0,1 0 0 0,2 0 0 15,-3 0 0-15,1 0 0 0,2 0-1 0,-3 0 1 16,3 0 0-16,0 0 0 0,0 0-1 0,3 0 0 15,-3 0 1-15,2 0 0 0,1 0-2 0,-3 0-1 16,5 3 3-16,-2-3 0 0,5 2-5 0,2-1-1 0,-1 1 6 16,-2 1 0-16,-3-1-9 0,1 1 1 0,0-3 8 15,-2 2 0-15,0-2-14 0,-1 0-1 0,1 0 15 16,-3 0 0-16,2 0-21 0,1 0 0 0,0-2 21 16,-1-1 0-16,1-2-18 0,2 0 1 0,6 1 17 15,-2 0 0-15,7 1-14 0,2 2 2 0,-5-6 12 16,3 1 0-16,-4 0-10 0,4 1 0 0,-3 0 10 15,-3 2 0-15,1 0-7 0,1 1 1 0,-4-3 6 16,2 2 0-16,0 0-4 0,1 0-1 0,-3 1 5 16,0-2 0-16,1 4-3 0,2-4 1 0,-4 3 2 0,-1-1 0 15,-1 1-2-15,0 1 0 0,-1-3 2 0,0 3 0 16,-1 0-1-16,-3 0 0 0,1 0 1 16,3 0 0-16,-4 0-1 0,1 0 1 0,2 0 0 0,-3 0 0 15,4 0-1-15,-4 0 1 0,0-2 0 0,0 0 0 16,0 1-1-16,0 1 1 0,0-3 0 0,0 1 0 0,0 2-1 15,0-3 1-15,0 3 0 0,0-3 0 0,0 3-1593 16</inkml:trace>
  <inkml:trace contextRef="#ctx0" brushRef="#br0" timeOffset="197361.721">9036 6968 1243 0,'0'0'0'0,"1"5"0"15,2-4 0-15,-3 6-1 0,2 2 0 0,-2 10 1 16,0 3 0-16,0 13-8 0,-2 8 0 0,2 0 8 15,-3-1 0-15,2-2 38 0,1 1 0 0,-4-4-38 16,1-1 0-16,3-6 28 0,-1-3 1 0,1 1-29 16,-3 3 0-16,1 0 26 0,-1 2 0 0,0 1-26 15,1-3 0-15,-1-5 56 0,-2-1 1 0,2-3-57 16,1-3 0-16,-1-5 62 0,0-4 1 0,3-4-63 0,-2-1 0 16,2-5 67-16,0 0 2 0,0-6-69 0,2-1 0 15,4-1 58-15,1-4 2 0,4-4-60 0,1-5 0 16,9-2 45-16,0-6 1 0,4 4-46 0,-2-4 0 0,4 6 28 15,-2-3 1-15,-2 6-29 0,1-1 0 16,-4 5 19-16,-2 2 0 0,-1 1-19 0,-1 4 0 0,0-2 11 16,-3 4 0-16,-3 4-11 0,1 3 0 0,-2 3 8 15,-2 2 0-15,-3-3-8 0,1 1 0 0,-2 2 6 16,-1 1 0-16,1 0-6 0,-6 2 0 0,1 3 5 0,-6-3 0 16,-3 5-5-16,-3-2 0 0,-5 2 5 0,-4-1 1 15,0 1-6-15,0 0 0 0,-2 2 5 0,1-2 1 16,3 0-6-16,0-2 0 0,5-2 4 0,2-1 2 15,3-3-6-15,1 1 0 0,10-6-1636 0</inkml:trace>
  <inkml:trace contextRef="#ctx0" brushRef="#br0" timeOffset="197497.822">9447 7391 1344 0,'0'0'0'0,"3"6"0"15,2-1 0-15,-2 4 29 0,2 4 1 0,0 1-30 16,-2-4 0-16,2 1 33 0,-4-3 1 0,1 1-34 16,-1-1 0-16,-1 0 0 0,-1 0 0 0,-1 0 0 15,1-5 0-15,1-3-1104 0</inkml:trace>
  <inkml:trace contextRef="#ctx0" brushRef="#br0" timeOffset="197706.673">9504 7071 1482 0,'0'0'0'0,"0"8"0"0,5 0 0 0,-2 8 12 16,2 6 1-16,0 1-13 0,-2 1 0 0,2 2 56 0,0 2 0 16,3-3-56-16,-5 2 0 0,3-1 57 0,0-3 1 15,-1 0-58-15,0-3 0 0,-2-1 27 0,-1-5 0 16,1 2-27-16,-1 3 0 0,-2-5 18 0,-2 1 0 15,2 1-18-15,0 3 0 0,0-19-1369 0</inkml:trace>
  <inkml:trace contextRef="#ctx0" brushRef="#br0" timeOffset="197903.595">9668 7345 1557 0,'0'0'0'0,"-4"-3"0"16,0 1 0-16,0-3 56 0,-6 2 0 0,-4 3-56 15,-5-3 0-15,-2 3 92 0,-6 3 1 0,0 0-93 16,-5 2 0-16,2 0 62 0,-1-2 0 0,3 2-62 16,1-1 0-16,4 1 30 0,-1 2 1 0,5-6-31 15,3 2 0-15,3-3 17 0,2 3 1 0,7-1-18 16,-1 1 0-16,2-3 13 0,3 0-1 0,3 0-12 16,-2 0 0-16,-1 0-1575 0</inkml:trace>
  <inkml:trace contextRef="#ctx0" brushRef="#br0" timeOffset="199088.042">9713 7432 1431 0,'0'0'0'0,"6"3"0"0,6 2 0 0,5 3 18 16,4 3 1-16,0 1-19 0,-4-2 0 0,-1-1 25 15,-3 1 1-15,-2-2-26 0,2 0 0 0,-4-3 80 16,-4-1-1-16,-2-1-79 0,0-3 0 0,-1 0 35 16,1 0 0-16,-3 0-35 0,2 0 0 0,-2 0 22 15,0-4 2-15,-2 1-24 0,2-5 0 0,-3-2 49 0,1-1 1 16,1-2-50-16,1 1 0 0,1 1 47 0,1 1 0 15,1-3-47-15,-1 2 0 0,4 2 44 0,-1 1 1 16,3 0-45-16,1 2 0 0,3 1 29 0,-3 0 0 16,1 0-29-16,4 2 0 0,-1 0 19 0,0 2 1 15,-4-4-20-15,2 3 0 0,-1 1 7 0,-2 1 1 16,0-4-8-16,0 4 0 0,-3 0 0 0,-2 4 1 0,2-4-1 16,-1 0 0-16,1 0 0 0,0 1 0 0,1 1 0 15,-1-1 0-15,3-1-3 0,2 0-1 0,1 0 4 16,-5 4 0-16,5-4-7 0,-3 0 2 0,0 0 5 15,0 0 0-15,2 0-7 0,-5 0 1 0,-1 0 6 16,3 0 0-16,-6 0-5 0,2 1-1 0,-3 2 6 16,2-3 0-16,-2 2-5 0,0-1-1 0,-2 4 6 15,-2-2 0-15,-4 4-4 0,-3-1-1 0,1 4 5 16,-6 1 0-16,0-2-4 0,2 4 0 0,-2-1 4 16,6 0 0-16,7-1-3 0,-2-5-1 0,5 2 4 0,0 0 0 15,0 3-2-15,2-3 0 0,4 0 2 0,-1-2 0 16,3 0-1-16,2-2 0 0,1 0 1 0,2 1 0 15,-4-5-1-15,2-3 1 0,2 1 0 0,-3-2 0 0,1 0-2 16,1-4 2-16,-4-3 0 0,0 2 0 0,-1 1 0 16,-2-5 0-16,1 2 0 0,-4 2 0 0,1 1 0 15,0-3 0-15,2 3 0 0,-5 0 0 0,3 0 0 16,2 2 2-16,-5-2-2 0,4 3 0 0,-2 2 1 16,1 0 1-16,0 1-2 0,-1 2 0 0,1 0 1 0,0 0 1 15,2 0-2-15,-3 2 0 0,1 1 1 16,0-3 2-16,2 3-3 0,-4 2 0 0,3-5 1 0,-1 1 1 15,2 2-2-15,-2 1 0 0,-2-3 1 0,3 2 0 16,-4-3-1-16,1 2 0 0,1 0 1 0,-1-1 1 16,3 2-2-16,-4-3 0 0,0 0 0 0,0 0 1 0,0-3-1 15,0 2 0-15,4-1 0 0,-2 0 0 0,4 2 0 16,2-3 0-16,0 2 0 0,3-4 0 0,4 2 0 16,-2 0 0-16,-1-1 0 0,1 3 0 0,1-4 0 15,1 2 0-15,-7 0-1 0,1 1 1 0,-1-3 0 16,0 4 0-16,-3-1-2 0,0 2 1 0,3-3 1 15,0 1 0-15,0 1-2 0,-2 1 1 0,2 1 1 16,3 1 0-16,-3 1-3 0,2-3 0 0,-1 2 3 16,-1-1 0-16,-1 1-3 0,-3 1 1 0,0-3 2 15,0 2 0-15,-4 1-3 0,2-3 1 0,1 3 2 16,-3-3 0-16,3 2-2 0,-3-2 1 0,2 0 1 16,-2 3 0-16,0-3-1 0,0 0 0 0,0 0 1 15,0 0 0-15,0 0-1 0,0 0-1 0,0 0 2 0,0 0 0 16,0 0-1-16,0 0 1 0,0 0 0 0,0-3 0 15,0-2 0-15,3 0 0 0,2 0 0 0,0-1 0 16,3-2 0-16,3-1 0 0,-5 1 0 0,2 3 0 16,-1 2 0-16,-3 0 0 0,1 1 0 0,0 2 0 0,0-3 0 15,1 3 0-15,-1 0 0 0,-2 0 0 0,2 3-1 16,0-3 1-16,-1 2 0 0,1 1 0 0,1-3-1 16,-1 3 1-16,-2 2 0 0,2-4 0 0,3 2-1 15,-1 1 1-15,-1-1 0 0,0 2 0 0,1 1-1 16,-2 0 1-16,-1 2 0 0,4-3 0 0,2 3-1 0,1-5 0 15,-3 2 1-15,0-4 0 0,1 1-2 0,3-1 1 16,-6-1 1-16,2 0 0 0,-2 0-1 0,-1-1 1 16,0-2 0-16,0 0 0 0,-2 1-1 0,2 0 1 15,-2 1 0-15,2-4 0 0,3 2 0 0,0-5 0 16,1 3 0-16,-1 2 0 0,0 0 0 0,2 1 0 16,1 2 0-16,2 3 0 0,-4 4 0 0,4 4 0 0,3 0 0 15,1 6 0-15,4 7 0 0,3 1 1 0,-2 4-1 16,-3 7 0-16,1 1 1 0,-1 4 0 0,-5 0-1 15,-3-3 0-15,-3-3 2 0,-3-7-1 0,-2-7-1 16,-3 4 0-16,-3 4 1 0,-2 1 0 0,-3 0-1 16,-1-1 0-16,-4-4 0 0,-3 0 1 0,-24 23-1 15,10-23 0-15,7-17 0 0,-2-5 0 0,22-4 0 16,-5-1 0-16,0-1-2 0,-2-2 0 0,-6-8 2 16,-1-1 0-16,1-3-4 0,0-1 2 0,6-2 2 15,-1-1 0-15,5 1-3 0,-1-3 0 0,6-30 3 16,6 16 0-16,7 9-2 0,4 2 0 0,-6 10 2 0,6-1 0 15,5-10 1-15,1-1 0 0,7-2-1 0,1-4 0 16,-30 34-1554-16</inkml:trace>
  <inkml:trace contextRef="#ctx0" brushRef="#br0" timeOffset="199910.363">11760 7087 1960 0,'0'0'0'16,"0"0"0"-16,-21 8 0 0,-1 1 52 0,-6 7-1 16,-2-3-51-16,-3 2 0 0,-4 1 41 0,-1 2-1 15,0 1-40-15,4-2 0 0,5-1 26 0,4-2 1 0,1 2-27 16,6 0 0-16,3-3 19 0,5-2 0 16,2-7-19-16,0 1 0 0,6-2 3 0,2 0 2 0,2-3-5 15,1 0 0-15,2 0 2 0,3 0 0 0,5 0-2 16,4 0 0-16,12 0 1 0,8 0 2 0,-4 0-3 15,2 0 0-15,-1 0 0 0,-1 2 1 0,-1 1-1 16,-2 0 0-16,-6 2 0 0,-3 0 1 0,-2 3-1 16,0-3 0-16,-6 1 0 0,0 0 1 0,-5 1-1 15,0-1 0-15,-8 0 0 0,1-4 1 0,2 1-1 16,-3 2 0-16,-3 1 3 0,2-1 2 0,-3-2-5 16,-5 2 0-16,-4-1 8 0,-3 4 0 0,-3-4-8 15,-2 0 0-15,-4-4 12 0,-2 2 0 0,-2 1-12 16,5 0 0-16,7-3 17 0,-1 0 1 0,5 0-18 0,5 2 0 15,4-2 18-15,4 0 1 0,0 0-19 0,0 0 0 16,0 0 16-16,1 0 1 0,7 0-17 0,8-2 0 16,5-1 14-16,9-2 2 0,-1-1-16 0,-4 1 0 0,-2 0 11 15,0 1 0-15,1-4-11 0,2-3 0 0,-4 1 8 16,2 2 1-16,-3-4-9 0,-1-1 0 0,-2-3 7 16,3 0 0-16,-4-1-7 0,-1 1 0 0,-3-5 4 15,-5 1 1-15,0 1-5 0,-6 3 0 0,-2 7 3 16,-2 1 0-16,-1 3-3 0,3 5 0 0,-3 0 3 15,1 0 0-15,-4 5-3 0,-1-2 0 0,-6 3 1 0,1 2 1 16,-3 3-2-16,1-3 0 0,1 2 0 0,0 1 2 16,-1 0-2-16,5-2 0 0,4-1 0 0,0 0 1 15,2-5-1-15,3 2 0 0,3 1 0 0,-1 1 1 16,1 1-1-16,0-4 0 0,3 4 0 0,2 0 1 16,5 0-1-16,3 0 0 0,5-2 0 0,4 2 1 0,4-1-1 15,-4-7 0-15,4-4 0 0,-2 0 1 0,2-4-1 16,-4 0 0-16,-1-5 0 0,0 0 1 0,2-2-1 15,-6-3 0-15,3-1 1 0,1-1 1 0,-5-4-2 16,2-1 0-16,-2-7 2 0,-5-1 0 0,-1 1-2 16,-2 4 0-16,-8 2 2 0,-1 2 2 0,-2 2-4 15,-2 2 0-15,-4-1 3 0,-1 1 2 0,1 4-5 16,0 3 0-16,-1 5 5 0,2 0 2 0,1 3-7 16,-1 2 0-16,2 3 5 0,-1 2 1 0,3 1-6 15,-4 2 0-15,2 3 6 0,-2 3 0 0,2 1-6 16,3 7 0-16,0 7 5 0,0 4 1 0,0 2-6 0,0 1 0 15,0 0 4-15,3 2 0 0,2 0-4 0,-5-1 0 16,0 0 4-16,0-3 0 0,-3-1-4 0,1-3 0 16,-1-4 5-16,-2-3-1 0,-3-1-4 0,3-1 0 15,-3-3 5-15,4 1-1 0,-3-6-4 0,6 1 0 0,1-8 6 16,0-1 0-16,0-2-6 0,0 0 0 0,0 0-1978 16</inkml:trace>
  <inkml:trace contextRef="#ctx0" brushRef="#br0" timeOffset="200081.24">12434 7185 1733 0,'0'0'0'0,"3"-6"0"0,-1-4 0 0,1-11 15 0,2 1-1 16,-2-1-14-16,-3 6 0 0,-8 7 53 0,-2 3 0 16,-1 5-53-16,-2-3 0 0,1 3 43 0,-6 3-1 15,2-3-42-15,-5 1 0 0,-4 3 26 0,-5 0 0 16,1 4-26-16,0 3 0 0,1-1 17 0,-1 3 0 16,2 1-17-16,-2-5 0 0,0-1 33 0,4 0 1 15,1 0-34-15,2 1 0 0,1-1 49 0,3 0 2 0,2 0-51 16,7 0 0-16,6 0 46 0,4-6 1 0,2-1-47 15,2 1 0-15,-5-2-1725 0</inkml:trace>
  <inkml:trace contextRef="#ctx0" brushRef="#br0" timeOffset="200408.365">12730 7234 1796 0,'0'0'0'0,"3"0"0"15,2-3 0-15,3 0 35 0,5 1 1 0,-5-3-36 16,-3 4 0-16,-4-1 56 0,-1 2 1 0,-4 0-57 0,-1 0 0 15,-6 2 90-15,-1-1 1 0,-3 1-91 16,-6 1 0-16,0-3 34 0,-8 2-1 0,5-1-33 0,5 1 0 16,5-2 21-16,3 3 1 0,3-3-22 0,1 0 0 15,6 0 27-15,1 0 0 0,0 0-27 0,-3 0 0 16,3 0 29-16,0 0 0 0,0 0-29 0,0 0 0 0,0 0 24 16,0 0 0-16,3 0-24 0,2 5 0 0,4-2 22 15,2 3 0-15,2 2-22 0,0 3 0 0,-2 5 16 16,2-3 1-16,-5 3-17 0,-2-2 0 0,-3 0 11 15,-3-1 1-15,-3-2-12 0,2 1 0 0,-6 1 9 0,1-5 0 16,-7 0-9-16,-1 1 0 0,-4 1 7 0,-3 1 0 16,-1 0-7-16,1-5 0 0,-2 1 6 0,0-4 1 15,2 2-7-15,1-1 0 0,1 0 6 0,4-3-1 16,3-1-5-16,4 3 0 0,8-3 5 0,1 0-1 16,10-3-4-16,7-2 0 0,-18 5-1948 0</inkml:trace>
  <inkml:trace contextRef="#ctx0" brushRef="#br0" timeOffset="200575.566">13132 7598 1922 0,'0'0'0'0,"-5"8"0"16,-6 2 0-16,-3 9 3 0,-2 4 2 0,-8-1-5 15,-3-3 0-15,-5-1 0 0,-2-2 1 0,-4-4-1 16,-8 1 0-16,-5 0-1 0,-6-2 1 0,1-2 0 15,3-1 0-15,53-8-1448 0</inkml:trace>
  <inkml:trace contextRef="#ctx0" brushRef="#br0" timeOffset="201798.883">1675 8505 1646 0,'0'0'0'0,"0"0"0"0,-8-4 0 0,8 4 88 0,-14-5 2 15,14 5-90-15,-26 1 0 0,7 4 160 0,2 2 0 16,-4 0-160-16,-3 6 0 0,2-2 118 0,-4 2 1 16,-2 0-119-16,-1-1 0 0,-5 1 23 0,1 0 2 15,-2-1-25-15,-2 1 0 0,-1 1 33 0,1-4-1 16,4 1-32-16,3-2 0 0,4-1 42 0,-1-2-1 15,8 2-41-15,0 2 0 0,9-1 30 0,2 1 1 0,5-1-31 16,3-4 0-16,3 0 24 0,2-4 1 0,8 4-25 16,7 0 0-16,6 3 19 0,6 1 0 0,3-1-19 15,5-1 0-15,0-3 23 0,4 0-1 0,-1 0-22 16,2 4 0-16,-4 2 19 0,-1 2 0 0,2 3-19 16,-1 2 0-16,-4-1 15 0,1 4 0 0,-5 1-15 15,-7 1 0-15,-1 0 11 0,-1 1 0 0,-8-3-11 16,-6 1 0-16,-5-1 8 0,-7 1 1 0,-6 1-9 15,0-1 0-15,-8 4 5 0,-6 2 2 0,-2-5-7 16,-2-3 0-16,-4-2 5 0,-7-5 0 0,-1 0-5 16,2-5 0-16,-6-1 5 0,4-5-1 0,0-1-4 0,1 0 0 15,3 0 4-15,4-1-1 0,5-7-3 0,4-2 0 16,8-1 2-16,2-1 2 0,9-4-4 0,4-3 0 16,-2 19-2192-16</inkml:trace>
  <inkml:trace contextRef="#ctx0" brushRef="#br0" timeOffset="203654.77">1895 8934 1771 0,'0'0'0'0,"-3"5"0"0,0 3 0 0,1 6 0 0,-4-1 2 15,1 4-2-15,3 2 0 0,2 4 28 0,0 4 0 16,0-2-28-16,2 2 0 0,1 0 41 0,5 1 2 0,2-2-43 15,1-4 0-15,-2-8 19 0,4 0 1 16,3-1-20-16,-3-4 0 0,3 2 15 0,-2-6-1 0,5 0-14 16,-4 1 0-16,1-4 25 0,-4 1 1 0,-1-3-26 15,-1-3 0-15,-5 1 45 0,0-4 1 0,3-4-46 16,3-1 0-16,-2-3 47 0,4-2 1 0,-2 0-48 16,-1-4 0-16,-2-1 38 0,0-4 2 0,0 3-40 15,0 1 0-15,0 4 28 0,-4-2 1 0,1 5-29 16,-2 1 0-16,-1 3 21 0,-2 6 0 0,0 2-21 15,0-1 0-15,0 1 17 0,0 1 0 0,0-1-17 16,0 2 0-16,0 0 15 0,0 2-1 0,0-1-14 16,0 4 0-16,0-2 10 0,0 7 2 0,0 1-12 15,0 6 0-15,8 4 7 0,-3 1 2 0,1 0-9 0,-1-8 0 16,0-3 8-16,-1-1 0 0,0-4-8 0,-3-1 0 16,2-2 7-16,-3-1 0 0,4-2-7 0,-3 1 0 0,6 1 6 15,-3 0 1-15,4-2-7 0,-3-4 0 16,5 1 6-16,2-5-1 0,1-4-5 0,-2-1 0 0,2-3 5 15,-5 0 0-15,0 0-5 0,2 4 0 0,-6 2 4 16,3 4 0-16,-3 3-4 0,1 1 0 0,-2-1 1 16,2 3 2-16,3 3-3 0,2 2 0 0,1 6 1 15,2-1 0-15,-1 5-1 0,1 4 0 0,0 7 1 0,0 4 0 16,-2-2-1-16,-2-1 0 0,1-1 1 0,1-3 0 16,-1-2-1-16,1-1 0 0,2-2 3 0,-4 2 0 15,4-1-3-15,-2-6 0 0,-1-2 4 0,-2-1 2 16,-5-2-6-16,2-4 0 0,-2 3 9 0,-3-1 0 15,0-3-9-15,0-1 0 0,-3-2 13 0,3 0 2 16,-5-2-15-16,2-3 0 0,-7-6 16 0,-1-1-1 0,1-7-15 16,-2-3 0-16,0-7 13 0,3 1 0 0,4-9-13 15,2 1 0-15,3-2 10 0,0-5 2 0,5 3-12 16,3 4 0-16,3 4 7 0,-2-1 1 0,7 5-8 16,-3 7 0-16,1 0 4 0,2 7 0 0,0 5-4 15,2 5 0-15,3 8 2 0,-1 0 1 0,1 4-3 16,-5 3 0-16,1 2 1 0,-4 0 1 0,0-2-2 15,-5 3 0-15,-3 0 1 0,-5 4 0 0,-2-1-1 16,-1 2 0-16,-2-3 1 0,-3 1 2 0,-5 1-3 16,1-2 0-16,-1-2 2 0,-3 0 0 0,-2-1-2 0,2-2 0 15,-1-3 2-15,-2 0 2 0,4-4-4 0,3-2 0 16,1-4 2-16,-2-2 1 0,5-4-3 0,0 0 0 16,3-5 3-16,2-3 0 0,3-1-3 0,3-2 0 15,0-5 2-15,2-1 2 0,0 1-4 0,3 2 0 0,5 3 1 16,-1 3 0-16,1 2-1 0,-2 0 0 0,4-1 0 15,1 3 0-15,-1 1 0 0,-2 0 0 16,0 6 0-16,0 3 0 0,-4 2 0 0,2 2 0 0,-1 1-6 16,1-3 2-16,2 5 4 0,3 4 0 0,5 5-15 15,-2-1 2-15,5 5 13 0,-4 1 0 0,1 1-16 0,5 1 0 16,-3 4 16-16,-3 2 0 0,0 3-13 0,-1 3-1 16,-1-1 14-16,-1-2 0 0,-1-3-11 0,0-2 1 15,-3-1 10-15,0-2 0 0,-5 0-5 0,-3-6 1 16,-2 2 4-16,-3-6 0 0,-3-1-1 0,-2-1 1 15,-3-4 0-15,0-1 0 0,-2-3 2 0,-4-2 0 0,1-2-2 16,-1-6 0-16,-2-3 9 0,-2-3 1 16,2-2-10-16,4-5 0 0,4-1 18 0,0-3 1 0,6-4-19 15,-1-1 0-15,3-6 26 0,3-5 0 0,2 4-26 16,0 1 0-16,3-2 23 0,0 1-1 0,0 6-22 16,1-1 0-16,4 5 20 0,0 3 1 0,-1 4-21 15,4 4 0-15,-3 3 18 0,3 2 0 0,-2 6-18 16,2-1 0-16,0 5 13 0,-3-1 0 0,3 4-13 15,-3 2 0-15,4 3 10 0,-1 1 0 0,-3 3-10 16,-3 3 0-16,1-1 8 0,-3-2 0 0,-4 1-8 16,-4 1 0-16,0 0 5 0,-4-1-1 0,-4-1-4 15,-5 2 0-15,0 0 2 0,-3-4 2 0,0 2-4 16,-1-1 0-16,4-2 2 0,-3 0 0 0,11-5-2 0,1 0 0 16,0-1 1-16,0 1 0 0,4-3-1 0,-4 0 0 15,4 0 0-15,0 0 2 0,0 0-2 0,0 0 0 16,4-3 0-16,-3 1 0 0,20-12 0 0,0 4 0 0,3-2-3 15,1-1 1-15,-15 7 2 0,4-1 0 16,0-1-10-16,2 0 1 0,2 0 9 0,2 1 0 0,-2-1-18 16,1 3 0-16,2 0 18 0,0 2 0 0,1 0-22 15,-1 0-1-15,15 1 23 0,-10 2 0 0,-6 2-20 0,-5 4 0 16,-9-6 20-16,-1 2 0 0,-2 1-16 16,-1 0 1-16,1 2 15 0,-1-2 0 0,-2 2-11 0,0-1 0 15,-2 3 11-15,-1 2 0 0,-7-1-7 0,-1 0 1 16,-6 1 6-16,-4-1 0 0,0-1-6 0,0-3 0 15,-20 4 6-15,11-3 0 0,9-5-3 0,0 0 0 16,21 0 3-16,-3 0 0 0,1-3-3 0,2 1 1 0,-3 1 2 16,3-1 0-16,0-1-2 0,0 1 0 0,8-10 2 15,0 4 0-15,5-3-5 0,3 0 1 0,9-4 4 16,-2 1 0-16,1 0-9 0,1 1 1 0,26-10 8 16,-17 4 0-16,-6 1-21 0,-7 2-1 0,-13 12 22 15,2-1 0-15,1-2-45 0,1 3 2 0,-4 2 43 16,0 1 0-16,-1 1-57 0,-1 0 1 0,-1 1 56 15,-2 1 0-15,-1 1-39 0,1-3 0 0,-2 1 39 16,3 1 0-16,-4 0-26 0,0 1 0 0,-4 3 26 16,3 2 0-16,-7 2-18 0,0 1 0 0,0-2 18 15,-2 1 0-15,2-2-4 0,0-1-1 0,4-5 5 16,-1 1 0-16,-1 0 0 0,4-1 0 0,-1 1 0 16,-2-3 0-16,5 2 1 0,-3-1 1 0,1 1-2 0,2 1 0 15,0-3 4-15,0 2 0 0,2 1-4 0,1 0 0 16,2 0 8-16,-2 2 0 0,6 0-8 0,3-2 0 15,-3 2 10-15,-1-1 2 0,-3-1-12 0,0 1 0 0,1-3 14 16,-1 2 1-16,-2-3-15 0,-1 2 0 0,1 1 15 16,-2-3 2-16,3 3-17 0,-4 2 0 15,0-3 19-15,0 1 0 0,0 6-19 0,-5-1 0 0,2 0 19 16,-5 0 2-16,3-2-21 0,0 1 0 0,0-1 21 16,2 0 1-16,-5 2-22 0,3-1 0 0,1 1 21 0,-3-4 0 15,6-1-21-15,1 2 0 0,-4-5 20 0,3 2 0 16,1 1-20-16,1 0 0 0,4-3 19 0,2 0 1 15,20 0-20-15,0-5 0 0,-2-1 16 0,1 1 1 16,-17 1-17-16,3 0 0 0,0 0 15 0,-2-1-1 16,23-8-14-16,-4 2 0 0,-5-2 12 0,-3 2-1 15,-17 8-11-15,1 2 0 0,-2-3 8 0,2 1 1 0,-2 2-9 16,-1 1 0-16,-2-3 11 0,3 1 0 0,-3 2-11 16,0-3 0-16,0 1 12 0,0 1 2 0,0-1-14 15,0 2 0-15,0 0 12 0,0 0 1 0,0 0-13 16,-3 0 0-16,3 0 12 0,-2 0 0 0,2 0-12 15,0 0 0-15,0 0 14 0,0 0-1 0,2 3-13 16,1 2 0-16,2 0 14 0,0-1 0 0,14 8-14 16,-5 0 0-16,5-1 14 0,-1 0-1 0,-1-3-13 15,-1 0 0-15,5-1 10 0,0-6 1 0,-1 2-11 16,3-3 0-16,1-4 8 0,-4-1 1 0,11-5-9 16,-1-1 0-16,-30 11-2224 0</inkml:trace>
  <inkml:trace contextRef="#ctx0" brushRef="#br0" timeOffset="204080.87">5116 8692 2035 0,'0'0'0'0,"5"-3"0"0,3-2 0 0,5 1 48 0,1-4 2 15,5 0-50-15,-1-3 0 0,-2-2 76 0,1 0 0 16,1-4-76-16,1-2 0 0,-1-5 51 0,-3-1-1 16,3-4-50-16,-5-2 0 0,-5-4 27 0,0-6 0 0,-8 4-27 15,-5 2 0-15,-6 5 10 0,-2 2 2 0,-5 2-12 16,-2 6 0-16,-6 4 3 0,-6 3 0 0,-3 5-3 16,-1 5 0-16,-7 6 1 0,-5 2 2 0,0 3-3 15,2 5 0-15,4 3 1 0,4-1 0 0,6 6-1 16,2 4 0-16,6 5 0 0,3 7 1 0,7 2-1 15,1-2 0-15,5-1 1 0,0 1 1 0,8 4-2 16,0 2 0-16,5 4 2 0,3-3 0 0,0 6-2 16,5-1 0-16,-1 0 2 0,1 0 1 0,-2-3-3 15,-1-2 0-15,3-8 7 0,-2 2 0 0,-2 2-7 0,-1-4 0 16,0 2 11-16,0-1 1 0,-3-7-12 0,0-3 0 16,0-10 23-16,-2-4 0 0,-3-2-23 15,0-6 0-15,0-2 35 0,-5-3 1 0,2-5-36 0,-2-3 0 16,5 8-1982-16</inkml:trace>
  <inkml:trace contextRef="#ctx0" brushRef="#br0" timeOffset="204276.235">4967 8919 2173 0,'0'0'0'0,"-8"6"0"0,-8 7 0 0,-5 4 50 0,-6 7 0 16,-2 0-50-16,0-4 0 0,-1 1 108 0,-2-1 1 15,-1-1-109-15,-2 0 0 0,-7 2 88 0,-2-1 1 16,1-4-89-16,0-5 0 0,3-3 31 0,5-6 2 16,6-4-33-16,5-4 0 0,10 0 19 0,6-7 0 15,8-3-19-15,8-4 0 0,-8 20-2077 0</inkml:trace>
  <inkml:trace contextRef="#ctx0" brushRef="#br0" timeOffset="204449.134">5618 8938 2135 0,'0'0'0'0,"0"8"0"16,-3 4 0-16,-2 9-2 0,1 4 1 0,-3 2 1 15,3 2 0-15,-6-6-10 0,-1-1 1 0,1-3 9 0,2 0 0 16,3-3-46-16,-1-5 0 0,0-7 46 0,-1-8 0 15,7 4-1517-15</inkml:trace>
  <inkml:trace contextRef="#ctx0" brushRef="#br0" timeOffset="204537.523">5569 8602 1318 0,'0'0'0'0,"3"-6"0"0,-3-2 0 0,2-5 0 16,1-3 0-16,2 7 0 0,0-1 0 0,-5 10-990 15</inkml:trace>
  <inkml:trace contextRef="#ctx0" brushRef="#br0" timeOffset="204902.36">5878 8558 1281 0,'0'0'0'16,"5"0"0"-16,6 1 0 0,2 1-1 0,4 3 1 16,1-4 0-16,-2 5 0 0,-3-1 0 0,-5 3 0 15,0-3 0-15,-4 1 0 0,0 1 47 0,-4 0 1 0,-7 5-48 16,2 2 0-16,-4 5 32 0,-4 1-1 0,-3 4-31 16,3-3 0-16,-3-1 26 0,1 1 0 0,-3-5-26 15,0 0 0-15,3-4 54 0,-1-2 1 0,-2-2-55 16,2 0 0-16,2-1 68 0,1 1 2 0,-3-6-70 15,5 0 0-15,5-2 64 0,2 0 0 0,4 0-64 16,-3 0 0-16,3 0 41 0,3 1 2 0,2-1-43 16,6 0 0-16,4 0 57 0,5 0 0 0,6 3-57 15,3-3 0-15,4 2 59 0,4 1 0 0,-2-1-59 16,-3 1 0-16,-7 2 49 0,-1 1 1 0,-5 2-50 16,0-2 0-16,-6 4 44 0,-3-1 0 0,-2-1-44 15,-5 0 0-15,-3 0 37 0,0-2 1 0,-8 1-38 0,0 0 0 16,-5 3 35-16,-4 1 1 0,-4 2-36 0,0-5 0 15,-4 0 33-15,-4-1-1 0,3 1-32 0,1 0 0 16,4-1 31-16,0-3-1 0,6 0-30 0,2-1 0 0,3-3 21 16,7-3 1-16,3-1-22 0,0 3 0 0,3 1 14 15,-1 0 2-15,9-5-16 0,6-6 0 0,-17 11-2036 16</inkml:trace>
  <inkml:trace contextRef="#ctx0" brushRef="#br0" timeOffset="205293.343">6898 8559 1922 0,'0'0'0'15,"0"2"0"-15,0-2 0 0,0 0 0 0,0 1 0 16,-6 3 0-16,-4 3 0 0,-6 1 5 0,-6 5 2 16,-3 1-7-16,-4 2 0 0,-3 3 45 0,-3 2 1 0,-2-1-46 15,7 4 0-15,1 1 23 0,4 4-1 0,1-5-22 16,3-2 0-16,4-2 17 0,4-1 1 0,3-3-18 15,2 0 0-15,5-2 46 0,3-3 0 0,3-1-46 16,-1-4 0-16,1-1 61 0,0-2 2 0,2-1-63 16,3 1 0-16,-2-3 58 0,6 0-1 0,0 0-57 15,1-3 0-15,8-2 49 0,0-3 2 0,-1 0-51 16,-2-5 0-16,-2-2 37 0,-3-3 0 0,-4-1-37 16,2-1 0-16,-6-3 31 0,0 1 2 0,-2 2-33 15,-3 2 0-15,-5-1 32 0,2 5 1 0,0 1-33 16,1 4 0-16,2 7 24 0,0 2 2 0,0 0-26 15,0 0 0-15,0 0 20 0,0 2 1 0,2 4-21 0,6 2 0 16,5 5 14-16,2 4 1 0,1 2-15 0,2-3 0 16,-5 1 10-16,3-4 1 0,-4 3-11 0,-2-5 0 0,1 0 8 15,-1-1 0-15,-2-4-8 0,0 0 0 0,-5-1 5 16,2-5 2-16,-1 0-7 0,0 0 0 0,-3 0 5 16,2 0 0-16,1-5-5 0,-3 5 0 0,-1 0-2189 15</inkml:trace>
  <inkml:trace contextRef="#ctx0" brushRef="#br0" timeOffset="205678.39">6965 8651 1771 0,'0'0'0'16,"2"-3"0"-16,1 0 0 0,2 1 34 0,-2 2 0 16,-1-3-34-16,1 3 0 0,0 0 63 0,2 0-1 15,-4 3-62-15,3-3 0 0,-1 0 85 0,1 3-1 16,1 2-84-16,3 3 0 0,0 1 32 0,0 3 2 16,-1 3-34-16,1 3 0 0,-1 2 20 0,1 4 2 0,0-2-22 15,0-1 0-15,0-2 31 0,2-5 1 0,-2 0-32 16,-3-1 0-16,-5-3 33 0,0-3 0 0,0 0-33 15,0-2 0-15,0-5 34 0,-4 1 1 0,3 1-35 16,-4-2 0-16,2-2 39 0,-5 1 1 0,0-4-40 16,-2-3 0-16,-1-6 38 0,-1-1 0 0,4-4-38 15,3 2 0-15,5-7 34 0,5 0 0 0,3 2-34 16,-1 3 0-16,5 2 35 0,-3 1 0 0,2 2-35 16,7 3 0-16,-2 3 29 0,3-2 0 0,0 7-29 15,-1 3 0-15,-2 0 23 0,0 3-1 0,1 2-22 0,-3 1 0 16,6 1 18-16,-5 1 1 0,3 0-19 0,-4-1 0 15,1 6 15-15,-3 0 1 0,-4 3-16 0,2-4 0 16,-2 3 13-16,0-1 1 0,-2-2-14 0,1-2 0 16,-7-4 11-16,0-3 1 0,0 2-12 0,0 0 0 15,0-2 9-15,0 2 1 0,1 0-10 0,2-1 0 16,2 0 8-16,3-3 0 0,0-1-8 0,0 0 0 0,-8 0-2242 16</inkml:trace>
  <inkml:trace contextRef="#ctx0" brushRef="#br0" timeOffset="206294.626">8216 8534 1922 0,'0'0'0'0,"-8"5"0"15,-3 3 0-15,-6 4 3 0,-6 2 1 0,-2 2-4 16,1 2 0-16,0-2 20 0,-1 4 1 0,2-4-21 15,3 5 0-15,2-4 63 0,2 2 1 0,3 0-64 16,5-2 0-16,4-2 27 0,0-3 0 0,4 1-27 16,5 1 0-16,3-4 19 0,3 1 0 0,-1-6-19 15,-2-1 0-15,0 1 28 0,0-2 1 0,1-3-29 16,4 0 0-16,3 0 33 0,-2 0 0 0,2-3-33 16,0-5 0-16,-3-3 32 0,3-3 0 0,-3-2-32 15,-4-1 0-15,2-2 41 0,-1-4 0 0,-2 3-41 16,0 2 0-16,0 4 27 0,-3 1 1 0,-1 2-28 15,1 2 0-15,-2 4 19 0,1 2 0 0,-3 1-19 0,4 1 0 16,3 1 12-16,0 1 0 0,3 4-12 0,-1-3 0 16,6 6 6-16,-2 3-1 0,0-3-5 0,1 4 0 15,-3-1 2-15,0 4 1 0,0-3-3 0,-2-1 0 16,-2-6 1-16,-3 0 0 0,-2-2-1 0,0 0 0 16,-3 0 0-16,-3-1 0 0,3-2 0 0,-3 0 0 0,1 2 0 15,2-1 0-15,-3-1 0 0,0-3 0 0,-2-2 0 16,0-3 0-16,0-4 0 0,-3-1 0 0,-3-1-1 15,2-2 1-15,1 2 0 0,3 1 0 0,2 5-2 0,3 0 0 16,3 2 2-16,0 1 0 0,-1 2-9 0,1 1 0 16,2 2 9-16,4-3 0 0,6 3-19 0,-1 0 0 15,5 3 19-15,-1-1 0 0,-1 4-27 0,7 2 0 16,-3 2 27-16,-4 1 0 0,1 0-34 16,-2 0-1-16,0 0 35 0,1 0 0 0,-1 2-25 0,2-4 0 0,-2 2 25 15,1-1 0-15,-4-2-17 0,0-2 0 0,-2-1 17 16,-2 0 0-16,-1-2-3 0,-5-3 1 0,2 0 2 15,-5 0 0-15,2 0 1 0,1 0 0 0,-3 0-1 16,3-7 0-16,-3 1 11 0,0-2-1 0,0-5-10 16,0-1 0-16,2-3 24 0,3-4 2 0,1 2-26 15,-1 3 0-15,0 2 36 0,3 1 0 0,-1-1-36 16,1 2 0-16,-3-1 34 0,0 0 0 0,3 1-34 16,0-1 0-16,5 0 24 0,3 2 1 0,-4-2-25 15,-4 2 0-15,-8 11-1937 0</inkml:trace>
  <inkml:trace contextRef="#ctx0" brushRef="#br0" timeOffset="207144.789">8811 8133 1658 0,'0'0'0'0,"3"5"0"0,-1 3 0 0,3 6-3 16,1 4 0-16,2 4 3 0,5 6 0 0,4 9-13 0,1 4 0 16,6 3 13-16,-2 1 0 0,3-7 48 0,2 1 1 15,-1-2-49-15,-4-1 0 0,-1-3 32 0,-2-4 0 16,-6-6-32-16,0 3 0 0,-9-2 29 0,-4 1 1 16,-4-5-30-16,-1-2 0 0,-2-4 92 0,-2-1 1 15,1-4-93-15,-3-2 0 0,1-3 83 0,2-4 1 16,0-4-84-16,-1 0 0 0,1-5 71 0,-2-2-1 0,2-2-70 15,0-3 0-15,5-4 61 0,1-1-1 0,4 1-60 16,1 4 0-16,5 3 42 0,0 5 0 0,7-3-42 16,0 2 0-16,6 1 29 0,0-3 0 0,4 3-29 15,-2 0 0-15,1 1 19 0,0 0 0 0,-2 2-19 16,-1 2 0-16,-4 3 13 0,-1 1 1 0,-5 2-14 16,-1 1 0-16,-2 0 10 0,-7 4 0 0,3-5-10 15,-4 2 0-15,0 0 7 0,0 0 1 0,-5 1-8 16,-3 2 0-16,-5 1 5 0,-4 2 2 0,-4 2-7 15,0-5 0-15,-8 2 6 0,-1-3 0 0,1 0-6 16,1-1 0-16,2 0 5 0,-2-1 1 0,2-2-6 16,5 2 0-16,1-3 4 0,2 1 1 0,5-3-5 0,5 0 0 15,4-3 3-15,4 1 0 0,0-3-3 0,4 2 0 16,-4 3-2065-16</inkml:trace>
  <inkml:trace contextRef="#ctx0" brushRef="#br0" timeOffset="207318.508">9472 8509 1746 0,'0'0'0'0,"4"3"0"0,0 1 0 0,4 4 23 16,0 5 2-16,0 0-25 0,-3 3 0 0,0 1 59 0,0 2 1 15,-2-2-60-15,-3 1 0 0,-5-4 73 0,2-1 1 16,-2-1-74-16,0-2 0 0,2-4 29 0,-2-3 1 16,-1 2-30-16,0-3 0 0,-1 1 19 0,1 0 0 15,-2-3-19-15,3-2 0 0,2-2 14 0,-2-4-1 16,-1-2-13-16,1-2 0 0,5 12-1639 0</inkml:trace>
  <inkml:trace contextRef="#ctx0" brushRef="#br0" timeOffset="207556.578">9484 8157 1960 0,'0'0'0'0,"0"2"0"16,1 1 0-16,2 0 7 0,-3 2 1 0,0 6-8 15,4 6 0-15,2 4 44 0,2 3 1 0,3 2-45 16,-3 3 0-16,2 6 46 0,1 1 1 0,1 1-47 0,-2-3 0 16,3-2 22-16,0-2 0 0,-1-3-22 0,-1-2 0 15,-3-1 15-15,-3-5-1 0,-3 0-14 0,1 0 0 16,-3-6 34-16,-3 3 1 0,1-5-35 0,2-2 0 16,-3-4 36-16,3-2 1 0,0-1-37 0,0-1 0 15,0-1 26-15,0 0 1 0,0 0-27 0,0 0 0 0,0 0-1820 16</inkml:trace>
  <inkml:trace contextRef="#ctx0" brushRef="#br0" timeOffset="207720.34">9780 8524 1583 0,'0'0'0'0,"2"-3"0"0,1-2 0 0,2-2 8 15,-5-6 1-15,3 5-9 0,-3 0 0 0,0 5 2 0,0 1 1 16,0 1-3-16,-3 1 0 0,-2 0 92 16,-3 0 0-16,-8 1-92 0,-2 1 0 0,-6 1 41 0,-3 2-1 15,-1 1-40-15,-4 0 0 0,-2 1 28 0,4 1 1 16,-3 0-29-16,-1 1 0 0,9-1 79 0,-1-3 1 15,2 0-80-15,3-1 0 0,4 3 68 0,4-3 2 0,0 0-70 16,5-3 0-16,8-1-1669 0</inkml:trace>
  <inkml:trace contextRef="#ctx0" brushRef="#br0" timeOffset="208000.455">9731 8483 1608 0,'0'0'0'0,"9"5"0"16,10-3 0-16,7 4 59 0,4 2 1 0,2 4-60 15,-2-2 0-15,-4 1 72 0,-2 2 1 0,1-5-73 16,-3 0 0-16,2-1 48 0,-1 1-1 0,-4-1-47 16,-2-1 0-16,-4-3 37 0,-2 4 1 0,-1-4-38 0,-2-2 0 15,-7-1 21-15,3-1 2 0,-4-2-23 0,3 1 0 16,-3-1 14-16,1 1 2 0,-1-1-16 0,0-3 0 16,-1-4 27-16,1-1 1 0,-3-5-28 0,3-1 0 15,-4-4 36-15,3-2 1 0,2 0-37 0,6 0 0 16,1 2 38-16,4-3 0 0,1 4-38 0,0-2 0 0,3-2 27 15,1 0 0-15,4 3-27 0,0 9 0 0,-21 12-1781 16</inkml:trace>
  <inkml:trace contextRef="#ctx0" brushRef="#br0" timeOffset="208354.676">10454 8296 1658 0,'0'0'0'0,"-5"5"0"0,2 1 0 0,-2 4 8 0,-2 3 1 15,-5 2-9-15,0-2 0 0,-3 3 34 0,-4 0-1 0,2 0-33 16,-1 1 0-16,2 2 34 0,-5 2 0 0,4-2-34 16,4 0 0-16,0-2 24 0,5-3 1 0,2 1-25 15,4-1 0-15,4-2 16 0,4 1 1 0,-1-5-17 16,-2 0 0-16,2-2 33 0,-3 1 2 0,4-6-35 16,0 2 0-16,6 1 50 0,-4-3 1 0,4-1-51 15,4 0 0-15,2-1 47 0,-1-4 0 0,4-2-47 16,-2 0 0-16,-1-3 41 0,-2-4-1 0,-2 1-40 15,-3 4 0-15,-1-4 35 0,-2-3 1 0,-5 3-36 16,2-2 0-16,-1 2 28 0,-4 2 1 0,4 1-29 16,-4 2 0-16,1 1 21 0,2 2 2 0,-3 0-23 0,2 2 0 15,0 3 20-15,-1-3 0 0,2 1-20 16,-3 2 0-16,2 0 17 0,-2 0 0 0,0 0-17 0,0 0 0 16,0 0 14-16,0 2 1 0,3 1-15 0,0-3 0 15,4 5 11-15,1 3 0 0,3-1-11 0,-3 1 0 16,1 0 8-16,-1 2 1 0,0-2-9 0,0-4 0 0,-3 0 6 15,-3-4-1-15,1 0-5 0,-3 0 0 0,3 0 4 16,-3 0-1-16,2 0-3 0,1-5 0 0,-3 5-1927 16</inkml:trace>
  <inkml:trace contextRef="#ctx0" brushRef="#br0" timeOffset="209583.122">10660 8382 1595 0,'0'0'0'0,"3"0"0"0,2-5 0 0,-2 2 23 0,3 3-1 16,1-3-22-16,-2 3 0 0,-1 3 36 0,1-1 0 15,1 4-36-15,4 2 0 0,-2 1 30 0,2 6 2 16,1-1-32-16,-2 0 0 0,2 0 24 0,-3 2 2 15,2-5-26-15,-2 2 0 0,0-5 16 0,-6 0 0 0,1-2-16 16,-3 0 0-16,0-1 12 0,0-2 0 0,0 2-12 16,-3 0 0-16,1-2 15 0,-1-1 1 0,0 1-16 15,1-2 0-15,-3 1 21 0,-3-1 1 0,2-1-22 16,-1 0 0-16,4 0 27 0,-2 0 1 0,1-3-28 16,1-3 0-16,3-2 28 0,0-3 2 0,0-3-30 15,7-2 0-15,6 0 33 0,3-1 2 0,-1 1-35 16,0 0 0-16,1 0 33 0,2 3-1 0,-2-4-32 15,-3 1 0-15,-1-4 25 0,1 1 1 0,0 1-26 16,-4 2 0-16,3 4 18 0,0-1 0 0,-4 0-18 16,0 4 0-16,-6 4 12 0,1 4 1 0,-3-3-13 0,2 4 0 15,-1 0 4-15,1 0 0 0,1 0-4 16,-3 0 0-16,5 0 0 0,-2 0 0 0,-1 4 0 0,1-4 0 16,0 1-4-16,-1 2 0 0,1-3 4 0,2 2 0 15,-5-1-12-15,1 1 0 0,2 1 12 0,0-3 0 16,-1 2-19-16,1-1-1 0,-3 4 20 0,3-3 0 15,-3 1-23-15,2 0 0 0,1 2 23 0,-3-4 0 16,2 1-22-16,-1 0 1 0,1 1 21 0,1-3 0 0,-3 1-19 16,0 1 1-16,0-1 18 0,0-1 0 0,0 0-15 15,0 0 2-15,0 0 13 0,0 4 0 0,0-4-12 16,0 0 2-16,0 0 10 0,0 0 0 0,0 0-5 0,0 0 0 16,0 0 5-16,0 0 0 0,0 0-3 0,5 0 1 15,-3 0 2-15,-1 0 0 0,1 0-3 0,1 0 2 16,-3 0 1-16,2 0 0 0,1 0 0 0,-3 0 0 15,3 0 0-15,-3 0 0 0,2 0 1 0,1 0 2 16,-3-4-3-16,0 4 0 0,0-1 6 0,0-1 2 16,0 1-8-16,0 1 0 0,0-3 15 0,0 3 0 15,0 0-15-15,0 0 0 0,0 0 18 0,0 0 2 0,0 0-20 16,0 0 0-16,0 0 19 0,0 0 0 0,-3 0-19 16,1 0 0-16,2 0 19 0,-3 0 0 0,-2 0-19 15,2 0 0-15,0 0 14 0,1 0 1 0,-3 0-15 16,5 3 0-16,0-3 12 0,0 0 1 0,-3 0-13 15,1 0 0-15,1 0 11 0,-1 0 0 0,2 0-11 16,0 0 0-16,0 0 10 0,0 0 1 0,0 0-11 16,0 1 0-16,0-1 11 0,0 0-1 0,-3 2-10 15,1-1 0-15,2-1 8 0,0 4 0 0,0-4-8 16,0 0 0-16,0 0 8 0,0 0 1 0,0 0-9 0,0 1 0 16,0-1 7-16,0 0 0 0,0 0-7 0,0 3 0 15,0-3 7-15,0 0-1 0,0 0-6 0,0 0 0 16,0 0 7-16,0 0 1 0,0 0-8 0,0 0 0 15,0 0 5-15,0 0 2 0,0 0-7 0,2 0 0 16,1 0 6-16,-3 0 1 0,2 0-7 0,-1 0 0 16,1 0 5-16,1 0 1 0,-3 0-6 0,2 0 0 0,1 0 4 15,-3 0 1-15,2 0-5 0,-1 0 0 0,1 0 3 16,1 0 2-16,-3 0-5 0,2 0 0 0,1 0 3 16,-3 0 0-16,0 0-3 0,0 0 0 0,0 0 3 0,0 0 0 15,0 2-3-15,0 0 0 0,0 2 2 0,0-2 0 16,0 6-2-16,-3 8 0 0,1 7 3 0,2 3-1 15,-3 1-2-15,1-2 0 0,2-4 1 0,0-1 1 16,-1-2-2-16,1 1 0 0,1-4 1 0,4-2 2 16,0 0-3-16,3-2 0 0,0-3 1 0,1-2 1 0,4-1-2 15,3 1 0-15,0-3 1 0,3 2 0 0,2-2-1 16,-1-3 0-16,0-1 1 0,0-1 0 0,-2-6-1 16,-2 0 0-16,1-1 2 0,1-2-1 0,-2-2-1 15,-3-3 0-15,-6 0 1 0,1-1 1 0,0-4-2 16,-1 2 0-16,-1 2 1 0,-1-4 1 0,-3 2-2 15,-1-1 0-15,-1-2 3 0,-1-1-1 0,-1 6-2 16,-1 4 0-16,1 5 3 0,-1 5 2 0,0 2-5 16,1 1 0-16,2 1 4 0,0 2 2 0,0 2-6 15,2 6 0-15,4 7 6 0,1 5 0 0,8 19-6 16,-2-6 0-16,5 0 7 0,1 1 0 0,-3-2-7 16,1-1 0-16,1 0 5 0,-1 2 1 0,-9-22-6 0,4 13 0 15,-3 3 4-15,2 8 2 0,-3 0-6 0,-3 0 0 16,-3 2 5-16,-4-4-1 0,-19 42-4 0,2-37 0 15,-8-12 5-15,-2-9-1 0,17-15-4 0,-6 1 0 16,-3 1 3-16,-6-3 2 0,-3 0-5 0,0-4 0 0,-2-2 3 16,2-1 1-16,-17-7-4 0,14 2 0 0,12-1 4 15,5-2 2-15,15 8-6 0,-3-2 0 0,4-1 13 16,4-2 2-16,13-22-15 0,4 9 0 0,9 0 23 0,4-2 1 16,5-6-24-16,0 1 0 0,-1-4 29 15,-1 2 1-15,2-7-30 0,1 1 0 0,0-5 34 0,0 0 0 16,-2 14-34-16,1 5 0 0,-39 22-2117 0</inkml:trace>
  <inkml:trace contextRef="#ctx0" brushRef="#br0" timeOffset="210737.549">12204 8141 1871 0,'0'0'0'0,"0"0"0"0,0 5 0 0,0-5 104 16,-1 11 0-16,1-11-104 0,0 33 0 0,0-7 105 16,0 8 1-16,0 3-106 0,4-2 0 0,0 4 109 15,0 2 0-15,1-1-109 0,0-5 0 0,0-7 34 0,-2-2 1 16,0-4-35-16,-1-2 0 0,-2-5 23 0,-2-1 0 15,2-6-23-15,-3 0 0 0,1-3 28 0,1-4 1 16,-1-2-29-16,-1 1 0 0,-2-4 27 0,0 1 0 16,1-5-27-16,-3-3 0 0,3-5 25 0,-1-3 1 0,2-3-26 15,6 0 0-15,5 0 18 0,4-2 0 0,4-1-18 16,2 1 0-16,3 0 13 0,-4 1 1 0,4 0-14 16,-5-2 0-16,1 3 5 0,1 3 1 0,1 0-6 15,-5 1 0-15,2 7 1 0,-5 2 0 0,2 6-1 16,0 3 0-16,-5 4 0 0,2 3 0 0,-3 2 0 15,1 2 0-15,5 2-1 0,0 1 1 0,-3 1 0 16,1 2 0-16,1 4-1 0,-2 2 0 0,1-2 1 16,-3-1 0-16,0-2-1 0,-2-2-1 0,-1 0 2 15,2-1 0-15,-6 0-1 0,2-1 0 0,-3-6 1 16,2 0 0-16,0-2-1 0,-2 0 0 0,0-4 1 16,0 1 0-16,0 0-1 0,-2 2 0 0,2-5 1 15,0 2 0-15,0-2-1 0,0 0 0 0,0-2 1 0,0-3 0 16,0-3-4-16,0 0 2 0,2-7 2 0,2-3 0 15,4-2-10-15,0-4 1 0,2-1 9 0,-1 1 0 16,3 3-25-16,0-3 2 0,1 4 23 0,3-1 0 0,5 4-45 16,-1-2 1-16,0 1 44 0,-1 3 0 0,1-1-73 15,1 0 1-15,0 6 72 0,-4-1 0 0,1 8-75 16,-2 3 1-16,-3 7 74 0,3-3 0 0,-4 4-66 16,3 3 1-16,1 2 65 0,1 1 0 0,-3 2-40 15,4 3 2-15,-5 2 38 0,0 2 0 0,-6 4-25 16,3 5 1-16,-4-2 24 0,-1-3 0 0,-5-2-11 0,-5-1 0 15,-1-3 11-15,-4-2 0 0,-2-2-1 0,-4-4 0 16,-2-4 1-16,2 1 0 0,-1-4 0 0,-4-1 1 16,2-2-1-16,1-3 0 0,2-3 5 0,-1-2 0 15,1-3-5-15,3 0 0 0,4-1 9 0,1-2 2 16,3-2-11-16,2 0 0 0,3 1 14 0,3-1 2 0,2-8-16 16,6 1 0-16,6-2 14 0,4-1 1 0,0-2-15 15,0 3 0-15,-4 0 16 0,1 1-1 0,1 1-15 16,0 1 0-16,3-2 13 0,1 0-1 0,-6 4-12 15,2 1 0-15,-1 4 9 0,-1-1 1 0,1 5-10 16,-2 3 0-16,0 4 2 0,0 2 2 0,1 4-4 16,4 1 0-16,0 4 0 0,4 2 0 0,-4 1 0 15,-4 3 0-15,-1 5-1 0,-1-1 1 0,-1 1 0 16,-1 1 0-16,-4 5-3 0,2-3 2 0,-4 1 1 16,1-1 0-16,-2-2-2 0,-1-2 1 0,-5-1 1 15,0-6 0-15,-3-2-2 0,0-1 1 0,1-2 1 0,-1-7 0 16,1 1 0-16,2-1 0 0,-3 2 0 0,1-3 0 15,2 0 2-15,0 0 1 0,0-3-3 0,0-1 0 16,0-3 8-16,0 1 0 0,2-2-8 0,3-8 0 0,3-8 13 16,3-1 1-16,-2 0-14 0,7 4 0 0,-1 5 16 15,4 4-1-15,2 1-15 0,1 1 0 0,2 2 19 16,1 2 2-16,1 4-21 0,-2 4 0 0,1 4 16 16,-2 4 2-16,0 2-18 0,-2 3 0 0,0 2 14 15,-4-1-1-15,1 1-13 0,-2-1 0 0,0 0 11 16,-3-3 2-16,-1-1-13 0,-2 1 0 0,1-2 10 0,-3-2 1 15,-3-1-11-15,-4-1 0 0,1-6 10 0,-2-1 0 16,-2 0-10-16,1 0 0 0,1 0 8 0,-5 0 1 16,0 0-9-16,-3-1 0 0,8 1-1899 0</inkml:trace>
  <inkml:trace contextRef="#ctx0" brushRef="#br0" timeOffset="210919.027">13871 8363 1709 0,'0'0'0'0,"7"-2"0"15,4 2 0-15,10 0 24 0,1 0 2 0,2 0-26 16,-2 0 0-16,2-3 58 0,0 0 2 0,-2 1-60 16,2-2 0-16,-3 0 45 0,0 1 0 0,-1-3-45 15,1-4 0-15,2-1 24 0,-6 0 1 0,2-1-25 16,-1 1 0-16,-2 1 15 0,-2 2 0 0,-1-3-15 16,-2 3 0-16,-2 0 8 0,-1 0 0 0,-3 0-8 15,-2 2 0-15,-3 6-1547 0</inkml:trace>
  <inkml:trace contextRef="#ctx0" brushRef="#br0" timeOffset="211352.006">14303 8143 1419 0,'0'0'0'0,"0"0"0"0,0 0 0 16,0 0 3-16,0 0 1 0,4 1-4 0,-3 4 0 15,2-2 13-15,-1 4 2 0,4 4-15 0,-1 6 0 16,3 5 77-16,2 7 1 0,1 1-78 0,-3-2 0 0,-2 4 36 16,1 1 0-16,-3 1-36 0,0-6 0 0,-3-3 24 15,-1-1 2-15,-1-3-26 0,-1-4 0 0,0-3 52 16,-2-1-1-16,0-5-51 0,1-3 0 0,2-4 56 0,1-1 1 15,-4 0-57-15,3 0 0 0,1 0 49 0,-3 0 0 16,1-4-49-16,0-6 0 0,1-3 42 0,-2-6-1 16,3-1-41-16,3-2 0 0,5-5 32 0,5-2 0 15,-4 1-32-15,4 2 0 0,3 3 29 0,0-1 1 16,1 3-30-16,4 1 0 0,-3 2 22 0,2-1 1 0,1 5-23 16,-3-2 0-16,-4 0 20 0,-1 5 1 0,1 0-21 15,-1 2 0-15,-1 1 17 0,0 1 1 0,0 3-18 16,-2 1 0-16,3-2 17 0,-1 3-1 0,1 2-16 15,-2 0 0-15,2 2 15 0,3-1 1 0,-3 3-16 16,-4-4 0-16,3 0 11 0,-5 3 0 0,0 1-11 16,1-2 0-16,-2 1 9 0,-1-3 0 0,-2 3-9 15,2-1 0-15,-5-2 7 0,2 0 0 0,1 3-7 16,-3-3 0-16,0 2 2 0,-3-1 0 0,1 1-2 16,2 1 0-16,-3-1 0 0,1 1 0 0,-1 0 0 15,-2 2 0-15,-1-4-5 0,-1 2 0 0,1 1 5 16,-2-1 0-16,0 2-18 0,2-1 0 0,-2-1 18 15,3-1 0-15,2-2-36 0,0 0 0 0,-2 0 36 0,0 0 0 16,5 0-1783-16</inkml:trace>
  <inkml:trace contextRef="#ctx0" brushRef="#br0" timeOffset="213096.082">14716 8390 1507 0,'0'0'0'0,"5"1"0"16,3 3 0-16,5-4-16 0,3 0 0 0,1 0 16 16,-4 0 0-16,3 0-11 0,1 0 1 0,-4-4 10 15,-3 0 0-15,1-1 13 0,-2-3 2 0,3 3-15 16,-4-3 0-16,-2-4 11 0,2-1 1 0,-2 2-12 16,-1-2 0-16,-5 1 14 0,0-1-1 0,0 2-13 15,-5 0 0-15,2 3 49 0,-6 1 0 0,-3 1-49 16,0 0 0-16,-6-1 64 0,2 3 1 0,-1-3-65 15,-2 6 0-15,-4-2 63 0,-1 3 0 0,2 3-63 16,-2 0 0-16,3 2 56 0,4 3 1 0,1-4-57 0,6 4 0 16,2 0 44-16,4 0 0 0,0 5-44 0,4-1 0 15,4 4 42-15,0 0 2 0,6 0-44 0,1 1 0 16,5-1 36-16,2 0 1 0,2-2-37 0,1-1 0 16,0-2 27-16,1-3 0 0,2-5-27 0,3 2 0 0,5-5 23 15,1 1 1-15,1 1-24 0,-1-2 0 0,-4-3 19 16,0-5 0-16,1 0-19 0,-3-3 0 0,2-2 18 15,-2-3 0-15,-2-1-18 0,1-2 0 0,-5-2 14 16,-1-1-1-16,-1 2-13 0,-4-1 0 0,-2 2 10 0,-4 2 0 16,-4 4-10-16,-4-1 0 0,-2 4 4 0,-1 1-1 15,-2 2-3-15,2 3 0 0,2 1 0 0,-2 1 0 16,2-1 0-16,-3 1 0 0,2 1-1 0,1 1 0 16,0 3 1-16,0 2 0 0,-4 2-5 0,4 5 2 15,4 8 3-15,-3 2 0 0,2 8-9 0,1 5 1 0,0 2 8 16,4-1 0-16,2 0-10 0,-1 1 0 0,1-2 10 15,1 0 0-15,0 1-9 0,0-3 0 0,1 4 9 16,-1-4 0-16,0 5-8 0,0 0 1 0,-3 0 7 16,-2-8 0-16,-1-2-3 0,-5-1 1 0,0-6 2 15,-3-4 0-15,-2-6 0 0,0-3 0 0,-3-8 0 16,-3-4 0-16,2-6 12 0,-1-3 1 0,-1-4-13 16,0-8 0-16,-3-9 31 0,-2-4-1 0,3-1-30 15,3 1 0-15,4 3 31 0,1 0 2 0,5-1-33 16,5-2 0-16,6-2 24 0,2 1-1 0,3 1-23 15,1 0 0-15,1 1 16 0,3 1 1 0,-1 6-17 16,1 1 0-16,1 4 8 0,2 4 1 0,0 5-9 0,-5 2 0 16,0 5 4-16,-1 4 1 0,-1 5-5 0,3 5 0 15,-5 3 2-15,5 4 0 0,-1-2-2 0,-2 1 0 16,-1 0 1-16,-6 2 1 0,1-4-2 0,-6 2 0 16,-4 2 1-16,-2 0 2 0,-4-2-3 0,-8 1 0 0,-3 1 2 15,-8 0 1-15,-1-2-3 0,-2-5 0 0,-5 0 6 16,-3-6 1-16,1 2-7 0,6 1 0 0,-1 0 8 15,0-1 1-15,5-2-9 0,0 0 0 0,2-2 8 16,3 2 3-16,3-3-11 0,5 2 0 0,3-3 7 16,3 4 2-16,4-4-9 0,2 0 0 0,4-3 7 0,1 2 0 15,7-3-7-15,1 3 0 0,7-3 0 0,6 2 1 16,-1 0-1-16,1 2 0 0,0 0-4 0,2 4 0 16,2-4 4-16,1 4 0 0,2-3-21 0,1 2 1 15,-2-4 20-15,-1 2 0 0,-1-2-53 0,0-1 1 16,-5-1 52-16,-1 1 0 0,-2-2-72 0,-4-1 2 15,2-2 70-15,-7 1 0 0,-1 4-43 0,-2-1 2 0,-3 4 41 16,-5-2 0-16,-3 2-28 0,-2-1 1 0,1 0 27 16,-4 1 0-16,-3 2-17 0,0-4 1 0,-5 2 16 15,-7 0 0-15,-4 1-7 0,-5 2 2 0,2 0 5 16,-3 2 0-16,3 1-3 0,1 1 1 0,5 4 2 16,4 3 0-16,-1 2 0 0,5 0 0 0,6-4 0 15,-1 1 0-15,4-1 4 0,3-4-1 0,2 3-3 16,3 1 0-16,4-1 10 0,-2 2 1 0,8-1-11 15,5 7 0-15,8-2 17 0,1 5 0 0,3-3-17 16,-2-3 0-16,0 0 21 0,1-1 1 0,4-1-22 0,2-3 0 16,2-3 23-16,4-2 1 0,-2-4-24 0,-2-1 0 15,-1-6 24-15,-1 0 1 0,-7-4-25 0,-2-6 0 16,-3-2 18-16,-6-4 1 0,-1-2-19 0,-1 3 0 16,0-6 14-16,-3-2-1 0,-2 0-13 0,-5 3 0 15,-3-5 8-15,-6-2 1 0,2 2-9 0,-6 1 0 0,1 3 2 16,-2 3 2-16,0 2-4 0,0-2 0 0,0 3-2 15,-2-1 1-15,7 14 1 0,-2 1 0 0,2 3-15 16,2-2 0-16,-2 8 15 0,1-3 0 0,0 1-33 0,1 0 1 16,1 2 32-16,0 0 0 0,0 0-46 15,0 0 0-15,0 2 46 0,1 4 0 0,3 7-32 16,0 6 1-16,7 14 31 0,2 0 0 0,0 4-21 0,0 2-1 16,3-2 22-16,0-2 0 0,1 0-10 0,-3-5 1 15,6 1 9-15,-6 3 0 0,2-1 0 0,0 2 0 16,14 22 0-16,-12-19 0 0,-7-18 12 0,-3-7 0 15,-8-13-12-15,0 3 0 0,0-3 32 0,0 0 2 0,0 0-34 16,0 0 0-16,0 0-1740 0</inkml:trace>
  <inkml:trace contextRef="#ctx0" brushRef="#br0" timeOffset="213309.22">16462 8068 1771 0,'0'0'0'0,"-5"4"0"16,-6-4 0-16,-5 1 37 0,-7 2 1 0,-1 0-38 15,-1 2 0-15,-5 3 74 0,-4 0 1 0,1 0-75 16,-2 0 0-16,0-2 91 0,0 2 1 0,-2 3-92 0,7-3 0 16,-2 2 34-16,3 1 1 0,4-3-35 15,4-4 0-15,3 1 22 0,4-2 0 0,6 0-22 0,0-1 0 16,3 1 19-16,7-1 0 0,4-2-19 0,4-2 0 16,-10 2-1747-16</inkml:trace>
  <inkml:trace contextRef="#ctx0" brushRef="#br0" timeOffset="213442.766">16670 8216 1847 0,'0'0'0'16,"2"4"0"-16,0 3 0 0,2 2 4 0,-2 4 2 16,1 1-6-16,-3 0 0 0,0 1 1 0,-5-1 0 15,5-5-1-15,-3 1 0 0,0-7-11 0,1-1 1 16,-2-2 10-16,0-2 0 0,4 2-1380 0</inkml:trace>
  <inkml:trace contextRef="#ctx0" brushRef="#br0" timeOffset="213807.038">16791 7772 1632 0,'0'0'0'0,"4"7"0"0,2 4 0 0,2 5 15 16,2 4 1-16,1 2-16 0,0 7 0 0,0 6 40 15,0 1 0-15,2 4-40 0,3-1 0 0,-2 1 55 16,2 1 0-16,-3-5-55 0,0 1 0 0,-2-2 25 16,-2-1 0-16,3 3-25 0,-6-2 0 0,0 1 15 0,2 1 2 15,-3-7-17-15,-2-3 0 0,-1-12 33 0,-2-2 0 16,-2-3-33-16,2-4 0 0,2-1 35 0,1-5 1 16,-3-5-36-16,2 2 0 0,-2 3-1555 0</inkml:trace>
  <inkml:trace contextRef="#ctx0" brushRef="#br0" timeOffset="214025.759">17235 8079 1733 0,'0'0'0'0,"-4"2"0"16,3-2 0-16,-2 2 24 0,-1-1-1 0,-5 4-23 16,-12 6 0-16,-4 2 51 0,-9-1-1 0,2 1-50 15,2-2 0-15,-3-1 59 0,2-2 0 0,-1-2-59 16,-4 0 0-16,-4 2 31 0,-5 0 0 0,4-2-31 15,3-1 0-15,4-2 19 0,4-1 0 0,6-2-19 16,3 0 0-16,5 0 37 0,3-2 0 0,5 1-37 16,5 1 0-16,3 0-1630 0</inkml:trace>
  <inkml:trace contextRef="#ctx0" brushRef="#br0" timeOffset="214656.389">17160 8165 1608 0,'0'0'0'0,"4"2"0"0,6 2 0 15,4 3 22-15,4 1 2 0,3 4-24 0,-4-1 0 0,1 4 61 16,1-1 2-16,-3 0-63 0,1 2 0 0,-2-3 50 16,-1-2-1-16,-1 1-49 0,-1-4 0 0,-5 0 27 15,-4-2 1-15,0 1-28 0,-3-6 0 0,0-1 17 16,0 0 1-16,-3-1-18 0,0-4 0 0,1-3 18 0,-3 0 0 16,-1-4-18-16,-2-1 0 0,-3-3 13 0,-2 0 2 15,2-1-15-15,1 3 0 0,3 1 10 0,0 2 1 16,2 1-11-16,2 1 0 0,2 6 4 0,-1-2 1 15,0 3-5-15,1 1 0 0,1 1 0 0,-3-3 0 16,3 3 0-16,0 0 0 0,0 0-7 0,0 0 2 0,0 0 5 16,0 0 0-16,3 3-18 0,0-3 0 0,7 3 18 15,-1 2 0-15,7 3-25 0,5 1 1 0,-5 2 24 16,-2 2 0-16,-3-5-22 0,-1 0 1 0,1 1 21 16,-3 2 0-16,3-3-17 0,3 2 1 0,-4 1 16 15,0-2 0-15,-1 4-12 0,1 1 1 0,1-4 11 16,0 1 0-16,2-7 0 0,-2 1 0 0,2-2 0 15,-2-1 0-15,-3-2 6 0,1 0 1 0,-1 0-7 16,-1 0 0-16,1 0 22 0,0 0 1 0,3 0-23 16,-2 0 0-16,7-2 32 0,-3-2 1 0,0-3-33 15,-2 1 0-15,0 0 33 0,-1 1 0 0,-1-3-33 16,1 3 0-16,1-3 28 0,2-3 1 0,-2 5-29 0,-2 3 0 16,-1-2 25-16,0 2 0 0,0-2-25 0,-1-1 0 15,-3-2 19-15,0 0 1 0,0 2-20 0,3-2 0 16,-1 0 16-16,1 0 1 0,-3-2-17 0,1 2 0 15,-2 0 13-15,-1 1 2 0,1-1-15 0,-3 1 0 0,0 1 10 16,0 0 1-16,-5-1-11 0,2 1 0 0,-2 1 8 16,1 0 1-16,-3 1-9 0,1 1 0 0,-1 3 8 15,1-4 0-15,0 3-8 0,-2 1 0 0,-2 1 7 16,1 3 1-16,-1-4-8 0,0 3 0 0,2 1 8 0,1 3 0 16,-1-1-8-16,1 2 0 0,-1 2 8 0,3 1 1 15,4-3-9-15,-1 1 0 0,2 2 8 0,3-3 1 16,4 5-9-16,2-1 0 0,6 6 6 0,2 1 2 15,1 1-8-15,-1-1 0 0,1 2 10 0,1 1 2 16,2-3-12-16,1-1 0 0,0-6 12 0,1-1 0 16,-1-3-12-16,0 0 0 0,-1-2 11 0,0-4 2 15,-4-4-13-15,2 1 0 0,0-5 22 0,1-2 1 0,-3-3-23 16,-1-1 0-16,-3-5 27 0,0 1 1 0,-5-4-28 16,-2 1 0-16,-6 19-1924 0</inkml:trace>
  <inkml:trace contextRef="#ctx0" brushRef="#br0" timeOffset="-214705.304">17415 7815 1834 0,'0'0'0'0,"-7"-5"0"0,1 1 0 15,-8-8 31-15,-1 1 0 0,2 2-31 0,6 4 0 16,7 5 57-16,3 0 2 0,5 3-59 16,4 2 0-16,8 0 10 0,2 0 1 0,8 2-11 0,0 5 0 15,-30-12-1525-15</inkml:trace>
  <inkml:trace contextRef="#ctx0" brushRef="#br0" timeOffset="-214240.452">19338 7869 2072 0,'0'0'0'0,"0"0"0"15,5-22 0-15,-2-4 23 0,2-2 0 0,-8-4-23 16,-2 1 0-16,-11-3 42 0,-1 1-1 0,-7 0-41 15,-2 1 0-15,-2-1 16 0,-4-4 0 0,-2 4-16 16,2 5 0-16,2 4 22 0,2 5 1 0,-3 5-23 16,-1 1 0-16,2 0 13 0,1 4 2 0,1 4-15 15,4 5 0-15,3 6 11 0,2 7 0 0,5 1-11 16,2 9 0-16,6 3 9 0,1 6 1 0,5 5-10 0,3 2 0 16,5 7 9-16,4 6 0 0,4 4-9 0,3 1 0 15,3 3 8-15,3 5 1 0,-1-3-9 0,-3-4 0 16,0-1 8-16,-5-1 1 0,1-6-9 0,-4 1 0 15,-5-2 6-15,0-2 2 0,-2-2-8 0,-4-6 0 0,-2-10 14 16,-3-4 0-16,-4-6-14 0,1-5 0 0,-5-2 23 16,1-9-1-16,-6-3-22 0,0-3 0 0,-4-9 26 15,-3 3 0-15,3-7-26 0,2 3 0 0,18 13-1904 16</inkml:trace>
  <inkml:trace contextRef="#ctx0" brushRef="#br0" timeOffset="-214002.782">19303 7958 2009 0,'0'0'0'15,"-1"3"0"-15,-1-3 0 0,-1 4 10 0,0 0 2 16,-7 8-12-16,-10 1 0 0,-9 8 3 0,-8 2 2 0,2-1-5 16,-5 1 0-16,2-3 13 0,3 1 0 0,-3-1-13 15,1 3 0-15,-3 0 36 0,2-4 0 0,3 0-36 16,1 0 0-16,4-3 25 0,1 2 1 0,4-6-26 15,1-1 0-15,-1-3 21 0,4 0 0 0,0-6-21 16,0-2 0-16,5-5 25 0,2-3 1 0,3 0-26 16,3 3 0-16,8 5-1711 0</inkml:trace>
  <inkml:trace contextRef="#ctx0" brushRef="#br0" timeOffset="-213608.352">19413 8133 1834 0,'0'0'0'0,"-3"3"0"0,-5 2 0 0,-1 5 20 16,-6 4 1-16,1-1-21 0,1-1 0 0,-3 6 46 16,0 1 0-16,4 1-46 0,2 2 0 0,4 1 97 15,1 5 1-15,3-6-98 0,2-3 0 0,0-3 36 16,2-3 0-16,1-4-36 0,0-2 0 0,2-3 23 0,-3-4 1 15,1 0-24-15,2 0 0 0,1 0 35 0,0 0-1 16,2-8-34-16,3-3 0 0,5-1 35 0,2-4 0 16,-4-2-35-16,-1 3 0 0,-2-3 33 0,-6 2-1 15,0 1-32-15,1-1 0 0,2 1 32 0,2 3-1 16,-6 1-31-16,1 3 0 0,-2 0 21 0,1 5 2 0,0 1-23 16,-2-1 0-16,1 1 14 0,0 2 2 0,2 0-16 15,-3 2 0-15,1 1 9 0,0-1 1 0,0 4-10 16,2-1 0-16,1 3 4 0,1 3-1 0,-2 1-3 15,-2 1 0-15,-2-3 0 0,3 2 0 0,-4-1 0 16,1-3 0-16,-1-3-1 0,-1 0 1 0,1 1 0 16,0-1 0-16,0-4-1 0,0 1 0 0,0 0 1 15,0 1 0-15,0-3-3 0,0 0 1 0,0 0 2 16,0 0 0-16,0 0-1981 0</inkml:trace>
  <inkml:trace contextRef="#ctx0" brushRef="#br0" timeOffset="-213249.065">19632 8113 1632 0,'0'0'0'0,"0"3"0"0,0 2 0 0,0-2 36 15,0 3 0-15,0 5-36 0,-3 2 0 0,-1 6 78 16,1 1-1-16,0 1-77 0,0-5 0 0,0-2 61 16,1-1-1-16,2-2-60 0,-3-3 0 0,1 0 29 15,1-4 1-15,-1 1-30 0,0-2 0 0,1-1 17 0,-1 0 1 16,2-1-18-16,0-1 0 0,0-1 14 0,0-3 0 15,0 0-14-15,2-1 0 0,1-5 16 0,2-2 1 16,1-4-17-16,2-2 0 0,3 1 17 0,2-4 0 16,0 6-17-16,-2 2 0 0,2 0 14 0,3 4 2 15,-4 2-16-15,3 3 0 0,-1 1 13 0,-1 3 2 16,0 0-15-16,-1 0 0 0,0 3 15 0,-1 1-1 0,0 3-14 16,0 1 0-16,0 3 11 0,0 1 1 0,0 1-12 15,1 0 0-15,-1 1 9 0,-3-1 0 0,-2-1-9 16,1-4 0-16,-4-3 6 0,-2-2 1 0,1 0-7 15,0 2 0-15,-1-3 6 0,2 1-1 0,-3-2-5 16,0 1 0-16,0 0 7 0,0 1 0 0,0-3-7 16,0 0 0-16,0 0 5 0,0 0 2 0,0-3-7 15,3-2 0-15,-3 5-1761 0</inkml:trace>
  <inkml:trace contextRef="#ctx0" brushRef="#br0" timeOffset="-212970.88">20116 7994 1557 0,'0'0'0'0,"2"0"0"0,1 0 0 15,0 0 12-15,-1 0 1 0,-1 2-13 0,-1-1 0 16,-1 4 56-16,-2-2 0 0,-2 7-56 0,-1-1 0 0,-4 5 66 16,-1 2 0-16,-2 2-66 0,-1-3 0 0,-1 1 30 15,-1 2-1-15,0-1-29 0,2 2 0 0,5 2 19 16,2-4 0-16,-1 2-19 0,3-5 0 0,4 2 36 16,2 3 1-16,4-3-37 0,3 1 0 0,0 4 40 15,3 0 1-15,5-2-41 0,2-2 0 0,1-4 46 16,3-1 1-16,2-1-47 0,0-6 0 0,2-2 55 15,2-1 0-15,-1-4-55 0,-3-6 0 0,-1-7 50 0,-4-6 2 16,-2-4-52-16,1 1 0 0,-4-5 35 0,-1 2 1 16,0-4-36-16,-2-1 0 0,-2 0 23 0,1-1 1 15,-1-5-24-15,-1-1 0 0,-8 39-1875 0</inkml:trace>
  <inkml:trace contextRef="#ctx0" brushRef="#br0" timeOffset="-212756.714">20303 7663 1884 0,'0'0'0'0,"0"0"0"16,0 29 0-16,0-1 0 0,0 8 0 0,1 6 0 15,4 0 0-15,-2 7 0 0,4 2 0 0,-1 0 0 16,-1-2 0-16,1-2 74 0,1-4 0 0,-1-2-74 16,0-1 0-16,2-4 36 0,2-2 0 0,1-6-36 15,-1 1 0-15,-1-6 28 0,1-2 1 0,-1-5-29 16,-2-4 0-16,1-8 69 0,0-6 2 0,0-3-71 0,0 0 0 15,1-2 69-15,-1-5 0 0,3-2-69 0,-1-5 0 16,4-6 42-16,2-4-1 0,0 4-41 0,-2 3 0 16,-14 22-1892-16</inkml:trace>
  <inkml:trace contextRef="#ctx0" brushRef="#br0" timeOffset="-212570.349">20794 7867 1859 0,'0'0'0'0,"-3"3"0"0,-2 4 0 0,-3 4 15 15,-3 5 0-15,-7-4-15 0,-4 4 0 0,-9 0 29 0,-4 1 2 16,-3-1-31-16,-8-1 0 0,-7-1 90 0,-2 2 0 16,0-4-90-16,3 1 0 0,1-4 34 0,3 3 1 15,3-3-35-15,2-3 0 0,3-1 22 0,5 0 2 16,2 0-24-16,4-2 0 0,7-5 38 0,6 1 0 0,3-1-38 16,0-4 0-16,7-1 25 0,4 1 1 0,4 1-26 15,1 1 0-15,-3 4-1779 0</inkml:trace>
  <inkml:trace contextRef="#ctx0" brushRef="#br0" timeOffset="-212375.258">20747 8165 1960 0,'0'0'0'0,"4"5"0"15,2 6 0-15,-1 8 20 0,3 8 1 0,0-2-21 16,-7 4 0-16,1-1 47 0,0 4-1 0,-1-4-46 15,-1-2 0-15,-1-7 42 0,-3-2 1 0,3-8-43 0,1 3 0 16,-5-11 19-16,3-1 1 0,1-1-20 0,-2-4 0 16,-1-3 10-16,1 0 1 0,0-9-11 0,-2-6 0 15,5 23-1680-15</inkml:trace>
  <inkml:trace contextRef="#ctx0" brushRef="#br0" timeOffset="-211757.828">20724 8179 1344 0,'0'0'0'0,"0"-5"0"0,0-4 0 0,0-4 7 16,0-3-1-16,0 2-6 0,0 2 0 0,0 2 4 15,3-3 0-15,0 2-4 0,2 0 0 0,4-1-1 16,-1-1 1-16,3 3 0 0,4-1 0 0,2 2 1 15,1 1 0-15,3 0-1 0,2 5 0 0,1 3-6 0,2 3 0 16,1 0 6-16,-3 7 0 0,-2 5-8 0,-1 1 1 16,0 5 7-16,-2-4 0 0,-2 4-6 0,-1 3-1 15,-1-4 7-15,-3-1 0 0,-1 3-2 0,-1 2-1 16,-2-6 3-16,-3 1 0 0,-4-7 4 0,-1-2 0 0,-3 1-4 16,0-3 0-16,0-4 42 0,1 0 0 0,-4 0-42 15,-1-4 0-15,-2 2 101 0,-1 0 0 0,1-4-101 16,-2-3 0-16,-2-1 101 0,-1-5 2 0,1-2-103 15,2 0 0-15,1-1 77 0,-4-2 2 0,4-1-79 16,2 0 0-16,3 1 61 0,2-5 2 0,2 1-63 16,-1-1 0-16,2 2 49 0,2-2 1 0,1 4-50 15,2-2 0-15,4 5 39 0,2 1 0 0,2 2-39 16,0 3 0-16,-5 3 34 0,1 1 1 0,1 4-35 16,-1 1 0-16,3 2 28 0,0 2 0 0,3 3-28 15,1 3 0-15,3 6 24 0,2 4 0 0,-2 0-24 16,-2-1 0-16,-4 1 19 0,-2-2 2 0,0-2-21 15,-3-4 0-15,-3 0 13 0,-3-1 2 0,-2-1-15 16,-2-1 0-16,0-4 10 0,1-1 1 0,-1 0-11 0,1-1 0 16,1 0 8-16,-5-1 0 0,3-3-8 0,1 1 0 15,1 1 7-15,-5-1 1 0,3 3-8 0,1-4 0 0,-3-4 6 16,3 3 1-16,1-2-7 0,-3-2 0 0,0-3 4 16,1-6 2-16,2 0-6 0,0-7 0 0,2-3 4 15,1-1 1-15,1 1-5 0,4 4 0 0,4 1 3 16,-4 1 2-16,1 1-5 0,2 1 0 0,2 0 3 15,1 0 1-15,1 0-4 0,-1 2 0 0,2 3 5 16,3-2-1-16,2 5-4 0,-2 1 0 0,2 3 5 0,-4 4-1 16,2 7-4-16,-1-3 0 0,-2 8 4 0,1 2 0 15,-4 0-4-15,1 5 0 0,1 2 4 0,-1 1-1 16,1 0-3-16,-3 2 0 0,1 1 2 0,0 2 2 16,-2-5-4-16,-2 2 0 0,1 0 2 0,-2-1 0 15,-2 0-2-15,-1-3 0 0,-2-1 2 0,1-5 1 0,-1 1-3 16,-3 2 0-16,-5-1 4 0,2 0 1 0,0-4-5 15,-1-4 0-15,4-5 5 0,0-3 1 0,-1-1-6 16,-1-1 0-16,1 2 8 0,-1-3-1 0,-3-2-7 16,-3-7 0-16,8 12-2025 0</inkml:trace>
  <inkml:trace contextRef="#ctx0" brushRef="#br0" timeOffset="-211595.694">21020 7815 2035 0,'0'0'0'0,"0"0"0"0,0 0 0 0,0 0-8 15,0 3 2-15,0-3 6 0,0 3 0 16,0 2-4-16,0 3 2 0,5 0 2 0,4-2 0 16,-9-6-1512-16</inkml:trace>
  <inkml:trace contextRef="#ctx0" brushRef="#br0" timeOffset="-211401.974">21962 8338 791 0,'0'0'0'0,"-6"3"0"16,-4 3 0-16,10-6-594 0</inkml:trace>
  <inkml:trace contextRef="#ctx0" brushRef="#br0" timeOffset="-206165.015">1573 9601 1030 0,'0'0'0'0,"0"0"0"15,0 0 0-15,0 0 38 0,0 0 0 0,0 0-38 16,0 0 0-16,0 0 101 0,0 0 1 0,0 0-102 16,0 0 0-16,0 0 98 0,0 0-1 0,0 0-97 15,0 0 0-15,0 0 23 0,0 0 0 0,0 0-23 16,0 0 0-16,0 0 32 0,0 0 0 0,0 0-32 0,-8-6 0 15,8 6 38-15,-24-13 1 0,4 7-39 0,-3 1 0 16,-1 0 28-16,-4-3 1 0,1-1-29 0,-2 2 0 16,3 3 26-16,2-1-1 0,2 2-25 0,-3-2 0 15,-2 5 31-15,1 2 0 0,4 1-31 0,1-2 0 0,5 6 33 16,-1-4-1-16,4 2-32 0,-3-2 0 0,3-2 34 16,0 1 1-16,1-1-35 0,0-1 0 0,0-1 35 15,-3-1-1-15,-1 1-34 0,-3-2 0 0,0-2 24 16,-5-2 1-16,0 0-25 0,2-1 0 0,22 8-1586 15</inkml:trace>
  <inkml:trace contextRef="#ctx0" brushRef="#br0" timeOffset="-179694.199">983 9946 1477 0,'0'-5'0'0,"0"5"209"0,0-3 0 0,0 3-209 15,-3-19 0-15,3 19 144 0,0-8-1 0,0 8-143 16,0-1 0-16,0 1 21 0,0 1 1 0,0-1-22 16,5 7 0-16,-5-7 44 0,11 15 0 0,-11-15-44 15,13 29 0-15,-8-8 46 0,3-1 0 0,-4 1-46 16,4-1 0-16,-3-2 53 0,-2 2 0 0,-3 2-53 15,0 4 0-15,0-4 40 0,-3 5 2 0,-2-5-42 16,2 0 0-16,2-1 38 0,1-1 1 0,-4 3-39 16,0 0 0-16,0 4 47 0,3 0 2 0,-2 0-49 15,-2-6 0-15,2-1 46 0,-2 1 0 0,0-5-46 0,2-1 0 16,3-2 42-16,-3 0 1 0,1-5-43 0,-1-2 0 16,3-3 44-16,0 0 0 0,0-1-44 0,0 1 0 15,0 0 37-15,0 0 0 0,0-1-37 0,0 1 0 0,0-1 32 16,0 1 2-16,0-1-34 0,0-1 0 15,0 1 28-15,0 1 0 0,0-3-28 0,0 0 0 0,0 0 23 16,0 1 2-16,0-1-25 0,0 0 0 0,0 0 19 16,0 0 1-16,0 0-20 0,5 0 0 0,3-1 16 15,3-2 1-15,3 0-17 0,2-1 0 0,0 1 12 0,2-5 1 16,-2 0-13-16,0 4 0 0,-2-1 10 16,2 2 1-16,-3-4-11 0,3 3 0 0,-2-1 10 0,2 0 0 15,0 0-10-15,-3 2 0 0,2-2 9 0,-2 2 1 16,2 0-10-16,0 2 0 0,-2-1 8 0,-2 0 0 15,-4 1-8-15,1-1 0 0,0 1 9 0,-5 1 1 16,2-4-10-16,-1 3 0 0,1-1 11 0,-2 1 1 16,1 1-12-16,0-3 0 0,0 1 11 0,-3 0 0 0,2 1-11 15,-1 1 0-15,1-5 9 0,2 2 0 0,-2 0-9 16,-1 1 0-16,4-6 7 0,2 0 1 0,-2-1-8 16,2-1 0-16,-4 2 4 0,0 2 0 0,1-7-4 15,-2 1 0-15,2-3 4 0,-2 0 0 0,-3 0-4 16,2 3 0-16,1 2 3 0,-3 4-1 0,-3-2-2 15,1 0 0-15,-1 3 1 0,2 2 1 0,-6 2-2 16,2-1 0-16,-3 0 1 0,-1 2 2 0,-4 0-3 16,2 0 0-16,-2 0 1 0,0 0 0 0,1 2-1 15,4 1 0-15,-2 2 1 0,2 1 0 0,0 1-1 16,5-1 0-16,3 2 0 0,0 1 1 0,3 1-1 0,2 1 0 16,6 3 0-16,-1 4 1 0,6-6-1 0,0-2 0 15,1-1 0-15,4 1 1 0,0-6-1 0,-1 8 0 16,1-5 0-16,1 3 2 0,-1-2-2 0,-3-3 0 15,1-2 0-15,-5-3 1 0,2-3-1 0,0-1 0 0,1 0 0 16,-1-4 1-16,-3-2-1 0,1-1 0 0,1-1 0 16,-2-3 0-16,-1-1 0 0,-2 1 0 0,3-6 0 15,-2 2 0-15,2 2 0 0,-1 1 0 0,1 2 0 16,-3 2 0-16,1 0 0 0,-2-4 0 0,-9 16-2689 16</inkml:trace>
  <inkml:trace contextRef="#ctx0" brushRef="#br0" timeOffset="-179499.831">1779 9848 2161 0,'0'0'0'0,"0"0"0"16,0 0 0-16,0 0 19 0,-3 2 1 15,3-1-20-15,-2 1 0 0,-1 1 36 0,3 2 1 0,3 3-37 16,-1 9 0-16,2 7 106 0,3 4 0 0,2 1-106 16,-1-4 0-16,2 2 35 0,1 0 0 0,-1-3-35 15,5-1 0-15,1-4 22 0,2 2 2 0,-1-2-24 16,-1 0 0-16,0-3 41 0,-1-2 2 0,1 2-43 15,-4 0 0-15,4 0 57 0,-3-7 1 0,0 2-58 16,0 0 0-16,-2 2 58 0,2-5 0 0,-1-2-58 16,-2 0 0-16,-5-6 36 0,-2 2 1 0,0 0-37 15,-3-2 0-15,0 0-2242 0</inkml:trace>
  <inkml:trace contextRef="#ctx0" brushRef="#br0" timeOffset="-179288.881">2185 10147 1972 0,'0'0'0'0,"0"-1"0"0,0-3 0 16,0 1 56-16,0 2 1 0,0-4-57 0,0 3 0 15,0 1 139-15,0 1 0 0,0-3-139 0,-1 1 0 0,-3 2 94 16,1 0 1-16,-2 0-95 0,-7 0 0 0,-9 0 31 16,-1 0-1-16,-2 0-30 0,3 0 0 0,0-2 24 15,1 1-1-15,2-2-23 0,-3 3 0 0,4 3 27 16,4-3 1-16,-3 1-28 0,0 1 0 0,-1-2 31 16,1-2-1-16,-5 1-30 0,3-4 0 0,-2 2 29 0,2 0 1 15,-1 1-30-15,5-1 0 0,1 1 22 16,-3 1-1-16,5-1-21 0,6 2 0 0,5 0-2159 0</inkml:trace>
  <inkml:trace contextRef="#ctx0" brushRef="#br0" timeOffset="-178640.123">3030 10038 2072 0,'0'0'0'0,"0"2"0"0,-3-1 0 16,1 2 10-16,-3 0 2 0,-3 2-12 0,-3 5 0 15,2 4 37-15,-2 3 0 0,1-1-37 0,-1-2 0 16,6-2 96-16,3-1 2 0,-1-2-98 0,3-1 0 16,3 0 35-16,-1 0-1 0,1 1-34 0,-1 2 0 0,4-1 23 15,-1 3 0-15,3 1-23 0,2-5 0 0,2 2 35 16,4-3 1-16,0 0-36 0,6-1 0 0,2-1 35 16,3-3 0-16,2 2-35 0,0-5 0 0,0 0 32 15,1-5 1-15,-1 2-33 0,-1-2 0 0,1-3 31 16,-2 0 1-16,2-3-32 0,-5-1 0 0,1-4 29 0,-3-2 0 15,2-1-29-15,-3-1 0 0,-3-6 31 0,-1 0 1 16,-1 0-32-16,-3 4 0 0,-2 6 27 0,-6-4 0 16,-1 5-27-16,0 6 0 0,-3 4 23 0,-1 5 2 15,0 0-25-15,0 0 0 0,0 2 21 0,0-1 2 0,0 9-23 16,3 6 0-16,2 7 18 0,0 11 1 16,6-1-19-16,-3-5 0 0,5 1 15 0,1-1 1 0,2 6-16 15,-5 2 0-15,2 0 14 0,0 6-1 0,-4-1-13 16,3-3 0-16,-3 0 10 0,2-3 1 0,-1-2-11 15,-2-1 0-15,-3-6 8 0,-2 0 0 0,-3-1-8 16,0 2 0-16,-3 0 9 0,1 0 1 0,-4-3-10 16,-2-4 0-16,-2-2 10 0,-3-4 1 0,-4-3-11 15,1-5 0-15,-5-4 15 0,-3-4 0 0,5-4-15 16,-2-4 0-16,-3-4 18 0,4-5 1 0,2-1-19 16,2-3 0-16,4 0 19 0,2-4 0 0,4 0-19 15,4 2 0-15,10 1 19 0,2 0 0 0,5-1-19 0,6-1 0 16,0-2 16-16,4 1 0 0,1 0-16 0,-1 0 0 15,-1 2 15-15,2-1 0 0,-1 3-15 0,1 2 0 16,-5 2 11-16,2 2 0 0,0 4-11 0,-2 0 0 0,-21 13-2560 16</inkml:trace>
  <inkml:trace contextRef="#ctx0" brushRef="#br0" timeOffset="-177427.779">4372 9791 2135 0,'0'0'0'0,"0"9"0"16,2 6 0-16,-2 10 72 0,0 5 1 0,3 5-73 15,5 0 0-15,0 3 129 0,1 1 0 0,2-4-129 0,2-2 0 16,-3-6 110-16,3-1 1 0,2-6-111 0,-2 2 0 16,-3-1 35-16,1-2 0 0,-3-3-35 0,-3-3 0 15,-1-6 23-15,0-2 1 0,-4-2-24 0,1-1 0 16,2-2 24-16,-3 0 2 0,0 0-26 0,0 0 0 16,0-2 25-16,-3-1 1 0,3-2-26 0,3-6 0 0,1-3 22 15,-3-5 2-15,7 0-24 0,0 5 0 0,8-4 17 16,2 4 0-16,-1 2-17 0,4 0 0 0,0 1 13 0,-1 2 0 15,1 4-13-15,0 4 0 0,1 2 9 16,2 4 1-16,-3 1-10 0,-5 1 0 0,-4 0 6 0,1 3 0 16,-5-1-6-16,-2 1 0 0,-2-1 4 0,-4 1 1 15,-5-1-5-15,-3 3 0 0,-8 0 3 0,-2 4 0 16,-5-5-3-16,0 0 0 0,-5 0 3 0,-3 0 0 16,3-1-3-16,-3 1 0 0,-2-3 3 0,1 1 1 15,6-1-4-15,1-1 0 0,7-4 3 0,6-2 0 0,0 4-3 16,3-5 0-16,3 2 3 0,6-2 0 0,3-2-3 15,2 2 0-15,2-3 2 0,1 3 2 0,8 0-4 16,5-2 0-16,9-4 2 0,9 0 0 0,-3 3-2 16,-1-4 0-16,-1 6 2 0,-2-4 1 0,-2 2-3 15,3-2 0-15,-1-3 1 0,-1 0 0 0,-3 0-1 16,3-1 0-16,-3-4 0 0,-2 2 1 0,-1-2-1 16,-1-1 0-16,-6 0 0 0,-1-2 0 0,-1 0 0 15,-6 2 0-15,-4 0-1 0,-4-1 1 0,-2 4 0 16,-2 0 0-16,-4 5-1 0,-1 3 1 0,-1 0 0 15,-4-1 0-15,-4 3-3 0,-2 1 2 0,2-3 1 0,-1 6 0 16,-2 0-2-16,1 3 0 0,1 1 2 0,1-1 0 16,3 0-2-16,0-3-1 0,5 2 3 0,-1 2 0 15,5-1-2-15,0 2 0 0,4-3 2 0,1 1 0 16,2 3-1-16,2-1 0 0,6 0 1 0,2 2 0 0,8 1-2 16,4 3 2-16,1-3 0 0,2-1 0 15,1-4 0-15,1-1 0 0,-1-2 0 0,1 0 0 0,1 2 0 16,5 0 0-16,-2-5 0 0,3-4 0 0,-37 4-2363 15</inkml:trace>
  <inkml:trace contextRef="#ctx0" brushRef="#br0" timeOffset="-176952.855">5850 9857 1985 0,'0'0'0'0,"0"0"0"15,-10 7 0-15,10-7 21 0,-13 12 1 0,13-12-22 16,-28 29 0-16,8-8 24 0,1-1 0 0,-1 1-24 16,-1-4 0-16,0-1 96 0,0 0 2 0,1 0-98 15,2-1 0-15,5-2 34 0,-1 0 1 0,4-1-35 16,6 0 0-16,1-3 23 0,6-1 0 0,-2 0-23 16,2 0 0-16,1-5 70 0,0 2-1 0,4 1-69 15,7 0 0-15,5 2 76 0,6-1 0 0,1-1-76 16,-5-4 0-16,2-2 67 0,-3 0 1 0,1-2-68 15,-1-1 0-15,0-2 58 0,-1 0 1 0,-2-3-59 16,1-3 0-16,-5-1 45 0,2-3 0 0,-3 4-45 0,0-1 0 16,-8 1 37-16,-2 1 0 0,-3 2-37 0,0 2 0 15,0 4 27-15,0-3 0 0,-5 2-27 0,2 0 0 16,0-2 18-16,-2 1 1 0,0-3-19 0,-3 6 0 16,3-2 13-16,-3 1 0 0,4 2-13 0,-1 2 0 0,2 1 9 15,-2 0 1-15,0 2-10 0,5 1 0 0,0 2 6 16,0 1-1-16,0 4-5 0,7 0 0 0,4 1 5 15,1 0-1-15,1-1-4 0,0-4 0 0,-2-2 4 16,2-1-1-16,-4 0-3 0,3 2 0 0,0-3 2 0,1 3 0 16,0-5-2-16,0 2 0 0,3-5 2 15,-2 0 0-15,2 0-2 0,-3-3 0 0,-4-2 1 0,2-3 0 16,-3-1-1-16,-3-1 0 0,-5 10-2450 0</inkml:trace>
  <inkml:trace contextRef="#ctx0" brushRef="#br0" timeOffset="-176673.832">6117 9864 1758 0,'0'0'0'0,"0"0"0"16,0 0 0-16,0 0 0 0,0 0 1 0,0 5-1 16,0-1 0-16,3 9 0 0,2 6 0 0,3 3 0 15,-3 0 0-15,-2 4 63 0,4-4 1 0,-1-2-64 16,-1-2 0-16,0-4 32 0,-1-3 2 0,3 2-34 16,-3-5 0-16,-4 0 26 0,0-2 1 0,0 0-27 15,0-4 0-15,0-1 77 0,0-1 1 0,0-1-78 16,0-1 0-16,0-2 82 0,0 0 1 0,2-2-83 0,4-7 0 15,4-7 74-15,1-2 1 0,-1-5-75 0,1 5 0 16,3-1 66-16,2 4 1 0,-3 4-67 16,3-1 0-16,-2 6 49 0,5 2-1 0,-1 5-48 0,-1 0 0 15,-1 3 36-15,-3 3 0 0,3 5-36 0,-3 0 0 16,3 5 28-16,1 2 1 0,1 0-29 0,-2-1 0 0,0-5 21 16,-4 3 2-16,1-5-23 0,1 3 0 0,-2 1 17 15,-3-3 1-15,-2 0-18 0,-3-3 0 0,1-4 12 16,-5 1 1-16,0-1-13 0,0-1 0 0,0 0-2204 15</inkml:trace>
  <inkml:trace contextRef="#ctx0" brushRef="#br0" timeOffset="-175955.803">6986 9715 2023 0,'0'0'0'0,"-3"2"0"16,0-1 0-16,-2 2 67 0,0-1 2 0,-8 4-69 15,-3 4 0-15,-6 2 94 0,-7 4 0 0,4 0-94 16,4-6 0-16,0-1 61 0,1 1 0 0,-1-1-61 16,0 1 0-16,4-1 49 0,1 1 0 0,3 1-49 15,5-2 0-15,0 4 27 0,3 1 0 0,5-3-27 16,0 2 0-16,3-1 26 0,-1-4 1 0,6 2-27 15,3 1 0-15,4 3 45 0,4 0-1 0,3-1-44 16,-4 0 0-16,1-5 45 0,1 0 1 0,-2-7-46 0,-2 1 0 16,-3-2 43-16,-4-2 1 0,2-4-44 0,-4-2 0 15,-1-5 40-15,-1-3 2 0,-5 1-42 0,3-6 0 16,-6-3 27-16,0-1 0 0,-2 1-27 0,-3 5 0 16,3 5 18-16,-4 0-1 0,2 4-17 0,2 2 0 15,2 4 7-15,2 4 0 0,1-4-7 0,-4 4 0 0,4 0 2 16,0 0 0-16,0 4-2 0,0-4 0 15,0 1 0-15,0 1 0 0,0-1 0 0,4 2 0 0,0-1 0 16,1 1 0-16,6 4 0 0,2 2 0 0,8 2 0 0,0 2 0 16,-1-1 0-16,-2-4 0 0,-5-1 0 15,2-1 0-15,-5-1 0 0,1-2 0 0,-6-1 0 0,-3-1 0 16,1 1 0-16,-3-1 0 0,0-1 0 0,0 0 0 16,0 0 0-16,0 0 0 0,0 0 0 0,0 0 0 15,0-1 0-15,0-4 0 0,-3-3-1 0,1 0 1 16,2-5 0-16,-3-1 0 0,1-3-2 0,2-1 0 15,0 3 2-15,0 3 0 0,5 8-8 0,-3 2 1 0,4 2 7 16,-1 0 0-16,3 2-13 0,-4 1 0 0,9 0 13 16,3 7 0-16,5-3-18 0,4 5 0 0,1 0 18 15,-5 2 0-15,-5 1-14 0,-4-1-1 0,1-1 15 16,0-2 0-16,0 0-11 0,-5 1 0 0,-1-4 11 16,-2-1 0-16,-3-6-8 0,-1 1 1 0,1 1 7 15,1-3 0-15,-3 2-4 0,0-2-1 0,-3-2 5 16,1-1 0-16,1 0-1 0,-1 1 1 0,2-6 0 15,-5-3 0-15,2-8 0 0,-5-5 0 0,7 4 0 16,1 4 0-16,0-1 1 0,5 2 0 0,2 1-1 16,3 0 0-16,3 0 4 0,3-1 0 0,0 1-4 0,1-2 0 15,-1 0 4-15,5-3 0 0,1 2-4 0,-1 4 0 16,0 1 4-16,-1 4 0 0,3 0-4 0,-3-2 0 16,-20 10-2249-16</inkml:trace>
  <inkml:trace contextRef="#ctx0" brushRef="#br0" timeOffset="-175476.837">7475 9280 1909 0,'0'0'0'0,"0"6"0"16,5 5 0-16,-3 6 60 0,1 6 1 0,2 2-61 15,3 0 0-15,0 7 121 0,0 1 0 0,4 4-121 16,-2-1 0-16,3 5 86 0,3 2 1 0,-1 0-87 16,-2-2 0-16,0-8 32 0,-3-1 2 0,1-4-34 15,-2-1 0-15,-1 0 20 0,-3-3 0 0,1 1-20 16,-4-6 0-16,1-1 23 0,-3-3-1 0,0-2-22 15,0-3 0-15,-3-7 28 0,3-3 1 0,3 0-29 16,-3-5 0-16,2 2 34 0,1-2 1 0,0-3-35 16,5-5 0-16,5-2 43 0,4-6 0 0,-1 4-43 0,2 2 0 15,-1 6 39-15,3-4-1 0,2 4-38 0,-1-1 0 16,-4 2 31-16,2 0 0 0,2 2-31 0,-4 3 0 16,-1 3 24-16,-3 1 0 0,1 3-24 0,-1 0 0 15,0 3 15-15,-2 1 2 0,-3 0-17 0,-3 1 0 16,-2-1 13-16,-6 0-1 0,-2-2-12 0,-3 4 0 0,-3-1 9 15,-3 2 0-15,-5-1-9 0,-1-2 0 0,-4-4 7 16,-1 0-1-16,-1-1-6 0,1 2 0 0,-2-2 6 16,1 3 0-16,4-3-6 0,1-3 0 0,2-5 4 0,5-2 0 15,3-1-4-15,3 1 0 0,3 1 4 0,3 1 0 16,4-1-4-16,1-2 0 0,-3 8-2334 0</inkml:trace>
  <inkml:trace contextRef="#ctx0" brushRef="#br0" timeOffset="-175310.478">8054 9660 1871 0,'0'0'0'0,"3"4"0"16,2 4 0-16,0 5 7 0,3 3 0 0,-4-2-7 15,4 2 0-15,-3 0 7 0,1-1 0 0,-1 1-7 16,0-1 0-16,-5-3 56 0,0-1 1 0,0 0-57 16,0 2 0-16,0-5 24 0,0 0 2 0,0-2-26 15,0 1 0-15,0-6 18 0,0 1 0 0,0-1-18 16,-3-1 0-16,3 0-1574 0</inkml:trace>
  <inkml:trace contextRef="#ctx0" brushRef="#br0" timeOffset="-175085.85">8091 9397 2086 0,'0'0'0'0,"0"6"0"0,1-1 0 16,2 6 34-16,-3 2 1 0,3 4-35 0,2 8 0 0,3 10 83 15,2 2 1-15,-2 4-84 0,-3-5 0 16,3-1 109-16,-4 0 1 0,4-5-110 0,-3-2 0 0,1-1 36 16,4-6 1-16,-2-1-37 0,0 1 0 0,-6-4 23 15,1 2 0-15,-3-6-23 0,0 0 0 0,0-4 32 0,-3-1-1 16,3-1-31-16,0-6 0 0,0-1 29 16,0-1 0-16,0-3-29 0,0 0 0 0,0 4-2087 0</inkml:trace>
  <inkml:trace contextRef="#ctx0" brushRef="#br0" timeOffset="-174901.908">8288 9672 1859 0,'0'0'0'16,"0"0"0"-16,0-3 0 0,0 1 19 0,-3 1 0 0,1 1-19 16,-1 0 0-16,-2 0 29 0,-3 0 0 0,-4 1-29 15,-9 4 0-15,-1-3 110 0,-7 3 0 0,0 1-110 16,4 2 0-16,1-3 39 0,2-1 0 0,-4 3-39 16,5-3 0-16,1 0 26 0,-1 0-1 0,0-2-25 15,4 1 0-15,-3 0 60 0,6-1 1 0,1-2-61 16,2 0 0-16,6 3 44 0,5-3 2 0,0-3-46 15,0 1 0-15,0-1 31 0,0 3-1 0,2 0-30 16,6-2 0-16,-8 2-1932 0</inkml:trace>
  <inkml:trace contextRef="#ctx0" brushRef="#br0" timeOffset="-173740.526">8175 9707 1670 0,'0'0'0'0,"8"3"0"0,5 0 0 16,4 5 18-16,9 0 1 0,-1-1-19 0,2 2 0 16,-1 1 27-16,3 2 1 0,-4-1-28 0,-3-1 0 15,-3-2 55-15,1 0 0 0,-1 1-55 0,-3-1 0 16,-4-2 32-16,-2-2 0 0,1 0-32 0,-4 1 0 0,-1-5 22 15,-1 0-1-15,-4 0-21 0,2 0 0 0,-3 0 33 16,4 0 0-16,-4-3-33 0,1 0 0 0,2 0 52 16,-3 1-1-16,4 0-51 0,-3-4 0 0,2 0 48 15,2-2-1-15,-2 0-47 0,2-3 0 0,3 1 37 16,2-1 1-16,1 0-38 0,-5 5 0 0,2-2 25 0,0 3-1 16,0 2-24-16,0-2 0 0,0 0 17 0,0 4 0 15,2-1-17-15,-1 2 0 0,2 2 8 0,2-1 1 16,-2 1-9-16,-1 1 0 0,-2-3 2 0,-3 2 1 15,-1 1-3-15,1-3 0 0,-2 0 2 0,0 0-1 16,-3 2-1-16,2-1 0 0,1 1 0 0,-3 1 1 16,3-3-1-16,-3 1 0 0,5 1 0 0,-3 0 1 0,1 1-1 15,0 0 0-15,2 0 0 0,-3 3 1 0,4-1-1 16,2 3 0-16,1 0 1 0,-1 2 0 0,0-3-1 16,0 0 0-16,-6-2 1 0,1-2 1 0,2-2-2 15,-5 2 0-15,3-1 1 0,-3 0 0 0,5-2-1 16,-3 0 0-16,-1 1 1 0,4 2 0 0,-4-3-1 15,3 0 0-15,-1 0 3 0,2-4 2 0,-1 0-5 16,1 4 0-16,3-3 4 0,3 0 2 0,-1-2-6 16,-2 1 0-16,0 0 6 0,0 3 0 0,-3-4-6 15,-1 2 0-15,1 0 7 0,0 0 0 0,-2 1-7 16,0 2 0-16,-1-3 7 0,1 1 0 0,-3 2-7 0,3-3 0 16,-3 2 6-16,0-1 1 0,0 0-7 0,0 2 0 15,0-3 5-15,0 2 1 0,0-1-6 0,0 2 0 16,0 0 3-16,0 0 1 0,0 0-4 0,0 0 0 0,0 0 1 15,0 0 1-15,5 0-2 0,0 0 0 0,-2 2 1 16,2-2 1-16,-4 0-2 0,6 1 0 0,-2 2 0 16,3-3 2-16,-1 0-2 0,0 0 0 0,-1 2 0 15,-4-2 1-15,1 0-1 0,0 0 0 0,-1 0 0 16,1 0 1-16,-1 0-1 0,1 0 0 0,0 0 0 16,-3 0 1-16,5 0-1 0,-4 0 0 0,3-2 0 0,-1-1 1 15,1 0-1-15,0 1 0 0,-3-1 0 0,4 0 1 16,1 2-1-16,1-1 0 0,-1-1 0 0,-1 0 1 15,-2 1-1-15,-1 0 0 0,1 2 0 0,2 2 1 16,-2 0-1-16,-2 1 0 0,3-3 0 0,-1 1 2 16,2 3-2-16,3-1 0 0,-4 1 0 0,1-2 1 0,0 1-1 15,0 0 0-15,-2-1 0 0,0 0 1 0,-3 2-1 16,2-2 0-16,-2 1 0 0,0-3 1 0,0 2-1 16,0-1 0-16,0 1 0 0,0 1 1 0,0-3-1 15,0 0 0-15,0 0 0 0,0 0 1 0,0 0-1 16,0 0 0-16,3 0 0 0,0-6 0 0,2-1 0 15,3-4 0-15,1-1 0 0,7-1 0 0,-3-3 0 16,-3 5 0-16,1 1 0 0,-2 6 0 0,-1-4 0 16,0 5 0-16,0-1 0 0,-3 3 0 0,-2 1 0 15,-1-3 0-15,1 3 0 0,0 3 1 0,2-3-1 16,-3 3 0-16,4 2 0 0,0 3 1 0,6-5-1 0,-5 6 0 16,3-1 0-16,1 2 1 0,-3 1-1 0,2-3 0 15,-1 0 2-15,-1 0-1 0,0-2-1 0,0 0 0 16,-5-1 1-16,2-2 0 0,3 2-1 0,-1 0 0 15,4-1 2-15,-3 1 0 0,0-2-2 0,0 1 0 16,1-4 3-16,1 0 0 0,-2 0-3 0,0 0 0 0,0 0 3 16,-5 0 2-16,2-4-5 0,-1 0 0 0,1-1 4 15,0-3 2-15,1 2-6 0,-4-1 0 0,1-1 5 16,2-3-1-16,0 2-4 0,-2-2 0 0,0 6 4 16,2 0 2-16,-2-1-6 0,-1 4 0 0,1-1 7 15,2 2 1-15,3 2-8 0,4 4 0 0,4 3 8 0,5 3-1 16,-4 5-7-16,-1 4 0 0,2 1 9 0,-1 4 1 15,1 4-10-15,1 1 0 0,-5 5 11 0,1-2-1 16,-1 3-10-16,-1 1 0 0,0-1 11 0,-2 5 1 16,-3-4-12-16,0-4 0 0,-3-3 9 0,-4 0 1 0,-1-12-10 15,-1 2 0-15,-7 4 9 0,-2-4 1 0,-11 25-10 16,5-17 0-16,-1-10 8 0,1-7 0 0,11-6-8 16,-3-5 0-16,-3-4 6 0,1 1 0 0,2-5-6 15,-1 0 0-15,-2-4 5 0,1-4 1 0,-1-8-6 16,3 0 0-16,3 1 5 0,2-1 1 0,3-30-6 15,6 16 0-15,2 8 7 0,5 3-1 0,-8 18-6 16,0-6 0-16,3-4 10 0,0-1 2 0,4-6-12 16,-2 1 0-16,1 1 9 0,2 1 1 0,-5 8-10 15,-3 1 0-15,-5 14-2130 0</inkml:trace>
  <inkml:trace contextRef="#ctx0" brushRef="#br0" timeOffset="-173390.129">9735 9775 1796 0,'0'0'0'0,"4"0"0"0,-4 0 0 0,1 0 5 16,-1 3 0-16,0-3-5 0,3 0 0 0,1 0 2 16,0 2 1-16,4 1-3 0,2-3 0 0,6 2 37 15,5 1 1-15,-1 0-38 0,-1-3 0 0,0 0 26 16,2 0 0-16,2 0-26 0,0 0 0 0,0 0 19 16,1-5 1-16,-4 2-20 0,1-6 0 0,-7-1 28 15,1 1 0-15,-2-3-28 0,-1 0 0 0,1-1 32 0,-5 2 2 16,-3 0-34-16,-4 0 0 0,-1-2 35 0,-1 5 0 15,-2-3-35-15,1 2 0 0,-4 1 32 0,-2 0 2 16,-2 0-34-16,-6 3 0 0,-1-1 37 0,-1 1 0 16,-3 2-37-16,-3 1 0 0,2 2 34 0,1 5-1 15,1 1-33-15,2 1 0 0,5 1 34 0,2 3 1 0,2 0-35 16,1 0 0-16,5-2 35 0,1-1-1 0,4 2-34 16,1-1 0-16,2-1 32 0,-2 3 0 0,6-1-32 15,4 1 0-15,3 0 36 0,1 2 1 0,4-4-37 16,0-1 0-16,3 0 34 0,1-6 0 0,-2 1-34 15,1 0 0-15,1-1 31 0,-3-2 0 0,5-2-31 16,-1-3 0-16,4-3 27 0,1 0 0 0,0-6-27 16,-2 0 0-16,-29 14-2127 0</inkml:trace>
  <inkml:trace contextRef="#ctx0" brushRef="#br0" timeOffset="-172180.982">10462 9194 2023 0,'0'0'0'0,"2"10"0"0,6 7 0 0,3 10 76 15,2 9 2-15,1-2-78 0,2-3 0 0,0 3 108 16,1-4 2-16,-1 4-110 0,-3 0 0 0,0 2 100 16,0 0 0-16,-1-2-100 0,-4-6 0 0,0-2 35 15,-3-3 1-15,0-2-36 0,-2-5 0 0,-3-4 20 0,0-1 1 16,-3-1-21-16,1-7 0 0,2-3 15 0,0 0 0 15,0 0-15-15,0 0 0 0,0 0 10 0,0 0 0 16,0-1-10-16,0-1 0 0,0-3 5 0,5-3 2 16,0 0-7-16,4-3 0 0,6-1 0 0,-3-4 0 15,6 2 0-15,-5 1 0 0,-2 3-11 0,2 2 0 16,-1 2 11-16,3-2 0 0,4 0-35 0,-2-1 1 0,-4 1 34 16,-3 2 0-16,-4 1-49 0,-1 0 1 0,-5 2 48 15,3 0 0-15,-3 1-34 0,2-1 0 0,1 0 34 16,-3 1 0-16,0-3-22 0,-3 2-1 0,1 0 23 15,2 2 0-15,-3 1-5 0,3 0-1 0,-3 0 6 16,1 1 0-16,-6 2 0 0,0 0 0 0,-5 4 0 16,-2 1 0-16,0 3 1 0,-4 1 0 0,5 1-1 15,3-2 0-15,6-1 9 0,2-2 1 0,6 0-10 16,-2-1 0-16,6 1 22 0,1 2-1 0,4-2-21 16,6-2 0-16,3-1 20 0,4 0 2 0,-1-1-22 15,-2 0 0-15,-1-4 18 0,0 0 1 0,-4 0-19 0,3-2 0 16,-1-4 13-16,0-2 2 0,1 0-15 0,-4 0 0 15,2-2 10-15,-2-1 0 0,1-1-10 0,-4-1 0 16,0 0 5-16,-5 1 2 0,0-3-7 0,0 1 0 16,-3-3 1-16,-1 2 0 0,-2 1-1 0,0 3 0 0,-2 3 0 15,0 3 0-15,0 1 0 0,-2 1 0 0,0 3-1 16,2-4 0-16,0 3 1 0,-3 1 0 0,3 0-11 16,-1 0 1-16,1 1 10 0,-4 3 0 0,3-4-25 15,-1 3 2-15,1 3 23 0,-3 5 0 0,3 7-32 16,-2 4 2-16,3 0 30 0,0 2 0 0,0-2-24 0,0 2 1 15,3-1 23-15,-2-5 0 0,3-2-18 0,-1-5 1 16,2 1 17-16,-5-2 0 0,0 1-9 0,0-6 0 16,0-1 9-16,0 0 0 0,-4-3-4 0,3 1 0 15,-1-2 4-15,1 0 0 0,1 0 0 0,-4 0 0 16,3-2 0-16,1-3 0 0,-3-1 1 0,3 0 0 0,-4-2-1 16,3-2 0-16,1-1 5 0,0 2-1 0,0-6-4 15,1 4 0-15,3 0 9 0,0 0 0 0,1 2-9 16,2 1 0-16,-3 1 14 0,0 4 0 0,2 0-14 15,0 0 0-15,-1 1 16 0,3 1 0 0,-2-1-16 16,6 2 0-16,-3 0 14 0,6 0 2 0,-1 2-16 16,-1-1 0-16,-2 1 11 0,2 1 2 0,-4 0-13 15,2 0 0-15,-1 1 10 0,1-1 1 0,-3-2-11 16,2 1 0-16,-1 3 8 0,2-5 1 0,2 1-9 16,-2 1 0-16,-1-2 7 0,-1 0-1 0,-1 0-6 15,0 0 0-15,0-2 7 0,-5 1 0 0,2-6-7 16,0 1 0-16,0 0 7 0,-1-1-1 0,0 1-6 0,-1-2 0 15,-2-1 7-15,3 1 1 0,-4 0-8 0,1-2 0 16,1 2 5-16,-1 0 2 0,3 2-7 0,-4 1 0 0,1 1 7 16,-1-1 0-16,0 2-7 0,0 3 0 0,0-3 5 15,0 3 1-15,0 0-6 0,-1 0 0 0,1 0 4 16,0 0 2-16,0 3-6 0,0-3 0 0,0 3 2 16,0 2 2-16,0 3-4 0,0-2 0 0,1 3 2 15,2 1 0-15,5-1-2 0,0 1 0 0,0 1 1 16,2 0 0-16,1 0-1 0,3 2 0 0,2-4 0 0,0 4 1 15,2-2-1-15,-1-1 0 0,2-3 0 0,4 1 2 16,-6-1-2-16,-1 1 0 0,-3-4 0 0,-2 0 1 16,-3-3-1-16,2-1 0 0,-2-1 0 0,0-3 1 15,-2 1-1-15,2 2 0 0,0-4 0 0,0 2 0 16,0-5 0-16,0-3 0 0,-2 1-1 0,1 2 1 16,1-4 0-16,-4 1 0 0,4-1-3 0,2 3 1 0,1-1 2 15,-6 3 0-15,0-1-11 0,-1 1 0 0,1 3 11 16,-2-1 0-16,1 2-25 0,-3 1 2 0,2 2 23 15,-3-3 0-15,3 3-30 0,-3 3 2 0,5-1 28 16,-3 2 0-16,-1 6-29 0,1 1 0 0,1 5 29 16,-1 0 0-16,1 3-27 0,0-2 1 0,-3-12 26 15,0 0 0-15,0 1-23 0,0-3-1 0,0 2 24 16,0-2 0-16,0 2-19 0,0-5 0 0,0 3 19 16,0-2 0-16,0 1-16 0,0 0 0 0,0-1 16 15,0 2 0-15,0-3-12 0,0 2 1 0,0-2 11 16,0-2 0-16,0 2-1753 0</inkml:trace>
  <inkml:trace contextRef="#ctx0" brushRef="#br0" timeOffset="-171993.701">11889 9349 1709 0,'0'0'0'0,"1"7"0"0,4 4 0 0,1 6 15 15,-1 5 1-15,-2 4-16 0,2 2 0 0,0 5 36 16,0 4 1-16,1-4-37 0,4 2 0 0,-2 0 68 0,4 1 2 15,-2-4-70-15,-2-4 0 0,0-6 28 0,0-3 1 16,0-3-29-16,-7-3 0 0,3-4 19 0,-4-2 0 16,0-3-19-16,3 0 0 0,-3-3 41 0,1-1-1 15,3-1-40-15,-4-3 0 0,0 4-1596 0</inkml:trace>
  <inkml:trace contextRef="#ctx0" brushRef="#br0" timeOffset="-171817.309">11981 9579 2009 0,'0'0'0'0,"-11"1"0"16,-10 6 0-16,-12 2 21 0,-10 4 0 0,1 1-21 15,1 2 0-15,1 1 25 0,-1 1 0 0,1 1-25 16,5-3 0-16,1-2 25 0,1 0 1 0,4-1-26 16,5-1 0-16,10-4 12 0,6 0 1 0,5-3-13 15,7-5 0-15,-4 0-1633 0</inkml:trace>
  <inkml:trace contextRef="#ctx0" brushRef="#br0" timeOffset="-171268.171">13001 9531 1985 0,'0'0'0'0,"5"7"0"0,8 1 0 0,3 4 32 16,1 6 1-16,1 1-33 0,-2 1 0 0,-8 1 21 15,0-4 0-15,-4 4-21 0,-4-1 0 0,-3-1 69 16,-2 4 0-16,-6-4-69 0,-1-4 0 0,-3-2 42 16,-6-2 1-16,1-1-43 0,-1-2 0 0,-3-5 25 0,-3 1 2 15,-2-2-27-15,-3-2 0 0,-3-2 19 0,-1-4 2 16,1 0-21-16,3-2 0 0,3 0 20 0,2-5 0 16,6-1-20-16,1 0 0 0,0-2 21 0,6-1 1 0,6 1-22 15,3-5 0-15,5 5 20 0,4-3 0 0,5 3-20 16,1 2 0-16,9-5 20 0,-2 2 0 0,9 1-20 15,3 0 0-15,4 0 22 0,4 2 0 0,3-2-22 16,1 4 0-16,4-4 18 0,-2 3 1 0,1-3-19 16,4 4 0-16,1-1 16 0,2 0 0 0,-1-1-16 15,-1-2 0-15,-2-1 15 0,-4 1 2 0,-2-1-17 16,-3-7 0-16,-4-2 14 0,-2 0 0 0,-7-3-14 16,-4 2 0-16,-4 0 11 0,-1 2 1 0,-8 1-12 15,-3 4 0-15,-5 2 8 0,-3 4 1 0,-4 1-9 16,-2 1 0-16,-5 2 6 0,-2-3 1 0,-2 5-7 0,-3 4 0 15,-4 2 6-15,-1 2-1 0,2 3-5 0,4 0 0 16,2 4 5-16,-3 1-1 0,6 4-4 0,0 7 0 16,4 7 2-16,1 4 2 0,3 1-4 0,2 4 0 15,2 2 1-15,-1 1 0 0,3 1-1 0,-2-1 0 16,6-3 0-16,2 0 1 0,-4 1-1 0,2 4 0 0,1 4 0 16,-4 7 1-16,3-4-1 0,1-4 0 0,-2-3 0 15,1-10 1-15,0 1-1 0,-1-5 0 0,-2-6 2 16,-2-1 0-16,1-6-2 0,1-5 0 0,0-3 4 15,0-5 2-15,0-2-6 0,0-1 0 0,0 0 8 16,0 1 0-16,1-6-8 0,4-8 0 0,-5 16-2144 0</inkml:trace>
  <inkml:trace contextRef="#ctx0" brushRef="#br0" timeOffset="-171071.135">13567 9425 2135 0,'0'0'0'0,"-13"2"0"15,-9-1 0-15,-15 3 24 0,-9-1-1 0,-6 2-23 16,-3-4 0-16,0 5 36 0,-4-1 1 0,0 0-37 16,4 1 0-16,3 2 58 0,4 2 2 0,2-2-60 15,4-1 0-15,2 0 32 0,5-1 2 0,7-1-34 16,5-2 0-16,7-3 12 0,9 0 1 0,2 0-13 16,5-3 0-16,0 3-1848 0</inkml:trace>
  <inkml:trace contextRef="#ctx0" brushRef="#br0" timeOffset="-170230.146">14955 9319 2035 0,'0'0'0'16,"0"0"0"-16,18-3 0 0,-1 1 4 0,3 1 0 15,2 1-4-15,2 0 0 0,-2 3 16 0,2 2 1 16,-2 3-17-16,-1 4 0 0,0 1 34 0,-1 3 2 0,-2 4-36 15,-2-2 0-15,0 2 26 0,-7 4 1 0,-1-2-27 16,-3 5 0-16,-5 2 18 0,-1 2 1 0,-7-1-19 16,-2-3 0-16,-6-4 24 0,-5-3-1 0,-3-2-23 15,-3-4 0-15,-1-5 43 0,-6-1-1 0,-2-3-42 16,0 1 0-16,3-6 49 0,-4 0 0 0,1-8-49 16,1 0 0-16,-4-1 49 0,3-2 1 0,4-7-50 15,5 3 0-15,1-8 40 0,6 1 2 0,4-5-42 16,4 0 0-16,8 1 32 0,2-3 1 0,7 1-33 15,3 2 0-15,5 3 29 0,4 0 1 0,4 3-30 16,3-2 0-16,4-1 23 0,4 3-1 0,0-4-22 16,2 0 0-16,-1-1 16 0,1 0 1 0,-1 1-17 15,-3 0 0-15,-1 2 11 0,0 1 1 0,-4 6-12 0,-1 0 0 16,-24 15-2154-16</inkml:trace>
  <inkml:trace contextRef="#ctx0" brushRef="#br0" timeOffset="-169890.912">15311 9219 1758 0,'0'0'0'0,"-3"5"0"0,1 6 0 0,0 10 11 15,1 1 2-15,1 2-13 0,-5 0 0 0,0-2 48 16,-3 1 0-16,2 3-48 0,1 1 0 0,0-2 100 16,2 4 0-16,2-1-100 0,-3-1 0 0,0 0 37 15,-1 0 1-15,2-4-38 0,3 0 0 0,3-3 25 0,-2-1 0 16,4-3-25-16,-2-3 0 0,1-5 58 16,0-2 0-16,1-3-58 0,6 0 0 0,-1-3 69 0,3 0-1 15,3-4-68-15,-4-6 0 0,4-4 67 0,2-5 2 16,-2-3-69-16,-2-7 0 0,-3 1 67 0,-1-6 2 15,-2 3-69-15,0-3 0 0,0 6 56 0,-5-4 1 16,2 7-57-16,-1-2 0 0,-4 5 50 0,2 3 2 0,-2 2-52 16,-2 4 0-16,2 7 35 0,-3 4 0 0,3 2-35 15,0 0 0-15,-1 0 22 0,1 0 0 0,-5 2-22 16,2 1 0-16,-1 1 16 0,1 4 0 0,0 3-16 16,0 4 0-16,0-1 11 0,0 3 0 0,1 1-11 15,-1-2 0-15,6-5 8 0,-3 0 1 0,2 1-9 16,-1-4 0-16,1 0 6 0,1 0 1 0,2 2-7 15,-1-1 0-15,1 2 3 0,2 2 1 0,-1-5-4 16,0-5 0-16,-2-3 3 0,0-5-1 0,4-1-2 16,2-4 0-16,-10 10-2366 0</inkml:trace>
  <inkml:trace contextRef="#ctx0" brushRef="#br0" timeOffset="-169679.143">15784 8879 1972 0,'0'0'0'0,"0"5"0"0,-1 3 0 0,-1 4 38 16,2 4 1-16,0 6-39 0,0 5 0 0,0 7 103 16,0 7 0-16,0 0-103 0,0 6 0 0,2 2 81 15,2 5 1-15,-2-5-82 0,1-3 0 0,0-6 31 16,2-2 1-16,-3-2-32 0,-1 1 0 0,1-1 19 0,-2 0 0 16,-2-2-19-16,1-9 0 0,-1-1 21 0,-3-7 2 15,2-3-23-15,3-2 0 0,0-6 22 0,0-3 0 16,-3-3-22-16,3-2 0 0,0 2-1956 0</inkml:trace>
  <inkml:trace contextRef="#ctx0" brushRef="#br0" timeOffset="-169515.395">15827 9235 1834 0,'0'0'0'0,"-5"0"0"16,-3 2 0-16,-6-1 25 0,-3 1 1 0,-4 1-26 15,-3 2 0-15,-5 3 48 0,-1 3 0 0,-4 0-48 16,4 0 0-16,2-1 31 0,-1 1-1 0,0 0-30 15,5 1 0-15,5-2 28 0,-2 1 1 0,5-1-29 16,2 1 0-16,3 0 18 0,1 0 0 0,7-2-18 16,-2-2 0-16,5-7-1602 0</inkml:trace>
  <inkml:trace contextRef="#ctx0" brushRef="#br0" timeOffset="-169121.734">16014 9362 1733 0,'0'0'0'0,"3"5"0"0,6 6 0 0,4 6 13 16,3 7-1-16,0 1-12 0,-2 4 0 0,-2 2 93 16,0 3 0-16,-5-1-93 0,-1 0 0 0,-4-1 97 15,1-2 0-15,-3-2-97 0,-3-1 0 0,1-5 39 16,2-1-1-16,-5-2-38 0,2-3 0 0,-6-3 24 16,-1-2 1-16,-1-2-25 0,0-1 0 0,-2-6 32 0,0-2 0 15,0-2-32-15,-4-4 0 0,-2-4 26 0,-4-2 1 16,3-6-27-16,2-1 0 0,4-5 23 0,-1-3 2 15,4-3-25-15,3-4 0 0,4-3 22 0,-1-6 1 16,2 2-23-16,3 3 0 0,4 5 16 0,4 1 0 0,4 2-16 16,0 0 0-16,6 2 12 0,3-1 0 0,2 2-12 15,0 4 0-15,2 2 9 0,2 2 0 0,0 5-9 16,-3 6 0-16,-1 3 7 0,-3 7-1 0,-1 2-6 16,-1 4 0-16,-7 3 6 0,0 5 0 0,0-2-6 15,-6 5 0-15,0-1 5 0,-2 2 1 0,-3 1-6 16,-1-2 0-16,-3 2 7 0,0 1 0 0,-4 0-7 15,-3-5 0-15,-2 1 12 0,-3-2-1 0,-3-1-11 16,-2 3 0-16,-3-1 13 0,-5 2 1 0,2-3-14 16,3-3 0-16,1-5 14 0,0-2 2 0,2-4-16 15,4-2 0-15,17 0-2010 0</inkml:trace>
  <inkml:trace contextRef="#ctx0" brushRef="#br0" timeOffset="-168677.763">16339 9243 2023 0,'0'0'0'0,"-2"7"0"0,1 2 0 0,-3 5 20 16,0 7 1-16,-1-2-21 0,0 1 0 0,2-2 87 0,-5 2-1 16,3 1-86-16,5 0 0 0,0-2 81 0,3 1 0 15,2-1-81-15,2 2 0 0,-1 1 30 0,0 2 1 16,4-4-31-16,1-2 0 0,3-6 20 0,-1-2-1 15,1-4-19-15,-1-1 0 0,-2-4 21 0,0-2 1 16,-1-5-22-16,-2-6 0 0,2-5 23 0,-1-8 0 0,-1 1-23 16,-2 0 0-16,-1-1 22 0,-2 1 0 0,2 4-22 15,2-4 0-15,1 3 21 0,0 4 1 0,0-4-22 16,-2 5 0-16,-3 2 18 0,-1 2 0 0,-2 2-18 16,0 1 0-16,0 5 12 0,-2 1 2 0,2 3-14 15,0 0 0-15,0 0 10 0,0 3 0 0,0-3-10 16,0 2 0-16,2 0 8 0,2-1-1 0,-2 4-7 15,4 6 0-15,1 3 5 0,1 5-1 0,0-1-4 16,0 1 0-16,0-7 4 0,0 4 0 0,0-3-4 16,-2-1 0-16,0 0 3 0,1-5 0 0,1 0-3 15,-2 2 0-15,-1-1 2 0,0-1 1 0,-1-3-3 0,3 3 0 16,-1-4 3-16,1 1-1 0,-1-7-2 16,0 0 0-16,-1-2 2 0,-2-2 0 0,2-6-2 0,0-5 0 15,-5 18-2107-15</inkml:trace>
  <inkml:trace contextRef="#ctx0" brushRef="#br0" timeOffset="-168504.23">16780 8820 1859 0,'0'0'0'0,"0"2"0"0,0-2 0 0,0 0 31 16,-1 2 2-16,1 9-33 0,-3 9 0 0,-1 10 86 16,3 10 2-16,-2-2-88 0,3 2 0 0,3 1 103 0,0 0 1 15,2 3-104-15,0-1 0 0,-1 4 38 0,-1 1 0 16,1-2-38-16,-1-5 0 0,-2-5 23 0,1-2 1 15,1-4-24-15,-3 1 0 0,-3 1 37 0,1-2 1 16,1-3-38-16,-1-6 0 0,-1-4 39 0,-2-4 2 16,2-2-41-16,2-8 0 0,1-3-1937 0</inkml:trace>
  <inkml:trace contextRef="#ctx0" brushRef="#br0" timeOffset="-168315.306">16989 9080 2060 0,'0'0'0'0,"-9"0"0"16,-4 2 0-16,-13-1 71 0,-6 4-1 0,-3 0-70 16,-1 3 0-16,-3 4 125 0,-2 4 0 0,0-3-125 15,-2-2 0-15,1-3 88 0,2-2 1 0,0 2-89 0,-1 3 0 16,0-1 32-16,-1 1 1 0,5-2-33 0,7-1 0 16,5-1 19-16,4-1 1 0,2 0-20 0,6-1 0 15,7-3 21-15,1-1 2 0,10-1-23 0,-1 0 0 16,-4 0-2083-16</inkml:trace>
  <inkml:trace contextRef="#ctx0" brushRef="#br0" timeOffset="-168042.643">17458 8706 2035 0,'0'0'0'15,"-3"10"0"-15,-4 7 0 0,-1 12 38 0,-5 7 0 16,1 2-38-16,-4 2 0 0,3-4 96 0,0 5 0 16,2-3-96-16,-2 2 0 0,1 1 74 0,2 2 2 0,0 0-76 15,4-2 0-15,3-2 28 0,1 3 1 0,2-6-29 16,-3-4 0-16,3-4 17 0,3-1 1 0,-1-5-18 16,1 0 0-16,2-6 22 0,1-1 1 0,-1-4-23 15,0-4 0-15,-2-2 23 0,-3-3 2 0,2-2-25 16,1 0 0-16,-3 0 22 0,1 0 1 0,6-7-23 15,2-7 0-15,-9 14-2014 0</inkml:trace>
  <inkml:trace contextRef="#ctx0" brushRef="#br0" timeOffset="-167700.344">18126 8938 1922 0,'0'0'0'0,"6"-4"0"0,3 0 0 15,9-4 14-15,0 0 2 0,-1-2-16 0,-4 2 0 0,-5-4 5 16,-2-2 0-16,-1-1-5 0,-3 7 0 0,-2 0 59 16,-2 5-1-16,-1-1-58 0,-2-4 0 0,-1-2 37 15,-1 2 1-15,-4 0-38 0,-5 0 0 0,-3 0 25 16,-6 4 1-16,1 1-26 0,3 3 0 0,5 4 30 16,2 4 0-16,1 3-30 0,-1 2 0 0,-1 3 32 0,-2 4-1 15,2 1-31-15,4 1 0 0,2 5 36 16,-3-2 0-16,4 4-36 0,0-1 0 0,2 4 39 0,1 1 0 15,2 5-39-15,0 2 0 0,0 4 46 0,-2 5 0 16,-1-4-46-16,-1-4 0 0,-1-8 40 0,0-1-1 16,0-2-39-16,-1 1 0 0,-2-4 31 0,-1 2 2 15,3-2-33-15,1-8 0 0,0-2 29 0,0-3 0 0,2-4-29 16,1-2 0-16,2-3 25 0,3-1 1 0,0-4-26 16,-4 0 0-16,3 0 18 0,1 0 0 0,1-6-18 15,3-7 0-15,-4 13-2145 0</inkml:trace>
  <inkml:trace contextRef="#ctx0" brushRef="#br0" timeOffset="-167486.434">18038 9199 2110 0,'0'0'0'0,"-11"-3"0"16,-8 1 0-16,-12 2 115 0,-7 0 0 0,-2 0-115 0,-1 0 0 15,-1 2 237-15,-4 1 0 0,1 2-237 0,2 3 0 16,4 3 121-16,0 3 1 0,6 0-122 0,3-1 0 15,4-1 23-15,5 1-1 0,4-2-22 0,2-3 0 0,4-2 14 16,2 1 0-16,2-2-14 0,3-1 0 0,2-1 9 16,4-3 0-16,-1 0-9 0,2 2 0 0,-3-2-2362 15</inkml:trace>
  <inkml:trace contextRef="#ctx0" brushRef="#br0" timeOffset="-167277.774">18379 9485 1985 0,'0'0'0'0,"-3"8"0"16,0 8 0-16,-9 5 14 0,0 4 2 0,-3 7-16 16,-1-4 0-16,-4 2 27 0,-6 0 0 0,5-1-27 15,-2 1 0-15,2-6 32 0,2-2 1 0,3-2-33 16,-5-1 0-16,2-3 17 0,-2 0 1 0,4-3-18 15,4-4 0-15,3-2 8 0,4-4-1 0,1-2-7 16,0 1 0-16,5-2-1639 0</inkml:trace>
  <inkml:trace contextRef="#ctx0" brushRef="#br0" timeOffset="-166886.591">18428 9509 2161 0,'0'0'0'0,"7"-3"0"0,2-2 0 0,7 0 14 15,2-2 2-15,3-6-16 0,-1-1 0 0,1-1 18 16,0-5 0-16,-1-2-18 0,3 0 0 0,-3-7 30 16,0 2 2-16,0-6-32 0,3-4 0 0,-3-5 36 15,4-3 0-15,-1-2-36 0,-3 6 0 0,-2 4 22 0,-2 2 2 16,0 4-24-16,-2 1 0 0,2 1 18 15,-5 5 0-15,2 4-18 0,-2 1 0 0,-1 6 28 0,-1 4 0 16,-1 6-28-16,-2 4 0 0,1 7 27 0,-7 6 1 16,3 2-28-16,0 5 0 0,4 6 27 0,-3 3 1 15,4 3-28-15,-4 2 0 0,2 4 30 0,2 6 1 0,0-4-31 16,0 3 0-16,-3-3 29 0,-1-1 2 0,1 0-31 16,2-1 0-16,-4-7 28 0,2 1 1 0,-1-3-29 15,-2 2 0-15,1-1 22 0,0-1 2 0,-1-4-24 16,-1-6 0-16,-1-5 16 0,-1-6 1 0,1-3-17 15,0-1 0-15,0-3 12 0,0-2 0 0,0-2-12 16,1-4 0-16,-1 6-2168 0</inkml:trace>
  <inkml:trace contextRef="#ctx0" brushRef="#br0" timeOffset="-166697.062">19060 9280 1922 0,'0'0'0'0,"-5"-4"0"15,-6-2 0-15,-4-3 12 0,-5-1 2 0,-6 2-14 16,1 2 0-16,-4 4 18 0,-5 2 1 0,1 0-19 0,-1 3 0 15,1 2 65-15,3 3 1 0,3 0-66 0,1 0 0 16,4-2 29-16,1-1 1 0,2 1-30 0,0-2 0 0,1 0 21 16,1-4-1-16,2 0-20 0,1 2 0 0,1 1 49 15,2-1 2-15,3-4-51 0,3-1 0 16,5 3-1737-16</inkml:trace>
  <inkml:trace contextRef="#ctx0" brushRef="#br0" timeOffset="-166435.703">19522 8680 1884 0,'0'0'0'0,"6"9"0"16,10 12 0-16,6 10 20 0,7 10 0 0,-2 4-20 15,-1-4 0-15,-6 0 40 0,0-1 1 0,-1-1-41 16,0 4 0-16,0 1 68 0,-6 2 1 0,1-1-69 15,0-4 0-15,-6 0 30 0,0-5 0 0,-1-4-30 16,-3 0 0-16,-2-4 19 0,-2 1 1 0,-3-2-20 16,-7-2 0-16,-2-1 22 0,-6-1 2 0,0-2-24 15,-1-4 0-15,-1-1 34 0,-1-5 2 0,0-1-36 16,0-2 0-16,-2-8 36 0,0 0 1 0,3-3-37 16,0-2 0-16,3-5 37 0,1-1 1 0,5-1-38 15,4-4 0-15,7 16-1879 0</inkml:trace>
  <inkml:trace contextRef="#ctx0" brushRef="#br0" timeOffset="-166005.037">20167 9474 2060 0,'0'0'0'16,"-4"2"0"-16,-3 3 0 0,-1-2 11 0,-3 5 1 16,-3-4-12-16,-1 1 0 0,-2-8 36 0,1-2 1 15,0-4-37-15,2-2 0 0,2-7 96 0,0-2-1 16,1-4-95-16,6-1 0 0,5-4 34 0,1-1 1 16,4-5-35-16,5-6 0 0,-2-3 22 0,3-4 0 0,5 2-22 15,1 5 0-15,4 2 42 0,3 4 0 0,3 5-42 16,3 0 0-16,1-2 42 0,2 3 1 0,-1 4-43 15,-2 5 0-15,0 2 37 0,1 2 1 0,-1 8-38 16,0 2 0-16,1 8 31 0,0 4 2 0,1 3-33 16,-1 6 0-16,1 2 26 0,-1 5 1 0,-2-1-27 15,-3 3 0-15,-1 3 20 0,-4 1 1 0,-4 5-21 16,2 2 0-16,-1 6 15 0,-2 0-1 0,-3 4-14 16,-4-4 0-16,-1 0 13 0,-3-1 0 0,-2-2-13 15,-1-2 0-15,1 1 13 0,-3-1 0 0,-5-3-13 16,2-3 0-16,-2-1 12 0,-4-2 1 0,-1-4-13 0,1 0 0 15,-1-6 9-15,-1-3 1 0,1-4-10 0,4-4 0 16,4-4 8-16,-1-4-1 0,2-3-7 0,-1-3 0 16,2 8-2252-16</inkml:trace>
  <inkml:trace contextRef="#ctx0" brushRef="#br0" timeOffset="-165628.332">21208 9235 2009 0,'0'0'0'16,"-1"-3"0"-16,1 0 0 0,0 1 55 0,-2-2 0 15,2-3-55-15,2-2 0 0,1-4 100 0,0-1 0 0,2 0-100 16,3-2 0-16,3 5 62 0,3 1 1 0,2 4-63 15,0 1 0-15,2 2 36 0,-1 1 1 0,1 6-37 16,-1 2 0-16,1 8 20 0,-1 2 1 0,-1 3-21 16,-2 0 0-16,-4 2 15 0,-2-1-1 0,-2 4-14 15,-1-2 0-15,-5 5 17 0,0-2 0 0,-5 1-17 16,-1 1 0-16,-4-5 15 0,-5 1-1 0,-1 1-14 16,-2 0 0-16,1 1 14 0,-3-1-1 0,1-7-13 15,-1-1 0-15,-4-6 12 0,-2-2 1 0,4-5-13 16,1-3 0-16,2-8 9 0,0-2 1 0,3-4-10 15,3-2 0-15,4-3 8 0,2-1 0 0,4-1-8 0,1 2 0 16,4 2 5-16,3 1 2 0,3-3-7 0,3 2 0 16,3-7 4-16,5 3 2 0,-1 1-6 0,3-1 0 15,-21 21-2070-15</inkml:trace>
  <inkml:trace contextRef="#ctx0" brushRef="#br0" timeOffset="-165250.028">21623 9193 1972 0,'0'0'0'0,"1"6"0"0,1 5 0 0,1 6 38 16,0 7 1-16,0 1-39 0,-1-2 0 0,-1-1 74 0,1 3 0 16,0-1-74-16,-1 0 0 0,4 1 109 0,-3 0-1 15,2 2-108-15,3 3 0 0,1-1 36 0,-5-1 1 16,6-4-37-16,-1-3 0 0,2-6 23 0,0 0 0 16,-2-7-23-16,0-4 0 0,-1-5 35 0,1-4 0 15,0-3-35-15,0-3 0 0,2-2 37 0,1-6 1 0,2 0-38 16,0-3 0-16,-1-3 38 0,1-4 0 0,0 4-38 15,0 0 0-15,-2 6 32 0,-2-2 0 0,1 2-32 16,-2 2 0-16,0 1 24 0,-2 3 1 0,-3 1-25 16,-1-1 0-16,0 2 19 0,-2 1 0 0,0 2-19 15,0 4 0-15,0 0 13 0,0 4 2 0,0 0-15 16,0 2 0-16,3-2 10 0,-2 0 0 0,3 3-10 16,-3 2 0-16,1 3 8 0,-1 3 0 0,3 3-8 15,0 4 0-15,4-1 5 0,2 4 2 0,-1-6-7 16,1 0 0-16,0-1 5 0,-1 0 0 0,2 0-5 15,0-4 0-15,-1 1 3 0,0 2 0 0,-2-4-3 16,-2-3 0-16,-1-4 2 0,-2-2 0 0,0-2-2 16,0-1 0-16,2-1 1 0,1-4 1 0,1-8-2 0,-1-2 0 15,-6 18-2254-15</inkml:trace>
  <inkml:trace contextRef="#ctx0" brushRef="#br0" timeOffset="-165011.459">22088 8714 1834 0,'0'0'0'0,"-2"2"0"0,2 0 0 0,0 1 23 16,-1 0-1-16,-1 6-22 0,2 9 0 0,-3 6 50 0,1 4-1 16,2 2-49-16,5 2 0 0,0 3 80 0,3-1 0 15,1 3-80-15,3-1 0 0,0 4 32 0,3 1-1 16,-1 2-31-16,-1 0 0 0,-5 2 20 0,1 1 1 16,1-3-21-16,-2-5 0 0,0-8 33 0,0-1 2 0,0-2-35 15,0-5 0-15,-3 0 42 0,-1-2-1 0,-2-5-41 16,-1-1 0-16,-1-8 37 0,-1-3 1 0,2-4-38 15,1-2 0-15,-2 3-1851 0</inkml:trace>
  <inkml:trace contextRef="#ctx0" brushRef="#br0" timeOffset="-164817.223">22362 9088 1871 0,'0'0'0'0,"-6"0"0"15,-4 0 0-15,-7 0 93 0,-6 0 2 0,-4 0-95 16,-5 0 0-16,-8 0 267 0,-3 0 0 0,-1 0-267 15,-1 0 0-15,1 0 80 0,1 5-1 0,-2-2-79 16,2 2 0-16,5-1 40 0,3 1 0 0,1 2-40 0,2 0 0 16,2 1 27-16,1 2 1 0,4-2-28 0,4 0 0 15,5-7 17-15,3 1 0 0,7 3-17 0,3-1 0 16,6 0 10-16,2 0 0 0,7 1-10 0,8 0 0 16,-20-5-2206-16</inkml:trace>
  <inkml:trace contextRef="#ctx0" brushRef="#br0" timeOffset="-164380.433">22507 9452 1884 0,'0'0'0'15,"-1"11"0"-15,1 10 0 0,-4 14 6 0,1 9 2 16,0 0-8-16,1 1 0 0,2-4 15 0,0-3 1 15,0-2-16-15,2-1 0 0,4-2 67 0,2 1 1 0,-1-9-68 16,-4-1 0-16,-3-7 30 0,-2-1-1 0,-1-5-29 16,0-3 0-16,-2-8 20 0,-1-3 0 0,-2-8-20 15,-2-7 0-15,-1-7 39 0,-2-7 1 0,1-1-40 16,0-2 0-16,6 0 48 0,3-4 1 0,-2 1-49 16,2-7 0-16,1-2 53 0,2-4 0 0,2 2-53 15,1 3 0-15,2 4 42 0,1 4 2 0,2-2-44 16,2 2 0-16,2-3 32 0,3 1-1 0,2 4-31 15,2 3 0-15,2 7 22 0,2 1 2 0,0 9-24 16,0 3 0-16,1 10 16 0,-5 6-1 0,0 5-15 16,-2 5 0-16,1 3 12 0,-2 3 0 0,0 3-12 0,-2 0 0 15,1 2 10-15,-6 1 0 0,-1 1-10 0,-2 0 0 16,-2-3 9-16,-4 0 1 0,-4 1-10 0,1 0 0 16,-3-4 13-16,-2 1 0 0,-3 0-13 0,-2-1 0 0,-3-1 18 15,-1-1 1-15,-3-3-19 0,3 0 0 0,-5-3 19 16,1-1 1-16,2-3-20 0,1-3 0 0,-3-2 22 15,4-6 0-15,1-3-22 0,3-1 0 16,-1-2 17-16,1-2 0 0,4-2-17 0,2 0 0 0,6-1 12 16,2 0 1-16,4-2-13 0,3-1 0 0,-8 17-2206 15</inkml:trace>
  <inkml:trace contextRef="#ctx0" brushRef="#br0" timeOffset="-163994.191">22885 9093 1897 0,'0'0'0'0,"1"1"0"15,3 3 0-15,0 0 41 0,-4 3-1 16,4 5-40-16,-1 9 0 0,3 3 82 0,-1 3 1 0,0-1-83 16,-2 0 0-16,-1-4 96 0,-2 0 2 0,0 2-98 15,1-4 0-15,4 1 35 0,1-4 1 0,1 2-36 16,-3-4 0-16,1-1 21 0,0 0 1 0,1 0-22 16,-2-4 0-16,0-2 30 0,0-2 0 0,-1-3-30 15,0-1 0-15,2-2 31 0,-1 0 1 0,3-2-32 16,1-4 0-16,3-5 33 0,3-2 1 0,-4-3-34 15,-1-1 0-15,-1-4 32 0,0-2 0 0,0 2-32 16,-1-3 0-16,-2 2 30 0,-1 0 1 0,1 1-31 0,-2 2 0 16,-1 2 28-16,-1 0 1 0,3 2-29 15,-3 4 0-15,1 7 25 0,-1 4 0 0,3 1-25 0,-1 2 0 16,0 2 18-16,0 0 1 0,4 6-19 0,1 0 0 16,1 8 15-16,4 3 1 0,0 0-16 0,-2 2 0 0,0-3 11 15,0-1 0-15,0-2-11 0,-1 1 0 16,-1-7 8-16,1 4 1 0,-1-5-9 0,-1-1 0 0,0-2 6 15,-1-4-1-15,-4 1-5 0,0-3 0 0,0-2 5 16,1 0-1-16,-1 0-4 0,3 0 0 0,-1-3 4 16,1-2-1-16,4-5-3 0,-2-4 0 0,-8 14-2256 15</inkml:trace>
  <inkml:trace contextRef="#ctx0" brushRef="#br0" timeOffset="-163761.848">23417 8702 1884 0,'0'0'0'15,"-3"-2"0"-15,1-1 0 0,1 0 20 0,-2 1 0 16,-1-3-20-16,3 4 0 0,1 1 62 0,0 1 1 16,-3 7-63-16,-1 10 0 0,1 7 86 0,-1 10 0 0,-1 3-86 15,2-2 0-15,6 6 33 0,-2-4 0 0,3 3-33 16,-1-2 0-16,3 6 20 0,4-3 1 0,-1 3-21 16,1-3 0-16,-2-2 31 0,0-2 2 0,0-5-33 15,-5 1 0-15,0-9 39 0,-3 0 2 0,0-4-41 16,-2-4 0-16,2-4 39 0,0-4 0 0,-1-2-39 15,-1-3 0-15,2-2 33 0,0-2 0 0,0-2-33 16,0 2 0-16,0 0-1962 0</inkml:trace>
  <inkml:trace contextRef="#ctx0" brushRef="#br0" timeOffset="-163576.986">23572 9088 1934 0,'0'0'0'0,"-5"-3"0"16,-3 1 0-16,-5 2 39 0,-3 0 1 0,-3 0-40 0,-3 0 0 0,-7 2 52 15,-1 1 2-15,-4 2-54 0,-2 3 0 0,1 0 79 16,-2 1 1-16,0 2-80 0,2-3 0 0,5-3 38 16,1-2 1-16,4 2-39 0,-1 0 0 0,3-1 24 15,2 3-1-15,2-3-23 0,6-2 0 0,5-2 35 0,5 0 1 16,3 2-36-16,1-2 0 0,3-2 41 16,0 0 2-16,4-2-43 0,8-4 0 0,-16 8-1919 0</inkml:trace>
  <inkml:trace contextRef="#ctx0" brushRef="#br0" timeOffset="-163324.018">23989 8741 2023 0,'0'0'0'0,"-1"8"0"15,-1 6 0-15,-4 10 31 0,-1 8 1 0,1 1-32 16,-2 0 0-16,2 2 41 0,-5 0 1 0,3 5-42 15,1-4 0-15,2 7 94 0,2 4 0 0,0-2-94 16,6-1 0-16,0-4 33 0,4-2 0 0,2-4-33 16,1-2 0-16,1-2 22 0,3-1-1 0,2-2-21 15,-1-7 0-15,1 1 30 0,-4-6 2 0,3-2-32 0,-1-2 0 16,0-1 35-16,1-7-1 0,1-5-34 0,0 1 0 16,0-9 25-16,0-1 0 0,1-5-25 0,1 1 0 15,-18 15-1987-15</inkml:trace>
  <inkml:trace contextRef="#ctx0" brushRef="#br0" timeOffset="-162972.579">24692 8827 1871 0,'0'0'0'0,"4"-7"0"0,2-2 0 0,2-7 4 16,1-1-1-16,-1-5-3 0,-1 1 0 0,-4 2 12 0,-1 0 1 15,-4 2-13-15,-3 1 0 0,-3 3 41 0,-1 0 1 16,-3 2-42-16,-3-1 0 0,-5-1 21 0,-2-1 0 15,0 4-21-15,-2 1 0 0,0 2 15 0,-6 6 1 0,3 1-16 16,-1 1 0-16,1 3 40 0,2 0 1 16,3 4-41-16,-1 3 0 0,1 2 50 0,1 3 1 0,2 4-51 15,3 1 0-15,0 4 47 0,0 4 0 0,4 2-47 16,2 4 0-16,2 5 44 0,-2 3 0 0,6-1-44 16,-1 4 0-16,5-1 37 0,3-4 0 0,2 5-37 15,3 3 0-15,1 1 45 0,1 4 1 0,-2-5-46 16,1-4 0-16,1-4 45 0,0 0 1 0,-2 0-46 15,-2 0 0-15,-4 0 43 0,1 1 0 0,-2-6-43 16,1-4 0-16,-2-7 35 0,-2-1 3 0,1-10-38 16,-1 0 0-16,-1-4 24 0,0-4 1 0,0-1-25 15,-2-5 0-15,2 0 17 0,1-5 0 0,-1-3-17 0,-2-4 0 16,5 12-2192-16</inkml:trace>
  <inkml:trace contextRef="#ctx0" brushRef="#br0" timeOffset="-162756.199">24605 9105 1972 0,'0'0'0'0,"1"-1"0"0,2-1 0 0,-3 1 4 15,2 1 0-15,-2 0-4 0,-5 0 0 0,-3 4 2 16,-3 3 1-16,-10 2-3 0,-3 2 0 0,-9 2 54 16,-7 1 1-16,4 1-55 0,2-1 0 0,4 0 24 0,3 3 2 15,-4-4-26-15,3 3 0 0,2-3 18 0,1-1 1 16,1-1-19-16,3-1 0 0,-1-2 39 0,3 0 1 15,1-2-40-15,2-3 0 0,2-4 56 0,-1-3 0 16,4 3-56-16,3 1 0 0,5-3 36 0,3 1 0 0,2 1-36 16,1-1 0-16,-3 2-1834 0</inkml:trace>
  <inkml:trace contextRef="#ctx0" brushRef="#br0" timeOffset="-162540.023">24882 9343 1985 0,'0'0'0'0,"2"8"0"16,-1 6 0-16,-1 11 36 0,0 6-1 0,-1 5-35 15,-3 3 0-15,1 6 72 0,-5 5 0 0,0 0-72 16,2-5 0-16,0-8 92 0,1-2 0 0,-3-5-92 16,1-2 0-16,1-2 33 0,1-4 0 0,0-3-33 0,-1 0 0 15,0-2 21-15,-1-3 0 0,1-4-21 0,1-5 0 16,2-7 20-16,3-3 1 0,-2-3-21 0,1 1 0 0,1 7-1901 15</inkml:trace>
  <inkml:trace contextRef="#ctx0" brushRef="#br0" timeOffset="-162265.752">25064 8896 1808 0,'0'0'0'16,"0"2"0"-16,0 0 0 0,0 2-3 0,0-2 0 15,0 9 3-15,1 10 0 0,6 7 17 0,1 4 1 0,-2 6-18 16,-1 1 0-16,-2 3 46 0,0 0 1 0,2 1-47 16,1 0 0-16,2 0 23 0,0-1 2 0,-1-2-25 15,-1-5 0-15,2 0 18 0,-3-5 1 0,0 1-19 16,-2-2 0-16,-2 1 43 0,-1-2-1 0,-1-4-42 15,-2-5 0-15,-2-5 63 0,0-3 1 0,-3-3-64 16,2-6 0-16,1-2 74 0,2-2 1 0,-4-6-75 16,-1-4 0-16,8 12-1783 0</inkml:trace>
  <inkml:trace contextRef="#ctx0" brushRef="#br0" timeOffset="-161770.149">25014 8987 1897 0,'0'0'0'0,"3"-5"0"0,4-9 0 0,2-5 37 15,3-5 0-15,4 0-37 0,1 2 0 0,2 0 71 16,3 0 0-16,4 6-71 0,1 0 0 0,2 7 99 16,1 2 2-16,2 6-101 0,0 1 0 0,1 4 36 15,4 4 0-15,-2 5-36 0,-2 0 0 0,1 6 23 16,-4 6-1-16,-1-3-22 0,-4 2 0 0,-4 0 27 16,-3-1 1-16,-4-2-28 0,-3-4 0 0,-4 2 36 15,-6-1 0-15,-2-2-36 0,-6-2 0 0,-2 0 34 0,-4-1-1 16,-1-1-33-16,-2 1 0 0,-4 0 29 0,0-1 1 15,-3-2-30-15,-2-4 0 0,-4 1 28 0,-3-3 0 16,2-2-28-16,0-2 0 0,3-2 24 0,1-2 1 16,1-1-25-16,-1-3 0 0,4-2 25 0,1-1 0 0,4 0-25 15,2 2 0-15,4 1 22 0,2 2 0 0,2 1-22 16,4 5 0-16,3-3 24 0,0 3 1 0,0 3-25 16,2-3 0-16,1 1 21 0,0 1 1 0,5 3-22 15,9 3 0-15,4 4 21 0,8 1 0 0,0 3-21 16,-1 0 0-16,1-1 18 0,1 3 0 0,0 2-18 15,-2-2 0-15,0 2 14 0,1 3 2 0,-4-1-16 16,-2 2 0-16,-4-4 14 0,-3-2-1 0,-3 2-13 16,-4-1 0-16,-2-1 10 0,-6-4 0 0,-2 0-10 15,-3 2 0-15,-2 0 8 0,-4-1 0 0,-4 0-8 16,-3-4 0-16,-6 0 7 0,-2 2-1 0,-4-7-6 16,-1 0 0-16,-1-3 5 0,-4 2 1 0,2-5-6 15,-1 0 0-15,1-6 4 0,0-2 1 0,1-2-5 0,1-1 0 16,3-3 3-16,1-2 0 0,3-1-3 0,0 1 0 15,1-3 3-15,4 2 0 0,3-2-3 0,0-2 0 16,2-1 1-16,3 0 0 0,6 0-1 0,5-5 0 0,0 27-2395 16</inkml:trace>
  <inkml:trace contextRef="#ctx0" brushRef="#br0" timeOffset="-161425.862">25637 8583 1909 0,'0'0'0'16,"7"11"0"-16,6 10 0 0,7 12 22 0,6 11-1 0,1 5-21 16,0 0 0-16,0 5 56 0,0 2 0 0,0 1-56 15,-1 1 0-15,-2-1 131 0,0 2-1 0,-5-2-130 16,-3-2 0-16,-4-1 41 0,-2-3 1 0,-5 1-42 15,-2 0 0-15,-1 0 27 0,-2-1 1 0,-5-5-28 16,-2-3 0-16,-2-8 49 0,-4-5 0 0,-1-2-49 16,-4-3 0-16,-2-2 80 0,-4-3 0 0,0-4-80 15,0-3 0-15,1-5 82 0,3-2 1 0,-1-9-83 16,0-2 0-16,2-3 65 0,0-3 1 0,3-2-66 16,2-2 0-16,3-6 38 0,3-1 2 0,4-7-40 15,6-2 0-15,-2 31-2322 0</inkml:trace>
  <inkml:trace contextRef="#ctx0" brushRef="#br0" timeOffset="-161302.104">26396 9436 2211 0,'0'0'0'0,"0"0"0"0,-5 32 0 0,1-4 1 16,-3 14 1-16,1-6-2 0,-1-9 0 0,7-27-1661 0</inkml:trace>
  <inkml:trace contextRef="#ctx0" brushRef="#br0" timeOffset="-155433.359">2638 5282 929 0,'0'0'0'15,"0"0"0"-15,-2 0 0 0,2 0 52 0,0 1 2 16,0-1-54-16,-3 8 0 0,3-8 136 0,-9 27 1 0,5-6-137 16,4 4 0-16,4 0 123 0,0 7 1 15,1-3-124-15,-2 1 0 0,-1 5 20 0,1-2 1 0,0 3-21 16,-3-3 0-16,2 4 41 0,-2-1 0 0,-2 1-41 16,2-4 0-16,-3-3 51 0,0-1 0 0,-2 5-51 15,0 1 0-15,-3 5 35 0,-1-2 0 0,1 1-35 16,-5-2 0-16,0-1 27 0,-3-3 1 0,4-1-28 15,-4-3 0-15,3-1 24 0,0-1 0 0,0 0-24 16,4 1 0-16,1 3 34 0,0 0 1 0,5-5-35 16,3-3 0-16,3-2 38 0,2-2 1 0,3-2-39 15,1-4 0-15,2-2 43 0,2-1-1 0,0-3-42 16,3 1 0-16,1 0 34 0,1 0 1 0,3-3-35 0,-1 0 0 16,1-1 28-16,0 3 1 0,-1 1-29 0,1-4 0 15,-3 4 21-15,-2-3 2 0,0 1-23 0,-2-1 0 16,2 0 16-16,-3 0-1 0,4-2-15 0,2-2 0 15,7 1 12-15,-1 3-1 0,1-5-11 0,3 1 0 16,-1 3 8-16,2-1 1 0,-1-3-9 0,5 0 0 0,4 0 14 16,0 0 2-16,4 0-16 0,-4 0 0 0,3 0 20 15,4 1 1-15,1-1-21 0,2-1 0 0,1-2 19 16,2-5 1-16,2 3-20 0,1 0 0 0,0-1 21 16,2 1 1-16,3 0-22 0,0 1 0 0,2-3 18 0,-2-1 1 15,0 0-19-15,8 0 0 0,-1 2 14 0,1-2 0 16,4-4-14-16,0 4 0 0,-2 0 10 0,1 0 2 15,2 0-12-15,3 0 0 0,3 0 6 0,-2 0 1 16,-1 0-7-16,5 0 0 0,3-1 4 0,-2-4 0 16,2 0-4-16,-3 1 0 0,2 2 2 0,-2 1 1 0,3-1-3 15,-3 2 0-15,-1-3 1 0,1 2 1 0,0 1-2 16,4 0 0-16,2 0 0 0,2 3 1 0,-2-1-1 16,5 1 0-16,0 2 0 0,1 1 0 0,4-2 0 15,-2 1 0-15,5-1 0 0,-2 3 0 0,3-2 0 16,1-1 0-16,2 4 0 0,-2 0 0 0,-1 0 0 15,2 4 0-15,5-4 0 0,-2 3 0 0,-3-3 0 16,5 1 0-16,-2 3 0 0,-1-4 0 0,1 1 0 16,-3 1 0-16,2-1 0 0,-1 2 0 0,-1-3 0 15,2 2 0-15,-4-2-1 0,4 0 1 0,-2 0 0 16,3 3 0-16,2-3-2 0,0 0 1 0,-1-3 1 16,-4 1 0-16,2 2-3 0,-4 0 1 0,4-3 2 0,-4 3 0 15,-2-1-3-15,2-1 0 0,-3 1 3 0,2-3 0 16,-3 0-3-16,-4 0 0 0,4 3 3 0,-4-4 0 15,-4 2-4-15,0 0 1 0,1 0 3 0,2-2 0 0,-2 0-3 16,3-4 0-16,1 2 3 0,-2 6 0 0,0-2-2 16,1-1 0-16,0 3 2 0,-1 1 0 0,-1-3-2 15,0-1-1-15,3 3 3 0,-6 1 0 0,1-3-1 16,-2 1 0-16,0 2 1 0,-6 0 0 0,-2 0-1 16,0 0 0-16,0-1 1 0,-3-1 0 0,0-1-1 15,0 1 0-15,-3-1 1 0,-1 3 0 0,0 3-1 0,-3-3 1 16,2 2 0-16,-6 1 0 0,1-3-2 0,-6 2 2 15,0-1 0-15,0-1 0 0,-1-1-1 0,-6-1 1 16,2-3 0-16,-1 5 0 0,-2-3-1 0,-2 3 1 16,-1 0 0-16,0 0 0 0,-6-5-1 0,1 2 1 15,-7 0 0-15,2 1 0 0,-4-2 0 0,-4 2 0 16,1 0 0-16,-3-2 0 0,-1-4 0 0,-1 0 0 0,-5 0 0 16,-1-3 0-16,-2 1 0 0,-2 2 0 0,-4-4 0 15,-2-1 0-15,-2-3 0 0,-8 4 0 0,2-4 0 16,-2-5 0-16,-2 1 0 0,2-7 0 0,0 1 0 15,-3 1 0-15,1-3 0 0,-3-1 0 0,2 1 0 16,-3 2 0-16,1-2 0 0,0 1 0 0,1-2 0 16,-1-1 0-16,0-6 0 0,2-1 0 0,0-1 0 15,-2-1 0-15,-3-2 0 0,-2-1 0 0,-1 1 0 16,2 2 0-16,-3 1 0 0,4-3 0 0,-1 1 0 16,-2-4 0-16,0-2 0 0,-1-2 0 0,0 5 0 0,-1 2 0 15,-3 5 0-15,0 4 0 0,2-1 0 0,1 1 0 16,-1 2 0-16,1-1 0 0,2-3 0 0,1-2 0 15,4 3 0-15,-2-1 0 0,0 3 0 0,0 2 0 16,0 4-1-16,-2 1 1 0,2 4 0 0,0-1 0 0,4 0-1 16,-6 6 1-16,2-3 0 0,0 2 0 0,0 4-1 15,0-4 1-15,0 3 0 0,0 2 0 0,2-2-1 16,3 1 1-16,-2 4 0 0,-2 0 0 0,6 5 0 16,-2 1 0-16,1 2 0 0,-4-3 0 0,1 3 0 15,0-3 0-15,-6 1 0 0,-3 2 0 0,-7 0 0 0,-3 2 0 16,2-2 0-16,-4 0 0 0,2 0 0 15,0 0 0-15,-1 0 0 0,-1 0 0 0,-2 3 0 16,-3-3 0-16,-2 0 0 0,-4 3 0 0,-3-1 0 0,-1 4 0 16,-5-1 0-16,-2-4 0 0,0 3 0 0,-4-4 0 15,-1 3 0-15,-6-3 0 0,-2 5 0 0,-2-2 0 16,-4 1 0-16,-3-4 0 0,1 4-2 0,-6 0 2 0,0-2 0 16,-1 1 0-16,-2 0-1 0,-2-3 1 0,-3 5 0 15,2-2 0-15,-2-1-1 0,0 3 1 0,-1-2 0 16,-3 0 0-16,-2-3-1 0,-3 1 1 0,-4 3 0 15,0-1 0-15,-1 2-1 0,0-2 1 0,1-2 0 16,-4 2 0-16,0-1-1 0,-1-2 1 0,-2 3 0 16,-1 0 0-16,2 2-1 0,-2-2 1 0,-1 2 0 15,0-3 0-15,-3 4-1 0,-6-4 1 0,3 1 0 16,1 5 0-16,-2-4-2 0,4 4 2 0,-2-3 0 16,2 1 0-16,-2-4 0 0,1 1 0 0,-4 2 0 0,0 0 0 15,0 1 0-15,-4-1 0 0,1 3 0 16,3-4 0-16,3 4 0 0,-2 0 0 0,4-3 0 0,-2 3 0 15,-3 0 0-15,1-3 0 0,2 6 0 0,2-3 0 16,-1 4 0-16,1-2 0 0,0 1 0 0,1 1 0 16,3 4 0-16,-1-3 0 0,1 0 0 0,-1-2 0 0,0-3 0 15,-2-1 0-15,2-2 0 0,-3 3 0 0,3-3 0 16,-4 3 0-16,4-5 0 0,0 2 0 0,-4-1 0 16,4 1 2-16,-2 2-2 0,5 2 0 0,-1-1 0 15,2 1 1-15,-2 3-1 0,6-5 0 0,-4-2 0 16,1 2 1-16,4 2-1 0,0-1 0 0,2 0 0 0,4 5 1 15,-3-6-1-15,9 3 0 0,-2 1 0 0,1-3 1 16,2 1-1-16,2-1 0 0,6 0 1 0,0 0 0 16,0 0-1-16,0 0 0 0,0 0 3 0,-1 0-1 15,1 0-2-15,-2 1 0 0,-1 2 3 0,2-3 2 16,6-1-5-16,3-4 0 0,3-3 3 0,5 0 1 0,6-3-4 16,7 1 0-16,46 2-1990 0</inkml:trace>
  <inkml:trace contextRef="#ctx0" brushRef="#br0" timeOffset="-154755.943">16277 4408 1569 0,'-5'1'0'16,"5"-1"53"-16,-7 12 1 0,-10 19-54 0,-1 4 0 16,6 0 129-16,4 0 0 0,1 4-129 0,6-1 0 0,2 10 111 15,3 4 0-15,-1-3-111 0,1 5 0 0,0-2 22 16,0 2 0-16,3 3-22 0,2 2 0 0,4 4 32 16,0 7-1-16,1-1-31 0,1 1 0 0,2 1 37 15,-1 0 1-15,2-1-38 0,-6-3 0 0,1-3 28 16,-3-3 0-16,-2-3-28 0,-4 2 0 0,-2 2 26 15,-2 0 0-15,-2-5-26 0,1-8 0 0,-2-9 25 0,-1-7 0 16,3-8-25-16,-4-1 0 0,2-7 21 0,0-1-1 16,1-8-20-16,2 0 0 0,0-8-1903 0</inkml:trace>
  <inkml:trace contextRef="#ctx0" brushRef="#br0" timeOffset="-153629.039">16270 4354 1620 0,'0'0'0'0,"3"-3"0"15,2-2 0-15,2-6 24 0,1 2 0 0,1-6-24 16,4 6 0-16,0-4 55 0,3 2 0 0,0 2-55 0,3 1 0 15,8 0 33-15,3 0-1 0,4 3-32 0,-1-1 0 16,5 1 26-16,4 2 1 0,2 1-27 0,7 2 0 16,8 0 16-16,8 0 1 0,0 3-17 0,5 2 0 0,3 0 11 15,3 3 1-15,2 0-12 0,4 4 0 0,5-1 21 16,2 7 2-16,-3-5-23 0,7-1 0 16,3 1 26-16,1 1 1 0,-1 0-27 0,4 1 0 0,4-6 32 15,-4 2 2-15,3-1-34 0,2-2 0 0,6 0 36 16,-3-4 0-16,3-1-36 0,-2-1 0 0,3-2 30 15,-1 0 0-15,-2 0-30 0,1-2 0 0,3 2 26 0,-2-3 1 16,-3 2-27-16,-2-6 0 0,2 3 20 0,-1-1 2 16,-3-3-22-16,1 3 0 0,0 2 14 0,-3-2 1 15,1-3-15-15,0 0 0 0,0 1 11 0,0-5 0 16,-1 3-11-16,0 1 0 0,1-1 11 0,-5-3 1 16,1 1-12-16,-6 2 0 0,2-4 12 0,1 2 0 15,0 2-12-15,-4-4 0 0,1 5 14 0,-3-3 0 16,2 1-14-16,-2 3 0 0,1-5 14 0,-1 5-1 0,-4-1-13 15,-2 3 0-15,0 0 10 0,-3 0 2 0,1-1-12 16,-7 1 0-16,-2 1 7 0,-2 0 2 0,-1 1-9 16,-5 2 0-16,0-4 7 0,0 2 0 0,-3-2-7 15,-2 5 0-15,-3-3 4 0,-4 3 2 0,0 3-6 16,-1-3 0-16,-2 2 4 0,1 1 1 0,-4 0-5 16,-2 2 0-16,-7 3 3 0,-2-4 1 0,-5 4-4 15,1 0 0-15,-1 2 3 0,-4 1 2 0,1 1-5 16,-1 1 0-16,-2 3 3 0,-3-3 0 0,-2 6-3 15,-1 1 0-15,-2 2 4 0,-3 5-1 0,1 2-3 0,-4-4 0 16,-2 0 2-16,-1 2 2 0,0-1-4 0,1-3 0 16,-5 3 3-16,2-1 0 0,-2 2-3 0,-1 3 0 15,0 3 3-15,0 2 0 0,0 2-3 0,-2 1 0 0,0 1 2 16,0 7 2-16,0-2-4 0,2 2 0 0,1-1 3 16,-1-1 0-16,-2-1-3 0,1 4 0 0,0 2 5 15,-2 3 0-15,1-2-5 0,0-5 0 0,1 0 9 16,-1-4 0-16,0 0-9 0,0 3 0 0,0 1 12 15,0 4-1-15,-1-3-11 0,0-2 0 0,-2-7 11 16,-2-3 1-16,0 1-12 0,-1 2 0 0,0-3 12 0,0 3 0 16,-2-2-12-16,-1-2 0 0,-1 0 10 0,-4 0 1 15,-2-1-11-15,1-7 0 0,-3-1 10 0,-1-2 2 16,-3-3-12-16,-1-3 0 0,-4-3 10 0,-2 0 0 16,-4-6-10-16,-2 1 0 0,-1 2 8 0,-4 1-1 15,0-3-7-15,-1 1 0 0,0-1 7 0,-4-1 0 0,1-1-7 16,-2 2 0-16,-2 0 6 0,1 3-1 0,-4-2-5 15,-3 2 0-15,-2 2 4 0,1-2-1 0,-4 2-3 16,-2-4 0-16,-2 2 2 0,-4 2 2 0,0-3-4 16,-1 1 0-16,-2 0 2 0,0 1 0 0,-3-2-2 15,-2 3 0-15,-1 2 5 0,-2 1-1 0,0 0-4 16,0 0 0-16,-5 1 7 0,2-1 1 0,-3-3-8 16,-2-2 0-16,-1 2 9 0,1-1 1 0,-5 1-10 15,4-5 0-15,-2-3 8 0,0 3 0 0,-5-5-8 16,-3 1 0-16,0-2 7 0,-7 4 1 0,1-2-8 15,-5 0 0-15,-1 1 6 0,0-2 0 0,-3-3-6 16,-1 0 0-16,-3 0 6 0,0 0 1 0,-2-3-7 0,0 3 0 16,-3 3 4-16,2-3 2 0,-2 2-6 0,2-2 0 15,-5 0 4-15,0 0 1 0,-4-2-5 0,6 2 0 16,-1-3 3-16,2-2 2 0,-6-1-5 0,0 1 0 0,-2 0 3 16,-2 1 2-16,2-4-5 0,-1-3 0 0,4 1 3 15,2 2 0-15,1-3-3 0,6 2 0 0,0 1 7 16,6-3 0-16,4 3-7 0,2-2 0 0,7-2 9 15,-4 1 0-15,10 1-9 0,4 2 0 0,5 2 11 16,6 4 0-16,3-4-11 0,4 0 0 0,4 2 10 16,1 0 0-16,-2-9-10 0,2-8 0 0,62 21-2292 0</inkml:trace>
  <inkml:trace contextRef="#ctx0" brushRef="#br0" timeOffset="-143304.25">926 17250 1760 0,'0'0'0'0,"0"0"144"16,0 0 1-16,0 0-145 0,-3 0 0 0,3 0 98 15,0 3 1-15,0-3-99 0,-2 9 0 0,2-9 28 16,-3 24 0-16,1-3-28 0,2-1 0 0,0 4 27 0,0 3 0 15,0 0-27-15,2-2 0 0,1-4 23 0,5-2-1 16,0 1-22-16,-1-1 0 0,4 0 18 0,-2 0 1 16,7-1-19-16,-3-2 0 0,3-2 16 0,1 0-1 15,1-4-15-15,1-6 0 0,-1-4 12 0,2-4 0 16,1-7-12-16,0-4 0 0,0-4 9 0,-1-3 0 0,-2 0-9 16,-1 0 0-16,-1-2 8 0,0 0 1 0,-3-3-9 15,0 1 0-15,-1-1 7 0,-2-2-1 0,1-3-6 16,-3 1 0-16,2-2 8 0,-6-2 1 0,4 5-9 15,-4 6 0-15,-3 10 10 0,2 6 0 0,-3 5-10 16,4 3 0-16,0 3 10 0,0 0 2 0,2 8-12 16,7 8 0-16,6 9 10 0,2 7 1 0,-1 2-11 15,-2 1 0-15,-1 0 8 0,-1 1 1 0,-3 1-9 16,-5-1 0-16,0 4 7 0,-6 0-1 0,-2 0-6 16,-2-1 0-16,-1 1 6 0,-2 0-1 0,-3-3-5 15,0-6 0-15,-2-5 5 0,-1-2-1 0,-3-5-4 16,-2-3 0-16,-5-3 4 0,-3-4 0 0,2-5-4 0,-2-6 0 15,-1-5 4-15,-1-6-1 0,5-3-3 0,1-1 0 16,4-3 2-16,3-2 2 0,8-7-4 0,1-2 0 16,4-8 3-16,4-6 1 0,4 1-4 0,2 3 0 15,6 0 18-15,1 0 2 0,4 3-20 0,3 4 0 0,1 4 35 16,1 3 1-16,6 3-36 0,3 2 0 0,3 4 36 16,7 4 1-16,-2-1-37 0,-2 3 0 0,-41 9-2161 15</inkml:trace>
  <inkml:trace contextRef="#ctx0" brushRef="#br0" timeOffset="-141572.988">3988 10807 1620 0,'0'0'0'16,"0"0"59"-16,0 0 2 0,0 0-61 0,-30-22 0 0,9 8 138 16,-3 1 1-16,-6 2-139 0,-2 0 0 0,-3 2 102 15,-4 1 2-15,-2 0-104 0,0 0 0 0,-4 0 25 16,-1 2 1-16,-2-1-26 0,-1 1 0 0,-6 3 28 15,1-3 1-15,5 4-29 0,3-1 0 0,2 1 26 16,3 2 1-16,4-1-27 0,7-3 0 0,1 0 18 16,7-1 1-16,9 3-19 0,5-2 0 0,8 0 16 0,5 4 0 15,8-3-16-15,4 2 0 0,7-1 15 0,5 1 1 16,6-1-16-16,5 2 0 0,3 2 13 0,6-1 2 16,6 2-15-16,-1 0 0 0,2 2 10 0,6 2 1 15,-3 0-11-15,0 3 0 0,-5-2 8 0,-3 1 1 16,-2 2-9-16,-3-3 0 0,-7 2 8 0,-7-2 0 15,-7-2-8-15,-4 4 0 0,-13-2 11 0,-7-1 0 0,-5-2-11 16,-9-2 0-16,-5-4 12 0,-6-2-1 0,-9-1-11 16,-10-3 0-16,-10-5 17 0,-7 3 0 0,-6-4-17 15,-2 2 0-15,-5-1 22 0,-4-1 2 0,2 2-24 16,-1 1 0-16,-2 2 24 0,1 0 2 0,7 1-26 16,3 2 0-16,3-3 26 0,7 2 1 0,6-2-27 15,5 1 0-15,46 7-2096 0</inkml:trace>
  <inkml:trace contextRef="#ctx0" brushRef="#br0" timeOffset="-139994.266">2172 17201 1419 0,'0'0'0'0,"0"0"0"0,4-11 0 0,-4 11 58 0,4-21 1 16,-4 21-59-16,0-19 0 0,0 19 151 0,0-6 2 16,0 6-153-16,-4-2 0 0,4 2 144 0,-4 0 0 15,4 0-144-15,-22 0 0 0,-2 2 16 0,-1-1 0 16,-4 2-16-16,4 2 0 0,-4 2 41 0,0-1 1 15,2 3-42-15,-2 2 0 0,-3 2 45 0,2 5 1 0,2-1-46 16,2 0 0-16,4 1 38 0,1-1 0 0,5 1-38 16,3-3 0-16,5 0 30 0,5-1 1 0,6-1-31 15,2-1 0-15,3 1 40 0,3-2 0 0,4-1-40 16,4 1 0-16,0 3 42 0,8 0-1 0,-2-1-41 16,-2-4 0-16,2 1 36 0,2-1 1 0,-4-1-37 15,1-1 0-15,1-4 34 0,-3-2 0 0,2 1-34 16,2 1 0-16,-2-1 24 0,-2-1 2 0,-1 1-26 15,-1-1 0-15,-2 1 20 0,1-2 1 0,2-2-21 16,-4 1 0-16,4 1 14 0,-3 0 1 0,-1 0-15 16,-1 1 0-16,-5 1 10 0,-4 1 1 0,-1-3-11 15,-4-3 0-15,-2 3-2188 0</inkml:trace>
  <inkml:trace contextRef="#ctx0" brushRef="#br0" timeOffset="-139804.499">2093 17411 2148 0,'0'0'0'0,"-8"2"0"0,-2 1 0 0,-9 0 5 16,-3 2 1-16,-2 0-6 0,2-1 0 0,-2 1 3 16,-2 0 0-16,1-2-3 0,-1-1 0 0,-7-1 12 0,-1 2-1 15,6 1-11-15,-1-1 0 0,0 0 7 0,4 2-1 16,7-5-6-16,1-5 0 0,17 5-1652 0</inkml:trace>
  <inkml:trace contextRef="#ctx0" brushRef="#br0" timeOffset="-138934.195">2930 17096 1922 0,'0'0'0'0,"0"-1"0"0,0-3 0 16,0 1 45-16,0 2 1 0,0-1-46 0,0-1 0 15,3-2 78-15,-2-1 2 0,7-4-80 0,8-2 0 16,5-4 62-16,0-2 1 0,4 4-63 0,-3 3 0 0,2 2 39 16,2 1 1-16,-1 3-40 0,-1 5 0 0,2 5 23 15,-4 1 0-15,2 2-23 0,0 3 0 0,-5 3 24 16,0 2-1-16,2 3-23 0,-4 0 0 0,-4 2 27 16,0 1 0-16,-2-2-27 0,-5 4 0 0,-2 3 27 15,-4 2 0-15,-5-4-27 0,-3-3 0 0,0-1 24 0,-2-2 0 16,-2-2-24-16,-4-1 0 0,0-2 23 0,-5-1-1 15,0-4-22-15,-1-2 0 0,1-4 18 0,-4-3 1 16,1-3-19-16,-5-2 0 0,2-5 16 0,0-1 0 16,5-4-16-16,1-4 0 0,0-4 13 0,4 0 2 15,4-3-15-15,0 1 0 0,2 1 12 0,1-1 0 0,3 1-12 16,3 0 0-16,8 4 9 0,-3-1 1 0,5 1-10 16,4 1 0-16,6 1 8 0,0 4 0 0,1 1-8 15,4 1 0-15,1-1 6 0,2 0 1 0,-3 4-7 16,-3 1 0-16,-18 8-2129 0</inkml:trace>
  <inkml:trace contextRef="#ctx0" brushRef="#br0" timeOffset="-138544.856">3436 16989 1771 0,'0'0'0'0,"4"4"0"16,0 3 0-16,0 1 0 0,0 4 2 0,0 2-2 15,-3 1 0-15,2 1 5 0,-3-1 2 0,2 3-7 0,1-1 0 16,5 5 74-16,0 4 1 0,0-3-75 0,2 1 0 15,1 2 34-15,-2-1 1 0,7-1-35 0,-1-4 0 0,4-1 24 16,1-1 2-16,3-4-26 0,-6-1 0 0,2-4 60 16,-4-3 0-16,1-4-60 0,0-2 0 0,-7-3 83 15,2-2 0-15,-3-4-83 0,-1-4 0 0,1-5 74 16,0-2 2-16,-5-4-76 0,2 0 0 0,-1 1 58 16,1-3 1-16,2 3-59 0,-6-1 0 0,2 2 42 0,2 1-1 15,-5 0-41-15,3 4 0 0,-3 1 28 0,-3 2 2 16,3 3-30-16,-2 3 0 0,2 3 21 0,0 4 1 15,0 1-22-15,0 0 0 0,0 0 15 0,0 0 1 16,0 1-16-16,0 1 0 0,0-1 12 0,0 1 0 16,2 1-12-16,1 3 0 0,2 6 12 0,3 3-1 0,2 4-11 15,1 0 0-15,-2 7 9 0,7 1 0 16,-3 0-9-16,0-2 0 0,-1-1 7 0,1-1 0 0,0 0-7 16,-2-4 0-16,2-4 6 0,-4-2 0 0,3-3-6 15,-4-3 0-15,1-2 4 0,-4-2 1 0,1-3-5 16,-1-3 0-16,3-3 3 0,2-4 1 0,-6-4-4 15,3-3 0-15,-7 17-2197 0</inkml:trace>
  <inkml:trace contextRef="#ctx0" brushRef="#br0" timeOffset="-138300.524">3937 16572 2035 0,'0'0'0'0,"0"2"0"0,1-1 0 16,3 3 69-16,-4-1 0 0,3 8-69 0,2 9 0 15,7 9 80-15,4 6 1 0,-1 1-81 0,1 2 0 16,0 0 87-16,1 2 1 0,4-1-88 0,-4 1 0 16,4-1 43-16,0-1 1 0,-4-3-44 0,2-2 0 15,-1-2 25-15,-2-3 1 0,-3-1-26 0,-1-2 0 0,1-3 47 16,-5 1 0-16,0-6-47 0,2-4 0 0,-6-5 57 16,0-4 2-16,-1 1-59 0,-2-2 0 0,-1-3-2144 15</inkml:trace>
  <inkml:trace contextRef="#ctx0" brushRef="#br0" timeOffset="-138115.349">4464 16876 1884 0,'0'0'0'15,"0"0"0"-15,0 0 0 0,0 0 58 0,-3 0 0 0,-2 0-58 16,-4 2 0-16,-4 2 97 0,-6 3 1 0,-3 1-98 16,-4 0 0-16,-10 1 46 0,-3 2 0 0,-5 0-46 15,1 0 0-15,-4-1 44 0,3-1 1 0,-2 2-45 16,-1 2 0-16,-2 1 26 0,1 1 0 0,3-3-26 15,4-1 0-15,3-1 25 0,4-1 0 0,4 1-25 16,6-2 0-16,8-5 44 0,7-3 1 0,4 0-45 16,2 2 0-16,3-4 31 0,0-1 2 0,8-4-33 15,1-4 0-15,-9 11-1974 0</inkml:trace>
  <inkml:trace contextRef="#ctx0" brushRef="#br0" timeOffset="-137681.149">4472 17324 2123 0,'0'0'0'0,"5"10"0"0,8 7 0 0,0 12 0 16,7 7 0-16,-4-1 0 0,2-3 0 0,-5-2 0 15,-2 0 0-15,-2-3 0 0,-1-4 0 0,-3-2 47 0,0-2 0 16,-2-3-47-16,-3-2 0 0,-3-4 24 0,1-3-1 15,-1-7-23-15,-6-7 0 0,-3-11 19 0,0-6 0 16,-4-3-19-16,1-1 0 0,-1-4 47 0,0-1 2 16,2-2-49-16,-2 0 0 0,0-1 36 0,2-2 1 15,3-2-37-15,1-1 0 0,2-2 24 0,3 1 2 0,5 2-26 16,5 1 0-16,3 4 18 0,5 1 1 0,4 3-19 16,-1 1 0-16,-1 3 12 0,4 1 1 0,2 6-13 15,-1 4 0-15,6 8 9 0,-1 7 0 0,-2 4-9 16,4 5 0-16,-2 4 8 0,4 3 1 0,-4 0-9 15,-4 3 0-15,0 1 11 0,-7 0 1 0,-1 1-12 16,-2 1 0-16,-6 1 11 0,-2 0 1 0,-3-1-12 16,-3 1 0-16,-2 0 19 0,-3 0 1 0,-5-3-20 15,-3-1 0-15,-4-4 25 0,-3-3 0 0,3-1-25 16,1-2 0-16,1-2 27 0,5-1 0 0,1-4-27 16,-1-4 0-16,0-5 20 0,0-3 1 0,5-3-21 15,4-2 0-15,4-5 14 0,0-2 1 0,1 0-15 16,6 3 0-16,-7 20-2158 0</inkml:trace>
  <inkml:trace contextRef="#ctx0" brushRef="#br0" timeOffset="-137272.114">4908 16911 2098 0,'0'0'0'0,"-4"6"0"0,3 5 0 0,1 8 12 16,-3 5 2-16,-1 1-14 0,4 1 0 0,0-1 38 0,0 0 1 15,4 1-39-15,0-1 0 0,8 2 133 0,-3 0 0 16,4-3-133-16,3-4 0 0,-3-2 41 0,2-4-1 16,0-3-40-16,4 0 0 0,-2-3 27 0,-1-3 1 15,-1-7-28-15,1-3 0 0,0-2 54 0,-2-3 1 16,2-3-55-16,-5-2 0 0,-1-4 56 0,-2-4 1 16,0 1-57-16,-4 2 0 0,1 1 45 0,0 0 1 0,1 0-46 15,-1-2 0-15,0 0 30 0,-2 1 1 0,2 1-31 16,-2 1 0-16,-3 6 20 0,-3 1 0 0,3 3-20 15,0 3 0-15,0 2 14 0,3 3 0 0,-3 0-14 16,0 0 0-16,0 0 9 0,0 1 1 0,0 1-10 16,0 0 0-16,0 1 6 0,0 2 1 0,5 4-7 15,3 4 0-15,1 4 3 0,2 4 0 0,-1-2-3 16,0-2 0-16,1-1 3 0,-3 0-1 0,0-2-2 16,4 2 0-16,1-2 1 0,3-1 0 0,-3-2-1 15,0 0 0-15,-1-2 0 0,1-2 1 0,0-6-1 16,-4-2 0-16,4-6 0 0,2-2 1 0,-6-4-1 15,4-3 0-15,-5-3 0 0,0-1 0 0,-3-4 0 0,-2 0 0 16,-3 24-2319-16</inkml:trace>
  <inkml:trace contextRef="#ctx0" brushRef="#br0" timeOffset="-137035.619">5351 16533 1709 0,'0'0'0'0,"-4"-7"0"0,0-2 0 0,-1-7 5 16,-3-3 1-16,0 3-6 0,0 7 0 0,3 4 2 15,2 5 0-15,3 3-2 0,0 2 0 0,0 3 89 16,0 1 0-16,3 7-89 0,5 5 0 0,2 7 39 15,2 7 0-15,4 1-39 0,0-1 0 0,2-2 28 16,-1 1 1-16,4 2-29 0,3 2 0 0,-2 6 83 0,4 4 0 16,-2-2-83-16,-4-3 0 0,-4-4 86 0,-3-2-1 15,2-4-85-15,-3-3 0 0,1-6 80 0,-2-2 1 16,-1-3-81-16,-2-2 0 0,0-1 68 0,-5-2 2 16,2-4-70-16,-1-4 0 0,0-4 39 0,-3-4 0 0,6-4-39 15,-3-4 0-15,-4 10-2064 0</inkml:trace>
  <inkml:trace contextRef="#ctx0" brushRef="#br0" timeOffset="-136836.376">5857 16734 1897 0,'0'0'0'0,"0"0"0"16,-3 0 0-16,2 0 9 0,-2 0 0 0,-5 4-9 16,-7 6 0-16,-6 3 15 0,-2 4 0 0,-3 2-15 15,-4 0 0-15,1-2 45 0,-3-1 1 0,-1 0-46 16,-2 1 0-16,-2 2 31 0,-4 2-1 0,-1-2-30 15,2 0 0-15,-4 2 20 0,1-2 1 0,3-4-21 0,2 0 0 16,4-3 100-16,4-2 0 0,1-2-100 0,0-2 0 16,7-1 124-16,3-2 0 0,5-3-124 0,6 0 0 15,3-2 81-15,2 1 0 0,6-2-81 0,2 0 0 16,-5 3-2062-16</inkml:trace>
  <inkml:trace contextRef="#ctx0" brushRef="#br0" timeOffset="-136483.626">6184 16282 1834 0,'0'0'0'0,"-3"-1"0"15,3-1 0-15,0 1 63 0,-2 1 0 0,2 0-63 16,-3 1 0-16,2 1 103 0,-6-1 2 0,1 7-105 16,-5 8 0-16,-5 6 99 0,1 7 1 0,3 1-100 15,-1 0 0-15,5 6 28 0,2 2 0 0,1 0-28 16,3 0 0-16,-1 0 25 0,-2 0 0 0,7 2-25 16,4 3 0-16,4-1 38 0,1 4 0 0,2-3-38 15,-1-3 0-15,1-5 37 0,5-2 1 0,-2-5-38 16,-4-1 0-16,4-3 42 0,-3-2-1 0,1-3-41 15,2-1 0-15,0-6 47 0,-1 1 1 0,1-2-48 16,1-2 0-16,2-2 30 0,-1-1 0 0,-2-1-30 0,-3-4 0 16,-13-1-2148-16</inkml:trace>
  <inkml:trace contextRef="#ctx0" brushRef="#br0" timeOffset="-136105.276">6996 16504 2035 0,'0'0'0'16,"3"-6"0"-16,6-4 0 0,2-6 8 0,2-3 0 16,-3-1-8-16,-5 1 0 0,-2 1 7 0,0 1 0 15,-3 0-7-15,-6-1 0 0,-2 2 66 0,-2 1-1 16,-3 0-65-16,-3 3 0 0,2-1 27 0,-7 0-1 15,1 2-26-15,-1 2 0 0,0 2 20 0,-3 3 0 0,2 0-20 16,1 3 0-16,-3 1 46 0,2 1 0 0,1 3-46 16,4 0 0-16,1 4 49 0,0 3 2 0,3 4-51 15,5 0 0-15,6 6 39 0,2 3 0 0,5 3-39 16,-3 3 0-16,4 3 42 0,2 5 0 0,2 2-42 16,-1-2 0-16,6 0 39 0,2 1 0 0,-4 2-39 15,0 0 0-15,-1 4 33 0,-4-2 2 0,0 1-35 16,-3 0 0-16,-2 1 28 0,-1-1 2 0,1-1-30 15,-3-4 0-15,0-2 24 0,-3-4 2 0,1-1-26 16,2-2 0-16,-3-2 27 0,3-3 1 0,-3-4-28 0,1-4 0 16,-2-5 29-16,0-5 1 0,1-3-30 0,2-4 0 15,-3-2 22-15,4-3 0 0,0-4-22 0,-4-5 0 16,4 14-2292-16</inkml:trace>
  <inkml:trace contextRef="#ctx0" brushRef="#br0" timeOffset="-135891.208">7058 16637 2035 0,'0'0'0'0,"-4"2"0"0,4-1 0 0,-1 2 21 0,1 1 1 15,-8 3-22-15,-5 8 0 0,-3 4 35 0,-4 4 0 16,-4 0-35-16,-2-1 0 0,-1-2 58 0,-2 3 0 16,-4-1-58-16,-1-2 0 0,-4-1 39 0,-3 0 1 15,-1 0-40-15,1-1 0 0,-1-4 24 0,4-1 1 16,1-2-25-16,7-2 0 0,6-1 51 0,4-2 0 15,5-1-51-15,2 0 0 0,5-2 79 0,4-1 0 0,4-1-79 16,0-1 0-16,0 0-1989 0</inkml:trace>
  <inkml:trace contextRef="#ctx0" brushRef="#br0" timeOffset="-135691.111">7129 16932 2161 0,'0'0'0'0,"4"7"0"16,-4 8 0-16,1 8 57 0,2 8 0 0,-3-1-57 0,0 0 0 16,-4 0 143-16,-3-2-1 0,1 4-142 0,-5 0 0 15,-2-1 88-15,0 3-1 0,0-1-87 0,1-2 0 16,-1-4 33-16,5-1-1 0,0-3-32 0,-2 0 0 16,2-4 21-16,0-2-1 0,4-6-20 0,1 0 0 0,3-3 36 15,0-3 0-15,0-4-36 0,0 1 0 0,0-2-2185 16</inkml:trace>
  <inkml:trace contextRef="#ctx0" brushRef="#br0" timeOffset="-135315.987">7547 17115 2198 0,'0'0'0'16,"5"-6"0"-16,8-12 0 0,2-7 28 0,6-7 1 15,-3-6-29-15,-2-3 0 0,-4-6 72 0,1-4 0 16,-3-1-72-16,1 3 0 0,-2 0 120 0,3 0 1 0,-4 0-121 16,-4-2 0-16,-2-1 37 0,1-1 1 0,-3 4-38 15,3 8 0-15,-3 5 24 0,0 4 0 0,2 4-24 16,3 2 0-16,3 3 35 0,3 0 1 0,-3 4-36 16,1 4 0-16,-1 2 32 0,5 2 0 0,0 3-32 15,-2 3 0-15,-1 5 30 0,2 3 2 0,4 5-32 16,-1 5 0-16,4 4 27 0,-2 5 0 0,4 4-27 15,3 2 0-15,-3 4 23 0,1 0 2 0,-1 4-25 16,-4 4 0-16,2 2 21 0,0 6 1 0,1-1-22 16,-6-1 0-16,0-5 30 0,1-1 1 0,1-4-31 0,-4 1 0 15,-1-1 36-15,2-1 0 0,0-3-36 0,0-4 0 16,-5-4 34-16,-4-5 1 0,1-3-35 0,0-4 0 16,-2-4 23-16,-3-4 2 0,0-3-25 0,0-1 0 15,0-1 17-15,0-1 0 0,0-3-17 0,0-4 0 16,0 9-2542-16</inkml:trace>
  <inkml:trace contextRef="#ctx0" brushRef="#br0" timeOffset="-135127.363">8309 16571 2135 0,'0'0'0'0,"-5"-2"0"0,-6 0 0 0,-7 2 12 0,-2 0 1 16,-6 0-13-16,-4 2 0 0,-5 1 19 0,0 0 1 16,-7 4-20-16,-4 1 0 0,-8 1 38 0,-3 2 0 15,1 0-38-15,2 2 0 0,-1 1 42 0,0 2 0 16,5 0-42-16,6-2 0 0,4 0 27 0,6 1 0 15,2-1-27-15,7 0 0 0,4-1 31 0,8 1 0 0,4-1-31 16,1-2 0-16,5-2 33 0,3-1-1 0,3-3-32 16,5-4 0-16,-8-1-1905 0</inkml:trace>
  <inkml:trace contextRef="#ctx0" brushRef="#br0" timeOffset="-134775.064">8513 16916 2324 0,'0'0'0'0,"0"-5"0"0,0-5 0 15,0-4 2-15,0-3 1 0,-3-4-3 0,0-3 0 16,-2-4 5-16,0-4 0 0,0 2-5 0,2-1 0 16,0-1 92-16,1 0 0 0,2-1-92 0,5-3 0 15,0-2 34-15,3-4 1 0,3 3-35 0,-2 1 0 16,4 3 24-16,3-1 2 0,0 4-26 0,3 5 0 0,2 8 61 15,0 5 1-15,3 3-62 0,1 1 0 0,4 2 60 16,1 2 2-16,2 6-62 0,-2 3 0 0,0 5 52 16,2 5-1-16,-3 4-51 0,1 4 0 0,4 6 43 15,-4 3 1-15,-1 5-44 0,-4 1 0 0,-1 10 32 0,-3 6 1 16,-4-1-33-16,4-2 0 0,-5-3 29 0,2 0 1 16,-6 1-30-16,1-1 0 0,0 3 28 0,0 2 0 15,-2-5-28-15,-5-4 0 0,1-7 25 0,-3-5 0 16,-4-4-25-16,0-4 0 0,0-6 20 0,-4-7 0 15,4-1-20-15,0-3 0 0,0-7 15 0,0-1-1 0,0-3-14 16,0-2 0-16,0 8-2533 0</inkml:trace>
  <inkml:trace contextRef="#ctx0" brushRef="#br0" timeOffset="-134517.648">9289 16301 2386 0,'0'0'0'0,"2"12"0"16,2 7 0-16,-2 12 170 0,4 9-1 0,1 4-169 15,4 2 0-15,2 2 199 0,-1 1 0 0,6 1-199 0,1 4 0 16,-1 1 71-16,-2 4 2 0,1-4-73 0,-1-5 0 16,-2-8 29-16,-1-4 2 0,-2-6-31 0,-1-4 0 15,-2-7 17-15,-2-5-1 0,-1-3-16 0,-3-4 0 16,-2-1 0-16,-2-2 0 0,-3-3 0 0,2-3 0 15,3 0-2521-15</inkml:trace>
  <inkml:trace contextRef="#ctx0" brushRef="#br0" timeOffset="-134042.666">9200 16484 2123 0,'0'0'0'0,"-3"-12"0"0,1-8 0 0,-6-15 13 0,0-8 2 15,3 2-15-15,5 3 0 0,5 6 76 0,3 6 0 16,5 3-76-16,0 4 0 0,3 5 119 0,-2 5 0 15,7 5-119-15,4 4 0 0,7 7 38 0,1 2 2 16,4 2-40-16,1 2 0 0,1 3 26 0,2 1-1 0,-3 2-25 16,1 2 0-16,-3 3 62 0,1 1 0 0,-4 2-62 15,-2 3 0-15,-7 2 61 0,-2 2 2 0,-1 0-63 16,-5-4 0-16,-4-3 56 0,-4-4 2 0,-3-2-58 16,-3-2 0-16,-4-3 49 0,-3-3 0 0,-3-2-49 15,-4-2 0-15,-4-1 36 0,-2 0 1 0,-3-3-37 16,-3-4 0-16,2-4 32 0,-5-3 0 0,5-1-32 15,-4 1 0-15,-2 0 27 0,-3-1 0 0,4 1-27 16,5-2 0-16,1-1 18 0,0-1 1 0,5 2-19 16,7 2 0-16,-1 1 14 0,7 0-1 0,3 4-13 15,0-1 0-15,0 1 10 0,2-1 0 0,9 1-10 0,5 1 0 16,6 0 6-16,7 1 1 0,4 2-7 0,1 2 0 16,-1 3 2-16,5 3 1 0,1 0-3 0,-3 2 0 15,1 3 1-15,-3 1 2 0,-1 5-3 0,0 2 0 16,-2 4 1-16,-3 2 1 0,-2 4-2 0,-4-1 0 15,-1 0 1-15,-2 2 0 0,-1 0-1 0,-9 0 0 0,-1-2 1 16,-1-3 1-16,-11 0-2 0,0 2 0 0,-9-2 1 16,-8 2 1-16,-3-2-2 0,-1-2 0 0,-9-4 1 15,1-2 1-15,-6-5-2 0,1-2 0 0,-2-7 1 0,-3-4 2 16,2-2-3-16,-5-2 0 0,-1-2 1 0,1-2 0 16,2-4-1-16,2-3 0 0,7-4 1 0,2-2 0 15,4-4-1-15,3-2 0 0,6-6 1 0,2-1 0 16,5-3-1-16,5 1 0 0,8 32-2589 0</inkml:trace>
  <inkml:trace contextRef="#ctx0" brushRef="#br0" timeOffset="-133748.899">10161 16026 2337 0,'0'0'0'0,"0"0"0"16,33 24 0-16,1 1 19 0,12 10 0 0,-3 1-19 15,2 4 0-15,-2 3 23 0,1 1 0 0,3 7-23 0,-7 2 0 16,-1 4 90-16,3 8 0 0,-9 2-90 16,-2-1 0-16,-8 1 36 0,-3-2 0 0,-9 1-36 0,-8-1 0 15,-6-3 23-15,-10-4 2 0,-8 1-25 0,-4-2 0 16,-7 2 66-16,-3-2 1 0,-5-5-67 0,-3-3 0 15,-3-6 61-15,-4-2 1 0,1-3-62 0,-2 1 0 0,0 3 51 16,-3-1 2-16,7-6-53 0,3-7 0 0,44-28-2312 16</inkml:trace>
  <inkml:trace contextRef="#ctx0" brushRef="#br0" timeOffset="-99810.065">437 15784 1090 0,'0'0'0'0,"0"0"50"0,0 0 0 16,0 0-50-16,5-11 0 0,-5 11 90 0,6-11 0 0,-6 11-90 15,5-13 0-15,-5 13 12 0,4-13 0 0,-4 13-12 16,8-17 0-16,-8 17 32 0,5-19 0 0,-5 19-32 16,5-18 0-16,-5 18 65 0,3-23 2 0,-3 23-67 15,5-23 0-15,-5 23 84 0,0-22 1 0,0 22-85 16,0-19 0-16,0 19 60 0,-5-19 0 0,5 19-60 15,0-14 0-15,0 14 59 0,0-8 0 0,0 8-59 16,5-3 0-16,-5 3 58 0,5-3 2 0,-5 3-60 16,3-2 0-16,-3 2 56 0,8 0 0 0,-8 0-56 0,5 3 0 15,-5-3 51-15,12 5 0 0,-12-5-51 16,24 13 0-16,-24-13 42 0,29 25-1 0,-29-25-41 0,22 29 0 16,-22-29 33-16,21 28-1 0,-21-28-32 0,26 30 0 15,-14-12 27-15,-1-3 0 0,-1 3-27 0,3-1 0 16,-2 1 20-16,-2-1 2 0,4-1-22 0,-2 0 0 0,-1 1 17 15,3-1 0-15,-2-2-17 0,-2 1 0 0,3-1 15 16,-6-2 0-16,2 0-15 0,0-1 0 0,-5-2 11 16,2-3 0-16,0-1-11 0,-5 0 0 0,3 0 10 15,-3-2 0-15,1-2-10 0,-1-1 0 0,0 2 9 0,0 1 1 16,0 0-10-16,0 1 0 0,0-1 9 0,0 0 0 16,0-2-9-16,0 1 0 0,0 0 8 0,0-1 0 15,0 1-8-15,0-1 0 0,0 1 8 0,0 0 0 16,-1-1-8-16,1 1 0 0,-3-1 8 0,3 1-1 15,-5 1-7-15,-3 3 0 0,-5 2 8 0,0 3 0 16,-4 2-8-16,1 0 0 0,-2 4 8 0,2 2 0 0,-4 0-8 16,-3-1 0-16,0-3 8 0,-6 1 1 0,3 0-9 15,-2 0 0-15,5-2 10 0,-1-1 0 0,2-2-10 16,-2 0 0-16,3-2 10 0,1-1 0 0,2-1-10 16,5-3 0-16,5 0 8 0,1-4 1 0,2 1-9 15,2-1 0-15,3 0 7 0,0 0 1 0,0-1-8 16,3-4 0-16,-3 5-2164 0</inkml:trace>
  <inkml:trace contextRef="#ctx0" brushRef="#br0" timeOffset="-99584.72">612 15955 2175 0,'-5'4'0'0,"0"1"28"16,-2 2 2-16,-25 15-30 0,6-5 0 0,4-6 2 16,1-4 0-16,2-4-2 0,5-2 0 0,-2-1 17 15,-2-1 1-15,5-4-18 0,1 0 0 0,0 0 10 16,0-1 1-16,4-2-11 0,0 0 0 0,3 0 9 16,5 0 1-16,-3 1-10 0,1-1 0 0,2 8-1735 0</inkml:trace>
  <inkml:trace contextRef="#ctx0" brushRef="#br0" timeOffset="-99298.05">821 15700 1538 0,'16'1'0'0,"-2"1"36"0,5 1 1 0,24 8-37 16,4 2 0-16,-9 1 22 0,-2 0 1 0,-2 1-23 16,-1-3 0-16,-2 1 19 0,1 1 0 0,-2-1-19 15,2 0 0-15,-2 1 11 0,-1-2 0 0,1 1-11 16,-5 0 0-16,-1-2 9 0,-3-2 0 0,-3 1-9 0,-2-1 0 16,-2-2 41-16,-3-3 0 0,-1 0-41 0,-2-3 0 15,-5-1 79-15,-3-1 1 0,0-1-80 0,0 0 0 0,0 2-1482 16</inkml:trace>
  <inkml:trace contextRef="#ctx0" brushRef="#br0" timeOffset="-99059.95">1274 15505 1721 0,'0'0'0'0,"0"0"0"0,0 0 0 0,0 0 40 16,-2 2 2-16,-1 1-42 0,-2 2 0 0,-3 4 63 0,-5 5 1 15,2 7-64-15,2 1 0 0,-3 7 158 0,6 2 0 16,-5-1-158-16,1-3 0 0,-1 0 19 0,2-3 1 16,-3 0-20-16,3 1 0 0,-4-1 37 0,2-1 0 0,1 1-37 15,-2-2 0-15,0-3 55 0,3 0 2 0,-4 0-57 16,2 0 0-16,-2 0 53 0,0 0 2 0,1-3-55 16,4-2 0-16,0-2 50 0,3-3-1 0,-3 1-49 15,3-4 0-15,2-5 30 0,1 1 2 0,2 0-32 16,-3-1 0-16,3-1-2056 0</inkml:trace>
  <inkml:trace contextRef="#ctx0" brushRef="#br0" timeOffset="-97451.032">2804 15348 1255 0,'0'0'0'0,"0"0"0"0,4-14 0 0,-4 14 32 16,8-33-1-16,-4 12-31 0,-3 2 0 0,-1 2 49 16,0-1 1-16,0-1-50 0,0 0 0 0,0 0 121 15,-5 0 1-15,1 2-122 0,-3 4 0 0,1 4 12 0,-2 2-1 16,0 3-11-16,-3-1 0 0,1 2 37 0,-3 1 1 15,-3 1-38-15,-1 1 0 0,-4 1 48 0,-3 2 2 16,2 2-50-16,-3 1 0 0,4 2 47 0,5 2 0 16,-2 1-47-16,2 3 0 0,-1 2 60 0,1 3 1 15,3 2-61-15,0-1 0 0,1 1 57 0,1-1 2 16,4 3-59-16,1-1 0 0,4 1 48 0,4 3 1 0,1 1-49 16,-3 0 0-16,5 1 43 0,-2 1 1 0,-1-1-44 15,1 2 0-15,1 0 36 0,4 2 1 0,-3 0-37 16,2-1 0-16,-3-1 29 0,4-3 1 0,-3-1-30 15,0-3 0-15,0-2 28 0,1-2 0 0,-4 0-28 16,-2 0 0-16,-2-2 22 0,-1-1 0 0,3 0-22 16,-3 1 0-16,1-1 18 0,-1-1 0 0,-2-1-18 15,-3 0 0-15,3-1 19 0,-3-2 1 0,4-3-20 16,-4-2 0-16,3-3 15 0,-3-1-1 0,3-1-14 16,-3 1 0-16,8-2-2031 0</inkml:trace>
  <inkml:trace contextRef="#ctx0" brushRef="#br0" timeOffset="-97173.655">2698 15562 1897 0,'0'0'0'0,"-3"3"0"0,-5 0 0 0,-4 4 20 16,-6 1 2-16,2 0-22 0,-5-1 0 0,-4 3 71 15,-1-1 1-15,1 1-72 0,1-1 0 0,-5 3 102 0,4-3 1 16,-4-1-103-16,2 1 0 0,3 3 37 0,-1-1 0 16,-1-3-37-16,5-1 0 0,1 1 23 0,-1 2 1 15,3-2-24-15,2-3 0 0,4-2 35 0,-1-3-1 16,0 0-34-16,5 1 0 0,0 1 24 0,7-2-1 0,-3 0-23 16,0 0 0-16,0 0 17 0,1 0 0 0,2-2-17 15,1-1 0-15,0 3-1919 0</inkml:trace>
  <inkml:trace contextRef="#ctx0" brushRef="#br0" timeOffset="-96295.053">2384 15698 1765 0,'-8'-3'0'0,"2"-3"23"0,1-2 1 16,-23-21-24-16,2 1 0 0,5 4 20 0,4 5 0 15,4 3-20-15,4 2 0 0,2 3 32 0,6 3 0 0,-3 3-32 16,4 4 0-16,0-1 19 0,0 2 0 0,0 0-19 15,0 0 0-15,0 0 16 0,0 0 0 0,0 2-16 16,5-1 0-16,6 4 37 0,-1 1 0 0,6 5-37 16,1 5 0-16,2 5 51 0,4 6 2 0,-2 0-53 15,-1-2 0-15,3 0 55 0,0-1 0 0,1 1-55 16,2 1 0-16,-1-3 53 0,6-2 1 0,-6 0-54 16,2-1 0-16,-4-1 74 0,-3-1 0 0,1-1-74 15,0 0 0-15,-4 1 67 0,-1-2 2 0,-3-4-69 16,0-1 0-16,-5-1 40 0,-7-4 1 0,2-3-41 15,-3-3 0-15,0 0-2061 0</inkml:trace>
  <inkml:trace contextRef="#ctx0" brushRef="#br0" timeOffset="-96013.075">2633 15245 2048 0,'0'0'0'0,"-2"4"0"0,-1-1 0 0,-1 1 60 0,-4 3 2 16,0 5-62-16,-5 6 0 0,0 4 105 0,-3 5 2 16,-1 0-107-16,4 0 0 0,0-2 103 0,-3 0 0 15,3 4-103-15,4 4 0 0,-2 4 36 0,3 2 0 16,-2-1-36-16,-3-1 0 0,1-3 22 0,-4-2 0 16,0 0-22-16,3-2 0 0,-5-3 38 0,3-2 1 15,-1-1-39-15,-2 0 0 0,1-2 42 0,-4 0-1 16,0 0-41-16,5-1 0 0,3-1 34 0,1 1 1 0,-1-4-35 15,5-4 0-15,3-5 23 0,0 0 2 0,5-2-25 16,0-1 0-16,2-4 16 0,4-1 1 0,4-1-17 16,6-2 0-16,-16 3-2262 0</inkml:trace>
  <inkml:trace contextRef="#ctx0" brushRef="#br0" timeOffset="-95616.056">3110 15462 2161 0,'0'0'0'0,"-5"3"0"0,-3 2 0 0,-5 2-15 16,-4 0 2-16,1 5 13 0,-2 0 0 0,2 2-26 16,-1 2 1-16,-2 2 25 0,4 1 0 0,-1 1 54 0,4 2 1 15,-1 1-55-15,0-3 0 0,7-1 34 0,1-1-1 16,3-4-33-16,-1 0 0 0,6-1 32 0,-1-2-1 16,3 0-31-16,1 2 0 0,-1-2 107 0,3 0 0 15,0 0-107-15,1 0 0 0,7 0 87 0,2 0 2 16,-1-1-89-16,2-4 0 0,-1-1 68 0,3-1 1 15,-1 0-69-15,1-3 0 0,0-1 48 0,0 0 0 0,1 0-48 16,2-1 0-16,-3-3 29 0,1 0 0 0,-1-3-29 16,-4 3 0-16,-1-1 20 0,0-1-1 0,1-1-19 15,-4 1 0-15,-13 6-2282 0</inkml:trace>
  <inkml:trace contextRef="#ctx0" brushRef="#br0" timeOffset="-95411.183">3349 15640 1947 0,'0'0'0'0,"-2"-2"0"0,2-1 0 16,-3 0 43-16,1 1 1 0,-4 1-44 0,1-1 0 16,-3 2 82-16,-1 0 1 0,-7 2-83 0,-2 1 0 15,-1 1 130-15,0 4 1 0,-2 0-131 0,-3 0 0 16,4-1 37-16,-3-3 2 0,-1 3-39 0,4 1 0 16,-6 1 27-16,1-1 0 0,4 0-27 0,5-2 0 0,6-1 56 15,2 0 0-15,4-1-56 0,0 1 0 0,4-2 47 16,0 1 1-16,4-1-48 0,0 1 0 0,1 1 32 15,3 0-1-15,-3 0-31 0,0-1 0 0,-5-4-2146 16</inkml:trace>
  <inkml:trace contextRef="#ctx0" brushRef="#br0" timeOffset="-94674.272">3715 15850 2236 0,'0'0'0'15,"2"0"0"-15,1 0 0 0,-3 0 0 0,3 0 0 16,-3-1 0-16,2-4 0 0,1-3-2 0,2-2 1 15,3-5 1-15,1-6 0 0,4-6 54 0,3-5 1 0,-5-2-55 16,2 0 0-16,-3-4 26 0,-2-3 3 0,1 0-29 16,2 3 0-16,-3 2 23 0,0-1 1 0,-3 2-24 15,0 1 0-15,-2 0 65 0,-1 1 1 0,1 5-66 16,-3 2 0-16,0 7 63 0,3 5 1 0,-2 3-64 16,3 1 0-16,0 4 52 0,0 1 2 0,0 2-54 15,1 2 0-15,-5-1 47 0,3 2 1 0,2 5-48 16,3 4 0-16,2 5 34 0,2 7 2 0,0 1-36 15,0 2 0-15,-2 1 28 0,1 2 2 0,2 0-30 16,-4 2 0-16,4-1 23 0,3 1 2 0,0-1-25 16,-2 1 0-16,2 1 19 0,2 1 0 0,1-2-19 0,-5-2 0 15,1-2 13-15,-3-1 2 0,1-4-15 0,0-1 0 16,-8-3 10-16,-1-1 1 0,0-4-11 0,-3-3 0 16,2-5 7-16,-3-3 0 0,0-2-7 0,0-1 0 15,0 3-2386-15</inkml:trace>
  <inkml:trace contextRef="#ctx0" brushRef="#br0" timeOffset="-94554.608">4168 15545 1922 0,'0'0'0'0,"-5"-2"0"0,0-1 0 0,-3-2 14 16,-3-3 2-16,-1 2-16 0,-1 3 0 0,-3 1 10 0,2 1 1 15,-2 1-11-15,-2 3 0 0,-3 1 59 0,1 4-1 16,-1 0-58-16,-5 0 0 0,6 0 36 0,-6 0 1 16,5 2-37-16,1-1 0 0,2 2 24 0,2 0 0 15,5-1-24-15,5-4 0 0,3-1 24 0,3-2-1 16,0-1-23-16,3 1 0 0,-3-3-1694 0</inkml:trace>
  <inkml:trace contextRef="#ctx0" brushRef="#br0" timeOffset="-94265.206">4179 15337 1557 0,'0'0'0'0,"2"-12"0"15,1-9 0-15,2-12 42 0,3-10-1 0,-4 3-41 16,0 6 0-16,-4 7 85 0,1 4 1 0,2 4-86 15,2 2 0-15,3 4 66 0,0 4 1 0,0 4-67 16,-3 2 0-16,0 3 29 0,-1 2 1 0,4 2-30 16,4 4 0-16,5 3 18 0,1 5 0 0,1 2-18 15,-2 1 0-15,-1 3 28 0,-1 1 1 0,1 3-29 0,-4 1 0 16,-1 1 33-16,2 1 2 0,0-2-35 16,0-2 0-16,-1-3 33 0,4 0 0 0,-3-1-33 0,0-1 0 15,-5-1 42-15,-3-1-1 0,-1-5-41 0,1-1 0 0,-2-1 50 16,1-3 0-16,-4-1-50 0,0-4 0 0,0-3 42 15,0 0-1-15,0-2-41 0,0-3 0 0,0 5-1873 16</inkml:trace>
  <inkml:trace contextRef="#ctx0" brushRef="#br0" timeOffset="-94060.14">4570 15131 2148 0,'0'0'0'16,"3"8"0"-16,2 5 0 0,-1 6 30 0,4 6-1 0,-3 2-29 16,3 2 0-16,0 1 74 0,2 0 1 0,4-2-75 15,0-1 0-15,5 2 75 0,-1-2 2 0,0-5-77 16,-1 0 0-16,-1-3 30 0,0-2 0 0,0-1-30 16,-3 2 0-16,-4-1 19 0,2 1 0 0,-4-6-19 15,-1-2 0-15,-1-4 12 0,-4-1-1 0,3-4-11 16,-4-1 0-16,0 0-1973 0</inkml:trace>
  <inkml:trace contextRef="#ctx0" brushRef="#br0" timeOffset="-93589.092">4675 15312 1847 0,'0'0'0'0,"-2"-8"0"0,2-6 0 16,-3-8 15-16,3-7 2 0,-2-1-17 0,-1 0 0 16,3-2 97-16,-5-1-1 0,2 1-96 0,0 2 0 15,2 3 149-15,-3 2 2 0,8 3-151 0,-4 0 0 16,4 1 27-16,4 2 1 0,5 3-28 0,0 0 0 0,0 5 36 15,2 2 1-15,3 6-37 0,3 3 0 0,-1 6 60 16,6 3 1-16,-2 3-61 0,-2 2 0 16,4 3 57-16,1 2 0 0,-2 2-57 0,-2 1 0 0,-4-1 58 15,-2 1 0-15,-1-3-58 0,-6 0 0 0,-2-2 42 0,-8-3 0 16,0 1-42-16,0 0 0 0,-3 4 29 16,1 0 2-16,-6-1-31 0,0-4 0 0,-5-3 22 0,0-1 1 15,-2-2-23-15,2-2 0 0,0-3 14 0,0-1 2 16,2-2-16-16,-2 0 0 0,4-2 11 0,-4 1 0 15,5-1-11-15,0-1 0 0,5 0 8 0,1-1 1 16,-2 1-9-16,4 0 0 0,0 0 7 0,0 1 0 16,0-1-7-16,0 0 0 0,0 0 4 0,4 0 2 0,1-2-6 15,3-1 0-15,5-1 3 0,0 3 0 0,-1 0-3 16,4 3 0-16,-3 2 3 0,3 4-1 0,-2 3-2 16,-1 2 0-16,-2 4 2 0,2 2 0 0,-5 1-2 15,-3 0 0-15,-5 2 3 0,0 0 0 0,-5 0-3 16,0 2 0-16,-3 0 2 0,-5 1 0 0,1-2-2 15,-4-1 0-15,-2 0 3 0,-2 2-1 0,-1 0-2 16,-3-1 0-16,2-1 2 0,-6-1 2 0,3-1-4 16,-1 0 0-16,-2-1 2 0,1-3 1 0,-2-2-3 15,-3-3 0-15,2-3 2 0,0-2 1 0,-4-3-3 16,5 0 0-16,29 0-2385 0</inkml:trace>
  <inkml:trace contextRef="#ctx0" brushRef="#br0" timeOffset="-93315.992">4058 15198 2123 0,'0'0'0'16,"-3"3"0"-16,3 2 0 0,0 3 11 0,0 3 1 15,-3 6-12-15,3 2 0 0,0 5 26 0,0 4 1 16,0-1-27-16,0-3 0 0,0-2 88 0,0-1 0 16,3-1-88-16,2 1 0 0,3-2 32 0,0 0 0 0,0 2-32 15,-4 1 0-15,-1 0 21 0,2 2 1 0,3 1-22 16,-3-1 0-16,0-2 37 0,3 0 0 0,-3-1-37 16,-1-4 0-16,3-1 36 0,-3-2 1 0,0-3-37 15,0-3 0-15,-4-8-1973 0</inkml:trace>
  <inkml:trace contextRef="#ctx0" brushRef="#br0" timeOffset="-93038.38">5210 15515 2236 0,'0'0'0'0,"-1"7"0"0,-2 8 0 0,-2 5 30 16,0 7 2-16,-1 2-32 0,4 1 0 0,-3 0 94 0,2-2 0 15,-2 1-94-15,1-2 0 0,-3-2 51 0,2 0-1 16,1-1-50-16,-4-2 0 0,0-1 32 0,-2-2 0 15,2-3-32-15,0-2 0 0,8-14-1989 0</inkml:trace>
  <inkml:trace contextRef="#ctx0" brushRef="#br0" timeOffset="-92516.216">6489 15079 1369 0,'0'0'0'0,"1"-8"0"0,6-4 0 16,-3-7 95-16,4-5 1 0,-6 0-96 0,-2 3 0 0,-2-1 131 15,-4 2 0-15,0 1-131 0,-6 1 0 0,0 2 100 16,-1 1 1-16,-5-1-101 0,3 2 0 0,-6 1 27 16,-5 0 0-16,-2 1-27 0,-3 0 0 0,-2 5 28 15,-4-5 1-15,-1 6-29 0,1 3 0 0,2 1 28 0,2 2 1 16,4 4-29-16,4 0 0 0,4 4 23 0,5 3-1 15,3 2-22-15,0 1 0 0,5 4 27 0,4-1 0 16,-1 5-27-16,5 2 0 0,0 3 23 0,5 1 2 16,-1 2-25-16,1-1 0 0,3 4 30 0,0 2 1 15,2 3-31-15,1 3 0 0,5 5 38 0,-2 5 1 0,2-2-39 16,0-2 0-16,-3-2 38 0,1-1 2 0,0-1-40 16,-1 0 0-16,0-4 38 0,-5-1 1 0,1-5-39 15,-5-1 0-15,-8-3 40 0,0-6 2 0,-4-4-42 16,0-3 0-16,-5-5 33 0,0-1-1 0,1-7-32 15,-6-5 0-15,-1-4 22 0,-2-4 1 0,4-4-23 16,-1-3 0-16,18 17-2118 0</inkml:trace>
  <inkml:trace contextRef="#ctx0" brushRef="#br0" timeOffset="-92311.64">6202 15245 1960 0,'0'0'0'0,"3"2"0"0,-3-2 0 15,3 0 10-15,-3 2 1 0,0-1-11 0,0 2 0 0,-3 4 16 16,-2-1 1-16,-8 5-17 0,-3 3 0 0,-4 1 111 16,-6 0 0-16,-2 1-111 0,-3-8 0 0,-2 2 39 15,-1-2 1-15,-2-1-40 0,1 3 0 0,-5-1 27 16,-2 3-1-16,4-5-26 0,3 0 0 0,2-2 59 16,-1-1-1-16,5 1-58 0,4-2 0 0,9-1 44 15,3-1 1-15,5 1-45 0,3-4 0 0,5 2-1931 16</inkml:trace>
  <inkml:trace contextRef="#ctx0" brushRef="#br0" timeOffset="-92010.132">6536 14686 2086 0,'0'0'0'0,"-1"4"0"15,-4-1 0-15,-3 2 9 0,-3 2 0 0,-2 6-9 16,-1 5 0-16,-2 4 25 0,-5 5 2 0,4 1-27 16,4 1 0-16,2 1 50 0,1 0 0 0,2 0-50 15,0 0 0-15,0-2 31 0,8-1-1 0,0 3-30 16,4 1 0-16,-3-3 20 0,5 1 0 0,-1 1-20 16,3 0 0-16,-3 0 33 0,0 1 0 0,0 0-33 15,1-5 0-15,-1-2 44 0,0-5 1 0,2 2-45 16,1-2 0-16,0-2 39 0,2-1 1 0,0-5-40 0,1-1 0 15,-11-10-1944-15</inkml:trace>
  <inkml:trace contextRef="#ctx0" brushRef="#br0" timeOffset="-91838.301">6597 15154 1947 0,'0'0'0'0,"0"1"0"0,5-1 0 0,-4 0 15 0,3 2 1 15,-1 1-16-15,2 5 0 0,7 6 27 0,1 5 1 16,5 0-28-16,1 2 0 0,6-1 49 0,1 1 1 16,-2-1-50-16,1 1 0 0,1 0 36 0,-1-2 1 15,-1 0-37-15,2-4 0 0,-1 1 23 0,1 0 1 16,-3-3-24-16,0-5 0 0,-2-4 30 0,-4 0 0 0,2-4-30 16,-4 0 0-16,-15 0-1735 0</inkml:trace>
  <inkml:trace contextRef="#ctx0" brushRef="#br0" timeOffset="-91649.686">6970 15222 1871 0,'0'0'0'0,"0"0"0"15,0 0 0-15,0 0 61 0,-3 1 1 0,1 1-62 16,-6 3 0-16,0 1 115 0,-4 2 1 0,-6 4-116 16,-1 4 0-16,1 2 74 0,-6 1 1 0,4 1-75 15,2-1 0-15,1 0 30 0,-1 0 1 0,2 0-31 16,-1-1 0-16,-4-2 18 0,2 1 0 0,1-1-18 0,6-2 0 15,-1-1 15-15,0-2 2 0,2-2-17 0,1-1 0 16,10-8-1878-16</inkml:trace>
  <inkml:trace contextRef="#ctx0" brushRef="#br0" timeOffset="-91389.484">6978 14818 1784 0,'0'0'0'16,"8"5"0"-16,9 4 0 0,6 5 81 0,9 5-1 15,-4 2-80-15,3 3 0 0,-6 3 56 0,4 1 1 16,-4 1-57-16,-1 2 0 0,-3 3 23 0,1 0 1 16,-4 6-24-16,1 1 0 0,-6 3 36 0,1 2 1 0,-3-1-37 15,-3-7 0-15,-3-3 21 0,-5-5 0 0,0-2-21 16,-5-1 0-16,-3-3 16 0,3 0 0 0,-7-1-16 15,-1-1 0-15,-3-1 35 0,-2-2-1 0,3-3-34 16,-5-3 0-16,6-4 43 0,-3-4 0 0,1-5-43 16,0-3 0-16,16 3-1806 0</inkml:trace>
  <inkml:trace contextRef="#ctx0" brushRef="#br0" timeOffset="-91122.295">7588 15152 2072 0,'0'0'0'0,"5"-2"0"0,5 1 0 0,3-1 0 16,2 1 0-16,3-3 0 0,1 0 0 0,3-3 0 15,2 1 0-15,-3 1 0 0,-3 1 0 0,2-1 9 16,-4 0 0-16,2 0-9 0,-5 2 0 0,-1 2 8 15,-1 1 1-15,-6 0-9 0,0 0 0 0,-2 0 8 16,-1 0 0-16,1 0-8 0,-3 1 0 0,0-1-1593 0</inkml:trace>
  <inkml:trace contextRef="#ctx0" brushRef="#br0" timeOffset="-90981.852">7588 15358 1733 0,'0'0'0'0,"0"0"0"16,2 0 0-16,1 0 1 0,-3 0 1 0,2 0-2 15,1 0 0-15,5 0 3 0,0 0 1 0,2-2-4 16,5-3 0-16,1-2 61 0,5 0 1 0,-3-4-62 16,-2 3 0-16,1-1 30 0,-1-1 0 0,2 1-30 15,-1-1 0-15,-17 10-1445 0</inkml:trace>
  <inkml:trace contextRef="#ctx0" brushRef="#br0" timeOffset="-89720.236">8032 14989 1758 0,'0'0'0'0,"1"0"0"0,2 0 0 0,-3 0 49 16,2 0 2-16,1 0-51 0,-3 0 0 0,0 1 106 15,-3 1 1-15,1-2-107 0,2 3 0 0,-3 0 85 16,2 2 1-16,-1 5-86 0,0 4 0 0,-2 3 30 15,0 4 1-15,1-1-31 0,2 1 0 0,1 1 22 16,-4 2-1-16,3 0-21 0,1-1 0 0,1 0 20 0,3-3 2 16,0-1-22-16,0-1 0 0,-3-3 19 0,2 0 1 15,2-3-20-15,3 1 0 0,2-2 19 0,-2 0 0 16,0-1-19-16,0-4 0 0,1-1 21 0,2-2 1 16,-3-1-22-16,2-1 0 0,1 1 22 0,2-1 2 15,-1-1-24-15,1 0 0 0,-3-1 23 0,1-2 2 0,2-2-25 16,-5 0 0-16,0 0 18 0,-4 1 1 0,1 0-19 15,-2 1 0-15,2 2 17 0,-3-1 1 0,-1 0-18 16,1 1 0-16,1-1 14 0,-3 1 2 0,0-1-16 16,0 1 0-16,0 1 15 0,0-2 0 0,-3 0-15 15,1 1 0-15,1-1 14 0,-1-4 0 0,2 1-14 16,-5 2 0-16,2 1 10 0,0 1 2 0,1-1-12 16,2 1 0-16,-3-1 8 0,2 0 0 0,1 1-8 15,-4-1 0-15,4 1 7 0,-3 1 0 0,2 0-7 16,1 0 0-16,0 0 4 0,0 0 1 0,0 0-5 15,0 0 0-15,0 0 3 0,0 0 1 0,0 0-4 0,0 0 0 16,0 0 2-16,0 0 1 0,0 0-3 0,0 0 0 16,0-2 3-16,0-1-1 0,0 0-2 0,1 1 0 15,2-1 2-15,1-2 0 0,-3-3-2 0,2-1 0 16,-3-2 1-16,2-2 2 0,1-3-3 0,-3-1 0 0,0-4 1 16,0-2 1-16,-5 0-2 0,2 4 0 0,2 4 1 15,-6 0 1-15,2 3-2 0,1-1 0 0,-1 2 1 16,-3 1 1-16,3-1-2 0,-3 3 0 0,3 2 1 15,2 1 0-15,-5 2-1 0,3 0 0 0,5 0 1 16,-3 1 0-16,2 1-1 0,1 1 0 0,0 0 1 16,0 1 0-16,0 2-1 0,0 4 0 0,0 5 1 0,4 7 2 15,4 4-3-15,0 3 0 0,2 6 1 0,3 5 0 16,-4 1-1-16,2-2 0 0,-1-1 1 0,1 0 0 16,2-2-1-16,-4 2 0 0,3 0 1 0,0-2 0 15,-4 0-1-15,0 2 0 0,-1 3 0 0,-1 1 2 0,-1-2-2 16,-5-4 0-16,-5-3 0 0,0 0 0 0,-1-4 0 15,-2-6 0-15,-2-6 0 0,-1-4 0 0,2-4 0 16,-4-1 0-16,2-3 0 0,1-2 0 0,-3-4 0 16,1-2 0-16,-1-3 0 0,0-2 0 0,0-5 0 15,1-3 0-15,-3-5 0 0,3-1 0 0,2-1 0 16,2-2 0-16,3-2 0 0,1-2 0 0,4 2 0 16,6 3 0-16,8 3 0 0,5 2 1 0,8 2-1 15,1 1 0-15,8 1 2 0,2 2 1 0,4 4-3 16,3 2 0-16,1 4 6 0,2 3 0 0,1 3-6 15,0 1 0-15,-2 4 7 0,2 1 2 0,-3-1-9 16,-3 0 0-16,-1 1 17 0,-6 0 0 0,-2-4-17 16,-4-5 0-16,-6-5 26 0,-5-3 1 0,-8-11-27 0,-6-7 0 15,-5 29-2248-15</inkml:trace>
  <inkml:trace contextRef="#ctx0" brushRef="#br0" timeOffset="-84550.157">595 14967 1354 0,'0'0'0'0,"0"0"80"0,0 0-1 0,0 0-79 15,-16-16 0-15,16 16 1 0,-5-8 2 0,5 8-3 16,-3-3 0-16,3 3 40 0,0-3 1 15,0 3-41-15,0-4 0 0,0 4 25 0,12-3 1 0,-12 3-26 16,29-6 0-16,-3 3 19 0,5-2 1 0,0-1-20 16,2 1 0-16,-4 2 52 0,1 1 1 0,4-1-53 15,-1-2 0-15,1-3 41 0,2 0 2 0,-2 1-43 16,1-1 0-16,1 0 55 0,-2 0 1 0,-1-2-56 16,1-2 0-16,-1-4 45 0,-4 0 0 0,4 2-45 15,6 1 0-15,-1 4 45 0,3 1 0 0,1 1-45 16,-1 1 0-16,2 1 33 0,-1 0 2 0,4 1-35 15,-1 1 0-15,-2-1 28 0,1 1 1 0,-1-2-29 0,4-1 0 16,-6 0 27-16,2-1 0 0,2 3-27 0,-4-1 0 16,2 0 24-16,-1 0 0 0,-1-1-24 0,5-2 0 0,4 0 22 15,-3 2 0-15,3 1-22 0,-4-1 0 0,-1 0 16 16,-2 2 0-16,-2-2-16 0,2 1 0 0,2-1 13 16,-4-2 2-16,2 2-15 0,2 1 0 0,-5 2 12 15,0 0 0-15,3-1-12 0,-2 1 0 0,2 0 12 16,2 0-1-16,1 0-11 0,-3 1 0 0,5 1 10 15,0-1 1-15,1-1-11 0,-3 0 0 0,-1-2 10 16,-2-1 0-16,0 1-10 0,2 2 0 0,-2 0 9 16,1-1 1-16,3 0-10 0,-6-3 0 0,2-1 8 0,-2 0 0 15,4 4-8-15,-2-4 0 0,3 3 7 0,-4 0 0 16,4 1-7-16,0-1 0 0,4 3 5 0,-4-3 1 16,5 2-6-16,-2 0 0 0,2 0 5 0,0 0 1 0,2 0-6 15,1 1 0-15,2 2 4 0,1 2 1 0,-3-2-5 16,5-2 0-16,0-1 3 0,-1 0 2 0,1 1-5 15,-4 2 0-15,3 3 3 0,-2 0 1 0,1-1-4 16,-1-2 0-16,4 0 3 0,-4 0 1 0,2 0-4 16,1-2 0-16,-4-1 4 0,3 0-1 0,1 2-3 15,-2-1 0-15,2 2 3 0,0 0 1 0,0 0-4 16,0 0 0-16,3-2 3 0,0-1 2 0,0 2-5 16,-3-1 0-16,0 0 3 0,0 1 0 0,-1 1-3 15,1 0 0-15,0 0 3 0,0 0 0 0,-2 0-3 16,-3 1 0-16,0 1 2 0,-1 0 2 0,0-2-4 15,1 0 0-15,-3 0 2 0,3 0 0 0,-3 0-2 16,2 0 0-16,2 0 2 0,0 0 1 0,-1 1-3 0,0 1 0 16,0-1 1-16,5 1 1 0,0 0-2 0,-2-1 0 15,2-1 1-15,4 0 1 0,-4 2-2 0,0-1 0 0,0 2 2 16,0 1-1-16,-2 0-1 0,2 1 0 16,-5 0 1-16,0 1 0 0,0-1-1 0,-3 1 0 15,0 1 1-15,2 1 0 0,-2-1-1 0,0 1 0 0,2 0 1 16,-1 2 1-16,1-1-2 0,-2 1 0 0,0-1 5 15,-2 1-1-15,2-1-4 0,2 1 0 0,-2-2 6 0,-2 0 0 16,1 0-6-16,-2-1 0 0,-2 1 8 0,-2 0-1 16,-1-1-7-16,2-3 0 0,-5 0 7 0,0 0 1 15,-2-1-8-15,-1-1 0 0,-2 0 7 0,1 1 1 16,-7-2-8-16,-2-1 0 0,-3-1 5 0,-3-1 2 16,-4 2-7-16,4 0 0 0,-3 0 6 0,1 0-1 15,-2-1-5-15,-1-1 0 0,2 2 5 0,-2 0-1 0,-2-2-4 16,2-4 0-16,-16 6-2140 0</inkml:trace>
  <inkml:trace contextRef="#ctx0" brushRef="#br0" timeOffset="-75308.822">944 10958 1678 0,'0'9'0'0,"0"-9"160"0,3 13 0 16,5 22-160-16,-3 3 0 0,-1 0 96 0,3-3-1 15,-3-2-95-15,4 0 0 0,-3 0 31 0,3 1 2 0,0-4-33 16,-1-3 0-16,0-4 27 0,-3 1 0 0,0-3-27 16,-4-1 0-16,0-2 17 0,0 1 1 0,0-5-18 15,0-4 0-15,-3-4 12 0,2-3 0 0,1-3-12 16,0 2 0-16,0-2-1775 0</inkml:trace>
  <inkml:trace contextRef="#ctx0" brushRef="#br0" timeOffset="-74782.457">754 11029 1784 0,'-3'-9'0'15,"3"-1"82"-15,-2 1 0 0,-1-29-82 0,6 4 0 16,2 11 28-16,3 4 0 0,5 4-28 0,-1 3 0 0,6 1 46 16,3 0 0-16,-1 1-46 0,1 2 0 0,1 2 31 15,2 4 2-15,0 2-33 0,-1 5 0 0,2 6 22 16,-4 2 1-16,-1 1-23 0,1 2 0 0,0 3 34 16,-4-2 2-16,-1 2-36 0,-3-1 0 0,0-3 35 0,-5 1 1 15,1 5-36-15,-1-4 0 0,0 4 57 16,-4-1 2-16,-4 3-59 0,1 2 0 0,-1-1 61 0,-1 4 2 15,1-2-63-15,-4-6 0 0,0-2 51 16,-4-3 0-16,3-2-51 0,-3-2 0 0,0-3 42 0,0-3 0 16,-2-2-42-16,7-1 0 0,-2 1 33 0,5-3 0 15,-3 0-33-15,2 0 0 0,1 0 23 0,0 0 2 0,0 0-25 16,0-7 0-16,0 1 19 0,0 0 0 0,1-1-19 16,7-1 0-16,0-3 18 0,5-3 0 0,3 3-18 15,-3 0 0-15,-1 5 14 0,1 2 2 0,3 0-16 16,-2 1 0-16,2 3 14 0,0 0-1 0,0 1-13 15,-3 2 0-15,-4 2 12 0,-1 1 1 0,0 2-13 16,-3 2 0-16,-2 1 9 0,-1 2 1 0,-4 1-10 16,-1 2 0-16,-2-1 8 0,-3 4 0 0,-3 0-8 15,2-1 0-15,-1-4 5 0,-1 0 2 0,-2 4-7 16,4-4 0-16,-2 2 4 0,-2-2 2 0,5-1-6 16,3-2 0-16,0 0 2 0,2-2 2 0,0 1-4 15,1-2 0-15,2-7 2 0,0 3 0 0,0-1-2 16,0-2 0-16,0 1 2 0,0-2 1 0,0 0-3 0,0 0 0 15,0 0 1-15,0 0 0 0,5-2-1 0,3-4 0 16,-8 6-2338-16</inkml:trace>
  <inkml:trace contextRef="#ctx0" brushRef="#br0" timeOffset="-74313.387">1474 11208 1834 0,'0'0'0'0,"4"2"0"0,0-2 0 0,4 0 23 15,0 1-1-15,-3 2-22 0,0 1 0 0,-2-3 88 0,-1 1-1 16,1 6-87-16,0 0 0 0,2 1 74 0,-2 5 1 15,-1 4-75-15,1-2 0 0,1-1 31 0,0 3-1 16,-3-2-30-16,-1-4 0 0,0-1 19 0,0-1 0 16,0-1-19-16,3 2 0 0,2 1 24 0,0-1 0 15,3 3-24-15,-3-3 0 0,3 2 31 0,3-1-1 16,-2 4-30-16,-1 0 0 0,5 1 30 0,0 4 1 0,3-8-31 16,-3-4 0-16,3-3 30 0,-4-6 0 0,-2-3-30 15,-2-1 0-15,0-8 38 0,-3 3 1 0,-2-2-39 16,2-3 0-16,-2-4 37 0,-2 1 1 0,-1 1-38 15,0-1 0-15,0-1 31 0,-4 2 1 0,0-1-32 16,3 3 0-16,1 3 29 0,0 4 1 0,0-1-30 16,0 5 0-16,-3 2 28 0,3-1 0 0,0 2-28 15,0 0 0-15,0 2 25 0,0-1 0 0,0 4-25 16,-4 6 0-16,4 10 22 0,0 5 0 0,0 3-22 16,0-1 0-16,0 6 16 0,0 1 1 0,4 1-17 15,-1 0 0-15,-2 1 12 0,3-1 1 0,-1 1-13 0,-2-3 0 16,-1-2 8-16,4 0-1 0,-8-2-7 0,3 1 0 15,-6 0 5-15,3-1-1 0,-4-3-4 0,0-4 0 16,1-1 4-16,-1-3-1 0,0-3-3 0,0-5 0 16,4-3 2-16,-1-3 2 0,-3-5-4 0,1-3 0 0,3 0 2 15,-1-2 0-15,-3-9-2 0,-2-7 0 0,2-9 2 16,-4-8 2-16,7 0-4 0,2 3 0 0,7 2 2 16,8 1 1-16,0 4-3 0,3-1 0 0,5 1 3 15,4 1-1-15,2 3-2 0,-1-1 0 0,-25 25-2304 16</inkml:trace>
  <inkml:trace contextRef="#ctx0" brushRef="#br0" timeOffset="-73621.19">2353 11252 1796 0,'0'0'0'0,"0"2"0"15,-2-2 0-15,-1 0 5 0,-2 3 0 0,-3 0-5 16,-10 7 0-16,-9 2 32 0,-3 6 0 0,1-1-32 16,1 1 0-16,5-2 36 0,0-1 1 0,5 3-37 15,0-1 0-15,6 1 20 0,4-1 2 0,0-1-22 16,5-3 0-16,3-1 14 0,0 1 1 0,3-2-15 16,2 2 0-16,3 1 44 0,-1 2 0 0,6-4-44 15,0-1 0-15,0-7 90 0,3 0 0 0,-4-5-90 16,4-6 0-16,-1-7 84 0,4-5 0 0,-2-3-84 15,1 0 0-15,-2 1 63 0,1-2 1 0,2-8-64 0,-4 0 0 16,1-4 60-16,-3 0-1 0,-1-6-59 0,1 0 0 16,0-4 37-16,-2-2 1 0,-3 6-38 0,-3 3 0 15,-8 6 27-15,-2 7 0 0,0 4-27 0,2-1 0 0,-2 5 18 16,0 1 0-16,-1 3-18 0,1 4 0 0,3 5 21 16,-1 4 1-16,3 0-22 0,-3 0 0 0,1 4 22 15,2-4 1-15,0 4-23 0,0 6 0 0,-3 6 19 16,3 3 0-16,0 3-19 0,0 2 0 0,5 3 17 15,3 3-1-15,0 1-16 0,0 3 0 0,-3-1 15 0,3 2 0 16,0-2-15-16,0-3 0 0,-2-5 11 0,2-3 0 16,0-3-11-16,0 0 0 0,-3-1 10 0,0-4 0 15,1-1-10-15,-5-5 0 0,3-5 9 0,-4-3 1 16,3-2-10-16,-2 1 0 0,3-4 9 0,-3 3 0 0,6-2-9 16,-3-4 0-16,4-2 8 0,-3-7 0 0,0 3-8 15,-2 1 0-15,-1 2 8 0,1 0 0 0,-3 1-8 16,-3 4 0-16,1 3 5 0,2-4 2 0,-3 4-7 15,3 0 0-15,-2 0 7 0,-1 1 0 0,3 1-7 16,-5-1 0-16,5 2 5 0,-3-3 1 0,0 1-6 16,1 2 0-16,-1 2 5 0,-2 1 2 0,2-3-7 15,2 2 0-15,1 1 6 0,0 0 0 0,0 3-6 16,1 2 0-16,6 3 7 0,-3 2 0 0,4 1-7 16,2-1 0-16,3 0 6 0,-2-5 0 0,3-1-6 15,2 3 0-15,-3-2 6 0,3 0 1 0,1-8-7 16,1 1 0-16,6-1 5 0,1 0 1 0,1-1-6 15,-1-9 0-15,2-4 4 0,-1-2 1 0,-1-4-5 0,-2-6 0 16,-23 26-2461-16</inkml:trace>
  <inkml:trace contextRef="#ctx0" brushRef="#br0" timeOffset="-73381.588">2979 10698 2123 0,'0'0'0'0,"0"0"0"0,-3 0 0 0,3 0 24 16,0 0 2-16,0 0-26 0,-8 3 0 0,8-3 88 0,-13 8-1 15,13-8-87-15,-22 29 0 0,6-9 91 16,3 7 0-16,-3 0-91 0,3 2 0 0,4-6 33 0,1 3-1 16,-3-6-32-16,3 3 0 0,1-1 20 0,4-2 2 15,-2 1-22-15,5 3 0 0,2 1 33 0,1 3 2 16,2-2-35-16,3-1 0 0,0 2 35 0,0 2 1 16,5-1-36-16,-4-4 0 0,4-2 36 0,3 2 1 15,-3-7-37-15,-1 2 0 0,1-6 30 0,0-1 1 0,-2 0-31 16,-1-3 0-16,-2-3 22 0,-5 1-1 0,1-3-21 15,0 0 0-15,-3-4 15 0,2 0 0 0,-3 3-15 16,2-3 0-16,1 0 3 0,-3 0 0 0,0 0-3 16,0-3 0-16,0 3-2242 0</inkml:trace>
  <inkml:trace contextRef="#ctx0" brushRef="#br0" timeOffset="-73220.76">3094 11064 1721 0,'0'0'0'0,"-2"-2"0"16,2 1 0-16,0 1 0 0,0 0 1 0,-3 0-1 0,-2 0 0 15,-3 0 0-15,-5 0 0 0,-4 1 0 0,-4 4 0 16,0 5 10-16,-4 2 1 0,1 4-11 0,2 2 0 16,6 1 15-16,-2 4 0 0,-1-1-15 0,5-1 0 15,3 0 13-15,1-6 0 0,2 0-13 0,0-3 0 16,0-2 96-16,7-2 0 0,-3-2-96 0,1 0 0 16,3-6-1494-16</inkml:trace>
  <inkml:trace contextRef="#ctx0" brushRef="#br0" timeOffset="-72873.228">3051 11168 1947 0,'0'0'0'16,"4"0"0"-16,8 4 0 0,2-4 53 0,5 1 2 15,-1 2-55-15,-2 2 0 0,-4 5 119 0,1 2 0 16,0 1-119-16,-4 0 0 0,3-1 106 0,-4 1 0 16,1-2-106-16,-1-1 0 0,0-3 32 0,0 1 0 15,2 0-32-15,-6-3 0 0,0-2 25 0,-1-1 0 0,-2-1-25 16,-1 1 0-16,3 1 34 0,-3-3 1 0,0-3-35 15,0 1 0-15,0 1 35 0,0-1 1 0,0-4-36 16,0-5 0-16,-3-10 30 0,3-4 1 0,0 1-31 16,0 5 0-16,3 6 23 0,2-1 2 0,-2 3-25 15,5 2 0-15,-3 2 19 0,0 3 0 0,0 0-19 16,0 3 0-16,1-1 16 0,-1 2-1 0,-1 2-15 16,4 1 0-16,2 3 16 0,1 2 0 0,2 3-16 15,0 4 0-15,-1-3 16 0,0 4-1 0,0-2-15 16,1 1 0-16,-3-8 16 0,1 1 1 0,-2-1-17 15,3-1 0-15,0-4 19 0,1-1 0 0,-5 1-19 0,2-1 0 16,-6-1 15-16,0-1 0 0,0-2-15 0,4 1 0 16,-3-4 11-16,0-2 1 0,3-3-12 0,3 0 0 15,-11 11-2343-15</inkml:trace>
  <inkml:trace contextRef="#ctx0" brushRef="#br0" timeOffset="-72330.563">4158 10997 1909 0,'0'0'0'0,"7"4"0"0,4-1 0 0,6 3 35 0,3 2 0 15,2 3-35-15,-1 5 0 0,-4 0 45 0,2 1 0 16,-1 4-45-16,-5-1 0 0,-2 4 31 0,-5 1 2 16,0-2-33-16,-1-4 0 0,-5 0 28 0,-5-7 0 15,-1 1-28-15,-3-2 0 0,-4-1 17 0,-5-3 1 0,-2-2-18 16,-1-3 0-16,-3-2 13 0,-5 0 1 0,2-2-14 15,0-3 0-15,0-2 24 0,-2-1 2 0,4-2-26 16,4 2 0-16,0-4 21 0,4-1 2 0,1 0-23 16,3 2 0-16,5 2 23 0,3 1 1 0,2 1-24 15,3 3 0-15,0 0 20 0,3 3 0 0,7-4-20 16,1-4 0-16,7-4 18 0,2-3 1 0,6 3-19 16,3 6 0-16,1-1 21 0,3 1 0 0,4 3-21 15,-4 0 0-15,6-4 18 0,-3 2 0 0,3-3-18 16,-1-4 0-16,-5-3 13 0,4-1 1 0,-4-5-14 15,2-1 0-15,2-5 13 0,0-1 2 0,-4 2-15 16,1 1 0-16,-4-1 10 0,-4 0 1 0,-6 0-11 16,-2 3 0-16,-7 0 8 0,-3 2 1 0,-3 2-9 0,-5 1 0 15,0 3 7-15,-5 1-1 0,-3 3-6 0,-3-1 0 16,-2 0 6-16,-1 2 0 0,-5-1-6 0,1 1 0 0,0 1 4 16,-2 2 1-16,-1 3-5 0,4 2 0 0,-3 3 5 15,6 2 1-15,0 1-6 0,1 2 0 16,3 3 4-16,2 3 2 0,4 3-6 0,0 2 0 0,4 4 4 15,0 4 1-15,0 3-5 0,4 6 0 0,0 4 8 16,0 4 0-16,0 0-8 0,1-3 0 0,3 2 10 0,0-2 0 16,-3 1-10-16,0-1 0 0,1 2 13 0,-1 1 2 15,0-5-15-15,-2-4 0 0,2-2 18 0,-4-1 0 16,2-7-18-16,1-5 0 0,0-6 18 0,0-4 1 16,-3-4-19-16,2-3 0 0,-3 0-2131 0</inkml:trace>
  <inkml:trace contextRef="#ctx0" brushRef="#br0" timeOffset="-72155.952">4829 10915 1934 0,'0'0'0'0,"0"0"0"15,0 0 0-15,0 0 43 0,0 0-1 0,-1 0-42 16,-2 3 0-16,-2-1 87 0,-3 1-1 0,-10 3-86 16,-2 4 0-16,-9 3 57 0,-5 2 2 0,-2 1-59 15,2 0 0-15,4-2 37 0,0-1 1 0,-2 1-38 16,2 0 0-16,1-1 21 0,-1-2 2 0,6-3-23 15,-2 0 0-15,6 0 22 0,-1-8 1 0,5 2-23 16,3 1 0-16,13-3-1855 0</inkml:trace>
  <inkml:trace contextRef="#ctx0" brushRef="#br0" timeOffset="-71502.172">5255 11249 1796 0,'0'0'0'0,"0"-8"0"0,0-4 0 16,0-7 29-16,0-4 0 0,5-5-29 0,-2-1 0 16,5 1 100-16,2-7 1 0,2 3-101 0,4 1 0 0,0 2 133 15,2 1-1-15,2-1-132 0,6-6 0 16,3 1 25-16,1-3 1 0,0 1-26 0,-1 4 0 15,0 4 32-15,-1 1 2 0,-2 3-34 0,-6 5 0 0,1 5 57 16,-6 6 1-16,0 0-58 0,3 5 0 0,1 3 57 16,2 3-1-16,-4 2-56 0,4 3 0 0,0 3 46 15,0 1 0-15,-1 3-46 0,1 4 0 0,-4 1 42 0,4 9 1 16,-5-4-43-16,2 3 0 0,-6 1 36 0,1-1 0 16,-5-1-36-16,-3-1 0 0,-2-6 28 0,-3 1 1 15,-3-2-29-15,3-2 0 0,-5-1 25 0,0-2 1 16,-1-3-26-16,0-1 0 0,-1-4 20 0,2-4 0 15,1-2-20-15,-1 0 0 0,-1 0 15 0,4 0-1 0,-1 0-14 16,3 0 0-16,0-2 10 0,-2-1 1 0,2-2-11 16,5-3 0-16,-5 8-2335 0</inkml:trace>
  <inkml:trace contextRef="#ctx0" brushRef="#br0" timeOffset="-71329.808">6195 10961 2135 0,'0'0'0'0,"0"6"0"16,0-1 0-16,0 6-9 0,0 2 0 0,0 3 9 16,0 4 0-16,-6 1-84 0,1 4 0 0,-4 2 84 0,1 2 0 15,-3 2 15-15,1 4 1 0,-3-3-16 0,0-4 0 16,1-2 10-16,-1-6 1 0,-1-4-11 0,4-2 0 16,-3-3 13-16,2-1-1 0,2-2-12 0,1-2 0 15,8-6-1520-15</inkml:trace>
  <inkml:trace contextRef="#ctx0" brushRef="#br0" timeOffset="-70451.873">7325 10652 1997 0,'0'0'0'0,"0"-1"0"0,0-1 0 0,0 1 49 16,0-1 2-16,-3 0-51 0,2 2 0 0,-3 2 95 0,1 0 1 16,-5 4-96-16,-4 7 0 0,-6 6 74 0,1 1 1 15,-3 5-75-15,6 2 0 0,3 2 34 0,1 1 0 16,2 2-34-16,0-4 0 0,4-3 21 0,-1 1-1 15,2-2-20-15,3-1 0 0,3-1 26 0,-2-3-1 16,6-3-25-16,-2-1 0 0,-1-1 32 0,4-5-1 0,-3 2-31 16,3-6 0-16,-3-2 34 0,3-3 0 0,1-3-34 15,7-2 0-15,5-3 32 0,3-3 1 0,1-1-33 16,-4 1 0-16,0 0 30 0,-4-2 1 0,4-3-31 16,0 0 0-16,0-6 26 0,-4 0 1 0,4-2-27 15,-4-1 0-15,4-4 24 0,3-1-1 0,-6 0-23 16,-7 2 0-16,-2 1 22 0,-6-3-1 0,2 4-21 15,-3 6 0-15,-2 5 16 0,-2 8-1 0,-3 3-15 16,5 1 0-16,0 6 14 0,-3-1-1 0,0 11-13 16,-3 7 0-16,-2 15 13 0,-5 6-1 0,5 4-12 15,-3-1 0-15,1 5 11 0,2 2 0 0,-1 2-11 0,2 4 0 16,3 2 10-16,-1 3 2 0,0 1-12 0,-3-1 0 16,0-4 8-16,0-1 1 0,-1-3-9 0,1-5 0 15,-5 0 6-15,-3-6 1 0,-2-5-7 0,2-6 0 16,-4-8 4-16,-3-5 1 0,4-11-5 0,-1-4 0 0,2-7 3 15,0-5 1-15,3-8-4 0,-3-6 0 0,2-9 2 16,0-7 1-16,7-4-3 0,1 0 0 0,4-4 3 16,4 0-1-16,7-3-2 0,-1 6 0 0,7 5 2 15,6 5 0-15,2-2-2 0,-1 3 0 0,8 2 4 16,0 2-1-16,4 5-3 0,2 4 0 0,1 5 3 16,3 3 1-16,2 3-4 0,1 3 0 0,-41 5-2399 0</inkml:trace>
  <inkml:trace contextRef="#ctx0" brushRef="#br0" timeOffset="-70108.718">8322 10652 1985 0,'0'0'0'0,"0"0"0"15,0 2 0-15,0-2 49 0,0 1 0 0,0-1-49 16,-5 5 0-16,5-5 95 0,-8 13-1 0,8-13-94 16,-18 32 0-16,2-12 92 0,0 5 0 0,2-4-92 15,-2 0 0-15,-1-6 34 0,1 0-1 0,0-3-33 16,3 3 0-16,3-4 21 0,-1 0 0 0,7 0-21 16,-1 2 0-16,2-1 31 0,3 2 1 0,3 1-32 0,2-1 0 15,-2 0 46-15,6 0 0 0,-1-1-46 0,5 0 0 16,0-5 47-16,-2 0 1 0,3-4-48 0,4-2 0 0,6-2 40 15,0-2 2-15,1-1-42 0,1-2 0 0,2-2 33 16,-1-3-1-16,0 1-32 0,-1 2 0 0,-26 7-2222 16</inkml:trace>
  <inkml:trace contextRef="#ctx0" brushRef="#br0" timeOffset="-69949.24">8556 10803 1972 0,'0'0'0'15,"-5"0"0"-15,-8 0 0 0,-3 0 78 0,-6 0-1 16,-5 1-77-16,2 2 0 0,-6 5 156 0,3 5 1 16,-3-3-157-16,-1 2 0 0,2 2 93 0,0 1 1 0,3-3-94 15,4-1 0-15,4-1 20 0,2-1 0 0,2 1-20 16,4-2 0-16,11-8-2001 0</inkml:trace>
  <inkml:trace contextRef="#ctx0" brushRef="#br0" timeOffset="-69384.602">8969 10657 1482 0,'0'0'0'16,"-3"-5"0"-16,-1-1 0 0,0-4 100 0,-4-1 1 0,3-1-101 15,5 1 0-15,0 4 132 0,3-1 1 0,2-1-133 16,3 1 0-16,0 0 73 0,4 0 0 0,6 2-73 16,0 4 0-16,7-3 32 0,2 4 2 0,3 2-34 15,4 4 0-15,-1 8 21 0,1 0 1 0,-5 6-22 16,-2 1 0-16,-3 2 18 0,-4 2 2 0,-4 1-20 15,2 4 0-15,-6 3 19 0,1-4 1 0,-2 1-20 16,-6-1 0-16,-3-3 19 0,-4 1 1 0,-3-4-20 16,-1-3 0-16,-2-5 17 0,-2-1 0 0,1-5-17 15,-5-4 0-15,-1 0 21 0,-2-3 2 0,-2-2-23 16,-2-3 0-16,-1 0 23 0,-4-7 1 0,2-2-24 16,-1 0 0-16,1-4 21 0,1-1 1 0,6-1-22 0,1-1 0 15,3-1 22-15,0 2-1 0,5-1-21 0,4-1 0 16,8 1 16-16,1-4-1 0,3 3-15 0,2 2 0 15,3 0 12-15,1 3 0 0,5-1-12 0,2 1 0 16,-21 16-1939-16</inkml:trace>
  <inkml:trace contextRef="#ctx0" brushRef="#br0" timeOffset="-69029.11">9651 10638 1545 0,'0'0'0'16,"0"3"0"-16,0 0 0 0,0 2 20 15,0 3 1-15,0 2-21 0,0-1 0 0,0 1 64 0,0-1 1 16,-5 4-65-16,2 3 0 0,-2 3 95 0,-3 1-1 16,0-1-94-16,5 3 0 0,3 2 35 0,0-3-1 15,3 1-34-15,0 0 0 0,7 0 25 0,-2 0 1 16,0-1-26-16,1-4 0 0,3-6 46 0,0-1 0 0,1-2-46 16,-5-3 0-16,0-2 41 0,-2-2 2 0,2-2-43 15,4-2 0-15,-3-1 41 0,4 3 0 0,0-7-41 16,-2-3 0-16,2-5 39 0,1-3 1 0,0 0-40 15,-4 2 0-15,1 1 28 0,2-3 1 0,-4 3-29 16,1 2 0-16,1-4 22 0,-3 2 1 0,0 2-23 16,-2 1 0-16,1 4 15 0,-3-2 1 0,0 6-16 15,-3 0 0-15,2 5 12 0,2-1 2 0,-5 1-14 16,3 1 0-16,2-1 10 0,-3 2 0 0,1 1-10 16,2 5 0-16,6 0 8 0,2 6 0 0,-1 2-8 15,-4 3 0-15,0-3 7 0,-1 1 0 0,-1 1-7 0,2 1 0 16,-3-7 6-16,0 1 1 0,3-3-7 0,-5-4 0 15,2-3 4-15,-5-3 2 0,4 0-6 0,0 2 0 16,-4-2-1946-16</inkml:trace>
  <inkml:trace contextRef="#ctx0" brushRef="#br0" timeOffset="-68713.643">10333 10377 1632 0,'0'0'0'0,"0"1"0"16,0 1 0-16,0 1 43 0,-3-1 0 0,1 6-43 15,-1 6 0-15,0 8 84 0,-2 5 0 0,0 0-84 16,1 1 0-16,0 1 81 0,3-1 0 0,-1 2-81 15,1 2 0-15,-3 3 32 0,3 1 2 0,-2 1-34 16,-2-4 0-16,-3 2 20 0,-3 1 0 0,1-4-20 16,1-4 0-16,1-4 25 0,-4-3 1 0,5-4-26 15,0-3 0-15,4-4 37 0,-5-2 0 0,3-3-37 16,2-2 0-16,3-3-1711 0</inkml:trace>
  <inkml:trace contextRef="#ctx0" brushRef="#br0" timeOffset="-68538.323">10547 10617 1909 0,'0'0'0'0,"-4"0"0"0,4 0 0 15,0 0 64-15,-1 0 0 0,-2 0-64 0,-2 0 0 0,-6 2 97 16,-4 3 1-16,-5-4-98 0,-1 3 0 0,-8-1 60 16,-1 1 2-16,-2 0-62 0,3 2 0 0,2 2 43 15,2 3 0-15,-4-3-43 0,4-2 0 0,1 2 25 0,1 0 0 16,0-2-25-16,5-4 0 0,5-2 9 0,0 0 1 15,2 2-10-15,3-1 0 0,8-1-1882 0</inkml:trace>
  <inkml:trace contextRef="#ctx0" brushRef="#br0" timeOffset="-68134.597">10395 10644 1784 0,'0'0'0'0,"7"4"0"15,4 0 0-15,2 4 33 0,4 5 2 0,2 0-35 16,-6 4 0-16,0 5 87 0,-1 5-1 0,-4 0-86 15,2 3 0-15,-2 2 92 0,0-1 1 0,-3 3-93 16,3-6 0-16,0-1 35 0,0-2 1 0,0-1-36 16,-4 0 0-16,1 0 22 0,-2-1 1 0,-3 0-23 15,-3-4 0-15,0 0 23 0,-2 0 2 0,0-5-25 16,-3-5 0-16,-4-6 21 0,-1-3 2 0,0-4-23 16,0-6 0-16,1-4 16 0,-1-3 0 0,2-2-16 15,1-5 0-15,2-2 13 0,0-2-1 0,0-4-12 16,5 2 0-16,3-1 9 0,2-3 0 0,2-2-9 15,3-1 0-15,4-1 3 0,-1-3 1 0,2 5-4 0,4 1 0 16,3 5 0-16,4 1 1 0,1 4-1 0,1 6 0 16,-4 5 0-16,1 3 0 0,2 3 0 0,-3 2 0 15,-1 4 0-15,1 4 0 0,-3 4 0 0,-2 2 0 0,1 1 0 16,-1 4 0-16,-3 0 0 0,0 1 0 0,-5-3 0 16,-4 3 0-16,1 2 0 0,-8 1 0 0,-3 4 0 15,-2 6 0-15,-5-5 0 0,-3-1 0 0,0-2 1 16,-1-2 1-16,-1-3-2 0,-3-1 0 0,1 0 5 15,-6-5 0-15,5 0-5 0,1-2 0 0,4-3 6 0,3-3 0 16,0-2-6-16,2 1 0 0,11 1-1896 0</inkml:trace>
  <inkml:trace contextRef="#ctx0" brushRef="#br0" timeOffset="-67735.421">10897 10541 2035 0,'0'0'0'0,"0"5"0"16,0-3 0-16,0 4 56 0,0 2 0 0,0 5-56 16,0-1 0-16,0 4 125 0,-3 2 0 0,3-1-125 15,3 0 0-15,-3 1 97 0,0 2 1 0,-3-2-98 16,3-2 0-16,3-4 35 0,-3-1 0 0,0-3-35 16,0-3 0-16,0-3 22 0,0-1 0 0,0 1-22 15,0-2 0-15,0 0 22 0,0 0-1 0,0-2-21 16,2-1 0-16,3-5 17 0,1-1 1 0,2-2-18 15,2-2 0-15,1-1 12 0,2-1 1 0,-1 8-13 0,-4-1 0 16,2 4 11-16,-2 4-1 0,0 2-10 0,-2 0 0 16,2-1 8-16,-2 2-1 0,1 1-7 0,1 0 0 15,3 3 5-15,2-1-1 0,-1 2-4 0,1 3 0 16,-2 2 3-16,7 2 0 0,-5-2-3 0,-1-2 0 0,-4-3 2 16,0-2 0-16,0 1-2 0,2-1 0 0,-5-3 2 15,-1-1-1-15,3 1-1 0,1 2 0 0,1 1 0 16,-4 2 1-16,3-5-1 0,-5 0 0 0,2-1 0 15,0 0 1-15,0 1-1 0,-1-3 0 0,3 0 0 0,1 0 1 16,-3 0-1-16,3-8 0 0,-8 8-2153 16</inkml:trace>
  <inkml:trace contextRef="#ctx0" brushRef="#br0" timeOffset="-67574.38">11605 10258 1884 0,'0'0'0'0,"-3"0"0"16,3 0 0-16,0 0 28 0,-2 2 0 0,2-1-28 15,-5 4 0-15,2 3 35 0,-5 3-1 0,-1 10-34 16,1 1 0-16,-3 8 60 0,1 6-1 0,-1-1-59 16,3-2 0-16,2-3 42 0,-2-1 0 0,0-1-42 15,3 1 0-15,2-2 25 0,1-3 1 0,-1-1-26 16,-2 3 0-16,2-3 35 0,-2 0 0 0,-3-4-35 16,3-4 0-16,-3-2 44 0,4-5 2 0,-3-2-46 15,2 1 0-15,5-7-1818 0</inkml:trace>
  <inkml:trace contextRef="#ctx0" brushRef="#br0" timeOffset="-67396.002">11721 10633 1997 0,'0'0'0'0,"-3"0"0"0,0 0 0 0,1 0 36 16,-2 0 1-16,-12 3-37 0,-8-3 0 16,-10 4 73-16,-7 0 0 0,-2 0-73 0,0-3 0 15,-3-1 92-15,1 0 1 0,-1 0-93 0,-1 0 0 0,-2 0 33 16,1 0 0-16,7-1-33 0,-1-3 0 0,6 1 20 15,1 0 2-15,6 1-22 0,3-2 0 0,6 2 19 0,4 2 0 16,8-1-19-16,5-4 0 0,3 5-1911 16</inkml:trace>
  <inkml:trace contextRef="#ctx0" brushRef="#br0" timeOffset="-67123.016">12408 10271 1934 0,'0'0'0'0,"-3"3"0"15,-2 0 0-15,-3 2 7 0,-1 3 0 0,-4 8-7 16,-6-1 0-16,-2 11 13 0,-1 4 1 0,-2 1-14 16,5 3 0-16,3-1 78 0,-2 2 2 0,6-2-80 15,4-1 0-15,0-4 31 0,5 1 2 0,1 1-33 16,-1 1 0-16,0 0 22 0,1 2 1 0,-1-2-23 15,3 1 0-15,0-3 38 0,0-1 1 0,3-3-39 0,-3-1 0 16,0-6 40-16,2-3 2 0,1-2-42 0,-2 0 0 16,6-2 39-16,-6-3 2 0,6-3-41 0,1-1 0 15,-8-4-1862-15</inkml:trace>
  <inkml:trace contextRef="#ctx0" brushRef="#br0" timeOffset="-66772.026">12969 10469 1709 0,'0'0'0'0,"4"-4"0"0,-3 1 0 0,2-1 57 0,1-4 1 15,-3-2-58-15,2 2 0 0,0-3 68 0,2 2-1 16,-5-2-67-16,0-5 0 0,-3-2 96 0,-2 1 2 16,1 1-98-16,-9 0 0 0,-2 4 33 0,1-1 0 15,-7-3-33-15,-3 0 0 0,-3 0 23 0,-1 1-1 16,-3 2-22-16,3 3 0 0,1 4 28 0,4 4 1 0,-1 4-29 15,5 4 0-15,3 2 27 0,4 2 0 0,4 6-27 16,-2 3 0-16,4 6 30 0,2 0 1 0,3 7-31 16,1-2 0-16,-3 3 29 0,1 5 1 0,2 2-30 15,0-1 0-15,0-1 24 0,0 0-1 0,0 4-23 16,0 0 0-16,0 4 19 0,0 2 1 0,0-2-20 16,0-5 0-16,-3-3 15 0,1-3 1 0,1-4-16 15,-1-5 0-15,-1-6 13 0,1-1 2 0,-1-6-15 16,0-5 0-16,1-3 15 0,2-2-1 0,-3-3-14 15,3 0 0-15,0 0 11 0,0 0 1 0,3-11-12 16,5-5 0-16,-8 16-2020 0</inkml:trace>
  <inkml:trace contextRef="#ctx0" brushRef="#br0" timeOffset="-66602.945">12805 10654 2086 0,'0'0'0'0,"-8"3"0"0,-5 5 0 0,-7 0 18 15,-9 6 1-15,-1 0-19 0,-2 1 0 0,-3 0 66 16,-2 1 1-16,-1-3-67 0,0 1 0 0,-4 0 77 16,-4-1-1-16,5-2-76 0,-1-3 0 0,5 2 22 0,2 1 2 15,5-3-24-15,3-4 0 0,6 3 11 0,2 2 0 16,8-4-11-16,1-2 0 0,10-3-1858 0</inkml:trace>
  <inkml:trace contextRef="#ctx0" brushRef="#br0" timeOffset="-66403.082">13060 10959 1909 0,'0'0'0'0,"0"5"0"16,0 2 0-16,0 2 0 0,0 4 2 0,0 1-2 16,-6 3 0-16,-4-4 0 0,-2 3 0 0,-4-3 0 15,-2-1 0-15,1-1 9 0,-4 2 1 0,-5-4-10 16,1 3 0-16,-2 2 3 0,-2 0 2 0,4 0-5 15,2 1 0-15,6 0 1 0,2 3 1 0,6-6-2 16,-2-4 0-16,11-8-1457 0</inkml:trace>
  <inkml:trace contextRef="#ctx0" brushRef="#br0" timeOffset="-66107.021">13422 11035 1709 0,'0'0'0'0,"10"-9"0"0,7-7 0 0,10-11 18 15,8-6 0-15,0-5-18 0,-4-3 0 0,-3-7 29 16,-1-2 1-16,-4 2-30 0,-3 4 0 0,-7 4 100 16,-3 4 0-16,-4-2-100 0,-6-2 0 0,0-1 37 0,-6-2 1 15,-2 4-38-15,-2 1 0 0,-3 1 25 0,1 1 0 16,-4 4-25-16,3 7 0 0,3 4 51 0,-1 5 1 16,3 4-52-16,2 4 0 0,3 5 51 0,3 3 1 15,0 3-52-15,0-3 0 0,3 3 46 0,2 2 1 16,3 7-47-16,4 6 0 0,4 7 36 0,7 7 1 15,-3 4-37-15,-4 2 0 0,-1 5 29 0,-3-2 1 0,0 2-30 16,0-3 0-16,-2-4 21 0,1-3-1 0,2-1-20 16,-4 1 0-16,4 0 13 0,2-1 2 0,-1-3-15 15,-1-6 0-15,-2-2 10 0,-2-2 0 0,2-5-10 16,2-4 0-16,-13-10-1987 0</inkml:trace>
  <inkml:trace contextRef="#ctx0" brushRef="#br0" timeOffset="-65924.186">13943 10651 1670 0,'0'0'0'0,"-5"-3"0"15,-3-4 0-15,-4-1 49 0,-7-1-1 0,-1 2-48 16,0 3 0-16,-1 1 72 0,-6 3 0 0,1 1-72 0,-1 1 0 16,-1 1 79-16,-3 5 1 0,3-2-80 15,-1 2 0-15,-1 0 31 0,1 1 2 0,4 1-33 0,4-2 0 16,0 0 19-16,0 1 1 0,2 2-20 0,0-3 0 16,0 5 23-16,1-4-1 0,1 3-22 0,4-8 0 15,5 1 16-15,0 0 1 0,0-4-17 0,5 1 0 0,3-2-1689 16</inkml:trace>
  <inkml:trace contextRef="#ctx0" brushRef="#br0" timeOffset="-65646.981">14323 10236 1784 0,'0'0'0'16,"4"6"0"-16,6 8 0 0,3 9 10 0,3 5 1 0,0 7-11 16,-2 1 0-16,-1 6 39 0,-2 0 2 0,2 3-41 15,1-3 0-15,2-2 45 0,0-2 1 0,-7 0-46 16,2 2 0-16,-6 2 24 0,0-1 1 0,-5-1-25 16,-5-4 0-16,-4-2 16 0,-7-6 1 0,-2-6-17 15,-1-1 0-15,-3-4 37 0,-2-4 0 0,2-2-37 16,-4-1 0-16,5-4 45 0,1 0-1 0,2-1-44 15,7-3 0-15,11-2-1666 0</inkml:trace>
  <inkml:trace contextRef="#ctx0" brushRef="#br0" timeOffset="-64900.579">16050 10559 1972 0,'0'0'0'0,"-6"1"0"0,-4 1 0 15,-10 0 32-15,-4 1 0 0,-5-3-32 0,-4 0 0 16,-7 1 44-16,-2 3 1 0,-4 0-45 0,5 4 0 0,-2 3 23 15,1 2 1-15,2 3-24 0,5 0 0 0,2 4 45 16,4 1 1-16,5 1-46 0,5 3 0 0,5 4 27 16,3-1 1-16,4 1-28 0,2-2 0 0,2-7 20 15,3 1 0-15,3-2-20 0,1-2 0 0,4-6 51 16,1-1-1-16,4-2-50 0,0-7 0 0,3-1 69 0,1-1 0 16,4-7-69-16,3-5 0 0,6-6 60 0,-1-3 0 15,-1-6-60-15,-2-6 0 0,-1-4 55 0,-2-3 0 16,-3 0-55-16,-2 3 0 0,-2 5 46 0,-3 1 2 15,-2 4-48-15,-2 2 0 0,-2 4 29 0,-2 3 0 16,-1 3-29-16,-4 4 0 0,2 4 19 0,-1 1 1 0,1 6-20 16,1-2 0-16,-3 3 14 0,0 3-1 0,0-3-13 15,0 4 0-15,0 3 9 0,0 2 1 0,2 4-10 16,1 6 0-16,2 6 7 0,1 4 1 0,1-4-8 16,-3-1 0-16,3-4 5 0,1-4 2 0,0-1-7 15,-4-3 0-15,-2-1 5 0,1 0-1 0,-3-4-4 16,2 1 0-16,-1-2 3 0,1-1 2 0,1-2-5 15,-1-2 0-15,3-1 1 0,1-1 1 0,-3-2-2 16,2 0 0-16,-5 3-2334 0</inkml:trace>
  <inkml:trace contextRef="#ctx0" brushRef="#br0" timeOffset="-64219.863">16069 10549 1985 0,'0'0'0'0,"2"2"0"0,3-2 0 15,-4 0 11-15,3 2 0 0,-4-1-11 0,1 4 0 16,2-2 80-16,1 3-1 0,0 4-79 0,4 3 0 15,5 4 83-15,0-1 1 0,3 1-84 0,-7 1 0 0,1-1 31 16,-2 0 2-16,3 4-33 0,-1 0 0 0,2-1 20 16,3 4 1-16,-3-3-21 0,1-6 0 0,-6-2 24 15,-1-3-1-15,-1-4-23 0,-4-1 0 0,1-4 35 0,-2-1 0 16,0-1-35-16,0-3 0 0,0 1 47 16,0 2 0-16,0-9-47 0,0-4 0 0,0-10 40 0,0-3 2 15,5 4-42-15,-2 2 0 0,3 0 27 0,2 6 1 16,2 2-28-16,-2-3 0 0,0 3 19 0,0 5 0 15,0-3-19-15,1 2 0 0,2 1 7 0,2 0 0 16,0 0-7-16,3 0 0 0,-3 0 1 0,-1 2 0 16,1 3-1-16,3-2 0 0,2 3 0 0,-1 1 0 0,-1 1 0 15,0 1 0-15,-2 1-2 0,1 0-1 0,-3 1 3 16,0-2 0-16,-4 6-3 0,-2-4 1 0,0 3 2 16,1 2 0-16,1 2-6 0,1 1 2 0,1 1 4 15,-4 1 0-15,-1 0-8 0,0 1 1 0,-2-1 7 16,-3 2 0-16,-5 1-8 0,2 2 0 0,0-2 8 15,-2-5 0-15,0-2-8 0,2-4 2 0,1 0 6 16,-1 1 0-16,0-3-7 0,-2 0 1 0,0-3 6 16,1 2 0-16,-1-2-4 0,2 0 0 0,-7 0 4 15,-1-2 0-15,-2-2-3 0,-3-3 1 0,2 4 2 16,0-3 0-16,-1 1-1 0,-1 2 1 0,7-2 0 0,2 0 0 16,6 1 0-16,-4-1 1 0,3 2-1 0,1-2 0 15,1 3 4-15,0 1 1 0,0-1-5 0,0 1 0 16,0-1 10-16,0 2 0 0,0 0-10 0,5 0 0 0,1 0 16 15,0 0-1-15,1 2-15 0,2-1 0 16,1 1 18-16,1-1 0 0,-1 1-18 0,-4-1 0 0,-1 3 18 16,-5-4 1-16,1 0-19 0,1 1 0 0,-2-1 18 15,0 2 0-15,0-1-18 0,0 3 0 0,0-4 16 16,0 1 0-16,0 1-16 0,0-1 0 0,0 2 12 16,0-3 0-16,0 4-12 0,0-1 0 0,0 0 12 0,0 2-1 15,0 1-11-15,0-3 0 0,0 2 8 0,0-2 1 16,0-1-9-16,-2-1 0 0,2 2 6 0,0 1 1 15,0-3-7-15,0-1 0 0,0 0 5 0,0 2-1 16,0-1-4-16,0 3 0 0,2-4 1 0,1 1 0 16,0 1-1-16,0-2 0 0,-1 0 0 0,1 0 0 15,0 0 0-15,-1 0 0 0,1 0-11 0,0 0 1 0,2-2 10 16,-5 1 0-16,0 1-2263 0</inkml:trace>
  <inkml:trace contextRef="#ctx0" brushRef="#br0" timeOffset="-63747.282">16798 10659 1482 0,'0'0'0'0,"0"-2"0"15,0-1 0-15,0 0 0 0,0 1 0 0,0 1 0 16,0-1 0-16,0 0-1 0,0 2 0 0,0-3 1 0,0 2 0 16,0 1 23-16,0 0 1 0,-2 0-24 15,1 1 0-15,-1 2 16 0,0-3-1 0,-4 2-15 0,0 1 0 16,-5 0 15-16,1 2-1 0,-3 3-14 0,1-3 0 15,4 3 45-15,1 0 0 0,2-1-45 0,1-3 0 16,0 0 62-16,3-2 0 0,1 4-62 0,1 2 0 0,3 3 74 16,0 4 0-16,8-4-74 0,3 1 0 0,5 3 75 15,4-1 0-15,-1-2-75 0,0-2 0 0,-1-4 61 16,0-1 0-16,1-3-61 0,-3-4 0 0,-2-4 46 0,-4-2 0 16,-4-6-46-16,-2-4 0 0,-2-6 39 0,1-6-1 15,-6-1-38-15,1-1 0 0,-2-4 36 0,-2 2 0 16,1-2-36-16,-6-1 0 0,-2-1 29 0,-3-1 0 15,0-1-29-15,-3 4 0 0,-4 1 22 0,-1-1 2 16,-1-1-24-16,-2 4 0 0,1 4 16 0,0 3 0 0,0 0-16 16,-1 1 0-16,3 1 14 0,-1 2-1 15,3 6-13-15,4 5 0 0,6 6 12 0,3 7 0 0,4 4-12 16,1-1 0-16,4 6 9 0,1 3 1 0,5 5-10 16,1 7 0-16,5 7 7 0,1 6 1 0,4 6-8 15,0 4 0-15,-1 3 6 0,3 7 2 0,1-7-8 16,-4 2 0-16,1-5 6 0,0-3 1 0,-2-2-7 15,0 0 0-15,-5 1 5 0,2-2 2 0,0-4-7 16,-3-4 0-16,-2-8 7 0,-1-3-1 0,-1-7-6 16,3-3 0-16,-5-3 6 0,3-3 0 0,1-3-6 15,-1-2 0-15,-10-3-2061 0</inkml:trace>
  <inkml:trace contextRef="#ctx0" brushRef="#br0" timeOffset="-62949.451">17931 10453 1847 0,'0'0'0'0,"-1"0"0"16,1-3 0-16,0 1 34 0,0 2 1 0,-5 2-35 16,2 1 0-16,-1-2 62 0,3 3 0 0,-6 2-62 15,3 3 0-15,-1 7 84 0,2 2 1 0,3 2-85 16,1 1 0-16,4-1 32 0,1 3 0 0,2-3-32 16,4-1 0-16,-1 2 20 0,3 1 0 0,2-2-20 0,0 1 0 15,1 0 21-15,1-2 0 0,1-2-21 16,3-3 0-16,-1 1 24 0,1-6 0 0,2-1-24 0,-1-2 0 15,2-1 20-15,2-2 1 0,-1-4-21 0,-2-4 0 16,-2-3 19-16,-1-3 1 0,-1-3-20 0,-5-7 0 0,-1 0 19 16,-1-7 0-16,-7-1-19 0,2 1 0 0,-1-1 20 15,-3 1 2-15,-4-5-22 0,0 1 0 0,0 0 20 16,-4 2 0-16,-1 3-20 0,-3 2 0 0,-3 1 20 16,0 5 0-16,-1 2-20 0,0 3 0 0,0 4 15 15,1 4 1-15,2 6-16 0,1 3 0 0,1 5 11 0,4 5 0 16,0 4-11-16,3 7 0 0,3 4 8 0,-1 5 1 15,1 4-9-15,2 1 0 0,6 1 7 0,-2 1-1 16,3 6-6-16,0 3 0 0,1 3 5 0,0 10 1 16,0 0-6-16,-2-4 0 0,0 1 4 0,0 0 1 15,-6-2-5-15,0 0 0 0,-5-4 3 0,-2 0 0 0,-1-4-3 16,-2-7 0-16,0-5 4 0,-3-5 0 0,-3-9-4 16,-2-2 0-16,-1-12 7 0,0-2 1 0,-1-7-8 15,-4-3 0-15,2-7 12 0,-1-4 1 0,-1-4-13 16,5-2 0-16,-4-9 21 0,2-4-1 0,4-2-20 15,-1-3 0-15,5-3 23 0,-3 0 1 0,3 1-24 16,6 1 0-16,5 4 22 0,5 0 2 0,3 5-24 16,1 1 0-16,0 6 21 0,4 1 2 0,2 3-23 15,1 1 0-15,0 2 20 0,2 4 0 0,3-3-20 16,1 4 0-16,-3 0 15 0,4 2 0 0,1-1-15 16,-5 1 0-16,2-1 12 0,0 2-1 0,0 2-11 15,-2 3 0-15,-22 3-2304 0</inkml:trace>
  <inkml:trace contextRef="#ctx0" brushRef="#br0" timeOffset="-62607.998">18879 10372 1746 0,'0'0'0'16,"-4"-3"0"-16,-4-3 0 0,-5-2 14 0,-8-3 2 16,4 6-16-16,1 3 0 0,0 7 32 0,0 1 2 15,2 4-34-15,-2 1 0 0,6 3 71 0,-3-1 0 0,5-1-71 16,-1 4 0-16,6 0 29 0,-4 0 0 0,2 0-29 16,2 1 0-16,2-1 19 0,-1 1 0 0,0-1-19 15,1-1 0-15,1-1 31 0,1 2 1 0,1-2-32 16,0 0 0-16,1 0 36 0,2 1 0 0,-2-1-36 15,5 0 0-15,3 0 47 0,2 1 0 0,3-3-47 16,1 1 0-16,2-4 52 0,2 4-1 0,4-3-51 16,-1-6 0-16,3 1 46 0,4-3 0 0,-3-1-46 15,0-4 0-15,-1-2 29 0,-2-3 2 0,1-3-31 16,-2 7 0-16,-24 4-1924 0</inkml:trace>
  <inkml:trace contextRef="#ctx0" brushRef="#br0" timeOffset="-62442.76">18948 10546 1934 0,'0'0'0'0,"-6"2"0"0,-10 1 0 15,-8 2 25-15,-7 1 0 0,1-1-25 0,-2 0 0 0,0-1 42 16,1 3 2-16,0-1-44 0,6 0 0 0,2 1 4 16,3-1 1-16,2 2-5 0,9 0 0 0,-3 0 23 15,8 1 2-15,1-2-25 0,1-4 0 0,2-3-1596 16</inkml:trace>
  <inkml:trace contextRef="#ctx0" brushRef="#br0" timeOffset="-62019.329">19560 10302 1821 0,'0'0'0'0,"2"-1"0"16,1-2 0-16,2-1-4 0,3 3 1 0,0-4 3 16,1 4 0-16,7-1-8 0,2 2 0 0,1 2 8 15,3-1 0-15,4 4 15 0,1-4 1 0,0 6-16 16,-5 1 0-16,0 3 10 0,-1 3 0 0,-2 2-10 15,0 3 0-15,-4 0 10 0,-1 0 1 0,-4 1-11 0,-2 3 0 16,-4-1 42-16,0 3-1 0,-4-3-41 0,-4 0 0 16,0-1 55-16,-3-2 1 0,1 0-56 0,-7-2 0 15,-1-2 50-15,-1-1 0 0,-5-3-50 0,-3-3 0 0,-1-3 39 16,-6-2 1-16,1-3-40 0,1 0 0 0,-1 0 28 16,0-6 1-16,4-2-29 0,3 0 0 0,1-2 24 15,2-2-1-15,1-1-23 0,4-1 0 0,1 1 16 16,2 0 1-16,3 1-17 0,3-1 0 0,5 0 20 15,0-4 1-15,3 1-21 0,2 2 0 0,5-2 19 16,-1 2 1-16,2-2-20 0,5 3 0 0,-16 13-1846 0</inkml:trace>
  <inkml:trace contextRef="#ctx0" brushRef="#br0" timeOffset="-61593.282">19914 10321 1683 0,'0'0'0'16,"0"7"0"-16,0 2 0 0,0 9 29 0,0 4 0 0,0 2-29 15,0-2 0-15,-2 3 60 0,2 0 0 0,-4 2-60 16,0 0 0-16,1-1 91 0,2-4 1 0,-3-2-92 16,4 2 0-16,0-1 35 0,0 0 1 0,0 1-36 15,4 0 0-15,-3 0 22 0,4 0 1 0,1-4-23 16,-1-2 0-16,0-5 30 0,0-7 1 0,1 1-31 16,-3-2 0-16,2-1 35 0,0-1 0 0,3-1-35 15,4-3 0-15,4-1 43 0,2-4-1 0,-1-5-42 16,-1-1 0-16,2-1 38 0,-1-5 1 0,-2-1-39 0,-4 1 0 15,-1 1 33-15,-2 0 2 0,1 0-35 0,-3 0 0 16,4 1 24-16,0-2-1 0,-2 4-23 0,0-2 0 16,-2 4 16-16,0 2 1 0,-1 0-17 0,0 6 0 15,-2 1 9-15,-3 5 1 0,0 2-10 0,0 1 0 0,0-3 7 16,0 2 0-16,2 2-7 0,1 4 0 16,2 7 5-16,1 5-1 0,0-2-4 0,-2 1 0 0,-1-2 2 15,-2 0 0-15,2 2-2 0,1-3 0 0,-1 0 0 16,0-2 1-16,2 1-1 0,1 2 0 0,1-3 0 15,-1 1 0-15,0-4 0 0,1-5 0 0,-4-3 0 16,2-3 0-16,-1 0 0 0,1-3 0 0,0 1 0 0,0 1 0 16,1-9 0-16,4-6 0 0,-10 16-1986 0</inkml:trace>
  <inkml:trace contextRef="#ctx0" brushRef="#br0" timeOffset="-61361.898">20276 9987 1834 0,'0'0'0'0,"0"8"0"15,1 5 0-15,1 6 16 0,-1 6 0 0,3 4-16 16,0 1 0-16,4 3 33 0,0 2 1 0,0 1-34 16,2 2 0-16,-4 3 90 0,4 4 0 0,-1-1-90 15,-1-3 0-15,-3-3 34 0,0-3 1 0,0-2-35 16,1-4 0-16,-3-5 23 0,2-4-1 0,-3 1-22 15,-2-5 0-15,-2-1 48 0,-1 0 2 0,1-4-50 16,1 1 0-16,-1-4 54 0,2-1 1 0,0-1-55 0,0-3 0 16,0 2 51-16,-3 0 2 0,3-2-53 0,-2-2 0 15,2-1 34-15,0 0-1 0,0 0-33 0,0 0 0 16,0 0-1955-16</inkml:trace>
  <inkml:trace contextRef="#ctx0" brushRef="#br0" timeOffset="-61135.25">20690 10486 1695 0,'0'0'0'0,"0"-2"0"0,0 1 0 0,0-1 14 0,0 2-1 16,-3-3-13-16,1 3 0 0,-1 3 36 0,-2-3 0 15,-9 3-36-15,-8 2 0 0,-9 3 29 0,-5 0 0 16,-1-2-29-16,2-2 0 0,-2-1 32 0,4-3 0 16,-1 3-32-16,1 0 0 0,3 0 20 0,1 0 2 15,3-1-22-15,4-2 0 0,3 0 14 0,1-2 2 16,-1-1-16-16,5 0 0 0,-4 0 22 0,3 0 1 15,-1 0-23-15,4-2 0 0,6-3 26 0,0-2 1 0,3 2-27 16,1 2 0-16,2 0 20 0,0-1 0 0,2 3-20 16,1-4 0-16,-3 8-1596 0</inkml:trace>
  <inkml:trace contextRef="#ctx0" brushRef="#br0" timeOffset="-60882.4">20419 10367 1695 0,'0'0'0'0,"3"8"0"15,5 2 0-15,5 9 2 0,0 3 1 0,0 5-3 16,1-3 0-16,0 2 1 0,2 3 0 0,2 1-1 0,-1 0 0 16,1 2 11-16,-1-4 0 0,-1 6-11 0,-1-3 0 15,-4 4 23-15,0-2 0 0,-3-1-23 0,0 0 0 16,-2-7 18-16,-1 0 1 0,1-3-19 0,-6-1 0 16,0-2 32-16,0-2-1 0,-3-2-31 0,2-4 0 0,-1-2 52 15,-1-2-1-15,1-3-51 0,1-2 0 0,1-2 53 16,-5 0 1-16,2 0-54 0,-2-2 0 0,-3-6 48 15,-5-1 1-15,0-2-49 0,1-8 0 0,-1-3 30 16,0-4 1-16,2-1-31 0,6-1 0 0,0-2 20 16,4 0 1-16,-1 0-21 0,1 1 0 0,1 29-1711 0</inkml:trace>
  <inkml:trace contextRef="#ctx0" brushRef="#br0" timeOffset="-60682.539">20606 10564 1457 0,'0'0'0'16,"4"-5"0"-16,6-8 0 0,6-3 6 0,0-4-1 16,3-4-5-16,0 3 0 0,2 2 2 0,-2 0-1 15,5 7-1-15,1 2 0 0,4 9 30 0,3 1 1 16,0 3-31-16,-4 5 0 0,1 4 22 0,0 4 0 15,-2 2-22-15,0 2 0 0,-5 2 17 0,-1 2 1 0,-3 2-18 16,-2-3 0-16,-4 1 52 0,-1 0-1 0,-6-2-51 16,-3-1 0-16,-4-2 90 0,-3-2 0 0,-4-1-90 15,-2 0 0-15,-2-1 82 0,-3-2 1 0,-1-3-83 16,-4-4 0-16,-6-3 66 0,0-3 1 0,1-3-67 16,-4-5 0-16,1-5 50 0,2 1-1 0,0-4-49 15,3 0 0-15,3 3 29 0,2-2 1 0,2 2-30 16,2-3 0-16,15 16-1764 0</inkml:trace>
  <inkml:trace contextRef="#ctx0" brushRef="#br0" timeOffset="-60238.315">21149 10416 1847 0,'0'0'0'0,"0"4"0"0,0-1 0 0,0 1 15 15,0 4 2-15,0 5-17 0,0 3 0 0,-1 1 44 16,-1 2 1-16,-1 2-45 0,1-2 0 0,1 0 92 16,-1-3 0-16,4-2-92 0,1 2 0 0,2 0 34 0,1-1 0 15,2 1-34-15,1-1 0 0,3-3 23 0,2 2-1 16,2-4-22-16,-3 1 0 0,-4-6 32 0,4 0-1 16,1-4-31-16,1-2 0 0,-3-4 35 0,1-3 1 15,0-2-36-15,-2-4 0 0,0 0 36 0,0-4 0 16,1 3-36-16,-5-1 0 0,-2 0 30 0,0 0 1 15,1 2-31-15,4 3 0 0,-2-2 29 0,2 2 1 0,-3 0-30 16,-2 3 0-16,-2 3 22 0,-1 4 2 0,1-2-24 16,0 1 0-16,-1-1 15 0,0 0 2 0,-1 1-17 15,1 0 0-15,-1 2 11 0,1 2 2 0,1 0-13 16,-3 1 0-16,2-2 6 0,-1 6 2 0,3-1-8 16,0 4 0-16,3 4 6 0,-1 5 0 0,-1-3-6 15,0-1 0-15,-2-2 4 0,0 1 1 0,0-1-5 16,-1-5 0-16,-1-3 3 0,1-2 0 0,0 0-3 15,-1 0 0-15,-1 2 3 0,0-5 0 0,0 0-3 16,0 0 0-16,0 2 2 0,0-1 2 0,3-1-4 16,1-3 0-16,-4 3-2061 0</inkml:trace>
  <inkml:trace contextRef="#ctx0" brushRef="#br0" timeOffset="-60051.379">21643 10033 1834 0,'0'0'0'0,"-1"2"0"0,1-2 0 0,0 0 34 16,-2 1 0-16,0 4-34 0,1 6 0 0,-1 0 65 16,-1 10 0-16,3 4-65 0,3 4 0 0,-1 1 82 0,3 6 0 15,3 2-82-15,-2 2 0 0,0-1 31 16,1 3 0-16,-1-1-31 0,0-3 0 0,-2-2 20 0,-1-1 0 16,-2-2-20-16,1-4 0 0,-2-2 24 0,-2-4 2 15,1-2-26-15,-1-2 0 0,2-3 25 0,0-2 1 16,-1-3-26-16,1-3 0 0,0-8-1800 0</inkml:trace>
  <inkml:trace contextRef="#ctx0" brushRef="#br0" timeOffset="-59860.099">21879 10461 1859 0,'0'0'0'0,"-5"-3"0"15,1 1 0-15,-6 0 56 0,-1 1 1 0,-7 1-57 16,-4 1 0-16,-8 1 71 0,-5 3 1 0,0-5-72 15,0 1 0-15,3 2 47 0,0 1 1 0,0-1-48 16,2-2 0-16,3-1 35 0,-1 0 1 0,3 2-36 0,-5 0 0 16,1-2 20-16,0-2 1 0,4 0-21 0,4 1 0 15,0-2 13-15,1-2 0 0,7 2-13 0,0 0 0 16,13 3-1762-16</inkml:trace>
  <inkml:trace contextRef="#ctx0" brushRef="#br0" timeOffset="-59576.149">22150 10081 1922 0,'0'0'0'15,"-5"8"0"-15,1 4 0 0,-4 9 14 0,-4 3 2 16,1 1-16-16,-2 3 0 0,-1 1 72 0,-5-1 0 15,5 3-72-15,1 2 0 0,0 5 97 0,5 3 1 0,-1 0-98 16,-1-3 0-16,4-1 36 0,3-4 0 0,1-2-36 16,0 0 0-16,1-5 23 0,1-2 1 0,0-2-24 15,1 1 0-15,3-3 37 0,0 1 0 0,3-4-37 16,-1-6 0-16,0-1 47 0,1-2 0 0,4 0-47 16,3-5 0-16,5 0 41 0,2 0-1 0,3-3-40 15,3-2 0-15,-27 2-1995 0</inkml:trace>
  <inkml:trace contextRef="#ctx0" brushRef="#br0" timeOffset="-59136.063">22764 10375 2009 0,'0'0'0'0,"0"-6"0"0,0-7 0 15,0-6 37-15,0-5 0 0,-2 1-37 0,1 1 0 0,-7-2 99 16,-2 0 0-16,-1 0-99 0,0-1 0 0,-2-2 75 16,-1-1 0-16,-6-3-75 0,1 1 0 0,-1 0 28 15,-4-3 2-15,0 1-30 0,-2 5 0 0,-1 1 17 16,0 2 1-16,2 5-18 0,2 3 0 0,3 5 18 16,0 5 1-16,3 4-19 0,3 5 0 0,2 5 18 0,1 5 0 15,2 4-18-15,2 5 0 0,4 7 14 0,2 6-1 16,-1 1-13-16,0 4 0 0,1 1 13 0,1 2-1 15,3 2-12-15,2 3 0 0,3 3 9 0,1 2 1 16,2 0-10-16,1-3 0 0,-1 4 9 0,1 0 0 16,3 0-9-16,-6 0 0 0,3 0 10 0,0-1 0 0,-2-5-10 15,-1-2 0-15,-1-5 11 0,-1-3 2 0,-2-3-13 16,-1-4 0-16,0-4 16 0,-3-3-1 0,-1-3-15 16,-1-1 0-16,-6-2 17 0,1-4 0 0,1-3-17 15,0 2 0-15,-1-1 22 0,1 1 1 0,-3-5-23 16,3-5 0-16,2-1 21 0,0-2 2 0,-2-3-23 15,0-2 0-15,1-3 15 0,-3-2 2 0,2-2-17 16,4-3 0-16,1 15-2188 0</inkml:trace>
  <inkml:trace contextRef="#ctx0" brushRef="#br0" timeOffset="-58903.061">22748 10597 1670 0,'0'0'0'0,"-2"-2"0"0,2 2 0 0,0-3 11 15,-1 2 0-15,-1 1-11 0,-1 0 0 0,-2 0 40 16,-1 1 2-16,-7 2-42 0,-5 2 0 0,-4 3 64 16,-5 0 1-16,0 0-65 0,1 0 0 0,4 0 28 15,0 0 0-15,-2-1-28 0,-2 0 0 0,1-4 18 16,-2-3 1-16,0 2-19 0,0 1 0 0,-1 0 36 16,1 0 0-16,2 0-36 0,3 0 0 0,2 1 30 0,1-1 1 15,2 1-31-15,4 0 0 0,0 2 40 0,2 0-1 16,3 1-39-16,5-1 0 0,3-6-1656 0</inkml:trace>
  <inkml:trace contextRef="#ctx0" brushRef="#br0" timeOffset="-58688.742">22864 10902 1985 0,'0'0'0'0,"-3"8"0"16,-3 5 0-16,-4 6 5 0,-4 6 1 0,1-2-6 15,2 0 0-15,-5 1 7 0,1 1 0 0,3-1-7 16,1 0 0-16,3-2 64 0,0 5 0 0,-2-6-64 0,2-1 0 16,3-7 27-16,1-2 1 0,0-2-28 0,0-2 0 15,4-6 21-15,0-1-1 0,0 0-20 0,0 0 0 16,0 0-1677-16</inkml:trace>
  <inkml:trace contextRef="#ctx0" brushRef="#br0" timeOffset="-58396.777">23229 10123 1934 0,'0'0'0'16,"0"4"0"-16,0-1 0 0,0 2 20 0,-3 2 1 16,3 9-21-16,3 6 0 0,-1 7 33 0,1 6 2 0,-1 3-35 15,1 1 0-15,1 4 82 0,3 5 0 0,-1-4-82 16,1 0 0-16,-4-1 30 0,2-2 2 0,-1 0-32 16,0 1 0-16,-3-1 20 0,2 1 0 0,-3-5-20 15,-3 1 0-15,2-3 38 0,-1 0 1 0,2-4-39 16,2-2 0-16,-1-4 49 0,2-1-1 0,2-4-48 15,0 1 0-15,0-5 53 0,1-4-1 0,0 0-52 16,1-3 0-16,-7-9-1942 0</inkml:trace>
  <inkml:trace contextRef="#ctx0" brushRef="#br0" timeOffset="-57831.469">23263 10287 1608 0,'0'0'0'0,"-4"-7"0"0,3-2 0 0,-1-6 71 16,1-4 1-16,1 2-72 0,3-2 0 0,2 5 106 15,3-2 0-15,4 5-106 0,6 1 0 0,4-1 47 16,5 3 1-16,-1 2-48 0,4 3 0 0,0-3 25 16,1 1 2-16,-1 3-27 0,0 2 0 0,2 3 22 0,2 1 0 15,-4 2-22-15,-1 2 0 0,-6 3 15 0,1 0 0 16,-3 3-15-16,-2 2 0 0,-3 3 12 0,-2 2 0 15,-2 2-12-15,-3 3 0 0,-2 1 22 0,-3 1 2 16,-2 2-24-16,-4-1 0 0,-4-2 40 0,-2 1 1 16,-3-3-41-16,0-4 0 0,0-4 45 0,-2-2 0 0,-2-3-45 15,1-1 0-15,0 1 42 0,-5-3 2 0,4-3-44 16,-1 1 0-16,2-6 37 0,-2 1 0 0,2-2-37 16,3 0 0-16,3-2 30 0,-4-2 1 0,3-1-31 15,1 2 0-15,0-1 22 0,0 0 2 0,0-1-24 16,2 2 0-16,2 1 18 0,3-3 1 0,-1 2-19 15,1 3 0-15,1-3 14 0,0 2 2 0,1 1-16 16,4 1 0-16,3 2 15 0,2-1 0 0,4 4-15 16,5 1 0-16,5 2 11 0,5 4 2 0,1-4-13 15,0 2 0-15,0-3 9 0,-2 5 1 0,0-4-10 16,-1 4 0-16,-1 0 7 0,-1 1 1 0,-6-1-8 16,-3 2 0-16,-4 6 3 0,-4 0 0 0,-4-2-3 0,0 0 0 15,-3 1 1-15,-1 1 2 0,-3-1-3 0,-2 1 0 16,-1 1 1-16,-2 0 0 0,-5-3-1 0,-3-1 0 15,-6-2 1-15,-2-1 0 0,-6-5-1 0,-2-1 0 16,-2-2 1-16,-2-1 0 0,1-1-1 0,3-2 0 0,1-3 1 16,1 0 1-16,1 0-2 0,-1 0 0 0,3 0 0 15,0-2 1-15,1-2-1 0,4-1 0 0,3 0 0 16,3 0 1-16,0 2-1 0,5 3 0 0,5-3-1 16,-2 3 1-16,4-2 0 0,4-1 0 0,0 3-2152 15</inkml:trace>
  <inkml:trace contextRef="#ctx0" brushRef="#br0" timeOffset="-57457.073">23800 9856 1922 0,'0'0'0'0,"6"5"0"16,4 3 0-16,4 4 2 0,4 4 0 0,-1 1-2 16,1 9 0-16,-2 9 5 0,0 1 0 0,1 5-5 15,4-4 0-15,1 4 70 0,4-3 1 0,1 5-71 16,0 2 0-16,1 1 31 0,4 7 1 0,-1-3-32 16,-4-1 0-16,-5-1 22 0,-1-2 0 0,-4 1-22 15,-2-1 0-15,-3 3 43 0,-2 0 1 0,-7-3-44 0,-1-1 0 16,-7-4 47-16,-3-2 0 0,-5-2-47 0,-1-1 0 15,0-7 58-15,-6-1 1 0,-2-4-59 0,-3-2 0 16,-6-1 58-16,-1-5 0 0,2-4-58 0,1-1 0 16,1-6 49-16,1-2 0 0,3-6-49 0,1-2 0 0,4-3 41 15,2-3-1-15,2 0-40 0,3 5 0 0,1-5 35 16,1 1 0-16,5 2-35 0,2-3 0 0,5 3 22 16,1 2 2-16,3-2-24 0,4-1 0 0,-10 9-2171 15</inkml:trace>
  <inkml:trace contextRef="#ctx0" brushRef="#br0" timeOffset="-57302.644">24694 10996 1054 0,'0'0'0'0,"-2"1"0"15,2 3 0-15,0-4-791 0</inkml:trace>
  <inkml:trace contextRef="#ctx0" brushRef="#br0" timeOffset="-42559.159">926 12061 1728 0,'0'0'0'0,"0"0"188"0,0 0 1 0,0 0-189 15,-10-4 0-15,10 4 139 0,-3-2 0 0,3 2-139 16,-4 13 0-16,4-13 20 0,-8 28 2 0,8-9-22 15,-4 2 0-15,4 3 40 0,4-2 0 0,-1 1-40 16,-2 1 0-16,3 0 43 0,-4-2 1 0,4 0-44 0,-1 4 0 16,-1 2 47-16,3 2 0 0,1 2-47 0,-1-4 0 15,0-2 42-15,-2-3-1 0,2 0-41 0,0-4 0 16,-2 0 36-16,2-2 0 0,-1-4-36 0,3-2 0 16,-3-2 27-16,1-2 0 0,0-3-27 0,3 3 0 15,-3-1 22-15,3 0 2 0,-3 1-24 0,2-4 0 0,-7-3-2206 16</inkml:trace>
  <inkml:trace contextRef="#ctx0" brushRef="#br0" timeOffset="-42024.985">751 12247 2064 0,'-8'-15'0'0,"3"0"76"0,0-1-1 16,-3-30-75-16,5 1 0 0,6 1 39 0,5 6 1 0,2 6-40 16,6 1 0-16,1 4 31 0,4 2-1 0,3 6-30 15,1 4 0-15,4 7 17 0,0 4 1 0,1 4-18 16,-1 3 0-16,-2 0 12 0,1 3 2 0,1 4-14 16,0 2 0-16,-4 6 16 0,1 1 2 0,-2 1-18 15,-2 1 0-15,-3 1 27 0,-1 2 1 0,-5-3-28 16,-1-2 0-16,1 1 35 0,-5 1 0 0,0-1-35 15,-3-1 0-15,-5-1 34 0,-5-4-1 0,2 0-33 16,1-1 0-16,-4-2 32 0,1 0 0 0,0 0-32 16,-3-1 0-16,3-4 27 0,-2-1 1 0,2-1-28 15,-2 3 0-15,6-4 24 0,-2-1 0 0,-2-1-24 0,2 2 0 16,1-3 20-16,2 2-1 0,2-2-19 0,1 0 0 16,-3 1 15-16,5 1 2 0,-1-2-17 0,8 0 0 15,8 3 16-15,3-3 1 0,0 2-17 0,-2 1 0 0,-3 2 12 16,2 3 0-16,-4 3-12 0,-1 1 0 0,-1 4 12 15,-4 2-1-15,2-1-11 0,-4 0 0 0,0 1 10 16,2-1 1-16,-7 1-11 0,-1-1 0 0,-4 1 8 16,-1 1 1-16,-5 0-9 0,2 0 0 0,-6-2 7 15,4 2-1-15,-4 2-6 0,-4-4 0 0,1 2 8 16,-4 0 0-16,2-2-8 0,-4-2 0 0,3-3 10 0,-2 1 0 16,-1-2-10-16,3-3 0 0,3-3 8 0,2-1 1 15,0 0-9-15,0-4 0 0,5-2 7 0,0-1 1 16,4-2-8-16,0-1 0 0,8-2 4 0,0-3 1 15,4 0-5-15,5-5 0 0,5 0 0 0,2-1 0 16,4-2 0-16,2 3 0 0,-26 16-2316 0</inkml:trace>
  <inkml:trace contextRef="#ctx0" brushRef="#br0" timeOffset="-41639.022">1454 12522 1507 0,'0'0'0'15,"8"-1"0"-15,0-1 0 0,7 2 11 0,3-5 0 0,3 4-11 16,-5 1 0-16,-2 3 18 0,2 2 1 0,0-2-19 16,-3 3 0-16,-4 0 14 0,-4 1 0 0,1-3-14 15,2 1 0-15,-3 0 33 0,3 1-1 0,-3 1-32 16,3-1 0-16,-3 0 23 0,3 1-1 0,-4 1-22 15,4-4 0-15,-3 1 20 0,-2 0 1 0,2 1-21 16,3-3 0-16,-3 2 53 0,3-2 2 0,-3-1-55 16,-1-1 0-16,3 1 81 0,-2-2 1 0,-1 0-82 15,0 0 0-15,-3 0 89 0,2 0-1 0,-3-2-88 16,2-2 0-16,1-1 82 0,-3 0 1 0,0 0-83 0,0 1 0 16,0-1 68-16,0-1 0 0,0-1-68 0,0 6 0 15,0-3 61-15,0 3 0 0,5 1-61 0,3 1 0 16,0 3 53-16,5 0 1 0,4 7-54 0,4 4 0 15,3 4 42-15,6 0 0 0,-6 3-42 0,-3 2 0 0,-4 3 36 16,-1 1 0-16,-6 2-36 0,1-1 0 0,-5-1 26 16,1 1 1-16,-3-2-27 0,1 1 0 0,-5-1 20 15,3-2 0-15,-3-1-20 0,-3 0 0 0,-2-2 15 16,-3-1-1-16,4-4-14 0,-4-1 0 0,-2-2 10 0,-1-1 2 16,-2-5-12-16,4-2 0 0,-3 0 8 0,0-4-1 15,2-4-7-15,-1-1 0 0,-2-5 6 0,0-1 1 16,2-7-7-16,7 0 0 0,2-1 4 0,4-6 2 15,1 3-6-15,5 1 0 0,4-2 4 0,3 1 1 16,1-2-5-16,0-5 0 0,-16 27-2303 0</inkml:trace>
  <inkml:trace contextRef="#ctx0" brushRef="#br0" timeOffset="-40815.435">2520 12378 1909 0,'0'0'0'0,"-5"6"0"16,-3 4 0-16,-8 9 13 0,-1 1-1 0,-1 3-12 16,-6-1 0-16,2-2 14 0,1 1 0 0,-3 0-14 15,4 1 0-15,2 0 61 0,1-2 1 0,1-1-62 16,3 0 0-16,5-1 31 0,3-2 1 0,2-4-32 0,6 1 0 16,5-2 22-16,2-3-1 0,2-3-21 0,0 0 0 15,0-2 41-15,1-3 0 0,3-2-41 0,-2-3 0 16,5-3 53-16,-4 1 1 0,1-5-54 0,-4-2 0 0,-4-2 55 15,0-3 1-15,-3-3-56 0,-2-2 0 16,-1-2 53-16,-2-5-1 0,-5 0-52 0,0-7 0 0,-3-3 53 16,0-4 1-16,-1 3-54 0,-5 2 0 0,-1 8 38 15,-1 2 1-15,0 3-39 0,2 2 0 0,-5 3 31 16,1 3 0-16,1 1-31 0,-4 4 0 0,4 3 24 16,-3 3-1-16,3 3-23 0,6 4 0 0,6 6 16 0,3-1 1 15,4 3-17-15,1 2 0 0,2-1 11 0,0 0 1 16,6 5-12-16,2 1 0 0,4 2 9 0,4 4 0 15,-4 1-9-15,3-2 0 0,-8 0 7 0,1 0 0 16,3 0-7-16,-2 1 0 0,5 3 5 0,-1 0 1 16,0 1-6-16,-3 0 0 0,1-8 4 0,-1 0 1 15,-3 1-5-15,4-1 0 0,5 0 3 0,-3-4 1 0,1 1-4 16,-5-7 0-16,2 1 2 0,-3-4 0 0,-4-2-2 16,3 3 0-16,-4-4 1 0,-4 0 0 0,1 0-1 15,0-5 0-15,-2 2 1 0,0 1 1 0,2 0-2 16,-5 1 0-16,3-2 0 0,-1 1 1 0,-2-1-1 15,3 0 0-15,-3-2 0 0,0-3 1 0,0 0-1 16,0 3 0-16,0 1 1 0,0 2 0 0,0 1-1 16,0 1 0-16,0-4 1 0,0 3 1 0,0 1-2 15,0 1 0-15,0 3 3 0,0-4-1 0,0 1-2 16,8 5 0-16,-2 1 2 0,5 4 0 0,-3 2-2 16,2-2 0-16,1 1 3 0,-1 1-1 0,1-2-2 15,-2-3 0-15,-4-3 1 0,-2-2 1 0,2-2-2 0,3 3 0 16,2-4 0-16,1 1 1 0,-2-1-1 0,7-1 0 15,2-3 0-15,3 0 2 0,-2-4-2 0,-2-2 0 16,-1-2 0-16,2-4 1 0,-2 0-1 0,-4-6 0 0,1 0 0 16,0-1 0-16,-3 0 0 0,1-6 0 0,-3-4-6 15,-2-2 2-15,0 2 4 0,-1 0 0 0,0 1-17 16,-2 2 1-16,-3 1 16 0,0 2 0 0,-3 2-31 16,1-3-1-16,-4 2 32 0,-2 6 0 0,-2 4-47 15,3 3 1-15,-3 4 46 0,-3 2 0 0,2 7-48 0,1 4 1 16,-2 0 47-16,1 3 0 0,-2 1-32 0,-3 3 1 15,6 4 31-15,-1 0 0 0,5 4-22 0,-1 4 2 16,6 3 20-16,2-1 0 0,6 0-9 0,2 4 0 16,4-1 9-16,-2 3 0 0,2 2-1 0,0-2 1 15,1 3 0-15,0 1 0 0,-1-1 2 0,-3 1 1 0,3-5-3 16,-6-4 0-16,1-4 9 0,0-2 0 0,0-2-9 16,-3-4 0-16,3-3 15 0,-3-5 2 0,0-1-17 15,-2-2 0-15,-3-3-2010 0</inkml:trace>
  <inkml:trace contextRef="#ctx0" brushRef="#br0" timeOffset="-40658.807">3159 12356 1847 0,'0'0'0'0,"-3"-5"0"16,3 0 0-16,0-4 48 0,0-2 0 0,-2 1-48 15,-1 4 0-15,-2 3 88 0,2 3-1 0,-2 0-87 16,1 0 0-16,-8 3 89 0,3 2 0 0,-7 3-89 0,-2 1 0 16,-2 4 33-16,-4 3 1 0,3-1-34 0,3 1 0 15,6-6 20-15,1 1 0 0,4-5-20 0,1 2 0 16,4 0 26-16,4-2 0 0,1-2-26 0,0-3 0 15,2 1 18-15,-3-1 1 0,4 1-19 0,-1-1 0 16,-5-1-1870-16</inkml:trace>
  <inkml:trace contextRef="#ctx0" brushRef="#br0" timeOffset="-40337.135">3228 12335 1997 0,'0'0'0'0,"3"3"0"0,0 1 0 0,2 0 43 15,3 3 0-15,1 4-43 0,-1-2 0 0,0 6 79 0,0 0 1 16,0 0-80-16,-1-3 0 0,1-1 135 0,-1 0 1 15,-3-1-136-15,0-5 0 0,-4-2 41 0,4-2 0 16,-4 1-41-16,0 0 0 0,0-1 26 0,0 1 1 16,0-2-27-16,0 0 0 0,0 0 44 0,0 0 1 15,0-2-45-15,0-4 0 0,1-5 40 0,2-3 0 0,5-4-40 16,2-1 0-16,-2-1 27 0,5-1 1 16,-1 4-28-16,0 2 0 0,-3 3 19 0,-1 1 0 0,5 1-19 15,-4 2 0-15,3 3 8 0,0 2 1 0,-2 3-9 16,4 2 0-16,1 1 4 0,4 0-1 0,-5 2-3 15,2 3 0-15,-3 0 2 0,-1 0 1 0,1 1-3 16,-2 1 0-16,-1-2 1 0,3-1 1 0,-2 1-2 16,-2-1 0-16,3-3 2 0,-6 0 0 0,2-3-2 15,0 2 0-15,-5-1 4 0,2 0-1 0,-2-1-3 16,-1 2 0-16,1-3 3 0,2 0 2 0,-2 0-5 16,-2 0 0-16,-1 0-2222 0</inkml:trace>
  <inkml:trace contextRef="#ctx0" brushRef="#br0" timeOffset="-39533.137">4276 12047 1721 0,'0'0'0'0,"8"-1"0"0,2-6 0 0,9 1 31 0,3-2 1 16,-1 3-32-16,0 4 0 0,-4 4 79 0,-1 3 2 15,0 4-81-15,2 2 0 0,-2 3 95 0,-4 2-1 16,1 0-94-16,0 2 0 0,-4 0 36 0,3 0 1 16,-8-1-37-16,-4 1 0 0,-3-2 22 0,-3-3 1 15,-2 1-23-15,-3 1 0 0,-4 1 47 0,-1-1 0 0,-1-4-47 16,-2 0 0-16,-4-5 53 0,0-2 0 0,-3-3-53 16,1-2 0-16,-6 0 60 0,-1-2 1 0,-1-3-61 15,3 1 0-15,4-7 58 0,-1 1 1 0,6-1-59 16,4-2 0-16,1 1 45 0,6-1 1 0,2 0-46 15,7 1 0-15,2 1 32 0,3-2 0 0,3 2-32 16,3-2 0-16,6 1 20 0,2-3 2 0,2 4-22 16,1 2 0-16,4 1 14 0,1 1 1 0,3 0-15 15,-1 3 0-15,1 1 8 0,-2 2 1 0,2-1-9 16,-4 2 0-16,1 2 7 0,-2 1-1 0,-4 2-6 16,1-4 0-16,-3 5 2 0,-1-1 1 0,-1 0-3 15,0-2 0-15,-6-1 0 0,1 1 0 0,-3 0 0 0,-3-1 0 16,-1-2-1-16,-4 0 1 0,4 0 0 0,0 0 0 15,0 0-4-15,-3 0 1 0,2-2 3 0,-1-3 0 16,1-3-7-16,-3 0 2 0,3-3 5 0,-3-3 0 16,0-5-11-16,0-1 2 0,-3 1 9 0,3 3 0 0,-3 1-12 15,1 3 1-15,2 1 11 0,-3 0 0 0,3 0-12 16,0-1 0-16,-1 3 12 0,-3-1 0 0,0 1-10 16,-4 1 1-16,3-1 9 0,-3-1 0 0,3 1-8 15,-3-2 1-15,0-1 7 0,0 5 0 0,0 0-7 16,0 2 1-16,3 2 6 0,2 2 0 0,2-2-5 0,1 1 0 15,-4 0 5-15,3 2 0 0,1 0-3 0,-3 0 0 16,3 0 3-16,0 2 0 0,0 0-2 0,0 1 0 16,0-3 2-16,0 1 0 0,3 1-1 0,-2-1 0 15,3 1 1-15,0 0 0 0,0-1-1 0,-3 2 1 16,2-3 0-16,1 2 0 0,-3 0 0 0,-1-2 0 0,3 0 0 16,-3 0 0-16,2 0 0 0,1 0 0 0,-3-2 0 15,-3 0 0-15,1-4 0 0,2 0 1 0,-3-1-1 16,2 3 0-16,-3 0 1 0,0 0 0 0,-4-1-1 15,-4 2 0-15,6 1 1 0,-2-1 0 0,-3 1-1 16,3 4 0-16,2 1 1 0,-2 2 0 0,0 4-1 16,3 3 0-16,2 3 2 0,3 3 0 0,0 2-2 15,0 7 0-15,5 2 1 0,2 4 1 0,-2 0-2 16,3 0 0-16,0 1 1 0,0 1 0 0,2-2-1 16,-2-2 0-16,0-2 2 0,-4 1-1 0,4 2-1 15,0 1 0-15,2 2 0 0,1 0 1 0,2-4-1 16,-5-5 0-16,1-3 0 0,3-2 1 0,-3-5-1 0,-1-2 0 15,2-4 0-15,1-1 1 0,-3-6-1 0,1 2 0 16,-9-5-2112-16</inkml:trace>
  <inkml:trace contextRef="#ctx0" brushRef="#br0" timeOffset="-39352.016">4774 12215 1947 0,'0'0'0'0,"-4"2"0"0,-4 1 0 0,1 0 50 15,-3 3 2-15,-8 4-52 0,-5 1 0 0,-6 1 88 0,-6 4 1 16,1 0-89-16,1 5 0 0,1-1 75 0,5 6 1 16,-2-3-76-16,0-4 0 0,7-6 35 0,-2-2 0 15,7-3-35-15,1 0 0 0,3 0 20 0,2 0 2 16,4-3-22-16,1-2 0 0,6-3-1868 0</inkml:trace>
  <inkml:trace contextRef="#ctx0" brushRef="#br0" timeOffset="-38655.891">5003 12095 1909 0,'0'0'0'0,"10"1"0"16,2 1 0-16,9 3 60 0,8-4 1 0,-4 5-61 15,4 1 0-15,-2 4 104 0,0 3 1 0,0 0-105 0,0-1 0 16,-4 1 77-16,1 1-1 0,-2-3-76 0,-3 1 0 15,-6 1 33-15,-4-3 0 0,-4 2-33 0,-2 0 0 16,-6-1 19-16,-2-2 1 0,-4 1-20 0,-2-3 0 16,-7-2 15-16,-3 4 1 0,-2-6-16 0,0-1 0 15,-5-3 19-15,-3 0 1 0,-1 0-20 0,-1-1 0 0,-2-4 21 16,1-1 2-16,1-1-23 0,1 3 0 0,7-4 20 16,-1-3 1-16,5-2-21 0,1 0 0 0,7 1 23 15,3-4 0-15,4 3-23 0,4-4 0 0,2-1 17 16,2 1 1-16,4 4-18 0,-1 1 0 0,5-4 13 15,1 3 0-15,2 0-13 0,-1-2 0 0,1-3 6 16,0 1-1-16,3 3-5 0,-2-2 0 0,5 3 0 0,-1 0 0 16,-2 5 0-16,-2 1 0 0,2 3-5 0,0 4 0 15,-2 4 5-15,5 3 0 0,-1 1-19 0,-2 5 1 16,1 3 18-16,1-2 0 0,-2 4-31 0,0-1-1 16,-2 0 32-16,0 1 0 0,-1-1-39 0,2 1 1 0,-4-3 38 15,1 0 0-15,-4 1-39 0,0-1 0 0,2 1 39 16,1 0 0-16,-1-2-34 0,-2 1-1 0,4-1 35 15,-2 0 0-15,1-1-25 0,2-1 2 0,-5-1 23 16,0 1 0-16,-2-3-17 0,1-3 1 0,-6-2 16 16,2-1 0-16,-3-2-8 0,4-1 1 0,-3-1 7 15,-1-2 0-15,3-1-1 0,2 3 0 0,-2-7 1 16,4-6 0-16,1-4 0 0,3-2 0 0,-3 2 0 16,-2-1 0-16,2 3 2 0,0 2 1 0,-3-2-3 15,1 4 0-15,-1-3 3 0,0 4 0 0,0 0-3 16,1 5 0-16,-4 0 4 0,1 2-1 0,-3 1-3 0,1 2 0 15,3 1 2-15,-4-4 1 0,0 3-3 0,0-1 0 16,0 2 1-16,0 0 1 0,0 0-2 0,3 0 0 16,1 2 1-16,-4-1 1 0,5 3-2 0,-2-3 0 15,-3 6 1-15,5-3 1 0,-2 1-2 0,-1 3 0 16,1 0 1-16,2 0 0 0,-2 0-1 0,-1 0 0 0,1-2 0 16,2-1 1-16,-2-2-1 0,-1 0 0 0,1 0 0 15,2 0 1-15,-5-1-1 0,3 1 0 0,-3-3-1781 16</inkml:trace>
  <inkml:trace contextRef="#ctx0" brushRef="#br0" timeOffset="-38439.006">5564 11647 1922 0,'0'0'0'0,"0"3"0"16,5 0 0-16,-2 3 29 0,-1 4 1 0,6 7-30 15,3 4 0-15,3 7 44 0,5 6 1 0,-4-1-45 16,1-3 0-16,-4 2 85 0,1-1 2 0,-2 1-87 16,-1 1 0-16,-2 3 31 0,0 2 2 0,-3-4-33 15,-5-4 0-15,0-5 20 0,-5-6 0 0,-2-1-20 16,1-4 0-16,0 0 42 0,-1-1-1 0,1-2-41 16,1-2 0-16,2-4 30 0,3-2 2 0,-2-3-32 15,2 2 0-15,0-2-1869 0</inkml:trace>
  <inkml:trace contextRef="#ctx0" brushRef="#br0" timeOffset="-38273.322">5894 12025 1796 0,'0'0'0'0,"0"0"0"0,-3 0 0 16,3 0 2-16,-5 0 1 0,-3 2-3 0,-5 4 0 0,-10 0 4 16,-3 4 2-16,-3-1-6 0,2 1 0 0,-1-1 59 15,-1 1 2-15,-1 1-61 0,3 1 0 0,1-2 28 16,4 1 1-16,-4-1-29 0,2-3 0 0,4-2 21 15,-3 2 1-15,7-6-22 0,4 1 0 0,4-1 51 0,3 2 1 16,2-1-52-16,3-2 0 0,0 0-1601 0</inkml:trace>
  <inkml:trace contextRef="#ctx0" brushRef="#br0" timeOffset="-37896.051">5824 12217 1670 0,'0'0'0'15,"5"4"0"-15,6 4 0 0,6 6 49 0,4 4-1 0,2 2-48 16,0 6 0-16,-2 2 72 0,0 2 0 0,-4 2-72 15,1-2 0-15,-2-5 70 0,-5 1 1 0,-1-2-71 16,-6-4 0-16,1-6 35 0,-2 1 1 0,-3-4-36 16,-4-2 0-16,0-4 20 0,0-2 1 0,-4-1-21 15,-2-2 0-15,-6-2 61 0,-1 1-1 0,1-6-60 16,-5-4 0-16,-1-5 72 0,-5-3 0 0,6-3-72 16,6-3 0-16,3-4 57 0,1-1 2 0,6 0-59 15,2 2 0-15,3-1 36 0,3 1 1 0,0 2-37 16,2-1 0-16,3 5 23 0,0-2 1 0,1 5-24 15,4 2 0-15,3 3 15 0,1-2 1 0,1 3-16 16,-2 2 0-16,0 2 10 0,-3 2 1 0,-1 4-11 0,-2 2 0 16,1 1 8-16,-3 1 0 0,0 1-8 0,-2 3 0 15,2-4 6-15,4 5 1 0,-4-1-7 0,-4 3 0 0,1 2 4 16,-2-1 2-16,-1 2-6 0,-4 2 0 16,-1 1 6-16,-5 0 1 0,0 1-7 0,-1-3 0 15,-4-1 6-15,0 0-1 0,-3-1-5 0,3-2 0 0,1-2 5 16,-1-1 0-16,2-2-5 0,1-3 0 0,10 0-2094 15</inkml:trace>
  <inkml:trace contextRef="#ctx0" brushRef="#br0" timeOffset="-37385.273">6092 12144 1695 0,'0'0'0'16,"3"-2"0"-16,2 1 0 0,3-1 8 0,1 0 1 16,2 2-9-16,2 2 0 0,0 1 7 0,-3 2-1 15,1 1-6-15,-5 1 0 0,2-3 74 0,-2-1 1 16,-1-1-75-16,0-2 0 0,-5 3 32 0,3 0 1 0,-3-1-33 15,0 1 0-15,0-3 23 0,0 0 1 0,0 0-24 16,0 0 0-16,-3 0 54 0,3 0 1 0,-3 0-55 16,1 0 0-16,-3 0 53 0,-3-5 2 0,2 2-55 15,0 2 0-15,2-1 52 0,0 2 0 0,-1 0-52 16,2 0 0-16,0 0 42 0,1 0 1 0,2 0-43 16,0 0 0-16,0 0 30 0,0 2 1 0,0-1-31 15,0 1 0-15,0-1 20 0,0 1 0 0,2 1-20 16,4-1 0-16,-1 1 13 0,3 2 2 0,-4-1-15 15,4 3 0-15,-3-4 7 0,3 2 1 0,-3-2-8 0,3-2 0 16,0-1 3-16,1 2 2 0,3 0-5 16,-3-1 0-16,-1 1 2 0,2-1 0 0,1-1-2 0,-3 0 0 15,1 2 1-15,3-2 0 0,0 0-1 0,-4 0 0 16,2 0 0-16,1-2 1 0,-5-2-1 0,2-3 0 16,0 1 0-16,-4 3 1 0,0-8-1 0,1-2 0 0,3-3 0 15,0-4 0-15,-3-3 0 0,-2 1 0 0,-1 0-1 16,1-6 0-16,-3-1 1 0,-3 1 0 0,1 1-4 15,-4-2-1-15,1 2 5 0,0 0 0 0,0 5-17 16,0 2 2-16,-2 1 15 0,0 1 0 0,1-1-31 16,-1 2 1-16,3-1 30 0,-4 6 0 0,3 2-36 0,-3 2 1 15,3 4 35-15,2 0 0 0,1 4-25 0,2 2-1 16,-3 3 26-16,3-2 0 0,0 5-18 0,0 3 0 16,0 5 18-16,0 3 0 0,8 3-10 0,2 5 1 15,1 1 9-15,-3 1 0 0,1-1-1 0,3 1 1 16,-5-1 0-16,0-1 0 0,1-3 2 0,0 0 0 15,0-2-2-15,0 0 0 0,0-6 13 0,-4 0-1 16,-2-4-12-16,1-2 0 0,0-5 13 0,-1-2 1 0,1-2-14 16,-3 1 0-16,0-2-1745 0</inkml:trace>
  <inkml:trace contextRef="#ctx0" brushRef="#br0" timeOffset="-37219.152">6645 11862 1796 0,'0'0'0'0,"-2"-2"0"15,2 1 0-15,0-1 26 0,0 1 1 0,-8 1-27 16,-4 0 0-16,-9 1 55 0,-5 1 1 0,1 1-56 0,-4 0 0 16,0 2 50-16,1 3 2 0,-1 0-52 0,-1-2 0 15,0 0 35-15,-7-1 1 0,3 1-36 0,4-1 0 16,1 0 21-16,1 0 0 0,2-2-21 0,5-3 0 0,21 0-1632 16</inkml:trace>
  <inkml:trace contextRef="#ctx0" brushRef="#br0" timeOffset="-36202.643">7588 11252 1771 0,'0'0'0'0,"2"2"0"0,1 1 0 0,-3-1 110 0,2 1 2 16,1 6-112-16,2 9 0 0,3 7 125 0,3 7 1 15,-2 1-126-15,-1 0 0 0,0 1 78 0,2-4 2 16,1 4-80-16,2 6 0 0,4 6 33 0,-1 3-1 15,2 0-32-15,-2-5 0 0,1-2 24 0,1-6-1 0,-2 0-23 16,0-1 0-16,-3 0 31 0,-1 0 0 0,1-5-31 16,-5-5 0-16,-3-4 49 0,0-4 1 0,1-6-50 15,-4-3 0-15,1-6 38 0,-3-5 1 0,0-2-39 16,0-3 0-16,0 8-2065 0</inkml:trace>
  <inkml:trace contextRef="#ctx0" brushRef="#br0" timeOffset="-36029.172">7928 11588 1972 0,'0'0'0'0,"0"-3"0"16,-3 1 0-16,1 1 29 0,-1-1 1 0,-5 2-30 16,-2 3 0-16,-2 2 64 0,-7 3 1 0,1-2-65 15,-6 4 0-15,-1 2 142 0,-2 1 1 0,-2-2-143 16,3 3 0-16,-1-1 42 0,5-2 1 0,-2-1-43 0,3 1 0 16,4 0 28-16,1 2 0 0,1-1-28 0,0-4 0 15,-1-2 54-15,3 1 0 0,3-6-54 0,2 1 0 16,4-2 41-16,4 0 2 0,-4 2-43 0,3-2 0 0,1 0 28 15,-3 0 0-15,3-2-28 0,-4-4 0 0,4 6-2126 16</inkml:trace>
  <inkml:trace contextRef="#ctx0" brushRef="#br0" timeOffset="-35050.453">7678 11434 1985 0,'0'0'0'0,"4"4"0"0,8-1 0 0,0 3 19 0,4 2 1 15,2 2-20-15,3 4 0 0,-1 3 6 0,1 2 0 16,0 5-6-16,-1-3 0 0,-2 2 69 0,0 4-1 15,-1 0-68-15,-1-2 0 0,0-1 41 16,-3-3-1-16,-1 1-40 0,-2 0 0 0,1-4 27 0,-3 1 0 0,0-2-27 16,-2-4 0-16,1-1 40 0,-7-1 2 0,1-1-42 15,3-2 0-15,-4-3 56 0,0-2 0 0,0 0-56 16,0-3 0-16,0 1 56 0,0 1 0 0,3-2-56 16,-2 0 0-16,4 0 50 0,2-2-1 0,2-2-49 15,2-3 0-15,7-1 37 0,3-1 0 0,-6-1-37 16,3 3 0-16,-5-1 27 0,-4 3 0 0,2-1-27 15,2 1 0-15,-5 3 20 0,2-3 1 0,1 4-21 16,-5-1 0-16,2 2 15 0,0 0 0 0,0 0-15 16,0 0 0-16,0 0 12 0,-3 0 0 0,-2-3-12 15,-1 0 0-15,1 0 11 0,-3 1 1 0,0 1-12 16,0-1 0-16,0 0 9 0,0 1 0 0,0-1-9 0,-3 1 0 16,1 1 8-16,2-3 1 0,-3 1-9 0,3 0 0 15,-3 1 6-15,1 1 1 0,2 0-7 0,-3 0 0 16,1 0 7-16,1 1 1 0,-1 1-8 0,2 3 0 15,0-2 5-15,0 3 2 0,0 2-7 0,0 3 0 0,0-1 4 16,0 1 2-16,0-2-6 0,0 2 0 0,0-7 2 16,3 0 2-16,2 1-4 0,-5-2 0 0,5-1 2 15,-2-2 0-15,-1 1-2 0,2 1 0 0,8 0 2 16,-4-1 1-16,4-1-3 0,1 0 0 0,5 0 1 16,1-1 0-16,-2-4-1 0,-1 0 0 0,2 0 0 0,-4-1 1 15,0 0-1-15,-1 2 0 0,-6 3 0 0,-1-1 1 16,-1 1-1-16,-2 1 0 0,2-3 0 0,-4 1 0 15,3 0 0-15,-1 1 0 0,-2 1 0 0,2-3 0 16,-3 1 0-16,4 2 0 0,-4-2 0 0,0 2 0 16,1 0 0-16,2 0 0 0,-3 0-1 0,5 0 0 15,-2 2 1-15,4 0 0 0,-1 2-2 0,-1 4-1 0,3 3 3 16,-3-3 0-16,-1 3-3 0,1 0 0 0,2 0 3 16,-6-1 0-16,2-4-5 0,-3-1 2 0,-3 0 3 15,2 0 0-15,1 1-6 0,-4-5 2 0,4 1 4 16,-3-2 0-16,2 0-6 0,1 2 0 0,-4-2 6 15,3 0 0-15,1 0-6 0,0 0 0 0,0-2 6 16,0-1 0-16,1-7-6 0,4 1 1 0,3-1 5 16,3 1 0-16,4-1-7 0,1-1 2 0,0 0 5 15,0 3 0-15,-2 2-6 0,2 1 1 0,-3 1 5 16,3-1 0-16,-4 5-4 0,-2 0-1 0,1 0 5 0,-3 0 0 16,5 0-4-16,-1 1 1 0,1-1 3 0,2 0 0 15,-1 2-5-15,3-2 1 0,-4 0 4 0,0 0 0 16,-5 0-5-16,-3 2 2 0,-1 1 3 0,3-3 0 15,-2 0-4-15,-1 0 1 0,1 0 3 0,2 0 0 0,-1 0-3 16,0 0 0-16,-1 0 3 0,0-3 0 0,0-1-2 16,-2 3 0-16,-2-4 2 0,1 3 0 0,-2-1-2 15,0-1-1-15,-2-3 3 0,-2-1 0 0,-1 0-1 16,-5 0 1-16,-1 4 0 0,-2-3 0 0,1 3 0 16,-6-1 0-16,2 3 0 0,3 2 0 0,1 3 0 15,-1 4 0-15,5-2 0 0,0-1 0 0,3 1 0 0,0 0 0 16,5 1 0-16,-3 0 0 0,3 2 0 0,0 2 0 15,3-1 0-15,7 4 0 0,1 1 0 0,7 4 0 16,-2-1 0-16,1 0 0 0,1 2 0 0,-1 2 1 16,2-2-1-16,2-2 0 0,1-2 0 0,-1-3 0 0,0-2 0 15,3-4 0-15,-2-1 0 0,2-2 0 0,1-3 0 16,1 0 0-16,-1 0 0 0,6-1 0 0,-4-4 0 16,-2-2 0-16,-4 0-1 0,-3-3 1 0,-1-3 0 15,-1 1 0-15,-16 12-2189 0</inkml:trace>
  <inkml:trace contextRef="#ctx0" brushRef="#br0" timeOffset="-34849.039">9431 11626 1859 0,'0'0'0'0,"0"3"0"0,0 0 0 16,0 2 2-16,0 3 0 0,-2 2-2 0,2 9 0 15,-3 4 2-15,0 6 0 0,1-2-2 0,2-2 0 0,2-3 54 16,0-1 1-16,-1 1-55 0,2-1 0 0,-3-6 25 16,2 1 2-16,1-2-27 0,-3-3 0 0,3-4 21 15,-3-2-1-15,2-2-20 0,1-2 0 0,-3-1 40 16,0 0 1-16,-3 0-41 0,1 0 0 0,2 0-1613 16</inkml:trace>
  <inkml:trace contextRef="#ctx0" brushRef="#br0" timeOffset="-34713.907">9463 11504 1847 0,'0'0'0'16,"0"-3"0"-16,5 0 0 0,-2-2 14 0,-3-1 1 15,1 1-15-15,3 0 0 0,0 4 28 0,4-1 1 0,2 2-29 16,9 0 0-16,2 2 3 0,6-1 1 0,0 1-4 16,-8 3 0-16,-19-5-1456 0</inkml:trace>
  <inkml:trace contextRef="#ctx0" brushRef="#br0" timeOffset="-34390.658">9954 11639 1670 0,'0'0'0'0,"-2"1"0"15,2 1 0-15,0 1 28 0,0 0 2 0,-5 2-30 16,2 1 0-16,-5 2 54 0,0 2 1 0,-6-1-55 16,-2 1 0-16,-5-1 143 0,1 1 2 0,-4-1-145 0,1-1 0 15,6-3 27-15,-2-2 0 0,4-3-27 16,3 0 0-16,0 0 35 0,3-2-1 0,1 1-34 0,3-1 0 15,3 1 82-15,2 1 1 0,2 0-83 0,0 0 0 0,1 0 72 16,-3 0 1-16,5 1-73 0,4 1 0 16,7 1 58-16,5 2 1 0,3 1-59 0,-2-1 0 0,2-2 42 15,-2 2 1-15,-1-2-43 0,0 3 0 0,-5 1 29 16,1 1 0-16,-4-1-29 0,0 1 0 0,-5-1 24 16,-4-3 1-16,0-2-25 0,-3 3 0 0,-1-2 17 15,0 2-1-15,-1-1-16 0,-4 4 0 0,-1-3 14 0,-1 3 0 16,-6 0-14-16,-1 0 0 0,0-7 11 0,-5 1 0 15,1 0-11-15,0-2 0 0,-2-2 8 0,2-1-1 16,2-2-7-16,0 2 0 0,16 3-2225 0</inkml:trace>
  <inkml:trace contextRef="#ctx0" brushRef="#br0" timeOffset="-33609.757">10483 11529 2023 0,'0'0'0'0,"-3"2"0"16,-7 0 0-16,-1 1 28 0,-7 0 1 0,-2 2-29 16,-1 3 0-16,-4 1 49 0,-3 2 1 0,3 2-50 15,4 3 0-15,2 3 64 0,3 0 1 0,0-2-65 0,3-3 0 16,4-1 39-16,-4 0 0 0,5-2-39 0,2-2 0 15,4-2 24-15,2-3 1 0,0 0-25 0,-3-1 0 0,3-2 36 16,0 1-1-16,0-1-35 0,0 1 0 0,0-2 46 16,0 0 0-16,3 0-46 0,-1 0 0 15,1 0 43-15,0 0 1 0,2-2-44 0,-3-4 0 0,4-2 31 16,2-1 2-16,1-2-33 0,-1-2 0 0,0 0 21 16,0 1 2-16,0 2-23 0,2 2 0 0,-5 2 14 15,3 3 2-15,-4 1-16 0,1-1 0 0,2 1 7 16,-3 1 1-16,1-1-8 0,3 1 0 0,-3 1 2 15,3 0 0-15,1 1-2 0,3 1 0 0,-4 1 0 0,0 2 1 16,-2 1-1-16,2 2 0 0,0 0 0 0,0 1 0 16,0-1 0-16,-5 0 0 0,2-5 0 0,-5 2 0 15,1 1 0-15,3 1 0 0,-1 1 0 0,2-4 0 16,-4 1 0-16,2-2 0 0,2-1 0 0,1 0 0 16,-1 1 0-16,0-2 0 0,-2-1-1 0,-3 0 0 0,5 0 1 15,-3-1 0-15,1-4-2 0,0 0 1 0,2-1 1 16,-2-2 0-16,6-3-8 0,-1-2 1 0,-3 1 7 15,0-4 0-15,0 3-29 0,-2 0 0 0,0 2 29 16,2 0 0-16,-2 2-80 0,-3 1 1 0,2 3 79 16,1-3 0-16,-3 3-117 0,2 1 0 0,1 0 117 15,0 0 0-15,-2 2-126 0,3 2 2 0,-3 2 124 16,2 2 0-16,1 0-67 0,-4 2 1 0,4 5 66 16,0 2 0-16,2 6-39 0,2 3 0 0,0 2 39 15,0-7 0-15,-5-1-26 0,3-3 1 0,2-2 25 16,0 0 0-16,0 0-2 0,0-2 1 0,0 1 1 0,0-2 0 15,-1-2 4-15,-1 0 1 0,-1-2-5 0,-4 0 0 16,1-4 28-16,0 0 0 0,1 0-28 0,-3 0 0 16,1 0 54-16,3-4 0 0,-4-4-54 0,3-5 0 15,2-3 61-15,2-8 2 0,0 4-63 0,4 2 0 0,-3 3 60 16,0 0 0-16,5 1-60 0,-1 1 0 0,1 1 46 16,3 1 0-16,-3 1-46 0,1 4 0 0,2 4 38 15,0 2 1-15,-2 5-39 0,1-2 0 0,-1 7 30 16,2-2 0-16,-3 1-30 0,3 2 0 0,-2-3 25 15,2 2 1-15,0 1-26 0,-6 1 0 0,1 4 20 0,-5-2 0 16,2 2-20-16,-2 0 0 0,-1-3 15 0,0-2-1 16,3-2-14-16,-5-1 0 0,2-1 10 0,-5-3 2 15,0 1-12-15,0 1 0 0,0-6-1985 0</inkml:trace>
  <inkml:trace contextRef="#ctx0" brushRef="#br0" timeOffset="-33189.149">11535 11533 1972 0,'0'0'0'0,"3"0"0"0,-3 0 0 0,2 0 13 16,-1 0 0-16,1 0-13 0,1 0 0 0,-3 1 53 16,0 1 0-16,0 1-53 0,2-1 0 0,4 4 47 15,2 0 0-15,5 4-47 0,4 1 0 0,4 3 27 16,1 0 0-16,2 4-27 0,-1 1 0 0,-3 4 17 15,1 4 1-15,3 0-18 0,-2 0 0 0,2 2 25 0,0-4 1 16,-2 2-26-16,-1 1 0 0,1 1 50 0,2 1-1 16,-3 0-49-16,-3 2 0 0,-1-1 54 0,2 1 0 15,-3-5-54-15,2-3 0 0,-4-4 51 0,2-2 2 16,0-6-53-16,-7-1 0 0,3-3 33 0,-4-1 0 16,-2-9-33-16,0-6 0 0,-6 8-2037 0</inkml:trace>
  <inkml:trace contextRef="#ctx0" brushRef="#br0" timeOffset="-32970.576">12145 11593 2072 0,'0'0'0'0,"-4"5"0"16,-6 2 0-16,-4 6 32 0,-4 1-1 0,-3 2-31 15,-1 3 0-15,-7 2 43 0,-4 1-1 0,1 0-42 16,-1 0 0-16,-1 0 91 0,1 2 0 0,1-2-91 15,-2 2 0-15,1 0 35 0,-2 0 0 0,0 1-35 0,1-3 0 16,1 0 21-16,-1 0 1 0,2-1-22 0,5-2 0 16,7-6 44-16,-1-1 1 0,8-2-45 0,5-2 0 15,3-2 32-15,2-6 0 0,6 2-32 0,-1-1 0 0,-2-1-2002 16</inkml:trace>
  <inkml:trace contextRef="#ctx0" brushRef="#br0" timeOffset="-32654.973">12521 11577 1897 0,'0'0'0'0,"-9"2"0"16,-7 1 0-16,-10 3 25 0,-10 2 1 0,2 1-26 15,1 4 0-15,3 6 61 0,1 3 2 0,0 0-63 16,4 1 0-16,4-1 90 0,3-2 0 0,1 1-90 16,3 0 0-16,4-2 33 0,2-4 1 0,3 1-34 15,0 2 0-15,2-1 21 0,3 0 1 0,3-1-22 16,2 0 0-16,3 1 36 0,0 1 0 0,2-2-36 16,3-4 0-16,2-1 41 0,0 1 2 0,4-3-43 15,2-1 0-15,4-6 45 0,-3-2-1 0,6-2-44 16,-3-3 0-16,4-3 40 0,1-3-1 0,-1 2-39 15,-4-1 0-15,-25 10-2015 0</inkml:trace>
  <inkml:trace contextRef="#ctx0" brushRef="#br0" timeOffset="-32468.573">12619 11794 1771 0,'0'0'0'0,"-7"1"0"0,-7 4 0 0,-5-3 41 15,-10 3-1-15,-3-1-40 0,-3 1 0 0,-3-3 78 16,-7 1-1-16,2 0-77 0,2 2 0 0,-1 1 57 15,4 0 1-15,2 2-58 0,5-5 0 0,6 2 34 16,1 0 2-16,6-2-36 0,6-1 0 0,0 1 22 0,8-2-1 16,-1 1-21-16,0 0 0 0,5-2 29 0,0 0 0 15,2 0-29-15,1 0 0 0,-3 0-1720 0</inkml:trace>
  <inkml:trace contextRef="#ctx0" brushRef="#br0" timeOffset="-32113.994">12802 12076 1985 0,'0'0'0'0,"3"1"0"15,0-1 0-15,4 2 27 0,1 1 0 0,3-3-27 16,-5 0 0-16,1-6 70 0,-1-2 1 0,0-5-71 16,2-3 0-16,-3-3 96 0,0-3 2 0,0-3-98 15,-2-1 0-15,-2-5 34 0,-1-1 1 0,0-3-35 16,-1 0 0-16,1-6 21 0,-3-1 1 0,3-3-22 15,0-1 0-15,-2-1 40 0,2-4-1 0,0 4-39 16,0 5 0-16,-3 6 45 0,1 3 0 0,1 4-45 16,2 1 0-16,4 7 46 0,-3 1 1 0,1 2-47 0,2 7 0 15,3 3 37-15,0 5 0 0,1 6-37 0,2 0 0 16,2 5 27-16,3 3 0 0,5 4-27 0,1 2 0 16,8 7 20-16,2 4 1 0,2 1-21 0,-6-1 0 0,3 1 24 15,-3 1 0-15,-1 3-24 0,1 2 0 0,-1 1 20 16,-2 6 0-16,-1-8-20 0,0 1 0 0,-7-6 14 15,1 1 1-15,-2-3-15 0,0-4 0 0,-3-2 14 16,-4 0 2-16,-1-4-16 0,0-1 0 0,-3-7 11 0,-2 2 1 16,-1-3-12-16,1 0 0 0,-3-8 9 0,0 0 0 15,0-3-9-15,0-2 0 0,0 5-2330 0</inkml:trace>
  <inkml:trace contextRef="#ctx0" brushRef="#br0" timeOffset="-31923.797">13392 11669 1972 0,'0'0'0'15,"-5"1"0"-15,0 3 0 0,-8-4 22 0,-1 0-1 0,-5 3-21 16,-2 1 0-16,-7 4 47 0,-6 2 0 0,2-1-47 16,0 1 0-16,4-1 51 0,-4 1-1 0,1-1-50 15,1 1 0-15,1-2 37 0,-1 0 0 0,3-5-37 16,5 2 0-16,1-1 23 0,-3 1-1 0,7-2-22 16,-1-1 0-16,2-2 42 0,5 1-1 0,5 1-41 15,-1-2 0-15,7-2 59 0,3-1 0 0,5 0-59 16,0 0 0-16,-8 3-1899 0</inkml:trace>
  <inkml:trace contextRef="#ctx0" brushRef="#br0" timeOffset="-31480.339">14353 11518 2009 0,'0'0'0'0,"-8"7"0"0,-8 4 0 0,-6 6 25 0,-7 7 1 16,0 0-26-16,1-1 0 0,0 0 46 0,0 0 0 16,-3 1-46-16,4-6 0 0,0-1 69 0,2-1 2 15,2-2-71-15,3 0 0 0,1-1 35 0,3 1 1 16,3-4-36-16,2-4 0 0,1 0 21 0,5 1 2 0,1-6-23 15,2 1 0-15,2-2 47 0,0 0 1 0,2 0-48 16,2 0 0-16,4 0 50 0,2 0 2 0,6 0-52 16,5 0 0-16,4-2 33 0,5 1 0 0,1-4-33 15,-4 3 0-15,-6 2 24 0,-2 2-1 0,0-2-23 16,1-3 0-16,-2-2 16 0,1 0 0 0,-1 2-16 16,-4 2 0-16,-1 1 11 0,-2 3 0 0,-2 0-11 15,-2-2 0-15,-2 1 9 0,-2 0 1 0,2 1-10 16,-5 2 0-16,1 1 8 0,2-1 0 0,-3 1-8 15,-3 2 0-15,2 1 6 0,-6 2 0 0,1 0-6 16,-7-1 0-16,-3-4 6 0,-3-1 1 0,0 0-7 16,-2 0 0-16,0-2 7 0,-2-3-1 0,0 0-6 0,-1 3 0 15,2-3 6-15,-2-3-1 0,7-2-5 0,1 0 0 16,16 5-2142-16</inkml:trace>
  <inkml:trace contextRef="#ctx0" brushRef="#br0" timeOffset="-31268.082">14436 11856 1859 0,'0'0'0'0,"5"4"0"0,-1 3 0 0,1 1 19 16,3 3 0-16,0 1-19 0,0-1 0 0,-3-1 38 0,-4-1 0 16,3-1-38-16,-1-1 0 0,-2-3 16 0,1 0 0 15,0-3-16-15,1-1 0 0,-3-1 21 0,0-3 1 16,0 0-22-16,0-4 0 0,0 8-1537 0</inkml:trace>
  <inkml:trace contextRef="#ctx0" brushRef="#br0" timeOffset="-31094.051">14633 11487 2123 0,'0'0'0'0,"4"9"0"16,0 5 0-16,3 10 11 0,1 9 1 0,0-2-12 15,-2 0 0-15,0 2 5 0,1 1 0 0,-1-1-5 16,1 2 0-16,-1-5 104 0,0-3-1 0,-1 1-103 16,3-4 0-16,-5-2 37 0,2-1 1 0,-3-4-38 0,-2-3 0 15,-2-3 27-15,-1 1 0 0,0-5-27 0,1-2 0 16,2-5 50-16,0 0 2 0,-3-5-52 0,1-4 0 16,2 9-1946-16</inkml:trace>
  <inkml:trace contextRef="#ctx0" brushRef="#br0" timeOffset="-30913.024">14735 11639 1934 0,'0'0'0'0,"-1"0"0"0,-4 0 0 0,-3 0 10 15,-3 0 0-15,-2 1-10 0,-1 4 0 0,-2-2 27 16,-3 5 0-16,1 2-27 0,1-1 0 0,-1 2 61 0,2-3 1 16,0 2-62-16,-1 1 0 0,-4-3 24 0,0-4 2 15,4 3-26-15,-2-1 0 0,4 0 17 0,3 1 1 16,4-3-18-16,-2 0 0 0,7-1 31 0,0-3 2 15,3 1-33-15,3-1 0 0,-3 0-1710 0</inkml:trace>
  <inkml:trace contextRef="#ctx0" brushRef="#br0" timeOffset="-30750.575">15199 11935 2060 0,'0'0'0'0,"3"4"0"16,5 4 0-16,0 7 34 0,5 2-1 0,-5 0-33 15,0-4 0-15,-2-2 60 0,-1 2-1 0,2-7-59 16,-6 1 0-16,-1-7 34 0,-1 1-1 0,1 1-33 16,0-1 0-16,0-1 26 0,0 0 0 0,1-1-26 15,6-2 0-15,-7 3-1774 0</inkml:trace>
  <inkml:trace contextRef="#ctx0" brushRef="#br0" timeOffset="-30261.359">16423 11590 1067 0,'0'0'0'16,"7"-2"0"-16,4-6 0 0,5-1 58 0,4-2 2 15,1-2-60-15,-3 2 0 0,-1 1 67 0,-1 2 0 16,-1-4-67-16,-1-1 0 0,-8 2 22 0,1 0-1 16,-6 1-21-16,-1-2 0 0,-1-4 23 0,-6-2 1 0,2-1-24 15,-1-1 0-15,-2-1 22 0,-3 2 2 0,-3 0-24 16,-2 0 0-16,-3 0 17 0,-4 2 0 0,-1 1-17 16,-3 0 0-16,-1 2 20 0,-4 3 0 0,1 1-20 15,1 2 0-15,-2 2 17 0,5 5 0 0,2-3-17 16,1 4 0-16,-2 4 19 0,-1 0 0 0,6 4-19 15,4 3 0-15,4 2 56 0,4 3 0 0,-3 3-56 16,6 1 0-16,3 3 71 0,3 0 1 0,1 3-72 16,6-3 0-16,-1 6 66 0,2-1 0 0,3 6-66 15,-3 0 0-15,2 6 71 0,1 3-1 0,2 0-70 16,-4-1 0-16,2 1 62 0,-1-2 1 0,0 0-63 0,-2-1 0 16,-2 0 54-16,0-1 0 0,1-1-54 0,-3-3 0 15,0-3 46-15,0-2 0 0,-2-5-46 0,0-3 0 16,-2-4 48-16,0-7 1 0,0-2-49 0,-2-1 0 0,0-6 31 15,2-2-1-15,0 0-30 0,0 0 0 0,0 0-1959 16</inkml:trace>
  <inkml:trace contextRef="#ctx0" brushRef="#br0" timeOffset="-30074.889">16253 11786 2110 0,'0'0'0'0,"-5"2"0"0,-5 2 0 0,-4-1 23 0,-5 4-1 0,-2-1-22 16,-1 0 0-16,-4 1 87 0,-1-2-1 0,0 2-86 16,0 3 0-16,3-1 72 0,3 1 1 0,4-2-73 15,-4-3 0-15,4-2 27 0,-4-2 1 0,2-1-28 16,0 0 0-16,0-1 17 0,1-2 1 0,-1-2-18 16,5-1 0-16,-2-1 35 0,1 1 3 0,3 0-38 15,4-1 0-15,8 7-1978 0</inkml:trace>
  <inkml:trace contextRef="#ctx0" brushRef="#br0" timeOffset="-29796.564">16766 11384 2035 0,'0'0'0'0,"2"0"0"0,1 1 0 16,-3 3 21-16,0-1 1 0,-3 3-22 0,-4 5 0 0,-2 7 45 15,-4 1 1-15,-1 0-46 0,-4 3 0 0,2 3 114 16,-5 4 2-16,4 1-116 0,1 0 0 16,3 0 38-16,0 0 0 0,-1-2-38 0,3-1 0 0,3-3 25 15,0 0-1-15,0 0-24 0,5-1 0 0,3-2 37 16,0-1 0-16,1 1-37 0,3 4 0 0,2-1 39 16,-1 1 0-16,3-1-39 0,-4-2 0 0,6-3 53 0,1 2-1 15,2-5-52-15,0-2 0 0,-1-3 34 0,1 0 0 16,0-3-34-16,0-3 0 0,-13-5-2138 0</inkml:trace>
  <inkml:trace contextRef="#ctx0" brushRef="#br0" timeOffset="-29593.393">16846 11708 1758 0,'0'0'0'0,"4"7"0"15,0-3 0-15,4 6 7 0,1 4-1 0,4 2-6 16,3 3 0-16,3 3 2 0,3-1-1 0,1 3-1 16,-1 1 0-16,0-3-3 0,-1 2 1 0,1-1 2 15,2 0 0-15,2-3 0 0,1 2 0 0,-2-4 0 16,-2-6 0-16,-3-4-3 0,-1-3-1 0,-3-3 4 16,-3-2 0-16,-13 0-1323 0</inkml:trace>
  <inkml:trace contextRef="#ctx0" brushRef="#br0" timeOffset="-29413.887">17168 11780 1369 0,'0'0'0'0,"-8"0"0"0,-5 0 0 0,-6 0 28 16,-7 0 1-16,4 0-29 0,-4 3 0 0,3 2 56 15,-1 2 1-15,1 5-57 0,3-1 0 0,-1 3 56 16,-1 3 0-16,2 1-56 0,5 2 0 0,0 2 26 16,2 2 1-16,5 3-27 0,-1 0 0 0,3 0 17 15,1 1 0-15,0-1-17 0,0-1 0 0,2-3 57 0,3 0 1 16,-3-3-58-16,1-1 0 0,2-5 68 0,0 1-1 15,2-7-67-15,1-1 0 0,-3-7-1491 0</inkml:trace>
  <inkml:trace contextRef="#ctx0" brushRef="#br0" timeOffset="-29068.577">17257 11363 1784 0,'0'0'0'0,"5"5"0"15,3 6 0-15,3 6 10 0,3 6 1 0,5 2-11 16,-3 0 0-16,3 5 23 0,5 4-1 0,-3 2-22 16,0 0 0-16,-1 4 37 0,1 1 0 0,0-1-37 0,-2 1 0 15,-3-1 31-15,0-6 1 0,-3 6-32 0,-2 3 0 16,-2 3 20-16,-4 3 1 0,-2-5-21 0,-6-4 0 15,-2-7 48-15,-7-6-1 0,-1-5-47 0,-3-2 0 0,-2-2 67 16,1-4 1-16,1-4-68 0,-3-2 0 0,1-4 68 16,2-1 0-16,4-1-68 0,2-2 0 0,-1-2 59 15,3-2 0-15,1 1-59 0,4 1 0 0,3 2-1885 16</inkml:trace>
  <inkml:trace contextRef="#ctx0" brushRef="#br0" timeOffset="-28690.582">17776 11871 1632 0,'0'0'0'0,"2"-1"0"0,3-2 0 15,-4 0 36-15,1 1 0 0,1-1-36 0,4-2 0 16,1 0 73-16,1-3 0 0,7-1-73 0,5 1 0 16,0 0 100-16,6 2 0 0,0-2-100 0,-2-2 0 0,-4-1 31 15,0-1 2-15,-1-1-33 0,0 3 0 0,-1 2 24 16,-5 2 2-16,-1 0-26 0,-2 3 0 0,-3-2 25 16,-3 3 0-16,-2 1-25 0,-2 1 0 0,-1-3 23 15,0 1 2-15,-1 0-25 0,-2 1 0 0,3 1-1697 0</inkml:trace>
  <inkml:trace contextRef="#ctx0" brushRef="#br0" timeOffset="-28526.607">17786 11901 1884 0,'0'0'0'16,"2"5"0"-16,1-3 0 0,2 3 28 0,-4 1 0 0,2 2-28 16,2-3 0-16,2-1 21 0,-1-1 0 0,0-1-21 15,2 0 0-15,3-2 87 0,2-2-1 0,2-3-86 16,0-1 0-16,3-5 36 0,1-2 0 0,2-3-36 15,0 4 0-15,-2-1 24 0,1 0-1 0,-4-1-23 16,2 0 0-16,-18 14-1707 0</inkml:trace>
  <inkml:trace contextRef="#ctx0" brushRef="#br0" timeOffset="-27928.85">18360 11569 1746 0,'0'0'0'0,"-3"2"0"0,3 1 0 0,-2 2 21 16,-1 1 1-16,-2 5-22 0,-1 6 0 0,-1 7 52 16,-1 1 1-16,0 1-53 0,2-4 0 0,3-3 77 15,1-3 1-15,2 0-78 0,0-1 0 0,-1 1 31 16,1 0 0-16,4-3-31 0,4-1 0 0,5 0 21 0,-2-1-1 15,7-2-20-15,-4-1 0 0,5 1 26 0,0 1-1 16,4-2-25-16,2-2 0 0,-2-1 26 0,0 3 0 16,1-5-26-16,-1 2 0 0,-3-8 26 0,1 1 1 15,-3-1-27-15,-2-2 0 0,0-3 21 0,-2 0 2 0,-1-1-23 16,-1-2 0-16,1-3 24 0,-2-1 2 16,-1-1-26-16,-2-1 0 0,-2-5 32 0,-1 0-1 0,-3-4-31 15,-2 3 0-15,-4-3 30 0,0-1 2 0,-3 2-32 16,1 4 0-16,1 6 29 0,0 2 1 0,1 5-30 15,-1 3 0-15,2 5 26 0,3 5 1 0,-5 3-27 16,2 5 0-16,-7 4 20 0,2 7 1 0,2 1-21 16,1 4 0-16,3 2 17 0,1 6 1 0,1-2-18 15,0 1 0-15,0 3 15 0,0 6-1 0,0-2-14 16,1 4 0-16,4 4 17 0,-3 4 0 0,-1-4-17 16,1 4 0-16,1-4 17 0,2 1 1 0,-5 0-18 15,1-7 0-15,1-3 14 0,-2-2 2 0,-2-8-16 0,1-5 0 16,-4-8 14-16,0-8 0 0,-1-5-14 15,1-4 0-15,-4-7 13 0,-1-5-1 0,0-4-12 0,1-5 0 16,-2-9 11-16,-2-4 1 0,0-3-12 0,0 0 0 16,4-1 9-16,3-2 0 0,4 0-9 0,7 6 0 15,7 1 10-15,6 5 2 0,3 1-12 0,3 3 0 0,6 3 11 16,3 0 1-16,6 3-12 0,0 2 0 0,8 3 12 16,4-2 0-16,0 7-12 0,-2 4 0 0,-3 2 9 15,1 5 1-15,-1 3-10 0,3 3 0 0,-1 3 8 16,3 3 0-16,5-2-8 0,0-7 0 0,-56-8-2282 0</inkml:trace>
  <inkml:trace contextRef="#ctx0" brushRef="#br0" timeOffset="-4444.994">19745 11371 1545 0,'0'0'0'16,"0"0"0"-16,3 2 0 0,-3-2 4 0,5 1 2 16,-5-1-6-16,1 3 0 0,-1-3-11 0,4 7-1 0,-4-7 12 15,8 9 0-15,-8-9-1150 0</inkml:trace>
  <inkml:trace contextRef="#ctx0" brushRef="#br0" timeOffset="-4253.144">19949 11816 1369 0,'0'0'0'0,"0"0"0"15,5 13 0-15,-5-13 85 0,6 17 1 0,-6-17-86 16,2 25 0-16,-2-25 65 0,-8 23 2 0,8-23-67 15,-21 25 0-15,3-12 84 0,-1 2 0 0,-3-2-84 0,-2 0 0 16,-1-2 35-16,-1 1 1 0,-1 1-36 0,5 5 0 16,-1 2 22-16,3 2 2 0,2-1-24 0,2-1 0 15,16-20-1468-15</inkml:trace>
  <inkml:trace contextRef="#ctx0" brushRef="#br0" timeOffset="-3530.068">20980 11317 1746 0,'0'10'0'0,"0"-10"73"0,0 28 1 0,0 21-74 16,0 5 0-16,0-2 135 0,0-6 2 0,0-1-137 16,-1-4 0-16,1-3 83 0,-4-2 2 0,3-1-85 15,-1-5 0-15,1 0 31 0,-1-3 0 0,2-1-31 16,2-4 0-16,1-2 19 0,2-4 1 0,1-3-20 15,0-1 0-15,2-4 12 0,2-1 0 0,-1-6-12 16,-1-2 0-16,-8 1-1845 0</inkml:trace>
  <inkml:trace contextRef="#ctx0" brushRef="#br0" timeOffset="-3324.777">21189 11507 1934 0,'0'0'0'0,"-10"3"0"0,-7-1 0 0,-12 4 20 15,-7-1 1-15,-3 5-21 0,-2 4 0 0,-4 2 25 0,-3 4 1 16,2 2-26-16,0 1 0 0,1-1 43 0,4 2 1 16,1-4-44-16,3-4 0 0,-2-2 42 0,0 0 2 15,6 1-44-15,3-1 0 0,4-1 27 0,1-1 0 16,4-4-27-16,3-1 0 0,7-1 20 0,3-3 0 16,3-3-20-16,2 0 0 0,3 0-1720 0</inkml:trace>
  <inkml:trace contextRef="#ctx0" brushRef="#br0" timeOffset="-2255.346">21237 11200 1909 0,'0'0'0'0,"1"8"0"15,3 5 0-15,0 9 35 0,-2 6 0 0,3 2-35 16,1 4 0-16,-4-4 60 0,1 3 0 0,0 2-60 15,-1-3 0-15,-1 4 89 0,1 2-1 0,-2-5-88 16,-3 0 0-16,1-1 33 0,-3-2 0 0,2-3-33 16,0-5 0-16,0-3 20 0,0-1 1 0,1-4-21 0,2-1 0 15,0-4 26-15,0-1 1 0,2-2-27 0,1-1 0 16,-2-2 26-16,1-1-1 0,1-2-25 0,-3 0 0 0,3 0 24 16,2 0 1-16,3-2-25 0,3-4 0 0,4-5 18 15,0-2 0-15,0-1-18 0,-2 0 0 0,-4-1 12 16,-1 0 1-16,0 0-13 0,-2 3 0 0,-1 2 9 15,-2 4 1-15,-1 1-10 0,1 4 0 0,2-4 5 16,-3 2-1-16,1 3-4 0,0-4 0 0,0 3 3 16,2 1 0-16,3 0-3 0,1 1 0 0,1 3 0 0,-2-3 1 15,5 6-1-15,1-3 0 0,4 4 0 0,1 2 0 16,0 1 0-16,-3 0 0 0,0-2 0 0,-2-1 0 16,0-3 0-16,1 0 0 0,-6-4 0 0,3-1 0 15,-5-1 0-15,0-1 0 0,-2 2 0 0,1-3 0 16,-4 1 0-16,1 1 0 0,-2-1 0 0,1 1 0 15,0-1 0-15,-1 1 0 0,1-3 0 0,-1 1 0 0,1 2 0 16,0 1 0-16,1-4 0 0,-3 3 0 0,0-1 0 16,-3 1 0-16,1 1 0 0,0-3 1 0,2 1-1 15,0 0 0-15,-1 1 0 0,-1-1 1 0,2 1-1 16,0-1 0-16,0 0 2 0,0 1 0 0,0 1-2 16,0 0 0-16,0 0 2 0,0 0 1 0,0 0-3 15,-1 0 0-15,-1 0 3 0,0 0 0 0,1 0-3 16,-1-2 0-16,2-1 2 0,0-2 2 0,0-1-4 15,0 1 0-15,0 1 0 0,2-1 1 0,3 2-1 16,1-1 0-16,4 3 0 0,1 1 0 0,1 1 0 0,6 4 0 16,-1 3-5-16,4 3 1 0,0-1 4 0,-2 2 0 15,0 3-11-15,-1 0 0 0,-2 1 11 0,-2 2 0 16,-3-4-14-16,0 0 0 0,-4-3 14 0,-1-1 0 16,-1-1-12-16,0-1 1 0,-2-1 11 0,-2-3 0 15,1-2-10-15,0 1 1 0,1-1 9 0,-3-1 0 16,1 1-7-16,1-2 1 0,-2-2 6 0,0 1 0 0,0-1-2 15,0 0 1-15,0-1 1 0,0-3 0 0,0-2 0 16,0-3 0-16,2-2 0 0,2-4 0 0,4-4 0 16,0 1 0-16,0 2 0 0,-1 2 0 0,-1 4 1 15,2 1 0-15,-2 1-1 0,4-1 0 0,-4 5 3 0,-1-1-1 16,1 1-2-16,2 0 0 0,0 1 2 0,2-1 0 16,0 1-2-16,1 0 0 0,3 0 2 0,2 2 2 15,0 2-4-15,-3-1 0 0,-2 1 2 0,-2 1 1 16,1 1-3-16,-2 1 0 0,0 2 3 0,0-2-1 0,0 0-2 15,-5-1 0-15,0 2 1 0,-1-1 0 0,-1 1-1 16,3-1 0-16,-4 1 0 0,1 0 0 0,1 0 0 16,-1 2 0-16,3 1 0 0,-1 1 0 0,0 1 0 15,0 1 0-15,3 2-1 0,2-3 1 0,2 0 0 16,-4-2 0-16,2 1-1 0,-1-6 0 0,-1 1 1 16,0-1 0-16,-1 1-1 0,3-2 0 0,-5 0 1 15,2 0 0-15,0 0-2 0,-2-2 1 0,2-2 1 16,-3-1 0-16,1 2-1 0,0 0 0 0,2-1 1 15,-5 1 0-15,1 0 0 0,1 1 0 0,-1 1 0 16,-1-1 0-16,0 1 0 0,-1-1 1 0,-1 2-1 0,1 0 0 16,1 0 1-16,-3 0 2 0,1 2-3 0,0-1 0 15,-1 1 2-15,0-1 1 0,0 1-3 0,-2 0 0 16,0 1 4-16,0 0 0 0,2 2-4 0,-2 3 0 16,7-4 5-16,1 3 0 0,2 2-5 0,3 2 0 0,3 4 6 15,2 0-1-15,4 1-5 0,-1-5 0 16,5-1 6-16,3 1 1 0,1 0-7 0,3-2 0 0,-3-1 5 15,5 2 1-15,2-5-6 0,-5-2 0 0,2-3 12 16,-2 0 1-16,0-7-13 0,-1 0 0 0,-4-5 10 16,0 1 1-16,-1-1-11 0,-2-6 0 0,-19 18-2001 0</inkml:trace>
  <inkml:trace contextRef="#ctx0" brushRef="#br0" timeOffset="-2074.687">22933 11621 1934 0,'0'0'0'0,"-2"8"0"15,0 5 0-15,1 7 6 0,1 7-1 0,-3-1-5 16,3-4 0-16,3-2 0 0,-3-1 0 0,0-3 0 16,1-1 0-16,1-4-29 0,0 0 1 0,1-7 28 15,2 0 0-15,-5-4-1417 0</inkml:trace>
  <inkml:trace contextRef="#ctx0" brushRef="#br0" timeOffset="-1890.728">23028 11308 1482 0,'0'0'0'0,"0"1"0"0,4-1 0 15,-1 0 22-15,0 2 2 0,0 1-24 0,0-1 0 16,2 1 8-16,1 2 1 0,2 3-9 0,4 3 0 0,2 3-7 15,0 2 0-15,1 0 7 0,-1-1 0 0,-14-15-1149 16</inkml:trace>
  <inkml:trace contextRef="#ctx0" brushRef="#br0" timeOffset="-1546.91">23387 11632 1608 0,'0'0'0'16,"-2"-1"0"-16,2-2 0 0,0-1 0 0,-1 4 0 0,-4-4 0 15,-1 1 0-15,-4-1-2 0,-1 1 1 0,-3 2 1 16,-2-4 0-16,0 2 60 0,0 0-1 16,1 1-59-16,4-1 0 0,5 1 35 0,1 1 1 0,0-1-36 15,0 2 0-15,1 2 28 0,1-1 1 0,1 1-29 16,0 1 0-16,1-1 75 0,-1-1 2 0,-1 4-77 16,1 3 0-16,1 4 76 0,1 1 0 0,1 3-76 15,4 0 0-15,-2 1 63 0,4 2 1 0,-1-1-64 16,0-3 0-16,1-2 48 0,-1 0 2 0,1-1-50 15,-3 0 0-15,1 0 36 0,0-2 0 0,-2-2-36 16,-1-2 0-16,-1 0 31 0,1 1 0 0,-2-1-31 16,-2 0 0-16,-1 1 29 0,0-1 0 0,-2 2-29 15,-3-5 0-15,-1 2 24 0,-6-5 2 0,1 0-26 16,-2 0 0-16,-2 0 20 0,-1-7 1 0,0 1-21 16,2 0 0-16,6-1 16 0,1 0 2 0,4-3-18 0,1 4 0 15,3 3 15-15,1 1 0 0,1 0-15 0,0 1 0 16,0 1-2047-16</inkml:trace>
  <inkml:trace contextRef="#ctx0" brushRef="#br0" timeOffset="-1067.973">24168 11648 2009 0,'0'0'0'16,"-5"0"0"-16,-1 0 0 0,-4 0 10 0,-4 0 2 16,-7 0-12-16,-3 0 0 0,-8 2 38 0,-4-1 1 0,2 3-39 15,1 2 0-15,2 0 70 0,6 2-1 0,3 3-69 16,1-3 0-16,2 3 27 0,0 2 1 0,4 0-28 16,6-1 0-16,4-2 18 0,3 1 0 0,6 0-18 15,2 0 0-15,4 0 29 0,1 0 2 0,3-3-31 16,2 2 0-16,5 1 34 0,1 1 2 0,-1-1-36 15,-4-1 0-15,-1-7 40 0,-1 2 0 0,-1-8-40 16,0 1 0-16,-1-1 33 0,0-7 0 0,-4 1-33 16,1-1 0-16,-1-7 23 0,1 0 0 0,-4-2-23 15,-1 3 0-15,-3-2 16 0,-2 2 0 0,0 1-16 16,-2-1 0-16,2 3 4 0,0-3 1 0,-1 4-5 16,1-1 0-16,1 5 1 0,1 2 0 0,-2 4-1 0,-2-3 0 15,1 4 0-15,-1-1 0 0,2 1 0 0,0 1 0 16,0 1 0-16,0 1 0 0,0 4 0 0,2 2 0 15,2 5 0-15,4 6 0 0,2 1 0 0,1 1 0 0,5 4 0 16,1-1 1-16,3-2-1 0,-1-1 0 0,-2-5 0 16,1-1 1-16,-1 0-1 0,1-1 0 0,1-6 0 15,-5 0 1-15,-1-4-1 0,0 0 0 0,-5-6 0 16,-2-3 1-16,-1-1-1 0,0 0 0 0,-5 6-2031 16</inkml:trace>
  <inkml:trace contextRef="#ctx0" brushRef="#br0" timeOffset="-785.127">24460 11712 1733 0,'0'0'0'16,"1"3"0"-16,1-3 0 0,-1 1 6 0,1 2 1 16,1 4-7-16,4 4 0 0,-1 6 10 0,3 7 0 0,1-2-10 15,0-1 0-15,-1 1 83 0,1-1 0 0,-1-3-83 16,-1 1 0-16,0-1 35 0,-1-4 1 0,-3 0-36 16,0-6 0-16,-4-1 24 0,0-4 2 0,0 0-26 15,0-1 0-15,0-1 56 0,0-1 0 0,0-3-56 16,0-2 0-16,0-3 59 0,0 0-1 0,0-7-58 15,1-4 0-15,4-4 43 0,0-3 0 0,1 0-43 16,2 4 0-16,2 3 29 0,1 2 0 0,3 1-29 16,1-2 0-16,-1 3 19 0,3-1 0 0,-1 3-19 15,2 2 0-15,-4 3 4 0,-1 3 1 0,3 4-5 16,1 2 0-16,3 4 1 0,2 1 0 0,0 2-1 16,-1 3 0-16,1 4 0 0,-3-1 1 0,2 2-1 0,1 0 0 15,2-2 0-15,0-2 0 0,0 1 0 0,-3 0 0 16,1 3 0-16,-1 1 1 0,-2 0-1 0,0-1 0 15,-3-3 0-15,0 0 1 0,-5-4-1 0,2-3 0 0,-13-6-1859 16</inkml:trace>
  <inkml:trace contextRef="#ctx0" brushRef="#br0" timeOffset="-463.08">25427 11604 1947 0,'0'0'0'16,"6"-5"0"-16,1-3 0 0,6-4 37 0,1-4 0 15,-3 1-37-15,2 3 0 0,1 1 37 0,2 1 1 0,0 2-38 16,-2 0 0-16,2 2 39 0,-3 3 0 0,1 3-39 16,1-3 0-16,1 6 50 0,0-2 0 0,1 6-50 15,2 5 0-15,2 3 29 0,1 7 1 0,1-2-30 16,-3 3 0-16,3 0 21 0,-1 3 1 0,0 1-22 15,1 1 0-15,-1 1 31 0,0-1 0 0,-1-4-31 16,-2-2 0-16,-1-3 31 0,-2 0 2 0,0-3-33 16,-1-2 0-16,1-1 34 0,-1-1-1 0,-1-1-33 15,0-3 0-15,2-3 24 0,0 0 1 0,-1-8-25 16,-1 0 0-16,-14 3-1964 0</inkml:trace>
  <inkml:trace contextRef="#ctx0" brushRef="#br0" timeOffset="-234.479">26076 11531 2161 0,'0'0'0'0,"-7"10"0"0,-2 9 0 0,-7 9 45 16,-3 10 1-16,-2-2-46 0,0-1 0 0,1-1 137 0,-3-1 1 15,-2-2-138-15,-1 0 0 0,-2 0 96 0,-3-1 1 16,4-1-97-16,3-1 0 0,4 4 34 0,2-4 1 15,4-2-35-15,3-6 0 0,4-5 15 0,4-4 1 16,3-5-16-16,0-6 0 0,0 0-2116 0</inkml:trace>
  <inkml:trace contextRef="#ctx0" brushRef="#br0" timeOffset="15.463">26414 10983 2135 0,'0'0'0'0,"-2"7"0"15,-1 0 0-15,0 8 31 0,-2 5 1 0,2 2-32 0,0 2 0 16,-1 2 82-16,1-3 0 0,0 4-82 0,0 0 0 15,-2 2 69-15,-1-2 1 0,1-2-70 0,2-1 0 16,3-2 31-16,0-2 2 0,1-1-33 0,1 0 0 0,1-1 19 16,2-2 0-16,-2-2-19 0,-1 0 0 0,-1 0 16 15,-1 1-1-15,3-6-15 0,4-3 0 0,-7-6-1976 16</inkml:trace>
  <inkml:trace contextRef="#ctx0" brushRef="#br0" timeOffset="747.553">28089 11778 2135 0,'0'0'0'16,"-3"2"0"-16,-1-1 0 0,0 4 20 0,-4 1 2 16,-5 2-22-16,-5 2 0 0,-2-2 71 0,-6 3 1 15,-1 1-72-15,-2-4 0 0,2 0 84 0,0-1 1 16,0-1-85-16,0 2 0 0,0 0 30 0,1-2 0 0,6 0-30 16,1-4 0-16,3-1 19 0,3 1 0 0,3 1-19 15,2-1 0-15,4-2 27 0,0 0 1 0,3 0-28 16,-1 0 0-16,1 0 25 0,-1 0 0 0,0 0-25 15,1 1 0-15,1-1 20 0,0 0 1 0,0 0-21 16,1 2 0-16,4-2 19 0,3 0 1 0,5 0-20 16,3 0 0-16,5 0 16 0,4 0 1 0,-1 2-17 15,-5 1 0-15,-3 0 12 0,-2 0 1 0,1 2-13 16,-2-2 0-16,-2 2 9 0,-3-2 1 0,0 0-10 16,0 3 0-16,0 2 5 0,0 2 2 0,-4 1-7 15,0 2 0-15,-6 2 3 0,-1 0 1 0,-2-1-4 16,-1-5 0-16,-2 2 2 0,-4-4 0 0,0-1-2 0,-4-1 0 15,-3 0 1-15,-4 1 1 0,1-3-2 16,0-3 0-16,1-1 0 0,2-1 1 0,1-4-1 0,2 1 0 16,16 5-2158-16</inkml:trace>
  <inkml:trace contextRef="#ctx0" brushRef="#br0" timeOffset="919.038">27982 11867 1721 0,'0'0'0'0,"2"3"0"0,1-3 0 0,0 0 28 0,-1 1 1 16,-1 3-29-16,1-1 0 0,-1 1 52 0,1 4-1 15,0 3-51-15,-1 4 0 0,1 4 32 0,-1 1-1 16,1 1-31-16,0-7 0 0,-1-3 24 0,2-1 1 16,1-6-25-16,-3-2 0 0,-1-2-1495 0</inkml:trace>
  <inkml:trace contextRef="#ctx0" brushRef="#br0" timeOffset="1123.295">28076 11319 1960 0,'0'0'0'0,"2"8"0"15,-1 1 0-15,2 10 12 0,1 5 1 0,-3 3-13 16,1 1 0-16,-1 4 22 0,1 5 2 0,0 1-24 0,-1 0 0 15,1 0 52-15,-2 1 1 0,0-1-53 0,0-6 0 16,0-2 33-16,0-2-1 0,-2-4-32 0,1-3 0 16,-1-5 22-16,0-2-1 0,4-3-21 0,1-3 0 15,-3-8-1683-15</inkml:trace>
  <inkml:trace contextRef="#ctx0" brushRef="#br0" timeOffset="1312.423">28220 11674 1884 0,'0'0'0'0,"-8"0"0"0,-7 1 0 0,-7 2 20 0,-7 0 0 15,1 2-20-15,-1-3 0 0,0 4 37 0,-1-1 0 16,0 1-37-16,-1 1 0 0,1-3 21 0,0 3 2 16,4-1-23-16,4 3 0 0,3 1 19 0,3-1 0 0,5-1-19 15,1-1 0-15,10-7-1561 0</inkml:trace>
  <inkml:trace contextRef="#ctx0" brushRef="#br0" timeOffset="1498.979">28427 11870 1997 0,'0'0'0'0,"1"0"0"15,3 1 0-15,2 1 39 0,2 3 2 0,-2-5-41 16,-3 1 0-16,-1 1 37 0,-2-1 0 0,0 1-37 15,0 0 0-15,0-1 5 0,0 1 1 0,0-1-6 0,2 3 0 16,1 0 20-16,2-2 0 0,4 1-20 0,6-3 0 16,-15 0-1653-16</inkml:trace>
  <inkml:trace contextRef="#ctx0" brushRef="#br0" timeOffset="1841.876">29482 11123 1771 0,'0'0'0'16,"-8"-7"0"-16,-5 1 0 0,-6-5 0 0,-6-3 2 16,-1 2-2-16,-1 5 0 0,-2 2 6 0,2 0 2 15,2 5-8-15,1 2 0 0,0 1 38 0,0 2 2 0,2 6-40 16,3 3 0-16,1 6 19 0,0 4 1 0,1 3-20 15,1 0 0-15,2 3 14 0,1 2 2 0,2-1-16 16,3 1 0-16,3 0 34 0,2-1-1 0,3 1-33 16,0 1 0-16,-2 1 53 0,2 0 0 0,2 3-53 15,-1-2 0-15,1 3 56 0,0 1 0 0,-1-1-56 16,2-3 0-16,1-3 50 0,-1-2-1 0,0-3-49 16,-1 1 0-16,-1-6 40 0,-1 2 2 0,0 0-42 15,-1-7 0-15,-1 2 31 0,0-4 1 0,2-3-32 16,0-2 0-16,-1-6 21 0,1-2 0 0,0 0-21 15,0-1 0-15,0-1 15 0,0 0 1 0,0 0-16 16,-2 0 0-16,2 0-1902 0</inkml:trace>
  <inkml:trace contextRef="#ctx0" brushRef="#br0" timeOffset="2566.96">27700 11582 2009 0,'0'0'0'15,"3"-2"0"-15,0 1 0 0,2-1 0 0,3 0 1 16,3 4-1-16,2 3 0 0,1 4 2 0,1 2-1 0,1 4-1 15,3 2 0-15,5 7 13 0,1 4 1 0,1-2-14 16,-1 0 0-16,1 0 21 0,-1-1 1 0,-1 2-22 16,-2-2 0-16,1-1 18 0,-1 3 0 0,-1 0-18 15,-1-5 0-15,0 0 36 0,-3 0 0 0,1-1-36 16,-2-2 0-16,-2-3 64 0,-1-4 0 0,-1-4-64 16,1-1 0-16,0-6 57 0,0-2 1 0,-1-4-58 15,0-3 0-15,-12 8-1826 0</inkml:trace>
  <inkml:trace contextRef="#ctx0" brushRef="#br0" timeOffset="2776.906">28272 11510 2009 0,'0'0'0'0,"-8"8"0"0,-5 2 0 0,-7 9 18 15,-7 1 1-15,0 4-19 0,-1 2 0 16,1 2 52-16,-1 1 0 0,2 1-52 0,2 0 0 0,4 1 49 15,0 1 1-15,1 0-50 0,-1-1 0 0,-1 3 33 16,0-1 1-16,2-3-34 0,1-2 0 0,3-2 20 16,0-1 1-16,1-3-21 0,1-3 0 0,2-3 27 0,1-2 0 15,4-3-27-15,1-1 0 0,2-5 23 0,1-2-1 16,4-3-22-16,0 0 0 0,-2 0-1843 0</inkml:trace>
  <inkml:trace contextRef="#ctx0" brushRef="#br0" timeOffset="3257.302">28647 11775 1494 0,'0'0'0'0,"-3"-2"0"0,-1 1 0 16,-2-6 32-16,-2 1 0 0,-3 0-32 0,-4-1 0 16,0 1 56-16,-1-2 0 0,0 0-56 0,-2 2 0 15,1 3 64-15,-1-2 1 0,2 3-65 0,2 1 0 0,3 1 29 16,1 1 0-16,1 3-29 0,-1 0 0 0,0 3 18 15,2-1 0-15,0 2-18 0,-3 1 0 0,0 2 16 16,0 4 1-16,1-4-17 0,2 1 0 0,-1 1 14 16,-1 0 0-16,2-1-14 0,4 4 0 0,2 0 22 0,4 0-1 15,2 1-21-15,4-1 0 0,3 3 31 0,4 3 2 16,-1-1-33-16,1-1 0 0,0-2 45 0,5 2 0 16,0-1-45-16,1-3 0 0,0-3 47 0,-1-5 0 15,1 0-47-15,0 0 0 0,-2-2 47 0,0-1 0 16,0-2-47-16,0 0 0 0,1 0 40 0,-3-1-1 15,1-4-39-15,-1 1 0 0,1-1 33 0,-1-1 2 0,-1-3-35 16,-3-1 0-16,-4 3 23 0,-1-4 0 0,-1 1-23 16,-4 1 0-16,-3 6-1900 0</inkml:trace>
  <inkml:trace contextRef="#ctx0" brushRef="#br0" timeOffset="3480.51">28785 11879 1608 0,'0'0'0'0,"0"2"0"16,-1-2 0-16,-2 1 33 0,-1 3 2 0,-2 0-35 16,-4 4 0-16,-5 3 40 0,-5 2 1 0,1 0-41 0,0-1 0 15,0 1 32-15,0 0 2 0,0-2-34 0,-2-2 0 16,0-2 48-16,1-1 2 0,-1 0-50 0,0 1 0 16,2-1 28-16,2 2 1 0,1-5-29 0,0 0 0 15,0-3 22-15,0-1 2 0,0-3-24 0,1 0 0 16,3-4 49-16,1 0 1 0,-1-2-50 0,-2-2 0 0,-2-4 51 15,-1-2 1-15,1 1-52 0,3 0 0 16,13 17-1670-16</inkml:trace>
  <inkml:trace contextRef="#ctx0" brushRef="#br0" timeOffset="3718.829">28538 11075 1859 0,'0'0'0'0,"-1"10"0"16,-1 7 0-16,1 5 2 0,-1 10 2 0,2 1-4 15,0 0 0-15,0 2 3 0,0-2 0 0,-2-1-3 16,-1-3 0-16,0-4 37 0,-2-3 0 0,-1-1-37 15,-1 1 0-15,-1-5 23 0,-1 1 0 0,-1 1-23 16,1 0 0-16,9-19-1494 0</inkml:trace>
  <inkml:trace contextRef="#ctx0" brushRef="#br0" timeOffset="4437.619">28940 11110 1821 0,'0'0'0'0,"0"1"0"0,0-1 0 0,0 0 22 15,-2 0 1-15,1 7-23 0,-1 5 0 0,1 6 55 0,-3 6 1 16,1-1-56-16,0 1 0 0,0 0 85 0,0 0 0 16,3-1-85-16,0 1 0 0,1 1 33 0,4 2-1 15,1 2-32-15,2 4 0 0,2 2 22 0,0 3-1 16,1 3-21-16,1 2 0 0,3 0 35 0,1 3 1 15,0-2-36-15,-2-1 0 0,2-4 38 0,1-6 1 16,-2 4-39-16,-2-1 0 0,-4 1 40 0,1-1-1 16,-1-1-39-16,-1-3 0 0,0-2 38 0,0-2 1 0,2-1-39 15,-1-6 0-15,-2-7 32 0,-1-3-1 0,-1-3-31 16,0-3 0-16,-2-4 21 0,-2-2 1 0,1-3-22 16,0 1 0-16,-2 3-2000 0</inkml:trace>
  <inkml:trace contextRef="#ctx0" brushRef="#br0" timeOffset="4999.54">29002 11423 1909 0,'0'0'0'0,"0"-6"0"0,0-5 0 15,2-6 6-15,-1-4 1 0,1-1-7 0,0-2 0 16,1-1 4-16,2-1 2 0,1 1-6 0,2 0 0 15,3-2 9-15,0-2 0 0,4 4-9 0,2 4 0 0,5 7 25 16,4 1-1-16,-1 2-24 0,1 3 0 0,-2 1 19 16,0 2 0-16,0 0-19 0,-1 3 0 0,1 2 16 15,0 4 1-15,2 0-17 0,-1 4 0 0,-1 3 35 16,0 4 1-16,-2 0-36 0,-2 6 0 0,-3 3 42 16,-3 3 2-16,-2 0-44 0,-3 0 0 0,-1 1 35 0,-1-1 1 15,-4 0-36-15,-3-3 0 0,-3-4 30 0,-2 1 0 16,-3-4-30-16,-2 1 0 0,-1-4 34 0,-2 0 1 15,-1 0-35-15,0-3 0 0,-2 1 31 0,-2-3 1 16,1-1-32-16,1 1 0 0,0-1 27 0,0-1 1 16,1-1-28-16,3-3 0 0,1-1 27 0,-1 1-1 0,4-3-26 15,4 0 0-15,2 0 22 0,2 0-1 0,0 0-21 16,0 2 0-16,0-1 16 0,0 1 0 0,6 2-16 16,9 4 0-16,7 5 11 0,5 1 0 0,0 1-11 15,0-1 0-15,0 0 8 0,-1 0 1 0,1 2-9 16,0 2 0-16,0-1 5 0,0 2 1 0,-1-2-6 15,-2 1 0-15,-4 1 3 0,0-3 2 0,-3 1-5 16,-1 0 0-16,-2-1 3 0,-1 3 1 0,-2-1-4 16,-1 2 0-16,-4 1 2 0,-3 1 1 0,-4 0-3 15,-4-1 0-15,-3-2 3 0,-3-2-1 0,-3-1-2 16,-2-3 0-16,-3-2 2 0,-2-2 1 0,-3-2-3 0,-2-3 0 16,-2 1 7-16,-6-5 1 0,1 0-8 0,-2 0 0 15,0 0 11-15,-4 0 2 0,4-6-13 0,5 1 0 16,3 2 16-16,1 0 1 0,4-1-17 0,3 4 0 0,3-3 14 15,2 3 0-15,4-1-14 0,4-1 0 0,6 2-2141 16</inkml:trace>
  <inkml:trace contextRef="#ctx0" brushRef="#br0" timeOffset="5230.492">29920 11816 1871 0,'0'0'0'0,"-1"0"0"16,-1 2 0-16,0 1 40 0,1 5-1 15,-6 1-39-15,0 9 0 0,-3 4 81 0,-1 1-1 0,0 4-80 16,1 3 0-16,2 4 63 0,0 1 0 0,-1-1-63 16,-1 1 0-16,0-3 34 0,1 0 1 0,1-9-35 15,0 3 0-15,-2-4 20 0,1-2 0 0,-1-1-20 16,-1 0 0-16,-2-1 16 0,-1-4 1 0,1 2-17 15,0 3 0-15,1 1 12 0,1 1 0 0,1-4-12 16,2-4 0-16,8-13-1803 0</inkml:trace>
  <inkml:trace contextRef="#ctx0" brushRef="#br0" timeOffset="6366.034">30687 11233 1695 0,'0'0'0'0,"-2"-4"0"0,-1-9 0 0,-2-3 27 15,-1-4 1-15,0-1-28 0,-2 5 0 0,-2 3 93 16,-1-1 2-16,-2 8-95 0,-1-5 0 0,-2 3 105 16,0 2 2-16,0 2-107 0,-2-2 0 0,2 1 30 15,1 1 0-15,-3-1-30 0,2 2 0 0,0-1 27 0,0 3 1 16,0-2-28-16,0 3 0 0,2 3 34 0,0 2 1 15,2 4-35-15,3 5 0 0,1 7 31 0,2 1 1 16,2 5-32-16,3 2 0 0,1 1 33 0,1 0 1 16,3 0-34-16,0 1 0 0,6 3 26 0,1-3 1 15,-1 4-27-15,-2 2 0 0,0-1 20 0,-2 4 1 16,2-2-21-16,0 0 0 0,-2 0 15 0,2 0-1 16,0-5-14-16,-3 0 0 0,0-1 10 0,0-2 2 0,-1-3-12 15,1-3 0-15,-2 1 9 0,0-3 1 0,-1 2-10 16,-2-1 0-16,-2 1 10 0,1-2 1 0,-1-3-11 15,1-1 0-15,-1-6 9 0,-1 0 0 0,0-5-9 16,1 0 0-16,2-6 7 0,0-1 1 0,-1-1-8 16,-1-2 0-16,2 3-2013 0</inkml:trace>
  <inkml:trace contextRef="#ctx0" brushRef="#br0" timeOffset="6586.098">30633 11683 1847 0,'0'0'0'0,"-3"0"0"0,-2 3 0 16,-3-3 0-16,-3 0 1 0,-7 0-1 0,-1 0 0 0,-5 2 11 15,-5 1 1-15,2 0-12 0,2 0 0 16,1 2 42-16,2 0 0 0,-1 0-42 0,-2-2 0 0,-2-2 21 16,-4 1-1-16,3 3-20 0,1-2 0 0,1 2 14 15,4-1 2-15,1 1-16 0,2 0 0 0,3 1 36 0,3-4 0 16,4-1-36-16,1 1 0 0,3 1 28 15,3-1 1-15,2-2-29 0,0 0 0 0,0 0-1617 0</inkml:trace>
  <inkml:trace contextRef="#ctx0" brushRef="#br0" timeOffset="6899.095">30951 11161 1709 0,'0'0'0'0,"-4"3"0"15,-3 0 0-15,-4 3 27 0,-3 2 1 0,-2 3-28 16,0 5 0-16,0 5 37 0,0 1 0 0,0 5-37 16,0-2 0-16,2 7 64 0,1-1 1 0,2 4-65 15,3 2 0-15,3 1 34 0,2 1 2 0,3 2-36 16,2 1 0-16,1-1 23 0,2 1-1 0,-1 0-22 0,1-8 0 15,0 1 32-15,0-6-1 0,-2-1-31 16,0 4 0-16,-1-2 43 0,-1 0-1 0,4-3-42 0,3-3 0 16,2-4 42-16,1 1-1 0,0-8-41 0,0-2 0 0,-11-11-1736 15</inkml:trace>
  <inkml:trace contextRef="#ctx0" brushRef="#br0" timeOffset="7097.224">30889 11598 1884 0,'0'0'0'15,"2"1"0"-15,1 1 0 0,0 1 28 0,-1 2 0 16,3 3-28-16,4 9 0 0,6 10 48 0,2 6 1 0,2-3-49 16,0 0 0-16,2-4 58 0,1-3 0 15,-1-2-58-15,0 0 0 0,1-2 38 0,2-2 0 0,0 0-38 16,-2-2 0-16,-1 0 23 0,0 0 0 0,-1-7-23 15,1-4 0-15,-2-4 9 0,-1-8 1 0,-4 0-10 16,0-1 0-16,-14 9-1721 0</inkml:trace>
  <inkml:trace contextRef="#ctx0" brushRef="#br0" timeOffset="7292.328">31283 11609 1808 0,'0'0'0'0,"-5"3"0"0,-1 2 0 16,-5-1 70-16,-4 4 0 0,-2 3-70 0,-2 2 0 15,-4 3 92-15,-1 1 0 0,-1 1-92 0,1 1 0 16,0-4 55-16,0 6 0 0,2 0-55 0,3 1 0 16,0-2 43-16,1 4 1 0,2 1-44 0,0 2 0 15,2-1 27-15,3 2 1 0,3-3-28 0,0-2 0 0,1-6 24 16,3-1 0-16,0-3-24 0,3-4 0 0,1-4 17 16,0-2 1-16,0-3-18 0,0-2 0 0,0 2-1851 15</inkml:trace>
  <inkml:trace contextRef="#ctx0" brushRef="#br0" timeOffset="7546.741">31535 11180 1758 0,'0'0'0'0,"0"4"0"16,-2 3 0-16,2 4-1 0,0 3 0 0,-1 2 1 15,-3 1 0-15,1 1 6 0,-2 1 1 0,1-2-7 16,-1-1 0-16,2-3 1 0,1-1 2 0,1-1-3 16,-3-3 0-16,3-3 4 0,-1-2 2 0,-1-1-6 15,1-1 0-15,2-1-1338 0</inkml:trace>
  <inkml:trace contextRef="#ctx0" brushRef="#br0" timeOffset="7974.406">31683 11078 1784 0,'0'0'0'0,"2"7"0"0,-1 2 0 0,2 8 1 16,1 4 0-16,-3 3-1 0,1 1 0 0,-1 2-1 15,1 2 1-15,0-1 0 0,-1-3 0 0,4 2 46 16,1 0 0-16,1-1-46 0,-3-3 0 0,1 1 26 0,2 0 0 16,1-2-26-16,0-3 0 0,0 2 20 0,0 1 1 15,0 0-21-15,-1-5 0 0,1 1 54 0,-1-2 0 16,-1-2-54-16,2 0 0 0,2-1 54 0,-1-1 0 16,-1 3-54-16,-1-4 0 0,-3 0 55 0,1 0 1 15,-2 0-56-15,-1 2 0 0,0-4 48 0,-1 2 1 16,1-1-49-16,-2 1 0 0,-2-3 43 0,1 1 0 0,-3 2-43 15,1-3 0-15,-2 2 39 0,-1-2 0 0,0 3-39 16,-1-3 0-16,-1 1 32 0,0-1 0 0,-3 2-32 16,0-1 0-16,-2 0 27 0,-1 1 0 0,-2-1-27 15,0 1 0-15,0-1 22 0,0 1 2 0,2-2-24 16,1 1 0-16,2-1 19 0,0 2 0 0,0-2-19 16,-2-2 0-16,-1-1 16 0,-2 0 0 0,3-2-16 15,2-2 0-15,1-1 11 0,2 0 1 0,2 0-12 16,1 0 0-16,5 0-2112 0</inkml:trace>
  <inkml:trace contextRef="#ctx0" brushRef="#br0" timeOffset="8208.63">32125 11360 2135 0,'0'0'0'0,"3"0"0"0,0 0 0 0,2 0 0 0,3 0 0 16,0 0 0-16,-2 0 0 0,0 0-16 0,1 0 2 15,-1-2 14-15,4-1 0 0,1 3 0 0,2 0 0 0,-1 0 0 16,0 0 0-16,-1 0 0 0,0 2 0 0,-2-1 0 15,-1 1 0-15,-8-2-1579 0</inkml:trace>
  <inkml:trace contextRef="#ctx0" brushRef="#br0" timeOffset="8403.462">32215 11575 1909 0,'0'0'0'0,"2"0"0"16,1 0 0-16,0 0 35 0,-1 0 0 0,0 0-35 15,1 2 0-15,3 0 69 0,4-1-1 0,1-1-68 16,0 0 0-16,0 2 94 0,0-1 0 0,2-1-94 0,0 0 0 16,-4 0 34-16,1 0 1 0,1 0-35 0,2 0 0 15,0-1 21-15,-1-2 1 0,0-1-22 0,-1 3 0 16,-2-1 35-16,-1 1 1 0,2-1-36 0,-1 0 0 0,-9 2-1866 16</inkml:trace>
  <inkml:trace contextRef="#ctx0" brushRef="#br0" timeOffset="10235.775">32670 11267 1795 0,'-2'1'0'0,"0"1"61"0,1-1 0 0,-15 17-61 16,-2 4 0-16,4 2 5 0,3 4-1 0,3-4-4 15,2-2 0-15,1-1 36 0,2-1 0 0,1 1-36 16,-1 4 0-16,0 4 21 0,-1 1 2 0,3-2-23 16,2 1 0-16,4-1 17 0,2 1 1 0,2-2-18 15,4 0 0-15,3-5 52 0,1 2 1 0,4-1-53 16,3-5 0-16,5-6 57 0,3 1 2 0,-1-3-59 15,1-3 0-15,2-2 50 0,2-2 2 0,0-3-52 16,-5-3 0-16,0-3 49 0,-3-4 1 0,1-2-50 16,-2-3 0-16,-1-4 42 0,-1-3 2 0,-3-5-44 15,-1-1 0-15,-3-4 30 0,-2-7 2 0,-5 1-32 0,-3-4 0 16,-7 4 26-16,-1 0-1 0,-3 2-25 0,-2-2 0 16,-1 2 18-16,0 1 0 0,-2 0-18 0,-2 2 0 15,-1 1 15-15,-2 4-1 0,0-1-14 0,1 4 0 16,-1 3 13-16,0 3 0 0,2 6-13 0,2 5 0 0,2 8 11 15,2 8 1-15,2 1-12 0,2 10 0 0,1 10 9 16,0 7 0-16,1 4-9 0,2 3 0 0,4 1 6 16,1 5 2-16,0 5-8 0,-2 3 0 0,2 3 6 15,2 7 1-15,-4 2-7 0,-1-2 0 0,-4 2 4 0,-1 3 2 16,-3-4-6-16,-3-2 0 0,-4-1 3 0,-1-2 2 16,-2-6-5-16,-1-1 0 0,0-4 3 0,-1-3 0 15,-1-6-3-15,-1-4 0 0,-1-7 3 0,1-5 0 16,-2-8-3-16,-1-3 0 0,3-8 2 0,1-7 0 15,0-7-2-15,0-3 0 0,2-9 5 0,1-4 0 16,3-5-5-16,2-3 0 0,2-6 7 0,1-6 1 0,4 3-8 16,4 2 0-16,5 6 10 0,5-4 0 0,4 2-10 15,1-1 0-15,1-4 13 0,0 2-1 0,5 0-12 16,5-1 0-16,4 4 12 0,5 0 1 0,2 3-13 16,0 3 0-16,0 5 11 0,1 3 1 0,1 3-12 15,-2 5 0-15,-4 6 19 0,1 2 0 0,1 1-19 16,0 2 0-16,2 2 36 0,2-1 0 0,-42-1-2376 15</inkml:trace>
  <inkml:trace contextRef="#ctx0" brushRef="#br0" timeOffset="38232.732">13253 12258 841 0,'0'0'0'0,"0"0"0"0,-17-5 0 0,-3 2 44 0,-2 0 1 15,-3-1-45-15,-1 1 0 0,2 2 100 0,-5-1 0 16,4 2-100-16,-4-3 0 0,4 0 80 0,1 1 1 16,5-1-81-16,-5 1 0 0,3 1 28 0,0-1 1 15,4 1-29-15,-1 1 0 0,2-2 27 0,4 1 1 16,-1 1-28-16,2 1 0 0,9-1 25 0,-1-1 1 0,1 1-26 15,1 0 0-15,1 0 25 0,0 0 0 0,0 0-25 16,0 0 0-16,0 0 26 0,0 0 0 0,1 0-26 16,4 0 0-16,2-2 24 0,1-1 0 0,6 0-24 15,5 3 0-15,5-5 25 0,5 2 0 0,-1 3-25 16,-1-3 0-16,-3 1 30 0,2 0 1 0,-1 1-31 16,4 1 0-16,0 1 33 0,1 1-1 0,0-2-32 15,-1 0 0-15,1 2 44 0,2 1 1 0,-6-3-45 16,-1 3 0-16,-1 2 42 0,-2-4 0 0,-3 2-42 15,-1 1 0-15,-2-1 51 0,-3 0 0 0,-5-2-51 16,-4 1 0-16,0-2 39 0,-4 0 0 0,0 0-39 0,-2 3 0 16,0-3 30-16,-1 2 2 0,-5-2-32 0,-6 0 0 15,-7 0 25-15,-4 0 2 0,-2-2-27 0,-1-1 0 16,1 0 18-16,0 1 0 0,-1-1-18 0,-4 0 0 16,1 0 15-16,-2 0 0 0,-1-5-15 0,4 3 0 15,2 2 17-15,-3 0 1 0,6-1-18 0,1 1 0 0,-2 0 17 16,2 0 1-16,2 0-18 0,3 1 0 0,1 2 14 15,6 2-1-15,-1-4-13 0,5 1 0 0,5 1 13 16,3 0 2-16,1 0-15 0,1 0 0 0,-2 0 15 16,0 0-1-16,8 0-14 0,5 0 0 0,11 0 15 15,6 1 0-15,3 1-15 0,-2-1 0 0,2-1 15 0,4 0 0 16,4 0-15-16,1 0 0 0,4 0 14 0,2 0 2 16,1 0-16-16,-3 2 0 0,-1 1 13 0,-4-1 1 15,-1 1-14-15,-3 0 0 0,-4 0 12 0,-4 2 1 16,-3 0-13-16,-6-1 0 0,-5 1 13 0,-4 0 1 15,-6-2-14-15,-1-3 0 0,-2 0 14 0,-4 0 1 0,-4 0-15 16,-2 0 0-16,-8 0 13 0,-1 0 1 0,-9 0-14 16,-3-1 0-16,-4-4 10 0,-9-2 1 0,4 3-11 15,-2-3 0-15,5 3 10 0,-3-1 0 0,-2 2-10 16,5 1 0-16,-2-3 11 0,4 4 1 0,3-2-12 16,1 1 0-16,3 2 10 0,3-2 1 0,5 1-11 15,1 1 0-15,4 1 10 0,2 1 1 0,1-2-11 16,4 2 0-16,4-2 13 0,2-2-1 0,0 2-12 15,0 0 0-15,0 3 9 0,0 0 1 0,10 4-10 16,6 2 0-16,4 5 8 0,9 4 0 0,0-7-8 16,3-6 0-16,-32-5-2145 0</inkml:trace>
  <inkml:trace contextRef="#ctx0" brushRef="#br0" timeOffset="39818.538">18444 12335 1143 0,'0'0'0'0,"0"0"0"0,-1-3 0 16,1 3 76-16,-2-3 2 0,2 3-78 0,0-3 0 0,0 3 40 15,-1-3 1-15,1 3-41 0,-4-4 0 0,4 4 31 16,-1-3 2-16,1 3-33 0,0-1 0 0,0 1 17 16,-3 0 1-16,3 0-18 0,0 0 0 0,0 0 11 15,0 0 0-15,0 0-11 0,4 1 0 0,-4-1 8 16,21 3-1-16,-2 2-7 0,4 2 0 0,5 2 6 16,2 2 1-16,2-1-7 0,-1-2 0 0,-4-2 4 0,1-1 2 15,1 1-6-15,1 0 0 0,2 1 6 0,2-1 0 16,-4 2-6-16,-4-3 0 0,-4 1 8 0,-3-1 1 15,-1-1-9-15,-4 1 0 0,-6-2 15 0,-3-1-1 16,-2 1-14-16,-2-1 0 0,1-2 28 0,-2 0 1 0,-2 0-29 16,-1 0 0-16,2-2 36 0,-6-1 1 0,-6-2-37 15,-6 0 0-15,-6-4 39 0,-7-1-1 0,0-1-38 16,2 0 0-16,3-1 38 0,1-3 0 0,2 3-38 16,-3 2 0-16,3 2 31 0,2 0 1 0,4 2-32 15,-1 0 0-15,2 1 45 0,1 2 0 0,5 3-45 16,0-3 0-16,6 3 45 0,3 0 1 0,7 0-46 15,1 0 0-15,4 0 42 0,1 0 1 0,10 3-43 16,6 2 0-16,11 2 34 0,5 3-1 0,5-1-33 16,3 1 0-16,-2-1 25 0,4-1 1 0,-4 0-26 15,-4 3 0-15,-5-3 22 0,-3 2 1 0,-6-2-23 16,-3-2 0-16,-8 0 22 0,-4 2 0 0,-6 0-22 16,-7 0 0-16,-6-2 24 0,-5-1 0 0,-7 0-24 0,-8-3 0 15,-8 1 18-15,-9 0-1 0,-3-5-17 0,-4-4 0 16,47 6-1874-16</inkml:trace>
  <inkml:trace contextRef="#ctx0" brushRef="#br0" timeOffset="40897.402">13344 12315 1168 0,'0'0'0'16,"0"0"0"-16,25 1 0 0,-2-1 57 0,5 0 0 15,1 2-57-15,-8-2 0 0,-4 0 84 0,-1 0 0 0,-6-2-84 16,-2 2 0-16,-5 0 87 0,-5 0-1 0,1 0-86 16,-4-1 0-16,-3-2 22 0,0-1 0 0,-8 3-22 15,-5-6 0-15,-6 0 27 0,-6-3 0 0,-1 2-27 16,-2 0 0-16,-1 2 31 0,-1 0 1 0,0-1-32 15,-5 1 0-15,-2 1 29 0,-1-1 1 0,-5 4-30 16,1-1 0-16,-1 3 40 0,-3 3-1 0,0-3-39 16,0 0 0-16,4-3 45 0,1 0 1 0,1 0-46 15,-1 0 0-15,2-2 46 0,3-2 0 0,4 3-46 16,0-1 0-16,10 3 46 0,0 2 0 0,1-1-46 16,5-1 0-16,3 2 49 0,2 0 1 0,3-1-50 15,5-1 0-15,5 2 47 0,4 2 1 0,2-2-48 0,0-2 0 16,0 0 39-16,2 2 0 0,10 0-39 0,8 0 0 15,11 0 35-15,8 2 0 0,4-2-35 0,1 0 0 16,3 2 31-16,4-1 1 0,3 1-32 0,0-1 0 0,3 1 27 16,2 0 0-16,0 1-27 0,-1-3 0 0,1 1 23 15,-4 1 1-15,-2 3-24 0,-2-4 0 0,-6 2 21 16,-2 2 1-16,-2-2-22 0,-4-1 0 0,-5-2 20 16,-4 0 0-16,-2 1-20 0,-5 1 0 0,-6 1 17 15,-2 0 1-15,-3-1-18 0,-2-2 0 0,-3 0 14 16,-4 0 2-16,1 0-16 0,-2 0 0 0,0 0 12 0,0 0 2 15,-2 0-14-15,-1 0 0 0,-2 0 10 0,-3 0 0 16,-11-2-10-16,-8-1 0 0,-14 0 8 0,-6 0 0 16,-4 0-8-16,2 0 0 0,-2-1 5 0,1 1 2 15,-1 2-7-15,2-4 0 0,-5 2 5 0,0 0 0 16,0-1-5-16,3 1 0 0,-1 0 5 0,3 0-1 0,-2 0-4 16,3 1 0-16,2-4 3 0,3 1 1 0,2 3-4 15,-2 1 0-15,6-1 2 0,0 2 1 0,4 0-3 16,2 2 0-16,6-1 4 0,-2 1-1 0,5-2-3 15,1 2 0-15,3-4 4 0,6 2 0 0,-4 0-4 16,3 0 0-16,0 2 5 0,0-1 0 0,2 1-5 16,2 1 0-16,4 0 6 0,-2-1-1 0,3-1-5 15,-1 2 0-15,0 1 5 0,0 0 0 0,4 0-5 16,-1-1 0-16,2-3-2252 0</inkml:trace>
  <inkml:trace contextRef="#ctx0" brushRef="#br0" timeOffset="42471.922">29659 12578 1168 0,'0'0'0'0,"0"0"0"0,0-4 0 0,0 4 57 16,0-3 0-16,0 3-57 0,0-3 0 0,0 3 133 15,0-3 0-15,0 3-133 0,0-3 0 0,0 3 92 16,-3-5 0-16,3 5-92 0,-15-16 0 0,-2 3 29 15,-4 1 2-15,-1-2-31 0,-4 2 0 0,-2 5 28 16,-4-5 1-16,0 5-29 0,0-1 0 0,0 0 31 0,0 1 2 16,0 3-33-16,-1 0 0 0,-1 0 21 0,1 2 2 15,-2 2-23-15,-3 0 0 0,-2 2 20 0,-3-1 1 16,0 2-21-16,0-3 0 0,-2 4 17 0,0 0 1 16,1 1-18-16,1-2 0 0,3-1 18 0,-2-1 1 15,3 4-19-15,-1 0 0 0,1 1 16 0,4 1 0 0,2-3-16 16,1 1 0-16,5 1 15 0,1-4 0 0,3 0-15 15,-1-1 0-15,1 1 14 0,3-4 2 0,-1 1-16 16,0 1 0-16,2 1 13 0,0-1 1 0,1-1-14 16,4-3 0-16,1 0 16 0,1 1 0 0,2-2-16 15,2 3 0-15,3 1 24 0,4-1 1 0,-1 2-25 16,0 0 0-16,1 0 29 0,1 0 0 0,0 0-29 16,0 0 0-16,0 0 33 0,0 0-1 0,0 0-32 15,1 0 0-15,6-2 32 0,1-1-1 0,8 0-31 16,6 0 0-16,7 3 29 0,6-3 1 0,0 1-30 15,-3 2 0-15,0 2 26 0,-2 1 0 0,3 0-26 0,4 0 0 16,3 0 24-16,3 2-1 0,0 2-23 0,-2 0 0 16,1 0 22-16,-1 1-1 0,-4 1-21 0,-2-1 0 15,-2 2 18-15,-2-1 0 0,-3 1-18 0,-1-1 0 0,-3-4 14 16,-3 1 2-16,-2 2-16 0,0 2 0 0,-1-2 14 16,-2-2-1-16,-3 0-13 0,-4 2 0 0,-2-5 11 15,-4 0 2-15,-2-1-13 0,1 0 0 0,-2-1 9 16,-2 1 1-16,-6-2-10 0,-8 0 0 0,-9 0 9 15,-9 0 0-15,-1 0-9 0,-1 0 0 0,-6-2 6 16,-2-1 2-16,-6-2-8 0,-2 2 0 0,-9-2 6 0,-6 2 1 16,0 0-7-16,0 0 0 0,0 0 6 0,-1 0 2 15,2-1-8-15,3 1 0 0,0 2 7 0,1-4 0 16,3 2-7-16,2-2 0 0,4 0 7 0,4 2 1 16,6-3-8-16,6 1 0 0,9 0 10 0,5 2 0 15,6 1-10-15,4 1 0 0,7 1 11 0,6 1 0 16,6-1-11-16,4 0 0 0,4 2 12 0,3 0 0 0,11-1-12 15,7 4 0-15,16 3 12 0,9 1 0 0,6 1-12 16,2 3 0-16,4-2 12 0,3 1 2 0,3 1-14 16,0 0 0-16,3-1 13 0,2 1 2 0,-6 0-15 15,-9-1 0-15,-9 1 15 0,-8 1 0 0,-8-4-15 16,-9 1 0-16,-15-5 13 0,-10 0-1 0,-12 2-12 16,-8 2 0-16,-11-1 9 0,-7 2 1 0,-8-3-10 15,-6-1 0-15,-13-1 3 0,-7 0 2 0,-6-2-5 16,-6-4 0-16,75 0-2331 0</inkml:trace>
  <inkml:trace contextRef="#ctx0" brushRef="#br1" timeOffset="142883.763">7647 4501 752 0,'0'0'0'0,"0"0"0"16,0-3 0-16,0 3 27 0,0-5 0 0,0 5-27 16,0-3 0-16,0 3 69 0,0 0 0 0,0 0-69 15,0 0 0-15,0 0 71 0,0 0 1 0,0 0-72 16,0 0 0-16,0 0 22 0,0 0 2 0,0 0-24 15,0 3 0-15,0-3 27 0,-3 2 0 0,3-2-27 16,-5 3 0-16,5-3 30 0,-12 3 1 0,12-3-31 16,-32 0 0-16,13 0 24 0,-2 0 1 0,0 2-25 0,1 1 0 15,4-3 20-15,3 0 0 0,-3 0-20 0,-2 0 0 16,1 0 24-16,1-3 0 0,-2 1-24 16,-2 2 0-16,-1 0 27 0,-5 2 0 0,1 1-27 0,1-3 0 15,-1 3 36-15,1 2 1 0,-3-3-37 0,-1 1 0 0,1 1 55 16,-1 3 1-16,-1-2-56 0,0-1 0 0,4-1 53 15,-1-1 0-15,1 1-53 0,-4 0 0 0,4 2 46 16,-4-2 1-16,3 2-47 0,-2 0 0 0,2-2 43 16,-3-1-1-16,4 1-42 0,-1 0 0 0,1 2 29 15,-1-4 2-15,3 6-31 0,-6-3 0 0,2 1 28 16,0 1 0-16,0 1-28 0,-1-1 0 0,1-1 23 0,2 0 2 16,-4-1-25-16,1 3 0 0,-3-3 21 0,-2 0 2 15,4 3-23-15,0-2 0 0,1 3 18 0,2-3 1 16,1 3-19-16,-6 0 0 0,0 1 22 0,0 2 1 15,-2 2-23-15,1-5 0 0,2 0 19 0,-1 0 0 16,3 0-19-16,-4-1 0 0,1 0 23 0,-2 4 1 0,0 0-24 16,-1-2 0-16,-4-1 19 0,1 0 1 0,2 2-20 15,-2 1 0-15,4-3 19 0,-1 1 0 0,1-1-19 16,-5-1 0-16,1-1 18 0,2 0 2 0,-2 2-20 16,-1-2 0-16,5 1 15 0,-4 1 2 0,4-4-17 15,-4 4 0-15,3-3 15 0,4-2-1 0,-3-1-14 16,-4 4 0-16,2-1 13 0,-2 3-1 0,2-3-12 15,-1-2 0-15,-3 2 10 0,3-1 0 0,-1 1-10 16,-1 1 0-16,-1-1 9 0,1 3 1 0,-3-3-10 16,2 0 0-16,3-2 7 0,-1 0 1 0,2 2-8 0,-3-2 0 15,1 2 5-15,1-1 2 0,0 1-7 0,0 1 0 16,1-1 5-16,-2-2 0 0,0 2-5 0,-1 3 0 16,0-3 4-16,0 3 0 0,1 0-4 0,-1 1 0 15,-2 2 3-15,2-3 1 0,-1 0-4 0,3 1 0 16,-3-1 3-16,-2 0 2 0,3 0-5 0,-5 0 0 0,1 5 4 15,1-4 1-15,-1 2-5 0,1 0 0 0,0-1 3 16,-2-2 1-16,1 0-4 0,4 1 0 0,0 2 5 16,1 2 1-16,-1-2-6 0,-4-1 0 0,4 1 4 15,-3-3 1-15,2-2-5 0,-1 5 0 0,5-1 4 0,-4 1 1 16,3 0-5-16,0-3 0 0,2 1 4 0,4 2 1 16,-3-4-5-16,-1 0 0 0,2 1 3 0,-1 0 1 15,2 0-4-15,1 3 0 0,5-3 4 0,-2 2-1 16,4 1-3-16,-1-5 0 0,7 0 3 0,-4-1 1 15,4 3-4-15,-4 2 0 0,0 1 3 0,4-2 1 16,-4 2-4-16,0-3 0 0,2-3 3 0,2 0 1 0,-4 1-4 16,3-1 0-16,-2-2 4 0,-1-3-1 0,3 2-3 15,-1 1 0-15,5 0 4 0,-2 2-1 0,0-4-3 16,3 2 0-16,4 1 2 0,4-4 2 0,-2 0-4 16,3 0 0-16,-1 0 3 0,-3 0 0 0,3 0-3 15,0 0 0-15,2 0 2 0,0 0 2 0,1 0-4 16,-2 0 0-16,-3 0 2 0,6 0 1 0,-3 0-3 15,0 0 0-15,-1 0 4 0,-1 0-1 0,1 0-3 16,0 0 0-16,0 0 2 0,2 0 2 0,-2 0-4 16,5 0 0-16,0 0-2041 0</inkml:trace>
  <inkml:trace contextRef="#ctx0" brushRef="#br1" timeOffset="149719.468">29791 4105 967 0,'0'0'0'0,"0"0"48"0,0 0 0 15,0 0-48-15,-1 2 0 0,1-2 151 0,-2-2 0 16,2 2-151-16,-3-3 0 0,3 3 145 0,-5 0 1 15,5 0-146-15,-11 0 0 0,11 0 17 0,-18-4 0 0,18 4-17 16,-24-5 0-16,24 5 46 0,-28-3 1 0,28 3-47 16,-27 0 0-16,27 0 59 0,-24 3 1 0,8-3-60 15,-2 0 0-15,-1 0 39 0,-3 0 0 0,-2 0-39 16,-2 0 0-16,-1 0 33 0,-1 0 0 0,-1 0-33 16,0 0 0-16,-1 0 33 0,0-3 1 0,-2-1-34 15,0 3 0-15,-2-2 30 0,-2-2 0 0,-1 2-30 16,-1 0 0-16,-4-2 26 0,-2 0 0 0,-1 0-26 15,0 5 0-15,1-3 26 0,1-2 1 0,-2 1-27 16,-1 1 0-16,-2-1 23 0,-4 4 1 0,-1 0-24 16,2 4 0-16,2-4 19 0,1 3 0 0,-2-3-19 15,-2 1 0-15,-1-1 18 0,1-1 1 0,-3 1-19 0,1 0 0 16,-2 0 16-16,-1 0-1 0,-2 0-15 0,0 0 0 16,-2 0 16-16,-1 0 0 0,-1 0-16 0,-1-3 0 15,2-2 14-15,-4-3 1 0,3 5-15 0,-1 3 0 16,0 3 17-16,0-2 0 0,1 3-17 0,-1-1 0 0,2-2 16 15,1-1 2-15,-1 0-18 0,-3 4 0 0,-2-4 16 16,-2 0 0-16,-1 0-16 0,-2 0 0 0,0 0 15 16,1 0 2-16,-3 0-17 0,1 0 0 0,0 0 13 15,-1 0-1-15,3-4-12 0,-1 3 0 0,2-6 9 16,0 3 1-16,0-1-10 0,-2 2 0 0,0 1 9 0,0 2 0 16,1-3-9-16,-1 3 0 0,-1 3 7 0,1-3 1 15,0 2-8-15,1 1 0 0,2-3 5 0,-3 0 2 16,1 0-7-16,-1 2 0 0,0 1 4 0,-1-3 2 15,-1 3-6-15,1 2 0 0,0-2 3 0,-1-2 2 16,4 3-5-16,-3 0 0 0,0-1 4 0,3 2 1 0,-2-2-5 16,-1-3 0-16,1 5 3 0,0-2 2 0,-1-3-5 15,1 2 0-15,0 1 4 0,1 0 1 0,-3-1-5 16,1 1 0-16,0-1 3 0,-1 1 2 0,3 0-5 16,-4-3 0-16,1 1 3 0,-1 3 0 0,1-4-3 15,-1 0 0-15,0 0 3 0,0 0 0 0,0 0-3 16,-2 3 0-16,1-3 2 0,-1 1 2 0,1-1-4 15,-1 0 0-15,1 4 2 0,-2-4 0 0,0-4-2 16,1 3 0-16,-3 1 2 0,-1 0 1 0,0-3-3 16,0 3 0-16,-1-4 1 0,3 3 1 0,1 1-2 15,1 0 0-15,-4 0 1 0,3 1 1 0,0-1-2 0,-4 0 0 16,1 4 1-16,0-4 0 0,-2 3-1 0,0-3 0 16,2 1 2-16,1 3 0 0,0-4-2 0,-1 1 0 15,0-1 1-15,1 0 1 0,2 3-2 0,-2-3 0 16,0 0 1-16,1 0 2 0,-1 3-3 0,0-3 0 15,-1 5 2-15,0-2 0 0,-2-3-2 0,0 0 0 0,-1 0 2 16,-1 0 1-16,1 0-3 0,1 2 0 0,-3 1 2 16,1-3 0-16,1 3-2 0,-1-3 0 0,2 0 2 15,4 0 2-15,-7 2-4 0,4 1 0 0,-2-1 2 0,1 4 0 16,0-4-2-16,0 1 0 0,2-3 2 16,1 0 1-16,-1 0-3 0,0 3 0 0,-5-2 2 0,1 4 0 15,4-2-2-15,-2 1 0 0,0-4 1 0,3 4 2 16,1-4-3-16,-1 3 0 0,-3-1 1 0,3 1 1 15,-2 0-2-15,0-3 0 0,1 0 1 0,0 0 1 16,-2 2-2-16,3-2 0 0,2-2 1 0,-3 2 0 16,1 0-1-16,-3 0 0 0,3 5 2 0,-2-3-1 0,0 1-1 15,3-3 0-15,0 0 1 0,1 0 0 0,-1 0-1 16,1 0 0-16,-1 0 1 0,1 0 0 0,2 0-1 16,-4 0 0-16,0 0 1 0,-2 0 0 0,2 0-1 15,2-5 0-15,0 0 2 0,0-1-1 0,-1 4-1 16,1-1 0-16,2 3 2 0,-1 0 0 0,1 0-2 15,-4-3 0-15,5 3 2 0,0-1 2 0,-3 1-4 16,2 0 0-16,1 0 3 0,3 0 2 0,-1 0-5 16,-1 0 0-16,3 0 3 0,1 0 0 0,-2 0-3 15,2 0 0-15,0 0 5 0,1 1-1 0,2-1-4 0,0 0 0 16,2 3 4-16,1-3 0 0,0-3-4 0,4 2 0 16,4 1 5-16,-3 0-1 0,2 0-4 0,1 1 0 15,3 2 4-15,1 0 0 0,2 2-4 0,1-2 0 16,4 2 3-16,1 0 1 0,2-2-4 0,2-3 0 15,7 0 3-15,3 0 2 0,-4 2-5 0,4 1 0 16,1 0 5-16,4 2 1 0,-1-5-6 0,5 3 0 0,1-2 8 16,1 3 0-16,4-4-8 0,2 0 0 0,5 0 10 15,0 0 1-15,4 0-11 0,1 0 0 0,1 0 10 16,0 0 1-16,1 0-11 0,1 0 0 0,0 0 10 16,0 0 2-16,0 0-12 0,1 0 0 0,6 0 10 15,-3 0 1-15,9 0-11 0,5 0 0 0,7-5 10 0,7 2 0 16,2 3-10-16,-4-3 0 0,2 3 9 0,1 0 1 15,1 0-10-15,4 0 0 0,0-2 8 0,4-1 0 16,-1 0-8-16,2 1 0 0,7-6 7 0,1 0-1 0,1 3-6 16,1-1 0-16,1 5 6 0,5-4 0 0,2 2-6 15,-3-2 0-15,0-1 4 0,2 1 1 0,6-5-5 16,-2 4 0-16,2 1 3 0,1-3 0 0,4 4-3 16,0-1 0-16,-2 2 2 0,4-2 1 0,-1 2-3 15,3 0 0-15,0 1 1 0,0-3 0 0,1 2-1 16,-1 0 0-16,5 1 1 0,-2-1 0 0,3-2-1 15,4-1 0-15,1 0 0 0,1-1 1 0,-1 3-1 16,0-4 0-16,-4 3 0 0,-1 0 0 0,0 2 0 16,5-2 0-16,-1-1 0 0,2 1 0 0,1 0 0 15,0-2 0-15,-1 2 0 0,3-3 0 0,1 3 0 16,1 2 0-16,4-2 0 0,-4-1 0 0,4 1 0 0,-4-3 0 16,4 3 0-16,-1-2 0 0,3 2 0 0,-4-3 0 15,0 3 0-15,1 2 0 0,3 0 0 0,2 1 0 16,0-4-1-16,-1 1 1 0,0 4 0 0,0-3 0 15,1 4-1-15,1-3 1 0,-1 2 0 0,-4 1 0 0,4 0-1 16,1-4 1-16,-1 1 0 0,2-1 0 0,2-1-1 16,-1 0 1-16,-2 2 0 0,-3 0 0 0,1 1-1 15,-3-1 1-15,0-2 0 0,1 2 0 0,-3 1-1 16,1 2 1-16,-1-3 0 0,1 3 0 0,-1 0-2 0,-4 3 2 16,4-6 0-16,1 3 0 0,-1 0-1 0,0 0 0 15,-4 0 1-15,1 0 0 0,-1 0-2 0,-4 0 0 16,1 3 2-16,1-3 0 0,1 5-4 0,-1-3 2 15,0 1 2-15,-2-3 0 0,1-3-4 0,1 1 0 16,0-1 4-16,-1 3 0 0,4 3-4 0,0-1-1 16,0 1 5-16,-2-3 0 0,0 3-5 0,1-3-1 0,-1 2 6 15,3 1 0-15,-1 0-6 0,2-3 2 0,-3 5 4 16,1 0 0-16,0 2-6 0,2-2 1 0,1 2 5 16,0-1 0-16,-2 0-6 0,4-1 2 0,-5-2 4 15,1 2 0-15,0 3-5 0,1-3 2 0,-2 2 3 16,0-2 0-16,-2 3-4 0,2-3 1 0,3 1 3 15,0 2 0-15,0-3-3 0,0 0 0 0,0-1 3 16,0 3 0-16,0-1-3 0,-3 0 1 0,3 2 2 16,0 0 0-16,0-3-2 0,2 3-1 0,-1-3 3 15,-1 3 0-15,2-5-2 0,0 1 0 0,-2-4 2 16,0 5 0-16,0-2-2 0,-2-3 1 0,1 5 1 0,-3-2 0 16,0 2-3-16,0-2 2 0,3 2 1 0,-1 0 0 15,2-1-1-15,0 3 0 0,0-2 1 0,-1-1 0 16,-2-1-1-16,0 2 0 0,1 0 1 0,1 1 0 0,-4-4-1 15,2 1-1-15,-1 2 2 0,1-2 0 16,2-1-2-16,-1 1 1 0,-1-3 1 0,-2 3 0 0,-1-3-2 16,0 1 1-16,-1 3 1 0,-1-4 0 0,0 1-3 15,-1 2 2-15,3 1 1 0,-1-4 0 0,-1 1-2 16,0 2 1-16,2-3 1 0,0 0 0 0,-2 0-1 16,0 3 0-16,0-3 1 0,-2 0 0 0,-1-3-1 0,-1 3-1 15,-3 0 2-15,4 0 0 0,2 3-1 0,1-3 1 16,-3 2 0-16,-2 1 0 0,-1-3-1 0,-2 3 1 15,0-3 0-15,-2 0 0 0,1-3-1 0,-1 3 1 16,-4 0 0-16,0 0 0 0,-2 3-1 0,0-1 1 16,-3 1 0-16,-2-3 0 0,-3 0-1 0,-3 0 1 15,-1 0 0-15,-4-3 0 0,-3 1-1 0,-3 2 1 0,-2-3 0 16,-1 3 0-16,-2-3-1 0,-2 1-1 0,1 2 2 16,-3-3 0-16,0 3-1 0,-3 3 0 0,-1-3 1 15,-1 2 0-15,-1 1-1 0,-1-3 0 0,0 3 1 16,0 2 0-16,1 3-2 0,1 0 0 0,1 5 2 15,0-1 0-15,0 6-3 0,0 2 2 0,2 1 1 16,1 1 0-16,-38-22-2243 0</inkml:trace>
  <inkml:trace contextRef="#ctx0" brushRef="#br2" timeOffset="164679.384">18747 12410 1130 0,'0'0'0'15,"0"0"0"-15,7 0 0 0,-7 0 58 0,3 3 1 0,-3-3-59 16,5 0 0-16,-5 0 109 0,1 0 1 0,-1 0-110 15,3 0 0-15,-3 0 81 0,3 0 1 0,-3 0-82 16,2 0 0-16,-2 0 29 0,0 0 0 0,0 0-29 16,0 0 0-16,0 0 25 0,0 0 1 0,0 0-26 15,5 0 0-15,-5 0 28 0,5 0 1 0,-5 0-29 16,3-5 0-16,-3 5 20 0,-2-5 0 0,2 5-20 16,-8-4 0-16,8 4 22 0,-19-11 0 0,2 3-22 15,-4 0 0-15,-1 0 20 0,-7-3 2 0,-1 4-22 16,1 3 0-16,-1 0 22 0,-2 4 1 0,-2 0-23 15,-2 0 0-15,-3 0 19 0,-2 0 0 0,-1 2-19 0,-1 1 0 16,2 2 26-16,0 3-1 0,-2 0-25 0,-4 0 0 16,-2 0 32-16,-1 0 0 0,3-2-32 0,-6-1 0 15,4-1 37-15,-1 0 2 0,-2-1-39 0,-4 1 0 16,-2 1 41-16,-5 0 1 0,1 0-42 0,3-1 0 16,-2 0 47-16,0-3 0 0,1-1-47 0,-1 0 0 0,-2 3 39 15,0-3 0-15,1-3-39 0,0 0 0 0,3 1 35 16,-3-2 0-16,3-1-35 0,3-1 0 0,4-4 31 15,1 1 2-15,-2 2-33 0,5-1 0 0,2-1 27 16,0 1 0-16,4 2-27 0,1 1 0 0,3-3 23 0,-2 2 1 16,6-1-24-16,2 3 0 0,4-1 27 0,4 3 0 15,1 1-27-15,3-1 0 0,1 0 31 0,1 2 2 16,5 0-33-16,2 0 0 0,5 2 33 0,1 0 2 16,3-2-35-16,1 0 0 0,1 0 29 0,-3 1 2 15,3-1-31-15,-2 2 0 0,2-2 28 0,0 0 1 16,0 0-29-16,0 1 0 0,0-1 27 0,0 0 1 0,0 2-28 15,0 0 0-15,2-1 27 0,1 2 0 0,2-3-27 16,3 3 0-16,0 2 24 0,0 0 1 0,1 0-25 16,1-1 0-16,1 0 23 0,-3-1-1 0,0-2-22 15,0 3 0-15,1-1 18 0,-1 0 1 0,0 2-19 16,5 3 0-16,3-1 14 0,1 3-1 0,4-2-13 16,5-2 0-16,-1-1 10 0,4 0 1 0,4-7-11 15,4-7 0-15,-37 9-2457 0</inkml:trace>
  <inkml:trace contextRef="#ctx0" brushRef="#br2" timeOffset="166064.219">33553 12304 1575 0,'0'0'0'0,"0"0"126"0,0 0 1 0,0 0-127 16,3-23 0-16,-3 23 88 0,-3-7 2 0,3 7-90 16,-23-7 0-16,1 1 29 0,-5-2 0 0,0 0-29 15,-3 2 0-15,-1 1 25 0,1 0 1 0,-3 0-26 16,-1 1 0-16,-4-3 18 0,-2-1 1 0,-3 1-19 15,-3-1 0-15,-7-2 14 0,-1-4 2 0,-3 3-16 16,-1 1 0-16,-2 2 11 0,-4 2 2 0,0-2-13 16,2 0 0-16,0 3 9 0,-2-2 0 0,-3 0-9 15,-1 2 0-15,-4 2 11 0,-2 0 1 0,0 0-12 16,0 0 0-16,-2 1 15 0,-2 1 1 0,0-1-16 0,1-4 0 16,2-1 15-16,2 1 2 0,1 1-17 0,0 1 0 15,2-3 30-15,0 1 1 0,2 1-31 0,-1 2 0 16,2-2 30-16,0 2 1 0,7 0-31 0,1 1 0 0,4 1 33 15,4-1 1-15,2 1-34 0,0 1 0 0,-1 1 34 16,1 2 1-16,3 0-35 0,4 1 0 0,7-1 32 16,5 0 0-16,1 0-32 0,4 2 0 0,1 0 30 15,1-1 2-15,3 1-32 0,-1 1 0 0,0-2 28 0,0 2 1 16,4 2-29-16,3 3 0 0,1-3 20 16,2 5 2-16,1-6-22 0,4 1 0 0,4 0 14 0,2 0 1 15,7-9-15-15,4-9 0 0,-11 10-2118 0</inkml:trace>
  <inkml:trace contextRef="#ctx0" brushRef="#br2" timeOffset="173597.403">1281 13382 1318 0,'0'0'0'0,"0"0"0"0,4-5 0 0,-4 5 97 15,12-6-1-15,-12 6-96 0,18-11 0 0,-18 11 189 16,24-16-1-16,-24 16-188 0,17-22 0 0,-9 7 130 16,-3-4 0-16,-2 2-130 0,-1 1 0 0,-2 0 24 0,3 1 0 15,-6-3-24-15,-2 1 0 0,0-1 39 0,-3 1 1 16,-4 1-40-16,-1 2 0 0,0 3 43 0,-3 1 0 15,0-1-43-15,-1 3 0 0,-1 2 30 0,2 3 1 16,-1-4-31-16,-4 4 0 0,2 0 33 0,1 1 1 16,1 2-34-16,1 2 0 0,-2 1 39 0,2 0 1 15,-1 4-40-15,4-3 0 0,0 4 38 0,1 2 2 16,0 3-40-16,3 2 0 0,3 6 34 0,1 1 1 0,3 2-35 16,2 1 0-16,2 1 29 0,-2 2 1 0,3 2-30 15,-1 0 0-15,5 3 28 0,1-2 0 0,0 0-28 16,-3 1 0-16,3-2 23 0,-3-2 2 0,3 1-25 15,-3-1 0-15,3-1 22 0,-5 3 1 0,2-3-23 16,-1-3 0-16,3-3 20 0,-6-4 1 0,-1-3-21 16,4 1 0-16,-4-3 22 0,1-2 0 0,2-2-22 15,-3 0 0-15,4-2 20 0,-3-3 2 0,-1 0-22 16,3 0 0-16,-3 1 15 0,0-1 1 0,0-2-16 16,0 1 0-16,-3 0 11 0,3-1 2 0,0 1-13 0,0-1 0 15,0-1 6-15,0 0 2 0,0 0-8 16,0 0 0-16,-1 0 1 0,-3 0 2 0,4 0-3 0,-3 0 0 15,3 0-2344-15</inkml:trace>
  <inkml:trace contextRef="#ctx0" brushRef="#br2" timeOffset="174582.233">1022 13258 1957 0,'0'0'0'0,"0"0"13"0,0 0 1 16,-4-8-14-16,3 4 0 0,1 1 2 0,1-1 1 0,3 1-3 15,4-2 0-15,1-2 16 0,4-5 0 0,6 0-16 16,-1-1 0-16,-1 2 10 0,2 0 1 0,4 1-11 15,-3 3 0-15,-2 2 10 0,3 2 0 0,-2 3-10 16,-2 1 0-16,1 1 38 0,-2 1 0 0,1 3-38 16,-1-1 0-16,0 3 62 0,-2 1 1 0,-2 3-63 15,0 0 0-15,-2 1 79 0,-2 0 0 0,-3-1-79 16,-2 4 0-16,0 3 70 0,-3 0-1 0,-3 0-69 16,-2 0 0-16,2 0 54 0,-5-2 1 0,0-1-55 15,-2 0 0-15,-1 2 43 0,-2-4-1 0,1 0-42 16,-1-3 0-16,-5-1 33 0,1-2 0 0,-4-1-33 0,5 3 0 15,-1-2 27-15,1 0-1 0,-2 0-26 0,5-5 0 16,1 0 23-16,1-3 0 0,1 0-23 0,2 2 0 16,5-2 24-16,1 0 1 0,-1 0-25 0,0 0 0 15,3 0 23-15,0 0 2 0,0 0-25 0,3 0 0 0,2 0 22 16,-5 0 1-16,8-2-23 0,1-1 0 0,11 0 19 16,5-5 0-16,-3 3-19 0,2 2 0 0,0 1 16 15,-2 1 1-15,-1 1-17 0,0 3 0 0,-4 0 13 16,-1 0 2-16,0 2-15 0,-1 1 0 0,1 2 12 15,-4 3 0-15,1 2-12 0,-5 1 0 0,0 2 9 16,0 1 1-16,-8 4-10 0,-3 0 0 0,-5 1 9 0,-5 3 1 16,0-3-10-16,-4-1 0 0,-2-1 9 0,-4 3 0 15,-2-3-9-15,-1-1 0 0,-2-1 9 0,-1-3 0 16,0 0-9-16,2-1 0 0,-1 0 9 0,4 0 0 0,-2-1-9 16,5-3 0-16,4-4 9 0,1-1 0 0,6-2-9 15,-1-3 0-15,6 1 7 0,5-1 1 0,0-1-8 16,5-1 0-16,-2-1 5 0,-1 0 2 0,6-2-7 15,8-3 0-15,-16 8-2491 0</inkml:trace>
  <inkml:trace contextRef="#ctx0" brushRef="#br2" timeOffset="174838.573">1398 13537 1583 0,'0'0'0'0,"0"0"0"0,0 0 0 16,0 0 8-16,0 0 1 0,0 0-9 0,0 0 0 15,0 0 6-15,0 0 2 0,0 0-8 0,0 0 0 16,0 0 24-16,0 0 1 0,0 0-25 0,0 0 0 0,0 0 20 16,0 0 0-16,0 0-20 0,0 0 0 0,0 0 15 15,0 0-1-15,0 0-14 0,0 0 0 0,0 0 11 16,0 0 2-16,1 0-13 0,3 0 0 0,0 0 12 15,-4 0 2-15,4 0-14 0,0 0 0 0,-4 0-1337 16</inkml:trace>
  <inkml:trace contextRef="#ctx0" brushRef="#br2" timeOffset="175209.658">1541 13646 1595 0,'0'0'0'0,"3"0"0"16,-3 0 0-16,2 0 25 0,1 0 1 0,-3 0-26 15,3 0 0-15,-3 0 48 0,2 0 1 0,1 0-49 16,5 0 0-16,2 0 114 0,1-3 0 0,3-2-114 16,2-3 0-16,0-1 35 0,2-1 0 0,-6 1-35 15,1-2 0-15,-2-2 28 0,-1-1 1 0,-5 1-29 16,1 2 0-16,-4-1 49 0,-2-1 2 0,0 3-51 16,0 2 0-16,-2 2 50 0,-1-2 2 0,-2 5-52 15,2 0 0-15,1 1 49 0,-1 1 2 0,0-1-51 16,-2 2 0-16,0 2 49 0,-3-1 1 0,4 2-50 15,-4 1 0-15,-4 2 42 0,3 2 2 0,1 1-44 0,0 1 0 16,3-1 40-16,0 2 1 0,2 4-41 0,3-1 0 16,3 2 35-16,2 1-1 0,3 1-34 0,0-4 0 15,2 0 28-15,2 0 2 0,4-3-30 0,-3 1 0 16,3-1 22-16,2-2 1 0,-2-3-23 0,1-1 0 0,-1-3 15 16,-3-2 1-16,4 0-16 0,-1 1 0 0,-16-1-2152 15</inkml:trace>
  <inkml:trace contextRef="#ctx0" brushRef="#br2" timeOffset="176034.463">2035 13434 1997 0,'0'0'0'15,"0"0"0"-15,0 0 0 0,0 0 46 0,-1 0 1 16,1 0-47-16,-3 0 0 0,3 0 82 0,-5 2 1 16,0-1-83-16,-3 4 0 0,0-3 113 0,-1 2 2 0,-3 4-115 15,3 0 0-15,1-1 37 0,-3-3 1 0,6 1-38 16,0 1 0-16,0-1 24 0,5 0-1 0,-3 0-23 15,0-1 0-15,1 3 32 0,2-4 0 0,0 3-32 16,0 2 0-16,0 3 32 0,0 2 0 0,8 0-32 16,2-1 0-16,3-1 32 0,3 4-1 0,1-1-31 15,-1-6 0-15,2-4 21 0,-2 0 2 0,1-3-23 16,-4 1 0-16,3-1 15 0,-3 1 1 0,-2-4-16 16,-5-1 0-16,2-3 11 0,0-2 1 0,-3-3-12 15,3-2 0-15,4-3 1 0,0-1 1 0,-4 0-2 16,-2 2 0-16,2 3-1 0,-5 1 1 0,5-2 0 15,-3 2 0-15,0 1-17 0,-2 2 1 0,-2 0 16 16,3 2 0-16,-4 3-56 0,3 0 0 0,-2 1 56 0,-1 1 0 16,0-1-47-16,0 2 0 0,0-3 47 0,0 1 0 15,0 2-33-15,0 0 2 0,0 2 31 0,-1 1 0 16,-2-3-21-16,3 2-1 0,-5 2 22 0,2 3 0 16,-5 1-9-16,3 3 0 0,-3 1 9 0,3-1 0 0,0 1-1 15,2 0 1-15,2-1 0 0,-3 0 0 0,4 2 2 16,4 0 1-16,-3-5-3 0,2-2 0 0,-3 0 14 15,2-3 1-15,1 1-15 0,2 0 0 0,3 1 28 16,-3-2 0-16,3-1-28 0,-4-1 0 0,4 1 34 0,0 0 0 16,0-2-34-16,2-2 0 0,-2-1 31 0,0 1-1 15,-5-1-30-15,2-3 0 0,0-7 26 0,-1-1 1 16,3 0-27-16,-2 1 0 0,-4 2 20 0,2 0 1 16,-3 0-21-16,4 1 0 0,-4 4 17 0,1 1 0 15,2 0-17-15,-3 1 0 0,0 0 16 0,0 1 0 16,0 0-16-16,0 0 0 0,0 1 15 0,0 1 0 0,5-1-15 15,-2 1 0-15,-3-3 12 0,2 1 1 0,1 2-13 16,-3-1 0-16,3 1 11 0,-1-1-1 0,-2 0-10 16,3 1 0-16,-3 1 8 0,2 1-1 0,1 1-7 15,0 0 0-15,2-1 5 0,0 1 0 0,-2-1-5 16,-2 2 0-16,3 1 3 0,0-1 0 0,4 0-3 16,-3 0 0-16,-2 0 1 0,2 0 0 0,-2 1-1 15,-1-1 0-15,1-2 0 0,2-1 1 0,3 2-1 16,3 1 0-16,-2-1 0 0,4-1 0 0,3-1 0 15,-3 0 0-15,0 0-1 0,-1-1 1 0,-4-4 0 16,0 0 0-16,2 2-2 0,-5 0 0 0,1 0 2 16,-4 0 0-16,1-2-7 0,2 2 1 0,-2-4 6 0,-3 3 0 15,5-1-7-15,-2 0-1 0,-2 0 8 0,3 2 0 16,-4-3-10-16,1 1 0 0,2 2 10 0,-3 0 0 16,4 0-9-16,-3 3 0 0,-1-4 9 0,3 3 0 0,-3-1-9 15,0 1 1-15,0-1 8 0,0 0 0 0,0 1-8 16,0-1 1-16,2 2 7 0,4 2 0 0,-1 1-7 15,3 0 2-15,-3 4 5 0,3-3 0 0,0 4-7 16,1 2 2-16,-1-1 5 0,-3 1 0 0,3-1-7 16,-5-1 1-16,5-2 6 0,-3-1 0 0,0-2-5 0,0 2-1 15,-1-3 6-15,3 1 0 0,2-2-7 0,-1 1 2 16,0 0 5-16,-3-1 0 0,-5-1-2144 0</inkml:trace>
  <inkml:trace contextRef="#ctx0" brushRef="#br2" timeOffset="176654.477">2845 13273 1646 0,'0'0'0'0,"0"0"0"15,0 0 0-15,0 0 13 0,-3 0 1 0,3 0-14 16,0 0 0-16,0 1 3 0,-3 1 2 0,1-1-5 16,2 1 0-16,-3 1 74 0,1 2 1 0,-1-4-75 15,-2 3 0-15,5 0 33 0,-3 3 1 0,3-3-34 16,0 0 0-16,0-1 24 0,0 0 0 0,0 0-24 15,0 0 0-15,0 0 56 0,3 2 1 0,2 0-57 16,0 0 0-16,3-1 58 0,-5 1 0 0,5-2-58 0,-3-1 0 16,3 0 51-16,-3 1-1 0,3-2-50 0,-4-1 0 15,1-1 42-15,-2-1 0 0,2 2-42 0,0 0 0 16,3 0 36-16,-3 0 0 0,1 2-36 0,-1-1 0 0,-4 2 28 16,3-3 2-16,-1 4-30 0,-3-1 0 0,1 0 24 15,3 0 1-15,-4 0-25 0,1 2 0 0,2 1 25 16,-3 1-1-16,0-1-24 0,0 0 0 0,-3 1 25 15,2-1 1-15,1 0-26 0,-5 1 0 0,2-1 22 16,-2-3 2-16,0 2-24 0,-3-2 0 0,2-3 19 0,-1 0 0 16,-1 0-19-16,0 0 0 0,0 0 13 15,0 0 2-15,7 0-15 0,-2-1 0 0,3-3 10 0,-4 1 1 16,4 0-11-16,4 0 0 0,-1 0 8 0,-2 1 0 16,7-6-8-16,4-1 0 0,5-2 3 0,4-2 2 15,-1 2-5-15,-2 3 0 0,3 2 1 0,-4 2 1 16,4-3-2-16,-3-1 0 0,1-3 1 0,1-2 0 15,-5-1-1-15,1-1 0 0,-5 1 0 0,-2 0 2 0,-1-2-2 16,-3 2 0-16,0 6 0 0,-2-3 1 0,-3 6-1 16,0 2 0-16,-3 1 2 0,1 2 0 0,-1-3-2 15,-2 3 0-15,1 0 5 0,-4 3-1 0,-5-1-4 16,-3 3 0-16,-2 4 8 0,-6 1 1 0,7 2-9 16,1 1 0-16,3 1 11 0,4 0 0 0,2 1-11 15,3-3 0-15,4-1 18 0,0 1 0 0,0-1-18 16,4 1 0-16,4 1 22 0,0 1-1 0,5-1-21 15,0 0 0-15,6-6 24 0,0 3-1 0,5 1-23 16,0-5 0-16,-2 1 23 0,2 1-1 0,2-5-22 0,-1 2 0 16,4-2 19-16,1-2 0 0,-4-1-19 0,-3 0 0 15,0-1 14-15,-4-4 0 0,2-1-14 0,-4-5 0 16,1 1 10-16,1-6 2 0,-2 0-12 0,1-1 0 16,-18 17-2337-16</inkml:trace>
  <inkml:trace contextRef="#ctx0" brushRef="#br2" timeOffset="177164.577">3996 12668 1758 0,'0'0'0'0,"-5"-2"0"16,2-4 0-16,-5-2 43 0,-2 2-1 0,2-2-42 16,-3 3 0-16,6 2 90 0,-4 1 0 0,1 2-90 15,-3 3 0-15,1 1 93 0,-6 0 1 0,3 6-94 0,4 1 0 16,-2 5 36-16,1 3 0 0,2-2-36 0,3 5 0 16,5 2 21-16,0 1 2 0,0 2-23 0,0 2 0 15,0 2 32-15,0-2 1 0,0 4-33 0,0-1 0 16,5-2 40-16,0-2 1 0,0 4-41 0,1 3 0 0,-1 3 42 15,3 3 1-15,0 0-43 0,-3-6 0 0,3 2 38 16,-4-4 0-16,1-3-38 0,0-2 0 0,-2-4 32 16,-3-3-1-16,-3-4-31 0,1-1 0 0,-4-2 24 15,0-1-1-15,2-2-23 0,0-2 0 0,-1-4 16 16,-1-2 1-16,4-3-17 0,-1 0 0 0,3 0-2083 0</inkml:trace>
  <inkml:trace contextRef="#ctx0" brushRef="#br2" timeOffset="177360.279">3942 13140 1947 0,'0'0'0'0,"0"-2"0"16,4-1 0-16,0 0 37 0,-4 3 0 0,0-3-37 15,1 1 0-15,2 0 62 0,-3 1 2 0,-3-1-64 16,2 2 0-16,-4 0 96 0,-6 0 0 0,-7 0-96 16,-3 0 0-16,-10 0 34 0,-5 0 1 0,0 0-35 15,6 2 0-15,1-1 21 0,0 6 0 0,4-4-21 16,2 0 0-16,4-1 43 0,2 1 0 0,-1 2-43 15,2-1 0-15,0 1 50 0,4 1 2 0,2-1-52 16,-1 0 0-16,6-2 36 0,0-1 1 0,5-2-37 16,0 0 0-16,0 0-2034 0</inkml:trace>
  <inkml:trace contextRef="#ctx0" brushRef="#br2" timeOffset="177668.638">4098 12661 2009 0,'0'0'0'0,"3"2"0"0,-3-2 0 0,3 0 13 15,-3 3-1-15,0-3-12 0,-3 5 0 0,3 3 19 16,-5 5 0-16,0 4-19 0,-2 4 0 0,-1 2 128 0,-4 4 1 16,3 2-129-16,1-1 0 0,3 1 42 0,0-2-1 15,2 3-41-15,3-2 0 0,3 1 28 0,2-1 1 16,5 2-29-16,1 2 0 0,2 3 61 0,2 3 0 15,3 0-61-15,-5-5 0 0,0-1 59 0,-2-1 2 16,3-1-61-16,2-6 0 0,-3-3 58 0,-1-2 2 0,0-3-60 16,0-2 0-16,-2-1 53 0,1-4 1 0,2-1-54 15,-4-3 0-15,-1-4 43 0,0-2 0 0,0-1-43 16,5-3 0-16,-13 5-2267 0</inkml:trace>
  <inkml:trace contextRef="#ctx0" brushRef="#br2" timeOffset="177915.972">4251 12972 2198 0,'0'0'0'0,"5"5"0"0,3 1 0 0,4 5 23 15,1 3 1-15,3 0-24 0,2 2 0 0,2 2 48 16,4 1 2-16,-1 0-50 0,2 1 0 0,1 4 60 16,2 1 2-16,-2 1-62 0,-1-3 0 0,-1-5 30 15,2-1 1-15,-6-1-31 0,1-2 0 0,-3-3 19 16,-2-1 0-16,-7-4-19 0,2-1 0 0,-3-2 13 0,-3-3 2 16,-2-3-15-16,-1-2 0 0,-2 5-1945 0</inkml:trace>
  <inkml:trace contextRef="#ctx0" brushRef="#br2" timeOffset="178108.082">4648 12984 1884 0,'0'0'0'0,"0"0"0"16,0 0 0-16,0 0 13 0,-3 0 2 0,3 0-15 15,-5 2 0-15,2 0 18 0,-2 1 1 0,-3 3-19 16,-5 4 0-16,0 4 125 0,-4 3 2 0,4 2-127 16,-1 0 0-16,1 0 42 0,-1 2 0 0,1-1-42 15,-3 4 0-15,0-2 30 0,2 5-1 0,-2-6-29 16,5-1 0-16,1-1 73 0,2 0 0 0,-2 0-73 15,7-6 0-15,0 0 50 0,3-2 2 0,3-3-52 16,-3-3 0-16,0-5-1945 0</inkml:trace>
  <inkml:trace contextRef="#ctx0" brushRef="#br2" timeOffset="178337.91">4691 12630 1884 0,'0'0'0'0,"8"5"0"0,4 2 0 0,6 8-3 16,8 2 2-16,1 4 1 0,-2 4 0 0,1 7-9 15,-1 3 1-15,-1-1 8 0,-3 3 0 0,-2-4 21 16,0 0 0-16,-5-1-21 0,1-2 0 0,-6 0 13 0,1-1 2 16,-4 1-15-16,-6-2 0 0,-8 1 14 15,0-1 0-15,-1-1-14 0,-6-2 0 0,1-4 57 0,-2 0 1 16,-1-2-58-16,1-4 0 0,-2-2 61 0,5-3 1 15,1-4-62-15,0-1 0 0,12-5-1650 0</inkml:trace>
  <inkml:trace contextRef="#ctx0" brushRef="#br2" timeOffset="178549.08">5250 12837 1972 0,'0'0'0'0,"5"2"0"16,8-1 0-16,3 3 52 0,4 2 1 0,1-5-53 15,-2 1 0-15,2 0 51 0,0 2 1 0,-2 0-52 16,2-3 0-16,-4 1 6 0,-1-1-1 0,-3 2-5 0,-4-3 0 16,-1 2 27-16,-3 0 0 0,-2-1-27 0,-3 2 0 15,0-3-1684-15</inkml:trace>
  <inkml:trace contextRef="#ctx0" brushRef="#br2" timeOffset="178734.682">5180 13157 1784 0,'0'0'0'0,"0"3"0"0,0-3 0 0,0 0 1 16,0 0 0-16,0 2-1 0,0-1 0 0,0-1 0 16,5-1 0-16,3-4 0 0,0 0 0 0,1-4 104 15,4-1 2-15,3-1-106 0,2-1 0 0,1-1 45 0,3 2 1 16,2 0-46-16,1 1 0 0,-1 2 35 0,2 2-1 15,3 0-34-15,1-1 0 0,-30 7-1618 0</inkml:trace>
  <inkml:trace contextRef="#ctx0" brushRef="#br2" timeOffset="179088.203">6028 12668 1758 0,'0'0'0'0,"0"-2"0"16,-3-3 0-16,0 1 39 0,1-4 1 0,-6 0-40 16,0 2 0-16,-1 2 112 0,-3 1 1 0,-4 0-113 15,-1 1 0-15,-4 1 112 0,-1-1 2 0,-5 1-114 16,4-1 0-16,-2 2 23 0,-1 3 1 0,6-1-24 16,-1-1 0-16,5 1 29 0,0 0 1 0,3 1-30 15,4 2 0-15,1 1 23 0,0 0-1 0,3 4-22 16,0 1 0-16,2 1 41 0,-2 3-1 0,2 5-40 0,6 2 0 15,-1 10 44-15,4 5-1 0,-1-1-43 0,3-3 0 16,-3-1 39-16,3 0 0 0,1-1-39 0,3 1 0 0,-4-2 31 16,1-2 2-16,2 3-33 0,-1-1 0 0,-2 1 23 15,1 1 2-15,3-4-25 0,-5-2 0 0,3-4 16 16,-2-3 1-16,-3-2-17 0,3-2 0 0,-5-6 12 16,2-1 0-16,0 0-12 0,-5-5 0 0,3-1 9 15,-3-1 0-15,1-1-9 0,2-3 0 0,-3 3-2154 0</inkml:trace>
  <inkml:trace contextRef="#ctx0" brushRef="#br2" timeOffset="179270.875">5853 12851 2110 0,'0'0'0'0,"-3"2"0"15,-1 0 0-15,0 1 6 0,-1 0 0 0,-5 6-6 16,-4-1 0-16,0 7 5 0,-7 2 2 0,3 0-7 15,-1-4 0-15,5 0 87 0,-2-2 2 0,3-2-89 16,-3 1 0-16,-1-1 34 0,-2-1 1 0,1-1-35 16,0-3 0-16,-2 0 24 0,2-3 1 0,-3 1-25 15,6-1 0-15,-3 1 48 0,2-1 2 0,0-2-50 16,7-1 0-16,9 2-1896 0</inkml:trace>
  <inkml:trace contextRef="#ctx0" brushRef="#br2" timeOffset="179574.117">6200 12456 1997 0,'0'0'0'0,"0"6"0"0,0-1 0 0,0 6 16 15,0 3-1-15,-5 5-15 0,2-3 0 0,-8 4 11 16,1 3-1-16,-2 4-10 0,1-2 0 0,1 3 105 0,2 2 1 15,3 5-106-15,0-1 0 0,2 4 37 0,-1 3 1 16,4-2-38-16,0-4 0 0,1-2 26 0,5-1 1 16,2-2-27-16,2 0 0 0,0 0 53 0,4-1 2 15,-1-1-55-15,1 1 0 0,-1-2 61 0,0-2 1 16,1-3-62-16,-1-3 0 0,-1 0 50 0,-4-1 2 0,-1-4-52 16,-1-3 0-16,-1-2 42 0,0-2 1 0,-1-4-43 15,0-3 0-15,-4 0-2105 0</inkml:trace>
  <inkml:trace contextRef="#ctx0" brushRef="#br2" timeOffset="179946.673">6376 12831 841 0,'0'0'0'0,"1"0"0"0,2 0 0 0,2 0 47 16,-5 1 2-16,3 1-49 0,-3-2 0 16,2 0 163-16,1 2 1 0,0-1-164 0,-1 1 0 0,1-1 146 15,2 1 0-15,-2 0-146 0,2-1 0 0,0 1 18 0,-1 1 0 16,0-3-18-16,-1 1 0 0,-3 1 48 15,1 0 2-15,2-1-50 0,2 2 0 0,3 1 81 0,-3-1 2 16,6 3-83-16,2 4 0 0,8 7 57 0,4-1-1 16,1 0-56-16,-1-2 0 0,-1-1 70 0,2-1 2 15,-1 2-72-15,4 1 0 0,-4-1 71 0,4 0 1 16,-4-3-72-16,-2-1 0 0,-3-2 57 0,0 0 1 0,-3 3-58 16,-4-3 0-16,0-2 53 0,-4 3 0 0,-1-2-53 15,-1-6 0-15,-6-2 31 0,2-1 2 0,-3-4-33 16,2 0 0-16,-2 6-1903 0</inkml:trace>
  <inkml:trace contextRef="#ctx0" brushRef="#br2" timeOffset="180137.128">6785 12772 1721 0,'0'0'0'0,"-3"0"0"16,3 0 0-16,-5 0 20 0,2 2 1 0,-7 1-21 16,-1 3 0-16,-2 4 85 0,-4 3-1 0,1 2-84 15,0 3 0-15,2 2 82 0,-5 1 0 0,1 1-82 16,2 0 0-16,3-1 33 0,1-2 1 0,-1-2-34 0,0-1 0 15,0 0 21-15,1 0 1 0,0 0-22 0,3-1 0 16,4 1 48-16,-3 0 0 0,3 0-48 0,5 0 0 16,0 0 63-16,2-1 1 0,1-2-64 0,2-3 0 15,3-4 65-15,-3-3 1 0,3-1-66 0,-4-1 0 0,-4-1-1920 16</inkml:trace>
  <inkml:trace contextRef="#ctx0" brushRef="#br2" timeOffset="180453.58">6841 12331 1947 0,'0'0'0'0,"0"4"0"15,-5-1 0-15,2 5 43 0,-2 2 1 0,0 4-44 16,1 4 0-16,0 4 119 0,4 3 0 0,0 2-119 16,0-3 0-16,0 1 90 0,0-4 1 0,4 1-91 15,0-2 0-15,-4-2 34 0,2-4 1 0,1-1-35 16,0-1 0-16,2-1 22 0,-3-1-1 0,4-2-21 0,-1 0 0 15,-5-8-1925-15</inkml:trace>
  <inkml:trace contextRef="#ctx0" brushRef="#br2" timeOffset="180729.319">7019 12261 1884 0,'0'0'0'0,"0"1"0"0,5 1 0 0,-3 1 75 0,1 0 1 16,0 8-76-16,4 8 0 0,4 8 82 0,-3 7 1 16,4-3-83-16,1 3 0 0,0-1 65 0,3 0 0 15,-3-1-65-15,1 1 0 0,2 0 47 0,1-1 2 16,-1 0-49-16,-3 1 0 0,-2 3 29 0,2-1 0 16,-5 0-29-16,-3-2 0 0,0 0 30 0,-2 1 2 15,-2-3-32-15,-1-2 0 0,-1-4 27 0,-6-1 0 0,1 0-27 16,0-7 0-16,-1 0 21 0,-4-1 0 0,2-1-21 15,-4-3 0-15,0-1 15 0,2-1 1 0,-2-5-16 16,0-2 0-16,13-3-2006 0</inkml:trace>
  <inkml:trace contextRef="#ctx0" brushRef="#br2" timeOffset="181160.718">7287 13046 2161 0,'0'0'0'0,"-3"8"0"16,3 5 0-16,-3 6 11 0,1 5 0 0,2 2-11 16,0 3 0-16,0 1 20 0,0 2 2 0,0-4-22 15,-3-2 0-15,1-6 2 0,1-2 1 0,-1-4-3 16,-3-2 0-16,2-2 12 0,0-4 0 0,2-3-12 16,-4-3 0-16,5 0-1691 0</inkml:trace>
  <inkml:trace contextRef="#ctx0" brushRef="#br2" timeOffset="181832.676">7534 12815 1859 0,'0'0'0'0,"0"6"0"0,-3 5 0 0,3 7 24 15,-3 6 0-15,3-2-24 0,3 0 0 0,0-5 100 16,2-1 0-16,0-3-100 0,0 0 0 0,1-6 90 16,-1 0 0-16,-4-4-90 0,3 0 0 0,-4-3 34 0,3 2 1 15,-3-2-35-15,1 0 0 0,3 0 21 0,-4-2 2 16,0-3-23-16,0-3 0 0,0-3 23 0,0-1 2 16,0-4-25-16,-4-2 0 0,4-1 24 0,0-1 0 15,-1 4-24-15,1 3 0 0,1 7 23 0,3 3-1 16,-1 3-22-16,-3 0 0 0,1 0 17 0,2 0 0 0,-3 1-17 15,5 3 0-15,0 0 12 0,3 3 1 0,3 1-13 16,2 1 0-16,1 7 4 0,2-3 2 0,0 2-6 16,-3-3 0-16,-4-3 0 0,3-4 1 0,0 1-1 15,-2 0 0-15,-2-1-1 0,0-2 1 0,1 1 0 16,3-3 0-16,-4 2-1 0,4 0-1 0,-2-1 2 16,1 0 0-16,-3 1-1 0,2-2 0 0,-1 1 1 15,2 1 0-15,-3-3 0 0,0 0 0 0,2 0 0 16,-2 0 0-16,0-3 0 0,0 0 1 0,1 0-1 15,-1-1 0-15,2 0 3 0,1-3-1 0,-2-1-2 16,4 1 0-16,0-3 2 0,-2 1 0 0,2-1-2 16,-4 1 0-16,3-1 4 0,-4 2-1 0,0 0-3 0,-4 0 0 15,1 0 3-15,0 4 1 0,1 0-4 0,-4-2 0 0,1 1 2 16,2 1 1-16,-5-1-3 0,3 0 0 0,-3-1 5 16,2-2-1-16,-2 2-4 0,-2 2 0 0,2-2 12 15,-3 1-1-15,-2 1-11 0,2 0 0 0,1 3 20 16,-1-2 1-16,-2 1-21 0,-1 0 0 0,1 2 25 15,0 2 0-15,1 0-25 0,-1 1 0 0,-2 2 23 16,3 1 2-16,-1 3-25 0,2 6 0 0,1 4 20 16,2 0 0-16,0-4-20 0,0 1 0 0,5-1 15 0,3-1 0 15,0 0-15-15,1-1 0 0,-1-5 10 0,0 0 1 16,0-2-11-16,5-1 0 0,0-2 8 0,0-2 1 16,-1 1-9-16,1-2 0 0,8-2 5 0,-1-1 2 15,-2-2-7-15,0 1 0 0,1 1 10 0,-5-4 1 16,5 1-11-16,-1-2 0 0,6 0 12 0,-4-5-1 0,3 2-11 15,1-1 0-15,-24 12-2228 0</inkml:trace>
  <inkml:trace contextRef="#ctx0" brushRef="#br2" timeOffset="182272.028">8693 12749 1847 0,'0'0'0'0,"2"-2"0"0,1-1 0 0,-3 0 34 16,3 1 1-16,-3 0-35 0,2 1 0 0,1-1 65 16,-3 1 2-16,0-1-67 0,0 1 0 0,0-1 92 15,-3 2 0-15,1 2-92 0,-1-1 0 0,-2 1 33 0,-3-1 2 16,-5 2-35-16,-3 4 0 0,-1 2 21 0,-4 2 2 16,0 0-23-16,4 1 0 0,4-1 36 0,2 0 0 15,1-2-36-15,-1-1 0 0,6 0 49 0,-3 2 0 16,4-3-49-16,0 0 0 0,3-1 65 0,1 2 2 0,-3-2-67 15,3 2 0-15,0 2 53 0,0-1 1 0,3 1-54 16,2-1 0-16,-1-1 43 0,4 0 1 0,0 0-44 16,0-5 0-16,-1-1 28 0,-1-2 0 0,4-2-28 15,2-1 0-15,4 0 18 0,2 0 1 0,3-2-19 16,3-3 0-16,-24 8-2201 0</inkml:trace>
  <inkml:trace contextRef="#ctx0" brushRef="#br2" timeOffset="182952.819">9141 12696 1884 0,'0'0'0'0,"-3"2"0"0,1-2 0 15,-4 0 0-15,-1 1 0 0,-4 1 0 0,-10 0 0 16,-4-1-1-16,-12 2 1 0,4 1 0 0,6 0 0 16,0-4 75-16,4 3 0 0,-1 2-75 0,4-5 0 15,1 0 38-15,-1 0 0 0,5 2-38 0,5-1 0 0,2 1 31 16,6 1-1-16,-1-3-30 0,3 2 0 0,0-2 87 15,0 1 1-15,0 1-88 0,0 1 0 0,5 2 86 16,3 1 1-16,3 4-87 0,2 2 0 0,1 3 66 16,2 0 1-16,2-2-67 0,1-3 0 0,-2-6 55 15,-1-1 0-15,2-3-55 0,-2 0 0 0,-4 2 42 0,3-2 0 16,-2-5-42-16,-2-1 0 0,-6-2 30 0,-1-1-1 16,-1-1-29-16,1 1 0 0,0-1 20 0,-2 1 0 15,1 1-20-15,-3 1 0 0,0 4 14 0,0 2 0 16,0-1-14-16,0 0 0 0,0 1 10 0,0 1 0 15,0-3-10-15,-3 1 0 0,3 0 9 0,0 1 0 16,0-1-9-16,0 1 0 0,0-1 7 0,-2 2 1 0,2 0-8 16,0 0 0-16,0 0 6 0,0 0-1 0,0 0-5 15,-3 0 0-15,2 0 4 0,1 2 0 0,-4-2-4 16,4 0 0-16,-3 0 0 0,2 0 1 0,1 0-1 16,-3 0 0-16,1 0 0 0,0 0 0 0,1 0 0 15,1 0 0-15,-3 0-4 0,1-2 0 0,2-1 4 16,0 0 0-16,0 1-11 0,0-3 0 0,2 2 11 15,1 0 0-15,2 2-23 0,-1-1 1 0,3 2 22 16,-3 2 0-16,6 2-26 0,1-1 0 0,2 7 26 16,0 1 0-16,-5 5-24 0,1 1-1 0,2 1 25 0,-4-2 0 15,-1-4-18-15,-1-1 0 0,0-3 18 0,-2-1 0 16,-2-4-13-16,-1 0-1 0,0 0 14 0,0-1 0 16,-1-2-6-16,1 0 1 0,-3 0 5 0,1 0 0 15,-1-2-1-15,0-1 0 0,1-2 1 0,-3-3 0 16,2-3 0-16,-2-3 0 0,2-2 0 0,6 0 0 0,2-1 0 15,3-1 1-15,5 3-1 0,0 0 0 0,-1 4 4 16,4 3 1-16,-1 2-5 0,1 1 0 0,-4 2 9 16,1 3 1-16,0 2-10 0,0-1 0 0,3 2 12 15,-1 4 1-15,3-4-13 0,-2 3 0 0,5 2 14 0,-1 3 2 16,-2 2-16-16,-2 0 0 0,-2-1 13 0,-1 1 2 16,0-4-15-16,-2 1 0 0,2-5 11 0,-5-1 0 15,0 0-11-15,-4-3 0 0,-2-1 8 0,0 0 1 16,2 0-9-16,-2 0 0 0,-2 0-2208 0</inkml:trace>
  <inkml:trace contextRef="#ctx0" brushRef="#br2" timeOffset="184111.75">9793 12638 2110 0,'0'0'0'0,"-3"0"0"15,3 0 0-15,-5 1 33 0,2 1 1 0,-2 3-34 16,-8-2 0-16,-3 5 87 0,-1 1 1 0,-1-1-88 16,2-2 0-16,-3 2 58 0,1-1 1 0,1-3-59 15,-1 1 0-15,2 0 34 0,-1-2 1 0,3 0-35 0,4-1 0 16,5 4 20-16,5-3 0 0,0 2-20 0,0 0 0 16,0 0 24-16,0-1-1 0,2 1-23 0,4 1 0 15,2 2 33-15,2 0 0 0,-2-1-33 0,1-4 0 16,2-2 31-16,2-1 1 0,0-1-32 0,-3-2 0 0,-3-4 31 15,1-2 0-15,0-1-31 0,0 2 0 0,-3-1 22 16,3-1 0-16,-3 2-22 0,0 2 0 0,1 3 15 16,0 1 0-16,1 1-15 0,-1-1 0 0,1 2 8 15,-1 2 0-15,0 1-8 0,2 3 0 0,2-1 3 0,-2 3 1 16,1 1-4-16,3 3 0 0,-4 2 1 0,4 0 1 16,-4 2-2-16,-1-5 0 0,-1-2 0 0,-4-1 0 15,1-1 0-15,-3-4 0 0,1-2 0 0,-1 1 0 16,0 0 0-16,0-1 0 0,0-1 0 0,0 0 0 15,0 0 0-15,0 0 0 0,0 0-1 0,0 0 1 0,0-1 0 16,0-7 0-16,2-5-2 0,3-1 1 0,3-5 1 16,-4 0 0-16,1 1-8 0,0 4 1 0,3 1 7 15,0 6 0-15,-5 2-16 0,2 2 2 0,0 3 14 16,0 1 0-16,1 1-23 0,3 1 1 0,1 5 22 16,3 5 0-16,3 4-19 0,3 4 1 0,-2 4 18 15,-4-1 0-15,-3 1-15 0,-2 3 2 0,0-2 13 16,0 1 0-16,0-2-10 0,0-1 0 0,1-2 10 15,-1 0 0-15,-3 0-5 0,0-1 2 0,1-4 3 16,-4-1 0-16,-2-2-1 0,-2-1-1 0,2 0 2 16,-3-5 0-16,0 0 0 0,1-2 0 0,-1-5 0 15,1 1 0-15,-1-2 3 0,0-3-1 0,-2-5-2 16,0-6 0-16,-3-7 7 0,-3-4-1 0,5-2-6 16,-2 2 0-16,5 1 10 0,1 0 2 0,4-1-12 0,1-1 0 15,2-1 15-15,-2-1 1 0,5 1-16 0,1 0 0 16,4 2 17-16,3-4 0 0,-3 1-17 0,0 7 0 15,2 2 14-15,0 5 2 0,4 3-16 0,-2 1 0 0,-4 7 14 16,3 3 0-16,-3 2-14 0,-4 1 0 0,3 0 10 16,-8 2 1-16,1 0-11 0,-2 1 0 0,2 2 8 15,-5 1 1-15,0 4-9 0,-3 3 0 0,-2 1 7 16,-4 2 0-16,-3-1-7 0,-2-4 0 0,-2-3 3 0,-3-1 2 16,2-3-5-16,1 0 0 0,1-2 3 0,-4 1 0 15,5-5-3-15,-4-1 0 0,2 0 1 0,0 0 2 16,0-1-3-16,2-7 0 0,1-2 1 0,2-1 0 15,2-3-1-15,1 0 0 0,3 0 0 0,2-1 1 16,3 1-1-16,0 1 0 0,3 2-1 0,2 2 1 16,3 1 0-16,-4 0 0 0,4 2-11 0,2 1 1 0,1 0 10 15,2 0 0-15,0 1-37 0,-1-1 0 0,4 3 37 16,-1 4 0-16,1 3-62 0,0 4 0 0,1 4 62 16,-1 1 0-16,-2 4-71 0,1 2 1 0,-3 4 70 15,1 3 0-15,0-2-42 0,-5 5 1 0,1-3 41 16,1 0 0-16,1-2-27 0,-3-1 0 0,0 0 27 15,-2 0 0-15,1-4-7 0,-2-1 0 0,-1-1 7 16,0-3 0-16,-3 0-1 0,-1-1 0 0,2 2 1 16,-1-2 0-16,-1 0 1 0,0-4 0 0,-1-1-1 15,1-2 0-15,-2-4 7 0,1-3 1 0,-4-5-8 0,2-1 0 16,-5-4 13-16,0-7 1 0,0-2-14 0,1-2 0 16,-1-7 16-16,2-1 0 0,1-1-16 0,4 2 0 15,2-1 14-15,2 1-1 0,1-2-13 0,5 1 0 16,-1 1 10-16,5-3 2 0,0 3-12 0,-2 3 0 0,2 2 6 15,1 4 1-15,2 2-7 0,0 4 0 16,-3 5 5-16,-1 5 0 0,1 3-5 0,0 3 0 0,-4 1 4 16,3 0 0-16,-5 3-4 0,-2 1 0 0,3 1 3 15,-3 2 1-15,0 0-4 0,0 5 0 0,-2 2 9 16,0 2 0-16,-6-1-9 0,-2-3 0 0,-3-5 13 16,-3-1 1-16,-2-3-14 0,-1 0 0 0,-7-4 18 0,0-1 1 15,1-1-19-15,-1 1 0 0,3-2 17 0,-2-2 1 16,2-3-18-16,2-1 0 0,0-3 13 0,2-3 0 15,11 5-13-15,-2-3 0 0,5 10-2067 0</inkml:trace>
  <inkml:trace contextRef="#ctx0" brushRef="#br2" timeOffset="185032.327">10446 12418 1934 0,'0'0'0'0,"3"3"0"15,4 2 0-15,1 2 25 0,3 5 0 0,-3 2-25 16,1 2 0-16,-1 1 53 0,0 2 2 0,0-3-55 15,2 4 0-15,-5 1 100 0,0-4 0 0,1 2-100 16,-1-1 0-16,-2-2 35 0,2 0 1 0,-1 1-36 16,0 0 0-16,-4 1 22 0,1-1 2 0,-1 1-24 15,-1-1 0-15,1-1 31 0,-4 0 1 0,0-4-32 16,4-2 0-16,0-4 38 0,0-3 0 0,-4-1-38 0,3 0 0 16,1-1 42-16,0 1 0 0,0-2-42 0,0 0 0 15,0 1 37-15,0 1 1 0,1-2-38 0,4 0 0 16,2 0 31-16,-1 0 0 0,0 0-31 0,-1 1 0 0,3 1 24 15,2 0-1-15,1-1-23 0,-3 1 0 0,-2-2 16 16,2 0 1-16,-1 0-17 0,-3 1 0 0,-2-1 11 16,1 0 1-16,-3 0-12 0,3 0 0 0,-3 0 10 15,2 0 2-15,1 0-12 0,-3 0 0 0,2 0 7 16,1 0 1-16,-3 0-8 0,3 0 0 0,-3 0 7 16,2 0 0-16,1 0-7 0,-3 0 0 0,0 0 5 15,0 0 1-15,0 0-6 0,0 0 0 0,0 0 5 16,0 0-1-16,0 0-4 0,0 2 0 0,0-2 3 0,0 0 1 15,1 2-4-15,1-1 0 0,0-1 2 0,1 0 1 16,-3 0-3-16,1 2 0 0,3-2 3 0,-4 3 0 16,0-3-3-16,0 0 0 0,0 0 2 0,0 0 0 15,0 0-2-15,0 0 0 0,0 0 3 0,-4 0-1 0,4 0-2 16,0 0 0-16,0 0 1 0,0 0 1 0,0 0-2 16,0 1 0-16,0-1 1 0,0 0 1 0,0 0-2 15,0 2 0-15,0-2 0 0,0 0 1 0,0 2-1 16,0-1 0-16,4 1 0 0,-1-1 0 0,-2 1 0 15,3 0 0-15,0-1 0 0,-1 1 0 0,5-1 0 16,2-1 0-16,0 0 0 0,-4 0 0 0,4-1 0 16,1-4 0-16,-2-1 0 0,-1 1 0 0,5-5 0 15,0-1 0-15,-1-3 0 0,4 0 0 0,-3-4 0 16,-5 4 0-16,-3 1 0 0,-2 1 0 0,-3 2 0 16,2 4 0-16,1 3 0 0,-3 3 0 0,0 1 0 0,0-1 0 15,0 0 0-15,0 0 0 0,0 2 0 0,0 0 0 16,0-1 0-16,0 2 0 0,-3 2 0 0,1 3 0 15,-1 3 0-15,-2 3 0 0,0-4 0 0,2 1 0 16,-2 0 0-16,5-2 0 0,-3-1 0 0,3-4 0 0,0 0 0 16,0 1 0-16,3 0 0 0,-3 0 0 0,2 1 0 15,1-5 0-15,-3 1 0 0,2 1 0 0,1 2 0 16,2 0 1-16,1-1-1 0,4 1 0 0,-2-2 1 16,4-3 0-16,1 0-1 0,-3 0 0 0,1 0 1 15,-3 0 1-15,1-3-2 0,3-2 0 0,-3-1 2 0,2 1 0 16,-1 2-2-16,1 0 0 0,-3 0 1 0,2 3 1 15,2-3-2-15,1 6 0 0,5-2 4 0,1 4-1 16,-2 6-3-16,-1 2 0 0,2 6 3 0,-1 0 1 16,-1 3-4-16,0 2 0 0,-2 1 2 0,-1 2 1 15,-2 0-3-15,-6 2 0 0,-2 2 2 0,-3-2 2 16,-4 1-4-16,-3 0 0 0,-2 0 1 0,-4-2 1 0,0-1-2 16,-3-3 0-16,-6-2 0 0,0-1 1 0,-1-5-1 15,-1-4 0-15,-1-2 0 0,-1-4 1 0,4-3-1 16,1-1 0-16,1-2 0 0,2 0 2 0,4-2-2 15,1-2 0-15,3-3 0 0,2-1 1 0,4-3-1 16,0 0 0-16,4-1 0 0,4-1 1 0,0 0-1 16,4-1 0-16,2-5 0 0,3-2 1 0,1 1-1 15,4 2 0-15,-1-2 1 0,4-2 1 0,3 1-2 16,1 2 0-16,2 2 4 0,2-1 0 0,3 1-4 16,1 1 0-16,-33 16-2278 0</inkml:trace>
  <inkml:trace contextRef="#ctx0" brushRef="#br2" timeOffset="185963.93">11914 12831 1821 0,'0'0'0'0,"0"0"0"16,8-18 0-16,2-1 75 0,1-3 0 0,-3 0-75 15,-3 5 0-15,-5 2 128 0,-4 3 1 0,1 1-129 16,-1 1 0-16,-1 4 97 0,0 3 0 0,-6 1-97 15,-2-1 0-15,-5 1 26 0,-2 2 0 0,-1 2-26 16,-1 1 0-16,1-1 25 0,-3 2 0 0,2 4-25 16,1 2 0-16,5-1 30 0,3 2-1 0,1 2-29 15,-1 0 0-15,5 3 31 0,3 1 1 0,2 0-32 16,3 1 0-16,0 1 28 0,3 0 0 0,4 1-28 16,4-4 0-16,-2 3 24 0,6 0 2 0,-1-1-26 15,-1-4 0-15,3-1 20 0,0-1 1 0,-2-1-21 0,2-3 0 16,0-3 15-16,-3-2 2 0,-1-3-17 0,-2-3 0 15,1-3 13-15,-1-4-1 0,-4-2-12 0,-1-9 0 16,-1-4 11-16,0-5 0 0,-3-1-11 0,-2-7 0 16,-3-4 10-16,-3-4 1 0,-3 1-11 0,-3 6 0 0,-1 2 8 15,-5 4 3-15,0 3-11 0,1 2 0 0,2 4 9 16,2 0 1-16,1 4-10 0,2 2 0 0,-2 5 9 16,4 1 1-16,1 4-10 0,1 0 0 0,6 6 8 15,1 2-1-15,1 4-7 0,2-1 0 0,1 1 6 16,-4 3 1-16,1 5-7 0,6 4 0 0,4 8 4 0,3 5 2 15,4-4-6-15,-2 0 0 0,-2-3 3 0,5 1 1 16,-1-3-4-16,-3 4 0 0,3 1 1 0,-2-1 1 16,1 1-2-16,-1 1 0 0,-1-1 0 0,-2 2 1 15,-2-5-1-15,-3-1 0 0,-2-6 0 0,0 0 0 16,-1-6 0-16,-2 1 0 0,-3-6 0 0,2-2 0 16,1-2 0-16,-1 2 0 0,4-1 0 0,-1 1 0 0,0 1 0 15,6-3 0-15,2 0-1 0,4 0 1 0,4 0 0 16,-5-5 0-16,1-1-8 0,-4-2 0 0,3 2 8 15,-3-2 0-15,0 0-23 0,-1 0 0 0,1-2 23 16,0 1 0-16,3-1-21 0,1-5 1 0,-1 2 20 16,0-1 0-16,-2-1-17 0,-1-2 0 0,-2 1 17 15,-3 5 0-15,-3 3-12 0,-5 3-1 0,-3 2 13 16,1 2 0-16,-1-3-4 0,0 1 1 0,-2 2 3 16,-3-4 0-16,-1 2 0 0,-4 1 0 0,-3 1 0 15,0 1 0-15,-2 1 0 0,1 2 1 0,1 4-1 16,3-3 0-16,4 3 3 0,1-1 0 0,1 5-3 0,3-1 0 15,0 4 7-15,4 2 0 0,2 0-7 0,3 1 0 16,0 2 9-16,-1 2 1 0,7-2-10 0,-1 0 0 16,6-4 10-16,-3 0 0 0,3-3-10 0,1 1 0 15,4 0 8-15,-4-2 1 0,3-3-9 0,-1-4 0 0,1 0 8 16,1-4 1-16,-2-2-9 0,-1-3 0 0,-2-1 7 16,1-2-1-16,-2-3-6 0,-1 1 0 0,0-4 6 15,1 2-1-15,-1-1-5 0,2 0 0 0,-3-6 4 16,1-1-1-16,2-3-3 0,2 3 0 0,-18 20-2216 0</inkml:trace>
  <inkml:trace contextRef="#ctx0" brushRef="#br2" timeOffset="186194.133">12714 12384 1683 0,'0'0'0'16,"-1"-4"0"-16,-6-4 0 0,-2 0 0 0,-2-5 0 0,-2 2 0 16,-1 6 0-16,-4 1-2 0,-1 4-1 15,1 0 3-15,-2 0 0 0,-1 1 5 0,-1 2 0 0,-1 4-5 16,1 2 0-16,0 4 9 0,-1 4 1 0,4 2-10 15,3 2 0-15,5 1 9 0,3 0 2 0,2 3-11 16,1-1 0-16,2 2 42 0,3-1 2 0,1 2-44 16,3-2 0-16,0-1 81 0,4-2 1 0,4 2-82 15,-5 4 0-15,3 1 89 0,0-1 1 0,1 1-90 16,-3-2 0-16,-3-4 78 0,-2 1 0 0,1-3-78 16,-2-2 0-16,1-2 71 0,0-1 1 0,2-6-72 15,-2-1 0-15,4-3 42 0,-1-2 2 0,-1-4-44 16,-3 0 0-16,-2 0-1905 0</inkml:trace>
  <inkml:trace contextRef="#ctx0" brushRef="#br2" timeOffset="186351.444">12633 12828 1771 0,'0'0'0'0,"-2"-5"0"0,1-1 0 15,-4-4 8-15,0-1 1 0,-3-2-9 0,0-1 0 0,-4 0 8 16,-6 0 0-16,-1 1-8 0,-5 0 0 0,-3 1 68 16,-7 1 2-16,1 3-70 0,0 1 0 0,-4 4 30 15,0 3 2-15,2-3-32 0,3 3 0 0,5 3 21 16,-2-3 2-16,7 3-23 0,1 2 0 0,6 3 56 0,2 1 0 15,5-1-56-15,0-3 0 0,5-2 51 0,3-1 1 16,1-1-52-16,1 4 0 0,-2-5-1698 0</inkml:trace>
  <inkml:trace contextRef="#ctx0" brushRef="#br2" timeOffset="186697.376">12604 12679 2023 0,'0'0'0'0,"4"0"0"16,2 1 0-16,5-1 31 0,3 0 1 0,-1 4-32 15,-2 0 0-15,-1 4 68 0,1 3 2 0,-3 2-70 16,2 1 0-16,1 4 105 0,-3-1 2 0,1 1-107 16,-1-3 0-16,0 0 36 0,-3-3 0 0,-3-2-36 15,-1-4 0-15,-1-4 22 0,-1-2 0 0,-1 0-22 16,2 0 0-16,0 0 44 0,0 0 1 0,-3 0-45 16,1 0 0-16,-1-2 37 0,0-1 1 0,1-2-38 15,-3-1 0-15,-2-4 26 0,-1-2 1 0,3-3-27 16,5 0 0-16,0-1 18 0,5 2 1 0,-2 1-19 15,3 3 0-15,2 2 12 0,3 2 2 0,-1 1-14 0,3 2 0 16,-1 0 4-16,-1 0 2 0,4 1-6 0,4 2 0 16,-2 3 3-16,4 2 2 0,0 3-5 0,-5 3 0 15,-3 2 2-15,-1 1 1 0,-2 0-3 0,1 1 0 0,-5-1 3 16,2 0-1-16,0 2-2 0,-1-2 0 0,-2-1 3 16,1 0 1-16,0-2-4 0,-1-2 0 0,-2 1 6 15,-3-4 1-15,2-1-7 0,-2-1 0 0,0 3 11 16,-2-1 1-16,2 0-12 0,0-4 0 0,0-2-2179 15</inkml:trace>
  <inkml:trace contextRef="#ctx0" brushRef="#br2" timeOffset="187457.705">13550 12603 1821 0,'0'0'0'0,"4"-3"0"16,4 0 0-16,2-5 36 0,1 0 1 0,3 1-37 16,1 4 0-16,-3 2 116 0,1 1 2 0,2 1-118 15,4 1 0-15,-2 1 83 0,1 2 2 0,2 3-85 16,1 1 0-16,-2 2 33 0,0 3 1 0,2 2-34 16,3 0 0-16,-2 3 20 0,2 2 1 0,-1-1-21 15,-4 1 0-15,-2 4 21 0,-1 4 0 0,-3-2-21 16,-5-2 0-16,-3-3 19 0,-8-1 0 0,-4-2-19 15,-1-2 0-15,-5-4 18 0,-3-2 1 0,-1 0-19 0,-2-5 0 16,-2 1 20-16,-1 1 2 0,1-7-22 0,-3-1 0 16,2-1 24-16,-2-6 2 0,-2-1-26 0,1-1 0 15,-4-2 26-15,-1 0 1 0,3 0-27 0,3-2 0 0,5-1 27 16,3-1 0-16,6-2-27 0,1 0 0 0,2 1 21 16,6-2 1-16,1 1-22 0,0-4 0 0,5 4 18 15,-2-1 1-15,6 4-19 0,-1-2 0 0,5 4 15 16,0 1 1-16,0 1-16 0,2-3 0 0,6 2 11 15,0 0 0-15,1 0-11 0,-1 0 0 0,0 0 9 16,-4 2 0-16,2-4-9 0,-1 2 0 0,-2 0 7 16,1 0 0-16,1 1-7 0,-2 4 0 0,0 1 3 0,-2 3 0 15,2 1-3-15,-3-1 0 0,3 2 2 0,-4 2-1 16,1-1-1-16,-2 1 0 0,4 0-3 0,1-1 2 16,0-1 1-16,-4 0 0 0,-2 0-10 0,-2 0 1 15,0 0 9-15,-3 0 0 0,3 0-21 0,-5 0 0 16,2 0 21-16,-1 0 0 0,0 0-24 0,-3-1 0 0,2-4 24 15,-3 0 0-15,2-1-19 0,1 1 1 0,-3-1 18 16,2-4 0-16,-1-1-13 0,4-2-1 0,-3-2 14 16,1 0 0-16,2 0-10 0,3-1 1 0,0 1 9 15,-8 4 0-15,1 3-6 0,1 2 0 0,-1 1 6 16,-1 1 0-16,-1-1-4 0,-1 0-1 0,1 0 5 16,-3 2 0-16,0 0-3 0,-1-2 0 0,-5-1 3 15,1 1 0-15,-1 2-2 0,1 0 1 0,-4 1 1 16,2 1 0-16,1 1-1 0,2 1 1 0,2 4 0 15,-1 3 0-15,1 1 0 0,0 4 0 0,1 5 0 16,2 1 0-16,3 6 3 0,0 3 2 0,-4 4-5 16,3 3 0-16,-2 0 10 0,0 3 1 0,1 3-11 0,2 3 0 15,-5 5 17-15,2 4 0 0,-2 0-17 16,-3-4 0-16,-3-4 19 0,-2-1 0 0,1-3-19 0,-1-4 0 16,0-7 19-16,-3-3 0 0,2-4-19 0,1 1 0 0,2-2 15 15,1-1-1-15,4-5-14 0,1-4 0 0,2-5 12 16,1-4-1-16,2-3-11 0,0-2 0 0,0 2-2145 15</inkml:trace>
  <inkml:trace contextRef="#ctx0" brushRef="#br2" timeOffset="187644.242">14170 12908 1784 0,'0'0'0'0,"3"-1"0"0,-3-2 0 0,1 0 3 0,3 1 2 15,-4 2-5-15,0-3 0 0,-4 1 5 0,3 1 1 0,-6-1-6 16,-4 0 0-16,-8 1 81 0,-6-1-1 0,-1 1-80 15,-7-1 0-15,-4 2 35 0,-1 2 1 0,-1-1-36 16,1 1 0-16,3-1 25 0,3 1 1 0,4 0-26 16,0-1 0-16,6 1 65 0,1 1 0 0,4-3-65 15,-2 0 0-15,6-3 63 0,3 0 1 0,2-2-64 16,7 0 0-16,1 5-1758 0</inkml:trace>
  <inkml:trace contextRef="#ctx0" brushRef="#br2" timeOffset="188094.573">14662 12641 1847 0,'0'0'0'0,"0"1"0"0,0 3 0 0,0-4 25 16,0 3 1-16,0 2-26 0,0 4 0 0,0 2 50 15,0 5-1-15,-3 3-49 0,0 3 0 0,1 3 90 16,-3 4 0-16,2-2-90 0,0-3 0 0,1-5 33 16,2-2 1-16,0-4-34 0,-4 1 0 0,0-1 21 0,0-5 2 15,-1-1-23-15,3-5 0 0,1 0 24 0,1-1 1 16,-4 1-25-16,3-1 0 0,-1 1 21 0,1-2 2 16,1-2-23-16,-4-1 0 0,3-2 23 0,1-1 1 15,-3-5-24-15,3-8 0 0,3-2 25 0,-3-10-1 16,1 1-24-16,3 1 0 0,-3 4 23 0,6 0-1 15,1 2-22-15,0 4 0 0,1 5 22 0,1 0 0 16,1 3-22-16,2 1 0 0,-1 2 20 0,0 2 0 0,0 6-20 16,6 3 0-16,-1 2 17 0,7 3 1 0,-3 1-18 15,0 1 0-15,-2 4 15 0,0-3 0 0,-2 3-15 16,1 2 0-16,-2 5 15 0,0 1 1 0,-3-1-16 16,-2-2 0-16,-2-2 11 0,-1-1 1 0,-1-2-12 15,-1 0 0-15,-3 1 9 0,-1-4 0 0,-2-3-9 16,0-2 0-16,0-3 7 0,0 0 1 0,0 0-8 15,0-1 0-15,0-2-2069 0</inkml:trace>
  <inkml:trace contextRef="#ctx0" brushRef="#br2" timeOffset="188692.857">15320 12739 1796 0,'0'0'0'0,"5"-2"0"0,6-1 0 0,0 0 26 15,7 0 1-15,-4 0-27 0,2 1 0 0,2 2 45 16,1 2 0-16,-3 3-45 0,1 2 0 0,-1 6 89 16,2 3 2-16,-4 1-91 0,1 2 0 0,-3 0 34 15,1 2 1-15,0 0-35 0,-7-2 0 0,1 1 21 0,-6 1 2 16,-2-2-23-16,-4 0 0 0,-3-2 28 0,-3-3 0 16,-4-1-28-16,-1-3 0 0,-3 1 27 0,-3-7 0 15,-2 0-27-15,0-3 0 0,0-1 24 0,-1-1 1 16,-2-3-25-16,1 0 0 0,-1-6 22 0,0 1 1 15,1-1-23-15,6-3 0 0,1 1 15 0,-1-2 2 0,4-2-17 16,4-2 0-16,2 1 13 0,5 1-1 0,1 0-12 16,2-3 0-16,4 0 10 0,2 0 1 0,4 2-11 15,2-4 0-15,-2 4 8 0,5-1 1 0,-1 3-9 16,4 0 0-16,2 3 7 0,-1 1 0 0,3 3-7 16,-1 1 0-16,0 4 4 0,1 3 1 0,-2 0-5 15,0 5 0-15,-3 1 3 0,1 4 0 0,0 1-3 16,2 6 0-16,-1 1 1 0,1 4 1 0,1 0-2 15,-5 0 0-15,1 0 0 0,-2 0 1 0,-1 1-1 16,1-4 0-16,-3 1 0 0,1 1 1 0,-2-4-1 16,-1-1 0-16,-3-2 0 0,-2 2 0 0,-1-5 0 15,-1-1 0-15,-1-6 0 0,0 0 0 0,0-3 0 0,0 1 0 16,0-1 1-16,-1-1 0 0,-1 0-1 16,2 0 0-16,-3 0 3 0,0 0 1 0,-2-4-4 0,-1-6 0 15,-2-6 5-15,-3-4 1 0,6-1-6 0,5 4 0 16,3-1 7-16,7 1 1 0,1 1-8 0,1 0 0 0,3 2 6 15,1 0 1-15,-2 3-7 0,5 0 0 0,-1 1 6 16,2 2-1-16,0 5-5 0,-3 3 0 0,-1 5 3 16,2 3 0-16,-2 1-3 0,1 2 0 0,4 3 0 15,0 5 1-15,1-4-1 0,-1 2 0 0,-1-1 0 16,1-2 1-16,0 2-1 0,-1-3 0 0,1 3 0 16,-3-4 1-16,-1 1-1 0,-4-2 0 0,-5-3 1 0,-3-2 1 15,-2-1-2-15,0 0 0 0,-3-4 3 0,0-1 0 16,0 0-3-16,0 0 0 0,0 0-1983 0</inkml:trace>
  <inkml:trace contextRef="#ctx0" brushRef="#br2" timeOffset="188921.553">16081 12973 2035 0,'0'0'0'0,"8"4"0"15,0-4 0-15,6 3 17 0,5 1 0 0,0 0-17 16,0-3 0-16,-4-1 27 0,1 0 1 0,-1 0-28 16,-2 0 0-16,3-1 114 0,-3-3 2 0,3 0-116 15,1-3 0-15,-1 1 38 0,3 1 0 0,2 1-38 0,-2-1 0 16,-1 0 26-16,-2 0 0 0,1 1-26 0,-1-1 0 16,2-2 27-16,-4 0 0 0,2-1-27 0,-2 0 0 15,-14 8-1902-15</inkml:trace>
  <inkml:trace contextRef="#ctx0" brushRef="#br2" timeOffset="189564.471">16521 12725 1897 0,'0'0'0'15,"-2"0"0"-15,2 0 0 0,0 0 5 0,-2 0-1 16,2 0-4-16,0 1 0 0,-1 1 14 0,1 1-1 15,0 5-13-15,0 9 0 0,3 7 66 0,2 3 2 16,-4 0-68-16,4 0 0 0,3-3 28 0,0-2 1 16,0-2-29-16,2 1 0 0,-1-7 20 0,1 1 0 0,-1-4-20 15,-1-2 0-15,-1-4 38 0,-3-2 2 0,-4-1-40 16,2-1 0-16,-2 1 34 0,0-1 1 0,-2-1-35 16,2 0 0-16,-3 0 31 0,2 0-1 0,-1-1-30 15,0-4 0-15,-4-3 35 0,0-5 1 0,-2-1-36 16,0 0 0-16,5-5 31 0,1 0 1 0,2 0-32 15,2 3 0-15,4 3 31 0,2-1-1 0,1 0-30 16,-1 1 0-16,2 1 26 0,1 1 1 0,-3-1-27 16,5 1 0-16,0 0 23 0,3 0 1 0,-2 0-24 15,-1 2 0-15,-2 4 27 0,-2 2 0 0,-1 1-27 0,0 1 0 16,0 1 21-16,0 1 0 0,0 2-21 0,2 0 0 16,-2 4 16-16,-3-2 0 0,-1 1-16 0,1 0 0 15,0 1 11-15,-2-1 1 0,0 0-12 0,-3-1 0 16,2-2 6-16,-1-1 1 0,1 1-7 0,1 2 0 15,-3-1 0-15,2 1 0 0,1 0 0 0,2 1 0 0,3 2-11 16,1 2-1-16,2-1 12 0,2 1 0 0,3-1-46 16,-3-1 1-16,1-5 45 0,-1 0 0 0,1-3-37 15,-1 0 2-15,-3-3 35 0,1 3 0 0,-5-3-27 16,1 1 0-16,-1-4 27 0,0 0 0 0,2-2-10 16,-1-2-1-16,-1 1 11 0,-3-1 0 0,-1-1-1 0,-2-1 1 15,-3-1 0-15,1 2 0 0,-6-2 7 0,0-1 1 16,0 3-8-16,0 5 0 0,0 4 27 0,-1 4 0 15,-1 1-27-15,-3 3 0 0,-1 4 40 0,0 1 1 16,-2 3-41-16,5 2 0 0,-1 1 41 0,0 2 1 16,2 0-42-16,4 0 0 0,2-3 27 0,3 0 1 15,1 0-28-15,0 1 0 0,1 2 19 0,4-3 0 0,2-2-19 16,-1-1 0-16,2-4 13 0,3-1 1 0,-3-1-14 16,2-1 0-16,1-1 9 0,3-2 1 0,2-2-10 15,-3 1 0-15,3-2 5 0,-3-2 1 0,4-1-6 16,2 2 0-16,-19 1-2215 0</inkml:trace>
  <inkml:trace contextRef="#ctx0" brushRef="#br2" timeOffset="190042.074">17274 12674 1821 0,'0'0'0'0,"-1"0"0"0,1 0 0 16,-3 0 20-16,1 2 0 0,-3 1-20 0,2 2 0 0,-3 3 24 15,-1 3-1-15,3 9-23 0,0 2 0 0,4 8 47 16,-3 5 2-16,3 0-49 0,3-2 0 0,5-3 40 16,0 2 1-16,2 0-41 0,-1-2 0 0,3-3 24 15,0 0 2-15,1 1-26 0,-2 4 0 0,2 1 21 16,-3 2 1-16,-1-5-22 0,-1-6 0 0,-2-4 27 0,-4-2 1 16,-2-6-28-16,-2 0 0 0,2-5 38 0,-3-2 1 15,0-3-39-15,1-4 0 0,-2-1 36 0,-1-2 0 16,-3-6-36-16,0-6 0 0,-5-5 25 0,0-5 0 15,2-3-25-15,3 0 0 0,2-1 18 0,3 1 0 16,3 2-18-16,-3 1 0 0,1 3 10 0,2 2 2 16,5 0-12-16,4 0 0 0,4-2 1 0,5-3 0 15,1 0-1-15,-5 5 0 0,2 0-1 0,0 1 0 0,0 1 1 16,-2 2 0-16,1 4-12 0,-1 1 2 0,-1 5 10 16,-1 4 0-16,1 4-12 0,0 4 0 0,-2 3 12 15,-1 1 0-15,1 4-12 0,2-1 1 0,-4 4 11 16,2 0 0-16,-3 1 0 0,-3 0 0 0,-2 0 0 15,2 1 0-15,-5-1 8 0,0 2 1 0,-3-3-9 16,-2-3 0-16,-8-1 26 0,1-2 0 0,-6-1-26 16,-1 2 0-16,1-6 34 0,-7 3 1 0,1-4-35 15,-2-2 0-15,1-1 31 0,-1-1 0 0,-2-2-31 16,2-2 0-16,6-1 21 0,-4-4 2 0,3 1-23 16,3-1 0-16,18 10-2000 0</inkml:trace>
  <inkml:trace contextRef="#ctx0" brushRef="#br2" timeOffset="190489.144">17805 12908 1545 0,'0'0'0'16,"2"0"0"-16,-1 0 0 0,1 0 76 0,0 0 0 15,-1 0-76-15,2 0 0 0,-3 0 111 0,2 0 1 16,0 0-112-16,-2 2 0 0,0-2 90 0,0 0 1 16,0 0-91-16,0 2 0 0,0-1 25 0,0 1 1 15,1-2-26-15,2-2 0 0,2-1 25 0,-3 1-1 0,1-1-24 16,0-1 0-16,2-4 29 0,3-3 1 0,-5-1-30 16,0-5 0-16,-3 0 22 0,0-4 2 0,-1 4-24 15,-3 1 0-15,3 3 24 0,-4 2 1 0,0 0-25 16,2 3 0-16,-3 3 27 0,1 2 1 0,0 2-28 15,0-1 0-15,-1 0 25 0,3 1 0 0,0 2-25 16,-4 4 0-16,-1 3 23 0,2 2 0 0,-1 2-23 16,4 4 0-16,2 1 22 0,1 2-1 0,1 2-21 15,2 1 0-15,4 0 18 0,2-1 0 0,3 0-18 16,0-4 0-16,-2-3 12 0,1 0 2 0,2-1-14 16,0-2 0-16,-1-1 10 0,1-2 0 0,3-4-10 0,-3 1 0 15,0-2 8-15,-2-3 0 0,0-3-8 0,3-2 0 16,4-1 4-16,2-5 1 0,1-3-5 0,-3-4 0 15,-18 18-1993-15</inkml:trace>
  <inkml:trace contextRef="#ctx0" brushRef="#br2" timeOffset="190667.717">18071 12465 1847 0,'0'0'0'0,"0"5"0"0,-4 3 0 0,0 4 10 0,0 6 1 16,-1-1-11-16,2 4 0 0,3 4 24 0,0 2 0 15,0 3-24-15,0 0 0 0,3 2 88 0,2 1-1 16,3-1-87-16,0-2 0 0,1-2 34 0,1 1 1 16,1-1-35-16,2-7 0 0,-1 0 22 0,3-2 2 15,1-2-24-15,-2-6 0 0,-1-1 27 0,-2-2 0 0,0-5-27 16,-1-5 0-16,-10 2-1696 0</inkml:trace>
  <inkml:trace contextRef="#ctx0" brushRef="#br2" timeOffset="190855.018">18175 12657 1922 0,'0'0'0'0,"-6"3"0"15,-4 3 0-15,-9-1 4 0,-3 4 2 0,-4-1-6 16,1 0 0-16,-3 2 0 0,-2-1 0 0,0 1 0 16,1 1 0-16,-1 2 64 0,3-1 1 0,5-1-65 15,-2-1 0-15,6-2 31 0,-1-2 1 0,5-1-32 0,1 0 0 16,-3-1 23-16,3 1 2 0,5-2-25 0,5-3 0 15,3 0-1629-15</inkml:trace>
  <inkml:trace contextRef="#ctx0" brushRef="#br2" timeOffset="191087.458">18277 12617 1884 0,'0'0'0'0,"3"2"0"0,2 1 0 0,-2 2 0 0,7 3 1 15,-2 3-1-15,-5 1 0 0,0 4-2 0,-1-2 0 16,-2 4 2-16,0-1 0 0,0 4 46 0,0 1 2 16,-2 0-48-16,0-1 0 0,1-5 25 0,-1-4 2 15,1 1-27-15,1-4 0 0,-4-1 22 0,3-3 0 16,1-2-22-16,0 0 0 0,-2 1 52 0,1 0 0 0,1-1-52 16,0-1 0-16,0 0 32 0,0-1 0 0,0-1-32 15,0-1 0-15,0 1-1680 0</inkml:trace>
  <inkml:trace contextRef="#ctx0" brushRef="#br2" timeOffset="191300.683">18499 12397 1746 0,'0'0'0'0,"1"2"0"16,1-2 0-16,-1 0-8 0,2 1 1 0,-3 2 7 15,4 4 0-15,-1 4 1 0,0 5 1 0,3 4-2 0,2 6 0 16,2-1 53-16,0 7 1 0,1-4-54 0,-3 1 0 15,1-1 29-15,1 2 1 0,-1 0-30 0,1 2 0 16,-5 3 24-16,3 1 1 0,-5-3-25 0,-2-3 0 16,-1-3 66-16,0-4 1 0,-1-3-67 0,-1-1 0 0,1-3 79 15,1-8-1-15,-4 0-78 0,3-2 0 0,1-4 53 16,0-2 0-16,0-2-53 0,0 1 0 0,0 1-1760 16</inkml:trace>
  <inkml:trace contextRef="#ctx0" brushRef="#br2" timeOffset="191471.457">18711 12646 1871 0,'0'0'0'16,"-2"0"0"-16,2 0 0 0,0 0 33 0,-2 0 1 15,-1 1-34-15,-2 2 0 0,-4 4 60 0,-4 2 2 16,-3 1-62-16,-5 4 0 0,2 0 94 0,-3 2 0 16,-2-2-94-16,2-1 0 0,-4 0 34 0,-4 1 1 0,1-3-35 15,1-2 0-15,-1-1 21 0,0-1 2 0,4-3-23 16,2 1 0-16,4 0 39 0,2-2 0 0,4-3-39 15,3-1 0-15,10 1-1830 0</inkml:trace>
  <inkml:trace contextRef="#ctx0" brushRef="#br2" timeOffset="192087.838">18795 12682 2009 0,'0'0'0'0,"2"5"0"0,1 3 0 16,0 0 77-16,2 4-1 0,1 3-76 0,0 0 0 16,-2 3 126-16,0 1-1 0,-2 0-125 0,0-7 0 0,-1 1 50 15,1-2-1-15,-1-3-49 0,1-3 0 0,-2-2 40 16,0-1 2-16,0-1-42 0,0-1 0 0,0 0 8 16,0 0 1-16,0 0-9 0,3 0 0 0,-1-1 1 15,1-3 0-15,-1 0-1 0,1-3 0 0,2 1 0 16,1-2 0-16,-1-1 0 0,-2 1 0 0,-2 1-3 15,-1 3-1-15,0-1 4 0,0 2 0 0,0 1-6 0,0 1-1 16,0 1 7-16,0 0 0 0,0 0-7 0,0 0 0 16,4 0 7-16,-3 0 0 0,4 0-6 0,1 0 0 15,2 0 6-15,5 1 0 0,0 1-6 0,4 1 2 16,1 0 4-16,-2 2 0 0,0 0-3 0,-2 1-1 16,1-1 4-16,-3-1 0 0,1-4-1 0,-5 0 0 0,2 0 1 15,-1 2 0-15,1-2 0 0,-1 0 0 0,2 0 0 16,2 0 0-16,-2-2 0 0,0-4 0 0,1-2 0 15,-1-1 0-15,0-4 4 0,0 0 1 0,-1-1-5 16,-1 5 0-16,-1 1 8 0,-1 0 1 0,-3 1-9 16,1 4 0-16,-2-2 12 0,2 4 0 0,-5-1-12 15,2 2 0-15,-1-4 13 0,-1 0-1 0,0 1-12 16,-1 0 0-16,-1 0 10 0,-1 0 0 0,0 0-10 16,-2-1 0-16,-3 0 9 0,-2-3 1 0,1 4-10 15,1-2 0-15,-3 5 8 0,1 0 0 0,-3 2-8 16,2 1 0-16,2-1 6 0,1 1 1 0,0 2-7 0,0 1 0 15,3 0 4-15,2 1 2 0,3 5-6 0,1 1 0 16,3 4 3-16,2 4 0 0,4 0-3 0,1-2 0 16,-2-4 3-16,7 1 0 0,-1 0-3 0,0 1 0 15,3-4 2-15,0 3 0 0,-1-7-2 0,1 3 0 0,-1-1 3 16,1-2 0-16,1-1-3 0,-2-5 0 0,4-1 3 16,1-2 1-16,-1 0-4 0,-2 3 0 0,-3-3 8 15,2 3 0-15,-2-1-8 0,1-2 0 0,-1-2 7 16,2-1 1-16,-1-3-8 0,1-4 0 0,-18 10-2071 15</inkml:trace>
  <inkml:trace contextRef="#ctx0" brushRef="#br2" timeOffset="192540.249">20080 12630 2009 0,'0'0'0'0,"-2"1"0"16,2 1 0-16,-2 0 18 0,-1 1 1 0,-3 1-19 16,-5 4 0-16,-7 3 14 0,1 2 0 0,-4 0-14 15,-1-1 0-15,1 0 95 0,0 0-1 0,2-1-94 16,2 2 0-16,-3-2 35 0,6 0 0 0,1-1-35 16,2-2 0-16,6-2 23 0,2-1 1 0,2-1-24 15,1 1 0-15,0-2 47 0,0-1 0 0,0-2-47 16,1 1 0-16,6-1 46 0,-1 0 0 0,3 0-46 15,6-1 0-15,6-4 46 0,2-1 1 0,0-5-47 16,-2 1 0-16,-2-1 43 0,0-3 1 0,-2 0-44 0,2 3 0 16,-4-1 30-16,1 1 1 0,-2-1-31 0,-1-1 0 15,-4 0 20-15,-1 1 2 0,-3 1-22 0,-3 3 0 16,-4 0 14-16,-1 1 1 0,-2 1-15 0,0-2 0 0,-3-3 7 16,4 2 1-16,-4 1-8 0,1 5 0 0,1 1 3 15,0 2 0-15,-1 3-3 0,2 0 0 0,2 4 1 16,0 1 0-16,1 1-1 0,2 5 0 0,2 4 0 15,1 1 0-15,5 1 0 0,-1 4 0 0,2 0 0 16,1 1 0-16,-1-1 0 0,-1-2 0 0,0-3-1 0,0-2 0 16,0-4 1-16,-2-2 0 0,-2-3-3 0,-1-2 1 15,-3-6 2-15,1 0 0 0,1 0-5 0,0 0 1 16,2-6 4-16,4-7 0 0,-8 13-2165 0</inkml:trace>
  <inkml:trace contextRef="#ctx0" brushRef="#br2" timeOffset="193252.483">20237 12503 1847 0,'0'0'0'0,"0"2"0"15,0-2 0-15,0 0 34 0,0 1 1 0,2 4-35 16,3 5 0-16,1 5 62 0,1 9 0 0,-1 0-62 16,0 0 0-16,1-1 110 0,-1 1 1 0,0 0-111 15,-2-2 0-15,0-3 38 0,1 0 0 0,0-2-38 16,-2-1 0-16,-3-6 24 0,0 1 0 0,-3-6-24 15,3-1 0-15,3-2 38 0,-3 0 2 0,0-1-40 16,0 1 0-16,0-2 40 0,0 0 2 0,2 0-42 0,1 0 0 16,2 0 32-16,0-2 2 0,-1-3-34 0,3-1 0 15,-3-2 23-15,4-3 1 0,0-2-24 0,-1 1 0 16,-1-1 16-16,-4 0 1 0,4 2-17 0,-1-1 0 16,3 4 11-16,-5-2 1 0,2 2-12 0,0 2 0 0,3 1 6 15,-4-1-1-15,4 1-5 0,-1 0 0 0,2 1 4 16,1-1-1-16,1 2-3 0,2-2 0 0,-1 2 2 15,0 1 1-15,-1 1-3 0,0-1 0 0,0 0 1 16,-1 1 1-16,-1-1-2 0,1 1 0 0,1-1 1 0,-3 2 0 16,1 0-1-16,-1 2 0 0,0 1 0 15,0 0 0-15,-1 0 0 0,-1 0 0 0,-3 4 0 0,2-4 0 16,0 2 0-16,0 1 0 0,1 0 0 0,0 2 0 16,-1 0 0-16,-2 2 0 0,-1-2 0 0,0-1 0 15,-1 3 0-15,-1-1 0 0,0 1 0 0,-1-1 0 0,1 1 0 16,0-2 0-16,-2-2 0 0,0-1 0 0,1 1 0 15,-1-3 0-15,1 2 0 0,1 0 0 0,0 3 0 16,0-3 0-16,3 1 0 0,0 2 0 0,3 1 0 16,2-2 0-16,2-1 0 0,3-1 0 0,-1-2 0 15,0-1 0-15,0-4 0 0,3-1 0 0,-1-2 0 16,0-3 0-16,1-5 0 0,-1-2 0 0,-1-4 0 16,-2 0 0-16,-1-2 0 0,-3-1 1 0,1 0-1 15,-1 1 0-15,-2 2 1 0,-1 2 1 0,1-4-2 16,0 2 0-16,-2-1 2 0,2-1 0 0,-2 0-2 15,-1 4 0-15,-2-8 2 0,-2-1 2 0,-1 4-4 16,-2 2 0-16,-1 2 2 0,-5 2 1 0,-1 2-3 0,0 3 0 16,-1 1 1-16,0 4 2 0,0 6-3 0,1 5 0 15,1 4 1-15,1 7 0 0,4 2-1 0,1 1 0 16,3 4 1-16,1 0 0 0,1 0-1 0,1 3 0 0,4-3 0 16,3 4 1-16,2 0-1 0,-1 2 0 0,2-2 0 15,2-2 0-15,1 2 0 0,1 1 0 0,-3 4 0 16,0 0 0-16,-1-1 0 0,0-5 0 0,-3-3 0 15,1 0 0-15,1-4 0 0,-2-4 0 0,0-8 0 16,-2-2 0-16,2-4 0 0,2-1 0 0,-10 0-2078 16</inkml:trace>
  <inkml:trace contextRef="#ctx0" brushRef="#br2" timeOffset="193990.06">21552 12695 1909 0,'0'0'0'0,"-3"0"0"16,2 0 0-16,-7 0 39 0,-2 0-1 0,-6 0-38 16,-3 1 0-16,-6 1 70 0,-6-1 2 0,3 4-72 15,2 2 0-15,2 0 87 0,2 5-1 0,3-1-86 16,3-2 0-16,5-1 32 0,1 2 0 0,7-1-32 15,-2-1 0-15,5-3 20 0,2-2 0 0,1 0-20 16,-3 2 0-16,0-5 25 0,0 0 1 0,0 0-26 16,0 0 0-16,0 0 25 0,0 0 0 0,1-3-25 0,6-5 0 15,2-5 24-15,4-3 1 0,3 4-25 0,2 4 0 16,2 3 22-16,3 3 1 0,-3 2-23 0,-4 2 0 16,-1 1 18-16,-3 2 1 0,1 0-19 0,0 4 0 15,0 5 15-15,-1 2 1 0,1 3-16 0,-3 3 0 0,1 4 11 16,-2-1 2-16,1 3-13 0,0 3 0 0,-1-1 9 15,1 1 0-15,-4 3-9 0,-1-3 0 0,-2-1 6 16,-3 2 1-16,-3-2-7 0,-2-3 0 0,-3-5 6 16,-1-1-1-16,-3-5-5 0,0-1 0 0,-1-5 4 0,-3-1-1 15,0-4-3-15,-2-3 0 0,1-7 2 0,-1-3 1 16,2-1-3-16,2-3 0 0,1 0 1 0,1-1 1 16,2-3-2-16,2-1 0 0,3-2 1 0,2-2 0 15,3-2-1-15,0 0 0 0,2 1 1 0,2 0 0 16,4 0-1-16,2 1 0 0,1 1 3 0,2 1-1 15,4 0-2-15,-1 0 0 0,4 0 3 0,0 0 1 0,4 0-4 16,-3 0 0-16,1-3 3 0,2-1 1 0,3 4-4 16,2 0 0-16,3 0 5 0,1 2 1 0,1 1-6 15,-7 3 0-15,0 4 10 0,-2 1 0 0,-4 2-10 16,-2 1 0-16,-3 3 12 0,-3 2 2 0,-2 0-14 16,-3 0 0-16,-3 0 11 0,-2 0 0 0,-1 0-11 15,1 0 0-15,-3 0 9 0,0 0 0 0,0 0-9 16,-5 0 0-16,-1 2 4 0,-4 0 1 0,-6 1-5 15,-3 1 0-15,-5 4 2 0,-5 2 0 0,4 1-2 16,1 2 0-16,5-1 2 0,1 3-1 0,6-1-1 16,0 2 0-16,6 1 1 0,4 0 0 0,2 1-1 0,2-1 0 15,3-1 0-15,1 3 1 0,2-3-1 0,2-2 0 16,-1-3 0-16,2-1 0 0,2-4 0 0,-2-1 0 16,-1-2 0-16,-2-3 0 0,-2 0 0 0,9 0 0 15,-1-2 0-15,2-1 0 0,0-1 0 0,1-3 0 0,1-2 0 16,1-1 0-16,-3-1 0 0,2-2 0 0,1-1 0 15,1 0 0-15,1 0 0 0,-2-5 0 0,-19 19-2167 16</inkml:trace>
  <inkml:trace contextRef="#ctx0" brushRef="#br2" timeOffset="194154.328">22083 12585 1709 0,'0'0'0'16,"2"4"0"-16,-1-4 0 0,1 1 18 0,-2 2 0 15,2 2-18-15,2 5 0 0,6 4 42 0,-2 3 1 16,5 4-43-16,1 3 0 0,3 4 120 0,4 4 0 0,1-1-120 15,1 1 0-15,-1-2 41 0,2 0 2 0,2-1-43 16,-3 2 0-16,0-2 28 0,-1 1 0 0,0-5-28 16,-1-6 0-16,0-6 57 0,-2-2 1 0,-2-5-58 15,-1 1 0-15,0-2 47 0,-1-2 1 0,-1-3-48 16,2 0 0-16,-16 0-1816 0</inkml:trace>
  <inkml:trace contextRef="#ctx0" brushRef="#br2" timeOffset="194610.425">21976 12232 1758 0,'0'0'0'0,"2"2"0"0,0-2 0 0,1 0 49 0,-3 3 2 16,1 3-51-16,3 6 0 0,0 5 63 0,4 5 1 15,-1 2-64-15,-3 0 0 0,1 1 94 0,-2 2 1 16,1 3-95-16,-3 2 0 0,1 2 35 0,-2-2 1 0,0 1-36 16,-2 2 0-16,-1 0 21 0,0 0 2 0,1 1-23 15,-3 2 0-15,4 3 27 0,-4 2 0 0,0-3-27 16,2-5 0-16,1-4 29 0,-1-2 0 0,0-2-29 16,0-2 0-16,0-4 29 0,0-6 0 0,-1-2-29 15,3-2 0-15,1-4 35 0,1-4 0 0,3-3-35 16,-1 0 0-16,-3 0 29 0,1 0 1 0,3 0-30 15,2-7 0-15,3-1 21 0,1-1 0 0,4-2-21 16,2-3 0-16,-16 14-1973 0</inkml:trace>
  <inkml:trace contextRef="#ctx0" brushRef="#br2" timeOffset="194836.623">22314 12568 1695 0,'0'0'0'0,"-1"0"0"0,-1 0 0 0,-1 0-2 15,0 2 1-15,-7 1 1 0,-7 3 0 0,-7 4-1 16,-5 1 1-16,-6 1 0 0,0 3 0 0,-3-3 3 16,-4 1 0-16,4 1-3 0,-2-3 0 0,0 0 4 15,0 0-1-15,1 2-3 0,0 0 0 0,3-1 3 16,-1 1 2-16,3 0-5 0,4-2 0 0,5-3 53 0,4-2-1 16,3 0-52-16,4 1 0 0,5-6 88 0,-3-1 1 15,6 0-89-15,1 2 0 0,5-2 111 0,2-2 0 16,1-4-111-16,3-3 0 0,-6 9-1663 0</inkml:trace>
  <inkml:trace contextRef="#ctx0" brushRef="#br2" timeOffset="195389.104">23172 12715 2224 0,'0'0'0'15,"0"-3"0"-15,0 2 0 0,0-1 24 0,0 0 1 16,0 1-25-16,0-1 0 0,0 1 58 0,0-1 1 15,1 0-59-15,4-1 0 0,3-1 90 0,3-3 0 16,4 1-90-16,2 1 0 0,2 0 32 0,4 2-1 16,2-3-31-16,-4 1 0 0,1 0 19 0,-1 1 2 0,0 0-21 15,1 4 0-15,5 4 22 0,-5-3 2 0,1 4-24 16,-1 1 0-16,-5 2 23 0,1 3 1 0,1 4-24 16,-1 2 0-16,1 5 27 0,0 5 1 0,2 0-28 15,3 0 0-15,-4 0 28 0,1 1 0 0,1-2-28 16,2-1 0-16,0-1 24 0,-2-1 2 0,1 0-26 15,-1-1 0-15,2-2 20 0,0 1 2 0,-2-2-22 16,-1-3 0-16,-2-2 14 0,-1-1 2 0,1-4-16 16,1-2 0-16,0-4 11 0,-1-3 1 0,0 0-12 15,0-7 0-15,-19 7-2267 0</inkml:trace>
  <inkml:trace contextRef="#ctx0" brushRef="#br2" timeOffset="195612.542">24103 12730 2211 0,'0'0'0'0,"-7"6"0"0,-2 3 0 0,-9 7 69 15,-4 6 0-15,-2 1-69 0,0 0 0 0,-2 4 87 16,1-1-1-16,-2-1-86 0,-2 0 0 0,-1-1 60 16,-2-3 0-16,2-1-60 0,1-1 0 0,4 2 57 0,-1-1 1 15,4 1-58-15,-1-1 0 0,6 1 30 0,1-2 1 16,5-3-31-16,-2 0 0 0,5-2 27 0,0-3 0 15,3-1-27-15,1-4 0 0,2-3 19 0,2-3 0 16,2 0-19-16,2 0 0 0,-4 0-2183 0</inkml:trace>
  <inkml:trace contextRef="#ctx0" brushRef="#br2" timeOffset="196336.59">24382 12847 2161 0,'0'0'0'0,"3"-2"0"0,1-1 0 0,4 0 23 16,4 0 2-16,0-1-25 0,1 1 0 0,5 0 92 15,1 0 0-15,0-2-92 0,0-1 0 0,-3 0 84 16,3 1 0-16,0-3-84 0,-3-5 0 0,0-1 31 16,-2-2-1-16,1 2-30 0,-2 3 0 0,-1 4 19 15,-1 6 0-15,-1-1-19 0,-4 2 0 0,-2-3 31 0,-3 2-1 16,1-1-30-16,-1 0 0 0,1 1 21 0,0-1 0 15,-2 1-21-15,-2-1 0 0,2 2-2073 0</inkml:trace>
  <inkml:trace contextRef="#ctx0" brushRef="#br2" timeOffset="196560.553">24425 13029 2211 0,'0'0'0'0,"1"0"0"15,2 0 0-15,1 0 26 0,-1 0 1 0,3 0-27 16,2 0 0-16,5 0 27 0,0 0 0 0,2-2-27 16,6 1 0-16,3-4 49 0,3 5 1 0,0 0-50 15,-1 0 0-15,1-2 33 0,-2-1 2 0,1 0-35 16,-4 1 0-16,-1-1 19 0,-2 0 0 0,2-5-19 16,-5 3 0-16,1 1 13 0,-4-1 0 0,1 3-13 15,-1 1 0-15,0-1 9 0,-2 2 1 0,0-1-10 0,0-4 0 16,-11 5-1927-16</inkml:trace>
  <inkml:trace contextRef="#ctx0" brushRef="#br2" timeOffset="196937.442">24890 12794 1985 0,'0'0'0'16,"2"-1"0"-16,1-2 0 0,0-2 0 0,0-1 0 15,2-1 0-15,3 1 0 0,3-2 0 0,2-3 1 16,0 0-1-16,-2 0 0 0,1 1 22 0,3-2 1 16,1 4-23-16,0-3 0 0,1 1 14 0,2 2 1 15,2-1-15-15,-5 2 0 0,2 3 12 0,-4 0 1 16,0 1-13-16,1 2 0 0,-4 1 71 0,-2 1 2 0,-1 6-73 16,0-3 0-16,2 4 96 0,1 3 0 0,-3 4-96 15,1 2 0-15,1 7 87 0,0 4-1 0,-2 2-86 16,0-1 0-16,-2-2 92 0,-3 0 0 0,2-2-92 15,1 2 0-15,1 0 71 0,-1 0-1 0,0-2-70 16,2 0 0-16,2 1 54 0,-1-2 1 0,1-2-55 16,1-2 0-16,2 1 43 0,3-1 0 0,0-2-43 15,-3-2 0-15,-1-4 27 0,-1 1-1 0,2-3-26 16,0-4 0-16,0-6 18 0,-1 0 0 0,1 0-18 16,-2-5 0-16,2 0 13 0,1-3 0 0,1-1-13 15,-1-1 0-15,-14 10-2423 0</inkml:trace>
  <inkml:trace contextRef="#ctx0" brushRef="#br2" timeOffset="197180.411">25650 12657 1985 0,'0'0'0'0,"-5"1"0"0,-3 1 0 0,-4-1 32 16,-4 1 1-16,-3 3-33 0,-2 3 0 0,-1 4 64 15,-2 4 1-15,-3 5-65 0,-2 4 0 0,-3 5 82 16,-3 5 1-16,2 0-83 0,-1-3 0 0,2-1 30 0,-1 1 1 15,1 0-31-15,2-1 0 0,2 1 20 0,0-2-1 16,-1-3-19-16,0 0 0 0,-1 1 24 0,0-4 1 16,3-3-25-16,4-2 0 0,4-5 28 0,3 0 0 15,4-3-28-15,0-1 0 0,4-4 41 0,4-1-1 16,0-2-40-16,4-1 0 0,4-2 34 0,-3 0 0 0,7-4-34 16,5-2 0-16,-13 6-2024 0</inkml:trace>
  <inkml:trace contextRef="#ctx0" brushRef="#br2" timeOffset="197446.932">25684 12445 2248 0,'0'0'0'0,"-2"9"0"0,-1 5 0 16,-2 10 34-16,-1 6 1 0,1 5-35 0,0 0 0 15,-1 3 71-15,1 1-1 0,0 1-70 0,-3 0 0 16,0-2 79-16,0 0-1 0,0-4-78 0,0-4 0 0,2-1 31 16,0 1-1-16,-1-6-30 0,1-2 0 0,0-5 18 15,-1-1 1-15,7-6-19 0,7-7 0 0,-7-3-2036 16</inkml:trace>
  <inkml:trace contextRef="#ctx0" brushRef="#br2" timeOffset="202273.599">1721 14284 1143 0,'0'0'0'0,"0"0"0"0,-1 3 0 15,1-3 72-15,0 0 1 0,0 0-73 0,-3 0 0 16,3 0 191-16,-5 2-1 0,5-2-190 0,-3 3 0 0,3-3 173 16,-8 0 0-16,8 0-173 0,-5 2 0 0,5-2 12 15,-10 0 1-15,10 0-13 0,-8 0 0 0,8 0 50 16,-3-2 2-16,3 2-52 0,-8-8 0 0,8 8 76 16,-1-6 2-16,1 6-78 0,0-11 0 0,0 11 52 15,9-17 2-15,-9 17-54 0,21-19 0 0,-21 19 49 0,32-24 2 16,-18 11-51-16,2 4 0 0,-3 1 43 0,0 0 0 15,-1 3-43-15,1 2 0 0,0 1 40 0,0 2-1 16,2 3-39-16,3 2 0 0,1 5 37 0,2 2 1 16,1 3-38-16,-4-1 0 0,1 0 41 0,-2 0-1 15,4 2-40-15,0 2 0 0,0-3 35 0,-1 4 1 0,-2 4-36 16,3-4 0-16,-6 3 31 0,3 1 2 0,-2 0-33 16,-3-4 0-16,-1-4 32 0,1 0 2 0,-3-3-34 15,1-1 0-15,-2-1 28 0,-1-2 0 0,4 0-28 16,-3 0 0-16,4-2 25 0,0-1-1 0,-2-2-24 15,2-1 0-15,-1-2 18 0,1 0 0 0,0-2-18 16,0-1 0-16,2-4 13 0,1 0 0 0,-1-3-13 16,-4 1 0-16,2-3 5 0,-4-2 0 0,2-2-5 15,-6 2 0-15,-5 14-2401 0</inkml:trace>
  <inkml:trace contextRef="#ctx0" brushRef="#br2" timeOffset="202487.646">2423 14151 1934 0,'0'0'0'0,"0"2"0"0,-3 1 0 0,1 2 2 16,-4 1 1-16,-4 4-3 0,-3 4 0 0,-3 5 6 15,-1 3 1-15,-4 0-7 0,0 2 0 0,1 0 81 16,2 1 0-16,-1 2-81 0,5 1 0 0,-2 4 33 16,0 1 2-16,6-1-35 0,-1-2 0 0,5-3 25 15,-1-2 1-15,2-2-26 0,2-4 0 0,2-4 91 16,1-2 1-16,0-5-92 0,0-2 0 0,-4-1 85 0,4-2 0 15,-1-1-85-15,-2-2 0 0,3 0-1940 0</inkml:trace>
  <inkml:trace contextRef="#ctx0" brushRef="#br2" timeOffset="203605.585">3047 14077 1808 0,'0'0'0'0,"4"-2"0"16,-4 1 0-16,3-1 50 0,-2 1-1 0,-1-1-49 16,0 0 0-16,0 1 98 0,-1-1-1 0,-2 1-97 15,-1 1 0-15,0 0 64 0,-1 0 2 0,-8 1-66 16,-3 2 0-16,-6 2 32 0,-7 2 1 0,4-1-33 15,1 2 0-15,3 3 19 0,-1-3 0 0,3 3-19 0,1 0 0 16,2 0 36-16,2 2 1 0,6-4-37 0,0-1 0 16,3-2 85-16,5-1 0 0,2 2-85 0,1 0 0 15,2 3 81-15,3 1 0 0,0 2-81 0,4 1 0 16,4 2 62-16,2 1 0 0,3-1-62 0,-4 0 0 0,-1-2 44 16,2 0 1-16,-1 1-45 0,2-3 0 0,-1-1 27 15,-2-1 0-15,1-2-27 0,1-2 0 0,1-3 18 16,2-1 0-16,-4-2-18 0,-1-2 0 0,-3-3 10 15,1-1 1-15,-1-2-11 0,-2-1 0 0,-1-2 8 0,-2-2 0 16,3 2-8-16,-2 1 0 0,-9 10-2311 0</inkml:trace>
  <inkml:trace contextRef="#ctx0" brushRef="#br2" timeOffset="203788.323">3261 14254 1796 0,'0'0'0'0,"-2"2"0"15,2-2 0-15,-3 0 19 0,-1 3 0 0,-9-3-19 16,-5 3 0-16,-9 0 31 0,-3 2-1 0,-4 0-30 15,1 0 0-15,-1-2 40 0,-2-3 1 0,5 1-41 16,1 2 0-16,6-3 38 0,2-3 1 0,3 3-39 16,6 3 0-16,4-3 25 0,2 0-1 0,2 2-24 15,4-2 0-15,1 0 21 0,0 0 0 0,0 0-21 16,0 0 0-16,0 0-1609 0</inkml:trace>
  <inkml:trace contextRef="#ctx0" brushRef="#br2" timeOffset="204148.878">3197 14392 1683 0,'0'0'0'0,"5"-2"0"0,6 1 0 16,2-1 41-16,3 1 2 0,-2-3-43 0,2 0 0 0,2-6 81 16,-2-1 0-16,0-2-81 0,-2-1 0 0,2 0 66 15,0 0 0-15,1-1-66 0,-1-5 0 0,-1-2 30 16,1 0 2-16,1-2-32 0,2-5 0 0,-1-2 18 15,-1-3 1-15,2 0-19 0,-4-1 0 0,-2 0 29 0,-2 0 0 16,1 5-29-16,1 6 0 0,0 5 60 0,0 5 0 16,-5 6-60-16,0-1 0 0,-4 4 64 0,0 3 1 15,0 2-65-15,0 2 0 0,-3 1 62 0,2 0 1 16,2 5-63-16,3 5 0 0,2 6 58 0,1 6 2 16,-6-1-60-16,-1 6 0 0,1 3 48 0,-2 4 1 15,1-1-49-15,-4-1 0 0,0-5 40 0,0-2-1 0,-4 1-39 16,4-5 0-16,-3 1 33 0,2-3 2 0,1 0-35 15,0 2 0-15,0-2 25 0,1-1 1 0,2-2-26 16,1-3 0-16,0-5 18 0,1-2 0 0,-2-2-18 16,2-4 0-16,-5-3 12 0,3-2 1 0,2-3-13 15,5-4 0-15,-10 9-2300 0</inkml:trace>
  <inkml:trace contextRef="#ctx0" brushRef="#br2" timeOffset="204316.428">3854 14156 2098 0,'0'0'0'0,"-8"3"0"16,-5 0 0-16,-4 4 35 0,-9 1 1 0,-2 0-36 0,-1 1 0 16,-1 1 66-16,-2-1 1 0,-2-1-67 0,-1-2 0 15,-5 1 110-15,0 1 1 0,1 0-111 0,5 1 0 0,7-4 36 16,3 1 1-16,7 0-37 0,-3 1 0 0,8-3 23 16,2-2 0-16,2 0-23 0,0-1 0 0,8-1 41 15,0 0 0-15,3 0-41 0,2-1 0 0,-5 1-2043 16</inkml:trace>
  <inkml:trace contextRef="#ctx0" brushRef="#br2" timeOffset="205419.093">4418 14052 2060 0,'0'0'0'0,"-5"3"0"15,-6 2 0-15,-6 2 40 0,-9 5 1 0,2-1-41 16,-6 3 0-16,-2 0 78 0,-1 5 1 0,2 0-79 0,6-1 0 16,1-3 76-16,3 1 0 0,4 0-76 0,4-2 0 15,2-3 34-15,4 2 1 0,1-5-35 0,5-2 0 16,1-1 20-16,0 0 1 0,0-1-21 0,0-2 0 0,0 0 49 16,4-1 0-16,4-1-49 0,2-1 0 15,1-3 56-15,3 4 0 0,2-4-56 0,0-1 0 0,0-1 53 16,2-2 1-16,-2 0-54 0,-2 2 0 0,-1 1 40 15,-2 0 1-15,-2-1-41 0,7-2 0 0,0-3 25 16,-1 0 2-16,-4 0-27 0,-2 1 0 0,-2 4 17 16,-6 1 1-16,-1 0-18 0,-1 2 0 0,1 1 12 15,-3 1 1-15,3-1-13 0,0 1 0 0,0 1 9 0,-4 0 0 16,4 0-9-16,0 0 0 0,0 0 5 0,0 1 1 16,0 1-6-16,0-1 0 0,4 3 4 0,-1 0 1 15,2 4-5-15,-1 2 0 0,4 1 3 0,2 2 1 16,-2-2-4-16,0-2 0 0,0-1 2 0,-3-2 0 15,-2-1-2-15,-2 0 0 0,3 0 1 0,-4-2 2 0,3-2-3 16,-2-1 0-16,-1 0 0 0,3 0 1 0,-3 0-1 16,0 0 0-16,0 0 0 0,0-1 0 0,2-4 0 15,4-3 0-15,-1-3-3 0,3-2 1 0,2 1 2 16,-2 2 0-16,0 2-8 0,1 0 0 0,2 2 8 16,-3 1 0-16,2 2-14 0,-2 2-1 0,1-1 15 15,3 0 0-15,4 1-17 0,-4-1 1 0,3 1 16 16,-3-1 0-16,0 2-21 0,0 2 1 0,-2-1 20 15,1 1 0-15,2-1-18 0,-5 1 0 0,0 0 18 16,1-1 0-16,-1 1-18 0,0-1 0 0,0 2 18 0,2-3 0 16,1 2-15-16,-2 0 0 0,-1-1 15 0,0 1 0 15,0-1-12-15,-1 1 1 0,1 0 11 0,0-1 0 16,0-1-9-16,-4 0 0 0,1 0 9 0,2 0 0 16,-3 0-6-16,1 0 0 0,-2-1 6 0,2-3 0 0,0 1-3 15,0 2 0-15,1-1 3 0,-1 0 0 0,-4 2-1 16,3-4 1-16,-1 1 0 0,2 1 0 15,-5-1 0-15,3 0 0 0,-2 1 0 0,-1 0 0 0,0 1 0 16,0-1 0-16,0 1 0 0,0 1 0 0,-1 0 0 16,-2 1 1-16,3 1-1 0,-4-1 0 0,3 1 1 15,-2 1 0-15,-2 2-1 0,0 1 0 0,2 2 1 0,-2 3 1 16,2 2-2-16,3-4 0 0,0 1 1 0,3-2 2 16,5 1-3-16,-2 1 0 0,6-1 1 0,-4 1 1 15,4-1-2-15,1-1 0 0,0-1 1 0,3-3 1 16,-2-2-2-16,2-4 0 0,-5-2 1 0,2-4 1 15,-3 0-2-15,1-3 0 0,1-2 1 0,-2-1 0 0,-2-2-1 16,-3-1 0-16,-2-2 1 0,-3-2 0 0,0-1-1 16,-3-4 0-16,-2 0 1 0,0-5 0 0,-3 0-1 15,3-2 0-15,-3-2 1 0,1 0 2 0,-6 6-3 16,2 2 0-16,-2 5 2 0,-1 5 0 0,1 3-2 16,2 1 0-16,1 3 2 0,2 4 2 0,3 1-4 15,-1 4 0-15,4-1 3 0,2 2 2 0,-3 3-5 16,3 1 0-16,0 0 3 0,0 3 0 0,0 4-3 15,0 6 0-15,8 7 4 0,0 4-1 0,5 1-3 16,-4 1 0-16,3 3 2 0,0-1 2 0,-2 1-4 16,1-1 0-16,2-2 2 0,3-2 0 0,-4-2-2 0,1-3 0 15,0 0 2-15,-3-3 1 0,2-1-3 0,4 0 0 16,2 0 1-16,-2-1 0 0,4-6-1 0,1-4 0 16,-21-8-2187-16</inkml:trace>
  <inkml:trace contextRef="#ctx0" brushRef="#br2" timeOffset="205881.168">5606 13824 2035 0,'0'0'0'0,"0"0"0"15,0 0 0-15,0 0 2 0,0 0 2 0,0 1-4 0,4 2 0 16,4 2 7-16,2 3 0 0,6 5-7 0,5 4 0 16,7 4 79-16,7 4 1 0,2 0-80 0,-3 4 0 15,-4-1 32-15,2 2 1 0,-2 1-33 0,3-3 0 0,-2-3 23 16,1 1 1-16,-2-3-24 0,0-2 0 0,-1-4 44 15,0 1-1-15,-4-2-43 0,4-4 0 16,-4 1 44-16,-1-5 0 0,-3 0-44 0,1-2 0 0,-1-3 31 16,-4 0 2-16,3-6-33 0,0-1 0 0,-20 4-1925 15</inkml:trace>
  <inkml:trace contextRef="#ctx0" brushRef="#br2" timeOffset="206106.023">6285 13874 1985 0,'0'0'0'15,"-10"-1"0"-15,-6-4 0 0,-8-1 12 0,-6-1 1 16,-4 4-13-16,1 3 0 0,0 2 54 0,-1 2 1 0,1 6-55 16,2 3 0-16,3 2 101 0,-1 4 1 0,0 4-102 15,7 4 0-15,1 4 36 0,0 2 0 0,4 1-36 16,1-3 0-16,-2-1 24 0,6 1 1 0,-4-5-25 16,0-2 0-16,0-2 41 0,2-1 1 0,-2-2-42 15,-2-3 0-15,2-4 42 0,-1 3 1 0,4-4-43 16,0-3 0-16,5-5 40 0,3-3 2 0,2-3-42 15,0-1 0-15,3 4-2020 0</inkml:trace>
  <inkml:trace contextRef="#ctx0" brushRef="#br2" timeOffset="206409.483">6712 13760 2086 0,'0'0'0'0,"-2"2"0"0,2-2 0 0,0 0 51 15,0 1 1-15,-3 1-52 0,-5 3 0 0,-2 3 100 16,-5 3 1-16,-8 1-101 0,-1 1 0 0,-4-2 95 0,-3 0 2 16,-1 0-97-16,5 2 0 0,-1 0 33 0,2 1 1 15,-2 2-34-15,2 1 0 0,5 1 20 0,1 1 2 16,2 1-22-16,5-2 0 0,5-1 25 0,0-3 1 15,5 1-26-15,2 0 0 0,2 3 26 0,4-1 0 16,3-1-26-16,3-2 0 0,5-1 35 0,2 0-1 16,-1-1-34-16,-1-1 0 0,5 0 36 0,-1-6 1 0,1 0-37 15,5-2 0-15,-1-4 28 0,1-3 0 0,4 0-28 16,2-3 0-16,-3 1 21 0,1 0-1 0,0-4-20 16,2-3 0-16,-32 13-2276 0</inkml:trace>
  <inkml:trace contextRef="#ctx0" brushRef="#br2" timeOffset="206588.823">6913 13988 1871 0,'0'0'0'0,"-5"3"0"16,-5 2 0-16,-9 5 31 0,-3 2-1 0,-2-1-30 15,2-1 0-15,-4 1 49 0,-3 0 2 0,1 0-51 0,-3 0 0 16,-2 0 86-16,0 2 1 0,-1-2-87 0,-3-3 0 16,4-2 31-16,-1-4 2 0,4 0-33 0,3-1 0 15,5 1 20-15,4-2 1 0,2-2-21 0,8 1 0 16,4-1 45-16,4 0 1 0,4 2-46 0,0-4 0 0,0-1 42 15,4-1 0-15,10-4-42 0,6-1 0 0,-24 11-1865 16</inkml:trace>
  <inkml:trace contextRef="#ctx0" brushRef="#br2" timeOffset="206850.495">7016 13727 1960 0,'0'0'0'16,"0"0"0"-16,-3 5 0 0,3-5 10 0,-2 12 1 16,2-12-11-16,0 29 0 0,0-8 6 0,0 4 1 0,2 2-7 15,4 1 0-15,1 4 82 0,4 0-1 0,-1 1-81 16,1 2 0-16,1-4 33 0,4 6 1 0,2-4-34 16,-2-3 0-16,1-3 23 0,4-2 1 0,0-4-24 15,-4-2 0-15,-1-5 55 0,-3-3 0 0,0-1-55 16,0-2 0-16,-5-2 54 0,-1 0 1 0,-2-3-55 15,-3-1 0-15,1-2 34 0,0-2 1 0,-3 2-35 16,0-6 0-16,0 6-1920 0</inkml:trace>
  <inkml:trace contextRef="#ctx0" brushRef="#br2" timeOffset="207343.06">7217 14034 1733 0,'0'0'0'0,"-3"-8"0"16,1-12 0-16,2-9 13 0,-3-7-1 0,2 3-12 0,-1 1 0 16,2 2 53-16,2 1 1 0,2-1-54 0,-2 0 0 15,1 0 104-15,2 0 0 0,3 1-104 0,0 1 0 16,0 3 38-16,0 1 2 0,4 6-40 0,1 3 0 15,5 5 26-15,-2 4-1 0,4 6-25 0,1 5 0 0,5 2 71 16,2 8 0-16,-2-4-71 0,-1 3 0 0,1 2 105 16,-5 1 2-16,-1 4-107 0,-4 1 0 0,2 3 93 15,-5 1 0-15,-1-1-93 0,-4-1 0 0,-3-2 76 16,-5 0 1-16,0-1-77 0,-5-2 0 0,0-2 45 0,-1-4 1 16,-3-1-46-16,-3 1 0 0,-2-2 28 0,-2-1 0 15,-1-6-28-15,1 1 0 0,3-2 20 0,-3-1 1 16,3 0-21-16,4 1 0 0,1-3 14 0,3 0 0 15,2 0-14-15,-2-5 0 0,5 2 10 0,-3 1 2 16,3-1-12-16,3 0 0 0,2 1 9 0,-1-1 1 16,9-2-10-16,6-1 0 0,7-2 10 0,4 0 1 15,2 3-11-15,-2 2 0 0,-6 2 11 0,2 1 2 0,-1 3-13 16,-4 2 0-16,0 4 11 0,-4 2 1 0,1 2-12 16,-2 3 0-16,0 1 11 0,-7 2 1 0,-1 2-12 15,0-1 0-15,-6 1 9 0,-2 1 0 0,-5 0-9 16,0-1 0-16,-4-1 6 0,-7-2 2 0,0-1-8 15,-2-1 0-15,-3-2 6 0,-3-1 1 0,2-2-7 16,-7 0 0-16,-1-1 4 0,-3-1 2 0,-1 1-6 16,-2-3 0-16,-1-2 7 0,2 0 1 0,1 0-8 15,3-1 0-15,5-7 12 0,4 2-1 0,-2 1-11 16,6 1 0-16,1 2 13 0,4-3 2 0,5 2-15 16,0 0 0-16,3-2 13 0,2 0 1 0,3 0-14 0,0 0 0 15,0 0 10-15,0 0 1 0,3 0-11 0,2 0 0 16,-5 0-2560-16</inkml:trace>
  <inkml:trace contextRef="#ctx0" brushRef="#br2" timeOffset="212338.033">8263 14052 2048 0,'0'0'0'0,"0"0"0"16,0 20 0-16,0 1 83 0,0 6 1 0,0 1-84 16,0 2 0-16,0 2 150 0,-4-4 0 0,4 4-150 15,0 0 0-15,0 3 89 0,0 3 1 0,-1-2-90 16,-6-3 0-16,1-1 31 0,-5-2 1 0,-2-5-32 0,-4-3 0 16,-2-4 18-16,-2-5 1 0,2-4-19 0,-5-1 0 15,3-3 12-15,0-4 0 0,4-5-12 0,-1-6 0 16,18 10-2114-16</inkml:trace>
  <inkml:trace contextRef="#ctx0" brushRef="#br2" timeOffset="212718.91">8981 13877 1871 0,'0'0'0'15,"2"0"0"-15,1 0 0 0,-3 0 36 0,2 0 0 16,-1 0-36-16,1 0 0 0,-2 0 60 0,-2 2 0 16,1 0-60-16,-1-1 0 0,-6 4 120 0,-1 1 0 0,-7 2-120 15,-5 0 0-15,-4 0 40 0,-7 0 0 0,1-2-40 16,3-3 0-16,1 1 25 0,0-1 1 0,1 0-26 16,5 2 0-16,4-4 37 0,1 2 0 0,3 1-37 15,4 0 0-15,4 3 46 0,2-1 0 0,3 0-46 16,0-1 0-16,0-2 46 0,1 0 1 0,6 2-47 15,0 2 0-15,3-1 44 0,3 2-1 0,3 1-43 16,1 2 0-16,4 2 37 0,3 0 0 0,-2 1-37 16,-1 0 0-16,-4 2 27 0,-1 0 1 0,0 0-28 15,-3 0 0-15,0-1 22 0,-4 1-1 0,3-3-21 16,-8-2 0-16,0-2 17 0,-8-2 0 0,1-1-17 16,2 0 0-16,-7-1 12 0,0 0 0 0,-5 0-12 0,-5-2 0 15,-2 0 9-15,-9-3 1 0,3 2-10 0,6-1 0 16,2-1 7-16,2-1 1 0,3-1-8 0,1-1 0 0,4 0 6 15,3 0-1-15,0 1-5 0,4-1 0 0,1 3-2292 16</inkml:trace>
  <inkml:trace contextRef="#ctx0" brushRef="#br2" timeOffset="212974.759">8816 14167 1859 0,'0'0'0'0,"6"-1"0"0,7-3 0 0,4 1 21 16,6 0 1-16,4-3-22 0,-2-2 0 0,6-2 34 16,0-1 1-16,3 3-35 0,-2 4 0 0,0 2 44 0,1 2 1 15,-4 3-45-15,-4 2 0 0,1 1 37 0,-2 1 0 16,-2 1-37-16,-4 1 0 0,1 2 23 0,-7 2 1 15,-2-4-24-15,-2-1 0 0,-5-3 17 0,-3-2 1 16,0-1-18-16,-3 1 0 0,3 0 29 0,-5 0 0 0,-3 2-29 16,-4-2 0-16,-9 3 32 0,-5 1-1 15,-2-4-31-15,2-1 0 0,1-4 31 0,-1-1 1 0,5 0-32 16,2-1 0-16,5 0 27 0,1-1 1 0,5-3-28 16,0 2 0-16,8 1 41 0,2 0 2 0,1 0-43 15,0 1 0-15,2-3 44 0,3-1 1 0,5-1-45 16,3-1 0-16,1-1 34 0,4-1 1 0,1 1-35 15,2 3 0-15,-24 8-2023 0</inkml:trace>
  <inkml:trace contextRef="#ctx0" brushRef="#br2" timeOffset="213237.285">9651 13827 1997 0,'0'0'0'0,"2"1"0"0,1-1 0 0,-3 0 8 15,3 2 1-15,-2 4-9 0,7 5 0 0,0 8 20 16,5 5 1-16,3 0-21 0,2-2 0 0,2 3 100 16,1 2 0-16,1-1-100 0,2-1 0 0,-1 0 36 0,1 1 1 15,-4-4-37-15,6-2 0 0,-2-5 25 0,1-1 1 16,-3-1-26-16,-1-1 0 0,-2-1 40 0,-1-3 1 15,-5-1-41-15,3-3 0 0,-4-1 26 0,3-1 1 16,-4-7-27-16,2-4 0 0,-13 9-1885 0</inkml:trace>
  <inkml:trace contextRef="#ctx0" brushRef="#br2" timeOffset="213436.455">10212 13832 2009 0,'0'0'0'0,"-5"3"0"15,-3 3 0-15,-8 4 23 0,-1 4 0 0,-4 0-23 16,0 0 0-16,-3 2 40 0,2 3 0 0,-3-5-40 16,-4 5 0-16,-1 2 98 0,-7 3-1 0,3-2-97 15,-4 0 0-15,5-1 34 0,-4-4 1 0,7-1-35 16,1-2 0-16,5-3 22 0,3-1 1 0,4-2-23 16,1-2 0-16,3-1 40 0,4-2 2 0,4-2-42 0,-1 1 0 15,6-2-1896-15</inkml:trace>
  <inkml:trace contextRef="#ctx0" brushRef="#br2" timeOffset="213828.311">10918 13874 2048 0,'0'0'0'15,"-8"-1"0"-15,0-1 0 0,-8 2 3 0,-5 0 0 16,-1 0-3-16,-3 0 0 0,-9 2 6 0,1-1 1 0,-1 2-7 16,2 1 0-16,2 2 43 0,-3 0 2 0,4 1-45 15,3-1 0-15,6 2 24 0,2 1 0 0,2 1-24 16,3-1 0-16,1 6 18 0,4 0 0 0,3 0-18 15,-1-3 0-15,4-1 81 0,2 1 1 0,2 0-82 16,4 2 0-16,0 2 93 0,5 0 2 0,1-2-95 16,2-1 0-16,4-2 75 0,2 3 1 0,4-4-76 15,-2-1 0-15,2-2 59 0,0-3 1 0,2 0-60 16,-1-4 0-16,-2 0 37 0,4 0 1 0,-2-2-38 16,1-1 0-16,-1-2 24 0,-1-1 0 0,-3-1-24 15,1 1 0-15,-22 6-2238 0</inkml:trace>
  <inkml:trace contextRef="#ctx0" brushRef="#br2" timeOffset="214002.693">10969 13979 1884 0,'0'0'0'0,"-8"-2"0"0,-5-3 0 0,-7-1 33 15,-6 0 1-15,-3 1-34 0,-1 2 0 0,-8 1 57 16,1 2 2-16,-1 3-59 0,1 1 0 0,-1 4 60 16,5 1 1-16,-1 1-61 0,5-1 0 0,4 1 38 15,4-1 1-15,0 1-39 0,4-1 0 0,1 1 24 0,3-1-1 16,2-1-23-16,5-2 0 0,6-6-1735 0</inkml:trace>
  <inkml:trace contextRef="#ctx0" brushRef="#br2" timeOffset="214390.553">11200 14231 2072 0,'0'0'0'0,"3"-2"0"15,2 0 0-15,3 1 96 0,3-1 0 0,0-1-96 16,1-3 0-16,-4-4 146 0,1-2 0 0,2-4-146 16,-3-2 0-16,2-1 99 0,-2-1-1 0,0-4-98 15,0-3 0-15,0-5 27 0,1-2 1 0,-1 0-28 0,-3 1 0 16,0 3 24-16,0 0-1 0,1 0-23 0,-1 0 0 15,-4 0 18-15,2 0 0 0,1 3-18 0,0 1 0 16,0 6 13-16,-4 4 0 0,1 0-13 0,2 5 0 0,2 3 10 16,-2 5 0-16,2 3-10 0,3 1 0 0,0 3 8 15,2 0 0-15,2 6-8 0,4 3 0 0,5 6 5 16,1 3-1-16,2 0-4 0,-6 0 0 0,1 0 3 16,0 0 2-16,0 1-5 0,2-1 0 0,-4 0 2 15,4 2 0-15,0 1-2 0,-7 0 0 0,1 1 2 16,-3 2 0-16,1-1-2 0,-5-2 0 0,2-1 1 0,-2 0 0 15,0-4-1-15,0-2 0 0,0-5 1 0,-2-4 0 16,2-4-1-16,3-4 0 0,-11-1-2237 0</inkml:trace>
  <inkml:trace contextRef="#ctx0" brushRef="#br2" timeOffset="214570.204">11806 13919 2173 0,'0'0'0'0,"-8"1"0"15,-6 2 0-15,-7 2 62 0,-8 0 1 0,0 1-63 16,-4 4 0-16,-1-2 101 0,1 1 0 0,0 2-101 16,-1 0 0-16,2-1 64 0,2-1 1 0,4 1-65 15,1-1 0-15,6 1 29 0,4-2 0 0,3-2-29 16,4-1 0-16,3-2 12 0,2-1 2 0,6-2-14 16,2 0 0-16,-5 0-2036 0</inkml:trace>
  <inkml:trace contextRef="#ctx0" brushRef="#br2" timeOffset="-214569.783">12118 14150 2023 0,'0'0'0'0,"-1"-2"0"0,1-1 0 0,0 0 59 0,-2 0 1 15,2-4-60-15,-3-8 0 0,1-6 109 0,2-3 1 16,0-1-110-16,0 0 0 0,5-4 69 0,3-1 1 16,0 0-70-16,2 5 0 0,1-2 36 0,3 1 0 15,2-1-36-15,0-1 0 0,1-2 21 0,4 0 0 16,-3 1-21-16,2 2 0 0,-2 2 15 0,1 1-1 16,-1 7-14-16,-1 1 0 0,-1 6 13 0,0 7-1 0,-3 3-12 15,4 3 0-15,4 7 15 0,0 6 0 0,-1 0-15 16,1 3 0-16,-5 3 14 0,2 5-1 0,-1 0-13 15,1 1 0-15,1 2 19 0,-2 0 0 16,-1 0-19-16,-3 2 0 0,1 0 22 0,1-2 0 0,-2 0-22 16,-1 0 0-16,-2 2 22 0,1-1-1 0,-3-2-21 15,2-4 0-15,-6-3 16 0,0-3 0 0,0-1-16 16,-1-4 0-16,-1-1 13 0,1-2-1 0,0-3-12 16,-1-2 0-16,1-4 9 0,-3-2 0 0,2 0-9 15,1 0 0-15,-3 0-2195 0</inkml:trace>
  <inkml:trace contextRef="#ctx0" brushRef="#br2" timeOffset="-214213.492">12952 13619 1947 0,'0'0'0'0,"0"4"0"16,0-1 0-16,0 3 53 0,0 4 2 0,1 7-55 15,6 7 0-15,1 9 92 0,-2 7 0 0,1 1-92 16,0-2 0-16,3-4 103 0,1 0-1 0,2 0-102 16,0 3 0-16,-1 1 36 0,-2 3-1 0,1-6-35 15,-1-3 0-15,-2-4 22 0,0-4 0 0,0-3-22 16,0-1 0-16,1-4 24 0,-4-1 0 0,3-5-24 16,0 0 0-16,-8-11-1956 0</inkml:trace>
  <inkml:trace contextRef="#ctx0" brushRef="#br2" timeOffset="-213743.048">13178 13746 2060 0,'0'0'0'0,"3"-11"0"0,2-8 0 16,0-10 47-16,1-7 0 0,1 3-47 0,-1 1 0 0,0 8 134 16,1 2 0-16,1 5-134 0,3 3 0 0,2 6 95 15,1 4-1-15,-1 6-94 0,0 1 0 0,-1 4 35 16,4 2 1-16,3 2-36 0,2 2 0 0,3 3 21 15,-2 1 1-15,1-1-22 0,-4 1 0 0,0 1 28 0,-2-1 2 16,-1-1-30-16,-6 0 0 0,-1 1 20 0,-1-1 0 16,-1 0-20-16,-2-5 0 0,-9 0 15 0,3 0 0 15,-6 0-15-15,-1-1 0 0,-1-2 14 0,-1-2-1 16,-4-1-13-16,0-1 0 0,-4 1 9 0,-1-2 1 16,1-1-10-16,2-2 0 0,4 0 8 0,2 0 0 15,2-2-8-15,0-1 0 0,7 0 7 0,-1 1 1 16,2 1-8-16,0 1 0 0,0 0 5 0,0 0 2 0,3 0-7 15,5 0 0-15,7 0 5 0,4 0 2 0,3 0-7 16,2 0 0-16,5 1 6 0,-1 3-1 0,3 0-5 16,-8 3 0-16,1 2 6 0,0 2 0 0,0 4-6 15,-6-3 0-15,2 4 4 0,-4 1 2 0,-3 1-6 16,-3 1 0-16,-6 1 5 0,-4 4 1 0,-4-2-6 16,-4-1 0-16,-7-2 7 0,-1 0 1 0,-4-2-8 15,-4-1 0-15,-3-2 7 0,-5-1 1 0,-2-2-8 16,-1-3 0-16,2-2 10 0,-4-1 0 0,4-2-10 15,2-1 0-15,4-4 14 0,2 1-1 0,3-1-13 0,-4 1 0 16,2-3 17-16,2 1 1 0,6 0-18 0,5 0 0 16,4-2 18-16,6-1 1 0,7-2-19 0,4-3 0 15,-10 11-2361-15</inkml:trace>
  <inkml:trace contextRef="#ctx0" brushRef="#br2" timeOffset="-213565.744">13940 14023 2248 0,'0'0'0'16,"-2"10"0"-16,-4 7 0 0,0 12 81 0,-7 7 0 15,0 0-81-15,-3-2 0 0,-8-3 94 0,-3 1 2 16,-1 1-96-16,-1 0 0 0,-5 4 55 0,1 4 1 16,-4 2-56-16,2 1 0 0,2 2 30 15,1 0 1-15,6-8-31 0,9-10 0 0,17-28-2080 0</inkml:trace>
  <inkml:trace contextRef="#ctx0" brushRef="#br2" timeOffset="-210504.592">14968 13700 1683 0,'0'0'0'0,"0"0"0"0,2-5 0 0,-2 5 77 0,1-11 2 15,-1 11-79-15,-1-8 0 0,1 8 148 0,-5-4 0 16,5 4-148-16,-22 1 0 0,1 2 111 0,-5 1 1 15,-1 0-112-15,0 3 0 0,-3-1 25 0,0 0 0 16,-1 2-25-16,1 2 0 0,-3 1 29 0,1 1 1 16,5 3-30-16,6-1 0 0,3 0 39 0,7 0 1 0,6 1-40 15,-1-1 0-15,4 0 29 0,6 0 0 0,2-1-29 16,5 0 0-16,2 3 24 0,3-4 0 0,3-1-24 16,2-1 0-16,3-4 17 0,1 4 0 0,-1-4-17 15,-2-3 0-15,2-3 16 0,-3-1-1 0,0-4-15 16,-2-1 0-16,0-2 13 0,2 0-1 0,-7-3-12 15,-1 0 0-15,-4 3 9 0,-2-2 0 0,-4 2-9 16,-3 2 0-16,0 1 9 0,-3-3 0 0,-2 0-9 16,-3-1 0-16,-2-1 7 0,-6 2 0 0,4 2-7 15,2 3 0-15,2 1 5 0,0 2 1 0,2 0-6 16,1 2 0-16,3 1 4 0,-1-3 2 0,2 3-6 16,-1 0 0-16,2 1 3 0,2 0 2 0,2 3-5 0,3 1 0 15,2 1 2-15,3 2 0 0,0 0-2 0,3 0 0 16,-3 0 1-16,1 0 0 0,1-1-1 0,-1-4 0 0,-3-4 2 15,-1-1-1-15,-1-1-1 0,-1 0 0 0,-1 0 0 16,-1 0 1-16,3 0-1 0,5-1 0 0,-1-2 0 16,4-2 0-16,-1 0 0 0,1 0 0 0,-1 1 0 15,1-1 0-15,2 2 0 0,-4 0 0 0,2 3 0 16,0-4 0-16,0 3 0 0,-2 1 0 0,2 0 0 16,-3 0 0-16,0 0 0 0,-2 0 0 0,-1 0 0 0,1 0 0 15,0-2 0-15,0-1 0 0,0 0 0 0,0 1 0 16,-1 1 0-16,0-1 0 0,-6 1 0 0,1 1 0 15,0 0 0-15,-2 0 0 0,0 0 0 0,0 0 0 16,2 0 0-16,-3 0 0 0,1 0 0 0,0 0 0 16,2-2 0-16,-3-1 0 0,1 0 0 0,0 1 0 0,2 2 0 15,-4 0 0-15,2 0 0 0,1 0 0 0,-3 0 0 16,2 0 0-16,-3 0-1 0,2 0 1 0,0 0 0 16,-1 0 0-16,2 0-1 0,-3 0 1 0,2 0 0 15,1 0 0-15,-3 2-2 0,0-1 2 0,0 1 0 16,0-1 0-16,0 1-1 0,-3 0 1 0,3 1 0 15,0 0 0-15,0 2-1 0,0 3 0 0,0-4 1 16,0 3 0-16,3-1-2 0,-1 0 1 0,4 1 1 16,2-1 0-16,5 4-1 0,0-1-1 0,4-1 2 15,2-2 0-15,5-3-1 0,3-1 0 0,0-4 1 16,1-1 0-16,-3-1-1 0,-3-4 0 0,2 0 1 16,0-3 0-16,0 1-1 0,-2-1 0 0,-3-2 1 0,1-2 0 15,-8-1-1-15,1 0-1 0,-2-3 2 0,-1-2 0 16,-1-1-1-16,-1 0 1 0,-1-5 0 0,-4-3 0 15,-3-6-1-15,-2-6 1 0,-1 4 0 0,-2 7 0 0,-3 2 0 16,-1 1 0-16,-2 2 0 0,-2 3 0 16,-1 2 0-16,-1 4 0 0,1 2 0 0,1 3 0 0,0 2 0 15,-1 4 0-15,3 4 0 0,3 4 0 0,0 3 0 16,3 3 0-16,4 4 0 0,1 6 0 0,1 4 0 16,4 5 1-16,0 3-1 0,4 3 0 0,4 5 0 0,1 2 1 15,2 1-1-15,2-2 0 0,-4 1 0 0,2 1 2 16,2-1-2-16,1-2 0 0,0-2 0 0,0 2 1 15,-1-8-1-15,-1 0 0 0,2-3 0 0,-3-3 0 16,2-5 0-16,-1-3 0 0,1-5 0 0,1-3 0 16,2-3 0-16,-1-4 0 0,-20-1-2110 0</inkml:trace>
  <inkml:trace contextRef="#ctx0" brushRef="#br2" timeOffset="-210187.581">17147 13485 1808 0,'0'0'0'0,"2"-2"0"15,-1-1 0-15,1 0 17 0,-1 0 1 0,-1 0-18 16,-1-1 0-16,-2 1 37 0,1 2 1 0,-11-6-38 16,-6 1 0-16,-8-2 58 0,-7 0 0 0,-1 2-58 0,-1 1 0 15,-4 2 29-15,-2 1 2 0,1 2-31 0,3 2 0 16,1 1 19-16,4 2 1 0,6 3-20 0,1 3 0 15,10 1 28-15,3 3 1 0,4 4-29 0,6 4 0 16,3 8 30-16,1 2 2 0,6 0-32 0,2 3 0 16,4 2 36-16,3 2 1 0,1 1-37 0,2 0 0 0,2 1 43 15,2 0 1-15,-3-1-44 0,1 2 0 0,-5 2 45 16,1-1 0-16,-2-5-45 0,1-4 0 0,0-5 42 16,0-4 0-16,1-6-42 0,-4-2 0 0,3-7 27 0,-3-5 1 15,-1-3-28-15,1-3 0 0,-13 0-1982 16</inkml:trace>
  <inkml:trace contextRef="#ctx0" brushRef="#br2" timeOffset="-209968.664">16972 13811 2048 0,'0'0'0'0,"-12"3"0"16,-5 2 0-16,-12 4 6 0,-6 4 1 0,-6-2-7 15,-1-1 0-15,-1-1 17 0,-1 2 1 0,-3 2-18 16,3 0 0-16,4-2 64 0,-2 0 1 0,9 0-65 16,4 1 0-16,7 1 26 0,6 1 1 0,6-1-27 15,7 0 0-15,5-4 18 0,6 2 1 0,5-1-19 16,4-4 0-16,-17-6-1738 0</inkml:trace>
  <inkml:trace contextRef="#ctx0" brushRef="#br2" timeOffset="-209465.431">17549 13326 2211 0,'0'0'0'0,"-4"-1"0"16,1-2 0-16,-3 0 24 0,-2-1 1 0,-5 3-25 16,-4 1 0-16,-3 3 57 0,-3 2 0 0,0 4-57 15,1 4 0-15,3 3 84 0,1 3 2 0,5 3-86 0,-2 2 0 16,5 3 29-16,2 1 1 0,3 4-30 0,7-2 0 15,3 5 19-15,6 1 0 0,-2 0-19 0,2-2 0 16,2-3 30-16,3-1 1 0,2-1-31 0,2-2 0 16,-2-3 35-16,3-4 0 0,1 1-35 0,-1-1 0 0,1-1 25 15,2-1 1-15,3-4-26 0,-1 2 0 0,-1-2 18 16,4 0 1-16,-4-4-19 0,4-4 0 0,-29-6-2146 16</inkml:trace>
  <inkml:trace contextRef="#ctx0" brushRef="#br2" timeOffset="-209260.802">17812 13618 1947 0,'0'0'0'15,"1"1"0"-15,2-1 0 0,1 0 30 0,-3 4 1 16,4 3-31-16,6 9 0 0,8 5 65 0,3 3 2 0,1 1-67 16,1 0 0-16,4-1 102 0,3-2 1 0,2 0-103 15,1 2 0-15,-1 0 36 0,5 0 0 0,-1-1-36 16,-7 1 0-16,-1-3 22 0,-2-1 2 0,0-2-24 15,-1-6 0-15,-1-4 26 0,-1-5-1 0,2-6-25 16,-6-3 0-16,-1-7 18 0,1-3 0 0,-6-3-18 16,-3 0 0-16,-11 19-1913 0</inkml:trace>
  <inkml:trace contextRef="#ctx0" brushRef="#br2" timeOffset="-209076.26">18336 13673 1709 0,'0'0'0'0,"-5"2"0"15,-4-1 0-15,-6 1 2 0,-4 0 0 0,0 1-2 0,-2 3 0 16,1 4 10-16,-1 2 0 0,0 1-10 15,0 1 0-15,-1-1 52 0,-2 1 0 0,2 0-52 0,3 2 0 16,0 2 24-16,1-1 1 0,2 0-25 0,0 1 0 0,0-1 18 16,2 1 0-16,6 1-18 0,0 0 0 15,0 3 71-15,3 2-1 0,5-2-70 0,0-2 0 0,2-4 98 16,4-2-1-16,4-6-97 0,6-5 0 0,-16-3-1694 16</inkml:trace>
  <inkml:trace contextRef="#ctx0" brushRef="#br2" timeOffset="-208768.765">18687 13244 2048 0,'0'0'0'0,"8"11"0"15,4 10 0-15,9 10 32 0,6 11 2 0,0 0-34 16,-1 1 0-16,-6 1 79 0,1 2 2 0,-2 0-81 16,-3 2 0-16,-5 1 91 0,-1 0 1 0,-4 0-92 15,-1-3 0-15,0-3 33 0,-5-1-1 0,0 0-32 16,-6-1 0-16,-1-2 20 0,-4-1 2 0,-2-3-22 16,0-3 0-16,1-7 28 0,-1-4 1 0,0-4-29 15,0-3 0-15,1-4 30 0,-1-2 2 0,2-2-32 16,1-3 0-16,5-3 22 0,2 0 1 0,2-1-23 0,1-2 0 15,0 3-2047-15</inkml:trace>
  <inkml:trace contextRef="#ctx0" brushRef="#br2" timeOffset="-208523.897">19354 13678 2173 0,'0'0'0'16,"10"-2"0"-16,4-1 0 0,9 0 27 0,7 0 1 15,-3-2-28-15,0-1 0 0,0-1 69 0,0 4 0 0,-1-5-69 16,-2 0 0-16,0-1 45 0,-2-1 0 0,-3 3-45 15,-3 0 0-15,-6 4 27 0,-4 1 0 0,-1 2-27 16,-2 0 0-16,-3 0-1883 0</inkml:trace>
  <inkml:trace contextRef="#ctx0" brushRef="#br2" timeOffset="-208300.409">19482 13885 2086 0,'0'0'0'0,"3"-1"0"15,-3-1 0-15,2 1 38 0,-1 1 0 0,1 0-38 0,0 0 0 16,1 0 96-16,1-2 2 0,8-3-98 0,4-1 0 16,6 0 80-16,7 1-1 0,-4-1-79 0,4-1 0 15,1 1 30-15,2 0 0 0,1 1-30 0,1 0 0 0,4 0 18 16,-1 1 1-16,-1-3-19 0,-2-2 0 0,-34 9-1959 16</inkml:trace>
  <inkml:trace contextRef="#ctx0" brushRef="#br2" timeOffset="-207817.216">20169 13545 1884 0,'0'0'0'15,"-5"5"0"-15,-3 1 0 0,-5 4 0 0,-4 2 0 16,1-1 0-16,0 4 0 0,-2 0-7 0,3 3 1 16,0 1 6-16,2 1 0 0,1 3 87 0,-1-1 0 0,7-2-87 15,4 1 0-15,7-1 44 0,3-1 1 0,4 2-45 16,4-4 0-16,5 1 35 0,5-4 1 0,2-1-36 15,4-1 0-15,5 0 94 0,3-3 1 0,0-3-95 16,-2-1 0-16,2-3 82 0,-4-4 1 0,1-4-83 16,-2-2 0-16,-2-3 70 0,-1-2 0 0,-3-1-70 15,0 0 0-15,-4-2 57 0,-1-2-1 0,-3-2-56 16,-4-2 0-16,-1-4 49 0,-6-1 2 0,-2-1-51 16,-2-1 0-16,-4 2 47 0,-2 1 0 0,-3 0-47 15,-2 4 0-15,0 0 38 0,-4 1 1 0,-1 4-39 16,2 3 0-16,2 4 32 0,-4 5-1 0,2 4-31 15,0 1 0-15,3 1 28 0,2 4 1 0,-2 3-29 16,-3 8 0-16,0 9 21 0,-3 7-1 0,6 1-20 0,4 4 0 16,6 5 14-16,1 4 1 0,2 2-15 0,0 1 0 15,0 1 10-15,0 3 1 0,0-3-11 0,-3 4 0 16,1 0 6-16,0 0 1 0,-1-3-7 0,-3-6 0 16,-4-7 3-16,-3-4 1 0,-4-6-4 0,-5-3 0 0,-6-6 0 15,-4-3 2-15,-4-9-2 0,-4-9 0 0,-5-11 0 16,-3-7 1-16,1-4-1 0,0-1 0 0,6-4 0 15,1-1 0-15,5-3 0 0,5 1 0 0,7 1 2 16,2-1 0-16,10 2-2 0,5-5 0 0,7 0 7 0,6 0 1 16,9 5-8-16,3 3 0 0,9 5 23 0,6 2 1 15,6 4-24-15,3 3 0 0,4 5 37 0,4 3 0 16,4 2-37-16,-3 0 0 0,4 2 28 0,1 1 0 16,1 0-28-16,1-7 0 0,-67 7-2636 0</inkml:trace>
  <inkml:trace contextRef="#ctx0" brushRef="#br2" timeOffset="-203284.138">8969 15839 187 0,'0'0'0'0,"0"0"0"0,9 0 0 0,-9 0 7 16,21 0 0-16,-21 0-7 0,24 0 0 0,-24 0 88 15,22 0 0-15,-22 0-88 0,24 0 0 0,-24 0 149 16,19 0 1-16,-19 0-150 0,19 3 0 0,-19-3 10 0,26 3 2 16,-26-3-12-16,21 7 0 0,-21-7 58 0,16 6 1 15,-16-6-59-15,14 6 0 0,-14-6 107 0,5 4 0 16,-5-4-107-16,3 3 0 0,-3-3 67 0,3 3 1 15,-3-3-68-15,0 0 0 0,0 0 84 0,0 0 2 16,0 0-86-16,0 0 0 0,0 0 86 0,0 2 2 16,0-2-88-16,0 0 0 0,0 0 96 0,0 0 2 0,0 0-98 15,-3 0 0-15,3 0 93 0,-3 1 1 0,3-1-94 16,-2 0 0-16,2 0 82 0,-5 2 0 0,5-2-82 16,-6 0 0-16,6 0 82 0,-6 0 0 0,6 0-82 15,-13 0 0-15,13 0 76 0,-24 3 1 0,8-2-77 16,2 1 0-16,-6-2 68 0,3 0 2 0,-7 0-70 15,2 2 0-15,-4-1 57 0,1 1 1 0,-4-1-58 16,0 1 0-16,-4 0 52 0,-4-1-1 0,-1 1-51 16,-3-1 0-16,-6 1 64 0,-4-1 0 0,-3 1-64 15,0 0 0-15,-2-2 55 0,2 0 0 0,-7 1-55 16,1-1 0-16,-2 0 47 0,-5 0 2 0,0 0-49 16,0 0 0-16,-8-1 42 0,-5-3 1 0,-3 0-43 0,-1 1 0 15,-4-2 36-15,-4 0 0 0,-4 0-36 0,-1 2 0 16,1-2 27-16,-4 1 0 0,-1 0-27 0,-4 1 0 0,2 0 22 15,-6 2 2-15,4-1-24 0,-7 0 0 0,-1 1 18 16,0 1 1-16,3 1-19 0,-3 1 0 0,-3 0 15 16,2-1 1-16,-3 2-16 0,0 0 0 0,-1 2 14 15,2 0-1-15,-2 0-13 0,2-1 0 0,2 1 15 16,-2-2-1-16,-2 1-14 0,-1 0 0 0,1 1 13 0,-5 1 0 16,3 1-13-16,6-1 0 0,2 0 14 0,2 1 0 15,6-1-14-15,-1 0 0 0,0 1 15 0,-2 2 0 16,7 1-15-16,7-2 0 0,4 0 18 0,-2 1 0 15,7 1-18-15,4-1 0 0,2 1 16 0,2-3 1 16,9 1-17-16,0 0 0 0,4 2 14 0,1-1 1 0,8 1-15 16,0-1 0-16,8-1 12 0,3 0 2 15,6 0-14-15,2 0 0 0,3-2 10 0,7-1 0 0,-1 0-10 16,5 0 0-16,9-1 11 0,0-1 1 0,8-1-12 16,-1 1 0-16,0 0 8 0,5-1 1 0,0 0-9 15,0-1 0-15,-3 1 9 0,3-1 0 0,0 1-9 16,0-1 0-16,0 1 7 0,0 0 1 0,0-1-8 15,0 1 0-15,3-1 7 0,2 1 1 0,4 0-8 16,7-1 0-16,5 1 5 0,5-1 2 0,-2 1-7 16,1-1 0-16,1-1 4 0,-1 0 2 0,4 0-6 15,-1 0 0-15,6-1 5 0,-1-4-1 0,1 0-4 16,4 2 0-16,0 2 3 0,4-1 1 0,-1 0-4 0,1 1 0 16,-4-2 2-16,0-2 0 0,4 0-2 0,-4 2 0 15,3 0 1-15,4 0 2 0,-2 1-3 0,3 1 0 16,-1-1 0-16,-2 0 0 0,6 2 0 0,2 0 0 0,0 0-2 15,3 0 2-15,4 0 0 0,1 0 0 16,3-1-3-16,0-2 1 0,-1-1 2 0,1 1 0 0,0 0-5 16,0 0 1-16,-3 0 4 0,-3 1 0 0,-3 1-8 15,-2-1 1-15,-5 0 7 0,-3 1 0 0,-3-1-8 16,-2 1 1-16,-8-1 7 0,-1 1 0 0,-5-3-9 0,-4 1 1 16,-5 0 8-16,-4 1 0 0,-9-1-8 0,-4 2 1 15,-1-1 7-15,1-1 0 0,-4 0-7 0,-2 0 2 16,-6-1 5-16,-7 0 0 0,-8-3-5 0,-9 1 1 15,1 1 4-15,-1 4 0 0,-3-1-6 0,2 1 2 16,-2-1 4-16,-5 2 0 0,-4 0-5 0,-1 2 1 16,-3-2 4-16,-5 1 0 0,0 1-7 0,-3 2 1 15,-5 1 6-15,0 2 0 0,-3-1-5 0,1 2-1 0,-1-2 6 16,-2 0 0-16,-2 1-7 0,-1-1 2 0,-2 0 5 16,-1 1 0-16,-2-1-6 0,4 0 2 0,-4 1 4 15,-3-1 0-15,4 2-6 0,0 0 1 0,3 1 5 16,-4 1 0-16,2-1-6 0,2 1 1 0,-2-1 5 15,3-1 0-15,6-1-4 0,-1-1-1 0,3 2 5 16,3-2 0-16,5 1-3 0,2-1 1 0,1 2 2 16,-1 0 0-16,3 0-2 0,3 1-1 0,1-1 3 15,1 0 0-15,6-2-2 0,1 1 1 0,4-1 1 16,0 0 0-16,6-1-2 0,2 0 1 0,1 0 1 16,0-1 0-16,7 1-1 0,-2 0-1 0,2 0 2 15,1-1 0-15,0 1-1 0,4 0 1 0,-2 1 0 16,4 1 0-16,-1 0-1 0,4 1 1 0,0 0 0 0,3-3 0 15,-4-2-1-15,5-1 1 0,0-1 0 0,3 1 0 0,2 0-1 16,-5-1 1-16,3 1 0 0,-3 1 0 0,4-2-1 16,-4 1 1-16,3 1 0 0,0-1 0 0,2-1-1 15,-2 1 1-15,0 0 0 0,2-1 0 0,-2 1-1 16,1-1 1-16,-3-1 0 0,6 0 0 0,-3 2-2 16,0-1 2-16,-4-1 0 0,3 0 0 0,-3 0-1 15,-5 0 1-15,2 2 0 0,2 0 0 0,-4-1 0 16,5 1 0-16,0-2 0 0,3 0 0 0,-3 0-1 0,-1 0 1 15,2 0 0-15,2 0 0 0,1-2-1 0,-1-1 0 16,0-2 1-16,-1-1 0 0,-2 0-2 0,-2-1 1 16,2-2 1-16,-5-4 0 0,1-1-3 0,-1-4 1 15,-3 1 2-15,3 1 0 0,-3 0-2 0,2 2 0 0,1-2 2 16,-3-1 0-16,3-2-3 0,-2-2 2 0,2 1 1 16,-3 1 0-16,3 0-2 0,0 0 1 0,-1-2 1 15,-5-1 0-15,1-3-1 0,-2-2 0 0,-1 1 1 16,5-1 0-16,2 1-2 0,1-1 1 0,2 1 1 15,1 4 0-15,2 3-2 0,5 2 1 0,-2 1 1 16,0 0 0-16,2-1-2 0,2-1 0 0,-3 2 2 16,1 2 0-16,2 1-4 0,1 1 1 0,0-1 3 15,0 2 0-15,-4-2-4 0,4 1 1 0,-1 1 3 16,1 1 0-16,1-1-3 0,-1 0 0 0,0 0 3 16,0-2 0-16,0-1-4 0,0 0 1 0,4 1 3 15,0 2 0-15,1 1-4 0,-2 1 1 0,2-1 3 16,0 3 0-16,3-1-5 0,0 0 2 0,0 0 3 0,5 0 0 15,-1-2-3-15,6 1-1 0,-2 1 4 0,-3 0 0 16,3 2-4-16,1 1 0 0,-1-1 4 0,-2-2 0 0,2-2-4 16,-3 1 1-16,3-1 3 0,5 2 0 0,4-1-4 15,1-1 1-15,2 1 3 0,3-1 0 0,5-1-5 16,-2 0 2-16,4 0 3 0,4 2 0 0,-1-1-3 16,5-1-1-16,4 0 4 0,4 0 0 0,5 0-4 15,0 0 0-15,4-2 4 0,0 0 0 0,4 1-4 16,-4-1-1-16,4-1 5 0,3-1 0 0,5 0-4 0,5-1-1 15,3 2 5-15,6-1 0 0,-1 1-5 0,-1 0 0 16,4 1 5-16,2 0 0 0,-1 2-5 0,1 0-1 16,-2 0 6-16,1 2 0 0,0-1-6 0,-1 1 2 15,2-1 4-15,1 1 0 0,0-1-6 0,3 2 1 0,3-1 5 16,1-1 0-16,-1 1-5 0,1-1 1 0,-1 1 4 16,0-1 0-16,4 1-6 0,-3-1 2 0,-1 1 4 15,2 1 0-15,6 0-5 0,-2 0 1 0,0 0 4 16,4 0 0-16,-1 0-5 0,-1 0 2 0,-3 0 3 15,-1 1 0-15,1-1-4 0,-5-3 1 0,-4 1 3 16,1-1 0-16,2-3-2 0,-5-2 0 0,-1 2 2 16,-3 1 0-16,-2 0-3 0,-5 2 2 0,1 0 1 15,1 0 0-15,1 2-1 0,-5-1 0 0,2 1 1 16,-6-1 0-16,1 1-1 0,2 1 0 0,-4-3 1 16,2-1 0-16,-6 1-1 0,0 0 0 0,-2 2 1 15,-3-1 0-15,0 2-2 0,-4 0 1 0,3-1 1 16,-3-1 0-16,0 1-1 0,-1-1 0 0,-2 1 1 0,-2 1 0 15,1-1-1-15,-2-1 1 0,-1 4 0 0,-4-1 0 16,-1 4-1-16,-1-3 0 0,-2 3 1 0,-2 0 0 16,0-1-1-16,2 1-1 0,-5 0 2 0,2 1 0 0,-2 2-1 15,0 4 0-15,1-1 1 0,-2 0 0 0,-1 0-1 16,-1 0 0-16,1 0 1 0,-1 2 0 0,0-3-1 16,0 3 0-16,-5 1 1 0,2 0 0 0,-4 4-1 15,1-2-1-15,-1 1 2 0,-3 1 0 0,2-2-1 16,2-2 0-16,-4 2 1 0,4-2 0 0,-4 0-1 0,2 1 0 15,-4 1 1-15,3 0 0 0,-6 1-1 0,1 2 0 16,-1-1 1-16,2-2 0 0,-1 0-1 0,-1 1-1 16,1-1 2-16,-2 1 0 0,-2 3-1 0,2 0 0 15,-3 1 1-15,1 0 0 0,2-1-1 0,-3 1 1 16,-1 1 0-16,3 0 0 0,-6 2-1 0,2 3 1 16,-1-1 0-16,-2-3 0 0,-2 1-1 0,2 0 1 0,0-2 0 15,-2-1 0-15,1-2-1 0,-1 0 1 0,2 2 0 16,0 0 0-16,1-1 0 0,-1 1 0 0,-1 0 0 15,1 1 0-15,0-3 0 0,1-2 0 0,-4 4 0 16,0 0 0-16,-1 1 0 0,1 0 0 0,0 2 0 16,-2 1 0-16,2-1 0 0,-5 0 0 0,0 2 0 15,-2 1 0-15,0 0 0 0,-1 1 0 0,-2 1 0 16,4-2 0-16,-1 0 0 0,-1 0 0 0,0-2 0 16,0 1 0-16,1 1 0 0,-1 0 0 0,-1-4 0 15,0 1 0-15,0 0 0 0,-2 0 0 0,0 0 0 16,-2 0 0-16,-2-2 0 0,0 0 0 0,2 2 0 15,-3 1 0-15,2 1 0 0,1 1 1 0,0 1-1 0,0 2 0 16,0 2 1-16,0 2 0 0,0-1-1 0,4 0 0 16,0-3 3-16,0-1 1 0,-4-2-4 0,-4-2 0 15,-4-4 3-15,-5-2 2 0,-14-1-5 0,-8-2 0 0,-18-2 3 16,-12 0 0-16,-13-1-3 0,-15-2 0 0,-28-1 4 16,-21-1-1-16,-16 2-3 0,-6 2 0 0,-8 2 1 15,-8 0 0-15,2 3-1 0,2 4 0 0,7 4 0 16,2 1 2-16,9 3-2 0,15 0 0 0,14 2 0 0,3-1 0 15,12-15 0-15,11-11 0 0,103 3-2502 0</inkml:trace>
  <inkml:trace contextRef="#ctx0" brushRef="#br2" timeOffset="-198780.535">604 17188 2386 0,'0'0'0'0,"0"0"86"0,0 0 0 0,0 0-86 0,8-3 0 16,-8 3 3-16,3 1 1 0,-3-1-4 0,2 5 0 15,-2-5 40-15,0 8 1 0,0-8-41 0,0 13 0 16,0-13-1986-16</inkml:trace>
  <inkml:trace contextRef="#ctx0" brushRef="#br2" timeOffset="-198555.696">520 17701 2260 0,'0'0'0'0,"0"0"59"0,0 0 1 0,0 0-60 15,-4-3 0-15,4 3 3 0,0-2 1 0,0 2-4 16,0 0 0-16,0 0-1791 0</inkml:trace>
  <inkml:trace contextRef="#ctx0" brushRef="#br2" timeOffset="-198405.703">862 17641 2187 0,'8'0'0'15,"-8"0"24"-15,7 3 1 0,21-5-25 0,1-12 0 0,-29 14-1678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3:28:32.62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2088 5530 464 0,'0'0'0'0,"0"0"0"0,-21 2 0 0,1 1 29 15,-6-3 2-15,-3 0-31 0,-4 0 0 0,-4 2 127 16,-1-1 1-16,-3 4-128 0,-3 0 0 0,0 6 136 16,1 2 0-16,-3 1-136 0,1 0 0 0,4 0 18 15,1 1 0-15,-5-3-18 0,2 4 0 0,-2-2 49 0,2 5 1 16,-1-3-50-16,1 2 0 0,1-3 49 0,-1 1 0 15,-1-2-49-15,2 2 0 0,1 3 37 0,-1-4 0 16,4 5-37-16,3 4 0 0,1 3 29 0,3 3 0 16,0-2-29-16,3 1 0 0,-1-1 27 0,3 1 0 15,1-5-27-15,1 1 0 0,6-1 25 0,1-2 2 0,1-2-27 16,-2 3 0-16,3-3 26 0,2 2 0 16,3 2-26-16,2-3 0 0,5 2 31 0,3 3 2 0,3-1-33 15,2 2 0-15,3-3 34 0,2 1 0 0,2-1-34 16,4 1 0-16,0-3 32 0,2 1 0 0,-2-3-32 15,1-2 0-15,4-1 31 0,-4 2 0 0,4-2-31 16,3 2 0-16,-2-1 26 0,2 1 1 0,2-2-27 16,-5 2 0-16,1 2 26 0,-1 1-1 0,-1-1-25 15,1-1 0-15,0 1 26 0,-4-1 0 0,2 2-26 16,-1-1 0-16,-2-4 24 0,1-1-1 0,-1 0-23 16,0 0 0-16,-1 1 19 0,1-1 1 0,1-2-20 15,4 1 0-15,0-1 16 0,-1 0 1 0,4-1-17 0,-5 0 0 16,2-1 13-16,0 1 2 0,-1 6-15 0,1 1 0 15,-5 3 10-15,2 3 1 0,-2 0-11 0,1-1 0 16,-1 2 10-16,-3-3 1 0,0 1-11 0,-5 0 0 16,-1 1 7-16,3 1 1 0,-5-7-8 0,1 1 0 0,-4-5 8 15,1-2 0-15,-3 2-8 0,-3 4 0 0,1 3 7 16,-1 2-1-16,-2-3-6 0,-3 0 0 0,3-1 6 16,-2-1 0-16,-6 1-6 0,-3-4 0 0,-5 2 3 15,-1-6 0-15,-2 3-3 0,-5-2 0 0,2 2 3 16,-5 3 0-16,-1-5-3 0,-1 0 0 0,1-4 2 0,-1 1 0 15,4-3-2-15,-2 1 0 0,5 3 2 0,-2-6 0 16,1 2-2-16,7 3 0 0,0-3 1 0,4 0 1 16,1 0-2-16,3-2 0 0,3 2 1 0,3-2 0 15,2-1-1-15,-2 0 0 0,6-2 0 0,1-2 2 16,1 3-2-16,3 2 0 0,0 3 0 0,4-1 1 0,2 3-1 16,1 2 0-16,7 5 0 0,-3-3 0 0,3 1 0 15,1 0 0-15,-1 1 0 0,4-1 0 0,-1-1 0 16,-2 4 0-16,-5 1 0 0,2 4 0 0,0-4 0 15,2 1 0-15,2 0 0 0,1-1 1 0,0 2-1 16,-4 5 0-16,1-1 0 0,1 1 1 0,-6 3-1 16,-4 1 0-16,-2 3 1 0,-6 2 0 0,-2-4-1 15,-7 1 0-15,0-5 1 0,-5 2 0 0,-3 2-1 16,3-2 0-16,-4-1 2 0,1 1-1 0,-5 1-1 16,0 4 0-16,1-1 1 0,-3 4 0 0,-1-4-1 15,-1 0 0-15,1-4 0 0,2-3 1 0,-2 1-1 16,1 1 0-16,3-1 0 0,2 1 1 0,-1-1-1 0,-2 1 0 15,4 4 0-15,-1-3 1 0,2 2-1 0,0-1 0 16,4-1 0-16,-3 2 0 0,4-3 0 0,3-4 0 16,3 2 0-16,1-2 0 0,4-1 0 0,-4 3 0 15,3 1 0-15,-2 2 1 0,-2 4-1 0,5-4 0 0,0 4 0 16,0 3 2-16,-3 1-2 0,3-6 0 0,3 1 1 16,-2 0 0-16,3 3-1 0,-1-2 0 0,-2 2 1 15,-1-3 1-15,4 4-2 0,0-1 0 0,0 1 1 16,0-1 2-16,1 0-3 0,0-1 0 0,-2-1 2 0,2-3 0 15,-2 1-2-15,-1 1 0 0,1 0 3 0,2 1 1 16,-2-3-4-16,5-1 0 0,-3-3 3 0,-1 2 2 16,4-7-5-16,5 0 0 0,5-1 4 0,1-7 2 15,6 0-6-15,1-1 0 0,7 0 11 0,1-1 1 16,4-1-12-16,-1-3 0 0,-1-1 17 0,-1-1 0 16,2 2-17-16,1-3 0 0,-4 2 26 0,2-2 0 0,-5-5-26 15,-6-5 0-15,-25 5-1820 0</inkml:trace>
  <inkml:trace contextRef="#ctx0" brushRef="#br0" timeOffset="7172.808">2996 10074 1105 0,'0'0'0'0,"0"0"0"16,-9 0 0-16,9 0 65 0,-27 0 1 0,27 0-66 15,-27 2 0-15,27-2 130 0,-13 5 1 0,13-5-131 16,-21 8 0-16,5-4 96 0,-1 1 2 0,1 0-98 15,-2 1 0-15,6-3 28 0,-4 1 0 0,3-3-28 16,2 4 0-16,1-2 30 0,2 2 0 0,3 0-30 16,1-2 0-16,-3-2 36 0,2 1 0 0,1 1-36 15,-1 0 0-15,5 0 24 0,-3-3 0 0,3 2-24 16,-3 0 0-16,3-2 27 0,0 0 1 0,0 1-28 16,0 2 0-16,0-3 31 0,3 2-1 0,1 1-30 15,9 2 0-15,6 3 29 0,7 0 0 0,-4-2-29 0,2-3 0 16,-2-1 26-16,2-1 0 0,2 2-26 0,-2-3 0 15,1 2 28-15,1 0 1 0,-1-2-29 0,6 0 0 16,0 0 28-16,4 1 1 0,2-1-29 0,-3-1 0 16,2-3 29-16,3 1-1 0,-1 2-28 0,6-1 0 15,3 1 22-15,0-1 0 0,6 0-22 0,-5 1 0 0,0 1 21 16,-2 0 0-16,0 0-21 0,5 0 0 0,3-3 17 16,5-1 1-16,-1 3-18 0,-3 1 0 0,3 0 17 15,-2 0-1-15,6 0-16 0,0 0 0 0,0 1 15 16,2 1 0-16,0-2-15 0,1 0 0 0,-1 0 13 0,1 0 1 15,2 0-14-15,-3 0 0 0,3 0 10 0,-4 2 0 16,4 1-10-16,4-3 0 0,-1 1 8 0,-3 1-1 16,1-2-7-16,-1-2 0 0,0 1 7 0,0 1 0 15,0-3-7-15,0 1 0 0,3 2 4 0,-1 0 2 16,1 0-6-16,0 0 0 0,-2 0 4 0,6 0 1 16,-3-2-5-16,1 1 0 0,-5 1 4 0,3-3 1 15,-3 1-5-15,5 2 0 0,-2 2 3 0,-2 1 2 0,3-3-5 16,0 0 0-16,4 0 4 0,-3-5 1 0,0 2-5 15,1 3 0-15,0-3 4 0,1 1 2 0,-3 1-6 16,0-1 0-16,0-1 4 0,-4 1 1 0,2-2-5 16,1 2 0-16,0 0 4 0,2 2 2 0,3-3-6 15,0 2 0-15,1-1 4 0,-1 0 1 0,0 1-5 16,0-1 0-16,1 1 3 0,-1-4 2 0,2 3-5 16,1 1 0-16,1 1 3 0,-4 0 1 0,5 0-4 15,-5 0 0-15,2-3 2 0,-3-1 1 0,3 3-3 16,1-4 0-16,2 2 2 0,3 0 2 0,-2-2-4 15,-1 0 0-15,1 2 2 0,-1 0 0 0,-4-2-2 0,-1-1 0 16,0 0 2-16,0 1 1 0,0 0-3 0,1 0 0 16,-1 2 2-16,5-3 0 0,-2 4-2 0,3-4 0 0,2 1 2 15,-3 0 1-15,3 1-3 0,1-4 0 16,4 3 2-16,-4 2 1 0,4-2-3 0,-2 2 0 0,3 1 3 16,-1 1 0-16,0-1-3 0,-1 2 0 0,-4-5 2 15,2 2 2-15,-1 3-4 0,-1 0 0 0,0 0 2 16,1 2 0-16,-2-4-2 0,4 2 0 0,-3 0 2 15,1-3 1-15,1 1-3 0,-3 2 0 0,0-1 1 0,-1-1 1 16,3 1-2-16,-1 1 0 0,-3-2 1 0,1 1 1 16,1 1-2-16,-1 0 0 0,-3-4 1 0,2 3 2 15,-4 1-3-15,2 5 0 0,-4-2 1 0,-1 1 1 16,-1 1-2-16,-1-5 0 0,1 2 2 0,-2-1 2 16,0 1-4-16,-1 1 0 0,-2-3 2 0,0 2 0 0,-2-1-2 15,-3-1 0-15,-3-1 2 0,0-1 1 0,0 2-3 16,0-3 0-16,-1 1 2 0,1 1 0 0,-5-1-2 15,-5 2 0-15,-1-3 2 0,-3 1 1 0,-4 1-3 16,0-1 0-16,3 1 1 0,-6-1 0 0,0 1-1 16,-1-3 0-16,-7 3 1 0,-1-1 0 0,-1 1-1 15,1 1 0-15,-7 0 0 0,2-4 1 0,-3 4-1 16,0 0 0-16,-2-1 0 0,0-1 0 0,-2 1 0 16,-1 1 0-16,-6-5 0 0,1 3 0 0,-6 1 0 15,0-1 0-15,-1 2 0 0,0 0 0 0,-1 0 0 16,-3 0 0-16,1 0 0 0,-1 0 0 0,-1 2 0 15,1-1 0-15,-3 1 0 0,1 0 0 0,-1 1 0 0,-10 5 0 16,-8 0 0-16,-4 4 0 0,-1-1 0 0,-1 0 0 16,-1-3 0-16,-3 0 0 0,1 0 0 0,-7 0 0 15,-1-3 0-15,-3 1 0 0,-2 2 0 0,-2 0 0 16,-1 0 0-16,-5 1 0 0,0-4 0 0,-2-2 0 16,-3-1 0-16,-4 1 0 0,-1 0 0 0,-1 0 0 0,-3 1 0 15,-4-1 0-15,-1 0 0 0,-2-3 0 0,-7 3-1 16,-4 2 1-16,-2-5 0 0,-2 0 0 0,-6 0-2 15,1 0 1-15,-4-3 1 0,-3 3 0 0,1 3-3 0,-3-3 2 16,-3 1 1-16,4 1 0 0,-5 0-2 0,-2-2 1 16,2 0 1-16,0 3 0 0,0-3-2 0,-2 0 1 15,0 0 1-15,-1 1 0 0,-6 1-2 0,3-1 1 16,1 1 1-16,-3 0 0 0,-4-2-1 0,1 0 0 16,-2 1 1-16,0 2 0 0,-1-3-1 0,-4 2 0 15,-3 0 1-15,5 2 0 0,0-2-1 0,-5 1 0 16,3 0 1-16,3 2 0 0,4-3-2 0,-2 1 2 15,-3 1 0-15,1 3 0 0,3-2-1 0,-1 2 1 0,-2 1 0 16,2-3 0-16,2 3 0 0,1-3 0 0,-1 1 0 16,-2 2 0-16,-2 2 0 0,2-3 0 0,-3-3 0 15,-3 0 0-15,-2-4 0 0,0 0 0 0,0 2 0 16,0 3 0-16,0 1 0 0,0 2 0 0,2-3 0 16,3 3 0-16,-4-4 0 0,3 1 0 0,1-2 0 15,-1 0 0-15,1 2 0 0,3 0 0 0,0 0 0 16,2-2 0-16,-3 0 0 0,4-1 0 0,-5 1 0 15,1 0 0-15,-2 0 0 0,-1 0 0 0,1-1 0 16,5-2 0-16,3 0 0 0,4-2 1 0,4-2-1 0,0-1 0 16,-2 0 2-16,2-6-1 0,5 1-1 0,-1 3 0 15,4-1 1-15,1 0 1 0,1 0-2 0,2 0 0 16,1 2 1-16,1 2 1 0,6-2-2 0,6 4 0 16,-1-2 6-16,5 4 1 0,8 0-7 0,3 1 0 0,7-1 10 15,1 0 1-15,7 3-11 0,4-1 0 0,10 1 16 16,7 0 0-16,2 2-16 0,10 3 0 0,3 0 13 15,9 5 0-15,0-5-13 0,4-5 0 0,0-3-2142 16</inkml:trace>
  <inkml:trace contextRef="#ctx0" brushRef="#br0" timeOffset="9988.337">1218 12147 1569 0,'0'0'0'0,"0"0"0"16,0-5 0-16,0 5 61 0,0-5 1 0,0 5-62 15,0-3 0-15,0 3 130 0,0-1 0 0,0 1-130 16,0 9 0-16,0-9 90 0,0 27 1 0,5-6-91 0,2 4 0 16,3 3 28-16,3 7 1 0,3 2-29 0,1-2 0 15,4 7 25-15,0-1 1 0,-1 2-26 0,6 2 0 16,3-4 20-16,-1 3 1 0,1 4-21 0,-4 1 0 15,-2 3 15-15,1 3 0 0,-4-2-15 0,3-6 0 0,1-1 14 16,-4-2-1-16,3 1-13 0,1 1 0 16,-4-1 10-16,1 1 0 0,0-3-10 0,-4-5 0 0,4-5 9 15,-3-3 2-15,-1-4-11 0,2-4 0 0,-1-5 9 16,-1-2 0-16,2-6-9 0,-4-1 0 0,1-3 6 16,-4-4 2-16,1-4-8 0,-2-3 0 0,-1-4 10 15,-2-2 1-15,0-4-11 0,-3-2 0 0,-2-8 13 0,2-3-1 16,-4-6-12-16,2-3 0 0,-3-5 12 0,4-6 1 15,-4 0-13-15,0 0 0 0,0 2 27 0,0-2 1 16,-4-2-28-16,4 2 0 0,-3 1 41 0,2 1 2 16,1 3-43-16,-4 2 0 0,4 6 41 0,0 1 2 0,4 2-43 15,4 1 0-15,1 4 37 0,4-2 1 0,3 1-38 16,0 1 0-16,-2-1 31 0,2 1 0 0,2 2-31 16,1 1 0-16,-5 4 20 0,2 4 2 0,-3 3-22 15,-1 1 0-15,-12 13-2164 0</inkml:trace>
  <inkml:trace contextRef="#ctx0" brushRef="#br0" timeOffset="10213.647">2098 12812 1960 0,'0'0'0'0,"-10"9"0"0,-3 2 0 16,-11 10 40-16,-4 4 2 0,-6 1-42 0,-1-3 0 0,-2-2 75 15,-1-2 1-15,-3 0-76 0,-1 2 0 16,4-2 79-16,0-2 1 0,1-3-80 0,0 1 0 0,2-3 32 16,2-1 1-16,1-1-33 0,2-1 0 0,-4 1 20 15,4-2 0-15,6-4-20 0,3 1 0 0,9-2 12 16,2-1 1-16,4 0-13 0,1-1 0 0,5-1-1862 16</inkml:trace>
  <inkml:trace contextRef="#ctx0" brushRef="#br0" timeOffset="10618.354">2348 13146 1683 0,'0'0'0'0,"3"-2"0"16,-1-1 0-16,-2-2 23 0,3 1 2 0,-3-4-25 15,0 3 0-15,0 0 57 0,0 1 1 0,0-6-58 16,0-3 0-16,0-6 62 0,-3-3 1 0,3 2-63 16,-2-4 0-16,-1 0 27 0,3 2 0 0,-3-3-27 15,1 1 0-15,2-1 17 0,-3 1 0 0,3 0-17 16,3 0 0-16,2 1 18 0,0-1 0 0,3 5-18 16,1 1 0-16,2 7 18 0,-3 3 0 0,5 4-18 15,0 0 0-15,4 4 14 0,-4 2 2 0,6 3-16 16,2 4 0-16,4 2 22 0,2 7 2 0,5 1-24 0,-1 0 0 15,-3 1 32-15,1 3 2 0,1 2-34 0,-1-3 0 16,-4 0 33-16,-1 2-1 0,3-2-32 0,2 0 0 0,-5-1 28 16,3-2 1-16,2 0-29 0,3 0 0 0,-2 0 41 15,3 0-1-15,-4-2-40 0,1-1 0 0,-1-3 38 16,0-1 2-16,-4 0-40 0,1-3 0 0,-2 1 34 16,-4 1 2-16,-2-5-36 0,0-6 0 0,-3-6 24 15,1-5 1-15,-6-1-25 0,-2 1 0 0,-8 11-2006 0</inkml:trace>
  <inkml:trace contextRef="#ctx0" brushRef="#br0" timeOffset="10862.767">3148 12600 2023 0,'0'0'0'0,"-5"8"0"15,-4 4 0-15,-4 9 37 0,-8 6 1 0,2 3-38 16,-2 3 0-16,1 5 100 0,0 3 0 0,-4-1-100 15,4-2 0-15,-6 1 66 0,2-1 1 0,2 2-67 16,5-2 0-16,-4 2 28 0,2-1 2 0,1-1-30 16,5-1 0-16,-3-3 17 0,4 3 1 0,2-5-18 15,-3-4 0-15,2-1 25 0,2-3 1 0,1-4-26 16,3-1 0-16,-3-1 29 0,3-4 0 0,-1-1-29 16,4-2 0-16,2-11-1976 0</inkml:trace>
  <inkml:trace contextRef="#ctx0" brushRef="#br0" timeOffset="11550.001">3494 12384 1733 0,'0'0'0'0,"1"-3"0"16,6-3 0-16,2-4 52 0,2 1 1 0,2-2-53 15,2 4 0-15,4 4 77 0,-2-1 1 0,1-1-78 16,6-3 0-16,1-2 107 0,1 1 2 0,2-1-109 16,1 1 0-16,1-1 29 0,-1 1 2 0,0 1-31 15,1 0 0-15,0 2 25 0,2 1 1 0,-2 2-26 16,-4 1 0-16,3 2 32 0,-5 2-1 0,1-1-31 16,-3 1 0-16,2 1 29 0,-6-3 0 0,3 5-29 15,-6 1 0-15,3 4 28 0,-2-1 2 0,-3 4-30 16,-5 0 0-16,0 1 28 0,-7 2 1 0,2 1-29 0,-3 4 0 15,-3 2 25-15,2 3 0 0,-3-1-25 0,0-1 0 16,-3-4 21-16,1 1-1 0,-5 1-20 0,1-1 0 16,2 1 21-16,-3 2 0 0,5-4-21 0,-2 2 0 0,5 1 18 15,-5-1 0-15,3 1-18 0,5 4 0 0,-3 3 18 16,1 4 0-16,2-1-18 0,2-1 0 0,1-4 17 16,2 2 1-16,3-1-18 0,3-1 0 0,1 1 17 15,3-2 1-15,1-2-18 0,0 0 0 0,4 2 16 16,1 2-1-16,1-4-15 0,-1 0 0 0,0-1 14 15,0 0 0-15,-4-4-14 0,-1-1 0 0,0-1 15 0,-6-5-1 16,1-2-14-16,-7-2 0 0,1-3 17 0,-2-1 1 16,-1 0-18-16,1-5 0 0,-3 2 18 0,0-1 0 15,-3 1-18-15,-2-1 0 0,-3 1 16 0,-1 1 0 0,-12-1-16 16,-5-2 0-16,-7-2 15 0,-8 0 2 16,-1 1-17-16,-2-2 0 0,0-2 15 0,-2-1-1 15,0 1-14-15,-7 2 0 0,2 0 17 0,-4-1 1 0,-3 0-18 16,2 0 0-16,2-2 15 0,5 0 0 0,3-2-15 15,1-3 0-15,10 3 13 0,6 0-1 0,1-2-12 16,5-1 0-16,7 2 9 0,0-5 1 0,12-1-10 16,7-2 0-16,-3 17-2395 0</inkml:trace>
  <inkml:trace contextRef="#ctx0" brushRef="#br0" timeOffset="11804.839">4535 12807 2311 0,'0'0'0'0,"-12"3"0"0,-5 2 0 15,-12 3 55-15,-9 3 1 0,-8 0-56 0,-4 2 0 0,-7 3 91 16,-7 1 1-16,0 0-92 0,-3 2 0 0,2-3 127 16,-3 3 0-16,5-3-127 0,1-3 0 0,0-4 37 15,6-1 1-15,2 0-38 0,3-2 0 0,3-1 24 16,5-2-1-16,10 1-23 0,3-1 0 0,6 0 17 15,8-2 0-15,6-1-17 0,5-1 0 0,10-4 11 0,3 0 0 16,5 2-11-16,8 2 0 0,9-6 1 0,3 1 2 16,6 0-3-16,2 1 0 0,-41 5-2282 0</inkml:trace>
  <inkml:trace contextRef="#ctx0" brushRef="#br0" timeOffset="12302.966">4719 12856 1897 0,'0'0'0'0,"0"0"0"15,8 11 0-15,-8-11 12 0,13 18 1 0,-5-2-13 16,-3 1 0-16,-3 2 21 0,1 3 2 0,-3 0-23 16,3 2 0-16,-2-3 115 0,3 1 1 0,0 0-116 15,0 0 0-15,4 0 40 0,1 0 1 0,4 2-41 16,3-3 0-16,1-1 26 0,1 1 3 0,3-7-29 16,3-1 0-16,1-4 58 0,1-5 0 0,-1-3-58 15,2-1 0-15,3-3 60 0,-4-2-1 0,-2-4-59 16,3-2 0-16,0 0 54 0,0-4 1 0,-3-5-55 0,-6 1 0 15,-2-3 44-15,-1-4 1 0,-8 1-45 0,-1 3 0 16,-9-4 40-16,-2 4 1 0,-3 0-41 0,0-2 0 16,-1-1 37-16,1-4 1 0,-3 3-38 0,1 3 0 15,2 6 30-15,0 0 1 0,3 5-31 0,1 8 0 16,5 7 26-16,2 3 1 0,7 10-27 0,6 6 0 0,5 8 20 16,2 10 2-16,8 3-22 0,5 4 0 0,11 4 14 15,0 4 1-15,3 4-15 0,-1-1 0 0,2 4 11 16,0 3 0-16,-4 5-11 0,0 4 0 0,-8 2 8 0,-4 5 1 15,-8-2-9-15,-5-1 0 0,-11-2 6 0,-4-4 0 16,-12-7-6-16,-5-3 0 0,-9-8 5 0,-6-5 1 16,-6-8-6-16,-5-4 0 0,-3-6 6 0,-4-4 1 15,-9-8-7-15,-2-6 0 0,-7-8 10 0,-4-5 0 16,1-7-10-16,2-5 0 0,3-7 16 0,1-7 1 16,7-1-17-16,5 2 0 0,5-2 18 0,7-1 1 15,6-4-19-15,7-3 0 0,8-1 21 0,8-2 0 0,9 0-21 16,5 0 0-16,9-2 26 0,9 2 0 0,6-1-26 15,5 2 0-15,5 2 24 0,10 2 0 0,-2-2-24 16,5-1 0-16,4-5 18 0,1-2 0 0,1-1-18 16,0 1 0-16,-62 43-2589 0</inkml:trace>
  <inkml:trace contextRef="#ctx0" brushRef="#br0" timeOffset="12614.699">6484 11944 2311 0,'0'0'0'0,"0"0"0"0,-16 16 0 16,3 1 72-16,-8 6 0 0,1 4-72 0,-6 4 0 0,-7 6 119 16,-1 4 1-16,1 3-120 0,1 5 0 0,2 8 71 15,4 0-1-15,-3 5-70 0,4 1 0 0,-1 2 44 16,1 3 1-16,4 2-45 0,5 3 0 0,0 0 25 15,4 1-1-15,4 2-24 0,3 0 0 0,8-2 24 16,5-2 1-16,2-3-25 0,6-2 0 0,1-1 32 0,7-2 2 16,6-1-34-16,4 0 0 0,7 2 33 0,5 0 2 15,13-1-35-15,4-4 0 0,5-5 36 0,10-4 0 16,5 1-36-16,5-1 0 0,6-2 33 0,5-2 0 16,9-6-33-16,10-3 0 0,-118-38-2471 0</inkml:trace>
  <inkml:trace contextRef="#ctx0" brushRef="#br0" timeOffset="13436.592">29093 14531 2110 0,'5'0'0'16,"-5"0"109"-16,16 0 1 0,25 5-110 0,1 3 0 16,-6 5 154-16,-4 2 1 0,2 8-155 0,2 4 0 0,3 4 86 15,4 9 1-15,0 7-87 0,1 10 0 0,4 10 32 16,0 7 2-16,0 9-34 0,1 7 0 0,2 8 19 15,0 6 0-15,-5 1-19 0,1 4 0 0,-6 5 12 16,0 0 2-16,-6-1-14 0,-6-1 0 0,-5-1 9 16,-6 1 1-16,-2-1-10 0,-4-3 0 0,-2-1 7 0,-2 1 0 15,-3-7-7-15,-5-9 0 0,-5-5 6 0,-2-3 0 16,-2-6-6-16,-2-5 0 0,-2-7 4 0,-3-1 1 16,0-6-5-16,0-4 0 0,-1-7 3 0,-1-7 1 15,-3 1-4-15,-3 1 0 0,-3-2 4 0,-1-1 0 0,-4-4-4 16,0-1 0-16,0-5 6 0,0-3 1 0,2-1-7 15,0-3 0-15,-1 4 6 0,3 0 1 0,9-9-7 16,9-12 0-16,10-6-2278 0</inkml:trace>
  <inkml:trace contextRef="#ctx0" brushRef="#br0" timeOffset="18891.528">3177 13589 1356 0,'0'0'0'16,"0"0"0"-16,4 0 0 0,-4 0 66 0,7 2 2 15,-7-2-68-15,1 0 0 0,-1 0 204 0,4 0 1 16,-4 0-205-16,-4 0 0 0,4 0 131 0,-1 0-1 0,1 0-130 15,-19 0 0-15,-4 0 23 0,-5-2 2 0,-1-1-25 16,-1 2 0-16,-2 1 41 0,-2 0 1 0,-1 1-42 16,2 2 0-16,-5 2 66 0,-4 3 2 0,5-2-68 15,-4-1 0-15,0 0 41 0,1 0 2 0,0-2-43 16,5 0 0-16,6 0 48 0,4 2 1 0,4 0-49 16,5-1 0-16,3-4 47 0,4 2 1 0,2 1-48 15,6-1 0-15,1-2 31 0,4 0 2 0,4-7-33 16,5-7 0-16,-13 14-2074 0</inkml:trace>
  <inkml:trace contextRef="#ctx0" brushRef="#br0" timeOffset="19652.049">6627 12657 2035 0,'0'0'0'16,"0"0"0"-16,0 1 0 0,0-1 19 0,-3 2 0 16,3-2-19-16,3 8 0 0,-3-8 53 0,8 17 1 15,-8-17-54-15,13 33 0 0,-8-7 167 0,3 2 0 16,-3 1-167-16,3 2 0 0,-4 3 45 0,3-1 0 0,-1-1-45 15,0-1 0-15,-1-1 30 0,0-1 2 0,0-1-32 16,6 2 0-16,-1 2 60 0,1 0 2 0,1-2-62 16,-2 0 0-16,1-3 60 0,-1 1 0 0,1-5-60 15,2-1 0-15,-5-3 63 0,1 0 0 0,-1-3-63 16,-3-5 0-16,-5-3 59 0,0-4 2 0,-3 1-61 16,1-5 0-16,-3-3 36 0,2 0 0 0,-10-7-36 15,-4-4 0-15,17 14-2421 0</inkml:trace>
  <inkml:trace contextRef="#ctx0" brushRef="#br0" timeOffset="20154.405">6234 12818 2274 0,'0'0'0'0,"0"-8"0"0,-4-8 0 15,3-6 45-15,-2-9 1 0,6 1-46 0,6 1 0 0,9 1 82 16,6-1 0-16,5 2-82 0,4 2 0 15,5 1 104-15,1 0 2 0,5 4-106 0,-1-2 0 0,2 1 33 16,3 2 1-16,1 5-34 0,2 4 0 0,2 7 20 16,-1 5 2-16,1 2-22 0,-5 3 0 0,-1 1 27 0,0 1-1 15,-7 4-26-15,-1 3 0 0,0 3 26 0,-6 1 1 16,-4 1-27-16,-7 4 0 0,-3-3 24 0,-4 2 0 16,-7 0-24-16,-5 0 0 0,-6-1 27 0,-5 1 1 15,-5 0-28-15,-3-2 0 0,-3-1 27 0,-2-1 1 16,-6 1-28-16,0-2 0 0,-5-3 25 0,2-1 0 15,-4-2-25-15,4-3 0 0,1-4 22 0,1-1 2 0,2-2-24 16,5 0 0-16,5-3 20 0,4-3 1 0,2 1-21 16,4 2 0-16,4 0 18 0,2 0 0 0,5 0-18 15,-2 0 0-15,5-1 17 0,2-3 1 0,6 1-18 16,6 2 0-16,10-2 17 0,8-1 1 0,1 4-18 16,4-3 0-16,-4 6 14 0,2-1 2 0,2 1-16 15,-2 2 0-15,-2 3 14 0,1 0-1 0,-4 1-13 16,0 5 0-16,-1-1 12 0,-4 3 1 0,-4 1-13 15,-2 4 0-15,-3 1 9 0,-6 0 1 0,-6 2-10 16,-4 1 0-16,-5 4 9 0,-7 1 0 0,-4 0-9 16,-8 0 0-16,-10-1 7 0,-2 1 0 0,-3-3-7 0,-5-4 0 15,-3-2 10-15,-2-4 2 0,-4-2-12 0,-1-3 0 16,-2-4 12-16,-4-1 0 0,4-3-12 0,6-1 0 16,1-1 14-16,4-2 0 0,7-3-14 0,5-3 0 15,4-4 12-15,8-1 0 0,5-2-12 0,3 1 0 16,5-1 9-16,8 0 0 0,2 2-9 0,6 0 0 0,5-2 2 15,4-1 2-15,1 3-4 0,4 2 0 0,-30 9-2708 16</inkml:trace>
  <inkml:trace contextRef="#ctx0" brushRef="#br0" timeOffset="20742.138">7743 13075 1884 0,'0'0'0'15,"0"0"0"-15,5-7 0 0,-5 7 6 0,9-11 2 16,-9 11-8-16,12-11 0 0,-12 11 9 0,9-9 1 15,-9 9-10-15,21-19 0 0,-8 3 42 0,3 0 0 16,-1 2-42-16,3 3 0 0,-2 3 30 0,-2 3-1 0,5 0-29 16,-1 4 0-16,-1 1 20 0,7 1 1 0,-3 4-21 15,-3 3 0-15,2 3 34 0,-2 2 1 0,-1 1-35 16,3 2 0-16,-6 1 48 0,2 1 1 0,-3 1-49 16,-2 1 0-16,-3 2 49 0,-4 1 0 0,-4 0-49 15,-4-1 0-15,-3 2 45 0,-2 0 0 0,-4-3-45 16,-6-2 0-16,-3-4 55 0,-7 1 1 0,-1-2-56 15,-4-6 0-15,-4-3 55 0,-7-2 0 0,2-3-55 16,-1-1 0-16,5-2 47 0,-2-2 0 0,3-2-47 16,4-5 0-16,5-2 54 0,7-4 0 0,1-2-54 15,6 1 0-15,3-4 46 0,6 0 0 0,6-1-46 0,5 3 0 16,4 2 36-16,7 2 0 0,5-1-36 0,0 3 0 16,1 0 29-16,2 3 0 0,5-3-29 0,-2 0 0 15,6-3 19-15,4 1 1 0,-1 1-20 0,3 2 0 0,2 1 14 16,1 2 0-16,-4 0-14 0,3 3 0 0,-2-2 8 15,2 6 1-15,-3-1-9 0,4 3 0 0,-4 2 3 16,3 0-1-16,-2 4-2 0,2-1 0 0,-3 1 0 16,1 6 0-16,-4-4 0 0,-2 4 0 0,-3 2 0 15,-4 0 0-15,-2 2 0 0,-7 0 0 0,-1 2-1 16,-6 1 1-16,-2 1 0 0,-8 1 0 0,0 1-1 0,-8 1-1 16,-2-1 2-16,-6 1 0 0,-8 0 0 0,-3-1 0 15,-6-2 0-15,-1-4 0 0,1-3 3 0,-8-2-1 16,-1-4-2-16,1-2 0 0,-6-3 4 0,1-1 2 15,0-2-6-15,8-2 0 0,1-5 8 0,4 1 0 0,7-2-8 16,2-5 0-16,7 0 10 0,4-1 1 16,5-1-11-16,5 4 0 0,6 0 9 0,5 3 1 0,1-2-10 15,7 0 0-15,2-1 8 0,6 1 0 0,1-1-8 16,4-3 0-16,9-4 5 0,-1-1 2 0,3-5-7 16,0-5 0-16,1-2 4 0,-1-4 0 0,0-4-4 15,-2-2 0-15,-38 44-2470 0</inkml:trace>
  <inkml:trace contextRef="#ctx0" brushRef="#br0" timeOffset="20972.856">8698 12261 2173 0,'0'0'0'0,"0"0"0"0,-5 27 0 16,0 0 2-16,2 8 1 0,-2 4-3 0,5 5 0 15,0 9 0-15,0 2 0 0,2 2 0 0,1-1 0 16,5-1 49-16,0 4 2 0,-3-4-51 0,0-3 0 15,-1-6 22-15,1 0 2 0,1-2-24 0,-1-1 0 0,-2-2 18 16,-1-1 1-16,1-4-19 0,-3-1 0 0,-3-5 52 16,1 0 2-16,-1-4-54 0,-2-6 0 0,-3-4 63 15,4-5 0-15,-4-3-63 0,3-3 0 0,-3-5 57 16,3-2 0-16,4-7-57 0,-1-7 0 0,2 16-2031 16</inkml:trace>
  <inkml:trace contextRef="#ctx0" brushRef="#br0" timeOffset="21235.907">9128 12736 1985 0,'0'0'0'16,"5"1"0"-16,0 1 0 0,6-2 12 0,-2 0 1 0,3 5-13 16,-8 1 0-16,-2 4 33 0,-4 2 1 0,-2 3-34 15,-9 2 0-15,-3 2 67 0,-5 2 1 0,-3-1-68 16,-1-2 0-16,-4-1 27 0,-1-1 0 0,-4 0-27 16,4 1 0-16,-2-4 18 0,3-1 0 0,2 1-18 15,2 0 0-15,-4-1 65 0,4 3 2 0,4-3-67 16,5 4 0-16,3-3 79 0,0 3 1 0,6-5-80 15,2 0 0-15,5 0 69 0,0 0 2 0,1 2-71 16,6-1 0-16,-1 4 69 0,5 2 0 0,5-4-69 16,-1-3 0-16,5-2 57 0,4 1 1 0,-2-9-58 15,4 3 0-15,1-6 42 0,-1-1 2 0,2 0-44 16,3-5 0-16,2-2 28 0,0-1 0 0,1 0-28 0,-1 0 0 16,1-2 18-16,-1-2 1 0,1-1-19 0,-5 0 0 15,-29 16-2374-15</inkml:trace>
  <inkml:trace contextRef="#ctx0" brushRef="#br0" timeOffset="21488.885">9388 12384 2148 0,'0'0'0'15,"-5"11"0"-15,-3 8 0 0,-8 12 17 0,-1 7 0 16,1 1-17-16,6 1 0 0,2 1 29 0,0 2 2 15,8 1-31-15,0 3 0 0,3 4 108 0,2 5 1 16,3-7-109-16,0-2 0 0,5-3 36 0,0-2 0 16,-1-3-36-16,1 1 0 0,0 3 24 0,3-1 0 0,-2-2-24 15,-1-4 0-15,-2-1 71 0,2 0 0 0,-4-7-71 16,3-4 0-16,0-5 76 0,-2-5 0 0,1-4-76 16,2-4 0-16,-4-1 68 0,3-8-1 0,0-2-67 15,4-6 0-15,-16 11-2257 0</inkml:trace>
  <inkml:trace contextRef="#ctx0" brushRef="#br0" timeOffset="21763.458">9614 12885 2224 0,'0'0'0'0,"0"0"0"0,0 0 0 16,0 0 57-16,0 0 0 0,3 1-57 0,2 1 0 15,0 1 106-15,3 2-1 0,2 6-105 0,9 5 0 16,3 3 98-16,7 4 1 0,1 0-99 0,2-4 0 16,-3 0 33-16,1 0 1 0,0 0-34 0,2 1 0 0,-2-1 20 15,4 0 0-15,-2 2-20 0,-5 1 0 0,-2 2 34 16,-1-1 1-16,0 0-35 0,-3 0 0 0,1-4 45 16,-1 0-1-16,-1-4-44 0,-4-4 0 0,2-5 31 15,-5-1-1-15,-4-2-30 0,-2-3 0 0,-3-5 21 0,-4 0 2 16,0-7-23-16,0-4 0 0,0 16-2338 0</inkml:trace>
  <inkml:trace contextRef="#ctx0" brushRef="#br0" timeOffset="21979.802">10209 12904 1985 0,'0'0'0'0,"-2"1"0"16,-3-1 0-16,-1 2 16 0,-2-1 2 0,-2 6-18 16,-5 2 0-16,-3 4 42 0,0 3 1 0,-1 3-43 15,-1 1 0-15,-3 3 116 0,-1 0 2 0,-1 4-118 16,-1 2 0-16,1 1 38 0,-4 1 2 0,1 0-40 15,0-1 0-15,5-3 25 0,-3-2 1 0,1-1-26 16,5-2 0-16,6 0 47 0,-2-5 2 0,5-1-49 16,5 0 0-16,-2-6 49 0,3 1 1 0,2-3-50 15,3-4 0-15,-4-4 33 0,3-1 0 0,1-6-33 16,0-4 0-16,0 11-2047 0</inkml:trace>
  <inkml:trace contextRef="#ctx0" brushRef="#br0" timeOffset="22278.826">10104 12204 2009 0,'0'0'0'0,"8"5"0"0,7 4 0 0,8 5 9 15,7 4 0-15,4 4-9 0,1 6 0 0,3 7 33 0,0 3-1 16,-1 5-32-16,-4 3 0 0,1 0 97 0,-4 3-1 15,-1 3-96-15,-4 2 0 0,-2 3 35 16,-4 2 1-16,-5-2-36 0,-3-5 0 0,-3-1 24 0,-8-1-1 16,0 1-23-16,-8-2 0 0,-3-2 65 0,-3-1 0 15,-2-1-65-15,-2-4 0 0,-1-2 82 0,-3-1 1 16,1-3-83-16,-4-1 0 0,-1-6 80 0,-1-3 0 0,0 2-80 16,1 0 0-16,6 0 64 0,-4 2 1 0,1-9-65 15,3 1 0-15,-1-10 37 0,0-3 1 0,2-8-38 16,6-5 0-16,13 5-2297 0</inkml:trace>
  <inkml:trace contextRef="#ctx0" brushRef="#br0" timeOffset="23089.714">10993 12896 1909 0,'0'0'0'16,"-2"3"0"-16,1-3 0 0,1 0 26 0,-5 0 1 15,2 3-27-15,0 0 0 0,1 0 66 0,-3 1 2 0,2-1-68 16,3-2 0-16,0-1 121 0,0 2 0 16,0 0-121-16,0-1 0 0,0-1 41 0,5 0-1 0,6-1-40 15,3-3 0-15,12-2 26 0,6-2 0 0,3 0-26 16,0 0 0-16,3 0 40 0,2 2 0 0,1 0-40 15,4 1 0-15,3 0 37 0,4 2 2 0,3 0-39 16,-1 0 0-16,2-2 59 0,6 0 1 0,-3 0-60 16,3 1 0-16,0-1 62 0,2 0 2 0,1 0-64 15,-1 2 0-15,3 0 55 0,0 2 1 0,1-1-56 16,-1 0 0-16,2 1 52 0,-1 1 0 0,-1 0-52 16,-1 0 0-16,-3 0 43 0,-4-5 2 0,-1-1-45 15,-4-2 0-15,-6-2 37 0,-4 1 0 0,-2-2-37 0,-4 0 0 16,-9 1 33-16,-4 2 1 0,-7-4-34 0,-2 0 0 15,-8 3 27-15,-7-1 1 0,-2 1-28 0,-7-1 0 16,-8 1 26-16,-2-1 1 0,-7-1-27 0,-7 0 0 0,-6-1 24 16,-7-4 1-16,-3 2-25 0,-6-1 0 0,-5 1 19 15,-3 1 0-15,-2-1-19 0,2-3 0 0,-5-4 16 16,-5 1 0-16,5-1-16 0,5 0 0 16,3-1 13-16,0 0-1 0,7 1-12 0,2 2 0 0,10 5 9 15,1 2 1-15,8 0-10 0,3 3 0 0,10 4 7 16,5-1 1-16,2 1-8 0,5 0 0 0,6 4 5 0,5-1 1 15,2 1-6-15,8-1 0 0,9-1 4 0,4 0 1 16,8 3-5-16,3 1 0 0,9 4 4 0,5 3 2 16,6 1-6-16,4 1 0 0,8 1 5 0,4 2-1 15,1 3-4-15,-1 3 0 0,0 3 3 0,0 3 2 16,1 2-5-16,-1 0 0 0,-6 1 3 0,-1 1 1 16,-4-4-4-16,-2 2 0 0,-3-3 1 0,-8 1 1 0,-5 4-2 15,-7-4 0-15,-11 4 1 0,-7 2 1 0,-10-1-2 16,-6-3 0-16,-8 0 1 0,-7 0 1 0,-10-3-2 15,-4-4 0-15,-7-4 0 0,-7 0 1 0,-3-5-1 16,-6-3 0-16,-2-3 0 0,-7-2 1 0,2-1-1 16,-3-1 0-16,-1 2 0 0,-1 2 1 0,4 0-1 15,0 3 0-15,6 3 0 0,1 3 1 0,11-9-1 16,9-10 0-16,28 5-2753 0</inkml:trace>
  <inkml:trace contextRef="#ctx0" brushRef="#br0" timeOffset="32832.634">5912 13936 1695 0,'0'0'0'0,"0"0"0"15,4 0 0-15,-4 0 74 0,0 2 1 0,0-2-75 16,0 0 0-16,0 0 141 0,0 3-1 0,0-3-140 16,4 5 0-16,-4-5 120 0,8 7 1 0,-8-7-121 15,9 15 0-15,-9-15 20 0,13 19 2 0,-13-19-22 16,11 14 0-16,-11-14 32 0,6 9 1 0,-6-9-33 15,7 8 0-15,-7-8 45 0,0 2 1 0,0-2-46 16,-8 2 0-16,8-2 32 0,-19 4 1 0,0-4-33 16,-10-3 0-16,-5 0 26 0,-10 0 1 0,1 1-27 15,-3 1 0-15,-1-1 28 0,1 0 0 0,-3-1-28 0,-2 2 0 16,-3-4 21-16,-4 2 1 0,-1-2-22 0,0-1 0 16,-6-2 34-16,-2 0 0 0,-2 2-34 0,2 1 0 15,0 2 41-15,-3-1 2 0,3 1-43 0,-1 2 0 16,-2-4 44-16,3 2 1 0,0 1-45 0,0 1 0 0,3-1 38 15,-1 2 1-15,1 0-39 0,2 0 0 0,3 0 40 16,5 0 2-16,0-3-42 0,3 0 0 0,6-2 29 16,3 0 1-16,7 0-30 0,7 1 0 0,2-1 31 15,10 3 0-15,0 1-31 0,7-1 0 0,4 2 24 16,5 0 0-16,2-1-24 0,1 1 0 0,2-4 22 16,-5 4-1-16,11 4-21 0,6-4 0 0,12 3 20 0,9 0 0 15,4 0-20-15,-1-1 0 0,5-1 15 0,5 1 1 16,3-1-16-16,1 1 0 0,0 0 14 0,6-1 2 15,0 1-16-15,4 1 0 0,-1 0 13 0,6 2 1 16,-3-4-14-16,0 3 0 0,0-1 12 0,-4 0 1 16,4 2-13-16,3-4 0 0,-1 2 11 0,1 1 0 0,-3 0-11 15,0 1 0-15,-3 0 10 0,1 1 1 0,-6-3-11 16,0 2 0-16,-5-2 10 0,-4 0 1 0,-4-1-11 16,-5-2 0-16,-6 0 7 0,-6-2 2 0,-5-2-9 15,-6-1 0-15,-3 0 7 0,-5-3 0 0,-5 4-7 16,-5-1 0-16,-5 0 6 0,-5 3-1 0,-5-1-5 15,-9-3 0-15,-10-2 3 0,-6 0 1 0,-7 0-4 16,-4 2 0-16,-5 0 2 0,-6 1 1 0,-9 2-3 16,0-5 0-16,-7 0 3 0,-4 0-1 0,-9 3-2 15,-1 0 0-15,0 1 1 0,-6-1 1 0,0 2-2 0,0 0 0 16,3 3 1-16,-3 0 1 0,4 1-2 0,10 2 0 16,-1 2 1-16,6 1 0 0,5 2-1 0,6 0 0 15,-4 0 0-15,7 2 1 0,6-6-1 0,5 3 0 16,4-1 0-16,10-1 1 0,7 1-1 0,4-3 0 15,5 0 0-15,10 2 0 0,1 0 0 0,5 0 0 0,5-5 0 16,6 0 0-16,-1 0 0 0,1 0 0 0,2 0 0 16,-2 1 0-16,5 1 0 0,5-1 0 0,7 1 0 15,6 1 0-15,3-6 0 0,-2-6 0 0,-27 9-2759 16</inkml:trace>
  <inkml:trace contextRef="#ctx0" brushRef="#br0" timeOffset="35414.506">22722 16730 1569 0,'0'0'0'0,"0"0"88"15,0 0 1-15,0 0-89 0,-1-4 0 0,1 4 161 16,-2-7 1-16,2 7-162 0,-3-8 0 0,3 8 102 15,-5-20 0-15,5 20-102 0,0-30 0 0,0 12 29 0,0-1 2 16,3-3-31-16,2 0 0 0,3 2 28 0,2-1 1 16,1-3-29-16,2-3 0 0,2-3 31 0,3-3 1 15,-2 1-32-15,-2 1 0 0,2 1 23 0,-5-1 2 16,2 3-25-16,0 1 0 0,0 2 22 0,-1 1 1 16,1 0-23-16,0 0 0 0,-5 2 33 0,0 2 2 15,0 1-35-15,-2 1 0 0,-3 6 36 0,-1 4 0 0,0 1-36 16,-1 3 0-16,1 0 36 0,-1 3 1 0,1 1-37 15,0 0 0-15,-1 1 30 0,1 1 2 0,1 4-32 16,0 5 0-16,2 12 26 0,3 4 0 0,1 1-26 16,3 1 0-16,0-1 23 0,3 2 0 0,-3-1-23 15,0-1 0-15,-3 2 20 0,-1-1-1 0,0-1-19 16,0 2 0-16,0-1 18 0,0 1 0 0,2-3-18 16,-1-3 0-16,-3-4 15 0,2-2 1 0,2-3-16 15,0 1 0-15,-2 0 13 0,0-2 2 0,3-4-15 16,-3-2 0-16,0-2 10 0,0-1 1 0,1 0-11 15,2-1 0-15,2-1 8 0,1-1 1 0,4-4-9 16,-1-2 0-16,-17 4-2319 0</inkml:trace>
  <inkml:trace contextRef="#ctx0" brushRef="#br0" timeOffset="35770.413">23763 15792 1922 0,'0'0'0'15,"-2"6"0"-15,1 5 0 0,-2 6 0 0,-2 6 0 0,2 5 0 16,1 7 0-16,-1 8 3 0,0 6 1 0,1 0-4 15,1 3 0-15,1 0 64 0,1 2 1 0,2 2-65 16,1 1 0-16,-1 3 30 0,2 2 1 0,1-1-31 16,2-2 0-16,0-5 23 0,1-2 0 0,-2 0-23 15,1 0 0-15,0 2 47 0,0 0 1 0,1-3-48 16,1-7 0-16,-1-8 49 0,-1-2 0 0,0-11-49 16,0-5 0-16,-8-18-1769 0</inkml:trace>
  <inkml:trace contextRef="#ctx0" brushRef="#br0" timeOffset="36133.274">23506 15877 2173 0,'0'0'0'0,"2"-6"0"0,3-5 0 0,1-7 5 16,1-2-1-16,1-2-4 0,3 1 0 0,1 2 6 15,3 0-1-15,2 0-5 0,2 2 0 0,5 2 91 16,2 1 1-16,4 0-92 0,4 1 0 0,4 0 35 0,3 1 0 16,1 2-35-16,-2 6 0 0,-1 4 25 0,1 4 0 15,0 6-25-15,-2 6 0 0,1 6 58 0,-1 5 0 16,0 0-58-16,0 3 0 0,-1 1 47 0,0 1 1 16,-7 1-48-16,-3 4 0 0,-5 1 37 0,-2 3 2 15,-8-2-39-15,-2-1 0 0,-9-4 24 0,-1 1 2 16,-4-2-26-16,-4-3 0 0,-2-3 17 0,-3-3 1 0,-3-2-18 15,-1-2 0-15,-7-1 10 0,0-1 0 0,-1-4-10 16,-2-1 0-16,-1-2 7 0,0-2 1 0,-1-1-8 16,0-2 0-16,1-2 5 0,-1-4 1 0,2-2-6 15,1-1 0-15,2-2 4 0,1-1 1 0,-1 1-5 16,0 0 0-16,1 1 3 0,4 0 2 0,3 4-5 16,2 2 0-16,3 3 3 0,1 3 0 0,6 0-3 15,0-2 0-15,4-6-2204 0</inkml:trace>
  <inkml:trace contextRef="#ctx0" brushRef="#br0" timeOffset="36791.188">24455 16781 2023 0,'0'0'0'0,"8"-1"0"0,6-1 0 0,7-1 37 15,4 0 1-15,-1-4-38 0,-3-1 0 0,-5-1 71 16,-2-5-1-16,-3-1-70 0,-7 3 0 0,-4-1 107 15,-4 2 1-15,-5 0-108 0,-1-2 0 0,-2-1 36 16,-4-2 0-16,-2 2-36 0,1 4 0 0,-4 3 22 0,-3 0 0 16,0 2-22-16,0 2 0 0,2 2 28 0,1-1 2 15,0 2-30-15,1 3 0 0,1 2 32 0,-1 1 1 16,3 2-33-16,3 2 0 0,4 2 28 0,-1 3 1 16,6-1-29-16,0 2 0 0,10 3 24 15,-2 0-1-15,7 3-23 0,-1 2 0 0,4 3 21 0,3 4 1 16,3-1-22-16,2-3 0 0,4-1 17 0,2-1 1 0,2-1-18 15,1-4 0-15,5-1 12 0,2-1 1 0,0-3-13 16,-1 1 0-16,1-1 9 0,1-3 1 0,-1-4-10 16,-7-3 0-16,-3-4 8 0,-4-4 0 0,-4-3-8 15,0-2 0-15,-3-3 0 0,-2-2 1 0,-3 1-1 16,-3 1 0-16,-3-1-3 0,-3 1 1 0,-2 0 2 16,-3-1 0-16,-1-4-32 0,1-2 2 0,-2-1 30 15,1 0 0-15,-1 2-88 0,-2 0 1 0,1-1 87 16,0 1 0-16,-1-1-87 0,1 1 1 0,0 3 86 15,-1 3 0-15,2 4-72 0,2 4 0 0,3 1 72 16,-3 1 0-16,1 1-41 0,1 1-1 0,1 1 42 16,0 1 0-16,0 0-25 0,0 5-1 0,1 7 26 0,4 4 0 15,-2 4-5-15,4 6 2 0,-1-2 3 0,-1-4 0 16,1 0 2-16,2-4 0 0,0-2-2 0,-1-3 0 0,-3-1 19 16,0-4 1-16,-3-2-20 0,1-2 0 15,-2-2 38-15,0-2 0 0,0 1-38 0,-2-1 0 0,2-1 45 16,0 0 1-16,-1-3-46 0,-1-5 0 0,0-6 46 15,1-3 1-15,1-4-47 0,1-3 0 0,3-4 38 16,-1-5 1-16,3 1-39 0,1 2 0 0,4 3 32 16,1 3-1-16,3 2-31 0,-1 5 0 0,1 2 26 0,0 4 1 15,3 0-27-15,0 0 0 0,1-2 22 0,1 1 2 16,1 1-24-16,0 1 0 0,0 1 16 0,1-1 0 16,0 2-16-16,-3 0 0 0,-1 1 13 0,-2-1-1 15,1 0-12-15,2 0 0 0,2 0 5 0,1 0 0 16,2 0-5-16,-1 2 0 0,-23 6-2134 0</inkml:trace>
  <inkml:trace contextRef="#ctx0" brushRef="#br0" timeOffset="37127.592">25488 16474 1545 0,'0'0'0'0,"1"-2"0"16,2-1 0-16,2 0 9 0,2 0 0 0,-3 0-9 16,-2 1 0-16,-2 2 30 0,-2 2 1 0,-2 1-31 15,-6 2 0-15,-7 4 55 0,-6 1 0 0,-1 1-55 16,-1 0 0-16,-2 0 26 0,-4 0 0 0,1-1-26 16,0-3 0-16,0 0 17 0,1-2 1 0,2 1-18 15,1 0 0-15,6 1 23 0,0-1 1 0,1 0-24 16,2 1 0-16,2 0 61 0,1 1 0 0,1-1-61 15,5-3 0-15,5 0 74 0,5-3 2 0,1 2-76 16,0 1 0-16,0 0 71 0,2 1 1 0,6 3-72 16,4 1 0-16,4 2 60 0,3 4 0 0,2-3-60 15,1-1 0-15,1-1 50 0,1 1-1 0,2 2-49 0,-1 1 0 16,1 3 43-16,0 2 0 0,-4 0-43 0,-1-1 0 16,-5-2 36-16,0-2 0 0,-4 0-36 0,-2 0 0 15,-4-1 33-15,-2 0-1 0,-7-2-32 0,-4-2 0 0,0-1 25 16,-4-1 0-16,-4-3-25 0,-2 3 0 0,-3-1 19 15,-1 2 1-15,-6-5-20 0,2-3 0 0,-2-2 13 16,0-2 2-16,-2-4-15 0,3 0 0 0,2 0 10 16,0-2 1-16,0-2-11 0,1-2 0 0,-1-4 8 0,0-1 0 15,2-1-8-15,2-3 0 0,1 1 0 0,0 0 0 16,1 0 0-16,4 3 0 0,5 1-3 0,1 4 0 16,3 2 3-16,4-1 0 0,3 2-18 0,3 0 1 15,3 3 17-15,3 3 0 0,-14 5-2129 0</inkml:trace>
  <inkml:trace contextRef="#ctx0" brushRef="#br0" timeOffset="37658.862">25489 16590 1532 0,'0'0'0'16,"11"-2"0"-16,5-1 0 0,10 0 16 0,6 0 0 0,1 1-16 15,-1 0 0-15,-3 4 27 0,-2 1 0 0,0 2-27 16,-3 1 0-16,-5 2 109 0,-1 2-1 0,-6 1-108 16,-2 1 0-16,-7 3 42 0,-3 0-1 0,-3 1-41 15,0 0 0-15,-2 0 29 0,-3 0-1 0,-2 0-28 16,-1-2 0-16,-5 2 66 0,-1 1 0 0,-4-4-66 15,2-4 0-15,0-4 64 0,-2-3 0 0,2-4-64 16,0-3 0-16,-2-4 53 0,0-2 1 0,1-4-54 16,0 1 0-16,1 1 58 0,0-2 1 0,3-4-59 15,4-2 0-15,2-1 47 0,2 0 2 0,3 0-49 0,4 1 0 16,4 4 39-16,3 1 0 0,4 2-39 0,3 2 0 16,4 1 28-16,4 0 2 0,1 2-30 0,0 2 0 15,1 3 23-15,-1 1 2 0,0 1-25 0,2 0 0 16,3 2 19-16,2 2 0 0,0 1-19 0,-4 2 0 0,2 1 18 15,0 2 1-15,-1 2-19 0,-2 1 0 0,-2 0 13 16,-3 0 1-16,-1 0-14 0,-2 0 0 0,-4 0 10 16,0 0 1-16,-3-1-11 0,-2-2 0 0,-3-2 9 15,0-1 1-15,-3-2-10 0,1 0 0 0,-1-1 7 0,-1-1 1 16,0 1-8-16,0-1 0 0,0-1 5 0,0-1 2 16,-1-4-7-16,-2-1 0 0,-4-4 4 0,-1-3 0 15,0-4-4-15,0-2 0 0,2-3 2 0,3-2 2 16,1 4-4-16,4 4 0 0,2 3 2 0,4 2 0 15,2 2-2-15,0 1 0 0,1 1 1 0,3 4 0 16,2 2-1-16,0 2 0 0,3 2 0 0,2 4 2 0,0 2-2 16,-4 4 0-16,-1 3 0 0,0 3 1 0,0 1-1 15,-2 1 0-15,-1 1 0 0,0 2 1 0,1 1-1 16,0 0 0-16,1 4 0 0,-1 1 1 0,0 0-1 16,1-2 0-16,-2 3 1 0,-1 0 0 0,1-5-1 15,-3-7 0-15,-4-7 1 0,-1-4 2 0,0-5-3 16,-1-4 0-16,1-6 1 0,-2-1 1 0,4-11-2 15,4-9 0-15,-11 28-2207 0</inkml:trace>
  <inkml:trace contextRef="#ctx0" brushRef="#br0" timeOffset="37950.14">26721 15152 2023 0,'0'0'0'0,"0"0"0"0,-16 22 0 0,0 2 5 16,-4 6 2-16,-1 3-7 0,0 4 0 0,-1 2 16 15,-4 2 0-15,6 5-16 0,-1 3 0 0,8 5 94 16,-4 3 1-16,4 2-95 0,3-1 0 0,6 1 36 0,2 0 0 16,5 1-36-16,4 1 0 0,5 3 25 0,4-1-1 15,2 0-24-15,6-1 0 0,4-3 63 0,4-2 1 16,0-2-64-16,-2-3 0 0,2 1 63 0,2-3 1 15,-1-4-64-15,-2-3 0 0,-3-5 53 0,-1-6 0 16,0-4-53-16,1-1 0 0,0-3 50 0,3-5 2 16,-4-7-52-16,-3-4 0 0,-4-9 30 0,-1-7 1 0,-1-5-31 15,-1-1 0-15,-17 14-2176 0</inkml:trace>
  <inkml:trace contextRef="#ctx0" brushRef="#br0" timeOffset="38475.723">27217 16023 1960 0,'0'0'0'0,"-2"1"0"16,2 1 0-16,0 0 37 0,-1 1 1 0,-1 5-38 0,-1 7 0 15,0 9 67-15,0 6 2 0,1 2-69 0,2 1 0 16,2 0 105-16,1 1 1 0,3 2-106 16,4 2 0-16,4 3 36 0,4 2 0 0,-1-3-36 0,1-2 0 15,1-5 22-15,0-3 1 0,2-3-23 0,1-3 0 16,4-5 31-16,1-4 0 0,1-3-31 0,1-6 0 0,0-5 35 15,1-4 1-15,-1-3-36 0,-4-4 0 0,-3-4 36 16,-1-3 0-16,-2-5-36 0,-1-4 0 0,-1-4 55 16,1-1 0-16,-2-4-55 0,0-2 0 0,0 1 55 15,-2-4 0-15,-1 2-55 0,-2 3 0 0,-5 5 52 16,-1 5-1-16,-2 3-51 0,-1 4 0 0,-2 6 38 16,-3 2 2-16,1 7-40 0,1 3 0 0,1 3 28 0,0 4 0 15,0 8-28-15,0 9 0 0,0 11 19 0,0 9 0 16,0 7-19-16,1 4 0 0,4 7 13 0,0 6 1 15,-2 2-14-15,0 0 0 0,2 2 8 0,0 1 0 16,-4 2-8-16,1-3 0 0,-4-3 5 0,-1-3 2 16,-2-4-7-16,-1 0 0 0,-4-4 3 0,-1 1 1 0,-2-9-4 15,1-8 0-15,-3-16 2 0,1-5 1 0,0-10-3 16,-2-3 0-16,0-6 2 0,0-6 1 0,0-7-3 16,3-3 0-16,0-11 2 0,1-7 0 0,0-6-2 15,3-3 0-15,1-7 5 0,2-2-1 0,1-1-4 16,2 4 0-16,3 5 7 0,1 1 0 0,6 3-7 15,2 3 0-15,5 2 14 0,6 3 2 0,2 3-16 16,2 2 0-16,5 1 25 0,1 4-1 0,5 4-24 16,2 3 0-16,2 7 27 0,4 3 0 0,2 1-27 15,0 0 0-15,-1 1 20 0,1 1 2 0,0-7-22 16,-2-2 0-16,-43 9-2606 0</inkml:trace>
  <inkml:trace contextRef="#ctx0" brushRef="#br0" timeOffset="38745.081">27976 15136 2148 0,'0'0'0'0,"0"0"0"0,12-3 0 0,-12 3 35 16,29-5 0-16,-11 8-35 0,1 8 0 0,3 10 37 0,0 6 1 15,4 6-38-15,1 8 0 0,5 10 72 0,3 8 1 16,0 7-73-16,-1 10 0 0,-1 10 48 0,0 9 2 15,-1 6-50-15,-3 8 0 0,-5 5 28 0,-5 0 1 16,-6 2-29-16,-5-4 0 0,-8-4 22 0,-5 0 2 16,-5-9-24-16,-4-9 0 0,-5-7 37 0,-3-4 1 15,-7-14-38-15,-5-8 0 0,-9-10 40 0,-3-9 1 0,-2-3-41 16,1-2 0-16,-1-4 43 0,2-2 0 0,-5-7-43 16,-5-2 0-16,-5-5 32 0,-4-6 0 0,9-10-32 15,8-6 0-15,48 9-2209 0</inkml:trace>
  <inkml:trace contextRef="#ctx0" brushRef="#br0" timeOffset="47905.04">28840 17685 979 0,'1'-3'0'0,"-1"3"61"0,3-6-1 16,13-23-60-16,-1 1 0 0,-7 2 145 0,-4 3 0 0,1 0-145 15,0 4 0-15,0 2 132 0,0 3 1 0,-4 1-133 16,1 4 0-16,-1 1 19 0,1 3 1 0,-1 3-20 16,-1-1 0-16,0 2 42 0,0-1 0 0,0 0-42 15,-1 1 0-15,-1 1 61 0,1 0-1 0,-4 1-60 16,-5 4 0-16,-6 2 46 0,-6 2 0 0,-2 1-46 16,-1-1 0-16,-2 2 45 0,-5 0 0 0,-2 3-45 15,1 2 0-15,-2 3 41 0,-2 2 0 0,-1-1-41 16,0-1 0-16,-4-1 42 0,-1-2-1 0,-3-2-41 15,-5 0 0-15,-8 0 38 0,-3 1 2 0,-4-3-40 16,-1-1 0-16,-3-1 34 0,-5-1 1 0,0-1-35 0,-4-1 0 16,-7-3 42-16,-4-2-1 0,-4 0-41 0,-4 1 0 15,-4 0 36-15,-4 0 0 0,-4-1-36 0,-3-2 0 16,-3 0 43-16,-4 0-1 0,1-2-42 0,-1 1 0 16,-2 1 47-16,-4 0 2 0,-2-2-49 0,-1 0 0 0,-2-1 46 15,1 0 1-15,-7-5-47 0,-2-5 0 0,0-4 39 16,-4-5 0-16,-1-3-39 0,-2-1 0 0,-6 1 39 15,2-2-1-15,4 2-38 0,1-1 0 0,4 4 36 16,0 0 1-16,4 0-37 0,6 0 0 0,3 3 32 0,6-2 2 16,2 0-34-16,9 2 0 0,5 2 33 0,4 0 1 15,7-1-34-15,2 1 0 0,9-1 32 0,1 1-1 16,5 1-31-16,4 0 0 0,8 0 29 0,0 2 1 16,7 0-30-16,3-2 0 0,5-1 26 0,5-1 0 15,6 6-26-15,5 4 0 0,8 5 18 0,5 3 1 0,4 3-19 16,6 0 0-16,5 2 14 0,6 1-1 0,12-6-13 15,9-5 0-15,-20 5-2566 0</inkml:trace>
  <inkml:trace contextRef="#ctx0" brushRef="#br0" timeOffset="49892.754">3063 13673 1168 0,'0'0'0'0,"0"0"42"0,0 0 1 0,0 0-43 16,4-3 0-16,-4 3 123 0,0 2 2 0,0-2-125 15,-4 3 0-15,4-3 117 0,-4 3-1 0,4-3-116 16,-8 8 0-16,8-8 21 0,-26 19 0 0,7-8-21 16,2 0 0-16,-1 0 37 0,2 0 0 0,-5-1-37 0,1-2 0 15,-3 0 45-15,-1 1 0 0,-1 1-45 0,3-3 0 16,-7-2 35-16,3 0-1 0,-2 0-34 0,-6 1 0 16,-2 0 34-16,-3 1 0 0,-2-1-34 0,-2 0 0 15,-2 2 28-15,-1 0 0 0,-5-3-28 0,2-2 0 0,-6-1 21 16,0-1 0-16,0 1-21 0,-2-1 0 0,1-1 18 15,2 0 0-15,-3 0-18 0,-2-1 0 0,-3-2 15 16,-1 1 0-16,3-3-15 0,2 1 0 0,4-3 14 16,-2-1 2-16,2-1-16 0,0-1 0 0,0 1 13 15,0-2 1-15,-1-5-14 0,4-1 0 0,5-4 15 0,0-1 2 16,0-2-17-16,-2 0 0 0,2-1 15 0,3-4 1 16,-2 1-16-16,2 3 0 0,2-4 15 0,-1-1 1 15,4-2-16-15,0 1 0 0,4-3 13 0,1-2 2 16,-1-4-15-16,6-2 0 0,-1-3 17 0,0-1 0 15,4-1-17-15,2 1 0 0,3 2 17 0,-1-1 1 16,5-4-18-16,-2-3 0 0,6-3 20 0,1-6 0 16,4 4-20-16,1 4 0 0,1 4 20 0,2 1 0 0,3-1-20 15,0-2 0-15,3-3 17 0,2-1 1 0,1 3-18 16,1 3 0-16,4 6 15 0,-2 5 0 0,7-2-15 16,2-1 0-16,6-5 12 0,-2 0-1 0,7 4-11 15,3 0 0-15,1 3 9 0,5 1 0 0,4 3-9 16,1 2 0-16,6 1 7 0,-1 2-1 0,6-2-6 15,4 4 0-15,1-1 5 0,3 4-1 0,5 0-4 16,0 3 0-16,0 3 4 0,4 3-1 0,1 3-3 16,6 4 0-16,2 4 2 0,-1 3 2 0,4 4-4 15,2 4 0-15,-2 4 2 0,1 1 0 0,-7 5-2 16,1 3 0-16,-7 4 2 0,0 4 1 0,-3 3-3 0,2 2 0 16,-3 3 1-16,-5 0 0 0,1 3-1 0,-4 3 0 15,3 6 0-15,-3 2 0 0,0 0 0 0,-5 1 0 16,5 0 0-16,-5 1 0 0,0 0 0 0,0 2 0 0,1 3-1 15,-4 1 1-15,-8-2 0 0,-4-1 0 0,-8-5-1 16,-3-1-1-16,-7 1 2 0,0 3 0 0,-8 3-2 16,-4 2 0-16,-6-1 2 0,-3-4 0 0,-4 2-3 15,-8 0 0-15,-5 1 3 0,-4 2 0 0,-4 2-3 16,-4 1 1-16,-4-8 2 0,-6 2 0 0,-2-5-4 16,-5-5 2-16,-7 2 2 0,0 2 0 0,-7 1-2 15,-1 0 1-15,-4-2 1 0,1-2 0 0,-8-2-1 0,-2-4 1 16,2-1 0-16,-3 0 0 0,0-6 0 0,0-1 0 15,0 1 0-15,-1-3 0 0,1-4 6 0,0 0 1 16,-3-3-7-16,1-4 0 0,2-4 18 0,-4-3 1 16,8-3-19-16,5 0 0 0,5-2 27 0,2-6 0 0,2 0-27 15,6-3 0-15,1-5 45 0,7-1 0 0,3-2-45 16,7-4 0-16,6-2 40 0,3-4 1 0,6-1-41 16,2 2 0-16,8-6 41 0,0 1 2 0,8 1-43 15,4 2 0-15,5 0 28 0,7 1 0 0,5 1-28 16,4-1 0-16,12 1 19 0,4-1 0 0,6-1-19 15,7-5 0-15,-54 27-2360 0</inkml:trace>
  <inkml:trace contextRef="#ctx0" brushRef="#br0" timeOffset="52528.986">6262 13420 766 0,'0'0'0'0,"0"0"0"16,5-3 0-16,-5 3 33 0,13-3 0 0,-13 3-33 15,13 0 0-15,-13 0 72 0,17 0 0 0,-17 0-72 0,19 3 0 16,-19-3 64-16,15 8 1 0,-15-8-65 0,16 19 0 16,-16-19 26-16,20 30-1 0,-12-13-25 0,2 1 0 0,1 1 24 15,2 1 0-15,-1 1-24 0,1-1 0 0,3 2 22 16,2 1 0-16,-1-1-22 0,2 0 0 0,4-1 41 16,1-2 0-16,-2-2-41 0,2-1 0 0,1-2 63 15,1 0 1-15,2-1-64 0,1-2 0 0,1-3 84 16,4 0 1-16,-5 0-85 0,4 0 0 0,1-2 74 15,1 0 1-15,1-1-75 0,-2 0 0 0,2-2 65 0,3-3 1 16,2 0-66-16,-3 2 0 0,-1-2 60 0,1-2 0 16,1-1-60-16,-3 0 0 0,-1 0 42 0,-3-2 0 15,2-3-42-15,-1 0 0 0,-3 0 38 0,-1 0 2 16,5-1-40-16,-1-4 0 0,0-1 33 0,1-1 1 16,-4 3-34-16,2-1 0 0,-5-1 30 0,2 0 2 0,-4-1-32 15,4 0 0-15,-3-3 28 0,2-1 1 0,3 0-29 16,0 2 0-16,3-1 25 0,-4 2 1 0,4 1-26 15,2 4 0-15,3 4 22 0,2 1 2 0,2 3-24 16,3 1 0-16,7 2 16 0,3 3 1 0,3 5-17 16,1 2 0-16,4 9 13 0,6-2-1 0,-1 5-12 15,1 2 0-15,5 0 9 0,1 1 0 0,2 0-9 16,-1-1 0-16,-6-5 7 0,1 0 0 0,-5 0-7 16,-1-1 0-16,-11-1 6 0,-2-4 0 0,-2-1-6 15,-2 1 0-15,-6-2 4 0,-1-1 1 0,-6-4-5 16,-2 0 0-16,-7 1 3 0,-3-6 2 0,-3-1-5 0,-1-1 0 15,-4-4 3-15,-1 0 0 0,1 0-3 0,-4-1 0 16,-2-2 2-16,1 0 2 0,2 0-4 0,-2 0 0 16,6 0 2-16,-1-1 0 0,7 1-2 0,1 2 0 0,3 1 3 15,5 2-1-15,3 0-2 0,5 1 0 16,3 0 1-16,1 1 1 0,7 1-2 0,8 1 0 0,5 3 1 16,6 0 2-16,5 1-3 0,0 3 0 0,6-2 1 15,2 4 1-15,2-1-2 0,5 1 0 0,-2-1 1 16,-3 1 1-16,-1-2-2 0,-1-2 0 0,-5-1 3 15,2 0 0-15,-5-2-3 0,-7-3 0 0,-1-2 2 16,-2 1 0-16,-1-6-2 0,-2 1 0 0,-3-4 4 0,-5 1-1 16,1-4-3-16,-4-3 0 0,0-4 5 15,-2-2 0-15,2-5-5 0,3-2 0 0,4-2 6 0,-3-3 1 16,3 0-7-16,-1-1 0 0,2 1 6 0,-5 1 1 16,5-2-7-16,-3 5 0 0,2 2 7 0,-3-1 1 0,-2 2-8 15,-4 0 0-15,-4 1 6 0,-4 0 1 0,-1 1-7 16,0 0 0-16,0 1 8 0,0 3 0 0,0-1-8 15,1 0 0-15,-41 22-2041 0</inkml:trace>
  <inkml:trace contextRef="#ctx0" brushRef="#br0" timeOffset="93268.327">2875 13700 1457 0,'0'0'0'0,"0"0"53"16,0 0 1-16,16 3-54 0,2-1 0 0,-2-1 102 15,4 1 0-15,-2 0-102 0,0-1 0 0,-3 1 76 16,1-1 2-16,-3 1-78 0,-5 0 0 0,-3-2 28 0,-3 0 0 16,-2 0-28-16,-2 0 0 0,2 0 21 0,0 0 1 15,-8-2-22-15,-5-1 0 0,-12 0 15 0,-7-1 2 16,-3 0-17-16,-2-3 0 0,-6 1 12 0,-3 1 1 0,-4 1-13 16,-1-1 0-16,-6 0 9 0,-2 2 1 0,-3-3-10 15,-2 1 0-15,-3 0 34 0,-3 2-1 0,2 1-33 16,-6-2 0-16,3 0 44 0,-1 3 1 0,5-1-45 15,0 2 0-15,0 2 51 0,5 1 1 0,3-1-52 16,5-4 0-16,-1 0 54 0,6 1 1 0,6-2-55 16,6-2 0-16,7-1 46 0,6 1 1 0,7 0-47 15,4 0 0-15,8-1 38 0,5 0 2 0,5-1-40 16,8-1 0-16,7-1 33 0,6-4 2 0,7 4-35 16,4 2 0-16,11 4 25 0,6 3 0 0,3-5-25 15,2 2 0-15,0 2 21 0,3-1-1 0,2 1-20 16,2 1 0-16,1 3 18 0,1 1 1 0,-3 1-19 0,-1 0 0 15,-5 0 16-15,-2 1-1 0,-2 0-15 0,-1 2 0 16,-6 0 14-16,-4-1 0 0,-1 0-14 0,-1 1 0 16,-9-1 10-16,1-1 2 0,-6-1-12 0,-2-2 0 15,-2-5 9-15,-7-2 1 0,-1 0-10 0,-6 1 0 0,-2 0 8 16,-3 2-1-16,-5-3-7 0,3 1 0 0,-3-2 8 16,0-1 0-16,-5 0-8 0,-6-4 0 0,-2-1 6 15,-4-1 1-15,-7-1-7 0,-7 2 0 0,-5 0 6 16,-6 0 1-16,1 1-7 0,-2-3 0 0,-8 2 7 15,-2 0-1-15,-3 0-6 0,-1 2 0 0,-2-1 6 16,-5 1 1-16,-1 1-7 0,1 0 0 0,-3 2 5 0,4-1 2 16,-3 4-7-16,4 3 0 0,3 0 8 0,-3 2 0 15,6 1-8-15,-1-2 0 0,6-2 8 0,1-1 1 16,4 2-9-16,5 2 0 0,6 1 9 0,6 0 0 16,3 0-9-16,10 0 0 0,7 1 9 0,6-3 0 0,6-1-9 15,6 2 0-15,4-1 9 0,8 3 0 16,8-4-9-16,7 0 0 0,15 1 10 0,16 2 1 0,5-1-11 15,3-2 0-15,9-2 10 0,7-1 1 0,6 2-11 16,4 1 0-16,6 0 8 0,-2 1 1 0,-5 2-9 16,-3 2 0-16,-6 0 8 0,-1 1 1 0,-8 2-9 15,-10-2 0-15,-5 2 7 0,-2 0 0 0,-14 0-7 16,-8 0 0-16,-11 0 6 0,-11 0 0 0,-16-2-6 16,-10-1 0-16,-16-3 2 0,-7-2 1 0,-9-4-3 15,-1-2 0-15,38 6-2417 0</inkml:trace>
  <inkml:trace contextRef="#ctx0" brushRef="#br0" timeOffset="94452.211">5773 13855 967 0,'0'0'0'0,"0"0"0"0,0 2 0 16,0-2 7-16,-3 1 0 0,3-1-7 0,-3 4 0 16,3-4 5-16,-7 9-1 0,7-9-4 0,-16 11 0 0,16-11 82 15,-16 13 1-15,16-13-83 0,-17 9 0 0,17-9 19 16,-26 10 2-16,26-10-21 0,-28 9 0 0,7-4 34 15,0-3 2-15,-1-1-36 0,-7 1 0 0,-4-2 97 16,-4 0-1-16,-1 0-96 0,-4-3 0 0,-4 1 82 0,-3-3 0 16,-5 2-82-16,-5-2 0 0,-5-1 106 0,-3 0 0 15,0-1-106-15,-5 1 0 0,2 0 92 0,-2-1 1 16,-3 3-93-16,4 2 0 0,-3-3 81 0,3 2 0 16,-1 0-81-16,0 0 0 0,2 0 72 0,-2 0 0 15,5-1-72-15,1 1 0 0,7 0 58 0,1 0 2 0,7-2-60 16,5 0 0-16,12 1 56 0,3 2 0 0,8-1-56 15,3 1 0-15,7 1 50 0,5-1 1 0,3 1-51 16,2 1 0-16,6-2 43 0,2-1 2 0,11 1-45 16,9 4 0-16,9-1 34 0,9 3 1 0,6-1-35 15,5 3 0-15,9-1 28 0,3 1 0 0,6 0-28 16,5 1 0-16,9 1 24 0,6 0 0 0,5 1-24 16,7-1 0-16,-4 2 22 0,2 1 0 0,2 3-22 15,0 2 0-15,-7 0 18 0,-1 3 0 0,-4 1-18 16,-4 1 0-16,-5-5 14 0,-7 1 2 0,-6-1-16 15,-3-5 0-15,-5-2 14 0,-3-1-1 0,-3-1-13 0,-3-3 0 16,-10 0 12-16,-7-3 1 0,-2-1-13 16,-12 0 0-16,-6-1 9 0,-8-4 1 0,-6-3-10 0,-7-2 0 15,-5 1 9-15,-6-1 0 0,-9-2-9 0,-4-6 0 16,-12-2 9-16,-6-2 0 0,-8 1-9 0,-6 4 0 16,-6 2 8-16,-5 1 1 0,1 1-9 0,-7 2 0 0,-2 2 6 15,-5 1 2-15,1 0-8 0,-2 0 0 0,-2 0 7 16,2 2 1-16,-1 1-8 0,-1 2 0 0,0 0 5 15,-3 3 2-15,2 1-7 0,3 1 0 0,2 1 5 16,-1 0 0-16,10 4-5 0,3-4 0 0,10 1 5 16,5 1-1-16,6 3-4 0,5-3 0 0,9 1 4 0,7 1 0 15,6-3-4-15,9 3 0 0,15-6 3 0,5-1 2 16,13 0-5-16,7 2 0 0,12-1 3 0,4 1 1 16,14 0-4-16,4 1 0 0,11 0 5 0,6 0 1 15,12 0-6-15,0 0 0 0,9 2 4 0,10-2 2 16,2-1-6-16,1 1 0 0,2 2 4 0,-2 0 1 0,-3 1-5 15,-7 2 0-15,-3 1 4 0,-1 4 2 16,-11-2-6-16,-11 2 0 0,-10-4 5 0,-6 2 0 0,-9-1-5 16,-6-2 0-16,-9-4 6 0,-11 3 0 0,-10-7-6 15,-8 0 0-15,-10-3 5 0,-8-2 1 0,-10-1-6 16,-8-1 0-16,-15-1 4 0,-11-3 1 0,-7 2-5 16,-6-4 0-16,-7 0 3 0,-6-1 1 0,-4 3-4 15,-6 5 0-15,-2-2 6 0,-6 5 0 0,1-1-6 16,3 3 0-16,1 1 5 0,0-2 2 0,9 1-7 15,2-1 0-15,5 2 7 0,9 0-1 0,5 0-6 16,7 2 0-16,8 1 14 0,2 0 1 0,11 2-15 16,4 3 0-16,9-4 17 0,4 3 3 0,10 2-20 15,1 4 0-15,4 1 16 0,6 2 2 0,6-2-18 0,4-3 0 16,-10-11-2595-16</inkml:trace>
  <inkml:trace contextRef="#ctx0" brushRef="#br0" timeOffset="103055.107">12890 13464 929 0,'0'0'0'0,"0"0"49"16,0 0 0-16,0 0-49 0,-8-6 0 0,8 6 126 16,0-3 1-16,0 3-127 0,-5-3 0 0,5 3 121 15,-5-7 0-15,5 7-121 0,-19-3 0 0,19 3 21 16,-32-3 0-16,13 3-21 0,-2 3 0 0,-1 2 39 16,-2 3 2-16,2 1-41 0,-5-1 0 0,1 0 47 0,-3 3 0 15,2-5-47-15,-5 2 0 0,1 0 32 0,-3 0 1 16,-1 2-33-16,0 1 0 0,-3 1 35 0,-2 4-1 15,-2-3-34-15,3 0 0 0,-3-4 26 0,1-1 1 16,-4-2-27-16,2 2 0 0,-3 0 20 0,-5 0 1 16,1-2-21-16,-4 1 0 0,0-1 16 0,0-1 1 0,-2-2-17 15,-3 0 0-15,3 2 13 0,1 0-1 0,0-1-12 16,-2 1 0-16,1-2 9 0,2 1 1 0,3-1-10 16,-2 1 0-16,2 0 16 0,0-1-1 0,5 0-15 15,0 0 0-15,0-1 20 0,4-2-1 0,-2-2-19 16,1 1 0-16,1-3 22 0,1 1 0 0,2 0-22 15,1 0 0-15,5 0 20 0,-1 0 0 0,1-1-20 16,1-2 0-16,2 3 19 0,1 0 0 0,-1-2-19 16,1-1 0-16,-4-2 18 0,1 0 1 0,1 0-19 15,1 2 0-15,1-2 18 0,-3 0 0 0,5 0-18 16,-1-2 0-16,4-1 16 0,1 0-1 0,0 2-15 16,5-2 0-16,2-1 13 0,7 1-1 0,-3 0-12 0,6 2 0 15,0 2 11-15,4 3 0 0,-1 1-11 0,1-1 0 16,1 3 11-16,-1-1-1 0,2 1-10 0,-3 1 0 15,1 0 7-15,2 0 2 0,-3 0-9 0,3 1 0 16,-3 1 7-16,1-1 0 0,2 3-7 0,-4-1 0 0,0 3 4 16,1 4 1-16,-2 2-5 0,1 2 0 0,-4 4 3 15,3-1 1-15,-3-2-4 0,0 0 0 0,-2 1 1 16,2 0 1-16,-4 0-2 0,0-3 0 0,3 2 1 16,-4-2 0-16,2 0-1 0,-2-4 0 0,0-1 0 15,1 0 1-15,-4 2-1 0,1-3 0 0,-5 0 0 0,1-2 1 16,-2-2-1-16,-1-2 0 0,-2-1 0 0,-2 0 2 15,1 0-2-15,-1 0 0 0,-4-1 1 0,-4-2 1 16,3-2-2-16,0 0 0 0,-1 2 2 0,2 0 0 16,0-2-2-16,1-1 0 0,4-1 5 0,-2 1-1 15,4 0-4-15,2 1 0 0,4-3 6 0,-2 2 0 0,4-1-6 16,3 3 0-16,1-3 7 0,1 1 1 0,2 1-8 16,0 0 0-16,-1 2 12 0,1 2 0 0,0-3-12 15,-5 3 0-15,-5-2 11 0,-1 1 1 0,3 1-12 16,2-1 0-16,3 0 14 0,1 1-1 0,-3-1-13 15,2 1 0-15,-2-1 12 0,1 0-1 0,-1 1-11 16,0 1 0-16,-4 1 10 0,1 1 1 0,0 0-11 16,1-1 0-16,0 1 8 0,2-2 1 0,-5 0-9 15,4 0 0-15,1 0 7 0,0 0-1 0,-1 0-6 16,-2 0 0-16,-1 1 4 0,-4 1 0 0,0-2-4 16,0 0 0-16,1 3 4 0,-4 2-1 0,1-4-3 15,3 3 0-15,-4 0 2 0,2 1 2 0,1 0-4 0,-5 0 0 16,-2-1 2-16,-3-4 0 0,-2 2-2 0,-1 1 0 15,3-1 2-15,-5-1 1 0,0 2-3 0,-2 1 0 16,-2-1 1-16,0 0 1 0,-2-1-2 0,1-1 0 0,-4 1 2 16,-1 1 1-16,-2-3-3 0,-1 0 0 0,-1 0 2 15,-1 0 0-15,0 0-2 0,-3 1 0 0,2 1 2 16,-1 0 0-16,1-1-2 0,1 2 0 0,-4 1 2 16,4-1 0-16,-3 1-2 0,0-4 0 0,0 0 1 15,0 2 1-15,-4 0-2 0,4-2 0 0,1-2 1 0,-1 0 2 16,2 2-3-16,1-3 0 0,1 0 1 0,2 0 0 15,4 0-1-15,5-2 0 0,3-3 1 0,6 0 0 16,4 0-1-16,5 0 0 0,10-4 1 0,5 1 0 16,12 0-1-16,10-2 0 0,-16 13-2038 0</inkml:trace>
  <inkml:trace contextRef="#ctx0" brushRef="#br0" timeOffset="104211.237">21995 17065 1269 0,'0'0'0'0,"0"0"31"0,0 0 2 16,16 0-33-16,-1 1 0 0,1 2 57 0,0 2 0 15,3 1-57-15,1 2 0 0,4 2 53 0,5 1 0 16,-2 0-53-16,2 5 0 0,0 3 28 0,1 1 0 16,2 1-28-16,0 0 0 0,-2-1 17 0,0-1 1 15,4-3-18-15,2 0 0 0,-1 0 15 0,2-2 2 16,1-1-17-16,2-1 0 0,3 1 12 0,2 0 1 0,1-1-13 16,2 1 0-16,1-2 12 0,2-2 0 0,2 1-12 15,1 1 0-15,2 2 16 0,3-1 0 0,1-1-16 16,3 4 0-16,2-1 21 0,3 0 0 0,1 0-21 15,-2-1 0-15,0-2 26 0,1 0 1 0,4 2-27 16,1 1 0-16,2 2 40 0,2 0 0 0,1-2-40 16,2-1 0-16,2-1 47 0,1 1 0 0,-1-2-47 15,2-3 0-15,4 0 54 0,1 0 1 0,2 0-55 16,1 0 0-16,1-2 52 0,-1 0-1 0,1 1-51 16,-2-1 0-16,-1 0 49 0,1 1 0 0,2 1-49 15,1 1 0-15,1 2 40 0,1 0 1 0,0 0-41 16,1 4 0-16,2-1 31 0,-2 0 2 0,-3-4-33 0,0-6 0 15,-2-2 25-15,1-4 2 0,-5 1-27 16,-1 1 0-16,-1 1 21 0,-1 1 0 0,-1-5-21 0,1-2 0 16,-2-1 19-16,-4-2 0 0,-1-2-19 0,0 1 0 0,-1-2 16 15,-4 1 1-15,1-2-17 0,-6-1 0 0,-1 2 15 16,0-2 2-16,0-1-17 0,-2 0 0 0,1-1 16 16,-3 1 1-16,0-2-17 0,-1 1 0 0,0-1 19 15,0 0 0-15,-3 0-19 0,-5 0 0 0,-4 0 19 16,-6 1 0-16,1-3-19 0,-2 1 0 0,-3-1 24 15,-4 1 0-15,1 1-24 0,-2 0 0 0,-1 0 28 0,-2 4 0 16,-4-3-28-16,-2 1 0 0,-4 2 21 0,-1-1 0 16,-1 2-21-16,1 3 0 0,0 2 14 0,1 2 2 15,-1-2-16-15,0-5 0 0,-21 11-2223 0</inkml:trace>
  <inkml:trace contextRef="#ctx0" brushRef="#br0" timeOffset="109857.798">2168 13463 1105 0,'0'0'0'0,"0"0"0"15,8 0 0-15,-8 0 53 0,17 0 0 0,-17 0-53 16,26 0 0-16,-10-4 121 0,1 1-1 0,-1 0-120 16,-3 3 0-16,3 0 121 0,-3 2 0 0,-1-2-121 15,-2 0 0-15,3 1 19 0,-1 1 0 0,1-2-19 0,1 0 0 16,1 0 38-16,1 0 0 0,1 0-38 0,2 0 0 15,-1 0 39-15,3 0 0 0,-1 0-39 0,1 0 0 16,0-2 31-16,1-1 2 0,-1 2-33 0,0 1 0 16,-1 0 28-16,-2 1 0 0,-1 1-28 0,2-1 0 0,-4 1 24 15,1-1 0-15,0 3-24 0,-7-4 0 0,-1 1 22 16,0-1 0-16,-5-1-22 0,2 1 0 0,0 0 18 16,-2 0 0-16,-1 1-18 0,1-1 0 0,-3 0 16 15,3 0-1-15,-1 0-15 0,-2 0 0 0,0 0 21 16,-2 0-1-16,-6-1-20 0,-5-4 0 0,-14-3 24 0,-3 0 1 15,-7 0-25-15,-1 2 0 0,0 1 26 0,-4 0 0 16,-1 1-26-16,-1-1 0 0,-2-2 23 0,-4 0 2 16,2 0-25-16,-1 4 0 0,-2-3 25 0,-3 1 0 15,-1 0-25-15,6 2 0 0,0 1 29 0,2-1-1 16,1 2-28-16,0-1 0 0,-5 2 30 0,2 2 1 0,2-2-31 16,4 0 0-16,2 1 27 0,-1 2 1 0,4-3-28 15,2 2 0-15,2 0 27 0,1 1 0 0,2-2-27 16,6 1 0-16,4 1 21 0,2 0 2 0,6-1-23 15,4-2 0-15,5 0 22 0,0-2 1 0,4-1-23 16,3 2 0-16,-2-1 21 0,3 0 0 0,8-1-21 16,6 0 0-16,11-2 23 0,9-1-1 0,0 1-22 15,4 2 0-15,2 3 19 0,-1 0 1 0,2 0-20 16,6 0 0-16,6-2 15 0,2-1 2 0,5 0-17 16,-2 3 0-16,5 0 14 0,0 3 0 0,0 0-14 15,0 1 0-15,0-1 12 0,0 2 1 0,0-1-13 16,4 3 0-16,0-1 10 0,-4 0 0 0,-4 1-10 0,-1-1 0 15,-7 0 9-15,-4 1 1 0,-7-3-10 0,-4 1 0 16,-8-2 7-16,-3-3 1 0,-9 2-8 0,-5-1 0 16,-4 1 5-16,-6 0 2 0,-2-1-7 0,-3 1 0 0,0-2 6 15,-3 0 0-15,-8 0-6 0,-7 0 0 16,-8 0 5-16,-12 0 0 0,0-2-5 0,-3-1 0 0,-6-2 5 16,-2 1-1-16,-5 0-4 0,-4 3 0 0,-2-1 3 15,-2 1 0-15,-2-1-3 0,-1 0 0 0,1 2 1 16,-3 2 1-16,5 0-2 0,3-1 0 0,1 1 2 15,4-1-1-15,3 3-1 0,0-4 0 0,2 0 1 0,6 0 0 16,1 0-1-16,9-4 0 0,1 1 1 0,6-2 0 16,9 1-1-16,4 1 0 0,5-1 0 0,8 0 1 15,3-3-1-15,4 1 0 0,9-2 0 0,0 0 1 16,9 0-1-16,9-1 0 0,9-2 1 0,9 0 1 0,4 1-2 16,3 1 0-16,3 1 1 0,0 3 0 0,2-1-1 15,1 2 0-15,2 3 1 0,5 2 1 0,-5 3-2 16,0 2 0-16,-3-3 1 0,1 2 2 0,-6 1-3 15,-5 0 0-15,-4 2 1 0,-11 0 1 0,-2 0-2 16,-8 0 0-16,-9 0 1 0,-5 0 1 0,-9 1-2 16,-4-2 0-16,-7-1 0 0,-3-3 1 0,-9-1-1 15,-9 1 0-15,-11-3 0 0,-4 2 0 0,-2-1 0 16,-7-1 0-16,-5-1 0 0,-6-1 0 0,2-3 0 16,0 4 0-16,0-1-1 0,0-1 1 0,0 0 0 15,2 0 0-15,-2-1-1 0,5 1 1 0,3 0 0 16,1 2 0-16,9 1-1 0,3 0 1 0,6-2 0 0,5-1 0 15,6-2 0-15,5 0 0 0,3 1 0 0,5 2 0 16,3-1 0-16,9 1 0 0,0-1 0 0,6-2 0 16,1-1 0-16,2 0 0 0,8 2 0 0,4 0 0 0,9 1 0 15,4 1 0-15,0-1 0 0,4-4 0 0,-42 7-2298 16</inkml:trace>
  <inkml:trace contextRef="#ctx0" brushRef="#br0" timeOffset="110923.099">11203 13502 1206 0,'0'0'0'0,"0"0"0"0,18-6 0 0,1 1 161 16,7-3 1-16,-6 2-162 0,-2 0 0 0,-2-2 64 15,-4-2 0-15,-2 1-64 0,1 2 0 0,-6 6 64 16,-3-1 1-16,-1 2-65 0,1-3 0 0,1 3 30 15,-3 0 1-15,-3 0-31 0,0 0 0 0,1 0 34 16,-3 0 2-16,-14 0-36 0,-3 0 0 0,-15 0 24 0,-6 0 1 16,-2 0-25-16,-1 3 0 0,-3-1 27 0,-2 4-1 15,0-1-26-15,-3 3 0 0,-5 0 43 0,0 1 0 16,-4-3-43-16,1-1 0 0,-5-2 47 0,-4 2 1 16,-3-3-48-16,-2 1 0 0,-9 2 48 0,-2-2 2 15,-6-2-50-15,-7-1 0 0,-4-1 50 0,-1-1 2 0,-3-1-52 16,-6-2 0-16,1-1 56 0,-3-2 0 0,0 0-56 15,1 0 0-15,2 0 55 0,-4 0 0 0,9-1-55 16,0-1 0-16,6 1 44 0,1-1 1 0,10-2-45 16,-1-1 0-16,7-3 43 0,2-1 1 0,9 1-44 15,-3 2 0-15,7-1 41 0,3-2-1 0,8 1-40 16,0 0 0-16,5-3 38 0,8 0 0 0,4 0-38 16,1 2 0-16,7 1 32 0,1 2-1 0,7 1-31 15,2 4 0-15,8 1 29 0,7 3 1 0,1 0-30 16,6 4 0-16,2-1 20 0,0 1 0 0,10 2-20 15,6 4 0-15,5 4 15 0,9 2-1 0,3-7-14 16,1-6 0-16,-34 2-2360 0</inkml:trace>
  <inkml:trace contextRef="#ctx0" brushRef="#br0" timeOffset="112527.138">5974 13630 1180 0,'0'0'0'0,"0"0"0"16,1-4 0-16,-1 4 25 0,4-5 1 0,-4 5-26 15,0-3 0-15,0 3 71 0,0-3 1 0,0 3-72 16,0-2 0-16,0 2 96 0,-5 5-1 0,5-5-95 16,-13 9 0-16,-6 4 17 0,-3 3 0 0,1 1-17 15,-3 1 0-15,2 1 31 0,1 1 2 0,-5-1-33 16,-2-3 0-16,-6-2 34 0,-2 2 2 0,-3 0-36 15,-4-2 0-15,-4-1 29 0,-4 0 2 0,-4-4-31 16,0 2 0-16,-8-6 42 0,-4 1 1 0,-3-1-43 16,-1-3 0-16,-9-4 40 0,-3-1 1 0,-6-4-41 0,-2 1 0 15,-5-7 57-15,-1 2 0 0,5-1-57 0,-1-1 0 16,6 0 53-16,4-1 0 0,3-3-53 0,5-1 0 16,3-1 62-16,7-3-1 0,9 0-61 0,-1 0 0 15,9 0 59-15,3-1-1 0,7 1-58 0,5 0 0 16,4 5 48-16,3-5 2 0,9 4-50 0,1 4 0 0,8 3 43 15,3 1 1-15,10 2-44 0,8 0 0 0,-13 8-1954 16</inkml:trace>
  <inkml:trace contextRef="#ctx0" brushRef="#br0" timeOffset="113693.652">22255 17098 1431 0,'-6'-3'0'0,"6"3"42"0,-8-4-1 0,-18-11-41 0,7 4 0 16,8 4 46-16,3 4 0 0,3 1-46 0,4 1 0 15,-2-1 27-15,3 1 0 0,-2 1-27 0,2 0 0 0,0 0 17 16,0 0 1-16,0 0-18 0,2 1 0 0,2 1 12 15,3 1 1-15,4 3-13 0,6 5 0 0,6 4 12 16,5 2 2-16,-2 1-14 0,-1 4 0 0,1 3 11 16,-2 4 1-16,3-1-12 0,3-3 0 0,5 1 15 15,2-1-1-15,1-1-14 0,-1 0 0 0,3 1 18 16,0-1 0-16,1-1-18 0,2 1 0 0,0-3 20 16,0-1 2-16,5 1-22 0,-2-1 0 0,5 1 45 0,2-2 0 15,1-2-45-15,-1 2 0 0,-2 2 50 0,1 3 1 16,4-4-51-16,3-1 0 0,3-1 46 0,3-2 1 15,-2-1-47-15,0 3 0 0,3-1 46 0,1 1 1 16,1-1-47-16,2 1 0 0,4 4 41 0,-1 1 2 0,2-2-43 16,3-4 0-16,2-5 39 0,1-3 1 0,3 1-40 15,2-1 0-15,1-1 31 0,-1 0 0 0,3 1-31 16,2 2 0-16,1 1 27 0,1 0 0 0,-3 1-27 16,3-2 0-16,-4-2 23 0,0-1 0 0,-1 0-23 15,1-1 0-15,-1-3 17 0,1-2 0 0,-1-2-17 16,0-3 0-16,-2-4 13 0,0 0 2 0,1-1-15 15,1 0 0-15,0 1 10 0,-1 3 1 0,-1-3-11 16,1-1 0-16,-5-1 8 0,0-2 1 0,-3 3-9 16,1 2 0-16,-2 2 7 0,0 3 0 0,2-6-7 15,0-2 0-15,-2-4 5 0,1-1 2 0,-2 1-7 16,-4 4 0-16,-4 4 7 0,-5 2-1 0,1-3-6 0,-1-4 0 16,-1-4 6-16,0-2 0 0,-4 2-6 0,-2 1 0 15,-3 0 5-15,-3 4 2 0,-3-4-7 0,-2-3 0 0,-1-3 7 16,-2 0-1-16,-3 0-6 0,-5 2 0 0,-5 1 7 15,-3 2 0-15,-3-2-7 0,-3 0 0 0,-4 0 6 16,-2-1 0-16,-3 4-6 0,0 5 0 0,-3 5 5 16,-3 5 0-16,4-1-5 0,1-1 0 0,-11 0-2094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1:16:07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1784 2218 1470 0,'0'0'0'0,"0"0"74"0,0 0 1 0,0 0-75 15,-8 18 0-15,8-18 155 0,0 8 1 0,0-8-156 16,0 7 0-16,0-7 110 0,3 18 0 0,-3-18-110 0,8 19 0 15,-8-19 25-15,9 17 2 0,-9-17-27 0,13 19 0 16,-13-19 32-16,16 26 0 0,-16-26-32 0,21 23 0 16,-21-23 32-16,17 21-1 0,-17-21-31 0,18 17 0 15,-18-17 24-15,16 11-1 16,-16-11-23-16,8 13 0 0,-8-13 18 0,3 8 0 16,-3-8-18-16,0 2 0 0,0-2-1810 0</inkml:trace>
  <inkml:trace contextRef="#ctx0" brushRef="#br0" timeOffset="211.241">1951 2187 1520 0,'0'0'0'0,"0"0"0"16,3 3 0-16,-3-3 39 0,0 8 1 0,0-8-40 15,2 28 0-15,6-7 59 0,-4 7 1 0,3-6-60 16,2 2 0-16,-1-6 76 0,2 1 0 0,1-4-76 15,-3 3 0-15,2-2 32 0,1-1 0 0,-2 0-32 16,-1-1 0-16,0-1 20 0,-3-4 1 0,0 2-21 16,-2-3 0-16,-1-3 24 0,-2 3 2 0,0-4-26 0,0 0 0 15,0-4-1519-15</inkml:trace>
  <inkml:trace contextRef="#ctx0" brushRef="#br0" timeOffset="526.11">2348 2253 1269 0,'0'0'0'15,"3"8"0"-15,-1 8 0 0,-2 3 34 0,3 9 1 16,-2 6-35-16,3-1 0 0,-1 0 69 0,-2 3 0 15,-1 1-69-15,3-1 0 0,-3-3 89 0,-3-1 1 0,3 1-90 16,3 4 0-16,-1 7 17 0,1 2-1 16,0 0-16-16,2-2 0 0,-2-7 28 0,2-1 2 0,0 1-30 15,3-4 0-15,-3 0 42 0,0 0 1 0,3-1-43 16,-4-4 0-16,3-4 48 0,-3-2 0 0,1-3-48 16,-2-6 0-16,-3-5 50 0,2-3-1 0,1-2-49 15,2-3 0-15,-5 0-1520 0</inkml:trace>
  <inkml:trace contextRef="#ctx0" brushRef="#br0" timeOffset="793.016">2620 2419 1457 0,'0'0'0'0,"5"8"0"0,3 5 0 0,5 11 0 15,3 6 0-15,0 4 0 0,-7 0 0 0,2 2 32 16,-4 2-1-16,-1-1-31 0,2 4 0 0,-3 3 54 16,0 0 1-16,-2 2-55 0,-2-6 0 0,3-2 27 15,-4-6 1-15,0 1-28 0,0 3 0 0,0 1 19 16,0 4 1-16,0-5-20 0,4-3 0 0,0-4 47 0,0-1 0 16,1-7-47-16,-2 0 0 0,-3-9 55 0,2-1 0 15,1-6-55-15,-3 0 0 0,0-5 50 0,0 0-1 16,0-5-49-16,0 0 0 0,0 5-1520 0</inkml:trace>
  <inkml:trace contextRef="#ctx0" brushRef="#br0" timeOffset="976.683">2863 2893 1545 0,'0'0'0'0,"0"0"0"16,0 0 0-16,0 0 5 0,-4 0 2 0,3 0-7 16,-7 1 0-16,0 2 6 0,-8-3 0 0,-2 4-6 15,-4-3 0-15,-7 5 46 0,-2 2 0 0,0-1-46 16,-2 1 0-16,-1 0 24 0,-2-1 0 0,1 1-24 15,-2-3 0-15,2 3 16 0,-5 0 2 0,5 0-18 16,6-3 0-16,4 1 46 0,1-1 2 0,3-5-48 16,4 1 0-16,4 2 53 0,2-3 2 0,6 0-55 15,0 0 0-15,8 0 39 0,-1 0 0 0,9 0-39 0,2 0 0 16,-13 0-1519-16</inkml:trace>
  <inkml:trace contextRef="#ctx0" brushRef="#br0" timeOffset="1758.902">3228 2913 1243 0,'0'0'0'0,"0"0"0"0,0 0 0 0,0 0 8 0,-2 3 1 16,-1-3-9-16,-2 2 0 0,-3 1 17 0,-8 2 1 15,-6-2-18-15,-4 5 0 0,-6 1 25 0,-3 3 1 16,-4 0-26-16,3 1 0 0,0 0 23 0,1-2-1 15,1 3-22-15,2 2 0 0,7 3 16 0,4-2 1 16,8 2-17-16,1-5 0 0,7 2 40 0,5 0 1 16,1 1-41-16,6 2 0 0,2-3 118 0,4 2 1 0,3-2-119 15,2-4 0-15,2-1 109 0,1-4 0 0,3-1-109 16,-2 2 0-16,-1-3 92 0,0-2 0 0,-1-6-92 16,-2-1 0-16,3 0 68 0,-5-4 2 0,1-5-70 15,-4-3 0-15,-2-1 45 0,-1-4 1 0,-2-2-46 16,0-3 0-16,-7-1 40 0,2-1 1 0,-3 2-41 15,-3 6 0-15,2 4 31 0,-3 3 1 0,0 2-32 16,0 7 0-16,3-1 25 0,-2 0 2 0,-2 5-27 16,2 0 0-16,-2 0 23 0,0 0 0 0,0 2-23 15,-3 1 0-15,2 2 16 0,0-2 1 0,-2 1-17 16,0 4 0-16,3 2 12 0,2 1 1 0,0 0-13 0,3 2 0 16,3-1 9-16,0 4 0 0,5-2-9 0,5 1 0 15,4-1 5-15,5 0 1 0,2-1-6 0,0 0 0 16,-1-4 4-16,-3 2 1 0,4 0-5 0,-3-4 0 0,-2-1 3 15,0-5 0-15,-1-1-3 0,-1-1 0 0,-1-7 3 16,0 0 0-16,-3-5-3 0,-4-2 0 0,-1-6 1 16,0-3 0-16,-4 4-1 0,-3-1 0 0,2 0 0 15,-3 4 0-15,0 1 0 0,-3 4 0 0,3 4-1 16,0 0 0-16,0 8 1 0,0-3 0 0,0-2-4 16,-1 5 0-16,1-3 4 0,0 1 0 0,0 2-8 0,0 0 2 15,1 2 6-15,4 1 0 0,1 5-9 0,2 0 1 16,-3 4 8-16,0 4 0 0,-2 2-11 0,2 2 0 15,0-1 11-15,-2-1 0 0,-3-7-9 0,0-2 1 16,0-1 8-16,0 0 0 0,0-5-8 0,0-1 1 16,0-2 7-16,0 3 0 0,0-3-7 0,0 0 2 15,0-3 5-15,0-2 0 0,5-8-5 0,3-3 2 0,0-4 3 16,1-1 0-16,4-6-4 0,3-1 2 0,0 3 2 16,-4 1 0-16,1 2-2 0,0 3 1 0,1 1 1 15,2-1 0-15,-5 5-1 0,2 3 1 0,2 3 0 16,0 3 0-16,3 5 0 0,1 3 0 0,-1 2 0 15,2 5 0-15,1 4 0 0,0 0 1 0,-4 5-1 16,1-3 0-16,-2 1 2 0,0 4 1 0,-4-2-3 16,1-2 0-16,-5 7 6 0,-3-3 1 0,-2 1-7 15,-3 2 0-15,0-4 9 0,0 1 0 0,-3-1-9 16,0 1 0-16,1-2 9 0,-1 2 1 0,1-9-10 16,2-1 0-16,0-4 8 0,0-4 1 0,2-6-9 0,1-2 0 15,-3 5-2006-15</inkml:trace>
  <inkml:trace contextRef="#ctx0" brushRef="#br0" timeOffset="2042.053">3911 2329 1545 0,'0'0'0'0,"0"0"0"0,0 0 0 0,0 0 28 16,0 0 1-16,0 0-29 0,0 0 0 0,0 0 57 0,0 2 2 15,0 1-59-15,0 2 0 0,0 6 42 0,0 6 2 16,2 7-44-16,1-4 0 0,-1 4 25 0,1 5-1 15,0-1-24-15,-1 2 0 0,1 7 15 0,-2-1 1 16,3 4-16-16,-1 1 0 0,-2 9 11 0,3 6 0 16,-1-6-11-16,-2 0 0 0,-1-6 11 0,4 0 2 15,-4-6-13-15,0 3 0 0,4-1 21 0,0 1 0 0,0-8-21 16,1-1 0-16,-2-8 36 0,2-7 0 0,0-6-36 16,-2-1 0-16,-1-7 35 0,1-3 0 0,0-3-35 15,2-2 0-15,0-3 33 0,-1-5 1 0,4-6-34 16,4-3 0-16,-12 22-1636 0</inkml:trace>
  <inkml:trace contextRef="#ctx0" brushRef="#br0" timeOffset="2309.051">4213 2750 1520 0,'0'0'0'0,"0"0"0"15,4-5 0-15,-4 5 25 0,16-12-1 0,-16 12-24 16,13 0 0-16,-13 0 53 0,2 9 0 0,-2-9-53 16,-2 19 0-16,2-19 63 0,-3 30 1 0,-2-14-64 15,-3 0 0-15,-3 1 28 0,-3 2 0 0,-2-1-28 0,-2-2 0 16,-1 1 18-16,-3-1 0 0,1 0-18 0,0 0 0 15,1-2 20-15,-1-3 1 0,3 2-21 0,6-6 0 0,0 5 33 16,4 0 0-16,2-4-33 0,3-3 0 0,0-2 58 16,3-3-1-16,3-3-57 0,0 3 0 0,2 0 58 15,-4 3 1-15,11-3-59 0,4 0 0 0,11 0 50 16,6 0 1-16,1 0-51 0,-3 0 0 0,0 0 41 16,1 0 1-16,-2 2-42 0,-1 1 0 0,1 2 38 15,2-2 0-15,-5-3-38 0,2 0 0 0,-9 0 33 0,-2 1 0 16,-2 2-33-16,0-3 0 0,-2 4 25 0,-1-4 1 15,1 1-26-15,-4-1 0 0,-10 0-1959 0</inkml:trace>
  <inkml:trace contextRef="#ctx0" brushRef="#br0" timeOffset="3109.51">5811 2251 1683 0,'0'0'0'0,"0"-4"0"0,5 1 0 0,-2-2 64 0,5-3 1 16,-3 0-65-16,0 3 0 0,-5 2 132 0,3 3 2 15,-3 0-134-15,-3 0 0 0,3 0 86 0,-3 0 2 16,-4 0-88-16,-4 3 0 0,-10-3 29 0,-4 5 1 16,-1 0-30-16,-2-1 0 0,-1 3 23 0,2 1 0 15,-5 4-23-15,2 6 0 0,-4 1 29 0,-2 3 2 16,2 5-31-16,-1-2 0 0,-2 0 31 0,4 4 2 0,4-2-33 16,-1-2 0-16,4-4 40 0,3 3 2 0,2-2-42 15,3 5 0-15,-1-2 50 0,2 3 1 0,4 1-51 16,3 3 0-16,4 1 44 0,4 0 2 0,7-1-46 15,-2 1 0-15,7-4 39 0,3-1 0 0,4-3-39 16,2-1 0-16,4-6 31 0,0 1 1 0,3-5-32 16,-1 2 0-16,1-4 23 0,1-1 1 0,-1-1-24 15,1-2 0-15,1 0 18 0,4 0 1 0,2 0-19 16,-4-5 0-16,-4-6 18 0,2 3 0 0,-2-5-18 16,2-3 0-16,3 0 17 0,1-5 1 0,-5 2-18 15,1 2 0-15,1-2 12 0,-3-2 1 0,-3 0-13 0,3-3 0 16,-1-1 12-16,1-2 0 0,-5 2-12 0,-5 1 0 15,-4 0 11-15,-2 0 0 0,-2 2-11 0,0-2 0 16,-5 0 8-16,2 4 1 0,-4-1-9 0,3 0 0 0,-1 2 7 16,-3-2 1-16,1 6-8 0,3 2 0 0,-4-2 7 15,-4 3-1-15,3-1-6 0,1 2 0 0,0 1 7 16,0-1 1-16,-3 3-8 0,-1 0 0 0,3 0 7 16,-4 3 1-16,-6 5-8 0,-7 2 0 0,-2 1 5 15,-9 1 2-15,3 1-7 0,-2 0 0 0,2-5 5 16,1 4 1-16,-1-1-6 0,1-3 0 0,1 2 5 0,-5-2-1 15,7-4-4-15,1 3 0 0,2-6 2 0,5 3 2 16,1-4-4-16,2 4 0 0,6-4 2 0,5 0 0 16,0-4-2-16,0 0 0 0,3 3 1 0,2-2 0 15,3-5-1-15,9-3 0 0,7-4 0 0,7-4 0 16,-1 4 0-16,2 0 0 0,-32 15-2430 0</inkml:trace>
  <inkml:trace contextRef="#ctx0" brushRef="#br0" timeOffset="4275.662">6135 2693 1947 0,'0'0'0'0,"6"5"0"16,-1 3 0-16,5 4 43 0,1 7 1 0,1-3-44 16,1 5 0-16,-5-1 77 0,0 1 2 0,2 3-79 15,-2-4 0-15,-4-2 80 0,0-2 0 0,0-1-80 16,0 0 0-16,-3 1 33 0,2-1 1 0,2 1-34 16,-5-6 0-16,0-2 20 0,0 0 0 0,0-5-20 15,0-3 0-15,0 0 26 0,0 1 0 0,-3-1-26 16,1-1 0-16,-1 1 28 0,2-3 1 0,-3-2-29 0,0-6 0 15,-1-4 28-15,2-4 1 0,-1-1-29 0,8-1 0 16,-1 4 32-16,6-2-1 0,-1-2-31 0,0 4 0 16,0 1 30-16,-1 3 1 0,1-2-31 0,0 2 0 15,3 5 29-15,-2 0 0 0,4 3-29 0,-2-1 0 0,2 1 25 16,0 2 0-16,1 1-25 0,-3 2 0 0,-1-3 21 16,1 3 0-16,-3 0-21 0,-3 3 0 0,0-3 15 15,-1 0 0-15,3 0-15 0,-3 2 0 0,1 1 12 16,-2 0-1-16,2-1-11 0,0 1 0 0,0 2 8 0,1 1 1 15,-1 1-9-15,3-1 0 0,-3 2 2 0,-2 1 1 16,2-1-3-16,-1 0 0 0,4-3 0 0,-3 0 1 16,3 1-1-16,-3-1 0 0,3-1 0 0,5 3 0 15,-2-6 0-15,3 3 0 0,2-4 0 0,0 0 0 16,2 0 0-16,-6-4 0 0,4 0-1 0,-3-1 1 16,-3-1 0-16,1-4 0 0,1-3-1 0,-4 1 1 0,2-4 0 15,-5 3 0-15,-2-1-1 0,0 1 0 0,-3 1 1 16,-3 2 0-16,3-1-1 0,0 3 1 0,-5-1 0 15,-3 1 0-15,0 1 0 0,-4 3 0 0,-1 0 0 16,-5 4 0-16,2 7 0 0,-4 1 0 0,2 0 0 16,-3 4 0-16,2 1 1 0,2 3 0 0,-1 4-1 15,5 1 0-15,1 0 2 0,-1-1 0 0,7 1-2 16,1-1 0-16,5 1 3 0,0-2-1 0,5-2-2 16,2-1 0-16,5 0 2 0,0-3 0 0,3-1-2 15,1 1 0-15,-4-2 3 0,4 2-1 0,5-9-2 16,-3 4 0-16,2-4 2 0,1 0 0 0,0-4-2 15,4 0 0-15,-1-3 3 0,2-2-1 0,-1-3-2 0,-4 4 0 16,0-4 2-16,-1-3 0 0,-2-2-2 0,-1 0 0 16,3-4 3-16,-6-4-1 0,2 2-2 0,0-1 0 15,-3-4 1-15,-4 2 1 0,2-2-2 0,-4 4 0 0,-1-1 2 16,-1 2 1-16,-5 2-3 0,0 4 0 0,0 5 2 16,-5 0 1-16,5 5-3 0,-3 1 0 0,3 2 4 15,-3 0 0-15,-2 0-4 0,-5 0 0 0,-2 2 4 16,-4 1 0-16,-5 0-4 0,0-1 0 0,-1 4 3 15,-2 0 1-15,2 2-4 0,1 3 0 0,0 2 2 0,0-2 1 16,5-1-3-16,4 2 0 0,2-1 3 0,4 2-1 16,4 0-2-16,-1-2 0 0,6-2 1 0,-1 2 1 15,4 2-2-15,7-3 0 0,4 1 1 0,4 1 0 16,0-4-1-16,4 0 0 0,-2 0 0 0,1-3 2 16,1 0-2-16,1-2 0 0,2-6 0 0,1 1 1 15,-3-4-1-15,-1-1 0 0,-1 1 0 0,-3 1 1 0,-1-6-1 16,3-1 0-16,-3-3 0 0,1-4 1 0,0 2-1 15,-5 1 0-15,1-3 0 0,-4 2 1 0,-3 1-1 16,1 3 0-16,-3 0 0 0,0 1 1 0,-3 1-1 16,-4-2 0-16,2 0 0 0,-3 1 1 0,3 4-1 15,-3 0 0-15,2 0 0 0,1 0 1 0,-3 3-1 16,0 1 0-16,0-3 0 0,0 6 0 0,0-3 0 16,0 1 0-16,0 2-3 0,0 1 0 0,2 0 3 15,1 0 0-15,0 4-10 0,2 0 1 0,0 5 9 16,3 10 0-16,1 10-16 0,2 5 0 0,2 1 16 0,-5-5 0 15,0-3-15-15,2-1-1 0,1-6 16 0,-5 1 0 16,2-5-16-16,-1-1 1 0,-3-5 15 0,1 1 0 16,0-1-11-16,1-3 0 0,-4-3 11 0,1 0 0 15,2-4-9-15,3 0 0 0,-3 0 9 0,-1-3 0 0,3-2-4 16,2-4-1-16,-1-5 5 0,5-1 0 0,0-5-2 16,3-4 1-16,-3-1 1 0,1-2 0 0,0 2 0 15,4-1 0-15,-2 2 0 0,1 1 0 0,1 2 0 16,-1 1 0-16,2 7 0 0,2 2 0 0,1 6 1 15,2 5 0-15,15 3-1 0,-6 2 0 0,1 4 2 16,-1 3 0-16,-4-1-2 0,-4 3 0 0,1 2 4 0,-1 3-1 16,-1 1-3-16,-3 2 0 0,0 2 4 0,-1-3 0 15,-7-9-4-15,-3 4 0 0,1-3 3 0,2 3 2 16,-9-11-5-16,-1 1 0 0,2 0 3 0,-3 1 1 16,1-6-4-16,-3 2 0 0,3-3 3 0,-3 3 0 15,7 2-3-15,-1 0 0 0,-6-5-2204 0</inkml:trace>
  <inkml:trace contextRef="#ctx0" brushRef="#br0" timeOffset="5525.786">8854 1978 1721 0,'0'0'0'0,"-2"9"0"0,-2 7 0 0,-4 8 26 16,0 6 0-16,0 5-26 0,3-2 0 0,0 0 77 15,5 3 0-15,0 2-77 0,0 5 0 0,0-2 66 16,0 8 0-16,7 0-66 0,0-7 0 0,1-1 27 0,0-5 1 16,0 2-28-16,0 3 0 0,0 2 17 0,-3 3 0 15,3-2-17-15,-3-7 0 0,3-4 23 0,0-4-1 16,-2-4-22-16,1-6 0 0,-3-6 35 0,-2-6 1 16,0-2-36-16,-2-2 0 0,0-3 55 0,0-3 0 15,1-5-55-15,4-3 0 0,3-6 53 0,0-9 1 16,1 0-54-16,3-5 0 0,0-5 47 0,-1-5 0 0,7 4-47 15,-4 4 0-15,2 5 39 0,2 4 0 0,3 0-39 16,-2 7 0-16,-2 6 31 0,1 3 0 0,1 3-31 16,-2 3 0-16,1 2 24 0,1 0-1 0,-1 5-23 15,-1 3 0-15,1 0 16 0,1 2 1 0,1 2-17 16,-2 2 0-16,-2-1 11 0,-3 1 1 0,-1 2-12 16,1 0 0-16,0 5 7 0,-3-2 1 0,1 1-8 15,-3-2 0-15,-4-6 5 0,0 4-1 0,0-3-4 16,-2-1 0-16,4 0 2 0,-1-8 1 0,3 4-3 15,-3-3 0-15,3 1 1 0,0-4 0 0,1 1-1 16,4-3 0-16,0 0 1 0,0 0 0 0,1-8-1 0,4 0 0 16,2-8 0-16,1 1 1 0,-3-3-1 0,-1-2 0 15,2-4 1-15,-1 2 0 0,-2 3-1 0,-2-2 0 16,2 0 1-16,-7 4 1 0,3-2-2 0,-4-2 0 0,-4 6 1 16,-4 2 0-16,0 0-1 0,-4 5 0 0,-1 0 1 15,-2 7 1-15,-2-2-2 0,-4 3 0 0,-6 0 1 16,-3 0 2-16,-2 4-3 0,-2 4 0 0,1 3 2 15,-5 2 0-15,1 5-2 0,-1-3 0 0,2 1 2 16,1 0 1-16,2 5-3 0,3-4 0 0,4 7 2 0,4-2 0 16,6 5-2-16,1-5 0 0,10 0 2 0,2-1 2 15,6-1-4-15,4 1 0 0,5-5 2 0,6-2 0 16,3 2-2-16,3-8 0 0,3 0 4 0,1-5 0 16,1 2-4-16,-4-5 0 0,1-5 4 0,-4 2 2 15,0-10-6-15,-1 0 0 0,0-7 6 0,0-2 0 16,-9-4-6-16,-1 1 0 0,-3-4 7 0,0 1 0 0,-3-1-7 15,-5 6 0-15,-3 5 7 0,-2 6-1 0,-3 1-6 16,-3 1 0-16,3 7 7 0,-3 0 1 0,1 3-8 16,-3 0 0-16,2 0 9 0,-2 3 1 0,-1 0-10 15,-1 2 0-15,-5 3 8 0,-1 0 0 0,2 4-8 16,3 1 0-16,3 0 8 0,2 6 1 0,3-2-9 16,3-1 0-16,0 1 7 0,2 2 2 0,3-4-9 15,-2-1 0-15,6-2 7 0,-3 1 0 0,4-3-7 16,1 1 0-16,-4 0 5 0,1 1 1 0,2-4-6 15,-1-3 0-15,1-5 6 0,0 0 0 0,0-3-6 0,-1-2 0 16,6-3 5-16,1-1 1 0,-5-7-6 0,2 0 0 16,-3-4 4-16,-2-6 1 0,-1-2-5 0,-1-1 0 15,-1-2 1-15,-1-3 1 0,-2 6-2 0,-1-1 0 16,-1 6 0-16,2 2 0 0,-5 4 0 0,0-2 0 16,0 6-2-16,-5 0-1 0,2 1 3 0,-1 4 0 0,-3 0-13 15,1 5 1-15,-2 1 12 0,-5 2 0 0,0 5-22 16,-6-2 2-16,2-2 20 0,-1 3 0 0,-6 0-22 15,2 4-1-15,-4 0 23 0,6 0 0 0,1 0-18 16,4 0 1-16,4 1 17 0,1-4 0 0,7 2-13 16,3-6 1-16,3 2 12 0,-1 2 0 0,1 3-7 0,0 0 0 15,7 3 7-15,6-2 0 0,5 3-3 0,4 0 1 16,1 1 2-16,-1-5 0 0,1 0-2 0,6 0 1 16,-2 0 1-16,-1 1 0 0,-1 2-1 0,4 2 1 15,0-1 0-15,-2 1 0 0,-3 0 0 0,-1-1 0 16,-4 4 0-16,-3 3 0 0,-4-1 0 0,-4 2 0 0,-3-1 0 15,-2-1 0-15,-3-1 1 0,-6-3 0 0,-5 1-1 16,-5 0 0-16,-6 4 2 0,-5-1 0 0,-4-5-2 16,-6-1 0-16,-4-1 3 0,-3-1 0 0,-1 1-3 15,-1-3 0-15,2 0 5 0,-6-4-1 0,9 1-4 16,1 2 0-16,9-3 5 0,5 1-1 0,8-5-4 16,2 0 0-16,13-3 4 0,3-2 0 0,14 4-4 15,4-3 0-15,-21 4-2196 0</inkml:trace>
  <inkml:trace contextRef="#ctx0" brushRef="#br0" timeOffset="6114.259">11232 2541 1972 0,'0'0'0'16,"0"0"0"-16,-6 2 0 0,6-2 45 0,-7 3 0 15,7-3-45-15,-12 8 0 0,12-8 110 0,-4 12 1 16,4-12-111-16,-4 29 0 0,4-13 74 0,0 4 1 15,1-2-75-15,6 2 0 0,2 4 30 0,1 5-1 0,1-4-29 16,2 2 0-16,-4-5 18 0,4 2 0 0,3-5-18 16,0-2 0-16,0 1 13 0,-4-4 2 0,6-1-15 15,-2-4 0-15,1 2 10 0,-4-6 0 0,0-2-10 16,-2-3 0-16,-1-3 12 0,-2 0 2 0,-4-4-14 16,4-1 0-16,-3-7 13 0,2-1 2 0,-1-5-15 15,0 1 0-15,1-1 17 0,-1-3 1 0,-1 4-18 16,3 2 0-16,-3 4 18 0,3 1 1 0,0 4-19 15,-2 4 0-15,0 2 18 0,-1 3 1 0,3 0-19 16,0 0 0-16,5 0 15 0,0 0 2 0,1 3-17 0,5-1 0 16,-1 2 15-16,2 3-1 0,1 1-14 0,-4-4 0 15,-1 4 10-15,0-3 2 0,2 3-12 0,-1-3 0 0,3 3 8 0,2 0 1 16,2 3-9-16,-2-2 0 0,-1-1 6 0,3 2 1 16,-4-2-7-16,1-2 0 0,0-1 6 0,1-5-1 15,-1 0-5-15,-4-5 0 0,-1-3 5 0,0-3-1 0,-8-2-4 16,-1 1 0-16,-4-4 4 0,-2-2-1 0,-2-5-3 15,-4-1 0-15,-3-2 2 0,-3-5 0 0,1 5-2 16,-2 6 0-16,0 2 2 0,3 3 0 0,-1 4-2 16,7-2 0-16,3 5 1 0,2 0 1 0,4 3-2 15,-1 1 0-15,3-3 1 0,1 1 0 0,4-2-1 16,3 0 0-16,-16 8-2169 0</inkml:trace>
  <inkml:trace contextRef="#ctx0" brushRef="#br0" timeOffset="6395.442">12303 2525 1808 0,'0'0'0'0,"0"8"0"16,5 5 0-16,-2 7 4 0,-1 4-1 0,2 5-3 0,3 4 0 15,-2 3 0-15,-2 1 1 0,2-1-1 0,-4-3 0 16,2-2 35-16,-3-5 0 0,4 0-35 0,-4-6 0 16,1-4 22-16,2 0 1 0,-3-8-23 0,0 1 0 0,0-5 18 15,0-4 0-15,0-4-18 0,0 1 0 0,0 2 38 16,0-2 1-16,0-2-39 0,2-8 0 0,1-11 45 15,0-4 0-15,2-5-45 0,3 1 0 0,0 2 46 16,0-2 1-16,3 4-47 0,0-1 0 0,2 1 43 16,3 2 0-16,2 3-43 0,-1 2 0 0,2 5 34 0,-3 4 1 15,3 2-35-15,2 2 0 0,0 0 28 0,-2 5 0 16,3 1-28-16,2-1 0 0,2 3 21 0,-1-3 2 16,1 2-23-16,2 1 0 0,1-4 14 0,-2 4 2 15,-1-3-16-15,-3 3 0 0,-23 0-1885 0</inkml:trace>
  <inkml:trace contextRef="#ctx0" brushRef="#br0" timeOffset="6598.52">12901 2541 1871 0,'0'0'0'0,"-7"5"0"15,1 3 0-15,-5 0 50 0,-2 4 0 0,0 4-50 16,2 5 0-16,5 3 94 0,3-2 2 0,-2 5-96 15,-1-2 0-15,4-1 38 0,2-4 0 0,0 1-38 16,0-1 0-16,2-4 37 0,-1 2 0 0,1-7-37 16,1 1 0-16,2-4 7 0,-2-3 0 0,-2 0-7 0,3-2 0 15,-1-3 2-15,2 2 0 0,-1-2-2 0,4-2 0 16,-8 2-1747-16</inkml:trace>
  <inkml:trace contextRef="#ctx0" brushRef="#br0" timeOffset="6864.082">13014 2093 1407 0,'0'0'0'0,"-3"-8"0"0,1-6 0 0,1-10 8 16,-1-4 1-16,2 4-9 0,-3 0 0 0,1 10 4 15,2 3 1-15,-3 3-5 0,3 3 0 0,0 5 88 0,0 3 2 16,0 2-90-16,0 5 0 0,0 5 40 0,-3 9 2 16,3 0-42-16,3 6 0 0,0 3 28 0,-1 7 1 15,3-2-29-15,1 6 0 0,2 4 61 0,2 1 0 16,-6 0-61-16,3 0 0 0,2-3 53 0,-1-2 0 15,-3 0-53-15,0 2 0 0,0 3 46 0,1-4 1 0,-1-4-47 16,-5 0 0-16,0-8 43 0,0-1 0 0,0-7-43 16,0-1 0-16,0-11 36 0,1-2 0 0,2-5-36 15,1-3 0-15,0-3 29 0,0-3 1 0,0-3-30 16,6-2 0-16,-10 8-1717 0</inkml:trace>
  <inkml:trace contextRef="#ctx0" brushRef="#br0" timeOffset="7059.204">13420 2448 1695 0,'0'0'0'0,"0"-3"0"16,-3 1 0-16,2-1 19 0,-3 0 1 0,0 1-20 0,-9 2 0 15,-6-3 32-15,-4 3 0 0,-2 0-32 0,-7 3 0 16,-3-1 16-16,-3 1 1 0,1 0-17 16,-1 2 0-16,-4-2 30 0,4-2 2 0,-2 3-32 15,5-3 0-15,2-1 20 0,-1 0 0 0,6 3-20 16,2-3 0-16,2 0 16 0,7 0-1 0,1 0-15 15,6-4 0-15,5-4 20 0,5 3-1 0,2-3-19 16,1-3 0-16,-3 11-1503 0</inkml:trace>
  <inkml:trace contextRef="#ctx0" brushRef="#br0" timeOffset="7292.952">13483 1933 1771 0,'0'0'0'0,"1"5"0"0,6 3 0 15,1 8 25-15,1 1 1 0,1 7-26 0,-2 0 0 0,-2 1 46 16,-1 7 0-16,0 1-46 0,3 3 0 0,-2 2 86 16,2 3 2-16,0 2-88 0,-2-2 0 0,1 2 34 15,-3 5-1-15,3-4-33 0,-6-6 0 0,1-2 22 16,-2-2-1-16,-2-3-21 0,1-1 0 0,-2-1 30 0,-1 2 0 16,3-7-30-16,-4-2 0 0,2-3 35 0,0-3 0 15,1-3-35-15,2-5 0 0,0-3 25 0,0-2-1 16,2-6-24-16,1-5 0 0,-3 8-1784 0</inkml:trace>
  <inkml:trace contextRef="#ctx0" brushRef="#br0" timeOffset="7492.46">13718 2345 1758 0,'0'0'0'0,"-1"0"0"16,-4 0 0-16,2 1 25 0,-5 3-1 0,-5-1-24 15,-4 2 0-15,-10 2 45 0,-4 1 1 0,1 0-46 16,-7-1 0-16,2 0 91 0,-1 1 0 0,-1 0-91 15,2-3 0-15,1 1 35 0,1-4 0 0,4 1-35 16,-1 2 0-16,3 0 22 0,5 1 1 0,1-1-23 16,8-1 0-16,5 4 31 0,3-3 0 0,2 1-31 15,6-4 0-15,2 1 35 0,0-3 0 0,8 5-35 16,6 3 0-16,8-3 25 0,10 3-1 0,-2-1-24 0,0 5 0 16,-35-12-1783-16</inkml:trace>
  <inkml:trace contextRef="#ctx0" brushRef="#br0" timeOffset="8075.418">13915 2578 1632 0,'0'0'0'0,"0"0"0"0,23-7 0 16,3 6 17-16,3-3 1 0,-1 0-18 0,-2 1 0 0,-1 1 27 16,-4-1 1-16,-3-2-28 0,-2-1 0 0,-4 1 40 15,-5 2 2-15,-1 1-42 0,-4-1 0 0,-1 1 34 16,-1 2 0-16,-1-3-34 0,-1 3 0 0,-3-4 23 16,2 0-1-16,-7 4-22 0,-4-3 0 0,-5 2 37 0,-5 1 2 15,3 0-39-15,4 4 0 0,4 4 52 0,-1 0 1 16,3 2-53-16,-1 1 0 0,3 1 54 0,1 0 1 15,0-3-55-15,-2 4 0 0,2-1 47 0,2 3 1 16,4-3-48-16,-1 1 0 0,6 3 41 0,-1 1-1 16,4-1-40-16,2 0 0 0,5 0 28 0,5-2 1 0,-2-3-29 15,1 2 0-15,4-5 22 0,0-4 0 0,-2 0-22 16,0-4 0-16,-6 0 15 0,3-5 0 0,-4-2-15 16,3-2 0-16,-1-4 13 0,-1-1 0 0,1 0-13 15,2-5 0-15,-3-2 9 0,3 1 1 0,-4-1-10 16,1 4 0-16,0 1 9 0,-4 3 0 0,3 2-9 15,-8 2 0-15,0 2 9 0,-4 6 0 0,0-3-9 16,0 4 0-16,0 0 7 0,0 0 1 0,0 0-8 16,0 0 0-16,0 0 5 0,-4 4 2 0,3-4-7 15,-1 1 0-15,1 2 3 0,-4-3 2 0,-3 4-5 16,2 0 0-16,-1 4 2 0,-4 2 2 0,5-2-4 0,2 0 0 16,0-5 2-16,2 1 0 0,0 1-2 0,2 2 0 15,0-6 2-15,0-1 1 0,4 0-3 0,0 3 0 16,-2-3 1-16,1 0 1 0,7-3-2 0,6-2 0 15,8-3 1-15,1 1 1 0,4-3-2 0,-7-1 0 0,2 1 1 16,-2-4 2-16,2 2-3 0,-3 2 0 0,0 4 1 16,-2 1 0-16,0 2-1 0,2 1 0 0,-5 2 1 15,1 0 0-15,1 2-1 0,-2 1 0 0,1 2 1 16,1 1 1-16,-2 4-2 0,1-3 0 0,2 5 3 16,-3 0-1-16,2 4-2 0,-5 5 0 0,-1-1 2 15,-2 9 0-15,-2-4-2 0,-2 4 0 0,-4-6 6 0,-2-2 0 16,-3-4-6-16,-2 2 0 0,-3-1 8 0,-2-2-1 15,-2-9-7-15,-1 1 0 0,2-3 7 0,1 0 1 16,0-5-8-16,7-2 0 0,3 2-2036 0</inkml:trace>
  <inkml:trace contextRef="#ctx0" brushRef="#br0" timeOffset="9075.91">15684 2753 1583 0,'0'0'0'0,"3"0"0"16,2 0 0-16,-2 0 57 0,5 0 0 0,5 0-57 16,4-3 0-16,4-2 90 0,0 2 0 0,4-2-90 15,-3-2 0-15,2-5 61 0,0 3 0 0,0-4-61 0,3-3 0 16,-1-4 29-16,-2 1 2 0,-2-2-31 0,-1 4 0 15,-7-1 14-15,0 3 2 0,-6-1-16 0,-1 0 0 16,-4 3 10-16,-6 2 1 0,1 2-11 0,-3 4 0 16,2 2 8-16,-2-2 0 0,-3 5-8 0,0-3 0 0,-4 3 7 15,-1 0 1-15,-3 3-8 0,-2 5 0 0,-7 1 6 16,-1 7 2-16,4-3-8 0,3 3 0 0,0 0 6 16,5 1 1-16,2 2-7 0,4 2 0 0,7-1 5 15,1 9 1-15,5-1-6 0,3-2 0 0,4-1 3 16,6 2 1-16,6-2-4 0,1-4 0 0,4-1 1 0,6 1 1 15,2-2-2-15,-1-6 0 0,3-1 1 0,0-2 1 16,1-4-2-16,-1-1 0 0,-3-2 1 0,-1-6 1 16,2-2-2-16,-4-3 0 0,-4 0 4 0,1-4 0 15,-1-1-4-15,-2-3 0 0,0 0 11 0,-4-4-1 16,-4-1-10-16,-5 0 0 0,-3-2 17 0,-3-3 0 0,-3-1-17 16,-5 2 0-16,-6 0 22 0,-1 1 0 0,-1 3-22 15,-5 4 0-15,-4-2 22 0,-4 3 0 0,2 4-22 16,0-1 0-16,0 0 18 0,1 1 1 0,-1-1-19 15,5-1 0-15,1 4 18 0,-1-1 0 0,3 6-18 16,3 1 0-16,8 0 16 0,0 1-1 0,4 3-15 16,4 3 0-16,2 1 12 0,3 0 0 0,7 7-12 15,7 2 0-15,10 8 9 0,8 1 0 0,-1 5-9 16,-2-2 0-16,-2 7 7 0,-2-4 0 0,2 5-7 16,-2 4 0-16,5-1 6 0,2 1 0 0,-7-4-6 15,3-5 0-15,-4 1 5 0,1-1 1 0,-4-7-6 0,-1 0 0 16,-4-6 6-16,0-2 0 0,-4-3-6 0,-3-2 0 15,-1-5 11-15,-3-3 1 0,-4-5-12 0,-1-3 0 16,-4-6 10-16,-1 0 0 0,-4-5-10 0,0 1 0 0,-4 18-1939 16</inkml:trace>
  <inkml:trace contextRef="#ctx0" brushRef="#br0" timeOffset="9259.363">17172 2457 1746 0,'0'0'0'0,"-4"3"0"0,-4-3 0 0,-5 4 29 16,-5 0 1-16,-1 4-30 0,-1 0 0 0,-6 5 43 0,1 3-1 15,-6-1-42-15,-2 6 0 0,-4 0 25 0,-1 1 0 16,0 9-25-16,1 1 0 0,-3 6 38 0,2 3 1 16,0 4-39-16,3-7 0 0,3-4 24 0,1-5 0 15,4-1-24-15,0-2 0 0,2-6 18 0,4-2 0 16,2 1-18-16,4-7 0 0,8 4 14 0,3-6 0 16,4-2-14-16,4-2 0 0,-4-6-1598 0</inkml:trace>
  <inkml:trace contextRef="#ctx0" brushRef="#br0" timeOffset="10142.614">17569 2407 1608 0,'0'0'0'0,"2"0"0"16,1 1 0-16,-3 2 22 0,0 0 2 0,-3-1-24 15,-3 4 0-15,-6 4 27 0,-4 1 1 0,-3 2-28 16,-1-1 0-16,-4 4 43 0,-5-3 1 0,0 3-44 0,2-4 0 15,2 4 39-15,1-3 1 0,1 3-40 0,8 1 0 16,2 2 24-16,6-2 1 0,6 1-25 0,1 2 0 16,5 4 28-16,3 5 1 0,4-6-29 0,4 1 0 0,5-6 34 15,1-1 0-15,2-3-34 0,2-1 0 0,-4-4 33 16,2-2 2-16,0-7-35 0,-2-3 0 0,2-5 29 16,-2-5 2-16,-1-8-31 0,0 1 0 0,-5-4 25 15,1-4 1-15,-2-1-26 0,-4 1 0 0,-3 4 26 16,-3-1 0-16,-2 4-26 0,-3 0 0 0,-5 6 20 15,2 2 1-15,-2 2-21 0,0 4 0 0,2 1 19 0,-3 5 0 16,1-3-19-16,-2 4 0 0,-1-4 18 0,1 0 2 16,-6 4-20-16,0 0 0 0,0 0 17 0,1 4 3 15,2-3-20-15,4 2 0 0,6 1 17 0,0 0 1 16,0-1-18-16,0 2 0 0,0 0 16 0,0 3 0 16,9 0-16-16,7 4 0 0,5 1 14 0,3 3 1 0,3 0-15 15,3-4 0-15,0 0 12 0,1-3 1 0,2-6-13 16,1 5 0-16,-4-6 11 0,0-2 1 0,2-2-12 15,2-1 0-15,-1-2 9 0,0-3 0 0,1 0-9 16,-5-4 0-16,-1-1 9 0,3-1 0 0,-8 0-9 16,0-2 0-16,-2-3 7 0,-7 1 1 0,-1 2-8 15,-4 1 0-15,-4 0 8 0,-3 4 1 0,-4-1-9 16,-1 4 0-16,-2 3 9 0,-3 2 0 0,-5 3-9 16,-4 3 0-16,-9-3 6 0,-2 5 2 0,-6-2-8 15,1 3 0-15,-1 1 8 0,-3 0 0 0,4 3-8 16,1 1 0-16,5 2 5 0,-2 3 2 0,7 1-7 0,3 2 0 15,5-2 6-15,2-1-1 0,8 5-5 0,-1-4 0 16,10 2 5-16,-1 3-1 0,8 2-4 0,0 0 0 16,7 1 4-16,2 1 0 0,6-3-4 0,4-4 0 0,5-1 3 15,4-2-1-15,3-4-2 0,2 1 0 16,3-5 1-16,-1-3 1 0,3-2-2 0,-6-3 0 0,3-8 1 16,-1 0 2-16,-2-5-3 0,1-4 0 0,0-2 3 15,-2-7 1-15,-2-2-4 0,-3-5 0 0,-4-4 6 16,-2-4 1-16,-2 2-7 0,-3-3 0 0,0 6 6 15,-3-2 2-15,-2-5-8 0,-1 0 0 0,-5-4 9 0,2-4 1 16,-9 7-10-16,2 3 0 0,-7 4 9 0,-3 4 1 16,-1-2-10-16,-3 2 0 0,1 0 8 0,-2 0 1 15,-3-1-9-15,-1 0 0 0,-1 3 7 0,-4 3 0 16,0-1-7-16,-3 3 0 0,2 8 5 0,0 2 1 16,1 7-6-16,3 1 0 0,-1 5 3 0,5 3 1 15,-1 8-4-15,1 0 0 0,3 7 2 0,-4 6 0 0,6 4-2 16,2 4 0-16,3 7 0 0,-1 5 1 0,2 1-1 15,3 2 0-15,-4-3 0 0,1-1 0 0,1 1 0 16,1 8 0-16,-2 2 0 0,1 4 0 0,-3-1 0 16,2-5 0-16,0-5-1 0,0 0 1 0,-1-2 0 15,0-4 0-15,-1-2-1 0,-2 0 0 0,2-4 1 16,-1-7 0-16,0-4-1 0,-1-5 0 0,2-7 1 16,2-2 0-16,3-10-1 0,-3-2-1 0,5-9 2 15,2-4 0-15,-12 18-2149 0</inkml:trace>
  <inkml:trace contextRef="#ctx0" brushRef="#br0" timeOffset="10342.281">19246 2125 1997 0,'0'0'0'0,"0"0"0"0,-41 5 0 0,-6 2 25 15,-12 5 1-15,-3-3-26 0,0 2 0 0,-8 2 59 16,1 3 2-16,-1-2-61 0,2 2 0 0,4 0 84 15,3-1 1-15,4-2-85 0,4 0 0 0,6-5 31 16,4-4 1-16,4 3-32 0,7-3 0 0,10-2 20 0,6-2 0 16,7 0-20-16,2-2 0 0,7 2-1831 0</inkml:trace>
  <inkml:trace contextRef="#ctx0" brushRef="#br0" timeOffset="10575.417">19248 1693 1909 0,'0'0'0'0,"-2"0"0"15,2 3 0-15,-2-2 11 0,1 6 0 0,-4 7-11 16,-3 13 0-16,-5 9 24 0,-4 7 2 0,6 4-26 16,-2-1 0-16,3 2 68 0,1 1-1 0,2 0-67 15,-1-3 0-15,4-5 27 0,0-1 1 0,4-2-28 16,0 1 0-16,0 2 18 0,2 1 1 0,4-6-19 15,2 0 0-15,-3-7 28 0,3-1 0 0,-1-7-28 16,2 0 0-16,1-1 23 0,-1-2-1 0,2-7-22 0,4 1 0 16,-15-12-1733-16</inkml:trace>
  <inkml:trace contextRef="#ctx0" brushRef="#br0" timeOffset="11058.788">19498 2448 1721 0,'0'0'0'0,"0"0"0"0,0 0 0 0,0 0 34 16,0 0 0-16,0 0-34 0,0 0 0 0,0 3 65 15,0-3 2-15,0 1-67 0,1 3 0 0,3 0 72 16,-1 0 0-16,2 0-72 0,-2 4 0 0,5 5 30 0,1-2-1 16,-1 2-29-16,5-1 0 0,3 1 18 0,2 0 1 15,1-2-19-15,1-2 0 0,3-1 23 0,2 3 2 16,2-3-25-16,2-3 0 0,-2 0 25 0,3 3-1 16,-4-5-24-16,1-6 0 0,-3-2 23 0,0-3 0 15,-7 0-23-15,2-5 0 0,-1 2 27 0,-2-1 0 16,-2-4-27-16,-3-2 0 0,-1-2 25 0,-2-1 0 0,-2-3-25 15,-4 7 0-15,-2 1 20 0,-3 3 0 0,-2 2-20 16,0 7 0-16,-1-1 21 0,-2 5 2 0,-3 5-23 16,-2 3 0-16,-1 7 18 0,-2 3 0 0,1 6-18 15,4 1 0-15,2 0 16 0,-1 7-1 0,2 1-15 16,3 8 0-16,2 8 11 0,3 12 2 0,-5-4-13 16,2-4 0-16,-2 0 9 0,-1 0 0 0,-2 0-9 15,2 4 0-15,-4 1 5 0,2 2 1 0,-2-3-6 16,-1-6 0-16,-3-7 4 0,0-4 1 0,1-4-5 15,-1-2 0-15,1-4 2 0,3-2 2 0,1-7-4 16,1-5 0-16,-2-8 2 0,4-8 0 0,1-5-2 16,0-3 0-16,2-8 1 0,3-1 1 0,3-7-2 0,4-1 0 15,2-7 2-15,4-4 0 0,4-1-2 0,3 1 0 16,2 1 3-16,5-2 2 0,2-2-5 0,-1 1 0 16,1 1 9-16,0-2 0 0,1 6-9 0,3 3 0 0,1 6 13 15,1 3 2-15,0-3-15 0,3 4 0 0,-1-4 25 16,1 2 1-16,0-2-26 0,-4 0 0 0,-4 2 23 15,-1 2 0-15,1-4-23 0,2 3 0 0,-32 21-2093 16</inkml:trace>
  <inkml:trace contextRef="#ctx0" brushRef="#br0" timeOffset="11575.828">21524 1553 1758 0,'0'0'0'0,"3"13"0"0,2 7 0 0,4 12 20 16,2 14 0-16,-1 3-20 0,-2 3 0 0,-3 5 99 15,1 5 1-15,-3-2-100 0,4-1 0 0,1-5 79 0,0 1-1 16,-4-1-78-16,0 0 0 0,-4 3 33 0,-5-3-1 16,2-2-32-16,-1-3 0 0,3-8 20 0,-6-1 2 15,3-7-22-15,0 0 0 0,3-1 24 0,-2-4 2 16,1-2-26-16,-1-7 0 0,3-2 26 0,0-4 0 0,3-5-26 15,0 0 0-15,4-5 26 0,-1-3 1 0,4-7-27 16,4-2 0-16,-14 9-1813 0</inkml:trace>
  <inkml:trace contextRef="#ctx0" brushRef="#br0" timeOffset="11792.516">22145 2047 2009 0,'0'0'0'0,"-14"0"0"16,-13 2 0-16,-24 4 32 0,-10-1-1 0,-7 3-31 16,-4 0 0-16,-8 0 72 0,-4 4 0 0,-2-4-72 0,-5 0 0 15,0 0 96-15,0-3 2 0,4 3-98 0,4-4 0 16,3 1 34-16,3-2 0 0,12 2-34 0,6-2 0 16,8 2 22-16,7-5 0 0,10 3-22 0,9-3 0 0,12 0 15 15,10 0 0-15,12 0-15 0,7 0 0 0,11 0 11 16,8 0 0-16,7 0-11 0,4 0 0 0,-46 0-1931 15</inkml:trace>
  <inkml:trace contextRef="#ctx0" brushRef="#br0" timeOffset="12509.375">22077 2191 2060 0,'0'0'0'16,"0"0"0"-16,-5 19 0 0,0-1 2 0,-1 2 1 15,-2 4-3-15,-3 0 0 0,-2 1 7 0,-3-1 0 16,-2 1-7-16,-1-4 0 0,0-1 56 0,0 1 0 15,3-2-56-15,3 1 0 0,7-2 25 0,-2-2 0 0,5-4-25 16,3-1 0-16,3-1 17 0,2-5 1 0,1 1-18 16,1-1 0-16,-1 0 37 0,0-2 2 0,2-3-39 15,3 0 0-15,4-3 40 0,1 1 2 0,-2-6-42 16,0 0 0-16,-1-3 40 0,2-2 0 0,-3-2-40 16,-1 2 0-16,1 0 33 0,-1 1 1 0,-2-1-34 15,1 2 0-15,-2 3 28 0,0-2 0 0,0 2-28 16,-2 2 0-16,-1 5 21 0,1-4 0 0,-1 5-21 15,3 0 0-15,2 5 15 0,1-1 1 0,-2 7-16 16,6 2 0-16,2 3 11 0,2 1 0 0,-1 4-11 16,-5-5 0-16,-4 0 8 0,-2-4 1 0,-1 4-9 15,-1-3 0-15,0-5 7 0,-1 0-1 0,0 1-6 0,-1-1 0 16,-3-3 5-16,1 1 0 0,1-1-5 0,-1 0 0 16,1-5 5-16,0 3-1 0,1-3-4 0,0 0 0 15,0 0 4-15,0 0-1 0,4-3-3 0,2-7 0 0,9-4 2 16,1-4 2-16,0 3-4 0,-5-3 0 0,-2-2 4 15,-3-1 1-15,1 0-5 0,-2 2 0 0,1 2 6 16,1-4 1-16,-4 1-7 0,-1 4 0 0,0 0 8 16,0 0 0-16,-1 4-8 0,0-1 0 0,-3 5 8 15,1 0 1-15,-1 5-9 0,3 1 0 0,-4-1 6 16,1 2 1-16,1-2-7 0,-1 3 0 0,1-4 6 0,-1 3 1 16,1 1-7-16,0-3 0 0,1 3 4 0,0 0 2 15,0 0-6-15,0 3 0 0,4-3 3 0,2 5 2 16,3-2-5-16,0 1 0 0,3 1 1 0,-1 3 1 15,0-3-2-15,2 3 0 0,3-5 0 0,2 2 0 16,1-2 0-16,1-2 0 0,-3 3 0 0,1 0 0 0,1 1 0 16,4 1 0-16,1-4-2 0,5 1 1 0,-7 2 1 15,1 1 0-15,-4-1-4 0,-1 0 2 0,-2 3 2 16,2 0 0-16,-5 1-3 0,1 5 0 0,-6-1 3 16,-1 0 0-16,-5-1-3 0,-4 1 1 0,-2 3 2 15,-4-4 0-15,-3-4-3 0,-1 0 1 0,-3 0 2 16,-2 2 0-16,-4-2-2 0,-2 0 0 0,-3-1 2 15,0-3 0-15,-1 0-3 0,0-4 2 0,-3 0 1 16,1 0 0-16,1 0-2 0,-2-4 1 0,3-3 1 16,1 1 0-16,4-5-2 0,2-2 1 0,4-3 1 15,0 4 0-15,0-1-2 0,2 0 2 0,3-1 0 0,7 0 0 16,2-5-1-16,6 1 1 0,2-2 0 0,4-1 0 16,4 2-1-16,3 2 1 0,4 1 0 0,3 3 0 15,-27 13-2141-15</inkml:trace>
  <inkml:trace contextRef="#ctx0" brushRef="#br0" timeOffset="12792.056">24066 1427 1997 0,'0'0'0'15,"0"0"0"-15,-5 9 0 0,5-9 33 0,-8 24 0 16,0-4-33-16,0 4 0 0,-1 9 53 0,1 7 1 0,0 1-54 16,3 5 0-16,3 3 71 0,1 0 0 0,1 7-71 15,1 2 0-15,3 2 38 0,-1 7 2 0,0-2-40 16,2 1 0-16,-2 2 23 0,2-1 1 0,-1-5-24 16,1-2 0-16,0 0 17 0,0-6 0 0,-2 3-17 15,0-3 0-15,-3-2 15 0,0 2 2 0,-3-5-17 16,0-10 0-16,0-10 11 0,-2-7 2 0,0-6-13 15,2-5 0-15,3-11-1896 0</inkml:trace>
  <inkml:trace contextRef="#ctx0" brushRef="#br0" timeOffset="13741.975">24031 2557 1784 0,'0'0'0'0,"3"-3"0"0,2-2 0 15,3 2 20-15,1-5 1 0,3-5-21 0,2 1 0 16,2-1 60-16,0-3 0 0,3 0-60 0,2-1 0 15,2 1 115-15,3-3-1 0,-1 2-114 0,3 1 0 0,-1-2 41 16,3 3-1-16,0-1-40 0,-1 6 0 0,1-1 26 16,2 3 1-16,0 7-27 0,0-2 0 0,0 6 47 15,1 1 0-15,1 4-47 0,-2 2 0 0,-2 6 43 16,-1 0-1-16,-4 4-42 0,-3 4 0 0,-6-4 48 16,-1 6 0-16,-7-3-48 0,-4 6 0 0,-4-4 44 0,-4 4 0 15,-4-1-44-15,-4 2 0 0,-5 2 34 0,-5 4 1 16,-7-2-35-16,-5-3 0 0,-5-2 26 0,-8 1 0 15,0-3-26-15,-1-7 0 0,2-7 20 0,3 0 0 16,3-5-20-16,-3-4 0 0,4 0 13 0,1-4 2 16,3 0-15-16,3-5 0 0,5-3 9 0,3 0 0 0,8-3-9 15,5 1 0-15,6-5 7 0,8 2-1 0,9 0-6 16,2-1 0-16,11 1 5 0,7 1 0 0,5-1-5 16,3 2 0-16,0 3 3 0,6 2 0 0,2-2-3 15,4-3 0-15,3-5 1 0,0 2 1 0,3-2-2 16,-4 5 0-16,0 3 0 0,-1 3 2 0,-1 2-2 15,2-2 0-15,1 0-7 0,-1 2 1 0,-2 2 6 16,-2-3 0-16,-2 4-44 0,-4 4 2 0,-1-3 42 16,-1 2 0-16,-2-3-80 0,-2 0 2 0,-3 4 78 15,-2-3 0-15,-4 4-97 0,0 1 1 0,-5 2 96 16,-5 2 0-16,-5-2-59 0,-4 3 2 0,-4 1 57 0,-1-4 0 16,-3 2-36-16,-4-2 1 0,-3 0 35 0,-3 4 0 15,-5 1-22-15,-4 3-1 0,-5 0 23 0,-4-4 0 16,-7-1-5-16,-2 4 0 0,-5-4 5 0,0-3 0 15,0-1-1-15,-1-2 1 0,-2-2 0 0,-1 2 0 0,3 0 0 16,0-5 1-16,2 0-1 0,4-5 0 0,3-6 5 16,2 2-1-16,3-7-4 0,3 0 0 0,5-2 9 15,1-2 1-15,6-1-10 0,2-2 0 0,7-6 13 16,5 1-1-16,4-1-12 0,3 5 0 0,4 2 15 16,3-2 0-16,5 4-15 0,3-1 0 0,3 1 21 15,2-1-1-15,2 2-20 0,3 2 0 0,3-2 20 0,1 1 1 16,0 2-21-16,-1 4 0 0,-4-4 20 0,-1 3 1 15,0 1-21-15,0 1 0 0,-2 6 19 0,0 0 1 16,2 7-20-16,-1 4 0 0,0 2 15 0,-2 1-1 16,1 2-14-16,-1 5 0 0,-2 2 11 0,-1-1 1 15,-2 2-12-15,-2 2 0 0,0-4 7 0,-1 2 2 0,-2 2-9 16,-3-4 0-16,-3 2 4 0,-2-2 0 0,-6 2-4 16,-2 2 0-16,-3 1 1 0,-3 2 1 0,-5 0-2 15,-5-2 0-15,-3 2 0 0,-5-7 0 0,-1-1 0 16,-2 0 0-16,-3-5 0 0,-2-2 0 0,-1-4 0 15,-3 1 0-15,-4-6-2 0,-1 2 2 0,1-4 0 16,0-4 0-16,4-7-1 0,-1-2 1 0,4-3 0 16,3 1 0-16,3-7-1 0,2 0 1 0,4 0 0 15,4 2 0-15,3-1-1 0,3-1 1 0,3 2 0 16,3-2 0-16,6 0 0 0,2 4 0 0,4 2 0 0,1-2 0 16,3 4 0-16,0 0 1 0,1 3-1 0,1 2 0 15,4 2 2-15,3 1 1 0,1 3-3 0,1 0 0 16,2-1 4-16,4 4 2 0,-3-1-6 0,-2 0 0 15,-1 3 8-15,-1 3-1 0,-2-3-7 0,-1 0 0 16,-3 0 8-16,-4 0 0 0,-3 0-8 0,0 0 0 0,-6 0 7 16,-2 0 0-16,1 0-7 0,-1 0 0 0,0 0 3 15,0 0 0-15,0 0-3 0,-1 0 0 0,1 0 0 16,2-5 0-16,-4 2 0 0,3 3 0 0,-4 0-1956 16</inkml:trace>
  <inkml:trace contextRef="#ctx0" brushRef="#br0" timeOffset="14293.289">25849 1724 1507 0,'0'0'0'0,"0"-3"0"16,0 3 0-16,0-3 0 0,0 1 0 0,0 2 0 16,0 0 0-16,0 0 38 0,0 2 1 0,4 9-39 15,2 10 0-15,4 10 79 0,1 10-1 0,-2 1-78 16,-1 2 0-16,-1 5 36 0,-3 0 1 0,1 5-37 15,-2-2 0-15,1 5 25 0,-3 0 1 0,-1 2-26 16,-1-2 0-16,-4 0 35 0,0 4 1 0,-1-4-36 16,-2-3 0-16,0-2 45 0,-2-2 0 0,1-6-45 15,-3-3 0-15,3-9 50 0,-1-5 0 0,2-5-50 16,4-5 0-16,2-9 45 0,4-3 1 0,1-7-46 16,0-1 0-16,0-5 45 0,0 0 1 0,5-9-46 15,3-4 0-15,4-10 38 0,2-6 0 0,-1-4-38 0,-1 5 0 16,1 2 30-16,-5-2 2 0,3 3-32 0,4 1 0 15,2 7 20-15,3-1 1 0,-1-1-21 0,-1 2 0 16,1 0 15-16,0 1 1 0,1 0-16 0,-3 7 0 0,-1 4 5 16,-3 2 2-16,-1 6-7 0,-4 2 0 0,-2 6 0 15,-1 5 0-15,-3 0 0 0,-3 2 0 0,-2 1-2 16,-3 2 1-16,-1 2 1 0,0 0 0 0,-6 4-6 16,-1 4 2-16,-3-2 4 0,-2-4 0 0,-4 1-7 15,-2-2 1-15,0-1 6 0,-2 1 0 0,-2 0-5 0,1-3-1 16,3-1 6-16,3 1 0 0,1-2-6 0,4-3 2 15,2 2 4-15,1-3 0 0,3 1-2 0,4 0 1 16,0-3 1-16,4-5 0 0,0 3 0 0,0-3 0 16,2 5 0-16,1-2 0 0,4 2 0 0,-1 0 0 15,5 3 0-15,3-1 0 0,6 1 5 0,3 0 1 16,1-3-6-16,0-2 0 0,0-3 17 0,2 2 1 0,-1 1-18 16,-1-3 0-16,2 3 31 0,-1-1 2 0,-1-2-33 15,-2-2 0-15,-1-1 40 0,0 3 0 0,-2-3-40 16,0 1 0-16,-1 2 28 0,-3 2 0 0,5-4-28 15,0-6 0-15,-20 8-2045 0</inkml:trace>
  <inkml:trace contextRef="#ctx0" brushRef="#br0" timeOffset="14658.933">26811 2150 1985 0,'0'0'0'0,"-12"0"0"0,-8-5 0 16,-14 2 21-16,-9 2 1 0,0-3-22 0,0 1 0 16,2 3 6-16,-1 3 1 0,7 1-7 0,5 0 0 0,8 4 55 15,4-3 0-15,7 3-55 0,3 5 0 0,5-2 45 16,6 1 0-16,3 1-45 0,4 3 0 0,4 1 28 16,5 2 1-16,2 2-29 0,3-1 0 0,3 6 22 15,3 2 1-15,2 1-23 0,2-1 0 0,2 1 24 16,3-1 1-16,-3 4-25 0,-1-2 0 0,-3 2 21 0,-2 1 2 15,-4 0-23-15,-2-1 0 0,-3 1 15 0,-4-1 2 16,-4-2-17-16,-5-2 0 0,-8-4 13 0,-5-3-1 16,-4-4-12-16,-6-1 0 0,-4-5 12 0,-6-3 1 15,-4-3-13-15,-3-5 0 0,-5 0 14 0,-3-5 2 16,1-3-16-16,-1 0 0 0,0 0 16 0,0 0 1 0,7-3-17 16,7-2 0-16,5-2 16 0,5-3 2 0,7 1-18 15,3-4 0-15,7-1 16 0,5 0 0 0,7-5-16 16,8 2 0-16,-21 25-1987 0</inkml:trace>
  <inkml:trace contextRef="#ctx0" brushRef="#br0" timeOffset="14909.192">28175 1116 2044 0,'-21'24'0'0,"0"1"90"16,1 4 0-16,-9 15-90 0,4 2 0 0,7-10 55 16,7-2 0-16,3-3-55 0,3-1 0 0,4 2 30 15,1-3 0-15,3-4-30 0,3-1 0 0,2-8 11 16,2-1 2-16,2-5-13 0,4-5 0 0,-16-5-1815 0</inkml:trace>
  <inkml:trace contextRef="#ctx0" brushRef="#br0" timeOffset="15059.768">28500 1181 2088 0,'-5'21'0'0,"-1"4"77"0,-2 4 2 0,-10 23-79 15,-2 2 0-15,-4-2 5 0,-2-3 2 0,-1-5-7 16,0-6 0-16,27-38-1693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3:21:21.30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2365 18054 838 0,'0'0'0'0,"0"0"118"16,0 0-1-16,0 0-117 0,-4 8 0 0,4-8 62 15,0 0 1-15,0 0-63 0,0-2 0 0,0 2 12 16,3-7 2-16,-3 7-14 0,9-16 0 0,-9 16 7 16,13-29 0-16,-13 29-7 0,13-25 0 0,-13 25-929 0</inkml:trace>
  <inkml:trace contextRef="#ctx0" brushRef="#br1" timeOffset="13031.756">25865 3296 250 0,'0'0'0'0,"0"0"0"0,-27 5 0 0,0-3-2 15,-8 4 0-15,0-4 2 0,0 1 0 0,0-3-6 0,-2 3 0 16,4-1 6-16,-4 1 0 0,37-3-176 0</inkml:trace>
  <inkml:trace contextRef="#ctx0" brushRef="#br1" timeOffset="15357.455">24345 3366 75 0,'0'0'0'0,"0"0"0"15,-32 2 0-15,-3 1 5 0,-8-3 2 0,-2 3-7 16,1-3 0-16,1 2 2 0,0 1 1 0,0 1-3 16,-1 0 0-16,3-3 0 0,1 6 0 0,0-3 0 15,-4-1 0-15,1 2 1 0,-2 0 0 0,0-2-1 16,1-1 0-16,1 1 1 0,0 0 1 0,-2-1-2 15,0 1 0-15,-1 2 2 0,-3-2 1 0,-1 1-3 16,3 1 0-16,-3-2 7 0,2 1 2 0,1-3-9 16,-3 4 0-16,1 1 9 0,-1 2 2 0,1-3-11 0,0-2 0 15,-1 2 10-15,-1 0 0 0,0-5-10 16,-1 3 0-16,-3 1 18 0,0 0 1 0,-1-4-19 16,0 0 0-16,3 0 14 0,-1-4 2 0,-3 4-16 0,1 4 0 15,-5-4 11-15,1 4 2 0,-1-4-13 0,2-4 0 16,0-3 12-16,0-1 0 0,-1 2-12 0,-4 3 0 0,0-2 15 15,1 2 1-15,-4-2-16 0,0 5 0 0,0-3 14 16,0 3 1-16,0-3-15 0,1 1 0 0,1-2 14 16,0 0 2-16,1 1-16 0,2 2 0 0,-3-3 14 15,2 4 0-15,3-3-14 0,1 2 0 0,-2 1 27 16,5-3 0-16,-1 1-27 0,-2-1 0 0,0 0 30 16,-1 1 2-16,-1-1-32 0,0 0 0 0,1 1 37 0,-1 2 0 15,2-3-37-15,2 3 0 0,-5-3 35 0,3 3-1 16,0 0-34-16,-3-2 0 0,-2-1 26 0,-1 1 1 15,1-1-27-15,0 0 0 0,2 2 32 0,1-3-1 16,1 1-31-16,-2 2 0 0,3 1 29 0,-4 1 1 16,5 2-30-16,-5-3 0 0,4 0 26 0,-3 0 1 0,3 0-27 15,2 0 0-15,1 0 24 0,0 0-1 0,-1 0-23 16,-4 0 0-16,1 0 17 0,-6 0 0 0,6 0-17 16,-2-3 0-16,3-2 15 0,-3 1-1 0,3 4-14 15,-4-3 0-15,4 3 12 0,-4 3 1 0,1-3-13 16,-2-3 0-16,0 1 9 0,-1-1 1 0,3 0-10 15,-2 1 0-15,6 2 9 0,1 2 0 0,-2-2-9 16,-3 0 0-16,-2 3 7 0,0-3 0 0,2 3-7 16,0-3 0-16,0 5 6 0,0-4 1 0,1 2-7 15,-1-3 0-15,-2 4 3 0,2-4 2 0,-2 0-5 0,1 0 0 16,-3 1 2-16,1 2 1 0,1-3-3 16,-3 4 0-16,0-3 3 0,-3 2-1 0,2 0-2 0,-1-1 0 15,0 1 2-15,3-3 1 0,-6 2-3 0,2 1 0 16,0 0 3-16,-2-3 0 0,0 5-3 0,0-2 0 0,-3-3 3 15,4 2 1-15,-4 1-4 0,3 2 0 16,-1-5 3-16,-1 3 0 0,1-2-3 0,-2 2 0 0,-1 1 3 16,-2 0 0-16,1 0-3 0,-3 0 0 0,2-2 2 15,-1 1 2-15,-3 0-4 0,3 2 0 0,-1 3 2 16,2-3 0-16,-2 3-2 0,0-5 0 0,1-2 4 16,-1 2 0-16,-3 1-4 0,4 0 0 0,-1-2 6 0,0 1-1 15,0 2-5-15,-1 1 0 0,1-1 8 0,1 3 0 16,-1-3-8-16,4 3 0 0,-4-5 8 0,2 1 0 15,-2 0-8-15,0 0 0 0,-1-2 6 0,0 1 1 16,1 0-7-16,4 2 0 0,-3 0 7 0,3 3 0 16,1-4-7-16,-3 3 0 0,1 1 5 0,3-4 1 15,5 4-6-15,-4-3 0 0,-1 3 4 0,4-3 1 0,-1 0-5 16,-4-2 0-16,0 0 5 0,0 2 2 0,3-2-7 16,0 2 0-16,-1-1 7 0,1-1 0 0,1-1-7 15,-1 1 0-15,2 0 6 0,0 2 2 0,1-2-8 16,2-1 0-16,0 1 8 0,0-3 0 0,2 5-8 15,1-2 0-15,0-3 8 0,2 2 0 0,0 1-8 16,-2-3 0-16,2 0 6 0,-2 0 1 0,4-3-7 16,1 1 0-16,3 2 7 0,-3-3 1 0,2 3-8 15,3 0 0-15,-1 3 5 0,4-3 2 0,-1 0-7 16,4 0 0-16,2-6 16 0,-1 1 1 0,6 3-17 16,0-1 0-16,-1 0 28 0,-1 1 1 0,6-1-29 0,1 3 0 15,5 0 30-15,1 0 2 0,2 0-32 0,2-3 0 16,5 3 31-16,1 0 0 0,-1-2-31 0,3 2 0 15,-1 0 27-15,5 0 0 0,-2-3-27 0,3 3 0 0,2-3 22 16,1 2-1-16,-1 1-21 0,7-4 0 0,2 3 21 16,-1 1 2-16,3-3-23 0,0 3 0 0,0-4 20 15,0 3 1-15,3 1-21 0,6-3 0 0,4 0 17 16,8 1 1-16,0-3-18 0,3 2 0 0,3 0 15 16,5 1 0-16,-2-1-15 0,-1-2 0 0,-1 5 14 0,-1-3-1 15,5 3-13-15,2-3 0 0,-1 1 13 0,2 2-1 16,2-3-12-16,-4 3 0 0,4 3 11 0,1-3 0 15,0 0-11-15,1 0 0 0,2-4 10 0,1 1 2 16,1-1-12-16,1 3 0 0,3-2 7 0,2-1 2 16,-3 3-9-16,2 1 0 0,1-3 7 0,1 3 0 15,-1-3-7-15,2 1 0 0,3 2 6 0,-3-3-1 0,4 1-5 16,2 2 0-16,-1 0 6 0,1 0-1 0,2 0-5 16,-3 0 0-16,1 0 6 0,1 0 1 0,1 0-7 15,1 0 0-15,2-3 6 0,1 3 1 0,-5 0-7 16,5 0 0-16,4 0 6 0,-4 3-1 0,3-3-5 15,-3 0 0-15,4 0 5 0,0 0 0 0,0 0-5 16,3 0 0-16,4-3 6 0,1 3 0 0,0-3-6 16,-1 3 0-16,1 3 4 0,0-3 1 0,-5 0-5 15,4 0 0-15,1 3 3 0,0-3 2 0,-1 0-5 16,1 0 0-16,2 0 3 0,1 0 0 0,-3-3-3 16,1 0 0-16,-1 1 4 0,2-1 0 0,-2 3-4 15,0-3 0-15,-4 1 4 0,-1 2-1 0,2 0-3 16,0 0 0-16,1 0 2 0,1-4 1 0,-1 0-3 0,-5 4 0 15,3-4 3-15,-3 1 0 0,-1-1-3 0,0 3 0 16,0-6 2-16,-2 3 1 0,2 2-3 0,-5-1 0 0,2 0 2 16,-2 1 0-16,5 2-2 0,-3-3 0 0,1 3 1 15,-2-3 1-15,0 1-2 0,-1 2 0 0,2 2 2 16,-5 1 0-16,3-3-2 0,2 3 0 0,1-3 1 16,2-3 1-16,-3 3-2 0,0 0 0 0,1 0 1 15,-3 0 0-15,5 0-1 0,-5 0 0 0,2-3 2 0,3 3-1 16,0 0-1-16,0 0 0 0,-3 0 1 0,3 3 0 15,3-3-1-15,-3 0 0 0,1 0 0 0,3 3 1 16,0-3-1-16,1 2 0 0,-2 1 0 0,0 0 1 16,2 2-1-16,-2-4 0 0,2 3 0 0,0-1 1 15,-1-2-1-15,3 3 0 0,2-4 0 0,1 3 1 16,-3-3-1-16,1 4 0 0,-1 0 0 0,-1-3 2 0,-1 2-2 16,1 2 0-16,-3-2 0 0,2 2 0 0,0-5 0 15,-2 0 0-15,2 0 0 0,-1-5 0 0,1 2 0 16,-2 3 0-16,-1-3 0 0,-2 1 0 0,0 2 0 15,-1-3 0-15,1 2 0 0,0 1 0 0,0-4 0 16,2 0 0-16,3 1 0 0,-2-1 0 0,0 3 0 16,-5-2 0-16,2 3 0 0,-2-4 0 0,1 3 0 15,-1 1 0-15,-1 0 0 0,0 0 0 0,1 0 0 16,2 0 0-16,0-3 0 0,0 1 1 0,0 2-1 16,-2-3 0-16,0 3 0 0,1-3 1 0,-4 1-1 15,0 2 0-15,2 2 0 0,-5 1 1 0,5-3-1 0,1 3 0 16,0-3 1-16,1 0 0 0,-1 0-1 0,-1 2 0 15,-2 1 1-15,0 2 0 0,2-2-1 0,-4-2 0 0,3 3 1 16,-1-1 1-16,0 1-2 0,-2 0 0 16,1-3 0-16,-2 2 1 0,0-1-1 0,-2 1 0 0,2 0 0 15,0-3 1-15,0 0-1 0,0 0 0 0,2 0 0 16,-1 0 1-16,-2 0-1 0,-1 2 0 0,-1 1 0 16,-2 0 1-16,2-3-1 0,1 0 0 0,2-3 0 15,3-2 1-15,-1 5-1 0,-4-3 0 0,1 3 0 0,-2 0 1 16,-2 0-1-16,3 0 0 0,4 0 0 0,-1 0 1 15,-1-3-1-15,-1 1 0 0,-1-2 0 16,0 4 2-16,2-4-2 0,0 4 0 0,-1 4 0 0,-1-3 1 16,0 2-1-16,1-3 0 0,-2-3 0 0,-1 2 1 15,0 1-1-15,-1 0 0 0,0 0 0 0,0 0 1 16,0 0-1-16,2 0 0 0,2 0 0 0,0 0 1 0,0-4-1 16,-4 1 0-16,-3 2 0 0,-2-2 1 0,1-1-1 15,1 3 0-15,3-2 0 0,0-2 1 0,-1 0-1 16,-2-1 0-16,-2 1 0 0,1 0 1 0,1 2-1 15,-3-5 0-15,1-1 0 0,2 1 2 0,2 0-2 16,-6 0 0-16,1 0 0 0,2 3 1 0,-1 1-1 16,2-3 0-16,0-1 0 0,0 4 1 0,0-1-1 15,-2 0 0-15,1 2 0 0,-1-2 1 0,-1 2-1 16,0-5 0-16,0 0 0 0,-1 0 0 0,1 3 0 16,0 1 0-16,0-1 0 0,0 2 0 0,0-2 0 15,-1 2 0-15,1-5 0 0,0 3 0 0,-2 0 0 0,-3 2 0 16,2 0 0-16,0 2 0 0,-1-3 0 0,1 1 0 15,1 2 0-15,2 1 0 0,0-5 0 0,-2 2 0 16,-1 3 0-16,-1-5 1 0,-1 2-1 0,-1 3 0 16,-4-5 0-16,-1 2 1 0,1 3-1 0,2-5 0 0,1 2 0 15,0 1 1-15,-2-1-1 0,-3-2 0 0,-1 2 0 16,1 0 0-16,-3 2 0 0,-1-4 0 0,-2 2 0 16,0-1 0-16,1 3 0 0,-3 1 0 0,4-3 0 15,0 3 0-15,-2-3 0 0,-1 1 0 0,-2 2 0 16,0-3 0-16,-1 3 0 0,-2 0 0 0,-4 0 0 0,0 3 0 15,-1-3 0-15,-2 2 0 0,1 1 0 0,-1 0 0 16,1-2 0-16,-2 6 0 0,-16-7-1597 0</inkml:trace>
  <inkml:trace contextRef="#ctx0" brushRef="#br1" timeOffset="23359.596">880 5136 1192 0,'0'0'0'0,"0"0"151"0,0 0 0 0,0 0-151 16,0 8 0-16,0-8 135 0,0 3 0 0,0-3-135 15,5 2 0-15,-5-2 19 0,11 3 0 0,-11-3-19 16,9 5 0-16,-9-5 41 0,21 3 2 0,-21-3-43 16,29 0 0-16,-13 0 53 0,1 0-1 0,1 0-52 15,-1-5 0-15,-1 0 50 0,0 2-1 0,0-2-49 16,-3-1 0-16,-4 1 39 0,3 1 1 0,-3-4-40 15,4 0 0-15,0-3 37 0,-1-4 1 0,1 4-38 16,0 3 0-16,3 4 30 0,0 1 0 0,0 1-30 16,-2-1 0-16,-1 3 29 0,0-3-1 0,-1 1-28 0,-1 2 0 15,-1 0 27-15,-2 2 1 0,3 1-28 0,-1 0 0 16,-2-1 23-16,0 1 2 0,0 0-25 0,0 2 0 16,-2 3 22-16,2-1 1 0,0 1-23 0,0 2 0 0,0 1 18 15,-3-5 1-15,-1 5-19 0,4 2 0 0,-4 3 13 16,0 0 1-16,1 0-14 0,0-2 0 0,3 0 10 15,-3-1 1-15,1-1-11 0,-1 4 0 0,0 5 9 16,-2-4 1-16,2 2-10 0,-1 2 0 0,0-5 12 0,-3 1 1 16,2-4-13-16,0 3 0 0,-3-1 13 15,-3 0 2-15,3-1-15 0,0 6 0 0,0 1 14 0,0 3 2 16,0 1-16-16,0-3 0 0,-3 5 14 0,2-3 0 16,-3 1-14-16,0-4 0 0,0-1 13 0,3 1 0 15,-4-4-13-15,-3 6 0 0,2-6 11 0,-1 4 2 16,-1-4-13-16,0 2 0 0,4-6 9 0,0 4 1 0,0 2-10 15,-1-3 0-15,-2 0 9 0,3 1 0 0,-1-1-9 16,0-3 0-16,2-1 6 0,3 1 2 0,-3 0-8 16,1 1 0-16,-1-5 6 0,3 3 1 0,3 0-7 15,-1-4 0-15,1 0 6 0,0-3 2 0,-3-2-8 16,2 3 0-16,1 1 8 0,0-6 0 0,-1 2-8 16,1 1 0-16,-2-3 7 0,3 2-1 0,0 0-6 15,-4-1 0-15,4-2 7 0,0 0 1 0,-4 3-8 16,4-3 0-16,-4 0 7 0,0 0 0 0,0 0-7 15,0 0 0-15,0 0 6 0,0 0 1 0,0 0-7 16,-4 0 0-16,0 0 7 0,-4-6-1 0,-10 1-6 0,-3 4 0 16,-11-3 7-16,-3 0 0 0,2-1-7 0,-4 2 0 15,2-4 5-15,-5 3 1 0,2 2-6 0,0-1 0 16,1 3 8-16,-4 0 0 0,3 0-8 0,-1 0 0 16,1 0 8-16,-2 0-1 0,5 0-7 0,2 0 0 0,4-3 7 15,0 1 0-15,7-1-7 0,1 1 0 0,5-1 5 16,4-2 2-16,2 2-7 0,2-1 0 15,2 0 5-15,6 1 0 0,0 2-5 0,0-4 0 0,0 5-2272 16</inkml:trace>
  <inkml:trace contextRef="#ctx0" brushRef="#br1" timeOffset="23691.166">1315 5538 1381 0,'0'0'0'0,"0"2"0"15,0-2 0-15,0 0 31 0,0 3 2 0,0-3-33 16,-3 2 0-16,1 1 57 0,2-3 0 0,-5 3-57 15,-3-3 0-15,0 5 162 0,-3-4 1 0,-3 1-163 16,-5-1 0-16,-3 3 6 0,-2-4 1 0,1 0-7 16,3 0 0-16,2 0 43 0,-1 0 1 0,-3-5-44 0,1 2 0 15,-3 0 70-15,-2 1 1 0,1-4-71 0,-1-1 0 16,-2 1 63-16,2 1 1 0,1-3-64 0,1-1 0 16,2-2 76-16,1 0 0 0,0 1-76 0,5-1 0 0,0-2 61 15,7 4 1-15,-3-2-62 0,8 6 0 0,4 5-1896 16</inkml:trace>
  <inkml:trace contextRef="#ctx0" brushRef="#br1" timeOffset="24439.185">1645 5724 1658 0,'0'0'0'0,"0"0"0"0,0-5 0 0,-3 0 94 0,3-1 2 16,-2 1-96-16,-1-3 0 0,-2 0 132 0,2-1 1 16,3-6-133-16,0 1 0 0,0-2 83 0,0 0 0 15,0-1-83-15,0 1 0 0,3-4 31 0,2-1 2 16,3 0-33-16,-3 2 0 0,3 4 20 0,0 0 1 15,1 1-21-15,-1 5 0 0,0 1 28 0,-3 0 1 0,-2 5-29 16,2 1 0-16,3 2 31 0,-3-3 0 0,6 6-31 16,2-1 0-16,1 4 30 0,5 2 1 0,-1 1-31 15,2 7 0-15,1 2 29 0,0 4 1 0,-4 3-30 16,4-1 0-16,-4 1 32 0,3 4 0 0,-3-1-32 16,1-6 0-16,-2 1 29 0,-4-1 2 0,1 1-31 15,0-2 0-15,-5 0 29 0,1-2 0 0,3 1-29 16,-4 1 0-16,1-4 25 0,2 2 0 0,-1 0-25 15,1 0 0-15,-5 2 26 0,2-4 0 0,0 2-26 16,0-6 0-16,0-2 23 0,0-2 0 0,0-1-23 16,-3 0 0-16,0-5 21 0,-2-3 2 0,-2 2-23 15,3 1 0-15,0-3 16 0,0 0-1 0,-3 0-15 0,2-5 0 16,2 2 14-16,-2 0-1 0,-1 2-13 16,4-6 0-16,-1-2 10 0,0-2 2 0,-2-5-12 0,-1-2 0 0,-2 1 7 15,-2-7 1-15,-1 4-8 0,0 2 0 16,3 18-2319-16</inkml:trace>
  <inkml:trace contextRef="#ctx0" brushRef="#br1" timeOffset="24756.006">2172 5348 1985 0,'0'0'0'0,"-3"3"0"0,3-3 0 0,-1 4 5 0,-3 0 1 16,0 4-6-16,-4 7 0 0,-2 7 8 0,-6 5 1 15,7 1-9-15,-2 1 0 0,3 5 77 0,3 0 1 16,-3 2-78-16,-5-3 0 0,0-4 31 0,1-1 2 16,-4 1-33-16,-2-5 0 0,-3 1 22 0,1-4 0 0,-6 2-22 15,2 3 0-15,-1 5 50 0,-1-1 0 0,1 2-50 16,1 1 0-16,3-1 51 0,4 1 0 0,-1-3-51 16,2-3 0-16,0-6 54 0,3-1 0 0,4-4-54 15,-2 2 0-15,4 1 55 0,-1-2 0 0,0 0-55 16,4-2 0-16,-3-3 34 0,6-2-1 0,-3 1-33 15,4-6 0-15,0-5-2073 0</inkml:trace>
  <inkml:trace contextRef="#ctx0" brushRef="#br1" timeOffset="25773.036">2624 5136 464 0,'0'0'0'0,"1"3"0"0,2-3 0 16,2 0 65-16,-2 0 1 0,2 3-66 0,6-3 0 15,2 5 56-15,4-3 1 0,1 1-57 0,-2 0 0 0,0 2 37 16,-3-5 0-16,4 0-37 0,-1 0 0 0,5 3 28 16,0-3 0-16,-4 0-28 0,4 0 0 0,1-3 21 15,2 0 2-15,2 1-23 0,-3-1 0 0,0-2 87 16,1 0 2-16,-2-2-89 0,2 3 0 0,-3-4 157 0,1 4 0 16,-1-4-157-16,-4-2 0 0,-1 2 118 15,-3 0 0-15,-2 1-118 0,-1 3 0 0,-2 3 96 0,0 1 2 16,-7 0-98-16,2 0 0 0,1 0 74 0,-3 0 1 15,2 0-75-15,-3 0 0 0,3 0 54 0,-3 0 1 16,0 1-55-16,0 3 0 0,0-4 57 0,0 1 0 16,0 2-57-16,0 2 0 0,0 6 51 0,0-1 0 0,0 2-51 15,0 7 0-15,0-1 49 0,0 1-1 0,-3 1-48 16,3-4 0-16,0 0 43 0,0 1 0 0,0-1-43 16,0 2 0-16,0 1 34 0,0-2 0 0,0 4-34 15,0-1 0-15,0 1 28 0,0-1 0 0,0 1-28 16,5 3 0-16,-2-1 23 0,-3 6 2 0,2-1-25 15,-2 1 0-15,0 1 19 0,0 2 0 0,0-4-19 16,-2-4 0-16,2-2 14 0,-3 2 0 0,3-4-14 16,-2 1 0-16,2-4 13 0,0 2-1 0,-3 2-12 15,3-5 0-15,3 4 11 0,-1-2 0 0,-2 1-11 16,0 1 0-16,0-4 10 0,0 2 1 0,3-6-11 16,-3 4 0-16,-3-5 10 0,3-1 0 0,0-2-10 0,3 0 0 15,-3-4 9-15,2 0 1 0,1 0-10 0,-3 1 0 16,0-2 9-16,-3-1 1 0,3-1-10 0,0 1 0 15,0 1 8-15,0-3 0 0,0 2-8 0,0 1 0 0,0-3 8 16,0 0-1-16,0 0-7 0,-2 0 0 0,2 0 8 16,-3 0 0-16,1 0-8 0,-4 0 0 0,-2 0 8 15,-1 0 0-15,-9 0-8 0,-1 0 0 0,-3 3 7 16,-4-3-1-16,2 2-6 0,2 1 0 0,-5 0 6 16,1 2-1-16,1-4-5 0,-6 2 0 0,0 1 6 15,0-3 1-15,-2 2-7 0,4 1 0 0,-1-4 5 0,4-4 2 16,-2 4-7-16,-1 0 0 0,0 0 9 0,2 4 1 15,0-4-10-15,5 0 0 0,4-7 10 0,-1 1 2 16,6-2-12-16,1 0 0 0,-1-5 18 0,5 2 1 16,0-1-19-16,3-1 0 0,5 13-2261 0</inkml:trace>
  <inkml:trace contextRef="#ctx0" brushRef="#br1" timeOffset="26119">3038 5535 1834 0,'0'0'0'0,"-5"0"0"0,-3 2 0 0,0-1 71 16,-5 1 1-16,1 1-72 0,-4-1 0 0,0 4 120 16,1-1 1-16,3-2-121 0,-4 2 0 0,-2-1 67 15,2-4 1-15,0 4-68 0,-1 0 0 0,-1 1 33 16,-1 0 2-16,2-2-35 0,-4 0 0 0,0-3 19 16,4 0 1-16,-4 0-20 0,-3 0 0 0,2-3 14 15,-7-2-1-15,4 0-13 0,4 5 0 0,0-3 12 0,4 3 0 16,4 0-12-16,-3 0 0 0,6 0 10 0,2-3 1 15,0 3-11-15,5 0 0 0,-2 0 8 0,2 0 1 16,3-1-9-16,3-3 0 0,-3 4-1912 0</inkml:trace>
  <inkml:trace contextRef="#ctx0" brushRef="#br1" timeOffset="27084.317">3449 5432 1105 0,'0'0'0'16,"-1"2"0"-16,1 1 0 0,0-3 2 0,0 5 0 15,-4-2-2-15,3 6 0 0,-2 4 8 0,-2 6 1 16,2-2-9-16,3 2 0 0,0 2 72 0,0 0 1 0,3-1-73 16,-3-4 0-16,5-2 31 0,-2 1 2 0,2-1-33 15,3 2 0-15,1-1 28 0,4 1 1 0,0 0-29 16,-2-3 0-16,-2-4 60 0,-1 2-1 0,2 2-59 15,1-5 0-15,-3 0 69 0,2-3 0 0,1 3-69 16,-2-4 0-16,7 1 63 0,0 1 1 0,-2-4-64 16,2 1 0-16,0-6 57 0,2 1 0 0,-2-1-57 15,-2-2 0-15,2 1 67 0,-3-4 0 0,0 0-67 16,-2-3 0-16,-2-2 64 0,-1 0 1 0,2-6-65 16,1 2 0-16,-3 0 48 0,0-7 2 0,-2 3-50 15,1-2 0-15,-3-1 39 0,1 2 1 0,-2-2-40 16,-3 3 0-16,-3-2 34 0,0 2 1 0,1 4-35 0,-2 1 0 15,-3 3 37-15,3 5 0 0,-1 0-37 0,0 5 0 16,5 1 36-16,-3 2 1 0,3 0-37 0,-5 0 0 16,5 2 32-16,0 1 2 0,-3 0-34 0,1 2 0 0,-1 3 31 15,-2 0 1-15,5 8-32 0,2 4 0 0,4 9 29 16,-1 4 0-16,5 0-29 0,1 1 0 0,3-3 25 16,2 1 1-16,2 1-26 0,1 0 0 0,-2 1 22 15,1-1 2-15,1 2-24 0,-2 8 0 0,-1 6 17 16,2 6-1-16,-2-1-16 0,-3-2 0 0,-1-3 16 15,1-6 1-15,-5 4-17 0,0-1 0 0,-2 2 12 0,1 1 1 16,-7 0-13-16,-3-6 0 0,-7-4 11 0,-1-2 0 16,-2-6-11-16,-4 0 0 0,-3-12 10 0,-2-2 0 15,-3-8-10-15,-1 3 0 0,-7-8 9 0,-1 1 1 16,1-3-10-16,-1-4 0 0,1-4 9 0,1-2 1 16,2-6-10-16,1-1 0 0,3-5 12 0,3-1-1 0,5-3-11 15,0-4 0-15,2-1 12 0,7-4 2 0,1-3-14 16,5-1 0-16,6-7 12 0,2 0 0 0,4 2-12 15,7 6 0-15,2 3 21 0,6 3-1 0,1-2-20 16,4-6 0-16,4 2 28 0,1-6 0 0,4 6-28 16,4 0 0-16,-1 2 29 0,2 3 0 0,2 2-29 15,-4 5 0-15,-1 7 27 0,0 1 0 0,1 4-27 16,-3 4 0-16,1-2 19 0,-1 7 0 0,2-2-19 16,-2 5 0-16,-38 0-2491 0</inkml:trace>
  <inkml:trace contextRef="#ctx0" brushRef="#br1" timeOffset="150267.08">4735 4452 1269 0,'-6'5'0'0,"6"-5"41"0,-14 16 1 0,-15 17-42 16,-3 0 0-16,5 1 84 0,3-3 0 0,2-1-84 16,3 7 0-16,1 4 82 0,1 3 1 0,1-3-83 15,-2 0 0-15,2 2 22 0,-1-5 1 0,1 3-23 16,0 4 0-16,1 4 26 0,4 0 0 0,2 0-26 15,-2 3 0-15,3 5 30 0,3 0 0 0,3 2-30 16,-1 3 0-16,3 1 24 0,-3 7 0 0,6-4-24 16,2 2 0-16,0-1 21 0,3-2-1 0,0-1-20 0,0 1 0 15,-1 5 28-15,1-3 1 0,2 1-29 0,-2 1 0 16,5 3 35-16,-1 0 0 0,1-2-35 0,3-2 0 16,2-9 36-16,-1 1-1 0,2-3-35 0,-1 1 0 0,-2-1 34 15,1-3 0-15,4-3-34 0,3-2 0 0,-2-3 35 16,4-2-1-16,-1-3-34 0,-1 1 0 0,-6-3 32 15,1-1 0-15,-2-9-32 0,1-1 0 0,3-6 22 16,-5-3 0-16,1-8-22 0,1-1 0 0,-18-10-1781 0</inkml:trace>
  <inkml:trace contextRef="#ctx0" brushRef="#br1" timeOffset="151165.468">5237 6172 1482 0,'0'0'0'0,"0"0"0"15,0 1 0-15,-3 2 58 0,3 1 2 0,-3 0-60 16,2 1 0-16,1-2 113 0,0 2 0 0,0-2-113 15,0 2 0-15,0-5 106 0,0 1-1 0,0-1-105 16,0 0 0-16,0 0 22 0,0 0-1 0,0-1-21 16,0-4 0-16,4-3 30 0,1-4 1 0,0-7-31 15,1-7 0-15,-1-7 47 0,3-7 0 0,0-1-47 0,-3-5 0 16,-4 2 62-16,3-5 0 0,-4 1-62 0,0 4 0 16,-5-2 58-16,0 2-1 0,2 1-57 0,-5-4 0 15,3-3 53-15,-3 0-1 0,3 5-52 0,-3 4 0 16,0 5 42-16,0 3 1 0,4 3-43 0,-4 3 0 0,0 0 35 15,0 5 1-15,1-2-36 0,4 5 0 0,-2 1 26 16,5 1 1-16,0 1-27 0,0 3 0 0,2 6 23 16,4-1-1-16,-1 1-22 0,-3 6 0 0,1-2 16 15,-3 3 1-15,3 3-17 0,2 1 0 0,-2 4 13 0,7 3 2 16,-1 7-15-16,5 6 0 0,6 4 10 16,0 9 1-16,4 1-11 0,-3 0 0 0,0 1 8 0,-1-2 0 15,1 4-8-15,0 3 0 0,1 2 5 0,-1 8 2 16,0-4-7-16,-4-4 0 0,2-1 4 0,-1-4 2 15,-2-3-6-15,-2 1 0 0,2-1 3 0,-3 2 1 16,-5-4-4-16,1-2 0 0,-2-9 2 0,-3-1 0 0,1 0-2 16,0-7 0-16,1-1 1 0,-1-4 2 0,-3-2-3 15,1-2 0-15,-3-2 0 0,0-6 1 0,0 2-1 16,0-2 0-16,0 0 0 0,0 0 0 0,0-2 0 16,-5-4 0-16,5 6-2228 0</inkml:trace>
  <inkml:trace contextRef="#ctx0" brushRef="#br1" timeOffset="151367.252">5485 5698 1834 0,'0'0'0'0,"-4"2"0"0,1 1 0 16,-3-3 0-16,-2 3 0 0,-8 2 0 16,-2 3 0-16,-7 4 0 0,-4 0 0 0,0 0 0 0,-4-5 0 15,3-1 6-15,-4-1 0 0,1-5-6 0,-4 3 0 16,4-3 14-16,-1 1 1 0,4-1-15 0,1 0 0 0,0 0 13 15,7 0 1-15,1-1-14 0,1-2 0 0,4-2 59 16,3 2 2-16,5 0-61 0,3 1 0 0,5 2-1518 16</inkml:trace>
  <inkml:trace contextRef="#ctx0" brushRef="#br1" timeOffset="151915.302">5698 5602 1695 0,'0'0'0'0,"0"3"0"15,0-3 0-15,0 0 50 0,0 0 0 0,0 3-50 16,0 2 0-16,-3 3 98 0,1 0 0 0,2 6-98 16,-3 5 0-16,3 3 114 0,-3 2-1 0,3-1-113 15,3-2 0-15,5-4 20 0,0 2 2 0,2 2-22 16,-2-4 0-16,4 2 29 0,1 2 1 0,0 0-30 0,3-4 0 16,-3 2 34-16,2 2-1 0,0-6-33 0,4-2 0 15,-2-5 37-15,4 0 2 0,-5-6-39 0,2 1 0 16,-1-6 34-16,-1 1 2 0,0-6-36 0,-2 0 0 0,-1-3 29 15,-2-2 2-15,2 1-31 0,-5-6 0 16,0-2 26-16,2-2-1 0,-2-1-25 0,-4 3 0 0,1 4 23 16,2 0-1-16,-3-1-22 0,-2 1 0 0,1 0 20 15,-3 0 2-15,0 4-22 0,0-1 0 0,0 5 19 16,0 3 1-16,0 2-20 0,0 3 0 0,0-3 17 0,0 3 0 16,0 0-17-16,0 0 0 0,0 3 14 0,0-3 2 15,0 3-16-15,3 2 0 0,2 3 11 0,0 1 0 16,-2 6-11-16,5 2 0 0,2 0 8 0,-2 2 1 15,1 2-9-15,2-5 0 0,-3-3 6 0,2 2 0 16,1-2-6-16,-5 3 0 0,2 0 3 0,0 1 0 16,-3-4-3-16,1-2 0 0,1-2 3 0,-1-1-1 15,-4-5-2-15,3-1 0 0,1 1 1 0,-1-3 0 0,-1-3-1 16,8 1 0-16,-3-5 0 0,4-1 1 0,3-5-1 16,-3-3 0-16,-13 16-2175 0</inkml:trace>
  <inkml:trace contextRef="#ctx0" brushRef="#br1" timeOffset="152186.696">6256 5142 1834 0,'0'0'0'0,"-2"0"0"0,-1 0 0 16,-2 0 18-16,-3 0 0 0,-1 5-18 0,1 5 0 15,2 4 43-15,4 3-1 0,2 4-42 0,0-2 0 16,0 6 117-16,8-1 0 0,0 1-117 0,-2 1 0 15,5-1 40-15,-3 2 1 0,2-2-41 0,1 4 0 0,2 2 26 16,-4 3 0-16,3-1-26 0,0 0 0 0,-2 2 45 16,1 0 0-16,-1-3-45 0,-2-1 0 0,-4-5 47 15,1-1 2-15,2 2-49 0,-3-2 0 0,1-1 50 16,-2 1 2-16,2-1-52 0,-2-2 0 0,2-1 46 16,-3-2 0-16,4-3-46 0,-1-4 0 0,3-7 29 0,-3-2 1 15,-2-3-30-15,1 0 0 0,-4 0-2071 0</inkml:trace>
  <inkml:trace contextRef="#ctx0" brushRef="#br1" timeOffset="152444.975">6678 5511 1834 0,'0'0'0'0,"-1"4"0"16,1-4 0-16,0 0 14 0,0 0 0 0,-3 1-14 15,-2 2 0-15,-6 2 21 0,1 1-1 0,-7 2-20 16,-3 2 0-16,-2 1 86 0,-3 2 1 0,-4-1-87 15,3-2 0-15,1 1 33 0,-2 1 1 0,0 0-34 16,-2-6 0-16,0 0 22 0,-1-1 2 0,-2-2-24 16,2-3 0-16,1 0 41 0,4 0 2 0,-1 0-43 15,1 0 0-15,1 0 43 0,1 2-1 0,4-4-42 16,2-1 0-16,4-2 49 0,0-1-1 0,1 1-48 0,4 4 0 16,3-3 31-16,2 4 2 0,-1-4-33 0,3-4 0 15,1 8-1890-15</inkml:trace>
  <inkml:trace contextRef="#ctx0" brushRef="#br1" timeOffset="152878.114">6368 4930 1658 0,'0'0'0'0,"1"2"0"0,2 1 0 0,2 5 0 15,3 0 0-15,0 5 0 0,0 7 0 0,5 4 0 0,3 4 0 16,-2 2 0-16,5 5 0 0,-1 6 25 0,2 2-1 15,1 0-24-15,0-2 0 0,0-3 15 0,-1 2 0 16,-2-7-15-16,-1 3 0 0,-1-2 12 0,-3-6 0 16,-3 1-12-16,-2 2 0 0,0 3 60 0,-5-6 0 15,2 1-60-15,-2-1 0 0,-3-7 78 0,0-1 0 0,0-2-78 16,0-3 0-16,1-2 83 0,2-2 2 0,-3-6-85 16,0 0 0-16,0-2 79 0,0-3 1 0,0 0-80 15,0 0 0-15,2 0 66 0,1 0 1 0,2-6-67 16,3-4 0-16,3-7 60 0,-1-6 1 0,2 1-61 15,0 2 0-15,-3-4 49 0,-1 3 0 0,2 1-49 16,1-1 0-16,-2 5 33 0,4 1 1 0,0 2-34 16,-2 3 0-16,2 4 24 0,-4 4 1 0,3 2-25 15,0 0 0-15,1 5 19 0,0-2 0 0,-2 5-19 16,3 2 0-16,5 1 14 0,4 3-1 0,-6 0-13 16,2 1 0-16,-4-1 10 0,1-1 0 0,-5-1-10 0,2-2 0 15,-1 1 8-15,-4 1 0 0,2-4-8 0,-5 0 0 16,-2-6 6-16,-2 1 0 0,3 2-6 0,-4 1 0 15,3-4 5-15,-3 1 0 0,0-3-5 0,0 0 0 16,0 0 3-16,0 1 0 0,0 1-3 0,0 0 0 0,0-2 0 16,0 0 1-16,0 0-1 0,0 0 0 0,0 0-2222 15</inkml:trace>
  <inkml:trace contextRef="#ctx0" brushRef="#br1" timeOffset="153376.493">7139 5564 1620 0,'0'0'0'0,"6"-7"0"0,2-2 0 0,5-4 11 15,5-7 0-15,-2 1-11 0,-4 1 0 0,1 5 8 16,0 1 1-16,3 4-9 0,-2 0 0 0,5 2 24 0,-1 4 0 15,-2 2-24-15,1 2 0 0,-1 4 35 0,2-1 0 16,2 6-35-16,-2 1 0 0,3 3 24 0,-4 7 0 16,-1-2-24-16,0 1 0 0,-6 0 29 0,1-1 2 15,-3 1-31-15,-3-1 0 0,-4 1 41 0,-1-5 1 16,-5 0-42-16,1-2 0 0,-4 0 47 0,-5-4 0 0,0 1-47 16,-3-3 0-16,-1-4 51 0,-1 0 0 0,-3 0-51 15,1-4 0-15,-4-3 48 0,1 2 2 0,3-3-50 16,-1-4 0-16,0-4 44 0,4-1-1 0,-2-1-43 15,4 0 0-15,4-1 41 0,2 1 0 0,2-5-41 16,1 2 0-16,3-2 32 0,-2-2 0 0,0 1-32 16,5 2 0-16,2 2 27 0,1-1 0 0,2 1-27 15,-1 0 0-15,1 4 18 0,2-4 1 0,-3 3-19 16,4 2 0-16,5 1 14 0,0 3-1 0,0-1-13 16,2 3 0-16,-2 2 8 0,5 1 1 0,-2 2-9 15,4 5 0-15,-2 0 2 0,3 3 2 0,-1 4-4 0,1 1 0 16,1 6 0-16,2 3 1 0,2-1-1 0,-2 1 0 15,-2 3 0-15,2-1 0 0,-3 1 0 0,-4-4 0 16,-4-1 0-16,0 1 0 0,-4-4 0 0,2-2 0 0,-3-3 0 16,0-4 0-16,-3 0 0 0,0-3 0 0,-2-2 0 15,-3-3 0-15,0 0 0 0,0 0 0 0,0 0 0 16,0 0 0-16,2-3 0 0,1-5 0 0,2-8 0 16,3-1 0-16,0-7 0 0,0 3 0 0,0-2 1 15,1 0 0-15,4 0-1 0,-2-3 0 0,7 3 4 0,-2-1 1 16,3 6-5-16,1-1 0 0,4 5 7 0,-3 3 0 15,0 0-7-15,-1 3 0 0,3 2 13 0,1 3-1 16,-2-2-12-16,-3 2 0 0,-1 3 10 0,-2 3 1 16,-2-3-11-16,5-3 0 0,-19 3-2032 0</inkml:trace>
  <inkml:trace contextRef="#ctx0" brushRef="#br1" timeOffset="155234.462">8736 4759 1784 0,'-5'0'0'0,"5"0"91"0,-16 3 0 0,-22 7-91 0,-5 1 0 16,6 2 160-16,1-1 2 0,5 4-162 0,1 0 0 16,6 1 93-16,4 4 1 0,-4-4-94 0,1 4 0 15,3 1 31-15,-4 0 2 0,5 5-33 0,3 2 0 16,3 4 24-16,0 3 0 0,5 1-24 0,0 4 0 0,3 0 28 16,1 8 0-16,4-4-28 0,0-3 0 0,4 0 27 15,4-3 0-15,-3 1-27 0,3 1 0 0,0 0 28 16,-2 3 0-16,6-2-28 0,0-9 0 0,4-5 25 15,2-6 1-15,-2-3-26 0,-2-3 0 0,2-3 18 0,-3-4 0 16,3-2-18-16,1-7 0 0,-17 0-2131 0</inkml:trace>
  <inkml:trace contextRef="#ctx0" brushRef="#br1" timeOffset="155540.947">8870 4984 1658 0,'0'0'0'0,"-2"8"0"16,-1 5 0-16,-2 7 40 0,-1 6 1 0,1 5-41 15,4 1 0-15,-3 4 87 0,4 6 2 0,-3 0-89 16,3-2 0-16,3-4 92 0,1-6 0 0,-3 2-92 15,2 1 0-15,-3 1 30 0,4-3 1 0,-3 1-31 0,2-2 0 16,-3-2 23-16,-3 1 2 0,2-2-25 0,1-2 0 16,1-4 28-16,2-1 1 0,-3-4-29 0,-3-3 0 15,2-4 33-15,-1-2 0 0,2-6-33 0,0 2 0 0,0-3 27 16,0 0 0-16,0-4-27 0,2-4 0 16,-2 8-1790-16</inkml:trace>
  <inkml:trace contextRef="#ctx0" brushRef="#br1" timeOffset="155758.114">9120 4979 1595 0,'0'0'0'0,"0"5"0"0,0 3 0 0,0 8 1 0,-3 1 1 16,3 7-2-16,3 5 0 0,-1 4 2 0,1 3 1 16,0 1-3-16,-3-4 0 0,-3 0 51 0,3-1 0 15,3-2-51-15,-3 2 0 0,0-4 27 0,0 1 0 0,0-1-27 16,-3 1 0-16,0-1 20 0,-2 2 0 0,0-1-20 15,-3-2 0-15,3-2 34 0,-3-1 1 0,4-4-35 16,-4-4 0-16,3-8 40 0,-3-2 2 0,3 1-42 16,2-6 0-16,3-1 50 0,0 0 1 0,0 0-51 15,0-1 0-15,0 1-1539 0</inkml:trace>
  <inkml:trace contextRef="#ctx0" brushRef="#br1" timeOffset="155939.483">9189 5453 1658 0,'0'0'0'0,"-2"1"0"15,-3-1 0-15,2 4 28 0,-6-4 0 0,-7 4-28 16,-5 1 0-16,-5 6 43 0,-7-1-1 0,-1 1-42 16,-2-7 0-16,1 0 88 0,1-3 0 0,-2 2-88 0,2 2 0 15,4 1 33-15,-2-4 2 0,6 1-35 0,1-3 0 16,4 3 22-16,1-1 1 0,4-2-23 0,1 3 0 0,7-3 62 16,0 0 0-16,0 0-62 0,5 0 0 15,3 0 55-15,2 2 2 0,3-1-57 0,2 1 0 0,-7-2-1744 16</inkml:trace>
  <inkml:trace contextRef="#ctx0" brushRef="#br1" timeOffset="156525.949">9359 5530 1847 0,'0'0'0'0,"0"0"0"0,0 0 0 0,0 0 40 0,0 2 2 16,0 1-42-16,-1-3 0 0,-1 2 80 0,0 1 2 15,-2 5-82-15,-9 1 0 0,-3 7 59 0,-5 3 0 16,1-5-59-16,-1 1 0 0,3-3 36 0,1-2 0 0,1 1-36 15,-3-2 0-15,4-2 21 0,-1-3 1 0,7 0-22 16,-2 0 0-16,6 0 23 0,5-3 2 0,0 2-25 16,0-1 0-16,0 1 36 0,0-3 1 0,3 3-37 15,3 2 0-15,9 3 37 0,2 0 0 0,4-3-37 16,-3-2 0-16,2-3 35 0,1-3-1 0,0-1-34 16,-4 3 0-16,4-4 33 0,-3 2-1 0,1-5-32 15,1 0 0-15,-2-1 22 0,3 1 0 0,-7-3-22 16,0 1 0-16,-1-1 16 0,-3-2 0 0,1-3-16 15,-5 5 0-15,1 5 9 0,-3-2 1 0,-4 5-10 16,2 0 0-16,0 1 5 0,-1 2 1 0,-1 0-6 16,0 0 0-16,0 0 4 0,0 0 1 0,0 0-5 0,0 2 0 15,0-1 3-15,0 4 1 0,0-3-4 0,0 4 0 16,0-1 2-16,0 3 1 0,3 1-3 0,-1 2 0 16,1-3 3-16,0-3-1 0,-3 0-2 0,0 1 0 0,0-1 1 15,0-4 0-15,0 1-1 0,0-2 0 0,0 0 0 16,0 0 1-16,0 0-1 0,0 0 0 0,2-2 0 15,1 1 1-15,2-7-1 0,3 0 0 0,0-5 0 16,5-3 0-16,-1 1 0 0,4-1 0 0,-3 2-1 16,0-2 1-16,1 3 0 0,0 0 0 0,-1 2-2 0,0 0 0 15,-4 2 2-15,3 1 0 0,-6 3-7 0,0 2 1 16,2 3 6-16,-1 3 0 0,4-1-11 16,-3 4 0-16,1-1 11 0,3 3 0 0,-3 0-15 0,4 4 2 15,0-2 13-15,-2 1 0 0,-3 1-14 0,1 1 1 16,-1-2 13-16,-3-1 0 0,-2-4-11 0,-1-4 1 15,1 1 10-15,-3 2 0 0,3-1-9 0,-3-1 1 0,0 1 8 16,-3-4 0-16,3 4-7 0,0 0 0 0,0-4 7 16,-3 1 0-16,3 2-4 0,0-3-1 0,0 2 5 15,0-2 0-15,0 0-2 0,0 0 0 0,0 0 2 16,0 0 0-16,0 0-1973 0</inkml:trace>
  <inkml:trace contextRef="#ctx0" brushRef="#br1" timeOffset="156809.199">10019 4791 1620 0,'0'0'0'0,"-3"0"0"0,0 0 0 16,-2 0 0-16,0 0 1 0,-3 5-1 0,3-1 0 15,-3 8 29-15,4 2 0 0,0 5-29 0,3 1 0 16,1 6 53-16,-3 1 0 0,3 1-53 0,0 2 0 0,0 2 25 15,3-4 0-15,-2 6-25 0,3 2 0 0,-4-3 18 16,0 5 1-16,0 2-19 0,-4-4 0 0,3-6 24 16,-2 2 1-16,-2-7-25 0,0 2 0 0,2-5 32 15,-5 2 2-15,3 0-34 0,0-2 0 0,2-3 38 16,-2 2 1-16,5-5-39 0,-3-4 0 0,2-7 38 0,1-2 2 16,0-3-40-16,0 0 0 0,0 0 27 0,0 0 0 15,0-3-27-15,6-5 0 0,-6 8-1648 0</inkml:trace>
  <inkml:trace contextRef="#ctx0" brushRef="#br1" timeOffset="157065.82">10158 5287 1632 0,'0'0'0'0,"0"0"0"16,0 0 0-16,0 0 19 0,0 0 2 0,0 0-21 15,0 0 0-15,0 0 24 0,0 0 1 0,0 0-25 16,0 0 0-16,0 0 101 0,0 3 0 0,-3-2-101 16,1 6 0-16,-6 5 38 0,-3 1 1 0,-2 3-39 15,4-4 0-15,-3 1 26 0,3-2 0 0,1 2-26 16,3 0 0-16,0-1 48 0,5-1 2 0,-3 2-50 15,3 0 0-15,0-1 49 0,3 4 1 0,4 0-50 16,1-2 0-16,4 0 50 0,3 1-1 0,2-1-49 16,-2-1 0-16,4-4 42 0,-2-1-1 0,4-3-41 15,0 1 0-15,-1-6 33 0,3 0-1 0,1 0-32 0,0-3 0 16,1 1 30-16,-3-1 0 0,2-2-30 0,-1-1 0 16,1 1 20-16,-4-3 0 0,1 4-20 0,0-4 0 15,-1 3 15-15,0 0-1 0,-1-1-14 0,1-4 0 0,-20 10-1969 16</inkml:trace>
  <inkml:trace contextRef="#ctx0" brushRef="#br1" timeOffset="157909.822">11061 4907 1494 0,'0'0'0'0,"-1"-4"0"0,1 3 0 0,0-2 32 16,-2-2 0-16,1 2-32 0,-4-2 0 0,-6-3 82 16,-4-1 0-16,-4 1-82 0,-1 1 0 0,-3 6 57 15,-5-2 1-15,-1 3-58 0,3 3 0 0,2 1 29 0,-1 6 0 16,-1 4-29-16,1-1 0 0,1 0 18 0,2 2 0 16,-2-2-18-16,2-2 0 0,-2 2 47 0,3-1 1 15,3-2-48-15,2 3 0 0,4 1 56 0,2 0 0 16,5 5-56-16,-1 5 0 0,4 1 62 0,2 4 1 15,5-1-63-15,-2 2 0 0,7 2 56 0,1 1 0 16,2-1-56-16,-4-7 0 0,3-1 43 0,0-3 1 16,1-4-44-16,5 2 0 0,-1-3 30 0,2 1 1 0,0-1-31 15,2-3 0-15,0-2 23 0,0-3 0 0,-1-2-23 16,1 2 0-16,0 0 23 0,-1 0-1 0,1-8-22 16,0 0 0-16,0-5 20 0,-1-3 2 0,1 0-22 15,0 3 0-15,1-2 18 0,2-5 0 0,-5 3-18 16,2 1 0-16,-2-3 14 0,-5 3 2 0,2-1-16 15,0-4 0-15,-6-3 18 0,1 3 0 0,-2 1-18 16,-1 1 0-16,0 0 18 0,-4 4 0 0,0-1-18 16,-4 4 0-16,2-3 15 0,1 2 1 0,-3-2-16 15,-3 2 0-15,1-2 14 0,-1 1 0 0,0 3-14 16,-2-2 0-16,-1 2 10 0,-1-2 2 0,-2 5-12 0,-4-3 0 16,-3 2 7-16,-1 2 2 0,-3 2-9 0,6-1 0 15,-2 4 7-15,-5-1 0 0,4 3-7 0,1-3 0 16,0-1 3-16,2 0 2 0,-2-1-5 0,0 1 0 15,3 0 1-15,0-3 1 0,1 2-2 0,2-1 0 0,-3 0 0 16,2-1 1-16,3 2-1 0,3-3 0 0,2 0 0 16,2 0 0-16,1 2 0 0,-4-2 0 0,3 0 0 15,-1 0 0-15,2 0 0 0,0 0 0 0,0 0-2188 16</inkml:trace>
  <inkml:trace contextRef="#ctx0" brushRef="#br1" timeOffset="158259.963">11304 5266 1758 0,'0'0'0'0,"3"5"0"15,3 6 0-15,5 1 30 0,-1 9 1 0,1 0-31 16,2-4 0-16,-3 2 22 0,1 2 2 0,1-1-24 16,-2-2 0-16,3 1 57 0,1-2 0 0,0 2-57 15,-1-3 0-15,0-3 38 0,0 2 1 0,-1-5-39 16,1-2 0-16,-2-5 24 0,1-6 1 0,-3-5-25 15,-1 0 0-15,0-2 18 0,-2-5 1 0,1-1-19 16,-1-2 0-16,2 3 19 0,3-4 0 0,-1 1-19 16,3 1 0-16,-1 2 22 0,3 3 2 0,-3-1-24 15,1-4 0-15,0 1 30 0,0 0 1 0,-1 0-31 16,0 4 0-16,-1-1 30 0,0 0 0 0,2 1-30 0,3-4 0 16,-2 0 29-16,2 0 2 0,0 3-31 0,-3 1 0 15,-1-1 25-15,-2 2 2 0,1 1-27 0,5 3 0 16,-3 3 18-16,-1 0 1 0,1 4-19 0,-3 0 0 15,1 0 14-15,2 1-1 0,-5 2-13 0,1-3 0 16,2 4 10-16,-4 0 1 0,1-1-11 0,-2 4 0 0,-6-7-1909 16</inkml:trace>
  <inkml:trace contextRef="#ctx0" brushRef="#br1" timeOffset="159278.012">11906 5339 1632 0,'0'0'0'16,"0"0"0"-16,0 0 0 0,0 0 15 0,-3 1 1 15,1 3-16-15,2-4 0 0,-3 0 24 0,2 0 2 16,-1 3-26-16,2-3 0 0,0 0 61 0,0 0-1 16,0 0-60-16,2 0 0 0,2 0 27 0,4 0 0 0,0 0-27 15,5-3 0-15,6-2 18 0,2-3 0 0,0 0-18 16,-2 0 0-16,-2-1 25 0,-1 1-1 0,-1 0-24 16,-4-3 0-16,-3 6 25 0,-8 0 1 0,1-1-26 15,-1 4 0-15,0-1 31 0,-1 3 1 0,1-3-32 16,-3 1 0-16,-2 2 31 0,-3-4 1 0,-5 0-32 15,-4 4 0-15,-4-3 27 0,-3 3-1 0,2 3-26 16,3 1 0-16,4 0 24 0,2 4 1 0,2 0-25 16,2 0 0-16,2 2 19 0,1-3 1 0,0 1-20 15,1 0 0-15,5 0 16 0,-3 0 1 0,3 2-17 16,0 1 0-16,0 1 12 0,3 1 0 0,2 0-12 16,6 3 0-16,-2-4 9 0,7 4 0 0,-1-6-9 0,-1-3 0 15,3 0 8-15,-1-2 1 0,-1-4-9 0,4 1 0 16,-2-2 7-16,4 0 0 0,0 0-7 0,-7-2 0 15,1-3 5-15,-1 1 1 0,-1-4-6 0,-1 3 0 0,0-3 3 16,-3 3 2-16,-1-3-5 0,0 0 0 0,0-3 2 16,-5 2 0-16,2 1-2 0,0-3 0 0,0 1 1 15,-2-2 1-15,1 1-2 0,-4 0 0 0,4 4 0 16,-4 4 2-16,-4-2-2 0,4 1 0 0,-3 0 0 16,2 1 0-16,1 2 0 0,-3-3 0 0,1 0 0 0,-1 1 0 15,0-2 0-15,1-2 0 0,-3 1 0 0,2 3 0 16,-5-2 0-16,3 5 0 0,-3-3-2 0,3 3 2 15,-2 0 0-15,-1 0 0 0,-2 3-1 0,2-3 0 16,-3 2 1-16,3 1 0 0,2 0-2 0,2 2 1 16,0 3 1-16,4-3 0 0,0 2-2 0,0-3-1 15,0 0 3-15,0 4 0 0,4 0-2 0,4 0 0 16,0 2 2-16,0 1 0 0,2-3-2 0,3 1-1 0,-1-1 3 16,4 0 0-16,-3-3-2 0,3-1 1 0,1 0 1 15,-1-4 0-15,2 0-1 0,-1-4 0 0,-1 3 1 16,-1 1 0-16,-1-3-1 0,-1 1 0 0,0-1 1 15,-4 0 0-15,2-2 0 0,2-3 0 0,-3 0 0 16,1 0 0-16,-5 0 0 0,2 0 0 0,-1-1 0 16,-3 1 0-16,1-1 0 0,-2 1 1 0,2 0-1 15,-3-3 0-15,1 3 2 0,0 0 1 0,-1 3-3 16,-1 0 0-16,1 1 4 0,1 0 0 0,-3 1-4 16,2 2 0-16,-2 1 3 0,0-4 2 0,0 4-5 15,0 0 0-15,0 0 4 0,0 0 2 0,0 4-6 16,-2-4 0-16,2 1 5 0,-3 2-1 0,3 1-4 0,0 0 0 15,0 4 3-15,0-3 2 0,3 3-5 0,-1 0 0 16,1 0 2-16,0-4 0 0,2 4-2 0,0 0 0 16,-1 0 1-16,3 2 2 0,-3 1-3 0,1-2 0 0,0 2 1 15,0 2 1-15,0-5-2 0,1 0 0 0,-3-3 1 16,2-2 0-16,-3-2-1 0,1 3 0 0,-2-1 1 16,1 1 1-16,3-2-2 0,-4 1 0 0,2 0 1 0,-1-3 1 15,1 0-2-15,0 0 0 0,-1-3 1 0,1-2 1 16,0-2-2-16,2-1 0 0,5-8 4 15,1-2-1-15,2 3-3 0,-5-1 0 0,1 3 6 0,2 2-1 16,-3 1-5-16,2-1 0 0,-1 2 8 0,3 1 0 16,0 0-8-16,-1 3 0 0,-1 1 8 0,-2 4 1 15,2-4-9-15,1 4 0 0,-3 4 9 0,1 0 0 0,-1 1-9 16,5 3 0-16,0 0 8 0,-2 5-1 16,-2-2-7-16,1-2 0 0,-2 2 6 0,-2 2 1 0,-1-4-7 15,0 2 0-15,-2-6 4 0,-1 0 2 0,1 1-6 16,-3-1 0-16,2 0 4 0,-2-2 1 0,0-1-5 15,0 1 0-15,-2 1 3 0,2 3 1 0,0-2-4 16,0-4 0-16,-3 1 2 0,3-1 1 0,0 2-3 16,0-1 0-16,0-2-1948 0</inkml:trace>
  <inkml:trace contextRef="#ctx0" brushRef="#br1" timeOffset="159468.028">13161 5312 1909 0,'0'0'0'0,"0"6"0"0,0 4 0 16,0 9 22-16,0 1-1 0,-5 6-21 0,2 2 0 0,-7 4 26 15,2 1 1-15,-5 3-27 0,1-1 0 0,-4 0 76 16,-5 2 0-16,2-4-76 0,0-5 0 0,3-6 33 16,-2 1 0-16,-1-6-33 0,5 0 0 0,-1-1 21 15,3 0 0-15,-1 0-21 0,0-7 0 0,4 3 25 16,-3-5 1-16,6-2-26 0,0-2 0 0,4-3 24 0,-1-3 2 15,3 0-26-15,0 1 0 0,0 2-1775 0</inkml:trace>
  <inkml:trace contextRef="#ctx0" brushRef="#br1" timeOffset="159874.743">13357 5253 1834 0,'0'0'0'0,"1"0"0"16,2-4 0-16,-3 0 10 0,0 1 0 0,0 2-10 16,0-3 0-16,0 1 18 0,0 2 2 0,0 1-20 15,0-3 0-15,2 1 29 0,1 0 1 0,2-2-30 16,1-6 0-16,4-6 15 0,0-4-1 0,1-1-14 16,-3 2 0-16,4 2 9 0,-2-2 1 0,1 1-10 15,2 6 0-15,-4-1 8 0,3 7 0 0,0 1-8 0,1 0 0 16,-5 5 8-16,0 0 0 0,2 2-8 0,1 4 0 15,3-1 25-15,2 6 2 0,-2 2-27 0,1 2 0 16,-3 6 45-16,3 4 0 0,-1 4-45 0,-1-1 0 16,1 1 56-16,2-1 2 0,-5 2-58 0,2-1 0 15,0-1 42-15,0 1 2 0,-1 3-44 0,1-2 0 0,-3 1 37 16,1 1 0-16,2 1-37 0,1 0 0 0,0-1 29 16,-1-3 0-16,1-7-29 0,1 0 0 0,-3-5 23 15,1-1-1-15,2-3-22 0,1-4 0 0,-5 2 31 16,1-6 0-16,3 0-31 0,1-2 0 0,4-3 29 15,1-1 1-15,-3-3-30 0,1 0 0 0,0-4 30 0,0-3-1 16,0-2-29-16,3-8 0 0,-22 21-2048 0</inkml:trace>
  <inkml:trace contextRef="#ctx0" brushRef="#br1" timeOffset="160117.075">14005 4976 1972 0,'0'0'0'0,"-8"11"0"16,-12 4 0-16,-11 11 0 0,-5 5 1 0,-3 5-1 15,1 0 0-15,5 6 3 0,-1 2-1 0,-1-3-2 16,0 3 0-16,-3-6 46 0,1-1 0 0,4-1-46 16,3 4 0-16,2-5 22 0,3 4 1 0,3-2-23 15,-4-7 0-15,5-3 18 0,2-2 0 0,5-6-18 0,-2 0 0 16,5-3 55-16,4-2 1 0,1-1-56 0,4-5 0 15,2-2 45-15,0-3 0 0,4 0-45 0,0-3 0 16,-4 0-1764-16</inkml:trace>
  <inkml:trace contextRef="#ctx0" brushRef="#br1" timeOffset="160470.474">14374 4408 1934 0,'0'0'0'0,"4"5"0"16,6 6 0-16,4 3 10 0,4 7 0 0,3 5-10 15,-4 3 0-15,4 7 25 0,-1 6 0 0,-2 8-25 16,-2 6 0-16,-2 8 18 0,1 8 0 0,-6 1-18 16,-1 1 0-16,0 2 37 0,-5 2 1 0,-1-1-38 15,-4-2 0-15,-1-6 25 0,-5 4-1 0,0-6-24 16,0 1 0-16,0-7 22 0,-1 0-1 0,-1 0-21 16,2-2 0-16,-3-2 38 0,1 0 0 0,2-2-38 15,-4-1 0-15,-1-5 37 0,0-3 0 0,-1 2-37 0,1 1 0 16,-1 1 45-16,1 3 0 0,0-9-45 15,2-9 0-15,11-35-1836 0</inkml:trace>
  <inkml:trace contextRef="#ctx0" brushRef="#br1" timeOffset="163446.615">15453 5424 1080 0,'0'0'0'15,"0"0"72"-15,-4 0 0 0,-18-3-72 0,-2-2 0 0,2-1 152 16,1 4 2-16,5-2-154 0,-3 1 0 15,2-2 147-15,-1-2 0 0,2 1-147 0,2 0 0 16,1-2 16-16,2-2 1 0,0-2-17 0,1-3 0 0,5 1 45 16,-1-2 0-16,6-4-45 0,3-1 0 0,4-3 71 15,4-1 1-15,1-2-72 0,3-1 0 0,4-2 44 0,0 1 1 16,2 2-45-16,-5 2 0 0,3 3 40 0,0 3 1 16,-2 1-41-16,1-1 0 0,-2 2 43 0,0 1 2 15,0 3-45-15,1 1 0 0,-4 4 36 0,1 5 1 16,1 6-37-16,-1-2 0 0,2 6 33 0,0-1 0 15,-2 5-33-15,7 5 0 0,3 0 44 0,2 1 0 16,2 7-44-16,-2 1 0 0,-2 7 40 0,3 4 2 16,-2-2-42-16,-1 2 0 0,-2-3 36 0,1 4 1 0,-1-7-37 15,-6-2 0-15,2-4 27 0,-6 0 0 0,4-4-27 16,0 1 0-16,-1 0 21 0,0-6 0 0,-2 1-21 16,0-2 0-16,-3-2 17 0,1-3 0 0,-3-1-17 15,-4-3 0-15,1-4 12 0,-2-2 1 0,1-1-13 16,0-3 0-16,-4 5-2165 0</inkml:trace>
  <inkml:trace contextRef="#ctx0" brushRef="#br1" timeOffset="164374.506">16672 5923 1909 0,'0'0'0'0,"2"0"0"0,2 0 0 0,-2 0 49 0,1 0-1 16,-3-3-48-16,3-2 0 0,2 0 76 0,1-3 1 15,4-3-77-15,1-4 0 0,4-6 93 0,-1-1 0 16,-3-2-93-16,2-1 0 0,-5 1 34 0,-2-5-1 16,2-2-33-16,0-4 0 0,3-1 20 0,-1-7 2 0,1 0-22 15,-2-1 0-15,1-1 23 0,1-1 2 16,0-3-25-16,-1 2 0 0,1 1 21 0,0-3 1 0,0 3-22 16,-3 2 0-16,-4 4 18 0,0 2 1 0,-4 2-19 15,-3 7 0-15,0 4 15 0,-2 6 1 0,0 3-16 16,1 2 0-16,0 3 14 0,4 1-1 0,-1 4-13 15,-1 4 0-15,2-1 10 0,0 3 1 0,-1 0-11 16,1 0 0-16,0 0 9 0,0 3 1 0,1-1-10 16,6 6 0-16,-1 8 8 0,4 4 0 0,1 1-8 15,1 4 0-15,3 4 6 0,-6 2 0 0,1 6-6 16,-1-1 0-16,1 5 5 0,-5 5 1 0,3 2-6 16,1-6 0-16,3-2 3 0,-1-2 0 0,-2 2-3 0,1-2 0 15,1 1 3-15,-3 2 0 0,5-4-3 0,-4-6 0 16,1-2 2-16,-1-4 0 0,3-4-2 0,-1-1 0 15,-2-4 2-15,2-3-1 0,1-5-1 0,-3-3 0 16,-9-5-2054-16</inkml:trace>
  <inkml:trace contextRef="#ctx0" brushRef="#br1" timeOffset="164543.582">17134 5434 1997 0,'0'0'0'16,"-8"-2"0"-16,-5 1 0 0,-6 1 27 0,-6 0 1 15,-1 0-28-15,-1 0 0 0,-1-2 107 0,-1-1-1 16,0 1-106-16,0 2 0 0,2 0 114 0,0 0 0 16,-1 0-114-16,0 0 0 0,1-3 38 0,0 3 1 15,3-5-39-15,4 2 0 0,2 0 25 0,2-2 1 0,3 1-26 16,4-1 0-16,2 5 17 0,4-3 0 0,2 3-17 16,-1-4 0-16,2 4-1992 0</inkml:trace>
  <inkml:trace contextRef="#ctx0" brushRef="#br1" timeOffset="164932.001">17270 5290 1909 0,'0'0'0'0,"-2"4"0"0,2 4 0 15,-5 5 22-15,2 3-1 0,-2 0-21 0,4 4 0 16,-1 2 60-16,1 5 0 0,1-1-60 0,3-1 0 15,3 2 30-15,4 1 2 0,2 1-32 0,3-7 0 16,2 2 28-16,4-4 0 0,0 1-28 0,-2-2 0 16,0-6 18-16,-3-1 0 0,1 1-18 0,1-5 0 0,-1-3 12 15,3-1 2-15,-6-4-14 0,0-1 0 0,4-7 18 16,-5 0 0-16,-1-3-18 0,1-3 0 0,-2-2 18 16,0-5 0-16,1 1-18 0,-3-4 0 0,1 3 24 0,-1-4 2 15,-1 1-26-15,-3-1 0 0,0 4 27 16,0 2 0-16,-2 2-27 0,-2 1 0 0,-1 3 20 15,-3 6 0-15,2-1-20 0,1 4 0 0,1 3 15 0,1 1 1 16,-1 0-16-16,1 0 0 0,0 1 9 0,1 3 0 16,2-1-9-16,2 2 0 0,5 2 5 0,2 3 1 15,2 6-6-15,0 0 0 0,1 1 2 0,-1 4 1 0,2-1-3 16,-1 2 0-16,1-1 2 0,1 1-1 0,-3-1-1 16,2-2 0-16,-4-7 0 0,2 1 0 0,0-2 0 15,-3-3 0-15,-13-8-1902 0</inkml:trace>
  <inkml:trace contextRef="#ctx0" brushRef="#br1" timeOffset="165236.824">17971 4899 1947 0,'0'0'0'0,"0"8"0"0,2 3 0 15,-1 9 37-15,1 2 0 0,3 10-37 0,1 1 0 16,3 12 76-16,3 1 0 0,0 6-76 0,1-3 0 16,1 3 62-16,2-3 0 0,0 2-62 0,-3 1 0 15,0 2 36-15,0 1-1 0,-1-1-35 0,1-8 0 16,-2-2 22-16,0-6 0 0,1-3-22 0,-3-1 0 0,-1-3 17 16,-2-5 1-16,-1-6-18 0,0 1 0 0,0-4 24 15,0-3-1-15,-2-4-23 0,0-5 0 0,-3-2 18 0,0-6 0 16,0-5-18-16,0-5 0 0,0 13-1899 15</inkml:trace>
  <inkml:trace contextRef="#ctx0" brushRef="#br1" timeOffset="165414.607">18295 5269 1909 0,'0'0'0'16,"-2"0"0"-16,-3 0 0 0,-1 0 26 0,-4 0 1 0,-3 0-27 15,-3 2 0-15,-1 2 47 0,-4 4 0 0,1 0-47 16,-4 0 0-16,1 3 62 0,-2-3 1 0,1 2-63 15,0 1 0-15,-2-2 36 0,1 2 0 0,3-3-36 16,1 0 0-16,2 0 22 0,1 2 1 0,2-6-23 16,2 3 0-16,1-1 31 0,2 0 1 0,2-4-32 15,2 1 0-15,6 0 49 0,-4-3 1 0,2 2-50 16,1-2 0-16,0 0 35 0,1 0 1 0,1 0-36 16,0 0 0-16,0 0-1899 0</inkml:trace>
  <inkml:trace contextRef="#ctx0" brushRef="#br1" timeOffset="166358.867">18172 4788 1808 0,'0'0'0'0,"0"8"0"0,5 4 0 0,-1 9 12 16,1 7-1-16,1 4-11 0,-1 1 0 0,-2 1 27 15,2 2 0-15,2 5-27 0,1 5 0 0,0 6 31 0,0 2 2 16,-1 2-33-16,1-7 0 0,0-8 32 0,-1-5 2 15,-1 1-34-15,1 1 0 0,-1-2 21 0,-1 5 2 16,0-4-23-16,-1-7 0 0,-2-3 20 0,-1-2 1 16,3-4-21-16,0-2 0 0,4-2 25 0,-3-6 1 15,0-5-26-15,-2 1 0 0,0-6 33 0,-1-2 2 16,1-2-35-16,2-2 0 0,3-3 36 0,0-5 0 16,0-3-36-16,1-1 0 0,3-10 34 0,0 2-1 0,-1-4-33 15,-1 1 0-15,0 4 32 0,-2 2 0 0,1 1-32 16,2 5 0-16,-4 1 24 0,1 2 1 0,-2 2-25 15,0 6 0-15,-2 2 16 0,-1 1 2 0,0 2-18 16,0 0 0-16,3 0 14 0,-1 0 0 0,3 0-14 16,2 5 0-16,3 0 11 0,2 3 0 0,1 3-11 15,-1 3 0-15,-1 0 9 0,0 4 1 0,-2-1-10 16,0 2 0-16,1-3 5 0,-5-3 2 0,2-1-7 16,-2-1 0-16,0-1 6 0,-5-2 0 0,2 0-6 15,-2 0 0-15,0-5 5 0,0 2 1 0,2-1-6 16,1 1 0-16,1-2 3 0,-1-1 0 0,-1-2-3 0,3-2 0 15,5-1 3-15,-2-2 0 0,1-3-3 0,0-1 0 16,0-2 2-16,3-7 0 0,-3 3-2 0,-5-1 0 16,-4-2 2-16,-3 3-1 0,-2-1-1 0,1 0 0 0,-2 3 0 15,-1 1 1-15,0 0-1 0,-3 5 0 0,1 0 0 16,0 4 0-16,-1-2 0 0,4 2 0 0,-2 0 0 16,2 1 0-16,0 2 0 0,0-3 0 0,1 3 0 15,0 0 0-15,1 0 0 0,-1 0 0 0,2 0-1 16,0 3 0-16,0-3 1 0,2 2 0 0,-1 1-3 15,1 0 2-15,3 4 1 0,6 4 0 0,2 5-2 16,-1-1 0-16,3 3 2 0,-2-7 0 0,-2-5-4 0,0 1 2 16,2-3 2-16,-1-1 0 0,-5-1-3 0,1-2 0 15,0-2 3-15,3 2 0 0,-3-3-2 0,1 0 0 16,-1-3 2-16,0-2 0 0,0 0-2 0,0-5-1 16,-1 2 3-16,-3 3 0 0,3-1-2 0,-4 1 0 0,0-3 2 15,0 3 0-15,1 0-2 0,-4 0 1 0,1 0 1 16,1 2 0-16,-2 3-3 0,0-2 2 0,0-1 1 15,0 1 0-15,0 0-1 0,0 0 0 0,0 2 1 16,1-2 0-16,3 2-1 0,0 2 0 0,-2-1 1 16,4 2 0-16,2 0-1 0,5 2 0 0,0 2 1 15,4 1 0-15,4 0-2 0,3 3 1 0,-2 3 1 16,-3-3 0-16,-1 0-2 0,-4-2 0 0,-1 2 2 16,0 5 0-16,-1 1-5 0,3 2 1 0,-2 1 4 15,-4-1 0-15,2 1-6 0,2 2 1 0,-3-1 5 16,1-2 0-16,-6-4-7 0,-1-2 1 0,3 1 6 15,-3-2 0-15,-2-1-5 0,-2-1-1 0,0-3 6 0,0 0 0 16,0-3-6-16,0 2 2 0,0-3 4 0,0 0 0 16,0 0-5-16,0 0 2 0,0 0 3 0,0 0 0 15,3-4-2-15,-1-4 0 0,4-3 2 0,1-7 0 16,4-6-2-16,2-6 1 0,-1 3 1 0,-1 4 0 16,2 2 0-16,-3 4 0 0,1-1 0 0,2 2 0 0,1 2 0 15,0 1 0-15,1 1 0 0,1-1 0 0,-4-4 1 16,4-2 1-16,2 1-2 0,-1 2 0 0,1-3 1 15,1 2 0-15,-5 0-1 0,2-2 0 0,-16 19-1883 16</inkml:trace>
  <inkml:trace contextRef="#ctx0" brushRef="#br1" timeOffset="166630.884">19868 4666 1695 0,'0'0'0'0,"-5"8"0"16,-5 3 0-16,-6 6 0 0,-4 7 0 0,-1 5 0 15,0-4 0-15,0 7 11 0,-1 1 2 0,3 0-13 16,5 0 0-16,1 1 36 0,5-3 0 0,2 2-36 16,-1 4 0-16,1 2 17 0,1 3 1 0,3-1-18 15,2 0 0-15,2-1 14 0,1 1 0 0,2 0-14 16,1 0 0-16,1 0 55 0,-1-1 0 0,1-2-55 15,-1 1 0-15,0-1 105 0,1-4-1 0,2-3-104 16,2-5 0-16,1-6 94 0,-1-4 1 0,-2-5-95 0,4-3 0 16,1-6 81-16,1-6 0 0,-1-2-81 0,0-5 0 15,-14 11-1894-15</inkml:trace>
  <inkml:trace contextRef="#ctx0" brushRef="#br1" timeOffset="166925.178">19995 4812 1909 0,'0'0'0'16,"-1"9"0"-16,-1 7 0 0,0 9 13 0,1 12-1 16,1-1-12-16,3 8 0 0,5 2 14 0,-2 7 0 15,4 0-14-15,-1 0 0 0,-1 0 79 0,0 0 0 0,2-3-79 16,0 3 0-16,-1-1 32 0,1-6 0 15,-1-2-32-15,2 0 0 0,1-1 22 0,-3-2 0 16,1-4-22-16,-2-6 0 0,-4-7 37 0,1-3 1 0,-3-9-38 16,-1 1 0-16,-1-5 37 0,-1-5 0 0,-1-3-37 15,2-3 0-15,0 0 32 0,-1-2-1 0,-3-11-31 16,3-7 0-16,1 23-1831 0</inkml:trace>
  <inkml:trace contextRef="#ctx0" brushRef="#br1" timeOffset="167141.822">20255 4653 1859 0,'0'0'0'0,"0"0"0"0,5 3 0 16,-5-3 31-16,5 0 2 0,-5 0-33 0,3 26 0 15,0-1 41-15,2 8 1 0,1 2-42 0,0 2 0 16,1 4 74-16,-1 1 0 0,2 6-74 0,2-2 0 0,1 3 37 16,2 0 1-16,-5-1-38 0,0 1 0 0,-2-3 24 15,0-2-1-15,1-6-23 0,-1-2 0 0,-1-4 22 16,-4-7-1-16,1 2-21 0,0 2 0 0,-1 1 19 15,-1-2 1-15,2-4-20 0,-1-3 0 0,3-6 15 16,-3-7 0-16,1-3-15 0,-1 0 0 0,-1-5-1791 16</inkml:trace>
  <inkml:trace contextRef="#ctx0" brushRef="#br1" timeOffset="167279.937">20465 5282 1620 0,'0'0'0'15,"-6"0"0"-15,-4-5 0 0,-7 2 24 0,-5-2 0 16,1 2-24-16,-5 0 0 0,1 3 51 0,-1 3 0 0,2-3-51 15,-4 3 0-15,-1-3 77 0,2 5-1 0,0-5-76 16,0 1 0-16,0 3 31 0,0-1 1 0,3 2-32 16,3-2 0-16,3 5 20 0,6-4 0 0,-1 1-20 15,5 0 0-15,5 1 41 0,3-4 0 0,3 1-41 16,-1 2 0-16,-2-5-1582 0</inkml:trace>
  <inkml:trace contextRef="#ctx0" brushRef="#br1" timeOffset="167975.805">20720 5325 1897 0,'0'0'0'0,"-3"1"0"0,0 1 0 16,-3 1 20-16,-2-2 2 0,-7 6-22 0,-4 1 0 16,-3 0 80-16,-8 4 1 0,2-2-81 0,3 1 0 0,4-3 69 15,4-2-1-15,-2 5-68 0,4 0 0 0,4 2 27 16,2 0 1-16,1-1-28 0,4 1 0 0,6 3 18 15,3 0 0-15,3-1-18 0,3-2 0 0,3-3 25 16,2 1 1-16,2-7-26 0,1 4 0 0,2-4 31 16,-1 0 2-16,-1-7-33 0,-1 2 0 0,-2-3 31 0,-3-4 0 15,-1 1-31-15,0-1 0 0,-3 0 31 0,-1 1 0 16,0-4-31-16,0 0 0 0,2-3 21 0,-6-2 1 16,3 3-22-16,-2 1 0 0,-1 4 14 0,-2 5 2 15,-1-2-16-15,1 0 0 0,0 2 9 0,-1 0 1 16,1 1-10-16,1-1 0 0,-3-2 2 0,2 2 1 0,-2 0-3 15,0 1 0-15,0-2 0 0,-2 1 0 0,2-1 0 16,-3 3 0-16,1-2 0 0,1-1 0 0,-1 3 0 16,0 1 0-16,1-3-3 0,-1 1 2 0,2 1 1 15,-3 1 0-15,2 0-3 0,-1 1 1 0,2 1 2 16,2 1 0-16,2-3-7 0,-4 1 1 0,2 6 6 16,1-2 0-16,5 4-9 0,0 2 0 0,2 5 9 15,-1 0 0-15,2-2-10 0,2 0 0 0,-3 4 10 16,-4-6 0-16,-1-1-12 0,-4-3 1 0,1-3 11 15,0-3 0-15,-1-1-14 0,1 1 1 0,-1 1 13 16,1-3 0-16,0 0-15 0,1 0 0 0,-3-3 15 16,0 0 0-16,0-2-14 0,0 0 0 0,0-6 14 0,0 2 0 15,1-7-11-15,2-2 1 0,1 4 10 0,-3 5 0 16,2 1-9-16,1 0 1 0,0 3 8 0,3-3 0 16,-1 3-7-16,-1-3 1 0,3-3 6 0,3 2 0 15,2 1-6-15,0-3 1 0,-1 1 5 0,1 2 0 0,0 1-5 16,0 2 1-16,-4 2 4 0,1-1 0 0,-1 3-4 15,-1 1 1-15,2 5 3 0,-4-2 0 0,4 2-2 16,-1 2-1-16,2 1 3 0,2 5 0 0,0-2-1 16,0 3 0-16,-1 2 1 0,-2 2 0 0,0 4-1 15,-2-2 1-15,-2 1 0 0,-1 1 0 0,0-1 0 0,-1-2 0 16,3-2 0-16,-6 2 0 0,1-3 0 0,-1 1 1 16,1-1-1-16,-2-3 0 0,2-5 1 0,-1 0 1 15,2-4-2-15,-3 0 0 0,0-3 5 0,0-1-1 16,0-1-4-16,0 1 0 0,0 0-1818 0</inkml:trace>
  <inkml:trace contextRef="#ctx0" brushRef="#br1" timeOffset="168223.162">21323 4785 1847 0,'0'0'0'0,"-2"11"0"16,-1 5 0-16,-2 9 34 0,-1 7 1 0,3 2-35 16,1 3 0-16,1 2 84 0,1-2 1 0,-4 4-85 0,4 5 0 15,0 3 81-15,0 8 2 0,0-5-83 0,0-7 0 16,-1-7 32-16,-1-5 0 0,2 0-32 0,0 2 0 16,-1-5 20-16,1 3 0 0,0-1-20 0,0-4 0 15,-4-4 18-15,4-3 0 0,4-4-18 0,-4-4 0 0,0-5 14 16,0-2 2-16,1-4-16 0,2-2 0 0,-3 0-1815 15</inkml:trace>
  <inkml:trace contextRef="#ctx0" brushRef="#br1" timeOffset="168519.643">21610 5274 1709 0,'0'0'0'0,"0"0"0"0,0 0 0 0,0 0 20 0,0 0 0 15,0 1-20-15,0 1 0 0,0 0 38 0,0 1 1 16,0 2-39-16,-2 2 0 0,-1 5 89 0,0 5 1 15,-5-1-90-15,0 0 0 0,-2-2 35 0,-1 0-1 0,-2 4-34 16,1-6 0-16,-1-1 23 0,0 2 0 0,-3-5-23 16,2 0 0-16,0-2 35 0,-1 0 0 0,1 2-35 15,-1-1 0-15,3 1 34 0,-6 0 0 0,5-2-34 16,4-1 0-16,2-2 33 0,3-3 0 0,1 1-33 16,-1 3 0-16,3 0 31 0,-1-1 0 0,2-1-31 15,0 1 0-15,0 0 30 0,2 2-1 0,4-2-29 16,5 7 0-16,5-2 28 0,3 1 1 0,2-1-29 15,-2 0 0-15,2 0 25 0,-4 0 0 0,3-5-25 16,0 2 0-16,3-2 23 0,-1-3-1 0,-1 2-22 16,-2 1 0-16,1-3 16 0,3 1 1 0,-1-1-17 15,-1-1 0-15,-2-7 12 0,2 0 1 0,-5-3-13 0,-2 1 0 16,-14 10-1992-16</inkml:trace>
  <inkml:trace contextRef="#ctx0" brushRef="#br1" timeOffset="169085.195">22255 4824 1746 0,'0'0'0'15,"-5"0"0"-15,-1 2 0 0,-5 1 6 0,-3 0 1 16,-1 2-7-16,-2 3 0 0,1 1 20 0,-2 6 2 15,2-1-22-15,-3 2 0 0,2-1 41 0,-1 3 1 0,1-2-42 16,-3 0 0-16,1-4 23 0,2 4 1 0,-1-3-24 16,4 3 0-16,1-1 16 0,2 3 0 0,3-1-16 15,0 5 0-15,2 4 32 0,-1 2 0 0,3 1-32 16,0-1 0-16,4 1 51 0,0-1 0 0,2 1-51 16,1-4 0-16,2 0 55 0,0-1 0 0,1 0-55 15,2 4 0-15,2-2 53 0,-1-1 0 0,1 2-53 16,1-5 0-16,2 0 45 0,-1-1 1 0,0-1-46 15,2-2 0-15,-1-7 35 0,-1 2-1 0,4-5-34 16,0-2 0-16,2 0 32 0,-1-4-1 0,4-2-31 16,0 0 0-16,0 0 24 0,2 0 0 0,0-2-24 15,-3-6 0-15,-4 0 20 0,2-4-1 0,-4-1-19 16,1 0 0-16,-1-1 15 0,0-2 1 0,1-1-16 0,-1-1 0 16,2-1 11-16,1-3 2 0,-2 3-13 0,-2 2 0 15,-5-2 9-15,0 3 0 0,-2-1-9 0,-3-1 0 16,-3 4 5-16,-2 0 1 0,1 3-6 0,-1-2 0 0,-2 0 2 15,-1 5 0-15,-2 0-2 0,-1 1 0 16,-1-3 0-16,-2 4 1 0,-2 1-1 0,-1 2 0 0,-2 1 0 16,0 2 0-16,-2 2 0 0,1 1 0 0,1 0 0 15,-3 2 0-15,1 0 0 0,-1-1 0 0,-2 0-1 16,-1-1 1-16,1-2 0 0,4 2 0 0,4 1-2 16,0 0 0-16,2-4 2 0,1 2 0 0,6 0-2 0,-3-2-1 15,2-2 3-15,1 0 0 0,0-1-2 0,4 3 0 16,0 0 2-16,-1 0 0 0,1 0-2048 0</inkml:trace>
  <inkml:trace contextRef="#ctx0" brushRef="#br1" timeOffset="170250.503">22472 5160 1632 0,'0'0'0'0,"3"3"0"15,2 2 0-15,3 3 40 0,0 4-1 0,2-1-39 16,-4 4 0-16,2-1 67 0,0 3 1 0,0-1-68 15,0 0 0-15,-2 1 51 0,1 1 1 0,-3-2-52 16,1-4 0-16,-2-1 28 0,0 2 0 0,1-2-28 16,-3 2 0-16,1-4 17 0,-1 2 0 0,1-1-17 15,-2-4 0-15,0-1 12 0,-2 0 0 0,2 0-12 0,0-2 0 16,0-3 15-16,0 0-1 0,0 3-14 0,0-3 0 16,0 0 15-16,0 0 1 0,2 0-16 0,1-3 0 15,2-2 13-15,1-1 2 0,1-1-15 0,1-4 0 16,4-5 14-16,4 1 2 0,-4 0-16 0,-3 1 0 0,-4 0 14 15,-2 0-1-15,2 1-13 0,-5 3 0 0,0 2 16 16,0 4 1-16,0-4-17 0,0 1 0 0,0 1 16 16,1-2 2-16,3 0-18 0,-1 0 0 0,-2 0 15 15,1 4 1-15,0-3-16 0,-1 3 0 0,1-1 15 16,-1 0 1-16,3 2-16 0,-1 0 0 0,-2 1 12 16,3 2 1-16,0-3-13 0,-4 1 0 0,4 2 11 15,-1 2 0-15,-2 1-11 0,1-3 0 0,1 2 9 0,0 1 0 16,2-3-9-16,-3 3 0 0,1 2 7 0,2 3 1 15,3 0-8-15,1 1 0 0,2 4 5 16,0 1 1-16,1-1-6 0,0-4 0 0,3-1 3 0,1 0 1 16,0 0-4-16,-2 0 0 0,0 0 2 0,1-7 1 15,-1 3-3-15,-1-4 0 0,-2 3 3 0,2-3-1 0,-4 1-2 16,2-1 0-16,1-1 2 0,-1-2 0 0,0-1-2 16,-5 3 0-16,1-4 4 0,-4 2-1 0,0-2-3 15,-1 2 0-15,-1-2 4 0,1 2 1 0,-2 0-5 16,-2 1 0-16,1-2 7 0,-1 4-1 0,-1-4-6 15,0 4 0-15,-1-3 6 0,0 2 1 0,-4 1-7 16,-4-3 0-16,0 3 6 0,-3 3 1 0,3-3-7 16,0 4 0-16,3 0 6 0,1 0-1 0,3 0-5 15,-1 0 0-15,3 1 5 0,-1 0-1 0,1-2-4 16,2-1 0-16,-1-1 4 0,0 4 0 0,2 0-4 16,4 3 0-16,2-1 3 0,2 3-1 0,5 1-2 15,3 2 0-15,4-1 2 0,3 1 0 0,1-2-2 0,0-3 0 16,-1-3 1-16,1 0 2 0,0-2-3 0,-5-3 0 0,-1 0 1 15,-4 0 1-15,2-3-2 0,-3-2 0 0,0 0 1 16,-2 0 0-16,-2 2-1 0,1-2 0 0,-2-1 1 16,2 0 0-16,-3-1-1 0,0 3 0 0,-4-1 3 15,-1 0-1-15,-1 2-2 0,1-2 0 0,-2 2 4 16,-2 3 1-16,1-5-5 0,-3 2 0 0,1 0 4 16,0 1 1-16,-2-2-5 0,-3 0 0 0,-4 0 3 0,-3-3 2 15,1 3-5-15,1 0 0 0,2 3 2 0,0 1 1 16,1 1-3-16,4 3 0 0,3-4 3 0,0 3-1 15,1-2-2-15,0 3 0 0,1-4 1 0,1 3 1 16,1 1-2-16,3 0 0 0,-1 2 1 0,0 2 2 0,5 3-3 16,3-2 0-16,3 4 1 0,2 1 1 15,0-4-2-15,-1 1 0 0,-1-6 1 0,-1 3 0 0,-1-5-1 16,1 2 0-16,0-2 0 0,-2-3 1 0,0 0-1 16,2 0 0-16,3 0 0 0,1 0 1 0,-1-2-1 15,-1 1 0-15,-1-7 0 0,0 0 2 0,-1 0-2 16,-2 3 0-16,-3 0 0 0,0 2 1 0,-1 0-1 15,-3-2 0-15,0-3 0 0,-1 0 1 0,-2 4-1 16,1 0 0-16,0 3 0 0,-1 1 0 0,1-3 0 16,-1 3 0-16,1 0 0 0,1 3 0 0,-3-3 0 15,2 1 0-15,-1 3 0 0,1-4 0 0,0 3 0 16,1 2 0-16,0-2 0 0,0 3 0 0,0 0 0 0,0-1 0 16,-1-2 0-16,0 2 0 0,-1-3 0 0,1 1 0 15,-1 0 0-15,-1-3 0 0,0 2 0 0,0 1 0 16,4-3 0-16,-3 3 0 0,2-3 0 0,1-3 0 15,0 0 0-15,-2 1 0 0,3 2 0 0,3-5 0 0,3 2-1 16,0-5 1-16,0 0 0 0,2 0 0 16,1 4 0-16,2-4 0 0,-3 3 0 0,-2 0 0 0,-1 2 0 15,-1 3 0-15,-2-3 0 0,1 1 0 0,-2 2 0 16,0 0 0-16,2 2 0 0,2 1 0 0,1 0 0 16,2 2 0-16,-8 0 0 0,-1-2 0 0,3 3 0 0,1 2 0 15,16 24 0-15,-10-9 0 0,-6-2 0 0,-3 0 0 16,-5-13 0-16,0-1 0 0,-2 3 0 0,-1 1 0 15,1-3 0-15,-1-2 0 0,0 1 0 0,0 1 0 16,1-7 0-16,-1 2 0 0,3-3-1959 0</inkml:trace>
  <inkml:trace contextRef="#ctx0" brushRef="#br1" timeOffset="170472.99">24126 5486 1871 0,'0'0'0'0,"-1"10"0"15,-2 9 0-15,-2 9 7 0,-3 8 0 0,-2-2-7 16,-1-1 0-16,-2-1 9 0,-2-4 0 0,-1-3-9 16,0 1 0-16,-2-2 51 0,1-4 1 0,-1-2-52 15,1-3 0-15,-1 1 26 0,-1-5 1 0,0 2-27 16,-2 0 0-16,-1-1 18 0,-1-1 1 0,3-6-19 0,1-3 0 15,1-7 31-15,4-5 2 0,1-1-33 0,0-1 0 16,13 12-1621-16</inkml:trace>
  <inkml:trace contextRef="#ctx0" brushRef="#br1" timeOffset="171356.04">24287 4685 1356 0,'0'0'0'0,"-4"6"0"16,1 5 0-16,-4 10 110 0,1 3 1 0,-4-4-111 15,2 4 0-15,0-3 148 0,0-1 2 0,0-2-150 16,4-3 0-16,-3 1 89 0,2-2 1 0,1 1-90 15,0-6 0-15,3 2 34 0,-1-3 0 0,1-3-34 16,-1 0 0-16,0-1 24 0,1 3 2 0,-1-2-26 16,1-2 0-16,1 1 31 0,1 1 1 0,1-5-32 15,-2 3 0-15,0-1 35 0,0 1 1 0,0 0-36 16,0 2 0-16,1-2 37 0,3 4 0 0,-1-1-37 16,-2-1 0-16,1-2 31 0,0 2 1 0,-1-5-32 0,1 1 0 15,-1 2 26-15,1 0 1 0,0 2-27 16,1-2 0-16,2 2 21 0,-1 0 0 0,1 3-21 0,1-3 0 15,2 2 17-15,2 5 1 0,0-3-18 0,-4-1 0 16,2-2 12-16,1-1 0 0,-4 0-12 0,0 0 0 16,0-1 12-16,0 3-1 0,-1-3-11 0,3 4 0 0,1 2 8 15,0 1 1-15,0-3-9 0,-2 1 0 0,0 2 8 16,1 0 0-16,-1 2-8 0,2-5 0 0,-3-2 8 16,0 1 1-16,1 1-9 0,2-4 0 0,2 1 8 15,-2-2 1-15,1-3-9 0,4 0 0 0,3 0 7 0,0-4 0 16,0-4-7-16,1-3 0 0,1 1 5 15,-1-6 2-15,1 0-7 0,-2 1 0 0,-2-3 4 0,-3-1 2 16,0-1-6-16,1 2 0 0,-1-6 5 0,0 1 0 16,-2 0-5-16,3 0 0 0,-3 2 7 0,1 1 0 15,-2-1-7-15,-2 0 0 0,-3 2 5 0,-3 2 2 16,-1 1-7-16,-1 3 0 0,-1 1 8 0,0 4 0 16,0 3-8-16,1 2 0 0,0 3 6 0,-1-3 2 15,0 3-8-15,1 3 0 0,-2-3 7 0,0 3 1 0,0 5-8 16,-1 6 0-16,2 10 5 0,1 1 2 0,4 4-7 15,1 3 0-15,2 1 5 0,3 3 0 0,-2 5-5 16,0 5 0-16,1 10 4 0,-1 2-1 0,-1 6-3 16,0-3 0-16,-1 4 2 0,0-1 2 0,-1 4-4 15,-2-3 0-15,1-4 2 0,-2-2 0 0,-2 1-2 16,-1 0 0-16,0-4 1 0,0-1 2 0,-5-4-3 16,-2-4 0-16,-1-6 1 0,-3-7 1 0,-1-6-2 15,1-1 0-15,0-6 1 0,-1-9 1 0,1-2-2 16,-2-4 0-16,-1-4 1 0,-1-5 0 0,2-4-1 0,0-7 0 15,-1-3 2-15,-1-9 0 0,4 3-2 0,1-6 0 16,2-4 1-16,0 0 1 0,4-4-2 0,4 1 0 0,6-5 2 16,1-1 1-16,5 3-3 0,2 6 0 15,5 4 4-15,3 4 1 0,2 1-5 0,1 0 0 0,2 4 8 16,0-1-1-16,2 4-7 0,2-4 0 0,3 5 10 16,-1-3 2-16,-1 3-12 0,-1 4 0 0,1-1 11 15,0 0 0-15,-1 1-11 0,3 1 0 0,2 1 17 16,1-3 0-16,-3 1-17 0,0-2 0 0,-3-2 13 15,1 1 2-15,-3-5-15 0,-6 4 0 0,-20 16-2249 0</inkml:trace>
  <inkml:trace contextRef="#ctx0" brushRef="#br1" timeOffset="171671.419">24936 4148 1721 0,'0'0'0'0,"5"7"0"15,5 0 0-15,2 6 22 0,4 0 2 0,3 11-24 16,4 6 0-16,4 14 49 0,3 10 1 0,4 3-50 16,1 3 0-16,1 6 30 0,4 4 1 0,0 6-31 15,-2 2 0-15,2 7 39 0,0 1 0 0,-7 9-39 16,-2-2 0-16,-6 7 23 0,-4 4 1 0,-7-1-24 0,-4-1 0 15,-9-3 17-15,-4 1 1 0,-6-5-18 0,-6-8 0 16,-4-3 42-16,-5-5 1 0,-3-3-43 0,0-9 0 16,-3-2 72-16,-4 0 0 0,-1-12-72 0,0 0 0 15,0-11 75-15,-2-2 0 0,-1-4-75 0,2-6 0 16,-6-1 47-16,2-2 1 0,0-3-48 0,1-2 0 16,39-22-1922-16</inkml:trace>
  <inkml:trace contextRef="#ctx0" brushRef="#br1" timeOffset="189286.091">19699 3523 803 0,'0'0'0'0,"0"0"0"0,4 6 0 16,-4-6 21-16,12 13 2 0,-12-13-23 0,8 16 0 15,-8-16 63-15,-4 9-1 0,4-9-62 0,-8 8 0 0,8-8 103 16,-12 10 0-16,12-10-103 0,-32 7 0 0,10-3 13 16,-9-4 1-16,3 3-14 0,-6-3 0 0,1-3 37 15,-1-1 1-15,-6 0-38 0,-1-1 0 0,-4 2 66 0,-4 1 1 16,-2-1-67-16,-3-2 0 0,-4-1 43 0,-1 1 0 15,-5 0-43-15,-1 1 0 0,-2 1 36 0,-5-2 1 16,1 2-37-16,1-2 0 0,3 0 38 0,-2-3 0 16,-1 0-38-16,-3 0 0 0,-1 0 39 0,-4 1 1 15,2-1-40-15,-4 3 0 0,-4-3 48 0,-1 3 1 16,2-3-49-16,0 4 0 0,0 0 52 0,-3 0-1 0,5 0-51 16,6 1 0-16,0-1 43 0,4-1 0 0,2 2-43 15,2 1 0-15,0-1 36 0,0-2 1 0,3 2-37 16,4-2 0-16,6 0 29 0,3 2 1 0,1-1-30 15,4-3 0-15,5 6 25 0,-2-3 1 0,6 0-26 16,3 4 0-16,6-3 20 0,2 1 0 0,4 2-20 16,6-3 0-16,2 0 15 0,4 1-1 0,2 2-14 15,2-3 0-15,4 3 10 0,2 0 2 0,2 0-12 16,3 0 0-16,-4 0 9 0,2 0 1 0,5-3-10 16,13 1 0-16,8-3 9 0,9 2 0 0,2 3-9 15,3-3 0-15,5 1 9 0,3 2 0 0,6-3-9 16,2 3 0-16,11-3 6 0,2 3 2 0,4 0-8 0,4 0 0 15,6-1 9-15,5-3 0 0,6 0-9 0,-1-1 0 16,4 5 10-16,1-3 1 0,-3 3-11 0,1 3 0 16,3-3 13-16,-1 5-1 0,-4-5-12 0,0 1 0 0,-1 2 12 15,-2 1 1-15,-6-4-13 0,-2 4 0 0,0 1 11 16,0-2 1-16,-7 2-12 0,-2 0 0 0,-2 1 12 16,-2 2-1-16,-4-3-11 0,1-1 0 0,-3 0 10 15,-5 0 1-15,2 0-11 0,-9 0 0 0,-2 1 10 16,-7 0 0-16,-3 1-10 0,-3-1 0 0,-8-2 8 0,-3 5 1 15,-9-3-9-15,0-4 0 0,-8-1 7 0,-2 0 0 16,-5 3-7-16,-5-3 0 0,-7 4 5 0,-1-4 1 16,-6 0-6-16,-5 0 0 0,-5 1 4 0,-6 2 1 15,-4-3-5-15,-4 0 0 0,-5 0 3 0,-5 0 2 16,-3 0-5-16,-6 0 0 0,-5 0 2 0,-5-4 1 16,-4 0-3-16,-2 4 0 0,-5-3 2 0,-3 2 2 0,-5-2-4 15,-4-2 0-15,0 0 2 0,-1 2 0 0,-3 0-2 16,-4 1 0-16,0-4 3 0,-3 1 0 0,-2 3-3 15,-4-1 0-15,-2 0 2 0,-2 2 2 0,-2 1-4 16,0 0 0-16,-1 0 2 0,1 0 0 0,-3 0-2 16,1 0 0-16,0 1 2 0,1-1 1 0,2 0-3 15,5 3 0-15,5-3 1 0,3 3 1 0,5-3-2 16,2 2 0-16,-1 1 1 0,1-3 1 0,6 0-2 16,5 0 0-16,6 0 3 0,1 0-1 0,11 0-2 15,4 0 0-15,8 0 2 0,0 0 1 0,8 2-3 16,4 1 0-16,9-3 3 0,6 0 0 0,7-3-3 0,2 1 0 15,7 2 2-15,5 0 2 0,6-3-4 0,2 3 0 16,3 3 2-16,2-3 0 0,10 0-2 0,11 0 0 16,13 0 2-16,14 0 1 0,5 0-3 0,4 2 0 15,8 1 1-15,5-3 1 0,5 0-2 0,2 0 0 16,9 3 1-16,6-6 1 0,5 3-2 0,-1 0 0 0,8-3 1 16,0 1 2-16,3 2-3 0,2-5 0 0,1 2 1 15,-1-1 0-15,9 0-1 0,-2 1 0 0,3 2 1 16,2-3 0-16,1 1-1 0,0 3 0 0,0 3 1 15,5-3 0-15,2 4-1 0,-5-4 0 0,0 1 2 0,-3 2 0 16,-1 1-2-16,-1-3 0 0,-3 2 1 0,-1 0 1 16,-14 2-2-16,-9 0 0 0,-9 0 1 0,-7 1 2 15,-11 4-3-15,-8-3 0 0,-10 1 0 0,-6 0 1 16,-6 0-1-16,-7 0 0 0,-9 0 0 0,-7 2 1 16,-6-6-1-16,-5 3 0 0,-8-6 0 0,-3-1 1 0,-9-1-1 15,-3-3 0-15,-8 0 0 0,-4-4 1 0,-8-3-1 16,-5 1 0-16,-14-1 1 0,-6-2 0 0,-2 1-1 15,-11 1 0-15,-2 1 1 0,-8 2 0 0,-3 0-1 16,-6 0 0-16,-6-4 2 0,-6 1 0 0,-7 1-2 16,-5 2 0-16,-4-4 1 0,-5 1 1 0,0 1-2 15,1-3 0-15,-3 2 2 0,-2 2 1 0,0-2-3 16,0-2 0-16,-1-3 2 0,-1 4 1 0,-1-4-3 16,5 3 0-16,-2-3 3 0,0-1 0 0,3 4-3 15,2-3 0-15,0 4 3 0,0 1 1 0,6-2-4 16,3 0 0-16,9-3 4 0,2 4 1 0,6-1-5 0,4 2 0 15,6 3 3-15,4-1 2 0,11 1-5 0,6 1 0 16,9 6 5-16,4-2 1 0,4-2-6 0,4 2 0 16,10 1 8-16,1-1-1 0,10 6-7 0,6-1 0 15,11 4 7-15,5-1 1 0,5-1-8 0,1-4 0 16,-6 0-2091-16</inkml:trace>
  <inkml:trace contextRef="#ctx0" brushRef="#br1" timeOffset="194929.784">2415 6643 401 0,'0'0'0'0,"0"0"0"16,0 0 0-16,0 0 88 0,0 0 0 0,0 0-88 15,0 0 0-15,0 0 125 0,0 0 0 0,0 0-125 16,-5 0 0-16,5 0 105 0,-8-4 2 0,8 4-107 16,-29-5 0-16,9 0 27 0,-6 2 0 0,1 3-27 15,-4-3 0-15,-1 3 38 0,-2 3 0 0,1 0-38 0,-2 2 0 16,3-2 48-16,-2 2 1 0,-2 0-49 0,4-5 0 15,-3 0 31-15,1 3 0 0,1-2-31 0,-2 3 0 16,-4-1 30-16,2 1 1 0,2 1-31 0,1 3 0 16,2-3 26-16,1 1-1 0,0 1-25 0,4-1 0 0,2-5 43 15,3-1 1-15,-1 0-44 0,3 4 0 16,-1-4 41-16,7 0 1 0,-1-4-42 0,5 3 0 16,3 1 44-16,5 0 0 0,0 0-44 0,0 0 0 0,0 0 42 15,0-5 0-15,5 2-42 0,6 3 0 0,10-5 38 16,1 2 1-16,3-2-39 0,7 2 0 0,2-2 34 0,4 2 0 15,0-2-34-15,4 1 0 0,-1 1 26 0,2-1 0 16,2 3-26-16,1 1 0 0,4 0 25 0,-4 0 1 16,0 0-26-16,0 0 0 0,-4 0 24 0,-4 0 2 15,-1-3-26-15,-7 6 0 0,-8-2 22 0,-3 4 2 16,-4-2-24-16,-4 0 0 0,-3-3 19 0,-3 2 0 16,-5 0-19-16,0-2 0 0,-4-2 16 0,3 0 1 15,-4 2-17-15,-6-3 0 0,-7 2 13 0,-2-2 2 0,-6-2-15 16,2 2 0-16,-5-2 12 0,2 2 0 0,-5 0-12 15,2 1 0-15,-2-1 11 0,-1 1-1 0,-1 2-10 16,4-3 0-16,0 3 9 0,-2 0 1 0,3 0-10 16,2 0 0-16,-2 3 7 0,4-3 0 0,4 2-7 15,1 1 0-15,4-6 6 0,3 1 1 0,5 2-7 16,3 2 0-16,2-2 4 0,3 0 2 0,3 0-6 16,2 0 0-16,-5 0-1745 0</inkml:trace>
  <inkml:trace contextRef="#ctx0" brushRef="#br1" timeOffset="196128.274">3754 6791 1332 0,'0'0'0'0,"0"-2"0"16,0 2 0-16,0-3 48 0,-4 1 1 0,0 2-49 16,-4-3 0-16,-2 3 83 0,-6-3 1 0,-1 1-84 15,1-1 0-15,-2 0 114 0,1 2 0 0,-4-4-114 16,0 2 0-16,0-1 14 0,1 3 0 0,-4-2-14 16,1 3 0-16,3-3 34 0,-4 1 0 0,2 2-34 15,1 0 0-15,-3 0 37 0,2 2 1 0,-2 1-38 16,3-3 0-16,3 3 40 0,-2-2 2 0,4 3-42 0,3-4 0 15,5 0 43-15,3 0 2 0,1 0-45 16,-1 0 0-16,5 0 37 0,0 0 2 0,0 0-39 0,1 0 0 16,3 0 37-16,-4 0 0 0,4-5-37 0,7 2 0 15,10-5 35-15,5 3 1 0,-1-1-36 0,-3 4 0 0,6-1 30 16,2 1 0-16,-1 2-30 0,-4 0 0 16,4 2 26-16,1 1-1 0,-1-3-25 0,-1 3 0 0,6 2 21 15,-4-3 0-15,4 1-21 0,-6 2 0 0,3 1 19 16,0 0 0-16,-3 1-19 0,0-4 0 0,-2 1 16 15,-1 1 1-15,-1-2-17 0,-6 2 0 0,-2-2 15 0,-8 2 2 16,-4 0-17-16,1-5 0 0,-2 3 13 0,-1-3-1 16,-2 0-12-16,0 0 0 0,-2 2 9 0,2 1 1 15,-4-3-10-15,-4 0 0 0,-12 0 9 0,-2 1 0 16,-7-1-9-16,1-1 0 0,-6-2 7 0,-1 1 1 16,-1-1-8-16,-3 3 0 0,1-3 5 0,1 1 2 15,-1 2-7-15,0-3 0 0,4 1 4 0,-2 1 2 0,2-1-6 16,1 2 0-16,-1 2 3 0,4 1 2 0,-2 0-5 15,4 2 0-15,2-5 3 0,4 3 1 0,6-3-4 16,-2 0 0-16,7 0 3 0,2-3 1 0,1 0-4 16,3 1 0-16,2 2 6 0,3 0 0 0,3 0-6 15,-2 0 0-15,3 0 4 0,-1 0 2 0,3 0-6 16,10 0 0-16,10-3 5 0,7-2 1 0,4 0-6 16,-4 2 0-16,5 3 6 0,-1 0 0 0,5 0-6 15,1 3 0-15,1-3 7 0,2 2 0 0,2 1-7 16,-2-1 0-16,1-2 5 0,-3 0 2 0,-2 1-7 15,-4 1 0-15,-8 1 5 0,-1-1 0 0,-5 1-5 0,-10 0 0 16,-1 2 5-16,-5-4-1 0,-2 2-4 0,-4 1 0 16,-2-4 5-16,-2 0-1 0,-4 0-4 0,-4 0 0 15,-2-4 4-15,-8 1 0 0,1-1-4 0,-5-1 0 16,-6 2 3-16,-2 1 1 0,-1-3-4 0,-1 2 0 16,-1 3 3-16,2-3 1 0,-4 1-4 0,4 2 0 0,-1 0 3 15,1 0 0-15,2 0-3 0,3 0 0 0,-4 0 4 16,2 0-1-16,4 0-3 0,1 0 0 0,4 0 3 15,0 0 2-15,4 0-5 0,4-3 0 0,5 3 3 16,2 0 1-16,4 0-4 0,2 0 0 0,0 0 3 0,0 0 1 16,5 0-4-16,3-5 0 0,9 2 5 0,7 2 1 15,2-1-6-15,-1 1 0 0,9 1 6 0,2-4 1 16,-2 3-7-16,-1 1 0 0,1 1 8 0,-1 3 0 16,5-3-8-16,1-1 0 0,-1 2 6 0,3-1 1 15,-2 2-7-15,-6-3 0 0,-4 2 6 0,-4 1-1 16,-1 0-5-16,-8 2 0 0,-3-2 5 0,0 2-1 0,-9 0-4 15,0 0 0-15,-4-2 3 0,0-2-1 0,-4 1-2 16,1-1 0-16,2 3 1 0,-7-4 0 0,-10 0-1 16,-3 0 0-16,-12-5 0 0,-9 2 1 0,4-2-1 15,-3 2 0-15,4-2 0 0,4 5 0 0,-2-5 0 16,-2 2 0-16,3 3-1 0,4-3 1 0,-2 1 0 16,2 2 0-16,-2-3-1 0,2 3 1 0,4 0 0 15,1 0 0-15,6 3-1 0,4 2 1 0,3-2 0 16,0-1 0-16,3-2-1 0,3 0 0 0,4 0 1 15,2 3 0-15,0-3-1 0,0 2-1 0,5 1 2 16,-2 0 0-16,-1 2-2 0,1-2 1 0,5 2 1 0,1 3 0 16,4-1-2-16,6 0 1 0,-5-1 1 0,-2-6 0 15,-12 0-2240-15</inkml:trace>
  <inkml:trace contextRef="#ctx0" brushRef="#br1" timeOffset="212019.495">26128 6002 1569 0,'0'0'0'0,"0"0"83"0,0 0 1 0,0 0-84 16,-4-1 0-16,4 1 145 0,0-5 1 0,0 5-146 15,0-3 0-15,0 3 105 0,1-13 0 0,-1 13-105 16,11-19 0-16,-1 2 27 0,-1-4 0 0,1 0-27 15,-2 6 0-15,0-4 28 0,0 1 1 0,-2 1-29 16,-1-2 0-16,0 1 22 0,0-1-1 0,-1 2-21 16,1-4 0-16,0-2 17 0,1-1 1 0,1 2-18 15,-1-5 0-15,1 0 14 0,-1-3 2 0,0 1-16 16,-1 2 0-16,0 0 15 0,-2 2 0 0,0 0-15 16,-1 1 0-16,-1 0 11 0,1 2 2 0,1 3-13 15,2-1 0-15,1 2 12 0,1 2 1 0,-2 0-13 16,-1-1 0-16,-1 1 13 0,-1-3 0 0,1 3-13 15,2 2 0-15,1 0 17 0,-1 1 0 0,0 4-17 0,0 4 0 16,1 2 20-16,1 3 1 0,-1 0-21 0,2 0 0 16,1 3 22-16,1-1 0 0,1 5-22 0,3 6 0 15,4 6 30-15,1 3 0 0,2 2-30 0,-2-3 0 0,-3-1 35 16,0 1 1-16,-2 3-36 0,4-4 0 0,-2 4 36 16,1-4 1-16,1 4-37 0,-2 3 0 0,0 5 30 15,1 1 1-15,-2 2-31 0,0-2 0 0,1-3 27 16,-1-1 0-16,1-2-27 0,0-5 0 0,-4 2 18 15,1-7 1-15,-2 2-19 0,-1-6 0 0,-1-2 17 16,1 1 1-16,-2-4-18 0,0-3 0 0,-3-5 12 0,-2 0 2 16,0-5-14-16,0 2 0 0,2 3 9 0,1-5 1 15,4-3-10-15,1-3 0 0,-11 11-2338 0</inkml:trace>
  <inkml:trace contextRef="#ctx0" brushRef="#br1" timeOffset="212563.812">27593 5703 1507 0,'0'0'0'0,"-1"3"0"0,1-3 0 16,0 0 44-16,-2 0 3 0,0 0-47 0,-1 0 0 15,0 2 68-15,-2-2 2 0,-1 0-70 0,-2 0 0 0,-2 0 76 16,-1 0 0-16,0-2-76 0,0-1 0 16,1-2 29-16,2-1 1 0,2-2-30 0,0 2 0 0,-1-2 20 15,2-3 1-15,1-2-21 0,-1-3 0 0,0-4 28 16,0-3 1-16,2 0-29 0,3-1 0 0,0 0 25 15,0 2 1-15,2-2-26 0,1 7 0 0,2-4 38 0,-1 5 0 16,1-3-38-16,2 2 0 0,1 1 64 0,0 0 1 16,0 4-65-16,-1-4 0 0,3 3 65 0,0 4 1 15,-2-2-66-15,0 6 0 0,-2 0 58 0,-1 3 0 16,3 2-58-16,1 2 0 0,4 3 64 0,1 0 1 16,2 2-65-16,2 3 0 0,1 4 55 0,0 4 0 0,2-3-55 15,-4 1 0-15,-1 0 47 0,0 2 0 0,0-3-47 16,0 6 0-16,2 0 36 0,-1 1 0 15,-1 5-36-15,-2-4 0 0,-1 4 28 0,0 0 1 0,1-1-29 16,2-3 0-16,2 1 22 0,-2 1 0 0,0-4-22 16,0 0 0-16,-2-6 18 0,0 1 0 0,1-2-18 15,1 1 0-15,1-3 12 0,1 1 2 0,-1-3-14 16,1-4 0-16,-1-5 9 0,1 3 1 0,-1-4-10 16,1 0 0-16,-1 0 6 0,1 0 0 0,-1-4-6 15,1 3 0-15,-18 1-2361 0</inkml:trace>
  <inkml:trace contextRef="#ctx0" brushRef="#br1" timeOffset="212830.877">28312 5253 1922 0,'0'0'0'0,"-8"5"0"0,-5 3 0 0,-6 8 29 15,-5 1 1-15,-1 4-30 0,-2 3 0 0,0-1 63 16,-2 3 1-16,0 5-64 0,2 6 0 0,0 4 20 15,0 5 2-15,0-2-22 0,-2-1 0 0,-3 0 40 16,0-2 0-16,0-3-40 0,1 3 0 0,-1-1 24 0,0 1 1 16,3-2-25-16,2-1 0 0,3-4 18 0,2-1 0 15,1-5-18-15,5-1 0 0,0-6 43 0,2-4 2 16,3-1-45-16,3 0 0 0,1-3 52 0,4-2 1 16,3-2-53-16,3-1 0 0,4-3 51 0,1 0 1 15,6-5-52-15,4-5 0 0,-18 5-1960 0</inkml:trace>
  <inkml:trace contextRef="#ctx0" brushRef="#br1" timeOffset="213212.393">28522 5434 1771 0,'0'0'0'0,"2"3"0"0,0-3 0 0,-1 0 34 16,-1 0 0-16,2 2-34 0,3 1 0 0,3 0 30 15,3 2 1-15,3-2-31 0,5 2 0 0,3-2 63 16,6-2 0-16,0-1-63 0,3 3 0 0,-1-3 44 0,0 0 1 16,0 0-45-16,-1 0 0 0,0 0 27 0,-2-6 0 15,0 0-27-15,0-1 0 0,-1 3 52 0,-1-6 2 16,-1-1-54-16,-2 3 0 0,-4-1 63 0,-2 1 0 16,-3 0-63-16,-4 2 0 0,-3 4 55 0,-1 2 1 15,-2-3-56-15,-1 1 0 0,0 2 53 0,-1 0 0 16,-1 0-53-16,0 0 0 0,0 0-1964 0</inkml:trace>
  <inkml:trace contextRef="#ctx0" brushRef="#br1" timeOffset="213478.027">28557 5788 1972 0,'0'0'0'0,"4"2"0"15,-1 0 0-15,2 2 24 0,3-2 1 0,3 4-25 16,3-1 0-16,4 3 42 0,1-5 1 0,3 2-43 0,0 0 0 16,2-5 58-16,3 0 2 0,0 0-60 0,-3-5 0 15,2 0 37-15,1 2 1 0,3-5-38 0,1-3 0 16,-1 1 23-16,0-2 1 0,2 1-24 0,1-2 0 16,1 0 38-16,-1 1 1 0,-1-1-39 0,-1 5 0 0,-1 0 49 15,0 0 0-15,-1 2-49 0,-2 0 0 0,-3-2 52 16,-2 0-1-16,0-3-51 0,-1 1 0 0,2 2 34 15,-1 0 0-15,-1-3-34 0,-2 2 0 0,-19 9-2020 16</inkml:trace>
  <inkml:trace contextRef="#ctx0" brushRef="#br1" timeOffset="213799.928">29265 5021 2086 0,'0'0'0'0,"-3"7"0"16,-3 9 0-16,-4 11 20 0,-4 8 1 0,-1 1-21 16,-1 6 0-16,-3-1 105 0,-1 3 0 0,0-1-105 15,1 4 0-15,0-1 88 0,0 7 0 0,2-4-88 16,-1 0 0-16,-1 3 33 0,0 2-1 0,3-5-32 15,0 0 0-15,1 0 20 0,4-5 2 0,0 2-22 16,0-1 0-16,0-4 33 0,1-2 2 0,2-1-35 0,0-8 0 16,0-3 45-16,0-6 0 0,2 0-45 0,3-9 0 15,1 4 43-15,2-5 0 0,3-1-43 0,2-6 0 16,3 0 30-16,2-8-1 0,3-5-29 0,4-4 0 0,-17 13-2193 16</inkml:trace>
  <inkml:trace contextRef="#ctx0" brushRef="#br1" timeOffset="214570.113">29877 5016 1947 0,'0'0'0'0,"-6"5"0"16,-4-2 0-16,-6 6-2 0,-4 1 1 0,-1 6 1 16,0 3 0-16,0 6-11 0,-1 3 1 0,1 4 10 15,4 1 0-15,3-1 34 0,-1 3-1 0,4 0-33 16,3-7 0-16,3 1 22 0,2-2 0 0,5 1-22 15,2 7 0-15,6-2 20 0,3 5 0 0,4-1-20 16,2-4 0-16,5-2 63 0,3 1 0 0,4-7-63 16,1 1 0-16,4-2 90 0,4-5 0 0,0-2-90 0,1-4 0 15,-1-2 65-15,2-3 0 0,1-4-65 16,-2 1 0-16,1-2 62 0,-1-6 0 0,0-2-62 0,-1-3 0 16,0-4 62-16,-2-1 0 0,-4-3-62 0,-4-7 0 15,-3-3 53-15,-4-5 0 0,-4-3-53 0,-2 1 0 0,-2-7 46 16,-4 2 0-16,-5-3-46 0,-3 6 0 15,-3 2 42-15,-4 2 0 0,-3 0-42 0,1-2 0 0,-2 2 34 16,-2-6 2-16,-3 4-36 0,1 0 0 0,-3-4 29 16,1 4 1-16,0 4-30 0,1 3 0 0,2 5 22 15,1 4 0-15,2 4-22 0,2 5 0 0,1 5 18 16,2 6 1-16,1 2-19 0,2 3 0 0,0 1 13 0,0 5 0 16,2 7-13-16,3 9 0 0,3 11 10 0,1 11 0 15,2 5-10-15,1 0 0 0,-1 4 6 0,1 0 1 16,3 3-7-16,-2 4 0 0,-1 5 3 0,1 1 2 15,0 4-5-15,-2 2 0 0,2 7 2 0,-1 2 1 0,0-7-3 16,-1 1 0-16,-2-1 1 0,-1-1 2 0,-1-8-3 16,-4-4 0-16,-2-10 0 0,-1-4 1 0,-1-1-1 15,-2 0 0-15,-2-2 0 0,-1 1 1 0,-2-12-1 16,0-10 0-16,0-5 0 0,-2-6 1 0,-1-10-1 16,0-4 0-16,0-4 0 0,-1-4 1 0,1-6-1 15,0-6 0-15,-2-7 0 0,1-1 1 0,0-9-1 16,3-7 0-16,-1-10 1 0,-1-3 2 0,3-1-3 15,3 0 0-15,4 1 3 0,1 4 2 0,3-4-5 16,3-6 0-16,6 0 7 0,2-5 1 0,5 7-8 16,3 4 0-16,5 4 13 0,5 2-1 0,5 3-12 15,3-3 0-15,4 1 17 0,4 3 0 0,3 3-17 0,0 6 0 16,0 7 18-16,0 9 1 0,3 0-19 0,1 0 0 16,4 7 20-16,1-2 1 0,1 3-21 0,-1 3 0 15,2 0 16-15,2 1 1 0,-2-4-17 0,-3-3 0 0,-59 11-2646 16</inkml:trace>
  <inkml:trace contextRef="#ctx0" brushRef="#br1" timeOffset="-155054.578">19324 3558 438 0,'0'0'0'0,"0"0"0"0,-1 0 0 0,1 0 52 0,-2 0 0 15,2 0-52-15,-10 0 0 0,10 0 117 0,-27 0 2 16,3 0-119-16,-6-7 0 0,-8-1 104 0,-7 0 0 15,-3 2-104-15,-1 0 0 0,-8 1 26 0,-2-3 0 16,-5 0-26-16,-3-1 0 0,-6-2 38 0,-4-2 0 0,-6 2-38 16,-6 1 0-16,-7 2 77 0,-1 1 2 0,-5-3-79 15,-5 4 0-15,-1 1 46 0,0-3 1 0,-6 3-47 16,-2 1 0-16,-2-4 52 0,0 1 0 0,-1 3-52 16,1-1 0-16,-7-3 61 0,3 3 1 0,2-3-62 15,5 3 0-15,2-2 48 0,5-5 1 0,7 5-49 16,1-1 0-16,7 3 44 0,3 0 1 0,7 0-45 15,6-1 0-15,10 1 37 0,2-3 0 0,9 4-37 16,5-1 0-16,10 2 29 0,4-2 1 0,8 2-30 16,7 0 0-16,9 1 26 0,5-3 0 0,8 2-26 15,2 3 0-15,8 0 34 0,4 0-1 0,7 0-33 16,7-3 0-16,11-2 42 0,7 0-1 0,3 2-41 16,5 3 0-16,1-3 41 0,4 2-1 0,3 1-40 0,1 0 0 15,4 0 36-15,2 0 0 0,4 0-36 0,2 0 0 16,2 4 33-16,7 1-1 0,7 1-32 0,1-4 0 15,4 1 30-15,4 2 1 0,2-2-31 0,5-1 0 0,-2-2 26 16,4 0-1-16,-6 3-25 0,3-3 0 0,-3 3 21 16,2-3 0-16,2 2-21 0,0 1 0 0,0-3 19 15,4 3 1-15,1-6-20 0,-2 3 0 0,0 0 16 16,0-3 1-16,0 1-17 0,-3-1 0 0,1-2 14 16,0 0 1-16,4 2-15 0,0 3 0 0,1-3 10 15,0 3 1-15,0 3-11 0,0-3 0 0,0 3 8 0,2 2 1 16,1 0-9-16,1-2 0 0,-1-1 7 0,2 1 0 15,-2 1-7-15,7 3 0 0,3-2 5 0,0-1 1 16,-6 4-6-16,-1-3 0 0,-1 0 4 0,0-2 1 16,-5 0-5-16,2 2 0 0,-2 0 3 0,0 1 0 0,-4-1-3 15,-3-4 0-15,-2-1 3 0,0 0 0 0,-2 3-3 16,0 1 0-16,-5 0 2 0,2-1 2 0,0-1-4 16,-2 1 0-16,-2 0 2 0,-1 2 0 0,0-3-2 15,-1 1 0-15,-1-3 2 0,-2 3 2 0,-3 2-4 16,1-2 0-16,-2-1 2 0,0 1 1 0,0-2-3 15,-1 2 0-15,-1-3 3 0,-3 4-1 0,-1-4-2 16,0 1 0-16,-1 2 2 0,0 1 0 0,-1 0-2 16,-2-4 0-16,-3 0 1 0,-2 3 1 0,-1-3-2 15,0 2 0-15,-2 1 1 0,-1-3 0 0,-3 0-1 16,-2 0 0-16,-4 2 0 0,-3 1 1 0,0-3-1 16,-3 0 0-16,1 0 1 0,-2-3 0 0,-5 6-1 0,0 0 0 15,-3 2 1-15,0-2 0 0,-3 2-1 0,2 0 0 16,-1-5 3-16,1 0-1 0,-3 0-2 0,-2 3 0 15,-3-3 1-15,-4 1 1 0,-3 2-2 0,-3-3 0 0,-3 4 1 16,-4 0 1-16,-3 0-2 0,-2-4 0 0,-4 0 1 16,-5 0 0-16,-2 0-1 0,1 1 0 0,-2-1 0 15,0 3 1-15,-3-3-1 0,-2 0 0 0,-3 0 0 16,-2 2 1-16,-9 1-1 0,-6-3 0 0,-9 3 0 16,-6-1 0-16,-3 1 0 0,-1-3 0 0,-1 3 0 15,-1-3 0-15,-2-3 0 0,-1 0 0 0,-4 1 0 0,-3-4 0 16,-1 0 0-16,-2-1 0 0,-6 2 0 0,-4 1 0 15,-3 1 0-15,-1-2 0 0,-8 2-1 0,-5 1 1 16,-4-1 0-16,0-2 0 0,-1-1-1 0,-2-1 1 16,-4 4 0-16,-2 0 0 0,-4 3-1 0,-4 3 0 0,-2-6 1 15,-2 2 0-15,-4-3-3 0,-3 1 2 0,-1 2 1 16,-2-3 0-16,-7 0-2 0,-1-1 1 0,1 2 1 16,-2-2 0-16,-3 2-1 0,0 0 1 0,-5 1 0 15,1-3 0-15,-5 2-1 0,2 3 1 0,2 0 0 16,-4-3 0-16,-2 1-2 0,1 2 2 0,-2 0 0 15,0 2 0-15,-3-2-1 0,-2 0 1 0,6 3 0 16,-4-3 0-16,3 0-1 0,3 0 1 0,-5 0 0 16,1 3 0-16,-1-1-1 0,1 1 1 0,1-1 0 15,-1 1 0-15,3-3-1 0,0 0 1 0,-1 0 0 16,4 3 0-16,-2-3-1 0,3 5 0 0,5-5 1 16,-1 0 0-16,1 0-1 0,0-3-1 0,4 1 2 15,4 2 0-15,3 0-1 0,7 2 1 0,2 1 0 0,3-3 0 16,4 3-1-16,3-1 1 0,6 1 0 0,5 1 0 15,5-4-1-15,4 4 0 0,4-3 1 0,4 2 0 16,6 2-1-16,-2 1 0 0,10-1 1 0,0 0 0 0,7-2-1 16,4 2 0-16,0 0 1 0,4 1 0 0,4-4-2 15,1 1 2-15,5-2 0 0,6 6 0 0,3-3-1 16,6 4 1-16,3-3 0 0,5 3 0 0,1-3-1 16,2 3 1-16,6 0 0 0,5-1 0 0,2 1-1 15,4-3 1-15,7-2 0 0,4 5 0 0,-17-8-2015 0</inkml:trace>
  <inkml:trace contextRef="#ctx0" brushRef="#br1" timeOffset="-140837.945">1599 12623 1632 0,'-4'-1'0'0,"4"1"65"0,-4-3 2 15,-17-18-67-15,5 5 0 0,6 5 130 0,6 5 1 0,-3 1-131 16,6 2 0-16,-2 3 101 0,3 0 0 0,0 3-101 15,0-1 0-15,0 4 25 0,0-1 1 0,3 6-26 16,6 6 0-16,2 5 28 0,7 7 0 0,-2 1-28 16,1 3 0-16,4 5 25 0,0 2 1 0,0-1-26 15,4 1 0-15,-4-2 20 0,4 3 1 0,-1 2-21 16,2 0 0-16,-1 3 20 0,4-2 0 0,-4 3-20 16,1 3 0-16,-4 0 19 0,2 4 0 0,-3-2-19 15,1-3 0-15,2-3 16 0,-3 0 1 0,0-1-17 16,-1-4 0-16,1 0 18 0,0-2 1 0,1-2-19 15,-3-7 0-15,-1-3 18 0,2-5 1 0,1-3-19 16,1-5 0-16,-1-3 18 0,3-1 1 0,-6-4-19 0,-1-1 0 16,-1-5 18-16,-6-3 1 0,1-4-19 0,2-4 0 15,-4-4 22-15,2-4 2 0,2-7-24 0,-5-1 0 16,2-4 25-16,1-3-1 0,-3-5-24 0,-4-2 0 16,1-1 23-16,-2-3 0 0,2-3-23 0,-5 2 0 0,3-3 24 15,-1 0 1-15,-2 0-25 0,-2-2 0 0,-1 4 24 16,-2-2 2-16,2 1-26 0,0 7 0 0,1 5 20 15,2 4 2-15,-3 5-22 0,6 0 0 0,-1 5 16 16,1 1 2-16,2 5-18 0,3-3 0 0,3 5 13 0,-1 2 0 16,2 0-13-16,0 1 0 0,-3 2 9 0,4 3 1 15,0 1-10-15,-2 2 0 0,-11 3-2286 0</inkml:trace>
  <inkml:trace contextRef="#ctx0" brushRef="#br1" timeOffset="-140597.222">2695 13293 2173 0,'0'0'0'0,"-5"2"0"16,1 1 0-16,-4 0 57 0,-5 3 2 0,-6 1-59 15,-3 2 0-15,-7 4 125 0,-5-2 1 0,-4 0-126 16,1-3 0-16,-4-2 51 0,0-1-1 0,-2 0-50 15,-4 0 0-15,-2-1 39 0,-2 1 1 0,1 0-40 16,4-2 0-16,0-1 22 0,5-1 1 0,-1 2-23 16,4 1 0-16,0-1 15 0,4 1 1 0,2 1-16 0,5 3 0 15,6 0 4-15,1 0 1 0,7-2-5 0,5-3 0 16,8-3-2104-16</inkml:trace>
  <inkml:trace contextRef="#ctx0" brushRef="#br1" timeOffset="-139836.98">2737 13273 1557 0,'0'0'0'0,"0"0"0"15,0 0 0-15,0 0 38 0,0 0 0 0,0 1-38 0,0 1 0 16,0-1 22-16,4 3-1 0,0-1-21 0,4 0 0 16,-2 2 54-16,5-1 0 0,7-2-54 0,-1-4 0 15,4-2 48-15,6-4 1 0,-1-3-49 0,-1 0 0 0,1-2 30 16,2-1-1-16,3-1-29 0,-3 0 0 0,1-1 27 15,1 0 0-15,-1 0-27 0,0 2 0 0,-2 3 31 16,0-2 2-16,-5 5-33 0,2 2 0 0,1 4 52 16,-2 2 2-16,1 2-54 0,-4 1 0 0,-2 2 59 0,-1 1 0 15,-1 2-59-15,-4 3 0 0,-3 5 58 0,-1 1 2 16,-5 2-60-16,-3 2 0 0,-3-1 53 0,-2 7 0 16,2-4-53-16,-6 0 0 0,-4 1 42 0,-3 1 1 15,-5-1-43-15,4-2 0 0,-7 0 29 0,1 1 1 16,-4 0-30-16,2 1 0 0,-1 1 25 0,-4 4 1 15,3-2-26-15,1-3 0 0,1-1 19 0,-1 1 1 0,1 0-20 16,4-4 0-16,4 1 16 0,4-2 0 0,2-2-16 16,1-2 0-16,2-1 16 0,3-1 1 0,-1-4-17 15,4-1 0-15,2-2 20 0,0-2 2 0,5-1-22 16,-2 3 0-16,-1-1 24 0,-2 0 2 0,8-1-26 16,0 3 0-16,5 1 33 0,3-4-1 0,4 1-32 15,3 0 0-15,1 1 35 0,3-4 0 0,1-2-35 16,-4 0 0-16,2 0 32 0,-4-2 1 0,5 2-33 15,-1 0 0-15,-1 0 33 0,4 3 2 0,1 2-35 16,-4 0 0-16,2 0 28 0,-2-1 1 0,-2 3-29 16,1-4 0-16,1 2 25 0,-1-1 1 0,-1 1-26 15,-3 0 0-15,-4 1 18 0,-1-3 0 0,-3-1-18 16,-3-2 0-16,1 0 12 0,-6-2 2 0,-1 1-14 16,1-1 0-16,-5 2-2502 0</inkml:trace>
  <inkml:trace contextRef="#ctx0" brushRef="#br1" timeOffset="-139626.424">3723 13725 1784 0,'0'0'0'0,"2"-4"0"0,1-3 0 0,-1-2 9 15,1-4 0-15,0 1-9 0,-3 0 0 0,-3 1 5 0,0 0 1 16,-2 3-6-16,-3 4 0 0,-2 0 57 0,-2 4 2 16,-6 2-59-16,-3 1 0 0,-7 2 26 0,-6 1 1 15,1 2-27-15,-6 2 0 0,-2 1 19 0,0 1 1 16,-1 1-20-16,1 1 0 0,-2 1 41 0,-4 0 2 15,3 0-43-15,-2-1 0 0,-1 0 55 0,1 0 0 16,0 1-55-16,-3-1 0 0,-1 0 60 0,2 0 1 0,-1-1-61 16,6-3 0-16,43-10-1753 0</inkml:trace>
  <inkml:trace contextRef="#ctx0" brushRef="#br1" timeOffset="-135252.933">4193 12394 1381 0,'0'0'0'0,"0"0"86"0,0 0 2 16,0 0-88-16,-9-6 0 0,9 6 165 0,-8 1 0 16,8-1-165-16,-16 14 0 0,2 1 105 0,-7 2 2 15,5 2-107-15,-2 2 0 0,6 2 29 0,-3 1 0 16,6 3-29-16,-4 2 0 0,5 2 32 0,-1 6-1 0,1-1-31 15,3 8 0-15,-2 7 30 0,3 8 1 0,4-1-31 16,0 4 0-16,0 0 22 0,-4 3 2 0,4 1-24 16,4 2 0-16,-4 2 21 0,3 0 1 0,-3 1-22 15,-3 0 0-15,-1-1 18 0,3-4 0 0,-4-1-18 16,5-3 0-16,0-7 15 0,2-1 1 0,2-3-16 16,3-1 0-16,6 6 13 0,-1-1 1 0,4-4-14 15,2-7 0-15,4-6 13 0,5-3 2 0,0-2-15 16,5-3 0-16,3 0 16 0,2 1 1 0,0-1-17 15,-2-2 0-15,1-3 27 0,-2-1 1 0,1-3-28 16,1-4 0-16,-2-3 28 0,3-1 2 0,-4-7-30 0,-3-4 0 16,-30-2-1978-16</inkml:trace>
  <inkml:trace contextRef="#ctx0" brushRef="#br1" timeOffset="-127706.117">6514 13222 1985 0,'0'0'0'0,"3"-2"0"15,-1-1 0-15,1 0 52 0,-1 1 2 0,4-1-54 16,4 0 0-16,6-2 114 0,4-1-1 0,6 1-113 16,3 2 0-16,6 3 80 0,6 3-1 0,4 0-79 15,-2 1 0-15,6-1 31 0,-1 2 0 0,6-1-31 16,5 1 0-16,6-2 18 0,2 0 1 0,0 1-19 15,0 2 0-15,0-6 15 0,-5 0-1 0,2 0-14 16,-7 0 0-16,-1 0 14 0,-2-3 0 0,-4-2-14 16,-2 0 0-16,-4 0 13 0,-5 2 0 0,-3-3-13 0,-7 3 0 15,-4 0 12-15,-7-1 1 0,-2 1-13 16,-3 0 0-16,-5-2 9 0,-4-1 1 0,-4-2-10 16,-4 0 0-16,0-3 8 0,-5 2 0 0,-5 1-8 0,-4-5 0 15,-8 0 6-15,-7 1 2 0,0 1-8 0,-1 0 0 16,1-1 6-16,-4 1 1 0,2-1-7 0,1-3 0 0,3 1 4 15,0 3 2-15,1-3-6 0,3 1 0 16,5 1 3-16,4 2 0 0,2-3-3 0,3 2 0 0,2 2 3 16,5 1-1-16,6 2-2 0,0 1 0 0,1 2 1 15,4 1 1-15,11 0-2 0,5 1 0 0,8-1 1 16,12 1 0-16,2 2-1 0,-2 2 0 0,6 4 2 0,2 2-1 16,2 2-1-16,0 4 0 0,6 2 1 0,-1 0 0 15,2 4-1-15,-4 1 0 0,0 0 1 0,-5 2 0 16,-2 1-1-16,-9 4 0 0,-8 3 2 0,-4 1 1 15,-2 0-3-15,-7-1 0 0,-1 1 4 0,-6 0 2 16,-7-1-6-16,-8-7 0 0,-6-1 5 0,-7-2 2 16,-2-1-7-16,-6-2 0 0,1-3 7 0,-4-1 0 15,-1 0-7-15,-4-4 0 0,-6-2 5 0,-1 1 2 0,1-2-7 16,-1-4 0-16,-1 1 6 0,4-5-1 0,4 3-5 16,6 4 0-16,28-7-2133 0</inkml:trace>
  <inkml:trace contextRef="#ctx0" brushRef="#br1" timeOffset="-126956.642">8726 12992 1608 0,'0'0'0'0,"5"-1"0"15,5-1 0-15,3 2 59 0,3 0 1 0,1-1-60 16,2-3 0-16,-4 1 107 0,0 0 1 0,3-2-108 15,3 1 0-15,3 0 22 0,0 1 1 0,3-1-23 16,4-3 0-16,5 1 36 0,0 0 0 0,6-1-36 16,-4 2 0-16,3 1 17 0,1-1-1 0,1 0-16 15,-2 2 0-15,1 1 12 0,-4 1 0 0,0 2-12 16,-1 3 0-16,-2 2 9 0,0 3 1 0,-5 3-10 0,-1-1 0 16,-7 0 13-16,2 1 1 0,-6 1-14 0,-6 1 0 15,-7 1 29-15,-5-1 0 0,-5 2-29 0,-2 1 0 16,-3 0 37-16,-6 2 2 0,-2 2-39 0,1 1 0 15,-10 2 39-15,0 3 0 0,-5 0-39 0,2-2 0 0,-4 2 27 16,1 0 0-16,-1-2-27 0,1-3 0 0,-1-1 20 16,2-2 1-16,2-3-21 0,1 3 0 0,2-2 20 15,0-1-1-15,5-2-19 0,1 1 0 0,4-1 13 16,1-1 2-16,8-1-15 0,-2 2 0 0,7 1 10 16,-2-1 1-16,5-1-11 0,2-4 0 0,4-1 11 15,-1-2 0-15,4 1-11 0,3-1 0 0,5 0 14 16,4 1 0-16,0-3-14 0,4-2 0 0,5-2 21 0,4 0-1 15,-1 2-20-15,1-2 0 0,2 0 20 0,-2 1 1 16,3-1-21-16,-4-3 0 0,2-2 31 0,-1-1 0 16,-1 0-31-16,-1 1 0 0,-3 0 36 0,1 0 1 15,-1-3-37-15,-7-3 0 0,-1 2 31 0,-1-2 1 0,-4 0-32 16,2 1 0-16,-2-2 22 0,-2-1 1 0,0-1-23 16,-1-2 0-16,-13 16-2200 0</inkml:trace>
  <inkml:trace contextRef="#ctx0" brushRef="#br1" timeOffset="-126743.822">9806 13217 2060 0,'0'0'0'0,"-8"-1"0"16,-8-1 0-16,-7 0 40 0,-5 1 1 0,-6-1-41 0,-4 2 0 16,-4 2 68-16,1 1 2 0,-5 2-70 15,0 3 0-15,-1 0 91 0,-2 4 1 0,3-1-92 0,1 0 0 16,2 1 31-16,2-1 2 0,-1 0-33 0,7 1 0 15,2-1 20-15,4 1 0 0,5-1-20 0,3 0 0 0,4 0 18 16,4-2 1-16,2-2-19 0,4-1 0 0,7-6-1953 16</inkml:trace>
  <inkml:trace contextRef="#ctx0" brushRef="#br1" timeOffset="-126460.043">10537 13105 2110 0,'0'0'0'0,"6"-2"0"16,6 2 0-16,0-3 43 0,9 0 0 0,0 0-43 16,0 3 0-16,-1 0 78 0,1 1 1 0,1 2-79 15,-1-1 0-15,-3 1 18 0,1-3 1 0,0 2-19 16,0-1 0-16,-3 1 36 0,1 0 0 0,-4 1-36 16,0 0 0-16,-13-3-1848 0</inkml:trace>
  <inkml:trace contextRef="#ctx0" brushRef="#br1" timeOffset="-126244.557">10529 13491 2161 0,'0'0'0'0,"0"-3"0"0,2 0 0 0,1 0 5 16,-3 1 1-16,3 0-6 0,2 1 0 0,1-2 6 0,2 0 0 15,7-2-6-15,4-2 0 0,5 1 7 0,4 0 1 16,-1 1-8-16,0-3 0 0,-1 0 3 0,0-1 1 16,-3-1-4-16,3 2 0 0,-26 8-1656 0</inkml:trace>
  <inkml:trace contextRef="#ctx0" brushRef="#br1" timeOffset="-125903.02">10971 13057 1746 0,'0'0'0'0,"1"-3"0"16,4-2 0-16,0-3 29 0,3-3 1 0,0 0-30 16,0 2 0-16,1 1 57 0,-1 0 2 0,2 2-59 15,6-1 0-15,0 3 95 0,4-3 2 0,0 2-97 16,0 2 0-16,-1 3 35 0,2 2 1 0,0-1-36 0,0 4 0 15,4 3 23-15,-4 3-1 0,-1 0-22 0,1 2 0 16,2 1 28-16,-3 2 2 0,1 3-30 0,0 2 0 16,4 2 32-16,-3 6 1 0,2-1-33 0,-1 1 0 0,4 1 31 15,-2 2 2-15,4 1-33 0,-3-3 0 0,2 3 28 16,2 2 0-16,-1-5-28 0,-2 2 0 0,0 1 21 16,-4 0 1-16,1 1-22 0,1-1 0 0,-1-2 27 15,1 4 1-15,1-8-28 0,-1-3 0 0,-2-7 21 0,1-2-1 16,0-7-20-16,1-4 0 0,-25-4-1960 0</inkml:trace>
  <inkml:trace contextRef="#ctx0" brushRef="#br1" timeOffset="-125696.74">11951 12831 2161 0,'0'0'0'0,"-8"5"0"15,-5 4 0-15,-8 7 49 0,-4 3 1 0,-4 5-50 16,1 3 0-16,-6 3 90 0,-4 3 1 0,0 5-91 16,1 5 0-16,-5 3 61 0,-1 4 0 0,-1 3-61 15,-2-1 0-15,-1 5 28 0,-5 0 0 0,-1 3-28 16,-1 5 0-16,0 3 15 0,0 2 2 0,1-4-17 16,5-4 0-16,48-62-1989 0</inkml:trace>
  <inkml:trace contextRef="#ctx0" brushRef="#br1" timeOffset="-121521.325">838 11479 1575 0,'-9'-14'0'0,"9"14"184"0,-11-18 1 15,-4-20-185-15,1 5 0 0,9 6 125 0,0 5 1 16,5 1-126-16,0 4 0 0,4 1 24 0,-3 2 2 15,2 4-26-15,2 1 0 0,0 6 37 0,1 3 0 16,-1 1-37-16,5 2 0 0,6 5 42 0,0 3-1 0,1 0-41 16,1 4 0-16,-2-1 38 0,4 3 2 0,1 1-40 15,0-1 0-15,-4 1 29 0,4 1 1 0,0 0-30 16,-1 1 0-16,-2 2 20 0,3 0 2 0,-4 5-22 16,2 0 0-16,-4 2 20 0,1 1 1 0,-4-2-21 15,4 1 0-15,-3-2 17 0,3-2 1 0,-2-4-18 16,2-1 0-16,0-2 17 0,-3-2 1 0,0-2-18 15,-4-2 0-15,2 1 14 0,2-3 2 0,-5 1-16 16,-3-7 0-16,-5-4-2042 0</inkml:trace>
  <inkml:trace contextRef="#ctx0" brushRef="#br1" timeOffset="-121242.022">1433 11202 2161 0,'0'0'0'0,"-2"1"0"0,2 1 0 0,0 1 36 16,-3 0 0-16,-6 7-36 0,-3 6 0 0,-5 7 102 15,-7 7 1-15,2-1-103 0,-2-1 0 0,1 1 102 16,-2-1 1-16,1 1-103 0,2-1 0 0,-2 6 35 0,0 4 0 16,2-2-35-16,1-3 0 0,5-1 21 0,-2 0 2 15,2-1-23-15,2-1 0 0,-2-3 29 0,0-1 1 16,-1-3-30-16,1-2 0 0,0 0 20 0,1-2 2 15,0-1-22-15,-3 3 0 0,5 0 14 0,-3-1 2 16,7-4-16-16,-2-6 0 0,11-10-2167 0</inkml:trace>
  <inkml:trace contextRef="#ctx0" brushRef="#br1" timeOffset="-121009.137">1996 11412 1834 0,'0'0'0'0,"0"5"0"0,0 5 0 16,0 7 37-16,-4 4 0 0,4 4-37 0,0 3 0 15,-4 6 60-15,0 2-1 0,1-4-59 0,2-4 0 16,-4-2 132-16,2-6 0 0,3-2-132 0,0-3 0 15,0-2 38-15,-4-2 0 0,4-6-38 0,0 3 0 0,0-7 28 16,4-1 0-16,-1 0-28 0,-2 0 0 0,-1 0-1818 16</inkml:trace>
  <inkml:trace contextRef="#ctx0" brushRef="#br1" timeOffset="-120858.133">1959 11143 1821 0,'0'0'0'16,"0"-3"0"-16,0-2 0 0,0-3 50 0,0-1 1 15,0 2-51-15,5 1 0 0,-2 3 74 0,5 3 1 16,-3-3-75-16,3 1 0 0,1 2 2 0,2 2 1 16,4 1-3-16,4-3 0 0,-2 3 35 0,4 2 1 0,0-2-36 15,-4 3 0-15,-17-6-1611 0</inkml:trace>
  <inkml:trace contextRef="#ctx0" brushRef="#br1" timeOffset="-120541.102">2373 11278 1444 0,'0'0'0'0,"0"3"0"15,0 2 0-15,0 3 1 0,-3 1 1 0,1 2-2 16,-1 2 0-16,-1-2 6 0,-4 0 0 0,-2 3-6 16,-1-4 0-16,-2 1 81 0,-4-3 1 0,1 4-82 15,0-2 0-15,-2 1 38 0,1 0 2 0,1-1-40 16,3-3 0-16,5 1 28 0,3-6 0 0,0 1-28 0,5 0 0 16,0-3 81-16,0 3-1 0,0 1-80 15,8-1 0-15,-1 0 100 0,4 0 0 0,6 2-100 0,4-4 0 16,3 3 97-16,6-1-1 0,-1 0-96 0,-3 2 0 15,-6 1 81-15,1 0 0 0,0 2-81 0,-1 5 0 0,-2-2 63 16,-1 3 0-16,-1 1-63 0,0-1 0 0,-6 2 47 16,1-4-1-16,-6 4-46 0,-4-3 0 0,-2 3 38 15,-4-4 0-15,-6 1-38 0,-2 0 0 0,-4-1 29 16,-4 3 1-16,-5-3-30 0,3-4 0 0,-3-3 23 16,-3 0-1-16,4-2-22 0,4-2 0 0,0 1 18 15,4 0 1-15,1-2-19 0,6-2 0 0,7-1 14 0,3 0-1 16,0-4-13-16,3-4 0 0,-3 11-2202 0</inkml:trace>
  <inkml:trace contextRef="#ctx0" brushRef="#br1" timeOffset="-120251.719">3113 10899 1871 0,'0'0'0'0,"1"7"0"16,6 2 0-16,-2 9 0 0,3 4 0 0,-4 1 0 15,1 3 0-15,3 2-24 0,0 1 0 0,0 2 24 16,-3 3 0-16,3 4 47 0,-3 3 0 0,3 0-47 16,-4 2 0-16,4-2 30 0,-3-3-1 0,3 0-29 15,-3 2 0-15,-2-2 27 0,-3 3 0 0,0-3-27 0,0 0 0 16,0-2 129-16,0-3 0 0,-3-3-129 0,3-3 0 15,-5-3 100-15,2-6-1 0,1-3-99 0,-1-4 0 16,-2-3 74-16,1-3 2 0,0-3-76 0,0-4 0 0,4 2-1979 16</inkml:trace>
  <inkml:trace contextRef="#ctx0" brushRef="#br1" timeOffset="-120019.616">3516 11240 2098 0,'0'0'0'16,"-2"1"0"-16,2 1 0 0,-4 1 21 0,-3 2 2 16,-2 4-23-16,-4 4 0 0,-3 4 81 0,-5 2-1 15,-1 0-80-15,-5-1 0 0,0-4 61 0,-5-1 1 16,-1-2-62-16,-3-2 0 0,0-2 25 0,-7-3 2 0,-2 1-27 16,2 0 0-16,3 0 16 0,2-1 1 0,0 0-17 15,-1-4 0-15,8 0 43 0,0 0-1 0,6-4-42 16,-1 0 0-16,7-3 56 0,2 1 2 0,4 1-58 15,0 0 0-15,5 1 37 0,3-1 0 0,2-3-37 16,3-5 0-16,0 13-2089 0</inkml:trace>
  <inkml:trace contextRef="#ctx0" brushRef="#br1" timeOffset="-119432.094">3185 10686 1859 0,'0'0'0'0,"8"7"0"0,4 1 0 15,6 10 8-15,6 6 0 0,1-2-8 0,-4 5 0 16,0 1 27-16,-1 4 1 0,1-2-28 0,-3 0 0 16,-1 0 84-16,-1-1 0 0,0-1-84 0,-3 2 0 0,0 2 33 15,-1-1 0-15,1 1-33 0,-3 3 0 0,1 1 23 16,2 2-1-16,-6-1-22 0,1-4 0 0,-1-1 42 16,-1-4-1-16,-1 1-41 0,-5-6 0 0,3 3 53 15,-3-6 1-15,0-4-54 0,0-2 0 0,0-4 51 0,-3-4 1 16,3-1-52-16,0-2 0 0,0 0 46 0,0-3 1 15,-3 2-47-15,1-2 0 0,2 0 38 0,0 0 2 16,0 0-40-16,0 0 0 0,0-2 30 0,0-2 1 16,2-3-31-16,4 1 0 0,-1 1 23 0,3-1 0 15,5-2-23-15,1 0 0 0,5 3 16 0,-1 1 1 16,2 2-17-16,-4 0 0 0,-1 2 11 0,1 2 1 0,0-2-12 16,-2-2 0-16,5-1 9 0,-1 0 0 0,2 1-9 15,1-1 0-15,0 0 7 0,1 0 0 0,2 0-7 16,-3-5 0-16,-1 2 7 0,1-1-1 0,-3-1-6 15,-6 0 0-15,-2-4 6 0,-2 1 0 0,-2 1-6 16,-4 4 0-16,-2 4 10 0,0-1 0 0,-5 0-10 16,0 1 0-16,-3-2 14 0,0-1 1 0,-4 2-15 15,-9-2 0-15,0 2 16 0,-4 0 0 0,-1 1-16 16,1 0 0-16,6 2 18 0,1 4 0 0,1-1-18 16,5 1 0-16,4 1 18 0,4 2 0 0,2-1-18 15,-1 0 0-15,3 1 16 0,3-1 0 0,2 3-16 0,3 2 0 16,1 2 13-16,7 1 2 0,5-1-15 0,0-2 0 15,4 0 10-15,4 0 1 0,-2-1-11 0,2 1 0 16,-5 0 8-16,1-2 1 0,1-1-9 0,-1-3 0 0,1 0 7 16,2-4-1-16,-2-2-6 0,-5-2 0 15,-1-2 5-15,1-1 0 0,0-2-5 0,-1 0 0 0,1 1 5 16,0 1-1-16,0 0-4 0,-4-1 0 0,-17 7-2383 16</inkml:trace>
  <inkml:trace contextRef="#ctx0" brushRef="#br1" timeOffset="-117371.159">4313 11092 1709 0,'0'0'0'0,"0"0"0"15,-6 0 0-15,6 0-2 0,-13 0 1 0,13 0 1 16,-21 13 0-16,21-13-1 0,-27 29 1 0,16-10 0 15,6 3 0-15,2 3 75 0,3-1 2 0,3 1-77 16,5-1 0-16,0 0 40 0,5 1 1 0,1-3-41 16,2-3 0-16,0-3 32 0,2-3 1 0,-1-1-33 0,2-2 0 15,-6-1 75-15,1 1 0 0,1-7-75 0,-6 2 0 16,1-5 58-16,-4-3 1 0,4-2-59 0,1-6 0 16,2-2 65-16,4-3 1 0,-4-1-66 0,0-2 0 0,-1-2 61 15,1-1 0-15,0-2-61 0,-2-1 0 0,-1-2 54 16,1-1 0-16,-6-1-54 0,-2 2 0 0,-3 3 43 15,-3-1-1-15,-1 1-42 0,3 4 0 0,-4 4 33 16,-3-1 1-16,2 4-34 0,-1 3 0 0,1 6 26 16,0 2 1-16,-2 0-27 0,4 2 0 0,0 0 21 0,0 0 0 15,3 2-21-15,-2 3 0 0,-2-2 15 0,5 3 0 16,0 5-15-16,0 2 0 0,5 4 13 0,3 2 0 16,1 2-13-16,2 0 0 0,-1 1 9 0,3 2 1 15,-1-2-10-15,1-2 0 0,3-1 9 0,-3 0 0 16,3-3-9-16,-3-3 0 0,2-4 7 0,-2-2 1 0,2-3-8 15,1 0 0-15,-16-4-2240 0</inkml:trace>
  <inkml:trace contextRef="#ctx0" brushRef="#br1" timeOffset="-117050.463">4791 11064 1960 0,'0'0'0'0,"0"2"0"15,0-2 0-15,0 0 34 0,0 1 0 0,0 5-34 16,0 2 0-16,0 5 61 0,0 4 1 0,0 2-62 15,3 2 0-15,2 1 116 0,3 2 1 0,0-2-117 16,-2-3 0-16,2 0 38 0,4-6 0 0,-4-1-38 0,1-2 0 16,-4-4 25-16,1-1 0 0,-4-2-25 15,1-1 0-15,2-1 42 0,-2 1 1 0,-1-2-43 0,1-2 0 16,2-1 43-16,-2-2 1 0,-2-4-44 0,6-4 0 16,-2-6 31-16,3-3 2 0,-4 0-33 0,-2 1 0 15,1 2 22-15,0 2 0 0,2 0-22 0,-2 1 0 0,-1 1 15 16,3 0 1-16,1 2-16 0,-1 3 0 0,0 6 4 15,-5 1 2-15,3 1-6 0,2 0 0 0,-2 1 1 16,3 1 0-16,2 1-1 0,3 3 0 0,2 0 0 0,0 4 0 16,4 3 0-16,1 4 0 0,1-1 0 0,2 3 0 15,-1 1 0-15,1 1 0 0,-3-2-1 0,-2 4 1 16,-4-2 0-16,3-2 0 0,1-3 0 0,-4-1 0 16,-1 0 0-16,-1-5 0 0,-2-1 0 0,-3 0 0 15,-2-4 0-15,2 0 0 0,-5-3-2124 0</inkml:trace>
  <inkml:trace contextRef="#ctx0" brushRef="#br1" timeOffset="-116865.253">5293 11028 2048 0,'0'0'0'0,"-1"1"0"16,1 2 0-16,0-3 42 0,-4 3 1 0,4 2-43 15,-4 3 0-15,1 2 72 0,-1 2-1 0,3 6-71 16,1 1 0-16,0 0 107 0,0 3 1 0,1-2-108 15,3-4 0-15,0-3 36 0,4-2 0 0,-3-1-36 16,-2-4 0-16,0-1 22 0,2-5 0 0,-3 1-22 16,1 1 0-16,0-1 23 0,2 3 0 0,-2-4-23 15,-1-5 0-15,-2 5-1990 0</inkml:trace>
  <inkml:trace contextRef="#ctx0" brushRef="#br1" timeOffset="-116094.742">5464 10926 1771 0,'0'0'0'0,"1"0"0"0,6 0 0 0,-1 0 5 16,5 0-1-16,-3 0-4 0,0 0 0 0,2 2 22 16,-2 1 0-16,0 2-22 0,0 3 0 0,-4 3 37 15,1-2 0-15,3 2-37 0,0 2 0 0,0 0 22 16,-1-1 0-16,1 1-22 0,0 0 0 0,-5 1 15 0,1 2 0 16,1 0-15-16,0 1 0 0,1-3 33 0,-1 4-1 15,0-1-32-15,-2 0 0 0,2-1 53 0,3 0 0 16,-3-2-53-16,3 1 0 0,-4-6 56 0,4 2 0 15,-3-1-56-15,0-4 0 0,1-4 53 0,-4-1 1 0,1-1-54 16,0 0 0-16,2 0 52 0,-3 0 2 0,1-3-54 16,0-5 0-16,2-5 43 0,3-1 0 0,0-3-43 15,-7-1 0-15,3-1 36 0,-3-3-1 0,-1 2-35 16,-1 4 0-16,1 3 30 0,-4 2-1 0,3 2-29 16,-2 1 0-16,3 1 24 0,-5 3 2 0,2-1-26 15,-7 0 0-15,2 2 20 0,0-3 1 0,0 1-21 16,-1 2 0-16,1 3 15 0,0 1 2 0,0 1-17 15,0 1 0-15,3 0 14 0,0 2 0 0,2-2-14 16,-2 5 0-16,5 1 10 0,0-1 2 0,0 5-12 16,5 3 0-16,-2 4 7 0,5 3 2 0,2 0-9 0,1 1 0 15,2-2 7-15,4-3 0 0,1 2-7 0,1 3 0 16,3-4 6-16,2 2-1 0,-2 1-5 0,2-1 0 16,-3 0 6-16,-4 0-1 0,4 2-5 0,0 0 0 15,0 4 5-15,-1 1-1 0,-2-3-4 0,-5 0 0 16,-4-2 6-16,-2-1 1 0,1 1-7 0,-4-8 0 15,-4-3 10-15,2-1 0 0,1-4-10 0,-3-3 0 0,0-2 12 16,0-1 1-16,0-1-13 0,-3 1 0 0,1-2 14 16,2-2 1-16,-8-3-15 0,0-1 0 0,-4-7 15 15,-9 1 1-15,5-4-16 0,2 0 0 0,1-4 15 16,0-6-1-16,2 4-14 0,-2 1 0 0,0 2 13 0,1 2 0 16,1 1-13-16,-2 2 0 0,0 3 11 0,-1 3 2 15,3 0-13-15,-2 0 0 0,-3 2 9 0,2 1 1 16,1-1-10-16,5 1 0 0,0 2 8 0,0 1-1 15,5 1-7-15,1-1 0 0,-3 0 4 0,5 2 0 16,-3 0-4-16,3 0 0 0,0 0 1 0,0 0 1 16,0 0-2-16,0 2 0 0,5 0 0 0,3-1 1 0,0 1-1 15,5 1 0-15,3 0 0 0,6 2 0 0,-1 0 0 16,-5-2 0-16,-2-3 0 0,0 0 0 0,-4 1 0 16,-1-1 0-16,-2-1 0 0,-3 1 0 0,1-3 0 15,0 1 0-15,1-1 0 0,-1-2 0 0,0-1 0 16,-2-1 0-16,2 1-1 0,0-2-1 0,0-1 2 15,-2 1 0-15,0 1-3 0,-3 1 0 0,1 0 3 16,3-1 0-16,-4 1-7 0,0 1 1 0,0 1 6 16,0-1 0-16,0 5-2355 0</inkml:trace>
  <inkml:trace contextRef="#ctx0" brushRef="#br1" timeOffset="-115764.416">5894 11278 1771 0,'0'0'0'0,"0"-3"0"0,2 1 0 15,1 0 21-15,-3 1-1 0,0-1-20 0,0 1 0 0,0-1 28 16,0 2 1-16,0 2-29 0,5-1 0 15,3 1 69-15,1-1-1 0,4 1-68 0,0-2 0 0,1-2 31 16,4 1 1-16,-2-1-32 0,-4 1 0 0,3-1 20 16,-3 2 0-16,1-6-20 0,2-1 0 0,-3-1 38 15,6 1 2-15,-5-5-40 0,-1 3 0 0,-1-2 64 16,-4-2 1-16,-1 1-65 0,-4-6 0 0,1 1 61 0,-3-2 2 16,-5 3-63-16,2 2 0 0,-5 4 56 0,0 5 0 15,-1 1-56-15,1 0 0 0,-2 4 44 0,-1-3 1 16,-2 2-45-16,0 1 0 0,-4 1 34 0,1 2-1 15,-2 1-33-15,2 4 0 0,4 1 25 0,-1 2 0 16,2 2-25-16,3 3 0 0,1 3 19 0,4 1 1 16,3 1-20-16,3-1 0 0,4 3 14 0,4-3 0 0,5 1-14 15,-2-2 0-15,5 0 11 0,4 1 2 0,1-1-13 16,-4-1 0-16,1 1 10 0,4-3 1 0,1-1-11 16,-1 0 0-16,1-4 10 0,-1-2 0 0,4-2-10 15,-5-1 0-15,2-3 14 0,-1-1-1 0,1-2-13 16,-6 0 0-16,1-2 11 0,0 0 1 0,-4-1-12 15,2-1 0-15,-19 4-2205 0</inkml:trace>
  <inkml:trace contextRef="#ctx0" brushRef="#br1" timeOffset="-115363.781">7054 11213 1808 0,'0'0'0'0,"4"1"0"0,0-1 0 0,4 2 24 16,2 0 1-16,1-1-25 0,-3 1 0 0,-3-2 49 0,3 0 2 16,-3 0-51-16,3 0 0 0,-4 0 55 0,1 0 0 15,3-3-55-15,-3-2 0 0,1-3 33 0,1 0 2 16,-1-2-35-16,-1-4 0 0,0 0 21 0,-2-5 1 15,2 2-22-15,-5-1 0 0,3 2 19 0,-3 0 1 16,1-1-20-16,3 1 0 0,-4 2 26 0,1 0 1 16,2 1-27-16,2 0 0 0,2 2 45 0,-3 3 1 15,1-1-46-15,0 3 0 0,0 2 47 0,1 3 0 0,-1 1-47 16,3 1 0-16,1 3 47 0,2 2 1 0,-1 3-48 16,6 4 0-16,-2 4 37 0,5 4 0 0,-4 1-37 15,4 4 0-15,-2 2 33 0,4 2-1 0,-3 0-32 16,1-1 0-16,2-1 27 0,1 1 1 0,2-1-28 15,-4-1 0-15,3-2 22 0,1 1-1 0,-4-2-21 16,1-2 0-16,-2-2 17 0,0-4 1 0,-1-2-18 16,-2-1 0-16,1-5 17 0,1-5-1 0,1-3-16 15,-1-3 0-15,-18 3-2142 0</inkml:trace>
  <inkml:trace contextRef="#ctx0" brushRef="#br1" timeOffset="-115133.872">7603 10871 2060 0,'0'0'0'0,"-5"8"0"0,-8 8 0 0,-4 9 105 16,-7 7 1-16,1 2-106 0,0 6 0 0,2 4 130 0,0 2 1 16,-1 3-131-16,-2 0 0 0,-2-1 87 0,1 1-1 15,-1-3-86-15,1-3 0 0,1-2 33 0,-1-8-1 16,1 3-32-16,1 1 0 0,-1-2 24 0,4 1-1 15,5-4-23-15,1-5 0 0,8-5 16 0,2-3 1 16,8-8-17-16,2-5 0 0,-6-6-2138 0</inkml:trace>
  <inkml:trace contextRef="#ctx0" brushRef="#br1" timeOffset="-114497.181">8962 10787 2110 0,'0'0'0'15,"-6"-2"0"-15,-2 1 0 0,-8-1 27 0,-5 1 1 16,-4-1-28-16,-1 4 0 0,-7 1 28 0,-1 1 0 16,-4 4-28-16,1 0 0 0,-4 0 95 0,3 2-1 0,1 1-94 15,7 0 0-15,4 0 35 0,2 0 1 0,9 0-36 16,2-3 0-16,5 2 22 0,3-3 2 0,3 0-24 16,4-2 0-16,1-1 24 0,2 1 1 0,8 1-25 15,4 1 0-15,7 1 27 0,2 3 0 0,6-5-27 16,-2 2 0-16,6 0 27 0,0 0 0 0,2 0-27 15,-2 0 0-15,1 1 21 0,-2 2 2 0,2 0-23 16,-2 2 0-16,0-4 15 0,-2 3 2 0,-1-1-17 16,-5 0 0-16,-4 0 11 0,-4 0 2 0,-5 2-13 15,-3-1 0-15,-4 6 15 0,-4 1 1 0,-5-2-16 16,-1-1 0-16,-5-2 17 0,-5 0 0 0,-4-1-17 16,1-2 0-16,-8-3 17 0,-1 0 1 0,-3-2-18 15,0 1 0-15,-4-7 17 0,2 1 1 0,-4 1-18 0,1-2 0 16,-4-3 14-16,2-2 0 0,6-1-14 0,4 2 0 15,4 3 11-15,5-1 0 0,7-4-11 16,5-4 0-16,4 10-2228 0</inkml:trace>
  <inkml:trace contextRef="#ctx0" brushRef="#br1" timeOffset="-114344.485">9257 10955 1470 0,'0'0'0'15,"0"0"0"-15,0 0 0 0,0 0 1 0,0 1 1 16,0-1-2-16,0 0 0 0,0 0-1105 0</inkml:trace>
  <inkml:trace contextRef="#ctx0" brushRef="#br1" timeOffset="-114164.666">9295 11016 1394 0,'0'0'0'0,"0"2"0"16,0 0 0-16,0 2-1 0,0 0 1 0,0 5 0 16,0 4 0-16,0 4-27 0,0 4 0 0,0 1 27 15,0-2 0-15,0 3 49 0,0 4 0 0,0-4-49 16,2 4 0-16,1 2 34 0,2-1 0 0,3-1-34 16,-3-6 0-16,1-1 31 0,1-1 0 0,1-1-31 0,-1-6 0 15,-2-4 124-15,-2-1 0 0,-1-3-124 0,0 0 0 16,-1-4 92-16,2 0 0 0,-3-2-92 0,2-3 0 15,-2 5-1500-15</inkml:trace>
  <inkml:trace contextRef="#ctx0" brushRef="#br1" timeOffset="-113867.136">9329 10321 1746 0,'0'0'0'16,"0"2"0"-16,0-2 0 0,0 0 1 0,-3 3 1 16,3 2-2-16,0 6 0 0,-2 2 1 0,1 7 1 15,1 2-2-15,1 4 0 0,4 4 43 0,-3 6 1 16,1-1-44-16,2 1 0 0,2 1 22 0,1-1 1 0,0 4-23 16,-3 4 0-16,-2 4 16 0,2 4 2 15,-3 0-18-15,1-3 0 0,0-4 37 0,2-4 2 0,-3 2-39 16,1 1 0-16,0-1 47 0,-3 3 1 0,0-4-48 15,0-2 0-15,0-5 48 0,5-4 1 0,-2-4-49 16,2-3 0-16,-1-5 44 0,1-3 1 0,2-5-45 16,-1-2 0-16,-6-9-1707 0</inkml:trace>
  <inkml:trace contextRef="#ctx0" brushRef="#br1" timeOffset="-113667.294">9538 10893 1871 0,'0'0'0'0,"0"2"0"0,-3-2 0 15,-1 3 53-15,0-2 1 0,-6 6-54 0,-9 2 0 0,-3 4 93 16,-4 1 0-16,-3 0-93 0,1-1 0 0,2-4 60 16,1 1 0-16,-1-1-60 0,-2 1 0 0,2-1 38 15,-3-1 2-15,4 0-40 0,4 2 0 0,0 1 22 16,1-3 1-16,7 0-23 0,0-4 0 0,13-4-1806 15</inkml:trace>
  <inkml:trace contextRef="#ctx0" brushRef="#br1" timeOffset="-113396.491">9973 11132 2086 0,'0'0'0'0,"0"0"0"15,0 0 0-15,0 0 25 0,0 0 2 0,0 0-27 16,0 0 0-16,0 0 60 0,0 0 0 0,0 0-60 0,0 0 0 15,0 0 0-15,0 0 2 0,0 0-2 0,0 0 0 16,0 0-1696-16</inkml:trace>
  <inkml:trace contextRef="#ctx0" brushRef="#br1" timeOffset="-112987.122">10740 10538 1054 0,'0'0'0'0,"3"0"0"15,-2-4 0-15,3 0 122 0,-1 4-1 0,-3-3-121 16,1 3 0-16,2 0 97 0,-3 0 2 0,2 0-99 16,1 0 0-16,-3 0 66 0,3 0 2 0,-3 0-68 15,-3 3 0-15,3-3 32 0,-3 2 2 0,-2 6-34 16,-3 8 0-16,0 7 23 0,-1 6 2 0,4 7-25 16,2 6 0-16,6 7 20 0,-1 3 1 0,4 6-21 15,0 3 0-15,6-3 41 0,0 4 2 0,1 0-43 16,0 1 0-16,0 0 73 0,2 2 0 0,-5-5-73 15,-2-6 0-15,-3-6 70 0,-4-7 1 0,-1-5-71 0,-1-4 0 16,-1-7 79-16,-3-4-1 0,-1-8-78 0,-4-5 0 16,-2-8 66-16,-1-8 1 0,0-11-67 0,5-4 0 15,8 23-1833-15</inkml:trace>
  <inkml:trace contextRef="#ctx0" brushRef="#br1" timeOffset="-112652.096">10609 10562 2173 0,'0'0'0'0,"0"0"0"0,14-24 0 0,1 4 20 0,2-9 1 16,9 1-21-16,-1 4 0 0,7 3 22 0,6 4 2 15,4 6-24-15,1 6 0 0,-2 7 113 0,5 6 1 16,1 4-114-16,4 3 0 0,6 7 36 0,0 5 1 0,-1 1-37 16,-2 2 0-16,-7 2 25 0,-3 4 0 0,-4-1-25 15,-3 3 0-15,-4 3 41 0,-4 2 1 0,-8-3-42 16,-9-1 0-16,-7-4 38 0,-5-2 0 0,-13-4-38 15,-7-2 0-15,-6-7 35 0,-11 1 0 16,-1-7-35-16,-6-4 0 0,-4-4 32 0,-6-3 1 0,-1-4-33 16,1-3 0-16,-5 0 27 0,-3-3 1 0,5-1-28 15,4-1 0-15,7-1 23 0,4 2 2 0,6-1-25 16,5-1 0-16,8 3 17 0,7 2 1 0,9-2-18 16,4 4 0-16,6 2 12 0,4 1 0 0,12-2-12 15,6-1 0-15,-25 3-2300 0</inkml:trace>
  <inkml:trace contextRef="#ctx0" brushRef="#br1" timeOffset="-112404.315">11581 10429 2224 0,'0'0'0'0,"0"0"0"0,-14 32 0 0,-2-2 19 16,-2 9 1-16,-2 7-20 0,2 5 0 0,4 4 38 15,1 6 0-15,3-1-38 0,6 1 0 0,4 1 104 16,0-2-1-16,6 2-103 0,5 1 0 0,2-1 33 0,3 3 2 16,1-5-35-16,4-3 0 0,0-6 23 0,4-4-1 15,-1-4-22-15,-1 0 0 0,-3-7 35 0,1 1 0 16,0-7-35-16,-5-6 0 0,1-10 31 0,-4-6 1 16,0-10-32-16,-1-6 0 0,0-8 22 0,-3-6 0 15,-4-1-22-15,-2-6 0 0,-3 29-2127 0</inkml:trace>
  <inkml:trace contextRef="#ctx0" brushRef="#br1" timeOffset="-112233.072">11780 10912 2123 0,'0'0'0'0,"0"0"0"16,29 14 0-16,-2 2 40 0,10 3 0 0,-1 3-40 15,4-1 0-15,5 4 48 0,-2 0 0 0,2 6-48 16,-4-1 0-16,0 6 47 0,2 4 1 0,-1-2-48 15,-4-8 0-15,0-3 18 0,1-4 0 0,-6-4-18 16,-1-3 0-16,-6-5 10 0,-3-6 1 0,-5-7-11 0,-2-4 0 16,-16 6-1839-16</inkml:trace>
  <inkml:trace contextRef="#ctx0" brushRef="#br1" timeOffset="-112059.357">12305 10926 1947 0,'0'0'0'0,"-8"3"0"0,-7 2 0 0,-5 3 17 15,-11 5 1-15,3-4-18 0,-6 4 0 0,2 6 36 16,2-2 0-16,-3 5-36 0,-1 4 0 0,1 1 115 16,-1 1-1-16,1 4-114 0,2 1 0 0,4 0 38 0,2 2 2 15,7-5-40-15,1 0 0 0,1-1 25 16,3-2 1-16,0-5-26 0,5-1 0 0,4-6 52 0,-1-4 1 16,3-3-53-16,2-3 0 0,0-5-1889 0</inkml:trace>
  <inkml:trace contextRef="#ctx0" brushRef="#br1" timeOffset="-111808.856">12674 10250 2086 0,'0'0'0'0,"10"11"0"16,3 10 0-16,11 14 28 0,6 11 1 0,0-1-29 15,-1 8 0-15,0-1 67 0,-4 3 2 0,-4 4-69 16,-5 3 0-16,-10 3 80 0,-3 1 1 0,-6 1-81 0,-3-4 0 16,-9-1 29-16,-2-1 1 0,-5-2-30 0,-4-2 0 15,-3 0 18-15,-7 0 1 0,-1-2-19 0,-1-4 0 16,-2-3 36-16,-1-2-1 0,-1-2-35 0,-4-6 0 16,-2-3 50-16,0-5 0 0,2-10-50 0,5-7 0 0,41-13-2031 15</inkml:trace>
  <inkml:trace contextRef="#ctx0" brushRef="#br1" timeOffset="-107434.841">4348 12802 2110 0,'0'2'0'0,"0"-2"109"16,0 3 1-16,-5 22-110 0,5 2 0 15,3-3 174-15,2 0 1 0,0 0-175 0,3 1 0 0,-3 0 109 16,0 2 1-16,1 0-110 0,0 2 0 0,1 4 27 15,-2 3 1-15,2 1-28 0,1-1 0 0,2 1 26 0,1 2 1 16,-1-2-27-16,-1-4 0 0,2 0 24 0,-3-4 1 16,5-1-25-16,-3 1 0 0,1-3 17 0,-3 0 1 15,1-1-18-15,-1 2 0 0,0-2 17 0,0 2 1 16,-3-3-18-16,3-5 0 0,-3-5 12 0,0-3 1 16,-2-6-13-16,2 0 0 0,-5-4 11 0,3-1-1 15,-3-1-10-15,1-2 0 0,-1 3-2378 0</inkml:trace>
  <inkml:trace contextRef="#ctx0" brushRef="#br1" timeOffset="-107066.6">4139 12836 1482 0,'0'0'0'0,"3"-5"0"0,2-3 0 15,3-5-2-15,-3-1 1 0,6-2 1 0,2 0 0 16,4 2-9-16,1 0 1 0,6 1 8 0,-3 2 0 16,1 2-6-16,2 1 0 0,5 1 6 0,-4 4 0 15,4 2 2-15,-4-1-1 0,1 2-1 0,-1 3 0 0,1 2 2 16,2 1 1-16,-4 4-3 0,-1 2 0 16,-3 6 6-16,1 2 1 0,0 4-7 0,-5 2 0 0,-4 2 57 15,1 2 0-15,-5-3-57 0,-3 2 0 0,-5-1 99 16,-5 1 0-16,-6-6-99 0,-2 3 0 0,-3-4 88 15,-1 2 1-15,-4-2-89 0,-4-3 0 0,-1 0 89 0,-3-2-1 16,-1-1-88-16,1-3 0 0,1-4 70 0,-3-3 1 16,3-2-71-16,2-3 0 0,1-1 57 0,-1-1 0 15,2-4-57-15,7-1 0 0,1-4 34 0,6-1 0 16,2 1-34-16,5 4 0 0,3 3 23 0,3 1-1 16,5-2-22-16,5-4 0 0,-13 8-1879 0</inkml:trace>
  <inkml:trace contextRef="#ctx0" brushRef="#br1" timeOffset="-106758.558">4892 12641 1985 0,'0'0'0'0,"-5"5"0"15,0-2 0-15,-3 5 5 0,-3 1 1 0,1 4-6 16,-2 3 0-16,0 4 11 0,3 1 1 0,-2 4-12 0,4 2 0 16,-1 3 107-16,0 2 0 0,0 0-107 0,5 1 0 15,2 2 39-15,-3-2 0 0,3 0-39 0,2 5 0 16,3-3 27-16,0 3 1 0,4 0-28 0,0 0 0 0,0-3 72 16,-1 0 0-16,4-4-72 0,2 1 0 0,-1-4 57 15,4-2 1-15,-3-2-58 0,0-4 0 0,0-4 48 16,3-2-1-16,-4-3-47 0,1-1 0 0,0-4 49 15,0-1 2-15,-4-2-51 0,2-1 0 0,-3-2 30 0,-3-2 1 16,3-1-31-16,-3 0 0 0,-5 3-2161 0</inkml:trace>
  <inkml:trace contextRef="#ctx0" brushRef="#br1" timeOffset="-105995.456">5126 13121 1884 0,'0'0'0'0,"0"-2"0"0,3-1 0 0,2 0-5 0,-2 1 1 15,-1 1 4-15,1-1 0 0,2 0 1 0,-2 1 1 16,-2-1-2-16,4-3 0 0,3 2 47 0,3 0 0 16,-1-3-47-16,6-2 0 0,0 0 26 0,4 0 0 15,-2 2-26-15,0 4 0 0,1-3 21 0,-2 4 1 16,1-2-22-16,2-1 0 0,4 3 67 0,-1-2 1 0,-3 1-68 15,-2 4 0-15,-2 1 105 0,-3 2 0 0,-2-1-105 16,-2 1 0-16,-4-2 88 0,-2-1 0 0,0 1-88 16,-1 2 0-16,-2 3 70 0,0-4 0 0,0 8-70 15,-5 5 0-15,1 4 53 0,-3 2 2 0,-2 1-55 16,-1-2 0-16,-6-1 39 0,0-2-1 0,-1 1-38 16,-4 3 0-16,0-3 32 0,0 1 1 0,4-1-33 15,-2 2 0-15,4-4 21 0,0-2 2 0,-1 0-23 16,6-5 0-16,2 0 19 0,0 0 1 0,3-2-20 15,2-2 0-15,3-1 20 0,0-1 1 0,0-1-21 16,3 3 0-16,0-1 23 0,4 0-1 0,4 1-22 16,2 1 0-16,3-5 22 0,4 2 0 0,3-1-22 0,-3 1 0 15,1 0 20-15,0 1 2 0,0-4-22 0,-1-2 0 16,1-2 22-16,5 2 0 0,-6-3-22 0,1 0 0 16,0 0 26-16,-4 0 0 0,4-2-26 0,-3-2 0 0,-3 0 19 15,1-1 0-15,-3 0-19 0,0 0 0 0,-5 1 15 16,-2 1-1-16,1 1-14 0,-1 1 0 0,0-3 8 15,2-1 0-15,-1-3-8 0,4-3 0 0,-11 14-2560 16</inkml:trace>
  <inkml:trace contextRef="#ctx0" brushRef="#br1" timeOffset="-105793.289">5757 13258 2186 0,'0'0'0'15,"-5"4"0"-15,-3 0 0 0,-3 4 20 0,-3 5 1 16,-5-4-21-16,1 2 0 0,-7 1 42 0,-1-1-1 15,-3-3-41-15,-1-1 0 0,-3 1 52 0,-4 0-1 0,4-1-51 16,-4-1 0-16,2 0 42 0,-2 1 0 0,4-4-42 16,-1-3 0-16,6-3 26 0,0-2 0 0,8-1-26 15,-1 1 0-15,2 0 52 0,5 0-1 0,6 1-51 16,0-1 0-16,3 0 71 0,0 2 1 0,5 0-72 16,0 0 0-16,0 1 41 0,0-3 1 0,0 0-42 15,0-2 0-15,0 7-2159 0</inkml:trace>
  <inkml:trace contextRef="#ctx0" brushRef="#br1" timeOffset="-105477.226">5727 12657 1960 0,'0'0'0'0,"9"3"0"0,7 3 0 0,10 2 47 16,2 3 1-16,6 5-48 0,-1 3 0 0,1 6 69 16,-1 5-1-16,1 4-68 0,-4 2 0 0,0 2 31 15,-2 6 0-15,-3 1-31 0,1 4 0 0,-1 5 57 0,-4 4 0 16,-4 1-57-16,-6-2 0 0,-6 1 32 0,-5-1-1 16,-5-3-31-16,-1 0 0 0,-4 0 43 0,-2 0 1 15,-4-5-44-15,1-2 0 0,-4-2 74 0,2-4 1 16,-1-5-75-16,-2-2 0 0,-1-8 77 0,-3-3 1 15,2-4-78-15,-4-2 0 0,-3-3 67 0,4-4 2 0,-4-1-69 16,4 2 0-16,-1 0 57 0,2 1 1 0,4-5-58 16,-1 0 0-16,8-2 37 0,0-1 1 0,5-5-38 15,4-12 0-15,4 13-2362 0</inkml:trace>
  <inkml:trace contextRef="#ctx0" brushRef="#br1" timeOffset="-103071.975">12136 12261 1709 0,'0'0'0'16,"0"0"0"-16,5 6 0 0,-5-6 66 0,11 11 0 16,-11-11-66-16,17 30 0 0,-4-9 147 0,0 3 1 15,3 4-148-15,1 4 0 0,1 3 106 0,2 3-1 0,4 0-105 16,3 3 0-16,5 2 26 0,-1 1 1 0,2 3-27 16,4 4 0-16,-4 5 28 0,2 4 1 0,0 1-29 15,0 1 0-15,2 3 26 0,1 0 1 0,-7-2-27 16,-4-1 0-16,-5 1 20 0,-1-1 1 0,-8-2-21 15,-2 2 0-15,-5-2 18 0,-3 0 0 0,-3-3-18 16,-8-4 0-16,-1-6 17 0,-7-2 1 0,-7-1-18 16,0 2 0-16,-9 0 12 0,-2 3 2 0,-4-5-14 15,-4-3 0-15,-1-4 11 0,-3-2 0 0,-3-4-11 16,-2 1 0-16,-7 0 9 0,-1-1 0 0,4-13-9 16,5-9 0-16,50-9-2016 0</inkml:trace>
  <inkml:trace contextRef="#ctx0" brushRef="#br1" timeOffset="-92029.125">5551 7942 1004 0,'0'0'0'15,"0"0"90"-15,-3 0-1 0,-14 6-89 0,4-1 0 16,5-4 242-16,3-1 0 0,2 0-242 0,0 0 0 0,1 0 165 15,2 0 0-15,0-1-165 0,0-4 0 0,0-1 16 16,0 1 1-16,0-5-17 0,5-4 0 0,3-3 55 16,0-7 1-16,2 2-56 0,-2 3 0 0,1 1 60 15,2 3 1-15,-3-6-61 0,2 0 0 0,1-1 42 16,-1 0 1-16,-3-2-43 0,1 2 0 0,2 2 38 16,1 1 2-16,-3 1-40 0,2 4 0 0,1 4 32 0,3-2 2 15,2 4-34-15,-3 2 0 0,-4 4 30 0,3 4 0 16,0 4-30-16,1 2 0 0,0 4 28 0,3 1 2 15,0 3-30-15,-4 1 0 0,1 7 30 0,-3 0 1 16,3-2-31-16,2 5 0 0,3-2 27 0,1 4 0 16,-1-1-27-16,-1 2 0 0,4 0 24 0,3 4 0 15,-3-1-24-15,1-3 0 0,-5 0 22 0,3 0 0 0,0-3-22 16,-2-5 0-16,3-3 20 0,-6-1 1 0,3-6-21 16,-2 1 0-16,1-2 14 0,-1-1 2 0,-3-4-16 15,0-1 0-15,-4-2 11 0,3-3 0 0,-3-3-11 16,-1 0 0-16,-8 3-2182 0</inkml:trace>
  <inkml:trace contextRef="#ctx0" brushRef="#br1" timeOffset="-90120.369">31681 6634 829 0,'0'0'0'0,"0"0"0"0,-3-17 0 0,3 17 16 16,-3-32-1-16,1 11-15 0,1 5 0 0,-1-1 75 16,-1 6 2-16,2-2-77 0,2 5 0 0,2 4 105 15,0-1 2-15,-1 3-107 0,1 2 0 0,4 2 16 16,1-1 0-16,4 11-16 0,4 0 0 0,7 9 40 0,4 9-1 15,1 9-39-15,1 7 0 0,1 15 76 0,4 8 1 16,-2 4-77-16,0 5 0 0,-2 7 46 0,2 7 0 16,-2 0-46-16,-3 3 0 0,-5-2 31 0,-2-3 2 15,-6 4-33-15,-1-4 0 0,-4 0 41 0,-1 4 1 16,-3-4-42-16,-3-5 0 0,-4-2 44 0,-3-1 1 0,0-1-45 16,1-8 0-16,-3 4 42 0,1-2 0 0,-2-2-42 15,0-7 0-15,-2-4 38 0,-1 0-1 0,0-4-37 16,-3-2 0-16,-2-7 32 0,0-2 2 0,-5-7-34 15,-3 6 0-15,-3-2 30 0,-3 2 0 0,-5-5-30 16,-2-3 0-16,-3-6 26 0,-3-4 1 0,5-7-27 16,6-7 0-16,32-14-1616 0</inkml:trace>
  <inkml:trace contextRef="#ctx0" brushRef="#br1" timeOffset="-88830.511">6674 6764 1709 0,'0'0'0'16,"0"0"104"-16,0 0 1 0,0 0-105 0,4-3 0 0,-4 3 186 16,4 0-1-16,-4 0-185 0,3 0 0 0,-3 0 111 15,4 1 1-15,-4-1-112 0,15 22 0 0,1-1 28 16,4 7 1-16,4 1-29 0,-3-1 0 0,-3 3 31 15,2-3 0-15,1 4-31 0,5 4 0 0,2 5 36 16,3 0 1-16,-1 4-37 0,2 4 0 0,1-3 27 0,2 6 0 16,2 2-27-16,-4 3 0 0,1 3 25 0,-1 6-1 15,1-5-24-15,-5 0 0 0,-1-5 23 0,-1-1-1 16,-3-3-22-16,2 4 0 0,-6-1 23 0,1-1 0 16,0-2-23-16,-4-3 0 0,1-7 21 0,1-6 1 15,-1-3-22-15,-1-1 0 0,4-5 18 0,0 0 0 16,-2-7-18-16,-5-1 0 0,2 0 15 0,-3 0 1 0,-1-9-16 15,0-4 0-15,0-11 14 0,1-4-1 0,0-5-13 16,-4-5 0-16,3-7 12 0,-4-2 1 0,1-5-13 16,1-4 0-16,-2-2 9 0,-2-3 1 0,0-2-10 15,1-3 0-15,-1-9 12 0,1-1 0 0,1-1-12 16,-4 1 0-16,1 3 14 0,0 2 1 0,3-4-15 16,0 2 0-16,-3-3 13 0,3 0 0 0,-4 3-13 15,4 2 0-15,3 2 15 0,-1 0 0 0,0 6-15 16,4-2 0-16,3 4 11 0,-1-1 0 0,4 3-11 15,-1 7 0-15,1 1 9 0,1 7 0 0,0 0-9 16,-4 1 0-16,-1 3 7 0,-1 2 1 0,1 2-8 0,-4 4 0 16,-2 1 5-16,1 0 1 0,-6 5-6 0,0-1 0 15,-5 8-2441-15</inkml:trace>
  <inkml:trace contextRef="#ctx0" brushRef="#br1" timeOffset="-88643.875">7694 7399 2248 0,'0'0'0'15,"-13"6"0"-15,-6 3 0 0,-12 7 5 16,-12 5 0-16,2-1-5 0,-5 4 0 0,0 2 22 0,-4-1-1 16,-1 2-21-16,2-7 0 0,-2-4 61 0,1 2 0 15,1-6-61-15,3 4 0 0,-1-3 24 0,4 3 1 16,2-8-25-16,4-5 0 0,37-3-1855 0</inkml:trace>
  <inkml:trace contextRef="#ctx0" brushRef="#br1" timeOffset="-85925.774">7858 7753 1168 0,'0'0'0'0,"0"0"0"0,0 0 0 0,0 0 103 15,0 0 1-15,0 0-104 0,0 0 0 0,0 0 170 0,0 0-1 16,0 0-169-16,0 0 0 0,0 0 106 0,0 0 0 15,0 0-106-15,0 0 0 0,0 0 31 0,3-4 0 16,-3 4-31-16,5-7 0 0,-5 7 33 0,8-6-1 0,-8 6-32 16,12-6 0-16,-12 6 30 0,21-15 2 15,-21 15-32-15,26-16 0 0,-10 9 23 0,0-1 1 0,1 3-24 16,-3-3 0-16,1 0 21 0,-1 0 2 0,2-3-23 16,0 2 0-16,2-3 28 0,-2 0 1 0,4-1-29 15,3 4 0-15,2 1 30 0,4 0 2 0,-1-5-32 16,3 2 0-16,1 0 36 0,1 1 1 0,1 3-37 15,-1 2 0-15,-3 5 58 0,1 8 0 0,-4-4-58 16,3 0 0-16,-5 0 58 0,1 1 0 0,-1 0-58 16,-1 1 0-16,-1-1 39 0,-3-2 0 0,0 2-39 15,-3 0 0-15,-6 3 38 0,2-4 0 0,-7 1-38 16,1 3 0-16,-7 0 39 0,1-2 0 0,-2 2-39 16,-2 5 0-16,-7 1 37 0,2 2 1 0,-5 0-38 0,-3 0 0 15,-4-1 31-15,-1 1 0 0,-1 2-31 0,1-6 0 16,-3-1 27-16,2 2 0 0,-2-3-27 0,-2 1 0 15,5-3 20-15,-4-2 2 0,1 2-22 0,-1 3 0 0,-1-3 16 16,1 1 2-16,-1 2-18 0,5-3 0 0,2 2 15 16,5 1-1-16,-2 0-14 0,3 2 0 0,0 1 15 15,2-1 0-15,2 1-15 0,1-5 0 0,3 2 13 16,0-3 1-16,-1-1-14 0,4 1 0 0,2-2 12 16,0-1 0-16,0-1-12 0,0 3 0 0,0-1 11 15,0 0 1-15,5 2-12 0,3 0 0 0,2 2 9 0,1-1 0 16,3-2-9-16,2-3 0 0,1-1 9 0,3-3 0 15,0 2-9-15,-2-2 0 0,-2-2 10 0,-2-1 0 16,5 0-10-16,-1 2 0 0,-2-3 11 0,4 1 1 16,1 2-12-16,2-3 0 0,-3 3 14 0,1 1-1 0,0 0-13 15,4 1 0-15,-1-1 13 0,-2 0 0 16,2 4-13-16,-1-4 0 0,-3 0 10 0,1 0 1 0,0-4-11 16,-4 3 0-16,-1 1 8 0,-3 0 1 0,-3 0-9 15,1-5 0-15,-8 2 3 0,2 0 0 0,-5 0-3 16,1 1 0-16,-1 2-2579 0</inkml:trace>
  <inkml:trace contextRef="#ctx0" brushRef="#br1" timeOffset="-85654.034">8757 7810 1847 0,'0'0'0'0,"-2"0"0"0,2 0 0 15,0 0-3-15,-1 0 1 0,-4 0 2 0,-3 0 0 16,-5 2-22-16,-1-1-1 0,-10 1 23 0,-2 1 0 16,-4-3 40-16,-3 2 0 0,-4-1-40 0,3 1 0 0,4 1 27 15,-3-3 0-15,1 2-27 0,-3 1 0 0,1-3 24 16,2 3 2-16,2-3-26 0,1 5 0 0,4-2 74 16,4 2 2-16,-3-1-76 0,2 0 0 0,-4-4 134 15,-1 0 1-15,2 0-135 0,-2 0 0 0,-2 0 105 16,0 1 2-16,4-2-107 0,-1-7 0 0,26 8-1959 15</inkml:trace>
  <inkml:trace contextRef="#ctx0" brushRef="#br1" timeOffset="-84642.698">10516 6577 1557 0,'0'0'0'16,"0"0"0"-16,-3 0 0 0,3 0 48 0,-5 3 2 15,5-3-50-15,-20 0 0 0,-4 0 91 0,-3 0 1 16,0 0-92-16,0 0 0 0,-2-3 83 0,0 0 0 16,-4 1-83-16,-1-3 0 0,1 2 23 0,-6 0 1 0,3 0-24 15,-1-2 0-15,-1 0 23 0,0-4 1 0,4 6-24 16,1-2 0-16,2 3 37 0,0 2 0 0,2 0-37 15,2 0 0-15,1 0 40 0,2-1 2 0,-1 1-42 16,4 0 0-16,0 1 44 0,4 6 1 0,4-6-45 16,-3 1 0-16,3 0 41 0,2 1 1 0,5 1-42 15,-2 0 0-15,5-4 32 0,0 1 2 0,1 2-34 16,-3-1 0-16,2 1 27 0,0 0 1 0,1 0-28 16,2 2 0-16,0-3 23 0,0 1 2 0,-3 0-25 15,3 2 0-15,0 3 21 0,0 0 1 0,3 1-22 0,-1 7 0 16,4 1 28-16,2 2 0 0,2 2-28 0,-2 0 0 15,-4 2 28-15,4-2 0 0,-3 1-28 0,3 2 0 16,2 1 37-16,1 2 0 0,-3 2-37 0,0-7 0 16,1 0 44-16,-1 0 1 0,0 2-45 0,0-4 0 0,-3 4 45 15,0 2 1-15,0-3-46 0,-1 6 0 0,0 1 41 16,-1 5 2-16,-2-2-43 0,-1 0 0 0,-1-1 33 16,-2 1 1-16,-1-4-34 0,3 1 0 0,-4-2 28 15,2 1 0-15,-2 2-28 0,0-1 0 0,-3 5 22 16,0 2-1-16,0-3-21 0,-1-2 0 0,-2 0 17 15,1 1 1-15,-3-4-18 0,-1-4 0 0,1-1 12 0,1-2 1 16,-3 0-13-16,2 0 0 0,-3 2 13 0,4 1 0 16,1-1-13-16,1 0 0 0,5 1 13 0,-1-1-1 15,1 0-12-15,0-2 0 0,1-2 9 0,-1 1 1 16,2-2-10-16,3-5 0 0,0 0 9 0,0-4 0 0,-4 1-9 16,4-3 0-16,4-2 9 0,-3 1 0 15,2-3-9-15,1 1 0 0,-4 0 9 0,1 1 0 0,5-3-9 16,1 4 0-16,4-1 7 0,-1 0 0 0,2 1-7 15,3 1 0-15,2-4 7 0,-1-1 1 0,2-3-8 16,-1 2 0-16,4 1 8 0,0-3 0 0,-1 0-8 16,6 0 0-16,-2-5 8 0,3 2-1 0,5 3-7 15,-2 0 0-15,7 0 8 0,-2 3 0 0,5-3-8 16,-1 2 0-16,6-2 14 0,1 0-1 0,5 0-13 16,8 0 0-16,10 0 19 0,7 0 1 0,4 3-20 15,8 2 0-15,7 3 21 0,6 3 0 0,17-11-21 16,8-8 0-16,-126 8-2717 0</inkml:trace>
  <inkml:trace contextRef="#ctx0" brushRef="#br1" timeOffset="-83426.614">28534 6631 1646 0,'0'0'0'0,"0"0"84"0,0 0 0 0,0 0-84 16,20-2 0-16,-20 2 144 0,26-3 0 0,-26 3-144 15,32 0 0-15,-12 0 90 0,4 3 0 0,0-3-90 16,-1 0 0-16,-1 0 31 0,0 2 1 0,0-2-32 0,-2 0 0 15,0 0 23-15,-1 3 1 0,4-3-24 0,2-3 0 16,4 1 20-16,1-1 0 0,2-2-20 0,2 2 0 16,1 0 16-16,1 1 1 0,1-1-17 0,-2 2 0 15,-2-1 16-15,1 0 0 0,-1 2-16 0,1-4 0 16,-1 1 15-16,-1-1 0 0,0 3-15 0,0-2 0 0,0 1 12 16,1 0 1-16,-1 1-13 0,-1 1 0 0,-4-3 12 15,-3 1 0-15,-2 2-12 0,-3 2 0 0,-3 1 11 16,-3 0 0-16,-2 2-11 0,-2-4 0 0,-1 3 11 15,-3-1 0-15,0 1-11 0,0 4 0 0,-1 5 8 16,1 0 1-16,-2 6-9 0,-1 3 0 0,0 10 6 0,-1 1 1 16,1 3-7-16,-1 1 0 0,1-6 7 0,0 3 0 15,-2-1-7-15,-2 3 0 0,0 1 6 0,1-1 2 16,1 2-8-16,0 3 0 0,-2 5 9 0,1 6 0 16,-3-4-9-16,1-2 0 0,0-2 15 0,0-6-1 15,0 6-14-15,-1 1 0 0,3 4 21 0,1 3 0 16,0-3-21-16,0-1 0 0,0-1 23 0,0-3 2 0,1 1-25 15,3 2 0-15,0 4 32 0,3 0-1 0,-1 1-31 16,1-6 0-16,-1-2 34 0,2 0-1 0,0-6-33 16,-2 2 0-16,1-5 32 0,-1 1 0 0,-1-1-32 15,0-2 0-15,-4-4 34 0,-1-1 0 0,-3-2-34 16,0-3 0-16,-2-2 31 0,-1 0 0 0,-1-6-31 16,1-2 0-16,0-5 27 0,-2-3 0 0,-2 3-27 15,0 0 0-15,1 0 22 0,-1-1-1 0,-1 1-21 16,-2 0 0-16,1 0 17 0,-3 2 1 0,-1-6-18 15,-1 1 0-15,-2-2 17 0,0 1-1 0,-2-4-16 16,-3 4 0-16,-2-2 15 0,-2 4 0 0,-3-3-15 0,1 2 0 16,-2-3 11-16,-3 1 0 0,2 0-11 0,-1 2 0 15,1-4 9-15,-1 6 0 0,-2-4-9 0,-4 3 0 16,-6 2 7-16,-5 3-1 0,-2-1-6 0,-1 4 0 16,-2 3 2-16,-5 1 0 0,9-4-2 0,2-4 0 0,50-10-2544 15</inkml:trace>
  <inkml:trace contextRef="#ctx0" brushRef="#br1" timeOffset="-61568.514">1508 14224 1583 0,'0'0'0'0,"0"0"57"0,-2 0 0 0,-22 8-57 15,4 0 0-15,2 0 90 0,5 3 0 0,1-3-90 16,0 1 0-16,3 2 46 0,4-4 0 0,-1 2-46 16,4 2 0-16,2 0 34 0,0 1 0 0,0 2-34 15,5 2 0-15,0 3 11 0,-1 3-1 0,4 0-10 16,4 0 0-16,0 0 3 0,3-1 0 0,1-1-3 16,0 3 0-16,-4-1 1 0,4 2 2 0,2-1-3 15,2-1 0-15,1-3 1 0,5 2 0 0,-1 0-1 16,1 1 0-16,2 2 1 0,1-1 0 0,5-1-1 0,-4 1 0 15,3-3 1-15,1-2 0 0,2-3-1 0,3 0 0 16,-1-1 5-16,3 0 1 0,1-6-6 0,-1 2 0 16,1-2 11-16,1-4 0 0,-2 1-11 0,5-2 0 0,1-3 18 15,-1 0 1-15,0 2-19 0,-1-1 0 0,1-1 25 16,-5-1 1-16,6-1-26 0,-1 1 0 0,0-3 26 16,-3 0 2-16,2-1-28 0,-4 0 0 0,1 0 25 15,-4 1 1-15,3-3-26 0,2-1 0 0,2-1 18 16,1-1 0-16,0-1-18 0,-3 0 0 0,2-1 13 0,-2-3 1 15,2 0-14-15,-2-1 0 0,3 0 9 0,-1 0 1 16,2-1-10-16,3-1 0 0,-4 1 3 0,0 1 2 16,-1 0-5-16,1 0 0 0,0 2 1 0,-3 3 0 15,4-2-1-15,2 2 0 0,-3 0 0 0,4 0 0 16,-4 2 0-16,0-1 0 0,-4 1-2 0,1 1 0 0,1 1 2 16,4 1 0-16,1 3-12 0,1-4 2 0,1 3 10 15,-5 1 0-15,3-1-14 0,-2 1-1 0,-4 2 15 16,5 1 0-16,-2 1-22 0,0 2 0 0,0 1 22 15,0 0 0-15,-3 3-22 0,2-1 0 0,1 0 22 16,1 1 0-16,-1-1-16 0,3 0 0 0,-7 1 16 16,1 1 0-16,-5-1-12 0,-1 1-1 0,1 2 13 15,-5 1 0-15,4 0-6 0,-4-1 0 0,2-1 6 16,2-1 0-16,0-2-1 0,1 1 0 0,-3-1 1 16,2 2 0-16,-1-2 0 0,3 1 0 0,-3-3 0 15,3-1 0-15,-1-3 1 0,-2 0 0 0,4-1-1 16,2-4 0-16,2-3 8 0,-1-1 0 0,2-2-8 15,1-2 0-15,1-1 13 0,-1-1 1 0,3 0-14 0,2 0 0 16,3 0 18-16,1-3 1 0,0 1-19 0,0-1 0 16,-3 1 19-16,-1-2 1 0,3 0-20 0,0 0 0 0,1 0 17 15,0 1 1-15,3-1-18 0,-4 0 0 0,-3 2 16 16,3 0 2-16,-3 2-18 0,2 4 0 0,-2 3 13 16,-2 4 0-16,2 2-13 0,-1 2 0 0,-4 2 16 15,0 1 0-15,2 0-16 0,0 2 0 0,0-1 15 16,1 3 2-16,-3 1-17 0,4 0 0 0,-4 1 15 15,0 4-1-15,0-2-14 0,0 0 0 0,4 0 12 0,-2 0 0 16,1 0-12-16,1 0 0 0,-4 2 10 0,3 1 1 16,-3-3-11-16,5 2 0 0,-1 0 8 0,1-1 1 15,-2-1-9-15,-6-1 0 0,2-2 7 0,-2-2 0 16,-2 0-7-16,2 2 0 0,2 0 4 0,-2 0 1 16,2-1-5-16,-2-1 0 0,1 0 2 0,3-1 0 0,-4-2-2 15,3-1 0-15,3-1 1 0,1 1 1 16,1-1-2-16,3 1 0 0,3 1 2 0,2 0 0 0,2 1-2 15,1-3 0-15,3-1 1 0,2 0 0 0,0 2-1 16,-3-1 0-16,0-1 1 0,1 0 1 0,2 0-2 16,2 0 0-16,1 0 2 0,-3 0 0 0,4 0-2 15,3 2 0-15,2-1 1 0,2 1 1 0,2-2-2 16,4 0 0-16,4 2 3 0,0-1 1 0,4 1-4 16,-4-1 0-16,1 1 3 0,2 0 2 0,-3-2-5 15,-9-2 0-15,-4-1 8 0,-6-4-1 0,-4 1-7 16,-4 1 0-16,-1-6 11 0,-6 0 0 0,1-3-11 15,-9 0 0-15,-6-2 10 0,-5-2 1 0,-5 1-11 0,-4 0 0 16,-3-4 18-16,0 0 1 0,-4 1-19 0,-2-1 0 16,-4 1 25-16,-3-1-1 0,-2 4-24 0,0 1 0 0,0 3 26 15,-5 4 1-15,3-2-27 0,2-5 0 0,-8 16-2106 16</inkml:trace>
  <inkml:trace contextRef="#ctx0" brushRef="#br1" timeOffset="-57099.091">10137 7932 1494 0,'0'0'0'0,"0"0"55"0,0 0 1 0,0 0-56 0,16-6 0 15,-16 6 117-15,16-5 1 0,-16 5-118 0,17-13 0 16,-17 13 86-16,23-28 1 0,-12 12-87 0,2 2 0 15,-4-2 27-15,2 0 1 0,2-3-28 0,-3-3 0 0,1-5 23 16,2-3 2-16,-4-5-25 0,4-3 0 0,1-8 28 16,1-1 1-16,-3-4-29 0,1 2 0 0,3 2 23 15,0-3-1-15,-2-2-22 0,-2-2 0 0,-3 1 21 16,-3-4 1-16,-1 3-22 0,0 5 0 0,-5 4 24 16,-3 9 2-16,1-2-26 0,2 2 0 0,-5 4 24 15,2 0-1-15,3 4-23 0,0 2 0 0,0 6 24 0,0 2 1 16,0 4-25-16,5 5 0 0,0-1 22 0,1 7 0 15,-1 0-22-15,-2 3 0 0,4 3 22 0,1-1-1 16,3 4-21-16,1 7 0 0,6 2 18 0,-2 6 0 16,1 1-18-16,-4 5 0 0,-2 2 17 0,2-1 1 15,-3 1-18-15,1 1 0 0,2-2 14 0,1 1 2 0,2 2-16 16,-5 3 0-16,3 2 18 0,2 8 0 0,-3-3-18 16,0 2 0-16,-2 0 18 0,2-2 0 0,-1-5-18 15,1-1 0-15,0-5 16 0,0-1-1 0,-1-2-15 16,-4 0 0-16,0 1 15 0,-1 2 0 0,-1-3-15 15,-1-1 0-15,-2-6 12 0,-1-1 0 0,1-1-12 16,-3-3 0-16,5 1 11 0,-2 2 2 0,-3-7-13 16,0-2 0-16,0-1 10 0,0-6 1 0,0-1-11 15,0 1 0-15,0 1 9 0,0-3 0 0,1 0-9 16,3 0 0-16,-4 0-2112 0</inkml:trace>
  <inkml:trace contextRef="#ctx0" brushRef="#br1" timeOffset="-56897.953">10948 7381 1847 0,'0'0'0'0,"-8"2"0"0,0-1 0 0,-6 1 25 15,-7 1 1-15,-3-3-26 0,-4 0 0 0,-7 0 27 16,-5 0 0-16,0 0-27 0,-5 0 0 0,-4 0 63 16,-4 0 1-16,1 0-64 0,1 0 0 0,-3-3 40 15,3 0 1-15,1-2-41 0,12 2 0 0,4 1 22 16,9 2 1-16,6-3-23 0,4 3 0 0,4 3 11 0,6-1 0 15,2-1-11-15,2-1 0 0,1 0-1671 0</inkml:trace>
  <inkml:trace contextRef="#ctx0" brushRef="#br1" timeOffset="-55899.653">11015 7297 1042 0,'0'0'0'0,"-3"3"0"0,1 2 0 0,-4 3 42 16,0 3 0-16,-2 2-42 0,3 0 0 0,2 1 37 16,3 3 1-16,0-4-38 0,0 3 0 0,0-2 32 15,3 2 0-15,-1 3-32 0,1 1 0 0,0 4 19 16,2 5 0-16,3-1-19 0,1-3 0 0,-1 1 12 0,2-2 0 15,1-2-12-15,-1 0 0 0,1-6 9 0,1 1 0 16,1-6-9-16,0 0 0 0,3-3 13 0,-3-1 1 16,-1-3-14-16,1-1 0 0,0-3 15 0,0 0 0 15,-2 0-15-15,3-3 0 0,4-1 23 0,1-4 0 16,2 0-23-16,-7-5 0 0,0-6 28 0,-1-2 1 16,0-4-29-16,-1-3 0 0,1-6 38 0,-5 1 0 0,2 1-38 15,-1 1 0-15,-1 5 38 0,0 1 1 0,0 1-39 16,0 1 0-16,-6 2 42 0,-1 0-1 0,1 6-41 15,1 2 0-15,-3 5 46 0,2 6 0 0,1-1-46 16,-3 3 0-16,0 0 43 0,0 0-1 0,0 5-42 16,-3 1 0-16,1 4 34 0,-1 6 0 0,-2 1-34 15,0 7 0-15,-3 1 28 0,-3 7 1 0,3 0-29 16,2 1 0-16,1-3 21 0,2 2 2 0,-2-7-23 16,-1 3 0-16,4-1 19 0,-1-1 1 0,3-6-20 15,0 1 0-15,3-2 20 0,-3 0 2 0,5-3-22 0,0-4 0 16,3-2 22-16,0-1 0 0,0-6-22 0,0-1 0 15,1-4 24-15,1-1 1 0,4-6-25 0,0-2 0 16,-14 11-1697-16</inkml:trace>
  <inkml:trace contextRef="#ctx0" brushRef="#br1" timeOffset="-55603.572">11697 6601 1683 0,'0'0'0'0,"-1"4"0"0,-1 4 0 0,1 5 19 0,-3 3 0 15,3 4-19-15,1 4 0 0,-3 9 66 0,0 4 1 16,3 4-67-16,0 0 0 0,1 0 57 0,4-1 0 16,0 3-57-16,-2-1 0 0,2 4 25 0,-4-1-1 0,2 1-24 15,1 3 0-15,0-3 16 0,-4 3 0 0,2-2-16 16,0-1 0-16,-2-2 16 0,-2 1 1 0,0-4-17 15,-1 0 0-15,2-3 26 0,-3 5 1 0,0-10-27 16,4-3 0-16,0-6 36 0,0-5 1 0,0-5-37 16,0-3 0-16,0-3 31 0,1-8 2 0,2 0-33 15,5-6 0-15,-8 6-1705 0</inkml:trace>
  <inkml:trace contextRef="#ctx0" brushRef="#br1" timeOffset="-55390.811">12096 7262 1721 0,'0'0'0'0,"-2"0"0"0,-2 0 0 16,-4 0 18-16,-5 0 1 0,-6 2-19 0,-7 1 0 16,-7 0 34-16,-9 2-1 0,-1 3-33 0,-3-3 0 15,1 3 50-15,-1-4 0 0,-2 3-50 0,-1-1 0 16,-2 0 33-16,-2 1-1 0,6-1-32 0,5-3 0 16,2 4 22-16,7-1-1 0,6 0-21 0,1 1 0 0,2 1 30 15,7-4 1-15,4-1-31 0,2-1 0 0,6-2 44 16,0 0 2-16,5 0-46 0,2-2 0 0,1-1 31 15,0 0-1-15,7-6-30 0,6-7 0 0,-16 16-1684 0</inkml:trace>
  <inkml:trace contextRef="#ctx0" brushRef="#br1" timeOffset="-55014.065">11849 6664 1796 0,'0'0'0'0,"3"8"0"16,2 5 0-16,3 6 6 0,3 4 0 0,-1 6-6 15,1 4 0-15,1 0 5 0,1 4 1 0,0-1-6 16,-3-3 0-16,1 4 77 0,-2-4 0 0,2 4-77 16,-3 1 0-16,2 1 34 0,-5 2 0 0,3-1-34 15,-5-5 0-15,2-4 23 0,-2 1 2 0,-2-4-25 16,-1 1 0-16,0-7 56 0,-1 2 0 0,-1-8-56 16,1 0 0-16,1-4 62 0,-5 1 1 0,5-5-63 15,-3 0 0-15,3-8 60 0,0 0 1 0,0-3-61 16,0-2 0-16,0-2 50 0,0 1 2 0,3-2-52 15,5-6 0-15,5-5 42 0,4-3-1 0,-3 1-41 0,1 4 0 16,-2 4 32-16,-1 0 0 0,1 2-32 0,0 7 0 16,-4 0 26-16,3 4 1 0,-3 4-27 0,2-1 0 15,-1 2 18-15,3-4 1 0,2 5-19 0,-2 4 0 16,3 1 14-16,0 3 2 0,-2 1-16 0,2-3 0 0,-3-2 11 16,-5-2 1-16,2 0-12 0,1 3 0 0,-5-5 10 15,2 2 0-15,0 0-10 0,-1-2 0 0,-1-1 9 16,0 3 1-16,-1-3-10 0,0-1 0 0,0-1 8 15,-2 1 0-15,-2-4-8 0,1 1 0 0,0 2 5 16,1-3 2-16,-3-3-7 0,0 2 0 0,0 1-2180 0</inkml:trace>
  <inkml:trace contextRef="#ctx0" brushRef="#br1" timeOffset="-54479.731">12491 7283 1796 0,'0'0'0'16,"5"-3"0"-16,3 0 0 0,5 1 24 0,3-3 0 15,1 2-24-15,-2 3 0 0,4-3 39 0,-2 3-1 0,4 3-38 16,0 0 0-16,-1 2 84 0,-2 3 1 0,1 2-85 15,-5 1 0-15,2-3 33 0,0 1-1 0,-6 2-32 16,-2 2 0-16,-5-2 22 0,-3 2-1 0,-3-1-21 16,-2 1 0-16,-3 0 32 0,3-1 2 0,-6-1-34 15,-3 0 0-15,-5 2 34 0,-4 0-1 0,-1-1-33 16,2-4 0-16,1 0 33 0,-4-3 0 0,3-2-33 16,2-1 0-16,1-4 28 0,5-1 0 0,-2-2-28 15,5-1 0-15,4-2 24 0,1-2 1 0,4 1-25 16,2 1 0-16,2 0 19 0,1-5 1 0,5-1-20 15,0 0 0-15,0 0 15 0,2-1-1 0,1 3-14 0,2 1 0 16,-1 3 11-16,1-3 0 0,1 3-11 0,2 1 0 16,2 0 8-16,1-1-1 0,-3 0-7 0,3 5 0 15,2 3 5-15,0 3 1 0,-2-2-6 0,0 2 0 0,0 2 2 16,-3 2 1-16,1 0-3 0,1 6 0 16,0-3 1-16,1 2 2 0,-5 3-3 0,0-3 0 0,-3 1 1 15,1 3 0-15,-4-4-1 0,-4-1 0 0,1 2 0 16,-2 0 1-16,-1-5-1 0,0 0 0 0,-2-4 0 15,-2 1 0-15,0 1 0 0,2-1 0 0,-3 0 0 16,2-5 0-16,-3 2 0 0,4-1 0 0,0-1 0 0,-1-1 0 16,-1-4 0-16,1-2 0 0,1-4 0 0,0-1 0 15,0-4 0-15,3-2 0 0,3 3 0 0,5-1 0 16,-1-2 0-16,3 3 0 0,3 0 1 0,0 3 0 16,-2-1-1-16,5 3 0 0,2-2 4 0,-1 2-1 15,1 1-3-15,1-2 0 0,-1 1 6 0,0-2 0 16,0 0-6-16,-4 3 0 0,1-4 8 0,1 1 0 0,-2 1-8 15,4-1 0-15,1 3 7 0,1-4 1 0,-1-1-8 16,-1-3 0-16,-21 17-2013 0</inkml:trace>
  <inkml:trace contextRef="#ctx0" brushRef="#br1" timeOffset="-54212.162">13709 6577 1721 0,'0'0'0'0,"-5"3"0"16,-1-3 0-16,-2 2 4 0,-3 1 1 0,-2 5-5 0,2 1 0 15,-5 6 11-15,1 2 0 0,3 4-11 0,1 4 0 16,-1 3 52-16,1 4 1 0,3 1-53 0,-3 4 0 16,3-1 24-16,2-3 1 0,-2 4-25 0,1-1 0 0,3 1 17 15,-1-3 1-15,2 6-18 0,3 0 0 0,3 5 30 16,-2 1 0-16,6-1-30 0,-2-1 0 0,4-3 32 15,2-3 0-15,-1 2-32 0,3-4 0 0,3 1 41 16,1-1 0-16,2-3-41 0,-3-3 0 0,3-6 41 16,2 0 0-16,3-7-41 0,-3-1 0 0,-1-3 50 15,-2-2-1-15,3-5-49 0,-4 1 0 0,2-6 31 0,-4-1 1 16,4-1-32-16,-2 1 0 0,-17 0-1794 0</inkml:trace>
  <inkml:trace contextRef="#ctx0" brushRef="#br1" timeOffset="-53842.865">14039 6756 1632 0,'0'0'0'0,"0"8"0"0,1 6 0 16,-1 10 15-16,0 7 1 0,0 3-16 0,0-4 0 0,0 5 70 15,0-2 2-15,0 3-72 0,0 2 0 0,-1 3 75 16,-2 4 2-16,-1-1-77 0,3 0 0 0,-4-1 31 15,0 1 2-15,2 1-33 0,3-7 0 0,0-2 20 16,0-1 1-16,2 1-21 0,1 2 0 0,0-1 32 16,-1-4-1-16,1-1-31 0,-3-5 0 0,0-5 36 0,0-2 0 15,0-7-36-15,0-3 0 0,1-4 33 0,-1-6 1 16,0-3-34-16,2 0 0 0,-2 3-1699 0</inkml:trace>
  <inkml:trace contextRef="#ctx0" brushRef="#br1" timeOffset="-53597.619">14294 6911 1658 0,'0'0'0'0,"0"10"0"16,0 5 0-16,0 9 30 0,0 6 2 0,0 5-32 15,0 3 0-15,0 2 64 0,5 2 1 0,3 3-65 16,-4-6 0-16,-2-4 90 0,1 0-1 0,0-5-89 15,-1-2 0-15,0-4 35 0,-2-3 1 0,-2-5-36 16,0-4 0-16,-1-1 23 0,0 0-1 0,1-3-22 16,2-1 0-16,-3-6 27 0,2-1 1 0,1 0-28 15,-4 0 0-15,3-1 19 0,1-2 0 0,1-2-19 0,3-3 0 16,-4 8-1679-16</inkml:trace>
  <inkml:trace contextRef="#ctx0" brushRef="#br1" timeOffset="-53437.431">14332 7267 1482 0,'0'0'0'0,"-5"3"0"0,-3-3 0 0,-4 5 72 15,-4-5 0-15,-2 3-72 0,-3 2 0 16,-4 3 79-16,-4-3 2 0,-3 3-81 0,2 0 0 0,1-1 119 16,-1 0 1-16,0 1-120 0,1-2 0 0,4-1 23 15,-2-5-1-15,4 3-22 0,-2-1 0 0,4 1 31 0,0-3 1 16,5 0-32-16,4 0 0 0,2 1 65 16,5 1 0-16,2-2-65 0,-2 0 0 0,5 0 53 0,0 0-1 15,2 0-52-15,3 0 0 0,-5 0-1777 0</inkml:trace>
  <inkml:trace contextRef="#ctx0" brushRef="#br1" timeOffset="-52559.357">14750 7242 1457 0,'0'0'0'0,"-2"0"0"0,1 0 0 15,-3 0 65-15,0 0 0 0,-6 0-65 0,-9 0 0 16,-3 5 111-16,-4 3 2 0,-3-1-113 0,4 1 0 16,4 5 47-16,0 1 0 0,-2 1-47 0,0-1 0 15,2 0 33-15,-2 0 0 0,5 1-33 0,5-3 0 0,1 1 25 16,2-2 0-16,4 2-25 0,1-5 0 0,5-2 31 15,0 0 2-15,0-4-33 0,0 1 0 0,0 0 47 16,0 2 1-16,8-2-48 0,5 3 0 0,4 1 52 16,7 1-1-16,-3-4-51 0,-1-4 0 0,0 0 43 15,-1-4 1-15,1 0-44 0,-4-3 0 0,2-3 37 16,-4 2 0-16,1-5-37 0,-3 2 0 0,1-1 32 0,0-1 1 16,0 2-33-16,-1 1 0 0,-4 3 24 0,-5 0 1 15,1 2-25-15,-3 2 0 0,1 2 17 0,1 1 1 16,-3-3-18-16,2 3 0 0,-1 0 12 0,-1 0 1 15,0 0-13-15,0 0 0 0,0 0 9 0,0 0 1 16,0 0-10-16,0 0 0 0,0 0 6 0,0 0 2 0,0 0-8 16,0 0 0-16,0 0 5 0,0 0-1 0,0 0-4 15,0 0 0-15,2 0 4 0,1 0-1 0,2 0-3 16,-5 0 0-16,1 0 2 0,1 0 2 0,0 0-4 16,1 0 0-16,-3 0 0 0,1 0 1 0,1 0-1 15,-2 0 0-15,0 0-1 0,0 0 1 0,0-2 0 16,0-1 0-16,0-2-8 0,0-1 1 0,0 1 7 15,0 0 0-15,0-3-21 0,2 4 0 0,1-3 21 16,2 2 0-16,-5 2-38 0,1 2 0 0,1 1 38 16,-1-3 0-16,2 1-47 0,-3 2 0 0,2 0 47 15,1 0 0-15,-3 2-35 0,3 1 0 0,2-3 35 0,-3 3 0 16,1 2-23-16,2-4-1 0,1 2 24 0,1 2 0 16,-3 1-17-16,0-1 2 0,-1-2 15 0,0 2 0 15,-2-2-6-15,3-1 0 0,-4 1 6 0,1-3 0 16,-1 2-1-16,0 1 1 0,0-3 0 0,0 0 0 0,0 0 0 15,0 0 1-15,0 0-1 0,0 0 0 0,0 0 5 16,0 0-1-16,0-3-4 0,0-2 0 0,0 0 8 16,0-3 1-16,3 3-9 0,1-2 0 0,2-6 14 15,0 0-1-15,2 2-13 0,2 3 0 0,3 3 16 0,-2 2 0 16,0 2-16-16,-3-1 0 0,-2 2 14 0,-1 2 1 16,-2 2-15-16,2-2 0 0,-3 4 13 0,1-1 1 15,0 3-14-15,-1 0 0 0,1 5 10 0,2-1 1 16,-5 1-11-16,-4-2 0 0,3-1 9 0,-4 1 1 15,2-3-10-15,-5-4 0 0,3-1 9 0,-3 2 0 16,3-3-9-16,-3 1 0 0,-1 0 8 0,1-3 0 16,1 0-8-16,3 0 0 0,1-3 5 0,1-2 2 0,-3-1-7 15,5 0 0-15,0-7 3 0,5 2 2 0,-2-5-5 16,7 3 0-16,-10 13-1891 0</inkml:trace>
  <inkml:trace contextRef="#ctx0" brushRef="#br1" timeOffset="-52384.75">15017 6840 1545 0,'0'0'0'0,"0"0"0"16,0 0 0-16,0 0 13 0,0 0 2 0,0 3-15 15,2 2 0-15,3 6 20 0,1 0 0 0,-1 6-20 0,-2 7 0 16,4 1 65-16,1 5 2 0,0 1-67 0,-1 2 0 16,-3 0 29-16,0-1 0 0,-2 1-29 0,-2 0 0 15,-2-1 20-15,-4-2 0 0,0-3-20 0,-1-2 0 16,1-3 29-16,-2-3 1 0,0-1-30 0,0-2 0 15,3-2 33-15,0-2 2 0,-1-4-35 0,5-3 0 16,1-5-1478-16</inkml:trace>
  <inkml:trace contextRef="#ctx0" brushRef="#br1" timeOffset="-52059.75">15202 7107 1784 0,'0'0'0'15,"-3"5"0"-15,2 3 0 0,-3 3 5 0,1 6 2 16,-2-1-7-16,-1 2 0 0,-2 1 11 0,0 1 2 16,-5-2-13-16,2-1 0 0,2-3 75 0,-2-4 0 0,3 1-75 15,0-5 0-15,1 1 31 0,-1-4 2 0,-3 2-33 16,3-4 0-16,2 2 22 0,-5 0 2 0,1 2-24 16,-1-5 0-16,1 2 45 0,-2-1 1 0,0 1-46 15,4 1 0-15,2-3 49 0,3 2 1 0,1-1-50 16,1 1 0-16,-1-2 41 0,2 0 1 0,-3 3-42 15,3-1 0-15,3 1 42 0,-1 0 2 0,4 2-44 16,0 3 0-16,6 0 37 0,3-1 0 0,0 1-37 16,1-1 0-16,0-4 31 0,1 0-1 0,-1 2-30 15,-1-4 0-15,-1 1 22 0,-1-2 2 0,-1 0-24 16,-4 2 0-16,2 1 18 0,-1-3 1 0,3 0-19 16,-4 0 0-16,1 0 13 0,2 0 1 0,2 0-14 0,0 0 0 15,-13 0-2013-15</inkml:trace>
  <inkml:trace contextRef="#ctx0" brushRef="#br1" timeOffset="-51530.051">15913 6794 1632 0,'0'0'0'16,"0"-2"0"-16,0-1 0 0,0 0 22 0,0 1 0 15,-3 2-22-15,1 2 0 0,-1 1 42 0,0-3 0 16,-5 5-42-16,-5 3 0 0,-1 0 92 0,-5 1 0 16,0 5-92-16,-2-1 0 0,0 0 36 0,1-1 1 15,-4 1-37-15,3 1 0 0,0 1 24 0,-1 0-1 0,3 3-23 16,1 1 0-16,4 1 35 0,1 1 1 0,2 3-36 16,1 1 0-16,3 4 35 0,-1 2 0 0,0-2-35 15,3 4 0-15,2-3 29 0,3 2 1 0,3-1-30 16,2-4 0-16,3 0 26 0,1-6 1 0,4-2-27 15,0 0 0-15,-1-3 31 0,1-4 1 0,1 1-32 16,2 1 0-16,4-1 29 0,0-2 1 0,1-2-30 16,-2-1 0-16,0 0 29 0,0-5 0 0,2-1-29 15,1-2 0-15,2-2 26 0,2-1 0 0,-5-5-26 16,1 0 0-16,2-1 24 0,-4-1-1 0,3 1-23 0,1-2 0 16,-2-2 19-16,2-1 0 0,0 0-19 0,-2 1 0 15,-1 0 16-15,0 1 0 0,-1-1-16 0,-4-1 0 16,-3 1 13-16,0 4 2 0,-7-2-15 0,0 4 0 15,-6 4 10-15,2 3 1 0,-2-3-11 0,0 1 0 0,-2 1 9 16,2-1 1-16,-4 2-10 0,0-3 0 0,-3 1 8 16,-1 2 0-16,-5 0-8 0,-5 0 0 0,-2 0 6 15,-9 2 0-15,3 1-6 0,4 0 0 0,1 2 5 16,2 3 0-16,2-3-5 0,1 3 0 0,0-5 5 16,1 2-1-16,0-1-4 0,2-1 0 0,2-3 3 0,-1 0 0 15,1 0-3-15,0 0 0 0,0-3 2 16,3-1 1-16,0-4-3 0,5 3 0 0,1 2 1 0,1-5 0 15,2 0-1-15,7 0 0 0,-8 8-2096 0</inkml:trace>
  <inkml:trace contextRef="#ctx0" brushRef="#br1" timeOffset="-50374.019">16374 7250 1683 0,'0'0'0'0,"3"6"0"15,-3 5 0-15,2 5 38 0,1 5 1 0,-3-1-39 16,-3 1 0-16,1-4 69 0,-1 2-1 0,-2-6-68 16,0-2 0-16,-1 2 50 0,-2-7-1 0,2 0-49 15,-2-4 0-15,3-2 26 0,0 0 1 0,-1 0-27 16,1 0 0-16,2-2 15 0,1-1 1 0,2-2-16 16,-3 1 0-16,3-4 11 0,3 0 0 0,2-3-11 15,4 1 0-15,6-6 14 0,2 1 1 0,-1 0-15 0,2 4 0 16,-1 3 16-16,-1 4 1 0,0-3-17 0,2 2 0 15,-5 1 17-15,1-1 1 0,-1 0-18 0,-2 2 0 16,-3 0 18-16,0 1 1 0,-2 1-19 0,0-1 0 0,-2 2 20 16,0 0 2-16,-2 0-22 0,1 0 0 0,0 0 18 15,2 0-1-15,-3 0-17 0,1 0 0 0,0 0 14 16,2 0-1-16,-3 2-13 0,1-1 0 0,1 1 12 16,3 1 0-16,-2-3-12 0,-2 2 0 0,0 1 10 15,0 0 1-15,0 2-11 0,1-4 0 0,0 2 8 0,-2 1 1 16,1-1-9-16,0 2 0 0,2-1 7 0,3 1 1 15,0 0-8-15,-2-2 0 0,-1-3 5 0,2 0 1 16,-6 0-6-16,2 0 0 0,1-2 4 0,0-1 1 16,-2-2-5-16,0-1 0 0,-1 0 4 0,2 3 2 15,-3-5-6-15,0 0 0 0,0-2 4 0,-4-1 1 0,0 0-5 16,-5 2 0-16,-1 1 4 0,-1-2 1 0,0 4-5 16,0 3 0-16,0 1 7 0,-1 2-1 0,3 2-6 15,1 1 0-15,2 2 7 0,1 1 1 0,-2-1-8 16,-2 3 0-16,-2 1 8 0,-2 2 0 0,3 0-8 15,4 2 0-15,0-5 6 0,4 0 1 0,2 1-7 16,2-1 0-16,4 0 6 0,-1 0-1 0,4 0-5 16,2 1 0-16,4 3 5 0,1 0 1 0,0 1-6 15,0-2 0-15,1-2 3 0,1-1 1 0,-1 0-4 16,2-6 0-16,2-2 5 0,0-2-1 0,-2-1-4 16,0 0 0-16,-3 1 5 0,2-2 0 0,-3-4-5 15,3 3 0-15,-7 2 8 0,0-2 1 0,0-1-9 0,-1 1 0 16,-4 0 9-16,-1-3 0 0,0-1-9 0,-2 2 0 15,-1 3 9-15,1-1 1 0,-3 2-10 0,-5-5 0 16,2 3 12-16,-2-3-1 0,-1 3-11 0,-1 2 0 16,-4-1 11-16,2-1 0 0,-1 3-11 0,1 1 0 0,-1 1 9 15,0 1 0-15,2 1-9 0,-3-1 0 0,2 3 7 16,-1-4 1-16,2 1-8 0,0 2 0 0,2 0 5 16,1 2 2-16,2-3-7 0,1 1 0 0,1 0 5 15,-2 2-1-15,3 0-4 0,0 1 0 0,0 2 2 16,3 1 2-16,3 1-4 0,2-1 0 0,3 4 2 0,2 0 0 15,1-5-2-15,2 0 0 0,2-2 1 0,1 0 0 16,2-1-1-16,-1-2 0 0,1-1 2 0,1 1-1 16,-4-3-1-16,1 0 0 0,-1 0 0 0,-6-5 1 15,4 2-1-15,-3 0 0 0,1-2 0 0,1 0 0 16,-3-3 0-16,1 4 0 0,-3-4 0 0,-1-3 0 0,1 1 0 16,-1 2 0-16,-4 2 0 0,0 1 0 0,-2 0 0 15,0 1 0-15,-1-1 0 0,1 2 0 0,-3 0 0 16,0 1 0-16,-3-1 0 0,1 0 0 0,1 1 0 15,-1 2 0-15,1-3 0 0,-1 1 0 0,0 1 0 16,2 1 0-16,0 0 0 0,0 0 1 0,0 1-1 16,-3 1 0-16,2 1 0 0,1 2 0 0,0 0 0 15,0 6 0-15,0-2 0 0,0 5 0 0,0 1 0 16,0-1 0-16,0-1 0 0,0-4 0 0,0-1 0 16,0 0 0-16,0 0 0 0,0 0 0 0,1-4 0 15,2 0 0-15,-1-4-1 0,-2 1 1 0,0 2 0 16,0-3 0-16,0 0-1 0,0 0 1 0,2 0 0 0,1-4 0 15,0-4-1-15,0-3 1 0,5 1 0 0,2-6 0 16,6-1-2-16,1-2 2 0,-1 1 0 0,0 6 0 0,-2 1 0 16,-1 3 0-16,2 0 0 0,-1 3 0 15,2 2 0-15,-3 1 0 0,1 2 0 0,0 5 0 0,4 0 0 16,-4 3 0-16,0 1 0 0,1 1 0 16,1-1 0-16,0 2 0 0,-2 2 0 0,-1 0 0 15,0-1 0-15,1 1 0 0,-5 3 0 0,3 0 0 0,-3 0 0 0,1 1 0 16,-9-14 0-16,1 2 0 0,1-2 0 0,-3 2 0 15,2 7 0-15,-1-4 0 0,-1 0 0 0,-1 0 0 16,-1-3 0-16,-1-2 0 0,-2 2 0 0,0-2 0 16,5-1 0-16,-4 1 0 0,4-3-2052 0</inkml:trace>
  <inkml:trace contextRef="#ctx0" brushRef="#br1" timeOffset="-49864.58">17912 7280 1431 0,'0'0'0'16,"-2"3"0"-16,1 0 0 0,-1 2 60 0,-1 3-1 16,-2 6-59-16,-3 5 0 0,-3 6 123 0,-3 7 0 0,1 3-123 15,2 0 0-15,1 3 48 0,1 1 2 0,-4 3-50 16,-1-9 0-16,1 0 27 0,-3-1 0 0,0-4-27 15,-2-4 0-15,1-2 28 0,-4-1 0 0,0-5-28 16,1-2 0-16,2-5 18 0,1-1 1 0,1-6-19 16,-2-1 0-16,7-2 13 0,0-4 2 0,5 0-15 15,2 1 0-15,4 4-1552 0</inkml:trace>
  <inkml:trace contextRef="#ctx0" brushRef="#br1" timeOffset="-49306.935">18059 7226 1683 0,'0'0'0'0,"0"-3"0"0,0 1 0 0,0 1 35 15,0-1 0-15,0 2-35 0,0-3 0 0,0 1 89 16,4 2 0-16,-2-3-89 0,1 2 0 0,2-1 68 15,3 0 2-15,5-1-70 0,3-1 0 0,4-4 29 16,1 0 0-16,0 0-29 0,-4 0 0 0,-1 0 18 0,-1 0 1 16,1 2-19-16,-1-2 0 0,0 3 23 0,1 2 0 15,0 0-23-15,-2 3 0 0,0 3 24 0,-1-1 0 16,0 4-24-16,0 2 0 0,-1 1 38 0,4 2 0 16,0 2-38-16,-1 0 0 0,-3 2 52 0,1 3 1 15,-2-2-53-15,-1 0 0 0,-4-1 47 0,-1-2 0 0,0 3-47 16,-5 1 0-16,0-4 41 0,-5 3-1 0,0 0-40 15,-1-2 0-15,-4 2 32 0,-1 0 0 0,-2-1-32 16,1 1 0-16,-3-2 24 0,1 1-1 0,0-1-23 16,1 2 0-16,0 3 19 0,0-3 0 0,2 1-19 15,0-6 0-15,0 2 14 0,0-4-1 0,1-1-13 16,4 0 0-16,1-3 14 0,0 0-1 0,2-2-13 16,1 0 0-16,2-3 13 0,0 3-1 0,0 2-12 15,0-5 0-15,0 0 11 0,0 0 2 0,0 1-13 16,2 3 0-16,1-4 10 0,0 0 1 0,2 0-11 0,5-4 0 15,2 0 13-15,4-1 2 0,5 0-15 16,-3 2 0-16,1-5 15 0,3 0 0 0,-1 3-15 0,-4-2 0 16,1-3 16-16,-2 2 1 0,1 0-17 0,2 0 0 15,-1 0 12-15,3 0 2 0,-2 1-14 0,-3 2 0 0,0-3 10 16,-2 2 0-16,0-1-10 0,-2-1 0 16,-12 8-2269-16</inkml:trace>
  <inkml:trace contextRef="#ctx0" brushRef="#br1" timeOffset="-49161.011">18679 7389 1784 0,'0'0'0'0,"-2"2"0"0,0-2 0 0,1 0 18 0,-4 3 1 16,-3 0-19-16,-8-1 0 0,-5 2 27 0,-6 3 0 16,-3 1-27-16,-2-4 0 0,-3-2 66 0,-2 1 1 15,1 0-67-15,-4-1 0 0,2-2 31 0,-2-2 0 16,3-1-31-16,-1 0 0 0,4 1 20 0,1 2 0 16,4-3-20-16,2 3 0 0,8 3 30 0,-2-3 0 15,9 0-30-15,0 0 0 0,8 0 22 0,0 0 2 0,4 0-24 16,2 0 0-16,-2 0-1663 0</inkml:trace>
  <inkml:trace contextRef="#ctx0" brushRef="#br1" timeOffset="-48812.012">18679 6659 1608 0,'0'0'0'0,"8"5"0"0,4 3 0 15,9 5 20-15,3 2 1 0,3 4-21 0,2 2 0 16,3 3 37-16,0 3 0 0,-1 1-37 0,3 4 0 0,-1 1 32 16,1 4 0-16,-4 2-32 0,0 5 0 0,-1 6 37 15,-2 5 1-15,-1 2-38 0,-4 0 0 0,-1-2 24 16,-2 4-1-16,-2 1-23 0,-4-1 0 0,-5 6 40 15,-2-4-1-15,-2-4-39 0,-4-1 0 0,-5-9 74 16,-2-2 1-16,1-1-75 0,-5-5 0 0,-2-1 80 16,-1-1 0-16,-2-9-80 0,-2 1 0 0,-1-9 73 0,-1-4 1 15,-1-6-74-15,0-2 0 0,2-5 60 0,0-3 1 16,1 0-61-16,2-6 0 0,2-1 45 0,1-1 1 16,4 0-46-16,2 2 0 0,7 4 37 0,0-2 1 15,10-4-38-15,6-8 0 0,-16 16-2049 0</inkml:trace>
  <inkml:trace contextRef="#ctx0" brushRef="#br1" timeOffset="-48030.479">19388 7479 1192 0,'0'0'0'0,"-3"2"0"0,-2 1 0 0,-3 2 81 15,-3 3 0-15,1 0-81 0,-1-2 0 0,5-1 89 16,3 0 0-16,-1-1-89 0,1-1 0 0,2-1 117 16,1-2 0-16,0-2-117 0,0 2 0 0,0-3 19 0,0 2 0 15,1-2-19-15,6-2 0 0,2-6 34 0,4 1-1 16,1-4-33-16,4 1 0 0,-4 4 59 0,2 1 0 16,2-2-59-16,1 2 0 0,1 2 65 0,1 1 1 15,1 1-66-15,4 0 0 0,4 1 68 0,4 2 0 0,2-4-68 16,3 2 0-16,0 3 62 0,1-3 0 0,2 1-62 15,-2 2 0-15,-2-3 54 0,0 3-1 0,0 0-53 16,1 0 0-16,-3 3 58 0,1-3-1 0,-2 5-57 16,0-2 0-16,-2 3 51 0,-1 1 1 0,-5-1-52 15,-1 0 0-15,-8-3 48 0,-3 2 2 0,-2 0-50 16,-3-2 0-16,-4-1 42 0,-1 1 2 0,-2-2-44 16,0 1 0-16,-1 0 30 0,-1 1 2 0,3-3-32 15,-4 0 0-15,-4 0 26 0,3 0-1 0,-5-3-25 16,-4-2 0-16,-6-5 21 0,-6 1-1 0,1-1-20 15,-5 2 0-15,3-1 17 0,-3 1 0 0,1-3-17 16,1 0 0-16,1-2 13 0,-4-1 2 0,5 1-15 0,3 2 0 16,3 0 10-16,2 2 1 0,4-4-11 0,-1 2 0 15,4 1 10-15,3-1 0 0,0 3-10 0,3 4 0 16,1-1 9-16,0-1 1 0,0 1-10 0,0 0 0 16,1-1 8-16,4 1 0 0,5 0-8 0,4 0 0 0,5 1 8 15,5 1 0-15,2-2-8 0,2 6 0 0,1 4 5 16,3 3 2-16,0 3-7 0,-2-1 0 0,-1 1 6 15,-1 5-1-15,1-4-5 0,-2 4 0 0,0-2 5 16,2 2-1-16,-2 3-4 0,-3-3 0 0,-2 1 4 16,-1 2 0-16,-3 0-4 0,-2 0 0 0,-4 2 2 0,-1 3 2 15,-4-2-4-15,-4 5 0 0,-3 1 1 0,-3 2 0 16,-4-3-1-16,-7 2 0 0,-2-7 0 0,-5 2 1 16,-2-7-1-16,-3-1 0 0,-6-5 0 0,-1-1 1 15,-2-4-1-15,1-1 0 0,-4-4 0 0,1-2 0 16,4 1 0-16,-4 0 0 0,2 0 0 0,0 1 0 15,11-1 0-15,11-1 0 0,13 1-2436 0</inkml:trace>
  <inkml:trace contextRef="#ctx0" brushRef="#br1" timeOffset="-43872.667">21277 6686 892 0,'0'0'0'0,"0"0"0"0,-4 14 0 16,4-14 133-16,-4 34 2 0,2-12-135 0,-3-2 0 16,2 6 94-16,-2 2 1 0,-1 1-95 0,-2-1 0 15,2 2 53-15,-6 5 1 0,3 2-54 0,-1-1 0 0,1 7 32 16,-2 4 0-16,1-1-32 0,0 3 0 0,-1 0 18 16,0 5 0-16,3 3-18 0,5 3 0 0,5-1 11 15,1 4 2-15,2-6-13 0,1-1 0 0,4-6 9 16,1-1 0-16,-2 2-9 0,7 1 0 0,-1 5 13 15,4-4 0-15,1-3-13 0,3-4 0 0,1-6 15 0,-1-4 0 16,5 1-15-16,0-4 0 0,3 3 20 0,0-4 1 16,0-4-21-16,-4 2 0 0,-27-30-1272 0</inkml:trace>
  <inkml:trace contextRef="#ctx0" brushRef="#br1" timeOffset="-42955.845">24004 7353 1419 0,'0'0'0'0,"1"1"0"0,1 1 0 0,0-1 1 15,-1 3 1-15,2 4-2 0,4-1 0 0,-1 11-1 16,2-1 0-16,0 7 1 0,0 3 0 0,0 6 25 0,0 0 1 16,1 4-26-16,3-4 0 0,-1 4 15 0,2-4 2 15,1 3-17-15,0 1 0 0,1-6 15 0,-3 3-1 16,3-4-14-16,-3 1 0 0,3 1 49 0,-1-2 0 16,-1-5-49-16,1 2 0 0,2-6 61 0,-1-1-1 15,-1-4-60-15,-1-3 0 0,-2-5 73 0,-2-7 0 0,1-5-73 16,-1-4 0-16,1-5 79 0,-2-4 0 0,0-5-79 15,0-4 0-15,0-7 71 0,-5-5 1 0,3 0-72 16,1 3 0-16,-1 3 72 0,1 4 0 0,-1-2-72 16,0 0 0-16,2 3 70 0,0-5 2 0,2 2-72 15,-1 3 0-15,3 3 58 0,-1 2 2 0,0 2-60 16,0 1 0-16,2 9 48 0,0 2 1 0,1 0-49 16,0 4 0-16,-14 4-2025 0</inkml:trace>
  <inkml:trace contextRef="#ctx0" brushRef="#br1" timeOffset="-41907.178">25722 7684 2009 0,'0'0'0'16,"8"0"0"-16,3 0 0 0,5 0 9 0,3 0 0 16,0 1-9-16,-1 1 0 0,-2-1 53 0,-2 3 1 15,0-3-54-15,-1 1 0 0,-2 2 40 0,1-2 2 16,-3 1-42-16,-4-3 0 0,-2 3 23 0,-1 2 2 15,1-3-25-15,0 1 0 0,-3-3-1699 0</inkml:trace>
  <inkml:trace contextRef="#ctx0" brushRef="#br1" timeOffset="-40841.238">26280 7533 1646 0,'0'0'0'0,"-2"3"0"0,-1 2 0 16,0 3 2-16,0 3 0 0,-2 7-2 0,-1 2 0 0,-1 5 17 15,1 7 0-15,3 0-17 0,3 1 0 0,1-4 95 16,2 1 2-16,2 1-97 0,2-1 0 0,0 5 39 16,1-2 0-16,2-1-39 0,3 1 0 15,3-4 28-15,1 1 0 0,1-3-28 0,-1-3 0 0,2-5 67 16,2-4-1-16,3-2-66 0,2-2 0 0,1-6 59 0,1-2 2 16,1-3-61-16,3 0 0 0,0-5 58 0,0 2 2 15,-2-8-60-15,-1 2 0 0,-1-7 66 0,-1 0 0 16,-3-6-66-16,-3-5 0 0,-3-8 55 0,-4-5 1 15,-3 4-56-15,-3 3 0 0,-5 0 41 0,-3 4-1 16,-3-3-40-16,-2 2 0 0,-1-1 35 0,-2-1 0 16,0 2-35-16,0 1 0 0,-2 2 28 0,1 2 1 0,-1 5-29 15,1 2 0-15,-1 7 23 0,1 3 2 0,2 11-25 16,4 5 0-16,3 6 17 0,3 5 1 0,4 5-18 16,2 5 0-16,4 9 12 0,3 0 1 0,1 6-13 15,3 5 0-15,2 7 9 0,2 2 1 0,0 2-10 16,-2 2 0-16,-1-2 6 0,-2 7 2 0,-2-2-8 15,-1 1 0-15,-3 7 5 0,-2 0-1 0,-3-2-4 16,0 0 0-16,-1-4 3 0,-3-2 0 0,-2-4-3 16,-2-7 0-16,-5-6 2 0,-3-7 0 0,0-9-2 15,-1-2 0-15,-3-14 2 0,1-2 0 0,0-6-2 0,-2-5 0 16,-1-8 3-16,0-3 2 0,-1-9-5 0,1-2 0 16,0-7 5-16,-1-7 2 0,3-3-7 0,0-9 0 15,1-4 12-15,-2-8 1 0,2 0-13 0,2 8 0 0,1 0 23 16,3 8 2-16,2-3-25 0,3 3 0 0,3-5 32 15,2 1 1-15,4 4-33 0,3 5 0 0,0 7 36 16,3 1 0-16,2 4-36 0,2 0 0 0,2 2 30 16,3 1 2-16,0 2-32 0,0 2 0 0,1-4 21 15,4 1 0-15,1-1-21 0,-1-1 0 0,-2 2 15 16,0-3 0-16,0 0-15 0,-1-1 0 0,-26 24-2521 0</inkml:trace>
  <inkml:trace contextRef="#ctx0" brushRef="#br1" timeOffset="-40539.421">27297 6740 1847 0,'0'0'0'0,"9"13"0"15,12 10 0-15,12 19-3 0,9 11 1 0,3 8 2 16,-1 2 0-16,2 8-22 0,2 11-1 0,2 4 23 16,-4 6 0-16,-2 4 14 0,1 6-1 0,-5 1-13 15,-3 0 0-15,-4 7 9 0,-1 3 1 0,-10-6-10 16,-6 0 0-16,-9-5 10 0,-7-2 2 0,-12-6-12 0,-5-6 0 16,-12-4 74-16,-7-9 1 0,-4-6-75 0,-5-1 0 15,-4-4 91-15,-4-4 0 0,-1 0-91 0,-4 7 0 16,-2 5 84-16,-2 1 1 0,11-16-85 0,8-11 0 15,43-46-1774-15</inkml:trace>
  <inkml:trace contextRef="#ctx0" brushRef="#br1" timeOffset="-35256.417">21388 7430 1532 0,'0'0'0'0,"0"0"0"0,-3 0 2 0,-13-6-2 15,7 1 0-15,2 4-4 0,6-3 2 0,1 3 2 0,1-1 0 16,2 1 68-16,1 1 1 0,0-3-69 0,7-1 0 16,9 0 38-16,3-1 1 0,0 0-39 0,-2-1 0 15,-2 1 32-15,1 0 0 0,-2 1-32 0,1-1 0 16,2 2 54-16,1-4 0 0,2 3-54 0,0-1 0 0,0 0 44 15,1 0 1-15,4 2-45 0,1-2 0 0,4 2 80 16,1 0 2-16,-2 1-82 0,-1 2 0 0,0 0 78 16,-5 2 0-16,2 3-78 0,0 1 0 0,-1 2 77 15,-2 5-1-15,-1-4-76 0,-1 2 0 0,-2 0 62 0,-2 2 0 16,-3 1-62-16,-3 1 0 0,-2 0 53 0,-3 3 1 16,-4 2-54-16,-3 4 0 0,-4 3 38 0,-3 3 2 15,-3-3-40-15,-1 2 0 0,-4-3 28 0,-3 0 0 16,-3-2-28-16,-2-4 0 0,-3 1 18 0,-1-4 1 15,-2-1-19-15,3 0 0 0,-3 0 14 0,-1-1 2 16,3 3-16-16,3-2 0 0,3-4 11 0,1-1 0 0,0 2-11 16,1 0 0-16,1-1 12 0,2 0 0 0,2 0-12 15,3-2 0-15,4 1 12 0,2 1 2 0,3-4-14 16,0 0 0-16,3-3 22 0,-1 0 2 0,9 1-24 16,0 2 0-16,8 3 31 0,5 3 1 0,2-6-32 15,-1 0 0-15,1-1 34 0,1-1 1 0,3-5-35 16,-3 3 0-16,0-3 36 0,3-1 1 0,1-1-37 15,-3-3 0-15,1 0 25 0,0-4 0 0,-2 0-25 16,0 0 0-16,-6-2 16 0,-1-1 2 0,1-1-18 16,-2-4 0-16,-19 16-2485 0</inkml:trace>
  <inkml:trace contextRef="#ctx0" brushRef="#br1" timeOffset="-35036.947">22392 7704 2236 0,'0'0'0'0,"-8"2"0"0,-4-1 0 0,-12 1 57 16,-7 1 2-16,0-3-59 0,-6-3 0 0,-3 1 76 16,-3 2 1-16,0 0-77 0,0 2 0 0,2 1 87 15,5-3-1-15,-2 3-86 0,3 2 0 0,0-2 38 16,0 4 2-16,3-3-40 0,3-1 0 0,6 1 22 0,0-4 0 16,6 0-22-16,-2 0 0 0,6 1 11 0,0 1 0 15,3-2-11-15,4 0 0 0,6 0-2118 0</inkml:trace>
  <inkml:trace contextRef="#ctx0" brushRef="#br1" timeOffset="-34850.655">22753 7495 2198 0,'0'0'0'0,"3"0"0"15,2 0 0-15,3 0 23 0,1 2 1 0,1 1-24 16,-2-1 0-16,0 1 48 0,0 0 2 0,3 2-50 16,3 3 0-16,2-1 9 0,2 1 1 0,-3 0-10 15,-3-3 0-15,-3-2 26 0,-2-3-1 0,-3 5-25 0,0-3 0 16,-4-2-1811-16</inkml:trace>
  <inkml:trace contextRef="#ctx0" brushRef="#br1" timeOffset="-34669.721">22746 7953 1884 0,'0'0'0'0,"2"0"0"0,-1 0 0 0,1 0 8 16,0 0 0-16,-1 0-8 0,1 0 0 0,-1 0 39 15,3 0 0-15,-4 0-39 0,1 0 0 0,1-3 169 16,1-1 1-16,6 0-170 0,9-1 0 0,6 2 42 16,3-4 2-16,2 0-44 0,-4-1 0 0,4-5 34 0,-5 2 1 15,1 1-35-15,1 1 0 0,-1-1 68 0,1 1 2 16,-4-2-70-16,-1 0 0 0,-21 11-1959 0</inkml:trace>
  <inkml:trace contextRef="#ctx0" brushRef="#br1" timeOffset="-34458.25">23253 7541 2135 0,'0'0'0'0,"2"3"0"15,1 2 0-15,2 0 15 0,-5 3-1 0,4 8-14 16,4 4 0-16,2 5 29 0,1 10 1 0,3-1-30 15,2-4 0-15,2-2 44 0,1-1 2 0,-3 2-46 16,3-1 0-16,0 2 27 0,0-1 1 0,0-4-28 16,-1-3 0-16,0 0 16 0,-3-3 0 0,1-3-16 15,0-2 0-15,-1-3 8 0,-3-3 1 0,1-3-9 16,-2-5 0-16,-11 0-1814 0</inkml:trace>
  <inkml:trace contextRef="#ctx0" brushRef="#br1" timeOffset="-34261.52">23680 7660 1972 0,'0'0'0'0,"-6"3"0"0,-2-3 0 0,-6 3 42 15,-7 2-1-15,0 3-41 0,-3-2 0 0,-1 5 87 16,-2 2-1-16,-2 3-86 0,-1 1 0 0,-1 2 66 16,1 2 1-16,0 3-67 0,-1-4 0 0,0 5 34 0,0 2 1 15,3 0-35-15,1 0 0 0,1-1 20 0,2 2 2 16,3-3-22-16,2-1 0 0,7 0 34 0,-1-4 1 15,3 1-35-15,4-5 0 0,3-7 38 0,3-1 2 16,0-3-40-16,1-2 0 0,-1-3-1965 0</inkml:trace>
  <inkml:trace contextRef="#ctx0" brushRef="#br1" timeOffset="-33376.67">24915 7859 1632 0,'0'0'0'0,"-1"-3"0"16,1 2 0-16,0-4 46 0,-3 3 0 0,3 1-46 15,-4-6 0-15,3 1 56 0,-1 0 2 0,2-2-58 16,2-2 0-16,3-1 109 0,-4-1 0 0,4-3-109 16,3 1 0-16,3 0 31 0,0-2-1 0,0 2-30 15,1-1 0-15,0 3 27 0,3 1 0 0,1 0-27 16,0 1 0-16,1-1 53 0,1 2-1 0,-2 1-52 16,-4 3 0-16,-2-1 53 0,0 4 1 0,-7-1-54 15,0 1 0-15,0 2 60 0,-1 0 0 0,-1 2-60 0,1 1 0 16,1-1 54-16,0 4 1 0,0 2-55 0,2 4 0 15,2 6 43-15,1 6-1 0,-2-4-42 0,-1-2 0 16,-1-3 33-16,1 1 0 0,0-5-33 0,-3 2 0 0,-2 0 27 16,-2-4 1-16,0 4-28 0,-1 1 0 0,-2 4 21 15,-1 2 0-15,-2 1-21 0,-1 2 0 0,-1 1 15 16,-1-3 0-16,0 3-15 0,-2 1 0 0,-3-3 13 16,0 2 0-16,0 0-13 0,2-7 0 0,1 2 9 0,0 2 1 15,1-6-10-15,0 0 0 0,3-1 8 16,1 0 0-16,0-1-8 0,0-2 0 0,2-2 7 0,1-1 0 15,0 0-7-15,0 0 0 0,0 0 9 0,2 0 0 16,2 0-9-16,-3 1 0 0,1 1 11 0,0-1 0 16,1 1-11-16,1 1 0 0,1 0 14 0,0 2 2 15,1-1-16-15,4-4 0 0,2 0 20 0,1 0 2 0,1-2-22 16,-1 1 0-16,2-6 25 0,-1 3 1 0,1-1-26 16,1-3 0-16,3 1 27 0,1 2 1 0,1-3-28 15,1-4 0-15,1 1 25 0,1-5 1 0,2 0-26 16,-6 0 0-16,0 1 22 0,-1 1 2 0,0-2-24 15,-1-1 0-15,-2-2 15 0,1 1 2 0,0-3-17 16,1 4 0-16,0-1 13 0,0 3-1 0,-2-5-12 16,0 0 0-16,-11 12-2504 0</inkml:trace>
  <inkml:trace contextRef="#ctx0" brushRef="#br1" timeOffset="-33183.33">25301 8010 1972 0,'0'0'0'0,"-5"-3"0"0,-1-1 0 15,-4 3 56-15,-4-4 1 0,-3 4-57 0,1 1 0 16,-2 3 57-16,1 1 1 0,-3 3-58 0,-5 1 0 16,-1 0 61-16,-2 1 0 0,1 1-61 0,0 1 0 0,1 1 32 15,2 1-1-15,2-2-31 0,1-3 0 0,0 0 18 16,1-3 1-16,2-2-19 0,5 3 0 0,4 1 14 16,2-6-1-16,3 1-13 0,-1-1 0 0,0-1 10 15,2 0 0-15,1 0-10 0,1 0 0 0,1 0-1852 16</inkml:trace>
  <inkml:trace contextRef="#ctx0" brushRef="#br1" timeOffset="-32883.644">25677 7728 1796 0,'0'0'0'0,"2"0"0"16,1-3 0-16,2 1 38 0,1 1 0 0,2-1-38 15,2 2 0-15,3 0 72 0,-1 0 1 0,4 0-73 16,3 0 0-16,4 0 63 0,1 2 1 0,-2-2-64 16,0 0 0-16,1 0 34 0,-1 0 0 0,-1 0-34 0,-4-2 0 15,-1-3 21-15,0 2 0 0,-2-2-21 0,-1 4 0 16,-3-1 35-16,-4 2 1 0,-1-3-36 0,0 3 0 15,-2 0 57-15,-2 0 0 0,1 0-57 0,0 0 0 16,-1 0 54-16,1 0 1 0,-2 3-55 0,0-3 0 16,0 0-1912-16</inkml:trace>
  <inkml:trace contextRef="#ctx0" brushRef="#br1" timeOffset="-32644.358">25754 8026 1859 0,'0'0'0'0,"-2"4"0"0,-1-2 0 0,-2 4 24 0,-1-1 0 15,-2 3-24-15,0 0 0 0,0 0 47 0,0 0 0 16,0-2-47-16,2-3 0 0,2 0 89 0,1-3 0 16,2 2-89-16,-1 1 0 0,2-3 32 0,0 2 2 15,2-2-34-15,2-2 0 0,4-1 21 0,2 1 1 16,4-2-22-16,5 0 0 0,5-7 36 0,5 2 1 16,0-5-37-16,-4 4 0 0,-1-1 42 0,0 2 1 0,0 1-43 15,0 0 0-15,0 3 45 0,-2 5 0 0,2 0-45 16,2 0 0-16,1 3 52 0,0 2 2 0,-2 0-54 15,1-1 0-15,-1 3 54 0,-1-1 1 0,-2-4-55 16,-2-4 0-16,-20 2-2064 0</inkml:trace>
  <inkml:trace contextRef="#ctx0" brushRef="#br1" timeOffset="-10680.253">31305 6479 1419 0,'0'0'0'0,"0"0"43"16,0 0 0-16,0 0-43 0,7-19 0 0,-7 19 103 0,3-8 0 15,-3 8-103-15,0-2 0 0,0 2 72 0,0-4-1 16,0 4-71-16,-2 0 0 0,2 0 30 0,-3 0 0 15,3 0-30-15,-14 0 0 0,14 0 20 0,-34 0 1 16,9 0-21-16,-4 0 0 0,-8 0 16 0,-4 1 0 16,-2 2-16-16,-2-3 0 0,-4-3 13 0,-2 2 1 15,-6-3-14-15,-6 1 0 0,-4 2 10 0,-6-3 0 0,-5 1-10 16,-3 2 0-16,-7-4 9 0,-1 2 1 0,-8-2-10 16,-5 0 0-16,-2 2 12 0,-6-5 2 0,-2 0-14 15,-4 0 0-15,-5 0 20 0,-3 1 1 0,-1-3-21 16,-1-3 0-16,0-1 24 0,-1 0 1 0,-2-2-25 15,1 0 0-15,-1 4 26 0,-5-4-1 0,4 3-25 16,2 5 0-16,4-1 24 0,1 2 1 0,10 3-25 16,5-1 0-16,9 2 39 0,3-1 0 0,13 4-39 15,8 4 0-15,13 0 46 0,5 3 0 0,7-1-46 16,6 5 0-16,9 5 36 0,6 0 1 0,10 4-37 16,4 3 0-16,9 3 25 0,5 3 1 0,4-4-26 0,1-6 0 15,-4-19-1923-15</inkml:trace>
  <inkml:trace contextRef="#ctx0" brushRef="#br1" timeOffset="-7305.748">6882 9162 1407 0,'4'5'0'0,"-4"-5"52"0,9 14 2 0,17 20-54 16,2 1 0-16,-2-4 96 0,-5-4-1 0,2-2-95 15,0-4 0-15,-3 0 70 0,4-4 0 0,3-1-70 16,2 0 0-16,3 0 28 0,3-2 2 0,2 0-30 16,-4 0 0-16,1 0 19 0,-4-4 1 0,7 1-20 15,-4 2 0-15,5-4 19 0,-1 2 1 0,1-1-20 16,1-4 0-16,5-1 20 0,-1 0 2 0,-1-2-22 0,-1-3 0 15,1 0 26-15,1-5-1 0,-2 2-25 16,0 0 0-16,1-2 24 0,1 0 1 0,-2-6-25 0,-2 2 0 16,2-2 20-16,0-4 0 0,-2 1-20 0,-3 1 0 15,-2 1 15-15,-1-1-1 0,1-4-14 0,-1 1 0 16,6 0 19-16,-3 0 0 0,-1 0-19 0,2 1 0 0,1-1 20 16,-4-3 2-16,2-2-22 0,3-1 0 0,-6 0 20 15,2-5 1-15,2 5-21 0,4-4 0 0,5 3 21 16,-3 0 0-16,2 3-21 0,-2 1 0 0,3 3 17 15,-1 2 1-15,1 1-18 0,4 4 0 0,-3-4 14 16,6 2 2-16,-2 0-16 0,3 0 0 0,-3 0 12 16,2-2 2-16,1 2-14 0,2 1 0 0,-2 2 10 0,3 1 0 15,2-1-10-15,2 0 0 0,-1 3 8 0,1-3 0 16,0 3-8-16,-1 2 0 0,2 3 6 0,2-3 1 16,1 3-7-16,2 3 0 0,4-3 5 0,0 3 0 15,4 2-5-15,-3-3 0 0,3 1 5 0,-3 2-1 0,2 1-4 16,1 2 0-16,-3 0 2 0,0 1 1 15,3 1-3-15,0 1 0 0,0-2 2 0,1-1 0 0,2 3-2 16,-5 2 0-16,2 1 1 0,0 0 2 0,0 2-3 16,3 2 0-16,-1 1 1 0,-1 1 0 0,-1 1-1 15,-1-1 0-15,-1 1 0 0,0 3 1 0,-1-4-1 16,-5 4 0-16,3 1 0 0,2 4 1 0,-4-5-1 16,2-2 0-16,0-2 0 0,2 1 1 0,-5 0-1 15,2 1 0-15,-4-2 1 0,2 1 0 0,-5 4-1 16,2-1 0-16,0 6 2 0,1 2-1 0,-3-2-1 15,2-3 0-15,-2-4 1 0,-1 3 1 0,1-6-2 0,-2-2 0 16,-1 1 1-16,0-2 1 0,-3-1-2 0,1 0 0 16,1-3 2-16,-1 2 0 0,-1-2-2 0,-2-3 0 15,2 1 2-15,-5 1 0 0,3-2-2 0,0-2 0 16,-1-2 2-16,3-4 1 0,-2 1-3 0,-3 0 0 16,2 0 1-16,-1-1 1 0,1-4-2 0,1-1 0 0,0-2 1 15,-1-1 1-15,3-2-2 0,-1 0 0 0,3 0 2 16,2 0 0-16,-1 2-2 0,-1-5 0 0,1-2 2 15,0 0 0-15,1 1-2 0,4 1 0 0,0-2 3 16,1 0 0-16,-1 1-3 0,1-3 0 0,2 1 3 0,-2-2 1 16,1 1-4-16,1-1 0 0,1 0 3 0,1 2 0 15,2-5-3-15,0 1 0 0,5-2 4 0,-4 1-1 16,3 1-3-16,0-1 0 0,0 5 3 0,-1-2 2 16,3 3-5-16,4 1 0 0,2 2 3 0,0 4 1 15,0-2-4-15,-3 0 0 0,2-1 2 0,3 1 1 16,-2 1-3-16,1 4 0 0,4 2 3 0,1 1 0 0,-1 1-3 15,0 1 0-15,-2-1 2 0,0 3 0 16,0-3-2-16,1 2 0 0,-2 1 2 0,3 0-1 0,-6 1-1 16,3 1 0-16,-5 1 0 0,-1-1 1 0,1 0-1 15,0 2 0-15,1 0 0 0,3 0 1 0,-4 3-1 16,0-1 0-16,-2 2 0 0,0 3 0 0,0-3 0 16,0-1 0-16,0-1 0 0,0-2 0 0,-6 0 0 15,3 1 0-15,0 2 0 0,-6-3 0 0,-1 0 0 16,1 0 0-16,1-2-1 0,-3 1 1 0,1-1 0 15,1 0 0-15,1-1-1 0,3-2 1 0,-4 0 0 16,-1 2 0-16,1 0 0 0,-2 0 0 0,0-1 0 16,3 3 0-16,0-6 0 0,0 6 0 0,3-1 0 0,-1 0 0 15,3-6 0-15,0 2 0 0,0 1 0 0,0 0 0 16,1 2 0-16,1-2 0 0,1 2 0 0,-3 0 0 16,5-1 0-16,-4 1 0 0,7 1 0 0,0-1 0 15,0 2 0-15,1 2 1 0,4-4-1 0,1 0 0 0,5-2 1 16,0 1 0-16,2 3-1 0,1 1 0 0,3 0 2 15,2 0 2-15,2 1-4 0,4 1 0 0,4 1 3 16,4 1 2-16,2 4-5 0,-5 0 0 0,1 1 3 16,0 4 1-16,3 0-4 0,-1-2 0 0,0 1 4 0,2-2 0 15,-4-1-4-15,-6-3 0 0,-3-1 4 0,0 3-1 16,2-4-3-16,-5 4 0 0,2-2 2 0,-2 1 2 16,-2-1-4-16,2-1 0 0,2-2 2 0,1 0 0 15,-6-6-2-15,-2-1 0 0,-1-1 2 0,-4-3 1 16,0-3-3-16,-1 2 0 0,-3-4 1 0,0-1 0 0,-5-2-1 15,-1-3 0-15,-2-2 1 0,-3-1 0 0,-4-5-1 16,-1-2 0-16,-4-4 0 0,-1-1 1 0,-8-4-1 16,-6-1 0-16,-7-4 0 0,-6-2 1 0,-4 3-1 15,0 2 0-15,-3 3 0 0,-3 3 1 0,-3-1-1 16,-1 0 0-16,-5 1 0 0,-2-1 2 0,-2 2-2 16,-1 1 0-16,-1 2 0 0,-1 2 0 0,-1-6 0 15,1-2 0-15,-14 28-2019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6T17:45:45.2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13124 11514 1155 0,'0'0'0'16,"0"0"0"-16,-2-4 0 0,2 4 53 0,-1-7 0 15,1 7-53-15,-7-7 0 0,7 7 110 0,-6-6 1 16,6 6-111-16,-10-6 0 0,10 6 92 0,-17-8 0 16,17 8-92-16,-13-11 0 0,13 11 26 0,-6-4 0 0,6 4-26 15,-2-8 0-15,2 8 28 0,-3-4 1 0,3 4-29 16,8-8 0-16,-8 8 26 0,16-13 1 0,-16 13-27 16,35-6 0-16,-9 4 20 0,5 1 1 0,3-1-21 15,-1 2 0-15,1 2 20 0,1-1 0 0,-2 1-20 16,1 1 0-16,-1 0 20 0,1 2-1 0,-2-4-19 15,-2 3 0-15,-3-1 18 0,-1 0 1 0,-1 0-19 16,-4 0 0-16,-4 0 20 0,-4 1 1 0,-2-3-21 16,-1 2 0-16,-9-3 20 0,1 0 1 0,-2 0-21 15,0 2 0-15,-2-2 19 0,1 2 1 0,-4 2-20 0,-3-2 0 16,-5 3 17-16,-3 3 0 0,-4-1-17 0,-6 0 0 16,-4-2 14-16,-4-1 1 0,-4 3-15 0,1-1 0 15,-2-1 12-15,0-1 2 0,-1-2-14 0,1-4 0 16,-4-2 13-16,-2-3 2 0,2-1-15 0,5 4 0 0,4-1 14 15,5 0 1-15,4-1-15 0,-1 0 0 0,7-2 18 16,2-2 0-16,-1 2-18 0,6 0 0 0,4 0 18 16,0 2 0-16,3 0-18 0,2 1 0 0,3 0 20 15,0 2 1-15,3-2-21 0,2-3 0 0,3 0 18 16,1 1 0-16,9-1-18 0,2 1 0 0,6 3 20 0,7-1 0 16,2 0-20-16,4 2 0 0,-1 1 19 0,-1 2 2 15,1 0-21-15,-3 0 0 0,5 5 19 0,-2 1 0 16,-1 1-19-16,-2-1 0 0,-2 0 19 0,-1 2 0 15,-2 0-19-15,-1 0 0 0,-7 2 20 0,2-1 1 16,-6 1-21-16,-1-2 0 0,-2-2 16 0,-4-1 0 0,-2-1-16 16,-2-2 0-16,-4-2 16 0,-3 2-1 0,0-1-15 15,0 2 0-15,-3-1 13 0,1-1-1 0,-1 1-12 16,-2 1 0-16,-6 2 9 0,-2 0 1 0,-4-1-10 16,-6 0 0-16,-5-3 7 0,-6 1 1 0,2-2-8 15,2-2 0-15,-3-3 5 0,1-2 2 0,0-1-7 16,0 1 0-16,-1 1 3 0,-2 4 1 0,3-6-4 15,3 2 0-15,3 0 2 0,4-1 1 0,1 0-3 16,5-3 0-16,4 1 3 0,2 1-1 0,4 1-2 16,1 3 0-16,5 0 2 0,0 4 1 0,3 0-3 15,2 0 0-15,3 0 3 0,0 0 0 0,9 2-3 0,4 0 0 16,13 1 3-16,2 0 1 0,3 2-4 16,0 1 0-16,3 0 3 0,-1 2 2 0,-1 0-5 0,0 0 0 15,-2-2 4-15,-1 1 2 0,0 1-6 0,-4-2 0 16,-4 2 4-16,1 0 1 0,-8 3-5 0,-3-5 0 0,-6 1 3 15,-5 0 2-15,-3-2-5 0,-3 2 0 0,-4-3 4 16,-1-2 1-16,-7-1-5 0,-6 1 0 0,-8 0 3 16,-6 1 1-16,0-3-4 0,-8-2 0 0,-2-4 4 15,-2-2-1-15,-1-2-3 0,0-2 0 0,-1-1 2 0,-3-1 2 16,1 0-4-16,1-1 0 0,7 6 2 0,3-2 1 16,3 1-3-16,4 2 0 0,5-1 3 0,3 1-1 15,2 2-2-15,5 1 0 0,5 3 2 0,2 2 0 16,4 2-2-16,2-2 0 0,0-2 2 0,0 1-1 15,2 2-1-15,6 2 0 0,5 4 0 0,1 1 1 16,7 0-1-16,1-2 0 0,-22-6-2138 0</inkml:trace>
  <inkml:trace contextRef="#ctx0" brushRef="#br0" timeOffset="1370.27">11806 11427 326 0,'0'0'0'0,"0"0"0"0,0 0 0 16,0 0 136-16,0 0 1 0,0 0-137 15,0 0 0-15,0 0 74 0,-5 3 1 0,5-3-75 0,-8 3 0 16,8-3 57-16,-13 3 2 0,13-3-59 0,-24 6 0 15,10-2 34-15,-5-1 1 0,1 0-35 0,1 0 0 16,-2 3 20-16,-2-2 1 0,-1 2-21 0,-2 2 0 0,2 3 13 16,-4-3 0-16,-3 4-13 0,1-2 0 0,-6 1 22 15,-1 2 0-15,0-2-22 0,0-3 0 0,-3-2 24 16,-2-1-1-16,2-2-23 0,-1-1 0 0,-2-2 28 16,-1 0 1-16,-1 0-29 0,2 0 0 0,-5-2 67 15,0-1 1-15,1-2-68 0,2-3 0 0,1 0 77 0,-2 2 0 16,4-2-77-16,3 0 0 0,1 2 64 0,2 1 0 15,4-1-64-15,-4-1 0 0,4 1 53 0,-2-2-1 16,2-1-52-16,0-1 0 0,1 2 45 0,2 3 0 16,5-4-45-16,1 3 0 0,5 1 34 0,3 2 0 15,4-1-34-15,1 3 0 0,3-2 30 0,2 0 0 0,1 1-30 16,0 0 0-16,1 1 24 0,1 1-1 0,-3 0-23 16,3 0 0-16,0 0 18 0,0 0 1 0,0 0-19 15,0 0 0-15,3 0 23 0,0 0-1 0,7 0-22 16,-1 0 0-16,6 0 24 0,2 0 0 0,5 0-24 15,2 0 0-15,-1 1 23 0,1 1-1 0,-1 3-22 16,0-1 0-16,1 3 24 0,-5-4 1 0,3 0-25 16,4-1 0-16,-1-1 24 0,5 1 1 0,2-1-25 15,2 3 0-15,4 0 22 0,-3-2 1 0,5 4-23 16,0-3 0-16,1 2 21 0,4 0 2 0,1-2-23 0,-3-3 0 16,2-1 20-16,1-1 0 0,-3-1-20 15,-3 1 0-15,-2 1 17 0,-4-1 1 0,-1 0-18 0,-4 1 0 16,-4-1 12-16,-4-1 2 0,1 2-14 0,2-1 0 15,2 2 11-15,-1 0 0 0,-1 0-11 0,2 0 0 16,-6 0 12-16,3 0 1 0,1 0-13 0,-4-2 0 0,1-2 10 16,1 2 0-16,-1 0-10 0,-2 1 0 0,0-1 9 15,0 1 1-15,-4-2-10 0,-1 1 0 0,-1 2 9 16,0 0 0-16,-7-2-9 0,0 1 0 0,-4-2 8 16,1 1 0-16,-3 0-8 0,2 2 0 0,-1 0 5 15,1 0 2-15,1 0-7 0,-3 0 0 0,2 0 5 0,-2 0 0 16,-2 0-5-16,2 0 0 0,-3 0 5 15,1 0-1-15,-1 2-4 0,-8 3 0 0,-3 0 2 0,-4 2 1 16,-1 3-3-16,1-2 0 0,2 3 1 0,-1 0 1 16,-2 2-2-16,0-1 0 0,-2 1 0 0,0 3 1 15,-3-7-1-15,2 2 0 0,-2-4 0 0,-1 1 0 16,-1 0 0-16,-3-2 0 0,-4-4 0 0,-1-2 0 0,1 0 0 16,0 1 0-16,-4-1 0 0,2-1 0 0,-3-1 0 15,1 2 0-15,-5-3 0 0,1 1 0 0,0 1 0 16,-2-1 0-16,-1 2 0 0,0-5 0 0,-1 2 0 15,2 2 0-15,5-1 1 0,-3 0 0 0,7-1-1 16,1-2 0-16,2-2 1 0,3-1 2 0,2 0-3 16,1 0 0-16,2 0 3 0,1 0 2 0,1 0-5 15,1 2 0-15,2-1 4 0,-1 1 2 0,5 0-6 16,-4 1 0-16,2 0 6 0,0 4 2 0,7-1-8 16,1 2 0-16,4 0 8 0,4 0 1 0,0 0-9 15,0 2 0-15,0-2 8 0,0 1 1 0,0 1-9 16,0 1 0-16,4-3 10 0,-3 2 1 0,6-1-11 0,1 4 0 15,4-2 9-15,3 3 0 0,4-2-9 0,-2-4 0 16,-17 0-2003-16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1:36:39.3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2080 3903 916 0,'0'0'0'0,"0"0"0"0,-8 6 0 16,8-6 49-16,-17 8 0 0,17-8-49 0,-29 17 0 15,8-7 102-15,-3 4 1 0,2-1-103 0,-4 0 0 16,1-4 102-16,-2 2 1 0,0-3-103 0,-2 5 0 0,-1-2 21 15,-2 3 1-15,2 0-22 0,1-1 0 0,0 3 34 16,0-4 1-16,2 4-35 0,3 2 0 0,2-2 49 16,-2-1 2-16,-1 0-51 0,1 0 0 0,2 1 34 15,-4-5 1-15,1 7-35 0,-3-1 0 0,3 2 27 0,-1 2 1 16,4 3-28-16,-2-4 0 0,3 1 32 16,1-1 0-16,2-2-32 0,2-2 0 0,4-1 33 15,2 1-1-15,2-3-32 0,5 0 0 0,6-4 28 0,2 2 2 16,3 0-30-16,5 2 0 0,2-4 28 0,3 2 0 15,7 2-28-15,1-5 0 0,3 2 24 0,1 1 1 16,3 1-25-16,-1 4 0 0,-1 0 19 0,0 1 1 0,-5 4-20 16,-1 3 0-16,1-4 17 0,-5 4 0 0,-4-2-17 15,-1-1 0-15,-3 2 12 0,0 1 1 0,-5-2-13 16,0-1 0-16,-4-2 9 0,-4 2 1 0,0-1-10 16,-3-1 0-16,2 2 8 0,-3-4 1 0,0 7-9 15,-4-4 0-15,0 6 7 0,-2-2 2 0,-3-1-9 16,-3-1 0-16,-4 4 7 0,-1-2 0 0,-1-1-7 15,-7-2 0-15,0 3 5 0,-7 1 2 0,2-4-7 16,4-1 0-16,0-2 5 0,-2-3 0 0,5 1-5 16,0 3 0-16,6-1 5 0,3-3 0 0,2 1-5 15,4-1 0-15,2-1 6 0,5-2 0 0,2 1-6 16,3 3 0-16,3 1 6 0,5 2 2 0,2 2-8 16,6-4 0-16,1 1 9 0,1-2 1 0,6-2-10 15,-4 0 0-15,3 2 10 0,1 0 0 0,1 0-10 0,1 1 0 16,-1 0 11-16,1 2-1 0,-2-1-10 0,1 1 0 15,-4 1 8-15,-1 1 0 0,1 3-8 0,0-2 0 16,-4 5 8-16,-1 1 1 0,2 2-9 0,-5 2 0 0,-5-3 8 16,0 1 0-16,0-2-8 0,-7 1 0 0,2-2 8 15,-3-2 1-15,-4-1-9 0,-4-2 0 0,0 2 7 16,-8-1-1-16,1 1-6 0,-5 1 0 0,-1 6 6 16,-5 0 1-16,-2 1-7 0,-1 1 0 0,-1 0 3 0,-2-1 2 15,2 1-5-15,-1-7 0 0,3-1 2 0,2 2 1 16,1-3-3-16,1 4 0 0,6 1 2 0,2-1 1 15,4 2-3-15,0-1 0 0,6 2 2 0,-2-2 0 16,5-1-2-16,-2-1 0 0,0-5 1 0,5 4 1 16,-3-2-2-16,0 1 0 0,1-5 2 0,2 1 0 15,0 3-2-15,0 4 0 0,0 6 1 0,0 4 1 0,0 1-2 16,0-1 0-16,0 2 1 0,0-1 0 0,0 1-1 16,5-2 0-16,-2 0 2 0,-3-2-1 0,5 2-1 15,-2 3 0-15,-1 2 1 0,-2 3 0 0,3-5-1 16,2-3 0-16,-5-3 1 0,3-6 0 0,-1 1-1 15,-2 1 0-15,3-1 1 0,2 2 0 0,-2 1-1 16,-2 1 0-16,3 0 0 0,0 3 2 0,-1-4-2 16,5-3 0-16,-1-3 0 0,1-2 1 0,3-1-1 15,3-2 0-15,5-3 0 0,2-1 1 0,6 1-1 16,5-3 0-16,2 1 1 0,4 0 1 0,3-1-2 16,1 3 0-16,4-1 4 0,0 5 0 0,8-15-4 15,1-8 0-15,-55 0-1864 0</inkml:trace>
  <inkml:trace contextRef="#ctx0" brushRef="#br0" timeOffset="17116.088">18983 11697 1507 0,'0'0'0'0,"0"0"49"0,0 0 0 0,0 0-49 16,-29 5 0-16,29-5 90 0,-30 3 0 0,14 0-90 0,-1 4 0 16,-3-3 73-16,-2 4 0 0,-2 0-73 0,2 0 0 15,0 0 26-15,-1-5 1 0,1 2-27 0,0 1 0 16,-2 1 20-16,-2-1 0 0,2-1-20 0,-3 0 0 15,-3 1 18-15,0 2 1 0,-4-2-19 0,-4-1 0 16,0-2 17-16,-4 5 1 0,1-3-18 0,-7-2 0 0,0-2 14 16,-8 3 2-16,2 0-16 0,-2-2 0 0,1 1 20 15,-3 0 0-15,3-3-20 0,-1 2 0 0,0-1 23 16,0 1-1-16,2 0-22 0,1-1 0 0,1-1 27 16,-2 0 0-16,1 0-27 0,-1 0 0 0,0 0 28 0,1 0 0 15,-1-1-28-15,3-3 0 0,1 1 25 0,-2 0 1 16,4 0-26-16,-1 1 0 0,1-4 28 0,0 0 0 15,5-1-28-15,1 1 0 0,4 1 25 0,0-1 0 16,6-2-25-16,2-1 0 0,4-1 31 0,4 4 0 0,4-2-31 16,6 0 0-16,5 3 33 0,4 0 0 0,3 4-33 15,0-1 0-15,0 2 32 0,0-3-1 0,2 1-31 16,4-1 0-16,2-1 23 0,3-3-1 0,8-1-22 16,2-1 0-16,-21 9-2037 0</inkml:trace>
  <inkml:trace contextRef="#ctx0" brushRef="#br0" timeOffset="18079.838">19901 11433 1067 0,'0'0'0'0,"0"0"0"15,-6-3 0-15,6 3 70 0,-11-3 2 0,11 3-72 16,-10-4 0-16,10 4 99 0,-8-1 1 0,8 1-100 16,-3 0 0-16,3 0 68 0,-3 0 2 0,3 0-70 0,0 1 0 15,0-1 30-15,0 0 2 0,0 0-32 0,9 10 0 16,-9-10 20-16,32 28 1 0,-11-17-21 0,1 2 0 15,2-2 14-15,2 0 0 0,1 0-14 0,-3 0 0 16,3 1 14-16,1 0-1 0,3-1-13 0,1-3 0 16,-1-1 28-16,1-1 1 0,2 0-29 0,1 1 0 0,1-3 33 15,1 3-1-15,1-4-32 0,4 2 0 0,2-1 43 16,7 1 0-16,-3 0-43 0,-2 1 0 0,-1 2 45 16,-2-2-1-16,3 1-44 0,4 1 0 0,4-5 52 15,0 2 1-15,2-2-53 0,-3 3 0 0,1 2 49 0,-3 0 2 16,3-3-51-16,3-2 0 0,5-2 47 0,2 1 1 15,-5 0-48-15,3-2 0 0,-3-2 36 0,2 0 1 16,-1 1-37-16,1-2 0 0,1-1 33 0,4 1-1 16,-4 0-32-16,1-2 0 0,1 2 27 0,3-3 0 15,0 3-27-15,-2 0 0 0,2 3 21 0,-4 0 1 0,2 0-22 16,2 0 0-16,1 0 19 0,1 0 1 0,1-4-20 16,-1 1 0-16,2 2 18 0,3-4 1 0,-6 2-19 15,2 1 0-15,-1-1 16 0,1 0 1 0,2 0-17 16,1-2 0-16,-3 0 14 0,2-6 1 0,0 2-15 15,3 1 0-15,-1 0 10 0,3 0 1 0,-2-2-11 16,0-1 0-16,0 0 13 0,-2 0 1 0,2 2-14 16,0-1 0-16,-2 2 11 0,2 3 0 0,2-3-11 15,-4 2 0-15,3 1 16 0,1 1 1 0,-2-1-17 16,0 0 0-16,0 2 15 0,-2-3 0 0,-3 1-15 16,-3 0 0-16,-3 0 18 0,-4-3 0 0,-1 1-18 15,-1-1 0-15,-3 0 28 0,-2-2 1 0,-2-1-29 0,-2 0 0 16,-4 0 30-16,-3 0-1 0,-1 0-29 0,-1 1 0 15,-2-2 21-15,-1-1 0 0,-2 5-21 0,0 3 0 16,-2 5 16-16,-1 5 0 0,-1-7-16 0,-1-7 0 0,-30 9-2276 16</inkml:trace>
  <inkml:trace contextRef="#ctx0" brushRef="#br0" timeOffset="26141.96">1042 12649 1057 0,'-12'-3'0'0,"12"3"99"16,-12-4 2-16,-21-5-101 0,8 1 0 0,7 5 78 16,2 3-1-16,0 1-77 0,2-1 0 0,-7-1 30 15,2-1-1-15,1 2-29 0,-2 3 0 0,2 1 24 16,-3-1 2-16,4 0-26 0,-4 2 0 0,2-2 22 15,1 2-1-15,-2-1-21 0,2 1 0 0,-2 1 19 0,2 1 1 16,-1-1-20-16,5 0 0 0,-2 1 17 0,3 1 0 16,5-4-17-16,-2 4 0 0,2 0 17 0,0 0-1 15,4 0-16-15,0-2 0 0,-4 1 17 0,4 1 0 16,0 1-17-16,3 2 0 0,-2-1 15 0,-2 2 0 16,0 3-15-16,2-1 0 0,-2 0 19 0,0 2 2 15,-1-2-21-15,1-3 0 0,4 0 19 0,-3 1 1 0,0 0-20 16,0 2 0-16,0-2 19 0,0 0 1 0,3 1-20 15,-2 0 0-15,-2-2 17 0,2 0 1 0,-2 1-18 16,0 3 0-16,2-4 15 0,-2 3 0 0,0 0-15 16,-1 0 0-16,4 1 13 0,-1-3 0 0,2-1-13 15,-3 4 0-15,0-3 11 0,0 4 2 0,1-2-13 16,-1 2 0-16,-1 0 9 0,0 0 1 0,2-3-10 16,3-2 0-16,0-2 7 0,0-2 0 0,0-3-7 15,-2 3 0-15,2 1 6 0,0-1 1 0,0 1-7 16,0 3 0-16,0-3 4 0,2 3 2 0,1 2-6 15,-1-2 0-15,1-1 5 0,-3-1 2 0,3 1-7 0,-1-2 0 16,-2 0 8-16,3-1 1 0,-3 0-9 0,1-2 0 16,2-1 9-16,-3 3 0 0,0-1-9 0,0 2 0 15,0 0 10-15,0 1 1 0,0 1-11 0,0 1 0 16,0 0 10-16,0 2 2 0,4-1-12 0,0 3 0 0,4 0 10 16,-3 1 1-16,0 0-11 0,3-2 0 0,0 2 8 15,0-2 1-15,1-1-9 0,3-2 0 0,-3 0 10 16,2 2 0-16,2-4-10 0,-3 4 0 0,1 1 10 15,-2 2 0-15,-1-2-10 0,2-3 0 0,1-1 9 16,-3-2 1-16,-3 3-10 0,3-2 0 0,1 3 8 0,-1-1 0 16,0-2-8-16,0 1 0 0,2-1 9 0,-2 2 1 15,0 0-10-15,0-1 0 0,0-2 9 0,-4 1 1 16,1 2-10-16,3 0 0 0,-3 0 9 0,-2 2 1 16,2-3-10-16,0 2 0 0,-2 3 11 0,-1 2 1 0,1-1-12 15,-3-2 0-15,3 0 11 0,-3-3 0 16,2 2-11-16,1-2 0 0,-3-1 12 0,0-2 1 0,0 1-13 15,0 1 0-15,0-1 11 0,4 1 1 0,0-1-12 16,-4 1 0-16,1-3 12 0,2 1-1 0,-3 0-11 16,4 0 0-16,-4 0 10 0,0 0 1 0,0 0-11 15,-4 0 0-15,4-2 9 0,-3-1 0 0,2 0-9 16,1-1 0-16,-4 1 8 0,0 0 1 0,-1 1-9 16,-3 1 0-16,-3-1 7 0,-4 0-1 0,3 1-6 15,-4-1 0-15,0 0 6 0,1 1 0 0,0 0-6 16,-1-3 0-16,0 0 4 0,1 0 2 0,-1-3-6 15,4 2 0-15,2 2 3 0,-1 0 1 0,-2-2-4 16,5-1 0-16,0-2 5 0,3 1-1 0,-3 1-4 0,4-2 0 16,4 0 4-16,-3 0 0 0,1 0-4 0,2 0 0 15,0 0 4-15,0 0-1 0,0 0-3 0,0 0 0 16,0 0 2-16,0 0 2 0,0 1-4 0,5 1 0 0,3-1 2 16,0 3 0-16,1-1-2 0,4 2 0 0,3-4 2 15,1 4 1-15,-4 1-3 0,3 1 0 0,-3 0 2 16,0 3 0-16,-2-2-2 0,-2-2 0 0,-1-3 1 15,-3 1 2-15,3 0-3 0,-3 4 0 0,3 0 1 16,-3 2 1-16,3-2-2 0,-5-1 0 0,2 1 1 16,-1 0 0-16,-4 0-1 0,3 0 0 0,-3 0 1 0,2 2 0 15,1-1-1-15,-3 2 0 0,-3 2 1 0,1-1 1 16,-1 0-2-16,-1-3 0 0,-4-1 1 0,-2 0 0 16,-1 3-1-16,1 0 0 0,-2 2 1 0,0 1 0 15,0 0-1-15,-1-1 0 0,0 0 1 0,0-1 0 0,1 1-1 16,-1 0 0-16,2 1 0 0,1 0 1 15,-3 0-1-15,2 2 0 0,2 2 0 0,1 1 2 0,0 0-2 16,-2-2 0-16,2-1 0 0,5-2 1 0,-2 0-1 16,0 4 0-16,2-1 0 0,-2 1 1 0,5-14-1 15,0 1 0-15,-3 1 0 0,2 1 1 0,1 2-1 16,-4 1 0-16,4 1 0 0,-3-2 1 0,3 6-1 16,0 0 0-16,0 3 0 0,3-1 1 0,-3 2-1 15,4 0 0-15,-3 0 0 0,2 0 1 0,2 33-1 16,3-18 0-16,0-6 0 0,0-4 1 0,-6-18-1 15,1 2 0-15,2 3 0 0,-2 2 2 0,5 3-2 16,-3 1 0-16,3-6 0 0,1 2 1 0,-4-2-1 16,3 0 0-16,-3 0 0 0,1 2 1 0,-1-5-1 0,0 0 0 15,-1-2 0-15,0 0 1 0,5 2-1 0,2-1 0 16,2-1 0-16,3-1 1 0,11-1-1 0,5 0 0 16,1-4 0-16,1 0 1 0,4-2-1 0,4 0 0 0,-1 1 0 15,5 1 1-15,4-3-1 0,-2-4 0 0,-48 7-1934 16</inkml:trace>
  <inkml:trace contextRef="#ctx0" brushRef="#br0" timeOffset="34745.19">12702 5179 766 0,'0'0'0'0,"0"0"0"0,-2-3 0 16,2 3 30-16,-8-3 1 0,8 3-31 0,-8 0 0 16,8 0 68-16,-10 3 0 0,10-3-68 0,-3 3 0 15,3-3 77-15,-4 6-1 0,4-6-76 0,-4 8 0 0,4-8 21 16,2 16 2-16,-2-16-23 0,8 24 0 0,-8-24 28 15,19 25 0-15,-19-25-28 0,16 24 0 0,-16-24 35 16,18 12 0-16,-18-12-35 0,20 16 0 0,-20-16 26 16,23 21 1-16,-23-21-27 0,23 20 0 0,-23-20 25 15,21 16 0-15,-21-16-25 0,26 16 0 0,-26-16 30 16,28 13 0-16,-13-8-30 0,1-1 0 0,0 4 39 16,-2-3-1-16,5 1-38 0,-1 1 0 0,-2-1 48 0,6 2 1 15,2-3-49-15,1 3 0 0,-2-4 49 0,4 1 0 16,0 1-49-16,5 2 0 0,3 2 44 0,0-2 1 15,0 1-45-15,-2 2 0 0,1-3 43 0,-1-3 2 0,1 0-45 16,2 1 0-16,-1-1 37 0,4-2 1 16,1 2-38-16,-2-4 0 0,0 2 33 0,0 2 1 0,2-2-34 15,-2 1 0-15,-1-4 24 0,1 4 2 0,1-1-26 16,-1-3 0-16,3 0 20 0,2 2 1 0,0 1-21 16,0 0 0-16,-1 2 15 0,-1-3 2 0,2 1-17 15,2 0 0-15,1-3 14 0,2 0 0 0,1 0-14 16,-4 0 0-16,1 0 10 0,0 0 1 0,1-3-11 15,-1 0 0-15,0 1 9 0,0-3 2 0,1 2-11 16,-1 0 0-16,3 1 7 0,-1-1 1 0,0 0-8 16,0 3 0-16,-2 3 6 0,-2-3 1 0,3 0-7 15,1 0 0-15,1-4 6 0,0-3 1 0,-2 6-7 16,2-4 0-16,-3 3 8 0,0 1 0 0,1 1-8 16,2-3 0-16,-1 1 7 0,4-1 0 0,-4 0-7 0,0 1 0 15,-2 2 6-15,-1-3 1 0,3 1-7 0,-2-1 0 16,0 0 5-16,-3 1 2 0,2-1-7 0,1 0 0 0,-3 3 5 15,3 3 0-15,2-3-5 0,-2-3 0 0,1 1 6 16,-1 2-1-16,-3-3-5 0,1 3 0 0,-4-3 6 16,0 2 1-16,0-3-7 0,0 0 0 0,1-1 5 15,-2-3 1-15,2 5-6 0,0-2 0 0,1-1 4 16,1 4 1-16,-5-3-5 0,0 5 0 0,-1 0 3 16,-3 0 2-16,2 0-5 0,-1 0 0 0,4-3 4 0,0 3 1 15,0 0-5-15,-3 0 0 0,3 0 4 0,-4-3 2 16,0 1-6-16,-2 2 0 0,-1 0 4 0,0 2 1 15,-3-4-5-15,-2-1 0 0,5-1 3 0,-4-1 2 16,3-3-5-16,-3 5 0 0,-2-2 3 0,1-1 0 16,0 1-3-16,-3 0 0 0,1 0 3 0,1 2 0 0,-1-2-3 15,-1-2 0-15,-1-1 1 0,-3 0 1 0,1 0-2 16,-2 3 0-16,0-3 2 0,2 3-1 0,-3-1-1 16,-1 0 0-16,2-1 1 0,-3 3 0 0,2-4-1 15,-4 3 0-15,2-3 1 0,0 3 0 0,-3-3-1 16,-1 4 0-16,0-3 1 0,-1 6 0 0,-2-2-1 15,1-1 0-15,-5 3 1 0,-1-4 1 0,1 2-2 16,-2 0 0-16,1 1 0 0,-1-1 1 0,-2-2-1 16,2 5 0-16,-3-3 0 0,2 3 1 0,1-3-1 15,-3 1 0-15,2 2 0 0,-1 0 1 0,1 0-1 16,1 0 0-16,-3 0 0 0,-3 0 1 0,1 0-1 16,1 2 0-16,-1 1 0 0,2-3 1 0,-5 3-1 0,-6 2 0 15,-6 3 0-15,-6 0 1 0,1 0-1 0,1-4 0 16,2 0 0-16,0 0 0 0,0 1 0 0,0-2 0 0,1-3 0 15,-2 2 0-15,2 1 0 0,2 0 0 0,-3 2 0 16,0-2 0-16,0 2 0 0,0 0 0 0,0-1 0 16,1 3 1-16,-3-3-1 0,1 1 0 0,-1 0 0 15,0 1 2-15,-1-4-2 0,-2 1 0 0,-2-3 1 16,-2 3 1-16,-1 2-2 0,0 0 0 0,2-1 1 16,-1 3 1-16,-1-2-2 0,3-1 0 0,1 1 3 0,-5-2-1 15,1 0-2-15,-3-1 0 0,2 4 2 0,-4-1 0 16,-2-2-2-16,1 2 0 0,1 0 3 0,-3-5-1 15,2 3-2-15,0 2 0 0,0 3 2 0,2-4 1 16,-5 1-3-16,-1-2 0 0,-1 2 5 0,2-2-1 16,-5 0-4-16,2 4 0 0,-1 1 5 0,1-1-1 15,-26 6-4-15,16-5 0 0,6-5 5 0,2 0 0 0,2 2-5 16,-5 3 0-16,4-3 6 0,-4 3 0 0,1-4-6 16,2 4 0-16,-3-4 5 0,1 0 2 0,28-1-7 15,-13-1 0-15,-6 3 7 0,-3 1-1 0,-3-1-6 16,-2 0 0-16,1 1 6 0,-4 0 1 0,-66 9-7 15,41-6 0-15,13-1 4 0,5 0 2 0,5-3-6 16,-4-1 0-16,5 0 4 0,2-1 1 0,25-3-5 16,-7 1 0-16,-6 2 3 0,-2 1 1 0,-6 0-4 15,-1 0 0-15,0 0 2 0,-1-2 1 0,-3 1-3 16,1 0 0-16,-3 2 4 0,-1-5-1 0,-64 5-3 16,43-2 0-16,20-3 3 0,5 0 1 0,27 0-4 0,-8 0 0 15,-10 0 3-15,-1 0 2 0,-62 0-5 0,33 0 0 16,9 0 4-16,7 0 1 0,31-3-5 0,-9 3 0 15,-1-2 4-15,-9 2 2 0,-53-3-6 0,30 0 0 16,8 1 4-16,4-1 2 0,33-2-6 0,-12 2 0 0,-1 0 5 16,-9 1 1-16,3-2-6 0,-4 0 0 0,2 0 6 15,-1-3-1-15,1 3-5 0,0-1 0 0,0 0 5 16,1-3 0-16,-1 2-5 0,1 0 0 0,-1-1 6 16,1 1 0-16,-47-8-6 0,31 6 0 0,15 1 4 15,3 4 2-15,20 0-6 0,-2 1 0 0,-1-4 4 0,1 1 1 16,9 5-5-16,-3-4 0 0,1 0 4 15,2 1 1-15,-21-6-5 0,9 1 0 0,2 3 4 0,2 0 2 16,10 2-6-16,-1 3 0 0,3-5 4 0,-4 2 1 16,3 0-5-16,0 2 0 0,-1-4 8 0,1 2-1 0,0 3-7 15,0-4 0-15,1 3 10 0,0 1 1 0,0-3-11 16,-3 3 0-16,3-3 9 0,-1 1 0 0,5 2-9 16,-3-3 0-16,1 3 7 0,2-3 1 0,0 3-8 15,0 0 0-15,0 0-2106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1:37:48.67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1691 6792 1246 0,'18'5'0'0,"-18"-5"98"0,32 5 1 16,15 0-99-16,6 1 0 0,-7-1 92 0,-3-2 0 15,2-3-92-15,-2 0 0 0,1 1 23 0,3 3 1 16,4-4-24-16,-2-4 0 0,2 1 29 0,-1 2 0 16,4-3-29-16,2 1 0 0,1 2 30 0,2-4 1 15,0 2-31-15,0-2 0 0,-2-1 31 0,2 1 1 0,-5 0-32 16,1 2 0-16,-1-2 28 0,-3 1 0 0,-5 0-28 16,0 3 0-16,-4 1 22 0,-6 1 1 0,-5 3-23 15,-3-4 0-15,-2 3 18 0,-4 1 1 0,-3 1-19 16,-1 0 0-16,-6 0 14 0,1 1 2 0,-2-1-16 15,-1-2 0-15,-10-3-1518 0</inkml:trace>
  <inkml:trace contextRef="#ctx0" brushRef="#br0" timeOffset="20335.858">28988 7038 992 0,'-2'0'0'0,"2"0"39"0,-3 0 0 16,-21 6-39-16,2 2 0 0,3-2 81 0,1-1 1 15,4 3-82-15,-1-3 0 0,1 3 70 0,0-4 1 16,-1 4-71-16,3 3 0 0,1 2 26 0,-1-2 0 16,0 2-26-16,-4-4 0 0,-3 2 23 0,-4 2 1 0,-1 0-24 15,0-5 0-15,1-1 22 0,-1 1 1 0,0 2-23 16,-2-2 0-16,1-3 26 0,-2 1-1 0,-1-1-25 15,0-2 0-15,1 2 27 0,1-2 0 0,-1-2-27 16,-3 2 0-16,-2 2 27 0,-2 0 1 0,1 0-28 16,0 1 0-16,1-1 22 0,1 0 0 0,-1-1-22 15,1 3 0-15,-1-4 20 0,-2 2 2 0,-2-5-22 16,-1 4 0-16,-3-1 21 0,-1 2 1 0,-2-2-22 16,0-1 0-16,-2-2 18 0,-1 0 1 0,-2 3-19 15,2-3 0-15,-4 0 21 0,-1 0-1 0,0 0-20 16,0 0 0-16,-1 0 19 0,-1 0 1 0,-1-3-20 15,-2 0 0-15,-1-2 19 0,-1 0 0 0,1 2-19 16,0 2 0-16,-1-3 19 0,1 3 0 0,-1-2-19 0,1-1 0 16,-2 0 16-16,0-1 1 0,2 0-17 0,-1 2 0 15,3-3 16-15,0 1 0 0,0 0-16 0,-4-3 0 16,-2 4 15-16,0-1 0 0,1-2-15 0,-1 0 0 0,1 0 11 16,-1-1 0-16,1 0-11 0,-1 0 0 0,1 1 9 15,-1-1 0-15,-1-2-9 0,0 4 0 0,-1 1 8 16,0 2 1-16,2 1-9 0,1-1 0 0,1 0 7 15,1 1-1-15,1 2-6 0,-1-3 0 0,3 2 6 16,-1-1 0-16,2 2-6 0,3 0 0 0,1 0 3 0,1 2 0 16,-2-1-3-16,0 2 0 0,-2-3 3 0,1 2 0 15,1 1-3-15,1-3 0 0,2 3 2 0,1-3 0 16,-3 2-2-16,1 1 0 0,-2-1 3 0,0 1-1 16,1 0-2-16,4 0 0 0,-2 2 1 0,4 0 1 15,2-2-2-15,-2 3 0 0,2 2 1 0,2 0 2 16,2 0-3-16,1 0 0 0,-4 0 1 0,1 0 1 0,4 0-2 15,2-1 0-15,4 6 1 0,1-3 0 0,0 1-1 16,-2-3 0-16,-5 1 1 0,0-1 0 0,-1-3-1 16,-1 1 0-16,0-3 2 0,-1 2 0 0,0-5-2 15,-3 0 0-15,1 0 2 0,-4-3 0 0,-1 0-2 16,-2 1 0-16,2-1 3 0,0 3-1 0,-1 0-2 16,1 0 0-16,1-2 2 0,6-1 1 0,-6 0-3 15,2 1 0-15,0 2 4 0,0 0 0 0,3 0-4 16,0 0 0-16,2-3 6 0,3 0 1 0,-2 2-7 15,-1-4 0-15,0 2 7 0,-1-1 1 0,1 1-8 16,0 2 0-16,0-2 9 0,-1 1 0 0,3 2-9 0,4-5 0 16,0 2 9-16,2 0 1 0,1 0-10 0,0 1 0 15,1 2 8-15,-1 0 0 0,3 0-8 0,4 0 0 16,1 0 6-16,2 0 0 0,0 2-6 0,0 1 0 16,2 0 5-16,1 0 1 0,0 2-6 0,-2 0 0 0,2-2 4 15,0 2 0-15,-1-1-4 0,-1 1 0 0,1-2 4 16,-1 0-1-16,-1-1-3 0,-3 1 0 0,-2 2 4 15,-3 1 0-15,-2 1-4 0,0-1 0 0,1-1 3 16,-1-1 1-16,0 1-4 0,-1 2 0 0,0-3 3 0,-2-1 1 16,0 2-4-16,0 0 0 0,0-2 2 0,0-1 1 15,-3-2-3-15,-1 3 0 0,-4 0 2 0,-3-1 1 16,0 1-3-16,-2 0 0 0,0-1 1 0,1-2 1 16,-1 0-2-16,-1 3 0 0,-2-3 1 0,0 0 0 15,2 0-1-15,0 0 0 0,0-3 1 0,1-1 1 0,-1 3-2 16,-2-2 0-16,-2 1 1 0,1-1 0 0,1-2-1 15,2-3 0-15,1 0 0 0,1-4 1 0,1 1-1 16,1 1 0-16,4-3 1 0,-2 2 1 0,5-1-2 16,2-1 0-16,4-3 4 0,0-1 0 0,4 2-4 15,2 1 0-15,3-2 6 0,-1 1 0 0,2-3-6 16,5 4 0-16,2 4 7 0,3-2 1 0,4 4-8 16,-1 0 0-16,4 0 9 0,-1 3 1 0,6 2-10 15,5 0 0-15,2 1 8 0,6-1 1 0,7-2-9 16,9-7 0-16,-32 12-1856 0</inkml:trace>
  <inkml:trace contextRef="#ctx0" brushRef="#br0" timeOffset="21741.17">23755 6856 1206 0,'0'0'0'0,"0"0"0"0,0 0 0 16,0 0 3-16,0 0 2 0,0 0-5 0,-3 3 0 15,3-3 11-15,-6 3 0 0,6-3-11 0,-16 8 0 0,16-8 46 16,-29 17 0-16,13-9-46 0,-5 5 0 0,1-2 26 15,-3 2 0-15,-1-1-26 0,-1 1 0 0,-1-5 18 16,-1 1 1-16,-3 2-19 0,-4-3 0 0,-4 2 33 16,-2 1 2-16,-3-3-35 0,-1-5 0 0,-4 2 35 15,-5-5 0-15,-2 0-35 0,-8-5 0 0,-4-1 39 16,-4-4 0-16,1 2-39 0,1-3 0 0,-3-1 54 0,5-1 0 16,7-3-54-16,4 3 0 0,5-4 58 0,6 1 1 15,7-3-59-15,5 5 0 0,6-2 57 0,7 2 0 16,3 1-57-16,4 0 0 0,5 4 56 0,5-2 1 15,5 3-57-15,4 3 0 0,0 0 40 0,4-1 1 16,7-2-41-16,3-4 0 0,-20 12-1626 0</inkml:trace>
  <inkml:trace contextRef="#ctx0" brushRef="#br0" timeOffset="22521.043">26025 6634 1093 0,'0'0'0'0,"1"0"0"16,1 0 0-16,0 0 102 0,-1 0 1 0,1 0-103 0,-1 0 0 16,-1 0 93-16,0 0 1 0,0 0-94 0,0 2 0 15,0-1 42-15,0 4 0 0,0 0-42 0,2-1 0 16,1 4 30-16,0 3 0 0,-1-1-30 0,0 3 0 0,-1 2 23 15,-2 4 2-15,-3 2-25 0,0-4 0 16,-4 2 17-16,-2 2 0 0,-1-4-17 0,-3 1 0 0,-4-2 21 16,-3-1 0-16,1-2-21 0,-8 0 0 0,-2-2 29 15,-3 0-1-15,-2-2-28 0,-2-1 0 0,-1 0 33 16,-4-3 2-16,1 0-35 0,-2-2 0 0,-2-3 57 16,-4 0 2-16,1 0-59 0,-5-3 0 0,2-4 49 15,-4-2 2-15,-1-2-51 0,-2-3 0 0,1-2 41 0,0-2 2 16,2 1-43-16,3-5 0 0,1 0 46 0,1-4 0 15,4 3-46-15,2-3 0 0,2 2 48 0,4-1 1 16,6 1-49-16,5 4 0 0,8 4 47 0,6 0 1 0,7 3-48 16,4 1 0-16,8 1 47 0,4 1 0 15,9 2-47-15,8 0 0 0,-27 8-1918 0</inkml:trace>
  <inkml:trace contextRef="#ctx0" brushRef="#br0" timeOffset="23156.288">27464 6732 1407 0,'0'0'0'0,"0"0"0"15,5 0 0-15,-5 0 69 0,5 2 2 0,-5-2-71 16,12 6 0-16,-12-6 97 0,24 16-1 0,-8-8-96 16,2 4 0-16,-1 1 62 0,2 0 1 0,4-1-63 15,2 4 0-15,4-3 31 0,3 3 0 0,4-5-31 16,4-2 0-16,3 2 21 0,4 2 0 0,2-3-21 16,2 1 0-16,3-2 20 0,4-2 1 0,1 0-21 0,1 3 0 15,4-2 25-15,1 0 0 0,-1-3-25 0,-3 2 0 16,-4-3 22-16,-1 0 2 0,-2-4-24 15,0 0 0-15,-1-3 21 0,-2-2 2 0,-5-6-23 0,-1 2 0 16,-4-4 15-16,-3-3 2 0,-1-3-17 0,-4 0 0 0,-2 0 14 16,-4 2 0-16,-3-7-14 0,-4 0 0 0,-2 1 18 15,-4 1 1-15,1 1-19 0,-1-3 0 0,-14 24-1686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1:38:25.8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20422 8108 815 0,'0'0'0'16,"0"0"19"-16,-3 0 2 0,-14-6-21 0,-6-2 0 15,3 1 65-15,-1 3 0 0,2-3-65 0,1 3 0 0,-3-4 69 16,4 3 2-16,-1-3-71 0,-2 3 0 0,-3 2 23 16,-2-2-1-16,-1 2-22 0,1 0 0 0,-1 1 27 15,1-2 0-15,-1 0-27 0,-1 1 0 0,0-1 36 16,-2-1 1-16,2-2-37 0,0 3 0 0,2-1 24 15,-2 0 2-15,1 2-26 0,-3 0 0 0,-2 1 26 0,-1 2 0 16,1 0-26-16,0 0 0 0,3 5 23 0,-2-2 1 16,0 2-24-16,0 0 0 0,1-2 38 0,0-3 0 15,-3 0-38-15,0 1 0 0,-1-1 42 0,-2-1 0 16,-2 1-42-16,-1 0 0 0,-2 0 38 0,0 0 0 16,-1 0-38-16,-2-5 0 0,1 2 40 0,1-5 2 15,-4 3-42-15,2 1 0 0,-4 0 34 0,-1 4 2 0,1-4-36 16,1 0 0-16,0 1 32 0,1-1 0 0,-1-1-32 15,3-2 0-15,-5 6 27 0,2-4 1 0,0 2-28 16,0-2 0-16,3-3 22 0,-2 2-1 0,2 1-21 16,-2 4 0-16,-1-3 18 0,-2 4 0 0,2 4-18 15,-3-4 0-15,2 1 14 0,-4 2 1 0,2-3-15 16,-2 0 0-16,-2 0 15 0,1-3 0 0,-2 2-15 16,-2-3 0-16,0 4 14 0,-1 0-1 0,2 0-13 15,1-3 0-15,2 2 13 0,-1-4-1 0,-1 3-12 16,0 1 0-16,0 1 13 0,-2-3 1 0,2 1-14 0,3 2 0 15,-4 0 14-15,1 0 1 0,0 0-15 16,0 2 0-16,0 1 15 0,-1-3 0 0,1 0-15 0,-2 0 0 16,2-3 16-16,-5 1 1 0,2 0-17 0,1 1 0 15,-1-2 17-15,-2 1 0 0,1-1-17 0,3 3 0 16,-3 3 16-16,4-1 2 0,0 1-18 0,0-3 0 0,1 0 17 16,0 0 1-16,2 0-18 0,-1 0 0 0,4 1 15 15,2 3 0-15,-4-1-15 0,4 0 0 0,3 2 14 16,2-4 0-16,-4 2-14 0,2 2 0 0,-2 0 13 15,2 1-1-15,-1-4-12 0,1-2 0 0,-4-2 11 0,3 2 1 16,1-3-12-16,-3 2 0 0,1-1 12 0,2 0 1 16,-3 2-13-16,1-3 0 0,2 2 12 0,-3 1 0 15,1-4-12-15,2 0 0 0,2 1 11 0,-1-1 0 16,1 3-11-16,-1-2 0 0,3 3 10 0,-1 3 2 16,0-3-12-16,0-3 0 0,2-1 13 0,1 0 2 15,-1-1-15-15,0 3 0 0,-7 1 14 0,0 1 2 0,1 0-16 16,1-2 0-16,3-3 15 0,2 2-1 0,-1-1-14 15,3 0 0-15,2 1 15 0,4 2 1 0,1-3-16 16,4 3 0-16,4 1 13 0,0 1 2 0,5 3-15 16,4-4 0-16,4 0 10 0,3 0 1 0,2 1-11 15,1 2 0-15,2-3 8 0,0 4 1 0,0 0-9 16,0 4 0-16,0-8-2062 0</inkml:trace>
  <inkml:trace contextRef="#ctx0" brushRef="#br0" timeOffset="22619.911">9732 10193 351 0,'0'0'0'0,"0"0"0"15,7 0 0-15,-7 0 9 0,4 0 1 0,-4 0-10 16,2 0 0-16,-2 0 102 0,8 0 1 0,-8 0-103 16,13 0 0-16,-13 0 166 0,14 2 0 0,-14-2-166 15,26 4 0-15,-26-4 9 0,30 2 0 0,-14 1-9 16,-2 0 0-16,2-3 60 0,0 4-1 0,5 0-59 0,-1-2 0 15,3 1 78-15,2 0-1 0,1 2-77 0,1-2 0 16,-2 3 49-16,1 2 2 0,4 0-51 16,2-1 0-16,3-3 52 0,2 1-1 0,-1 3-51 0,3-3 0 0,2 0 47 15,1 1 2-15,1-1-49 0,1-2 0 16,4 3 56-16,3 0 1 0,2-1-57 0,1-3 0 16,5-1 55-16,0 1 1 0,3 1-56 0,0-3 0 0,2 2 52 15,-2-2-1-15,5-2-51 0,-3 2 0 0,-1 0 45 16,0 0 1-16,2 0-46 0,2 0 0 0,1-3 37 0,3 0 1 15,-1 0-38-15,-3-1 0 0,0 1 40 16,-4 2 0-16,-1-2-40 0,-1-2 0 0,0-2 38 16,-6 0 0-16,3-1-38 0,-4 1 0 0,-3 1 31 0,-2 0 0 15,-2-2-31-15,-1-2 0 0,0-1 27 0,-1 0 0 16,-2 2-27-16,-2-1 0 0,-1 1 20 0,-3 1 1 16,-1-2-21-16,-2 1 0 0,-6-1 30 0,0 1 0 15,-5 1-30-15,1 0 0 0,-1-3 35 0,-6 1 0 0,2 2-35 16,-4 2 0-16,1 0 35 0,-7 1 2 0,2 2-37 15,-6 3 0-15,-2-3 38 0,-3 1-1 0,0 2-37 16,0 0 0-16,0 0 30 0,0 2 1 0,0 1-31 16,0-3 0-16,0 1 24 0,-3 2-1 0,0 5-23 15,-2 3 0-15,-3 8 16 0,-1 4 1 0,-3-6-17 16,1-4 0-16,11-13-2042 0</inkml:trace>
  <inkml:trace contextRef="#ctx0" brushRef="#br0" timeOffset="35784.907">1427 11523 1168 0,'0'0'0'0,"0"0"0"16,0 0 0-16,0 0 36 0,0 0 0 0,0 0-36 16,0 0 0-16,0 0 109 0,0 0 3 0,0 0-112 15,0 2 0-15,0-2 112 0,0 3 1 0,0-3-113 16,0 6 0-16,0-6 20 0,0 13 1 0,0-13-21 15,1 17 0-15,-1-17 35 0,5 24 1 0,-5-24-36 0,8 24 0 16,-8-24 48-16,16 19 0 0,-16-19-48 0,17 25 0 16,-17-25 33-16,13 30 1 0,-13-30-34 0,16 29 0 15,-16-29 35-15,21 19 1 0,-21-19-36 0,25 17 0 0,-25-17 32 16,29 14 1-16,-12-7-33 0,-1-3 0 0,0 1 36 16,-1 0 0-16,1 1-36 0,1-3 0 0,-1 2 42 15,2-5 1-15,1 2-43 0,-2-1 0 0,1-1 37 16,-1-1 1-16,7-1-38 0,0-1 0 0,2 6 30 15,-1-3 2-15,4 2-32 0,-2-1 0 0,0 1 23 16,-5-2 1-16,2-2-24 0,2-1 0 0,-4 0 24 0,2 0-1 16,2 1-23-16,-1-2 0 0,-1 0 21 0,1 3 2 15,1-2-23-15,-1-2 0 0,1-1 22 0,3 1 1 16,-1 0-23-16,-5 0 0 0,1-1 21 0,-4-2 2 16,-2 0-23-16,3 0 0 0,-4 0 18 0,2-1-1 15,-1-1-17-15,-2 2 0 0,1 0 14 0,-1 1-1 16,2-1-13-16,-1-3 0 0,2 1 13 0,4-4-1 0,-3 3-12 15,-2 1 0-15,3 1 9 0,2-1 0 0,-2-1-9 16,0 0 0-16,1 2 7 0,2-1 1 0,2 2-8 16,-2 0 0-16,-2 2 5 0,2 1 2 0,-2 0-7 15,2 1 0-15,2 0 3 0,-4-2 1 0,2 1-4 16,1 1 0-16,-1-1 2 0,-2 0 1 0,-1 2-3 16,0 3 0-16,0 0 3 0,-1 0-1 0,1 0-2 15,0 0 0-15,-4-3 2 0,4 3 0 0,-3 3-2 16,2-3 0-16,1 2 1 0,0-1 2 0,3-1-3 15,-4 0 0-15,-2 0 1 0,3-1 1 0,-1-1-2 16,1-1 0-16,1 3 1 0,-1 0 1 0,-3 0-2 0,1 3 0 16,1-3 2-16,-2 2-1 0,-2-1-1 0,1 1 0 15,-1 1 0-15,2 0 1 0,-2-1-1 0,1-1 0 16,1 1 0-16,1-2 1 0,-1 0-1 0,-1 1 0 16,4 3 0-16,0-1 1 0,-1 1-1 0,-2-2 0 0,3 1 0 15,-6 2 1-15,6 0-1 0,0-1 0 0,0 1 0 16,-4 0 1-16,4 0-1 0,-4-1 0 0,1 3 0 15,1-1 1-15,2 0-1 0,-4 1 0 0,4-1 2 16,0 2-1-16,0-3-1 0,-1 1 0 0,1-1 0 16,0 0 1-16,-2-1-1 0,2 3 0 0,-1-3 1 0,-1 1 0 15,2 0-1-15,1 1 0 0,2-1 1 0,2 0 0 16,-5 1-1-16,-1 0 0 0,-2 2 1 0,-1 2 0 16,2-2-1-16,-1 0 0 0,-2 0 0 0,1 3 2 15,1-3-2-15,1-4 0 0,-1 1 0 0,2 0 1 16,1 1-1-16,0-3 0 0,0 2 0 0,1 0 1 0,2-2-1 15,1 2 0-15,1-4 0 0,4 3 1 0,-1-1-1 16,-1-2 0-16,-2-1 0 0,-2 0 1 0,-2 2-1 16,-1-1 0-16,0 1 0 0,-4 0 1 0,2-4-1 15,-1 0 0-15,-5-1 0 0,-4-1 1 0,2 0-1 16,-3 3 0-16,0-4 0 0,-3 2 1 0,3 0-1 16,-3 1 0-16,3-4 0 0,-4-1 2 0,4 0-2 15,0-1 0-15,2 0 0 0,-2-5 1 0,1-1-1 16,3 0 0-16,0-1 0 0,1 1 1 0,-3 1-1 15,1 2 0-15,-6 2 0 0,-1 1 1 0,3 0-1 16,2-5 0-16,-1 1 0 0,2 1 1 0,1-2-1 16,-1 5 0-16,2-2 0 0,1 4 0 0,-2 1 0 0,2-1 0 15,3 1 0-15,-2 1 0 0,5 0 0 0,-1 3 0 16,0-1 0-16,5 2 0 0,-2 0 0 0,1 2 0 0,2-1 0 16,-3 3 0-16,5-1 0 0,-3 1 0 0,0 4 0 15,2-3 0-15,1 3 0 0,-2 3 0 0,1 0 0 16,-1 0 0-16,-3 0 0 0,1 2 0 0,2-3 0 15,-3 1 0-15,1 0 0 0,2 0 0 0,-3 0 0 16,1 2 0-16,-4-1 0 0,1-1 0 0,-5 0 0 16,2 0 0-16,-5 1 0 0,3-1 0 0,2-5 0 15,2 2 0-15,-7-2 0 0,2 2 0 0,-4-2 0 0,3 2 0 16,-8-6 0-16,0 0 0 0,0 1 0 0,1-3 0 16,0 3 0-16,3 0 0 0,-3 0 0 0,1 0 0 15,4 1 0-15,-2 0 0 0,1-2 0 0,2 1 0 16,-3 0 0-16,2 0 0 0,1 1 0 0,-1-1 0 15,2 0 0-15,4 0 0 0,2-3 0 0,-2 2 0 0,4 1 0 16,1 0 0-16,0 2 0 0,-2-4 0 0,34 7 0 16,-18-3 0-16,-7 1 0 0,1-4 0 0,-8-1 0 15,4 4 0-15,1-2 0 0,2 2 0 0,3 0 0 16,1-4 0-16,-4 3 0 0,3-1 0 0,-15-3 0 16,4 0 0-16,6 3 0 0,-1 0 0 0,55 7 0 15,-31-4 0-15,-9 0 0 0,0-1 0 0,-22-3 0 16,10-1 0-16,6 4 0 0,7-4 0 0,60 6 0 15,-33-4 0-15,-6 0 0 0,-4 0 0 0,1-6 0 16,0 0 0-16,3-5 0 0,2 0 0 0,-7 2 0 16,2-1 0-16,-5 0 0 0,0 0 0 0,0-2 0 0,-1 1 0 15,1-5 0-15,0 2 0 0,-7-2 0 0,-3 1 0 16,-7-2 0-16,-2-1 0 0,-22 6 0 0,4 1 0 16,4-3 0-16,0-5 0 0,-1-3 0 0,0-2 0 15,-6-1 0-15,-3-3 0 0,-6 3 0 0,0 0 0 0,-2 1 0 16,-6-3 0-16,-2-19 0 0,-5 15 0 0,10 28-2112 15</inkml:trace>
  <inkml:trace contextRef="#ctx0" brushRef="#br0" timeOffset="55103.784">1595 12418 464 0,'0'0'0'0,"0"0"0"15,0-5 0-15,0 5-1 0,0-6 1 0,0 6 0 16,0-7 0-16,0 7-348 0</inkml:trace>
  <inkml:trace contextRef="#ctx0" brushRef="#br0" timeOffset="56049.428">1423 12346 916 0,'0'0'0'0,"0"0"0"15,-12 5 0-15,12-5 102 0,-26 6 2 0,10 1-104 16,-1-2 0-16,-4-1 161 0,0 1 2 0,-3 1-163 16,2-2 0-16,-2 0 64 0,-1 1 1 0,-1 0-65 0,-3 0 0 15,-1 1 36-15,1-1 1 0,-1 1-37 0,-2 3 0 16,-3-1 21-16,-2 5 1 0,1 0-22 0,2 3 0 15,4-4 19-15,0 4 1 0,1-5-20 0,0 3 0 16,4-1 18-16,-1 0 1 0,6 1-19 0,1 0 0 16,4 0 22-16,2 2 2 0,2 2-24 0,2-4 0 0,6 2 25 15,-2-2 0-15,5 2-25 0,0 3 0 0,3 1 23 16,2 3 0-16,0 0-23 0,2 1 0 0,1 1 22 16,2 2 0-16,-2-1-22 0,0 1 0 0,0 0 18 0,0-1 1 15,-3 1-19-15,-1 0 0 0,-4-3 16 0,4-2 0 16,-3 2-16-16,-1 4 0 0,3 3 15 0,2 2 1 15,-2-2-16-15,-1 1 0 0,1 1 14 0,2 1 0 16,3-4-14-16,-3-3 0 0,3-4 13 0,0 1-1 16,0 0-12-16,1 0 0 0,2-1 10 0,-1 0 0 15,1 0-10-15,2 4 0 0,0 0 9 0,-1 5 1 0,1-4-10 16,0-1 0-16,0 0 7 0,-1-3 1 0,4-2-8 16,-3 0 0-16,0-1 6 0,0-2 2 0,2-2-8 15,0 2 0-15,4 0 6 0,-5 0 1 0,2 0-7 16,0 2 0-16,2 1 4 0,-2 3 2 0,1 1-6 15,-1-1 0-15,5-1 5 0,-4-1 1 0,4 1-6 16,-5 0 0-16,2 0 4 0,-1-1 1 0,-1 0-5 16,0-3 0-16,-3-1 4 0,-4 0 2 0,2 0-6 15,-1 2 0-15,-2-2 6 0,-3 3-1 0,1 2-5 16,-1 1 0-16,0 3 5 0,-1 3 0 0,-4-3-5 16,0 1 0-16,-4-1 5 0,-1-1-1 0,-3-2-4 0,-5 1 0 15,0 1 4-15,1-4 0 0,-4 3-4 0,0 2 0 16,-2 2 4-16,1 0-1 0,-2 0-3 0,4 0 0 15,-1 1 2-15,-1-1 2 0,4-2-4 0,0-3 0 16,2-2 1-16,2-4 1 0,1-2-2 0,3-1 0 0,-2 3 0 16,6 0 1-16,1-2-1 0,0-1 0 15,-3 2 0-15,3-1 1 0,3 2-1 0,-2 0 0 0,-1 2 0 16,4-1 0-16,-4-1 0 0,0 0 0 0,0 0 0 16,0-1 0-16,-4-1 0 0,3 2 0 0,-2 2 0 0,-2-2 0 15,0 3 0-15,2 1 0 0,0 1 0 16,1 0 0-16,-1 0 0 0,3-1 0 0,0 0 0 0,0-3 1 15,0 2-1-15,-2 4 0 0,-1 2 0 0,3 4 1 16,0 0-1-16,5-2 0 0,-2 3 0 0,5 0 2 16,-3-3-2-16,-5-1 0 0,0-2 1 0,0-2 0 15,-3 2-1-15,-2 3 0 0,2 2 2 0,1 1 0 0,-6 0-2 16,0-1 0-16,-8 1 3 0,2 0-1 0,-2-1-2 16,-2-4 0-16,-2-2 2 0,1-1 1 0,-2 4-3 15,2 1 0-15,-5 3 3 0,0 2 0 0,2 1-3 16,-4-1 0-16,5 3 2 0,-3 0 2 0,2-2-4 15,-2 1 0-15,-1-1 2 0,-4 1 0 0,4 1-2 16,2 0 0-16,-1 1 2 0,4 4 1 0,-1-2-3 16,3 0 0-16,6 0 1 0,-1-1 1 0,5-2-2 15,0 2 0-15,5 1 1 0,1-2 1 0,4 3-2 16,1-1 0-16,5 0 1 0,0 2 2 0,1-4-3 16,4-2 0-16,3-4 1 0,2-1 0 0,2-1-1 15,4 2 0-15,-1 2 1 0,2 2 0 0,2-6-1 0,-5-5 0 16,2-7 1-16,-1-7 0 0,1-1-1 0,1 1 0 15,1-3 3-15,-2-1-1 0,1-3-2 0,1-2 0 16,-26-3-1760-16</inkml:trace>
  <inkml:trace contextRef="#ctx0" brushRef="#br0" timeOffset="64563.344">1524 17487 1281 0,'0'0'0'0,"0"0"0"0,0-3 0 0,0 3 45 16,0-3 1-16,0 3-46 0,0-2 0 0,0 2 104 15,0 0 1-15,0 0-105 0,0 0 0 0,0 0 95 16,0 0 0-16,0 0-95 0,0 0 0 0,0 0 24 0,0 0 0 16,0 0-24-16,0 4 0 0,0-4 29 0,8 4 0 15,-8-4-29-15,17 11 0 0,-17-11 36 0,26 19 0 16,-10-8-36-16,1-1 0 0,-1-2 27 0,2 0 0 16,2 1-27-16,1 2 0 0,-3 2 27 0,1 1 1 15,3-1-28-15,-1-2 0 0,3-3 27 0,-2 0-1 0,2 1-26 16,1 1 0-16,1-2 24 0,3 0 1 15,-1 0-25-15,-2-2 0 0,-4-1 22 0,2-1 1 0,-3-4-23 16,0-4 0-16,-1-7 20 0,1-4 1 0,0 0-21 16,-2-3 0-16,5 1 17 0,0-1 1 0,-2 2-18 15,3 2 0-15,-1 2 17 0,-1 0 1 0,1 1-18 16,-4 0 0-16,-2 2 14 0,3-1 2 0,-4-1-16 16,4 0 0-16,0 0 13 0,-1 0 1 0,-2 0-14 15,2-2 0-15,4 2 10 0,-3 0 0 0,0 0-10 16,1 1 0-16,4 1 9 0,1 1 1 0,-2 0-10 15,1 0 0-15,2 2 8 0,3 0 0 0,-3 1-8 16,1 0 0-16,-2 2 6 0,2 1 0 0,0 1-6 0,-1 1 0 16,-1 0 5-16,5 0 0 0,-1 0-5 0,2 1 0 15,0 1 3-15,1-1-1 0,-1 3-2 0,1 0 0 0,-5 3 1 16,-1-1 0-16,1 0-1 0,-4 1 0 0,3-1 0 16,0 0 0-16,1 2 0 0,1 0 0 15,2 0-2-15,-2 0 0 0,2 0 2 0,-5 0 0 0,2-2-6 16,-5-3 0-16,1-1 6 0,-2 1 0 0,1 2-9 15,1 0 0-15,-1-2 9 0,-2-2 0 0,-1-1-7 16,0 4-1-16,0-3 8 0,-4-1 0 0,4 0-7 16,-4 0 0-16,2-1 7 0,2-3 0 0,-3 1-3 0,2-2 1 15,-2 1 2-15,-5-1 0 0,-1 0-1 0,0-1 1 16,-3 0 0-16,2-1 0 0,-6 2 0 0,0 1 0 16,3-1 0-16,0 0 0 0,0 0 0 0,1 1 1 15,3-1-1-15,-3 0 0 0,2-1 1 0,2-2 1 16,0 0-2-16,0 2 0 0,-1 1 2 0,1 0 1 15,0 0-3-15,3 1 0 0,1-1 3 0,1 0 0 0,1 2-3 16,2 1 0-16,1 1 4 0,2 2-1 0,-3 1-3 16,1 0 0-16,2-1 2 0,1 1 2 0,-4 1-4 15,1 0 0-15,2 0 2 0,-3 0 1 0,0 1-3 16,-1-1 0-16,1 2 1 0,1-1 0 0,-1 3-1 16,3-1 0-16,-2 0 0 0,-1 2 2 0,3 0-2 15,-2 0 0-15,4-2 0 0,-1-1 0 0,-1 0 0 16,2 0 0-16,-2 1 0 0,-2 0 0 0,2-1 0 15,-3 0 0-15,-1 0 0 0,-1-1 0 0,2-1 0 0,3 1 0 16,2 0 0-16,-3 0 0 0,5 0 0 0,3 1 0 16,-2-2 0-16,1-1 0 0,1-1 0 0,2 3 0 15,1-1 0-15,-2 0 0 0,1-2 0 0,-3 1 0 16,4 1 0-16,-1 0 1 0,1-1-1 0,-1-2 0 16,1-2 0-16,-1-1 1 0,-1 2-1 0,-5-1 0 0,2 0 2 15,-5 1 0-15,1-1-2 0,-3 2 0 0,2 0 6 16,-3 0 0-16,0 0-6 0,0-1 0 0,-4-4 5 15,4 0 1-15,-4 2-6 0,4 3 0 0,-3 2 4 16,1 1 2-16,3-5-6 0,4-3 0 0,-26 5-1848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18:54:47.56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27896 1757 1042 0,'5'0'0'0,"-5"0"73"0,11-4 1 0,24-7-74 16,-2 1 0-16,-5 2 121 0,-5 0 2 0,1 5-123 15,0-2 0-15,2 5 84 0,1-3 1 0,3 3-85 16,2 3 0-16,3 1 30 0,2 0 2 0,1 4-32 0,2 0 0 16,0 6 26-16,0 2 0 0,-1 5-26 0,4 6 0 15,5 6 20-15,2 5-1 0,-2 2-19 0,-2 1 0 16,-2 0 18-16,-1 3 0 0,-4 1-18 0,-4 0 0 16,-3 0 13-16,-4-1 0 0,-5-1-13 0,-4 1 0 15,-7 2 14-15,-2 2 1 0,-5-7-15 0,-5 0 0 0,-7-8 19 16,-2 2 0-16,-7-5-19 0,-3 2 0 0,-5-7 19 15,-3-1 0-15,-8-4-19 0,-4-7 0 0,-4-5 19 16,-6-3 1-16,-4-10-20 0,-2 0 0 0,-4-3 17 16,-5-8 0-16,-1 1-17 0,-1-6 0 0,1 0 14 0,0 1 2 15,2-5-16-15,3-2 0 0,4-2 12 0,2-1 2 16,6-2-14-16,5-4 0 0,6-2 16 0,5-2-1 16,7 2-15-16,4 2 0 0,7 3 16 0,3 1 1 15,8 0-17-15,4 6 0 0,7-1 19 0,5 6 1 16,4 0-20-16,4 1 0 0,5-4 24 0,2 2 0 0,3-2-24 15,0 4 0-15,1 1 26 0,0 1 0 0,0 2-26 16,0 1 0-16,-2 5 29 0,-1 5 1 0,0 2-30 16,-2 3 0-16,-2 3 39 0,1 7-1 0,-1 1-38 15,1 2 0-15,-26-13-1793 0</inkml:trace>
  <inkml:trace contextRef="#ctx0" brushRef="#br0" timeOffset="620.987">27944 2551 1318 0,'0'0'0'0,"-3"6"0"0,-2 0 0 0,-5 9 31 15,-2-1 2-15,0 5-33 0,1-2 0 0,-2 4 63 16,1 3 0-16,-1 1-63 0,-1 2 0 0,-2 1 51 0,0 6 1 16,0-4-52-16,-2 1 0 0,1 1 27 0,-2 1 1 15,1 4-28-15,1-1 0 0,-3 2 17 0,1 3 0 16,2-1-17-16,-2 1 0 0,0-5 20 0,-1 1 0 16,0-7-20-16,-3-2 0 0,-1-4 19 0,-1-6 1 15,-1 1-20-15,3-4 0 0,2 3 19 0,0-2 0 0,2-1-19 16,1-2 0-16,2-3 22 0,1 1 0 0,-1-7-22 15,0 1 0-15,1-2 23 0,3-3 0 0,-1-3-23 16,-2-2 0-16,0-2 22 0,-3-6 0 0,2-5-22 16,2 3 0-16,-1-4 28 0,-2 1 1 0,-1-2-29 15,-1-1 0-15,-3 0 28 0,0 1 1 0,-1 1-29 16,3 1 0-16,0-2 29 0,3-1 0 0,3 2-29 16,1 7 0-16,3-1 24 0,2 5 2 0,2 3-26 15,3 2 0-15,3 3 23 0,0 0 0 0,1 3-23 16,4 5 0-16,5 5 19 0,1 0 0 0,3 7-19 15,2 1 0-15,5 2 14 0,1 8 0 0,2 0-14 16,0-2 0-16,-2-1 11 0,1 5 0 0,0-1-11 16,3 5 0-16,-1 1 8 0,-1 3-1 0,0-2-7 0,-1-5 0 15,-1-6 7-15,0-3 1 0,1-6-8 0,-3-1 0 16,-1-7 6-16,-1-6 0 0,-2-5-6 0,0-4 0 16,0 0 8-16,-2-9 0 0,2 0-8 0,3-1 0 0,3 0 8 15,2-5 0-15,0 1-8 0,0-2 0 0,0 1 8 16,-2 1 1-16,-1-2-9 0,1-1 0 0,2 1 7 15,2-1 2-15,-1 5-9 0,1 4 0 0,-1 5 9 16,1 6 0-16,1-2-9 0,2 1 0 0,1-4 16 16,0 1 1-16,-1 0-17 0,0 2 0 0,-29 3-1849 0</inkml:trace>
  <inkml:trace contextRef="#ctx0" brushRef="#br0" timeOffset="1263.546">29045 2559 1632 0,'0'0'0'0,"2"3"0"0,1 1 0 15,0 0 14-15,0 4-1 0,5 4-13 0,7 9 0 16,4 12 32-16,3 3-1 0,2 2-31 0,2 2 0 16,4 1 44-16,2 4 1 0,3-7-45 0,1-2 0 0,3 0 27 15,1 1 1-15,-1-4-28 0,0 3 0 16,-3 2 18-16,3 2 1 0,-3-2-19 0,-2-2 0 0,-2-4 20 15,-2 0 0-15,0-7-20 0,-1-1 0 0,-1-4 21 16,1-2 1-16,-2-2-22 0,-1-4 0 0,-2 1 28 16,0-2 1-16,-2-3-29 0,-3-3 0 0,0-8 31 15,-1-2 2-15,-6-3-33 0,0-2 0 0,-3-1 30 0,-1-4 2 16,-3-3-32-16,-2 2 0 0,-1-9 23 0,-4 1 2 16,0-4-25-16,-1-6 0 0,0 1 27 0,-2-3 0 15,-1-1-27-15,1 6 0 0,0 1 21 0,1 3 2 16,2 5-23-16,2 3 0 0,3 3 20 0,2 6 0 15,0 2-20-15,0 4 0 0,-1 4 19 0,3 4 1 16,4-1-20-16,3 7 0 0,4 1 18 0,1 2 1 16,2 3-19-16,-1 6 0 0,1 6 16 0,0 5 1 0,-1 2-17 15,0 2 0-15,0 1 14 0,1 1 1 0,-2-1-15 16,0 2 0-16,-1-2 12 0,-4 1 2 0,-3-1-14 16,-3 2 0-16,-5 1 11 0,-4 0 1 0,-4-3-12 15,-1-6 0-15,-2-7 9 0,-2-4 0 0,-4-2-9 16,-4-6 0-16,-4-1 7 0,-2-1 1 0,-1-6-8 15,-1 0 0-15,1-2 6 0,-3-6 0 0,1 0-6 16,-1-2 0-16,-6-5 5 0,-2 3 0 0,2-5-5 16,2 8 0-16,5-4 5 0,-2 0 0 0,4 0-5 15,3 0 0-15,3 3 5 0,-1 1-1 0,4-1-4 0,5 2 0 16,11 3-1962-16</inkml:trace>
  <inkml:trace contextRef="#ctx0" brushRef="#br0" timeOffset="1908.014">26814 3497 1192 0,'0'0'0'0,"0"0"0"16,16-15 0-16,-16 15 124 0,32-30-1 0,-13 14-123 0,1 0 0 15,3 0 105-15,-1 3-1 0,4 5-104 0,4-1 0 16,3 6 65-16,4 0 1 0,1 6-66 0,-1 0 0 16,0 6 35-16,-1 4 0 0,2 6-35 0,2 3 0 15,3 10 25-15,2 4-1 0,-2 1-24 0,-2-1 0 16,1 5 18-16,-2 1 1 0,-4-1-19 0,1 0 0 0,-3 3 18 15,-1 1 0-15,-4 0-18 0,-4 1 0 0,-4 2 15 16,-5 1 0-16,-5-8-15 0,-6 0 0 0,-7-4 23 16,-6-4-1-16,-5-1-22 0,-4 1 0 0,-9-5 27 15,-4 1 0-15,-5-5-27 0,-2-7 0 0,-6-12 25 0,-4-5 1 16,-3-5-26-16,-1-4 0 0,-3-3 21 0,-5-5 0 16,2-5-21-16,-1 0 0 0,2-7 18 0,1 1 0 15,2-6-18-15,4 3 0 0,4-2 15 0,4-4-1 16,4 1-14-16,3-5 0 0,7-5 27 0,3 1 0 15,5-2-27-15,3 6 0 0,5 4 41 0,3 2-1 16,8 7-40-16,5-4 0 0,6 7 44 0,5-2 1 0,8 5-45 16,6 3 0-16,9 3 42 0,4 3 1 0,3 5-43 15,3 7 0-15,2 1 30 0,3 8 2 0,1 0-32 16,0 1 0-16,-55-9-1973 0</inkml:trace>
  <inkml:trace contextRef="#ctx0" brushRef="#br0" timeOffset="2530.476">26876 4079 1670 0,'0'0'0'0,"0"0"0"0,-6 15 0 0,-1 1 16 16,-1 5 1-16,0-1-17 0,0 4 0 0,-1 0 34 15,-1-2-1-15,2 5-33 0,0 1 0 0,0 7 33 16,0 2 1-16,2 2-34 0,1-2 0 0,-1 1 28 0,1-2 1 16,-1 1-29-16,-2-1 0 0,0 5 19 0,-2-3 0 15,-4 2-19-15,-2 1 0 0,-2-5 13 0,-2 2 2 16,-1-6-15-16,2-4 0 0,3-4 16 0,0-3 1 15,0-7-17-15,0 0 0 0,2-6 19 0,1-2 0 16,3-2-19-16,-4-4 0 0,1-4 19 0,0 0 0 0,-1-6-19 16,1-1 0-16,-4-6 26 0,-2-2 1 0,-2-3-27 15,-1-2 0-15,-4-8 35 0,-3-1 3 0,1 1-38 16,-1 2 0-16,0-3 37 0,1-2 1 0,1 7-38 16,3 2 0-16,3 3 34 0,2 5 1 0,1-1-35 15,2 2 0-15,2 1 38 0,1 0 1 0,4 3-39 16,2 4 0-16,4 6 37 0,2 0 0 0,1 1-37 15,0 2 0-15,0 2 42 0,0 1 2 0,4 1-44 16,9 11 0-16,5 2 42 0,2 8-1 0,3 2-41 16,-1 2 0-16,2-1 36 0,0 6 0 0,0-1-36 15,0-1 0-15,0 4 29 0,1 2 1 0,-1-5-30 0,-2-1 0 16,-1-4 23-16,-2-7-1 0,0-1-22 16,-1-4 0-16,-1-1 18 0,-1-1 1 0,3-6-19 0,-1-2 0 15,3-3 14-15,-1 0-1 0,-2-6-13 0,3 0 0 16,1-2 11-16,2 1 2 0,1-8-13 0,1 3 0 15,1-2 14-15,3-3 1 0,-1-2-15 0,-4 0 0 0,-2 0 17 16,-4 0 1-16,2 0-18 0,1 2 0 0,2-2 18 16,1-1 0-16,2 1-18 0,0 3 0 0,4-2 14 15,1 2 1-15,3-3-15 0,0 0 0 0,-35 16-2289 16</inkml:trace>
  <inkml:trace contextRef="#ctx0" brushRef="#br0" timeOffset="3040.543">27713 4359 1997 0,'0'0'0'0,"0"0"0"16,4 12 0-16,-4-12 39 0,7 29 2 0,-4-12-41 16,2 7 0-16,1 1 76 0,1 7 0 0,1-3-76 15,3-4 0-15,3 2 62 0,4-2 1 0,1 4-63 16,0 1 0-16,-2 1 23 0,3 6 2 0,-1-6-25 15,0 0 0-15,0 0 15 0,0-2-1 0,0-1-14 16,-1-7 0-16,-2-1 10 0,0-4 0 0,-1-3-10 16,1 0 0-16,0-6 8 0,-1-2 0 0,-3-5-8 15,1 0 0-15,-2-3 6 0,-1-2 1 0,-1-3-7 16,3-1 0-16,2-10 4 0,0 1 2 0,-3-5-6 0,1 1 0 16,-3-2 7-16,-1 0 1 0,0-1-8 0,0-2 0 15,0-2 9-15,-2-1 1 0,1 5-10 0,-2-2 0 16,-1 6 11-16,1 4-1 0,2 1-10 0,1 4 0 15,0 0 12-15,-2 8 0 0,0 1-12 0,-1 1 0 0,0 2 12 16,1 2 0-16,4 4-12 0,1 2 0 0,3 6 12 16,1 5 2-16,-3 3-14 0,1 5 0 0,0 3 14 15,-2 7 1-15,0-1-15 0,0 4 0 0,0-2 13 16,-1-2 1-16,0 2-14 0,-2-2 0 0,-2-1 10 16,0 0 1-16,-4 1-11 0,-2 1 0 0,-5-4 8 0,-3 2 1 15,-5-5-9-15,-3-6 0 0,-3-7 7 0,-5-4-1 16,-4-5-6-16,-4-5 0 0,-5-3 5 0,-4-8 1 15,1-1-6-15,2-7 0 0,-1-3 3 0,-2-3 0 16,1-2-3-16,3-5 0 0,2 1 3 0,2-1 0 16,3 1-3-16,-1 4 0 0,4 7 2 0,3-1 1 0,7 7-3 15,3 0 0-15,4 5 4 0,5 3-1 0,4-2-3 16,2 2 0-16,-1 3-2071 0</inkml:trace>
  <inkml:trace contextRef="#ctx0" brushRef="#br0" timeOffset="3603.873">26135 5000 1545 0,'0'0'0'0,"0"0"0"0,3-16 0 0,-3 16 116 0,5-33 2 16,0 12-118-16,2 1 0 0,5 1 142 0,0-2-1 15,6 1-141-15,3-4 0 0,4 2 85 0,4 1 2 16,0 0-87-16,-2-1 0 0,0 5 33 0,0 0 1 16,0 9-34-16,0 0 0 0,0 8 21 0,2 4 2 15,-2 8-23-15,2 5 0 0,2 7 14 0,1 4 1 0,0 5-15 16,0 5 0-16,2 5 10 0,2 3 1 0,-5 6-11 16,-6 2 0-16,-6 3 13 0,-3 8 0 0,-6-3-13 15,-6-5 0-15,-7 0 18 0,-5-7 1 0,-6 3-19 16,-5-1 0-16,-8 2 22 0,-5-5-1 0,-6-5-21 15,-2-3 0-15,-3-11 17 0,-7-3 0 0,1-11-17 16,-4-2 0-16,-1-7 14 0,-2-6 2 0,-1-5-16 16,0-4 0-16,-1-5 12 0,1-3 2 0,1-8-14 15,3-6 0-15,4-9 15 0,1-7 1 0,7 0-16 16,2 2 0-16,9-4 15 0,5-1-1 0,9-2-14 16,6 2 0-16,7-3 15 0,8-2 1 0,6 5-16 15,6 5 0-15,9-1 24 0,4 7 2 0,9 2-26 0,5 8 0 16,9 7 36-16,6 5 0 0,8 5-36 0,6 5 0 15,8-2 44-15,7 5 1 0,4 3-45 0,2 3 0 16,0 5 35-16,0-2 1 0,-3 2-36 0,-3 3 0 0,-88-11-2224 16</inkml:trace>
  <inkml:trace contextRef="#ctx0" brushRef="#br0" timeOffset="4100.513">28043 5222 1620 0,'0'0'0'0,"0"0"0"15,9-10 0-15,-9 10 41 0,21-20 1 0,-21 20-42 16,32-24 0-16,-13 13 65 0,3 1 0 0,4-1-65 15,2 2 0-15,6 1 117 0,1 3 0 0,3 2-117 16,2-2 0-16,2 5 25 0,-1 0 1 0,0 5-26 16,2 3 0-16,2 1 29 0,0 5 2 0,-4 7-31 15,-1 4 0-15,-2 4 37 0,0 4 1 0,-2 7-38 16,-1-2 0-16,-2 6 36 0,1 0 1 0,-4 7-37 16,-5 1 0-16,-2 8 30 0,-3 2 2 0,-5 0-32 15,-6-5 0-15,-6-3 41 0,-4-5 2 0,-10-2-43 16,-8-1 0-16,-9-6 40 0,-5-2 0 0,-5-10-40 15,-5-4 0-15,-5-8 35 0,-1-3 1 0,-6-9-36 0,0-7 0 16,-4-5 29-16,-2-4 2 0,2-6-31 0,-2-7 0 16,-4-7 24-16,0-4 2 0,3-4-26 0,4-1 0 15,4-2 20-15,5-4 1 0,4 1-21 0,4-3 0 0,4 1 25 16,5-1 2-16,10-1-27 0,4 2 0 0,9 2 19 16,5 5 0-16,9 0-19 0,5 4 0 0,7 1 24 15,4 4 0-15,3 4-24 0,5 2 0 0,2 6 24 16,5-1 1-16,2 9-25 0,2-1 0 0,3 7 22 0,1 4 1 15,4 2-23-15,3 2 0 0,-51-2-2256 0</inkml:trace>
  <inkml:trace contextRef="#ctx0" brushRef="#br0" timeOffset="12746.838">2708 5375 590 0,'0'0'0'0,"0"0"0"16,5 0 0-16,-5 0 57 0,6 0 1 0,-6 0-58 16,2 0 0-16,-2 0 131 0,3 0 0 0,-3 0-131 15,-8 0 0-15,8 0 156 0,-18-6 0 0,-2 1-156 16,-4 0 0-16,-6-1 12 0,-9 1 0 0,-1 1-12 16,-1-1 0-16,-2 2 51 0,2-2 1 0,-6-1-52 15,1 1 0-15,-5 0 55 0,2-3 1 0,-6 3-56 16,4 1 0-16,-3 0 47 0,2 1 1 0,1 2-48 15,1-2 0-15,2 3 38 0,2 0 2 0,5 0-40 16,3 0 0-16,6 0 24 0,1 0 1 0,6 0-25 0,4 3 0 16,8-3 31-16,2 1 2 0,6-1-33 0,1 0 0 15,0 0 32-15,8 0 2 0,0 0-34 0,4 0 0 16,5 0 35-16,5 3 0 0,6 1-35 0,1-3 0 0,13 2 38 16,4 2 1-16,4 0-39 0,3 1 0 0,-2-1 35 15,2-2 0-15,-1 2-35 0,6-4 0 0,0 6 29 16,0-2 0-16,-3-2-29 0,2 1 0 0,-2 1 30 15,-2 0 2-15,-2 1-32 0,-1-1 0 0,-5 3 31 16,-2 0 2-16,-1-3-33 0,-5 3 0 0,-1-5 30 16,-6 1 1-16,-6 1-31 0,-2-5 0 0,-10 3 27 15,-3-1 0-15,-5 1-27 0,-3-3 0 0,3-3 24 0,-2 1 1 16,-6 2-25-16,-10-3 0 0,-9-2 21 0,-8-2 0 16,-1-1-21-16,-3 3 0 0,-4-3 18 0,-4 3 0 15,-1-3-18-15,-2 0 0 0,1 0 15 0,-2-4 0 16,0 4-15-16,-3 0 0 0,-1 3 14 0,1-3-1 0,8 2-13 15,0 0 0-15,4-1 13 0,4 3-1 0,1-6-12 16,7 4 0-16,2 1 11 0,4-3 0 0,6 3-11 16,2 1 0-16,11-3 15 0,1 2 0 0,7 1-15 15,-2 1 0-15,3 1 13 0,0 0 1 0,12 1-14 16,5 1 0-16,6 0 12 0,10 0 0 0,-1 1-12 16,3 3 0-16,-4 0 11 0,1 4 2 0,3-1-13 15,2-1 0-15,5 2 11 0,4-2 0 0,-4 0-11 16,3 2 0-16,-2 3 9 0,-1-3 0 0,-3 2-9 15,1 1 0-15,-2-3 8 0,-1-3 1 0,-2 3-9 16,-4-4 0-16,-2 3 7 0,-1 2 0 0,-7-4-7 0,-2 1 0 16,-4-1 6-16,-6 0 2 0,-5-1-8 0,-4 0 0 15,-4-4 7-15,-3 0 1 0,-2 0-8 0,-3 0 0 16,-1 0 5-16,-7 0 2 0,-5 0-7 0,-9-5 0 16,-8-1 5-16,-12-1 0 0,1-1-5 0,-2 0 0 15,2 0 4-15,-1 1-1 0,-1-5-3 0,0 6 0 0,-6-2 2 16,-2 0 1-16,5 2-3 0,3 0 0 0,4-5 3 15,6 3-1-15,3 0-2 0,4 0 0 0,5 0 1 16,4 2 1-16,6-2-2 0,4 0 0 0,11 0 1 16,1 0 2-16,7 3-3 0,1-1 0 0,6 1 1 15,5 0 1-15,2 2-2 0,7 2 0 0,9 1 2 0,7 1 1 16,1 2-3-16,1-1 0 0,3 4 1 0,3-1 1 16,1 3-2-16,-3 0 0 0,3 0 2 0,1 4 2 15,1-2-4-15,3 1 0 0,-4-2 2 0,3-1 0 16,-5 0-2-16,-1 3 0 0,-3-3 2 0,-7 5 1 15,-1-5-3-15,-7 0 0 0,-1 0 2 0,-9 1 0 16,-7-1-2-16,-3 0 0 0,-7-5 1 0,-6 2 1 0,-7-5-2 16,-6 2 0-16,-8-1 1 0,-6 1 2 0,-4-2-3 15,-4-2 0-15,-8-1 1 0,-7-5 1 0,2 3-2 16,-3-1 0-16,-2 0 0 0,2-1 1 0,-3 3-1 16,-2-4 0-16,3 0 0 0,-1-2 1 0,3 2-1 15,7 0 0-15,3 0 0 0,5-3 0 0,9 2 0 16,5-4 0-16,4 5 0 0,8 0 0 0,5 0 0 15,0 1 0-15,5 2 0 0,3 0 0 0,3-1 0 16,0 4 0-16,-1-1 0 0,3 0 0 0,6 1 0 16,-2 2 0-16,-9 0-2182 0</inkml:trace>
  <inkml:trace contextRef="#ctx0" brushRef="#br0" timeOffset="17157.887">2624 6838 1356 0,'0'0'0'0,"0"0"0"0,0 8 0 16,0-8 84-16,0 13 2 0,0-13-86 0,-4 16 0 0,4-16 197 16,-12 12 1-16,12-12-198 0,-34 11 0 0,9-6 124 15,-9 3 2-15,-3-3-126 0,-1-5 0 0,0 0 25 16,-3 0 0-16,-1 0-25 0,-1 0 0 0,-3 0 39 15,-4-5 0-15,1-3-39 0,0 3 0 0,1 2 38 0,2-3 1 16,-1 1-39-16,3 0 0 0,-3 2 31 0,1-2 0 16,8 1-31-16,5 1 0 0,7 1 22 0,5 2 1 15,9-3-23-15,0 3 0 0,12 0-1863 0</inkml:trace>
  <inkml:trace contextRef="#ctx0" brushRef="#br0" timeOffset="18151.99">2987 8182 904 0,'0'0'0'16,"0"4"0"-16,0-4 0 0,0 0 55 0,0 0 0 16,0 1-55-16,-3 2 0 0,3-3 98 0,-3 3-1 15,1-1-97-15,-4 3 0 0,-1 1 66 0,-4 2 2 16,-2-2-68-16,-4 4 0 0,-4 3 31 0,-4-1 2 0,-4-2-33 15,0 1 0-15,0-3 21 0,-1 0 0 0,0 4-21 16,-4-1 0-16,-2 4 52 0,-6 0 0 0,1 1-52 16,-2-1 0-16,-3-1 57 0,-4-2 1 0,-1-2-58 15,-3 1 0-15,0-1 77 0,-8-3-1 0,3 1-76 16,-3 0 0-16,3 0 66 0,-5 0 1 0,3-5-67 16,2-1 0-16,3-2 74 0,-1-2 0 0,9-4-74 15,4 0 0-15,10-2 78 0,5-3-1 0,7-2-77 16,6 0 0-16,8-3 61 0,3-4 1 0,5 2-62 15,5 3 0-15,6-1 54 0,2 0 1 0,5 3-55 16,-2 2 0-16,4 3 32 0,3-1 1 0,-4-4-33 0,-5-3 0 16,-14 16-1916-16</inkml:trace>
  <inkml:trace contextRef="#ctx0" brushRef="#br0" timeOffset="22964.959">28647 2619 1206 0,'0'0'0'0,"0"0"72"16,-3 1 1-16,-10 23-73 0,-2-7 0 0,1 2 147 16,-2 2 0-16,0-5-147 0,0 0 0 0,-1-4 112 15,-1 1 0-15,-1 0-112 0,-2-5 0 0,-1-4 25 16,-2 3 1-16,-1-6-26 0,-4-1 0 0,-3-1 33 15,-3-2 2-15,2-1-35 0,-3 0 0 0,1-1 33 0,-1-3-1 16,1 0-32-16,1-3 0 0,2-3 27 0,0-2 1 16,2-5-28-16,0 2 0 0,0 2 25 0,-1-4 1 15,3 1-26-15,1 1 0 0,-1 1 22 0,0 2 0 16,1-1-22-16,1-4 0 0,2 2 24 0,0-6 0 16,2 1-24-16,0-4 0 0,3-1 19 0,-1-1 0 15,5-1-19-15,-1-3 0 0,1 1 20 0,2-3 1 0,4 4-21 16,1-1 0-16,3 4 18 0,0 4 0 0,4-3-18 15,2 1 0-15,3-2 16 0,0-1 0 0,4 2-16 16,2-1 0-16,3 1 13 0,1 1 1 0,2 1-14 16,3 6 0-16,2-1 12 0,1 4 0 0,4 1-12 15,1 0 0-15,3 0 11 0,2 4 1 0,1-4-12 16,2 3 0-16,2 5 12 0,0-1 0 0,-2 2-12 16,-2 3 0-16,1-1 12 0,-2 2 0 0,1 3-12 15,4 0 0-15,1 0 9 0,2 3 1 0,0-2-10 16,0 6 0-16,-1-3 8 0,1 4 0 0,0 2-8 15,0 4 0-15,0-1 5 0,0 4 2 0,1 2-7 16,4 2 0-16,1 4 5 0,0 4 0 0,-4 2-5 0,-4 3 0 16,-5 2 4-16,-2 2 0 0,-3-2-4 0,-1 4 0 15,-3-7 3-15,0 0 1 0,-3 4-4 0,-2-1 0 16,-3 2 1-16,-3 3 1 0,-5-1-2 0,-5-4 0 0,-6 1 0 16,-4-4 1-16,-4 0-1 0,-3-4 0 0,-5-5 0 15,-4-4 0-15,-2 1 0 0,-4-5 0 0,-1-7 0 16,-2 2 0-16,-3-6 0 0,0 3 0 0,-5-3 0 15,-1-5 0-15,-2 0 0 0,-2 0 0 0,-1 0-1 16,-1-5 1-16,3 0 0 0,1-1 0 0,3-2-1 0,2 1 1 16,-1 0 0-16,0-5 0 0,-1 0-1 0,0-1 0 15,3 0 1-15,4-1 0 0,2-3-1 0,4-1 1 16,3 3 0-16,2-1 0 0,1 0 0 0,2 3 0 16,7 2 0-16,4 2 0 0,6 1 0 0,5 0 0 15,5 8 0-15,5 3 0 0,4 2 0 0,4 3 0 16,6 1 0-16,4 2 0 0,-31-11-1944 0</inkml:trace>
  <inkml:trace contextRef="#ctx0" brushRef="#br0" timeOffset="23910.148">26761 3668 1470 0,'0'0'0'0,"0"0"0"15,-1-6 0-15,1 6 35 0,-2-5 3 0,2 5-38 16,-3-1 0-16,3 1 71 0,-3 0 2 0,3 0-73 15,-2 0 0-15,2 0 53 0,0 0 1 0,0 0-54 16,0 0 0-16,0 0 27 0,0 0 0 0,0 0-27 16,6 0 0-16,-6 0 17 0,18-11-1 0,-18 11-16 0,27-21 0 15,-9 5 12-15,-1 0 0 0,1 2-12 0,-1-2 0 16,2 4 8-16,2-4 1 0,0 0-9 0,-1-1 0 16,3 1 8-16,1 0 0 0,3 0-8 0,0 7 0 15,0 2 26-15,2 6 1 0,1-2-27 0,0 3 0 0,-1 3 36 16,0 1 0-16,1 8-36 0,2 0 0 0,1 6 42 15,1 5-1-15,-1-2-41 0,-1 3 0 0,0-4 38 16,0 2 1-16,-4 2-39 0,0-3 0 0,-5 3 33 16,-3-4 1-16,-3 4-34 0,1-7 0 0,-4 4 22 0,-1-2 2 15,-2 1-24-15,0 6 0 0,0 2 16 0,0 2-1 16,-1 2-15-16,-2 1 0 0,-3 2 12 0,-2 0 0 16,-2 0-12-16,-1-7 0 0,-3 1 8 0,0-1 1 15,-3-1-9-15,-2 0 0 0,-5-2 4 0,-1 2 2 16,-1-1-6-16,-5-4 0 0,-4-3 3 0,-2-2 2 0,-4-2-5 15,-4-3 0-15,-2 1 3 0,-7-5 0 0,0 0-3 16,0-7 0-16,1-2 3 0,2-2 0 0,1-2-3 16,-3-2 0-16,2 1 2 0,0-2 1 0,-1-3-3 15,1-2 0-15,0-2 2 0,0-3 0 0,2-2-2 16,3-1 0-16,3 0 2 0,0-2 2 0,2-3-4 16,1 3 0-16,4-3 3 0,-1-2 0 0,4-4-3 15,3 0 0-15,5-4 4 0,2-2 0 0,6-3-4 16,3 4 0-16,4-1 6 0,4 2 1 0,6 1-7 15,2 5 0-15,6 2 7 0,4 2 2 0,4 3-9 16,3-1 0-16,5 3 9 0,2 4 1 0,4 1-10 16,2 5 0-16,3 3 9 0,4 3 2 0,-2 5-11 0,-2 3 0 15,-3 5 7-15,-2 0 1 0,-2 5-8 0,-6-4 0 16,-33-9-1913-16</inkml:trace>
  <inkml:trace contextRef="#ctx0" brushRef="#br0" timeOffset="24722.141">25814 5160 1381 0,'0'0'0'0,"-1"-3"0"0,1-2 0 0,-2-3 52 16,1 0 0-16,1 3-52 0,1 1 0 15,4-3 65-15,1 6 2 0,4-4-67 0,4-3 0 0,5-5 49 16,5-1 0-16,0 1-49 0,-1 4 0 0,-1-2 28 16,0 1 0-16,-1-1-28 0,1 2 0 0,2-2 22 15,0-2 0-15,2-3-22 0,-1 4 0 0,2 4 15 16,2-3 1-16,1 4-16 0,-1 4 0 0,-1 3 35 0,3 3 1 16,-1 2-36-16,-1 3 0 0,-1 0 45 0,0 1 0 15,0 4-45-15,4 3 0 0,0 3 46 0,-2 3 1 16,2 5-47-16,0-2 0 0,1 5 41 0,1 5-1 15,-5 2-40-15,-4-4 0 0,-4 0 31 0,-4-4 2 0,-1-1-33 16,-3 1 0-16,-3-4 24 0,-4 2 0 0,-3 1-24 16,-1 2 0-16,-4-1 17 0,-3 3 0 0,-3-2-17 15,-1-2 0-15,-5 1 12 0,-4-2 1 0,-6-2-13 16,-1-1 0-16,-7-2 9 0,-2 2 0 0,-1-5-9 16,-3-2 0-16,1-1 6 0,-6-2 1 0,2-3-7 15,-2-3 0-15,0-3 5 0,-2-2-1 0,0-6-4 16,1 1 0-16,1-6 3 0,0 0 1 0,1-7-4 15,1-3 0-15,1-4 3 0,3 0 2 0,2-7-5 16,2-2 0-16,1-3 6 0,2-2 1 0,1 0-7 16,2-1 0-16,6 1 10 0,0 1 1 0,9-2-11 15,-1 4 0-15,8 2 14 0,4 2-1 0,5 1-13 0,6-1 0 16,6-4 15-16,6 0 1 0,2 1-16 0,5 3 0 16,4 4 28-16,4-3 1 0,1 4-29 0,-1 3 0 15,-1 4 32-15,0 1 1 0,0 3-33 0,4-1 0 0,3 5 31 16,2-4 2-16,-1 5-33 0,-1-3 0 0,0 3 22 15,0 2 1-15,2 2-23 0,3 4 0 0,-48 0-2048 16</inkml:trace>
  <inkml:trace contextRef="#ctx0" brushRef="#br0" timeOffset="25370.676">28106 5426 1255 0,'0'0'0'0,"0"0"0"16,0-2 0-16,0 2 87 0,-1-3-1 0,1 3-86 15,0-5 0-15,0 5 54 0,0-3 0 0,0 3-54 16,-3-8 0-16,3 8 37 0,-4-17 0 0,4 17-37 0,2-29 0 16,3 10 18-16,1-1 0 0,1-1-18 0,-1 4 0 15,2-2 10-15,1 1 0 0,3 1-10 0,2 1 0 16,2 0 7-16,1 0 1 0,4 4-8 0,3-1 0 0,3 0 5 15,2 6 1-15,0 0-6 0,-2 6 0 0,0 5 18 16,0 1 0-16,2 6-18 0,1 2 0 0,3 3 30 16,1 1 0-16,-1 2-30 0,1 2 0 0,-1 4 45 15,1-1 0-15,-2 4-45 0,-1-2 0 0,0 2 58 16,-3 1 2-16,-1 2-60 0,1 6 0 0,-5 4 54 0,0 5 1 16,-4-2-55-16,-2-3 0 0,-4 0 47 0,-2-4 0 15,-3 4-47-15,-5-1 0 0,-3 1 36 0,-4 0 0 16,-6-3-36-16,-3-2 0 0,-4-4 26 0,-5-2 1 15,-7-6-27-15,-6-4 0 0,-7-4 20 0,-2-3 0 16,-4-8-20-16,-3-2 0 0,-2-3 16 0,-4-5 1 16,0-6-17-16,-2-2 0 0,-4-4 17 0,-2-5 1 0,3-4-18 15,3 1 0-15,5-7 18 0,3-1 0 0,3 0-18 16,3 1 0-16,7 2 16 0,3 2 0 0,3-4-16 16,5-1 0-16,3-4 12 0,3 1 0 0,5-2-12 15,2 2 0-15,5-4 20 0,2 2 0 0,7 2-20 16,5-1 0-16,8 4 32 0,4 4 1 0,9-2-33 15,4 2 0-15,8 1 36 0,5-1 0 0,2 4-36 16,0 4 0-16,-1 1 37 0,1 4 1 0,3 3-38 16,3 5 0-16,-51 8-2083 0</inkml:trace>
  <inkml:trace contextRef="#ctx0" brushRef="#br0" timeOffset="33632.758">2914 8179 904 0,'0'0'0'0,"0"0"0"0,0 0 0 15,0 0 37-15,0 0 1 0,0 0-38 16,0 0 0-16,0 0 118 0,0 0 0 0,0 0-118 0,0 0 0 15,0 0 106-15,0 0 2 0,0 0-108 0,0 0 0 16,0 0 24-16,0 0-1 0,0 0-23 0,0 0 0 0,0 0 36 16,0 3 1-16,0-3-37 0,-2 5 0 0,2-5 51 15,-3 8 0-15,3-8-51 0,-5 13 0 0,5-13 35 16,-13 19 1-16,13-19-36 0,-16 17 0 0,16-17 37 16,-25 19 0-16,25-19-37 0,-29 16 0 0,12-8 39 15,-1-3 1-15,-1-1-40 0,1-2 0 0,1 1 43 16,-2 2 2-16,-2 1-45 0,-1-1 0 0,-2 3 42 0,-2 0-1 15,-4-3-41-15,1-1 0 0,1 3 40 0,-3-1 0 16,-2 0-40-16,1-3 0 0,2 2 42 0,-4 0-1 16,1-5-41-16,-1 3 0 0,-4 2 43 0,1 0-1 15,-1-1-42-15,5 3 0 0,-4-6 37 0,2 2 0 0,-2-3-37 16,4 2 0-16,3-2 36 0,-4-2 1 0,2-2-37 16,2 4 0-16,-4 0 33 0,4 0-1 0,-2-3-32 15,7 3 0-15,4-5 34 0,0 0 0 0,1 2-34 16,2 0 0-16,2 1 31 0,2 1 1 0,-1-1-32 15,3 2 0-15,2-3 29 0,-1 1 1 0,5 2-30 16,-2-3 0-16,4 1 26 0,0-1 0 0,-1 0-26 16,-1 2 0-16,1-3 26 0,0 1-1 0,0 0-25 15,2 1 0-15,-2-2 23 0,0-4 0 0,-1 3-23 16,1 2 0-16,4 3 22 0,1-3 0 0,-4 1-22 16,4 2 0-16,-3-3 20 0,2 3 1 0,1 0-21 15,0 0 0-15,0 0 14 0,1 0 2 0,2 0-16 0,-3 0 0 16,5 0 12-16,-2 0 2 0,10 0-14 0,3 3 0 15,6 2 10-15,4 3 0 0,3 0-10 0,-4-2 0 16,-1 2 9-16,-2 0 1 0,4-2-10 0,3 1 0 16,-1-1 7-16,1-3 1 0,1 2-8 0,-4 0 0 15,2 2 6-15,-2-2 2 0,6 0-8 0,1 1 0 0,2-1 6 16,4-3 0-16,0-2-6 0,0 0 0 0,-1-2 8 16,0-3 0-16,2 1-8 0,-5 0 0 0,2 4 7 15,-4-3 0-15,4 0-7 0,-4 1 0 0,1-2 5 16,-1-4 1-16,-2 0-6 0,-1 0 0 0,2 0 5 0,-5-1 2 15,0-3-7-15,-2 3 0 0,-4 1 6 0,-3 0 1 16,-6-3-7-16,1 3 0 0,-2 0 5 0,-6 3 1 16,3 1-6-16,-3-3 0 0,3 3 5 0,-3 0 2 15,3 3-7-15,-4-4 0 0,4 0 5 0,0-1 0 16,0 1-5-16,-1 2 0 0,1 2 5 0,0-4-1 0,-4 2-4 16,3-1 0-16,-2 3 4 0,-1-1 0 15,0 1-4-15,0 1 0 0,1 0 3 0,-5 0 1 0,3 0-4 16,-3 0 0-16,2 0 2 0,1 0 1 0,-3 0-3 15,3 0 0-15,-3 0 3 0,0 0-1 0,0 0-2 16,-3 0 0-16,0 1 2 0,1 1 0 0,-6 3-2 16,0-1 0-16,-9 6 1 0,1 4 1 0,-2-1-2 15,2-4 0-15,-1-1 1 0,-4 3 0 0,0-1-1 16,1 2 0-16,-4 3 0 0,1-3 1 0,-2 4-1 16,-4-3 0-16,1 3 0 0,-3-4 1 0,-1 1-1 15,-1-2 0-15,-2-3 0 0,-2-2 1 0,-1 1-1 16,0 1 0-16,-4 1 0 0,1-1 1 0,-1-3-1 15,4 1 0-15,0-1 0 0,1 0 1 0,4-2-1 0,-4-3 0 16,4 0 0-16,2 0 2 0,-2 0-2 0,3 0 0 16,-4 1 0-16,2 3 1 0,5-4-1 0,0 0 0 0,5 0 1 15,1 0 0-15,5-4-1 0,-1 3 0 0,4-2 1 16,2-2 0-16,1 0-1 0,5 2 0 0,-3 3 1 16,5-5 2-16,-2 2-3 0,-3 0 0 0,4-2 1 15,0 0 1-15,3-3-2 0,1 4 0 0,-3-3 2 16,-2 1 0-16,5 0-2 0,-3 1 0 0,3-3 3 15,0 3-1-15,0-1-2 0,3 1 0 0,-2 0 1 16,3 1 1-16,0 1-2 0,4-2 0 0,5-3 1 0,-2 0 2 16,2 3-3-16,0 0 0 0,0 4 1 0,-4 1 1 15,2 1-2-15,-3 1 0 0,-8-2-2435 0</inkml:trace>
  <inkml:trace contextRef="#ctx0" brushRef="#br0" timeOffset="45662.17">28629 2528 1356 0,'0'0'0'16,"0"0"43"-16,0 0 1 0,0 0-44 0,-14 18 0 0,14-18 89 16,-13 20 1-16,13-20-90 0,-19 24 0 0,19-24 71 15,-32 22 1-15,16-11-72 0,0 1 0 0,-3-3 27 16,-2-1 0-16,1 0-27 0,-1-3 0 0,0-2 18 0,0-3 1 15,-1-3-19-15,-2-1 0 0,-3 3 14 0,-2-4 1 16,1-3-15-16,-2 5 0 0,1-5 10 0,0 3 1 16,-1-3-11-16,0 4 0 0,-1-4 11 0,1-3 2 15,1 1-13-15,1-2 0 0,-1-3 12 0,2-2 1 16,1-1-13-16,-1 3 0 0,-3 2 14 0,0-1 1 0,1-1-15 16,2 1 0-16,3 2 24 0,2-1 1 0,3-3-25 15,3-1 0-15,1-1 31 0,4-1 2 0,3-1-33 16,2 2 0-16,-2 2 38 0,1 1 1 0,4-3-39 15,2-1 0-15,-1-5 50 0,0 2-1 0,2-1-49 16,2 2 0-16,1-3 48 0,0 4 1 0,1-3-49 16,-1 0 0-16,0-6 40 0,0-4 0 0,0 1-40 15,-1 1 0-15,1 1 35 0,-1-4 1 0,1 3-36 16,0 2 0-16,0 4 28 0,2 1 1 0,3 3-29 16,2 1 0-16,2 4 22 0,1-1 0 0,1 2-22 15,4 3 0-15,4-1 20 0,2 4 0 0,3-3-20 16,2 3 0-16,4-2 17 0,3 3 0 0,-3 0-17 15,-1 0 0-15,-2 3 12 0,-1 1 1 0,1 0-13 0,4 4 0 16,1 0 9-16,1 0 1 0,1 0-10 0,0 5 0 16,1 2 8-16,2 2 0 0,0-1-8 0,-1 5 0 15,1-1 5-15,0 3 2 0,2-1-7 0,2 2 0 0,6 3 4 16,1-2 1-16,-5 4-5 0,-5 2 0 0,-7 6 3 16,-2 4 2-16,-2 0-5 0,-1 4 0 0,-1 2 3 15,-1 3 1-15,-3-4-4 0,0-2 0 0,0-3 2 16,-2-1 0-16,-2 4-2 0,-3 1 0 0,-3 5 1 15,-1 6 1-15,-2-4-2 0,-1 2 0 0,-1-2 1 16,-1-2 1-16,-4-1-2 0,-4-3 0 0,-4-2 0 0,-2-1 1 16,-4-5-1-16,-4 2 0 0,-3 1 0 0,-6-1 1 15,-4-4-1-15,-3-6 0 0,-7-3 0 0,-3-4 1 16,-1-4-1-16,0-7 0 0,-1 0 0 0,2-4 1 16,-3-5-1-16,-1 2 0 0,-3-8 0 0,0 1 1 0,0-6-1 15,3 0 0-15,2-4 1 0,2-2 0 0,1-2-1 16,-3 0 0-16,2 4 2 0,4-1 0 0,1 0-2 15,1 1 0-15,4 4 2 0,1 3 0 0,5 1-2 16,3-1 0-16,2 2 3 0,3 1-1 0,2-1-2 16,1 3 0-16,1-4 3 0,-1 1 2 0,5 1-5 15,3 5 0-15,3 2 3 0,4 0 0 0,1 2-3 16,-1-3 0-16,-1 0 4 0,3 0-1 0,4 0-3 16,4-7 0-16,-12 11-2133 0</inkml:trace>
  <inkml:trace contextRef="#ctx0" brushRef="#br0" timeOffset="47009.76">27922 2693 1369 0,'0'0'0'0,"1"0"0"16,2-5 0-16,0 2 89 0,-1 2 2 0,0-3-91 16,1 0 0-16,0 1 141 0,0-5 0 0,0 3-141 0,1 2 0 15,-3 1 86-15,1-1 2 0,-1-2-88 0,1 5 0 16,-2-3 32-16,0 3 1 0,0 0-33 0,-2-3 0 16,1 1 25-16,-1 2-1 0,1-3-24 0,-1 3 0 15,0-5 31-15,-1 2 0 0,0 2-31 0,-2 1 0 0,-1 0 33 16,0 0-1-16,-1 1-32 0,1 2 0 0,-2 2 32 15,-2-2 0-15,1 2-32 0,-1 0 0 0,1 6 30 0,-1-2 1 16,0 2-31-16,2 2 0 0,0-2 26 16,1-1 0-16,-1 1-26 0,0 1 0 0,1-2 28 0,2 4 2 15,1-1-30-15,-3 4 0 0,1 2 28 0,-1 2 0 16,1-1-28-16,-3-2 0 0,-3 1 24 0,1-5 2 16,-2 5-26-16,1-1 0 0,-1 2 23 0,0 4 0 15,2-4-23-15,2 4 0 0,-1 5 20 0,-3-1 2 16,0 2-22-16,2-1 0 0,3-2 18 0,0-2 0 0,-1-1-18 15,-1-2 0-15,1-3 14 0,-1 2 2 0,1-6-16 16,-3 3 0-16,1-6 13 0,-2 1 1 0,2 1-14 16,2 1 0-16,1 4 11 0,1-4 2 0,1 3-13 15,-2-1 0-15,-1-1 11 0,-1 0 0 0,0-3-11 16,-1 2 0-16,0-2 12 0,-2-2 1 0,2 2-13 16,0 0 0-16,0-1 11 0,0 1 1 0,0-2-12 15,1-2 0-15,4-2 15 0,-1-2 1 0,1-1-16 16,1 1 0-16,2 1 20 0,0-1 1 0,-1-2-21 15,1-3 0-15,2 2 22 0,-1 1 2 0,1 0-24 16,-1 2 0-16,0-3 22 0,1 1 1 0,-1 0-23 16,1 2 0-16,1-5 21 0,0 3 2 0,-2-2-23 0,0 3 0 15,2-4 18-15,0 0 0 0,-1 0-18 0,1 1 0 16,0-1 14-16,0 0 2 0,0 0-16 0,0 0 0 16,0-1 16-16,0-3-1 0,0 0-15 0,-2-9 0 0,1-3 14 15,-3-8 0-15,1 2-14 0,0 2 0 0,0 1 15 16,-2 1 0-16,-1-2-15 0,-1-1 0 0,1-3 13 15,-2 1 0-15,0 2-13 0,0 0 0 0,0 4 14 16,-2 1 1-16,3 0-15 0,0-1 0 0,1-2 14 16,-2-2 2-16,0 1-16 0,-2-1 0 0,2 1 13 15,0-1 2-15,-1 2-15 0,-1 2 0 0,-1-4 10 0,0 5 1 16,1-1-11-16,4 1 0 0,1 0 8 0,0 0 1 16,1 7-9-16,0 1 0 0,4 3 6 0,0 2-1 15,0 3-5-15,0 3 0 0,0-3 5 0,0 0-1 16,0 2-4-16,2 1 0 0,1 2 4 0,2-2-1 0,3 9-3 15,0 4 0-15,3 6 2 0,3 7 0 0,-2-2-2 16,-3-2 0-16,-2-1 2 0,-4-2 0 16,0 2-2-16,2-4 0 0,1 4 1 0,0-3 0 0,-2 2-1 15,-1-2 0-15,0 0 1 0,0-1 0 0,0 1-1 16,2 3 0-16,2-4 1 0,-1 2 1 0,0 2-2 16,1-3 0-16,-1-2 0 0,0-2 1 0,2-1-1 15,2 0 0-15,-2-4 0 0,-2 1 0 0,1 0 0 16,-1-2 0-16,0-5 0 0,-1 0 0 0,0-1 0 15,-2 0 0-15,0 1 0 0,1-4 0 0,-1 1 0 16,0-3 0-16,0 2 0 0,-1-2 0 0,1 0 0 16,2 0 0-16,1 0 0 0,-1 0 0 0,1 0 0 0,2-2 0 15,5-6 0-15,3 0 0 0,1-4 0 0,-1-1 0 16,0-3 0-16,2-3 0 0,1 2 0 0,2-1 0 16,1-1 0-16,2-1 1 0,1-1-1 0,-1 0 0 0,2 1 1 15,-1 1 0-15,2 1-1 0,0 3 0 0,5 2 2 16,2 3 1-16,-1-1-3 0,1 3 0 0,-1 1 2 15,-1 2 1-15,-2 0-3 0,-1-1 0 0,-3-1 2 16,-3-1 2-16,1 2-4 0,0 1 0 0,-1 1 2 16,-3-4 1-16,1 3-3 0,-3 2 0 0,-4 0 3 15,-1 1-1-15,1-1-2 0,2-2 0 0,-16 5-2586 0</inkml:trace>
  <inkml:trace contextRef="#ctx0" brushRef="#br1" timeOffset="72725.055">18452 13618 752 0,'0'0'0'0,"0"0"0"0,0 0 0 0,0 0-70 0,0 0-1 16,0 0 71-16,-3 0 0 0,3 0-459 0</inkml:trace>
  <inkml:trace contextRef="#ctx0" brushRef="#br1" timeOffset="74300.195">18395 13642 1042 0,'0'0'0'0,"0"0"0"16,0 0 0-16,0 0 33 0,0 0-1 0,0 0-32 0,0 0 0 16,0 0 63-16,0 0 1 0,0 0-64 15,0 0 0-15,0 0 53 0,0 0 1 0,0 0-54 0,0 0 0 16,0 0 24-16,0 0 2 0,0 0-26 0,0 0 0 15,0 0 18-15,0 0 0 0,0 0-18 0,0 0 0 16,0 0 13-16,0 0 2 0,0 0-15 0,0 0 0 16,0 0 18-16,0 0 1 0,0 0-19 0,0 0 0 0,0 0 31 15,-2-2 2-15,2 2-33 0,0-10 0 0,0 10 42 16,-3-9-1-16,3 9-41 0,0-10 0 0,0 10 45 16,-3-7 0-16,3 7-45 0,0-7 0 0,0 7 46 15,0-11 0-15,0 11-46 0,0-9 0 0,0 9 38 0,2-8 1 16,-2 8-39-16,6-11 0 0,-6 11 34 0,6-8 1 15,-6 8-35-15,7-7 0 0,-7 7 30 0,6-11 1 16,-6 11-31-16,6-11 0 0,-6 11 24 0,7-9 1 16,-7 9-25-16,6-10 0 0,-6 10 21 0,7-9 0 15,-7 9-21-15,6-10 0 0,-6 10 18 0,6-9 0 0,-6 9-18 16,8-10 0-16,-8 10 17 0,5-5 1 16,-5 5-18-16,8-6 0 0,-8 6 17 0,10-3 0 0,-10 3-17 15,11-6 0-15,-11 6 14 0,9-2 2 0,-9 2-16 16,10-8 0-16,-10 8 13 0,9-3 1 0,-9 3-14 15,10-6 0-15,-10 6 12 0,8-7 1 0,-8 7-13 16,6-3 0-16,-6 3 13 0,11-1 1 0,-11 1-14 16,12-8 0-16,-12 8 13 0,9-7 2 0,-9 7-15 15,10-6 0-15,-10 6 13 0,9-6 1 0,-9 6-14 16,10-5 0-16,-10 5 12 0,9-3 0 0,-9 3-12 16,12-3 0-16,-12 3 11 0,12-4 1 0,-12 4-12 15,13 0 0-15,-13 0 12 0,16 0 1 0,-16 0-13 0,18 0 0 16,-18 0 12-16,9-1 0 0,-9 1-12 0,13-5 0 15,-13 5 11-15,11 2 0 0,-11-2-11 0,10 0 0 16,-10 0 11-16,12 1 0 0,-12-1-11 0,13 0 0 0,-13 0 10 16,14-1 1-16,-14 1-11 0,18-7 0 0,-18 7 10 15,14-1 0-15,-14 1-10 0,13 0 0 0,-13 0 9 16,14 1 1-16,-14-1-10 0,13 0 0 0,-13 0 9 16,13 3 1-16,-13-3-10 0,16 0 0 0,-16 0 9 15,19 4 2-15,-19-4-11 0,19 4 0 0,-19-4 7 16,14 4 1-16,-14-4-8 0,12 6 0 0,-12-6 9 0,9 3 0 15,-9-3-9-15,11 5 0 0,-11-5 8 0,8 3 0 16,-8-3-8-16,10 0 0 0,-10 0 7 0,5 3-1 16,-5-3-6-16,3 3 0 0,-3-3 6 0,3 3 0 15,-3-3-6-15,6 5 0 0,-6-5 4 0,7 7 1 16,-7-7-5-16,13 11 0 0,-13-11 3 0,14 9 0 0,-14-9-3 16,11 11 0-16,-11-11 4 0,8 10 0 0,-8-10-4 15,8 9 0-15,-8-9 4 0,10 11-1 0,-10-11-3 16,11 16 0-16,-11-16 6 0,17 21-1 0,-17-21-5 15,15 19 0-15,-15-19 6 0,14 14 0 0,-14-14-6 16,8 14 0-16,-8-14 6 0,8 14 0 0,-8-14-6 16,6 10 0-16,-6-10 4 0,11 16 2 0,-11-16-6 15,10 16 0-15,-10-16 3 0,6 17 2 0,-6-17-5 16,7 16 0-16,-7-16 3 0,5 16 0 0,-5-16-3 16,6 16 0-16,-6-16 3 0,6 11 0 0,-6-11-3 15,7 9 0-15,-7-9 2 0,4 13 0 0,-4-13-2 16,4 11 0-16,-4-11 3 0,4 8-1 0,-4-8-2 0,2 9 0 15,-2-9 2-15,2 10 0 0,-2-10-2 0,0 9 0 16,0-9 2-16,-4 10 0 0,4-10-2 0,-4 9 0 16,4-9 1-16,-7 13 1 0,7-13-2 0,-8 9 0 15,8-9 0-15,-14 12 1 0,14-12-1 0,-19 9 0 0,19-9 0 16,-19 11 1-16,19-11-1 0,-19 10 0 0,19-10 0 16,-20 12 2-16,20-12-2 0,-16 8 0 0,16-8 1 15,-15 3 0-15,15-3-1 0,-16 7 0 0,16-7 1 16,-18 6 0-16,18-6-1 0,-19 8 0 0,19-8 1 15,-19 9 0-15,19-9-1 0,-24 5 0 0,24-5 1 0,-22 5 1 16,22-5-2-16,-18 3 0 0,18-3 0 0,-17 5 1 16,17-5-1-16,-20 5 0 0,20-5 0 0,-20 6 1 15,20-6-1-15,-7 3 0 0,7-3 0 0,-6 2 1 16,6-2-1-16,-16 3 0 0,16-3 0 0,-16 1 1 16,16-1-1-16,-16 4 0 0,16-4 0 0,-14 3 1 0,-7 2-1 15,4-1 0-15,2-1 2 0,2-1 1 0,4-2-3 16,-1 0 0-16,2 0 3 0,-3 0 0 0,3 0-3 15,0-2 0-15,2 1 5 0,-1-1 0 0,4 1-5 16,0 1 0-16,-3-3 6 0,-1 1 0 0,-25-9-6 16,10 3 0-16,-3-2 5 0,1 3 2 0,14 3-7 15,-1 0 0-15,1-1 6 0,2 0-1 0,4 4-5 16,-1-1 0-16,2-1 6 0,-4 0 1 0,-1-1-7 16,2 0 0-16,-4-1 6 0,2 0 1 0,-1-1-7 15,-1 0 0-15,1-1 6 0,-4 1-1 0,5 0-5 16,-3-1 0-16,1-1 7 0,1 0 1 0,1 2-8 15,0 0 0-15,1-1 8 0,1 1 0 0,0 0-8 0,-1 1 0 16,4-3 6-16,-2 3 1 0,1 1-7 0,0-1 0 16,1 0 7-16,0 0 1 0,1-1-8 0,1 0 0 0,1 1 5 15,0-3 2-15,1-3-7 0,3 1 0 0,0-2 4 16,1 1 2-16,3-2-6 0,0 0 0 0,2 1 5 16,1-1 0-16,-3 0-5 0,3 1 0 0,0 1 6 15,0 1-1-15,-1 1-5 0,1-1 0 0,0 1 5 16,0 2 1-16,21-13-6 0,-5 7 0 0,-3 5 5 15,2 5 1-15,-17 1-6 0,2 1 0 0,2-1 4 0,0 2 2 16,-2-3-6-16,2 3 0 0,1 0 4 0,4 3 2 16,7-3-6-16,2 2 0 0,-1-1 4 0,3 1 1 15,4 1-5-15,-3-1 0 0,2-1 3 0,0 1 2 16,1-1-5-16,-5 1 0 0,-8-2 3 0,-2 0 1 16,-15 0-4-16,2 0 0 0,-5 0-2322 0</inkml:trace>
  <inkml:trace contextRef="#ctx0" brushRef="#br1" timeOffset="76918.974">19021 13737 1269 0,'0'0'0'0,"0"0"0"0,0-5 0 0,0 5 48 15,-4-7 1-15,4 7-49 0,-7-6 0 0,7 6 81 16,-6-6 0-16,6 6-81 0,-7-3 0 0,7 3 72 15,-1-4 0-15,1 4-72 0,-8-3 0 0,8 3 24 16,-3-1 1-16,3 1-25 0,-4 0 0 0,4 0 21 0,-3 0 2 16,3 0-23-16,2 0 0 0,-2 0 27 15,3 3 0-15,-3-3-27 0,5 3 0 0,-5-3 23 0,3 6 2 16,-3-6-25-16,14 10 0 0,-14-10 20 0,24 13 1 16,-24-13-21-16,29 15 0 0,-29-15 24 0,30 15 1 15,-14-12-25-15,2 0 0 0,-4 2 40 0,2-1 0 16,0 1-40-16,0-2 0 0,1-1 46 0,1 0 2 0,-1 1-48 15,1 1 0-15,0 1 55 0,-1 0 0 0,4 0-55 16,0 1 0-16,-1-1 44 0,6 1 1 0,-6-1-45 16,3 0 0-16,-3-1 35 0,0 1 0 0,-1 0-35 15,0 0 0-15,2-1 25 0,1 3 0 0,2-3-25 16,-3 1 0-16,-2 2 21 0,1-1-1 0,1-1-20 16,0-1 0-16,0 3 13 0,-1-3 2 0,1 1-15 15,0 0 0-15,-2 0 13 0,2-2 2 0,-2-3-15 16,-2 3 0-16,-1 0 14 0,0 0 1 0,0 1-15 15,0-1 0-15,0-3 14 0,0 0-1 0,0 0-13 16,0 1 0-16,1 1 15 0,1-1-1 0,-1-1-14 16,1 0 0-16,1 2 11 0,2-2 1 0,-4 2-12 15,-1 1 0-15,-1 2 12 0,-3 1 0 0,1 0-12 0,1-3 0 16,4 1 12-16,1-3 0 0,-5 2-12 0,2 2 0 16,0 0 11-16,-5 0 0 0,2-1-11 0,0-1 0 15,-2-1 10-15,-1 1 2 0,1 0-12 0,2 1 0 0,1 0 7 16,2-2 2-16,0 1-9 0,-2 0 0 0,2 0 8 15,2 1 1-15,-6-1-9 0,3 0 0 0,1 0 7 16,0 2 0-16,-2 0-7 0,2-1 0 0,0 3 6 16,0-1 1-16,0 0-7 0,1 1 0 0,1-1 7 0,-1 2 1 15,-1 0-8-15,0 0 0 0,-3-2 7 16,0 0 0-16,-4-2-7 0,2 0 0 0,-1-1 6 0,-2-1 1 16,0 0-7-16,0 1 0 0,1 0 5 0,1 0 1 15,0 0-6-15,-1 0 0 0,1 2 4 0,-1 0 1 16,1 0-5-16,-1-1 0 0,1 0 4 0,-1-3 2 15,1 1-6-15,0 1 0 0,-1 0 7 0,1 0 0 16,-1 0-7-16,-1 1 0 0,0-3 7 0,0 1 2 0,-5 1-9 16,1-3 0-16,-1 0 9 0,0 0 1 0,-3 2-10 15,2-1 0-15,-1-1 8 0,1 0 0 0,-1 0-8 16,1 0 0-16,-1 0 8 0,-1 0 0 0,0 0-8 16,0 0 0-16,0 0 8 0,-1 0 0 0,-1-1-8 15,1-1 0-15,-1-3 7 0,1 4 2 0,-1-3-9 16,-1 0 0-16,-2-3 8 0,0 1 1 0,-4-2-9 15,-3-3 0-15,0-3 8 0,-6-2 1 0,2 2-9 16,0 1 0-16,0 0 7 0,0 1 1 0,0-1-8 16,1-1 0-16,-3-4 6 0,0 1 2 0,1 0-8 15,-1-1 0-15,1-1 7 0,-1-1 1 0,-1 2-8 0,2 1 0 16,-4 2 5-16,-1 3 2 0,3-1-7 0,1-3 0 16,2 2 6-16,0 0-1 0,0 0-5 0,0-1 0 15,0 3 6-15,2-1 0 0,1 0-6 0,0 2 0 0,1 0 5 16,-1 0 2-16,3-2-7 0,-1 2 0 0,5 3 4 15,-1-1 2-15,3 3-6 0,1 1 0 0,1 2 6 16,2 1-1-16,-3 0-5 0,1 1 0 0,1 1 6 16,1-3 1-16,0 1-7 0,0 2 0 0,0 0 5 15,0 0 1-15,0 0-6 0,0 0 0 0,0 0 4 16,0 0 1-16,1 2-5 0,4 1 0 0,3-2 3 0,0 3 2 16,0 0-5-16,1 3 0 0,4 1 3 0,1 1 0 15,1-1-3-15,-2 0 0 0,-1 0 3 0,1 0 0 16,1-2-3-16,2 0 0 0,0 2 2 0,-1 3 1 15,-1-1-3-15,2-1 0 0,3 3 2 0,2-1 0 0,-2 0-2 16,-2 0 0-16,1 0 2 0,-1 2 0 16,3-4-2-16,-4 2 0 0,1 0 2 0,-3 0 0 0,1 0-2 15,-2 0 0-15,-1-1 1 0,1-2 0 0,-3 3-1 16,1 2 0-16,-2 1 0 0,1 2 1 0,-4-2-1 16,2 0 0-16,-3 0 0 0,3 1 1 0,-8-11-1 15,3 3 0-15,-1-1 0 0,-1 2 0 0,1 2 0 16,0 1 0-16,-1 0 0 0,-1 0 0 0,-1 1 0 15,-1 1 0-15,-1 1 0 0,-2 1 0 0,0 0 0 16,0-3 0-16,-1 0 0 0,0 1 0 0,-1-2 0 16,3 0 0-16,-6-1 0 0,0-1 0 0,-1 0 0 15,0 1 0-15,-2-1 0 0,1-1 0 0,-4 2 0 0,0-2 0 16,-2 0 0-16,1 0 0 0,-30 14 0 0,19-6 0 16,4-2 0-16,3-1 0 0,12-9 0 0,-3 3 0 15,0-1 0-15,-1 0 0 0,6-3 0 0,0 1 0 0,-1-1 0 16,0 0 1-16,0 0-1 0,0 0 0 0,1 0 2 15,1-1-1-15,1 0-1 0,2-1 0 0,1 1 1 16,-2-1 1-16,2-1-2 0,0 0 0 0,1 0 2 16,-1 0 1-16,2 0-3 0,0 0 0 0,0 0 2 15,2 0 0-15,15 0-2 0,4 0 0 0,-21 0-2422 0</inkml:trace>
  <inkml:trace contextRef="#ctx0" brushRef="#br1" timeOffset="78002.465">20936 14227 1168 0,'0'0'0'0,"0"0"0"0,-2 0 0 0,2 0 49 15,-2 0 2-15,2 0-51 0,-3 0 0 0,3 0 87 16,-3-1 2-16,3 1-89 0,-2-7 0 0,2 7 65 16,-6-6 0-16,6 6-65 0,-6-6 0 0,6 6 28 15,-8-13 1-15,8 13-29 0,-8-17 0 0,8 17 19 16,0-11 1-16,0 11-20 0,0-13 0 0,0 13 23 16,0-10-1-16,0 10-22 0,1-14 0 0,-1 14 41 0,11-24 0 15,-11 24-41-15,12-20 0 0,-12 20 47 0,9-21 2 16,-9 21-49-16,16-23 0 0,-16 23 48 0,22-19 1 15,-22 19-49-15,24-16 0 0,-24 16 44 0,23-11 1 16,-23 11-45-16,25-10 0 0,-25 10 40 0,26-8 2 16,-26 8-42-16,27-6 0 0,-10 7 38 0,1 4 0 0,1-5-38 15,-2 2 0-15,4 1 32 0,0 0-1 0,0 0-31 16,-4 0 0-16,4 1 31 0,1 0 2 0,-1 3-33 16,-2-4 0-16,-1 2 30 0,-1-1 1 0,2 4-31 15,-3-3 0-15,3 3 23 0,2 1 1 0,-2 1-24 16,-1-1 0-16,-2 1 19 0,0 1 0 0,0-1-19 15,-1-3 0-15,1 0 18 0,0-1 0 0,-3 0-18 16,0 2 0-16,-2 0 14 0,-1 2 2 0,-1-2-16 16,2-2 0-16,-4-1 14 0,1 0 0 0,0 2-14 15,-2-2 0-15,0 2 15 0,-1-1-1 0,1 0-14 16,1 2 0-16,-1 0 13 0,2 2 0 0,-3-1-13 16,3 1 0-16,-3-1 12 0,1 2 1 0,-1 0-13 0,0-1 0 15,-1-1 9-15,0-1 1 0,-3 2-10 0,2 1 0 16,-3 4 8-16,2 3 0 0,0-1-8 0,-2-1 0 0,0-2 6 15,-2 1 2-15,0-1-8 0,2 0 0 16,-3-3 6-16,0-3 1 0,-2 0-7 0,0 5 0 0,-1-2 5 16,-2 1 2-16,0 1-7 0,0 0 0 0,-1-1 5 15,-3 3 1-15,1-1-6 0,-1-1 0 0,-1-4 6 16,0-1-1-16,0-2-5 0,1 1 0 0,-1-1 5 0,0 0 0 16,0-1-5-16,-1 1 0 0,-2 2 6 0,0 2 0 15,0-2-6-15,-1-3 0 0,-1-2 4 0,1-2 1 16,-1 1-5-16,-1 1 0 0,0-1 3 0,-2-2 1 15,0 0-4-15,1 1 0 0,-1 1 4 0,-1 1-1 16,-1-3-3-16,1 0 0 0,0 0 4 0,-1-3 0 16,3-2-4-16,0 0 0 0,3 1 5 0,1-1-1 0,-2-2-4 15,1 1 0-15,1 1 5 0,-5 1 0 0,2-3-5 16,0 1 0-16,1-4 6 0,3 1 0 0,-1-1-6 16,-2 1 0-16,2-2 6 0,3-2 0 0,1 1-6 15,-3 0 0-15,3 0 5 0,0-4 1 0,1 0-6 16,2 0 0-16,1-1 6 0,1-1 0 0,1 1-6 15,0-2 0-15,1-2 7 0,2 1 0 0,1 1-7 16,0 1 0-16,1 1 10 0,1 1 1 0,3-1-11 16,0 1 0-16,2 0 15 0,3 0-1 0,2 1-14 15,1-1 0-15,1 0 16 0,1 0 0 0,0-1-16 16,0-1 0-16,4 2 14 0,1-3 2 0,1 4-16 16,2-1 0-16,-1 1 13 0,1 3 2 0,-2-1-15 0,0 2 0 15,-4 0 12-15,-1 1 1 0,0 3-13 0,2-1 0 16,3 1 13-16,4 4 1 0,-3 3-14 0,4 2 0 15,3 2 10-15,4 3 1 0,1 2-11 0,-4 2 0 0,3 2 8 16,0 3 1-16,1-2-9 0,0-4 0 16,-32-10-2358-16</inkml:trace>
  <inkml:trace contextRef="#ctx0" brushRef="#br1" timeOffset="79903.08">21238 14663 1269 0,'0'0'0'0,"0"0"0"16,0-5 0-16,0 5 34 0,0-6 1 0,0 6-35 15,0-8 0-15,0 8 73 0,0-11 0 0,0 11-73 16,0-10 0-16,0 10 60 0,0-13 0 0,0 13-60 16,0-11 0-16,0 11 26 0,5-9 1 0,-5 9-27 15,5-10 0-15,-5 10 18 0,5-8 1 0,-5 8-19 16,6-6 0-16,-6 6 16 0,5-3 1 0,-5 3-17 16,3-3 0-16,-3 3 12 0,6-3 0 0,-6 3-12 15,4-4 0-15,-4 4 11 0,3-3 1 0,-3 3-12 0,3-3 0 16,-3 3 18-16,3 0 1 0,-3 0-19 0,2 0 0 15,-2 0 31-15,-2 0 2 0,2 0-33 0,-3 3 0 16,3-3 39-16,-3 3 0 0,3-3-39 0,-3 8 0 16,3-8 40-16,-7 21 0 0,7-21-40 0,-9 30 0 0,7-14 41 15,-1 0 2-15,1 1-43 0,-1 2 0 0,0 2 43 16,1 1 0-16,-2 2-43 0,0-1 0 0,3 3 38 16,-1 1-1-16,-3-2-37 0,1 2 0 0,-1-2 33 15,-2-3 1-15,1 1-34 0,0 0 0 0,-1 1 34 0,1 0-1 16,1 0-33-16,2 1 0 0,1 0 28 0,2 1 1 15,-4 2-29-15,0 2 0 0,3 2 25 16,-1 1 0-16,1 0-25 0,-4-1 0 0,2-4 20 0,0-1 0 16,1 2-20-16,2-1 0 0,2 1 16 0,1-2 1 15,0 0-17-15,-2 1 0 0,3 2 18 0,-4 2 1 16,0 0-19-16,-4-2 0 0,1-2 13 0,-1-1 2 0,0 0-15 16,3-2 0-16,-1-4 17 0,-1-2 0 0,0 0-17 15,0 0 0-15,1 0 16 0,0 0 2 0,-1-2-18 16,0 1 0-16,0-1 15 0,1 1 1 0,-3 1-16 15,2 1 0-15,0 2 15 0,1 4 1 0,-2-6-16 16,1 1 0-16,1-4 13 0,0-1 2 0,1 0-15 16,-1 1 0-16,1-1 12 0,1-2 2 0,0-1-14 15,0-2 0-15,0-1 11 0,0-2 1 0,0 0-12 16,0-1 0-16,0 1 12 0,0 2-1 0,0-1-11 16,0 1 0-16,0-1 10 0,0 1 1 0,0-1-11 15,-2-1 0-15,2-1 10 0,0-3 0 0,0 1-10 16,-2 0 0-16,2 0 9 0,0 1 1 0,0-1-10 0,-1-1 0 15,1 1 9-15,0 0 2 0,0-2-11 0,0-1 0 16,0-1 7-16,0 1 1 0,0-1-8 0,0 1 0 16,0 0 8-16,0-1 0 0,0-1-8 0,0-1 0 0,-3-1 7 15,1 2-1-15,0 0-6 0,1 0 0 0,-1 0 7 16,1 0 0-16,-1-2-7 0,-3-4 0 0,-3-5 6 16,-3-3-1-16,-2-2-5 0,1-1 0 0,-1-1 6 15,-2-1 0-15,1-1-6 0,1 1 0 0,1 0 8 16,-1 0 0-16,0 0-8 0,0 0 0 0,1-2 9 0,-3-1 1 15,1 0-10-15,1-1 0 0,0 1 10 0,1-3 0 16,-1 1-10-16,2 4 0 0,3 2 11 0,1 2-1 16,1 2-10-16,0 1 0 0,3 2 10 0,-4 0 0 15,4 3-10-15,1 2 0 0,1 3 9 0,1 0 1 16,-3 1-10-16,1 1 0 0,2-1 9 0,0 0 1 16,0 2-10-16,0 2 0 0,0 0 8 0,0-1 0 15,2 2-8-15,2 4 0 0,3 5 6 0,-1 4 1 0,2 3-7 16,3 3 0-16,4 4 4 0,-1-1 0 0,-1 2-4 15,-1 0 0-15,1-2 2 0,-3 2 1 0,2 0-3 16,4 0 0-16,2-2 1 0,-1-1 1 0,1-2-2 16,1 0 0-16,0 0 1 0,0-1 1 0,1-4-2 15,-3-2 0-15,-1-6 1 0,-3-1 1 0,-2-3-2 16,0-2 0-16,0-5 1 0,0-2 0 0,1-4-1 16,2-2 0-16,3-2 1 0,4-4 0 0,-2-2-1 15,2 1 0-15,-2 0 1 0,-1-2 0 0,-1-4-1 16,2 1 0-16,-3 0 1 0,2 0 2 0,-2 0-3 0,1 0 0 15,-2-1 1-15,1 3 1 0,-1-2-2 0,-5 3 0 16,1 1 2-16,-4 4 0 0,1 1-2 0,-2 2 0 16,-1 2 5-16,-1 1 1 0,3 1-6 0,-1 4 0 15,-1 2 6-15,1-1 2 0,2 2-8 0,2 3 0 0,-1 2 7 16,1 3 0-16,1 3-7 0,2 2 0 0,-13-13-2468 16</inkml:trace>
  <inkml:trace contextRef="#ctx0" brushRef="#br1" timeOffset="81435.496">20484 16496 1067 0,'0'0'0'0,"0"0"0"16,-1-5 0-16,1 5 66 0,-2-4 1 0,2 4-67 15,0-3 0-15,0 3 87 0,0-4-1 0,0 4-86 16,0-3 0-16,0 3 64 0,0-3 1 0,0 3-65 16,0-3 0-16,0 3 29 0,2-8 0 0,-2 8-29 15,9-17 0-15,-9 17 20 0,12-19 0 0,-12 19-20 16,19-24 0-16,-19 24 19 0,22-26 1 0,-22 26-20 15,26-22 0-15,-11 13 20 0,3 1 2 0,1 0-22 16,2 2 0-16,-5 1 25 0,1 0 1 0,2 0-26 0,4-1 0 16,-1-2 42-16,0 0 0 0,1 2-42 0,2 1 0 15,1-1 49-15,2-1-1 0,-2 3-48 0,1 1 0 16,0-1 56-16,0 3 0 0,-1 1-56 0,-4 1 0 16,-1 3 52-16,-2 0 0 0,2 1-52 0,1 0 0 0,2 0 42 15,0-1 1-15,-2 3-43 0,0-1 0 0,1 2 35 16,-3 1 1-16,3 2-36 0,1 1 0 0,0 0 32 15,1 2 0-15,-4 2-32 0,-1 3 0 0,1 0 27 16,-2 3 0-16,0 1-27 0,-4 0 0 0,-2 3 22 16,-2 1-1-16,-2 0-21 0,-1-1 0 0,-1 1 19 0,-3 2 1 15,0-1-20-15,-4 2 0 0,-4 0 16 0,0 1 1 16,-3 0-17-16,-1-1 0 0,-1-4 12 0,-2-1 0 16,-4 0-12-16,-1-1 0 0,-1-3 9 0,-2-1 1 15,-1-1-10-15,5-3 0 0,-3 0 9 0,2 0 0 16,-3-2-9-16,-2-3 0 0,2-3 7 0,-5 0 1 0,2 1-8 15,1-1 0-15,0-1 6 0,1-1-1 0,-4 0-5 16,1-1 0-16,-4 0 5 0,0-2 0 0,0-3-5 16,-2 0 0-16,1-2 8 0,-1-4 0 0,-1-2-8 15,3-3 0-15,3-2 11 0,0-1 0 0,2-2-11 16,1-1 0-16,2-2 11 0,3-2-1 0,0-1-10 16,0-2 0-16,3-1 11 0,2-2 1 0,1-1-12 15,-1-1 0-15,0 1 14 0,0-2-1 0,0 1-13 16,0 1 0-16,1-1 13 0,2 1-1 0,2 1-12 15,1 0 0-15,3 1 12 0,2 1 1 0,5 0-13 0,3-1 0 16,5 1 14-16,3 0 2 0,1-1-16 0,4 3 0 16,0 1 22-16,0-2 1 0,4 2-23 0,-1 3 0 15,3 4 24-15,0 3 2 0,2 1-26 0,0 3 0 16,2 0 27-16,-2 1 0 0,0 4-27 0,-2 2 0 16,-2 1 19-16,-1 1 1 0,-1 4-20 0,-4 1 0 15,-2 4 15-15,-2 1 0 0,-1 2-15 0,-4 1 0 0,-10-14-2267 16</inkml:trace>
  <inkml:trace contextRef="#ctx0" brushRef="#br1" timeOffset="83157.705">20523 16632 1130 0,'0'0'0'0,"0"0"0"16,5-3 0-16,-5 3 31 0,4-3 0 0,-4 3-31 0,3-3 0 15,-3 3 52-15,4-3 1 0,-4 3-53 0,0-4 0 16,0 4 38-16,0-3 0 0,0 3-38 0,0-3 0 16,0 3 25-16,0-3-1 0,0 3-24 15,0-3 0-15,0 3 17 0,0-3 1 0,0 3-18 0,1-3 0 16,-1 3 13-16,7 1-1 0,-7-1-12 0,3 3 0 0,-3-3 13 15,8 3 1-15,-8-3-14 0,8 7 0 0,-8-7 16 16,3 11-1-16,-3-11-15 0,3 8 0 0,-3-8 19 16,-1 3 0-16,1-3-19 0,-2 6 0 0,2-6 25 15,-5 7 0-15,5-7-25 0,-5 3 0 0,5-3 28 0,-11 4 1 16,11-4-29-16,-22 4 0 0,6-3 28 0,-8 1 1 16,3-2-29-16,4 0 0 0,-1 0 35 15,-1-2 0-15,0-1-35 0,0 0 0 0,1 1 49 0,1 1 1 16,-2-1-50-16,1 1 0 0,-3-1 64 0,1 0 0 15,-3 1-64-15,0-2 0 0,-3 0 68 0,-3-1 2 0,1 1-70 16,-3 0 0-16,3 0 58 0,-1 0 1 0,0-1-59 16,2 3 0-16,-1-1 50 0,2 1-1 0,-4-2-49 15,-1-1 0-15,0 3 47 0,-3-2 0 0,1 0-47 16,1-1 0-16,-2 1 32 0,1 0 0 0,-1 1-32 16,4 1 0-16,-2-1 30 0,5 2 0 0,-3 0-30 15,1-1 0-15,2-4 25 0,5-1 0 0,-7 1-25 16,-1 2 0-16,-4 1 25 0,-2 1 1 0,1-1-26 15,1 0 0-15,2-1 20 0,2 0 0 0,-4 0-20 16,6 0 0-16,-3 0 19 0,3-1 0 0,-4 0-19 16,-2-3 0-16,-1-1 21 0,-3 0 0 0,3 1-21 0,2-1 0 15,-1 0 18-15,1-2 0 0,1-1-18 0,3 2 0 16,-3-1 18-16,0 1 0 0,0-2-18 0,2-1 0 16,-2 1 18-16,-1 0 0 0,-1-1-18 0,4 2 0 15,0 1 16-15,1 1 2 0,0 1-18 0,1 1 0 16,-1 0 21-16,0-1-1 0,2 1-20 0,-2 1 0 0,6-1 19 15,0 0 1-15,-5 1-20 0,-1-1 0 0,-1-2 19 16,-1 0 1-16,3 1-20 0,2 3 0 0,-1 0 17 16,3 1 0-16,0 0-17 0,0 0 0 0,4-2 17 15,0-1 0-15,5 1-17 0,0 0 0 0,2 2 17 0,2 0-1 16,2 1-16-16,2 1 0 0,1-1 15 0,3 2 1 16,1 2-16-16,1-1 0 0,1 1 13 0,-4 0 1 15,3-1-14-15,-1 1 0 0,2-1 12 0,0-1 0 16,0 0-12-16,0 2 0 0,0 0 9 0,0 1 1 15,2 0-10-15,3 2 0 0,1 3 8 0,0 1 0 16,1 2-8-16,1 3 0 0,3 1 7 0,0 0 1 0,2 0-8 16,1-1 0-16,2 0 6 0,2 2 2 0,1 1-8 15,1 2 0-15,3 5 8 0,1 2 0 0,1-1-8 16,-4 2 0-16,4 0 11 0,1 0 0 0,-2 0-11 16,1 1 0-16,1 0 12 0,-1 1-1 0,-1-4-11 15,-3-3 0-15,-4-3 11 0,-4-3 0 0,-3 0-11 16,1 0 0-16,-2 0 9 0,1 0 0 0,-2-4-9 15,-2-2 0-15,-4-4 7 0,-2-3 1 0,0-1-8 16,0-1 0-16,0-1 5 0,0 0 2 0,0 2-7 16,0 1 0-16,0 0 4 0,-2 2-1 0,-1-3-3 15,-2-5 0-15,-3-5 2 0,-3-7 2 0,-1-4-4 0,-1-1 0 16,-2-2 2-16,1-2 0 0,0 3-2 0,-4 1 0 16,2 4 1-16,0 2 0 0,0-1-1 0,2 1 0 15,-3-2 1-15,1-1 1 0,-2-1-2 0,4 3 0 0,1-1 1 16,0 0 0-16,4 0-1 0,-3 2 0 0,6 0 0 15,3-1 1-15,-2 0-1 0,2-1 0 0,0 2 0 16,1 1 1-16,-1 0-1 0,3-1 0 0,3-5 0 16,-3 0 0-16,2 0 0 0,-1 3 0 0,4 2 0 15,0 1 1-15,0 1-1 0,-1 0 0 0,1 1 1 16,2 0 1-16,-3 0-2 0,6 0 0 0,3-2 4 0,3 1 0 16,1 1-4-16,2 0 0 0,4 0 6 0,1-1 1 15,-1 3-7-15,3 1 0 0,-4 0 6 0,4 0 2 16,2 2-8-16,4 0 0 0,3-1 7 0,2 2 0 15,1-1-7-15,1-2 0 0,-1 0 5 0,2 0 1 16,-15 2-6-16,1 0 0 0,-1-1 6 0,2 1 0 16,4 0-6-16,-4-2 0 0,1 0 5 0,1 0 0 0,0-2-5 15,1 1 0-15,0 1 5 0,1 0-1 0,-1-1-4 16,-3 1 0-16,2-2 4 0,-2 2-1 0,-3-3-3 16,-2-1 0-16,-22 12-2698 0</inkml:trace>
  <inkml:trace contextRef="#ctx0" brushRef="#br1" timeOffset="84064.714">17276 15921 1470 0,'0'0'0'0,"0"0"0"16,-2-4 0-16,2 4 158 0,-4-15 0 0,4 15-158 15,-5-14 0-15,5 14 86 0,-3-9 1 0,3 9-87 16,-2-15 0-16,2 15 64 0,-5-23 0 0,5 23-64 16,2-29 0-16,-2 29 31 0,6-28 1 0,-6 28-32 15,5-29 0-15,0 13 16 0,3 1 2 0,-2-1-18 16,2 1 0-16,0 0 12 0,3-1 0 0,-1 2-12 0,3 1 0 16,1 2 13-16,3 1 2 0,-1 1-15 0,2-1 0 15,-1 2 21-15,4 0 2 0,0 2-23 0,0 1 0 16,-5 2 27-16,4 3 0 0,3 2-27 0,1 1 0 15,3 3 31-15,1 4 1 0,1 1-32 0,-2 0 0 0,0 2 32 16,2-1 2-16,1 1-34 0,-4 1 0 0,-1 2 31 16,-1 1 2-16,2-1-33 0,-1 2 0 0,-1 1 27 15,1 0 0-15,-4 0-27 0,0 0 0 0,-2 0 23 16,0 0 2-16,-3 1-25 0,-2 4 0 0,-2 1 21 16,-3 2 2-16,-1 3-23 0,0 4 0 0,-5 2 18 0,2 2-1 15,-3 0-17-15,-2-3 0 0,-2-3 14 0,-4-4-1 16,-2 1-13-16,-3-3 0 0,-4-2 11 0,1 0-1 15,-7 0-10-15,0-1 0 0,-4 0 7 0,-5-1 1 16,-1-6-8-16,-1-2 0 0,-1-5 6 0,-4-2 1 16,1-3-7-16,-3 1 0 0,-4 2 4 0,-3-3 2 15,0-1-6-15,1-1 0 0,2-4 4 0,3 1 2 0,-1-4-6 16,-2-4 0-16,2-4 7 0,2-1-1 0,1-4-6 16,-2 2 0-16,5-3 8 0,-2-3 0 0,4-3-8 15,3 0 0-15,-1-2 8 0,4-3 0 0,5-2-8 16,1-1 0-16,9-1 15 0,-1 1 1 0,2 0-16 15,6 0 0-15,3 1 25 0,4 0 0 0,6 4-25 16,0-1 0-16,6 2 23 0,2 4 2 0,3 1-25 16,4-1 0-16,-1 3 28 0,3-1 1 0,4 2-29 15,0 2 0-15,1 1 28 0,2 2 1 0,1-1-29 16,-4 3 0-16,5 1 28 0,-1 0 0 0,-3 1-28 16,-1 2 0-16,-5 2 21 0,-2 1-1 0,0 4-20 15,1 1 0-15,-1 1 14 0,-1 2 1 0,1-3-15 0,2-1 0 16,-24 1-2414-16</inkml:trace>
  <inkml:trace contextRef="#ctx0" brushRef="#br1" timeOffset="85836.376">17874 15765 1532 0,'0'0'0'0,"0"0"0"0,0 0 0 0,0 0 6 15,0 0 0-15,0 0-6 0,-2 0 0 0,1 0 7 16,1 0 2-16,-4 0-9 0,3 0 0 0,-1 0 57 16,1 0-1-16,1 0-56 0,-4 0 0 0,3 0 27 15,-1 0 1-15,1 0-28 0,-1 0 0 0,0 0 20 16,1 0 0-16,1 0-20 0,-3 0 0 0,3-2 39 0,-2 1 1 15,2-1-40-15,-2 0 0 0,2 1 45 0,0-1-1 16,0 1-44-16,0-1 0 0,0 2 43 0,0 0 1 16,0 0-44-16,0 0 0 0,0 0 48 0,0 0 0 15,0 0-48-15,0 0 0 0,0 0 47 0,0 0 1 0,0 0-48 16,0 0 0-16,0 0 41 0,0 0 2 0,0 0-43 16,0 0 0-16,0 0 42 0,0 0 2 0,2 0-44 15,3 0 0-15,-4 0 34 0,1 0 1 0,0 0-35 16,-1 0 0-16,1 0 30 0,-1 0 1 0,3 0-31 15,-4 0 0-15,1 0 30 0,1 0-1 0,-2 0-29 16,0 0 0-16,0 0 24 0,0 0 2 0,0 0-26 16,-2 0 0-16,2-2 25 0,0-1 1 0,0 0-26 15,-1 2 0-15,1-1 22 0,0 0 2 0,0 1-24 16,0-1 0-16,0 1 21 0,1-1 1 0,-1 0-22 16,-1 1 0-16,1-1 18 0,-4 1 0 0,4-2-18 15,0-1 0-15,-1 3 17 0,1-1 1 0,0-1-18 0,-2-2 0 16,1-1 15-16,-1 0 0 0,0 1-15 0,1 0 0 15,1-1 16-15,-3-1 0 0,3 3-16 0,0-1 0 16,0 0 16-16,0 0-1 0,0 1-15 0,3-1 0 16,-2 0 16-16,3 0 1 0,-1 1-17 0,2-1 0 0,-2 0 17 15,3 0 1-15,0-1-18 0,1-3 0 0,-1-4 14 16,1-1 2-16,-1-1-16 0,0 3 0 0,1 1 13 16,-4 0 2-16,2 0-15 0,0-1 0 0,-4 3 15 15,2-1-1-15,2 1-14 0,1-1 0 0,1-1 13 16,-2-1 0-16,1-1-13 0,2 0 0 0,2 1 13 0,1-1 2 15,-5 0-15-15,2 1 0 0,0-1 11 0,0 2 0 16,2-3-11-16,-1-4 0 0,1 1 11 16,-1-1 0-16,2 3-11 0,-4-6 0 0,1 0 8 0,0 1 1 15,0 2-9-15,0 1 0 0,0 0 7 0,0 1 1 16,1 0-8-16,1 0 0 0,-1 0 8 0,1 2 0 16,-1 1-8-16,3 1 0 0,0-1 8 0,-1 2 0 15,1-2-8-15,-1-1 0 0,1 1 8 0,1 1 1 0,0-3-9 16,0 1 0-16,3 0 7 0,-4 0 2 0,1-1-9 15,-2 0 0-15,1-3 8 0,-3 2 1 0,1-1-9 16,-2-2 0-16,0-3 10 0,0-2 2 0,1 2-12 16,-4 1 0-16,0 2 10 0,-1 2 1 0,3-1-11 15,-4 1 0-15,2 3 8 0,0-2 1 0,3 0-9 16,-2 0 0-16,3-1 6 0,-1-1 2 0,2 1-8 16,-4 1 0-16,2-1 6 0,0-1 0 0,3 3-6 15,-3-3 0-15,2 1 6 0,1-1 2 0,2 1-8 16,0-1 0-16,-1 1 9 0,-2 0 0 0,1 1-9 0,2 0 0 15,-4 2 8-15,-1 1 0 0,0 2-8 0,0-2 0 16,0 1 7-16,0 1-1 0,-1 0-6 0,-1-1 0 16,0 3 6-16,-1-4-1 0,2 4-5 0,1-1 0 15,0 1 5-15,-2-1-1 0,0 1-4 0,1-1 0 0,-1-1 4 16,2 0 0-16,0 2-4 0,-2 1 0 0,-1 0 4 16,-2 0 0-16,1 2-4 0,-1 1 0 0,0 0 5 15,-2 2-1-15,1 0-4 0,1 1 0 0,-3 1 5 16,2-1-1-16,-1 0-4 0,-1 1 0 0,0 1 3 0,0-3 2 15,0 3-5-15,0 0 0 0,0 0 3 0,-1 0 1 16,-1 3-4-16,-1-3 0 0,-2 3 2 16,1 0 1-16,-8 3-3 0,-2 4 0 0,-5 1 1 0,-2 5 2 15,2-5-3-15,3 0 0 0,-1 0 0 0,1 2 1 16,-2-2-1-16,-3 0 0 0,-3 0 0 0,-1 2 0 0,-2 1 0 16,1-3 0-16,2 0 0 0,1-1 0 0,-1 1 0 15,1 1 0-15,4 1 0 0,0-2 0 0,0 2 0 16,1-2 0-16,-2-2-1 0,1 1 1 0,4 2 0 15,-1 1 0-15,7 1-1 0,-4 2-1 0,5 0 2 16,-2-2 0-16,2-3-2 0,0-1 1 0,8-9 1 16,-3 3 0-16,2-1-2 0,-1 0 1 0,1-1 1 15,1-1 0-15,-4 1-3 0,4-1 2 0,0-1 1 16,0 0 0-16,0 0-2 0,0 0 1 0,0 2 1 16,0-1 0-16,4 1-1 0,-4 1 1 0,7-6 0 15,-2 1 0-15,5-1-1 0,1-1 1 0,7-8 0 16,-3 0 0-16,1-1 0 0,-1-4 0 0,1 1 0 0,-5 2 0 15,3-1 0-15,-1 1 0 0,3 0 0 0,0 1 0 16,1 2 1-16,-1 2 0 0,5-1-1 0,0-1 0 16,1 0 3-16,0-3 1 0,-3 3-4 0,-3 1 0 0,2 1 5 15,-1-1 1-15,-4 4-6 0,-2 0 0 16,-1 1 6-16,0 0-1 0,-4 3-5 0,-1-2 0 0,-1 2 5 16,1 1 0-16,-2-1-5 0,2 0 0 0,2 2 4 15,-1 0-1-15,5 4-3 0,0 0 0 0,0 3 2 16,1 1 2-16,0 3-4 0,0 1 0 0,-1 1 1 15,-2 1 1-15,2 5-2 0,1 2 0 0,-4-2 1 16,-1 3 0-16,3 2-1 0,-2 1 0 0,0 0 0 0,-5-1 0 16,2-3 0-16,0 1 0 0,0-2 0 0,-1 1 0 15,1-2 0-15,-2 0 0 0,0 0 0 0,-1-2 0 16,0-4 0-16,-1 1 0 0,1-1 0 0,-2 0 0 0,0-5 0 16,0 1 0-16,0 1 0 0,0-3 0 0,0 0 0 15,0 1 0-15,0 0 0 0,1 0 0 0,1 4 0 16,1-1 0-16,-3-1 0 0,2-2 0 0,-2-7 0 15,0 1 0-15,0-2-2671 0</inkml:trace>
  <inkml:trace contextRef="#ctx0" brushRef="#br1" timeOffset="87815.237">19004 13941 1105 0,'0'0'0'0,"0"0"0"16,0 0 0-16,0 0 17 0,0 0 1 0,0 0-18 16,0 0 0-16,-2 0 42 0,1 0 1 0,-3 1-43 15,0 3 0-15,-6 0 39 0,-3 3 2 0,-3 1-41 16,0-1 0-16,0 1 21 0,2 0 0 0,-3-1-21 15,1-3 0-15,0 0 14 0,0-1 0 0,1-3-14 0,-4 1 0 16,-1 2 9-16,-4 1 1 0,0-1-10 0,-2 0 0 16,6-1 7-16,-4-2 1 0,0 0-8 0,-2 1 0 15,-4 2 20-15,0-1 0 0,1-2-20 0,0 1 0 16,2 1 27-16,3 0 0 0,-1-2-27 0,-4-2 0 0,4-1 52 16,-4 1-1-16,3-2-51 0,6-1 0 0,-3-3 82 15,4 0 0-15,2-2-82 0,1 1 0 0,0-2 78 16,1-3 0-16,-2-1-78 0,3 4 0 0,1-1 72 15,-1-1 1-15,1-1-73 0,2-2 0 0,1-2 60 16,2 3-1-16,2-1-59 0,1 0 0 0,2 0 56 16,1 0 0-16,2-1-56 0,2-1 0 0,4-2 51 0,-1-2 0 15,3 1-51-15,-3 1 0 0,3-1 47 0,1-1 2 16,2-2-49-16,2 2 0 0,3-2 39 0,0 0 0 16,1 2-39-16,-4 3 0 0,0 2 35 0,0 1 0 15,-1 0-35-15,4-3 0 0,-1 2 28 0,1-1 1 16,0 2-29-16,-4 1 0 0,3 2 25 0,-1 2-1 0,4 0-24 15,-2 1 0-15,1 1 22 0,1 1 0 0,1-2-22 16,3 4 0-16,0 3 18 0,1 1 0 0,2 1-18 16,1-1 0-16,1 2 16 0,3 2 0 0,-3-1-16 15,0 1 0-15,0 1 11 0,-1 0 1 0,-1 0-12 16,1 2 0-16,1 1 9 0,-2 1 0 0,-2-1-9 16,1 0 0-16,0 1 5 0,0-1-1 0,-1 2-4 15,1 2 0-15,-5-1 2 0,2 2 1 0,0-1-3 16,-2-2 0-16,-6 1 1 0,0-1 1 0,-1 1-2 15,-1 3 0-15,-1-6 0 0,-2 2 1 0,0 1-1 16,0 2 0-16,0 4 0 0,-2 0 1 0,-1 1-1 0,1 2 0 16,-1 1 0-16,-3 3 1 0,1 0-1 0,0-1 0 15,-1 1 0-15,1 0 0 0,-3-1 0 0,-2-4 0 0,1 0 0 16,-1-2 0-16,-1 2 0 0,-2 0 0 16,-3-4 0-16,-1 3 0 0,1-2 0 0,-5 2 0 0,0 0 0 15,0 0 0-15,1 0 0 0,-1-5 0 16,2 0 0-16,-5 0 0 0,0 1 0 0,-3 0 0 0,-2-1 0 15,0 0 0-15,-3-2 0 0,4 2 0 0,1 0 0 16,-1 0 0-16,0-1 0 0,-1-4 0 0,-1-1 0 16,1 0 0-16,-3 0 0 0,2-2 0 0,1-2 0 0,-3 1 1 15,2-1-1-15,1 1 0 0,2 0 0 0,1-1 2 16,1-1-2-16,-4 0 0 0,-1 0 1 0,-2 0 0 16,3-1-1-16,-1-3 0 0,3 1 3 0,1 2 1 15,-2-7-4-15,0 0 0 0,1-2 6 0,0-1 1 16,3-1-7-16,2 1 0 0,1-1 8 0,0 3 1 15,2-2-9-15,2 0 0 0,1 1 10 0,0 2 1 0,3-1-11 16,-1-2 0-16,2 0 12 0,3 1 1 0,-1 1-13 16,-1-2 0-16,0-4 12 0,1 1 1 0,2 0-13 15,0 0 0-15,2-2 11 0,1 0 1 0,2-1-12 16,0-2 0-16,1-4 10 0,-3 0 1 0,4-1-11 16,0 0 0-16,3-1 11 0,1 1 0 0,0 0-11 15,1 4 0-15,-1-1 10 0,1 4 0 0,4 1-10 16,-1 0 0-16,1 2 9 0,0 1 1 0,1 0-10 15,1 2 0-15,1 0 9 0,-3 0 1 0,4 2-10 16,4 1 0-16,3 3 9 0,-1 2 1 0,3 1-10 16,-4 2 0-16,1 2 9 0,-1 1 0 0,2 0-9 15,4 0 0-15,-3 1 8 0,2-1 0 0,1 1-8 0,-1 3 0 16,0-1 5-16,1 2 2 0,-3-2-7 0,-2 4 0 16,-4-2 5-16,-3 0 0 0,0 1-5 0,1 2 0 15,-6 2 5-15,2 0-1 0,0 1-4 0,-2 2 0 0,0 3 2 16,-1-3 2-16,0 3-4 0,-4 3 0 0,-1 1 1 15,0 4 1-15,0 2-2 0,-6-2 0 0,0 0 0 16,-2 0 0-16,-4-2 0 0,0-1 0 0,-3-2 0 16,1 0 0-16,-2 0 0 0,-5-1 0 0,-1-2 0 15,-4 0 0-15,6-8 0 0,-4 3 0 0,-2-3 0 0,-3 3 0 16,-36 21 0-16,19-16 0 0,4-9-1 0,2-4 1 16,8-3 0-16,-6-3 0 0,1-3-1 0,-4 0 1 15,22 1 0-15,-4 1 0 0,0-2-1 0,-3-1 1 16,-6 0 0-16,0-6 0 0,2 2-1 0,1 0 1 15,5 0 0-15,2 1 0 0,0-1-1 0,-1 0 1 0,-10-7 0 16,4 6 0-16,2 1-2 0,6 0 2 0,11 7 0 16,2-1 0-16,-4-1 0 0,1 0 0 0,-1-2 0 15,3 0 0-15,-2 0 0 0,1 1 2 0,0-3-2 16,2 1 0-16,0 0 2 0,2-1 1 0,3-4-3 16,-2 0 0-16,2 0 5 0,1 0-1 0,5 0-4 15,0 0 0-15,2 1 5 0,1 4-1 0,2-7-4 16,-1 2 0-16,-15 11-2457 0</inkml:trace>
  <inkml:trace contextRef="#ctx0" brushRef="#br1" timeOffset="91219.384">19064 13839 853 0,'0'0'0'0,"0"0"0"16,-1-4 0-16,1 4 97 0,-7-7 1 0,7 7-98 16,-6-6 0-16,6 6 107 0,-8-6 2 0,8 6-109 15,-8-7 0-15,8 7 68 0,-3-4-1 0,3 4-67 16,-5-4 0-16,5 4 35 0,0-3 1 0,0 3-36 0,-3-3 0 16,3 3 20-16,-2-6 1 0,2 6-21 0,-4-3 0 15,4 3 21-15,0-4 2 0,0 4-23 0,0-1 0 16,0 1 28-16,0 0 1 0,0 0-29 0,4 0 0 0,-4 0 37 15,11 1 1-15,-11-1-38 0,20 4 0 0,-20-4 49 16,31 4 0-16,-16-2-49 0,-1 0 0 16,1 1 64-16,0 0 1 0,-2 0-65 0,3 0 0 0,2-1 65 15,-4-1 0-15,4 1-65 0,1 0 0 0,5-1 61 16,-4 2-1-16,6 2-60 0,-2-3 0 0,1 1 50 16,2 2 0-16,0 1-50 0,-1 2 0 0,-1 1 37 0,1 1 0 15,-1-2-37-15,4-2 0 0,-2-1 33 0,3 0-1 16,1-1-32-16,-4 3 0 0,0-4 27 0,-2 2 0 15,3-1-27-15,-1 3 0 0,-2-1 24 0,4 2-1 16,-4 0-23-16,-1 3 0 0,0 0 22 0,-2 3-1 16,1-4-21-16,-2-2 0 0,1-4 18 0,0 3 0 0,-1-4-18 15,-2 3 0-15,0 1 17 0,0-1 1 0,0 0-18 16,-1 1 0-16,-1-3 14 0,-1 1 2 0,2 0-16 16,1 0 0-16,-3-1 11 0,1-1 2 0,-1-1-13 15,-1 1 0-15,1 2 10 0,-5 0 1 0,2-2-11 16,-1-2 0-16,1 1 10 0,0 1 0 0,0 0-10 15,-1-1 0-15,1-2 9 0,0 2 1 0,0 1-10 16,-2 0 0-16,0 0 9 0,0 2 1 0,0-2-10 16,0 0 0-16,-1 0 8 0,0 0 0 0,-2 1-8 15,-4 0 0-15,1-4 6 0,0 2 0 0,0 0-6 16,1-1 0-16,-3 1 5 0,2-1 0 0,0 1-5 0,0-1 0 16,-1 1 6-16,1 0 0 0,1-1-6 0,-2 1 0 15,0-1 5-15,0 1 1 0,-1 0-6 0,0-1 0 16,0 1 5-16,0-1 2 0,1 1-7 0,-3-1 0 15,1-1 6-15,1 0-1 0,-1 2-5 0,1 0 0 16,0-2 6-16,0 0 1 0,0 1-7 0,0-1 0 0,2 0 6 16,2 0 1-16,-3 0-7 0,0 0 0 0,-3 0 7 15,2 0 0-15,-3 0-7 0,2 0 0 0,0 0 6 16,-1 0 2-16,1 0-8 0,-1 0 0 0,1-1 8 16,1-3 0-16,-3 0-8 0,-3-1 0 0,1 0 8 15,-1-1 0-15,-2-2-8 0,-1-3 0 0,-4-3 8 0,-1-1 1 16,-1 0-9-16,-1-1 0 0,0 0 7 0,0-2 2 15,-1-2-9-15,-2-2 0 0,-2-4 8 0,3-1 1 16,-5 2-9-16,3 1 0 0,-1 4 8 0,1 1 1 16,-1-2-9-16,-1-1 0 0,2-2 10 0,-4 1 1 0,2 0-11 15,-2 1 0-15,0 2 13 0,2-1-1 16,-2 0-12-16,4 1 0 0,1 1 11 0,-3 0 2 0,5 1-13 16,-2 1 0-16,3 3 9 0,0 1 1 0,2 2-10 15,3 2 0-15,3 2 9 0,0 6 1 0,2-1-10 16,2 0 0-16,-1 2 9 0,0 0 0 0,1 0-9 15,-1 0 0-15,2 0 6 0,0 0 2 0,0 0-8 16,0 2 0-16,0 0 6 0,0-1 1 0,3 6-7 16,5 5 0-16,5 9 4 0,2 6 2 0,-1-4-6 15,2 4 0-15,-2 0 3 0,5 0 2 0,-1-1-5 16,1-1 0-16,0 2 3 0,2 0 0 0,3-2-3 16,-4-1 0-16,1 0 3 0,-2-1-1 0,0 3-2 15,2 2 0-15,-3 1 1 0,1 2 1 0,0-1-2 0,2-1 0 16,3-2 1-16,-2 0 2 0,2-2-3 0,-2-1 0 15,2-2 1-15,-3-1 0 0,-1-2-1 0,-4-2 0 16,-1-1 0-16,-4 0 1 0,-3-1-1 0,1 0 0 0,-5 2 0 16,0-3 1-16,-4 1-1 0,2-3 0 0,-2 1 0 15,0 0 1-15,0-2-1 0,-2-2 0 0,2-3 0 16,0 1 1-16,0 1-1 0,-4 1 0 0,0 1 0 16,0-1 1-16,-8-1-1 0,-2 0 0 0,-5 0 0 15,-3 0 2-15,1 0-2 0,-3 0 0 0,3-5 0 16,1 2 0-16,-3-1 0 0,-4 0 0 0,2-3 0 0,-1-1 0 15,12 0 0-15,-4 0 0 0,1-1 0 0,-2-1 0 16,-7 0 0-16,-1 1 0 0,0 1 0 0,-2 0 0 16,4 0 0-16,-1 1 0 0,2 3 0 0,0-1 0 15,4 0 0-15,-1 0 0 0,2 0 0 0,0 0 0 16,3-1 0-16,0 0 0 0,2-1 0 0,-1 1 1 0,7-1-1 16,-1 1 0-16,1-1 1 0,0 1 0 0,3 0-1 15,2 1 0-15,-4-3 2 0,3 1 0 0,0-1-2 16,1 0 0-16,2 0 3 0,-1 0-1 0,2 0-2 15,-3 0 0-15,1 0 2 0,1 0 1 0,1 0-3 16,0 0 0-16,0 0 3 0,0 0 0 0,1 2-3 16,1 0 0-16,1-1 3 0,0 1 1 0,8-1-4 15,2-1 0-15,0-1 3 0,1-1 2 0,7-1-5 16,0 0 0-16,-1 0 4 0,3-1 1 0,2 0-5 16,1-3 0-16,1 1 5 0,1 0 1 0,-4 1-6 15,0-1 0-15,-1-1 5 0,-1 1 2 0,3-2-7 0,1 0 0 16,-2 0 7-16,1-3 0 0,-2 3-7 0,-1 0 0 15,0-1 5-15,1-1 2 0,-3 1-7 0,1 1 0 16,0 0 6-16,-1 2 0 0,-2-2-6 0,-2 1 0 0,-2 1 6 16,1 1 0-16,2-1-6 0,-3 1 0 0,-1 0 5 15,-3 2 1-15,-5 2-6 0,-1-1 0 0,1 1 4 16,0 1 2-16,-3 0-6 0,-1 0 0 0,1 0 4 16,-1-4 1-16,1 3-5 0,1 1 0 0,-3-2 3 15,2 2 2-15,-1 0-5 0,1 0 0 0,-1 0 2 16,1 0 1-16,0 0-3 0,-1 0 0 0,1 0 3 0,-1 0 0 15,-1-1-3-15,0-1 0 0,0 0 1 0,0 1 1 16,0-5-2-16,0-1 0 0,-1-1 1 0,-2-3 1 16,-2-3-2-16,0-3 0 0,-1-1 1 0,-1-1 0 15,-9-17-1-15,2 4 0 0,-2 0 1 0,-1 1 0 16,-1-1-1-16,-1 0 0 0,0 1 0 0,0-1 1 0,-24-33-1 16,12 22 0-16,6 12 0 0,1 5 1 0,14 15-1 15,-2-3 0-15,-3 0 0 0,-1-2 0 0,8 7 0 16,-1-3 0-16,1 0 0 0,-2-1 0 0,-1-1 0 15,0-2 0-15,0 2 0 0,0 0 0 0,4 4 0 16,1 1 0-16,0-1 0 0,-1 2 0 0,1 0 0 16,-1 2 0-16,1 0 0 0,1 1 0 0,2 3 0 15,0 1 0-15,1-1 0 0,1 0 0 0,-1 2 0 16,0 0 0-16,2 2 0 0,0 1 0 0,4 13 0 16,0 3 0-16,4 2 0 0,2-1 0 0,4 6 0 15,1-1 0-15,1-1 0 0,1-1 0 0,-10-12 0 0,2 2 0 16,2 1 0-16,2 2 0 0,16 19 0 0,-2 0 0 15,0 0 0-15,0 0 0 0,37 48 0 0,-28-33 0 16,-1-16-1-16,-3-2 1 0,-21-21 0 0,4 5 0 16,-1 1-1-16,2 4 1 0,-8-12 0 0,0 3 0 0,2-1-1 15,-1 1 0-15,2 4 1 0,1 1 0 0,-3-1-1 16,1 3 0-16,-4-4 1 0,-1 0 0 0,0 0-2 16,-2-1 1-16,-2-3 1 0,-1 0 0 0,-1 0-2 15,-2 0 0-15,-4 0 2 0,-1 0 0 0,-1 0-2 16,-2-1-1-16,-15 7 3 0,2-4 0 0,-6-3-3 0,0-3 1 15,-2 0 2-15,0-1 0 0,1-1-2 16,-2 0-1-16,-40 6 3 0,22-7 0 0,11-2-2 0,5-2 0 16,16-2 2-16,-5 1 0 0,-5-1-2 0,-1-1-1 15,17 2 3-15,-5-1 0 0,3 0-1 0,-6 1 0 16,0-2 1-16,0-1 0 0,1 1-1 0,-1 0 1 0,7 2 0 16,1-3 0-16,2 1 0 0,0 2 0 0,6-1 0 15,0 0 0-15,0 1 0 0,2 1 1 0,0 0-1 16,0 0 0-16,1 0 1 0,0 0 1 0,1 0-2 15,1 0 0-15,0 0 3 0,1 0-1 0,9 0-2 16,3 0 0-16,-13 0-2504 0</inkml:trace>
  <inkml:trace contextRef="#ctx0" brushRef="#br1" timeOffset="92243.537">20826 14267 1192 0,'0'0'0'0,"-2"0"0"15,2 0 0-15,0 0 101 0,0 0 0 0,-3 0-101 16,0-2 0-16,-1-1 69 0,1 0 0 0,0 3-69 16,-2-3 0-16,0 1 37 0,1 1 2 0,1-1-39 15,-2 2 0-15,5 0 18 0,0 0 1 0,-2 0-19 16,1 0 0-16,-1 0 10 0,2 0 1 0,0 0-11 16,0 0 0-16,0-1 3 0,0-3 1 0,0 0-4 15,0-3 0-15,2-1 2 0,1-3 0 0,2-1-2 16,-1-1 0-16,1-1 1 0,1-2 2 0,1 2-3 15,-2 1 0-15,1 2 9 0,0 0 1 0,2 0-10 0,3 0 0 16,4-2 34-16,-1-1 2 0,-1-1-36 0,1 3 0 16,2-1 63-16,3 2 1 0,2-2-64 0,0 1 0 0,-1-1 64 15,3 0 1-15,-2 2-65 0,-2 2 0 16,1 1 57-16,1 3 1 0,0 0-58 0,0 1 0 0,-1-3 55 16,1 1 0-16,3 3-55 0,-2 0 0 0,2 3 46 15,0 0 1-15,0 0-47 0,0 0 0 0,1 0 38 16,1 0 1-16,-2 3-39 0,-2 2 0 0,-1 1 30 15,0 2 2-15,-1 3-32 0,-1-2 0 0,2 4 26 0,0 1 0 16,-2 2-26-16,0 2 0 0,-1-1 24 0,-2 2 2 16,-1 0-26-16,0 0 0 0,-2 0 22 0,-2 0 2 15,-2 2-24-15,1-1 0 0,-2 1 19 0,-2-1 0 16,-1 2-19-16,-2 1 0 0,-1 0 14 0,-2 1 0 16,-2 3-14-16,-1 3 0 0,-3 3 10 0,-4 2 2 15,-4 0-12-15,-1-2 0 0,-1-4 7 0,-1-2 1 0,-2-2-8 16,0-1 0-16,-2-2 6 0,0-2 1 0,0-2-7 15,1-1 0-15,1-1 3 0,-1 0 1 0,-2-2-4 16,-3-1 0-16,-4-2 3 0,-3 0-1 0,0-3-2 16,2 3 0-16,3-1 1 0,0-4 1 0,0-3-2 15,-4-3 0-15,3-5 0 0,-1-3 1 0,0-1-1 16,1 1 0-16,-1 0 0 0,2 0 2 0,-2-3-2 16,4 0 0-16,1-2 0 0,1-3 1 0,-4-1-1 15,5 0 0-15,0 1 2 0,1-2 0 0,2-4-2 16,1 0 0-16,2-2 9 0,0 1 1 0,0-3-10 15,2-1 0-15,5 0 20 0,1 0 1 0,3 1-21 16,-2-1 0-16,6 0 27 0,1 0 1 0,5 1-28 0,3 1 0 16,3 0 32-16,2 0 1 0,4 1-33 0,4 0 0 15,-1 2 31-15,6 1 1 0,1 1-32 0,0 1 0 16,0 1 29-16,4 1 1 0,-1 1-30 0,-1 2 0 0,1 3 26 16,-5-2 0-16,1 2-26 0,-2 1 0 0,-2 1 23 15,-1-1 1-15,-1 3-24 0,1-1 0 0,2 3 17 16,0 3-1-16,0-1-16 0,-3 0 0 0,1 0 13 15,0-2-1-15,1 2-12 0,2 3 0 0,3 1 4 16,2 3 0-16,-4-1-4 0,-2 0 0 0,-23-3-2428 16</inkml:trace>
  <inkml:trace contextRef="#ctx0" brushRef="#br1" timeOffset="94061.443">21570 14029 1255 0,'0'0'0'0,"-2"2"0"16,2-2 0-16,0 0 13 0,0 2-1 0,-3-1-12 0,0 1 0 16,0-1 27-16,0 1 1 0,-1 0-28 0,1-1 0 15,2 1 98-15,-4-1 0 0,2-1-98 0,-1 0 0 16,3 2 27-16,-4-2 0 0,3 0-27 0,1 1 0 0,-1-1 32 16,1 0 0-16,-1 2-32 0,1-2 0 0,-1 0 46 15,0 0 0-15,2 0-46 0,2 0 0 0,1 0 42 16,0 0 0-16,-1-2-42 0,1-2 0 0,3-3 59 15,6 1 0-15,-1-2-59 0,3-1 0 0,2 1 71 16,0-2 0-16,0 2-71 0,-2 0 0 0,2 0 80 0,2 1 1 16,-6-1-81-16,3 1 0 0,-1 1 78 0,-1 0-1 15,0 1-77-15,-1 0 0 0,1-1 62 0,0 1-1 16,1-1-61-16,2-1 0 0,0 3 48 0,0-6-1 16,-3 1-47-16,1-1 0 0,1 1 45 0,-1-1-1 15,0 2-44-15,1 0 0 0,1 0 38 0,-4 2-1 16,4-3-37-16,2 1 0 0,-4-2 32 0,0 1 2 0,2-1-34 15,0 2 0-15,0 0 27 0,0 0 1 0,2 0-28 16,-1-3 0-16,-1 3 27 0,0-1 0 0,2-1-27 16,1 1 0-16,1-1 25 0,3-1 2 0,-2-1-27 15,-4 1 0-15,-1 0 24 0,0-1 1 0,-3 1-25 16,1-1 0-16,0-1 16 0,2 0 2 0,2 2-18 16,-1-1 0-16,-1-1 15 0,2 0 0 0,-1 2-15 15,1 2 0-15,1-4 11 0,-3 5 0 0,3-3-11 16,0 3 0-16,-1 0 13 0,-1 2 1 0,2 0-14 15,2-1 0-15,0 1 12 0,-2-2 1 0,0-2-13 16,-5-1 0-16,1-1 13 0,-2-1 2 0,-1 2-15 16,1 1 0-16,1 1 11 0,2 1 0 0,0-1-11 0,-1-1 0 15,-1 1 9-15,0-1 0 0,2 1-9 0,-1-1 0 16,-1 1 7-16,-1-1 1 0,-1-1-8 0,1-2 0 0,0 1 8 16,3 1 0-16,-3-2-8 0,1 0 0 0,0-1 8 15,1 0 1-15,-1 1-9 0,0 2 0 0,2 0 7 16,2 0 1-16,-2 0-8 0,-2 1 0 0,0-2 6 15,-1 4 0-15,2-3-6 0,-1 3 0 0,-1 0 6 16,1 1 1-16,0 1-7 0,1 0 0 0,-3-2 5 16,0-2 2-16,0 1-7 0,3 1 0 0,1 0 7 15,0-2-1-15,0 3-6 0,-1-5 0 0,0 3 6 0,-2-2 1 16,-1-2-7-16,1 1 0 0,0-1 4 0,0 0 2 16,2 2-6-16,-2 2 0 0,2-1 4 0,-1 1 1 15,0-1-5-15,1-1 0 0,-1-2 4 0,-1 1 1 16,-1-1-5-16,1 2 0 0,0 0 3 0,0 0 2 0,-1 0-5 15,1 0 0-15,2 0 4 0,1-1 1 0,1 3-5 16,-4-1 0-16,0 1 3 0,1-1 2 0,0 1-5 16,1-1 0-16,-3 1 3 0,-1-1 1 0,2 3-4 15,-2 0 0-15,-1 2 4 0,-2 2-1 0,1 0-3 16,1-5 0-16,0 0 2 0,-1 0 2 0,1 0-4 16,-1 1 0-16,1-3 2 0,-1 2 0 0,1-1-2 15,-2 1 0-15,0 0 2 0,0 1 1 0,0 1-3 16,0 3 0-16,0-5 1 0,0 2 1 0,0-1-2 15,-2 1 0-15,1 0 1 0,-3 3 1 0,3-5-2 16,1 1 0-16,1 3 2 0,1-1 0 0,-2 0-2 16,-2 0 0-16,0 1 1 0,-1 0 1 0,3 1-2 0,-1 0 0 15,1 1 1-15,-2-2 2 0,0-1-3 0,1-1 0 16,-1 1 1-16,0-1 1 0,2-1-2 0,2 1 0 16,0 1 2-16,-2 0 0 0,1-1-2 0,1 0 0 15,-1-1 3-15,1-1-1 0,-1-1-2 0,1 1 0 16,1 3 2-16,0-1 0 0,-1 1-2 0,-2 0 0 0,0 2 1 15,-2 2 2-15,2 1-3 0,-3-3 0 0,3 1 1 16,1 0 0-16,3 1-1 0,-5 1 0 0,3-3 1 16,0 1 0-16,-2 0-1 0,-2 1 0 0,-3-1 0 0,-1 2 1 15,-1 0-1-15,1 0 0 0,-2 0 0 0,2 0 1 16,-1 0-1-16,1 0 0 0,-1 0 0 0,1 0 2 16,0 0-2-16,-2 0 0 0,0 0 0 0,0 0 1 15,0 0-1-15,-2 0 0 0,0 0 0 0,1 2 0 16,-4-1 0-16,-1 1 0 0,-9 3 0 0,-4-4 0 15,-5 6 0-15,2-6 0 0,3 1 0 0,0 1 0 0,3-1 0 16,-2-1 0-16,1-1 0 0,-1 0 0 0,7-1 0 16,-5-1 0-16,-2 0 0 0,-2-1 0 0,-46-1 0 15,27 0 0-15,8 3 0 0,3-2 0 0,12-1 0 16,-5 0 0-16,-1-3 0 0,-1 1 0 0,14 3 0 16,-2 1 0-16,-2-2 0 0,-2 2 0 0,-2-1 0 15,1 0 0-15,-3 1 0 0,1 0 0 0,6 2 0 16,-1 0 0-16,2 0 0 0,0 0 0 0,4 0 0 15,1 0 0-15,3 0 0 0,-4 0 0 0,4 0 0 16,0 0 0-16,0 0 0 0,-1 0 0 0,3 0 0 16,1 0 0-16,-3 0 0 0,1 0 0 0,0 0 0 15,1 0 0-15,-1 0 0 0,1 0 0 0,-1 0 0 0,2 0 0 16,0 0 0-16,0 0 0 0,0 0 0 0,0 0 0 16,0 0 0-16,0 0 0 0,0 2 0 0,5 0 0 15,3-1 0-15,-2 1 0 0,10-1 0 0,0 1 0 0,0 0 0 16,0-1 0-16,2 2 0 0,-1-3 0 0,1 2 0 15,1-2 0-15,1 0 0 0,3 1 0 0,-1 1 0 16,2 1 1-16,22-1-1 0,-11 1 0 0,-8-1 0 16,-4 1 1-16,-19-3-1 0,1 0 0 0,2 0 1 15,-1 0 0-15,18 1-1 0,-3 1 0 0,-5-1 1 0,-2-1 0 16,-11 0-1-16,2 0 0 0,0 0 2 0,-1 0-1 16,6 2-1-16,1 0 0 0,0 1 1 0,0-3 0 15,-1 1-1-15,0 3 0 0,-1-1 0 0,1 0 1 16,9 3-1-16,-2 1 0 0,-2-1 0 0,-1 0 0 15,-9-3 0-15,1 1 0 0,1 2 0 0,-1-3 0 16,0 2 0-16,1-2 0 0,-1 2 0 0,-1-2 0 0,0 2 0 16,-1-1 0-16,1 1 0 0,0 1 0 0,-3 4 0 15,1-1 0-15,0 1-1 0,-1 1 1 0,1 10 0 16,-3-1 0-16,-3-1-1 0,-2 0 0 0,0-3 1 16,0 1 0-16,2 1-3 0,0-1 2 0,0 1 1 15,-1-1 0-15,1 1-2 0,0-1 1 0,-2 5 1 16,1-1 0-16,-4-1-2 0,0 1-1 0,-2 1 3 15,2 0 0-15,-3 0-2 0,0-1 0 0,8-15 2 16,-1 2 0-16,1 0-3 0,-2 2 0 0,2-2 3 16,0-1 0-16,0 1-2 0,0-3 0 0,-1 1 2 0,1 1 0 15,0-1-2-15,0 0-1 0,1 1 3 0,1-1 0 16,-1 0-2-16,2 1 0 0,-3-4 2 0,3 0 0 16,0 2-2-16,0 0 1 0,3 4 1 0,-1 1 0 15,2-1-3-15,4 1 2 0,-1-4 1 0,1-1 0 16,-8-5-2616-16</inkml:trace>
  <inkml:trace contextRef="#ctx0" brushRef="#br1" timeOffset="95307.601">24439 12350 1269 0,'0'0'0'0,"0"0"0"16,-5 1 0-16,5-1 148 0,-11 5 1 0,11-5-149 16,-14 1 0-16,14-1 137 0,-16 0 0 0,16 0-137 15,-18-6 0-15,18 6 90 0,-21-13-1 0,21 13-89 16,-28-12 0-16,28 12 34 0,-31-18 1 0,31 18-35 15,-25-22 0-15,25 22 25 0,-22-19-1 0,22 19-24 16,-18-19 0-16,18 19 20 0,-9-19 2 0,9 19-22 16,-5-24 0-16,5 24 16 0,-3-30 0 0,3 16-16 15,0-2 0-15,-2-1 22 0,0-1-1 0,4-4-21 16,1 3 0-16,4 0 22 0,-3 2 2 0,3-4-24 0,-1 2 0 16,2-1 27-16,3-2 1 0,0 1-28 0,-1 4 0 15,1 2 28-15,0-1 0 0,2 5-28 0,1 0 0 16,1 2 34-16,-1 1-1 0,0 0-33 0,4 2 0 15,-1 1 35-15,3 2 0 0,-1 0-35 0,0 1 0 0,0-1 33 16,0 0-1-16,2 1-32 0,-1 2 0 0,0 2 28 16,0 1 0-16,3 0-28 0,-1 2 0 0,0 0 25 15,1 1 0-15,-3 0-25 0,-1 2 0 0,-1 0 16 16,-2 0 2-16,0 3-18 0,0 2 0 0,0 1 13 16,-2 2-1-16,0 3-12 0,-1 1 0 0,0 4 9 0,0 3 1 15,-1 0-10-15,1 0 0 0,0 0 6 0,0 0-1 16,-5-2-5-16,0-3 0 0,-2-3 3 0,-1 2 0 15,-2 1-3-15,0 0 0 0,0 2 1 0,-1 0 0 16,-2 1-1-16,-2 0 0 0,-1 1 0 0,-2-1 1 16,-1 0-1-16,-2 1 0 0,-3-3 0 0,-2-1 0 0,-1-1 0 15,-1-5 0-15,1 1 0 0,0-1 0 0,-2-5 0 16,-2 2 0-16,-1 0 0 0,-2-7 0 0,-1 0 0 16,-2-1 0-16,-4 0 0 0,-1-1 0 0,0-2 0 15,0-2 0-15,-2-3 0 0,0 0 0 0,3-2 0 16,-1-1 0-16,0-1 0 0,1 3 0 0,0-4 0 15,5-5 0-15,0-1 0 0,2-2 0 0,1 0 0 16,-1 2 0-16,0-4 0 0,2 3 0 0,0-6 0 16,3 2 0-16,2 0 0 0,1-2 1 0,5-1-1 15,-2 0 0-15,4 0 3 0,1 0-1 0,2 1-2 16,2 1 0-16,1 1 8 0,1 1 1 0,2-2-9 0,2-1 0 16,5-1 18-16,1 1 1 0,2 1-19 15,3-1 0-15,3 0 22 0,1 1 2 0,1 2-24 0,1-1 0 16,2 4 22-16,3 0 2 0,-1 4-24 0,3 0 0 15,-2 2 25-15,5 1-1 0,-1 1-24 0,0 4 0 0,-1-1 25 16,-1 2 1-16,-1 4-26 0,1 2 0 0,-2 6 20 16,-1 2 1-16,1 3-21 0,0 1 0 0,2 1 15 15,1 4 1-15,2-7-16 0,1-3 0 0,-33-11-2357 16</inkml:trace>
  <inkml:trace contextRef="#ctx0" brushRef="#br1" timeOffset="103846.817">2499 11776 1080 0,'0'0'0'0,"0"0"0"0,0-3 0 15,0 3 47-15,0-1 2 0,0 1-49 0,0-3 0 0,0 3 108 16,0 3 1-16,0-3-109 0,0 1 0 0,0-1 90 16,0 2 0-16,0-2-90 0,0 3 0 0,0-3 26 15,0 3 1-15,0-3-27 0,-1 5 0 0,1-5 29 16,-7 6 0-16,7-6-29 0,-13 10 0 0,13-10 35 15,-25 9 1-15,4-6-36 0,1-3 0 0,-6 0 23 0,-3 0 2 16,-1-1-25-16,-8-2 0 0,0 0 25 0,-7 1-1 16,2 0-24-16,-2 1 0 0,-1-1 25 0,-3 2 1 15,1-3-26-15,-2 0 0 0,1 1 33 0,1-2 1 16,0 0-34-16,5 3 0 0,0-1 35 0,2 1 1 0,-1-1-36 16,1 0 0-16,0-1 36 0,2 2 1 0,-2-2-37 15,3 1 0-15,4 0 47 0,-3 1 0 0,4 1-47 16,3-3 0-16,4 1 46 0,1 0 0 0,1 1-46 15,6-2 0-15,2-2 39 0,4 0 1 0,0 5-40 16,6-3 0-16,0 3 41 0,6 0 1 0,0 0-42 16,-2 0 0-16,2 0 32 0,0 0 1 0,0 0-33 15,0 0 0-15,2 0 27 0,1 0 1 0,5 3-28 16,0-3 0-16,5 3 23 0,4 2 2 0,4-3-25 16,0 1 0-16,-1 0 21 0,6 2 2 0,-1-4-23 15,-1 1 0-15,3 0 18 0,5 1 0 0,-2-3-18 16,4 1 0-16,3 2 14 0,-2 1 2 0,4-3-16 0,0 1 0 15,-3 1 11-15,-1 0 1 0,2 0-12 0,5-3 0 16,-4 0 11-16,3 0 0 0,-3 0-11 0,1 2 0 16,-3 1 9-16,3 2 1 0,-3 1-10 0,-2-1 0 15,4-2 8-15,-1 2 0 0,-2 0-8 0,-2-2 0 16,-1-2 6-16,-2 1 1 0,-4 1-7 0,-1 0 0 0,-4 0 6 16,-5 1-1-16,-3 0-5 0,0-2 0 0,-6-1 5 15,1 1-1-15,-3 0-4 0,0-2 0 0,-2 0 4 16,2 1-1-16,-2-1-3 0,-1 0 0 0,-2 0 3 15,3 0 2-15,-3 0-5 0,0 0 0 0,0 0 3 0,-3 0 1 16,-2 0-4-16,-5 0 0 0,-9-1 3 0,-6-3 0 16,-5 1-3-16,1 3 0 0,-5-3 4 0,-2 3 0 15,1 0-4-15,-7-1 0 0,4-3 4 0,-3-2-1 16,-1 3-3-16,1 0 0 0,-2 3 2 0,-2-3 1 16,-1-1-3-16,4 3 0 0,-1-4 3 0,2 3 0 0,4 1-3 15,-4-1 0-15,2 2 2 0,6 2 1 0,-2-2-3 16,-2 0 0-16,1 0 2 0,1 0 0 0,3-2-2 15,5 1 0-15,-1 1 1 0,6 1 1 0,1-1-2 16,1-1 0-16,4-1 2 0,3 1 0 0,0-1-2 16,5 0 0-16,4 2 4 0,4 0 2 0,0 0-6 15,-4 0 0-15,4 0 8 0,0 0 0 0,4 0-8 16,-1 0 0-16,6 0 10 0,2 0 1 0,7 0-11 16,3 0 0-16,9 0 12 0,3 0 1 0,4 2-13 15,-2 0 0-15,2 1 12 0,-4 0 0 0,4 0-12 16,1-1 0-16,4 2 12 0,1 3 0 0,-2-3-12 15,4 0 0-15,3 0 11 0,1 1 0 0,2 0-11 0,-2-2 0 16,-2-1 9-16,-1-1 0 0,0 1-9 0,-1-1 0 16,-2 1 7-16,-2 0 1 0,1-1-8 0,-1-1 0 15,-6 0 5-15,2 0 1 0,-7 0-6 0,2 2 0 16,-7 1 5-16,1-3-1 0,-5 0-4 0,-1-3 0 0,-4 0 3 16,-3-1 2-16,-3 3-5 0,-2-1 0 0,-4 1 1 15,0-1 1-15,-4 0-2 0,0 1 0 0,0-1 1 16,0 2 1-16,-4-3-2 0,3 2 0 0,-2-1 1 15,-2 0 0-15,-6 2-1 0,-7-3 0 0,-6 2 0 0,-1-1 1 16,-1 0-1-16,1 1 0 0,4-1 0 16,-3 1 1-16,-3 1-1 0,-2-3 0 0,-9 1 0 0,-2 0 0 15,2 2 0-15,-3 2 0 0,2 0 0 0,-4 1 0 16,2-2 0-16,-1-1 0 0,-2 0 0 0,1 2 0 16,4-1 0-16,1 1 0 0,5 1 0 0,1 0 0 0,3 1 0 15,4 0 0-15,2-4 0 0,-1 2 0 16,4 1 0-16,-1 0 0 0,0 0-1 0,1 1 1 0,2-1 0 15,0 0 0-15,3 0-1 0,-3 2 1 0,2-4 0 16,-1 1 0-16,-1-1-2 0,-1 1 0 0,11 0 2 16,-2-1 0-16,2 1-2 0,0-1 0 0,4-1 2 15,-1 0 0-15,2 0-3 0,-2 0 0 0,2 0 3 16,1 0 0-16,2 0-4 0,-3 0 0 0,3 0 4 16,0 0 0-16,0 0-5 0,0 0 0 0,0 0 5 15,3-1 0-15,5-1-4 0,2-1-1 0,15-3 5 16,1 1 0-16,2 2-5 0,1 3 0 0,4-5 5 15,1 4 0-15,1-3-4 0,5 1-1 0,-2 0 5 0,5 0 0 16,3 1-4-16,4-2 0 0,-1 0 4 0,2-2 0 16,0 0-4-16,2-1-1 0,-2 3 5 0,3 0 0 15,-3 0-5-15,2-1 0 0,-2 0 5 0,-5 0 0 16,0-1-4-16,-5 0-1 0,-2 1 5 0,-6 0 0 0,1 4-4 16,-6-4 1-16,19 2 3 0,-14-2 0 0,-12 2-4 15,-5 0 1-15,-15 3 3 0,2 0 0 0,-3 0-4 16,0 0 2-16,0-2 2 0,0 2 0 0,-4-3-2 15,-3 1 0-15,-39-6 2 0,6 4 0 0,-9-1-4 0,-2 2 2 16,1 0 2-16,4 3 0 0,0 0-3 16,-3 0 0-16,-1 0 3 0,-1 1 0 0,-3 2-2 15,0 1 0-15,4 0 2 0,3 4 0 0,5-3-1 0,1 1 0 16,28-4 1-16,-8 1 0 0,-4 2-1 0,-1-4 1 16,7 1 0-16,2 3 0 0,1-5 0 0,1 1 0 15,9 1 0-15,1-1 0 0,0 1 0 0,1 0 0 16,0-2 0-16,4 0 0 0,-1 0 0 0,-2 0 0 0,3 0 0 15,0 0 0-15,0 0 0 0,0 0 0 0,0 1 0 16,3 1 0-16,-3-2-2247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5T21:59:25.61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2600 5294 363 0,'0'0'0'0,"0"0"0"0,11 4 0 16,-11-4 25-16,22 8 1 0,-22-8-26 0,24 9 0 15,-24-9 115-15,25 10 2 0,-25-10-117 0,21 7 0 0,-21-7 156 16,16 4 0-16,-16-4-156 0,10 3 0 0,-10-3 11 16,8 5 1-16,-8-5-12 0,9 3 0 0,-9-3 55 15,11 4 0-15,-11-4-55 0,5 2 0 0,-5-2 74 16,8 3 2-16,-8-3-76 0,2 3 0 0,-2-3 49 0,0 5 0 15,0-5-49-15,-7 0 0 0,7 0 51 0,-19 0-1 16,2 0-50-16,-4 0 0 0,-9 0 44 0,-4 0 0 16,-2 0-44-16,2 0 0 0,1 0 32 0,-1 0 2 15,1 0-34-15,-6 0 0 0,1 0 33 0,-6 0 0 16,-3 3-33-16,-2-3 0 0,-2 2 47 0,-3 1 1 16,0-3-48-16,-1 3 0 0,9-3 61 0,0 2 2 15,0 1-63-15,3-3 0 0,-5 0 60 0,2 0 0 0,3 2-60 16,1-1 0-16,1 1 54 0,2 1 1 0,1-3-55 15,5 1 0-15,4-2 43 0,-1 1 1 0,1-3-44 16,8 3 0-16,1-2 35 0,4 1 2 0,6-1-37 16,-1 2 0-16,9-3 26 0,2 1 1 0,0 2-27 15,5-3 0-15,0 3 20 0,6-5 2 0,7 2-22 16,6 0 0-16,9 1 21 0,5-2 0 0,5 0-21 16,-1 1 0-16,-1 2 15 0,1-2 1 0,1-1-16 15,-2 3 0-15,5 1 15 0,1 1 1 0,2 3-16 16,0-4 0-16,2 0 14 0,-1 0 0 0,6 0-14 15,-2-4 0-15,3 3 12 0,-1-2 1 0,1-1-13 0,-1 3 0 16,1 1 11-16,2-3 1 0,-4 3-12 0,-1 3 0 16,0-3 13-16,-3 1 0 0,-2-1-13 0,-2-1 0 15,-4-2 11-15,1 0 2 0,-2 1-13 0,-4-1 0 16,0 1 11-16,-1-1 0 0,-4-2-11 0,-2-3 0 0,-6 4 13 16,-1-3 0-16,-6 6-13 0,-6-2 0 0,0 3 10 15,-3 0 0-15,-1 0-10 0,-5 0 0 0,-1 0 8 16,-2 0 1-16,-5-4-9 0,0 3 0 0,-3-4 8 0,-4 2 0 15,-9-2-8-15,-5-1 0 0,-7 1 9 0,-9-3 1 16,1 3-10-16,-5 1 0 0,-4 0 9 0,-1 4 1 16,0-3-10-16,-3 2 0 0,0 1 9 0,-5-3 1 15,-2 1-10-15,2 0 0 0,0 1 8 0,-4 1 0 16,4 0-8-16,-3 0 0 0,3 1 8 0,-4 1-1 16,6-2-7-16,1 0 0 0,-1 0 7 0,6 0 0 0,0 0-7 15,1 0 0-15,4 0 5 0,2-2 1 0,4 1-6 16,0-4 0-16,5 2 6 0,-2-5-1 0,4 3-5 15,7-1 0-15,2 1 5 0,7 4 0 0,4-3-5 16,5 0 0-16,3-4 5 0,8 0 1 0,2 0-6 16,5-2 0-16,3 2 5 0,6 1 1 0,3-5-6 15,7 3 0-15,9 1 5 0,3-3 2 0,1 1-7 16,-1 3 0-16,2 2 8 0,2 2 1 0,-2 3-9 16,6-4 0-16,-2 8 7 0,2-3 1 0,-3 6-8 15,5-3 0-15,-1 4 7 0,-3 2 1 0,3 1-8 16,-1-3 0-16,2 0 7 0,-1 0 0 0,-2-1-7 15,1 0 0-15,2-1 5 0,2 2 1 0,-6-3-6 16,3 3 0-16,-1-4 4 0,-3 4 1 0,-4-4-5 0,-1 0 0 16,-1 1 3-16,0 0 2 0,-5-2-5 0,-2 0 0 15,-1-3 3-15,-5 0 2 0,-3 0-5 0,-3 2 0 16,-5 1 5-16,-3 0 1 0,-5-3-6 0,-3 0 0 0,-4 0 5 16,-1-3 1-16,-1-2-6 0,1 5 0 0,-4-3 6 15,0 3 0-15,-4-5-6 0,-10-1 0 0,-3-4 5 16,-7 1 0-16,-3 1-5 0,-2 0 0 0,1 2 6 15,2 4 0-15,-7-3-6 0,-1 2 0 0,-5-5 4 0,-2 4 2 16,-4 0-6-16,1 4 0 0,-5-3 4 16,2 3 1-16,-3 0-5 0,-2 0 0 0,2 0 3 0,-3-1 1 15,-2 1-4-15,3 0 0 0,-1 0 3 0,-2 4 1 16,4 0-4-16,-2-3 0 0,3 2 4 0,3-3-1 16,1 3-3-16,3 2 0 0,-3 0 3 0,4 0 1 15,5 1-4-15,2-1 0 0,6-2 2 0,1 2 0 0,5-2-2 16,6-2 0-16,0-2 1 0,9-1 2 0,-1 1-3 15,5 1 0-15,8 0 1 0,0 0 0 0,5 0-1 16,3 0 0-16,0 0 1 0,0-5 0 0,6 2-1 16,12 0 0-16,10 1 1 0,6-4 2 0,4-1-3 15,0 1 0-15,3 1 1 0,6-3 1 0,-1 4-2 16,5-4 0-16,0 3 1 0,3-3 1 0,2 0-2 16,1 3 0-16,-4 2 3 0,1 0-1 0,0 1-2 15,2 2 0-15,-2 0 2 0,0 0 0 0,-3 2-2 16,-5 1 0-16,-3 5 1 0,-1 0 2 0,-4-3-3 15,-3-2 0-15,-3 2 2 0,-2-1 0 0,-5 1-2 16,-4 2 0-16,-7-3 2 0,-1-1 1 0,-5 2-3 0,-3-3 0 16,-8 1 2-16,-5 0 0 0,-5 2-2 0,0-2 0 15,-6 2 1-15,1-2 0 0,-10-1-1 0,-9 1 0 16,-9 0 1-16,-9 2 1 0,-2-5-2 0,-5 0 0 16,-8 0 1-16,-2-5 0 0,-3 3-1 0,-3 2 0 0,-2 0 0 15,0 2 1-15,-2-1-1 0,-1 3 0 0,8-4 0 16,0 1 1-16,3 2-1 0,7-6 0 0,6 2 0 15,6-6 0-15,7 6 0 0,4-2 0 0,9 1 0 16,-1 2 0-16,10-3 0 0,4 3 0 0,4-5 0 16,8 2 0-16,0-2 0 0,0 5 0 0,0-3 0 0,0 1 0 15,4 1 0-15,3-1 0 0,-2-1 0 16,-1 1 0-16,-1-1 0 0,2 3 0 0,-2 3 0 0,-1-3 0 16,-2 2 0-16,0-2 0 0,0 0-2340 0</inkml:trace>
  <inkml:trace contextRef="#ctx0" brushRef="#br0" timeOffset="23572.746">30500 3828 1093 0,'0'0'0'0,"0"0"0"16,-3 4 0-16,3-4 51 0,-8 1 2 0,8-1-53 15,-13 3 0-15,13-3 124 0,-9 3 2 0,9-3-126 16,-14-3 0-16,14 3 94 0,-20-4 2 0,20 4-96 16,-27-4 0-16,10 4 27 0,-4-4 1 0,0 0-28 15,2 1 0-15,2-1 30 0,1-1 0 0,0-3-30 16,-2 3 0-16,1-1 46 0,-1-1 0 0,2 0-46 15,0-1 0-15,-1-5 33 0,-1 2-1 0,4-2-32 16,1 5 0-16,2-3 29 0,1 5 0 0,4-5-29 16,0 1 0-16,1 2 40 0,3 2 1 0,2 1-41 0,2-4 0 15,1-2 44-15,0-2 1 0,5 2-45 0,5 1 0 16,6-2 50-16,5 1 0 0,0 1-50 0,0-1 0 16,1 2 42-16,3 1-1 0,0 0-41 0,1 0 0 0,1 0 46 15,2 3 0-15,0 5-46 0,0 0 0 0,0 8 42 16,-2 2 0-16,2 1-42 0,3 1 0 0,2 6 36 15,-1 2 1-15,1 4-37 0,0 0 0 0,-1 4 29 16,1 1 2-16,-2-1-31 0,-3 1 0 0,-2 1 22 16,-1 2 1-16,-2-2-23 0,-2 5 0 0,-2 3 18 0,-3-2 1 15,-4 0-19-15,-6-2 0 0,-4-3 13 0,-3-1 1 16,-4 2-14-16,-5-3 0 0,-4 1 11 0,-4 1 1 16,-4-2-12-16,-3 2 0 0,-1 3 9 0,-3-1 0 15,-4-5-9-15,-3 1 0 0,-3-8 6 0,-3 2-1 16,-5-5-5-16,-2-6 0 0,-4-1 5 0,-4-3-1 0,-1-3-4 15,0-2 0-15,1-6 3 0,2-2 0 16,-2-3-3-16,-1-4 0 0,2-2 2 0,-1-1 0 0,2-8-2 16,3-6 0-16,2-4 2 0,3-8 0 0,3 1-2 15,3 4 0-15,7-1 2 0,1 2 0 0,6-1-2 16,3 0 0-16,9-6 4 0,5 1 0 0,4-3-4 16,4 3 0-16,4 0 7 0,2-4 1 0,3 4-8 15,1 1 0-15,0 4 10 0,4 3 1 0,2 0-11 16,1 1 0-16,0-1 17 0,3-1 0 0,4 7-17 15,-1 5 0-15,2 3 18 0,1 5 1 0,5 6-19 16,5 5 0-16,8 6 26 0,7 5-1 0,0 2-25 16,-2 5 0-16,0 1 23 0,1 5-1 0,4 4-22 0,0-1 0 15,-56-24-2272-15</inkml:trace>
  <inkml:trace contextRef="#ctx0" brushRef="#br0" timeOffset="24943.335">32867 5274 1543 0,'-3'1'0'0,"3"-1"63"0,-8 7 1 16,-19 9-64-16,0 1 0 0,1-1 50 0,4 0-1 15,3-4-49-15,1-2 0 0,1 1 25 0,-1-3 1 16,2 5-26-16,1-4 0 0,-1 5 13 0,0-1 1 15,0 3-14-15,0-2 0 0,1 7 9 0,3 2 1 0,-3 3-10 16,-1 1 0-16,-1-4 6 0,-1 3 1 0,1-1-7 16,-1 2 0-16,1 0 7 0,-1 0 0 0,1 1-7 15,1-2 0-15,1-1 11 0,1-1 1 0,-2 4-12 16,-1 1 0-16,-3 2 18 0,0-2 0 0,-1-1-18 16,-1-1 0-16,-1 0 29 0,1-5 2 0,0 1-31 15,1-3 0-15,-1-2 30 0,-1-3 1 0,1 1-31 16,-2-3 0-16,-1-4 31 0,-2 2 0 0,-1-3-31 15,1 5 0-15,-1-2 29 0,-1 2 0 0,0-1-29 16,-1-4 0-16,0-3 23 0,-2 3 0 0,0 0-23 16,0-3 0-16,2 3 22 0,0-4-1 0,-4 0-21 15,-4-4 0-15,-4 0 25 0,-4-5-1 0,0 2-24 16,0-5 0-16,1 3 31 0,2-3 0 0,-2 0-31 0,-2-3 0 16,-3-2 30-16,-1-1 2 0,0 0-32 0,2 0 0 15,-2-1 27-15,0-2 0 0,-2 0-27 0,1 1 0 0,-3 0 21 16,0 0 1-16,0 3-22 0,4-2 0 0,2 2 23 15,3 0-1-15,0 2-22 0,-1 3 0 0,3 7 18 16,1-3 1-16,3 8-19 0,3 0 0 0,7 7 14 16,3-1 0-16,4 6-14 0,4 0 0 0,5-1 13 15,3 4-1-15,3 4-12 0,1-3 0 0,4 6 9 16,3-3 0-16,0 3-9 0,-1 2 0 0,-1 4 7 0,1-2 1 16,-1 2-8-16,-1-2 0 0,0-3 5 0,-2-2 2 15,-3-1-7-15,-3-4 0 0,-2-4 6 0,-3-2 0 16,-5-3-6-16,-4-1 0 0,-7-2 5 0,-5 0 0 15,1-4-5-15,-7 0 0 0,-5-1 5 0,-5-3-1 16,-1 0-4-16,-2-3 0 0,-3-5 5 0,-3 0-1 16,0-2-4-16,0-2 0 0,-1 4 4 0,1-3 0 0,-1 1-4 15,-1 2 0-15,-2-3 4 0,0 2-1 0,0-2-3 16,2-2 0-16,4 0 5 0,2 1 0 0,1 0-5 16,1 3 0-16,2 3 7 0,3 1 1 0,2 2-8 15,2 1 0-15,8 2 9 0,4 2 1 0,1 1-10 16,2 2 0-16,4 1 10 0,0 2 0 0,5 5-10 15,2-1 0-15,3 4 10 0,4 1 1 0,4 2-11 16,4 2 0-16,4 0 8 0,4-1 1 0,3 1-9 16,1 1 0-16,4 2 7 0,1 1 0 0,-2 2-7 15,-1-2 0-15,0 2 6 0,-1 0 1 0,-6 0-7 0,-4-6 0 16,-5-1 6-16,-5-4-1 0,-3-2-5 0,-4-3 0 16,-4-3 5-16,-5 0 0 0,-3-3-5 0,-1-5 0 15,-5-2 4-15,-4-1 0 0,-2-5-4 0,-6 0 0 16,-4-1 4-16,-5-2-1 0,-2-2-3 0,1 0 0 0,-4-1 2 15,0-3 2-15,-3-1-4 0,-3-2 0 16,-3-4 2-16,-5 0 0 0,0 2-2 0,1 3 0 0,2 2 2 16,2 1 1-16,1-3-3 0,1 1 0 0,-1-1 2 15,2 0 0-15,4 0-2 0,7 2 0 0,4 1 2 16,2 0 1-16,5 1-3 0,5 2 0 0,6 2 2 0,6 1 0 16,3 2-2-16,5 4 0 0,7 0 2 0,3 3 2 15,3-1-4-15,2 2 0 0,4 0 2 0,0 2 1 16,3-2-3-16,-1-2 0 0,1 1 3 0,-3 1 0 15,-2 0-3-15,-4 0 0 0,-5-3 3 0,-5-2 2 16,-2-3-5-16,-3 0 0 0,-4 0 3 0,-3 0 2 16,0-6-5-16,0-10 0 0,32 24-2261 0</inkml:trace>
  <inkml:trace contextRef="#ctx0" brushRef="#br0" timeOffset="35086.455">28526 2571 1067 0,'0'0'0'16,"0"0"0"-16,-2-1 0 0,2 1 63 0,-2-4-1 16,2 4-62-16,-4 0 0 0,4 0 115 0,-13-4 0 15,13 4-115-15,-22-3 0 0,22 3 82 0,-26-5 1 0,26 5-83 16,-24 3 0-16,24-3 31 0,-19 5-1 0,19-5-30 15,-29 8 0-15,10-4 26 0,-3 4 0 0,0-3-26 16,-1-2 0-16,-1 2 21 0,0 0 0 0,1-2-21 16,-3-3 0-16,-3-3 17 0,-1 1 1 0,1-4-18 15,1 1 0-15,-1 0 17 0,0 1 1 0,1-8-18 16,1 5 0-16,1-3 12 0,-1-1 2 0,0-2-14 16,1 1 0-16,2-1 10 0,1-3 0 0,-3 0-10 15,2-1 0-15,2 1 8 0,-1-3 0 0,1 2-8 16,1-1 0-16,4-4 5 0,3 0 2 0,-2-2-7 15,0 4 0-15,1-4 6 0,4 2 0 0,2-5-6 16,-1 1 0-16,2 3 11 0,2 1 1 0,1-5-12 16,0-2 0-16,0 1 14 0,1-2 2 0,2-7-16 0,5 4 0 15,2-2 17-15,3-1 0 0,3 2-17 0,2 4 0 16,3 2 20-16,1 1 0 0,4 5-20 0,3 1 0 16,1 2 23-16,6 2-1 0,2-2-22 0,2 4 0 0,4 0 21 15,0 4 2-15,3 1-23 0,-1 2 0 0,-1 2 22 16,2 4 2-16,2-1-24 0,2 3 0 0,2 3 23 15,0 2 2-15,0 3-25 0,0 0 0 0,-1 0 25 16,1 0 0-16,0 0-25 0,0 4 0 0,0-2 21 0,-2 1 0 16,-1 1-21-16,-2 1 0 0,-4 0 18 0,0 3 0 15,-4-1-18-15,-2 6 0 0,-2 4 12 0,-3 4 2 16,2 6-14-16,1-2 0 0,1 5 9 0,0 2 1 16,-2 1-10-16,0-3 0 0,-1 1 5 0,-1-1 2 15,-2 3-7-15,-4 7 0 0,-1 1 5 0,-2 3-1 16,-3-1-4-16,-2-4 0 0,-2-4 2 0,-3 0 2 0,-1-5-4 15,-5-2 0-15,-4-2 0 0,-4-3 1 16,-3-2-1-16,-3-1 0 0,-4-2 0 0,-2-3 0 0,-4-2 0 16,-1-1 0-16,-2 1-1 0,-3 0 1 0,-3-6 0 15,-2-2 0-15,-2 0-3 0,-2-5 2 0,-3 0 1 16,1 0 0-16,-2-4-3 0,0 1 1 0,-1-2 2 16,0 0 0-16,-4-3-5 0,-1-3 2 0,1-2 3 15,2-1 0-15,0 1-5 0,0-3 1 0,1-1 4 16,3-2 0-16,0-2-5 0,4-4 1 0,3 1 4 15,4-3 0-15,5 2-5 0,4 1 2 0,7 0 3 16,2 0 0-16,7 2-2 0,4-2 0 0,6 3 2 16,1 1 0-16,6 1 0 0,2-2 0 0,2 5 0 0,1 0 0 15,-19 8-1771-15</inkml:trace>
  <inkml:trace contextRef="#ctx0" brushRef="#br0" timeOffset="35938.312">26785 3775 37 0,'0'0'0'0,"-3"-4"0"0,-2 0 0 16,-3-1 21-16,-1-3 0 0,-1 0-21 0,2 0 0 15,2 3 90-15,-1-3 1 0,1 2-91 0,0 0 0 0,1-2 136 16,0 0-1-16,2-3-135 0,3-2 0 0,1-4 14 15,4-4-1-15,2 2-13 0,-1 3 0 0,0 4 54 16,2-4 0-16,5 3-54 0,3 4 0 0,3-2 98 16,3 3-1-16,4 0-97 0,3 0 0 0,4 0 104 0,4 2-1 15,1-1-103-15,2 3 0 0,1 0 147 16,1 3 0-16,-2-2-147 0,-1 3 0 0,0 3 119 0,-3 2 0 16,3 2-119-16,-1-2 0 0,0 3 87 0,2 0 2 15,0 3-89-15,-4 2 0 0,-2 3 63 0,-2 4 0 16,0 1-63-16,0-1 0 0,-1 6 42 0,-2-3 1 15,1 0-43-15,-1-1 0 0,-2 0 31 0,0 2 2 0,-3-1-33 16,-3 6 0-16,-5 1 23 0,-2 3 1 0,-6 2-24 16,-5-2 0-16,-4 1 16 0,-6-1 1 0,-4-1-17 15,-3-4 0-15,-4-3 11 0,-4 2 1 0,-2-5-12 16,-1 2 0-16,-6 0 7 0,-1 1 1 0,2-4-8 16,-3 3 0-16,-2-4 5 0,-4 2 1 0,1-3-6 15,-2-3 0-15,-1-3 3 0,-2 0 1 0,1-6-4 16,1 1 0-16,1 0 2 0,0-3 1 0,0-2-3 15,-1-3 0-15,-1-3 3 0,1 0-1 0,0-2-2 16,-2 0 0-16,1-6 1 0,1 2 1 0,1-4-2 16,3-7 0-16,4-4 2 0,1-5 1 0,2-2-3 15,2 1 0-15,5 1 2 0,0 1 1 0,6-4-3 0,2-1 0 16,7-4 10-16,4-1 2 0,2-1-12 16,4-3 0-16,2 1 20 0,3 0 1 0,1 2-21 0,1 2 0 15,4 4 36-15,1 3 1 0,4 6-37 0,3-3 0 0,4 5 33 16,2 1 0-16,4 2-33 0,2 7 0 0,5 2 35 15,4 2 0-15,1 5-35 0,1 0 0 0,3 6 23 16,-1 0 1-16,-5 5-24 0,-4-3 0 0,-37-5-1898 16</inkml:trace>
  <inkml:trace contextRef="#ctx0" brushRef="#br0" timeOffset="36887.443">25684 5426 1545 0,'0'0'0'16,"0"0"0"-16,0-5 0 0,0 5 31 0,-2-11 1 15,2 11-32-15,0-9 0 0,0 9 57 0,0-12 0 16,0 12-57-16,2-17 0 0,-2 17 79 0,11-24 0 0,-11 24-79 16,19-30 0-16,-8 14 33 0,3-4 1 0,1-1-34 15,-1-3 0-15,-3 4 20 0,2-5 1 0,1-2-21 16,2 1 0-16,0 1 24 0,0-4-1 0,2 6-23 16,-1-3 0-16,1 3 21 0,-1 2 1 0,3 0-22 15,0 2 0-15,3 2 18 0,-3 0 1 0,1 1-19 16,1 3 0-16,4 2 18 0,-1 0 0 0,2 1-18 15,2 3 0-15,3 2 17 0,1-2 1 0,-1 6-18 16,0 1 0-16,-2 1 16 0,2 6 2 0,0 1-18 16,-3 0 0-16,0 1 16 0,-2 4 0 0,0 3-16 15,0-4 0-15,-3 4 13 0,1 2 2 0,2 4-15 0,0 0 0 16,-1 5 12-16,1-2 0 0,-3 7-12 0,-3 1 0 16,-2 3 12-16,-3 6-1 0,-2-1-11 0,-1 0 0 15,-2-5 12-15,0 1 2 0,-3 1-14 16,-3 1 0-16,-3 4 10 0,-4 0 0 0,-3-2-10 0,0 0 0 0,-1-3 9 15,-2 2 1-15,-3-10-10 0,-5-2 0 0,-3-4 8 16,-2-3 0-16,-1-2-8 0,-2-2 0 0,0-1 8 16,-2-3-1-16,-2-1-7 0,-3-1 0 0,-2-3 7 15,0-1 0-15,-4-4-7 0,0 0 0 0,-1-3 6 16,-2-3-1-16,-1-2-5 0,-1-6 0 0,-1-2 7 16,0-3 0-16,0-1-7 0,0-4 0 0,0-2 15 0,0-3 2 15,0-2-17-15,2-5 0 0,2-4 18 0,1-2 1 16,3 1-19-16,3-2 0 0,5 4 19 0,2 1 0 15,5-2-19-15,9 3 0 0,5 0 19 0,4 4 2 16,10-1-21-16,3-3 0 0,9-2 21 0,3 3 0 16,9-1-21-16,5 3 0 0,4 5 23 0,7-2 0 0,3 4-23 15,3 0 0-15,4 7 22 0,2 1 0 0,-1-1-22 16,-1 1 0-16,-2 0 16 0,-2 3 1 0,0-2-17 16,0 2 0-16,0-3 12 0,-3 0 0 0,2 4-12 15,-1 4 0-15,-52 8-2099 0</inkml:trace>
  <inkml:trace contextRef="#ctx0" brushRef="#br0" timeOffset="37594.08">28065 5274 1620 0,'0'0'0'0,"0"0"0"0,-5-8 0 0,5 8 41 0,-11-13 1 16,11 13-42-16,-18-20 0 0,18 20 61 0,-25-24 0 15,25 24-61-15,-22-21 0 0,22 21 52 0,-11-17 1 16,11 17-53-16,-5-27 0 0,5 11 30 0,0 2 1 16,1-2-31-16,4 0 0 0,3-1 18 0,0 3 1 0,3-1-19 15,2 3 0-15,3 4 14 0,1 0-1 0,3 0-13 16,2 0 0-16,3 0 14 0,2 3-1 0,4 2-13 16,-1-2 0-16,0 5 14 0,1 2 0 0,0 1-14 15,3 0 0-15,-1 5 19 0,1-1 2 0,-1 4-21 16,1 5 0-16,-1-1 22 0,-1 6 1 0,0 1-23 15,0 5 0-15,1 6 16 0,2 4 2 0,-1-1-18 16,-2 1 0-16,-2-4 15 0,0 0 1 0,-4-1-16 16,-1-4 0-16,-2-1 14 0,-3 0 2 0,-2 2-16 15,-2-1 0-15,-3 8 11 0,-4 1 0 0,-2 1-11 16,-4-2 0-16,-5 1 10 0,-3-4 2 0,-3-1-12 0,-3-5 0 16,-5-1 11-16,-3-5 1 0,-5 0-12 0,-3-1 0 15,-6-2 15-15,-2 1 1 0,-5-7-16 0,-3 1 0 16,-5-2 14-16,-5-3 1 0,1-6-15 0,-1 1 0 15,1-8 17-15,-1 2 0 0,0-5-17 0,1-2 0 16,-1-1 16-16,1-1 0 0,1-1-16 0,3-3 0 0,3 3 16 16,2-2 0-16,2-3-16 0,1-2 0 0,0 1 18 15,0-5 1-15,7 2-19 0,2-7 0 0,7 1 22 16,4-6-1-16,7 0-21 0,5-3 0 0,8-1 23 16,5 2 0-16,8 3-23 0,4-1 0 0,9 6 30 15,4-1 1-15,3 2-31 0,4-1 0 0,3-1 36 16,1 1 0-16,1-2-36 0,-1 1 0 0,1-2 37 0,-3 1 0 15,1 1-37-15,0 1 0 0,0-1 30 0,-2 2 1 16,1 5-31-16,-3-2 0 0,1 7 22 0,-2-4-1 16,-2 2-21-16,-1 2 0 0,-32 17-2215 0</inkml:trace>
  <inkml:trace contextRef="#ctx0" brushRef="#br0" timeOffset="38534.9">30126 4221 1520 0,'0'0'0'0,"0"0"0"0,0 0 0 0,0 0 33 0,0 0-1 15,0 0-32-15,0 0 0 0,0 0 39 0,0 0 2 16,0 0-41-16,0 0 0 0,0 0 88 0,0 0 1 16,0 3-89-16,-2-3 0 0,1 3 36 0,-3 2 0 15,0-3-36-15,-6 4 0 0,-1-1 22 0,-3-2 1 16,-4 2-23-16,1-5 0 0,-1-3 31 0,0 1 2 0,-1-4-33 16,-1 1 0-16,-1-5 29 0,-1 2 0 0,1 1-29 15,-3-6 0-15,-2 2 24 0,-1-5-1 0,0 3-23 16,2-3 0-16,2 1 27 0,1-3 0 0,1 1-27 15,1-4 0-15,1 2 24 0,3-5 0 0,1 2-24 16,3-1 0-16,2-3 25 0,2-2 0 0,2 1-25 16,1 5 0-16,2-2 22 0,1 0 2 0,4 4-24 15,2 2 0-15,6-1 19 0,3 5 0 0,3 0-19 16,1-1 0-16,4 0 20 0,1-1 1 0,2-2-21 16,0-1 0-16,0-1 22 0,0 2 0 0,1-2-22 15,3-4 0-15,0 3 22 0,1 1-1 0,-2-1-21 16,3 2 0-16,4 2 22 0,-1 1 2 0,1 0-24 15,1 7 0-15,1-2 21 0,1 3 2 0,1 3-23 0,2 0 0 16,2 2 20-16,-1 3 1 0,0 0-21 0,-1 3 0 0,0 2 17 16,0 3 1-16,1 4-18 0,4 0 0 0,1 5 15 15,2-1 0-15,-3 4-15 0,-2 1 0 0,-2 3 11 16,-3-2 1-16,1 5-12 0,-3-2 0 0,-1-1 9 16,-1 4 0-16,-2-2-9 0,-2 2 0 0,2 1 6 15,-2 1 1-15,-3 5-7 0,-1 1 0 0,-4 10 7 16,-3 0 0-16,-3 1-7 0,-3-2 0 0,-3-4 5 0,-4 0 1 15,-3 3-6-15,-3-1 0 0,-3 1 4 0,-2 1 1 16,-3-4-5-16,-3-5 0 0,-7-2 3 0,-2-6 2 16,-6-3-5-16,-2-1 0 0,-6-3 2 0,-3-2 0 15,1-5-2-15,-2-1 0 0,-2-5 2 0,0-2 1 16,-3-1-3-16,0-5 0 0,-3 0 1 0,-2-5 0 16,0 2-1-16,0-2 0 0,2-1 0 0,1-1 1 0,1-4-1 15,-1 2 0-15,0-5 0 0,-1-1 1 0,3-4-1 16,2-1 0-16,2-4 0 0,1-1 0 0,1-1 0 15,4-5 0-15,4 1 0 0,2-7 0 0,5 5 0 16,4 1 0-16,6 4 1 0,2 0 0 0,5 2-1 16,2-1 0-16,5 3 1 0,2-4 2 0,3 4-3 15,1 0 0-15,5-3 3 0,3-1 0 0,3 5-3 16,0-1 0-16,3-3 11 0,4 6 0 0,1-1-11 16,-2 5 0-16,1 0 14 0,1 4 2 0,-2-1-16 15,-2 5 0-15,-6 2 14 0,-3 1-1 0,-2-4-13 0,-3-4 0 16,-9 13-2167-16</inkml:trace>
  <inkml:trace contextRef="#ctx0" brushRef="#br0" timeOffset="44878.308">2298 8414 929 0,'-4'0'0'0,"4"0"14"0,-8-2 2 16,-21-6-16-16,3 2 0 0,4 3 24 0,3 3 0 16,5-4-24-16,-2 4 0 0,-2 0-10 0,2 0 1 15,0 0 9-15,2 0 0 0,14 0-742 0</inkml:trace>
  <inkml:trace contextRef="#ctx0" brushRef="#br0" timeOffset="45955.56">1843 8391 653 0,'0'0'0'0,"-2"4"0"16,2-4 0-16,0 3 4 0,-3-2 1 0,3 2-5 15,0 1 0-15,3 0 30 0,2-2 1 0,-1 1-31 16,8 2 0-16,0 1 43 0,3-1 1 0,4-2-44 16,-2 2 0-16,4-2 17 0,0 2 1 0,1 0-18 15,4-9 0-15,2 3 20 0,4-6 1 0,2 1-21 16,1 0 0-16,6 1 35 0,1 0 0 0,4 2-35 0,-2 2 0 15,3-1 42-15,-1 4 1 0,5 2-43 0,-2-2 0 16,6 1 46-16,0 0 0 0,0 2-46 0,-6-3 0 16,2 1 54-16,-5 0 1 0,0 2-55 0,-1 3 0 15,-4-4 46-15,-2 4 1 0,-6 0-47 0,-3 0 0 0,-6 0 49 16,-3-3 1-16,-3-1-50 0,-9 0 0 0,-2-3 40 16,-7-2 2-16,-7 1-42 0,2-4 0 0,-4 3 48 15,-4-4 1-15,-8 2-49 0,-7-5 0 0,-14 0 59 16,-9-1 0-16,-3-1-59 0,-3 4 0 0,2-2 61 15,0 2 0-15,-7-1-61 0,-1 4 0 0,0-2 54 16,-4 2 1-16,-3 0-55 0,-2 1 0 0,-5-1 54 0,-1 2 1 16,-1-1-55-16,2 0 0 0,-1 2 46 0,3-3 1 15,-2 2-47-15,7-2 0 0,7-2 35 0,-3 2 1 16,7-2-36-16,3 0 0 0,7 2 31 0,6-2 2 16,3 0-33-16,7 2 0 0,7-5 31 0,1 2 2 15,7 1-33-15,7 1 0 0,3-1 32 0,6 0 2 0,7 2-34 16,0-2 0-16,6-1 22 0,2 1 2 0,8 2-24 15,6 1 0-15,13-4 26 0,7 0 1 0,6 2-27 16,3 1 0-16,6 3 26 0,0 0-1 0,0 2-25 16,2-1 0-16,0-1 22 0,6 4-1 0,0 0-21 15,-1 0 0-15,2 0 20 0,3 1 0 0,-3 0-20 16,-4 1 0-16,-3 2 17 0,1 0 0 0,-4-2-17 16,1 1 0-16,0-3 12 0,-3 0 1 0,-1 0-13 15,-4-2 0-15,-3-1 11 0,-2-1 0 0,-6 0-11 16,-4 2 0-16,-8 1 9 0,-8-3 0 0,-4 0-9 15,-10-3 0-15,-4 1 8 0,-5 1 1 0,-8-1-9 0,-5-2 0 16,-4 0 7-16,-4 0 0 0,-9-3-7 0,-7-1 0 16,-14 0 6-16,-6 2 2 0,-2-2-8 0,-3 0 0 15,-2 2 6-15,0 1 0 0,-3 4-6 0,-6-3 0 0,-4 4 5 16,-2 0 1-16,-1 4-6 0,5 0 0 16,3-4 4-16,-1 2 2 0,6 1-6 0,8 0 0 0,5-1 6 15,3-1 1-15,10 1-7 0,2-2 0 0,11-3 9 16,5 1 0-16,7-2-9 0,5 2 0 0,11 0 9 15,7-2 1-15,2 4-10 0,9-4 0 0,6 4 10 16,4 0 0-16,6 0-10 0,1 0 0 0,9 0 9 0,3 0 1 16,4 4-10-16,3-3 0 0,5 2 8 0,6 2 0 15,-1 1-8-15,3 2 0 0,-5 2 8 0,5-1 0 16,0 2-8-16,-3-3 0 0,3 2 7 0,-2 1-1 16,-6-3-6-16,0 1 0 0,-5 2 6 0,-3-1 0 15,-6 1-6-15,1-1 0 0,-3-4 5 0,-6-1 1 0,-4-1-6 16,-3 3 0-16,-6-3 4 0,-6 1 2 0,-5 0-6 15,-5-2 0-15,-5-1 4 0,-6-1 1 0,-5-1-5 16,-10 0 0-16,-11 0 3 0,-4-1 1 0,-5-4-4 16,-9 0 0-16,-2 0 2 0,-8 1 0 0,1 1-2 15,-6-2 0-15,-5-3 1 0,-2 0 1 0,-4 0-2 16,1 0 0-16,0 3 2 0,-6-3 0 0,5 4-2 16,0 1 0-16,6-2 1 0,3 2 0 0,7-2-1 15,9 0 0-15,8 2 1 0,10-2 0 0,9 0-1 16,8 2 0-16,8 3 0 0,10-3 1 0,5 2-1 15,9-1 0-15,11 0 0 0,4 2 2 0,7-3-2 0,9 2 0 16,5-1 0-16,11 0 1 0,1 2-1 0,1 4 0 16,7 0 0-16,0 0 1 0,0 2-1 0,0 0 0 15,-3 1 0-15,-6-1 1 0,-3 2-1 0,-9 0 0 16,-14 0 0-16,-7 0 1 0,-6 1-1 0,-9-1 0 16,-10 0 0-16,-8 0 1 0,-8-2-1 0,-5 0 0 0,-8-4 0 15,-4 0 0-15,-4-2 0 0,-4-2 0 0,-10 0 0 16,-7-2 0-16,-1 1 0 0,-6-1 0 0,-5 3 0 15,-2-2 0-15,-3 1 0 0,2 2 0 0,-2 5-1 16,0 0 1-16,3-1 0 0,0 3 0 0,4 2-1 16,1-1 0-16,3 0 1 0,3-6 0 0,53-2-2283 0</inkml:trace>
  <inkml:trace contextRef="#ctx0" brushRef="#br0" timeOffset="62179.845">9442 8442 829 0,'0'0'0'0,"0"0"0"0,3 0 0 0,-3 0 57 16,2 2 1-16,-2-2-58 0,0 0 0 0,0 0 136 16,0 3 1-16,0-3-137 0,-3 0 0 0,3 0 111 15,-7 5 0-15,7-5-111 0,-33-4 0 0,1 3 25 16,-6-4 1-16,-4-1-26 0,-1-2 0 0,-6-2 37 0,-2-2 1 15,-3 1-38-15,-5-1 0 0,-2 3 35 0,1 1 0 16,-7 0-35-16,0 3 0 0,0-1 25 0,-8 4 1 16,0-1-26-16,3 2 0 0,2 1 26 0,-5 1 1 15,3-1-27-15,-4 0 0 0,1 3 31 0,-5-3 2 16,5 0-33-16,2 0 0 0,5 0 43 0,-4 0-1 0,5 0-42 16,0 0 0-16,0-4 45 0,2 1 1 0,6-1-46 15,0 0 0-15,8-1 38 0,1-5 1 0,4 2-39 16,5 5 0-16,2-3 35 0,6 4 0 0,4 2-35 15,8 0 0-15,6 0 28 0,7 2 1 0,6-4-29 16,7 2 0-16,6-3 31 0,3 2-1 0,10-3-30 16,5 8 0-16,9 0 31 0,8 4 2 0,4 0-33 15,6 0 0-15,2 5 32 0,8-1 2 0,6 0-34 16,-2 2 0-16,6 0 28 0,4 3 1 0,3-1-29 16,1 2 0-16,1-1 25 0,1 2 1 0,-2-3-26 15,-1-2 0-15,-2 2 20 0,-1 0 0 0,-2 0-20 16,2-5 0-16,-5 1 17 0,1-2 0 0,-6 1-17 0,-6-3 0 15,-3-3 16-15,-2-1 0 0,-3 0-16 0,-4-4 0 16,-1 1 16-16,-8-1 1 0,-3-1-17 0,-10 1 0 16,-6-5 12-16,-6 2 2 0,-5-2-14 0,-1 0 0 15,-7 2 11-15,-2 0 1 0,-3 0-12 0,-3 1 0 0,1-4 10 16,-4-1 2-16,-7-4-12 0,-4 2 0 0,-9 1 7 16,-7-5 2-16,-4 2-9 0,-1 2 0 0,0-1 8 15,-4 4 1-15,-4-2-9 0,0 0 0 0,-7 0 7 16,-1-3 0-16,-5 2-7 0,-2-4 0 0,-9 5 7 15,-1-3-1-15,-4 1-6 0,0 2 0 0,-3 1 6 0,-4-1 1 16,3 3-7-16,1 0 0 0,6 2 4 0,0 3 2 16,5-3-6-16,5 1 0 0,3 2 3 0,2-3 2 15,9 0-5-15,2-2 0 0,9 0 3 0,4 2 0 16,2 2-3-16,7-1 0 0,4 2 3 0,7 0 0 16,0 0-3-16,5 2 0 0,5-1 2 0,3 2 1 0,3-3-3 15,-3 0 0-15,3 0 4 0,-3 0 0 0,2 0-4 16,1 0 0-16,-3 2 5 0,0 0 0 0,-3-1-5 15,1 2 0-15,2-3 5 0,-3 2-1 0,-2-8-4 16,-3-10 0-16,8 16-2121 0</inkml:trace>
  <inkml:trace contextRef="#ctx0" brushRef="#br0" timeOffset="64971.949">27926 2521 916 0,'0'0'0'0,"0"0"0"15,-1 0 0-15,1 0 56 0,-3 4 1 0,3-4-57 16,-7 5 0-16,7-5 114 0,-3 8 0 0,3-8-114 15,-8 5 0-15,8-5 107 0,-10 11 0 0,10-11-107 16,-16 17 0-16,16-17 22 0,-20 32 2 0,9-16-24 16,1 0 0-16,2-4 34 0,0 9 2 0,0-5-36 15,0-4 0-15,2-4 43 0,1 2 1 0,0-2-44 0,-1 0 0 16,-1 4 31-16,1-1 1 0,0 2-32 0,-1 3 0 16,1 1 30-16,0 1 1 0,1 1-31 0,0 1 0 15,2-2 24-15,1 1 0 0,-1 1-24 0,-2 1 0 0,-3-1 20 16,-3 6 1-16,2-3-21 0,-1 3 0 0,0 1 17 15,2-2 1-15,1-4-18 0,0-2 0 0,-1-2 12 16,0-1 2-16,0-3-14 0,0-1 0 0,0-1 11 16,0 2 1-16,0 0-12 0,0-1 0 0,0-1 9 15,-1-1 0-15,-1 3-9 0,1 1 0 0,-1 3 7 0,1-1 1 16,1-3-8-16,0 3 0 0,0-4 5 0,0 1 1 16,1-5-6-16,3 1 0 0,0-1 4 0,3-1 1 15,-2 0-5-15,-2 6 0 0,0 3 4 0,0 1 2 16,0-1-6-16,-1 0 0 0,0-3 5 0,-1-1-1 15,3 1-4-15,-1-5 0 0,2 0 5 0,1-7-1 16,0 3-4-16,1-1 0 0,-1 2 6 0,2-2-1 0,0-3-5 16,-1 1 0-16,1 2 6 0,0-3 1 0,0 0-7 15,-2 4 0-15,2-4 7 0,0 0 1 0,0 0-8 16,0 0 0-16,0 0 8 0,0 0 1 0,0 0-9 16,-2-4 0-16,1 0 10 0,-1-3 1 0,-1-2-11 15,-2-4 0-15,-1-7 11 0,-2-4 0 0,0-1-11 16,0 4 0-16,0-3 12 0,0 4 0 0,0-1-12 15,-3 2 0-15,0-2 12 0,0 1 0 0,-1-5-12 16,0 1 0-16,-3 3 11 0,1-3 0 0,0 2-11 16,1 2 0-16,2-4 11 0,1 0 0 0,2-1-11 15,-1 1 0-15,-1-1 10 0,2-2 0 0,2 5-10 0,-1 3 0 16,1 1 9-16,0-1 1 0,1 7-10 0,2 2 0 16,1 2 9-16,0 8 1 0,2-3-10 0,-1 1 0 15,1 2 9-15,-2 0 1 0,2 0-10 0,0 2 0 16,0 1 9-16,0 0 1 0,2 4-10 0,1 7 0 0,2 3 13 15,1 7 0-15,1-3-13 0,-1-1 0 0,0 4 15 16,1-3-1-16,1-1-14 0,1-2 0 0,1-6 16 16,-2 1 0-16,1-2-16 0,3 0 0 0,0-5 14 15,-1 2 1-15,1 0-15 0,-1 0 0 0,0 0 14 0,0 0 2 16,0 0-16-16,0 0 0 0,2 0 14 0,3 1-1 16,-2-1-13-16,1 3 0 0,-2 2 15 0,-2 0-1 15,1 2-14-15,3 0 0 0,-1 4 15 0,-1 4 1 16,0-5-16-16,1 2 0 0,2-4 12 0,0 0 0 15,-2-3-12-15,-1-1 0 0,-2 0 13 0,0 0 0 16,4-4-13-16,-1-3 0 0,0-2 10 0,1-1 1 16,-3-2-11-16,0 3 0 0,0-3 8 0,1 1 0 0,0-2-8 15,0-4 0-15,1-1 8 0,2-2 0 0,-2 0-8 16,-1 2 0-16,-4-2 7 0,1-3-1 0,0 1-6 16,-2 2 0-16,0 0 6 0,0-3-1 0,-1 2-5 15,0-2 0-15,-2-2 5 0,-1 0-1 0,3-3-4 16,1-1 0-16,1 1 4 0,-1-3 0 0,0 5-4 15,-1-2 0-15,-1 0 3 0,-1 4 0 0,1 0-3 16,2 3 0-16,-1 1 1 0,-3 0 1 0,1 0-2 16,0-1 0-16,-2-2 1 0,-1-2 2 0,-1 0-3 15,1 5 0-15,-2 8-2047 0</inkml:trace>
  <inkml:trace contextRef="#ctx0" brushRef="#br0" timeOffset="66314.134">26815 4131 1168 0,'0'0'0'16,"0"0"0"-16,0 0 0 0,0 0 21 0,0 0 1 16,0 0-22-16,0 0 0 0,0 0 34 0,0 0 1 15,0 0-35-15,0 0 0 0,0 0 71 0,0 0-1 0,0 0-70 16,0 0 0-16,0 0 25 0,0 0 1 0,0 0-26 16,0 0 0-16,2 3 23 0,1-3 1 0,2 2-24 15,0 1 0-15,-2 0 35 0,0 2 1 0,-1-4-36 16,-1 6 0-16,1-3 41 0,-1-1 2 0,-1 2-43 15,0 0 0-15,0 3 48 0,0-3 1 0,-1 1-49 16,-1 2 0-16,1-3 49 0,-1 3-1 0,-1-1-48 16,0 3 0-16,0 3 50 0,-1 2 2 0,0 1-52 15,-3 0 0-15,2-2 48 0,-1 5 1 0,0-3-49 16,-1 2 0-16,1 1 39 0,0-2 1 0,1 0-40 16,0 4 0-16,-1 1 35 0,-2 4 0 0,1 2-35 0,2 1 0 15,1 4 31-15,-3 0 1 0,1 0-32 0,0-1 0 16,-1-4 27-16,-1 1 0 0,2-4-27 0,3-4 0 15,3-2 20-15,0-2 1 0,0-1-21 0,0 0 0 0,1-3 15 16,1-2 0-16,1 1-15 0,-1 1 0 0,1-5 15 16,0 0 1-16,0-3-16 0,-1-2 0 0,-1 1 14 15,1 1 2-15,0-2-16 0,-1-1 0 0,1-2 13 16,-2 0 2-16,0 0-15 0,0 0 0 0,0 0 15 16,-2 0-1-16,1-2-14 0,-3-6 0 0,0-4 14 15,-4-4-1-15,0 0-13 0,-4 0 0 0,3-1 15 0,-2 1-1 16,-2-1-14-16,-1 1 0 0,-2 0 13 0,-3 3 0 15,-1-2-13-15,1-1 0 0,0-5 12 0,0 1 1 16,-2-1-13-16,1 0 0 0,-1 1 11 0,0-1 0 16,2-3-11-16,2 7 0 0,1-2 9 0,0 2 0 0,-2-1-9 15,1 2 0-15,1 1 13 0,0-1-1 16,0 3-12-16,1 0 0 0,6 1 11 0,1 4 1 0,2 0-12 16,-1 3 0-16,2-1 9 0,4 4 2 0,1-1-11 15,0-2 0-15,-2 2 9 0,2 3 1 0,0-3-10 16,0 1 0-16,0 2 6 0,2 0 2 0,3 2-8 15,-1 1 0-15,1 5 6 0,2 0 1 0,0 5-7 16,3 4 0-16,1 5 5 0,4 7 2 0,-3-4-7 16,-2 4 0-16,-2-4 4 0,0 2 2 0,0-2-6 15,0-1 0-15,0 1 6 0,0-1-1 0,0-2-5 16,1-3 0-16,2-3 6 0,1-3 1 0,-1-4-7 16,0 4 0-16,0-1 5 0,-1 3 1 0,1-3-6 0,1-2 0 15,3 1 4-15,-4-3 1 0,2-3-5 0,-2 2 0 16,2-2 3-16,-1 0 2 0,1 1-5 0,-2-1 0 15,0 0 3-15,1 1 0 0,-3-1-3 0,-1 0 0 0,2-2 3 16,-4-2 0-16,2 3-3 0,0-1 0 0,0-3 2 16,0 0 0-16,2 0-2 0,-1 0 0 0,2-3 3 15,2-2-1-15,1-3-2 0,1 0 0 0,-1 0 1 16,2-3 1-16,-2 1-2 0,-1 3 0 0,-2-1 1 16,-1 3 1-16,-1-3-2 0,-1 0 0 0,0 0 1 0,0 3 0 15,0 1-1-15,2-4 0 0,1-3 0 0,2 1 1 16,-1 2-1-16,1 0 0 0,2 0 0 0,0-3 0 15,1 5 0-15,0-2 0 0,2 5 0 0,1-2 0 16,0-3 0-16,-1 4 0 0,-2-4 0 0,0 1 0 16,-2 3 0-16,0 2 0 0,-14 2-2166 0</inkml:trace>
  <inkml:trace contextRef="#ctx0" brushRef="#br0" timeOffset="72695.357">11111 8596 1407 0,'0'3'0'0,"0"-3"42"0,-3 9 1 0,-7 26-43 16,-3-2 0-16,5 5 91 0,4 0 0 0,0-4-91 15,-4-4 0-15,4-3 86 0,-1-2 1 0,2-1-87 16,-2-2 0-16,-1-2 22 0,-1 1 1 0,2-2-23 16,2-2 0-16,3-4 25 0,-3 1 1 0,3 2-26 15,3 3 0-15,5 3 27 0,0 4 1 0,5-4-28 0,0-3 0 16,1-2 21-16,5-1 2 0,-1-2-23 0,-2-3 0 15,1-1 18-15,4-4 1 0,0-1-19 0,1 1 0 16,2-4 20-16,-3 0 0 0,4-4-20 0,-1-3 0 16,-24 5-1590-16</inkml:trace>
  <inkml:trace contextRef="#ctx0" brushRef="#br0" timeOffset="72965.527">11548 8786 1356 0,'0'0'0'16,"0"-2"0"-16,0 0 0 0,0 2-7 15,0-3 1-15,0 2 6 0,-2 1 0 0,2 1-42 0,-3 2 2 16,1-3 40-16,1 5 0 0,-1 3 9 0,-1 3 1 16,1 7-10-16,2 5 0 0,2 3 9 0,1 5 0 0,0-1-9 15,2-1 0-15,0-2 11 0,3 0 0 0,0 3-11 16,1 3 0-16,2 0 52 0,-3 5 0 0,2-1-52 15,-2-4 0-15,0-3 58 0,0-1 0 0,-2-4-58 16,1-3 0-16,-7-3 60 0,-4-3-1 0,1-2-59 16,-1 0 0-16,-1-6 54 0,-3-1 1 0,-3-1-55 15,1-4 0-15,2-2 43 0,3-2-1 0,-4-1-42 16,-2 0 0-16,11 3-1390 0</inkml:trace>
  <inkml:trace contextRef="#ctx0" brushRef="#br0" timeOffset="73227.332">11420 9020 1470 0,'2'-2'0'16,"1"-1"24"-16,0 0 1 0,23-19-25 0,-4-2 0 16,2 4 48-16,1 1 0 0,1 3-48 0,4 3 0 0,4 4 8 15,2-3 0-15,-4 5-8 0,-2 2 0 16,-1 3 27-16,-2 2 1 0,-3 5-28 0,-2 0 0 0,-1 3 18 16,-2 3 1-16,-4 1-19 0,-4 3 0 0,-3 0 15 15,-2 4-1-15,-4-4-14 0,-4-1 0 0,-3-1 16 16,-1 2 1-16,-2 0-17 0,-6-3 0 0,-1 3 30 0,-5-3 2 15,-4-2-32-15,1-1 0 0,-1 1 33 0,-3-2 1 16,3-4-34-16,-1 0 0 0,1-8 33 0,-1 3 0 16,1-2-33-16,4-2 0 0,1-1 24 0,5-1-1 15,0 1-23-15,4 1 0 0,10 5-1521 0</inkml:trace>
  <inkml:trace contextRef="#ctx0" brushRef="#br0" timeOffset="73659.573">12137 8765 1457 0,'0'0'0'0,"4"2"0"15,-4-2 0-15,3 0 2 0,-3 3 1 0,-3-2-3 16,3 3 0-16,-5 0 2 0,2 1 0 0,-7 3-2 16,-6 3 0-16,-6 2 32 0,-7 1 0 0,0-1-32 15,4-4 0-15,-1-1 18 0,6 0 0 0,-1 0-18 16,5 0 0-16,6 0 14 0,7 0 0 0,0-2-14 0,3-3 0 15,3-1 57-15,0-1 2 0,2 4-59 0,5-3 0 16,6 1 72-16,0 0-1 0,4 0-71 0,3 2 0 16,5-5 76-16,1 1-1 0,-3 3-75 0,-6-3 0 0,1-1 63 15,-3-1-1-15,-1-3-62 0,-1 3 0 0,0-4 51 16,-2 2-1-16,-3-5-50 0,-3-3 0 0,-3 1 44 16,-3-2 0-16,-4-1-44 0,-3-1 0 0,-3-4 32 15,-4-1 2-15,-1 0-34 0,2 2 0 0,1 3 27 16,-3 1 1-16,6 0-28 0,2 2 0 0,2 3 24 15,3 4 0-15,0 1-24 0,-4 3 0 0,4 3 17 0,0-3 0 16,0 3-17-16,0 2 0 0,4 3 12 0,-1 4 1 16,2 4-13-16,7 5 0 0,4 4 9 0,2 7 1 15,-2-4-10-15,1-3 0 0,1-2 5 0,-1-4 1 16,-1-2-6-16,0-1 0 0,-6 0 5 0,1-7-1 16,-6 1-4-16,3-1 0 0,-5-6 3 0,2-1 1 0,-5-2-4 15,1 0 0-15,-1 0 2 0,0-2 1 0,0-1-3 16,3-6 0-16,1-2 3 0,0-2 0 0,0-6-3 15,0-2 0-15,-4 21-1953 0</inkml:trace>
  <inkml:trace contextRef="#ctx0" brushRef="#br0" timeOffset="74212.627">12424 8784 1557 0,'0'0'0'0,"7"6"0"16,2 2 0-16,9 7 1 0,-1 4 1 0,4 0-2 15,0-2 0-15,-4-1 0 0,1-4 0 0,-2 3 0 0,0-1 0 16,-2 0 43-16,0 0 1 0,-4-4-44 0,-1 1 0 15,-2-6 25-15,-2 0 0 0,-2-2-25 0,-2-2 0 16,3 1 21-16,-4-2 0 0,-4-3-21 0,3-2 0 16,-6-3 83-16,1 0 0 0,-2-9-83 0,0-4 0 0,-5-7 88 15,1-4-1-15,4-3-87 0,4 5 0 16,8 5 68-16,4-4 1 0,0 5-69 0,4 5 0 0,1 5 56 16,0 2 0-16,3 4-56 0,1 3 0 0,1 5 36 15,1 5 0-15,3-5-36 0,-4 1 0 0,1 2 22 16,-5 1 2-16,2 0-24 0,-5-2 0 0,-1-1 16 15,-2 1-1-15,0 1-15 0,0 2 0 0,1 3 12 16,4 0-1-16,-3 0-11 0,1 0 0 0,-3 0 5 0,-3-1 1 16,-1 3-6-16,1-1 0 0,2 1 0 0,-3-1 1 15,1 3-1-15,3 2 0 0,3 2-1 0,0 1 0 16,1-1 1-16,0-2 0 0,1-1-7 0,3-4 2 16,-3 2 5-16,0-6 0 0,-1-2-15 0,1-1 0 15,0-2 15-15,-2 0 0 0,-2-2-15 0,-1-1 0 0,0-5 15 16,0 3 0-16,-3 1-13 0,-3-3 0 0,-1-2 13 15,-1-2 0-15,-3-3-10 0,-2-4 0 0,-3 4 10 16,0 1 0-16,-3 1-1 0,-1 0 0 0,-1 3 1 16,3 3 0-16,-1 4 0 0,5 2 0 0,-2 0 0 15,-3 0 0-15,3 0 7 0,1 2-1 0,-4 1-6 16,3 0 0-16,2 3 14 0,-2 2 0 0,5 3-14 16,-2 4 0-16,6 2 17 0,6 0 1 0,1-1-18 15,1 0 0-15,7 1 16 0,-1 1 1 0,4-2-17 16,1 0 0-16,3-5 14 0,1 1 1 0,1 1-15 15,-4 0 0-15,1-10 11 0,-1 2 0 0,3-2-11 0,-2-3 0 16,4-2 8-16,-1-3 1 0,-1 1-9 16,0-4 0-16,-24 8-1927 0</inkml:trace>
  <inkml:trace contextRef="#ctx0" brushRef="#br0" timeOffset="74546.211">13438 8763 1897 0,'0'0'0'0,"3"7"0"0,0-2 0 0,4 6 28 0,-1 3 1 16,0 2-29-16,1 0 0 0,-2 1 27 0,3 2 0 16,-4 2-27-16,0-6 0 0,0-2 86 0,-2-2 0 15,1-1-86-15,0-2 0 0,-1-1 35 0,1-3 1 16,-3 0-36-16,0 1 0 0,0-2 22 0,0-1 1 16,0-2-23-16,0 0 0 0,0 0 32 0,0 0 1 15,0-3-33-15,0-4 0 0,2-4 30 0,1-1 0 0,2-6-30 16,1 2 0-16,2 1 22 0,2-3-1 0,-2 2-21 15,-4 8 0-15,1 2 16 0,0 4-1 0,1 2-15 16,-1 0 0-16,0 4 8 0,3 0 0 0,3 4-8 16,3 2 0-16,4 6 4 0,3 1 1 0,-2 2-5 15,-5-3 0-15,-3-3 3 0,-3-2 1 0,0-2-4 16,-2-1 0-16,-2-3 2 0,-1-2 0 0,2-3-2 16,-4 2 0-16,1 1 4 0,-1-3 0 0,3 1-4 15,-4-1 0-15,1 0 5 0,2 0 0 0,-3 0-5 16,2 0 0-16,0-1 5 0,-1-2-1 0,2-7-4 15,2-6 0-15,-5 16-1919 0</inkml:trace>
  <inkml:trace contextRef="#ctx0" brushRef="#br0" timeOffset="74722.045">13776 8459 1897 0,'0'0'0'0,"1"5"0"0,1 3 0 0,0 0 7 16,1 5 1-16,2 7-8 0,3 9 0 0,1 9 1 15,4 9 1-15,1-2-2 0,1 4 0 0,1 0 57 16,-4 0 1-16,4 0-58 0,2-8 0 0,-5-3 26 16,2-3 1-16,-2-7-27 0,-3-1 0 0,-2-3 19 0,0-2 2 15,-5-1-21-15,2-2 0 0,-2 0 43 0,-2-6 1 16,3-2-44-16,-4-7 0 0,0-4-1658 0</inkml:trace>
  <inkml:trace contextRef="#ctx0" brushRef="#br0" timeOffset="74900.527">14026 8844 1821 0,'0'0'0'0,"-5"-5"0"16,-1-2 0-16,-4-5 33 0,-2 0 1 0,-4-1-34 16,-2 2 0-16,-9 0 60 0,0 0 0 0,-5 0-60 15,2 1 0-15,-4-1 56 0,1 2 2 0,-4 1-58 16,2 0 0-16,-6 0 37 0,1 3 1 0,2 0-38 16,3 2 0-16,3 3 22 0,3 2 2 0,3-1-24 15,4 1 0-15,5 1 37 0,4 2 1 0,6 3-38 16,6-3 0-16,1-5-1739 0</inkml:trace>
  <inkml:trace contextRef="#ctx0" brushRef="#br0" timeOffset="75145.172">14466 8849 1871 0,'0'0'0'0,"0"8"0"0,-3 5 0 0,1 6 22 16,-3 6 0-16,2 0-22 0,-5 2 0 0,-1 2 64 0,-2-1 1 16,-1 2-65-16,1 2 0 0,-1 0 56 0,-3 1 1 15,1-3-57-15,-2-3 0 0,0-5 29 0,-2-1 0 16,1-4-29-16,4-3 0 0,5-3 18 0,0-1 0 16,3-4-18-16,2-1 0 0,3-4 38 0,0-1 0 15,3-1-38-15,-1-2 0 0,3 0 41 0,1 1 2 16,2-9-43-16,5-5 0 0,-13 16-1809 0</inkml:trace>
  <inkml:trace contextRef="#ctx0" brushRef="#br0" timeOffset="75400.609">14968 8659 1960 0,'0'0'0'0,"-5"5"0"15,-7-4 0-15,-8 6 26 0,-5 1 0 0,-1 4-26 16,1 4 0-16,-1 5 59 0,1 4 2 0,1 3-61 0,3-2 0 16,5-1 100-16,4-1-1 0,5 0-99 15,6-1 0-15,7-2 35 0,2-4 0 0,5-1-35 0,1 0 0 16,4-2 22-16,2-4 1 0,4-1-23 0,0 1 0 16,2-1 28-16,1-1 0 0,0-3-28 0,-6 0 0 0,-1-8 29 15,-1 1 1-15,2-4-30 0,3-4 0 16,-3-3 24-16,-1-2 1 0,1-6-25 0,2-4 0 0,-23 25-1959 15</inkml:trace>
  <inkml:trace contextRef="#ctx0" brushRef="#br0" timeOffset="75757.371">15080 8361 1683 0,'0'0'0'16,"4"8"0"-16,1 10 0 0,0 9 102 0,3 7 1 0,0 1-103 15,0 2 0-15,5-3 125 0,-4 1 0 0,2 3-125 16,2 0 0-16,0 3 78 0,0 4-1 0,-1-4-77 16,-2-5 0-16,1-4 33 0,2-7-1 0,-5-1-32 15,0-6 0-15,0-3 22 0,1-4-1 0,-1-3-21 16,-3-1 0-16,3-4 18 0,-3 0 1 0,3-8-19 16,-3 2 0-16,1-8 19 0,0-2 1 0,2-2-20 15,2-3 0-15,-1-7 22 0,1 1 0 0,-2-1-22 16,-3 4 0-16,0 5 24 0,-1 0-1 0,4-1-23 15,0 3 0-15,0 0 18 0,0 1 0 0,0 5-18 16,-1 5 0-16,-1 0 14 0,-3 6-1 0,7 0-13 16,-2 5 0-16,4 5 6 0,1 1-1 0,0 2-5 15,-4-1 0-15,4 1 1 0,0 2 1 0,-2 1-2 0,-1 1 0 16,-4-2 0-16,-1 1 1 0,3-2-1 0,-5-4 0 16,-1-2 0-16,-2-5 0 0,0 1 0 0,0-4 0 15,0-2 0-15,1 2 0 0,2-3 0 0,1 2 0 0,-4-2-1986 16</inkml:trace>
  <inkml:trace contextRef="#ctx0" brushRef="#br0" timeOffset="75924.829">15803 8847 1909 0,'0'0'0'16,"0"4"0"-16,-1 2 0 0,1 2 57 0,0 3-1 15,-2 3-56-15,-1 5 0 0,1-3 96 0,-1 1 1 16,3 2-97-16,0-4 0 0,2-3 65 0,4-1 0 15,-3 0-65-15,0-3 0 0,-1-3 28 0,0-3 1 0,1-2-29 16,-3 1 0-16,0-1-1802 0</inkml:trace>
  <inkml:trace contextRef="#ctx0" brushRef="#br0" timeOffset="76195.913">15872 8227 1897 0,'0'0'0'0,"0"1"0"15,0-1 0-15,0 0 23 0,0 2 0 0,0 3-23 0,0-1 0 16,-2 6 44-16,1 4 0 0,1 8-44 0,0 5 0 16,0 6 63-16,0 7 0 0,1 0-63 0,4-2 0 15,-3-4 34-15,1 0 0 0,2 1-34 0,3-4 0 0,0 1 21 16,-4-4 0-16,4 7-21 0,-3 2 0 15,3-3 20-15,2 4 0 0,1-3-20 0,-3-3 0 0,-2-4 23 16,2-5 1-16,3-3-24 0,-3-2 0 0,0-6 21 16,0 1 2-16,2-5-23 0,-2-2 0 0,-8-6-1799 15</inkml:trace>
  <inkml:trace contextRef="#ctx0" brushRef="#br0" timeOffset="76659.653">16420 8835 1847 0,'0'0'0'16,"-1"0"0"-16,1 0 0 0,0 0 37 0,-2 1 1 0,-4 2-38 15,-9 1 0-15,-9 2 65 0,-3 2 0 0,-1 0-65 16,0-2 0-16,0-1 48 0,4 0 0 0,3 3-48 16,2-1 0-16,5 1 40 0,2 0-1 0,4 0-39 15,2-1 0-15,5-1 24 0,1-1-1 0,1-1-23 16,4 1 0-16,3 1 17 0,0-2 0 0,3 0-17 15,5 1 0-15,3 0 20 0,5 0 1 0,-3-4-21 16,-1-4 0-16,1-5 22 0,-3-3 0 0,-1-3-22 16,-1-2 0-16,-3-5 21 0,0 1 1 0,-2-9-22 15,-2-2 0-15,-1-6 15 0,-3-4 2 0,0 0-17 0,0 3 0 16,1 3 13-16,-3 0-1 0,2 0-12 0,-5 2 0 16,0-3 9-16,-3 2 0 0,-2 0-9 0,-1 0 0 15,-1 4 7-15,-1-1 1 0,-3 5-8 0,2 7 0 16,1 5 5-16,3 6 1 0,0 3-6 0,-1 4 0 0,4 2 4 15,-3 4 1-15,2 3-5 0,-2 6 0 0,-1 7 10 16,0 7 1-16,-2 2-11 0,3 4 0 0,2-1 19 16,1 3 0-16,2 2-19 0,2 2 0 0,1-4 24 15,2 2-1-15,-2 0-23 0,6 5 0 0,-1 6 24 16,2 2-1-16,-2-4-23 0,1-5 0 0,1-6 22 16,0-8 0-16,-1-2-22 0,2-7 0 0,-3-5 18 0,2-3 1 15,-1-6-19-15,3 0 0 0,0-4 14 0,1-2-1 16,3-6-13-16,0-2 0 0,-16 9-2106 0</inkml:trace>
  <inkml:trace contextRef="#ctx0" brushRef="#br0" timeOffset="76913.392">16661 7962 1934 0,'0'0'0'0,"3"3"0"16,3-1 0-16,2 4 15 0,2-1 0 0,6 6-15 15,-2 7 0-15,5 2 30 0,4 7-1 0,1 3-29 16,1 2 0-16,5 4 63 0,4 5 1 0,-2 4-64 16,-2 9 0-16,2 7 31 0,-4 6 0 0,0 3-31 15,-3 1 0-15,-1 3 21 0,-3 1-1 0,-7-1-20 0,-3-3 0 16,-6-1 23-16,-2-4 2 0,-9-2-25 0,-4-1 0 16,-7-3 46-16,-4 0 0 0,-9-6-46 0,-4-8 0 15,-6-9 51-15,-3-6 0 0,-6-2-51 0,0-2 0 16,-2 0 47-16,0-5 1 0,-4 1-48 0,1 1 0 15,-2-3 40-15,2-2 0 0,5-8-40 0,7-5 0 0,42-6-2003 16</inkml:trace>
  <inkml:trace contextRef="#ctx0" brushRef="#br0" timeOffset="84015.446">31415 17071 1155 0,'0'0'0'0,"0"0"0"0,0-8 0 0,0 8 49 15,0-16 0-15,0 16-49 0,-3-17 0 0,3 17 92 16,-5-24 0-16,5 24-92 0,-8-25 0 0,8 25 71 0,-14-27-1 16,14 27-70-16,-16-27 0 0,16 27 28 0,-16-21 1 15,16 21-29-15,-17-17 0 0,17 17 21 0,-20-16 1 16,20 16-22-16,-20-11 0 0,20 11 19 0,-31-10 0 15,16 7-19-15,-3 2 0 0,-1-1 14 0,-3 0 1 16,-1 4-15-16,1 3 0 0,1 1 10 0,4 4 1 16,-2-2-11-16,-2-2 0 0,-1-1 7 0,-1-1-1 0,-1 1-6 15,0 1 0-15,0 1 4 0,1-1 0 0,-1-1-4 16,-2 0 0-16,-1-2 2 0,-2-2 2 0,-1 1-4 16,-2 3 0-16,-3 1 1 0,-3 2 0 0,1 0-1 15,4 0 0-15,1 0 0 0,0 0 1 0,2 1-1 16,1 4 0-16,0 1 0 0,2 2 0 0,0 0 0 15,-2 1 0-15,-1 2 0 0,0 2 0 0,1-1 0 16,1 6 0-16,-1 2 0 0,-1 2 0 0,1 2 0 16,3-2 0-16,2 0 0 0,2 0 0 0,0-1 0 15,-2-2 0-15,0-2 0 0,2 0 0 0,-2 2 0 0,0 2 0 16,-2-1 0-16,1 1 0 0,-2-2 0 0,0-4 0 16,-2-1 6-16,0 1 0 0,1-6-6 0,-3-3 0 15,-1-6 18-15,1-3 0 0,-5-3-18 0,-2-4 0 16,-2-4 26-16,-3-2 1 0,2-2-27 0,-1 1 0 0,1 1 26 15,0 0 1-15,1 0-27 0,3-2 0 0,2-2 29 16,2 1 1-16,-3 0-30 0,-2 1 0 0,-2 1 26 16,-3-1 1-16,2 1-27 0,1-2 0 0,2-1 24 15,1 1-1-15,-1-1-23 0,-2-1 0 0,0 2 22 16,-1 0 0-16,-1 1-22 0,-1-1 0 0,0 0 18 0,0 0 0 16,2-2-18-16,-1 1 0 0,2 1 17 0,4 0 1 15,-2 0-18-15,-4 1 0 0,-1 2 19 0,-2 3 1 16,2 1-20-16,5 0 0 0,3 3 17 0,0 1 1 15,0 3-18-15,0 0 0 0,1 2 14 0,3 1 2 16,0 2-16-16,-1 0 0 0,1 3 14 0,-1 2-1 16,3 3-13-16,2 1 0 0,1 5 11 0,2 0 2 15,2 4-13-15,0 1 0 0,1 1 11 0,2 1 0 16,-3 1-11-16,-2 1 0 0,-2 1 9 0,1 0 0 0,-4-4-9 16,-3-4 0-16,-3-5 7 0,-3-3 1 0,-2-2-8 15,0-3 0-15,-1-1 5 0,-2-2 1 0,-4-5-6 16,-2 0 0-16,-7-3 4 0,-4 0 1 0,-1-3-5 15,-1-5 0-15,0-5 3 0,-4-1 2 0,0-2-5 16,-3 0 0-16,0-1 3 0,1-2 0 0,-2 0-3 16,0 1 0-16,0 3 4 0,-1-1 0 0,4-2-4 15,2 1 0-15,3 0 5 0,0-1-1 0,0 4-4 16,1 3 0-16,2 6 5 0,2 2 0 0,-2 3-5 16,3 1 0-16,3 3 6 0,1 0-1 0,1 4-5 0,3 5 0 15,5 6 5-15,-2 3 1 0,4 3-6 0,3 2 0 16,4 0 4-16,2 2 1 0,2-1-5 0,-2 1 0 15,-1-2 3-15,-2 1 1 0,-2-1-4 0,-1-2 0 16,-2 1 6-16,-2 1 0 0,-1-4-6 0,0 0 0 0,-5-4 5 16,1-2 2-16,-4-4-7 0,-4-4 0 0,-2-4 6 15,-4-3-1-15,-1-4-5 0,-1-1 0 0,-3-4 5 16,1 0 0-16,-5-3-5 0,-2 1 0 0,-1 1 4 16,-4-2 0-16,-1-3-4 0,-2-2 0 0,-1-6 4 0,0-1-1 15,-4 1-3-15,-1 2 0 0,-6 2 2 0,-2 1 1 16,0 2-3-16,1 1 0 0,1 2 3 0,1 2-1 15,2-3-2-15,-4-2 0 0,6-5 2 0,1-1 0 16,1 2-2-16,1 6 0 0,1 4 3 0,3 1 0 16,5 4-3-16,2 0 0 0,3 1 3 0,1 2 1 15,4 5-4-15,1 5 0 0,2 4 4 0,1 5 1 0,6 0-5 16,-3-2 0-16,6-1 3 0,1-3 2 16,1 3-5-16,1 3 0 0,-1 1 3 0,1 2 0 0,0 1-3 15,-2-1 0-15,-2-2 4 0,-1 1-1 0,-4-4-3 16,-1 1 0-16,-1-4 2 0,-6-1 2 0,0-4-4 15,-1-3 0-15,0-2 2 0,0-3 0 0,-2-1-2 16,1-1 0-16,-6-3 2 0,3 1 1 0,-3-3-3 16,-1-2 0-16,0-6 1 0,-4-2 1 0,-4 0-2 15,-2 3 0-15,-1 2 2 0,-3 0 1 0,-10-5-3 16,-1-4 0-16,-5-5 2 0,-2-4 0 0,0 2-2 16,-3 2 0-16,-2 6 2 0,3 0 1 0,0-2-3 15,4-1 0-15,1-2 1 0,2 1 1 0,3 0-2 0,2 4 0 16,5 2 1-16,1 0 1 0,0 4-2 0,7 3 0 15,2 6 1-15,4 2 1 0,5 4-2 0,4 1 0 16,4 3 0-16,4 2 1 0,-1 0-1 0,5-2 0 0,3-1 0 16,3-2 1-16,1 4-1 0,3 2 0 0,2 2 0 15,3 2 1-15,4-1-1 0,3 1 0 0,3-2 0 16,2-1 1-16,1 1-1 0,2 1 0 0,3 1 0 16,-1 0 1-16,-4-2-1 0,4-5 0 0,-6-1 0 15,3-2 1-15,-6-4-1 0,-4-1 0 0,-7 0 0 0,-11-1 1 16,-1-6-1-16,-2-4 0 0,-3-6 1 0,-5-3 1 15,-5-5-2-15,1-3 0 0,-4-5 1 0,-5-5 0 16,-3-2-1-16,-1-1 0 0,-2 2 1 0,1-2 0 16,-1-1-1-16,5-2 0 0,-2-2 2 0,3 1 1 15,2 6-3-15,5 3 0 0,-1 6 2 0,7 5 0 16,7 2-2-16,1 3 0 0,5 4 2 0,1 4 1 0,5 3-3 16,4 3 0-16,5 5 0 0,1 3 1 0,9-3-1 15,9-4 0-15,20 7-2040 0</inkml:trace>
  <inkml:trace contextRef="#ctx0" brushRef="#br1" timeOffset="109268.203">2537 11927 1130 0,'0'0'0'0,"0"0"55"16,0 0 0-16,0 0-55 0,7 8 0 16,-7-8 105-16,0 0 2 0,0 0-107 0,0 3 0 0,0-3 85 15,0 3 0-15,0-3-85 0,0 3 0 0,0-3 27 16,0 3 0-16,0-3-27 0,-3 4 0 0,3-4 27 0,-5 4 0 15,5-4-27-15,-8 0 0 0,8 0 27 0,-18-4 1 16,18 4-28-16,-33-4 0 0,9 1 19 0,2 0 0 16,-2 0-19-16,3 0 0 0,-4 0 19 0,1-1 0 15,1 3-19-15,-2-2 0 0,-1-1 18 0,-2 3 0 16,2-4-18-16,-3 4 0 0,-1-3 16 0,-2 1 0 16,2 0-16-16,-3 0 0 0,-1 1 15 0,1-2 1 0,-1-1-16 15,1 0 0-15,-1 2 16 0,1 0 1 16,-1 0-17-16,1-1 0 0,-1 3 16 0,1-4 1 0,1 0-17 15,2-1 0-15,1-2 13 0,0 0 0 0,-1 3-13 16,0 1 0-16,-2 1 11 0,-2 1 2 0,1-1-13 16,-1 0 0-16,1 1 9 0,-1-1 1 0,1 0-10 15,0 0 0-15,2-1 12 0,-1 1 0 0,2-2-12 16,1-1 0-16,4 0 12 0,-1 1 0 0,1-1-12 16,-4-2 0-16,4-2 17 0,-4 1 1 0,7-2-18 15,1 0 0-15,2-2 20 0,4-3 1 0,0 0-21 16,2 0 0-16,-3-1 20 0,3 0 1 0,0-1-21 0,1 1 0 15,-4-2 24-15,3-2 2 0,0 4-26 0,0 1 0 16,1 2 26-16,-1 1 1 0,2 2-27 0,1-2 0 16,-3-1 21-16,2 0 0 0,2-4-21 0,1 4 0 0,3 1 18 15,-3 1 0-15,3-1-18 0,2-1 0 16,-2-4 15-16,5 1 1 0,3 1-16 0,-1-4 0 0,1-1 13 16,5 0 1-16,-1 1-14 0,4-1 0 0,-2 1 10 15,4-2 0-15,3-1-10 0,1 3 0 0,4 1 8 16,3 1 0-16,-2-2-8 0,6 1 0 0,-3 1 7 15,4-1 1-15,-2 0-8 0,5 0 0 0,-2-1 6 16,-1-1 1-16,1 1-7 0,2-1 0 0,-2 2 5 0,-1 2 1 16,1-4-6-16,2-1 0 0,-2 0 4 0,1-2 1 15,0 7-5-15,4-2 0 0,2 3 2 0,1 3 1 16,1 0-3-16,0 4 0 0,0-4 3 0,2 4-1 16,2-1-2-16,2 1 0 0,3 1 0 0,4 0 1 0,4 0-1 15,-2 3 0-15,4 2 0 0,-4 0 0 0,2 1 0 16,1 2 0-16,-3 2 0 0,2-1 0 0,-2 3 0 15,-4 2 0-15,-4 2-1 0,-5 0 1 0,2 4 0 16,-1-2 0-16,-4 3-1 0,2 1 0 0,-2 0 1 16,-3 5 0-16,2 5-3 0,-1 3 1 0,-2 1 2 15,-1 2 0-15,-2 0-3 0,-3 2 1 0,3 0 2 16,1-1 0-16,-2 1-5 0,-2 0 2 0,3-4 3 16,-6 1 0-16,1 2-7 0,-2 0 1 0,-7 0 6 15,-1 2 0-15,-3 1-6 0,-5 2-1 0,-3-3 7 16,-2 1 0-16,-6-6-7 0,-2 1 2 0,0-2 5 15,-3-2 0-15,-5-1-6 0,2-4 0 0,-2 2 6 0,-2 2 0 16,-3 1-5-16,0 1-1 0,-2-2 6 0,-6-1 0 16,1 1-4-16,-2 1-1 0,0-1 5 0,-5-3 0 0,1-2-4 15,-2-2 0-15,-4-1 4 0,-1 0 0 16,0-2-4-16,-1 0-1 0,-2-1 5 0,-4 0 0 16,2-1-4-16,-1-1 0 0,1 2 4 0,-4-2 0 0,6-1-3 15,-2-1 0-15,-2 4 3 0,4-1 0 0,-2 3-3 16,-2 0 1-16,4 3 2 0,1-5 0 0,-1-1-2 15,4-2 1-15,-5-1 1 0,-1 1 0 0,-3-4-1 0,0-1 0 16,-3 0 1-16,2-5 0 0,1 1-2 0,0 1 2 16,1-2 0-16,-1-2 0 0,8-3 0 0,0-1 0 15,1 0 0-15,3 1 0 0,4 0 0 0,1 0 0 16,4-1 0-16,4 1 0 0,5-3 0 0,4-4 0 16,4 1 0-16,0 1 0 0,6 4 2 0,2 0-1 15,0 2-1-15,5 1 0 0,-2 2 3 0,-1-1 2 16,6-1-5-16,4-2 0 0,-12 5-1854 0</inkml:trace>
  <inkml:trace contextRef="#ctx0" brushRef="#br2" timeOffset="-115966.242">26586 5923 841 0,'-2'0'0'0,"2"0"44"0,-5 0 1 0,-22 5-45 15,2 3 0-15,-2-4 90 0,0 3-1 0,0-1-89 16,-1 0 0-16,1 1 87 0,-1-1-1 0,-4-4-86 16,-2 1 0-16,-4 0 24 0,-5 2 0 0,0-2-24 15,0-3 0-15,-2 0 30 0,-2 0 0 0,-1 0-30 16,-2 0 0-16,1 0 36 0,0 0 1 0,-1-3-37 15,2-2 0-15,2-3 30 0,0 2 0 0,0-1-30 16,3 0 0-16,4-1 22 0,3-5 0 0,4 0-22 16,2 2 0-16,4-1 16 0,2 4 0 0,5-3-16 0,3 1 0 15,3 2 34-15,4 0 2 0,2-1-36 0,3 2 0 16,2 3 47-16,4 0 1 0,7 3-48 0,7-4 0 16,10 2 56-16,4-2 0 0,5 2-56 0,8 3 0 15,3 0 53-15,8 3 0 0,2 2-53 0,6-3 0 0,7 1 43 16,3 1 0-16,1 3-43 0,2-2 0 0,1-4 39 15,4 5 1-15,-2-1-40 0,-1 0 0 0,-2 1 34 16,-2 1 1-16,-5 1-35 0,-4-1 0 0,-3 5 31 16,-7-3 1-16,-2 4-32 0,-2 1 0 0,-9-1 27 15,-2-1 0-15,-4-2-27 0,-3-1 0 0,-4 1 23 0,-2-5 1 16,-6 1-24-16,-2 3 0 0,-5-1 19 0,-5-3 0 16,-5 0-19-16,-3-2 0 0,-5 0 16 0,-1-3 0 15,-10 0-16-15,-10 0 0 0,-10-5 14 0,-11 2 0 16,-4-2-14-16,-3-6 0 0,-3 0 13 0,-4-1-1 15,1-3-12-15,-4 1 0 0,2 0 11 0,-4-2 1 16,-1 0-12-16,1 0 0 0,-3 1 9 0,-1 0 0 16,1 4-9-16,2-1 0 0,4 0 8 0,2 5 1 0,1 0-9 15,1-1 0-15,1 0 11 0,4-3-1 0,3 2-10 16,2 1 0-16,4 0 10 0,3 0 0 0,7-1-10 16,5 1 0-16,6 1 10 0,3 3 0 0,6-4-10 15,2 3 0-15,3 0 14 0,5 2-1 0,4-2-13 16,2 2 0-16,4 0 15 0,2 1 0 0,9 2-15 15,9-3 0-15,10 2 18 0,13-1 0 0,0 2-18 16,4 2 0-16,4 2 16 0,3 1 1 0,0 0-17 16,2 3 0-16,-2 0 19 0,4 3 0 0,1-3-19 15,-2 1 0-15,-3 2 19 0,-1-3 0 0,-4 2-19 0,-3 1 0 16,-3-3 16-16,-4 1 1 0,-1 2-17 0,-3-4 0 16,-5 4 14-16,-1-3 2 0,-7-1-16 0,-3-2 0 15,-5 0 11-15,-5 1 0 0,-4-1-11 0,-5-3 0 16,-7-2 8-16,-3 0 1 0,-8 0-9 0,-6-2 0 15,-11-3 6-15,-7-3-1 0,-6 2-5 0,-5 1 0 0,-6 1 5 16,-3-1-1-16,-4 2-4 0,-2-2 0 0,-4-1 4 16,-2 4-1-16,1-3-3 0,1 5 0 0,1-3 2 15,3 3 2-15,2 3-4 0,2-1 0 0,3 1 2 0,4-1 0 16,5 4-2-16,8-1 0 0,7 3 2 0,5-1 2 16,6 1-4-16,5 5 0 0,5 3 3 0,4 1 2 15,11-1-5-15,5-3 0 0,-9-13-2233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9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1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6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08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3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1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3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6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56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CC23194-0F80-44F4-A82B-AAF3CC00F28E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065DADD-7F33-4F2B-9798-249CB5A072C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60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280.png"/><Relationship Id="rId47" Type="http://schemas.openxmlformats.org/officeDocument/2006/relationships/image" Target="../media/image30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image" Target="../media/image24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customXml" Target="../ink/ink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300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customXml" Target="../ink/ink9.xml"/><Relationship Id="rId20" Type="http://schemas.openxmlformats.org/officeDocument/2006/relationships/tags" Target="../tags/tag20.xml"/><Relationship Id="rId4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image" Target="../media/image280.png"/><Relationship Id="rId47" Type="http://schemas.openxmlformats.org/officeDocument/2006/relationships/image" Target="../media/image37.png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image" Target="../media/image261.pn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customXml" Target="../ink/ink1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image" Target="../media/image300.png"/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customXml" Target="../ink/ink11.xml"/><Relationship Id="rId20" Type="http://schemas.openxmlformats.org/officeDocument/2006/relationships/tags" Target="../tags/tag60.xml"/><Relationship Id="rId4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39" Type="http://schemas.openxmlformats.org/officeDocument/2006/relationships/tags" Target="../tags/tag119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42" Type="http://schemas.openxmlformats.org/officeDocument/2006/relationships/image" Target="../media/image280.png"/><Relationship Id="rId47" Type="http://schemas.openxmlformats.org/officeDocument/2006/relationships/image" Target="../media/image38.png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tags" Target="../tags/tag117.xml"/><Relationship Id="rId40" Type="http://schemas.openxmlformats.org/officeDocument/2006/relationships/tags" Target="../tags/tag120.xml"/><Relationship Id="rId45" Type="http://schemas.openxmlformats.org/officeDocument/2006/relationships/image" Target="../media/image281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4" Type="http://schemas.openxmlformats.org/officeDocument/2006/relationships/customXml" Target="../ink/ink12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43" Type="http://schemas.openxmlformats.org/officeDocument/2006/relationships/image" Target="../media/image300.png"/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38" Type="http://schemas.openxmlformats.org/officeDocument/2006/relationships/tags" Target="../tags/tag118.xml"/><Relationship Id="rId46" Type="http://schemas.openxmlformats.org/officeDocument/2006/relationships/customXml" Target="../ink/ink13.xml"/><Relationship Id="rId20" Type="http://schemas.openxmlformats.org/officeDocument/2006/relationships/tags" Target="../tags/tag100.xml"/><Relationship Id="rId4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9" Type="http://schemas.openxmlformats.org/officeDocument/2006/relationships/tags" Target="../tags/tag159.xml"/><Relationship Id="rId21" Type="http://schemas.openxmlformats.org/officeDocument/2006/relationships/tags" Target="../tags/tag141.xml"/><Relationship Id="rId34" Type="http://schemas.openxmlformats.org/officeDocument/2006/relationships/tags" Target="../tags/tag154.xml"/><Relationship Id="rId42" Type="http://schemas.openxmlformats.org/officeDocument/2006/relationships/image" Target="../media/image280.png"/><Relationship Id="rId47" Type="http://schemas.openxmlformats.org/officeDocument/2006/relationships/image" Target="../media/image39.png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9" Type="http://schemas.openxmlformats.org/officeDocument/2006/relationships/tags" Target="../tags/tag149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32" Type="http://schemas.openxmlformats.org/officeDocument/2006/relationships/tags" Target="../tags/tag152.xml"/><Relationship Id="rId37" Type="http://schemas.openxmlformats.org/officeDocument/2006/relationships/tags" Target="../tags/tag157.xml"/><Relationship Id="rId40" Type="http://schemas.openxmlformats.org/officeDocument/2006/relationships/tags" Target="../tags/tag160.xml"/><Relationship Id="rId45" Type="http://schemas.openxmlformats.org/officeDocument/2006/relationships/image" Target="../media/image301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tags" Target="../tags/tag148.xml"/><Relationship Id="rId36" Type="http://schemas.openxmlformats.org/officeDocument/2006/relationships/tags" Target="../tags/tag156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tags" Target="../tags/tag151.xml"/><Relationship Id="rId44" Type="http://schemas.openxmlformats.org/officeDocument/2006/relationships/customXml" Target="../ink/ink14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tags" Target="../tags/tag147.xml"/><Relationship Id="rId30" Type="http://schemas.openxmlformats.org/officeDocument/2006/relationships/tags" Target="../tags/tag150.xml"/><Relationship Id="rId35" Type="http://schemas.openxmlformats.org/officeDocument/2006/relationships/tags" Target="../tags/tag155.xml"/><Relationship Id="rId43" Type="http://schemas.openxmlformats.org/officeDocument/2006/relationships/image" Target="../media/image300.png"/><Relationship Id="rId8" Type="http://schemas.openxmlformats.org/officeDocument/2006/relationships/tags" Target="../tags/tag128.xml"/><Relationship Id="rId3" Type="http://schemas.openxmlformats.org/officeDocument/2006/relationships/tags" Target="../tags/tag123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33" Type="http://schemas.openxmlformats.org/officeDocument/2006/relationships/tags" Target="../tags/tag153.xml"/><Relationship Id="rId38" Type="http://schemas.openxmlformats.org/officeDocument/2006/relationships/tags" Target="../tags/tag158.xml"/><Relationship Id="rId46" Type="http://schemas.openxmlformats.org/officeDocument/2006/relationships/customXml" Target="../ink/ink15.xml"/><Relationship Id="rId20" Type="http://schemas.openxmlformats.org/officeDocument/2006/relationships/tags" Target="../tags/tag140.xml"/><Relationship Id="rId4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370.png"/><Relationship Id="rId4" Type="http://schemas.openxmlformats.org/officeDocument/2006/relationships/customXml" Target="../ink/ink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10" Type="http://schemas.openxmlformats.org/officeDocument/2006/relationships/image" Target="../media/image41.png"/><Relationship Id="rId4" Type="http://schemas.openxmlformats.org/officeDocument/2006/relationships/tags" Target="../tags/tag164.xml"/><Relationship Id="rId9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10" Type="http://schemas.openxmlformats.org/officeDocument/2006/relationships/image" Target="../media/image42.png"/><Relationship Id="rId4" Type="http://schemas.openxmlformats.org/officeDocument/2006/relationships/tags" Target="../tags/tag170.xml"/><Relationship Id="rId9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2.png"/><Relationship Id="rId4" Type="http://schemas.openxmlformats.org/officeDocument/2006/relationships/image" Target="../media/image8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customXml" Target="../ink/ink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ustomXml" Target="../ink/ink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customXml" Target="../ink/ink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0.png"/><Relationship Id="rId7" Type="http://schemas.openxmlformats.org/officeDocument/2006/relationships/customXml" Target="../ink/ink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24F51-BD4E-4F33-8C9D-A4A295E16A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Relations,Graphs</a:t>
            </a:r>
            <a:br>
              <a:rPr lang="en-US" dirty="0"/>
            </a:br>
            <a:r>
              <a:rPr lang="en-US" dirty="0"/>
              <a:t>Midterm Misconceptions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3CF9A-D915-475B-8C5B-08CBC50618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3F59AE5-B810-4BE5-9FEF-55DB4EA99F21}"/>
                  </a:ext>
                </a:extLst>
              </p14:cNvPr>
              <p14:cNvContentPartPr/>
              <p14:nvPr/>
            </p14:nvContentPartPr>
            <p14:xfrm>
              <a:off x="209520" y="775800"/>
              <a:ext cx="11485800" cy="413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3F59AE5-B810-4BE5-9FEF-55DB4EA99F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766440"/>
                <a:ext cx="11504520" cy="41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D0A23D-5AED-4201-AB25-F46CAF50E98F}"/>
                  </a:ext>
                </a:extLst>
              </p14:cNvPr>
              <p14:cNvContentPartPr/>
              <p14:nvPr/>
            </p14:nvContentPartPr>
            <p14:xfrm>
              <a:off x="1029240" y="1650240"/>
              <a:ext cx="3372120" cy="3262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D0A23D-5AED-4201-AB25-F46CAF50E9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9880" y="1640880"/>
                <a:ext cx="3390840" cy="328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76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D10EF-FD3F-45B8-A51C-E4403509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Equivalence relations “act </a:t>
                </a:r>
                <a:r>
                  <a:rPr lang="en-US" dirty="0" err="1"/>
                  <a:t>kinda</a:t>
                </a:r>
                <a:r>
                  <a:rPr lang="en-US" dirty="0"/>
                  <a:t> like equals”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an equivalence relation.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on compound propositions is an equivalence relation.</a:t>
                </a:r>
              </a:p>
              <a:p>
                <a:endParaRPr lang="en-US" dirty="0"/>
              </a:p>
              <a:p>
                <a:r>
                  <a:rPr lang="en-US" dirty="0"/>
                  <a:t>Fun fact: Equivalence relations “partition” their elements.</a:t>
                </a:r>
              </a:p>
              <a:p>
                <a:r>
                  <a:rPr lang="en-US" dirty="0"/>
                  <a:t>An equivalence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divides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into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such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A712FD-7F82-4BCD-9482-B17B3E0E50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776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6FD56-6095-41B7-B656-5776A910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Orders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Partial Orders “behave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or equal to”</a:t>
                </a:r>
              </a:p>
              <a:p>
                <a:endParaRPr lang="en-US" dirty="0"/>
              </a:p>
              <a:p>
                <a:r>
                  <a:rPr lang="en-US" dirty="0"/>
                  <a:t>In the sense that they put things in order</a:t>
                </a:r>
              </a:p>
              <a:p>
                <a:r>
                  <a:rPr lang="en-US" dirty="0"/>
                  <a:t>But it’s only </a:t>
                </a:r>
                <a:r>
                  <a:rPr lang="en-US" dirty="0" err="1"/>
                  <a:t>kinda</a:t>
                </a:r>
                <a:r>
                  <a:rPr lang="en-US" dirty="0"/>
                  <a:t> like less than – it’s possible that some elements can’t be compared.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partial order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prerequisite of (or-equal-to)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partial order on CSE courses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4395B2-97A6-49A8-819A-61857F61E0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830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FBD4-E795-4CDA-8A8C-6B687D33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2321-0BE7-47EA-90AD-65535B3E9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prove facts about all equivalence relations or all partial orders, you instantly get facts in lots of different contexts.</a:t>
            </a:r>
          </a:p>
          <a:p>
            <a:r>
              <a:rPr lang="en-US" dirty="0"/>
              <a:t>If you learn to recognize partial orders or equivalence relations, you can get </a:t>
            </a:r>
            <a:r>
              <a:rPr lang="en-US" b="1" dirty="0"/>
              <a:t>a lot </a:t>
            </a:r>
            <a:r>
              <a:rPr lang="en-US" dirty="0"/>
              <a:t>of intuition for new concepts in a short amount of time. </a:t>
            </a:r>
          </a:p>
        </p:txBody>
      </p:sp>
    </p:spTree>
    <p:extLst>
      <p:ext uri="{BB962C8B-B14F-4D97-AF65-F5344CB8AC3E}">
        <p14:creationId xmlns:p14="http://schemas.microsoft.com/office/powerpoint/2010/main" val="216018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9172-A49E-4492-9070-CDED9EC1D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</a:t>
                </a:r>
              </a:p>
              <a:p>
                <a:endParaRPr lang="en-US" dirty="0"/>
              </a:p>
              <a:p>
                <a:r>
                  <a:rPr lang="en-US" dirty="0"/>
                  <a:t>The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Yes, I promise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– it makes more sense if you think about relations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also don’t spend a ton of energy worrying about the order, we almost always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</a:t>
                </a:r>
                <a:r>
                  <a:rPr lang="en-US"/>
                  <a:t>where order doesn’t matter.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A57302-539A-40B1-807C-916C1B3AE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48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90C6-074A-44D3-A8F7-D2F6D8B0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96C8-C23B-4D4E-BFEE-EDF0672F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combine relations, it’s a lot easier if we can see what’s happening.</a:t>
            </a:r>
          </a:p>
          <a:p>
            <a:endParaRPr lang="en-US" dirty="0"/>
          </a:p>
          <a:p>
            <a:r>
              <a:rPr lang="en-US" dirty="0"/>
              <a:t>We’ll use a representation of a directed graph</a:t>
            </a:r>
          </a:p>
        </p:txBody>
      </p:sp>
    </p:spTree>
    <p:extLst>
      <p:ext uri="{BB962C8B-B14F-4D97-AF65-F5344CB8AC3E}">
        <p14:creationId xmlns:p14="http://schemas.microsoft.com/office/powerpoint/2010/main" val="1102551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E7235F8-19EE-40B7-874F-14BADDF9B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50B0940-68D6-4A2F-9CA3-A7287224C98A}"/>
                  </a:ext>
                </a:extLst>
              </p14:cNvPr>
              <p14:cNvContentPartPr/>
              <p14:nvPr/>
            </p14:nvContentPartPr>
            <p14:xfrm>
              <a:off x="406800" y="570960"/>
              <a:ext cx="10509840" cy="5592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50B0940-68D6-4A2F-9CA3-A7287224C98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7440" y="561600"/>
                <a:ext cx="10528560" cy="56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43A0506-F89C-42AD-8CAA-987B33F5D167}"/>
                  </a:ext>
                </a:extLst>
              </p14:cNvPr>
              <p14:cNvContentPartPr/>
              <p14:nvPr/>
            </p14:nvContentPartPr>
            <p14:xfrm>
              <a:off x="239760" y="578520"/>
              <a:ext cx="11592720" cy="59277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43A0506-F89C-42AD-8CAA-987B33F5D16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0400" y="569160"/>
                <a:ext cx="11611440" cy="594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40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8F8DA8A-723D-41EF-9BD8-ACABF6864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7B65983-0510-496C-8780-4832DCE69AAF}"/>
                  </a:ext>
                </a:extLst>
              </p14:cNvPr>
              <p14:cNvContentPartPr/>
              <p14:nvPr/>
            </p14:nvContentPartPr>
            <p14:xfrm>
              <a:off x="414720" y="4559760"/>
              <a:ext cx="9391320" cy="1640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7B65983-0510-496C-8780-4832DCE69AA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5360" y="4550400"/>
                <a:ext cx="9410040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71E4C2-6F57-4FA2-BBA2-E44D6F154E9A}"/>
                  </a:ext>
                </a:extLst>
              </p14:cNvPr>
              <p14:cNvContentPartPr/>
              <p14:nvPr/>
            </p14:nvContentPartPr>
            <p14:xfrm>
              <a:off x="6485040" y="4722120"/>
              <a:ext cx="3296160" cy="1557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71E4C2-6F57-4FA2-BBA2-E44D6F154E9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75680" y="4712760"/>
                <a:ext cx="3314880" cy="15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204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A15EB8E-3554-4988-A522-271F634BF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39A78EE-396C-4A1E-8CA6-BB76B1321E75}"/>
                  </a:ext>
                </a:extLst>
              </p14:cNvPr>
              <p14:cNvContentPartPr/>
              <p14:nvPr/>
            </p14:nvContentPartPr>
            <p14:xfrm>
              <a:off x="419400" y="3811320"/>
              <a:ext cx="6579360" cy="2224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39A78EE-396C-4A1E-8CA6-BB76B1321E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10040" y="3801960"/>
                <a:ext cx="6598080" cy="22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D64B31-FB43-4D70-B7C7-9C0161B21148}"/>
                  </a:ext>
                </a:extLst>
              </p14:cNvPr>
              <p14:cNvContentPartPr/>
              <p14:nvPr/>
            </p14:nvContentPartPr>
            <p14:xfrm>
              <a:off x="194400" y="3336840"/>
              <a:ext cx="9897120" cy="2685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D64B31-FB43-4D70-B7C7-9C0161B2114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5040" y="3327480"/>
                <a:ext cx="9915840" cy="27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553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CDBD-D5A2-4B23-B4D2-32240043B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set of vertices (an underlying set of elements)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is a set of edges (ordered pairs of vertices; i.e. connections from one to the next).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D6F8-A9D5-48BF-97E4-275467658E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4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76251B47-27CE-44AB-A9B1-FE3AAA73888D}"/>
              </a:ext>
            </a:extLst>
          </p:cNvPr>
          <p:cNvGrpSpPr/>
          <p:nvPr/>
        </p:nvGrpSpPr>
        <p:grpSpPr>
          <a:xfrm>
            <a:off x="5332966" y="3511333"/>
            <a:ext cx="5562600" cy="2590800"/>
            <a:chOff x="3937545" y="3111283"/>
            <a:chExt cx="5562600" cy="25908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FE7B69A-C19B-4F01-ACE3-71438EDEFDE8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242345" y="41780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C78D713-0952-4187-B214-B7041EAFCCB1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47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CF22FB-CD33-4DCC-A860-8C9F61970689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9375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F754E7-F0F6-4D6C-B368-9720898053C7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665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CE2D0F-B1B2-475B-8FEB-ACBA97554BC1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32945" y="4406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AB6E4-0D9D-4BF9-9079-5A84BFA7DA98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75745" y="52448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D7DCE19-9DC5-4928-BADF-0B69BFE2111A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994945" y="5473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83DAF4B-1FA7-4367-8A93-EFB196E7C839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5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9BAFC4-2F95-4B73-BCA6-B6ECC2EE2E2F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204745" y="32636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820518-E409-47BF-8DAD-B55EA2E8D60E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052345" y="4635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74D19DE-6E02-4CBA-8E0F-86F6BE5C9C9B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04345" y="35684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13F2-149C-41F7-A08B-DFB14F28BA24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671345" y="5397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78A63EFF-59EA-4485-A544-C2238E7CAEB9}"/>
                </a:ext>
              </a:extLst>
            </p:cNvPr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V="1">
              <a:off x="4166145" y="4559083"/>
              <a:ext cx="1066800" cy="762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93F6AC8-7042-4B8E-99F4-55E1E1E10BEE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5004345" y="4635283"/>
              <a:ext cx="3048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C5A5CBB8-CF1A-4410-903A-A3A3C82F77D6}"/>
                </a:ext>
              </a:extLst>
            </p:cNvPr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166145" y="5397283"/>
              <a:ext cx="60960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3A86D049-9116-45A5-80D7-0DB40EE3C659}"/>
                </a:ext>
              </a:extLst>
            </p:cNvPr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089945" y="4406683"/>
              <a:ext cx="228600" cy="838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458092FD-D7E7-4A1C-B2FC-4F533A817278}"/>
                </a:ext>
              </a:extLst>
            </p:cNvPr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4394745" y="37208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06B4C209-74CC-4504-93BD-4C1A4D97F04B}"/>
                </a:ext>
              </a:extLst>
            </p:cNvPr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470945" y="4330483"/>
              <a:ext cx="7620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Line 22">
              <a:extLst>
                <a:ext uri="{FF2B5EF4-FFF2-40B4-BE49-F238E27FC236}">
                  <a16:creationId xmlns:a16="http://schemas.microsoft.com/office/drawing/2014/main" id="{B58D41E7-981C-4BB1-A49B-F144BAE0729D}"/>
                </a:ext>
              </a:extLst>
            </p:cNvPr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5156745" y="3797083"/>
              <a:ext cx="228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26195CCC-02D4-42A2-974C-904C076D3D80}"/>
                </a:ext>
              </a:extLst>
            </p:cNvPr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461545" y="3797083"/>
              <a:ext cx="457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Line 24">
              <a:extLst>
                <a:ext uri="{FF2B5EF4-FFF2-40B4-BE49-F238E27FC236}">
                  <a16:creationId xmlns:a16="http://schemas.microsoft.com/office/drawing/2014/main" id="{8C3E78A8-0854-47F4-9CA0-29B29CDBF61D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5461545" y="4559083"/>
              <a:ext cx="6858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6" name="Line 25">
              <a:extLst>
                <a:ext uri="{FF2B5EF4-FFF2-40B4-BE49-F238E27FC236}">
                  <a16:creationId xmlns:a16="http://schemas.microsoft.com/office/drawing/2014/main" id="{5C5B7F97-6944-41B9-8C9A-3F693FE6D4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004345" y="4787683"/>
              <a:ext cx="11430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Line 26">
              <a:extLst>
                <a:ext uri="{FF2B5EF4-FFF2-40B4-BE49-F238E27FC236}">
                  <a16:creationId xmlns:a16="http://schemas.microsoft.com/office/drawing/2014/main" id="{D5D52BA2-DCA9-4ACC-BCA3-CDDFF021C0B3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5004345" y="4787683"/>
              <a:ext cx="30480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8" name="Line 27">
              <a:extLst>
                <a:ext uri="{FF2B5EF4-FFF2-40B4-BE49-F238E27FC236}">
                  <a16:creationId xmlns:a16="http://schemas.microsoft.com/office/drawing/2014/main" id="{77757AC6-5556-4E7E-A76F-4E5DCCA4C5FA}"/>
                </a:ext>
              </a:extLst>
            </p:cNvPr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004345" y="5473483"/>
              <a:ext cx="99060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Line 28">
              <a:extLst>
                <a:ext uri="{FF2B5EF4-FFF2-40B4-BE49-F238E27FC236}">
                  <a16:creationId xmlns:a16="http://schemas.microsoft.com/office/drawing/2014/main" id="{80305F7A-2C2C-4D33-9559-6ADF8CE744C8}"/>
                </a:ext>
              </a:extLst>
            </p:cNvPr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6147345" y="4863883"/>
              <a:ext cx="76200" cy="609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0" name="Line 29">
              <a:extLst>
                <a:ext uri="{FF2B5EF4-FFF2-40B4-BE49-F238E27FC236}">
                  <a16:creationId xmlns:a16="http://schemas.microsoft.com/office/drawing/2014/main" id="{51547E87-89A6-494F-9BF5-65B8A35AFB35}"/>
                </a:ext>
              </a:extLst>
            </p:cNvPr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6223545" y="54734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1" name="Line 30">
              <a:extLst>
                <a:ext uri="{FF2B5EF4-FFF2-40B4-BE49-F238E27FC236}">
                  <a16:creationId xmlns:a16="http://schemas.microsoft.com/office/drawing/2014/main" id="{383D890E-36B5-4A55-9EE2-676248E1B328}"/>
                </a:ext>
              </a:extLst>
            </p:cNvPr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7823745" y="4863883"/>
              <a:ext cx="3048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25B3BDB1-5A65-46B1-9889-88DEEA8707BB}"/>
                </a:ext>
              </a:extLst>
            </p:cNvPr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375945" y="4787683"/>
              <a:ext cx="1295400" cy="6858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968928AE-207C-4E78-8C80-84A85BF63A30}"/>
                </a:ext>
              </a:extLst>
            </p:cNvPr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6375945" y="4025683"/>
              <a:ext cx="990600" cy="609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461232B4-2B1D-43DE-A8C2-C95195E55EA2}"/>
                </a:ext>
              </a:extLst>
            </p:cNvPr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6071145" y="3720883"/>
              <a:ext cx="1295400" cy="2286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5" name="Line 34">
              <a:extLst>
                <a:ext uri="{FF2B5EF4-FFF2-40B4-BE49-F238E27FC236}">
                  <a16:creationId xmlns:a16="http://schemas.microsoft.com/office/drawing/2014/main" id="{ECE2D3C1-EC5D-4134-8B92-38B639924097}"/>
                </a:ext>
              </a:extLst>
            </p:cNvPr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7595145" y="34922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5DE25D7-C133-4492-AE36-44E900EFDC16}"/>
                </a:ext>
              </a:extLst>
            </p:cNvPr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9271545" y="3111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75B6CF0-DB20-4A41-8D70-C181E446B7AA}"/>
                </a:ext>
              </a:extLst>
            </p:cNvPr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9042945" y="3873283"/>
              <a:ext cx="228600" cy="228600"/>
            </a:xfrm>
            <a:prstGeom prst="ellipse">
              <a:avLst/>
            </a:prstGeom>
            <a:solidFill>
              <a:srgbClr val="BBE0E3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8" name="Line 37">
              <a:extLst>
                <a:ext uri="{FF2B5EF4-FFF2-40B4-BE49-F238E27FC236}">
                  <a16:creationId xmlns:a16="http://schemas.microsoft.com/office/drawing/2014/main" id="{71C870A2-1CDF-4FC6-BA12-17544FE70F84}"/>
                </a:ext>
              </a:extLst>
            </p:cNvPr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8433345" y="34922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39" name="Line 38">
              <a:extLst>
                <a:ext uri="{FF2B5EF4-FFF2-40B4-BE49-F238E27FC236}">
                  <a16:creationId xmlns:a16="http://schemas.microsoft.com/office/drawing/2014/main" id="{45687403-C100-4488-B2AA-D8C2F46E3921}"/>
                </a:ext>
              </a:extLst>
            </p:cNvPr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8433345" y="3263683"/>
              <a:ext cx="83820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0" name="Line 39">
              <a:extLst>
                <a:ext uri="{FF2B5EF4-FFF2-40B4-BE49-F238E27FC236}">
                  <a16:creationId xmlns:a16="http://schemas.microsoft.com/office/drawing/2014/main" id="{797C4E4A-3FFA-4A8D-9398-D33C9A9B1090}"/>
                </a:ext>
              </a:extLst>
            </p:cNvPr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91953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1" name="Line 63">
              <a:extLst>
                <a:ext uri="{FF2B5EF4-FFF2-40B4-BE49-F238E27FC236}">
                  <a16:creationId xmlns:a16="http://schemas.microsoft.com/office/drawing/2014/main" id="{42DE1C21-1215-4EB4-982D-588F2F8EEC8A}"/>
                </a:ext>
              </a:extLst>
            </p:cNvPr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H="1">
              <a:off x="7518945" y="3416083"/>
              <a:ext cx="6858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2" name="Line 64">
              <a:extLst>
                <a:ext uri="{FF2B5EF4-FFF2-40B4-BE49-F238E27FC236}">
                  <a16:creationId xmlns:a16="http://schemas.microsoft.com/office/drawing/2014/main" id="{ECDD8B94-38DE-42AD-99B9-068D47CDC89E}"/>
                </a:ext>
              </a:extLst>
            </p:cNvPr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9119145" y="3339883"/>
              <a:ext cx="228600" cy="5334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3" name="Line 66">
              <a:extLst>
                <a:ext uri="{FF2B5EF4-FFF2-40B4-BE49-F238E27FC236}">
                  <a16:creationId xmlns:a16="http://schemas.microsoft.com/office/drawing/2014/main" id="{4738E68A-3361-44AB-B6B3-B1C9DBFC16AB}"/>
                </a:ext>
              </a:extLst>
            </p:cNvPr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 flipV="1">
              <a:off x="6223545" y="5549683"/>
              <a:ext cx="14478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w="lg" len="lg"/>
              <a:tailEnd type="triangle"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  <p:sp>
          <p:nvSpPr>
            <p:cNvPr id="44" name="Line 68">
              <a:extLst>
                <a:ext uri="{FF2B5EF4-FFF2-40B4-BE49-F238E27FC236}">
                  <a16:creationId xmlns:a16="http://schemas.microsoft.com/office/drawing/2014/main" id="{A54F7C80-9799-4E44-AE8B-90D7A21A2E8D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V="1">
              <a:off x="4470945" y="3797083"/>
              <a:ext cx="609600" cy="457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lg" len="lg"/>
              <a:tailEnd w="lg" len="lg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MS PGothic" pitchFamily="34" charset="-128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/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𝐸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Path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</a:t>
                </a:r>
              </a:p>
              <a:p>
                <a:r>
                  <a:rPr lang="en-US" sz="22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path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&gt;0)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Simple Cycle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simple path plus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𝑣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&gt;0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B75D9C0-2C4C-4924-BD6A-431AFB4C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88" y="3873283"/>
                <a:ext cx="5071028" cy="1785104"/>
              </a:xfrm>
              <a:prstGeom prst="rect">
                <a:avLst/>
              </a:prstGeom>
              <a:blipFill>
                <a:blip r:embed="rId43"/>
                <a:stretch>
                  <a:fillRect l="-1563" t="-1706" b="-6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DE3D51A-4E55-4664-955A-ADA094E11304}"/>
                  </a:ext>
                </a:extLst>
              </p14:cNvPr>
              <p14:cNvContentPartPr/>
              <p14:nvPr/>
            </p14:nvContentPartPr>
            <p14:xfrm>
              <a:off x="407520" y="4461840"/>
              <a:ext cx="6599880" cy="1523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DE3D51A-4E55-4664-955A-ADA094E113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98160" y="4452480"/>
                <a:ext cx="6618600" cy="15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889C1BE-105B-4E03-B528-B80AA8678D5D}"/>
                  </a:ext>
                </a:extLst>
              </p14:cNvPr>
              <p14:cNvContentPartPr/>
              <p14:nvPr/>
            </p14:nvContentPartPr>
            <p14:xfrm>
              <a:off x="9337320" y="3350880"/>
              <a:ext cx="1810800" cy="1305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889C1BE-105B-4E03-B528-B80AA8678D5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327960" y="3341520"/>
                <a:ext cx="1829520" cy="13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2105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6FB17-3A6D-4527-924F-610242A23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To represent a relation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on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have a vertex for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have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every pair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{1,2,3,4}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955DD0-9277-48B2-8CAA-797B9B46ED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136593"/>
              </a:xfrm>
              <a:blipFill>
                <a:blip r:embed="rId3"/>
                <a:stretch>
                  <a:fillRect l="-708" t="-4843" b="-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FFF7F66-F5BE-4A63-B33A-93555ABD6374}"/>
              </a:ext>
            </a:extLst>
          </p:cNvPr>
          <p:cNvSpPr/>
          <p:nvPr/>
        </p:nvSpPr>
        <p:spPr>
          <a:xfrm>
            <a:off x="2981325" y="4129088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2EC956-E887-4184-A2B8-308BD0CF912A}"/>
              </a:ext>
            </a:extLst>
          </p:cNvPr>
          <p:cNvSpPr/>
          <p:nvPr/>
        </p:nvSpPr>
        <p:spPr>
          <a:xfrm>
            <a:off x="2981324" y="5453062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F0F2E3C-6CDC-4DBD-99ED-1ED477C5ADCB}"/>
              </a:ext>
            </a:extLst>
          </p:cNvPr>
          <p:cNvSpPr/>
          <p:nvPr/>
        </p:nvSpPr>
        <p:spPr>
          <a:xfrm>
            <a:off x="6272212" y="545306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7DD80A-2422-4BA0-A61D-EE711ED4AEA1}"/>
              </a:ext>
            </a:extLst>
          </p:cNvPr>
          <p:cNvSpPr/>
          <p:nvPr/>
        </p:nvSpPr>
        <p:spPr>
          <a:xfrm>
            <a:off x="6272213" y="4138613"/>
            <a:ext cx="295275" cy="295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82B340E-3C01-468B-BAF2-4051E9722C4C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>
          <a:xfrm rot="16200000" flipH="1" flipV="1">
            <a:off x="2981325" y="4129088"/>
            <a:ext cx="147638" cy="147638"/>
          </a:xfrm>
          <a:prstGeom prst="curvedConnector4">
            <a:avLst>
              <a:gd name="adj1" fmla="val -154838"/>
              <a:gd name="adj2" fmla="val 254838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1AE75D-942D-4C69-B464-E26EDB93ABD6}"/>
              </a:ext>
            </a:extLst>
          </p:cNvPr>
          <p:cNvCxnSpPr>
            <a:cxnSpLocks/>
          </p:cNvCxnSpPr>
          <p:nvPr/>
        </p:nvCxnSpPr>
        <p:spPr>
          <a:xfrm>
            <a:off x="3276599" y="4202907"/>
            <a:ext cx="2995613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8177E9-89D2-4F54-ADE1-D7D1945F7766}"/>
              </a:ext>
            </a:extLst>
          </p:cNvPr>
          <p:cNvCxnSpPr>
            <a:cxnSpLocks/>
            <a:stCxn id="7" idx="3"/>
            <a:endCxn id="4" idx="5"/>
          </p:cNvCxnSpPr>
          <p:nvPr/>
        </p:nvCxnSpPr>
        <p:spPr>
          <a:xfrm flipH="1" flipV="1">
            <a:off x="3233358" y="4381121"/>
            <a:ext cx="3082097" cy="9525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F8CED42-33B2-4D1D-96FB-92FF29A0964C}"/>
              </a:ext>
            </a:extLst>
          </p:cNvPr>
          <p:cNvCxnSpPr>
            <a:cxnSpLocks/>
            <a:stCxn id="7" idx="4"/>
            <a:endCxn id="5" idx="7"/>
          </p:cNvCxnSpPr>
          <p:nvPr/>
        </p:nvCxnSpPr>
        <p:spPr>
          <a:xfrm flipH="1">
            <a:off x="3233357" y="4433888"/>
            <a:ext cx="3186494" cy="1062416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F6C390D-64ED-4B00-8DD7-38A7CD41AA55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3276599" y="5600700"/>
            <a:ext cx="2995613" cy="1"/>
          </a:xfrm>
          <a:prstGeom prst="straightConnector1">
            <a:avLst/>
          </a:prstGeom>
          <a:ln w="2540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1655B8-C16D-4B42-BFDB-020484D54BB0}"/>
                  </a:ext>
                </a:extLst>
              </p14:cNvPr>
              <p14:cNvContentPartPr/>
              <p14:nvPr/>
            </p14:nvContentPartPr>
            <p14:xfrm>
              <a:off x="894960" y="1091520"/>
              <a:ext cx="10882080" cy="4762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1655B8-C16D-4B42-BFDB-020484D54B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600" y="1082160"/>
                <a:ext cx="10900800" cy="47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1BE7AD4-3A1E-4638-934C-6EB5860AAAED}"/>
                  </a:ext>
                </a:extLst>
              </p14:cNvPr>
              <p14:cNvContentPartPr/>
              <p14:nvPr/>
            </p14:nvContentPartPr>
            <p14:xfrm>
              <a:off x="2710080" y="3370320"/>
              <a:ext cx="8760600" cy="301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1BE7AD4-3A1E-4638-934C-6EB5860AAA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00720" y="3360960"/>
                <a:ext cx="8779320" cy="30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93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402186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“transitive”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symmetric,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not 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⊆{1,2,3,4}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1,2,3,4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transitive,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is transitive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for any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is not a transitive relation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1∈{1,2,3}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923330"/>
              </a:xfrm>
              <a:prstGeom prst="rect">
                <a:avLst/>
              </a:prstGeom>
              <a:blipFill>
                <a:blip r:embed="rId5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40CE97-5ECC-4682-8506-FFCACBAB12C4}"/>
                  </a:ext>
                </a:extLst>
              </p14:cNvPr>
              <p14:cNvContentPartPr/>
              <p14:nvPr/>
            </p14:nvContentPartPr>
            <p14:xfrm>
              <a:off x="180720" y="1802880"/>
              <a:ext cx="6978960" cy="4803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40CE97-5ECC-4682-8506-FFCACBAB12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1360" y="1793520"/>
                <a:ext cx="6997680" cy="48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299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A623C5A-6DF7-4C5B-B0DD-1E3A3E64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3A17E3C-164E-418D-AB8D-50B9E5592C30}"/>
                  </a:ext>
                </a:extLst>
              </p14:cNvPr>
              <p14:cNvContentPartPr/>
              <p14:nvPr/>
            </p14:nvContentPartPr>
            <p14:xfrm>
              <a:off x="1392120" y="1856520"/>
              <a:ext cx="9705600" cy="2448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3A17E3C-164E-418D-AB8D-50B9E5592C3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82760" y="1847160"/>
                <a:ext cx="9724320" cy="24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2301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63B4-3E3D-48AB-9689-295937CC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288C5E2-7775-4C7A-A44F-CA422429C7C6}"/>
              </a:ext>
            </a:extLst>
          </p:cNvPr>
          <p:cNvGrpSpPr/>
          <p:nvPr/>
        </p:nvGrpSpPr>
        <p:grpSpPr>
          <a:xfrm>
            <a:off x="1082303" y="3031299"/>
            <a:ext cx="2432505" cy="1829812"/>
            <a:chOff x="1065970" y="2512180"/>
            <a:chExt cx="2432505" cy="182981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31D062-C33B-45F3-94D3-403B4B80A59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8CFAC54-E4E1-4FA4-AB89-DA6420892FD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783867-8EDA-44C8-99A5-35DCA101BBC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9DD43D-4B87-4B05-A8E4-8522FF2A61E5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818D49-962A-49B2-B4C5-B443B8DF7550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4132DD-1DFF-42BC-862A-40B2564F15E4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A1F539-F787-4EC1-AA93-410461EBC3EC}"/>
              </a:ext>
            </a:extLst>
          </p:cNvPr>
          <p:cNvGrpSpPr/>
          <p:nvPr/>
        </p:nvGrpSpPr>
        <p:grpSpPr>
          <a:xfrm>
            <a:off x="5788788" y="2939332"/>
            <a:ext cx="2432505" cy="1829812"/>
            <a:chOff x="1065970" y="2512180"/>
            <a:chExt cx="2432505" cy="18298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EC32569-CF10-4D88-8841-8067A57875AD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904069" y="25121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3971971-4A6A-46FB-90EB-593EEEF9858D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203176" y="262648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1964E6-955A-4E6C-81A5-A57799326D4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193776" y="3771168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8963EB-0DE7-49E8-8356-B0ED52353C80}"/>
                </a:ext>
              </a:extLst>
            </p:cNvPr>
            <p:cNvSpPr txBox="1"/>
            <p:nvPr/>
          </p:nvSpPr>
          <p:spPr>
            <a:xfrm>
              <a:off x="1065970" y="2855080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A8789A-AA6E-40DC-9157-ACECCF1A71F1}"/>
                </a:ext>
              </a:extLst>
            </p:cNvPr>
            <p:cNvSpPr txBox="1"/>
            <p:nvPr/>
          </p:nvSpPr>
          <p:spPr>
            <a:xfrm>
              <a:off x="2422376" y="3880327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7EC955-6EE7-4AB9-B8B3-CE7F6AFA5C09}"/>
                </a:ext>
              </a:extLst>
            </p:cNvPr>
            <p:cNvSpPr txBox="1"/>
            <p:nvPr/>
          </p:nvSpPr>
          <p:spPr>
            <a:xfrm>
              <a:off x="3132669" y="2644854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Franklin Gothic Medium"/>
                  <a:cs typeface="Franklin Gothic Medium"/>
                </a:rPr>
                <a:t>2</a:t>
              </a:r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02C0269B-059A-425E-9596-9B0C9A479B8D}"/>
              </a:ext>
            </a:extLst>
          </p:cNvPr>
          <p:cNvSpPr/>
          <p:nvPr/>
        </p:nvSpPr>
        <p:spPr>
          <a:xfrm>
            <a:off x="1492709" y="3079734"/>
            <a:ext cx="1420585" cy="166256"/>
          </a:xfrm>
          <a:custGeom>
            <a:avLst/>
            <a:gdLst>
              <a:gd name="connsiteX0" fmla="*/ 0 w 1420585"/>
              <a:gd name="connsiteY0" fmla="*/ 166256 h 166256"/>
              <a:gd name="connsiteX1" fmla="*/ 604157 w 1420585"/>
              <a:gd name="connsiteY1" fmla="*/ 2971 h 166256"/>
              <a:gd name="connsiteX2" fmla="*/ 1420585 w 1420585"/>
              <a:gd name="connsiteY2" fmla="*/ 76449 h 16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585" h="166256">
                <a:moveTo>
                  <a:pt x="0" y="166256"/>
                </a:moveTo>
                <a:cubicBezTo>
                  <a:pt x="183696" y="92097"/>
                  <a:pt x="367393" y="17939"/>
                  <a:pt x="604157" y="2971"/>
                </a:cubicBezTo>
                <a:cubicBezTo>
                  <a:pt x="840921" y="-11997"/>
                  <a:pt x="1130753" y="32226"/>
                  <a:pt x="1420585" y="76449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32C3AC75-8A4B-4ACB-A0DD-2FD3A244D1F3}"/>
              </a:ext>
            </a:extLst>
          </p:cNvPr>
          <p:cNvSpPr/>
          <p:nvPr/>
        </p:nvSpPr>
        <p:spPr>
          <a:xfrm>
            <a:off x="1509037" y="3319469"/>
            <a:ext cx="1412422" cy="204672"/>
          </a:xfrm>
          <a:custGeom>
            <a:avLst/>
            <a:gdLst>
              <a:gd name="connsiteX0" fmla="*/ 1412422 w 1412422"/>
              <a:gd name="connsiteY0" fmla="*/ 0 h 204672"/>
              <a:gd name="connsiteX1" fmla="*/ 604157 w 1412422"/>
              <a:gd name="connsiteY1" fmla="*/ 204107 h 204672"/>
              <a:gd name="connsiteX2" fmla="*/ 0 w 1412422"/>
              <a:gd name="connsiteY2" fmla="*/ 48986 h 2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2422" h="204672">
                <a:moveTo>
                  <a:pt x="1412422" y="0"/>
                </a:moveTo>
                <a:cubicBezTo>
                  <a:pt x="1125991" y="97971"/>
                  <a:pt x="839561" y="195943"/>
                  <a:pt x="604157" y="204107"/>
                </a:cubicBezTo>
                <a:cubicBezTo>
                  <a:pt x="368753" y="212271"/>
                  <a:pt x="184376" y="130628"/>
                  <a:pt x="0" y="48986"/>
                </a:cubicBez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09ABB432-5D44-4556-B22C-2B4FA6A72D4E}"/>
              </a:ext>
            </a:extLst>
          </p:cNvPr>
          <p:cNvSpPr/>
          <p:nvPr/>
        </p:nvSpPr>
        <p:spPr>
          <a:xfrm>
            <a:off x="1500873" y="3515412"/>
            <a:ext cx="710293" cy="783771"/>
          </a:xfrm>
          <a:custGeom>
            <a:avLst/>
            <a:gdLst>
              <a:gd name="connsiteX0" fmla="*/ 0 w 710293"/>
              <a:gd name="connsiteY0" fmla="*/ 0 h 783771"/>
              <a:gd name="connsiteX1" fmla="*/ 710293 w 710293"/>
              <a:gd name="connsiteY1" fmla="*/ 783771 h 78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0293" h="783771">
                <a:moveTo>
                  <a:pt x="0" y="0"/>
                </a:moveTo>
                <a:lnTo>
                  <a:pt x="710293" y="783771"/>
                </a:lnTo>
              </a:path>
            </a:pathLst>
          </a:custGeom>
          <a:noFill/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7B00FE7F-907D-46AF-8503-551F6BABF353}"/>
              </a:ext>
            </a:extLst>
          </p:cNvPr>
          <p:cNvSpPr/>
          <p:nvPr/>
        </p:nvSpPr>
        <p:spPr>
          <a:xfrm>
            <a:off x="3166387" y="2772263"/>
            <a:ext cx="376484" cy="351263"/>
          </a:xfrm>
          <a:custGeom>
            <a:avLst/>
            <a:gdLst>
              <a:gd name="connsiteX0" fmla="*/ 0 w 376484"/>
              <a:gd name="connsiteY0" fmla="*/ 261456 h 351263"/>
              <a:gd name="connsiteX1" fmla="*/ 277586 w 376484"/>
              <a:gd name="connsiteY1" fmla="*/ 199 h 351263"/>
              <a:gd name="connsiteX2" fmla="*/ 367393 w 376484"/>
              <a:gd name="connsiteY2" fmla="*/ 220635 h 351263"/>
              <a:gd name="connsiteX3" fmla="*/ 81643 w 376484"/>
              <a:gd name="connsiteY3" fmla="*/ 351263 h 35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484" h="351263">
                <a:moveTo>
                  <a:pt x="0" y="261456"/>
                </a:moveTo>
                <a:cubicBezTo>
                  <a:pt x="108177" y="134229"/>
                  <a:pt x="216354" y="7003"/>
                  <a:pt x="277586" y="199"/>
                </a:cubicBezTo>
                <a:cubicBezTo>
                  <a:pt x="338818" y="-6605"/>
                  <a:pt x="400050" y="162124"/>
                  <a:pt x="367393" y="220635"/>
                </a:cubicBezTo>
                <a:cubicBezTo>
                  <a:pt x="334736" y="279146"/>
                  <a:pt x="208189" y="315204"/>
                  <a:pt x="81643" y="351263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FB3714B5-B6E8-450D-B408-A27FCA54BE7F}"/>
              </a:ext>
            </a:extLst>
          </p:cNvPr>
          <p:cNvSpPr/>
          <p:nvPr/>
        </p:nvSpPr>
        <p:spPr>
          <a:xfrm>
            <a:off x="2456094" y="3352126"/>
            <a:ext cx="563336" cy="906236"/>
          </a:xfrm>
          <a:custGeom>
            <a:avLst/>
            <a:gdLst>
              <a:gd name="connsiteX0" fmla="*/ 563336 w 563336"/>
              <a:gd name="connsiteY0" fmla="*/ 0 h 906236"/>
              <a:gd name="connsiteX1" fmla="*/ 0 w 563336"/>
              <a:gd name="connsiteY1" fmla="*/ 906236 h 90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336" h="906236">
                <a:moveTo>
                  <a:pt x="563336" y="0"/>
                </a:moveTo>
                <a:lnTo>
                  <a:pt x="0" y="906236"/>
                </a:ln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AB7B2C03-BCAD-4A06-AB1A-24CDB4E596D9}"/>
              </a:ext>
            </a:extLst>
          </p:cNvPr>
          <p:cNvSpPr/>
          <p:nvPr/>
        </p:nvSpPr>
        <p:spPr>
          <a:xfrm>
            <a:off x="1468216" y="3621548"/>
            <a:ext cx="653143" cy="767442"/>
          </a:xfrm>
          <a:custGeom>
            <a:avLst/>
            <a:gdLst>
              <a:gd name="connsiteX0" fmla="*/ 653143 w 653143"/>
              <a:gd name="connsiteY0" fmla="*/ 767442 h 767442"/>
              <a:gd name="connsiteX1" fmla="*/ 114300 w 653143"/>
              <a:gd name="connsiteY1" fmla="*/ 530678 h 767442"/>
              <a:gd name="connsiteX2" fmla="*/ 0 w 653143"/>
              <a:gd name="connsiteY2" fmla="*/ 0 h 76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767442">
                <a:moveTo>
                  <a:pt x="653143" y="767442"/>
                </a:moveTo>
                <a:cubicBezTo>
                  <a:pt x="438150" y="713013"/>
                  <a:pt x="223157" y="658585"/>
                  <a:pt x="114300" y="530678"/>
                </a:cubicBezTo>
                <a:cubicBezTo>
                  <a:pt x="5443" y="402771"/>
                  <a:pt x="2721" y="201385"/>
                  <a:pt x="0" y="0"/>
                </a:cubicBezTo>
              </a:path>
            </a:pathLst>
          </a:custGeom>
          <a:noFill/>
          <a:ln>
            <a:solidFill>
              <a:srgbClr val="00B05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F42D8B5F-284A-4509-A97F-A3979E27A128}"/>
              </a:ext>
            </a:extLst>
          </p:cNvPr>
          <p:cNvSpPr/>
          <p:nvPr/>
        </p:nvSpPr>
        <p:spPr>
          <a:xfrm>
            <a:off x="6203501" y="2959747"/>
            <a:ext cx="1379765" cy="163779"/>
          </a:xfrm>
          <a:custGeom>
            <a:avLst/>
            <a:gdLst>
              <a:gd name="connsiteX0" fmla="*/ 0 w 1379765"/>
              <a:gd name="connsiteY0" fmla="*/ 163779 h 163779"/>
              <a:gd name="connsiteX1" fmla="*/ 775608 w 1379765"/>
              <a:gd name="connsiteY1" fmla="*/ 493 h 163779"/>
              <a:gd name="connsiteX2" fmla="*/ 1379765 w 1379765"/>
              <a:gd name="connsiteY2" fmla="*/ 122958 h 16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9765" h="163779">
                <a:moveTo>
                  <a:pt x="0" y="163779"/>
                </a:moveTo>
                <a:cubicBezTo>
                  <a:pt x="272823" y="85537"/>
                  <a:pt x="545647" y="7296"/>
                  <a:pt x="775608" y="493"/>
                </a:cubicBezTo>
                <a:cubicBezTo>
                  <a:pt x="1005569" y="-6310"/>
                  <a:pt x="1192667" y="58324"/>
                  <a:pt x="1379765" y="122958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4A97931-FDE4-407F-BE91-9A5A3E186183}"/>
              </a:ext>
            </a:extLst>
          </p:cNvPr>
          <p:cNvSpPr/>
          <p:nvPr/>
        </p:nvSpPr>
        <p:spPr>
          <a:xfrm>
            <a:off x="6187173" y="3270483"/>
            <a:ext cx="751114" cy="914400"/>
          </a:xfrm>
          <a:custGeom>
            <a:avLst/>
            <a:gdLst>
              <a:gd name="connsiteX0" fmla="*/ 0 w 751114"/>
              <a:gd name="connsiteY0" fmla="*/ 0 h 914400"/>
              <a:gd name="connsiteX1" fmla="*/ 751114 w 751114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1114" h="914400">
                <a:moveTo>
                  <a:pt x="0" y="0"/>
                </a:moveTo>
                <a:lnTo>
                  <a:pt x="751114" y="914400"/>
                </a:ln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0">
            <a:extLst>
              <a:ext uri="{FF2B5EF4-FFF2-40B4-BE49-F238E27FC236}">
                <a16:creationId xmlns:a16="http://schemas.microsoft.com/office/drawing/2014/main" id="{8DFF7386-FA3D-4471-850F-F6905C7A6A5B}"/>
              </a:ext>
            </a:extLst>
          </p:cNvPr>
          <p:cNvSpPr/>
          <p:nvPr/>
        </p:nvSpPr>
        <p:spPr>
          <a:xfrm>
            <a:off x="5542805" y="2796612"/>
            <a:ext cx="366782" cy="408557"/>
          </a:xfrm>
          <a:custGeom>
            <a:avLst/>
            <a:gdLst>
              <a:gd name="connsiteX0" fmla="*/ 325961 w 366782"/>
              <a:gd name="connsiteY0" fmla="*/ 408557 h 408557"/>
              <a:gd name="connsiteX1" fmla="*/ 7554 w 366782"/>
              <a:gd name="connsiteY1" fmla="*/ 318750 h 408557"/>
              <a:gd name="connsiteX2" fmla="*/ 121854 w 366782"/>
              <a:gd name="connsiteY2" fmla="*/ 343 h 408557"/>
              <a:gd name="connsiteX3" fmla="*/ 366782 w 366782"/>
              <a:gd name="connsiteY3" fmla="*/ 269764 h 40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82" h="408557">
                <a:moveTo>
                  <a:pt x="325961" y="408557"/>
                </a:moveTo>
                <a:cubicBezTo>
                  <a:pt x="183766" y="397671"/>
                  <a:pt x="41572" y="386786"/>
                  <a:pt x="7554" y="318750"/>
                </a:cubicBezTo>
                <a:cubicBezTo>
                  <a:pt x="-26464" y="250714"/>
                  <a:pt x="61983" y="8507"/>
                  <a:pt x="121854" y="343"/>
                </a:cubicBezTo>
                <a:cubicBezTo>
                  <a:pt x="181725" y="-7821"/>
                  <a:pt x="274253" y="130971"/>
                  <a:pt x="366782" y="269764"/>
                </a:cubicBezTo>
              </a:path>
            </a:pathLst>
          </a:custGeom>
          <a:noFill/>
          <a:ln>
            <a:solidFill>
              <a:srgbClr val="C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/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6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ctrlP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6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6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600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∘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</a:rPr>
                      <m:t>𝑹</m:t>
                    </m:r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every pair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𝑅</m:t>
                    </m:r>
                  </m:oMath>
                </a14:m>
                <a:r>
                  <a:rPr lang="en-US" sz="2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∈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𝑆</m:t>
                    </m:r>
                  </m:oMath>
                </a14:m>
                <a:endParaRPr lang="en-US" sz="26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FDA315-5C91-4577-B2A7-7059C9F0C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80" y="1519597"/>
                <a:ext cx="10826618" cy="892552"/>
              </a:xfrm>
              <a:prstGeom prst="rect">
                <a:avLst/>
              </a:prstGeom>
              <a:blipFill>
                <a:blip r:embed="rId8"/>
                <a:stretch>
                  <a:fillRect l="-1014" t="-5442" b="-17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CFC5F7-48CF-4F8F-84A1-C930FEA312B3}"/>
                  </a:ext>
                </a:extLst>
              </p14:cNvPr>
              <p14:cNvContentPartPr/>
              <p14:nvPr/>
            </p14:nvContentPartPr>
            <p14:xfrm>
              <a:off x="1686960" y="1932120"/>
              <a:ext cx="2863080" cy="15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CFC5F7-48CF-4F8F-84A1-C930FEA312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77600" y="1922760"/>
                <a:ext cx="288180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0808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3939-EBFB-4FD6-B486-457BC879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Relations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if and only if there is a path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 find that on the graph!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9DED1A-A675-4AB6-98AD-D530D5A2FE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82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More Powers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BF0AFF-9D7B-4351-8B05-7C702CFD4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two vertices in a graph,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be a relation on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The connectivity relation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consists of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(i.e.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Note we’re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(the textbook makes the unusual choice of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2E1E11-F25C-4061-B389-910634EBE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177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What’s the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256918A-53FC-47EF-AA07-C32AD9032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also the “reflexive-transitive closure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dirty="0"/>
              </a:p>
              <a:p>
                <a:r>
                  <a:rPr lang="en-US" dirty="0"/>
                  <a:t>It answers the question “what’s the minimum amount of edges I would need to add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to make it reflexive and transitive.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care about that? The transitive-reflexive closure can be a summary of data – you might want to precompute it so you can easily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can reach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instead of recomputing it every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64263-B034-4F19-AB66-A5E3FB2CA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933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79200-D90E-44A3-B9AD-0EB932CFE1F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Calculating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C79200-D90E-44A3-B9AD-0EB932CFE1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11B0C-915A-498F-8E5A-A51C549E7F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vertex, add an edge from it to itself</a:t>
                </a:r>
              </a:p>
              <a:p>
                <a:r>
                  <a:rPr lang="en-US" dirty="0"/>
                  <a:t>While there is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but not the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How would you do this in code?</a:t>
                </a:r>
              </a:p>
              <a:p>
                <a:r>
                  <a:rPr lang="en-US" dirty="0"/>
                  <a:t>You could just iteratively add edges (would take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if you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in the set).</a:t>
                </a:r>
              </a:p>
              <a:p>
                <a:r>
                  <a:rPr lang="en-US" dirty="0"/>
                  <a:t>But there are tricks to do it faster (by about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factor) – take CSE 421 to learn them!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A11B0C-915A-498F-8E5A-A51C549E7F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33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30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BC9F-93D9-4FE6-94ED-4107186D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and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B0F-1B9F-4971-BEE2-D36DCDF87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how each property will show up in the graph of a relation.</a:t>
            </a:r>
          </a:p>
          <a:p>
            <a:pPr marL="0" indent="0">
              <a:buNone/>
            </a:pPr>
            <a:r>
              <a:rPr lang="en-US" dirty="0"/>
              <a:t>Reflexive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Antisymmetric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253625-4831-4FDC-89DA-D3AB211E169D}"/>
              </a:ext>
            </a:extLst>
          </p:cNvPr>
          <p:cNvSpPr txBox="1"/>
          <p:nvPr/>
        </p:nvSpPr>
        <p:spPr>
          <a:xfrm>
            <a:off x="1070708" y="2485292"/>
            <a:ext cx="9519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vertex has a “self-loop” (an edge from the vertex to itself)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C04A-4D96-4B2D-A176-8EC38157360A}"/>
              </a:ext>
            </a:extLst>
          </p:cNvPr>
          <p:cNvSpPr txBox="1"/>
          <p:nvPr/>
        </p:nvSpPr>
        <p:spPr>
          <a:xfrm>
            <a:off x="1070707" y="3680211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edge has its “reverse edge” (going the other way) also in the graph.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476D4F-3A51-4D20-96F0-CE400A8A1F58}"/>
              </a:ext>
            </a:extLst>
          </p:cNvPr>
          <p:cNvSpPr txBox="1"/>
          <p:nvPr/>
        </p:nvSpPr>
        <p:spPr>
          <a:xfrm>
            <a:off x="1070707" y="4746605"/>
            <a:ext cx="10042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 edge has its “reverse edge” (going the other way) also in the graph.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/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there’s a length-2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there’s a direct edge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81CD50-98E0-4AF6-919B-23BE78FAE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07" y="5812999"/>
                <a:ext cx="10042769" cy="461665"/>
              </a:xfrm>
              <a:prstGeom prst="rect">
                <a:avLst/>
              </a:prstGeom>
              <a:blipFill>
                <a:blip r:embed="rId2"/>
                <a:stretch>
                  <a:fillRect l="-97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703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20E55D-AF3B-497C-AEA9-61F74DD7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Misconceptions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185ED-9221-471F-BDFF-B04C53623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C79A-D9E5-4816-93F9-3F542904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57B15-0293-4032-969C-417A63FB5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“Every properly ordered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pairs has two consecutive people wearing gold hats.”</a:t>
                </a:r>
              </a:p>
              <a:p>
                <a:endParaRPr lang="en-US" dirty="0"/>
              </a:p>
              <a:p>
                <a:r>
                  <a:rPr lang="en-US" dirty="0"/>
                  <a:t>We need to show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statement in the inductive step.</a:t>
                </a:r>
              </a:p>
              <a:p>
                <a:r>
                  <a:rPr lang="en-US" dirty="0"/>
                  <a:t>To prove a for all statement, the first thing we do in our proof is…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Introduce an arbitrary variable!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657B15-0293-4032-969C-417A63FB5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DD17EC8-C7C8-4102-9E2C-83ACDA05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39" y="1402703"/>
            <a:ext cx="12192000" cy="10983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569A2A-E87F-41BD-8106-361AAD1B879C}"/>
                  </a:ext>
                </a:extLst>
              </p14:cNvPr>
              <p14:cNvContentPartPr/>
              <p14:nvPr/>
            </p14:nvContentPartPr>
            <p14:xfrm>
              <a:off x="312120" y="2051280"/>
              <a:ext cx="5608080" cy="399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569A2A-E87F-41BD-8106-361AAD1B87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2760" y="2041920"/>
                <a:ext cx="5626800" cy="400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23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14:cNvPr>
              <p14:cNvContentPartPr/>
              <p14:nvPr/>
            </p14:nvContentPartPr>
            <p14:xfrm>
              <a:off x="3699360" y="4087800"/>
              <a:ext cx="1236960" cy="88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4BCFA3-91B1-4A7F-AF15-95FD703583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90000" y="4078440"/>
                <a:ext cx="12556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/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This was a proof that the relation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{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≡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𝒎𝒐𝒅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}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symmetric!</a:t>
                </a:r>
              </a:p>
              <a:p>
                <a:pPr algn="ctr"/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It was actually overkill to show if and only if. Showing just one direction turns out to be enough!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7328E0-96D0-45EC-91E0-623E0EA77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7" y="3528754"/>
                <a:ext cx="11739053" cy="1996723"/>
              </a:xfrm>
              <a:prstGeom prst="rect">
                <a:avLst/>
              </a:prstGeom>
              <a:blipFill>
                <a:blip r:embed="rId5"/>
                <a:stretch>
                  <a:fillRect l="-987" r="-1974" b="-36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1A8054-F2D8-424F-B428-92D8A0A83592}"/>
                  </a:ext>
                </a:extLst>
              </p14:cNvPr>
              <p14:cNvContentPartPr/>
              <p14:nvPr/>
            </p14:nvContentPartPr>
            <p14:xfrm>
              <a:off x="132480" y="1405080"/>
              <a:ext cx="9236880" cy="4164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1A8054-F2D8-424F-B428-92D8A0A835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3120" y="1395720"/>
                <a:ext cx="9255600" cy="41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5DAC-632F-4D4C-B01D-6AD23621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CBEE0-8C91-4AA3-93E1-F63C7B0CC1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if you didn’t start with “let L be an arbitrary properly ordered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pairs of people” you didn’t start in the right place.</a:t>
                </a:r>
              </a:p>
              <a:p>
                <a:endParaRPr lang="en-US" dirty="0"/>
              </a:p>
              <a:p>
                <a:r>
                  <a:rPr lang="en-US" dirty="0"/>
                  <a:t>If you started with “an arbitrary properly ordered line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pairs”</a:t>
                </a:r>
              </a:p>
              <a:p>
                <a:r>
                  <a:rPr lang="en-US" dirty="0"/>
                  <a:t>There’s not formally a way to argue that “by listing out all the possible alterations I could think of, I’ll end up with all the possible lines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” </a:t>
                </a:r>
              </a:p>
              <a:p>
                <a:pPr lvl="1"/>
                <a:r>
                  <a:rPr lang="en-US" dirty="0"/>
                  <a:t>You might have (you probably did) but it’s still not a rigorous argument of a </a:t>
                </a:r>
                <a:r>
                  <a:rPr lang="en-US" dirty="0" err="1"/>
                  <a:t>forall</a:t>
                </a:r>
                <a:r>
                  <a:rPr lang="en-US" dirty="0"/>
                  <a:t> statement if you don’t start with an arbitrary line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CBEE0-8C91-4AA3-93E1-F63C7B0CC1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529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0CB4-F8F7-4B34-B3B0-82F1AB16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01C8-3FD8-41D7-8E51-21B9685565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kind of attempted induction argument (where you “build up” to a supposedly arbitrary element from an arbitrary smaller element) easily hides bugs. For that reason it’s not logically valid.</a:t>
                </a:r>
              </a:p>
              <a:p>
                <a:pPr lvl="1"/>
                <a:r>
                  <a:rPr lang="en-US" dirty="0"/>
                  <a:t>See: HW6 P6.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Never ever </a:t>
                </a:r>
                <a:r>
                  <a:rPr lang="en-US" dirty="0" err="1"/>
                  <a:t>ever</a:t>
                </a:r>
                <a:r>
                  <a:rPr lang="en-US" dirty="0"/>
                  <a:t> try to prove a “for all” induction by building up (ever).</a:t>
                </a:r>
              </a:p>
              <a:p>
                <a:pPr lvl="1"/>
                <a:r>
                  <a:rPr lang="en-US" dirty="0"/>
                  <a:t>Always start with the arbitrary big thing (the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thing) and find the smaller thing inside.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There is no rule of inference that says “I started with an arbitrary thing and did some alterations and it’s now an arbitrary other thing”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01C8-3FD8-41D7-8E51-21B9685565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0065D0-5953-4D77-A4BC-6E124624722E}"/>
                  </a:ext>
                </a:extLst>
              </p14:cNvPr>
              <p14:cNvContentPartPr/>
              <p14:nvPr/>
            </p14:nvContentPartPr>
            <p14:xfrm>
              <a:off x="285120" y="644040"/>
              <a:ext cx="10573560" cy="5270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0065D0-5953-4D77-A4BC-6E12462472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760" y="634680"/>
                <a:ext cx="10592280" cy="52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788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9B76-98C1-4741-9DA5-DFF44E57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6C5FE-2A59-486B-962F-D815B099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wait…don’t we just do that when we prove inequalities by induction?</a:t>
            </a:r>
          </a:p>
          <a:p>
            <a:endParaRPr lang="en-US" dirty="0"/>
          </a:p>
          <a:p>
            <a:r>
              <a:rPr lang="en-US" dirty="0"/>
              <a:t>Nope! </a:t>
            </a:r>
          </a:p>
          <a:p>
            <a:r>
              <a:rPr lang="en-US" dirty="0"/>
              <a:t>1. Inequalities aren’t for-all statements (or if they are you introduce the variable at the start, like we did for that string induction proof)</a:t>
            </a:r>
          </a:p>
          <a:p>
            <a:r>
              <a:rPr lang="en-US" dirty="0"/>
              <a:t>2. We prove inequalities the normal way we prove inequalities (either starting from a fact you know and deriving the desired inequality, or starting from the left hand side and altering it until you get the right hand side).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01B1A2F-C402-4731-8CFB-259A10ABDBC2}"/>
                  </a:ext>
                </a:extLst>
              </p14:cNvPr>
              <p14:cNvContentPartPr/>
              <p14:nvPr/>
            </p14:nvContentPartPr>
            <p14:xfrm>
              <a:off x="730440" y="785520"/>
              <a:ext cx="6771240" cy="283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01B1A2F-C402-4731-8CFB-259A10ABDB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1080" y="776160"/>
                <a:ext cx="6789960" cy="28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521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67B2-97D1-40DC-87D6-F117C35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3638C-B965-406F-B0E3-46CF3F8E2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wait, don’t we “build up” when we do structural induction?</a:t>
            </a:r>
          </a:p>
          <a:p>
            <a:r>
              <a:rPr lang="en-US" dirty="0"/>
              <a:t>Nope!</a:t>
            </a:r>
          </a:p>
          <a:p>
            <a:endParaRPr lang="en-US" dirty="0"/>
          </a:p>
          <a:p>
            <a:r>
              <a:rPr lang="en-US" dirty="0"/>
              <a:t>The recursive definition in structural induction guarantees us what the arbitrary element looks like…it’s made up of two ‘smaller’ elements in the set.</a:t>
            </a:r>
          </a:p>
          <a:p>
            <a:r>
              <a:rPr lang="en-US" dirty="0"/>
              <a:t>…and the template just lets us skip the words “let T be arbitrary, by the recursive definition, T is of the form…”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5C0899-C94C-44AF-92AF-ABC13ED271C3}"/>
                  </a:ext>
                </a:extLst>
              </p14:cNvPr>
              <p14:cNvContentPartPr/>
              <p14:nvPr/>
            </p14:nvContentPartPr>
            <p14:xfrm>
              <a:off x="246240" y="2076480"/>
              <a:ext cx="11440080" cy="3384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5C0899-C94C-44AF-92AF-ABC13ED271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880" y="2067120"/>
                <a:ext cx="11458800" cy="340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228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012C-E447-4D2C-BDA4-0161AAA0A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2D0E4-78E4-41E2-99B4-8D6B5133A3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 wait, that stamp collecting problem. We definitely started with the small one there.</a:t>
                </a:r>
              </a:p>
              <a:p>
                <a:endParaRPr lang="en-US" dirty="0"/>
              </a:p>
              <a:p>
                <a:r>
                  <a:rPr lang="en-US" dirty="0"/>
                  <a:t>The stamp collecting induction was an exists statement (there is a way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So yeah, we definitely didn’t have anything arbitrary there. </a:t>
                </a:r>
              </a:p>
              <a:p>
                <a:r>
                  <a:rPr lang="en-US" dirty="0"/>
                  <a:t>Nor would we expect to – it was an exists statement!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B2D0E4-78E4-41E2-99B4-8D6B5133A3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4A6E7D-A121-464E-843D-EB1EFEE37DA7}"/>
                  </a:ext>
                </a:extLst>
              </p14:cNvPr>
              <p14:cNvContentPartPr/>
              <p14:nvPr/>
            </p14:nvContentPartPr>
            <p14:xfrm>
              <a:off x="223920" y="2835000"/>
              <a:ext cx="7245000" cy="198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4A6E7D-A121-464E-843D-EB1EFEE37D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560" y="2825640"/>
                <a:ext cx="7263720" cy="20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2409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A5489-8E62-453F-9598-42EE0CAB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7B4C-374C-49FD-88BD-F373D3C6E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 from the TAs</a:t>
            </a:r>
          </a:p>
          <a:p>
            <a:r>
              <a:rPr lang="en-US" dirty="0"/>
              <a:t>Be careful with set-builder notation</a:t>
            </a:r>
          </a:p>
          <a:p>
            <a:endParaRPr lang="en-US" dirty="0"/>
          </a:p>
          <a:p>
            <a:r>
              <a:rPr lang="en-US" dirty="0"/>
              <a:t>Using variables you’ve defined in spots where dummy variables are expected:</a:t>
            </a:r>
          </a:p>
          <a:p>
            <a:r>
              <a:rPr lang="en-US" dirty="0"/>
              <a:t>1. Does not mean what you think it means.</a:t>
            </a:r>
          </a:p>
          <a:p>
            <a:r>
              <a:rPr lang="en-US" dirty="0"/>
              <a:t>2. “Hurts [your TA’s] brain”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DE82FE-C24D-43F7-BD04-98C0B42139AD}"/>
                  </a:ext>
                </a:extLst>
              </p14:cNvPr>
              <p14:cNvContentPartPr/>
              <p14:nvPr/>
            </p14:nvContentPartPr>
            <p14:xfrm>
              <a:off x="410400" y="2525040"/>
              <a:ext cx="847800" cy="7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DE82FE-C24D-43F7-BD04-98C0B42139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1040" y="2515680"/>
                <a:ext cx="86652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401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33B4B-8C75-491F-8520-2DD496CF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F93B2-3772-4A1C-ADD1-997CA55AF7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lot like a local variable in Java.</a:t>
                </a:r>
              </a:p>
              <a:p>
                <a:r>
                  <a:rPr lang="en-US" dirty="0"/>
                  <a:t>It means something only inside its method.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dummy variable. It means something inside the integral, (so you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) but wouldn’t necessarily mean anything outside.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dummy variable.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≥5}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dummy variable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F93B2-3772-4A1C-ADD1-997CA55AF7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4EE182-74C5-4038-A45C-302E9AB14710}"/>
                  </a:ext>
                </a:extLst>
              </p14:cNvPr>
              <p14:cNvContentPartPr/>
              <p14:nvPr/>
            </p14:nvContentPartPr>
            <p14:xfrm>
              <a:off x="158400" y="3048840"/>
              <a:ext cx="2713680" cy="2489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4EE182-74C5-4038-A45C-302E9AB14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040" y="3039480"/>
                <a:ext cx="2732400" cy="250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8776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60FD-4FB3-454D-859D-CDD17C7F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Dummy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021E7-5DFD-4A92-A11C-0430808F71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if you said something like</a:t>
                </a:r>
                <a:br>
                  <a:rPr lang="en-US" dirty="0"/>
                </a:b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element of output,</a:t>
                </a:r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this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not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021E7-5DFD-4A92-A11C-0430808F7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65B81C5-0E1C-4200-BB82-5F94E1223AB6}"/>
                  </a:ext>
                </a:extLst>
              </p14:cNvPr>
              <p14:cNvContentPartPr/>
              <p14:nvPr/>
            </p14:nvContentPartPr>
            <p14:xfrm>
              <a:off x="1107360" y="2175120"/>
              <a:ext cx="5508360" cy="1203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65B81C5-0E1C-4200-BB82-5F94E1223A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8000" y="2165760"/>
                <a:ext cx="5527080" cy="12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316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F8D4-67C8-439A-8EBC-5664729E7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DDF74-DBE1-4035-8D00-6C57B7587C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you’re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Your first step should </a:t>
                </a:r>
                <a:r>
                  <a:rPr lang="en-US" b="1" dirty="0"/>
                  <a:t>always </a:t>
                </a:r>
                <a:r>
                  <a:rPr lang="en-US" dirty="0"/>
                  <a:t>be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 lot of you had attempted proofs where you tried to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:∃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and modify the inside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Don’t do this. It’s never how you do a set proof.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2DDF74-DBE1-4035-8D00-6C57B7587C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C39269-12BB-4FB5-9BB1-911591BF69B2}"/>
                  </a:ext>
                </a:extLst>
              </p14:cNvPr>
              <p14:cNvContentPartPr/>
              <p14:nvPr/>
            </p14:nvContentPartPr>
            <p14:xfrm>
              <a:off x="325440" y="1893960"/>
              <a:ext cx="5936760" cy="40359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C39269-12BB-4FB5-9BB1-911591BF69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080" y="1884600"/>
                <a:ext cx="5955480" cy="40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9575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D5AB3-EE20-44C3-84AC-6799DBF4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FB848-3301-424D-8D72-704DE26C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This was a hard problem.</a:t>
            </a:r>
            <a:r>
              <a:rPr lang="en-US" dirty="0"/>
              <a:t> </a:t>
            </a:r>
          </a:p>
          <a:p>
            <a:r>
              <a:rPr lang="en-US" dirty="0"/>
              <a:t>It’s what we call a “synthesis” problem – applying familiar ideas and techniques in new combinations.</a:t>
            </a:r>
          </a:p>
          <a:p>
            <a:r>
              <a:rPr lang="en-US" dirty="0"/>
              <a:t>You should expect these types of problems in all of your future courses if you haven’t seen them already; the end goal of university education is synthesis. </a:t>
            </a:r>
          </a:p>
          <a:p>
            <a:endParaRPr lang="en-US" dirty="0"/>
          </a:p>
          <a:p>
            <a:r>
              <a:rPr lang="en-US" dirty="0"/>
              <a:t>You needed to combine set proofs, set builder notation, quantifier notation (both exists and for-all) to do this problem.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5AA12C-6D38-478C-9437-381B8B99DE97}"/>
                  </a:ext>
                </a:extLst>
              </p14:cNvPr>
              <p14:cNvContentPartPr/>
              <p14:nvPr/>
            </p14:nvContentPartPr>
            <p14:xfrm>
              <a:off x="321480" y="2985120"/>
              <a:ext cx="518400" cy="2822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5AA12C-6D38-478C-9437-381B8B99DE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2120" y="2975760"/>
                <a:ext cx="537120" cy="28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12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BD24-BA6F-4334-BAB0-19BD167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also done a proof of transitivity!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895599"/>
                <a:ext cx="11187258" cy="3413761"/>
              </a:xfrm>
            </p:spPr>
            <p:txBody>
              <a:bodyPr/>
              <a:lstStyle/>
              <a:p>
                <a:r>
                  <a:rPr lang="en-US" dirty="0"/>
                  <a:t>You did this proof on HW4. You were showing: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 transitive relation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BBCFE3-D8AD-41B8-99CE-57DA9ACEA3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895599"/>
                <a:ext cx="11187258" cy="3413761"/>
              </a:xfrm>
              <a:blipFill>
                <a:blip r:embed="rId2"/>
                <a:stretch>
                  <a:fillRect l="-654" t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3BFF945-F603-48A4-90F7-AB4DD7B5B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02" y="1496341"/>
            <a:ext cx="11616760" cy="12570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2A62C1C-82ED-4022-81D5-F210F64F7B37}"/>
                  </a:ext>
                </a:extLst>
              </p14:cNvPr>
              <p14:cNvContentPartPr/>
              <p14:nvPr/>
            </p14:nvContentPartPr>
            <p14:xfrm>
              <a:off x="608760" y="2360160"/>
              <a:ext cx="9892080" cy="307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2A62C1C-82ED-4022-81D5-F210F64F7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9400" y="2350800"/>
                <a:ext cx="9910800" cy="32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034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BAA6-179A-4907-AFC4-383D86A22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0ECC5-CFD3-4A25-9B66-A89AC7861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problem is hard, it’s easy to get overwhelmed.</a:t>
            </a:r>
          </a:p>
          <a:p>
            <a:r>
              <a:rPr lang="en-US" dirty="0"/>
              <a:t>Take a deep breath, and do the 4-step process.</a:t>
            </a:r>
          </a:p>
          <a:p>
            <a:endParaRPr lang="en-US" dirty="0"/>
          </a:p>
          <a:p>
            <a:r>
              <a:rPr lang="en-US" dirty="0"/>
              <a:t>1. What do the words in the statement mean?</a:t>
            </a:r>
          </a:p>
          <a:p>
            <a:r>
              <a:rPr lang="en-US" dirty="0"/>
              <a:t>2. What does the statement as a whole mean?</a:t>
            </a:r>
          </a:p>
          <a:p>
            <a:r>
              <a:rPr lang="en-US" dirty="0"/>
              <a:t>3. Where do I start?</a:t>
            </a:r>
          </a:p>
          <a:p>
            <a:r>
              <a:rPr lang="en-US" dirty="0"/>
              <a:t>4. Where is my target?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786A76-91FD-4644-A195-62CF91B148F9}"/>
                  </a:ext>
                </a:extLst>
              </p14:cNvPr>
              <p14:cNvContentPartPr/>
              <p14:nvPr/>
            </p14:nvContentPartPr>
            <p14:xfrm>
              <a:off x="154440" y="2437200"/>
              <a:ext cx="11576520" cy="2971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786A76-91FD-4644-A195-62CF91B148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080" y="2427840"/>
                <a:ext cx="11595240" cy="299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936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7865-62FF-4FC9-8043-54729CAB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11175"/>
                <a:ext cx="11187258" cy="3798185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an arbitrary function,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sets.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11175"/>
                <a:ext cx="11187258" cy="3798185"/>
              </a:xfrm>
              <a:blipFill>
                <a:blip r:embed="rId2"/>
                <a:stretch>
                  <a:fillRect l="-654" t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6636BA-877C-4D79-A6FA-EFAB7314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15"/>
            <a:ext cx="12001500" cy="2247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E8ABAF-8D34-478A-BF2C-40C82DF01741}"/>
                  </a:ext>
                </a:extLst>
              </p14:cNvPr>
              <p14:cNvContentPartPr/>
              <p14:nvPr/>
            </p14:nvContentPartPr>
            <p14:xfrm>
              <a:off x="765360" y="644760"/>
              <a:ext cx="11057400" cy="577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E8ABAF-8D34-478A-BF2C-40C82DF017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000" y="635400"/>
                <a:ext cx="11076120" cy="57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9322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7865-62FF-4FC9-8043-54729CAB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11175"/>
                <a:ext cx="11187258" cy="37981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an arbitrary function,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sets.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element of 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)∩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11175"/>
                <a:ext cx="11187258" cy="3798185"/>
              </a:xfrm>
              <a:blipFill>
                <a:blip r:embed="rId2"/>
                <a:stretch>
                  <a:fillRect l="-654" t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6636BA-877C-4D79-A6FA-EFAB7314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15"/>
            <a:ext cx="12001500" cy="2247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EED295D-7D87-4001-B97F-CA395150D7DA}"/>
                  </a:ext>
                </a:extLst>
              </p14:cNvPr>
              <p14:cNvContentPartPr/>
              <p14:nvPr/>
            </p14:nvContentPartPr>
            <p14:xfrm>
              <a:off x="495720" y="570600"/>
              <a:ext cx="10986120" cy="554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EED295D-7D87-4001-B97F-CA395150D7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6360" y="561240"/>
                <a:ext cx="11004840" cy="55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989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7865-62FF-4FC9-8043-54729CAB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11175"/>
                <a:ext cx="11187258" cy="379818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an arbitrary function,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sets.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element of 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By definition of output,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)∩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11175"/>
                <a:ext cx="11187258" cy="3798185"/>
              </a:xfrm>
              <a:blipFill>
                <a:blip r:embed="rId2"/>
                <a:stretch>
                  <a:fillRect l="-654" t="-4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6636BA-877C-4D79-A6FA-EFAB7314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15"/>
            <a:ext cx="12001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69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7865-62FF-4FC9-8043-54729CABC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11175"/>
                <a:ext cx="11426260" cy="379818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 an arbitrary function,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arbitrary sets.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be an arbitrary element of 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By definition of output,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So by definition of output,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)∩</m:t>
                    </m:r>
                  </m:oMath>
                </a14:m>
                <a:r>
                  <a:rPr lang="en-US" dirty="0"/>
                  <a:t>output(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0FDB35-D282-46CA-90E0-BCA513C4DF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11175"/>
                <a:ext cx="11426260" cy="3798185"/>
              </a:xfrm>
              <a:blipFill>
                <a:blip r:embed="rId2"/>
                <a:stretch>
                  <a:fillRect l="-533" t="-2408" b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6636BA-877C-4D79-A6FA-EFAB73147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15"/>
            <a:ext cx="12001500" cy="2247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6CE379-E806-4CD0-A625-BAA523C3E2F8}"/>
                  </a:ext>
                </a:extLst>
              </p14:cNvPr>
              <p14:cNvContentPartPr/>
              <p14:nvPr/>
            </p14:nvContentPartPr>
            <p14:xfrm>
              <a:off x="5820480" y="1089720"/>
              <a:ext cx="574200" cy="144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6CE379-E806-4CD0-A625-BAA523C3E2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1120" y="1080360"/>
                <a:ext cx="59292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1230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0A9D-920F-4A75-BD94-75BBA2BA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0A4AF-F816-4EC1-A6B2-ADDF64054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EB46BB-022B-4EC2-AFC0-C2BAFB6DD0C8}"/>
                  </a:ext>
                </a:extLst>
              </p14:cNvPr>
              <p14:cNvContentPartPr/>
              <p14:nvPr/>
            </p14:nvContentPartPr>
            <p14:xfrm>
              <a:off x="48240" y="469800"/>
              <a:ext cx="12032280" cy="5987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EB46BB-022B-4EC2-AFC0-C2BAFB6DD0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80" y="460440"/>
                <a:ext cx="12051000" cy="60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21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8902F-2402-471C-A811-12798613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97883-2F07-4DA0-9E50-643B936F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592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3E91-39E7-41D6-ADCA-A5F2661E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4C9D-0D55-4578-A3D2-2C6C34D3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a process:</a:t>
            </a:r>
          </a:p>
          <a:p>
            <a:r>
              <a:rPr lang="en-US" dirty="0"/>
              <a:t>1. Read through in order, looking for any quantifiers.</a:t>
            </a:r>
          </a:p>
          <a:p>
            <a:r>
              <a:rPr lang="en-US" dirty="0"/>
              <a:t>2. Write the “core” assertion</a:t>
            </a:r>
          </a:p>
          <a:p>
            <a:r>
              <a:rPr lang="en-US" dirty="0"/>
              <a:t>3. Add in any domain restriction.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A43FBDF-0C8C-407A-A704-6A631C7591B2}"/>
                  </a:ext>
                </a:extLst>
              </p14:cNvPr>
              <p14:cNvContentPartPr/>
              <p14:nvPr/>
            </p14:nvContentPartPr>
            <p14:xfrm>
              <a:off x="127440" y="1990800"/>
              <a:ext cx="10720080" cy="4514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A43FBDF-0C8C-407A-A704-6A631C759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080" y="1981440"/>
                <a:ext cx="10738800" cy="45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038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725F-EC7B-412A-A291-09F4BAE7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DECA-74F7-439A-BD04-052790DE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56C5A9-690A-42A5-9157-8A2F1FBBBCCD}"/>
                  </a:ext>
                </a:extLst>
              </p14:cNvPr>
              <p14:cNvContentPartPr/>
              <p14:nvPr/>
            </p14:nvContentPartPr>
            <p14:xfrm>
              <a:off x="639360" y="401760"/>
              <a:ext cx="9621000" cy="872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56C5A9-690A-42A5-9157-8A2F1FBBBC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000" y="392400"/>
                <a:ext cx="9639720" cy="89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93E2E1-05AF-429B-8CEC-74D355FF901B}"/>
                  </a:ext>
                </a:extLst>
              </p14:cNvPr>
              <p14:cNvContentPartPr/>
              <p14:nvPr/>
            </p14:nvContentPartPr>
            <p14:xfrm>
              <a:off x="223920" y="1073880"/>
              <a:ext cx="11356920" cy="5428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93E2E1-05AF-429B-8CEC-74D355FF90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60" y="1064520"/>
                <a:ext cx="11375640" cy="54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228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930B3-9BCE-46C6-883F-4E588BAB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Properties of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871A5-D4B1-486C-A317-57240ED7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do with relations? Usually we prove properties about them.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/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BE8D8E5-517D-432F-AAD8-55B90BE47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1" y="2382825"/>
                <a:ext cx="11187257" cy="1294491"/>
              </a:xfrm>
              <a:prstGeom prst="rect">
                <a:avLst/>
              </a:prstGeom>
              <a:blipFill>
                <a:blip r:embed="rId2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/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“reflexive”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3F3A34C-6447-47FB-835E-99535B71B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4511648"/>
                <a:ext cx="11187257" cy="1294491"/>
              </a:xfrm>
              <a:prstGeom prst="rect">
                <a:avLst/>
              </a:prstGeom>
              <a:blipFill>
                <a:blip r:embed="rId3"/>
                <a:stretch>
                  <a:fillRect t="-8019" b="-165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/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E3D9EA-BDA4-40F2-AEE0-ED1D5C532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827929"/>
                <a:ext cx="11146114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/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87F506-ECD2-40AE-8C0D-5ADB10A1B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859111"/>
                <a:ext cx="1114611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/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is reflexive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2EAB5C0-DF2B-4239-818A-A04E30E51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6" y="5942063"/>
                <a:ext cx="11146114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E80D5B6-8126-46F2-A12E-2B1E1BDDE1F3}"/>
                  </a:ext>
                </a:extLst>
              </p14:cNvPr>
              <p14:cNvContentPartPr/>
              <p14:nvPr/>
            </p14:nvContentPartPr>
            <p14:xfrm>
              <a:off x="174960" y="2826000"/>
              <a:ext cx="7177320" cy="3552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E80D5B6-8126-46F2-A12E-2B1E1BDDE1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5600" y="2816640"/>
                <a:ext cx="7196040" cy="35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336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0876-7B11-4A15-BEDA-F8CBC21C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You’ve proven </a:t>
            </a:r>
            <a:r>
              <a:rPr lang="en-US" dirty="0" err="1"/>
              <a:t>antisymmetry</a:t>
            </a:r>
            <a:r>
              <a:rPr lang="en-US" dirty="0"/>
              <a:t> too!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showed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antisymmetric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𝑆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𝑎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𝑏</m:t>
                        </m:r>
                      </m:e>
                    </m:d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b</m:t>
                        </m:r>
                        <m:r>
                          <a:rPr lang="en-US" b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a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𝑏</m:t>
                    </m:r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r>
                  <a:rPr lang="en-US" dirty="0"/>
                  <a:t> is equivalent to the definition in the box above </a:t>
                </a:r>
              </a:p>
              <a:p>
                <a:r>
                  <a:rPr lang="en-US" dirty="0"/>
                  <a:t>The box version is easier to understand, the other version is usually easier to prove.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90F698-C686-446E-A381-3239AF43E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076245"/>
                <a:ext cx="11187258" cy="2233116"/>
              </a:xfrm>
              <a:blipFill>
                <a:blip r:embed="rId2"/>
                <a:stretch>
                  <a:fillRect l="-708" t="-6831" b="-4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7D56CC6-1D8C-4871-AE0C-AB0E83C6E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91" y="1463857"/>
            <a:ext cx="11558954" cy="1375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/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 binary 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𝑅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on a set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is “antisymmetric” </a:t>
                </a:r>
                <a:r>
                  <a:rPr lang="en-US" sz="2800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iff</a:t>
                </a: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1ADD3F-26FA-4FD3-8E81-736598A76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94" y="2781754"/>
                <a:ext cx="8607837" cy="1294491"/>
              </a:xfrm>
              <a:prstGeom prst="rect">
                <a:avLst/>
              </a:prstGeom>
              <a:blipFill>
                <a:blip r:embed="rId4"/>
                <a:stretch>
                  <a:fillRect l="-142" t="-7512" b="-15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3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017935AD-0B4C-46F0-94DF-022A6B834CDE}"/>
              </a:ext>
            </a:extLst>
          </p:cNvPr>
          <p:cNvSpPr/>
          <p:nvPr/>
        </p:nvSpPr>
        <p:spPr>
          <a:xfrm>
            <a:off x="6976306" y="187233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3280732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𝐜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190" y="4313385"/>
                <a:ext cx="6866964" cy="396527"/>
              </a:xfrm>
              <a:prstGeom prst="rect">
                <a:avLst/>
              </a:prstGeom>
              <a:blipFill>
                <a:blip r:embed="rId4"/>
                <a:stretch>
                  <a:fillRect l="-89" t="-3077" b="-2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3810327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727" b="-3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9" y="4838644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0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89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64BEB-E717-4D4B-B0C2-C5C5075A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of your 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</p:spPr>
            <p:txBody>
              <a:bodyPr/>
              <a:lstStyle/>
              <a:p>
                <a:r>
                  <a:rPr lang="en-US" dirty="0"/>
                  <a:t>Decide whether each of these relations are </a:t>
                </a:r>
              </a:p>
              <a:p>
                <a:r>
                  <a:rPr lang="en-US" dirty="0"/>
                  <a:t>Reflexive, symmetric, antisymmetric, and transitive.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antisymmetric,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transitive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3"/>
                    </a:solidFill>
                  </a:rPr>
                  <a:t>reflexive, symmetric, transitive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232128-F92C-453D-9C26-EF8B99937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4685" y="1526610"/>
                <a:ext cx="7555748" cy="4845504"/>
              </a:xfrm>
              <a:blipFill>
                <a:blip r:embed="rId2"/>
                <a:stretch>
                  <a:fillRect l="-104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/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Symmetry: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6DF5387-35E2-4517-9DB8-1BFFFF282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666" y="474761"/>
                <a:ext cx="5462488" cy="385837"/>
              </a:xfrm>
              <a:prstGeom prst="rect">
                <a:avLst/>
              </a:prstGeom>
              <a:blipFill>
                <a:blip r:embed="rId3"/>
                <a:stretch>
                  <a:fillRect t="-4762" b="-253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/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Transitivity: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∧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𝐚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𝐜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𝑹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</m:t>
                      </m:r>
                    </m:oMath>
                  </m:oMathPara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4FC392-9BBC-4325-A7C0-B81165BDBD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432" y="1507414"/>
                <a:ext cx="4255721" cy="603774"/>
              </a:xfrm>
              <a:prstGeom prst="rect">
                <a:avLst/>
              </a:prstGeom>
              <a:blipFill>
                <a:blip r:embed="rId4"/>
                <a:stretch>
                  <a:fillRect t="-7071" b="-151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/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Antisymmetry</a:t>
                </a:r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∧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𝐛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𝐚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∉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86AF86-E936-4259-9BBF-2EB04AD35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18" y="1004356"/>
                <a:ext cx="6623418" cy="333481"/>
              </a:xfrm>
              <a:prstGeom prst="rect">
                <a:avLst/>
              </a:prstGeom>
              <a:blipFill>
                <a:blip r:embed="rId5"/>
                <a:stretch>
                  <a:fillRect l="-368" t="-12963" b="-37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/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Reflexivity: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𝑺</m:t>
                    </m:r>
                  </m:oMath>
                </a14:m>
                <a: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[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𝑹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]</m:t>
                    </m:r>
                  </m:oMath>
                </a14:m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51DDF5-1192-4CE9-B120-28A332F78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48" y="2234397"/>
                <a:ext cx="3948605" cy="468246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8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FB4C7-5E1E-4A78-9999-BEA89221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Prototype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3460-8ACC-4E31-8748-3EE972096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fundamental relations follow one of two prototypes: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54FAF3-9DC6-49A5-AF19-3E808DDCBD46}"/>
              </a:ext>
            </a:extLst>
          </p:cNvPr>
          <p:cNvGrpSpPr/>
          <p:nvPr/>
        </p:nvGrpSpPr>
        <p:grpSpPr>
          <a:xfrm>
            <a:off x="575239" y="2065642"/>
            <a:ext cx="9767184" cy="170918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37A71E-A33B-4203-8B0C-E46C7EE9A9D8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symmetric, and transitive is called an “equivalence relation”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4317A2-CEA5-449E-8BCA-621F9E5307F4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Relation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98F34-F44E-46DD-A075-40499178825B}"/>
              </a:ext>
            </a:extLst>
          </p:cNvPr>
          <p:cNvGrpSpPr/>
          <p:nvPr/>
        </p:nvGrpSpPr>
        <p:grpSpPr>
          <a:xfrm>
            <a:off x="590462" y="4409912"/>
            <a:ext cx="9767184" cy="1709189"/>
            <a:chOff x="1185842" y="3429000"/>
            <a:chExt cx="6111311" cy="19278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C2734B-C102-4754-B622-A0B640E54234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 relation that is reflexive, antisymmetric, and transitive is called a “partial order”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95620A-1D69-4D34-8D07-DCE942D3AC97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Partial Order Relation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40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1332</TotalTime>
  <Words>3468</Words>
  <Application>Microsoft Office PowerPoint</Application>
  <PresentationFormat>Widescreen</PresentationFormat>
  <Paragraphs>335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MS PGothic</vt:lpstr>
      <vt:lpstr>Cambria Math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Relations,Graphs Midterm Misconceptions</vt:lpstr>
      <vt:lpstr>Properties of relations</vt:lpstr>
      <vt:lpstr>Warm up</vt:lpstr>
      <vt:lpstr>You’ve also done a proof of transitivity!</vt:lpstr>
      <vt:lpstr>More Properties of relations</vt:lpstr>
      <vt:lpstr>You’ve proven antisymmetry too!</vt:lpstr>
      <vt:lpstr>Try a few of your own</vt:lpstr>
      <vt:lpstr>Try a few of your own</vt:lpstr>
      <vt:lpstr>Two Prototype Relations</vt:lpstr>
      <vt:lpstr>Equivalence Relations</vt:lpstr>
      <vt:lpstr>Partial Orders</vt:lpstr>
      <vt:lpstr>Why Bother?</vt:lpstr>
      <vt:lpstr>Combining Relations</vt:lpstr>
      <vt:lpstr>Combining Relations</vt:lpstr>
      <vt:lpstr>Directed Graphs</vt:lpstr>
      <vt:lpstr>Directed Graphs</vt:lpstr>
      <vt:lpstr>Directed Graphs</vt:lpstr>
      <vt:lpstr>Directed Graphs</vt:lpstr>
      <vt:lpstr>Representing Relations</vt:lpstr>
      <vt:lpstr>Combining Relations</vt:lpstr>
      <vt:lpstr>Combining Relations</vt:lpstr>
      <vt:lpstr>Combining Relations</vt:lpstr>
      <vt:lpstr>More Powers of R.</vt:lpstr>
      <vt:lpstr>What’s the point of R^∗</vt:lpstr>
      <vt:lpstr>Calculating R^∗</vt:lpstr>
      <vt:lpstr>Relations and Graphs</vt:lpstr>
      <vt:lpstr>Relations and Graphs</vt:lpstr>
      <vt:lpstr>Midterm Misconceptions</vt:lpstr>
      <vt:lpstr>Induction Problem</vt:lpstr>
      <vt:lpstr>Induction Problem</vt:lpstr>
      <vt:lpstr>Induction Problem</vt:lpstr>
      <vt:lpstr>Induction Problem</vt:lpstr>
      <vt:lpstr>Induction Problem</vt:lpstr>
      <vt:lpstr>Induction Problem</vt:lpstr>
      <vt:lpstr>Set Problems</vt:lpstr>
      <vt:lpstr>Dummy Variables</vt:lpstr>
      <vt:lpstr>Dummy Variables</vt:lpstr>
      <vt:lpstr>Set Proofs</vt:lpstr>
      <vt:lpstr>Set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 Midterm Misconceptions</dc:title>
  <dc:creator>rtweber2</dc:creator>
  <cp:lastModifiedBy>rtweber2</cp:lastModifiedBy>
  <cp:revision>22</cp:revision>
  <dcterms:created xsi:type="dcterms:W3CDTF">2020-11-25T01:16:18Z</dcterms:created>
  <dcterms:modified xsi:type="dcterms:W3CDTF">2020-12-11T15:34:24Z</dcterms:modified>
</cp:coreProperties>
</file>