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8" r:id="rId3"/>
    <p:sldId id="329" r:id="rId4"/>
    <p:sldId id="281" r:id="rId5"/>
    <p:sldId id="287" r:id="rId6"/>
    <p:sldId id="335" r:id="rId7"/>
    <p:sldId id="327" r:id="rId8"/>
    <p:sldId id="334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0" r:id="rId20"/>
    <p:sldId id="331" r:id="rId21"/>
    <p:sldId id="332" r:id="rId22"/>
    <p:sldId id="333" r:id="rId23"/>
    <p:sldId id="3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16:09:2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11 4616 0 0,'0'0'-24'0'0,"0"0"-17"0"0,0 0-69 0 0,-18 5-26 0 0,-237 26 112 0 0,-22-13 227 0 0,150-21 140 0 0,87-6 640 0 0,40 9-609 0 0,9 0 178 0 0,95-13 1257 0 0,-48 10-1228 0 0,-13 2-87 0 0,0-2 0 0 0,-1-2 0 0 0,1-2 0 0 0,12-5-494 0 0,34 4 786 0 0,-63 9-228 0 0,-26-1-538 0 0,1 0 1 0 0,-1 0-1 0 0,1 0 0 0 0,-1 0 0 0 0,0 1 0 0 0,1-1 1 0 0,-1 0-1 0 0,0 0 0 0 0,1 1 0 0 0,-1-1 0 0 0,0 0 1 0 0,0 1-1 0 0,1-1 0 0 0,-1 0 0 0 0,0 1 0 0 0,0-1 1 0 0,1 0-1 0 0,-1 1 0 0 0,0-1 0 0 0,0 1 0 0 0,0-1 0 0 0,0 0 1 0 0,0 1-1 0 0,0-1 0 0 0,0 1 0 0 0,0-1 0 0 0,0 1 1 0 0,0-1-1 0 0,0 0 0 0 0,0 1 0 0 0,0-1 0 0 0,0 1 1 0 0,0-1-1 0 0,0 0 0 0 0,0 1 0 0 0,0-1 0 0 0,0 1 0 0 0,-1-1 1 0 0,1 0-1 0 0,0 1 0 0 0,0-1 0 0 0,0 0 0 0 0,-1 1 1 0 0,1-1-1 0 0,0 0 0 0 0,-1 1 0 0 0,1-1 0 0 0,0 0 1 0 0,0 0-1 0 0,-1 1 0 0 0,1-1 0 0 0,-1 0 0 0 0,1 0 1 0 0,0 0-1 0 0,-1 1 0 0 0,1-1-20 0 0,-6 2 27 0 0,0 0 0 0 0,-1 0 0 0 0,1 0 0 0 0,0-1-1 0 0,0 0 1 0 0,-1 0 0 0 0,1-1 0 0 0,0 0 0 0 0,-1 0 0 0 0,1 0 0 0 0,-3-1-27 0 0,-12 0 39 0 0,-51-6 135 0 0,14-8-8 0 0,57 8 135 0 0,80 22 132 0 0,-60-15-1423 0 0,-19 0-9006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04:43:4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584 189 6632 0 0,'-5'-1'365'0'0,"-60"-38"967"0"0,65 38-1292 0 0,-1-1 0 0 0,0 1 0 0 0,1-1 0 0 0,0 0 0 0 0,-1 1 0 0 0,1-1 0 0 0,0 0 0 0 0,0 0-1 0 0,0 1 1 0 0,0-1 0 0 0,0 0 0 0 0,0 1 0 0 0,0-1 0 0 0,0 0 0 0 0,1 0 0 0 0,-1 1 0 0 0,1-1 0 0 0,-1 1 0 0 0,1-1 0 0 0,0 0-40 0 0,8-7 74 0 0,0 0 0 0 0,0 1 0 0 0,1 0 0 0 0,0 0 0 0 0,0 1 0 0 0,1 1 0 0 0,0 0 0 0 0,0 0 0 0 0,1 1 0 0 0,-1 0 0 0 0,1 1 0 0 0,9-2-74 0 0,3 0 82 0 0,0 1 0 0 0,1 1 0 0 0,0 1 0 0 0,-1 1 1 0 0,13 1-83 0 0,22-3 163 0 0,-41 3-76 0 0,1 1-1 0 0,0 0 0 0 0,0 2 0 0 0,-1 0 1 0 0,1 1-1 0 0,-1 0 0 0 0,14 6-86 0 0,107 32 516 0 0,-133-38-479 0 0,0 1 0 0 0,-1 0 0 0 0,1 0-1 0 0,-1 1 1 0 0,0-1 0 0 0,0 1 0 0 0,0 0 0 0 0,0 1-1 0 0,-1-1 1 0 0,0 1 0 0 0,0-1 0 0 0,-1 1 0 0 0,0 1-1 0 0,0-1 1 0 0,0 0 0 0 0,-1 1 0 0 0,0-1-1 0 0,0 1 1 0 0,0 0 0 0 0,-1 0 0 0 0,0 0 0 0 0,0 2-37 0 0,0 3 25 0 0,1 0 0 0 0,-2-1 1 0 0,0 1-1 0 0,0 0 1 0 0,-1-1-1 0 0,0 1 0 0 0,-1-1 1 0 0,0 1-1 0 0,-1-1 1 0 0,-1 0-1 0 0,0 0 0 0 0,0 0 1 0 0,-1 0-1 0 0,-4 7-25 0 0,-6 6 88 0 0,0 0-1 0 0,-2-1 1 0 0,0 0-1 0 0,-2-2 1 0 0,-10 10-88 0 0,-45 39 193 0 0,41-35 8 0 0,7-8-50 0 0,2 0-1 0 0,1 2 0 0 0,-10 15-150 0 0,-61 126 471 0 0,29-81 4 0 0,37-32-43 0 0,21-10-59 0 0,28-29 280 0 0,102 28-173 0 0,-94-37-293 0 0,-10-4-181 0 0,30 17 456 0 0,23 26 95 0 0,-31 13-368 0 0,-18-11 69 0 0,-20-45-247 0 0,-2-1 1 0 0,1 1 0 0 0,0 0-1 0 0,-1 0 1 0 0,0 0 0 0 0,0 0-1 0 0,-1 0 1 0 0,1 0 0 0 0,-1 0-1 0 0,0 0 1 0 0,-1 0 0 0 0,1 0-1 0 0,-1 0 1 0 0,0 0 0 0 0,0 0-1 0 0,-1 1-11 0 0,-36 88 52 0 0,8 17-6 0 0,-10-12-16 0 0,19-48-4 0 0,-5 17-13 0 0,14-39-11 0 0,9-21 1 0 0,-1 1 0 0 0,1 0 0 0 0,0-1 0 0 0,1 1 0 0 0,0 0 0 0 0,1 1 0 0 0,-1-1-1 0 0,2 0-2 0 0,7 72 44 0 0,15-37 34 0 0,14-10 19 0 0,-31-29-90 0 0,-1 1 0 0 0,1 0 0 0 0,-1 0 0 0 0,-1 0 0 0 0,1 0 0 0 0,-1 1-1 0 0,0-1 1 0 0,-1 1 0 0 0,1 0 0 0 0,-1 0 0 0 0,1 5-7 0 0,4 25 32 0 0,-1 0 1 0 0,-1 0-1 0 0,-2 1 0 0 0,-2 6-32 0 0,-1-38 0 0 0,0 24 22 0 0,-2 1-1 0 0,-1 0 0 0 0,-2 0 1 0 0,-1-1-1 0 0,-1 0 0 0 0,-11 29-21 0 0,9-33 25 0 0,-1-1 0 0 0,-1 0 0 0 0,-1-1 0 0 0,-2 0 0 0 0,0-1 0 0 0,-17 20-25 0 0,-18 23 54 0 0,-41 51 144 0 0,-85 86-198 0 0,140-169 47 0 0,-1-2 1 0 0,-1-1-1 0 0,-15 7-47 0 0,20-15 21 0 0,-60 34 98 0 0,85-54-96 0 0,-23 10 43 0 0,-1-2-1 0 0,-1-1 1 0 0,1-1 0 0 0,-9 0-66 0 0,31-8 14 0 0,0 0 1 0 0,0 1-1 0 0,0 0 0 0 0,0 1 1 0 0,1 0-1 0 0,-1 1 1 0 0,1-1-1 0 0,0 2 1 0 0,0-1-1 0 0,0 1 0 0 0,-3 2-14 0 0,9-4 36 0 0,0-1 0 0 0,0 0-1 0 0,1 1 1 0 0,-1-1 0 0 0,1 1-1 0 0,-1-1 1 0 0,1 1 0 0 0,0 0-1 0 0,0-1 1 0 0,0 1 0 0 0,0 0-1 0 0,0 0 1 0 0,1 0 0 0 0,-1 0-1 0 0,1 0 1 0 0,0 0 0 0 0,0 0-1 0 0,0 1-35 0 0,8 31-3134 0 0,-7-32-9925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04:43:44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668 435 3808 0 0,'0'0'0'0'0,"0"0"0"0"0,-5 22 0 0 0,1 4-48 0 0,-3 10-8 0 0,3 3 56 0 0,-1 1 0 0 0,5-40-2784 0 0</inkml:trace>
  <inkml:trace contextRef="#ctx0" brushRef="#br0" timeOffset="250.55">987 508 10248 0 0,'0'0'0'0'0,"0"3"0"0"0,0-3 0 0 0,0 0 72 0 0,0 1 8 0 0,-3 2-80 0 0,2 0 0 0 0,-3-2 40 0 0,-3 3 0 0 0,-3 2-40 0 0,2-2 0 0 0,8-4-7864 0 0</inkml:trace>
  <inkml:trace contextRef="#ctx0" brushRef="#br0" timeOffset="484.87">761 206 13560 0 0,'0'0'8'0'0,"-1"2"-2"0"0,-87 283 746 0 0,44-25-278 0 0,3-83 172 0 0,34-149-1751 0 0,7-29-9148 0 0</inkml:trace>
  <inkml:trace contextRef="#ctx0" brushRef="#br0" timeOffset="734.81">922 859 13168 0 0,'0'0'80'0'0,"-5"5"36"0"0,-113 31 630 0 0,32-19-387 0 0,-2-3 0 0 0,-18-2-359 0 0,-91 13 308 0 0,86-19-1838 0 0,109-6-8196 0 0</inkml:trace>
  <inkml:trace contextRef="#ctx0" brushRef="#br0" timeOffset="922.39">1286 124 12552 0 0,'-185'43'519'0'0,"121"-30"-334"0"0,-368 59 1045 0 0,311-55-789 0 0,1 5 0 0 0,-84 28-441 0 0,192-47 29 0 0,-1 0 0 0 0,0 1 0 0 0,1 1 0 0 0,0 0 0 0 0,0 1 0 0 0,1 0 0 0 0,-1 0 0 0 0,2 2 0 0 0,-1-1 0 0 0,1 1 0 0 0,0 1 0 0 0,-6 6-29 0 0,15-14-47 0 0,0 0 1 0 0,1 1-1 0 0,-1-1 1 0 0,1 0-1 0 0,-1 1 1 0 0,1-1-1 0 0,-1 1 1 0 0,1-1-1 0 0,0 1 1 0 0,0-1 0 0 0,-1 1-1 0 0,1-1 1 0 0,0 0-1 0 0,0 1 1 0 0,1-1-1 0 0,-1 1 1 0 0,0-1-1 0 0,0 1 1 0 0,1-1-1 0 0,-1 1 1 0 0,1-1 0 0 0,-1 0-1 0 0,1 1 1 0 0,0-1-1 0 0,-1 0 1 0 0,1 1-1 0 0,0-1 1 0 0,0 0-1 0 0,0 0 1 0 0,0 0-1 0 0,0 0 1 0 0,0 0 0 0 0,0 0-1 0 0,0 0 1 0 0,1 0-1 0 0,-1 0 1 0 0,0 0-1 0 0,1-1 47 0 0,1 3-9966 0 0</inkml:trace>
  <inkml:trace contextRef="#ctx0" brushRef="#br0" timeOffset="1270.25">1242 618 13464 0 0,'-43'183'-54'0'0,"37"-167"49"0"0,2 1-1 0 0,0 0 0 0 0,0 0 1 0 0,2 0-1 0 0,-1 13 6 0 0,1-9 3 0 0,16-23 13 0 0,-1-8-9 0 0,1-1 0 0 0,-2 0 0 0 0,1-1 0 0 0,-2 0 0 0 0,0-1 0 0 0,0 0 0 0 0,-1-1 0 0 0,-1 0 0 0 0,4-9-7 0 0,-11 21 0 0 0,117-219 72 0 0,-99 197-66 0 0,-3 33-4 0 0,21 57-2 0 0,-32-53 0 0 0,51 105 0 0 0,-53-71 0 0 0,7-37-1694 0 0,-11-10-6772 0 0</inkml:trace>
  <inkml:trace contextRef="#ctx0" brushRef="#br0" timeOffset="1488.93">1995 1 10848 0 0,'-8'127'263'0'0,"5"-63"28"0"0,-2 0-1 0 0,-13 54-290 0 0,-4-31 386 0 0,-5-1 1 0 0,-3-1 0 0 0,-4-2-1 0 0,-30 54-386 0 0,36-95-1549 0 0,26-41-6804 0 0</inkml:trace>
  <inkml:trace contextRef="#ctx0" brushRef="#br0" timeOffset="1692">2016 472 9848 0 0,'-17'-12'482'0'0,"-11"12"-163"0"0,0 1 0 0 0,0 2 0 0 0,0 0 0 0 0,-13 5-319 0 0,40-8-4 0 0,-134 44 1360 0 0,34-8-1193 0 0,4-15 236 0 0,66-13-1859 0 0,31-8-7160 0 0</inkml:trace>
  <inkml:trace contextRef="#ctx0" brushRef="#br0" timeOffset="1934.64">1959 460 8536 0 0,'151'91'286'0'0,"-138"-82"-284"0"0,-1 0-1 0 0,-1 1 0 0 0,0 1 0 0 0,0-1 0 0 0,-1 2 0 0 0,0-1 1 0 0,-1 2-1 0 0,3 4-1 0 0,27 30 1 0 0,-38-46-2 0 0,0-1 0 0 0,1 0 0 0 0,-1 0 0 0 0,0 0 0 0 0,0 0 0 0 0,0 0 0 0 0,0 0 0 0 0,1 0 0 0 0,-1 0 0 0 0,0 0 0 0 0,0 0 0 0 0,0-1 0 0 0,0 1 0 0 0,0 0 0 0 0,1-1 1 0 0,-1 1-1 0 0,0-1 0 0 0,0 0 0 0 0,0 1 0 0 0,0-1 0 0 0,0 0 0 0 0,-1 1 0 0 0,1-1 0 0 0,0 0 0 0 0,0 0 0 0 0,0 0 0 0 0,-1 0 0 0 0,1 0 0 0 0,0 0 0 0 0,-1 0 0 0 0,1 0 0 0 0,-1 0 0 0 0,1 0 1 0 0,2-3-1 0 0,73-87-7 0 0,27-23 242 0 0,-90 100 100 0 0,-9 10-129 0 0,0-1 1 0 0,0 1-1 0 0,1-1 1 0 0,-1 1 0 0 0,1 0-1 0 0,0 1 1 0 0,0-1-1 0 0,0 1 1 0 0,1 0 0 0 0,4-2-206 0 0,-6 5-1428 0 0,-3 0-5712 0 0</inkml:trace>
  <inkml:trace contextRef="#ctx0" brushRef="#br0" timeOffset="2235.68">2529 529 7736 0 0,'0'99'-82'0'0,"0"-97"88"0"0,1 0-1 0 0,-1 0 1 0 0,1 0-1 0 0,-1 0 1 0 0,1 0-1 0 0,0 0 0 0 0,0 0 1 0 0,0 0-1 0 0,0 0 1 0 0,0-1-1 0 0,0 1 0 0 0,1 0 1 0 0,-1-1-1 0 0,1 1 1 0 0,-1-1-1 0 0,1 0 1 0 0,-1 1-1 0 0,1-1 0 0 0,0 0 1 0 0,-1 0-1 0 0,1 0 1 0 0,0 0-1 0 0,0 0 0 0 0,0 0 1 0 0,0-1-1 0 0,0 1 1 0 0,0 0-1 0 0,2-1-5 0 0,60 4 162 0 0,-56-6-106 0 0,-1 0-1 0 0,0-1 1 0 0,-1 0 0 0 0,1 0 0 0 0,0 0 0 0 0,-1 0 0 0 0,0-1 0 0 0,0 0-1 0 0,0-1 1 0 0,0 0 0 0 0,-1 1 0 0 0,1-2 0 0 0,-1 1 0 0 0,-1 0 0 0 0,1-1-1 0 0,-1 0 1 0 0,0 0 0 0 0,0-1 0 0 0,2-3-56 0 0,-5 8 92 0 0,1-1 1 0 0,-1 1-1 0 0,0 0 0 0 0,0 0 1 0 0,0-1-1 0 0,0 1 1 0 0,0 0-1 0 0,0-1 0 0 0,-1 1 1 0 0,1-1-1 0 0,-1 1 0 0 0,1-1 1 0 0,-1 1-1 0 0,0-1 0 0 0,0 1 1 0 0,0-1-1 0 0,-1 1 0 0 0,1-1 1 0 0,0 1-1 0 0,-1-1 0 0 0,0 1 1 0 0,0-1-1 0 0,1 1 1 0 0,-1 0-1 0 0,-1-1 0 0 0,1 1 1 0 0,0 0-1 0 0,-1 0 0 0 0,1 0 1 0 0,-2-2-93 0 0,-5-3 153 0 0,1 1 0 0 0,-2 0 1 0 0,1 1-1 0 0,-1-1 0 0 0,0 1 1 0 0,0 1-1 0 0,0 0 0 0 0,0 0 1 0 0,-1 1-1 0 0,0 0 0 0 0,0 1 1 0 0,1 0-1 0 0,-1 0 0 0 0,-2 1-153 0 0,-20 16 531 0 0,32-14-523 0 0,0 0 0 0 0,1 0 1 0 0,-1-1-1 0 0,0 1 0 0 0,1 0 1 0 0,-1 0-1 0 0,1-1 0 0 0,-1 1 1 0 0,1 0-1 0 0,-1-1 0 0 0,1 1 0 0 0,-1-1 1 0 0,1 1-1 0 0,0 0 0 0 0,-1-1 1 0 0,1 0-1 0 0,0 1 0 0 0,-1-1 0 0 0,1 1 1 0 0,0-1-1 0 0,0 0 0 0 0,-1 1 1 0 0,1-1-1 0 0,0 0 0 0 0,0 0 0 0 0,0 0 1 0 0,-1 0-1 0 0,1 1 0 0 0,0-1 1 0 0,0 0-1 0 0,0-1 0 0 0,0 1 0 0 0,-1 0 1 0 0,1 0-1 0 0,0 0 0 0 0,0 0-8 0 0,1 0 27 0 0,90-2 124 0 0,-70 0-136 0 0,-5 0-1887 0 0,-14 1-7488 0 0</inkml:trace>
  <inkml:trace contextRef="#ctx0" brushRef="#br0" timeOffset="2974.23">3247 383 10344 0 0,'-119'41'-54'0'0,"-1"12"434"0"0,120-53-370 0 0,-1 0 1 0 0,0 0-1 0 0,0 0 0 0 0,0 0 0 0 0,1 1 0 0 0,-1-1 0 0 0,0 0 1 0 0,0 0-1 0 0,1 1 0 0 0,-1-1 0 0 0,0 0 0 0 0,0 1 0 0 0,1-1 0 0 0,-1 0 1 0 0,0 1-1 0 0,1-1 0 0 0,-1 1 0 0 0,1 0 0 0 0,-1-1 0 0 0,1 1 0 0 0,-1-1 1 0 0,1 1-1 0 0,-1 0 0 0 0,1-1 0 0 0,-1 1 0 0 0,1 0 0 0 0,0-1 0 0 0,-1 1 1 0 0,1 0-1 0 0,0 0 0 0 0,0 0 0 0 0,0-1 0 0 0,-1 1 0 0 0,1 0 0 0 0,0 0 1 0 0,0 0-1 0 0,0-1 0 0 0,0 1 0 0 0,1 0 0 0 0,-1 0 0 0 0,0-1 0 0 0,0 1 1 0 0,0 0-1 0 0,1 0 0 0 0,-1 0 0 0 0,0-1 0 0 0,0 1 0 0 0,1 0 0 0 0,-1-1 1 0 0,1 1-1 0 0,-1 0 0 0 0,1-1 0 0 0,-1 1 0 0 0,1-1 0 0 0,-1 1 0 0 0,1-1 1 0 0,0 1-1 0 0,-1-1 0 0 0,1 1 0 0 0,0-1 0 0 0,-1 1 0 0 0,1-1 0 0 0,0 0 1 0 0,0 1-11 0 0,6 2 72 0 0,0-1 0 0 0,1 1 0 0 0,-1-1 0 0 0,1 0 0 0 0,0-1 1 0 0,-1 0-1 0 0,1 0 0 0 0,0-1 0 0 0,0 0 0 0 0,0 0 0 0 0,-1-1 0 0 0,2 0-72 0 0,-2 1 108 0 0,-3 0-70 0 0,1 1 0 0 0,-1-1 0 0 0,1 0 0 0 0,-1-1 0 0 0,0 1-1 0 0,1-1 1 0 0,-1 0 0 0 0,0 0 0 0 0,0 0 0 0 0,0 0 0 0 0,1-1 0 0 0,-1 0 0 0 0,-1 0 0 0 0,1 0 0 0 0,0 0 0 0 0,0 0 0 0 0,-1-1-1 0 0,1 0 1 0 0,-1 0 0 0 0,0 0 0 0 0,0 0 0 0 0,0 0 0 0 0,0 0 0 0 0,-1-1 0 0 0,1 0 0 0 0,-1 1 0 0 0,0-1 0 0 0,0 0-1 0 0,0 0 1 0 0,-1 0 0 0 0,1 0 0 0 0,-1-1-38 0 0,5-40 362 0 0,-2-1 0 0 0,-2 0 0 0 0,-3-4-362 0 0,0 17 135 0 0,-2 0 0 0 0,-2 0 0 0 0,-1 1 0 0 0,-5-15-135 0 0,-21-24 534 0 0,31 71-530 0 0,1 0 1 0 0,-1 1-1 0 0,1-1 0 0 0,-1 0 0 0 0,1 0 0 0 0,0 0 1 0 0,-1 0-1 0 0,1 0 0 0 0,-1 1 0 0 0,1-1 0 0 0,0 0 1 0 0,-1 0-1 0 0,1 1 0 0 0,0-1 0 0 0,-1 0 1 0 0,1 1-1 0 0,0-1 0 0 0,-1 0 0 0 0,1 1 0 0 0,0-1 1 0 0,0 0-1 0 0,-1 1 0 0 0,1-1 0 0 0,0 1 0 0 0,0-1 1 0 0,0 0-1 0 0,0 1 0 0 0,0-1 0 0 0,-1 1 0 0 0,1-1 1 0 0,0 1-1 0 0,0-1 0 0 0,0 1 0 0 0,0-1 0 0 0,0 0 1 0 0,0 1-1 0 0,0-1 0 0 0,0 1 0 0 0,1-1 0 0 0,-1 1 1 0 0,0-1-1 0 0,0 0 0 0 0,0 1 0 0 0,0-1 1 0 0,1 1-5 0 0,-2 59 35 0 0,-1-23 21 0 0,3 1 0 0 0,0 0 0 0 0,3-1 1 0 0,1 1-57 0 0,11 80 165 0 0,-16-115-157 0 0,0 0 1 0 0,1 0 0 0 0,-1 0-1 0 0,1 0 1 0 0,-1 0 0 0 0,1 0-1 0 0,0-1 1 0 0,0 1-1 0 0,0 0 1 0 0,1 0 0 0 0,-1-1-1 0 0,1 1 1 0 0,-1-1-1 0 0,1 1 1 0 0,0-1 0 0 0,0 0-1 0 0,0 0 1 0 0,0 0-1 0 0,0 0 1 0 0,1 0 0 0 0,-1 0-1 0 0,1 0 1 0 0,-1-1 0 0 0,3 1-10 0 0,11 3 47 0 0,0 0 0 0 0,1-2 0 0 0,0 0 0 0 0,0-1 0 0 0,0-1 0 0 0,0 0 0 0 0,0-1 0 0 0,0-1 0 0 0,0-1 0 0 0,7-2-46 0 0,31-15 124 0 0,-11-12-28 0 0,-33 8-40 0 0,-11 27-54 0 0,0 1-1 0 0,0-1 0 0 0,0 0 1 0 0,1 0-1 0 0,0 0 0 0 0,-1 1 1 0 0,2-1-1 0 0,-1 0 0 0 0,0 0 1 0 0,1 0-1 0 0,-1-1 0 0 0,3 3-1 0 0,1 4 0 0 0,-4-7 0 0 0,0-1 0 0 0,0 1 0 0 0,0-1 0 0 0,1 1 0 0 0,-1-1 0 0 0,1 1 0 0 0,-1-1 0 0 0,1 0 0 0 0,0 0 0 0 0,0 0 0 0 0,0 0 0 0 0,0 0 0 0 0,1-1 0 0 0,-1 1 0 0 0,3 1 0 0 0,41 9 0 0 0,15-22-1 0 0,-4-8-2160 0 0,-55 17-8612 0 0</inkml:trace>
  <inkml:trace contextRef="#ctx0" brushRef="#br0" timeOffset="3404.13">3938 345 8840 0 0,'0'0'73'0'0,"-8"7"302"0"0,-52 40 225 0 0,24 6-206 0 0,36-50-378 0 0,0-1 0 0 0,1 1 0 0 0,-1-1-1 0 0,1 1 1 0 0,-1-1 0 0 0,1 1 0 0 0,0-1-1 0 0,0 1 1 0 0,0-1 0 0 0,0 0 0 0 0,0 0-1 0 0,1 1 1 0 0,-1-1 0 0 0,1 0 0 0 0,0 0-1 0 0,-1-1 1 0 0,1 1 0 0 0,0 0 0 0 0,0 0-1 0 0,0-1 1 0 0,1 1-16 0 0,19 18 229 0 0,41 27 103 0 0,-58-45-284 0 0,0 1-1 0 0,0-1 1 0 0,0 0 0 0 0,0 0-1 0 0,1-1 1 0 0,-1 0-1 0 0,0 1 1 0 0,1-2 0 0 0,-1 1-1 0 0,0-1 1 0 0,1 0-1 0 0,-1 0 1 0 0,1 0-1 0 0,-1-1 1 0 0,0 1 0 0 0,3-2-48 0 0,13-7 155 0 0,-1 0 0 0 0,-1-1 1 0 0,0-1-1 0 0,0-1 0 0 0,13-11-155 0 0,-4 3 161 0 0,-23 18-128 0 0,-1 0 0 0 0,0 0-1 0 0,0-1 1 0 0,0 1 0 0 0,-1-1 0 0 0,1 0 0 0 0,-1 0 0 0 0,1 0-1 0 0,-1 0 1 0 0,0-1 0 0 0,0 0 0 0 0,-1 1 0 0 0,1-1 0 0 0,-1 0 0 0 0,1 0-1 0 0,-1 0 1 0 0,-1-1 0 0 0,1 1 0 0 0,0 0 0 0 0,-1-1 0 0 0,0 1-1 0 0,0-1 1 0 0,0 1 0 0 0,-1-1 0 0 0,0 1 0 0 0,0-1 0 0 0,0-3-33 0 0,0 5 25 0 0,-1 1 1 0 0,1 0 0 0 0,-1-1 0 0 0,0 1-1 0 0,1 0 1 0 0,-1 0 0 0 0,0 0-1 0 0,0 0 1 0 0,-1 0 0 0 0,1 0 0 0 0,0 0-1 0 0,-1 0 1 0 0,1 0 0 0 0,-1 0 0 0 0,1 1-1 0 0,-1-1 1 0 0,0 1 0 0 0,0-1 0 0 0,0 1-1 0 0,-1-1-25 0 0,-4-2 44 0 0,-1 1 0 0 0,1 0 0 0 0,-1 1 0 0 0,0-1 0 0 0,0 1 0 0 0,0 1 0 0 0,0 0 0 0 0,0 0 0 0 0,0 0 0 0 0,0 1 0 0 0,0 0 0 0 0,0 1 0 0 0,0 0 0 0 0,0 0 0 0 0,0 1 0 0 0,0-1 0 0 0,0 2 0 0 0,0-1 0 0 0,1 1 0 0 0,-1 1 0 0 0,1-1 0 0 0,-7 5-44 0 0,2 1 6 0 0,7-7 8 0 0,1 1 1 0 0,-1 0-1 0 0,0 0 1 0 0,1 1-1 0 0,-1-1 1 0 0,1 1-1 0 0,0 0 1 0 0,1 0-1 0 0,-1 0 0 0 0,0 1 1 0 0,1-1-1 0 0,0 1 1 0 0,0 0-1 0 0,1 0 1 0 0,-1 0-1 0 0,1 0 1 0 0,0 0-1 0 0,0 0 1 0 0,1 1-1 0 0,0-1 1 0 0,-1 3-15 0 0,4 5 16 0 0,1 0 0 0 0,0-1 0 0 0,1 0 0 0 0,1 0 0 0 0,-1 0 0 0 0,2 0 0 0 0,0-1 0 0 0,0 0 0 0 0,1 0 0 0 0,0 0 0 0 0,1-1 0 0 0,0 0 0 0 0,1-1 0 0 0,1 1-16 0 0,9 12 26 0 0,1-1 1 0 0,1-2 0 0 0,0 0-1 0 0,2-1 1 0 0,0-1 0 0 0,1-1-1 0 0,1-2 1 0 0,0 0 0 0 0,1-1-1 0 0,0-2 1 0 0,1-1 0 0 0,22 6-27 0 0,-38-13 14 0 0,1 0 0 0 0,0-1 0 0 0,0 0 1 0 0,0-1-1 0 0,0-1 0 0 0,0 0 1 0 0,0 0-1 0 0,0-1 0 0 0,-1 0 1 0 0,1-1-1 0 0,0-1 0 0 0,0 0 1 0 0,-1 0-1 0 0,0-1 0 0 0,0-1 1 0 0,0 0-1 0 0,0 0 0 0 0,0-1 0 0 0,1-2-13 0 0,-2 1-2048 0 0,-8 5-8186 0 0</inkml:trace>
  <inkml:trace contextRef="#ctx0" brushRef="#br0" timeOffset="3987.57">2384 1025 13672 0 0,'7'14'128'0'0,"9"174"926"0"0,-14-148-726 0 0,-2 1 0 0 0,-2-1 0 0 0,-4 18-328 0 0,2 0 335 0 0,8-46 159 0 0,9-26 22 0 0,-4-1-442 0 0,0 1 0 0 0,-1-2-1 0 0,0 1 1 0 0,-1-1-1 0 0,-1-1 1 0 0,-1 1-1 0 0,1-6-73 0 0,-10-63 489 0 0,-1 48 155 0 0,12 83-536 0 0,25 236 142 0 0,-19-194-193 0 0,-3 1 1 0 0,-4 41-58 0 0,-1-47 39 0 0,-4-64-16 0 0,0-1-1 0 0,-1 1 1 0 0,-1 0-1 0 0,0-1 0 0 0,-2 1 1 0 0,0-1-1 0 0,-1 1 1 0 0,-1-1-1 0 0,0 0 0 0 0,-7 12-22 0 0,9-23 12 0 0,2-5-4 0 0,1 0 1 0 0,-1 0-1 0 0,1 0 1 0 0,-1-1 0 0 0,0 1-1 0 0,1 0 1 0 0,-1-1 0 0 0,0 1-1 0 0,0 0 1 0 0,0-1-1 0 0,-1 1 1 0 0,1-1 0 0 0,0 0-1 0 0,-1 1 1 0 0,1-1 0 0 0,0 0-1 0 0,-1 0 1 0 0,1 0-1 0 0,-1 0 1 0 0,0 0 0 0 0,1 0-1 0 0,-1 0 1 0 0,0-1-1 0 0,0 1 1 0 0,-1 0-9 0 0,-9-21 213 0 0,9 5-188 0 0,0 0-1 0 0,1 0 1 0 0,0 0-1 0 0,1 0 0 0 0,1 0 1 0 0,0 0-1 0 0,1-1 1 0 0,1 1-1 0 0,0 0 0 0 0,4-13-24 0 0,9-15 65 0 0,1 1-1 0 0,2 1 1 0 0,1 1 0 0 0,3 0-1 0 0,8-10-64 0 0,-9 20 43 0 0,0 1 0 0 0,2 1 0 0 0,1 2 0 0 0,2 0 1 0 0,0 1-1 0 0,8-3-43 0 0,131-129 206 0 0,-111 83-84 0 0,-41 38-2798 0 0,-13 34-10537 0 0</inkml:trace>
  <inkml:trace contextRef="#ctx0" brushRef="#br0" timeOffset="4237.51">3030 1168 11352 0 0,'3'5'11'0'0,"-1"0"-1"0"0,0 0 1 0 0,-1 1 0 0 0,1-1 0 0 0,-1 0 0 0 0,0 1 0 0 0,0-1 0 0 0,-1 1 0 0 0,0-1 0 0 0,0 5-11 0 0,1 6 21 0 0,4 159 662 0 0,-8-126-252 0 0,3-48-329 0 0,0-1 41 0 0,0 0 40 0 0,0-1-23 0 0,10-18-1782 0 0,-8 16-6644 0 0</inkml:trace>
  <inkml:trace contextRef="#ctx0" brushRef="#br0" timeOffset="4659.33">3172 1194 9648 0 0,'8'0'-47'0'0,"-7"0"102"0"0,-1 0 1 0 0,1-1-1 0 0,0 1 0 0 0,0 0 0 0 0,0 0 1 0 0,0 0-1 0 0,0 0 0 0 0,0 0 0 0 0,0 0 0 0 0,0 0 1 0 0,0 0-1 0 0,0 1 0 0 0,0-1 0 0 0,0 0 1 0 0,0 1-1 0 0,0-1 0 0 0,-1 0 0 0 0,1 1 0 0 0,0-1 1 0 0,0 1-1 0 0,0-1 0 0 0,0 1 0 0 0,-1 0 1 0 0,1-1-1 0 0,0 1 0 0 0,0 0-55 0 0,66 124 1148 0 0,-33-75-325 0 0,-7-53-111 0 0,-16-7-597 0 0,-1-1 1 0 0,-1 0 0 0 0,1 0 0 0 0,-2-1-1 0 0,0 0 1 0 0,2-4-116 0 0,32-43 436 0 0,-42 58-419 0 0,1 1 0 0 0,-1-1 0 0 0,1 1 0 0 0,-1-1 0 0 0,1 1 0 0 0,-1-1 0 0 0,1 1 0 0 0,-1-1-1 0 0,1 1 1 0 0,0 0 0 0 0,-1-1 0 0 0,1 1 0 0 0,0 0 0 0 0,-1 0 0 0 0,1-1 0 0 0,-1 1 0 0 0,1 0 0 0 0,0 0 0 0 0,0 0-1 0 0,-1 0 1 0 0,1 0 0 0 0,0 0 0 0 0,-1 0 0 0 0,1 0 0 0 0,0 0 0 0 0,-1 0 0 0 0,1 0 0 0 0,0 0 0 0 0,-1 0 0 0 0,1 1 0 0 0,0-1-1 0 0,-1 0 1 0 0,1 1 0 0 0,0-1 0 0 0,-1 0 0 0 0,1 1 0 0 0,-1-1 0 0 0,1 1 0 0 0,-1-1 0 0 0,1 1 0 0 0,-1-1 0 0 0,1 1-1 0 0,-1-1 1 0 0,1 1 0 0 0,-1-1 0 0 0,0 1 0 0 0,1-1 0 0 0,-1 1 0 0 0,0 0 0 0 0,1-1 0 0 0,-1 1 0 0 0,0 0 0 0 0,0-1-1 0 0,0 2-15 0 0,18 38 257 0 0,19-28-114 0 0,-33-12-142 0 0,5 0 5 0 0,-1 0 1 0 0,0 0-1 0 0,1-1 1 0 0,-1 0-1 0 0,0 0 1 0 0,0-1-1 0 0,0 0 1 0 0,0-1-1 0 0,0 0 1 0 0,0 0-1 0 0,-1-1 1 0 0,1 1-1 0 0,-1-2 1 0 0,0 1-1 0 0,0-1 1 0 0,-1 0-1 0 0,1 0 1 0 0,-1-1-1 0 0,0 0 1 0 0,0 0-1 0 0,-1 0 1 0 0,0-1 0 0 0,0 0-1 0 0,-1 0 1 0 0,0 0-1 0 0,0 0 1 0 0,0-1-1 0 0,1-4-7 0 0,-5 11 4 0 0,0 0 0 0 0,0 0 0 0 0,0 1 0 0 0,0-1 0 0 0,1 0 0 0 0,-1 0-1 0 0,0 1 1 0 0,0-1 0 0 0,-1 0 0 0 0,1 0 0 0 0,0 1 0 0 0,0-1 0 0 0,0 0 0 0 0,0 0 0 0 0,-1 1 0 0 0,1-1 0 0 0,0 0-1 0 0,-1 0 1 0 0,1 1 0 0 0,0-1 0 0 0,-1 0 0 0 0,1 1 0 0 0,-1-1 0 0 0,1 1 0 0 0,-1-1 0 0 0,1 1 0 0 0,-1-1-1 0 0,0 1 1 0 0,1-1 0 0 0,-1 1 0 0 0,0-1 0 0 0,1 1 0 0 0,-1 0 0 0 0,0-1 0 0 0,1 1 0 0 0,-1 0 0 0 0,0 0 0 0 0,0-1-1 0 0,1 1 1 0 0,-1 0 0 0 0,0 0 0 0 0,0 0 0 0 0,1 0 0 0 0,-1 0 0 0 0,0 0 0 0 0,0 0 0 0 0,0 0 0 0 0,1 1-1 0 0,-1-1 1 0 0,0 0 0 0 0,0 0 0 0 0,1 1 0 0 0,-1-1 0 0 0,0 0 0 0 0,1 1 0 0 0,-1-1 0 0 0,0 0 0 0 0,1 1 0 0 0,-1-1-1 0 0,1 1 1 0 0,-1-1 0 0 0,0 1 0 0 0,1 0 0 0 0,-1-1 0 0 0,1 1 0 0 0,0 0 0 0 0,-1-1 0 0 0,1 1 0 0 0,-1 0-5 0 0,-3 4 8 0 0,1 1 0 0 0,-1 0 0 0 0,1 1 0 0 0,0-1 0 0 0,0 0 0 0 0,0 1 0 0 0,1 0 0 0 0,0-1 0 0 0,1 1 0 0 0,-1 0 0 0 0,1 0-1 0 0,1 0 1 0 0,-1 0 0 0 0,1 0 0 0 0,0 0 0 0 0,1 4-7 0 0,1 8 19 0 0,0-1 0 0 0,2 1 0 0 0,0-1 1 0 0,1 1-1 0 0,1-1 0 0 0,7 17-19 0 0,-8-27 9 0 0,-1-1-1 0 0,2 1 1 0 0,-1-1 0 0 0,1 0-1 0 0,0 0 1 0 0,0 0 0 0 0,0-1 0 0 0,1 0-1 0 0,0-1 1 0 0,1 1 0 0 0,5 2-9 0 0,-6-5-115 0 0,0-1-1 0 0,-1-1 1 0 0,1 1 0 0 0,0-1 0 0 0,0-1-1 0 0,0 1 1 0 0,0-1 0 0 0,0 0 0 0 0,-1-1-1 0 0,1 1 1 0 0,0-1 0 0 0,0-1-1 0 0,0 1 1 0 0,-1-1 0 0 0,1 0 0 0 0,-1-1-1 0 0,1 0 1 0 0,-1 0 115 0 0,-2 2-10646 0 0</inkml:trace>
  <inkml:trace contextRef="#ctx0" brushRef="#br0" timeOffset="4915.55">4194 1365 6728 0 0,'0'0'0'0'0,"-3"4"0"0"0,3 0 0 0 0,0-4-5056 0 0</inkml:trace>
  <inkml:trace contextRef="#ctx0" brushRef="#br0" timeOffset="5087.29">4091 1458 8336 0 0,'6'-28'30'0'0,"19"-24"248"0"0,-24 49-256 0 0,0 0 0 0 0,1 1 0 0 0,-1-1 0 0 0,1 1 0 0 0,0-1 0 0 0,0 1 0 0 0,-1 0 0 0 0,1 0 0 0 0,1 0 0 0 0,-1 0 0 0 0,0 0 0 0 0,0 0 0 0 0,1 0 0 0 0,-1 1 0 0 0,1-1 0 0 0,0 1 1 0 0,-1 0-1 0 0,1-1 0 0 0,0 1 0 0 0,0 1 0 0 0,0-1 0 0 0,0 0 0 0 0,-1 1 0 0 0,1-1 0 0 0,3 1-22 0 0,2 0 143 0 0,-1 0 0 0 0,0 0 0 0 0,1 0-1 0 0,-1 1 1 0 0,1 0 0 0 0,-1 1 0 0 0,0 0 0 0 0,0 0 0 0 0,6 2-143 0 0,-4 1 140 0 0,-1 1-1 0 0,-1-1 1 0 0,1 1 0 0 0,-1 1 0 0 0,0-1-1 0 0,0 1 1 0 0,-1 0 0 0 0,0 1 0 0 0,0 0-1 0 0,1 2-139 0 0,9 11 339 0 0,-14-19-230 0 0,3 3 70 0 0,-1 0-1 0 0,0 1 1 0 0,0-1 0 0 0,0 1 0 0 0,-1 0 0 0 0,1 0 0 0 0,-1 1 0 0 0,-1-1 0 0 0,2 6-179 0 0,23 31 1142 0 0,-27-43-1126 0 0,0 1 0 0 0,1-1 0 0 0,-1 0-1 0 0,0 0 1 0 0,0 1 0 0 0,0-1 0 0 0,1 0 0 0 0,-1 1-1 0 0,0-1 1 0 0,0 0 0 0 0,1 0 0 0 0,-1 1 0 0 0,0-1-1 0 0,1 0 1 0 0,-1 0 0 0 0,0 0 0 0 0,1 0 0 0 0,-1 1-1 0 0,0-1 1 0 0,1 0 0 0 0,-1 0 0 0 0,0 0 0 0 0,1 0-1 0 0,-1 0 1 0 0,0 0 0 0 0,1 0 0 0 0,-1 0 0 0 0,0 0-1 0 0,1 0 1 0 0,-1 0 0 0 0,0 0 0 0 0,1 0 0 0 0,-1 0-1 0 0,1 0 1 0 0,-1 0 0 0 0,0-1 0 0 0,1 1 0 0 0,-1 0-1 0 0,0 0 1 0 0,0 0 0 0 0,1-1 0 0 0,-1 1-1 0 0,0 0 1 0 0,1 0 0 0 0,-1 0 0 0 0,0-1 0 0 0,0 1-1 0 0,1 0 1 0 0,-1-1 0 0 0,0 1 0 0 0,0 0 0 0 0,0-1-1 0 0,0 1 1 0 0,1 0 0 0 0,-1-1 0 0 0,0 1 0 0 0,0 0-1 0 0,0-1 1 0 0,0 1 0 0 0,0 0 0 0 0,0-1-16 0 0,9-22 869 0 0,-3 4-771 0 0,1 0 0 0 0,1 1 0 0 0,0 0 0 0 0,1 0-1 0 0,1 1 1 0 0,12-15-98 0 0,4 3-2169 0 0,-23 27-8784 0 0</inkml:trace>
  <inkml:trace contextRef="#ctx0" brushRef="#br0" timeOffset="5352.84">4775 1110 9744 0 0,'0'1'1'0'0,"-8"19"20"0"0,-4 16-99 0 0,-32 74 96 0 0,-7-25 156 0 0,26-58 236 0 0,24-27-275 0 0,5-1 64 0 0,43-24 199 0 0,94-20 461 0 0,-139 44-829 0 0,1 0 1 0 0,-1 1-1 0 0,1-1 1 0 0,-1 0-1 0 0,1 1 0 0 0,0 0 1 0 0,-1-1-1 0 0,1 1 0 0 0,0 0 1 0 0,-1 1-1 0 0,1-1 1 0 0,0 0-1 0 0,-1 1 0 0 0,1-1 1 0 0,0 1-1 0 0,-1 0 1 0 0,1 0-1 0 0,-1 0 0 0 0,1 0 1 0 0,-1 0-1 0 0,0 1 1 0 0,0-1-1 0 0,1 1 0 0 0,-1 0 1 0 0,0-1-1 0 0,0 1 1 0 0,0 0-1 0 0,-1 0 0 0 0,1 0 1 0 0,0 0-1 0 0,-1 1 1 0 0,1-1-1 0 0,-1 0 0 0 0,0 1-30 0 0,30 76 646 0 0,-31-78-634 0 0,0 1 0 0 0,1 0 1 0 0,-1 0-1 0 0,0-1 1 0 0,0 1-1 0 0,0 0 1 0 0,0-1-1 0 0,0 1 1 0 0,0 0-1 0 0,0 0 1 0 0,-1-1-1 0 0,1 1 0 0 0,-1 0 1 0 0,1-1-1 0 0,-1 1 1 0 0,0-1-1 0 0,1 1 1 0 0,-1-1-1 0 0,0 1 1 0 0,0-1-1 0 0,0 1 0 0 0,0-1 1 0 0,-1 0-1 0 0,1 1 1 0 0,0-1-1 0 0,0 0 1 0 0,-1 0-1 0 0,1 0 1 0 0,-1 0-1 0 0,1 0 1 0 0,-1 0-1 0 0,1-1 0 0 0,-1 1 1 0 0,1 0-1 0 0,-1-1 1 0 0,0 1-1 0 0,-1-1-12 0 0,-64 8 513 0 0,4-12-2301 0 0,57 3-7325 0 0</inkml:trace>
  <inkml:trace contextRef="#ctx0" brushRef="#br0" timeOffset="5618.44">3536 898 10656 0 0,'0'0'0'0'0,"-8"-6"0"0"0,-6-2 0 0 0,-8-6 0 0 0,-7-1 0 0 0,1 0 0 0 0,4 1 0 0 0,1 3-88 0 0,3 0 16 0 0,6-5 72 0 0,6-5 0 0 0,8 21-7880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04:44:0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 10952 0 0,'28'-11'1185'0'0,"-25"5"-1133"0"0,0 1-1 0 0,1-1 1 0 0,-1 1 0 0 0,1 0-1 0 0,0 0 1 0 0,1 0 0 0 0,0 1 0 0 0,-1-1-1 0 0,1 1 1 0 0,1 0 0 0 0,-1 1-1 0 0,0-1 1 0 0,1 1 0 0 0,0 0-1 0 0,2-1-51 0 0,96-31 799 0 0,-92 32-782 0 0,5-1 33 0 0,-7 1 61 0 0,1 0 1 0 0,-1 0 0 0 0,0-1-1 0 0,0 0 1 0 0,0-1 0 0 0,0 0 0 0 0,3-2-112 0 0,71-36 842 0 0,-83 43-816 0 0,0-1 0 0 0,0 1-1 0 0,0-1 1 0 0,0 1 0 0 0,-1-1 0 0 0,1 1-1 0 0,0 0 1 0 0,0-1 0 0 0,0 1 0 0 0,0 0-1 0 0,0 0 1 0 0,0 0 0 0 0,0 0 0 0 0,0 0-1 0 0,0 0 1 0 0,0 0 0 0 0,0 0 0 0 0,0 0-1 0 0,0 0 1 0 0,-1 1 0 0 0,1-1-1 0 0,0 0 1 0 0,0 0 0 0 0,0 1 0 0 0,0-1-1 0 0,0 1 1 0 0,0-1 0 0 0,-1 1 0 0 0,1-1-1 0 0,0 1 1 0 0,0 0 0 0 0,-1-1 0 0 0,1 1-1 0 0,0 0 1 0 0,-1-1 0 0 0,1 1-26 0 0,5 8 68 0 0,1 1 1 0 0,-2 0-1 0 0,1 0 1 0 0,-1 0-1 0 0,-1 0 1 0 0,0 1-1 0 0,0-1 1 0 0,-1 1-1 0 0,-1 0 1 0 0,0 0-1 0 0,0 1 1 0 0,-1-1-1 0 0,0 0 0 0 0,-1 3-68 0 0,-6 66 546 0 0,8-62-26 0 0,3-14-2788 0 0,-4-3-9225 0 0</inkml:trace>
  <inkml:trace contextRef="#ctx0" brushRef="#br0" timeOffset="648.35">997 126 11656 0 0,'-41'-7'534'0'0,"29"8"-402"0"0,-1-1-72 0 0,-1 0 0 0 0,1 1-1 0 0,0 1 1 0 0,-1 0-1 0 0,1 0 1 0 0,0 2 0 0 0,0 0-1 0 0,1 0 1 0 0,-1 1 0 0 0,1 0-1 0 0,-12 8-59 0 0,-43 36 320 0 0,66-47-306 0 0,0-1-1 0 0,0 0 0 0 0,-1 0 0 0 0,1 1 1 0 0,0-1-1 0 0,1 1 0 0 0,-1-1 0 0 0,0 1 1 0 0,0-1-1 0 0,1 1 0 0 0,-1 0 0 0 0,1-1 1 0 0,-1 1-1 0 0,1 0 0 0 0,0 0 0 0 0,-1-1 1 0 0,1 1-1 0 0,0 0 0 0 0,0 0 0 0 0,1-1 1 0 0,-1 2-14 0 0,0-3 1 0 0,21 11 237 0 0,108-5 202 0 0,-122-7-413 0 0,-1 0 1 0 0,1-1-1 0 0,-1 1 1 0 0,0-2-1 0 0,0 1 1 0 0,0 0-1 0 0,0-1 1 0 0,0 0-1 0 0,0-1 1 0 0,-1 1 0 0 0,1-1-1 0 0,-1 0 1 0 0,0 0-1 0 0,3-5-27 0 0,10-5 79 0 0,-13 9-32 0 0,0 0 0 0 0,0 0 0 0 0,0 0 0 0 0,-1-1 0 0 0,0 1 0 0 0,0-1 0 0 0,0 0 0 0 0,-1-1 0 0 0,0 1 0 0 0,0-1 0 0 0,0 1 0 0 0,-1-1 0 0 0,0 0 0 0 0,0 0 0 0 0,-1 0 0 0 0,0 0 0 0 0,0 0 0 0 0,-1 0 0 0 0,0 0 0 0 0,0 0 0 0 0,0 0 0 0 0,-1-1 0 0 0,0 1 0 0 0,-2-5-47 0 0,3 12 6 0 0,0 0 1 0 0,0 0-1 0 0,-1 1 1 0 0,1-1-1 0 0,0 0 1 0 0,0 0-1 0 0,0 0 1 0 0,-1 1-1 0 0,1-1 1 0 0,0 0 0 0 0,0 0-1 0 0,0 0 1 0 0,-1 1-1 0 0,1-1 1 0 0,0 0-1 0 0,0 0 1 0 0,-1 0-1 0 0,1 0 1 0 0,0 0 0 0 0,0 0-1 0 0,-1 0 1 0 0,1 1-1 0 0,0-1 1 0 0,-1 0-1 0 0,1 0 1 0 0,0 0-1 0 0,0 0 1 0 0,-1 0-1 0 0,1 0 1 0 0,0 0 0 0 0,-1 0-1 0 0,1-1 1 0 0,0 1-1 0 0,0 0 1 0 0,-1 0-1 0 0,1 0 1 0 0,0 0-1 0 0,0 0 1 0 0,-1 0 0 0 0,1-1-1 0 0,0 1 1 0 0,0 0-1 0 0,-1 0 1 0 0,1 0-1 0 0,0 0 1 0 0,0-1-1 0 0,0 1 1 0 0,-1 0-1 0 0,1 0 1 0 0,0-1 0 0 0,0 1-1 0 0,0 0 1 0 0,0 0-1 0 0,0-1 1 0 0,0 1-1 0 0,-1 0 1 0 0,1 0-1 0 0,0-1 1 0 0,0 1-1 0 0,0 0 1 0 0,0-1 0 0 0,0 1-1 0 0,0 0 1 0 0,0 0-1 0 0,0-1-6 0 0,-8 24 453 0 0,8-22-452 0 0,-3 11 2 0 0,-8 24 91 0 0,2 1 0 0 0,1 0-1 0 0,2 1 1 0 0,1 13-94 0 0,0 112 176 0 0,10 56 5 0 0,-4-202-167 0 0,1 0 1 0 0,1 0-1 0 0,1 0 0 0 0,0 0 0 0 0,1-1 0 0 0,1 1 1 0 0,0-1-1 0 0,2 0 0 0 0,0-1-14 0 0,23 26 89 0 0,-17-36 63 0 0,-27-27 48 0 0,-93-101 32 0 0,101 115-213 0 0,5 8-15 0 0,-1 0 0 0 0,1 0 1 0 0,-1-1-1 0 0,1 1 0 0 0,0 0 0 0 0,-1-1 1 0 0,1 1-1 0 0,0-1 0 0 0,-1 1 1 0 0,1 0-1 0 0,0-1 0 0 0,-1 1 1 0 0,1-1-1 0 0,0 1 0 0 0,0-1 0 0 0,-1 1 1 0 0,1 0-1 0 0,0-1 0 0 0,0 1 1 0 0,0-1-1 0 0,0 1 0 0 0,0-1 1 0 0,0 0-1 0 0,0 1 0 0 0,0-1 0 0 0,0 1 1 0 0,0-1-1 0 0,0 1 0 0 0,0-1 1 0 0,0 1-1 0 0,0-1 0 0 0,0 1 1 0 0,0-1-1 0 0,1 1 0 0 0,-1 0 0 0 0,0-1 1 0 0,0 1-1 0 0,1-1 0 0 0,-1 1 1 0 0,0-1-1 0 0,1 1 0 0 0,-1 0 1 0 0,0-1-1 0 0,1 1 0 0 0,-1 0 1 0 0,1-1-1 0 0,-1 1 0 0 0,0 0 0 0 0,1-1 1 0 0,-1 1-1 0 0,1 0 0 0 0,-1 0 1 0 0,1 0-1 0 0,-1-1 0 0 0,1 1 1 0 0,-1 0-1 0 0,1 0 0 0 0,-1 0 0 0 0,1 0-4 0 0,85-14 115 0 0,-9 6-49 0 0,-41 5-23 0 0,0-2 0 0 0,-1-1 0 0 0,1-1-1 0 0,11-6-42 0 0,8-8 198 0 0,69-18 279 0 0,-122 39-457 0 0,0 0-1 0 0,1 0 1 0 0,-1 0 0 0 0,0 1-1 0 0,1-1 1 0 0,-1 0 0 0 0,0 1-1 0 0,1 0 1 0 0,-1-1 0 0 0,0 1-1 0 0,0 0 1 0 0,0 0 0 0 0,0 0-1 0 0,0 1 1 0 0,0-1 0 0 0,0 0-1 0 0,0 1 1 0 0,0-1 0 0 0,0 1-1 0 0,-1 0 1 0 0,2 1-20 0 0,14 10-2485 0 0,-16-11-10021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6T04:43:55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 504 8744 0 0,'65'-50'384'0'0,"-16"12"-209"0"0,91-62 859 0 0,-135 98-1004 0 0,0-1 0 0 0,0 1 0 0 0,1 1 1 0 0,-1-1-1 0 0,0 1 0 0 0,1 0 0 0 0,-1 0 0 0 0,1 0 0 0 0,0 1 0 0 0,-1 0 1 0 0,1 0-1 0 0,-1 0 0 0 0,1 1 0 0 0,-1 0 0 0 0,1 0 0 0 0,-1 0 1 0 0,1 1-1 0 0,2 1-30 0 0,89 49 178 0 0,-84-44-155 0 0,0 1 0 0 0,0 1-1 0 0,-1 0 1 0 0,0 1 0 0 0,-1 0-1 0 0,0 0 1 0 0,-1 2 0 0 0,-1-1-1 0 0,1 1 1 0 0,-2 0 0 0 0,0 1-1 0 0,-1 0 1 0 0,0 0 0 0 0,-1 1-1 0 0,0 0 1 0 0,-2 0 0 0 0,0 0-1 0 0,0 0 1 0 0,-1 1 0 0 0,-1 0-1 0 0,0 12-22 0 0,-4 17 44 0 0,-3 0 0 0 0,-1 0-1 0 0,-2 0 1 0 0,-5 12-44 0 0,-2-2 50 0 0,-3 1 0 0 0,-2-2 0 0 0,-3-1 1 0 0,-2-1-1 0 0,-26 41-50 0 0,30-54 51 0 0,1 1 0 0 0,2 0 0 0 0,2 2 0 0 0,1 0 0 0 0,3 1 0 0 0,1 0 0 0 0,3 0 0 0 0,-4 43-51 0 0,11-54 166 0 0,1 1 0 0 0,2-1 0 0 0,1 0 0 0 0,2 0 0 0 0,1 0 0 0 0,1 0 0 0 0,7 16-166 0 0,20 1 926 0 0,8 0-86 0 0,-18-3-626 0 0,-17-34-105 0 0,0 0 1 0 0,-1 1-1 0 0,0 0 0 0 0,-1 0 0 0 0,-1 0 0 0 0,0 1 0 0 0,-1 0 0 0 0,1 3-109 0 0,-4 0 43 0 0,0 0-1 0 0,-1 0 0 0 0,-1-1 0 0 0,0 1 0 0 0,-1-1 0 0 0,-1 1 1 0 0,0-1-1 0 0,-2 0 0 0 0,0-1 0 0 0,0 1 0 0 0,-2-1 0 0 0,0 0 0 0 0,0-1-42 0 0,-19 38 115 0 0,20 19-40 0 0,7-60-71 0 0,1 1 0 0 0,0-1 0 0 0,0 0 0 0 0,1 1 0 0 0,1-1 0 0 0,0 0 0 0 0,0 0 0 0 0,1 0 1 0 0,1-1-1 0 0,-1 1 0 0 0,2-1 0 0 0,-1 0 0 0 0,2-1 0 0 0,-1 1 0 0 0,1-1 0 0 0,3 3-4 0 0,106 115 44 0 0,-24-24-27 0 0,-79-82-12 0 0,-1 0 0 0 0,-1 1-1 0 0,-1 0 1 0 0,0 1-1 0 0,-2 0 1 0 0,-1 0 0 0 0,-1 1-1 0 0,-1 0 1 0 0,0 8-5 0 0,5 52 12 0 0,-5 0 0 0 0,-3 7-12 0 0,-2-38 9 0 0,-3 0-1 0 0,-2 0 1 0 0,-2 0 0 0 0,-3 0 0 0 0,-6 16-9 0 0,12-52 1 0 0,-1-1 0 0 0,-1 0 0 0 0,-1 0 1 0 0,0-1-1 0 0,-1 1 0 0 0,0-1 0 0 0,-1-1 1 0 0,-1 0-1 0 0,-1 0 0 0 0,0-1 0 0 0,0 0 0 0 0,-1-1 1 0 0,-1-1-1 0 0,0 0 0 0 0,0 0 0 0 0,-1-1 0 0 0,-1-1 1 0 0,0 0-1 0 0,0-1 0 0 0,0-1 0 0 0,-1 0 0 0 0,-12 2-1 0 0,-7-1 4 0 0,-1-2 0 0 0,0-2-1 0 0,0-1 1 0 0,0-1 0 0 0,-1-3-1 0 0,1-1 1 0 0,0-1 0 0 0,0-2-1 0 0,1-2 1 0 0,-1-1-1 0 0,-13-6-3 0 0,-69-40-2171 0 0,112 50-8729 0 0</inkml:trace>
  <inkml:trace contextRef="#ctx0" brushRef="#br0" timeOffset="961.45">2826 307 15472 0 0,'-30'-5'12'0'0,"-18"-5"129"0"0,1 2-1 0 0,-1 2 0 0 0,0 3 1 0 0,-1 1-1 0 0,1 3 1 0 0,0 1-1 0 0,0 3 0 0 0,-31 8-140 0 0,69-11 41 0 0,1 0 0 0 0,-1 1 0 0 0,0 0-1 0 0,1 1 1 0 0,0 0 0 0 0,0 1 0 0 0,0 0-1 0 0,1 0 1 0 0,-1 1 0 0 0,1 0-1 0 0,0 0 1 0 0,1 1 0 0 0,0 0 0 0 0,0 0-1 0 0,0 1 1 0 0,1 0 0 0 0,0 0 0 0 0,1 0-1 0 0,0 1 1 0 0,0 0 0 0 0,0 0-1 0 0,-1 7-40 0 0,5-11 20 0 0,1 0 0 0 0,-1 0-1 0 0,1 0 1 0 0,0 0 0 0 0,1 0-1 0 0,-1 0 1 0 0,1 0 0 0 0,0 0-1 0 0,0 0 1 0 0,1-1 0 0 0,-1 1-1 0 0,1 0 1 0 0,0-1 0 0 0,0 1-1 0 0,1-1 1 0 0,-1 0 0 0 0,1 1-1 0 0,0-1 1 0 0,0 0 0 0 0,1-1-1 0 0,-1 1 1 0 0,1-1 0 0 0,0 1-1 0 0,-1-1 1 0 0,2 0 0 0 0,-1-1-1 0 0,0 1 1 0 0,0-1-1 0 0,1 1 1 0 0,-1-1 0 0 0,1-1-1 0 0,0 1 1 0 0,0-1 0 0 0,0 0-1 0 0,4 1-19 0 0,8-1 95 0 0,-1 0-1 0 0,1-1 0 0 0,-1-1 1 0 0,1-1-1 0 0,-1 0 0 0 0,1-1 1 0 0,-1-1-1 0 0,0-1 0 0 0,0 0 1 0 0,-1-1-1 0 0,0 0 0 0 0,2-3-94 0 0,-5 2 70 0 0,-1-1-1 0 0,0 0 0 0 0,0-1 0 0 0,-1 0 1 0 0,0-1-1 0 0,-1 0 0 0 0,0 0 0 0 0,-1-1 1 0 0,0 0-1 0 0,0-1 0 0 0,-1 0 0 0 0,-1 0 1 0 0,0 0-1 0 0,-1-1 0 0 0,0 0 0 0 0,2-8-69 0 0,5-27 312 0 0,-9 44 41 0 0,2 16-311 0 0,64 187 117 0 0,-69-197-154 0 0,1 0 1 0 0,-1 1 0 0 0,1-1-1 0 0,0 0 1 0 0,0 0 0 0 0,0 1-1 0 0,0-1 1 0 0,0 0-1 0 0,0 0 1 0 0,1 0 0 0 0,-1 0-1 0 0,1-1 1 0 0,-1 1 0 0 0,1 0-1 0 0,0-1 1 0 0,-1 1 0 0 0,1 0-1 0 0,0-1 1 0 0,0 0-1 0 0,0 0 1 0 0,0 1 0 0 0,0-1-1 0 0,1-1 1 0 0,-1 1 0 0 0,0 0-1 0 0,0 0 1 0 0,1-1 0 0 0,-1 1-1 0 0,0-1 1 0 0,1 0 0 0 0,-1 0-1 0 0,0 0 1 0 0,1 0-1 0 0,-1 0 1 0 0,0 0 0 0 0,1-1-1 0 0,-1 1 1 0 0,0-1 0 0 0,2 0-6 0 0,31-18 46 0 0,-1-1 1 0 0,-1-3 0 0 0,9-8-47 0 0,101-104 132 0 0,-108 99-82 0 0,-20 20-43 0 0,-1 0-1 0 0,-1 0 0 0 0,0-1 0 0 0,-1-1 0 0 0,-1 0 1 0 0,-1-1-1 0 0,-1 0 0 0 0,0 0 0 0 0,4-16-6 0 0,-6 18-136 0 0,-19 26-658 0 0,-6 18 464 0 0,13-18 252 0 0,-1 0 1 0 0,0-1 0 0 0,0 1-1 0 0,-1-1 1 0 0,0 0-1 0 0,0-1 1 0 0,-4 2 77 0 0,8-6-16 0 0,1-1 0 0 0,-1 1 1 0 0,1 0-1 0 0,-1 0 1 0 0,1 0-1 0 0,0 0 0 0 0,0 0 1 0 0,0 0-1 0 0,1 0 0 0 0,-1 1 1 0 0,1-1-1 0 0,0 1 1 0 0,0-1-1 0 0,0 1 0 0 0,0-1 1 0 0,0 1-1 0 0,1 0 0 0 0,0-1 1 0 0,0 1-1 0 0,0 0 1 0 0,0 0-1 0 0,0-1 0 0 0,1 1 1 0 0,-1 0-1 0 0,1-1 0 0 0,0 1 1 0 0,1-1-1 0 0,-1 1 1 0 0,0-1-1 0 0,1 0 0 0 0,0 1 1 0 0,1 1 15 0 0,4 7-8 0 0,1 0 0 0 0,0 0-1 0 0,1-1 1 0 0,0 0 0 0 0,1 0 0 0 0,9 7 8 0 0,-11-10-1 0 0,-4-2 5 0 0,0 0 0 0 0,0 1-1 0 0,-1-1 1 0 0,0 1-1 0 0,-1 0 1 0 0,0-1-1 0 0,0 1 1 0 0,0 0 0 0 0,0 1-1 0 0,-1-1 1 0 0,-1 0-1 0 0,1 0 1 0 0,-1 0 0 0 0,0 1-1 0 0,-1-1 1 0 0,0 4-4 0 0,0-5 9 0 0,-1 1 0 0 0,0-1 0 0 0,0 0 0 0 0,0 0 0 0 0,-1-1 1 0 0,0 1-1 0 0,0 0 0 0 0,0-1 0 0 0,-1 0 0 0 0,0 0 0 0 0,0 0 0 0 0,0 0 0 0 0,0 0 1 0 0,-1-1-1 0 0,0 0 0 0 0,0 0 0 0 0,0 0 0 0 0,0 0 0 0 0,-1-1 0 0 0,1 0-9 0 0,-3 0 10 0 0,1 0 0 0 0,0 0 0 0 0,-1-1 0 0 0,1 0 0 0 0,-1 0-1 0 0,1-1 1 0 0,-1 0 0 0 0,0 0 0 0 0,0-1 0 0 0,0 0 0 0 0,1 0-1 0 0,-1-1 1 0 0,-5-1-10 0 0,7 2 15 0 0,3 0-12 0 0,0 0-1 0 0,0 0 1 0 0,0 0 0 0 0,1 0 0 0 0,-1 0-1 0 0,0-1 1 0 0,0 1 0 0 0,0-1-1 0 0,1 1 1 0 0,-1-1 0 0 0,0 0 0 0 0,1 0-1 0 0,-1-1 1 0 0,0 1 0 0 0,1 0-1 0 0,0-1 1 0 0,-1 0 0 0 0,1 1-1 0 0,0-1 1 0 0,0 0 0 0 0,0 0 0 0 0,0 0-1 0 0,0-1 1 0 0,0 1 0 0 0,1 0-1 0 0,-1-1 1 0 0,1 1 0 0 0,-1-1 0 0 0,1 1-1 0 0,0-1 1 0 0,0 0 0 0 0,0 1-1 0 0,1-1 1 0 0,-1 0 0 0 0,0-2-3 0 0,5-5 7 0 0,0 0 1 0 0,0 0 0 0 0,1 0 0 0 0,0 1-1 0 0,1-1 1 0 0,-1 1 0 0 0,2 1-1 0 0,0-1 1 0 0,0 1 0 0 0,0 0-1 0 0,1 1 1 0 0,0 0 0 0 0,1-1-8 0 0,8-8 24 0 0,38-37-2538 0 0,-50 48-10085 0 0</inkml:trace>
  <inkml:trace contextRef="#ctx0" brushRef="#br0" timeOffset="2032.12">3569 73 11760 0 0,'32'0'144'0'0,"-49"24"408"0"0,0-2-532 0 0,4-3 56 0 0,0 0-1 0 0,-2-1 0 0 0,0-1 0 0 0,-1 0 0 0 0,-1-2 0 0 0,-1 1 0 0 0,-16 10-75 0 0,11-13 0 0 0,-42 34 487 0 0,65-47-462 0 0,0 0 0 0 0,0 1-1 0 0,0-1 1 0 0,0 0 0 0 0,0 1 0 0 0,0-1 0 0 0,0 0 0 0 0,0 0 0 0 0,1 1-1 0 0,-1-1 1 0 0,0 0 0 0 0,0 0 0 0 0,0 1 0 0 0,1-1 0 0 0,-1 0 0 0 0,0 0-1 0 0,0 1 1 0 0,0-1 0 0 0,1 0 0 0 0,-1 0 0 0 0,0 0 0 0 0,0 0 0 0 0,1 1 0 0 0,-1-1-1 0 0,0 0 1 0 0,1 0 0 0 0,-1 0 0 0 0,0 0 0 0 0,0 0 0 0 0,1 0 0 0 0,-1 0-1 0 0,0 0 1 0 0,1 0 0 0 0,-1 0 0 0 0,0 0 0 0 0,1 0 0 0 0,-1 0 0 0 0,0 0-1 0 0,1 0 1 0 0,-1 0 0 0 0,0 0 0 0 0,0 0 0 0 0,1 0 0 0 0,-1 0 0 0 0,0-1-1 0 0,1 1 1 0 0,-1 0 0 0 0,0 0 0 0 0,0 0 0 0 0,1-1 0 0 0,-1 1 0 0 0,0 0-1 0 0,0 0 1 0 0,0 0 0 0 0,1-1 0 0 0,-1 1 0 0 0,0 0 0 0 0,0 0 0 0 0,0-1-1 0 0,0 1 1 0 0,0 0 0 0 0,1-1 0 0 0,-1 1 0 0 0,0 0 0 0 0,0 0 0 0 0,0-1-1 0 0,0 1-24 0 0,2-1 86 0 0,15-5-25 0 0,-2 0 185 0 0,0 0 1 0 0,0 1-1 0 0,1 1 0 0 0,0 0 1 0 0,0 1-1 0 0,0 1 0 0 0,1 0 1 0 0,-1 2-1 0 0,3 0-246 0 0,-15 1 55 0 0,1 0 1 0 0,-1 0-1 0 0,0 1 0 0 0,0 0 0 0 0,-1 0 0 0 0,1 0 0 0 0,0 1 1 0 0,-1-1-1 0 0,1 1 0 0 0,-1-1 0 0 0,0 1 0 0 0,0 0 1 0 0,0 1-1 0 0,0-1 0 0 0,-1 0 0 0 0,1 1 0 0 0,-1 0 1 0 0,0-1-1 0 0,0 1 0 0 0,0 0 0 0 0,0 0 0 0 0,-1 0 0 0 0,0 0 1 0 0,1 1-1 0 0,-2-1 0 0 0,1 0 0 0 0,0 0 0 0 0,-1 2-55 0 0,-1 0 24 0 0,0 0 0 0 0,0 0 0 0 0,-1 0 0 0 0,0 0 0 0 0,0 0 0 0 0,-1 0 0 0 0,1-1 0 0 0,-1 1 0 0 0,-1-1 0 0 0,1 0 0 0 0,-1 0 0 0 0,0 0 0 0 0,0 0 0 0 0,0-1 0 0 0,0 1 0 0 0,-1-1 0 0 0,-4 3-24 0 0,-36 31 215 0 0,45-37-214 0 0,-1-1 0 0 0,1 1 1 0 0,0-1-1 0 0,0 1 0 0 0,-1-1 0 0 0,1 1 0 0 0,0-1 0 0 0,0 1 1 0 0,0-1-1 0 0,0 1 0 0 0,0-1 0 0 0,0 1 0 0 0,0-1 1 0 0,0 1-1 0 0,0 0 0 0 0,0-1 0 0 0,0 1 0 0 0,0-1 0 0 0,0 1 1 0 0,0-1-1 0 0,0 1 0 0 0,0-1 0 0 0,1 1 0 0 0,-1-1 1 0 0,0 1-1 0 0,0-1 0 0 0,1 1 0 0 0,-1-1 0 0 0,0 1 0 0 0,1-1 1 0 0,-1 0-1 0 0,0 1 0 0 0,1-1 0 0 0,-1 1 0 0 0,1-1 0 0 0,-1 0 1 0 0,0 1-1 0 0,1-1 0 0 0,-1 0 0 0 0,1 0 0 0 0,-1 0 1 0 0,1 1-1 0 0,0-1-1 0 0,7 2 1 0 0,1 0-1 0 0,-1 0 1 0 0,1-1 0 0 0,0 0 0 0 0,0 0-1 0 0,-1-1 1 0 0,1 0 0 0 0,5-1-1 0 0,4 0 0 0 0,-9 0-6 0 0,0 0-1 0 0,0 0 0 0 0,1-1 1 0 0,-1 0-1 0 0,0 0 0 0 0,0-1 1 0 0,-1-1-1 0 0,1 1 0 0 0,-1-2 1 0 0,1 1-1 0 0,-1-1 0 0 0,-1 0 1 0 0,1 0-1 0 0,-1-1 0 0 0,0 0 1 0 0,0-1-1 0 0,0 0 0 0 0,-1 0 1 0 0,3-4 6 0 0,22-9-455 0 0,-30 20 441 0 0,0 0 0 0 0,-1-1 0 0 0,1 1-1 0 0,-1 0 1 0 0,1 0 0 0 0,-1 0 0 0 0,1 0 0 0 0,0 0-1 0 0,-1 0 1 0 0,1 0 0 0 0,-1 0 0 0 0,1 0 0 0 0,0 0-1 0 0,-1 0 1 0 0,1 0 0 0 0,-1 0 0 0 0,1 0 0 0 0,0 0-1 0 0,-1 1 1 0 0,1-1 0 0 0,-1 0 0 0 0,1 0 0 0 0,-1 1 0 0 0,1-1-1 0 0,-1 0 1 0 0,1 1 0 0 0,-1-1 0 0 0,1 0 0 0 0,-1 1-1 0 0,1-1 1 0 0,-1 1 0 0 0,0-1 0 0 0,1 1 0 0 0,-1-1-1 0 0,0 1 1 0 0,1-1 0 0 0,-1 1 0 0 0,0 0 0 0 0,0-1 0 0 0,0 1-1 0 0,1 0 15 0 0,12 25-556 0 0,-13-26 555 0 0,4 17-325 0 0,28-25-110 0 0,20-24 118 0 0,-49 29 306 0 0,0 0-1 0 0,0 0 0 0 0,1 0 0 0 0,-1 1 0 0 0,1-1 0 0 0,-1 1 0 0 0,1 0 0 0 0,0 0 0 0 0,0 0 1 0 0,0 1-1 0 0,0-1 0 0 0,1 1 0 0 0,-1 0 0 0 0,0 0 0 0 0,0 0 0 0 0,1 1 0 0 0,-1 0 0 0 0,0 0 1 0 0,1 0-1 0 0,-1 0 0 0 0,0 0 0 0 0,1 1 0 0 0,-1 0 0 0 0,0 0 13 0 0,43 1-44 0 0,-22-21 13 0 0,-16 11 27 0 0,9-1-9 0 0,-16 10 12 0 0,0 1 1 0 0,0-1-1 0 0,0 1 0 0 0,0-1 0 0 0,-1 1 1 0 0,1 0-1 0 0,-1-1 0 0 0,1 1 0 0 0,-1 0 1 0 0,1 0-1 0 0,-1 0 0 0 0,0 0 0 0 0,0 0 1 0 0,0 1-1 0 0,0-1 0 0 0,-1 0 0 0 0,1 0 1 0 0,0 1-1 0 0,-1-1 0 0 0,0 0 0 0 0,1 1 1 0 0,-1-1 0 0 0,10 28-7 0 0,23-8-1 0 0,-24-18 7 0 0,0-1-1 0 0,0 0 1 0 0,0 0-1 0 0,0-1 1 0 0,1 0-1 0 0,-1-1 0 0 0,1 0 1 0 0,-1-1-1 0 0,1 0 1 0 0,-1 0-1 0 0,1-1 2 0 0,-3-1 0 0 0,0-1-1 0 0,0 0 0 0 0,-1 0 1 0 0,0 0-1 0 0,1-1 1 0 0,-1 0-1 0 0,0 0 0 0 0,-1-1 1 0 0,1 1-1 0 0,-1-1 1 0 0,1-2-1 0 0,52-54 1 0 0,-55 59 4 0 0,-1-1-1 0 0,0 0 0 0 0,0 0 0 0 0,0 0 1 0 0,-1-1-1 0 0,1 1 0 0 0,-1 0 0 0 0,0 0 1 0 0,0-1-1 0 0,0 1 0 0 0,0-1 0 0 0,0 1 1 0 0,-1-1-1 0 0,0 0 0 0 0,1 1 0 0 0,-1-1 1 0 0,-1 1-1 0 0,1-1 0 0 0,0 1 0 0 0,-1-1 1 0 0,0 0-1 0 0,0 1 0 0 0,0 0 0 0 0,0-1 1 0 0,0 1-1 0 0,-1 0 0 0 0,0-1 0 0 0,1 1 1 0 0,-1 0-1 0 0,0 0 0 0 0,-1 1 0 0 0,0-2-3 0 0,2 3 3 0 0,1 0 0 0 0,-1 0 0 0 0,0 0 0 0 0,0 1 0 0 0,0-1 0 0 0,0 0 0 0 0,0 1-1 0 0,0-1 1 0 0,-1 0 0 0 0,1 1 0 0 0,0 0 0 0 0,0-1 0 0 0,0 1 0 0 0,0-1 0 0 0,-1 1-1 0 0,1 0 1 0 0,0 0 0 0 0,0 0 0 0 0,-1 0 0 0 0,1 0 0 0 0,0 0 0 0 0,0 0 0 0 0,0 0-1 0 0,-1 1 1 0 0,1-1 0 0 0,0 0 0 0 0,0 1 0 0 0,0-1 0 0 0,-1 1 0 0 0,1-1-1 0 0,0 1 1 0 0,0-1 0 0 0,0 1 0 0 0,0 0 0 0 0,0 0 0 0 0,0 0-3 0 0,-30 38 123 0 0,28-30-115 0 0,1 1 0 0 0,0-1 0 0 0,1 1-1 0 0,0 0 1 0 0,0-1 0 0 0,1 1 0 0 0,1 0 0 0 0,-1 0 0 0 0,1-1-1 0 0,1 1 1 0 0,0 0 0 0 0,0-1 0 0 0,1 0 0 0 0,0 1-1 0 0,1-1 1 0 0,0 0 0 0 0,0-1 0 0 0,1 1 0 0 0,0-1 0 0 0,1 0-1 0 0,0 0 1 0 0,1 0-8 0 0,2 6 9 0 0,1-1 1 0 0,1-1-1 0 0,0 0 0 0 0,1 0 1 0 0,0-1-1 0 0,1-1 0 0 0,10 7-9 0 0,-8-7 15 0 0,0-1-1 0 0,1-1 0 0 0,0 0 0 0 0,1-1 0 0 0,0 0 0 0 0,0-2 1 0 0,0 0-1 0 0,17 2-14 0 0,89-2 138 0 0,-115-6-96 0 0,1 0-1 0 0,-1-1 0 0 0,0 0 0 0 0,0 0 0 0 0,0-1 0 0 0,0 0 0 0 0,0 0 0 0 0,-1 0 0 0 0,1-1 0 0 0,3-3-41 0 0,32-30-2061 0 0,-40 34-9132 0 0</inkml:trace>
  <inkml:trace contextRef="#ctx0" brushRef="#br0" timeOffset="2446.38">5905 0 12760 0 0,'0'3'30'0'0,"-11"6"534"0"0,10-9-555 0 0,-21 17 91 0 0,0-1 0 0 0,0-2 1 0 0,-2 0-1 0 0,0-1 0 0 0,0-2 1 0 0,-1 0-1 0 0,-18 4-100 0 0,-112 25 447 0 0,110-32-53 0 0,54 1 244 0 0,94 44-122 0 0,-55-29-239 0 0,0 2 1 0 0,-1 2-1 0 0,-2 2 1 0 0,40 35-278 0 0,-83-63 17 0 0,-1 0-1 0 0,1-1 1 0 0,-1 1-1 0 0,0 0 0 0 0,1 0 1 0 0,-1 0-1 0 0,0 0 1 0 0,0 0-1 0 0,-1 0 1 0 0,1 0-1 0 0,0 0 1 0 0,-1 0-1 0 0,1 0 1 0 0,-1 1-1 0 0,0-1 0 0 0,1 0 1 0 0,-1 0-1 0 0,0 0 1 0 0,0 1-1 0 0,-1-1 1 0 0,1 0-1 0 0,0 0 1 0 0,-1 0-1 0 0,1 1 1 0 0,-1-1-1 0 0,0 0 0 0 0,0 0 1 0 0,0 0-1 0 0,0 0 1 0 0,0 0-1 0 0,0 0 1 0 0,0-1-1 0 0,-1 1 1 0 0,1 0-1 0 0,-1-1 1 0 0,1 1-1 0 0,-1 0 0 0 0,0-1 1 0 0,0 0-1 0 0,1 1 1 0 0,-1-1-1 0 0,0 0 1 0 0,0 0-1 0 0,-1 0-16 0 0,-8 7 34 0 0,0 0 0 0 0,0 0-1 0 0,-1-2 1 0 0,1 1 0 0 0,-2-1-1 0 0,1-1 1 0 0,-1 0 0 0 0,0-1-1 0 0,0-1 1 0 0,0 0 0 0 0,-1 0-34 0 0,-155 11 348 0 0,155-13-318 0 0,1-1 0 0 0,-1 0-1 0 0,0 0 1 0 0,1-2 0 0 0,-1 0 0 0 0,1 0 0 0 0,-1-2-30 0 0,-12-10-2339 0 0,24 12-9440 0 0</inkml:trace>
  <inkml:trace contextRef="#ctx0" brushRef="#br0" timeOffset="3448.2">3562 1169 11656 0 0,'-32'8'-80'0'0,"-169"66"-188"0"0,181-68 319 0 0,0 1 1 0 0,1 0-1 0 0,0 2 1 0 0,0 0-1 0 0,1 1 1 0 0,0 1-1 0 0,1 0 1 0 0,-4 5-52 0 0,19-15 18 0 0,0 1 0 0 0,0-1-1 0 0,0 1 1 0 0,1-1 0 0 0,-1 1 0 0 0,1-1 0 0 0,-1 1 0 0 0,1 0 0 0 0,0 0 0 0 0,0 0 0 0 0,0 0 0 0 0,0 0 0 0 0,0 0 0 0 0,0 0 0 0 0,0 0 0 0 0,1 0 0 0 0,-1 0 0 0 0,1 0-1 0 0,-1 0 1 0 0,1 1 0 0 0,0-1 0 0 0,0 0 0 0 0,0 0 0 0 0,0 0 0 0 0,0 1 0 0 0,0-1 0 0 0,1 0 0 0 0,-1 0 0 0 0,1 0 0 0 0,0 0 0 0 0,-1 0 0 0 0,1 1 0 0 0,1-1-18 0 0,37 7 440 0 0,-28-8-332 0 0,-1-1 1 0 0,1 0-1 0 0,-1 0 1 0 0,1-1-1 0 0,-1 0 1 0 0,0-1-1 0 0,1 0 0 0 0,-1-1 1 0 0,0 0-1 0 0,0-1 1 0 0,5-2-109 0 0,11-9 308 0 0,1-1 0 0 0,-2-1 1 0 0,0-2-1 0 0,-1 0 0 0 0,7-10-308 0 0,-23 23 115 0 0,0-1 1 0 0,0 1-1 0 0,0 0 0 0 0,1 1 0 0 0,0 0 0 0 0,0 0 0 0 0,1 1 1 0 0,5-1-116 0 0,-11 3 21 0 0,21 4 615 0 0,46 37-390 0 0,-66-37-233 0 0,0 0-1 0 0,0 0 1 0 0,1 0-1 0 0,-1-1 1 0 0,0 0-1 0 0,0 0 1 0 0,1 0-1 0 0,-1-1 1 0 0,1 1-1 0 0,-1-1 1 0 0,2-1-13 0 0,25 3 18 0 0,89 7 50 0 0,-74 8-44 0 0,-44-16-22 0 0,-1-1-1 0 0,0 1 0 0 0,1-1 1 0 0,-1 0-1 0 0,0 0 0 0 0,0 0 0 0 0,1 0 1 0 0,-1 0-1 0 0,0 0 0 0 0,1-1 0 0 0,-1 1 1 0 0,0-1-1 0 0,0 0 0 0 0,0 0 0 0 0,1 1 1 0 0,-1-2-1 0 0,0 1 0 0 0,0 0-1 0 0,-1 0 1 0 0,0 0-1 0 0,0 0 1 0 0,0 0-1 0 0,0 0 1 0 0,0 0 0 0 0,0 0-1 0 0,0 0 1 0 0,0 0-1 0 0,0 0 1 0 0,-1-1-1 0 0,1 1 1 0 0,0 0 0 0 0,-1-1-1 0 0,1 1 1 0 0,-1 0-1 0 0,0-1 1 0 0,1 1 0 0 0,-1-1-1 0 0,0 1 1 0 0,0 0-1 0 0,0-1 1 0 0,0 1-1 0 0,0-1 1 0 0,0 1 0 0 0,0 0-1 0 0,-1-1 1 0 0,1 1-1 0 0,0-1 1 0 0,-1 1-1 0 0,0-1 0 0 0,-23-18 15 0 0,21 19-14 0 0,0 1 0 0 0,0-1 0 0 0,1 1 0 0 0,-1 0 0 0 0,0 0 0 0 0,0 0 0 0 0,0 0 0 0 0,0 0 0 0 0,1 1 0 0 0,-1-1-1 0 0,0 1 1 0 0,0 0 0 0 0,1 0 0 0 0,-1 0 0 0 0,1 0 0 0 0,-1 0 0 0 0,1 0 0 0 0,-1 1 0 0 0,1-1 0 0 0,0 1 0 0 0,-1 0 0 0 0,1 0 0 0 0,0 0 0 0 0,0 0 0 0 0,0 0 0 0 0,1 0-1 0 0,-1 0 0 0 0,1 1 1 0 0,1 0-1 0 0,0 1 1 0 0,-1-1-1 0 0,1 0 1 0 0,0 0-1 0 0,1 0 0 0 0,-1 0 1 0 0,1 0-1 0 0,-1 0 1 0 0,1 0-1 0 0,0 0 1 0 0,0 0-1 0 0,0 0 0 0 0,0 0 1 0 0,1 0-1 0 0,-1 0 1 0 0,1-1-1 0 0,0 1 0 0 0,0 0 0 0 0,4 2 1 0 0,0 1 0 0 0,0-1 0 0 0,1-1 0 0 0,0 1 0 0 0,0-1 0 0 0,0 0 0 0 0,0-1 0 0 0,0 0 0 0 0,1 0 0 0 0,0 0 0 0 0,-1-1 0 0 0,1 0 0 0 0,0-1 0 0 0,0 1 0 0 0,6-1-1 0 0,-8-1 1 0 0,0 1-1 0 0,-1-1 0 0 0,1 0 1 0 0,0-1-1 0 0,-1 1 0 0 0,1-1 1 0 0,-1 0-1 0 0,1 0 1 0 0,-1-1-1 0 0,1 0 0 0 0,-1 0 1 0 0,0 0-1 0 0,0-1 1 0 0,0 1-1 0 0,0-1 0 0 0,0-1 1 0 0,-1 1-1 0 0,1 0 1 0 0,-1-1-1 0 0,0 0 0 0 0,0 0 1 0 0,0 0-1 0 0,0-2 0 0 0,3-3 2 0 0,0-1-1 0 0,-1 0 1 0 0,0 0-1 0 0,0 0 1 0 0,-2 0-1 0 0,1-1 1 0 0,-1 0-1 0 0,-1 0 1 0 0,0 0-1 0 0,0 0 0 0 0,-1-1-1 0 0,1-13 12 0 0,-1 1 0 0 0,-1-1 0 0 0,-1 0 0 0 0,-1 1 0 0 0,-1-1 0 0 0,-1 0 0 0 0,-2 1 0 0 0,0 0 0 0 0,-2 0 0 0 0,0 1 0 0 0,-2-1 0 0 0,0 2 0 0 0,-2-1 0 0 0,-5-7-12 0 0,16 28 7 0 0,-1 1-1 0 0,1-1 1 0 0,-1 1-1 0 0,0-1 0 0 0,0 1 1 0 0,1-1-1 0 0,-1 1 0 0 0,0 0 1 0 0,0-1-1 0 0,0 1 0 0 0,-1 0 1 0 0,1 0-1 0 0,0 0 0 0 0,0-1 1 0 0,-1 2-1 0 0,1-1 0 0 0,0 0 1 0 0,-1 0-1 0 0,1 0 0 0 0,-1 1 1 0 0,1-1-1 0 0,-1 0 1 0 0,1 1-1 0 0,-1-1 0 0 0,0 1 1 0 0,1 0-1 0 0,-1 0 0 0 0,0 0 1 0 0,1 0-1 0 0,-1 0 0 0 0,1 0 1 0 0,-1 0-1 0 0,0 0 0 0 0,1 0 1 0 0,-1 1-1 0 0,0-1 0 0 0,1 1 1 0 0,-2 0-7 0 0,-5 29 87 0 0,8-25-72 0 0,-1 17 25 0 0,1 1 0 0 0,1-1 0 0 0,1 0 0 0 0,0 0 0 0 0,2 0 0 0 0,1 0 0 0 0,4 13-40 0 0,-1-11 31 0 0,0 0-1 0 0,1 0 1 0 0,2-1-1 0 0,0 0 1 0 0,1-1-1 0 0,2 0 1 0 0,0-1-1 0 0,1-1 0 0 0,1 0 1 0 0,1-1-1 0 0,1-1 1 0 0,7 6-31 0 0,-10-12 18 0 0,1 0 1 0 0,1 0 0 0 0,0-2-1 0 0,0 0 1 0 0,1-1 0 0 0,0 0-1 0 0,1-2 1 0 0,0 0 0 0 0,0-1-1 0 0,11 1-18 0 0,26 3-2373 0 0,-50-9-9533 0 0</inkml:trace>
  <inkml:trace contextRef="#ctx0" brushRef="#br0" timeOffset="4508.01">5603 854 8640 0 0,'-50'36'368'0'0,"27"-21"-317"0"0,0-2 0 0 0,-1-1 0 0 0,-1-1 0 0 0,0-1 1 0 0,0-1-1 0 0,-1-1 0 0 0,0-1 0 0 0,-20 2-51 0 0,-12-3 231 0 0,58-6-226 0 0,0 1 0 0 0,0-1 0 0 0,0 0 1 0 0,0 0-1 0 0,0 0 0 0 0,0 1 0 0 0,0-1 0 0 0,0 0 1 0 0,0 0-1 0 0,0 0 0 0 0,0 1 0 0 0,0-1 0 0 0,0 0 1 0 0,0 0-1 0 0,0 0 0 0 0,0 1 0 0 0,0-1 0 0 0,0 0 1 0 0,0 0-1 0 0,0 0 0 0 0,0 0 0 0 0,0 1 0 0 0,-1-1 1 0 0,1 0-1 0 0,0 0 0 0 0,0 0 0 0 0,0 0 1 0 0,0 0-1 0 0,0 0 0 0 0,-1 1 0 0 0,1-1 0 0 0,0 0 1 0 0,0 0-1 0 0,0 0 0 0 0,-1 0 0 0 0,1 0 0 0 0,0 0 1 0 0,0 0-1 0 0,0 0 0 0 0,0 0 0 0 0,-1 0 0 0 0,1 0 1 0 0,0 0-1 0 0,0 0 0 0 0,0 0 0 0 0,-1 0 0 0 0,1 0 1 0 0,0 0-1 0 0,0 0 0 0 0,0 0 0 0 0,-1 0 1 0 0,1 0-6 0 0,18 8 301 0 0,206 70 772 0 0,-218-75-1016 0 0,0-1 0 0 0,-1 1 0 0 0,1 0 0 0 0,0 0 0 0 0,-1 1 0 0 0,0 0 0 0 0,0 0 0 0 0,0 0 0 0 0,0 0 0 0 0,-1 1 0 0 0,2 1-57 0 0,9 13 143 0 0,-13-17-111 0 0,0-1 1 0 0,0 1 0 0 0,0 0 0 0 0,0 0 0 0 0,-1 0 0 0 0,1 0 0 0 0,-1 1-1 0 0,1-1 1 0 0,-1 0 0 0 0,0 1 0 0 0,0-1 0 0 0,0 0 0 0 0,0 1-1 0 0,0 0 1 0 0,-1-1 0 0 0,1 1 0 0 0,-1-1 0 0 0,1 1 0 0 0,-1 0-1 0 0,0-1 1 0 0,0 1 0 0 0,0 0 0 0 0,-1-1 0 0 0,1 1 0 0 0,-1 0-33 0 0,1-1 17 0 0,-1 0 0 0 0,0 1-1 0 0,0-1 1 0 0,0 0 0 0 0,-1 0 0 0 0,1 1 0 0 0,0-1 0 0 0,-1 0 0 0 0,0 0 0 0 0,1-1 0 0 0,-1 1 0 0 0,0 0 0 0 0,0-1 0 0 0,0 1 0 0 0,0-1 0 0 0,0 1 0 0 0,0-1 0 0 0,0 0 0 0 0,-1 0 0 0 0,1 0 0 0 0,0 0 0 0 0,-1 0 0 0 0,1-1 0 0 0,-1 1 0 0 0,1-1 0 0 0,-1 1 0 0 0,1-1 0 0 0,-1 0 0 0 0,1 0 0 0 0,-1 0-1 0 0,1 0 1 0 0,-1-1 0 0 0,1 1 0 0 0,-1-1-17 0 0,-84-25 531 0 0,87 26-530 0 0,-97-42 289 0 0,97 41-279 0 0,-1 0-1 0 0,0 0 0 0 0,1 0 1 0 0,-1 0-1 0 0,0 0 1 0 0,1 0-1 0 0,-1 0 0 0 0,1 0 1 0 0,0 0-1 0 0,-1 0 1 0 0,1 0-1 0 0,0 0 0 0 0,0 0 1 0 0,0 0-1 0 0,0 0 0 0 0,0 0 1 0 0,0-1-1 0 0,0 1 1 0 0,0 0-1 0 0,0 0 0 0 0,0 0 1 0 0,0 0-1 0 0,1 0 1 0 0,-1 0-1 0 0,0 0 0 0 0,1 0 1 0 0,-1 0-1 0 0,1 0 1 0 0,0 0-1 0 0,-1 0 0 0 0,1 0 1 0 0,0 0-1 0 0,-1 0 0 0 0,1 0 1 0 0,0 1-1 0 0,0-1 1 0 0,0 0-1 0 0,-1 0 0 0 0,1 1 1 0 0,0-1-1 0 0,0 1 1 0 0,0-1-1 0 0,0 1 0 0 0,0-1 1 0 0,1 1-1 0 0,-1 0 1 0 0,0-1-1 0 0,0 1 0 0 0,0 0 1 0 0,0 0-1 0 0,0 0 0 0 0,0 0 1 0 0,0 0-11 0 0,110-30 229 0 0,-26 11-135 0 0,-52 9-7 0 0,-15 5-50 0 0,-1-1 0 0 0,0 0 0 0 0,0-2 0 0 0,-1 1 0 0 0,9-7-37 0 0,49-28 232 0 0,-67 36 245 0 0,-8 7 169 0 0,-22 51-302 0 0,19-44-339 0 0,-1 2 22 0 0,1 0 1 0 0,0 0 0 0 0,1 1 0 0 0,0-1 0 0 0,0 1 0 0 0,1 0-1 0 0,1-1 1 0 0,0 1 0 0 0,0 8-28 0 0,1-17 10 0 0,1 0 1 0 0,-1 0-1 0 0,1 0 0 0 0,0 0 1 0 0,0 0-1 0 0,0 0 0 0 0,0 0 1 0 0,0-1-1 0 0,0 1 0 0 0,0 0 0 0 0,1 0 1 0 0,-1-1-1 0 0,0 1 0 0 0,1-1 1 0 0,0 1-1 0 0,-1-1 0 0 0,1 0 1 0 0,0 0-1 0 0,0 0 0 0 0,0 0 0 0 0,-1 0 1 0 0,3 1-11 0 0,36-8 89 0 0,-31 3-52 0 0,8-4-21 0 0,0-2 0 0 0,0 0 0 0 0,-1 0 0 0 0,-1-2 0 0 0,0 0 0 0 0,0 0 0 0 0,-1-2 0 0 0,0 0-1 0 0,-1 0 1 0 0,-1-1 0 0 0,0-1 0 0 0,0-1-16 0 0,67-97 115 0 0,-67 96-85 0 0,-1 0 1 0 0,0-1-1 0 0,-1 0 0 0 0,-1 0 1 0 0,3-11-31 0 0,-8 17 43 0 0,1-1-8 0 0,-1 0 1 0 0,0-1-1 0 0,-1 1 1 0 0,0-1-1 0 0,-1 1 1 0 0,0-9-36 0 0,-2-40 276 0 0,5 175-98 0 0,19 83-127 0 0,-5 27-14 0 0,-19-215-35 0 0,1 0 0 0 0,1 1 0 0 0,0-1 0 0 0,0 0-1 0 0,0 0 1 0 0,1 0 0 0 0,0 0 0 0 0,1 0-1 0 0,4 6-1 0 0,28-9 8 0 0,-6-10 506 0 0,-15-2-3406 0 0,-11 5-9001 0 0</inkml:trace>
  <inkml:trace contextRef="#ctx0" brushRef="#br0" timeOffset="4742.33">6479 841 12056 0 0,'-71'21'344'0'0,"37"-4"-169"0"0,0 2 0 0 0,1 2 0 0 0,2 1 1 0 0,-4 4-176 0 0,7-4 192 0 0,-2-1 1 0 0,0-2 0 0 0,-2 0 0 0 0,-27 10-193 0 0,38-20-1735 0 0,17-8-6938 0 0</inkml:trace>
  <inkml:trace contextRef="#ctx0" brushRef="#br0" timeOffset="5425.1">6858 897 10152 0 0,'-51'141'588'0'0,"-6"23"908"0"0,57-163-1482 0 0,-1 0 1 0 0,0 0-1 0 0,0 0 0 0 0,1 0 1 0 0,-1 0-1 0 0,0 1 1 0 0,1-1-1 0 0,0 0 1 0 0,-1 0-1 0 0,1 1 0 0 0,-1-1 1 0 0,1 0-1 0 0,0 1 1 0 0,0-1-1 0 0,0 0 1 0 0,0 1-1 0 0,0-1 1 0 0,0 0-1 0 0,0 1 0 0 0,0-1 1 0 0,1 0-1 0 0,-1 0 1 0 0,0 1-1 0 0,1-1 1 0 0,-1 0-1 0 0,1 0 0 0 0,0 1 1 0 0,-1-1-1 0 0,1 0 1 0 0,0 0-1 0 0,0 0 1 0 0,-1 0-1 0 0,1 0 1 0 0,0 0-1 0 0,0 0 0 0 0,0 0 1 0 0,0-1-1 0 0,0 1 1 0 0,0 0-1 0 0,1 0 1 0 0,-1-1-1 0 0,0 1 1 0 0,0-1-1 0 0,0 1 0 0 0,1-1 1 0 0,-1 0-1 0 0,1 1-14 0 0,13-4 26 0 0,0 0 1 0 0,1-1-1 0 0,-1-1 0 0 0,-1 0 0 0 0,1-1 0 0 0,-1-1 0 0 0,0 0 1 0 0,9-7-27 0 0,-15 8 18 0 0,-1 0 0 0 0,-1-1 0 0 0,1 0 0 0 0,-1 0 1 0 0,0-1-1 0 0,-1 0 0 0 0,0 0 0 0 0,0 0 0 0 0,0 0 0 0 0,-1-1 1 0 0,-1 1-1 0 0,1-1 0 0 0,-1 0 0 0 0,-1-1 0 0 0,0 1 0 0 0,0 0 1 0 0,-1-1-1 0 0,0 1 0 0 0,0 0 0 0 0,-1-1 0 0 0,-1 1 1 0 0,0-8-19 0 0,0-26 166 0 0,1 42-114 0 0,1 12 108 0 0,23 45-134 0 0,-16-37-22 0 0,1-1 1 0 0,0 1-1 0 0,1-1 1 0 0,1-1-1 0 0,1 0 1 0 0,1-1 0 0 0,5 6-5 0 0,-14-17 0 0 0,1 0 0 0 0,1 1 0 0 0,-1 0 0 0 0,1-1 0 0 0,0 0 0 0 0,0 0 0 0 0,0-1 0 0 0,1 0 0 0 0,-1 0 0 0 0,1-1 0 0 0,0 1 0 0 0,0-1 0 0 0,1-1 0 0 0,1 1 0 0 0,-5-2 0 0 0,2 1 2 0 0,0 0 0 0 0,0-1 0 0 0,0 0-1 0 0,0 0 1 0 0,0 0 0 0 0,0-1 0 0 0,1 0 0 0 0,-1 0 0 0 0,0-1 0 0 0,0 1 0 0 0,0-1 0 0 0,0-1 0 0 0,0 1 0 0 0,0-1 0 0 0,0 0 0 0 0,0 0 0 0 0,1-2-2 0 0,0-2 42 0 0,0 0-1 0 0,-1 0 1 0 0,0-1 0 0 0,0 0-1 0 0,0 0 1 0 0,-1 0 0 0 0,0-1-1 0 0,0 0 1 0 0,-1 0 0 0 0,0 0-1 0 0,-1-1 1 0 0,1 1 0 0 0,-2-1-1 0 0,1 0 1 0 0,-1 0 0 0 0,-1 1-1 0 0,1-2 1 0 0,-1 1 0 0 0,-1 0-1 0 0,0 0-41 0 0,12 162 415 0 0,-6-113-356 0 0,-2 0 1 0 0,-2 0-1 0 0,-2 1 0 0 0,-2 9-59 0 0,-1-25 30 0 0,0 1 0 0 0,-1-1 1 0 0,-2 1-1 0 0,-1-2 0 0 0,0 1 0 0 0,-2-1 0 0 0,-1 0 0 0 0,-1-1 0 0 0,-1 0 0 0 0,-1 0 0 0 0,0-2 1 0 0,-3 2-31 0 0,16-23 1 0 0,0-1 0 0 0,-1 1 0 0 0,1 0 0 0 0,0-1 0 0 0,0 1 0 0 0,0 0 1 0 0,0-1-1 0 0,0 1 0 0 0,0 0 0 0 0,-1-1 0 0 0,1 1 0 0 0,0 0 0 0 0,0-1 1 0 0,-1 1-1 0 0,1 0 0 0 0,0 0 0 0 0,0-1 0 0 0,-1 1 0 0 0,1 0 1 0 0,0 0-1 0 0,-1 0 0 0 0,1-1 0 0 0,0 1 0 0 0,0 0 0 0 0,-1 0 0 0 0,1 0 1 0 0,-1 0-1 0 0,1 0 0 0 0,0 0 0 0 0,-1 0 0 0 0,1 0 0 0 0,0-1 1 0 0,-1 1-1 0 0,1 0 0 0 0,0 1 0 0 0,-1-1 0 0 0,1 0 0 0 0,0 0 0 0 0,-1 0 1 0 0,1 0-1 0 0,-1 0 0 0 0,1 0 0 0 0,0 0 0 0 0,-1 0 0 0 0,1 1 0 0 0,0-1 1 0 0,0 0-1 0 0,-1 0 0 0 0,1 0 0 0 0,0 1 0 0 0,-1-1 0 0 0,1 0 1 0 0,0 1-1 0 0,0-1 0 0 0,0 0 0 0 0,-1 0 0 0 0,1 1 0 0 0,0-1 0 0 0,0 0 1 0 0,0 1-1 0 0,0-1 0 0 0,-1 0 0 0 0,1 1 0 0 0,0-1 0 0 0,0 0 1 0 0,0 1-1 0 0,0 0-1 0 0,1-31 50 0 0,-1 29-49 0 0,16-106 72 0 0,22-79-73 0 0,-14 108 24 0 0,3 2 1 0 0,3 1-1 0 0,4 2 1 0 0,3 1-1 0 0,3 1-24 0 0,-25 43 14 0 0,-14 26-14 0 0,9-19 10 0 0,1 1-1 0 0,1 0 1 0 0,2 0-1 0 0,-1 1 1 0 0,2 1-1 0 0,6-5-9 0 0,-20 21 2 0 0,1 0-1 0 0,0 0 1 0 0,0 0-1 0 0,0 0 1 0 0,0 1-1 0 0,0-1 1 0 0,0 1-1 0 0,1-1 1 0 0,-1 1-1 0 0,0 0 0 0 0,1-1 1 0 0,-1 2-1 0 0,1-1 1 0 0,-1 0-1 0 0,1 0 1 0 0,0 1-1 0 0,-1-1 1 0 0,1 1-1 0 0,0 0 1 0 0,-1 0-1 0 0,1 0 1 0 0,0 0-1 0 0,-1 0 1 0 0,1 1-1 0 0,0-1 1 0 0,-1 1-1 0 0,1-1 1 0 0,-1 1-1 0 0,1 0 1 0 0,-1 0-1 0 0,1 0 1 0 0,-1 1-1 0 0,0-1 1 0 0,1 1-1 0 0,-1-1 1 0 0,1 2-2 0 0,5 8 6 0 0,-2 1 0 0 0,1-1 1 0 0,-2 1-1 0 0,1 1 1 0 0,-2-1-1 0 0,0 1 0 0 0,0-1 1 0 0,-1 1-1 0 0,-1 0 1 0 0,0 0-1 0 0,0 4-6 0 0,2 5 15 0 0,0 1-1 0 0,-2 0 1 0 0,0 0-1 0 0,-2 0 1 0 0,-1 0-1 0 0,0 0 1 0 0,-2 0-1 0 0,0 0 1 0 0,-2 0-1 0 0,-4 14-14 0 0,6-31 9 0 0,0-1-1 0 0,0 0 1 0 0,-1 0-1 0 0,1 0 0 0 0,-1 0 1 0 0,0-1-1 0 0,0 1 0 0 0,-1-1 1 0 0,1 0-1 0 0,-1-1 0 0 0,0 1 1 0 0,0-1-1 0 0,0 1 0 0 0,0-2 1 0 0,-1 1-1 0 0,1-1 0 0 0,-1 1 1 0 0,0-1-1 0 0,0-1 0 0 0,0 1 1 0 0,0-1-1 0 0,0 0 0 0 0,0-1 1 0 0,0 1-1 0 0,0-1 0 0 0,0 0 1 0 0,0-1-1 0 0,-2 0-8 0 0,-29-2 41 0 0,0-2 1 0 0,0-2-1 0 0,0-1 0 0 0,0-2 1 0 0,1-1-1 0 0,1-2 0 0 0,-29-15-41 0 0,-86-29 77 0 0,106 44-2215 0 0,35 11-8555 0 0</inkml:trace>
  <inkml:trace contextRef="#ctx0" brushRef="#br0" timeOffset="5816.81">3816 1567 10656 0 0,'48'155'222'0'0,"-36"-109"-23"0"0,-2 1 0 0 0,-3 0 0 0 0,-1 0 0 0 0,-1 16-199 0 0,-7 314 726 0 0,2-360-922 0 0,1-1 0 0 0,1 0 1 0 0,0 1-1 0 0,1-1 1 0 0,0 0-1 0 0,2 0 0 0 0,0 1 196 0 0,-4-14-7886 0 0</inkml:trace>
  <inkml:trace contextRef="#ctx0" brushRef="#br0" timeOffset="6057.02">4091 2015 9144 0 0,'-171'58'-220'0'0,"2"17"-612"0"0,12-6 804 0 0,114-56-982 0 0,41-12-4036 0 0</inkml:trace>
  <inkml:trace contextRef="#ctx0" brushRef="#br0" timeOffset="6251.32">4116 2049 8032 0 0,'42'-13'100'0'0,"-1"2"0"0"0,2 2 0 0 0,-1 2 1 0 0,1 1-1 0 0,0 2 0 0 0,1 3 0 0 0,0 1-100 0 0,-32 0 79 0 0,0 1-1 0 0,0 0 1 0 0,1 1 0 0 0,-1 1-1 0 0,0 0 1 0 0,-1 0 0 0 0,1 1-1 0 0,-1 1 1 0 0,1 0 0 0 0,-1 1-1 0 0,-1 0 1 0 0,1 0 0 0 0,-1 1-1 0 0,0 0 1 0 0,-1 1 0 0 0,0 0-1 0 0,0 1 1 0 0,0 0 0 0 0,-1 0-1 0 0,5 9-78 0 0,-10-12 36 0 0,-1-1-1 0 0,0 1 0 0 0,0 1 0 0 0,-1-1 0 0 0,0 0 0 0 0,0 0 0 0 0,0 0 1 0 0,-1 1-1 0 0,0-1 0 0 0,0 0 0 0 0,0 1 0 0 0,-1-1 0 0 0,0 0 1 0 0,0 0-1 0 0,-1 0 0 0 0,0 1 0 0 0,0-1 0 0 0,0-1 0 0 0,-1 1 0 0 0,0 0 1 0 0,0-1-1 0 0,0 1 0 0 0,0-1 0 0 0,-1 0 0 0 0,0 0 0 0 0,0 0 1 0 0,-1-1-1 0 0,1 0 0 0 0,-1 1 0 0 0,0-2 0 0 0,0 1 0 0 0,-1 0 1 0 0,1-1-1 0 0,-1 0 0 0 0,1 0 0 0 0,-1-1 0 0 0,0 0 0 0 0,-3 1-35 0 0,-4-1 87 0 0,1 0-1 0 0,0-1 0 0 0,0-1 0 0 0,-1 0 1 0 0,1-1-1 0 0,-1 0 0 0 0,1-1 0 0 0,0 0 1 0 0,0-1-1 0 0,0 0 0 0 0,0-1 1 0 0,1 0-1 0 0,-1-1 0 0 0,1 0 0 0 0,0-1 1 0 0,1 0-1 0 0,-9-7-86 0 0,15 8 37 0 0,0 1 1 0 0,0-1-1 0 0,0 0 0 0 0,1 0 1 0 0,-1-1-1 0 0,1 1 1 0 0,0-1-1 0 0,1 1 0 0 0,0-1 1 0 0,0 0-1 0 0,0 0 0 0 0,0 0 1 0 0,1 0-1 0 0,0 0 1 0 0,0 0-1 0 0,1-1 0 0 0,0 1 1 0 0,0 0-1 0 0,0 0 0 0 0,1-1 1 0 0,0 1-1 0 0,0 0 1 0 0,0 0-1 0 0,1 0 0 0 0,0 0 1 0 0,0 0-1 0 0,1 1 0 0 0,-1-1 1 0 0,1 1-1 0 0,1-1 0 0 0,-1 1 1 0 0,1 0-1 0 0,0-1-37 0 0,28-28-1772 0 0,-28 32-7214 0 0</inkml:trace>
  <inkml:trace contextRef="#ctx0" brushRef="#br0" timeOffset="7661.23">5774 1786 10152 0 0,'0'0'42'0'0,"-8"3"32"0"0,-86 46 435 0 0,81-42-449 0 0,1 1 1 0 0,0 1-1 0 0,0 0 1 0 0,1 1-1 0 0,0 0 0 0 0,1 0 1 0 0,0 1-1 0 0,1 0 1 0 0,0 1-1 0 0,-4 8-60 0 0,5-4 39 0 0,1 1 0 0 0,1 0 1 0 0,0 0-1 0 0,1 1 0 0 0,1-1 0 0 0,1 1 0 0 0,1 0 0 0 0,0 0 1 0 0,1 1-1 0 0,1-1 0 0 0,1 0 0 0 0,0 0 0 0 0,2 2-39 0 0,-1-9 43 0 0,1-1 0 0 0,0 1-1 0 0,1-1 1 0 0,0 0 0 0 0,0 0-1 0 0,1 0 1 0 0,1-1 0 0 0,-1 0-1 0 0,1 0 1 0 0,1 0 0 0 0,0-1-1 0 0,0 0 1 0 0,1 0 0 0 0,0-1-1 0 0,0 0 1 0 0,1 0 0 0 0,0-1-1 0 0,0 0 1 0 0,0 0 0 0 0,1-1-1 0 0,-1-1 1 0 0,1 1 0 0 0,4 0-43 0 0,6 2 114 0 0,1 0 0 0 0,-1-1 0 0 0,1-2 0 0 0,0 0 0 0 0,1-1 1 0 0,-1-1-1 0 0,0 0 0 0 0,1-2 0 0 0,-1-1 0 0 0,1-1 1 0 0,20-4-115 0 0,-27 3 67 0 0,0-2 0 0 0,0 0 0 0 0,-1 0 0 0 0,1-2 0 0 0,-1 0 0 0 0,-1 0 0 0 0,1-1 0 0 0,-1-1 0 0 0,-1 0 0 0 0,0-1 0 0 0,0 0 0 0 0,-1-1 0 0 0,0 0 0 0 0,-1-1 0 0 0,0 0 0 0 0,-1-1 0 0 0,0 0 0 0 0,-1 0 0 0 0,0-1 0 0 0,-1 0 0 0 0,-1 0 0 0 0,0-3-67 0 0,10-44 247 0 0,-15 53-236 0 0,0 1 0 0 0,1-1 1 0 0,0 0-1 0 0,0 0 0 0 0,0 1 1 0 0,1-1-1 0 0,1 1 0 0 0,-1 0 1 0 0,1 0-1 0 0,0 0 0 0 0,1 0 1 0 0,1-1-12 0 0,1 2 0 0 0,0 0 1 0 0,0 1 0 0 0,1 0-1 0 0,0 1 1 0 0,0-1-1 0 0,0 1 1 0 0,0 1-1 0 0,1 0 1 0 0,-1 0-1 0 0,1 1 1 0 0,0-1-1 0 0,3 1 0 0 0,-4 0 1 0 0,-5 1-1 0 0,1 0 0 0 0,0 0 0 0 0,-1 0 0 0 0,1 0 0 0 0,0 1 0 0 0,0 0 0 0 0,-1-1 0 0 0,1 1 0 0 0,0 0 0 0 0,0 1 0 0 0,-1-1 0 0 0,1 1 0 0 0,0 0 0 0 0,0 0 0 0 0,-1 0 0 0 0,1 0 0 0 0,-1 0 0 0 0,1 1 0 0 0,-1 0 0 0 0,0-1 0 0 0,1 1 0 0 0,-1 1 0 0 0,0-1 0 0 0,3 4 0 0 0,0 0 0 0 0,0 0 0 0 0,-1 0 0 0 0,0 1 0 0 0,0 0 0 0 0,-1 0 0 0 0,0 0 0 0 0,0 0 0 0 0,-1 1 0 0 0,0-1 0 0 0,0 1 0 0 0,0 0 0 0 0,-1 0 0 0 0,0 0 0 0 0,-1 0 0 0 0,0 0 0 0 0,0 1 0 0 0,-1-1 0 0 0,0 2 0 0 0,-1-7-1 0 0,0 0 1 0 0,0 1 0 0 0,0-1 0 0 0,-1 0 0 0 0,1 0 0 0 0,-1 0 0 0 0,1 0 0 0 0,-1 0 0 0 0,0 0 0 0 0,-1 0 0 0 0,1 0 0 0 0,0-1 0 0 0,-1 1 0 0 0,1-1 0 0 0,-1 0 0 0 0,0 0 0 0 0,0 0 0 0 0,0 0 0 0 0,0 0 0 0 0,0-1 0 0 0,-3 2 0 0 0,-71 19 2 0 0,67-21 1 0 0,0 1 0 0 0,-1-2 0 0 0,1 1 0 0 0,0-2 0 0 0,-1 1 0 0 0,1-1 0 0 0,0-1-1 0 0,0 0 1 0 0,0 0 0 0 0,0-1 0 0 0,0 0 0 0 0,1-1 0 0 0,-1 0 0 0 0,-4-3-3 0 0,11 4 3 0 0,0-1 1 0 0,1 1-1 0 0,-1-1 0 0 0,1 0 0 0 0,0 0 1 0 0,0 0-1 0 0,0 0 0 0 0,0-1 0 0 0,1 1 1 0 0,-1 0-1 0 0,1-1 0 0 0,1 1 0 0 0,-1-1 1 0 0,0 1-1 0 0,1-1 0 0 0,0 1 0 0 0,0-1 1 0 0,0 1-1 0 0,1-1 0 0 0,0 1 0 0 0,0-1-3 0 0,-1-3 2 0 0,0 0 2 0 0,0 0 0 0 0,1 0 0 0 0,0 0 0 0 0,0 0 0 0 0,1 0 0 0 0,0 1 0 0 0,0-1 0 0 0,1 1 0 0 0,0-1 0 0 0,0 1 0 0 0,1 0 0 0 0,0 0 0 0 0,0 0 0 0 0,1 1 0 0 0,0 0 0 0 0,0-1 0 0 0,0 2 0 0 0,1-1 0 0 0,0 1 0 0 0,0-1 0 0 0,2 0-4 0 0,2 2 3 0 0,-1 0 1 0 0,1 1 0 0 0,0 0 0 0 0,0 0 0 0 0,0 1 0 0 0,0 0 0 0 0,1 1 0 0 0,1 0-4 0 0,44-7 27 0 0,-46 6-22 0 0,-1 1-1 0 0,2 0 0 0 0,-1 0 1 0 0,0 1-1 0 0,0 1 0 0 0,0 0 1 0 0,0 0-1 0 0,0 1 0 0 0,-1 0 1 0 0,1 0-1 0 0,0 1 0 0 0,-1 1-4 0 0,-3 0 4 0 0,0 0-1 0 0,-1 0 0 0 0,1 1 1 0 0,-1 0-1 0 0,0 0 1 0 0,0 0-1 0 0,-1 0 0 0 0,0 1 1 0 0,0 0-1 0 0,0 0 1 0 0,-1 0-1 0 0,1 0 0 0 0,-1 1 1 0 0,-1-1-1 0 0,1 1 1 0 0,-1-1-1 0 0,-1 1 0 0 0,2 5-3 0 0,7 19 7 0 0,26 67 19 0 0,-15-38-10 0 0,-21-61-16 0 0,0 1 0 0 0,0 0 0 0 0,1-1 1 0 0,-1 1-1 0 0,0 0 0 0 0,0 0 0 0 0,0-1 1 0 0,0 1-1 0 0,0 0 0 0 0,1 0 1 0 0,-1-1-1 0 0,0 1 0 0 0,0 0 0 0 0,0 0 1 0 0,1 0-1 0 0,-1-1 0 0 0,0 1 1 0 0,0 0-1 0 0,1 0 0 0 0,-1 0 0 0 0,0 0 1 0 0,0 0-1 0 0,1-1 0 0 0,-1 1 1 0 0,0 0-1 0 0,0 0 0 0 0,1 0 0 0 0,-1 0 1 0 0,0 0-1 0 0,1 0 0 0 0,-1 0 1 0 0,0 0-1 0 0,1 0 0 0 0,-1 0 0 0 0,0 0 1 0 0,0 0-1 0 0,1 0 0 0 0,-1 0 1 0 0,0 1-1 0 0,1-1 0 0 0,-1 0 0 0 0,0 0 1 0 0,0 0-1 0 0,1 0 0 0 0,-1 0 1 0 0,0 1-1 0 0,0-1 0 0 0,0 0 0 0 0,1 0 1 0 0,-1 0-1 0 0,0 1 0 0 0,0-1 1 0 0,0 0-1 0 0,1 0 0 0 0,-1 1 0 0 0,0-1 1 0 0,0 0-1 0 0,0 0 0 0 0,0 1 0 0 0,0-1 1 0 0,0 0-1 0 0,3-10 4 0 0,-1 0 1 0 0,1 0-1 0 0,1 0 1 0 0,0 1-1 0 0,0-1 1 0 0,1 1 0 0 0,0 0-1 0 0,0 0 1 0 0,1 1-1 0 0,3-3-4 0 0,-8 9 4 0 0,1 1-1 0 0,0-1 1 0 0,0 1-1 0 0,0 0 0 0 0,0 0 1 0 0,0 0-1 0 0,0 0 1 0 0,0 0-1 0 0,0 0 1 0 0,0 0-1 0 0,1 1 1 0 0,-1-1-1 0 0,0 1 1 0 0,0-1-1 0 0,1 1 1 0 0,-1 0-1 0 0,0 0 0 0 0,1 0 1 0 0,-1 0-1 0 0,0 1 1 0 0,1-1-1 0 0,-1 1 1 0 0,0-1-1 0 0,0 1 1 0 0,0 0-1 0 0,1 0 1 0 0,-1 0-1 0 0,0 0 0 0 0,0 0 1 0 0,0 0-1 0 0,0 0 1 0 0,0 1-4 0 0,25 42 28 0 0,2 6-14 0 0,-11-32-14 0 0,-13-16 313 0 0,5 0-2712 0 0,-9-2-7994 0 0</inkml:trace>
  <inkml:trace contextRef="#ctx0" brushRef="#br0" timeOffset="8000.49">7261 1954 6824 0 0,'-11'32'-23'0'0,"-57"70"616"0"0,51-77-385 0 0,13-21-138 0 0,1 1 0 0 0,-1 0 0 0 0,1 0 0 0 0,0 0 0 0 0,0 0 0 0 0,0 0 0 0 0,1 1 1 0 0,0 0-1 0 0,0-1 0 0 0,0 1 0 0 0,1 0 0 0 0,0 0 0 0 0,0 2-70 0 0,1 2 238 0 0,-1-9-176 0 0,1 1 0 0 0,0 0 0 0 0,-1 0 0 0 0,1-1 0 0 0,0 1 0 0 0,0 0 0 0 0,0 0 0 0 0,1-1 0 0 0,-1 1 0 0 0,0 0 0 0 0,1 0 0 0 0,-1-1 0 0 0,1 1 0 0 0,-1 0 0 0 0,1-1 0 0 0,0 1 0 0 0,0-1 0 0 0,0 1 0 0 0,-1-1 0 0 0,2 1 0 0 0,-1-1 0 0 0,0 0 0 0 0,0 1 1 0 0,0-1-1 0 0,1 0 0 0 0,-1 0 0 0 0,0 0 0 0 0,2 1-62 0 0,4 0 132 0 0,0 0 1 0 0,1 0-1 0 0,-1-1 1 0 0,0 0-1 0 0,1 0 1 0 0,-1 0-1 0 0,1-1 1 0 0,-1 0-1 0 0,1-1 1 0 0,-1 0-1 0 0,1 0 1 0 0,-1-1-1 0 0,0 1 1 0 0,1-2-1 0 0,-1 1 1 0 0,0-1-1 0 0,0 0 1 0 0,-1 0-1 0 0,1-1 1 0 0,-1 0-1 0 0,5-4-132 0 0,20-15-1616 0 0,-28 20-6710 0 0</inkml:trace>
  <inkml:trace contextRef="#ctx0" brushRef="#br0" timeOffset="9307.96">7462 1446 11448 0 0,'14'133'780'0'0,"15"87"473"0"0,1-15-517 0 0,-30-201-711 0 0,1-1 1 0 0,0 0-1 0 0,0 0 1 0 0,0 1-1 0 0,0-1 0 0 0,1 0 1 0 0,-1 0-1 0 0,1 0 1 0 0,0 0-1 0 0,0 0 1 0 0,0-1-1 0 0,0 1 0 0 0,1-1 1 0 0,-1 1-1 0 0,1-1 1 0 0,-1 0-1 0 0,1 0 0 0 0,0 0 1 0 0,0 0-1 0 0,-1 0 1 0 0,2-1-1 0 0,-1 1 1 0 0,0-1-1 0 0,0 0 0 0 0,0 0 1 0 0,1 0-1 0 0,-1 0 1 0 0,0-1-1 0 0,1 1 0 0 0,-1-1 1 0 0,2 0-26 0 0,-1 1 21 0 0,0-1 0 0 0,-1 0 0 0 0,1 0 0 0 0,0 0 0 0 0,-1-1 0 0 0,1 1 0 0 0,0-1 0 0 0,-1 0 0 0 0,1 0 0 0 0,-1 0 0 0 0,1 0 0 0 0,-1-1 0 0 0,1 1 0 0 0,-1-1 0 0 0,0 0 0 0 0,0 0 0 0 0,2-2-21 0 0,37-40 219 0 0,-14-3-136 0 0,-16 22-89 0 0,-11 12-87 0 0,16 48-16 0 0,-4 12 101 0 0,23-45 8 0 0,33-33 8 0 0,-60 28-3 0 0,42-23 111 0 0,-17 24 100 0 0,84-9-117 0 0,-114 11-96 0 0,-1-1 0 0 0,0 0 1 0 0,1 0-1 0 0,-1 0 1 0 0,0 0-1 0 0,0 0 1 0 0,0-1-1 0 0,0 0 1 0 0,0 0-1 0 0,0 1 1 0 0,0-2-1 0 0,0 1 1 0 0,-1 0-1 0 0,1 0 1 0 0,-1-1-1 0 0,1 0 0 0 0,-1 1 1 0 0,0-1-1 0 0,0 0 1 0 0,0-1-4 0 0,-2 2 6 0 0,1 0 1 0 0,-1-1-1 0 0,0 1 1 0 0,0 0-1 0 0,0 0 1 0 0,0 0-1 0 0,0 0 1 0 0,0 0-1 0 0,-1-1 1 0 0,1 1-1 0 0,-1 0 0 0 0,1 0 1 0 0,-1 0-1 0 0,0 0 1 0 0,0 0-1 0 0,0 0 1 0 0,0 0-1 0 0,0 1 1 0 0,0-1-1 0 0,-1 0 1 0 0,1 1-1 0 0,-1-1 1 0 0,1 0-1 0 0,-1 1 1 0 0,1 0-1 0 0,-1-1 0 0 0,-2 0-5 0 0,0 0 12 0 0,-1 0 1 0 0,0 0 0 0 0,0 0 0 0 0,0 1 0 0 0,0 0 0 0 0,0 0 0 0 0,0 0-1 0 0,0 0 1 0 0,0 1 0 0 0,0 0 0 0 0,0 0 0 0 0,0 0 0 0 0,0 1 0 0 0,0 0-1 0 0,-3 1-12 0 0,-20 18 169 0 0,28-20-143 0 0,0 1-9 0 0,-15-2 76 0 0,12-21-70 0 0,24 29-22 0 0,116 33-2 0 0,-99-39 10 0 0,-17-30 6 0 0,-19 23-12 0 0,0-1 0 0 0,0 1 0 0 0,0-1 0 0 0,-1 1 0 0 0,0-1 0 0 0,0 0 0 0 0,-1 1 0 0 0,0-1 0 0 0,0 0 0 0 0,0 0 0 0 0,-1 1 0 0 0,0-1 0 0 0,-1 0 0 0 0,1 1 0 0 0,-1-1 0 0 0,0 1 0 0 0,-3-5-4 0 0,0-6 2 0 0,-1-5 2 0 0,-1-8 20 0 0,-1 1 1 0 0,-2 0 0 0 0,-1 1-1 0 0,-1 0 1 0 0,-3-2-25 0 0,-57-86 159 0 0,71 113-149 0 0,-1 1 0 0 0,1 0-1 0 0,-1 0 1 0 0,0 0 0 0 0,1 0 0 0 0,-1 1 0 0 0,0-1 0 0 0,0 0 0 0 0,0 1-1 0 0,0-1 1 0 0,-1 1 0 0 0,1 0 0 0 0,0-1 0 0 0,-1 1 0 0 0,1 0 0 0 0,0 0 0 0 0,-1 1-1 0 0,1-1 1 0 0,-1 1 0 0 0,-2-1-10 0 0,1 16 172 0 0,50 186-60 0 0,13-80-24 0 0,-47-101-71 0 0,-5-11-8 0 0,1 0 1 0 0,0-1-1 0 0,0 1 0 0 0,1-2 0 0 0,0 1 0 0 0,0-1 0 0 0,1-1 0 0 0,0 1 0 0 0,0-2 0 0 0,0 1 0 0 0,1-2 0 0 0,0 1 0 0 0,0-1 0 0 0,0-1 0 0 0,2 0-9 0 0,1 2 24 0 0,-8-2-11 0 0,1-2-1 0 0,-1 1 0 0 0,1-1 0 0 0,0 0 0 0 0,-1 0 0 0 0,1-1 0 0 0,0 0 0 0 0,-1 0 0 0 0,1 0 1 0 0,0-1-1 0 0,-1 0 0 0 0,3-1-12 0 0,15-2 240 0 0,-23 4-156 0 0,-1 0-10 0 0,0 0-3 0 0,0 0-6 0 0,0 0-2 0 0,0 0-6 0 0,0 0-5 0 0,0 0-13 0 0,12 21 50 0 0,-3-8-82 0 0,1-1 0 0 0,1-1 0 0 0,0 0 0 0 0,0 0-1 0 0,1-1 1 0 0,0 0 0 0 0,1-1 0 0 0,0-1-1 0 0,0 0 1 0 0,1 0 0 0 0,0-2 0 0 0,2 1-7 0 0,69 13 89 0 0,-79-20-74 0 0,1 0 0 0 0,0 0 0 0 0,0 0 0 0 0,-1-1 0 0 0,1 0 0 0 0,0-1 0 0 0,-1 1 0 0 0,1-1 0 0 0,-1-1 0 0 0,2 0-15 0 0,21-9-2415 0 0,-27 11-9518 0 0</inkml:trace>
  <inkml:trace contextRef="#ctx0" brushRef="#br0" timeOffset="12648.15">1184 4249 6016 0 0,'25'-6'3217'0'0,"-5"-1"-2632"0"0,15 3-426 0 0,1 1-1 0 0,0 2 1 0 0,-1 1-1 0 0,1 2 1 0 0,16 3-159 0 0,-18-2 205 0 0,11 1-104 0 0,-5-4 16 0 0,-1 3 0 0 0,0 1 0 0 0,0 2 0 0 0,-1 1 0 0 0,1 3-1 0 0,-2 1 1 0 0,1 1 0 0 0,-2 2 0 0 0,16 9-117 0 0,-43-18 44 0 0,1 0 1 0 0,-1 0-1 0 0,0 1 1 0 0,0 0-1 0 0,-1 0 1 0 0,0 1-1 0 0,0 0 1 0 0,-1 1-1 0 0,1-1 1 0 0,-2 1-1 0 0,1 1 1 0 0,-1-1-1 0 0,0 1 1 0 0,-1 0-1 0 0,0 1 1 0 0,3 9-45 0 0,-5-10 68 0 0,0 0-1 0 0,-1 0 1 0 0,0 0 0 0 0,0 0 0 0 0,-1 1 0 0 0,0-1-1 0 0,-1 0 1 0 0,0 1 0 0 0,-1-1 0 0 0,0 1-1 0 0,0-1 1 0 0,-1 0 0 0 0,0 0 0 0 0,-1 0-1 0 0,0 0 1 0 0,0 0 0 0 0,-1 0 0 0 0,0-1 0 0 0,0 0-1 0 0,-1 0 1 0 0,0 0 0 0 0,-1 0 0 0 0,-1 1-68 0 0,-1 0 61 0 0,0-2 0 0 0,-1 1 1 0 0,1-1-1 0 0,-1-1 1 0 0,-1 1-1 0 0,1-1 1 0 0,-1-1-1 0 0,0 0 1 0 0,-1 0-1 0 0,1-1-61 0 0,-149 55 756 0 0,91-36-389 0 0,63-20-334 0 0,0 1 1 0 0,0 0-1 0 0,1 1 0 0 0,0-1 1 0 0,-1 1-1 0 0,2 0 0 0 0,-1 0 1 0 0,0 1-1 0 0,1-1 1 0 0,0 1-1 0 0,0-1 0 0 0,1 1 1 0 0,0 0-1 0 0,0 0 1 0 0,0 0-1 0 0,1 0 0 0 0,-1 0 1 0 0,1 0-1 0 0,1 1 0 0 0,-1-1 1 0 0,1 0-1 0 0,1 4-33 0 0,-1-8 0 0 0,0 12 82 0 0,0 0-1 0 0,2 0 0 0 0,0 0 1 0 0,0 0-1 0 0,2 0 0 0 0,0-1 1 0 0,0 1-1 0 0,1-1 0 0 0,0 0 1 0 0,2 0-1 0 0,-1-1 0 0 0,1 0 1 0 0,3 3-82 0 0,37 50 678 0 0,-18-37-403 0 0,-26-26-243 0 0,0 1 1 0 0,0-1-1 0 0,0 1 0 0 0,-1 0 1 0 0,1-1-1 0 0,-1 1 0 0 0,1 0 1 0 0,-1 0-1 0 0,0 1 0 0 0,-1-1 1 0 0,1 0-1 0 0,0 1 0 0 0,-1-1 0 0 0,0 1 1 0 0,0 0-1 0 0,0-1 0 0 0,0 4-32 0 0,-3 33 306 0 0,-6 12 340 0 0,25-10-302 0 0,24 32-208 0 0,-26-45-61 0 0,-8-19-42 0 0,-7-9-13 0 0,0 17 95 0 0,6 56-36 0 0,-4-58-74 0 0,-2 0 1 0 0,0 0 0 0 0,0 0-1 0 0,-2-1 1 0 0,0 1 0 0 0,-1 0 0 0 0,0-1-1 0 0,-2 0 1 0 0,1 1 0 0 0,-2-2-1 0 0,-6 14-5 0 0,7-19 3 0 0,-1 1 0 0 0,1-1 0 0 0,-2-1 0 0 0,1 1 0 0 0,-1-1 0 0 0,-1 0 0 0 0,1 0 0 0 0,-1-1 0 0 0,-1 0 0 0 0,1-1 0 0 0,-1 1 0 0 0,-1-2 0 0 0,1 1 0 0 0,-1-1 0 0 0,1-1 0 0 0,-9 3-3 0 0,-116 17 34 0 0,125-22-27 0 0,4 0-4 0 0,1 0 0 0 0,-1-1 0 0 0,0 0 1 0 0,0 0-1 0 0,0-1 0 0 0,0 1 0 0 0,1-1 0 0 0,-1 0 0 0 0,0 0 0 0 0,0 0 0 0 0,0-1 0 0 0,0 0 0 0 0,0 0 0 0 0,-3-1-3 0 0,-56-26 150 0 0,-35-48 47 0 0,64 42-356 0 0,25 21-2363 0 0,7 9-10971 0 0</inkml:trace>
  <inkml:trace contextRef="#ctx0" brushRef="#br0" timeOffset="17465.1">3131 4531 6424 0 0,'-49'-6'1844'0'0,"20"4"-1731"0"0,17 2-6 0 0,-129 33 477 0 0,121-27-298 0 0,-1 2 0 0 0,1 1 0 0 0,0 0 0 0 0,1 2 0 0 0,0 0 0 0 0,1 1 0 0 0,-13 11-286 0 0,31-23 16 0 0,-1 1-1 0 0,1-1 1 0 0,-1 1 0 0 0,0-1-1 0 0,1 1 1 0 0,-1 0-1 0 0,1-1 1 0 0,-1 1-1 0 0,1 0 1 0 0,0-1-1 0 0,-1 1 1 0 0,1 0 0 0 0,0 0-1 0 0,-1-1 1 0 0,1 1-1 0 0,0 0 1 0 0,0 0-1 0 0,0 0 1 0 0,0 0-1 0 0,0-1 1 0 0,0 1 0 0 0,0 0-1 0 0,0 0 1 0 0,0 0-1 0 0,0-1 1 0 0,0 1-1 0 0,1 0 1 0 0,-1 0-1 0 0,0 0 1 0 0,0-1 0 0 0,1 1-1 0 0,-1 0 1 0 0,0 0-1 0 0,1-1 1 0 0,-1 1-1 0 0,1 0 1 0 0,-1-1-1 0 0,1 1 1 0 0,0-1-1 0 0,-1 1 1 0 0,1-1 0 0 0,-1 1-1 0 0,1-1-15 0 0,32 23 616 0 0,-32-23-615 0 0,128 46 480 0 0,-100-38-409 0 0,111 25 587 0 0,-136-31-644 0 0,-2-1 2 0 0,0-1 0 0 0,1 1 0 0 0,-1 0 0 0 0,0 0 0 0 0,0 0 0 0 0,1 1 0 0 0,-1-1 0 0 0,0 0 0 0 0,0 1 0 0 0,0-1 0 0 0,-1 1 0 0 0,1 0 0 0 0,0-1 0 0 0,0 1 1 0 0,-1 0-1 0 0,1 0 0 0 0,-1 0 0 0 0,0 0 0 0 0,0 1 0 0 0,0-1-17 0 0,1 1 32 0 0,-1 1 0 0 0,0-1 1 0 0,0 0-1 0 0,0 1 0 0 0,-1-1 0 0 0,1 1 1 0 0,-1-1-1 0 0,0 1 0 0 0,0-1 1 0 0,0 1-1 0 0,0-1 0 0 0,0 1 1 0 0,-1-1-1 0 0,0 0 0 0 0,0 1 1 0 0,0-1-1 0 0,0 0 0 0 0,0 1 0 0 0,-1-1 1 0 0,1 0-1 0 0,-1 0 0 0 0,0 0 1 0 0,0 0-1 0 0,0 0 0 0 0,0-1 1 0 0,-1 1-1 0 0,1-1 0 0 0,-1 1 1 0 0,1-1-1 0 0,-3 1-32 0 0,-7 3 70 0 0,-1-1 0 0 0,0-1-1 0 0,0 0 1 0 0,0-1 0 0 0,0-1 0 0 0,-1 0 0 0 0,1 0-1 0 0,-1-2 1 0 0,0 1 0 0 0,1-2 0 0 0,-8 0-70 0 0,-89-28 560 0 0,98 28-222 0 0,18 2 261 0 0,70 1-379 0 0,-27 1 17 0 0,-48-3-217 0 0,-1 0 3 0 0,0 0-6 0 0,0 0 1 0 0,0 0 3 0 0,0 0-5 0 0,0 0-5 0 0,0 0 2 0 0,0 0-1 0 0,0 0 7 0 0,0 0-9 0 0,0 0-2 0 0,0 0 0 0 0,0 0 0 0 0,0 0-2231 0 0,0 0-8929 0 0</inkml:trace>
  <inkml:trace contextRef="#ctx0" brushRef="#br0" timeOffset="19529.49">2896 4413 8840 0 0,'0'0'186'0'0,"0"9"844"0"0,-8 144 464 0 0,7-127-1438 0 0,0-12 4 0 0,1 1 1 0 0,0-1 0 0 0,1 0-1 0 0,1 0 1 0 0,0 1 0 0 0,0-1-1 0 0,2 0 1 0 0,0-1 0 0 0,5 13-61 0 0,-1-10 203 0 0,0 0 1 0 0,2 0-1 0 0,0-1 1 0 0,0-1-1 0 0,1 1 1 0 0,1-2-1 0 0,1 0 1 0 0,-1 0 0 0 0,13 8-204 0 0,-17-16 91 0 0,0-1 1 0 0,0 0-1 0 0,0-1 0 0 0,0 1 1 0 0,1-2-1 0 0,0 1 1 0 0,-1-1-1 0 0,1 0 1 0 0,0-1-1 0 0,0 0 1 0 0,0-1-1 0 0,0 0 1 0 0,0 0-1 0 0,0 0 1 0 0,0-1-1 0 0,-1-1 1 0 0,1 0-1 0 0,7-2-91 0 0,-8 1 73 0 0,-1-1-1 0 0,1 0 1 0 0,-1 0 0 0 0,0-1-1 0 0,0 0 1 0 0,0 0-1 0 0,-1 0 1 0 0,0-1 0 0 0,0 0-1 0 0,0 0 1 0 0,-1-1-1 0 0,0 1 1 0 0,0-1 0 0 0,2-4-73 0 0,6-7 136 0 0,-7 10-47 0 0,0-1 0 0 0,-1 0-1 0 0,0 0 1 0 0,-1 0 0 0 0,0 0-1 0 0,0-1 1 0 0,-1 1 0 0 0,0-1-1 0 0,-1 0 1 0 0,0 0 0 0 0,-1 0-1 0 0,1-7-88 0 0,-2 13 66 0 0,0 1-1 0 0,0 0 0 0 0,0 0 0 0 0,0 0 0 0 0,0 0 0 0 0,-1 0 0 0 0,0 0 0 0 0,1 0 0 0 0,-1 0 0 0 0,0 0 0 0 0,-1 0 0 0 0,1 0 0 0 0,0 1 0 0 0,-1-1 0 0 0,-1-2-65 0 0,0 0 136 0 0,-6 3 123 0 0,7 5-239 0 0,0-1 1 0 0,0 0-1 0 0,0 1 1 0 0,0 0-1 0 0,1-1 0 0 0,-1 1 1 0 0,1 0-1 0 0,-1 0 0 0 0,1 0 1 0 0,0 0-1 0 0,0 0 1 0 0,1 0-1 0 0,-1 0 0 0 0,0 0 1 0 0,1 0-1 0 0,0 0 0 0 0,0 0 1 0 0,0 2-21 0 0,1 14 21 0 0,0 0 1 0 0,2 0 0 0 0,0 0-1 0 0,1-1 1 0 0,1 1-1 0 0,0-1 1 0 0,2 0 0 0 0,0-1-1 0 0,1 0 1 0 0,6 9-22 0 0,13 22 25 0 0,-26-47-23 0 0,-1-1-1 0 0,1 1 1 0 0,0 0-1 0 0,0-1 1 0 0,0 1-1 0 0,-1 0 1 0 0,1-1-1 0 0,0 1 1 0 0,0-1-1 0 0,0 1 1 0 0,0-1-1 0 0,0 0 1 0 0,0 1-1 0 0,0-1 1 0 0,0 0-1 0 0,0 0 0 0 0,0 1 1 0 0,0-1-1 0 0,0 0 1 0 0,0 0-1 0 0,0 0 1 0 0,0 0-1 0 0,0-1 1 0 0,0 1-1 0 0,0 0 1 0 0,0 0-1 0 0,0-1 1 0 0,0 1-1 0 0,0 0 1 0 0,0-1-1 0 0,0 1 1 0 0,0-1-1 0 0,0 1 1 0 0,0-1-1 0 0,-1 0 1 0 0,1 1-1 0 0,0-1 1 0 0,0 0-1 0 0,0 0-1 0 0,12-6 5 0 0,-7 5-3 0 0,-1-1 1 0 0,1 0 0 0 0,-1 0-1 0 0,1 0 1 0 0,-1-1 0 0 0,0 1-1 0 0,0-1 1 0 0,-1 0 0 0 0,1-1-1 0 0,-1 1 1 0 0,0-1 0 0 0,0 0-1 0 0,0 0 1 0 0,-1 0 0 0 0,2-3-3 0 0,19-39 49 0 0,-15 30-2578 0 0,-8 13-9944 0 0</inkml:trace>
  <inkml:trace contextRef="#ctx0" brushRef="#br0" timeOffset="20148.5">3590 4647 11048 0 0,'62'23'89'0'0,"-17"1"-56"0"0,5-20 55 0 0,-48-1-36 0 0,-2-3 44 0 0,-19 12 676 0 0,-150 40 954 0 0,168-52-1701 0 0,1 0 0 0 0,-1 0 0 0 0,1 1 0 0 0,-1-1 1 0 0,1 0-1 0 0,-1 0 0 0 0,1 0 0 0 0,-1 1 0 0 0,1-1 1 0 0,-1 0-1 0 0,1 1 0 0 0,-1-1 0 0 0,1 0 0 0 0,0 1 1 0 0,-1-1-1 0 0,1 0 0 0 0,0 1 0 0 0,-1-1 0 0 0,1 1 1 0 0,0-1-1 0 0,-1 1 0 0 0,1-1 0 0 0,0 1 0 0 0,0-1 1 0 0,-1 1-1 0 0,1-1 0 0 0,0 1 0 0 0,0-1 0 0 0,0 1 1 0 0,0-1-1 0 0,0 1 0 0 0,0-1 0 0 0,0 1 0 0 0,0 0 0 0 0,0-1 1 0 0,0 1-1 0 0,0-1 0 0 0,0 1 0 0 0,0-1 0 0 0,0 1 1 0 0,1-1-1 0 0,-1 1 0 0 0,0-1 0 0 0,0 1 0 0 0,1-1 1 0 0,-1 1-1 0 0,0-1 0 0 0,1 1 0 0 0,-1-1 0 0 0,0 0 1 0 0,1 1-1 0 0,-1-1 0 0 0,1 1 0 0 0,-1-1 0 0 0,0 0 1 0 0,1 1-1 0 0,-1-1 0 0 0,1 0 0 0 0,-1 0 0 0 0,1 1 1 0 0,-1-1-1 0 0,1 0 0 0 0,-1 0 0 0 0,1 0 0 0 0,0 0 1 0 0,-1 0-1 0 0,1 0 0 0 0,-1 0 0 0 0,1 0-25 0 0,12 6 119 0 0,0 1-1 0 0,-1 0 1 0 0,0 1-1 0 0,-1 0 1 0 0,1 1-1 0 0,-2 0 1 0 0,1 1 0 0 0,-1 0-1 0 0,-1 0 1 0 0,0 1-1 0 0,5 7-118 0 0,-12-13 43 0 0,1 0 0 0 0,-1 0 0 0 0,0 0 0 0 0,0 0 0 0 0,-1 0 0 0 0,0 0 0 0 0,0 1-1 0 0,0-1 1 0 0,0 0 0 0 0,-1 1 0 0 0,0-1 0 0 0,0 1 0 0 0,0-1 0 0 0,-1 0 0 0 0,0 1 0 0 0,0-1 0 0 0,0 0-1 0 0,-1 1 1 0 0,1-1 0 0 0,-1 0 0 0 0,0 0 0 0 0,-3 4-43 0 0,4-7 14 0 0,-1-1 0 0 0,1 1 0 0 0,-1 0-1 0 0,1 0 1 0 0,-1-1 0 0 0,0 1 0 0 0,0-1-1 0 0,0 0 1 0 0,0 1 0 0 0,1-1 0 0 0,-2 0 0 0 0,1 0-1 0 0,0 0 1 0 0,0 0 0 0 0,0-1 0 0 0,0 1 0 0 0,-1-1-1 0 0,1 1 1 0 0,0-1 0 0 0,0 0 0 0 0,-1 0 0 0 0,1 0-1 0 0,0 0 1 0 0,-1 0 0 0 0,1 0 0 0 0,0-1 0 0 0,0 1-1 0 0,-1-1 1 0 0,0 0-14 0 0,8-24 175 0 0,2 18-163 0 0,0 0 1 0 0,0 0-1 0 0,1 0 1 0 0,0 1-1 0 0,1 0 0 0 0,-1 1 1 0 0,1 0-1 0 0,0 0 1 0 0,0 1-1 0 0,1 0 1 0 0,-1 1-1 0 0,7-2-12 0 0,38-17 56 0 0,-38 11-34 0 0,-1 0 1 0 0,0 0-1 0 0,0-1 1 0 0,-1-1-1 0 0,-1-1 0 0 0,0 0 1 0 0,-1 0-1 0 0,0-1 0 0 0,-1-1 1 0 0,6-12-23 0 0,10-11 43 0 0,-22 25 66 0 0,-17 14 38 0 0,6 6-141 0 0,-1 1 0 0 0,1 0 0 0 0,1 0 1 0 0,-1 0-1 0 0,1 1 0 0 0,1 0 0 0 0,-1 0 1 0 0,1 0-1 0 0,1 0 0 0 0,-1 1 0 0 0,1-1 1 0 0,1 1-1 0 0,0 0 0 0 0,0 0 0 0 0,1 0 1 0 0,-1 5-7 0 0,1-6 2 0 0,1 0 0 0 0,0 0 1 0 0,0 1-1 0 0,1-1 0 0 0,0 0 1 0 0,0 0-1 0 0,1 0 0 0 0,0 0 1 0 0,1 0-1 0 0,-1 0 0 0 0,2 0 1 0 0,-1-1-1 0 0,1 1 0 0 0,0-1 0 0 0,0 0 1 0 0,1 0-1 0 0,0-1 0 0 0,0 1 1 0 0,4 2-3 0 0,-5-4 2 0 0,0 0 0 0 0,0 0 0 0 0,0 0 1 0 0,1-1-1 0 0,0 0 0 0 0,0 0 0 0 0,0 0 0 0 0,1 0 1 0 0,-1-1-1 0 0,1 0 0 0 0,0 0 0 0 0,0 0 0 0 0,0-1 1 0 0,0 0-1 0 0,0 0 0 0 0,1-1 0 0 0,-1 1 0 0 0,1-1 1 0 0,-1-1-1 0 0,6 1-2 0 0,3-4 9 0 0,-1 0-1 0 0,0-2 1 0 0,-1 1 0 0 0,1-2 0 0 0,-1 0 0 0 0,0 0-1 0 0,0-1 1 0 0,0-1 0 0 0,-1 0 0 0 0,-1 0 0 0 0,9-8-9 0 0,37-35-2455 0 0,-54 48-9704 0 0</inkml:trace>
  <inkml:trace contextRef="#ctx0" brushRef="#br0" timeOffset="20485.95">4630 4696 14064 0 0,'110'14'1214'0'0,"58"-11"-32"0"0,-152-5-1133 0 0,-1 0 1 0 0,0-1 0 0 0,0-1 0 0 0,0-1 0 0 0,0 0 0 0 0,-1-1-1 0 0,0-1 1 0 0,0 0 0 0 0,-1-1 0 0 0,3-1-50 0 0,84-39 440 0 0,-99 48-417 0 0,1-1 0 0 0,-1 1 0 0 0,0-1 0 0 0,1 1 0 0 0,-1 0 0 0 0,0 0-1 0 0,1 0 1 0 0,-1 0 0 0 0,1 0 0 0 0,-1 0 0 0 0,0 0 0 0 0,1 0 0 0 0,-1 0 0 0 0,0 1 0 0 0,1-1 0 0 0,-1 1 0 0 0,0-1-1 0 0,0 1 1 0 0,1-1 0 0 0,-1 1 0 0 0,0 0 0 0 0,0-1 0 0 0,0 1 0 0 0,0 0 0 0 0,0 0 0 0 0,0 0 0 0 0,0 0-1 0 0,0 0 1 0 0,0 0 0 0 0,0 0 0 0 0,0 0 0 0 0,-1 0 0 0 0,1 1 0 0 0,0-1 0 0 0,-1 0 0 0 0,1 0 0 0 0,-1 1-1 0 0,1-1 1 0 0,-1 0 0 0 0,0 1 0 0 0,0-1 0 0 0,1 1-23 0 0,1 60 566 0 0,-9 87 74 0 0,7-147-633 0 0,0-1 0 0 0,0 1-1 0 0,0-1 1 0 0,0 1 0 0 0,1-1 0 0 0,-1 0-1 0 0,1 1 1 0 0,-1-1 0 0 0,1 1 0 0 0,-1-1 0 0 0,1 0-1 0 0,0 1 1 0 0,0-1 0 0 0,-1 0 0 0 0,1 0-1 0 0,0 0 1 0 0,0 0 0 0 0,0 0 0 0 0,0 0-1 0 0,1 0 1 0 0,-1 0 0 0 0,0 0 0 0 0,0 0-1 0 0,1 0 1 0 0,-1-1 0 0 0,0 1 0 0 0,1 0 0 0 0,-1-1-1 0 0,0 0 1 0 0,1 1 0 0 0,-1-1 0 0 0,1 0-1 0 0,-1 1 1 0 0,1-1 0 0 0,-1 0 0 0 0,1 0-1 0 0,-1 0 1 0 0,1 0 0 0 0,-1-1-7 0 0,22-3-2507 0 0,-20 3-9872 0 0</inkml:trace>
  <inkml:trace contextRef="#ctx0" brushRef="#br0" timeOffset="21091.97">5837 4500 12552 0 0,'-121'23'-487'0'0,"103"-20"495"0"0,1 2 1 0 0,-1 0-1 0 0,1 1 1 0 0,0 1-1 0 0,0 0 1 0 0,1 2-1 0 0,0 0 1 0 0,1 0-1 0 0,-14 12-8 0 0,25-18 11 0 0,-3 3 3 0 0,-1 0 0 0 0,2 0 1 0 0,-1 1-1 0 0,1 0 0 0 0,0 0 0 0 0,0 1 1 0 0,1 0-1 0 0,-1 0 0 0 0,2 0 0 0 0,-3 6-14 0 0,7-11 26 0 0,0 0-1 0 0,0-1 0 0 0,0 1 1 0 0,0 0-1 0 0,0 0 1 0 0,1 0-1 0 0,0-1 0 0 0,-1 1 1 0 0,1 0-1 0 0,0-1 0 0 0,0 1 1 0 0,0-1-1 0 0,1 1 0 0 0,-1-1 1 0 0,1 1-1 0 0,-1-1 1 0 0,1 0-1 0 0,0 0 0 0 0,0 0 1 0 0,0 0-1 0 0,0 0 0 0 0,0 0 1 0 0,0 0-1 0 0,1-1 1 0 0,-1 1-1 0 0,0-1 0 0 0,1 1 1 0 0,-1-1-1 0 0,1 0 0 0 0,0 0 1 0 0,-1 0-1 0 0,1-1 0 0 0,0 1 1 0 0,0-1-1 0 0,-1 1 1 0 0,4-1-26 0 0,6 2 89 0 0,0 0 1 0 0,0-1-1 0 0,1-1 1 0 0,-1 0-1 0 0,0 0 1 0 0,0-1-1 0 0,1-1 1 0 0,-1 0-1 0 0,0-1 1 0 0,0 0-1 0 0,-1-1 1 0 0,1 0-1 0 0,-1 0 1 0 0,0-2-1 0 0,0 1 1 0 0,0-2-90 0 0,7-5 177 0 0,0-1 1 0 0,-2-1-1 0 0,1-1 1 0 0,-2 0 0 0 0,0-1-1 0 0,-1 0 1 0 0,0-2-1 0 0,-2 1 1 0 0,0-2-1 0 0,4-8-176 0 0,-2-16 614 0 0,-14 43-604 0 0,-1 0-1 0 0,1 1 0 0 0,0-1 0 0 0,0 0 0 0 0,0 0 1 0 0,0 1-1 0 0,0-1 0 0 0,-1 0 0 0 0,1 0 1 0 0,0 0-1 0 0,0 0 0 0 0,0 1 0 0 0,-1-1 0 0 0,1 0 1 0 0,0 0-1 0 0,0 0 0 0 0,-1 0 0 0 0,1 0 0 0 0,0 0 1 0 0,0 0-1 0 0,-1 0 0 0 0,1 1 0 0 0,0-1 0 0 0,0 0 1 0 0,-1 0-1 0 0,1 0 0 0 0,0 0 0 0 0,0 0 0 0 0,-1 0 1 0 0,1-1-1 0 0,0 1 0 0 0,0 0 0 0 0,-1 0 0 0 0,1 0 1 0 0,0 0-1 0 0,0 0 0 0 0,-1 0 0 0 0,1 0 0 0 0,0 0 1 0 0,0-1-1 0 0,-1 1 0 0 0,1 0 0 0 0,0 0 0 0 0,0 0 1 0 0,0 0-1 0 0,0-1 0 0 0,-1 1 0 0 0,1 0 0 0 0,0 0 1 0 0,0 0-1 0 0,0-1 0 0 0,0 1 0 0 0,0 0 0 0 0,0 0 1 0 0,-1-1-1 0 0,1 1 0 0 0,0 0 0 0 0,0 0 0 0 0,0-1 1 0 0,0 1-1 0 0,0 0 0 0 0,0 0 0 0 0,0-1 0 0 0,0 1 1 0 0,0 0-1 0 0,0-1 0 0 0,0 1 0 0 0,0 0 0 0 0,1 0-10 0 0,-61 101 471 0 0,49-73-415 0 0,0 0 1 0 0,3 1-1 0 0,0 0 0 0 0,2 1 1 0 0,-1 18-57 0 0,-1-4 1 0 0,3-25 29 0 0,1 1 0 0 0,0-1 0 0 0,2 1 1 0 0,0 0-1 0 0,2 0 0 0 0,0 0 0 0 0,1 0 0 0 0,1 0 0 0 0,0-1 1 0 0,2 1-1 0 0,0-1 0 0 0,2 1 0 0 0,0-1 0 0 0,4 7-30 0 0,-8-20 13 0 0,2 0 0 0 0,-1 0-1 0 0,1 0 1 0 0,0-1-1 0 0,0 1 1 0 0,0-1-1 0 0,1 0 1 0 0,0 0 0 0 0,0 0-1 0 0,0-1 1 0 0,0 0-1 0 0,1 0 1 0 0,0 0-1 0 0,4 2-12 0 0,-3-3 2 0 0,1 1 12 0 0,0 1 0 0 0,1-2-1 0 0,-1 1 1 0 0,1-1 0 0 0,-1-1 0 0 0,1 1 0 0 0,0-1-1 0 0,0-1 1 0 0,0 0 0 0 0,0 0 0 0 0,5-1-14 0 0,-12 0 5 0 0,-1 0 0 0 0,1 0 0 0 0,0-1 0 0 0,0 1 1 0 0,-1-1-1 0 0,1 0 0 0 0,0 1 0 0 0,-1-1 0 0 0,1 0 1 0 0,-1 0-1 0 0,1 0 0 0 0,-1 0 0 0 0,1 0 0 0 0,-1 0 0 0 0,1 0 1 0 0,-1-1-1 0 0,0 1 0 0 0,0 0 0 0 0,0-1 0 0 0,0 1 1 0 0,0-1-1 0 0,0 1 0 0 0,0-1 0 0 0,0 0 0 0 0,-1 1 1 0 0,1-1-1 0 0,-1 0 0 0 0,1 1 0 0 0,-1-1 0 0 0,0 0 0 0 0,1 0 1 0 0,-1 1-1 0 0,0-1 0 0 0,0-1-5 0 0,-12-60 76 0 0,7 49-58 0 0,0 2 1 0 0,-2-1-1 0 0,1 1 0 0 0,-2 0 1 0 0,1 0-1 0 0,-2 1 1 0 0,1 0-1 0 0,-2 1 0 0 0,1-1 1 0 0,-1 2-1 0 0,-1 0 1 0 0,0 0-1 0 0,0 1 1 0 0,-1 0-1 0 0,0 0 0 0 0,0 2 1 0 0,-1 0-1 0 0,1 0 1 0 0,-1 1-1 0 0,-1 0 0 0 0,-10-1-18 0 0,12 2 27 0 0,-1 1 0 0 0,1 0-1 0 0,-1 1 1 0 0,1 1 0 0 0,-1 0-1 0 0,1 0 1 0 0,-1 1 0 0 0,0 1-1 0 0,-8 1-26 0 0,-5 5 138 0 0,25-7-92 0 0,15 0-33 0 0,-1-1-1 0 0,0-1 0 0 0,1 0 0 0 0,-1-1 0 0 0,0 0 0 0 0,-1-1 1 0 0,1 0-1 0 0,11-7-12 0 0,90-36 154 0 0,35-16-2826 0 0,-143 60-10107 0 0</inkml:trace>
  <inkml:trace contextRef="#ctx0" brushRef="#br0" timeOffset="21339.81">6703 4062 11856 0 0,'-9'26'96'0'0,"2"-5"-93"0"0,-7 19 60 0 0,2 0 0 0 0,1 0 0 0 0,-3 32-63 0 0,-16 271 585 0 0,28-325-494 0 0,1-14-81 0 0,0 0 1 0 0,0 0 0 0 0,1 0 0 0 0,-1 0-1 0 0,1 0 1 0 0,0 0 0 0 0,0 0 0 0 0,1 0-1 0 0,-1 0 1 0 0,1 0 0 0 0,0 0 0 0 0,0 0 0 0 0,0 0-1 0 0,1 2-10 0 0,15 4-1520 0 0,-16-10-6666 0 0</inkml:trace>
  <inkml:trace contextRef="#ctx0" brushRef="#br0" timeOffset="21494.29">6681 4407 9744 0 0,'0'0'0'0'0,"-7"0"0"0"0,-5 3 0 0 0,-6-3 104 0 0,-1 0 0 0 0,-6 0-104 0 0,-2 3 0 0 0,-3-2 104 0 0,-1 5 8 0 0,-1-2-112 0 0,0 0 0 0 0,-1 3 0 0 0,2 0 0 0 0,6-2 0 0 0,5 2 0 0 0,20-7-7632 0 0</inkml:trace>
  <inkml:trace contextRef="#ctx0" brushRef="#br0" timeOffset="21751.08">7124 4442 7736 0 0,'13'5'26'0'0,"0"1"-1"0"0,0 1 1 0 0,-1 0 0 0 0,1 0 0 0 0,-2 1 0 0 0,1 1 0 0 0,-1 0-1 0 0,0 1 1 0 0,-1 0 0 0 0,0 0 0 0 0,-1 1 0 0 0,0 0 0 0 0,-1 1-1 0 0,0 0 1 0 0,-1 0 0 0 0,3 6-26 0 0,-9-14 34 0 0,1-1 0 0 0,-1 1 0 0 0,0-1-1 0 0,0 1 1 0 0,-1 0 0 0 0,1-1 0 0 0,-1 1 0 0 0,0 0-1 0 0,0-1 1 0 0,0 1 0 0 0,0 0 0 0 0,0-1 0 0 0,-1 1-1 0 0,0 0 1 0 0,0-1 0 0 0,0 1 0 0 0,0-1 0 0 0,0 1-1 0 0,-1-1 1 0 0,1 0 0 0 0,-1 0 0 0 0,0 1 0 0 0,0-1-1 0 0,0 0 1 0 0,-1-1 0 0 0,1 1 0 0 0,-1 0 0 0 0,0 0-34 0 0,-8 2 29 0 0,1 0 1 0 0,-1 0-1 0 0,-1-1 1 0 0,1 0 0 0 0,-1-1-1 0 0,1-1 1 0 0,-1 0-1 0 0,0 0 1 0 0,0-1-1 0 0,0 0 1 0 0,-10-2-30 0 0,8 1 45 0 0,0-1 0 0 0,0-1 1 0 0,0 0-1 0 0,0-1 0 0 0,1-1 0 0 0,-1 0 1 0 0,1-1-1 0 0,0 0 0 0 0,0-1 0 0 0,1 0 0 0 0,-4-3-45 0 0,5 2 44 0 0,0 0-1 0 0,1 0 1 0 0,0-1-1 0 0,0 0 1 0 0,1-1-1 0 0,0 0 1 0 0,1-1 0 0 0,-1 0-1 0 0,2 0 1 0 0,0 0-1 0 0,0-1 1 0 0,1 0-1 0 0,0-1 1 0 0,-2-5-44 0 0,5 7 53 0 0,0 1 0 0 0,0-1 1 0 0,0 1-1 0 0,2-1 0 0 0,-1 0 1 0 0,1 0-1 0 0,0 0 0 0 0,1 0 1 0 0,0 0-1 0 0,1 0 0 0 0,0 0 1 0 0,1 1-1 0 0,0-1 0 0 0,0 0 1 0 0,1 1-1 0 0,0-1 0 0 0,1 1 1 0 0,4-8-54 0 0,-6 13-33 0 0,1 1 0 0 0,0 0 1 0 0,0 0-1 0 0,0 0 1 0 0,0 0-1 0 0,0 0 0 0 0,1 1 1 0 0,-1 0-1 0 0,1-1 1 0 0,-1 1-1 0 0,1 1 0 0 0,0-1 1 0 0,0 0-1 0 0,0 1 1 0 0,0 0-1 0 0,0 0 0 0 0,0 0 1 0 0,0 0-1 0 0,1 1 1 0 0,2 0 32 0 0,-4 0-7740 0 0</inkml:trace>
  <inkml:trace contextRef="#ctx0" brushRef="#br0" timeOffset="22850.25">3549 5421 13464 0 0,'-68'62'218'0'0,"3"-4"598"0"0,3 2 0 0 0,-15 23-816 0 0,74-80 30 0 0,0 1 0 0 0,-1-1-1 0 0,1 1 1 0 0,0 0 0 0 0,1 0 0 0 0,-1 0-1 0 0,1 1 1 0 0,-1-1 0 0 0,2 0-1 0 0,-1 1 1 0 0,0 0 0 0 0,1-1 0 0 0,0 1-1 0 0,0 0 1 0 0,0 0 0 0 0,0-1 0 0 0,1 2-30 0 0,0-5 8 0 0,1 0 0 0 0,-1 0 0 0 0,1 0 0 0 0,-1 0 0 0 0,1-1 1 0 0,-1 1-1 0 0,1 0 0 0 0,0 0 0 0 0,0 0 0 0 0,-1-1 0 0 0,1 1 1 0 0,0 0-1 0 0,0-1 0 0 0,0 1 0 0 0,0-1 0 0 0,0 1 1 0 0,-1-1-1 0 0,1 1 0 0 0,0-1 0 0 0,0 1 0 0 0,0-1 0 0 0,0 0 1 0 0,0 0-1 0 0,1 0 0 0 0,-1 0 0 0 0,0 1 0 0 0,0-1 0 0 0,0 0-8 0 0,2 0 8 0 0,23 4 70 0 0,0-1 1 0 0,0-1 0 0 0,0-1-1 0 0,0-1 1 0 0,0-2-1 0 0,0 0 1 0 0,1-2-79 0 0,136-37 368 0 0,-140 33-320 0 0,-1-1-1 0 0,0 0 1 0 0,-1-2 0 0 0,0-1-1 0 0,-1 0 1 0 0,0-1-1 0 0,-1-2 1 0 0,0 0 0 0 0,-2 0-1 0 0,11-13-47 0 0,-21 21 21 0 0,-1 1-1 0 0,0-2 1 0 0,0 1 0 0 0,0-1-1 0 0,-1 0 1 0 0,0 0 0 0 0,-1 0-1 0 0,0-1 1 0 0,0 1-1 0 0,-1-1 1 0 0,0 0 0 0 0,0 0-1 0 0,-1 0 1 0 0,0-1 0 0 0,-1 1-1 0 0,0 0 1 0 0,0-1-1 0 0,-1 1 1 0 0,-1-6-21 0 0,0 9 29 0 0,1 5-27 0 0,0 1 1 0 0,1 0-1 0 0,-1-1 1 0 0,0 1-1 0 0,0-1 1 0 0,0 1-1 0 0,0 0 0 0 0,0-1 1 0 0,0 1-1 0 0,0-1 1 0 0,0 1-1 0 0,0 0 1 0 0,0-1-1 0 0,0 1 1 0 0,0-1-1 0 0,0 1 1 0 0,0 0-1 0 0,0-1 0 0 0,0 1 1 0 0,-1 0-1 0 0,1-1 1 0 0,0 1-1 0 0,0-1 1 0 0,0 1-1 0 0,-1 0 1 0 0,1 0-1 0 0,0-1 1 0 0,0 1-1 0 0,-1 0 0 0 0,1-1 1 0 0,0 1-1 0 0,-1 0 1 0 0,1 0-1 0 0,0-1 1 0 0,-1 1-1 0 0,1 0 1 0 0,0 0-1 0 0,-1 0 1 0 0,1 0-1 0 0,0-1 0 0 0,-1 1 1 0 0,1 0-1 0 0,-1 0 1 0 0,1 0-1 0 0,0 0 1 0 0,-1 0-1 0 0,1 0 1 0 0,-1 0-1 0 0,1 0 1 0 0,0 0-1 0 0,-1 0 0 0 0,1 0 1 0 0,-1 1-1 0 0,1-1 1 0 0,0 0-1 0 0,-1 0 1 0 0,1 0-1 0 0,0 0 1 0 0,-1 0-1 0 0,1 1 0 0 0,0-1 1 0 0,-1 0-1 0 0,1 0 1 0 0,0 1-1 0 0,-1-1 1 0 0,1 1-3 0 0,-41 51 13 0 0,31-35-12 0 0,-64 114-1 0 0,71-125-1 0 0,1 1 0 0 0,-1-1 0 0 0,1 1 0 0 0,1 0-1 0 0,-1 0 1 0 0,1-1 0 0 0,0 1 0 0 0,1 0-1 0 0,0 0 1 0 0,0 0 0 0 0,0 0 0 0 0,2 4 1 0 0,-1-9 0 0 0,-1-1-1 0 0,1 1 1 0 0,0-1 0 0 0,0 1 0 0 0,1-1-1 0 0,-1 0 1 0 0,0 1 0 0 0,0-1-1 0 0,1 0 1 0 0,-1 0 0 0 0,1 0 0 0 0,-1 0-1 0 0,1 0 1 0 0,-1-1 0 0 0,1 1 0 0 0,-1 0-1 0 0,1-1 1 0 0,0 1 0 0 0,-1-1 0 0 0,1 1 0 0 0,6 2-5 0 0,12 3 4 0 0,0 0 0 0 0,0-1 0 0 0,0-1 0 0 0,0-1 0 0 0,1-1 0 0 0,-1 0 0 0 0,1-2 0 0 0,11-1 1 0 0,-22 2 2 0 0,0-1-1 0 0,0 0 0 0 0,0-1 0 0 0,0 0 0 0 0,0 0 0 0 0,0-1 1 0 0,0-1-1 0 0,0 1 0 0 0,0-2 0 0 0,-1 1 0 0 0,0-1 0 0 0,0-1 1 0 0,0 1-1 0 0,0-2 0 0 0,0 1 0 0 0,3-5-1 0 0,-10 9 7 0 0,-1-1 0 0 0,1 1-1 0 0,-1-1 1 0 0,0 0 0 0 0,0 1-1 0 0,1-1 1 0 0,-1 0 0 0 0,0 0 0 0 0,-1 0-1 0 0,1 0 1 0 0,0 0 0 0 0,-1 0 0 0 0,1 0-1 0 0,-1 0 1 0 0,1 0 0 0 0,-1 0-1 0 0,0 0 1 0 0,0 0 0 0 0,0 0 0 0 0,0 0-1 0 0,0-1 1 0 0,0 1 0 0 0,-1-1-7 0 0,-3-7 28 0 0,2 5-3 0 0,0 0-1 0 0,0 0 1 0 0,0 0 0 0 0,-1 0-1 0 0,1 0 1 0 0,-1 1 0 0 0,-1-1-1 0 0,1 1 1 0 0,-1-1-1 0 0,-1-1-24 0 0,-56-40 216 0 0,43 24-142 0 0,18 22-73 0 0,0-1-1 0 0,1 0 1 0 0,-1 0 0 0 0,0 0 0 0 0,0 0 0 0 0,1 0-1 0 0,-1 1 1 0 0,1-1 0 0 0,-1 0 0 0 0,1 0 0 0 0,-1 0 0 0 0,1 1-1 0 0,-1-1 1 0 0,1 0 0 0 0,0 1 0 0 0,-1-1 0 0 0,1 1-1 0 0,0-1 1 0 0,0 1 0 0 0,-1-1 0 0 0,1 1 0 0 0,0-1-1 0 0,0 1 1 0 0,0 0 0 0 0,-1-1 0 0 0,1 1 0 0 0,0 0 0 0 0,0 0-1 0 0,0-1 1 0 0,0 1 0 0 0,0 0 0 0 0,0 0 0 0 0,0 0-1 0 0,0 0 1 0 0,0 0 0 0 0,-1 1 0 0 0,2-1-1 0 0,0-1 0 0 0,13 0 0 0 0,1 0 0 0 0,-1 0 0 0 0,1 1 0 0 0,-1 1 0 0 0,1 1 0 0 0,-1 0 0 0 0,1 1 0 0 0,5 2 0 0 0,-10-1 0 0 0,-1 1 0 0 0,1 0 0 0 0,-1 1 0 0 0,1 0 0 0 0,-1 0 0 0 0,-1 1 0 0 0,0 0 0 0 0,0 1 0 0 0,0 0 0 0 0,5 6 0 0 0,-3-1 0 0 0,0 0 0 0 0,-1 1 0 0 0,0 0 0 0 0,-1 0 0 0 0,0 1 0 0 0,1 6 0 0 0,-4-10 0 0 0,9 24 16 0 0,-15-36-16 0 0,-2-11 3 0 0,1 0 0 0 0,0 0-1 0 0,1 0 1 0 0,0 0 0 0 0,0 0-1 0 0,3-12-2 0 0,-1 13 1 0 0,0 1 0 0 0,1-1 0 0 0,0 1 0 0 0,1 0 0 0 0,-1 0 0 0 0,2 0 0 0 0,0 1 0 0 0,0 0 0 0 0,1 0 0 0 0,0 0 0 0 0,0 0 0 0 0,1 1 0 0 0,0 0 0 0 0,0 0 0 0 0,1 1-1 0 0,0 0 1 0 0,1 0-1 0 0,-4 5 1 0 0,0 0 1 0 0,0 0-1 0 0,0 0 0 0 0,0 0 0 0 0,0 1 0 0 0,1 0 0 0 0,-1 0 0 0 0,0 1 0 0 0,1-1 0 0 0,-1 1 0 0 0,0 0 0 0 0,1 1 0 0 0,-1-1 0 0 0,0 1 0 0 0,3 1-1 0 0,3 3 2 0 0,0 1-1 0 0,0 0 0 0 0,0 0 0 0 0,-1 1 1 0 0,0 1-1 0 0,-1-1 0 0 0,0 2 0 0 0,0-1 0 0 0,0 1 1 0 0,-1 1-1 0 0,-1-1 0 0 0,1 1 0 0 0,4 11-1 0 0,86 117 80 0 0,-81-120-24 0 0,-4-9-8 0 0,-8-7-2430 0 0,-5-2-9531 0 0</inkml:trace>
  <inkml:trace contextRef="#ctx0" brushRef="#br0" timeOffset="24533.18">5263 5537 11256 0 0,'52'-85'1057'0'0,"-49"68"-253"0"0,-3 17-789 0 0,0-1 1 0 0,0 1-1 0 0,0 0 0 0 0,0 0 1 0 0,0-1-1 0 0,0 1 0 0 0,-1 0 1 0 0,1 0-1 0 0,0 0 1 0 0,0 0-1 0 0,0-1 0 0 0,0 1 1 0 0,0 0-1 0 0,0 0 0 0 0,-1 0 1 0 0,1 0-1 0 0,0-1 0 0 0,0 1 1 0 0,0 0-1 0 0,0 0 0 0 0,-1 0 1 0 0,1 0-1 0 0,0 0 0 0 0,0 0 1 0 0,0 0-1 0 0,-1-1 1 0 0,1 1-1 0 0,0 0 0 0 0,0 0 1 0 0,0 0-1 0 0,-1 0 0 0 0,1 0 1 0 0,0 0-1 0 0,0 0 0 0 0,-1 0 1 0 0,1 0-1 0 0,0 0 0 0 0,0 0 1 0 0,0 0-1 0 0,-1 1 0 0 0,1-1 1 0 0,0 0-1 0 0,0 0 0 0 0,0 0 1 0 0,-1 0-1 0 0,1 0 1 0 0,0 0-1 0 0,0 0 0 0 0,0 0 1 0 0,0 1-1 0 0,-1-1 0 0 0,1 0 1 0 0,0 0-1 0 0,0 0 0 0 0,0 0 1 0 0,0 1-1 0 0,0-1 0 0 0,0 0 1 0 0,-1 0-1 0 0,1 0 0 0 0,0 1 1 0 0,0-1-1 0 0,0 0 1 0 0,0 0-1 0 0,0 0 0 0 0,0 1-15 0 0,-126 108 420 0 0,3 16-178 0 0,121-123-228 0 0,-1 0 0 0 0,1 1 0 0 0,0-1 0 0 0,0 1 0 0 0,0 0 0 0 0,0 0 0 0 0,1-1 1 0 0,-1 1-1 0 0,1 0 0 0 0,0 0 0 0 0,0 1 0 0 0,0-1 0 0 0,0 0 0 0 0,0 0 1 0 0,0 0-1 0 0,1 1 0 0 0,0-1 0 0 0,0 0 0 0 0,0 1 0 0 0,0-1 0 0 0,0 0 0 0 0,1 1 1 0 0,-1-1-1 0 0,1 0 0 0 0,0 0 0 0 0,0 0 0 0 0,0 1 0 0 0,0-1 0 0 0,1 0 1 0 0,0 1-15 0 0,6 4 54 0 0,0-1 1 0 0,0 0 0 0 0,0-1 0 0 0,1 0 0 0 0,0 0 0 0 0,1-1 0 0 0,-1 0-1 0 0,1-1 1 0 0,0 0 0 0 0,0 0 0 0 0,0-1 0 0 0,0-1 0 0 0,1 0 0 0 0,5 1-55 0 0,-7-2 34 0 0,-1-1 1 0 0,1 0-1 0 0,-1 0 1 0 0,0-1-1 0 0,1 0 1 0 0,-1 0-1 0 0,0-1 1 0 0,0 0-1 0 0,0 0 1 0 0,0-1-1 0 0,6-3-34 0 0,8-1 53 0 0,-9 1-20 0 0,0 1 1 0 0,-1-1 0 0 0,1-1 0 0 0,-1 0 0 0 0,-1-1-1 0 0,1 0 1 0 0,-2-1 0 0 0,1 0 0 0 0,-1-1 0 0 0,0 0-1 0 0,-1-1 1 0 0,0 1 0 0 0,-1-2 0 0 0,0 1 0 0 0,-1-1-1 0 0,0 0 1 0 0,0-3-34 0 0,57-148 65 0 0,-61 149-279 0 0,-6 17-36 0 0,-4 79-21 0 0,1 27 60 0 0,5-107 203 0 0,1-1 0 0 0,0 1 1 0 0,0 0-1 0 0,1 0 0 0 0,-1 0 0 0 0,0 0 1 0 0,0 0-1 0 0,1 0 0 0 0,0-1 1 0 0,-1 1-1 0 0,1 0 0 0 0,0 0 0 0 0,-1-1 1 0 0,1 1-1 0 0,0 0 0 0 0,1-1 0 0 0,-1 1 1 0 0,0-1-1 0 0,0 1 0 0 0,1-1 8 0 0,0 0 0 0 0,0-1 1 0 0,0 0-1 0 0,0 0 0 0 0,0 0 0 0 0,0 0 0 0 0,0 0 0 0 0,0 0 1 0 0,0 0-1 0 0,0-1 0 0 0,0 1 0 0 0,0-1 0 0 0,0 1 1 0 0,0-1-1 0 0,0 0 0 0 0,0 0 0 0 0,0 0 0 0 0,0 0 0 0 0,-1 0 1 0 0,1 0-1 0 0,0-1 0 0 0,-1 1 0 0 0,1-1 0 0 0,-1 1 0 0 0,0-1 1 0 0,1 1-1 0 0,-1-1 0 0 0,0 0 0 0 0,0 0 0 0 0,4-2 1 0 0,3-6 11 0 0,1 0 0 0 0,-2 0 0 0 0,1 0 0 0 0,-2-1 0 0 0,1 0 0 0 0,-1-1 0 0 0,-1 1 0 0 0,0-1 1 0 0,-1 0-1 0 0,0-1 0 0 0,1-5-12 0 0,17-141 146 0 0,-21 149-145 0 0,0-69 289 0 0,-3 76-240 0 0,-4 11 33 0 0,-3 15 29 0 0,-10 123-48 0 0,2 71-21 0 0,16-198-35 0 0,2 1 0 0 0,0-1 0 0 0,2 0 0 0 0,0 1 0 0 0,1-1 0 0 0,2 5-8 0 0,-4-22 7 0 0,-1 0-1 0 0,1 0 1 0 0,-1-1-1 0 0,1 1 1 0 0,0-1-1 0 0,-1 1 1 0 0,1-1-1 0 0,0 0 1 0 0,0 1-1 0 0,0-1 1 0 0,0 0 0 0 0,0-1-1 0 0,0 1 1 0 0,1 0-1 0 0,-1 0 1 0 0,0-1-1 0 0,0 1 1 0 0,0-1-1 0 0,1 0 1 0 0,-1 0-1 0 0,0 0 1 0 0,1 0-1 0 0,-1 0 1 0 0,0 0-1 0 0,0-1 1 0 0,1 1-1 0 0,-1-1 1 0 0,0 1-1 0 0,1-1-6 0 0,2-2 16 0 0,0 1-1 0 0,0-1 1 0 0,0 0-1 0 0,0 0 0 0 0,-1-1 1 0 0,1 1-1 0 0,-1-1 1 0 0,0 0-1 0 0,0-1 0 0 0,0 1 1 0 0,-1 0-1 0 0,1-1 0 0 0,-1 0-15 0 0,1 1 27 0 0,-1-1-1 0 0,1 1 1 0 0,-1-1-1 0 0,0 1 1 0 0,0-1-1 0 0,-1 0 1 0 0,0 0-1 0 0,0 0 0 0 0,0-1 1 0 0,0 1-1 0 0,-1 0 1 0 0,1-1-1 0 0,-2 1 1 0 0,1-1-1 0 0,0 1 1 0 0,-1-1-1 0 0,0 1 0 0 0,-1-3-26 0 0,-10-22 244 0 0,2 16-100 0 0,-8 48-121 0 0,9 39-22 0 0,34-50-1 0 0,-18-19 0 0 0,-5-3 0 0 0,0 0 0 0 0,0-1 0 0 0,0 1 0 0 0,0-1 0 0 0,0 0 0 0 0,0 0 0 0 0,0 0 0 0 0,0-1 0 0 0,0 1 0 0 0,0-1 0 0 0,0 1 0 0 0,0-1 0 0 0,0 0 0 0 0,-1 0 0 0 0,1 0 0 0 0,0-1 0 0 0,0 1 0 0 0,-1-1 0 0 0,3-1 0 0 0,5-1 0 0 0,75-41 0 0 0,-51 7 23 0 0,-32 27-5 0 0,-1 13-3 0 0,18 18-15 0 0,6-17 0 0 0,-22 12 0 0 0,-2-12 0 0 0,1-1 0 0 0,0 1 0 0 0,0-1 0 0 0,0 0 0 0 0,0 0 0 0 0,1 0 0 0 0,-1 0 0 0 0,0 0 0 0 0,1 0 0 0 0,0 0 0 0 0,-1-1 0 0 0,1 1 0 0 0,0-1 0 0 0,0 0 0 0 0,0 0 0 0 0,0 0 0 0 0,0 0 0 0 0,0-1 0 0 0,0 1 0 0 0,3 0 0 0 0,0-1 0 0 0,1 0 0 0 0,-1 0 0 0 0,0-1 0 0 0,0 0 0 0 0,1 0 0 0 0,-1 0 0 0 0,0 0 0 0 0,0-1 0 0 0,0 0 0 0 0,0-1 0 0 0,0 1 0 0 0,-1-1 0 0 0,1 0 0 0 0,-1-1 0 0 0,0 1 0 0 0,0-1 0 0 0,0 0 0 0 0,0 0 0 0 0,0-1 0 0 0,-1 1 0 0 0,2-4 0 0 0,6-6 0 0 0,-1-1 0 0 0,-1 1 0 0 0,-1-2 0 0 0,0 1 0 0 0,-1-1 0 0 0,-1-1 0 0 0,1-1 0 0 0,-1 1 4 0 0,-2 0-1 0 0,1 0 0 0 0,-2-1 1 0 0,0 1-1 0 0,-1-1 0 0 0,-1 0 0 0 0,-1 0 1 0 0,0 0-1 0 0,-2 0 0 0 0,0 0 1 0 0,0 0-1 0 0,-2 0 0 0 0,0 1 0 0 0,-2-1 1 0 0,-2-8-4 0 0,7 26 1 0 0,0-1 0 0 0,0 1 0 0 0,0-1 0 0 0,0 1 0 0 0,0-1 0 0 0,0 1 0 0 0,0-1 0 0 0,0 1 0 0 0,0-1 0 0 0,0 1 0 0 0,0-1 0 0 0,0 1 0 0 0,0-1 0 0 0,0 1 0 0 0,0-1 0 0 0,0 1 0 0 0,0-1 0 0 0,-1 1 0 0 0,1-1 0 0 0,0 1 0 0 0,0-1 0 0 0,-1 1 0 0 0,1 0 0 0 0,0-1 0 0 0,-1 1 0 0 0,1-1 0 0 0,0 1 0 0 0,-1 0 1 0 0,1-1-1 0 0,0 1 0 0 0,-1 0 0 0 0,1 0 0 0 0,-1-1 0 0 0,1 1 0 0 0,-1 0 0 0 0,1 0 0 0 0,-1-1 0 0 0,1 1 0 0 0,-1 0 0 0 0,1 0 0 0 0,-1 0 0 0 0,1 0 0 0 0,-1 0 0 0 0,1 0 0 0 0,-1 0 0 0 0,1 0 0 0 0,-1 0 0 0 0,1 0 0 0 0,-1 0 0 0 0,1 0 0 0 0,-1 0 0 0 0,1 1 0 0 0,-1-1 0 0 0,1 0 0 0 0,-1 0 0 0 0,1 0 0 0 0,-1 1 0 0 0,1-1 0 0 0,0 0 1 0 0,-1 1-1 0 0,1-1 0 0 0,-1 0 0 0 0,1 1 0 0 0,0-1 0 0 0,-1 0 0 0 0,1 1-1 0 0,-6 20 2 0 0,0 1 0 0 0,2-1 0 0 0,1 1 1 0 0,0 0-1 0 0,2 0 0 0 0,0 0 0 0 0,2 0 1 0 0,0 0-1 0 0,2 3-2 0 0,17 79 6 0 0,-16-90-6 0 0,0-1 0 0 0,0 1 0 0 0,2-1 0 0 0,-1 0 0 0 0,2 0 0 0 0,-1-1 0 0 0,2 0 0 0 0,0 0 0 0 0,0 0 0 0 0,10 9 0 0 0,-13-16 2 0 0,1 0 0 0 0,0-1 0 0 0,0 1-1 0 0,0-1 1 0 0,0-1 0 0 0,1 1 0 0 0,-1-1-1 0 0,1 0 1 0 0,0 0 0 0 0,0-1 0 0 0,0 0-1 0 0,0 0 1 0 0,0-1 0 0 0,1 0-1 0 0,-1 0 1 0 0,0-1 0 0 0,1 0 0 0 0,-1 0-1 0 0,0 0 1 0 0,1-1-2 0 0,37-22 779 0 0,-43 23-713 0 0,-2 0 97 0 0,0 0 36 0 0,0 0-23 0 0,-1 0-152 0 0,0 1 1 0 0,0-1-1 0 0,0 1 1 0 0,1 0-1 0 0,-1 0 1 0 0,0-1-1 0 0,0 1 1 0 0,1 0-1 0 0,-1 0 1 0 0,0 0-1 0 0,1 0 1 0 0,-1 0-1 0 0,1 0 1 0 0,-1 0-1 0 0,1 0 1 0 0,-1 0-1 0 0,1 0 1 0 0,0 0-1 0 0,0 0 1 0 0,-1 0-1 0 0,1 0 1 0 0,0 1 0 0 0,0-1-1 0 0,0 0 1 0 0,0 0-1 0 0,1 0-24 0 0,-1 3 10 0 0,0-1 0 0 0,0 0 0 0 0,1 1 0 0 0,0-1 0 0 0,-1 0 0 0 0,1 0 0 0 0,1 0 0 0 0,-1 0 0 0 0,0 0 0 0 0,1 0 0 0 0,-1 0 0 0 0,1 0 0 0 0,0 0 0 0 0,0-1 0 0 0,0 1 0 0 0,0-1 0 0 0,1 1 0 0 0,-1-1 0 0 0,1 0 0 0 0,-1 0 0 0 0,1 0 0 0 0,0 0 0 0 0,-1-1 0 0 0,1 1 0 0 0,1 0-10 0 0,83 23 87 0 0,-30-19-11 0 0,1-3 0 0 0,0-2 0 0 0,-1-3-1 0 0,49-7-75 0 0,30-10-2631 0 0,-129 18-10568 0 0</inkml:trace>
  <inkml:trace contextRef="#ctx0" brushRef="#br0" timeOffset="24916.92">7669 5461 12552 0 0,'-6'7'176'0'0,"-5"9"-30"0"0,-6 23 81 0 0,2 0 0 0 0,1 1 0 0 0,3 0 0 0 0,1 1 0 0 0,2 1 0 0 0,1-1 0 0 0,1 35-227 0 0,1-34 70 0 0,-6 39 218 0 0,-1 7-65 0 0,4 0 1 0 0,3 3-224 0 0,5-88 13 0 0,0 0 0 0 0,0-1 1 0 0,0 1-1 0 0,1 0 0 0 0,-1-1 1 0 0,1 1-1 0 0,-1 0 0 0 0,1-1 1 0 0,0 1-1 0 0,0-1 0 0 0,0 1 1 0 0,0-1-1 0 0,1 0 0 0 0,-1 1 1 0 0,1-1-1 0 0,-1 0 0 0 0,1 0 1 0 0,1 1-14 0 0,6-23 228 0 0,69-169 4 0 0,21-170 96 0 0,-76 288-267 0 0,3 1 1 0 0,3 2 0 0 0,6-6-62 0 0,-32 67 20 0 0,1-2-12 0 0,0 1 1 0 0,1 0-1 0 0,0 0 1 0 0,0 0 0 0 0,0 0-1 0 0,1 1 1 0 0,0 0-1 0 0,1 0 1 0 0,-1 1-1 0 0,2-1-8 0 0,-6 6 3 0 0,0 1 0 0 0,-1-1 0 0 0,1 1 1 0 0,-1 0-1 0 0,1-1 0 0 0,0 1 0 0 0,-1 0 0 0 0,1 0 0 0 0,-1 0 0 0 0,1 1 0 0 0,0-1 0 0 0,-1 0 0 0 0,1 0 1 0 0,-1 1-1 0 0,1-1 0 0 0,0 1 0 0 0,-1 0 0 0 0,1-1 0 0 0,-1 1 0 0 0,0 0 0 0 0,1 0 0 0 0,-1 0 0 0 0,0 0 1 0 0,1 0-1 0 0,-1 0 0 0 0,0 0 0 0 0,0 0 0 0 0,0 1 0 0 0,0-1 0 0 0,0 0 0 0 0,0 1 0 0 0,-1-1 1 0 0,1 1-1 0 0,0-1 0 0 0,-1 1 0 0 0,1-1 0 0 0,-1 1 0 0 0,1-1 0 0 0,-1 1 0 0 0,0 0 0 0 0,1-1 0 0 0,-1 1 1 0 0,0 1-5 0 0,4 21 39 0 0,0 0-1 0 0,-2 0 0 0 0,-1 0 1 0 0,-1 0-1 0 0,0 0 0 0 0,-2 0 1 0 0,-1 0-1 0 0,-1 0 0 0 0,-1 0 1 0 0,-1-1-1 0 0,-9 23-37 0 0,6-22 59 0 0,-1 0-1 0 0,-1 0 0 0 0,-1-1 1 0 0,-1-1-1 0 0,-1 0 1 0 0,-15 18-59 0 0,20-29 24 0 0,0-1 1 0 0,-1 0-1 0 0,0 0 1 0 0,-1-1-1 0 0,0-1 1 0 0,0 1-1 0 0,-1-2 1 0 0,0 0-1 0 0,0 0 1 0 0,-1-1-1 0 0,1-1 1 0 0,-1 0-1 0 0,-9 2-24 0 0,7-5 19 0 0,0-1 0 0 0,0-1 0 0 0,0 0 0 0 0,1-1-1 0 0,-1 0 1 0 0,0-1 0 0 0,0-1 0 0 0,1 0-1 0 0,0-1 1 0 0,-1-1 0 0 0,1 0 0 0 0,1-1-1 0 0,-1 0 1 0 0,-7-6-19 0 0,5 4 37 0 0,1-1-1 0 0,1-1 1 0 0,-1 0-1 0 0,2-1 1 0 0,-1 0-1 0 0,-4-7-36 0 0,-13-20-2321 0 0,27 31-9079 0 0</inkml:trace>
  <inkml:trace contextRef="#ctx0" brushRef="#br0" timeOffset="26018.53">1 6238 13864 0 0,'102'5'60'0'0,"79"-9"-60"0"0,-174 3 78 0 0,-1 1 0 0 0,1 0 0 0 0,0 0 0 0 0,0 1 0 0 0,-1 0 1 0 0,1 0-1 0 0,0 0 0 0 0,-1 1 0 0 0,1 0 0 0 0,-1 0 1 0 0,3 2-79 0 0,-8-3 12 0 0,0 0 1 0 0,-1 0-1 0 0,1 0 1 0 0,-1 0-1 0 0,1 1 1 0 0,-1-1-1 0 0,1 0 1 0 0,-1 0-1 0 0,0 0 1 0 0,0 1-1 0 0,1-1 0 0 0,-1 0 1 0 0,0 0-1 0 0,0 0 1 0 0,0 1-1 0 0,0-1 1 0 0,-1 0-1 0 0,1 0 1 0 0,0 1-1 0 0,0-1 1 0 0,-1 0-1 0 0,1 0 1 0 0,-1 0-1 0 0,1 0 1 0 0,-1 1-1 0 0,1-1 1 0 0,-1 0-1 0 0,0 0 1 0 0,1 0-1 0 0,-1 0 1 0 0,0-1-1 0 0,0 1 1 0 0,0 0-1 0 0,0 0 1 0 0,0 0-1 0 0,0-1 1 0 0,0 1-1 0 0,0 0 1 0 0,0-1-13 0 0,-2 3-13 0 0,-7 9 69 0 0,0-1 0 0 0,-1 0-1 0 0,-1-1 1 0 0,1 0 0 0 0,-2-1-1 0 0,1 0 1 0 0,-1-1 0 0 0,-7 3-56 0 0,-106 43 264 0 0,43-16 17 0 0,82-37-275 0 0,0 0 1 0 0,0 0 0 0 0,0 0-1 0 0,0 1 1 0 0,0-1 0 0 0,0 0-1 0 0,0 1 1 0 0,0-1 0 0 0,0 1-1 0 0,1-1 1 0 0,-1 1-1 0 0,1-1 1 0 0,-1 1 0 0 0,1-1-1 0 0,0 1 1 0 0,-1 0 0 0 0,1-1-1 0 0,0 1 1 0 0,0 0-1 0 0,0-1 1 0 0,0 1 0 0 0,0-1-1 0 0,1 1 1 0 0,-1 0 0 0 0,0-1-1 0 0,1 1 1 0 0,-1-1-1 0 0,1 1 1 0 0,0-1 0 0 0,-1 1-1 0 0,1-1 1 0 0,0 1 0 0 0,0-1-1 0 0,0 0 1 0 0,0 1 0 0 0,0-1-1 0 0,1 1-6 0 0,28 29 76 0 0,1-1-1 0 0,1-2 1 0 0,2-1-1 0 0,1-1 0 0 0,13 6-75 0 0,-36-23 53 0 0,0 0-1 0 0,-1 1 1 0 0,0 1-1 0 0,0 0 1 0 0,-2 0-1 0 0,1 1 1 0 0,3 7-53 0 0,13 13 75 0 0,-21-26-50 0 0,0 0 0 0 0,0 0 0 0 0,-1 1 0 0 0,0-1 0 0 0,0 1-1 0 0,0 0 1 0 0,-1 0 0 0 0,0 0 0 0 0,0 1 0 0 0,-1-1 0 0 0,0 1 0 0 0,1 4-25 0 0,26 151 114 0 0,-28-162-114 0 0,32 121 120 0 0,44 103-120 0 0,-74-217 21 0 0,-1-5-12 0 0,-1-1-1 0 0,0 1 1 0 0,1 0 0 0 0,-1 0-1 0 0,0-1 1 0 0,0 1 0 0 0,-1 0-1 0 0,1 0 1 0 0,-1 0 0 0 0,1 0-1 0 0,-1 0 1 0 0,0 0 0 0 0,0 0-1 0 0,0 0 1 0 0,0-1 0 0 0,-1 1-1 0 0,1 0-8 0 0,-40 8 229 0 0,31-10-167 0 0,-135 2 365 0 0,88-16-2788 0 0,52 12-9339 0 0</inkml:trace>
  <inkml:trace contextRef="#ctx0" brushRef="#br0" timeOffset="33636.13">1452 6778 12960 0 0,'24'0'-190'0'0,"6"-1"41"0"0,-4-1 32 0 0,-20 0-323 0 0,-1-10 0 0 0,-38-69 534 0 0,22 61-62 0 0,-1 1 0 0 0,0-1 0 0 0,-1 2-1 0 0,-1 0 1 0 0,-1 0 0 0 0,-1 1 0 0 0,0 1 0 0 0,-1 1-1 0 0,-1 0 1 0 0,0 2 0 0 0,-1 0 0 0 0,0 0 0 0 0,-2 2-32 0 0,-38-16 748 0 0,-1 2 0 0 0,-2 3 0 0 0,-40-7-748 0 0,100 28 53 0 0,0 0 1 0 0,-1 0-1 0 0,1 0 1 0 0,0 0-1 0 0,-1 0 0 0 0,1 1 1 0 0,-1-1-1 0 0,1 1 1 0 0,0 0-1 0 0,-1 0 1 0 0,1 0-1 0 0,-1 0 1 0 0,1 0-1 0 0,-1 0 1 0 0,1 1-1 0 0,-1-1 1 0 0,1 1-1 0 0,-1 0 1 0 0,1-1-1 0 0,0 1 1 0 0,-1 0-1 0 0,1 1 1 0 0,0-1-1 0 0,0 0 1 0 0,0 1-1 0 0,0-1 1 0 0,0 1-1 0 0,0-1 1 0 0,0 1-1 0 0,1 0 1 0 0,-1 0-1 0 0,1 0 1 0 0,-1 0-1 0 0,1 0-53 0 0,-5 41 226 0 0,3-1-1 0 0,2 1 1 0 0,1-1-1 0 0,2 1 1 0 0,2-1-1 0 0,7 23-225 0 0,31 217 646 0 0,-36-258-503 0 0,-2 0-1 0 0,-1 1 1 0 0,-1-1 0 0 0,-1 1 0 0 0,-1 0 0 0 0,-1 0 0 0 0,-1-1-1 0 0,-4 16-142 0 0,6-38-123 0 0,-2 8-1758 0 0,2-10-10498 0 0</inkml:trace>
  <inkml:trace contextRef="#ctx0" brushRef="#br0" timeOffset="33896.6">1249 6855 12160 0 0,'-124'14'413'0'0,"-76"8"415"0"0,74-10-381 0 0,124-12-515 0 0,1 0 0 0 0,-1 0 0 0 0,0 0 0 0 0,0 1 0 0 0,1-1 0 0 0,-1 0 0 0 0,0 1 0 0 0,0 0 1 0 0,1-1-1 0 0,-1 1 0 0 0,1 0 0 0 0,-1 0 0 0 0,1 0 0 0 0,-1 0 0 0 0,1 0 0 0 0,-1 0 0 0 0,1 0 1 0 0,0 1-1 0 0,0-1 0 0 0,-1 0 0 0 0,1 1 0 0 0,0-1 0 0 0,0 1 0 0 0,1-1 0 0 0,-2 2 68 0 0,2-3-8686 0 0</inkml:trace>
  <inkml:trace contextRef="#ctx0" brushRef="#br0" timeOffset="34144.67">1278 7092 9040 0 0,'0'0'0'0'0,"0"2"0"0"0,0 1 0 0 0,0 1-16 0 0,-1 3 16 0 0,-2 2 0 0 0,0 0 0 0 0,3-9-6776 0 0</inkml:trace>
  <inkml:trace contextRef="#ctx0" brushRef="#br0" timeOffset="34299.35">1373 6940 5624 0 0,'0'0'0'0'0,"2"4"0"0"0,3 2 0 0 0,-1 1-376 0 0,-1 1 8 0 0,-2 0 368 0 0,2 3 0 0 0,-3-11-3664 0 0</inkml:trace>
  <inkml:trace contextRef="#ctx0" brushRef="#br0" timeOffset="34556.56">1388 7085 2504 0 0,'2'3'-54'0'0,"5"-1"410"0"0,-2-7-266 0 0,1 0-54 0 0,0 0 1 0 0,-1 0-1 0 0,1-1 0 0 0,-1 0 1 0 0,-1 0-1 0 0,1-1 0 0 0,-1 1 1 0 0,0-1-1 0 0,1-2-36 0 0,6-9 25 0 0,45-66 55 0 0,-53 82-84 0 0,0 1 1 0 0,0 0-1 0 0,0-1 0 0 0,0 1 1 0 0,0 1-1 0 0,0-1 0 0 0,0 0 1 0 0,0 1-1 0 0,1 0 1 0 0,-1-1-1 0 0,0 1 0 0 0,0 0 1 0 0,1 1-1 0 0,-1-1 0 0 0,0 1 1 0 0,0-1-1 0 0,0 1 0 0 0,1 0 1 0 0,-1 0-1 0 0,0 0 1 0 0,0 1-1 0 0,-1-1 4 0 0,4 2-3 0 0,0 1 0 0 0,-1 0 1 0 0,0-1-1 0 0,0 2 0 0 0,0-1 1 0 0,0 0-1 0 0,0 1 0 0 0,-1 0 0 0 0,0 0 1 0 0,0 1-1 0 0,-1-1 0 0 0,1 1 0 0 0,-1-1 1 0 0,0 1-1 0 0,-1 0 0 0 0,1 0 1 0 0,-1 1-1 0 0,-1-1 0 0 0,1 0 0 0 0,-1 1 1 0 0,0-1-1 0 0,0 2 3 0 0,15 44 1927 0 0,1 13 838 0 0,-16-59-2281 0 0,7-2-2 0 0,-7-4-6808 0 0</inkml:trace>
  <inkml:trace contextRef="#ctx0" brushRef="#br0" timeOffset="34802.94">1955 7013 6520 0 0,'2'4'-23'0'0,"1"0"0"0"0,-1-1 0 0 0,0 1 0 0 0,0 0 0 0 0,-1 0 0 0 0,1 0-1 0 0,-1 1 1 0 0,0-1 0 0 0,0 0 0 0 0,-1 0 0 0 0,1 1 0 0 0,-1-1 0 0 0,0 2 23 0 0,3 15-60 0 0,5 72-753 0 0,-8-92-3014 0 0</inkml:trace>
  <inkml:trace contextRef="#ctx0" brushRef="#br0" timeOffset="35111.89">2191 6805 7832 0 0,'0'0'-71'0'0,"-8"10"-713"0"0,-23 30 884 0 0,44-2 160 0 0,-11-34-193 0 0,0 0-1 0 0,1 0 1 0 0,-1 0-1 0 0,1 0 1 0 0,0 0 0 0 0,0-1-1 0 0,0 1 1 0 0,1-1-1 0 0,-1 0 1 0 0,1 0-1 0 0,-1 0 1 0 0,3 0-67 0 0,18 18 488 0 0,-22-19-434 0 0,-1-1 1 0 0,1 0-1 0 0,0 0 1 0 0,-1 1-1 0 0,1-1 0 0 0,-1 1 1 0 0,0 0-1 0 0,1-1 1 0 0,-1 1-1 0 0,0 0 1 0 0,0 0-1 0 0,0-1 0 0 0,0 1 1 0 0,0 0-1 0 0,-1 0 1 0 0,1 0-1 0 0,0 0 1 0 0,-1 0-1 0 0,0 0 1 0 0,1 1-1 0 0,-1-1 0 0 0,0 0 1 0 0,0 0-1 0 0,0 0 1 0 0,0 0-1 0 0,-1 0 1 0 0,1 0-1 0 0,-1 0 1 0 0,1 0-1 0 0,-1 0 0 0 0,1 0 1 0 0,-1 0-1 0 0,0 0 1 0 0,0 0-1 0 0,0 0 1 0 0,-1 1-55 0 0,-3 1 67 0 0,1-1 0 0 0,0 0 0 0 0,-1 0 0 0 0,0 0 0 0 0,0 0 0 0 0,0-1 0 0 0,0 0 0 0 0,0 0 1 0 0,0 0-1 0 0,-1 0 0 0 0,1-1 0 0 0,-1 0 0 0 0,1 0 0 0 0,-1-1 0 0 0,1 0 0 0 0,-1 1 0 0 0,1-2 0 0 0,-4 1-67 0 0,-16 1 99 0 0,-34-5 701 0 0,32 4-360 0 0,26 0-484 0 0,0-1-1 0 0,0 0 1 0 0,1 1-1 0 0,-1-1 1 0 0,0 0-1 0 0,1 0 1 0 0,-1 0-1 0 0,0 1 1 0 0,1-1 0 0 0,-1 0-1 0 0,1 0 1 0 0,-1 0-1 0 0,1 0 1 0 0,0 0-1 0 0,-1 0 1 0 0,1 0-1 0 0,0 0 1 0 0,0 0-1 0 0,0 0 1 0 0,0 0-1 0 0,0 0 1 0 0,0 0-1 0 0,0 0 1 0 0,0 0-1 0 0,0 0 1 0 0,0 0-1 0 0,0 0 1 0 0,1 0 44 0 0,-1-1-8493 0 0</inkml:trace>
  <inkml:trace contextRef="#ctx0" brushRef="#br0" timeOffset="35458.44">2358 6487 9536 0 0,'4'94'-23'0'0,"-3"-21"-33"0"0,-1 46 112 0 0,-9 57-56 0 0,5-99 105 0 0,3-74-183 0 0,0-3 100 0 0,1 0-1 0 0,0 0 1 0 0,0 1-1 0 0,0-1 1 0 0,0 0-1 0 0,0 0 1 0 0,-1 0-1 0 0,1 1 1 0 0,0-1-1 0 0,0 0 1 0 0,0 0-1 0 0,0 0 1 0 0,0 1-1 0 0,0-1 1 0 0,0 0-1 0 0,0 0 1 0 0,0 0-1 0 0,0 1 1 0 0,-1-1-1 0 0,1 0 1 0 0,0 0-1 0 0,0 1 1 0 0,0-1-1 0 0,1 0 1 0 0,-1 0-1 0 0,0 1 1 0 0,0-1-1 0 0,0 0 1 0 0,0 0-1 0 0,0 0 1 0 0,0 1-1 0 0,0-1 1 0 0,0 0 0 0 0,0 0-1 0 0,0 0 1 0 0,1 1-1 0 0,-1-1 1 0 0,0 0-1 0 0,0 0 1 0 0,0 0-1 0 0,0 0 1 0 0,1 1-1 0 0,-1-1 1 0 0,0 0-1 0 0,0 0 1 0 0,0 0-1 0 0,1 0 1 0 0,-1 0-1 0 0,0 0 1 0 0,0 0-1 0 0,0 0 1 0 0,1 0-1 0 0,-1 1 1 0 0,0-1-1 0 0,0 0 1 0 0,1 0-1 0 0,-1 0 1 0 0,0 0-1 0 0,0 0 1 0 0,0 0-1 0 0,1 0 1 0 0,-1-1-1 0 0,0 1 1 0 0,0 0-1 0 0,1 0 1 0 0,-1 0-22 0 0,19-18 646 0 0,-5 8-387 0 0,1 0 1 0 0,1 1-1 0 0,-1 0 0 0 0,1 1 0 0 0,1 1 0 0 0,-1 1 0 0 0,1 0 1 0 0,15-2-260 0 0,-29 8 44 0 0,-1-1 1 0 0,0 1 0 0 0,1 0-1 0 0,-1 0 1 0 0,1 0 0 0 0,-1 1-1 0 0,0-1 1 0 0,1 1 0 0 0,-1-1-1 0 0,0 1 1 0 0,1 0 0 0 0,-1 0-1 0 0,0 0 1 0 0,0 0 0 0 0,0 0-1 0 0,0 0 1 0 0,0 0 0 0 0,0 1-1 0 0,0-1 1 0 0,0 1 0 0 0,0 0-1 0 0,0-1 1 0 0,-1 1 0 0 0,2 2-45 0 0,31 46 280 0 0,-28-40-229 0 0,1 0 0 0 0,-1 1 1 0 0,-1 0-1 0 0,0 0 0 0 0,-1 0 1 0 0,0 0-1 0 0,0 1 0 0 0,-1 0 1 0 0,-1-1-1 0 0,1 9-51 0 0,15 24-1799 0 0,-17-43-8027 0 0</inkml:trace>
  <inkml:trace contextRef="#ctx0" brushRef="#br0" timeOffset="36107.58">3314 6921 11952 0 0,'2'1'20'0'0,"0"0"1"0"0,0 1-1 0 0,0-1 1 0 0,-1 1-1 0 0,1-1 1 0 0,-1 1-1 0 0,1 0 1 0 0,-1 0-1 0 0,0 0 1 0 0,0 0-1 0 0,1 0 1 0 0,-1 0-1 0 0,-1 0 1 0 0,1 0-1 0 0,0 0 1 0 0,0 0-1 0 0,-1 2-20 0 0,6 11 148 0 0,31 75 1053 0 0,-37-90-1183 0 0,0 0 0 0 0,0 1 0 0 0,0-1 0 0 0,0 0 0 0 0,0 0 0 0 0,0 0 1 0 0,0 1-1 0 0,0-1 0 0 0,0 0 0 0 0,0 0 0 0 0,0 1 0 0 0,0-1 0 0 0,0 0 0 0 0,0 0 0 0 0,0 0 0 0 0,0 1 1 0 0,0-1-1 0 0,1 0 0 0 0,-1 0 0 0 0,0 0 0 0 0,0 1 0 0 0,0-1 0 0 0,0 0 0 0 0,0 0 0 0 0,1 0 0 0 0,-1 0 0 0 0,0 1 1 0 0,0-1-1 0 0,0 0 0 0 0,1 0 0 0 0,-1 0 0 0 0,0 0 0 0 0,0 0 0 0 0,0 0 0 0 0,1 0 0 0 0,-1 0 0 0 0,0 0 0 0 0,0 0 1 0 0,1 0-1 0 0,-1 0 0 0 0,0 0 0 0 0,0 0 0 0 0,1 0 0 0 0,-1 0 0 0 0,0 0 0 0 0,0 0 0 0 0,0 0 0 0 0,1 0 0 0 0,-1 0 1 0 0,0 0-1 0 0,0 0 0 0 0,0 0 0 0 0,1 0 0 0 0,-1 0 0 0 0,0-1 0 0 0,0 1 0 0 0,0 0 0 0 0,1 0 0 0 0,-1 0 1 0 0,0 0-1 0 0,0 0 0 0 0,0-1 0 0 0,0 1 0 0 0,1 0 0 0 0,-1 0-18 0 0,12-8 63 0 0,-7 8-61 0 0,-1 0 1 0 0,1 0-1 0 0,-1 1 1 0 0,1 0-1 0 0,-1-1 1 0 0,0 1-1 0 0,1 1 1 0 0,-1-1 0 0 0,0 1-1 0 0,0-1 1 0 0,1 1-1 0 0,-1 0 1 0 0,-1 1-1 0 0,1-1 1 0 0,0 1-1 0 0,-1 0 1 0 0,1-1 0 0 0,-1 2-1 0 0,0-1 1 0 0,0 0-1 0 0,0 1 1 0 0,0-1-1 0 0,-1 1 1 0 0,1 0 0 0 0,-1 0-3 0 0,82 153-574 0 0,-84-157 557 0 0,0 1-1 0 0,0 0 1 0 0,0-1-1 0 0,0 1 1 0 0,0 0-1 0 0,1-1 1 0 0,-1 1-1 0 0,0 0 1 0 0,0-1 0 0 0,1 1-1 0 0,-1 0 1 0 0,1-1-1 0 0,-1 1 1 0 0,0-1-1 0 0,1 1 1 0 0,-1-1-1 0 0,1 1 1 0 0,-1-1-1 0 0,1 1 1 0 0,-1-1-1 0 0,1 0 1 0 0,0 1 0 0 0,-1-1-1 0 0,1 0 1 0 0,0 1-1 0 0,-1-1 1 0 0,1 0-1 0 0,-1 0 1 0 0,1 0-1 0 0,0 0 1 0 0,0 1-1 0 0,-1-1 1 0 0,1 0-1 0 0,0 0 1 0 0,-1 0-1 0 0,1 0 1 0 0,0 0 0 0 0,-1-1-1 0 0,1 1 1 0 0,0 0-1 0 0,-1 0 1 0 0,1 0-1 0 0,0-1 1 0 0,-1 1-1 0 0,1 0 1 0 0,-1-1-1 0 0,1 1 1 0 0,0 0-1 0 0,-1-1 1 0 0,1 0 17 0 0,14-9-63 0 0,-7 5 27 0 0,0 0 1 0 0,-1-1 0 0 0,1 0 0 0 0,-1 0-1 0 0,-1-1 1 0 0,1 0 0 0 0,-1 0 0 0 0,0-2 35 0 0,34-78-112 0 0,-40 86 88 0 0,1 0 0 0 0,-1 0 0 0 0,1 0 0 0 0,-1 0 1 0 0,1 0-1 0 0,0 1 0 0 0,0-1 0 0 0,-1 0 0 0 0,1 0 0 0 0,0 0 1 0 0,0 1-1 0 0,0-1 0 0 0,0 0 0 0 0,0 1 0 0 0,0-1 1 0 0,0 0-1 0 0,0 1 0 0 0,0 0 0 0 0,0-1 0 0 0,0 1 1 0 0,0 0-1 0 0,0-1 0 0 0,0 1 0 0 0,0 0 0 0 0,0 0 0 0 0,0 0 1 0 0,1 0-1 0 0,-1 0 0 0 0,0 0 0 0 0,0 0 0 0 0,0 0 1 0 0,1 1 23 0 0,0-1-442 0 0,-2 0-8018 0 0</inkml:trace>
  <inkml:trace contextRef="#ctx0" brushRef="#br0" timeOffset="36444.58">3929 6998 9848 0 0,'0'2'-28'0'0,"-4"137"-1400"0"0,1-92 329 0 0,3-46-4114 0 0</inkml:trace>
  <inkml:trace contextRef="#ctx0" brushRef="#br0" timeOffset="36693.51">4016 6570 9240 0 0,'2'1'2'0'0,"-1"1"0"0"0,1-1 0 0 0,-1 1 1 0 0,0 0-1 0 0,0 0 0 0 0,0 0 0 0 0,0-1 1 0 0,0 1-1 0 0,0 0 0 0 0,0 0 0 0 0,0 0 1 0 0,-1 0-1 0 0,1 1 0 0 0,-1-1 0 0 0,0 0 0 0 0,0 0 1 0 0,1 2-3 0 0,0 6 23 0 0,77 227 724 0 0,-26-49-349 0 0,-23-100 8 0 0,-24-71 14 0 0,16-40-1530 0 0,-20 22-6156 0 0</inkml:trace>
  <inkml:trace contextRef="#ctx0" brushRef="#br0" timeOffset="36846.7">4262 6968 7024 0 0,'-10'-8'-5'0'0,"-1"1"1"0"0,-1 0-1 0 0,1 1 0 0 0,-1 1 1 0 0,0 0-1 0 0,0 0 1 0 0,0 1-1 0 0,-1 1 0 0 0,1 0 1 0 0,-1 0-1 0 0,0 1 1 0 0,0 1-1 0 0,0 0 0 0 0,0 1 1 0 0,0 1-1 0 0,0 0 1 0 0,0 0-1 0 0,-6 3 5 0 0,13-3-1 0 0,-2-1-20 0 0,0 1-1 0 0,0 1 1 0 0,0-1 0 0 0,0 1-1 0 0,0 1 1 0 0,0-1 0 0 0,1 2-1 0 0,-1-1 1 0 0,1 1-1 0 0,0 0 1 0 0,0 0 0 0 0,-1 1 21 0 0,1 4-194 0 0,9-5-48 0 0,3-5-540 0 0,-3 0-3124 0 0</inkml:trace>
  <inkml:trace contextRef="#ctx0" brushRef="#br0" timeOffset="37196.9">4248 6563 4216 0 0,'18'-20'-17'0'0,"-8"30"106"0"0,0 14 51 0 0,-2 0 0 0 0,-1 0 0 0 0,0 1 0 0 0,-2 0 0 0 0,-1 1 0 0 0,-1-1 0 0 0,-1 0 0 0 0,-1 1-140 0 0,-8 117 1402 0 0,7-125-763 0 0,0-16-540 0 0,0 1 1 0 0,-1-1 0 0 0,1 1 0 0 0,0 0 0 0 0,1-1 0 0 0,-1 1 0 0 0,0-1-1 0 0,1 1 1 0 0,-1 0 0 0 0,1-1 0 0 0,0 1 0 0 0,0-1 0 0 0,0 0 0 0 0,0 1-1 0 0,2 1-99 0 0,4 6 429 0 0,11 5 1108 0 0,3-13-269 0 0,-9-9-1115 0 0,27-26 747 0 0,-37 29-850 0 0,-1 3-24 0 0,-1-1 0 0 0,0 1 0 0 0,1 0 0 0 0,-1-1 0 0 0,1 1 0 0 0,0 0 0 0 0,-1 0 0 0 0,1 0 0 0 0,0-1 0 0 0,0 1 0 0 0,0 0-1 0 0,-1 0 1 0 0,1 0 0 0 0,0 0 0 0 0,1 0 0 0 0,-1 1 0 0 0,0-1 0 0 0,0 0 0 0 0,0 0 0 0 0,0 1 0 0 0,1-1 0 0 0,-1 1 0 0 0,0-1 0 0 0,1 1 0 0 0,-1-1 0 0 0,0 1 0 0 0,1 0 0 0 0,-1 0 0 0 0,0 0 0 0 0,1-1 0 0 0,-1 1 0 0 0,1 1 0 0 0,-1-1 0 0 0,0 0 0 0 0,2 0-26 0 0,3 5 39 0 0,1-1 1 0 0,-1 1 0 0 0,0 0 0 0 0,0 0 0 0 0,0 1 0 0 0,-1-1 0 0 0,0 1-1 0 0,0 1 1 0 0,0-1 0 0 0,-1 1 0 0 0,0 0 0 0 0,0 0 0 0 0,-1 0-1 0 0,0 0 1 0 0,2 6-40 0 0,5 8 67 0 0,-6-14-41 0 0,-1 1 1 0 0,1-1 0 0 0,-1 1 0 0 0,0 0-1 0 0,-1 0 1 0 0,0 0 0 0 0,0 1 0 0 0,-1-1-1 0 0,0 1 1 0 0,0-1 0 0 0,-1 0 0 0 0,0 1-1 0 0,-1-1 1 0 0,0 1 0 0 0,-2 6-27 0 0,-9-7-1839 0 0,11-8-7747 0 0</inkml:trace>
  <inkml:trace contextRef="#ctx0" brushRef="#br0" timeOffset="37446.87">3620 6541 10344 0 0,'0'0'0'0'0,"0"-3"0"0"0,0 0 0 0 0,0 2-160 0 0,0-2 8 0 0,3 2 152 0 0,4 1 0 0 0,1 1-608 0 0,2-1-8 0 0,4 3 616 0 0,8 5 0 0 0,-22-8-6616 0 0</inkml:trace>
  <inkml:trace contextRef="#ctx0" brushRef="#br0" timeOffset="37665.53">5310 6724 10344 0 0,'-4'-23'64'0'0,"0"49"1072"0"0,11 218-696 0 0,-2-196-229 0 0,-2 0 0 0 0,-2-1 0 0 0,-2 1 0 0 0,-2 0 0 0 0,-2-1 0 0 0,-2 1 0 0 0,-2-1 0 0 0,-5 10-211 0 0,12-51 70 0 0,0 0 0 0 0,0 0 0 0 0,0 0 0 0 0,-1 0 0 0 0,0 0 0 0 0,-1-1 1 0 0,1 1-1 0 0,-1-1 0 0 0,0 0 0 0 0,0 0 0 0 0,0 0 0 0 0,-1-1 1 0 0,-5 5-71 0 0,3-7-1824 0 0,5-1-7296 0 0</inkml:trace>
  <inkml:trace contextRef="#ctx0" brushRef="#br0" timeOffset="37993.59">5095 6794 12760 0 0,'164'21'932'0'0,"-16"-1"-232"0"0,-92-1-330 0 0,-1 3 1 0 0,37 20-371 0 0,-75-33 55 0 0,-1 1-1 0 0,-1 0 1 0 0,1 1 0 0 0,-2 1 0 0 0,0 0-1 0 0,0 1 1 0 0,-1 1 0 0 0,-1 0 0 0 0,0 1-1 0 0,-1 0 1 0 0,0 0 0 0 0,-1 1 0 0 0,-1 1-1 0 0,-1 0 1 0 0,0 0 0 0 0,-1 0 0 0 0,4 19-55 0 0,-9-27 42 0 0,-1 0 1 0 0,0 0 0 0 0,-1 0-1 0 0,1 1 1 0 0,-2-1 0 0 0,1 0 0 0 0,-1 0-1 0 0,-1 0 1 0 0,0 0 0 0 0,0 0 0 0 0,-1 0-1 0 0,0 0 1 0 0,0 0 0 0 0,-1-1 0 0 0,0 0-1 0 0,-1 1 1 0 0,0-2 0 0 0,0 1 0 0 0,0-1-1 0 0,-1 1 1 0 0,0-1 0 0 0,-1-1 0 0 0,1 1-1 0 0,-1-1 1 0 0,-1-1 0 0 0,1 1 0 0 0,-1-1-1 0 0,0 0 1 0 0,0-1 0 0 0,0 0 0 0 0,-1 0-1 0 0,0-1 1 0 0,-3 1-43 0 0,-2 0 48 0 0,-1 0-1 0 0,0-1 0 0 0,1 0 1 0 0,-1-1-1 0 0,-1-1 1 0 0,1 0-1 0 0,0-2 0 0 0,0 1 1 0 0,0-2-1 0 0,0 0 1 0 0,0 0-1 0 0,0-2 1 0 0,1 0-1 0 0,-1-1 0 0 0,1 0 1 0 0,-3-2-48 0 0,6 2 33 0 0,1 2-10 0 0,0-1 0 0 0,0 0 1 0 0,0 0-1 0 0,1-1 0 0 0,-1 0 0 0 0,1-1 0 0 0,0 0 0 0 0,1 0 0 0 0,0-1 0 0 0,0 0 0 0 0,0-1 0 0 0,1 0 1 0 0,0 0-1 0 0,0 0 0 0 0,-4-9-23 0 0,9-21 186 0 0,7 23-2572 0 0,-4 13-9347 0 0</inkml:trace>
  <inkml:trace contextRef="#ctx0" brushRef="#br0" timeOffset="38277.58">5943 6927 13056 0 0,'17'58'161'0'0,"-11"-29"-69"0"0,63 312 991 0 0,-17-136-675 0 0,-44-160-2175 0 0,-8-43-7546 0 0</inkml:trace>
  <inkml:trace contextRef="#ctx0" brushRef="#br0" timeOffset="38543.18">5865 6887 10448 0 0,'18'-36'0'0'0,"20"-29"-4"0"0,-17 44-2 0 0,0 1 0 0 0,1 1 1 0 0,1 1-1 0 0,1 1 1 0 0,10-5 5 0 0,-30 20 2 0 0,0 1-1 0 0,0-1 1 0 0,0 1 0 0 0,0 0 0 0 0,0 0 0 0 0,0 0 0 0 0,0 1-1 0 0,0-1 1 0 0,0 1 0 0 0,1 0 0 0 0,-1 0 0 0 0,0 1 0 0 0,0-1-1 0 0,0 1 1 0 0,0 0 0 0 0,0 0 0 0 0,0 0 0 0 0,0 0 0 0 0,0 1 0 0 0,0 0-1 0 0,-1 0 1 0 0,1 0 0 0 0,0 0 0 0 0,-1 0 0 0 0,0 1 0 0 0,1 0-1 0 0,-1-1 1 0 0,0 1 0 0 0,-1 0 0 0 0,1 0 0 0 0,0 1 0 0 0,-1-1-1 0 0,0 1 1 0 0,1 1-2 0 0,9 11 92 0 0,-1 2-1 0 0,-1-1 0 0 0,0 1 1 0 0,-1 1-1 0 0,-1 0 0 0 0,-1 0 1 0 0,-1 0-1 0 0,-1 1 0 0 0,0 0 1 0 0,1 18-92 0 0,-6-24 213 0 0,0 0 1 0 0,-1 0 0 0 0,0 0-1 0 0,-1 0 1 0 0,-1-1 0 0 0,0 1 0 0 0,-3 5-214 0 0,5-15 76 0 0,0 0 1 0 0,0-1-1 0 0,0 1 1 0 0,-1 0 0 0 0,0 0-1 0 0,0-1 1 0 0,0 1-1 0 0,0-1 1 0 0,0 0 0 0 0,-1 1-1 0 0,1-1 1 0 0,-1 0-1 0 0,0 0 1 0 0,0-1 0 0 0,0 1-1 0 0,0-1 1 0 0,0 1-1 0 0,-1-1 1 0 0,1 0 0 0 0,-1 0-1 0 0,0 0 1 0 0,1-1 0 0 0,-1 0-1 0 0,0 1 1 0 0,0-1-1 0 0,0 0 1 0 0,0-1 0 0 0,0 1-1 0 0,0-1 1 0 0,0 0-1 0 0,0 0 1 0 0,0 0 0 0 0,-2 0-77 0 0,-7-3 151 0 0,-1-1 1 0 0,1 0-1 0 0,0-1 1 0 0,0 0 0 0 0,0-1-1 0 0,0-1 1 0 0,-7-5-152 0 0,17 10-124 0 0,-23-16-1377 0 0,26 17-9119 0 0</inkml:trace>
  <inkml:trace contextRef="#ctx0" brushRef="#br0" timeOffset="39118.33">6364 6943 13056 0 0,'18'14'248'0'0,"-9"14"15"0"0,-1 0-1 0 0,-1 0 1 0 0,-2 0 0 0 0,0 1 0 0 0,-2-1 0 0 0,-1 12-263 0 0,3 18 215 0 0,-1-29-167 0 0,10 194 442 0 0,-14-212-436 0 0,-1 0 0 0 0,0 0 1 0 0,-1-1-1 0 0,0 1 0 0 0,-1 0 0 0 0,0-1 0 0 0,0 1 0 0 0,-1-1 0 0 0,0 0 1 0 0,-1 0-55 0 0,1-4 58 0 0,2-6 363 0 0,0-10-214 0 0,-6-88 38 0 0,6 68-221 0 0,2 1-1 0 0,1 0 1 0 0,2-1-1 0 0,1 1 1 0 0,1 0-1 0 0,1 1 1 0 0,2-1-1 0 0,3-7-23 0 0,2 1 8 0 0,1 0 0 0 0,1 1 0 0 0,15-22-8 0 0,112-189-141 0 0,-142 244 138 0 0,0 0 0 0 0,1 0 0 0 0,-1 0 0 0 0,1 1 0 0 0,-1-1 0 0 0,1 0 0 0 0,-1 0 0 0 0,1 0 0 0 0,0 1 0 0 0,-1-1 0 0 0,1 0 0 0 0,0 1 0 0 0,0-1 0 0 0,-1 1 0 0 0,1-1 0 0 0,0 1 0 0 0,0-1 0 0 0,0 1 0 0 0,0 0 0 0 0,0-1 0 0 0,-1 1 0 0 0,1 0 0 0 0,0-1 0 0 0,0 1 0 0 0,0 0 0 0 0,0 0 0 0 0,0 0 0 0 0,0 0 0 0 0,0 0 0 0 0,0 0 0 0 0,0 0 0 0 0,0 1 0 0 0,0-1 0 0 0,0 0 0 0 0,0 0 0 0 0,0 1 0 0 0,-1-1 0 0 0,1 0 0 0 0,0 1 0 0 0,0-1 0 0 0,0 1 0 0 0,0-1 0 0 0,-1 1 0 0 0,1 0 0 0 0,0-1 0 0 0,-1 1 0 0 0,1 0 0 0 0,0-1 0 0 0,-1 1 0 0 0,1 0 0 0 0,-1 0 0 0 0,1 0 3 0 0,4 6-12 0 0,-1 1 0 0 0,0-1 0 0 0,0 1 0 0 0,-1 0 1 0 0,0 0-1 0 0,-1 0 0 0 0,1 0 0 0 0,-1 0 0 0 0,-1 1 0 0 0,0-1 0 0 0,0 1 0 0 0,-1-1 0 0 0,1 1 0 0 0,-2 1 12 0 0,1-8-4 0 0,-1 19 3 0 0,0-1-1 0 0,-2 0 1 0 0,0 0-1 0 0,-2-1 1 0 0,0 1-1 0 0,-1-1 1 0 0,-1 0-1 0 0,-1 0 1 0 0,0 0-1 0 0,-1-1 1 0 0,-1-1-1 0 0,-1 0 0 0 0,-10 12 2 0 0,18-24 1 0 0,-1 0 0 0 0,0-1 0 0 0,0 1 0 0 0,-1-1-1 0 0,1 0 1 0 0,-1 0 0 0 0,0 0 0 0 0,0 0-1 0 0,0-1 1 0 0,0 0 0 0 0,-1 0 0 0 0,-2 1-1 0 0,-34-4 58 0 0,47 2-39 0 0,-1-1-1 0 0,0 1 0 0 0,1 1 1 0 0,-1-1-1 0 0,0 0 0 0 0,0 1 1 0 0,-1 0-1 0 0,1 0 0 0 0,-1 0 1 0 0,1 1-1 0 0,-1-1 0 0 0,0 1-18 0 0,5 3 31 0 0,86 75 293 0 0,13-21 145 0 0,-92-53-2714 0 0,-12-7-8981 0 0</inkml:trace>
  <inkml:trace contextRef="#ctx0" brushRef="#br0" timeOffset="39358.14">7146 7709 14272 0 0,'0'0'0'0'0,"7"11"0"0"0,4 5 0 0 0,6 11 248 0 0,2 8 8 0 0,-1 1-256 0 0,-4-3 0 0 0,0-1 56 0 0,-3-1 8 0 0,12-19-64 0 0,8-19 0 0 0,-31 7-11176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8DD3-823B-4D2F-9673-4560A78D7BB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B9CC-161E-4A70-97F6-549CEAD06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9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1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1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E4F2613-1013-403F-944D-048ACF4947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DEDD494-B1AA-415C-A0E7-EC0F516B71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20.png"/><Relationship Id="rId1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5" Type="http://schemas.openxmlformats.org/officeDocument/2006/relationships/image" Target="../media/image14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7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.png"/><Relationship Id="rId18" Type="http://schemas.openxmlformats.org/officeDocument/2006/relationships/image" Target="../media/image38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.png"/><Relationship Id="rId18" Type="http://schemas.openxmlformats.org/officeDocument/2006/relationships/image" Target="../media/image39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40.pn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4" Type="http://schemas.openxmlformats.org/officeDocument/2006/relationships/image" Target="../media/image56.png"/><Relationship Id="rId9" Type="http://schemas.openxmlformats.org/officeDocument/2006/relationships/image" Target="../media/image6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png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62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5AE4-8B8A-4098-B2DD-696EB12F5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Proofs With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B7D54-8A32-4385-863B-2700DB30C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s.xkcd.com/comics/applied_math.png">
            <a:extLst>
              <a:ext uri="{FF2B5EF4-FFF2-40B4-BE49-F238E27FC236}">
                <a16:creationId xmlns:a16="http://schemas.microsoft.com/office/drawing/2014/main" id="{82594A9E-D205-46A3-A79C-5F07649B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3" y="559336"/>
            <a:ext cx="7310034" cy="267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D144F-824C-4837-A221-31633B28F382}"/>
              </a:ext>
            </a:extLst>
          </p:cNvPr>
          <p:cNvSpPr txBox="1"/>
          <p:nvPr/>
        </p:nvSpPr>
        <p:spPr>
          <a:xfrm>
            <a:off x="6154271" y="3460376"/>
            <a:ext cx="25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xkcd.com/816/</a:t>
            </a:r>
          </a:p>
        </p:txBody>
      </p:sp>
    </p:spTree>
    <p:extLst>
      <p:ext uri="{BB962C8B-B14F-4D97-AF65-F5344CB8AC3E}">
        <p14:creationId xmlns:p14="http://schemas.microsoft.com/office/powerpoint/2010/main" val="356477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 yesterday,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708" t="-10180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 yesterday,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708" t="-10180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B55F-F42B-47AC-B1EB-E6C804EA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6F71-6096-461B-9B3B-9E2A52941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came back yesterday.</a:t>
            </a:r>
          </a:p>
          <a:p>
            <a:pPr lvl="1"/>
            <a:r>
              <a:rPr lang="en-US" dirty="0"/>
              <a:t>Do take a look today, so you don’t repeat mistakes from HW1 to HW2.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HW1 5c (the label the proof with your intuition part) did not go as I planned.</a:t>
            </a:r>
          </a:p>
          <a:p>
            <a:pPr lvl="1"/>
            <a:r>
              <a:rPr lang="en-US" dirty="0"/>
              <a:t>About 15% of the class interpreted that part as saying “label the individual step with rule names”</a:t>
            </a:r>
          </a:p>
          <a:p>
            <a:pPr marL="585216" lvl="1" indent="-457200">
              <a:buAutoNum type="arabicPeriod"/>
            </a:pPr>
            <a:r>
              <a:rPr lang="en-US" dirty="0"/>
              <a:t>This was the first time a 311 course has asked for this kind of thing – we didn’t find clear wording; that’s on me.</a:t>
            </a:r>
          </a:p>
          <a:p>
            <a:pPr marL="585216" lvl="1" indent="-457200">
              <a:buAutoNum type="arabicPeriod"/>
            </a:pPr>
            <a:r>
              <a:rPr lang="en-US" dirty="0"/>
              <a:t>We did model the type of question in lecture, and got questions on Ed clarifying what was meant. – I think there were enough resources that everyone should have been able to understand.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4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 yesterday,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708" t="-10180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0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arbitrary.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Even 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arbitrary,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blipFill>
                <a:blip r:embed="rId4"/>
                <a:stretch>
                  <a:fillRect l="-113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1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198-AF3C-42D9-AE4A-E5217AD9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8699-7C8B-4F7C-9575-7085D36F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15% of you didn’t even try the problem (because you didn’t think there was anything to do)</a:t>
            </a:r>
          </a:p>
          <a:p>
            <a:r>
              <a:rPr lang="en-US" dirty="0"/>
              <a:t>That means you didn’t learn. Which is the opposite of what I want.</a:t>
            </a:r>
          </a:p>
          <a:p>
            <a:endParaRPr lang="en-US" dirty="0"/>
          </a:p>
          <a:p>
            <a:r>
              <a:rPr lang="en-US" dirty="0"/>
              <a:t>HW3 has two more “give us a summary” questions. (doing “5c” again on different proofs). Of the three parts, we’ll drop the lowest score. </a:t>
            </a:r>
          </a:p>
          <a:p>
            <a:endParaRPr lang="en-US" dirty="0"/>
          </a:p>
          <a:p>
            <a:r>
              <a:rPr lang="en-US" dirty="0"/>
              <a:t>More resources on domain restriction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381259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4FF4-C8B1-4AC4-9555-8AB7C727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A636C-063A-43EC-92F2-11235475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9" y="1651778"/>
            <a:ext cx="7092186" cy="3403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A4C852-BC72-435B-B6FF-DDD74BD3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18" y="1501588"/>
            <a:ext cx="3409527" cy="32781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F22DB75-9D10-4E6C-B0FE-8BA837EF134E}"/>
              </a:ext>
            </a:extLst>
          </p:cNvPr>
          <p:cNvGrpSpPr/>
          <p:nvPr/>
        </p:nvGrpSpPr>
        <p:grpSpPr>
          <a:xfrm>
            <a:off x="2145617" y="5134036"/>
            <a:ext cx="3286027" cy="1116810"/>
            <a:chOff x="714212" y="824345"/>
            <a:chExt cx="2342520" cy="111681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D4478B-D057-45C1-B2DB-A33CCA0E763C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CBA5FF-E526-48DA-92E4-15B57404685B}"/>
                  </a:ext>
                </a:extLst>
              </p:cNvPr>
              <p:cNvSpPr txBox="1"/>
              <p:nvPr/>
            </p:nvSpPr>
            <p:spPr>
              <a:xfrm>
                <a:off x="1076960" y="2373745"/>
                <a:ext cx="1971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6F7DAAF-785C-4D81-A2FF-FEF29019849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6F7DAAF-785C-4D81-A2FF-FEF2901984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40088A8-2AB1-4A66-B9CF-56116B171235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4EB524F-3211-4D7B-92C2-6F3F253FF4A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884D1C23-A12F-45FC-8AFE-797732D98876}"/>
              </a:ext>
            </a:extLst>
          </p:cNvPr>
          <p:cNvSpPr/>
          <p:nvPr/>
        </p:nvSpPr>
        <p:spPr>
          <a:xfrm>
            <a:off x="6656294" y="5367823"/>
            <a:ext cx="1739153" cy="626472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(Quantifiers)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4A9065-DE4A-4083-80AC-A8BAD7ED1F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38835" y="5239877"/>
            <a:ext cx="9108141" cy="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7047E17-B293-4D71-9372-5437F04E8737}"/>
                  </a:ext>
                </a:extLst>
              </p14:cNvPr>
              <p14:cNvContentPartPr/>
              <p14:nvPr/>
            </p14:nvContentPartPr>
            <p14:xfrm>
              <a:off x="1060616" y="3616842"/>
              <a:ext cx="258480" cy="23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7047E17-B293-4D71-9372-5437F04E87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976" y="3607842"/>
                <a:ext cx="27612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35099E-1BF4-48B6-B470-CD11C968B9BB}"/>
                  </a:ext>
                </a:extLst>
              </p14:cNvPr>
              <p14:cNvContentPartPr/>
              <p14:nvPr/>
            </p14:nvContentPartPr>
            <p14:xfrm>
              <a:off x="5435336" y="2449362"/>
              <a:ext cx="456120" cy="131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35099E-1BF4-48B6-B470-CD11C968B9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6696" y="2440722"/>
                <a:ext cx="47376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5D7D9F1-36F3-461D-9F5E-16679B3436A2}"/>
                  </a:ext>
                </a:extLst>
              </p14:cNvPr>
              <p14:cNvContentPartPr/>
              <p14:nvPr/>
            </p14:nvContentPartPr>
            <p14:xfrm>
              <a:off x="5987576" y="2490762"/>
              <a:ext cx="1777680" cy="786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5D7D9F1-36F3-461D-9F5E-16679B3436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8576" y="2482118"/>
                <a:ext cx="1795320" cy="80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C687F0-CBE8-42E0-A3EE-A8247E8DD6FA}"/>
                  </a:ext>
                </a:extLst>
              </p14:cNvPr>
              <p14:cNvContentPartPr/>
              <p14:nvPr/>
            </p14:nvContentPartPr>
            <p14:xfrm>
              <a:off x="9786296" y="4188522"/>
              <a:ext cx="546120" cy="310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C687F0-CBE8-42E0-A3EE-A8247E8DD6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77296" y="4179872"/>
                <a:ext cx="563760" cy="32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663F913-31B7-460E-B619-CE693C933518}"/>
                  </a:ext>
                </a:extLst>
              </p14:cNvPr>
              <p14:cNvContentPartPr/>
              <p14:nvPr/>
            </p14:nvContentPartPr>
            <p14:xfrm>
              <a:off x="6475736" y="3628722"/>
              <a:ext cx="3165480" cy="2859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663F913-31B7-460E-B619-CE693C9335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7096" y="3619722"/>
                <a:ext cx="3183120" cy="28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39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2232</TotalTime>
  <Words>2066</Words>
  <Application>Microsoft Office PowerPoint</Application>
  <PresentationFormat>Widescreen</PresentationFormat>
  <Paragraphs>342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Proofs With Quantifiers</vt:lpstr>
      <vt:lpstr>Announcements</vt:lpstr>
      <vt:lpstr>Announcements</vt:lpstr>
      <vt:lpstr>Given: ((p→q)∧(q→r))  Show: (p→r)</vt:lpstr>
      <vt:lpstr>Try it!</vt:lpstr>
      <vt:lpstr>Inference Rules</vt:lpstr>
      <vt:lpstr>Try it!</vt:lpstr>
      <vt:lpstr>Try it!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19</cp:revision>
  <dcterms:created xsi:type="dcterms:W3CDTF">2020-09-01T00:23:26Z</dcterms:created>
  <dcterms:modified xsi:type="dcterms:W3CDTF">2020-10-20T15:34:07Z</dcterms:modified>
</cp:coreProperties>
</file>