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oboto Mono" panose="00000009000000000000" pitchFamily="49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g2pmBJPzkXVzbokg9+YcXY6/w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1F0B3-AF7B-409B-AE46-EE1760FAAB41}" v="198" dt="2026-04-10T15:39:3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423" y="2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addSld modSld">
      <pc:chgData name="Adrian Salguero" userId="f921b06be2346e4d" providerId="LiveId" clId="{42694335-63BB-46EC-AF38-63FE051D1C63}" dt="2026-04-10T15:39:33.028" v="509" actId="14100"/>
      <pc:docMkLst>
        <pc:docMk/>
      </pc:docMkLst>
      <pc:sldChg chg="addSp modSp mod">
        <pc:chgData name="Adrian Salguero" userId="f921b06be2346e4d" providerId="LiveId" clId="{42694335-63BB-46EC-AF38-63FE051D1C63}" dt="2026-04-09T20:55:12.568" v="6" actId="27614"/>
        <pc:sldMkLst>
          <pc:docMk/>
          <pc:sldMk cId="0" sldId="256"/>
        </pc:sldMkLst>
        <pc:picChg chg="add mod">
          <ac:chgData name="Adrian Salguero" userId="f921b06be2346e4d" providerId="LiveId" clId="{42694335-63BB-46EC-AF38-63FE051D1C63}" dt="2026-04-09T20:55:12.568" v="6" actId="27614"/>
          <ac:picMkLst>
            <pc:docMk/>
            <pc:sldMk cId="0" sldId="256"/>
            <ac:picMk id="3" creationId="{71E7552E-088D-FCA3-97A3-B9E937791F6F}"/>
          </ac:picMkLst>
        </pc:picChg>
      </pc:sldChg>
      <pc:sldChg chg="modSp mod">
        <pc:chgData name="Adrian Salguero" userId="f921b06be2346e4d" providerId="LiveId" clId="{42694335-63BB-46EC-AF38-63FE051D1C63}" dt="2026-04-09T20:57:21.068" v="211" actId="207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4-09T20:57:21.068" v="211" actId="207"/>
          <ac:spMkLst>
            <pc:docMk/>
            <pc:sldMk cId="0" sldId="257"/>
            <ac:spMk id="142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4-10T14:48:48.157" v="275" actId="20577"/>
        <pc:sldMkLst>
          <pc:docMk/>
          <pc:sldMk cId="0" sldId="258"/>
        </pc:sldMkLst>
        <pc:spChg chg="mod">
          <ac:chgData name="Adrian Salguero" userId="f921b06be2346e4d" providerId="LiveId" clId="{42694335-63BB-46EC-AF38-63FE051D1C63}" dt="2026-04-10T14:48:48.157" v="275" actId="20577"/>
          <ac:spMkLst>
            <pc:docMk/>
            <pc:sldMk cId="0" sldId="258"/>
            <ac:spMk id="148" creationId="{00000000-0000-0000-0000-000000000000}"/>
          </ac:spMkLst>
        </pc:spChg>
        <pc:spChg chg="mod">
          <ac:chgData name="Adrian Salguero" userId="f921b06be2346e4d" providerId="LiveId" clId="{42694335-63BB-46EC-AF38-63FE051D1C63}" dt="2026-04-10T14:48:43.537" v="267" actId="20577"/>
          <ac:spMkLst>
            <pc:docMk/>
            <pc:sldMk cId="0" sldId="258"/>
            <ac:spMk id="149" creationId="{00000000-0000-0000-0000-000000000000}"/>
          </ac:spMkLst>
        </pc:spChg>
      </pc:sldChg>
      <pc:sldChg chg="addSp delSp modSp new mod modAnim">
        <pc:chgData name="Adrian Salguero" userId="f921b06be2346e4d" providerId="LiveId" clId="{42694335-63BB-46EC-AF38-63FE051D1C63}" dt="2026-04-10T15:39:33.028" v="509" actId="14100"/>
        <pc:sldMkLst>
          <pc:docMk/>
          <pc:sldMk cId="858997563" sldId="271"/>
        </pc:sldMkLst>
        <pc:spChg chg="mod">
          <ac:chgData name="Adrian Salguero" userId="f921b06be2346e4d" providerId="LiveId" clId="{42694335-63BB-46EC-AF38-63FE051D1C63}" dt="2026-04-10T15:38:19.715" v="493" actId="1076"/>
          <ac:spMkLst>
            <pc:docMk/>
            <pc:sldMk cId="858997563" sldId="271"/>
            <ac:spMk id="2" creationId="{4DFBD372-7381-878A-AE39-2027AE6F36DE}"/>
          </ac:spMkLst>
        </pc:spChg>
        <pc:spChg chg="add mod">
          <ac:chgData name="Adrian Salguero" userId="f921b06be2346e4d" providerId="LiveId" clId="{42694335-63BB-46EC-AF38-63FE051D1C63}" dt="2026-04-10T14:50:07.148" v="310" actId="14100"/>
          <ac:spMkLst>
            <pc:docMk/>
            <pc:sldMk cId="858997563" sldId="271"/>
            <ac:spMk id="3" creationId="{65A2A5FA-8F82-CE5B-ABE6-937113D92E3B}"/>
          </ac:spMkLst>
        </pc:spChg>
        <pc:spChg chg="add">
          <ac:chgData name="Adrian Salguero" userId="f921b06be2346e4d" providerId="LiveId" clId="{42694335-63BB-46EC-AF38-63FE051D1C63}" dt="2026-04-10T15:32:51.504" v="441"/>
          <ac:spMkLst>
            <pc:docMk/>
            <pc:sldMk cId="858997563" sldId="271"/>
            <ac:spMk id="3" creationId="{7FE2F463-10FA-5A5E-45E8-F8E843C9E7CC}"/>
          </ac:spMkLst>
        </pc:spChg>
        <pc:spChg chg="add">
          <ac:chgData name="Adrian Salguero" userId="f921b06be2346e4d" providerId="LiveId" clId="{42694335-63BB-46EC-AF38-63FE051D1C63}" dt="2026-04-10T14:50:09.435" v="311"/>
          <ac:spMkLst>
            <pc:docMk/>
            <pc:sldMk cId="858997563" sldId="271"/>
            <ac:spMk id="4" creationId="{9568E8E5-D981-C053-0E3D-75579CD485E6}"/>
          </ac:spMkLst>
        </pc:spChg>
        <pc:spChg chg="add">
          <ac:chgData name="Adrian Salguero" userId="f921b06be2346e4d" providerId="LiveId" clId="{42694335-63BB-46EC-AF38-63FE051D1C63}" dt="2026-04-10T14:51:20.001" v="312"/>
          <ac:spMkLst>
            <pc:docMk/>
            <pc:sldMk cId="858997563" sldId="271"/>
            <ac:spMk id="5" creationId="{15B4F3EF-09A0-998D-A9B9-6A2199EB2777}"/>
          </ac:spMkLst>
        </pc:spChg>
        <pc:spChg chg="add">
          <ac:chgData name="Adrian Salguero" userId="f921b06be2346e4d" providerId="LiveId" clId="{42694335-63BB-46EC-AF38-63FE051D1C63}" dt="2026-04-10T15:08:06.812" v="348"/>
          <ac:spMkLst>
            <pc:docMk/>
            <pc:sldMk cId="858997563" sldId="271"/>
            <ac:spMk id="8" creationId="{5BEB1FA8-5604-3588-365F-F3DCE1F31E03}"/>
          </ac:spMkLst>
        </pc:spChg>
        <pc:spChg chg="add">
          <ac:chgData name="Adrian Salguero" userId="f921b06be2346e4d" providerId="LiveId" clId="{42694335-63BB-46EC-AF38-63FE051D1C63}" dt="2026-04-10T15:08:14.982" v="349"/>
          <ac:spMkLst>
            <pc:docMk/>
            <pc:sldMk cId="858997563" sldId="271"/>
            <ac:spMk id="9" creationId="{FA052C39-1C79-B557-C32E-BC2532282656}"/>
          </ac:spMkLst>
        </pc:spChg>
        <pc:spChg chg="add">
          <ac:chgData name="Adrian Salguero" userId="f921b06be2346e4d" providerId="LiveId" clId="{42694335-63BB-46EC-AF38-63FE051D1C63}" dt="2026-04-10T15:09:02.871" v="357"/>
          <ac:spMkLst>
            <pc:docMk/>
            <pc:sldMk cId="858997563" sldId="271"/>
            <ac:spMk id="10" creationId="{521415CC-1A26-5CBF-8858-8692A55FBBAB}"/>
          </ac:spMkLst>
        </pc:spChg>
        <pc:spChg chg="add">
          <ac:chgData name="Adrian Salguero" userId="f921b06be2346e4d" providerId="LiveId" clId="{42694335-63BB-46EC-AF38-63FE051D1C63}" dt="2026-04-10T15:10:15.365" v="368"/>
          <ac:spMkLst>
            <pc:docMk/>
            <pc:sldMk cId="858997563" sldId="271"/>
            <ac:spMk id="11" creationId="{ACEE271D-6F06-DA5C-26A6-6B0958F729C1}"/>
          </ac:spMkLst>
        </pc:spChg>
        <pc:spChg chg="add">
          <ac:chgData name="Adrian Salguero" userId="f921b06be2346e4d" providerId="LiveId" clId="{42694335-63BB-46EC-AF38-63FE051D1C63}" dt="2026-04-10T15:10:22.754" v="369"/>
          <ac:spMkLst>
            <pc:docMk/>
            <pc:sldMk cId="858997563" sldId="271"/>
            <ac:spMk id="12" creationId="{7404652A-3D72-8EC6-AD89-73E2E2EFF4A6}"/>
          </ac:spMkLst>
        </pc:spChg>
        <pc:spChg chg="add">
          <ac:chgData name="Adrian Salguero" userId="f921b06be2346e4d" providerId="LiveId" clId="{42694335-63BB-46EC-AF38-63FE051D1C63}" dt="2026-04-10T15:10:56.395" v="371"/>
          <ac:spMkLst>
            <pc:docMk/>
            <pc:sldMk cId="858997563" sldId="271"/>
            <ac:spMk id="13" creationId="{EDA6AFD7-6840-11EC-1F35-3D8C2573DD48}"/>
          </ac:spMkLst>
        </pc:spChg>
        <pc:spChg chg="add">
          <ac:chgData name="Adrian Salguero" userId="f921b06be2346e4d" providerId="LiveId" clId="{42694335-63BB-46EC-AF38-63FE051D1C63}" dt="2026-04-10T15:12:32.233" v="372"/>
          <ac:spMkLst>
            <pc:docMk/>
            <pc:sldMk cId="858997563" sldId="271"/>
            <ac:spMk id="14" creationId="{C5897163-C5E6-C17E-9FFD-8A8CC9D083C0}"/>
          </ac:spMkLst>
        </pc:spChg>
        <pc:spChg chg="add">
          <ac:chgData name="Adrian Salguero" userId="f921b06be2346e4d" providerId="LiveId" clId="{42694335-63BB-46EC-AF38-63FE051D1C63}" dt="2026-04-10T15:13:28.381" v="373"/>
          <ac:spMkLst>
            <pc:docMk/>
            <pc:sldMk cId="858997563" sldId="271"/>
            <ac:spMk id="15" creationId="{2B23848F-80CC-3001-6275-5E2D31789A5A}"/>
          </ac:spMkLst>
        </pc:spChg>
        <pc:spChg chg="add">
          <ac:chgData name="Adrian Salguero" userId="f921b06be2346e4d" providerId="LiveId" clId="{42694335-63BB-46EC-AF38-63FE051D1C63}" dt="2026-04-10T15:13:38.607" v="374"/>
          <ac:spMkLst>
            <pc:docMk/>
            <pc:sldMk cId="858997563" sldId="271"/>
            <ac:spMk id="16" creationId="{E1E44B53-C7C1-C146-576D-91C4430A0AFE}"/>
          </ac:spMkLst>
        </pc:spChg>
        <pc:picChg chg="add mod">
          <ac:chgData name="Adrian Salguero" userId="f921b06be2346e4d" providerId="LiveId" clId="{42694335-63BB-46EC-AF38-63FE051D1C63}" dt="2026-04-10T15:39:00.228" v="504" actId="1076"/>
          <ac:picMkLst>
            <pc:docMk/>
            <pc:sldMk cId="858997563" sldId="271"/>
            <ac:picMk id="7" creationId="{E026FCF5-4728-3C57-FF0D-767C522D918F}"/>
          </ac:picMkLst>
        </pc:picChg>
        <pc:picChg chg="add mod ord">
          <ac:chgData name="Adrian Salguero" userId="f921b06be2346e4d" providerId="LiveId" clId="{42694335-63BB-46EC-AF38-63FE051D1C63}" dt="2026-04-10T15:18:41.062" v="432" actId="14100"/>
          <ac:picMkLst>
            <pc:docMk/>
            <pc:sldMk cId="858997563" sldId="271"/>
            <ac:picMk id="18" creationId="{C85D0B1C-B679-7950-C250-1F7B8D424EBC}"/>
          </ac:picMkLst>
        </pc:picChg>
        <pc:picChg chg="add del mod">
          <ac:chgData name="Adrian Salguero" userId="f921b06be2346e4d" providerId="LiveId" clId="{42694335-63BB-46EC-AF38-63FE051D1C63}" dt="2026-04-10T15:33:39.145" v="446" actId="478"/>
          <ac:picMkLst>
            <pc:docMk/>
            <pc:sldMk cId="858997563" sldId="271"/>
            <ac:picMk id="1028" creationId="{5B5A2A22-4AAA-EC19-C253-F6C437FFDDA6}"/>
          </ac:picMkLst>
        </pc:picChg>
        <pc:picChg chg="add mod">
          <ac:chgData name="Adrian Salguero" userId="f921b06be2346e4d" providerId="LiveId" clId="{42694335-63BB-46EC-AF38-63FE051D1C63}" dt="2026-04-10T15:38:40.482" v="499" actId="14100"/>
          <ac:picMkLst>
            <pc:docMk/>
            <pc:sldMk cId="858997563" sldId="271"/>
            <ac:picMk id="1030" creationId="{7EBD0591-8EE5-A011-4CBB-BF37F269A9F8}"/>
          </ac:picMkLst>
        </pc:picChg>
        <pc:picChg chg="add mod">
          <ac:chgData name="Adrian Salguero" userId="f921b06be2346e4d" providerId="LiveId" clId="{42694335-63BB-46EC-AF38-63FE051D1C63}" dt="2026-04-10T15:37:34.680" v="486" actId="170"/>
          <ac:picMkLst>
            <pc:docMk/>
            <pc:sldMk cId="858997563" sldId="271"/>
            <ac:picMk id="1032" creationId="{25CB1DBD-36FA-EE35-2AC4-FB4B41D08251}"/>
          </ac:picMkLst>
        </pc:picChg>
        <pc:picChg chg="add mod">
          <ac:chgData name="Adrian Salguero" userId="f921b06be2346e4d" providerId="LiveId" clId="{42694335-63BB-46EC-AF38-63FE051D1C63}" dt="2026-04-10T15:38:46.331" v="501" actId="14100"/>
          <ac:picMkLst>
            <pc:docMk/>
            <pc:sldMk cId="858997563" sldId="271"/>
            <ac:picMk id="1034" creationId="{FDC300AE-2E88-757B-6B6F-E720F70FB5CD}"/>
          </ac:picMkLst>
        </pc:picChg>
        <pc:picChg chg="add mod">
          <ac:chgData name="Adrian Salguero" userId="f921b06be2346e4d" providerId="LiveId" clId="{42694335-63BB-46EC-AF38-63FE051D1C63}" dt="2026-04-10T15:38:10.003" v="492" actId="1076"/>
          <ac:picMkLst>
            <pc:docMk/>
            <pc:sldMk cId="858997563" sldId="271"/>
            <ac:picMk id="1036" creationId="{642AF0F3-2511-04B8-65BB-C635FA3520FA}"/>
          </ac:picMkLst>
        </pc:picChg>
        <pc:picChg chg="add mod">
          <ac:chgData name="Adrian Salguero" userId="f921b06be2346e4d" providerId="LiveId" clId="{42694335-63BB-46EC-AF38-63FE051D1C63}" dt="2026-04-10T15:35:33.736" v="464" actId="166"/>
          <ac:picMkLst>
            <pc:docMk/>
            <pc:sldMk cId="858997563" sldId="271"/>
            <ac:picMk id="1038" creationId="{7ED25CCC-68B0-4B2A-E049-53DDC953D8FB}"/>
          </ac:picMkLst>
        </pc:picChg>
        <pc:picChg chg="add mod">
          <ac:chgData name="Adrian Salguero" userId="f921b06be2346e4d" providerId="LiveId" clId="{42694335-63BB-46EC-AF38-63FE051D1C63}" dt="2026-04-10T15:39:33.028" v="509" actId="14100"/>
          <ac:picMkLst>
            <pc:docMk/>
            <pc:sldMk cId="858997563" sldId="271"/>
            <ac:picMk id="1044" creationId="{D0BCD9BE-3967-1E48-D044-09445D61AB5E}"/>
          </ac:picMkLst>
        </pc:picChg>
        <pc:picChg chg="add del mod">
          <ac:chgData name="Adrian Salguero" userId="f921b06be2346e4d" providerId="LiveId" clId="{42694335-63BB-46EC-AF38-63FE051D1C63}" dt="2026-04-10T15:32:50.583" v="440" actId="478"/>
          <ac:picMkLst>
            <pc:docMk/>
            <pc:sldMk cId="858997563" sldId="271"/>
            <ac:picMk id="1048" creationId="{8D69BFBA-4AEB-C20C-4B0C-B8CFB2609661}"/>
          </ac:picMkLst>
        </pc:picChg>
        <pc:picChg chg="add">
          <ac:chgData name="Adrian Salguero" userId="f921b06be2346e4d" providerId="LiveId" clId="{42694335-63BB-46EC-AF38-63FE051D1C63}" dt="2026-04-10T15:10:31.830" v="370"/>
          <ac:picMkLst>
            <pc:docMk/>
            <pc:sldMk cId="858997563" sldId="271"/>
            <ac:picMk id="1054" creationId="{629F0902-F7FC-B787-7CCF-C72E7374B691}"/>
          </ac:picMkLst>
        </pc:picChg>
        <pc:picChg chg="add mod">
          <ac:chgData name="Adrian Salguero" userId="f921b06be2346e4d" providerId="LiveId" clId="{42694335-63BB-46EC-AF38-63FE051D1C63}" dt="2026-04-10T15:35:54.785" v="469" actId="170"/>
          <ac:picMkLst>
            <pc:docMk/>
            <pc:sldMk cId="858997563" sldId="271"/>
            <ac:picMk id="1064" creationId="{E3A42585-845E-4D7F-55AC-9CD18AAC18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6e699f70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86e699f70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6e699f70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86e699f70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6e699f70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386e699f70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6e699f70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386e699f70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86e699f70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86e699f70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473ab8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d473ab8c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474bdb2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d474bdb2e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6e699f70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86e699f70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6e699f70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86e699f70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6e699f70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86e699f70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Object-Oriented Programming I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Favorite outdoor area in Seattle or Washington?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426037" y="401622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he image is a QR code, a two-dimensional barcode that can be scanned to reveal a web link or other information.&#10;&#10;AI-generated content may be incorrect.">
            <a:extLst>
              <a:ext uri="{FF2B5EF4-FFF2-40B4-BE49-F238E27FC236}">
                <a16:creationId xmlns:a16="http://schemas.microsoft.com/office/drawing/2014/main" id="{71E7552E-088D-FCA3-97A3-B9E937791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293" y="3774831"/>
            <a:ext cx="1147282" cy="1127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6e699f707_0_30"/>
          <p:cNvSpPr txBox="1">
            <a:spLocks noGrp="1"/>
          </p:cNvSpPr>
          <p:nvPr>
            <p:ph type="title"/>
          </p:nvPr>
        </p:nvSpPr>
        <p:spPr>
          <a:xfrm>
            <a:off x="819150" y="2742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8" name="Google Shape;208;g386e699f707_0_30"/>
          <p:cNvSpPr txBox="1"/>
          <p:nvPr/>
        </p:nvSpPr>
        <p:spPr>
          <a:xfrm>
            <a:off x="1773900" y="872475"/>
            <a:ext cx="5596200" cy="1017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amazing_sm = spider_man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spider_man.thwip()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9" name="Google Shape;209;g386e699f707_0_30"/>
          <p:cNvSpPr txBox="1"/>
          <p:nvPr/>
        </p:nvSpPr>
        <p:spPr>
          <a:xfrm>
            <a:off x="4928180" y="4305594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0" name="Google Shape;210;g386e699f707_0_30"/>
          <p:cNvSpPr txBox="1"/>
          <p:nvPr/>
        </p:nvSpPr>
        <p:spPr>
          <a:xfrm>
            <a:off x="1737679" y="1889490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spider_man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11" name="Google Shape;211;g386e699f707_0_30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1682634" y="2250778"/>
            <a:ext cx="1376691" cy="138061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86e699f707_0_30"/>
          <p:cNvSpPr txBox="1"/>
          <p:nvPr/>
        </p:nvSpPr>
        <p:spPr>
          <a:xfrm>
            <a:off x="1792727" y="3690741"/>
            <a:ext cx="253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  <p:sp>
        <p:nvSpPr>
          <p:cNvPr id="213" name="Google Shape;213;g386e699f707_0_30"/>
          <p:cNvSpPr txBox="1"/>
          <p:nvPr/>
        </p:nvSpPr>
        <p:spPr>
          <a:xfrm>
            <a:off x="1792726" y="4305594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4" name="Google Shape;214;g386e699f707_0_30"/>
          <p:cNvSpPr txBox="1"/>
          <p:nvPr/>
        </p:nvSpPr>
        <p:spPr>
          <a:xfrm>
            <a:off x="4842184" y="1889490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amazing_sm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15" name="Google Shape;215;g386e699f707_0_30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4842184" y="2239038"/>
            <a:ext cx="1394220" cy="13981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86e699f707_0_30"/>
          <p:cNvSpPr txBox="1"/>
          <p:nvPr/>
        </p:nvSpPr>
        <p:spPr>
          <a:xfrm>
            <a:off x="4967605" y="3690741"/>
            <a:ext cx="18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6e699f707_0_44"/>
          <p:cNvSpPr txBox="1"/>
          <p:nvPr/>
        </p:nvSpPr>
        <p:spPr>
          <a:xfrm>
            <a:off x="3480594" y="3735422"/>
            <a:ext cx="253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  <p:sp>
        <p:nvSpPr>
          <p:cNvPr id="222" name="Google Shape;222;g386e699f707_0_44"/>
          <p:cNvSpPr txBox="1"/>
          <p:nvPr/>
        </p:nvSpPr>
        <p:spPr>
          <a:xfrm>
            <a:off x="3480593" y="4350275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" name="Google Shape;223;g386e699f707_0_44"/>
          <p:cNvSpPr txBox="1"/>
          <p:nvPr/>
        </p:nvSpPr>
        <p:spPr>
          <a:xfrm>
            <a:off x="1773902" y="434688"/>
            <a:ext cx="5596200" cy="107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amazing_sm = spider_man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spider_man.thwip()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4" name="Google Shape;224;g386e699f707_0_44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3370501" y="2295459"/>
            <a:ext cx="1376691" cy="138061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86e699f707_0_44"/>
          <p:cNvSpPr txBox="1"/>
          <p:nvPr/>
        </p:nvSpPr>
        <p:spPr>
          <a:xfrm>
            <a:off x="3425546" y="1655817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spider_man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6" name="Google Shape;226;g386e699f707_0_44"/>
          <p:cNvSpPr txBox="1"/>
          <p:nvPr/>
        </p:nvSpPr>
        <p:spPr>
          <a:xfrm>
            <a:off x="3425546" y="1916727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amazing_sm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7" name="Google Shape;227;g386e699f707_0_44" descr="Premium Vector | Simple hand drawn spider web illustration cute gossamer  clipart halloween doodle"/>
          <p:cNvPicPr preferRelativeResize="0"/>
          <p:nvPr/>
        </p:nvPicPr>
        <p:blipFill rotWithShape="1">
          <a:blip r:embed="rId4">
            <a:alphaModFix/>
          </a:blip>
          <a:srcRect l="5907" t="5433" r="1509" b="13484"/>
          <a:stretch/>
        </p:blipFill>
        <p:spPr>
          <a:xfrm rot="-3844402">
            <a:off x="4555922" y="2491287"/>
            <a:ext cx="1794292" cy="988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86e699f707_0_44"/>
          <p:cNvSpPr txBox="1"/>
          <p:nvPr/>
        </p:nvSpPr>
        <p:spPr>
          <a:xfrm>
            <a:off x="4248454" y="857050"/>
            <a:ext cx="305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Roboto Mono"/>
                <a:ea typeface="Roboto Mono"/>
                <a:cs typeface="Roboto Mono"/>
                <a:sym typeface="Roboto Mono"/>
              </a:rPr>
              <a:t>= SpiderMan(‘Peter Parker’)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6e699f707_0_65"/>
          <p:cNvSpPr txBox="1">
            <a:spLocks noGrp="1"/>
          </p:cNvSpPr>
          <p:nvPr>
            <p:ph type="title"/>
          </p:nvPr>
        </p:nvSpPr>
        <p:spPr>
          <a:xfrm>
            <a:off x="819150" y="45162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Multiple References!</a:t>
            </a:r>
            <a:endParaRPr/>
          </a:p>
        </p:txBody>
      </p:sp>
      <p:pic>
        <p:nvPicPr>
          <p:cNvPr id="234" name="Google Shape;234;g386e699f707_0_65" descr="GIF of spider-people pointing to each other from Spider-Man: Across the Spiderver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845" y="1123315"/>
            <a:ext cx="5602315" cy="36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6e699f707_0_79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Class</a:t>
            </a:r>
            <a:endParaRPr/>
          </a:p>
        </p:txBody>
      </p:sp>
      <p:sp>
        <p:nvSpPr>
          <p:cNvPr id="240" name="Google Shape;240;g386e699f707_0_79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</a:t>
            </a:r>
            <a:r>
              <a:rPr lang="en" sz="1600" b="1" i="1"/>
              <a:t>class </a:t>
            </a:r>
            <a:r>
              <a:rPr lang="en" sz="1600"/>
              <a:t>lets you define a new object by specifying what state and behaviors it has</a:t>
            </a:r>
            <a:endParaRPr sz="1600"/>
          </a:p>
        </p:txBody>
      </p:sp>
      <p:sp>
        <p:nvSpPr>
          <p:cNvPr id="241" name="Google Shape;241;g386e699f707_0_79"/>
          <p:cNvSpPr txBox="1">
            <a:spLocks noGrp="1"/>
          </p:cNvSpPr>
          <p:nvPr>
            <p:ph type="body" idx="1"/>
          </p:nvPr>
        </p:nvSpPr>
        <p:spPr>
          <a:xfrm>
            <a:off x="819150" y="1550173"/>
            <a:ext cx="7505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class is a </a:t>
            </a:r>
            <a:r>
              <a:rPr lang="en" sz="1600" b="1" i="1"/>
              <a:t>blueprint </a:t>
            </a:r>
            <a:r>
              <a:rPr lang="en" sz="1600"/>
              <a:t>that we use to construct </a:t>
            </a:r>
            <a:r>
              <a:rPr lang="en" sz="1600" b="1" i="1"/>
              <a:t>instances </a:t>
            </a:r>
            <a:r>
              <a:rPr lang="en" sz="1600"/>
              <a:t>of the object</a:t>
            </a:r>
            <a:endParaRPr sz="1600"/>
          </a:p>
        </p:txBody>
      </p:sp>
      <p:sp>
        <p:nvSpPr>
          <p:cNvPr id="242" name="Google Shape;242;g386e699f707_0_79"/>
          <p:cNvSpPr txBox="1"/>
          <p:nvPr/>
        </p:nvSpPr>
        <p:spPr>
          <a:xfrm>
            <a:off x="1569500" y="2203175"/>
            <a:ext cx="3957600" cy="2363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def </a:t>
            </a:r>
            <a:r>
              <a:rPr lang="en" sz="1200" b="1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__init__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self.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name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def </a:t>
            </a:r>
            <a:r>
              <a:rPr lang="en" sz="1200" b="1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thwip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print(self.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‘: Thwip!'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3" name="Google Shape;243;g386e699f707_0_79"/>
          <p:cNvSpPr txBox="1"/>
          <p:nvPr/>
        </p:nvSpPr>
        <p:spPr>
          <a:xfrm>
            <a:off x="5528200" y="2203175"/>
            <a:ext cx="20463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class definition</a:t>
            </a:r>
            <a:endParaRPr sz="135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initializer that sets fields </a:t>
            </a:r>
            <a:r>
              <a:rPr lang="en" sz="1350" b="1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(state)</a:t>
            </a:r>
            <a:endParaRPr sz="1350" b="1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method </a:t>
            </a:r>
            <a:r>
              <a:rPr lang="en" sz="1350" b="1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(behavior)</a:t>
            </a:r>
            <a:endParaRPr sz="1350" b="1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6e699f707_0_89"/>
          <p:cNvSpPr txBox="1"/>
          <p:nvPr/>
        </p:nvSpPr>
        <p:spPr>
          <a:xfrm>
            <a:off x="1773900" y="623200"/>
            <a:ext cx="5596200" cy="1947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s1 =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‘Cindy’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s2 =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‘Jessica’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s3 = s1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s1.thwip()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s2.thwip()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s3.thwip()  </a:t>
            </a:r>
            <a:endParaRPr/>
          </a:p>
        </p:txBody>
      </p:sp>
      <p:sp>
        <p:nvSpPr>
          <p:cNvPr id="249" name="Google Shape;249;g386e699f707_0_89" descr="Box representing s1, pointing to the &quot;Cindy&quot; SpiderFolk object"/>
          <p:cNvSpPr/>
          <p:nvPr/>
        </p:nvSpPr>
        <p:spPr>
          <a:xfrm>
            <a:off x="3476175" y="2641050"/>
            <a:ext cx="548700" cy="544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86e699f707_0_89"/>
          <p:cNvSpPr txBox="1"/>
          <p:nvPr/>
        </p:nvSpPr>
        <p:spPr>
          <a:xfrm>
            <a:off x="2927475" y="2656950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s1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51" name="Google Shape;251;g386e699f707_0_89" descr="Arrow between s1 and the &quot;Cindy&quot; Spiderfolk object"/>
          <p:cNvCxnSpPr/>
          <p:nvPr/>
        </p:nvCxnSpPr>
        <p:spPr>
          <a:xfrm>
            <a:off x="3748575" y="2918100"/>
            <a:ext cx="854700" cy="7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2" name="Google Shape;252;g386e699f707_0_89"/>
          <p:cNvSpPr/>
          <p:nvPr/>
        </p:nvSpPr>
        <p:spPr>
          <a:xfrm>
            <a:off x="4659825" y="2641050"/>
            <a:ext cx="1556700" cy="608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‘Cindy'</a:t>
            </a:r>
            <a:endParaRPr sz="12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3" name="Google Shape;253;g386e699f707_0_89" descr="Box representing s2 variable, pointing to the &quot;Jessica&quot; SpiderFolk object"/>
          <p:cNvSpPr/>
          <p:nvPr/>
        </p:nvSpPr>
        <p:spPr>
          <a:xfrm>
            <a:off x="3476175" y="3466825"/>
            <a:ext cx="548700" cy="544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86e699f707_0_89"/>
          <p:cNvSpPr txBox="1"/>
          <p:nvPr/>
        </p:nvSpPr>
        <p:spPr>
          <a:xfrm>
            <a:off x="2927475" y="3482725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s2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55" name="Google Shape;255;g386e699f707_0_89" descr="Arrow between s2 and the &quot;Jessica&quot; SpiderFolk object"/>
          <p:cNvCxnSpPr/>
          <p:nvPr/>
        </p:nvCxnSpPr>
        <p:spPr>
          <a:xfrm>
            <a:off x="3748575" y="3743875"/>
            <a:ext cx="854700" cy="7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6" name="Google Shape;256;g386e699f707_0_89"/>
          <p:cNvSpPr/>
          <p:nvPr/>
        </p:nvSpPr>
        <p:spPr>
          <a:xfrm>
            <a:off x="4659825" y="3466825"/>
            <a:ext cx="1556700" cy="608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name: </a:t>
            </a:r>
            <a:endParaRPr sz="12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‘Jessica'</a:t>
            </a:r>
            <a:endParaRPr sz="12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7" name="Google Shape;257;g386e699f707_0_89" descr="Box representing s3, the variable pointing to the &quot;Cindy&quot; SpiderFolk object"/>
          <p:cNvSpPr/>
          <p:nvPr/>
        </p:nvSpPr>
        <p:spPr>
          <a:xfrm>
            <a:off x="3476175" y="4276700"/>
            <a:ext cx="548700" cy="544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86e699f707_0_89"/>
          <p:cNvSpPr txBox="1"/>
          <p:nvPr/>
        </p:nvSpPr>
        <p:spPr>
          <a:xfrm>
            <a:off x="2927475" y="4292600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s3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59" name="Google Shape;259;g386e699f707_0_89" descr="Arrow between s3 and &quot;Cindy&quot;"/>
          <p:cNvCxnSpPr/>
          <p:nvPr/>
        </p:nvCxnSpPr>
        <p:spPr>
          <a:xfrm rot="10800000" flipH="1">
            <a:off x="3710200" y="3051050"/>
            <a:ext cx="835200" cy="1501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60" name="Google Shape;260;g386e699f707_0_89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5663301" y="2725400"/>
            <a:ext cx="474700" cy="47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86e699f707_0_89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5663301" y="3554227"/>
            <a:ext cx="474700" cy="47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6e699f707_0_111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self?</a:t>
            </a:r>
            <a:endParaRPr/>
          </a:p>
        </p:txBody>
      </p:sp>
      <p:sp>
        <p:nvSpPr>
          <p:cNvPr id="267" name="Google Shape;267;g386e699f707_0_111"/>
          <p:cNvSpPr txBox="1">
            <a:spLocks noGrp="1"/>
          </p:cNvSpPr>
          <p:nvPr>
            <p:ph type="body" idx="1"/>
          </p:nvPr>
        </p:nvSpPr>
        <p:spPr>
          <a:xfrm>
            <a:off x="819150" y="9162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the SpiderFolk example, every method (initializer or instance method) takes a parameter called </a:t>
            </a:r>
            <a:r>
              <a:rPr lang="en" sz="1600" b="1" i="1"/>
              <a:t>“self”</a:t>
            </a:r>
            <a:endParaRPr sz="1600" b="1" i="1"/>
          </a:p>
        </p:txBody>
      </p:sp>
      <p:sp>
        <p:nvSpPr>
          <p:cNvPr id="268" name="Google Shape;268;g386e699f707_0_111"/>
          <p:cNvSpPr txBox="1">
            <a:spLocks noGrp="1"/>
          </p:cNvSpPr>
          <p:nvPr>
            <p:ph type="body" idx="1"/>
          </p:nvPr>
        </p:nvSpPr>
        <p:spPr>
          <a:xfrm>
            <a:off x="819150" y="1550173"/>
            <a:ext cx="7505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indicates which instance of the method is being called on</a:t>
            </a:r>
            <a:endParaRPr sz="1600"/>
          </a:p>
        </p:txBody>
      </p:sp>
      <p:sp>
        <p:nvSpPr>
          <p:cNvPr id="269" name="Google Shape;269;g386e699f707_0_111"/>
          <p:cNvSpPr txBox="1"/>
          <p:nvPr/>
        </p:nvSpPr>
        <p:spPr>
          <a:xfrm>
            <a:off x="1426650" y="2037975"/>
            <a:ext cx="3506400" cy="2363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__init__(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name):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.name = name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thwip(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.name + </a:t>
            </a:r>
            <a:r>
              <a:rPr lang="en" sz="13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‘: Thwip!'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0" name="Google Shape;270;g386e699f707_0_111"/>
          <p:cNvSpPr txBox="1"/>
          <p:nvPr/>
        </p:nvSpPr>
        <p:spPr>
          <a:xfrm>
            <a:off x="4933061" y="2037975"/>
            <a:ext cx="2784300" cy="2363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s1 = </a:t>
            </a:r>
            <a:r>
              <a:rPr lang="en" sz="13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‘Cindy'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s2 = </a:t>
            </a:r>
            <a:r>
              <a:rPr lang="en" sz="13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‘Jessica'</a:t>
            </a: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s3 = s1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s1.thwip()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s2.thwip()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s3.thwip()</a:t>
            </a: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1" name="Google Shape;271;g386e699f707_0_111"/>
          <p:cNvSpPr txBox="1">
            <a:spLocks noGrp="1"/>
          </p:cNvSpPr>
          <p:nvPr>
            <p:ph type="body" idx="1"/>
          </p:nvPr>
        </p:nvSpPr>
        <p:spPr>
          <a:xfrm>
            <a:off x="819150" y="4401073"/>
            <a:ext cx="7505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Who is </a:t>
            </a:r>
            <a:r>
              <a:rPr lang="en" sz="1600" b="1" i="1"/>
              <a:t>self</a:t>
            </a:r>
            <a:r>
              <a:rPr lang="en" sz="1600"/>
              <a:t> referring to for each call to </a:t>
            </a:r>
            <a:r>
              <a:rPr lang="en" sz="1600" b="1" i="1"/>
              <a:t>thwip()?</a:t>
            </a:r>
            <a:endParaRPr sz="1600" b="1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"/>
          <p:cNvSpPr txBox="1">
            <a:spLocks noGrp="1"/>
          </p:cNvSpPr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body" idx="1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278" name="Google Shape;278;p6"/>
          <p:cNvSpPr txBox="1">
            <a:spLocks noGrp="1"/>
          </p:cNvSpPr>
          <p:nvPr>
            <p:ph type="body" idx="1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819150" y="1093724"/>
            <a:ext cx="7505700" cy="284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Take Home Assessment 2: Networks </a:t>
            </a:r>
            <a:r>
              <a:rPr lang="en" sz="1600" b="1" dirty="0"/>
              <a:t>will be released later today and will be due on Gradescope Thursday, April 23rd at 11:59pm!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solidFill>
                  <a:schemeClr val="accent2"/>
                </a:solidFill>
              </a:rPr>
              <a:t>THA1 Peer Review </a:t>
            </a:r>
            <a:r>
              <a:rPr lang="en-US" sz="1600" b="1" dirty="0"/>
              <a:t>assignments will be sent out tonight and due Wednesday, April 15th at 11:59pm!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Lesson 5 Canvas Quiz</a:t>
            </a:r>
            <a:r>
              <a:rPr lang="en" sz="1600" b="1" dirty="0"/>
              <a:t> due tonight at 11:59pm!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Reading Assignment 2</a:t>
            </a:r>
            <a:r>
              <a:rPr lang="en" sz="1600" b="1" dirty="0"/>
              <a:t> due Monday April 13th at 11:59pm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Section Assignment 2 </a:t>
            </a:r>
            <a:r>
              <a:rPr lang="en" sz="1600" b="1" dirty="0"/>
              <a:t>is due tonight at 11:59pm!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Resubmissions for THA 1</a:t>
            </a:r>
            <a:r>
              <a:rPr lang="en" sz="1600" b="1" dirty="0"/>
              <a:t> now open!</a:t>
            </a:r>
            <a:endParaRPr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473ab8cf3_0_0"/>
          <p:cNvSpPr txBox="1">
            <a:spLocks noGrp="1"/>
          </p:cNvSpPr>
          <p:nvPr>
            <p:ph type="title"/>
          </p:nvPr>
        </p:nvSpPr>
        <p:spPr>
          <a:xfrm>
            <a:off x="819150" y="343075"/>
            <a:ext cx="75057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Announcements (cont.)</a:t>
            </a:r>
            <a:endParaRPr/>
          </a:p>
        </p:txBody>
      </p:sp>
      <p:sp>
        <p:nvSpPr>
          <p:cNvPr id="148" name="Google Shape;148;g3d473ab8cf3_0_0"/>
          <p:cNvSpPr txBox="1">
            <a:spLocks noGrp="1"/>
          </p:cNvSpPr>
          <p:nvPr>
            <p:ph type="body" idx="1"/>
          </p:nvPr>
        </p:nvSpPr>
        <p:spPr>
          <a:xfrm>
            <a:off x="819150" y="995275"/>
            <a:ext cx="75057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Can (re)submit THA 1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Open from April 10th - April 14th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Only technical component will be graded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Refer to Ed posts for resubmission guidelines and form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dirty="0"/>
              <a:t>MUST COMPLETE AND SUBMIT FORM FOR RESUB TO BE COUNTED!</a:t>
            </a:r>
            <a:endParaRPr sz="1400" b="1" dirty="0"/>
          </a:p>
        </p:txBody>
      </p:sp>
      <p:sp>
        <p:nvSpPr>
          <p:cNvPr id="149" name="Google Shape;149;g3d473ab8cf3_0_0"/>
          <p:cNvSpPr txBox="1">
            <a:spLocks noGrp="1"/>
          </p:cNvSpPr>
          <p:nvPr>
            <p:ph type="body" idx="1"/>
          </p:nvPr>
        </p:nvSpPr>
        <p:spPr>
          <a:xfrm>
            <a:off x="819150" y="2492875"/>
            <a:ext cx="75057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THA 1 Peer Reviews will be released later today!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Gradescope submission!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8 / 10 points are for completing the review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2 / 10 points are for being thoughtful and thorough</a:t>
            </a:r>
            <a:endParaRPr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474bdb2ef_0_1"/>
          <p:cNvSpPr txBox="1">
            <a:spLocks noGrp="1"/>
          </p:cNvSpPr>
          <p:nvPr>
            <p:ph type="title"/>
          </p:nvPr>
        </p:nvSpPr>
        <p:spPr>
          <a:xfrm>
            <a:off x="819150" y="343075"/>
            <a:ext cx="75057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Peer Reviews</a:t>
            </a:r>
            <a:endParaRPr/>
          </a:p>
        </p:txBody>
      </p:sp>
      <p:sp>
        <p:nvSpPr>
          <p:cNvPr id="155" name="Google Shape;155;g3d474bdb2ef_0_1"/>
          <p:cNvSpPr txBox="1">
            <a:spLocks noGrp="1"/>
          </p:cNvSpPr>
          <p:nvPr>
            <p:ph type="body" idx="1"/>
          </p:nvPr>
        </p:nvSpPr>
        <p:spPr>
          <a:xfrm>
            <a:off x="819150" y="1212000"/>
            <a:ext cx="75057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To find your assigned reviews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Navigate to your section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Find your name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You will see a row with two ID numbers and two links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dirty="0"/>
              <a:t>Enter the ID in Gradescope and review the notebook in the link!</a:t>
            </a:r>
            <a:endParaRPr sz="1400" b="1" dirty="0"/>
          </a:p>
        </p:txBody>
      </p:sp>
      <p:sp>
        <p:nvSpPr>
          <p:cNvPr id="156" name="Google Shape;156;g3d474bdb2ef_0_1"/>
          <p:cNvSpPr txBox="1">
            <a:spLocks noGrp="1"/>
          </p:cNvSpPr>
          <p:nvPr>
            <p:ph type="body" idx="1"/>
          </p:nvPr>
        </p:nvSpPr>
        <p:spPr>
          <a:xfrm>
            <a:off x="819150" y="2709600"/>
            <a:ext cx="750570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Giving feedback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 dirty="0"/>
              <a:t>I Like</a:t>
            </a:r>
            <a:r>
              <a:rPr lang="en" sz="1400" dirty="0"/>
              <a:t>: Praise and positive comments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 dirty="0"/>
              <a:t>I Wish</a:t>
            </a:r>
            <a:r>
              <a:rPr lang="en" sz="1400" dirty="0"/>
              <a:t>: Constructive feedback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 dirty="0"/>
              <a:t>What If</a:t>
            </a:r>
            <a:r>
              <a:rPr lang="en" sz="1400" dirty="0"/>
              <a:t>: Suggestions (can be wacky, but be respectful)</a:t>
            </a:r>
            <a:endParaRPr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D372-7381-878A-AE39-2027AE6F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35461"/>
            <a:ext cx="7505700" cy="651046"/>
          </a:xfrm>
        </p:spPr>
        <p:txBody>
          <a:bodyPr/>
          <a:lstStyle/>
          <a:p>
            <a:r>
              <a:rPr lang="en-US" dirty="0"/>
              <a:t>Enter the Spider-verse!</a:t>
            </a:r>
          </a:p>
        </p:txBody>
      </p:sp>
      <p:pic>
        <p:nvPicPr>
          <p:cNvPr id="7" name="Picture 6" descr="The image depicts Spider-Man holding a skateboard, poised to ride down a street with a street sign and buildings in the background.&#10;&#10;AI-generated content may be incorrect.">
            <a:extLst>
              <a:ext uri="{FF2B5EF4-FFF2-40B4-BE49-F238E27FC236}">
                <a16:creationId xmlns:a16="http://schemas.microsoft.com/office/drawing/2014/main" id="{E026FCF5-4728-3C57-FF0D-767C522D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91" y="818364"/>
            <a:ext cx="1951231" cy="2926847"/>
          </a:xfrm>
          <a:prstGeom prst="rect">
            <a:avLst/>
          </a:prstGeom>
        </p:spPr>
      </p:pic>
      <p:pic>
        <p:nvPicPr>
          <p:cNvPr id="1034" name="Picture 10" descr="Hailee Steinfeld Is Spider-Gwen in Into the Spider-Verse">
            <a:extLst>
              <a:ext uri="{FF2B5EF4-FFF2-40B4-BE49-F238E27FC236}">
                <a16:creationId xmlns:a16="http://schemas.microsoft.com/office/drawing/2014/main" id="{FDC300AE-2E88-757B-6B6F-E720F70F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8" y="806693"/>
            <a:ext cx="3141648" cy="16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mics: Marvel 2099">
            <a:extLst>
              <a:ext uri="{FF2B5EF4-FFF2-40B4-BE49-F238E27FC236}">
                <a16:creationId xmlns:a16="http://schemas.microsoft.com/office/drawing/2014/main" id="{D0BCD9BE-3967-1E48-D044-09445D61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92" y="769957"/>
            <a:ext cx="2023744" cy="30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quot;Marvel's Spider-Man Miles Morales&quot; announced for PS5!">
            <a:extLst>
              <a:ext uri="{FF2B5EF4-FFF2-40B4-BE49-F238E27FC236}">
                <a16:creationId xmlns:a16="http://schemas.microsoft.com/office/drawing/2014/main" id="{7EBD0591-8EE5-A011-4CBB-BF37F269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8" y="1994759"/>
            <a:ext cx="3179586" cy="17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he image depicts a vibrant, dynamic character with afro hair in a red suit, mid-action, surrounded by a kaleidoscope of colorful, shimmering lights.&#10;&#10;AI-generated content may be incorrect.">
            <a:extLst>
              <a:ext uri="{FF2B5EF4-FFF2-40B4-BE49-F238E27FC236}">
                <a16:creationId xmlns:a16="http://schemas.microsoft.com/office/drawing/2014/main" id="{C85D0B1C-B679-7950-C250-1F7B8D424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76" y="2970317"/>
            <a:ext cx="2276056" cy="1989354"/>
          </a:xfrm>
          <a:prstGeom prst="rect">
            <a:avLst/>
          </a:prstGeom>
        </p:spPr>
      </p:pic>
      <p:pic>
        <p:nvPicPr>
          <p:cNvPr id="1038" name="Picture 14" descr="Silk (character) - Wikipedia">
            <a:extLst>
              <a:ext uri="{FF2B5EF4-FFF2-40B4-BE49-F238E27FC236}">
                <a16:creationId xmlns:a16="http://schemas.microsoft.com/office/drawing/2014/main" id="{7ED25CCC-68B0-4B2A-E049-53DDC953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52" y="806693"/>
            <a:ext cx="1849240" cy="27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ider-Noir (TV Series 2026– ) - IMDb">
            <a:extLst>
              <a:ext uri="{FF2B5EF4-FFF2-40B4-BE49-F238E27FC236}">
                <a16:creationId xmlns:a16="http://schemas.microsoft.com/office/drawing/2014/main" id="{25CB1DBD-36FA-EE35-2AC4-FB4B41D0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94" y="2199760"/>
            <a:ext cx="2708948" cy="1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Spider-Man: Into the Spider-Verse (2018) - Kimiko Glenn as Peni Parker -  IMDb">
            <a:extLst>
              <a:ext uri="{FF2B5EF4-FFF2-40B4-BE49-F238E27FC236}">
                <a16:creationId xmlns:a16="http://schemas.microsoft.com/office/drawing/2014/main" id="{E3A42585-845E-4D7F-55AC-9CD18AAC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58" y="3203998"/>
            <a:ext cx="3511345" cy="17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is Dreams version of Spider-Ham from Spider-Man: Into the Spiderverse is  a delight | GamesRadar+">
            <a:extLst>
              <a:ext uri="{FF2B5EF4-FFF2-40B4-BE49-F238E27FC236}">
                <a16:creationId xmlns:a16="http://schemas.microsoft.com/office/drawing/2014/main" id="{642AF0F3-2511-04B8-65BB-C635FA35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15" y="3276168"/>
            <a:ext cx="3047509" cy="16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Lesson Recap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819150" y="1340075"/>
            <a:ext cx="7505700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</a:t>
            </a:r>
            <a:r>
              <a:rPr lang="en" sz="1600" b="1" i="1"/>
              <a:t> object </a:t>
            </a:r>
            <a:r>
              <a:rPr lang="en" sz="1600"/>
              <a:t>stores state and provides behaviors that operates on a state.</a:t>
            </a:r>
            <a:endParaRPr sz="1600"/>
          </a:p>
        </p:txBody>
      </p:sp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819150" y="1855694"/>
            <a:ext cx="7505700" cy="71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Each object has its own state, but objects of the same class can have the same behaviors.</a:t>
            </a:r>
            <a:endParaRPr sz="1600"/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451" y="2571750"/>
            <a:ext cx="2162549" cy="2159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/>
          <p:nvPr/>
        </p:nvSpPr>
        <p:spPr>
          <a:xfrm>
            <a:off x="4572000" y="2854195"/>
            <a:ext cx="118539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self.name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Objects</a:t>
            </a:r>
            <a:endParaRPr/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451" y="2345125"/>
            <a:ext cx="2162551" cy="215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4572000" y="2571749"/>
            <a:ext cx="1185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self.name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1773900" y="1263250"/>
            <a:ext cx="5596200" cy="766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amazing_sm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6e699f707_0_1"/>
          <p:cNvSpPr txBox="1">
            <a:spLocks noGrp="1"/>
          </p:cNvSpPr>
          <p:nvPr>
            <p:ph type="title"/>
          </p:nvPr>
        </p:nvSpPr>
        <p:spPr>
          <a:xfrm>
            <a:off x="819150" y="2742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Objects</a:t>
            </a:r>
            <a:endParaRPr/>
          </a:p>
        </p:txBody>
      </p:sp>
      <p:sp>
        <p:nvSpPr>
          <p:cNvPr id="179" name="Google Shape;179;g386e699f707_0_1"/>
          <p:cNvSpPr txBox="1"/>
          <p:nvPr/>
        </p:nvSpPr>
        <p:spPr>
          <a:xfrm>
            <a:off x="1773900" y="1069525"/>
            <a:ext cx="5596200" cy="766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amazing_sm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0" name="Google Shape;180;g386e699f707_0_1"/>
          <p:cNvSpPr txBox="1"/>
          <p:nvPr/>
        </p:nvSpPr>
        <p:spPr>
          <a:xfrm>
            <a:off x="4928180" y="4305594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1" name="Google Shape;181;g386e699f707_0_1"/>
          <p:cNvSpPr txBox="1"/>
          <p:nvPr/>
        </p:nvSpPr>
        <p:spPr>
          <a:xfrm>
            <a:off x="1737679" y="1889490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spider_man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2" name="Google Shape;182;g386e699f707_0_1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1682634" y="2250778"/>
            <a:ext cx="1376691" cy="138061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86e699f707_0_1"/>
          <p:cNvSpPr txBox="1"/>
          <p:nvPr/>
        </p:nvSpPr>
        <p:spPr>
          <a:xfrm>
            <a:off x="1792727" y="3690741"/>
            <a:ext cx="253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  <p:sp>
        <p:nvSpPr>
          <p:cNvPr id="184" name="Google Shape;184;g386e699f707_0_1"/>
          <p:cNvSpPr txBox="1"/>
          <p:nvPr/>
        </p:nvSpPr>
        <p:spPr>
          <a:xfrm>
            <a:off x="1792726" y="4305594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5" name="Google Shape;185;g386e699f707_0_1"/>
          <p:cNvSpPr txBox="1"/>
          <p:nvPr/>
        </p:nvSpPr>
        <p:spPr>
          <a:xfrm>
            <a:off x="4842184" y="1889490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amazing_sm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6" name="Google Shape;186;g386e699f707_0_1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4842184" y="2239038"/>
            <a:ext cx="1394220" cy="1398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86e699f707_0_1"/>
          <p:cNvSpPr txBox="1"/>
          <p:nvPr/>
        </p:nvSpPr>
        <p:spPr>
          <a:xfrm>
            <a:off x="4967605" y="3690741"/>
            <a:ext cx="18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6e699f707_0_16"/>
          <p:cNvSpPr txBox="1">
            <a:spLocks noGrp="1"/>
          </p:cNvSpPr>
          <p:nvPr>
            <p:ph type="title"/>
          </p:nvPr>
        </p:nvSpPr>
        <p:spPr>
          <a:xfrm>
            <a:off x="819150" y="2742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Objects</a:t>
            </a:r>
            <a:endParaRPr/>
          </a:p>
        </p:txBody>
      </p:sp>
      <p:sp>
        <p:nvSpPr>
          <p:cNvPr id="193" name="Google Shape;193;g386e699f707_0_16"/>
          <p:cNvSpPr txBox="1"/>
          <p:nvPr/>
        </p:nvSpPr>
        <p:spPr>
          <a:xfrm>
            <a:off x="1773900" y="872475"/>
            <a:ext cx="5596200" cy="1017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amazing_sm = SpiderMan(‘Peter Parker’)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spider_man.thwip()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" name="Google Shape;194;g386e699f707_0_16"/>
          <p:cNvSpPr txBox="1"/>
          <p:nvPr/>
        </p:nvSpPr>
        <p:spPr>
          <a:xfrm>
            <a:off x="4928180" y="4305594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5" name="Google Shape;195;g386e699f707_0_16"/>
          <p:cNvSpPr txBox="1"/>
          <p:nvPr/>
        </p:nvSpPr>
        <p:spPr>
          <a:xfrm>
            <a:off x="1737679" y="1889490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spider_man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6" name="Google Shape;196;g386e699f707_0_16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1682634" y="2250778"/>
            <a:ext cx="1376691" cy="13806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86e699f707_0_16"/>
          <p:cNvSpPr txBox="1"/>
          <p:nvPr/>
        </p:nvSpPr>
        <p:spPr>
          <a:xfrm>
            <a:off x="1792727" y="3690741"/>
            <a:ext cx="253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  <p:sp>
        <p:nvSpPr>
          <p:cNvPr id="198" name="Google Shape;198;g386e699f707_0_16"/>
          <p:cNvSpPr txBox="1"/>
          <p:nvPr/>
        </p:nvSpPr>
        <p:spPr>
          <a:xfrm>
            <a:off x="1792726" y="4305594"/>
            <a:ext cx="253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Behavior: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.thwip()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9" name="Google Shape;199;g386e699f707_0_16"/>
          <p:cNvSpPr txBox="1"/>
          <p:nvPr/>
        </p:nvSpPr>
        <p:spPr>
          <a:xfrm>
            <a:off x="4842184" y="1889490"/>
            <a:ext cx="126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amazing_sm</a:t>
            </a:r>
            <a:endParaRPr sz="1400" b="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0" name="Google Shape;200;g386e699f707_0_16" descr="Amazon.com: CD4998 Spiderman Mask Decal Vinyl Sticker| Cars Trucks Vans  Walls Laptop| RED |5.5 x 5.5 in : Everything Else"/>
          <p:cNvPicPr preferRelativeResize="0"/>
          <p:nvPr/>
        </p:nvPicPr>
        <p:blipFill rotWithShape="1">
          <a:blip r:embed="rId3">
            <a:alphaModFix/>
          </a:blip>
          <a:srcRect l="20093" t="20073" r="20266" b="20043"/>
          <a:stretch/>
        </p:blipFill>
        <p:spPr>
          <a:xfrm>
            <a:off x="4842184" y="2239038"/>
            <a:ext cx="1394220" cy="1398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86e699f707_0_16"/>
          <p:cNvSpPr txBox="1"/>
          <p:nvPr/>
        </p:nvSpPr>
        <p:spPr>
          <a:xfrm>
            <a:off x="4967605" y="3690741"/>
            <a:ext cx="18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State: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‘Peter Parker’</a:t>
            </a:r>
            <a:endParaRPr/>
          </a:p>
        </p:txBody>
      </p:sp>
      <p:pic>
        <p:nvPicPr>
          <p:cNvPr id="202" name="Google Shape;202;g386e699f707_0_16" descr="Premium Vector | Simple hand drawn spider web illustration cute gossamer  clipart halloween doodle"/>
          <p:cNvPicPr preferRelativeResize="0"/>
          <p:nvPr/>
        </p:nvPicPr>
        <p:blipFill rotWithShape="1">
          <a:blip r:embed="rId4">
            <a:alphaModFix/>
          </a:blip>
          <a:srcRect l="5907" t="5433" r="1509" b="13484"/>
          <a:stretch/>
        </p:blipFill>
        <p:spPr>
          <a:xfrm rot="-3844402">
            <a:off x="2944093" y="2443670"/>
            <a:ext cx="1794292" cy="98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873</Words>
  <Application>Microsoft Office PowerPoint</Application>
  <PresentationFormat>On-screen Show (16:9)</PresentationFormat>
  <Paragraphs>162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Open Sans</vt:lpstr>
      <vt:lpstr>Nunito</vt:lpstr>
      <vt:lpstr>Roboto Mono</vt:lpstr>
      <vt:lpstr>Nunito Sans</vt:lpstr>
      <vt:lpstr>Arial</vt:lpstr>
      <vt:lpstr>Calibri</vt:lpstr>
      <vt:lpstr>Shift</vt:lpstr>
      <vt:lpstr>CSE 163 Object-Oriented Programming I  Adrian Salguero Spring 2026  💭Icebreaker (discuss with neighbors): ‘ Favorite outdoor area in Seattle or Washington? Add to our Slido!  </vt:lpstr>
      <vt:lpstr>Announcements</vt:lpstr>
      <vt:lpstr>Announcements (cont.)</vt:lpstr>
      <vt:lpstr>Peer Reviews</vt:lpstr>
      <vt:lpstr>Enter the Spider-verse!</vt:lpstr>
      <vt:lpstr>Lesson Recap</vt:lpstr>
      <vt:lpstr>Objects</vt:lpstr>
      <vt:lpstr>Objects</vt:lpstr>
      <vt:lpstr>Objects</vt:lpstr>
      <vt:lpstr>References</vt:lpstr>
      <vt:lpstr>PowerPoint Presentation</vt:lpstr>
      <vt:lpstr>Multiple References!</vt:lpstr>
      <vt:lpstr>Class</vt:lpstr>
      <vt:lpstr>PowerPoint Presentation</vt:lpstr>
      <vt:lpstr>What is self?</vt:lpstr>
      <vt:lpstr>Group Work: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2026-04-10T15:39:38Z</dcterms:modified>
</cp:coreProperties>
</file>