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embeddedFontLst>
    <p:embeddedFont>
      <p:font typeface="Nunito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  <p:embeddedFont>
      <p:font typeface="Nunito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5" roundtripDataSignature="AMtx7mjoVQSeDB3b6chCr/6LMm4t4tk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562645-F495-4CBE-ABDF-46793C26A24C}">
  <a:tblStyle styleId="{4A562645-F495-4CBE-ABDF-46793C26A24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AED8EC1-253E-4BB1-A99E-D82AAA1A9AA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Nunito-bold.fntdata"/><Relationship Id="rId43" Type="http://schemas.openxmlformats.org/officeDocument/2006/relationships/font" Target="fonts/Nunito-regular.fntdata"/><Relationship Id="rId46" Type="http://schemas.openxmlformats.org/officeDocument/2006/relationships/font" Target="fonts/Nunito-boldItalic.fntdata"/><Relationship Id="rId45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NunitoSans-regular.fntdata"/><Relationship Id="rId50" Type="http://schemas.openxmlformats.org/officeDocument/2006/relationships/font" Target="fonts/RobotoMono-boldItalic.fntdata"/><Relationship Id="rId53" Type="http://schemas.openxmlformats.org/officeDocument/2006/relationships/font" Target="fonts/NunitoSans-italic.fntdata"/><Relationship Id="rId52" Type="http://schemas.openxmlformats.org/officeDocument/2006/relationships/font" Target="fonts/NunitoSans-bold.fntdata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font" Target="fonts/Nunito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92215fdc7_0_2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g3e92215fdc7_0_2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e92215fdc7_0_2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3e92215fdc7_0_24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e92215fdc7_0_2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e92215fdc7_0_24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e92215fdc7_0_2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3e92215fdc7_0_24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e92215fdc7_0_2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g3e92215fdc7_0_24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e92215fdc7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g3e92215fdc7_0_2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e92215fdc7_0_2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g3e92215fdc7_0_24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e92215fdc7_0_2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g3e92215fdc7_0_25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e92215fdc7_0_2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0" name="Google Shape;560;g3e92215fdc7_0_25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e92215fdc7_0_2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g3e92215fdc7_0_25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dd7cce7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dd7cce7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e92215fdc7_0_2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g3e92215fdc7_0_25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e92215fdc7_0_2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g3e92215fdc7_0_26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e92215fdc7_0_2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0" name="Google Shape;660;g3e92215fdc7_0_26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e92215fdc7_0_2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6" name="Google Shape;686;g3e92215fdc7_0_26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e92215fdc7_0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g3e92215fdc7_0_26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e24a3a140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e24a3a140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e24a3a140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e24a3a140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e24a3a140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e24a3a140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e24a3a140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e24a3a140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e24a3a140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e24a3a140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e153bb7d74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e153bb7d7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e24a3a140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e24a3a140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e24a3a140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e24a3a140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e92215fdc7_0_1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g3e92215fdc7_0_1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e92215fdc7_0_12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2" name="Google Shape;842;g3e92215fdc7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e92215fdc7_0_12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g3e92215fdc7_0_1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e92215fdc7_0_1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g3e92215fdc7_0_1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153bb7d74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e153bb7d7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92215fdc7_0_8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3e92215fdc7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e92215fdc7_0_8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3e92215fdc7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e92215fdc7_0_2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g3e92215fdc7_0_2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92215fdc7_0_2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3e92215fdc7_0_23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e92215fdc7_0_2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3e92215fdc7_0_2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92215fdc7_0_1618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e92215fdc7_0_1618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e92215fdc7_0_1618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Google Shape;133;g3e92215fdc7_0_1618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b="0" i="0" sz="72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" name="Google Shape;134;g3e92215fdc7_0_16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92215fdc7_0_280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e92215fdc7_0_2804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2" name="Google Shape;142;g3e92215fdc7_0_28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g3e92215fdc7_0_280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e92215fdc7_0_2804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145" name="Google Shape;145;g3e92215fdc7_0_2804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92215fdc7_0_28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e92215fdc7_0_28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e92215fdc7_0_281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0" name="Google Shape;150;g3e92215fdc7_0_2811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51" name="Google Shape;151;g3e92215fdc7_0_28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92215fdc7_0_28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e92215fdc7_0_281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55" name="Google Shape;155;g3e92215fdc7_0_28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g3e92215fdc7_0_28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g3e92215fdc7_0_28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92215fdc7_0_28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92215fdc7_0_2825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e92215fdc7_0_282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e92215fdc7_0_2825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4" name="Google Shape;164;g3e92215fdc7_0_282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b="0" i="0" sz="72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5" name="Google Shape;165;g3e92215fdc7_0_28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92215fdc7_0_2831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e92215fdc7_0_2831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69" name="Google Shape;169;g3e92215fdc7_0_2831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e92215fdc7_0_2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e92215fdc7_0_2835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e92215fdc7_0_2835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74" name="Google Shape;174;g3e92215fdc7_0_2835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92215fdc7_0_2840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e92215fdc7_0_2840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e92215fdc7_0_2840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79" name="Google Shape;179;g3e92215fdc7_0_2840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0" name="Google Shape;180;g3e92215fdc7_0_28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vanced: Title + 1 column">
  <p:cSld name="TITLE_AND_BODY_4">
    <p:bg>
      <p:bgPr>
        <a:solidFill>
          <a:schemeClr val="accen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92215fdc7_0_28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e92215fdc7_0_284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e92215fdc7_0_284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85" name="Google Shape;185;g3e92215fdc7_0_2846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86" name="Google Shape;186;g3e92215fdc7_0_28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TITLE_AND_BODY_4_1">
    <p:bg>
      <p:bgPr>
        <a:solidFill>
          <a:srgbClr val="B7B7B7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92215fdc7_0_285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e92215fdc7_0_285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e92215fdc7_0_2852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1" name="Google Shape;191;g3e92215fdc7_0_2852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92" name="Google Shape;192;g3e92215fdc7_0_28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ading Recap">
  <p:cSld name="TITLE_AND_BODY_4_1_1">
    <p:bg>
      <p:bgPr>
        <a:solidFill>
          <a:srgbClr val="B4A7D6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92215fdc7_0_285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e92215fdc7_0_285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e92215fdc7_0_285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7" name="Google Shape;197;g3e92215fdc7_0_2858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98" name="Google Shape;198;g3e92215fdc7_0_28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">
  <p:cSld name="TITLE_AND_BODY_3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92215fdc7_0_286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e92215fdc7_0_286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e92215fdc7_0_286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3" name="Google Shape;203;g3e92215fdc7_0_2864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204" name="Google Shape;204;g3e92215fdc7_0_28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g3e92215fdc7_0_2864"/>
          <p:cNvGrpSpPr/>
          <p:nvPr/>
        </p:nvGrpSpPr>
        <p:grpSpPr>
          <a:xfrm>
            <a:off x="234447" y="4229999"/>
            <a:ext cx="304009" cy="326513"/>
            <a:chOff x="616425" y="2329600"/>
            <a:chExt cx="361700" cy="388475"/>
          </a:xfrm>
        </p:grpSpPr>
        <p:sp>
          <p:nvSpPr>
            <p:cNvPr id="206" name="Google Shape;206;g3e92215fdc7_0_2864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3e92215fdc7_0_2864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e92215fdc7_0_2864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3e92215fdc7_0_2864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e92215fdc7_0_2864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e92215fdc7_0_2864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3e92215fdc7_0_2864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3e92215fdc7_0_2864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g3e92215fdc7_0_2864"/>
          <p:cNvSpPr txBox="1"/>
          <p:nvPr>
            <p:ph idx="2" type="title"/>
          </p:nvPr>
        </p:nvSpPr>
        <p:spPr>
          <a:xfrm>
            <a:off x="720163" y="4230050"/>
            <a:ext cx="1570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Think">
  <p:cSld name="TITLE_AND_BODY_2">
    <p:bg>
      <p:bgPr>
        <a:solidFill>
          <a:srgbClr val="6093C5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e92215fdc7_0_2880"/>
          <p:cNvPicPr preferRelativeResize="0"/>
          <p:nvPr/>
        </p:nvPicPr>
        <p:blipFill rotWithShape="1">
          <a:blip r:embed="rId2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e92215fdc7_0_288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e92215fdc7_0_2880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219" name="Google Shape;219;g3e92215fdc7_0_28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e92215fdc7_0_28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g3e92215fdc7_0_2880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e92215fdc7_0_2880"/>
          <p:cNvSpPr txBox="1"/>
          <p:nvPr/>
        </p:nvSpPr>
        <p:spPr>
          <a:xfrm>
            <a:off x="234450" y="1051100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e92215fdc7_0_2880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e92215fdc7_0_2880"/>
          <p:cNvSpPr txBox="1"/>
          <p:nvPr>
            <p:ph type="title"/>
          </p:nvPr>
        </p:nvSpPr>
        <p:spPr>
          <a:xfrm>
            <a:off x="269575" y="1700200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5" name="Google Shape;225;g3e92215fdc7_0_288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e92215fdc7_0_2880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Pair">
  <p:cSld name="TITLE_AND_BODY_2_1">
    <p:bg>
      <p:bgPr>
        <a:solidFill>
          <a:srgbClr val="6093C5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92215fdc7_0_289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e92215fdc7_0_2892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230" name="Google Shape;230;g3e92215fdc7_0_2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e92215fdc7_0_28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g3e92215fdc7_0_2892"/>
          <p:cNvSpPr txBox="1"/>
          <p:nvPr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e92215fdc7_0_2892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4" name="Google Shape;234;g3e92215fdc7_0_2892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e92215fdc7_0_2892"/>
          <p:cNvSpPr/>
          <p:nvPr/>
        </p:nvSpPr>
        <p:spPr>
          <a:xfrm>
            <a:off x="1349061" y="1162316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3e92215fdc7_0_2892"/>
          <p:cNvPicPr preferRelativeResize="0"/>
          <p:nvPr/>
        </p:nvPicPr>
        <p:blipFill rotWithShape="1">
          <a:blip r:embed="rId3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e92215fdc7_0_2892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8" name="Google Shape;238;g3e92215fdc7_0_289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Information">
  <p:cSld name="TITLE_AND_BODY_2_1_1">
    <p:bg>
      <p:bgPr>
        <a:solidFill>
          <a:srgbClr val="6093C5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92215fdc7_0_290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e92215fdc7_0_2904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242" name="Google Shape;242;g3e92215fdc7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e92215fdc7_0_29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g3e92215fdc7_0_290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e92215fdc7_0_2904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246" name="Google Shape;246;g3e92215fdc7_0_2904"/>
          <p:cNvPicPr preferRelativeResize="0"/>
          <p:nvPr/>
        </p:nvPicPr>
        <p:blipFill rotWithShape="1">
          <a:blip r:embed="rId3">
            <a:alphaModFix/>
          </a:blip>
          <a:srcRect b="5413" l="0" r="0" t="5404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92215fdc7_0_29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e92215fdc7_0_29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e92215fdc7_0_2912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1" name="Google Shape;251;g3e92215fdc7_0_2912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2" name="Google Shape;252;g3e92215fdc7_0_29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g3e92215fdc7_0_2912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92215fdc7_0_291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e92215fdc7_0_291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e92215fdc7_0_291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8" name="Google Shape;258;g3e92215fdc7_0_2919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9" name="Google Shape;259;g3e92215fdc7_0_29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g3e92215fdc7_0_2919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61" name="Google Shape;261;g3e92215fdc7_0_2919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92215fdc7_0_2927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e92215fdc7_0_2927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e92215fdc7_0_2927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66" name="Google Shape;266;g3e92215fdc7_0_29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g3e92215fdc7_0_2927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92215fdc7_0_2933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e92215fdc7_0_2933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e92215fdc7_0_2933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72" name="Google Shape;272;g3e92215fdc7_0_29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g3e92215fdc7_0_2933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92215fdc7_0_29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e92215fdc7_0_293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e92215fdc7_0_293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8" name="Google Shape;278;g3e92215fdc7_0_2939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79" name="Google Shape;279;g3e92215fdc7_0_2939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80" name="Google Shape;280;g3e92215fdc7_0_29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e92215fdc7_0_29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e92215fdc7_0_294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e92215fdc7_0_294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5" name="Google Shape;285;g3e92215fdc7_0_2946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86" name="Google Shape;286;g3e92215fdc7_0_2946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87" name="Google Shape;287;g3e92215fdc7_0_2946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88" name="Google Shape;288;g3e92215fdc7_0_29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92215fdc7_0_295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e92215fdc7_0_295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e92215fdc7_0_295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3" name="Google Shape;293;g3e92215fdc7_0_29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6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92215fdc7_0_2800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7" name="Google Shape;137;g3e92215fdc7_0_2800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8" name="Google Shape;138;g3e92215fdc7_0_28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Convolutions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is your favorite movie?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3724" y="3284850"/>
            <a:ext cx="1380625" cy="13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" name="Google Shape;411;g3e92215fdc7_0_2395"/>
          <p:cNvGraphicFramePr/>
          <p:nvPr/>
        </p:nvGraphicFramePr>
        <p:xfrm>
          <a:off x="1577885" y="622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2" name="Google Shape;412;g3e92215fdc7_0_2395"/>
          <p:cNvGraphicFramePr/>
          <p:nvPr/>
        </p:nvGraphicFramePr>
        <p:xfrm>
          <a:off x="2610939" y="622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3" name="Google Shape;413;g3e92215fdc7_0_239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e92215fdc7_0_239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5" name="Google Shape;415;g3e92215fdc7_0_239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6" name="Google Shape;416;g3e92215fdc7_0_239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17" name="Google Shape;417;g3e92215fdc7_0_239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8" name="Google Shape;418;g3e92215fdc7_0_239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419" name="Google Shape;419;g3e92215fdc7_0_2395"/>
          <p:cNvSpPr/>
          <p:nvPr/>
        </p:nvSpPr>
        <p:spPr>
          <a:xfrm>
            <a:off x="1575707" y="622162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0" name="Google Shape;420;g3e92215fdc7_0_239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1" name="Google Shape;421;g3e92215fdc7_0_239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Google Shape;426;g3e92215fdc7_0_2409"/>
          <p:cNvGraphicFramePr/>
          <p:nvPr/>
        </p:nvGraphicFramePr>
        <p:xfrm>
          <a:off x="2093867" y="1225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7" name="Google Shape;427;g3e92215fdc7_0_2409"/>
          <p:cNvGraphicFramePr/>
          <p:nvPr/>
        </p:nvGraphicFramePr>
        <p:xfrm>
          <a:off x="2100849" y="1207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8" name="Google Shape;428;g3e92215fdc7_0_2409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e92215fdc7_0_2409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0" name="Google Shape;430;g3e92215fdc7_0_2409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g3e92215fdc7_0_2409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32" name="Google Shape;432;g3e92215fdc7_0_2409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3" name="Google Shape;433;g3e92215fdc7_0_2409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434" name="Google Shape;434;g3e92215fdc7_0_2409"/>
          <p:cNvSpPr/>
          <p:nvPr/>
        </p:nvSpPr>
        <p:spPr>
          <a:xfrm>
            <a:off x="1575707" y="622162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5" name="Google Shape;435;g3e92215fdc7_0_2409"/>
          <p:cNvSpPr txBox="1"/>
          <p:nvPr/>
        </p:nvSpPr>
        <p:spPr>
          <a:xfrm>
            <a:off x="2401025" y="1186573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3e92215fdc7_0_2409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7" name="Google Shape;437;g3e92215fdc7_0_2409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" name="Google Shape;442;g3e92215fdc7_0_2424"/>
          <p:cNvGraphicFramePr/>
          <p:nvPr/>
        </p:nvGraphicFramePr>
        <p:xfrm>
          <a:off x="2093867" y="1225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3" name="Google Shape;443;g3e92215fdc7_0_2424"/>
          <p:cNvGraphicFramePr/>
          <p:nvPr/>
        </p:nvGraphicFramePr>
        <p:xfrm>
          <a:off x="2100849" y="1207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g3e92215fdc7_0_2424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e92215fdc7_0_2424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6" name="Google Shape;446;g3e92215fdc7_0_2424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7" name="Google Shape;447;g3e92215fdc7_0_2424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48" name="Google Shape;448;g3e92215fdc7_0_2424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9" name="Google Shape;449;g3e92215fdc7_0_2424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450" name="Google Shape;450;g3e92215fdc7_0_2424"/>
          <p:cNvSpPr/>
          <p:nvPr/>
        </p:nvSpPr>
        <p:spPr>
          <a:xfrm>
            <a:off x="1575707" y="622162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1" name="Google Shape;451;g3e92215fdc7_0_2424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3e92215fdc7_0_2424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3" name="Google Shape;453;g3e92215fdc7_0_2424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Google Shape;458;g3e92215fdc7_0_2439"/>
          <p:cNvGraphicFramePr/>
          <p:nvPr/>
        </p:nvGraphicFramePr>
        <p:xfrm>
          <a:off x="2093867" y="1225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9" name="Google Shape;459;g3e92215fdc7_0_2439"/>
          <p:cNvGraphicFramePr/>
          <p:nvPr/>
        </p:nvGraphicFramePr>
        <p:xfrm>
          <a:off x="2100849" y="1207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0" name="Google Shape;460;g3e92215fdc7_0_2439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3e92215fdc7_0_2439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2" name="Google Shape;462;g3e92215fdc7_0_2439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3" name="Google Shape;463;g3e92215fdc7_0_2439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64" name="Google Shape;464;g3e92215fdc7_0_2439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5" name="Google Shape;465;g3e92215fdc7_0_2439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466" name="Google Shape;466;g3e92215fdc7_0_2439"/>
          <p:cNvSpPr/>
          <p:nvPr/>
        </p:nvSpPr>
        <p:spPr>
          <a:xfrm>
            <a:off x="2617920" y="622163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7" name="Google Shape;467;g3e92215fdc7_0_2439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e92215fdc7_0_2439"/>
          <p:cNvSpPr txBox="1"/>
          <p:nvPr/>
        </p:nvSpPr>
        <p:spPr>
          <a:xfrm>
            <a:off x="3019825" y="13637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e92215fdc7_0_2439"/>
          <p:cNvSpPr txBox="1"/>
          <p:nvPr/>
        </p:nvSpPr>
        <p:spPr>
          <a:xfrm>
            <a:off x="4068646" y="13637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e92215fdc7_0_2439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1" name="Google Shape;471;g3e92215fdc7_0_2439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e92215fdc7_0_2456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e92215fdc7_0_2456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8" name="Google Shape;478;g3e92215fdc7_0_2456"/>
          <p:cNvGraphicFramePr/>
          <p:nvPr/>
        </p:nvGraphicFramePr>
        <p:xfrm>
          <a:off x="2093867" y="1225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9" name="Google Shape;479;g3e92215fdc7_0_2456"/>
          <p:cNvGraphicFramePr/>
          <p:nvPr/>
        </p:nvGraphicFramePr>
        <p:xfrm>
          <a:off x="2100849" y="1207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0" name="Google Shape;480;g3e92215fdc7_0_2456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3e92215fdc7_0_2456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2" name="Google Shape;482;g3e92215fdc7_0_2456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" name="Google Shape;483;g3e92215fdc7_0_2456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84" name="Google Shape;484;g3e92215fdc7_0_2456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5" name="Google Shape;485;g3e92215fdc7_0_2456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6" name="Google Shape;486;g3e92215fdc7_0_2456"/>
          <p:cNvGraphicFramePr/>
          <p:nvPr/>
        </p:nvGraphicFramePr>
        <p:xfrm>
          <a:off x="2610938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7" name="Google Shape;487;g3e92215fdc7_0_2456"/>
          <p:cNvGraphicFramePr/>
          <p:nvPr/>
        </p:nvGraphicFramePr>
        <p:xfrm>
          <a:off x="3648873" y="616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8" name="Google Shape;488;g3e92215fdc7_0_2456"/>
          <p:cNvSpPr/>
          <p:nvPr/>
        </p:nvSpPr>
        <p:spPr>
          <a:xfrm>
            <a:off x="2617920" y="622163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9" name="Google Shape;489;g3e92215fdc7_0_2456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e92215fdc7_0_2456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1" name="Google Shape;491;g3e92215fdc7_0_2456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Google Shape;496;g3e92215fdc7_0_2475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97" name="Google Shape;497;g3e92215fdc7_0_2475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8" name="Google Shape;498;g3e92215fdc7_0_2475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3e92215fdc7_0_2475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0" name="Google Shape;500;g3e92215fdc7_0_2475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01" name="Google Shape;501;g3e92215fdc7_0_2475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2" name="Google Shape;502;g3e92215fdc7_0_247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e92215fdc7_0_247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4" name="Google Shape;504;g3e92215fdc7_0_247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5" name="Google Shape;505;g3e92215fdc7_0_247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06" name="Google Shape;506;g3e92215fdc7_0_247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7" name="Google Shape;507;g3e92215fdc7_0_247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508" name="Google Shape;508;g3e92215fdc7_0_2475"/>
          <p:cNvSpPr/>
          <p:nvPr/>
        </p:nvSpPr>
        <p:spPr>
          <a:xfrm>
            <a:off x="2617920" y="622163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9" name="Google Shape;509;g3e92215fdc7_0_2475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e92215fdc7_0_2475"/>
          <p:cNvSpPr txBox="1"/>
          <p:nvPr/>
        </p:nvSpPr>
        <p:spPr>
          <a:xfrm>
            <a:off x="3456113" y="1093768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e92215fdc7_0_247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2" name="Google Shape;512;g3e92215fdc7_0_247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g3e92215fdc7_0_2495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8" name="Google Shape;518;g3e92215fdc7_0_2495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9" name="Google Shape;519;g3e92215fdc7_0_2495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e92215fdc7_0_2495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1" name="Google Shape;521;g3e92215fdc7_0_2495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2" name="Google Shape;522;g3e92215fdc7_0_2495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3" name="Google Shape;523;g3e92215fdc7_0_249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e92215fdc7_0_249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5" name="Google Shape;525;g3e92215fdc7_0_249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6" name="Google Shape;526;g3e92215fdc7_0_249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27" name="Google Shape;527;g3e92215fdc7_0_249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8" name="Google Shape;528;g3e92215fdc7_0_249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529" name="Google Shape;529;g3e92215fdc7_0_2495"/>
          <p:cNvSpPr/>
          <p:nvPr/>
        </p:nvSpPr>
        <p:spPr>
          <a:xfrm>
            <a:off x="2617920" y="622163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0" name="Google Shape;530;g3e92215fdc7_0_2495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3e92215fdc7_0_2495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3e92215fdc7_0_249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3" name="Google Shape;533;g3e92215fdc7_0_249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Google Shape;538;g3e92215fdc7_0_2515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9" name="Google Shape;539;g3e92215fdc7_0_2515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0" name="Google Shape;540;g3e92215fdc7_0_2515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3e92215fdc7_0_2515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2" name="Google Shape;542;g3e92215fdc7_0_2515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43" name="Google Shape;543;g3e92215fdc7_0_2515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4" name="Google Shape;544;g3e92215fdc7_0_251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3e92215fdc7_0_251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g3e92215fdc7_0_251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7" name="Google Shape;547;g3e92215fdc7_0_251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48" name="Google Shape;548;g3e92215fdc7_0_251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9" name="Google Shape;549;g3e92215fdc7_0_251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550" name="Google Shape;550;g3e92215fdc7_0_2515"/>
          <p:cNvSpPr/>
          <p:nvPr/>
        </p:nvSpPr>
        <p:spPr>
          <a:xfrm>
            <a:off x="1582688" y="1623834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1" name="Google Shape;551;g3e92215fdc7_0_2515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e92215fdc7_0_2515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3e92215fdc7_0_2515"/>
          <p:cNvSpPr txBox="1"/>
          <p:nvPr/>
        </p:nvSpPr>
        <p:spPr>
          <a:xfrm>
            <a:off x="1978700" y="23029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e92215fdc7_0_2515"/>
          <p:cNvSpPr txBox="1"/>
          <p:nvPr/>
        </p:nvSpPr>
        <p:spPr>
          <a:xfrm>
            <a:off x="3027522" y="23029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e92215fdc7_0_2515"/>
          <p:cNvSpPr txBox="1"/>
          <p:nvPr/>
        </p:nvSpPr>
        <p:spPr>
          <a:xfrm>
            <a:off x="2430041" y="1956681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e92215fdc7_0_251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7" name="Google Shape;557;g3e92215fdc7_0_251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Google Shape;562;g3e92215fdc7_0_2538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3" name="Google Shape;563;g3e92215fdc7_0_2538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4" name="Google Shape;564;g3e92215fdc7_0_2538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e92215fdc7_0_2538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6" name="Google Shape;566;g3e92215fdc7_0_2538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7" name="Google Shape;567;g3e92215fdc7_0_2538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8" name="Google Shape;568;g3e92215fdc7_0_2538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3e92215fdc7_0_2538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0" name="Google Shape;570;g3e92215fdc7_0_2538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1" name="Google Shape;571;g3e92215fdc7_0_2538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72" name="Google Shape;572;g3e92215fdc7_0_2538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3" name="Google Shape;573;g3e92215fdc7_0_2538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574" name="Google Shape;574;g3e92215fdc7_0_2538"/>
          <p:cNvSpPr/>
          <p:nvPr/>
        </p:nvSpPr>
        <p:spPr>
          <a:xfrm>
            <a:off x="1582688" y="1623834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5" name="Google Shape;575;g3e92215fdc7_0_2538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g3e92215fdc7_0_2538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3e92215fdc7_0_2538"/>
          <p:cNvSpPr txBox="1"/>
          <p:nvPr/>
        </p:nvSpPr>
        <p:spPr>
          <a:xfrm>
            <a:off x="1978700" y="23029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3e92215fdc7_0_2538"/>
          <p:cNvSpPr txBox="1"/>
          <p:nvPr/>
        </p:nvSpPr>
        <p:spPr>
          <a:xfrm>
            <a:off x="3027522" y="230292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3e92215fdc7_0_2538"/>
          <p:cNvSpPr txBox="1"/>
          <p:nvPr/>
        </p:nvSpPr>
        <p:spPr>
          <a:xfrm>
            <a:off x="6713279" y="3845731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3e92215fdc7_0_2538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1" name="Google Shape;581;g3e92215fdc7_0_2538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Google Shape;586;g3e92215fdc7_0_2561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7" name="Google Shape;587;g3e92215fdc7_0_2561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8" name="Google Shape;588;g3e92215fdc7_0_2561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g3e92215fdc7_0_2561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0" name="Google Shape;590;g3e92215fdc7_0_2561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1" name="Google Shape;591;g3e92215fdc7_0_2561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2" name="Google Shape;592;g3e92215fdc7_0_2561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e92215fdc7_0_2561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4" name="Google Shape;594;g3e92215fdc7_0_2561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5" name="Google Shape;595;g3e92215fdc7_0_2561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96" name="Google Shape;596;g3e92215fdc7_0_2561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7" name="Google Shape;597;g3e92215fdc7_0_2561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598" name="Google Shape;598;g3e92215fdc7_0_2561"/>
          <p:cNvSpPr/>
          <p:nvPr/>
        </p:nvSpPr>
        <p:spPr>
          <a:xfrm>
            <a:off x="2617920" y="1614584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9" name="Google Shape;599;g3e92215fdc7_0_2561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3e92215fdc7_0_2561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e92215fdc7_0_2561"/>
          <p:cNvSpPr txBox="1"/>
          <p:nvPr/>
        </p:nvSpPr>
        <p:spPr>
          <a:xfrm>
            <a:off x="3013932" y="229367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e92215fdc7_0_2561"/>
          <p:cNvSpPr txBox="1"/>
          <p:nvPr/>
        </p:nvSpPr>
        <p:spPr>
          <a:xfrm>
            <a:off x="4062754" y="229367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3e92215fdc7_0_2561"/>
          <p:cNvSpPr txBox="1"/>
          <p:nvPr/>
        </p:nvSpPr>
        <p:spPr>
          <a:xfrm>
            <a:off x="6713279" y="3845731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3e92215fdc7_0_2561"/>
          <p:cNvSpPr txBox="1"/>
          <p:nvPr/>
        </p:nvSpPr>
        <p:spPr>
          <a:xfrm>
            <a:off x="3464386" y="1936193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3e92215fdc7_0_2561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6" name="Google Shape;606;g3e92215fdc7_0_2561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dd7cce7e2d_0_0"/>
          <p:cNvSpPr txBox="1"/>
          <p:nvPr>
            <p:ph type="title"/>
          </p:nvPr>
        </p:nvSpPr>
        <p:spPr>
          <a:xfrm>
            <a:off x="819150" y="4820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308" name="Google Shape;308;g3dd7cce7e2d_0_0"/>
          <p:cNvSpPr txBox="1"/>
          <p:nvPr>
            <p:ph idx="1" type="body"/>
          </p:nvPr>
        </p:nvSpPr>
        <p:spPr>
          <a:xfrm>
            <a:off x="819150" y="1224700"/>
            <a:ext cx="7505700" cy="3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5: Mapping </a:t>
            </a:r>
            <a:r>
              <a:rPr lang="en" sz="1600"/>
              <a:t>due Tuesday May 26th at 11:59pm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Reading Assignment 4</a:t>
            </a:r>
            <a:r>
              <a:rPr lang="en" sz="1600"/>
              <a:t> is due on Gradescope tonight at 11:59pm!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Just include your two annotations/comments in the Gradescope submission to receive credit for this assignment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Checkpoint 4 </a:t>
            </a:r>
            <a:r>
              <a:rPr lang="en" sz="1600"/>
              <a:t>due Monday, May 18th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20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Project Part 3</a:t>
            </a:r>
            <a:r>
              <a:rPr lang="en" sz="1600"/>
              <a:t> will be released on Monday!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Final Project deliverables!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Resubmission Cycle 5 </a:t>
            </a:r>
            <a:r>
              <a:rPr lang="en" sz="1600"/>
              <a:t>will be released later today, due Tuesday May 19th at 11:59pm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Eligible assignments: THA 3 and THA 4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Only technical component is eligible for resubmission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1" name="Google Shape;611;g3e92215fdc7_0_2585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2" name="Google Shape;612;g3e92215fdc7_0_2585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3" name="Google Shape;613;g3e92215fdc7_0_2585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3e92215fdc7_0_2585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5" name="Google Shape;615;g3e92215fdc7_0_2585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6" name="Google Shape;616;g3e92215fdc7_0_2585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7" name="Google Shape;617;g3e92215fdc7_0_258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3e92215fdc7_0_258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9" name="Google Shape;619;g3e92215fdc7_0_258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0" name="Google Shape;620;g3e92215fdc7_0_258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21" name="Google Shape;621;g3e92215fdc7_0_258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2" name="Google Shape;622;g3e92215fdc7_0_258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623" name="Google Shape;623;g3e92215fdc7_0_2585"/>
          <p:cNvSpPr/>
          <p:nvPr/>
        </p:nvSpPr>
        <p:spPr>
          <a:xfrm>
            <a:off x="2617920" y="1614584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4" name="Google Shape;624;g3e92215fdc7_0_2585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e92215fdc7_0_2585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e92215fdc7_0_2585"/>
          <p:cNvSpPr txBox="1"/>
          <p:nvPr/>
        </p:nvSpPr>
        <p:spPr>
          <a:xfrm>
            <a:off x="3013932" y="229367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3e92215fdc7_0_2585"/>
          <p:cNvSpPr txBox="1"/>
          <p:nvPr/>
        </p:nvSpPr>
        <p:spPr>
          <a:xfrm>
            <a:off x="4062754" y="2293679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e92215fdc7_0_2585"/>
          <p:cNvSpPr txBox="1"/>
          <p:nvPr/>
        </p:nvSpPr>
        <p:spPr>
          <a:xfrm>
            <a:off x="6731915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3e92215fdc7_0_2585"/>
          <p:cNvSpPr txBox="1"/>
          <p:nvPr/>
        </p:nvSpPr>
        <p:spPr>
          <a:xfrm>
            <a:off x="7343582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e92215fdc7_0_258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1" name="Google Shape;631;g3e92215fdc7_0_258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g3e92215fdc7_0_2609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7" name="Google Shape;637;g3e92215fdc7_0_2609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8" name="Google Shape;638;g3e92215fdc7_0_2609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3e92215fdc7_0_2609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0" name="Google Shape;640;g3e92215fdc7_0_2609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1" name="Google Shape;641;g3e92215fdc7_0_2609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2" name="Google Shape;642;g3e92215fdc7_0_2609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3e92215fdc7_0_2609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4" name="Google Shape;644;g3e92215fdc7_0_2609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5" name="Google Shape;645;g3e92215fdc7_0_2609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46" name="Google Shape;646;g3e92215fdc7_0_2609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7" name="Google Shape;647;g3e92215fdc7_0_2609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648" name="Google Shape;648;g3e92215fdc7_0_2609"/>
          <p:cNvSpPr/>
          <p:nvPr/>
        </p:nvSpPr>
        <p:spPr>
          <a:xfrm>
            <a:off x="1575707" y="2618821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9" name="Google Shape;649;g3e92215fdc7_0_2609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3e92215fdc7_0_2609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3e92215fdc7_0_2609"/>
          <p:cNvSpPr txBox="1"/>
          <p:nvPr/>
        </p:nvSpPr>
        <p:spPr>
          <a:xfrm>
            <a:off x="1971719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3e92215fdc7_0_2609"/>
          <p:cNvSpPr txBox="1"/>
          <p:nvPr/>
        </p:nvSpPr>
        <p:spPr>
          <a:xfrm>
            <a:off x="3020541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3e92215fdc7_0_2609"/>
          <p:cNvSpPr txBox="1"/>
          <p:nvPr/>
        </p:nvSpPr>
        <p:spPr>
          <a:xfrm>
            <a:off x="6731915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e92215fdc7_0_2609"/>
          <p:cNvSpPr txBox="1"/>
          <p:nvPr/>
        </p:nvSpPr>
        <p:spPr>
          <a:xfrm>
            <a:off x="7343582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3e92215fdc7_0_2609"/>
          <p:cNvSpPr txBox="1"/>
          <p:nvPr/>
        </p:nvSpPr>
        <p:spPr>
          <a:xfrm>
            <a:off x="2471356" y="2985518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e92215fdc7_0_2609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7" name="Google Shape;657;g3e92215fdc7_0_2609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" name="Google Shape;662;g3e92215fdc7_0_2634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3" name="Google Shape;663;g3e92215fdc7_0_2634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4" name="Google Shape;664;g3e92215fdc7_0_2634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e92215fdc7_0_2634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6" name="Google Shape;666;g3e92215fdc7_0_2634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7" name="Google Shape;667;g3e92215fdc7_0_2634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8" name="Google Shape;668;g3e92215fdc7_0_2634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e92215fdc7_0_2634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0" name="Google Shape;670;g3e92215fdc7_0_2634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1" name="Google Shape;671;g3e92215fdc7_0_2634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72" name="Google Shape;672;g3e92215fdc7_0_2634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3" name="Google Shape;673;g3e92215fdc7_0_2634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674" name="Google Shape;674;g3e92215fdc7_0_2634"/>
          <p:cNvSpPr/>
          <p:nvPr/>
        </p:nvSpPr>
        <p:spPr>
          <a:xfrm>
            <a:off x="1575707" y="2618821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5" name="Google Shape;675;g3e92215fdc7_0_2634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3e92215fdc7_0_2634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3e92215fdc7_0_2634"/>
          <p:cNvSpPr txBox="1"/>
          <p:nvPr/>
        </p:nvSpPr>
        <p:spPr>
          <a:xfrm>
            <a:off x="1971719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3e92215fdc7_0_2634"/>
          <p:cNvSpPr txBox="1"/>
          <p:nvPr/>
        </p:nvSpPr>
        <p:spPr>
          <a:xfrm>
            <a:off x="3020541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e92215fdc7_0_2634"/>
          <p:cNvSpPr txBox="1"/>
          <p:nvPr/>
        </p:nvSpPr>
        <p:spPr>
          <a:xfrm>
            <a:off x="6731915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3e92215fdc7_0_2634"/>
          <p:cNvSpPr txBox="1"/>
          <p:nvPr/>
        </p:nvSpPr>
        <p:spPr>
          <a:xfrm>
            <a:off x="7343582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3e92215fdc7_0_2634"/>
          <p:cNvSpPr txBox="1"/>
          <p:nvPr/>
        </p:nvSpPr>
        <p:spPr>
          <a:xfrm>
            <a:off x="6783611" y="4346575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3e92215fdc7_0_2634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3" name="Google Shape;683;g3e92215fdc7_0_2634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" name="Google Shape;688;g3e92215fdc7_0_2659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9" name="Google Shape;689;g3e92215fdc7_0_2659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0" name="Google Shape;690;g3e92215fdc7_0_2659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3e92215fdc7_0_2659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2" name="Google Shape;692;g3e92215fdc7_0_2659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3" name="Google Shape;693;g3e92215fdc7_0_2659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4" name="Google Shape;694;g3e92215fdc7_0_2659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3e92215fdc7_0_2659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6" name="Google Shape;696;g3e92215fdc7_0_2659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7" name="Google Shape;697;g3e92215fdc7_0_2659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98" name="Google Shape;698;g3e92215fdc7_0_2659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9" name="Google Shape;699;g3e92215fdc7_0_2659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700" name="Google Shape;700;g3e92215fdc7_0_2659"/>
          <p:cNvSpPr/>
          <p:nvPr/>
        </p:nvSpPr>
        <p:spPr>
          <a:xfrm>
            <a:off x="2607672" y="2618821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1" name="Google Shape;701;g3e92215fdc7_0_2659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3e92215fdc7_0_2659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3e92215fdc7_0_2659"/>
          <p:cNvSpPr txBox="1"/>
          <p:nvPr/>
        </p:nvSpPr>
        <p:spPr>
          <a:xfrm>
            <a:off x="3003684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e92215fdc7_0_2659"/>
          <p:cNvSpPr txBox="1"/>
          <p:nvPr/>
        </p:nvSpPr>
        <p:spPr>
          <a:xfrm>
            <a:off x="4052506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3e92215fdc7_0_2659"/>
          <p:cNvSpPr txBox="1"/>
          <p:nvPr/>
        </p:nvSpPr>
        <p:spPr>
          <a:xfrm>
            <a:off x="6731915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3e92215fdc7_0_2659"/>
          <p:cNvSpPr txBox="1"/>
          <p:nvPr/>
        </p:nvSpPr>
        <p:spPr>
          <a:xfrm>
            <a:off x="7343582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3e92215fdc7_0_2659"/>
          <p:cNvSpPr txBox="1"/>
          <p:nvPr/>
        </p:nvSpPr>
        <p:spPr>
          <a:xfrm>
            <a:off x="6783611" y="4346575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3e92215fdc7_0_2659"/>
          <p:cNvSpPr txBox="1"/>
          <p:nvPr/>
        </p:nvSpPr>
        <p:spPr>
          <a:xfrm>
            <a:off x="3519463" y="2980297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3e92215fdc7_0_2659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0" name="Google Shape;710;g3e92215fdc7_0_2659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" name="Google Shape;715;g3e92215fdc7_0_2685"/>
          <p:cNvGraphicFramePr/>
          <p:nvPr/>
        </p:nvGraphicFramePr>
        <p:xfrm>
          <a:off x="3148955" y="1134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6" name="Google Shape;716;g3e92215fdc7_0_2685"/>
          <p:cNvGraphicFramePr/>
          <p:nvPr/>
        </p:nvGraphicFramePr>
        <p:xfrm>
          <a:off x="3141974" y="1113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7" name="Google Shape;717;g3e92215fdc7_0_2685"/>
          <p:cNvSpPr txBox="1"/>
          <p:nvPr/>
        </p:nvSpPr>
        <p:spPr>
          <a:xfrm>
            <a:off x="3019825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3e92215fdc7_0_2685"/>
          <p:cNvSpPr txBox="1"/>
          <p:nvPr/>
        </p:nvSpPr>
        <p:spPr>
          <a:xfrm>
            <a:off x="4068646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9" name="Google Shape;719;g3e92215fdc7_0_2685"/>
          <p:cNvGraphicFramePr/>
          <p:nvPr/>
        </p:nvGraphicFramePr>
        <p:xfrm>
          <a:off x="2093867" y="12255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0" name="Google Shape;720;g3e92215fdc7_0_2685"/>
          <p:cNvGraphicFramePr/>
          <p:nvPr/>
        </p:nvGraphicFramePr>
        <p:xfrm>
          <a:off x="2100849" y="12070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1" name="Google Shape;721;g3e92215fdc7_0_2685"/>
          <p:cNvSpPr txBox="1"/>
          <p:nvPr/>
        </p:nvSpPr>
        <p:spPr>
          <a:xfrm>
            <a:off x="1964021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e92215fdc7_0_2685"/>
          <p:cNvSpPr txBox="1"/>
          <p:nvPr/>
        </p:nvSpPr>
        <p:spPr>
          <a:xfrm>
            <a:off x="3012843" y="715282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3" name="Google Shape;723;g3e92215fdc7_0_268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4" name="Google Shape;724;g3e92215fdc7_0_268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725" name="Google Shape;725;g3e92215fdc7_0_268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6" name="Google Shape;726;g3e92215fdc7_0_2685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727" name="Google Shape;727;g3e92215fdc7_0_2685"/>
          <p:cNvSpPr/>
          <p:nvPr/>
        </p:nvSpPr>
        <p:spPr>
          <a:xfrm>
            <a:off x="2607672" y="2618821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8" name="Google Shape;728;g3e92215fdc7_0_2685"/>
          <p:cNvSpPr txBox="1"/>
          <p:nvPr/>
        </p:nvSpPr>
        <p:spPr>
          <a:xfrm>
            <a:off x="6694645" y="3277116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3e92215fdc7_0_2685"/>
          <p:cNvSpPr txBox="1"/>
          <p:nvPr/>
        </p:nvSpPr>
        <p:spPr>
          <a:xfrm>
            <a:off x="7306312" y="3277115"/>
            <a:ext cx="4197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3e92215fdc7_0_2685"/>
          <p:cNvSpPr txBox="1"/>
          <p:nvPr/>
        </p:nvSpPr>
        <p:spPr>
          <a:xfrm>
            <a:off x="3003684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3e92215fdc7_0_2685"/>
          <p:cNvSpPr txBox="1"/>
          <p:nvPr/>
        </p:nvSpPr>
        <p:spPr>
          <a:xfrm>
            <a:off x="4052506" y="3297916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3e92215fdc7_0_2685"/>
          <p:cNvSpPr txBox="1"/>
          <p:nvPr/>
        </p:nvSpPr>
        <p:spPr>
          <a:xfrm>
            <a:off x="6731915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3e92215fdc7_0_2685"/>
          <p:cNvSpPr txBox="1"/>
          <p:nvPr/>
        </p:nvSpPr>
        <p:spPr>
          <a:xfrm>
            <a:off x="7343582" y="3811846"/>
            <a:ext cx="3825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3e92215fdc7_0_2685"/>
          <p:cNvSpPr txBox="1"/>
          <p:nvPr/>
        </p:nvSpPr>
        <p:spPr>
          <a:xfrm>
            <a:off x="6783611" y="4346575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e92215fdc7_0_2685"/>
          <p:cNvSpPr txBox="1"/>
          <p:nvPr/>
        </p:nvSpPr>
        <p:spPr>
          <a:xfrm>
            <a:off x="7395278" y="4346575"/>
            <a:ext cx="279300" cy="346200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3e92215fdc7_0_268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7" name="Google Shape;737;g3e92215fdc7_0_2685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" name="Google Shape;742;g3e24a3a1409_0_49"/>
          <p:cNvGraphicFramePr/>
          <p:nvPr/>
        </p:nvGraphicFramePr>
        <p:xfrm>
          <a:off x="2147209" y="243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43" name="Google Shape;743;g3e24a3a1409_0_49"/>
          <p:cNvGraphicFramePr/>
          <p:nvPr/>
        </p:nvGraphicFramePr>
        <p:xfrm>
          <a:off x="5044717" y="26763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744" name="Google Shape;744;g3e24a3a1409_0_49"/>
          <p:cNvSpPr txBox="1"/>
          <p:nvPr>
            <p:ph type="title"/>
          </p:nvPr>
        </p:nvSpPr>
        <p:spPr>
          <a:xfrm>
            <a:off x="819150" y="1026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745" name="Google Shape;745;g3e24a3a1409_0_49"/>
          <p:cNvSpPr txBox="1"/>
          <p:nvPr/>
        </p:nvSpPr>
        <p:spPr>
          <a:xfrm>
            <a:off x="2222838" y="1923025"/>
            <a:ext cx="191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46" name="Google Shape;746;g3e24a3a1409_0_49"/>
          <p:cNvSpPr txBox="1"/>
          <p:nvPr/>
        </p:nvSpPr>
        <p:spPr>
          <a:xfrm>
            <a:off x="5155188" y="2247488"/>
            <a:ext cx="115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Kernel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e24a3a1409_0_60"/>
          <p:cNvSpPr txBox="1"/>
          <p:nvPr>
            <p:ph type="title"/>
          </p:nvPr>
        </p:nvSpPr>
        <p:spPr>
          <a:xfrm>
            <a:off x="819150" y="1026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752" name="Google Shape;752;g3e24a3a1409_0_60"/>
          <p:cNvGraphicFramePr/>
          <p:nvPr/>
        </p:nvGraphicFramePr>
        <p:xfrm>
          <a:off x="2147209" y="243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53" name="Google Shape;753;g3e24a3a1409_0_60"/>
          <p:cNvGraphicFramePr/>
          <p:nvPr/>
        </p:nvGraphicFramePr>
        <p:xfrm>
          <a:off x="2147209" y="24407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e24a3a1409_0_70"/>
          <p:cNvSpPr txBox="1"/>
          <p:nvPr>
            <p:ph type="title"/>
          </p:nvPr>
        </p:nvSpPr>
        <p:spPr>
          <a:xfrm>
            <a:off x="819150" y="1026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759" name="Google Shape;759;g3e24a3a1409_0_70"/>
          <p:cNvGraphicFramePr/>
          <p:nvPr/>
        </p:nvGraphicFramePr>
        <p:xfrm>
          <a:off x="2147209" y="243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0" name="Google Shape;760;g3e24a3a1409_0_70"/>
          <p:cNvGraphicFramePr/>
          <p:nvPr/>
        </p:nvGraphicFramePr>
        <p:xfrm>
          <a:off x="2835734" y="24368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761" name="Google Shape;761;g3e24a3a1409_0_70"/>
          <p:cNvSpPr txBox="1"/>
          <p:nvPr/>
        </p:nvSpPr>
        <p:spPr>
          <a:xfrm>
            <a:off x="3051831" y="2086173"/>
            <a:ext cx="256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g3e24a3a1409_0_70"/>
          <p:cNvCxnSpPr>
            <a:stCxn id="761" idx="3"/>
          </p:cNvCxnSpPr>
          <p:nvPr/>
        </p:nvCxnSpPr>
        <p:spPr>
          <a:xfrm>
            <a:off x="3308031" y="2236173"/>
            <a:ext cx="888900" cy="330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3" name="Google Shape;763;g3e24a3a1409_0_70"/>
          <p:cNvCxnSpPr>
            <a:stCxn id="761" idx="1"/>
          </p:cNvCxnSpPr>
          <p:nvPr/>
        </p:nvCxnSpPr>
        <p:spPr>
          <a:xfrm rot="10800000">
            <a:off x="2147031" y="2236173"/>
            <a:ext cx="904800" cy="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e24a3a1409_0_79"/>
          <p:cNvSpPr txBox="1"/>
          <p:nvPr>
            <p:ph type="title"/>
          </p:nvPr>
        </p:nvSpPr>
        <p:spPr>
          <a:xfrm>
            <a:off x="819150" y="1026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769" name="Google Shape;769;g3e24a3a1409_0_79"/>
          <p:cNvGraphicFramePr/>
          <p:nvPr/>
        </p:nvGraphicFramePr>
        <p:xfrm>
          <a:off x="2147209" y="243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70" name="Google Shape;770;g3e24a3a1409_0_79"/>
          <p:cNvGraphicFramePr/>
          <p:nvPr/>
        </p:nvGraphicFramePr>
        <p:xfrm>
          <a:off x="2835734" y="30999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771" name="Google Shape;771;g3e24a3a1409_0_79"/>
          <p:cNvSpPr txBox="1"/>
          <p:nvPr/>
        </p:nvSpPr>
        <p:spPr>
          <a:xfrm>
            <a:off x="3051831" y="2086173"/>
            <a:ext cx="256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2" name="Google Shape;772;g3e24a3a1409_0_79"/>
          <p:cNvCxnSpPr>
            <a:stCxn id="771" idx="3"/>
          </p:cNvCxnSpPr>
          <p:nvPr/>
        </p:nvCxnSpPr>
        <p:spPr>
          <a:xfrm>
            <a:off x="3308031" y="2236173"/>
            <a:ext cx="888900" cy="330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3" name="Google Shape;773;g3e24a3a1409_0_79"/>
          <p:cNvCxnSpPr>
            <a:stCxn id="771" idx="1"/>
          </p:cNvCxnSpPr>
          <p:nvPr/>
        </p:nvCxnSpPr>
        <p:spPr>
          <a:xfrm rot="10800000">
            <a:off x="2147031" y="2236173"/>
            <a:ext cx="904800" cy="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e24a3a1409_0_88"/>
          <p:cNvSpPr txBox="1"/>
          <p:nvPr>
            <p:ph type="title"/>
          </p:nvPr>
        </p:nvSpPr>
        <p:spPr>
          <a:xfrm>
            <a:off x="819150" y="1026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779" name="Google Shape;779;g3e24a3a1409_0_88"/>
          <p:cNvGraphicFramePr/>
          <p:nvPr/>
        </p:nvGraphicFramePr>
        <p:xfrm>
          <a:off x="2147209" y="243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80" name="Google Shape;780;g3e24a3a1409_0_88"/>
          <p:cNvGraphicFramePr/>
          <p:nvPr/>
        </p:nvGraphicFramePr>
        <p:xfrm>
          <a:off x="2835734" y="37537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781" name="Google Shape;781;g3e24a3a1409_0_88"/>
          <p:cNvSpPr txBox="1"/>
          <p:nvPr/>
        </p:nvSpPr>
        <p:spPr>
          <a:xfrm>
            <a:off x="3051831" y="2086173"/>
            <a:ext cx="256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2" name="Google Shape;782;g3e24a3a1409_0_88"/>
          <p:cNvCxnSpPr>
            <a:stCxn id="781" idx="3"/>
          </p:cNvCxnSpPr>
          <p:nvPr/>
        </p:nvCxnSpPr>
        <p:spPr>
          <a:xfrm>
            <a:off x="3308031" y="2236173"/>
            <a:ext cx="888900" cy="330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3" name="Google Shape;783;g3e24a3a1409_0_88"/>
          <p:cNvCxnSpPr>
            <a:stCxn id="781" idx="1"/>
          </p:cNvCxnSpPr>
          <p:nvPr/>
        </p:nvCxnSpPr>
        <p:spPr>
          <a:xfrm rot="10800000">
            <a:off x="2147031" y="2236173"/>
            <a:ext cx="904800" cy="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84" name="Google Shape;784;g3e24a3a1409_0_88"/>
          <p:cNvSpPr txBox="1"/>
          <p:nvPr/>
        </p:nvSpPr>
        <p:spPr>
          <a:xfrm>
            <a:off x="4443840" y="3282424"/>
            <a:ext cx="256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5" name="Google Shape;785;g3e24a3a1409_0_88"/>
          <p:cNvCxnSpPr>
            <a:stCxn id="784" idx="2"/>
          </p:cNvCxnSpPr>
          <p:nvPr/>
        </p:nvCxnSpPr>
        <p:spPr>
          <a:xfrm>
            <a:off x="4571940" y="3582424"/>
            <a:ext cx="0" cy="82980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6" name="Google Shape;786;g3e24a3a1409_0_88"/>
          <p:cNvCxnSpPr>
            <a:stCxn id="784" idx="0"/>
          </p:cNvCxnSpPr>
          <p:nvPr/>
        </p:nvCxnSpPr>
        <p:spPr>
          <a:xfrm rot="10800000">
            <a:off x="4571940" y="2437024"/>
            <a:ext cx="0" cy="845400"/>
          </a:xfrm>
          <a:prstGeom prst="straightConnector1">
            <a:avLst/>
          </a:prstGeom>
          <a:noFill/>
          <a:ln cap="flat" cmpd="sng" w="19050">
            <a:solidFill>
              <a:srgbClr val="C53929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e153bb7d74_0_110"/>
          <p:cNvSpPr txBox="1"/>
          <p:nvPr>
            <p:ph type="title"/>
          </p:nvPr>
        </p:nvSpPr>
        <p:spPr>
          <a:xfrm>
            <a:off x="596125" y="701550"/>
            <a:ext cx="20889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Images as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Matrices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4" name="Google Shape;314;g3e153bb7d74_0_1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g3e153bb7d74_0_110"/>
          <p:cNvSpPr txBox="1"/>
          <p:nvPr/>
        </p:nvSpPr>
        <p:spPr>
          <a:xfrm>
            <a:off x="2794050" y="360625"/>
            <a:ext cx="4810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Grey-scale images can be represented as matrices. </a:t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6" name="Google Shape;316;g3e153bb7d74_0_110"/>
          <p:cNvSpPr/>
          <p:nvPr/>
        </p:nvSpPr>
        <p:spPr>
          <a:xfrm>
            <a:off x="6606900" y="1588800"/>
            <a:ext cx="407050" cy="360800"/>
          </a:xfrm>
          <a:prstGeom prst="flowChartProcess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e153bb7d74_0_110"/>
          <p:cNvSpPr/>
          <p:nvPr/>
        </p:nvSpPr>
        <p:spPr>
          <a:xfrm>
            <a:off x="6074725" y="1172525"/>
            <a:ext cx="407050" cy="360800"/>
          </a:xfrm>
          <a:prstGeom prst="flowChartProcess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e153bb7d74_0_110"/>
          <p:cNvSpPr/>
          <p:nvPr/>
        </p:nvSpPr>
        <p:spPr>
          <a:xfrm>
            <a:off x="6606900" y="1172525"/>
            <a:ext cx="407050" cy="360800"/>
          </a:xfrm>
          <a:prstGeom prst="flowChartProcess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e153bb7d74_0_110"/>
          <p:cNvSpPr/>
          <p:nvPr/>
        </p:nvSpPr>
        <p:spPr>
          <a:xfrm>
            <a:off x="7139075" y="1588800"/>
            <a:ext cx="407050" cy="360800"/>
          </a:xfrm>
          <a:prstGeom prst="flowChartProcess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e153bb7d74_0_110"/>
          <p:cNvSpPr/>
          <p:nvPr/>
        </p:nvSpPr>
        <p:spPr>
          <a:xfrm>
            <a:off x="7139075" y="1172525"/>
            <a:ext cx="407050" cy="360800"/>
          </a:xfrm>
          <a:prstGeom prst="flowChartProcess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e153bb7d74_0_110"/>
          <p:cNvSpPr/>
          <p:nvPr/>
        </p:nvSpPr>
        <p:spPr>
          <a:xfrm>
            <a:off x="7139075" y="2005075"/>
            <a:ext cx="407050" cy="360800"/>
          </a:xfrm>
          <a:prstGeom prst="flowChartProcess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e153bb7d74_0_110"/>
          <p:cNvSpPr/>
          <p:nvPr/>
        </p:nvSpPr>
        <p:spPr>
          <a:xfrm>
            <a:off x="6074725" y="2005075"/>
            <a:ext cx="407050" cy="360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e153bb7d74_0_110"/>
          <p:cNvSpPr/>
          <p:nvPr/>
        </p:nvSpPr>
        <p:spPr>
          <a:xfrm>
            <a:off x="6606900" y="2005075"/>
            <a:ext cx="407050" cy="360800"/>
          </a:xfrm>
          <a:prstGeom prst="flowChartProcess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e153bb7d74_0_110"/>
          <p:cNvSpPr/>
          <p:nvPr/>
        </p:nvSpPr>
        <p:spPr>
          <a:xfrm>
            <a:off x="6074725" y="1588800"/>
            <a:ext cx="407050" cy="360800"/>
          </a:xfrm>
          <a:prstGeom prst="flowChartProcess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3e153bb7d74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1346" y="1054297"/>
            <a:ext cx="2461427" cy="18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e153bb7d74_0_110"/>
          <p:cNvSpPr/>
          <p:nvPr/>
        </p:nvSpPr>
        <p:spPr>
          <a:xfrm>
            <a:off x="7671250" y="2421350"/>
            <a:ext cx="407050" cy="360800"/>
          </a:xfrm>
          <a:prstGeom prst="flowChartProcess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e153bb7d74_0_110"/>
          <p:cNvSpPr/>
          <p:nvPr/>
        </p:nvSpPr>
        <p:spPr>
          <a:xfrm>
            <a:off x="7139075" y="2421350"/>
            <a:ext cx="407050" cy="3608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e153bb7d74_0_110"/>
          <p:cNvSpPr/>
          <p:nvPr/>
        </p:nvSpPr>
        <p:spPr>
          <a:xfrm>
            <a:off x="6606900" y="2421350"/>
            <a:ext cx="407050" cy="360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e153bb7d74_0_110"/>
          <p:cNvSpPr/>
          <p:nvPr/>
        </p:nvSpPr>
        <p:spPr>
          <a:xfrm>
            <a:off x="6074725" y="2421350"/>
            <a:ext cx="407050" cy="360800"/>
          </a:xfrm>
          <a:prstGeom prst="flowChartProcess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e153bb7d74_0_110"/>
          <p:cNvSpPr/>
          <p:nvPr/>
        </p:nvSpPr>
        <p:spPr>
          <a:xfrm>
            <a:off x="7671250" y="2005063"/>
            <a:ext cx="407050" cy="360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e153bb7d74_0_110"/>
          <p:cNvSpPr/>
          <p:nvPr/>
        </p:nvSpPr>
        <p:spPr>
          <a:xfrm>
            <a:off x="7671250" y="1588800"/>
            <a:ext cx="407050" cy="360800"/>
          </a:xfrm>
          <a:prstGeom prst="flowChartProcess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e153bb7d74_0_110"/>
          <p:cNvSpPr/>
          <p:nvPr/>
        </p:nvSpPr>
        <p:spPr>
          <a:xfrm>
            <a:off x="7671250" y="1172525"/>
            <a:ext cx="407050" cy="360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e153bb7d74_0_110"/>
          <p:cNvSpPr/>
          <p:nvPr/>
        </p:nvSpPr>
        <p:spPr>
          <a:xfrm>
            <a:off x="2989800" y="3308600"/>
            <a:ext cx="5487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e153bb7d74_0_110"/>
          <p:cNvSpPr txBox="1"/>
          <p:nvPr/>
        </p:nvSpPr>
        <p:spPr>
          <a:xfrm>
            <a:off x="3621525" y="3269450"/>
            <a:ext cx="1674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Grey-scale: 255</a:t>
            </a:r>
            <a:endParaRPr b="1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5" name="Google Shape;335;g3e153bb7d74_0_110"/>
          <p:cNvSpPr/>
          <p:nvPr/>
        </p:nvSpPr>
        <p:spPr>
          <a:xfrm>
            <a:off x="2989800" y="3901075"/>
            <a:ext cx="548700" cy="393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e153bb7d74_0_110"/>
          <p:cNvSpPr txBox="1"/>
          <p:nvPr/>
        </p:nvSpPr>
        <p:spPr>
          <a:xfrm>
            <a:off x="3623025" y="3861925"/>
            <a:ext cx="1674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Grey-scale: 0</a:t>
            </a:r>
            <a:endParaRPr b="1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37" name="Google Shape;337;g3e153bb7d74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375" y="3253900"/>
            <a:ext cx="3173974" cy="107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g3e153bb7d74_0_110"/>
          <p:cNvSpPr txBox="1"/>
          <p:nvPr/>
        </p:nvSpPr>
        <p:spPr>
          <a:xfrm>
            <a:off x="5508363" y="3253900"/>
            <a:ext cx="3174000" cy="1070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 = iio.imread(‘...’)</a:t>
            </a:r>
            <a:b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rows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columns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#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e24a3a1409_0_100"/>
          <p:cNvSpPr txBox="1"/>
          <p:nvPr>
            <p:ph type="title"/>
          </p:nvPr>
        </p:nvSpPr>
        <p:spPr>
          <a:xfrm>
            <a:off x="876925" y="5120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792" name="Google Shape;792;g3e24a3a1409_0_100"/>
          <p:cNvGraphicFramePr/>
          <p:nvPr/>
        </p:nvGraphicFramePr>
        <p:xfrm>
          <a:off x="1169478" y="184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3" name="Google Shape;793;g3e24a3a1409_0_100"/>
          <p:cNvGraphicFramePr/>
          <p:nvPr/>
        </p:nvGraphicFramePr>
        <p:xfrm>
          <a:off x="3611818" y="21548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794" name="Google Shape;794;g3e24a3a1409_0_100"/>
          <p:cNvSpPr txBox="1"/>
          <p:nvPr/>
        </p:nvSpPr>
        <p:spPr>
          <a:xfrm>
            <a:off x="7486945" y="3892534"/>
            <a:ext cx="256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g3e24a3a1409_0_100"/>
          <p:cNvSpPr txBox="1"/>
          <p:nvPr/>
        </p:nvSpPr>
        <p:spPr>
          <a:xfrm>
            <a:off x="7059957" y="3892534"/>
            <a:ext cx="452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C53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3 x</a:t>
            </a:r>
            <a:endParaRPr b="0" i="0" sz="1050" u="none" cap="none" strike="noStrike">
              <a:solidFill>
                <a:srgbClr val="C53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6" name="Google Shape;796;g3e24a3a1409_0_100"/>
          <p:cNvGraphicFramePr/>
          <p:nvPr/>
        </p:nvGraphicFramePr>
        <p:xfrm>
          <a:off x="6713030" y="184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797" name="Google Shape;797;g3e24a3a1409_0_100"/>
          <p:cNvSpPr txBox="1"/>
          <p:nvPr/>
        </p:nvSpPr>
        <p:spPr>
          <a:xfrm>
            <a:off x="1245100" y="1325725"/>
            <a:ext cx="191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98" name="Google Shape;798;g3e24a3a1409_0_100"/>
          <p:cNvSpPr txBox="1"/>
          <p:nvPr/>
        </p:nvSpPr>
        <p:spPr>
          <a:xfrm>
            <a:off x="3722275" y="1645538"/>
            <a:ext cx="115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Kernel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e24a3a1409_0_123"/>
          <p:cNvSpPr txBox="1"/>
          <p:nvPr>
            <p:ph type="title"/>
          </p:nvPr>
        </p:nvSpPr>
        <p:spPr>
          <a:xfrm>
            <a:off x="876925" y="5120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How many times can we fit the kernel?</a:t>
            </a:r>
            <a:endParaRPr>
              <a:solidFill>
                <a:srgbClr val="AF7B51"/>
              </a:solidFill>
            </a:endParaRPr>
          </a:p>
        </p:txBody>
      </p:sp>
      <p:graphicFrame>
        <p:nvGraphicFramePr>
          <p:cNvPr id="804" name="Google Shape;804;g3e24a3a1409_0_123"/>
          <p:cNvGraphicFramePr/>
          <p:nvPr/>
        </p:nvGraphicFramePr>
        <p:xfrm>
          <a:off x="1169478" y="184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5" name="Google Shape;805;g3e24a3a1409_0_123"/>
          <p:cNvGraphicFramePr/>
          <p:nvPr/>
        </p:nvGraphicFramePr>
        <p:xfrm>
          <a:off x="3611818" y="21548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850"/>
                <a:gridCol w="684375"/>
              </a:tblGrid>
              <a:tr h="6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6" name="Google Shape;806;g3e24a3a1409_0_123"/>
          <p:cNvGraphicFramePr/>
          <p:nvPr/>
        </p:nvGraphicFramePr>
        <p:xfrm>
          <a:off x="6713030" y="184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88525"/>
                <a:gridCol w="688525"/>
              </a:tblGrid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6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807" name="Google Shape;807;g3e24a3a1409_0_123"/>
          <p:cNvSpPr txBox="1"/>
          <p:nvPr/>
        </p:nvSpPr>
        <p:spPr>
          <a:xfrm>
            <a:off x="1245100" y="1325725"/>
            <a:ext cx="191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08" name="Google Shape;808;g3e24a3a1409_0_123"/>
          <p:cNvSpPr txBox="1"/>
          <p:nvPr/>
        </p:nvSpPr>
        <p:spPr>
          <a:xfrm>
            <a:off x="3722275" y="1645538"/>
            <a:ext cx="115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Kernel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09" name="Google Shape;809;g3e24a3a1409_0_123"/>
          <p:cNvSpPr txBox="1"/>
          <p:nvPr/>
        </p:nvSpPr>
        <p:spPr>
          <a:xfrm>
            <a:off x="934491" y="4502740"/>
            <a:ext cx="7275000" cy="3462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(image_height – k_height + 1, image_width – k_width + 1)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3e24a3a1409_0_123"/>
          <p:cNvSpPr txBox="1"/>
          <p:nvPr/>
        </p:nvSpPr>
        <p:spPr>
          <a:xfrm>
            <a:off x="1868500" y="3892525"/>
            <a:ext cx="66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(3x3)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3e24a3a1409_0_123"/>
          <p:cNvSpPr txBox="1"/>
          <p:nvPr/>
        </p:nvSpPr>
        <p:spPr>
          <a:xfrm>
            <a:off x="3964675" y="2919800"/>
            <a:ext cx="66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3e24a3a1409_0_123"/>
          <p:cNvSpPr txBox="1"/>
          <p:nvPr/>
        </p:nvSpPr>
        <p:spPr>
          <a:xfrm>
            <a:off x="6825400" y="1407013"/>
            <a:ext cx="115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13" name="Google Shape;813;g3e24a3a1409_0_123"/>
          <p:cNvSpPr txBox="1"/>
          <p:nvPr/>
        </p:nvSpPr>
        <p:spPr>
          <a:xfrm>
            <a:off x="7067800" y="3859500"/>
            <a:ext cx="66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5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i="0" lang="en" sz="15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e92215fdc7_0_1252"/>
          <p:cNvSpPr/>
          <p:nvPr/>
        </p:nvSpPr>
        <p:spPr>
          <a:xfrm>
            <a:off x="2793600" y="2550025"/>
            <a:ext cx="3448200" cy="132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3e92215fdc7_0_1252"/>
          <p:cNvSpPr/>
          <p:nvPr/>
        </p:nvSpPr>
        <p:spPr>
          <a:xfrm>
            <a:off x="7948650" y="319550"/>
            <a:ext cx="768000" cy="7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g3e92215fdc7_0_1252"/>
          <p:cNvSpPr/>
          <p:nvPr/>
        </p:nvSpPr>
        <p:spPr>
          <a:xfrm>
            <a:off x="3177600" y="314025"/>
            <a:ext cx="3448200" cy="132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3e92215fdc7_0_1252"/>
          <p:cNvSpPr txBox="1"/>
          <p:nvPr>
            <p:ph type="title"/>
          </p:nvPr>
        </p:nvSpPr>
        <p:spPr>
          <a:xfrm>
            <a:off x="249600" y="428350"/>
            <a:ext cx="24285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Generic Formula for Result Size</a:t>
            </a:r>
            <a:endParaRPr/>
          </a:p>
        </p:txBody>
      </p:sp>
      <p:sp>
        <p:nvSpPr>
          <p:cNvPr id="822" name="Google Shape;822;g3e92215fdc7_0_125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3" name="Google Shape;823;g3e92215fdc7_0_1252"/>
          <p:cNvSpPr txBox="1"/>
          <p:nvPr/>
        </p:nvSpPr>
        <p:spPr>
          <a:xfrm>
            <a:off x="4325700" y="624325"/>
            <a:ext cx="11520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4" name="Google Shape;824;g3e92215fdc7_0_1252"/>
          <p:cNvSpPr txBox="1"/>
          <p:nvPr/>
        </p:nvSpPr>
        <p:spPr>
          <a:xfrm>
            <a:off x="7927150" y="395325"/>
            <a:ext cx="7680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Kernel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5" name="Google Shape;825;g3e92215fdc7_0_1252"/>
          <p:cNvSpPr txBox="1"/>
          <p:nvPr/>
        </p:nvSpPr>
        <p:spPr>
          <a:xfrm>
            <a:off x="4560900" y="1640625"/>
            <a:ext cx="68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width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6" name="Google Shape;826;g3e92215fdc7_0_1252"/>
          <p:cNvSpPr txBox="1"/>
          <p:nvPr/>
        </p:nvSpPr>
        <p:spPr>
          <a:xfrm>
            <a:off x="2409588" y="718525"/>
            <a:ext cx="76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height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7" name="Google Shape;827;g3e92215fdc7_0_1252"/>
          <p:cNvSpPr txBox="1"/>
          <p:nvPr/>
        </p:nvSpPr>
        <p:spPr>
          <a:xfrm>
            <a:off x="7015375" y="480038"/>
            <a:ext cx="9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k_height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8" name="Google Shape;828;g3e92215fdc7_0_1252"/>
          <p:cNvSpPr txBox="1"/>
          <p:nvPr/>
        </p:nvSpPr>
        <p:spPr>
          <a:xfrm>
            <a:off x="7927150" y="977325"/>
            <a:ext cx="85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k_width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29" name="Google Shape;829;g3e92215fdc7_0_1252"/>
          <p:cNvSpPr/>
          <p:nvPr/>
        </p:nvSpPr>
        <p:spPr>
          <a:xfrm>
            <a:off x="2793600" y="2550025"/>
            <a:ext cx="768000" cy="7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3e92215fdc7_0_1252"/>
          <p:cNvSpPr/>
          <p:nvPr/>
        </p:nvSpPr>
        <p:spPr>
          <a:xfrm>
            <a:off x="5473800" y="2550025"/>
            <a:ext cx="768000" cy="7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3e92215fdc7_0_1252"/>
          <p:cNvSpPr txBox="1"/>
          <p:nvPr/>
        </p:nvSpPr>
        <p:spPr>
          <a:xfrm>
            <a:off x="2207700" y="2374025"/>
            <a:ext cx="68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(0, 0)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2" name="Google Shape;832;g3e92215fdc7_0_1252"/>
          <p:cNvSpPr txBox="1"/>
          <p:nvPr/>
        </p:nvSpPr>
        <p:spPr>
          <a:xfrm>
            <a:off x="2957400" y="27105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k[0]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3" name="Google Shape;833;g3e92215fdc7_0_1252"/>
          <p:cNvSpPr/>
          <p:nvPr/>
        </p:nvSpPr>
        <p:spPr>
          <a:xfrm>
            <a:off x="3030500" y="2550025"/>
            <a:ext cx="768000" cy="71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3e92215fdc7_0_1252"/>
          <p:cNvSpPr txBox="1"/>
          <p:nvPr/>
        </p:nvSpPr>
        <p:spPr>
          <a:xfrm>
            <a:off x="3194300" y="2710525"/>
            <a:ext cx="49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k[1]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5" name="Google Shape;835;g3e92215fdc7_0_1252"/>
          <p:cNvSpPr txBox="1"/>
          <p:nvPr/>
        </p:nvSpPr>
        <p:spPr>
          <a:xfrm>
            <a:off x="2823500" y="2156425"/>
            <a:ext cx="68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(1, 0)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6" name="Google Shape;836;g3e92215fdc7_0_1252"/>
          <p:cNvSpPr txBox="1"/>
          <p:nvPr/>
        </p:nvSpPr>
        <p:spPr>
          <a:xfrm>
            <a:off x="3871600" y="2710525"/>
            <a:ext cx="68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7" name="Google Shape;837;g3e92215fdc7_0_1252"/>
          <p:cNvSpPr txBox="1"/>
          <p:nvPr/>
        </p:nvSpPr>
        <p:spPr>
          <a:xfrm>
            <a:off x="4623300" y="2156425"/>
            <a:ext cx="184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(width - k_width, 0)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8" name="Google Shape;838;g3e92215fdc7_0_1252"/>
          <p:cNvSpPr txBox="1"/>
          <p:nvPr/>
        </p:nvSpPr>
        <p:spPr>
          <a:xfrm>
            <a:off x="6285000" y="2710525"/>
            <a:ext cx="184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k[width - k_width]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39" name="Google Shape;839;g3e92215fdc7_0_1252"/>
          <p:cNvSpPr txBox="1"/>
          <p:nvPr/>
        </p:nvSpPr>
        <p:spPr>
          <a:xfrm>
            <a:off x="1668750" y="3962050"/>
            <a:ext cx="64659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Total of (width - k_width + 1) kernels because of zero based indexing!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So the shape of the result will be </a:t>
            </a:r>
            <a:r>
              <a:rPr b="1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(height - k_height + 1, width - k_width + 1)</a:t>
            </a:r>
            <a:endParaRPr b="1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e92215fdc7_0_127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5" name="Google Shape;845;g3e92215fdc7_0_1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075" y="157455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g3e92215fdc7_0_1277"/>
          <p:cNvSpPr txBox="1"/>
          <p:nvPr/>
        </p:nvSpPr>
        <p:spPr>
          <a:xfrm>
            <a:off x="2016250" y="1220125"/>
            <a:ext cx="2323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Identity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47" name="Google Shape;847;g3e92215fdc7_0_1277"/>
          <p:cNvSpPr txBox="1"/>
          <p:nvPr/>
        </p:nvSpPr>
        <p:spPr>
          <a:xfrm>
            <a:off x="5257250" y="1220125"/>
            <a:ext cx="2323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Edge Detection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48" name="Google Shape;848;g3e92215fdc7_0_1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9563" y="1574538"/>
            <a:ext cx="13239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g3e92215fdc7_0_1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0200" y="1574538"/>
            <a:ext cx="9144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g3e92215fdc7_0_1277"/>
          <p:cNvSpPr txBox="1"/>
          <p:nvPr/>
        </p:nvSpPr>
        <p:spPr>
          <a:xfrm>
            <a:off x="2048888" y="3048300"/>
            <a:ext cx="2323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Sharpen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51" name="Google Shape;851;g3e92215fdc7_0_12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625" y="15745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3e92215fdc7_0_12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3600" y="3402713"/>
            <a:ext cx="13239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3e92215fdc7_0_12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20063" y="34027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g3e92215fdc7_0_1277"/>
          <p:cNvSpPr txBox="1"/>
          <p:nvPr/>
        </p:nvSpPr>
        <p:spPr>
          <a:xfrm>
            <a:off x="5257250" y="3128201"/>
            <a:ext cx="2323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Box Blur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55" name="Google Shape;855;g3e92215fdc7_0_127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8550" y="3482613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3e92215fdc7_0_127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6825" y="3482600"/>
            <a:ext cx="10668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g3e92215fdc7_0_1277"/>
          <p:cNvSpPr txBox="1"/>
          <p:nvPr>
            <p:ph type="title"/>
          </p:nvPr>
        </p:nvSpPr>
        <p:spPr>
          <a:xfrm>
            <a:off x="819150" y="5180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Common Kernels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e92215fdc7_0_1295"/>
          <p:cNvSpPr txBox="1"/>
          <p:nvPr>
            <p:ph idx="1" type="body"/>
          </p:nvPr>
        </p:nvSpPr>
        <p:spPr>
          <a:xfrm>
            <a:off x="819150" y="1431098"/>
            <a:ext cx="46917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a really long time, image classification was done by painstakingly crafting these features (like edge detectors), by hand.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kind of worked, but we quickly hit our peak using this method.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Then came the buzz-word… deep learning</a:t>
            </a:r>
            <a:endParaRPr sz="1600"/>
          </a:p>
        </p:txBody>
      </p:sp>
      <p:sp>
        <p:nvSpPr>
          <p:cNvPr id="863" name="Google Shape;863;g3e92215fdc7_0_129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4" name="Google Shape;864;g3e92215fdc7_0_1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5300" y="1163325"/>
            <a:ext cx="2867000" cy="3505574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3e92215fdc7_0_1295"/>
          <p:cNvSpPr txBox="1"/>
          <p:nvPr>
            <p:ph type="title"/>
          </p:nvPr>
        </p:nvSpPr>
        <p:spPr>
          <a:xfrm>
            <a:off x="819150" y="5180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Image Classification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e92215fdc7_0_1302"/>
          <p:cNvSpPr txBox="1"/>
          <p:nvPr>
            <p:ph idx="1" type="body"/>
          </p:nvPr>
        </p:nvSpPr>
        <p:spPr>
          <a:xfrm>
            <a:off x="819150" y="1047725"/>
            <a:ext cx="75057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lang="en" sz="1600"/>
              <a:t>Is this a solved problem? </a:t>
            </a:r>
            <a:endParaRPr sz="16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400"/>
              <a:t>We get pretty decent error rates on challenges like ImageNet</a:t>
            </a:r>
            <a:endParaRPr sz="14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600"/>
              <a:t>What we can’t do</a:t>
            </a:r>
            <a:endParaRPr sz="16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400"/>
              <a:t>Sometimes can’t generalize to other real-world datasets</a:t>
            </a:r>
            <a:endParaRPr sz="14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400"/>
              <a:t>Adversarial attacks</a:t>
            </a:r>
            <a:endParaRPr sz="1400"/>
          </a:p>
        </p:txBody>
      </p:sp>
      <p:sp>
        <p:nvSpPr>
          <p:cNvPr id="871" name="Google Shape;871;g3e92215fdc7_0_13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2" name="Google Shape;872;g3e92215fdc7_0_1302"/>
          <p:cNvPicPr preferRelativeResize="0"/>
          <p:nvPr/>
        </p:nvPicPr>
        <p:blipFill rotWithShape="1">
          <a:blip r:embed="rId3">
            <a:alphaModFix/>
          </a:blip>
          <a:srcRect b="0" l="0" r="69382" t="0"/>
          <a:stretch/>
        </p:blipFill>
        <p:spPr>
          <a:xfrm>
            <a:off x="2245125" y="2688825"/>
            <a:ext cx="13706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g3e92215fdc7_0_1302"/>
          <p:cNvPicPr preferRelativeResize="0"/>
          <p:nvPr/>
        </p:nvPicPr>
        <p:blipFill rotWithShape="1">
          <a:blip r:embed="rId3">
            <a:alphaModFix/>
          </a:blip>
          <a:srcRect b="0" l="29449" r="33216" t="0"/>
          <a:stretch/>
        </p:blipFill>
        <p:spPr>
          <a:xfrm>
            <a:off x="3647850" y="2688825"/>
            <a:ext cx="16713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3e92215fdc7_0_1302"/>
          <p:cNvPicPr preferRelativeResize="0"/>
          <p:nvPr/>
        </p:nvPicPr>
        <p:blipFill rotWithShape="1">
          <a:blip r:embed="rId3">
            <a:alphaModFix/>
          </a:blip>
          <a:srcRect b="0" l="65429" r="0" t="0"/>
          <a:stretch/>
        </p:blipFill>
        <p:spPr>
          <a:xfrm>
            <a:off x="5351200" y="2688825"/>
            <a:ext cx="15476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g3e92215fdc7_0_1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5300" y="3867350"/>
            <a:ext cx="1732501" cy="1155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g3e92215fdc7_0_1302"/>
          <p:cNvSpPr txBox="1"/>
          <p:nvPr>
            <p:ph type="title"/>
          </p:nvPr>
        </p:nvSpPr>
        <p:spPr>
          <a:xfrm>
            <a:off x="819150" y="402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Image Classification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e153bb7d74_0_139"/>
          <p:cNvSpPr txBox="1"/>
          <p:nvPr>
            <p:ph type="title"/>
          </p:nvPr>
        </p:nvSpPr>
        <p:spPr>
          <a:xfrm>
            <a:off x="489250" y="692275"/>
            <a:ext cx="2479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Color Images</a:t>
            </a:r>
            <a:endParaRPr/>
          </a:p>
        </p:txBody>
      </p:sp>
      <p:sp>
        <p:nvSpPr>
          <p:cNvPr id="344" name="Google Shape;344;g3e153bb7d74_0_139"/>
          <p:cNvSpPr txBox="1"/>
          <p:nvPr>
            <p:ph idx="1" type="body"/>
          </p:nvPr>
        </p:nvSpPr>
        <p:spPr>
          <a:xfrm>
            <a:off x="3090625" y="575500"/>
            <a:ext cx="55962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When you overlap each color channel, it creates a picture we are used to seeing.</a:t>
            </a:r>
            <a:endParaRPr sz="16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" sz="1400"/>
              <a:t>Pixels on your monitor let out specified R/G/B light</a:t>
            </a:r>
            <a:endParaRPr sz="1400"/>
          </a:p>
        </p:txBody>
      </p:sp>
      <p:sp>
        <p:nvSpPr>
          <p:cNvPr id="345" name="Google Shape;345;g3e153bb7d74_0_1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g3e153bb7d74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0625" y="1757380"/>
            <a:ext cx="5596200" cy="19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e153bb7d74_0_139"/>
          <p:cNvSpPr txBox="1"/>
          <p:nvPr/>
        </p:nvSpPr>
        <p:spPr>
          <a:xfrm>
            <a:off x="3534375" y="4067850"/>
            <a:ext cx="4578300" cy="393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rows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columns, channels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#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e92215fdc7_0_812"/>
          <p:cNvSpPr txBox="1"/>
          <p:nvPr>
            <p:ph idx="1" type="body"/>
          </p:nvPr>
        </p:nvSpPr>
        <p:spPr>
          <a:xfrm>
            <a:off x="819150" y="1127325"/>
            <a:ext cx="75057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When wanting to use “local” information, we commonly use a sliding window approach (i.e. a </a:t>
            </a:r>
            <a:r>
              <a:rPr b="1" lang="en" sz="1600"/>
              <a:t>convolution</a:t>
            </a:r>
            <a:r>
              <a:rPr lang="en" sz="1600"/>
              <a:t>)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Move the sliding window across the image, and compute the sum of the element wise product of the window (kernel) and image</a:t>
            </a:r>
            <a:endParaRPr sz="1600"/>
          </a:p>
        </p:txBody>
      </p:sp>
      <p:sp>
        <p:nvSpPr>
          <p:cNvPr id="353" name="Google Shape;353;g3e92215fdc7_0_8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54" name="Google Shape;354;g3e92215fdc7_0_812"/>
          <p:cNvGraphicFramePr/>
          <p:nvPr/>
        </p:nvGraphicFramePr>
        <p:xfrm>
          <a:off x="2657750" y="282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{4A562645-F495-4CBE-ABDF-46793C26A24C}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</a:tblGrid>
              <a:tr h="3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55" name="Google Shape;355;g3e92215fdc7_0_812"/>
          <p:cNvSpPr txBox="1"/>
          <p:nvPr/>
        </p:nvSpPr>
        <p:spPr>
          <a:xfrm>
            <a:off x="2657650" y="2393625"/>
            <a:ext cx="191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356" name="Google Shape;356;g3e92215fdc7_0_812"/>
          <p:cNvGraphicFramePr/>
          <p:nvPr/>
        </p:nvGraphicFramePr>
        <p:xfrm>
          <a:off x="5168525" y="3420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{4A562645-F495-4CBE-ABDF-46793C26A24C}</a:tableStyleId>
              </a:tblPr>
              <a:tblGrid>
                <a:gridCol w="384050"/>
                <a:gridCol w="384050"/>
                <a:gridCol w="384050"/>
              </a:tblGrid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0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4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57" name="Google Shape;357;g3e92215fdc7_0_812"/>
          <p:cNvSpPr txBox="1"/>
          <p:nvPr/>
        </p:nvSpPr>
        <p:spPr>
          <a:xfrm>
            <a:off x="5168525" y="3015313"/>
            <a:ext cx="115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Kernel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8" name="Google Shape;358;g3e92215fdc7_0_812"/>
          <p:cNvSpPr txBox="1"/>
          <p:nvPr>
            <p:ph type="title"/>
          </p:nvPr>
        </p:nvSpPr>
        <p:spPr>
          <a:xfrm>
            <a:off x="819150" y="4820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Convolution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e92215fdc7_0_8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g3e92215fdc7_0_8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3e92215fdc7_0_8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4051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3e92215fdc7_0_8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e92215fdc7_0_8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3e92215fdc7_0_8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e92215fdc7_0_8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24063" y="164562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e92215fdc7_0_8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e92215fdc7_0_8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24063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e92215fdc7_0_8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24051" y="1651375"/>
            <a:ext cx="50958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e92215fdc7_0_822"/>
          <p:cNvSpPr txBox="1"/>
          <p:nvPr>
            <p:ph type="title"/>
          </p:nvPr>
        </p:nvSpPr>
        <p:spPr>
          <a:xfrm>
            <a:off x="819150" y="4820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Convolution Example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92215fdc7_0_2365"/>
          <p:cNvSpPr/>
          <p:nvPr/>
        </p:nvSpPr>
        <p:spPr>
          <a:xfrm>
            <a:off x="6370280" y="905521"/>
            <a:ext cx="1002600" cy="5967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79" name="Google Shape;379;g3e92215fdc7_0_2365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0" name="Google Shape;380;g3e92215fdc7_0_2365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81" name="Google Shape;381;g3e92215fdc7_0_2365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sp>
        <p:nvSpPr>
          <p:cNvPr id="382" name="Google Shape;382;g3e92215fdc7_0_2365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92215fdc7_0_2373"/>
          <p:cNvSpPr/>
          <p:nvPr/>
        </p:nvSpPr>
        <p:spPr>
          <a:xfrm>
            <a:off x="6370280" y="905521"/>
            <a:ext cx="1002600" cy="5967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88" name="Google Shape;388;g3e92215fdc7_0_2373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9" name="Google Shape;389;g3e92215fdc7_0_2373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390" name="Google Shape;390;g3e92215fdc7_0_2373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1" name="Google Shape;391;g3e92215fdc7_0_2373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g3e92215fdc7_0_2373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3" name="Google Shape;393;g3e92215fdc7_0_2373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g3e92215fdc7_0_2383"/>
          <p:cNvGraphicFramePr/>
          <p:nvPr/>
        </p:nvGraphicFramePr>
        <p:xfrm>
          <a:off x="1575707" y="62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1034150"/>
                <a:gridCol w="1034150"/>
                <a:gridCol w="1034150"/>
              </a:tblGrid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2275" marB="92275" marR="92275" marL="922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9" name="Google Shape;399;g3e92215fdc7_0_2383"/>
          <p:cNvSpPr txBox="1"/>
          <p:nvPr/>
        </p:nvSpPr>
        <p:spPr>
          <a:xfrm>
            <a:off x="2681775" y="137081"/>
            <a:ext cx="864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Image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00" name="Google Shape;400;g3e92215fdc7_0_2383"/>
          <p:cNvGraphicFramePr/>
          <p:nvPr/>
        </p:nvGraphicFramePr>
        <p:xfrm>
          <a:off x="6370280" y="9055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501275"/>
                <a:gridCol w="501275"/>
              </a:tblGrid>
              <a:tr h="59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2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100"/>
                        <a:buFont typeface="Comic Sans MS"/>
                        <a:buNone/>
                      </a:pPr>
                      <a:r>
                        <a:rPr lang="en" sz="2300" u="none" cap="none" strike="noStrike"/>
                        <a:t>1</a:t>
                      </a:r>
                      <a:endParaRPr sz="2300" u="none" cap="none" strike="noStrike"/>
                    </a:p>
                  </a:txBody>
                  <a:tcPr marT="119325" marB="119325" marR="119325" marL="1193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1" name="Google Shape;401;g3e92215fdc7_0_2383"/>
          <p:cNvGraphicFramePr/>
          <p:nvPr/>
        </p:nvGraphicFramePr>
        <p:xfrm>
          <a:off x="6614385" y="3209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{9AED8EC1-253E-4BB1-A99E-D82AAA1A9AA0}</a:tableStyleId>
              </a:tblPr>
              <a:tblGrid>
                <a:gridCol w="601875"/>
                <a:gridCol w="601875"/>
              </a:tblGrid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  <a:tr h="5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3E1"/>
                    </a:solidFill>
                  </a:tcPr>
                </a:tc>
              </a:tr>
            </a:tbl>
          </a:graphicData>
        </a:graphic>
      </p:graphicFrame>
      <p:sp>
        <p:nvSpPr>
          <p:cNvPr id="402" name="Google Shape;402;g3e92215fdc7_0_2383"/>
          <p:cNvSpPr/>
          <p:nvPr/>
        </p:nvSpPr>
        <p:spPr>
          <a:xfrm>
            <a:off x="1575707" y="622162"/>
            <a:ext cx="2070600" cy="989400"/>
          </a:xfrm>
          <a:prstGeom prst="rect">
            <a:avLst/>
          </a:prstGeom>
          <a:solidFill>
            <a:srgbClr val="C4E0B2">
              <a:alpha val="40000"/>
            </a:srgbClr>
          </a:solidFill>
          <a:ln cap="flat" cmpd="sng" w="381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3" name="Google Shape;403;g3e92215fdc7_0_2383"/>
          <p:cNvSpPr txBox="1"/>
          <p:nvPr/>
        </p:nvSpPr>
        <p:spPr>
          <a:xfrm>
            <a:off x="1967593" y="1329644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e92215fdc7_0_2383"/>
          <p:cNvSpPr txBox="1"/>
          <p:nvPr/>
        </p:nvSpPr>
        <p:spPr>
          <a:xfrm>
            <a:off x="3016414" y="1329644"/>
            <a:ext cx="24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50" u="none" cap="none" strike="noStrike">
                <a:solidFill>
                  <a:srgbClr val="548135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e92215fdc7_0_2383"/>
          <p:cNvSpPr txBox="1"/>
          <p:nvPr/>
        </p:nvSpPr>
        <p:spPr>
          <a:xfrm>
            <a:off x="6370274" y="469013"/>
            <a:ext cx="704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Kernel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6" name="Google Shape;406;g3e92215fdc7_0_2383"/>
          <p:cNvSpPr txBox="1"/>
          <p:nvPr/>
        </p:nvSpPr>
        <p:spPr>
          <a:xfrm>
            <a:off x="6763859" y="2772843"/>
            <a:ext cx="904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b="0" i="0" sz="135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