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Georgia" panose="02040502050405020303" pitchFamily="18" charset="0"/>
      <p:regular r:id="rId27"/>
      <p:bold r:id="rId28"/>
      <p:italic r:id="rId29"/>
      <p:boldItalic r:id="rId30"/>
    </p:embeddedFont>
    <p:embeddedFont>
      <p:font typeface="Nunito Sans" pitchFamily="2"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Roboto Medium" panose="02000000000000000000" pitchFamily="2" charset="0"/>
      <p:regular r:id="rId39"/>
      <p:bold r:id="rId40"/>
      <p:italic r:id="rId41"/>
      <p:boldItalic r:id="rId42"/>
    </p:embeddedFont>
    <p:embeddedFont>
      <p:font typeface="Roboto Thin"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alUjG40r+bINnj+uxzp1oDgMd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E0B1A6-B439-4BB6-8364-6E513CCD996B}">
  <a:tblStyle styleId="{11E0B1A6-B439-4BB6-8364-6E513CCD996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0F2"/>
          </a:solidFill>
        </a:fill>
      </a:tcStyle>
    </a:wholeTbl>
    <a:band1H>
      <a:tcTxStyle/>
      <a:tcStyle>
        <a:tcBdr/>
        <a:fill>
          <a:solidFill>
            <a:srgbClr val="D0E1E5"/>
          </a:solidFill>
        </a:fill>
      </a:tcStyle>
    </a:band1H>
    <a:band2H>
      <a:tcTxStyle/>
      <a:tcStyle>
        <a:tcBdr/>
      </a:tcStyle>
    </a:band2H>
    <a:band1V>
      <a:tcTxStyle/>
      <a:tcStyle>
        <a:tcBdr/>
        <a:fill>
          <a:solidFill>
            <a:srgbClr val="D0E1E5"/>
          </a:solidFill>
        </a:fill>
      </a:tcStyle>
    </a:band1V>
    <a:band2V>
      <a:tcTxStyle/>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5" d="100"/>
          <a:sy n="205" d="100"/>
        </p:scale>
        <p:origin x="534"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alguero" userId="f921b06be2346e4d" providerId="LiveId" clId="{42694335-63BB-46EC-AF38-63FE051D1C63}"/>
    <pc:docChg chg="modSld">
      <pc:chgData name="Adrian Salguero" userId="f921b06be2346e4d" providerId="LiveId" clId="{42694335-63BB-46EC-AF38-63FE051D1C63}" dt="2026-04-03T20:56:27.299" v="22" actId="20577"/>
      <pc:docMkLst>
        <pc:docMk/>
      </pc:docMkLst>
      <pc:sldChg chg="modSp mod">
        <pc:chgData name="Adrian Salguero" userId="f921b06be2346e4d" providerId="LiveId" clId="{42694335-63BB-46EC-AF38-63FE051D1C63}" dt="2026-04-03T20:56:27.299" v="22" actId="20577"/>
        <pc:sldMkLst>
          <pc:docMk/>
          <pc:sldMk cId="0" sldId="265"/>
        </pc:sldMkLst>
        <pc:spChg chg="mod">
          <ac:chgData name="Adrian Salguero" userId="f921b06be2346e4d" providerId="LiveId" clId="{42694335-63BB-46EC-AF38-63FE051D1C63}" dt="2026-04-03T20:56:27.299" v="22" actId="20577"/>
          <ac:spMkLst>
            <pc:docMk/>
            <pc:sldMk cId="0" sldId="265"/>
            <ac:spMk id="25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a:t>In CSE 163, you will have four main types of assessments. Checkpoints are short assignments with a couple of quiz problems and/or a coding challenge and they are usually due on Mondays, unless it is a holiday, which happens for July 4th, and that one will be due on Tuesday that week. So by the end of next Monday, you will be expected to turn in checkpoint 0 covering what you have learned on Wednesday and Friday. They are a good starting point for checking your understanding.</a:t>
            </a:r>
            <a:endParaRPr/>
          </a:p>
          <a:p>
            <a:pPr marL="457200" lvl="0" indent="-298450" algn="l" rtl="0">
              <a:lnSpc>
                <a:spcPct val="115000"/>
              </a:lnSpc>
              <a:spcBef>
                <a:spcPts val="0"/>
              </a:spcBef>
              <a:spcAft>
                <a:spcPts val="0"/>
              </a:spcAft>
              <a:buClr>
                <a:schemeClr val="dk1"/>
              </a:buClr>
              <a:buSzPts val="1100"/>
              <a:buChar char="●"/>
            </a:pPr>
            <a:r>
              <a:rPr lang="en"/>
              <a:t>Learning reflections are also due weekly, but on Thursdays, and they are usually compose of a couple of check-in questions and a learning summary of what you have learned in the past week. We recommend you to work on writing the learning summary or the study notes as you are working through the lessons during the week as a way to reinforce your understanding and come up with questions on the lesson materials. We will have a clear guideline on what topics we are expecting you to include on those notes just to ensure there is a certain quality standard and can actually be useful reference for you later on.</a:t>
            </a:r>
            <a:endParaRPr/>
          </a:p>
          <a:p>
            <a:pPr marL="457200" lvl="0" indent="-298450" algn="l" rtl="0">
              <a:lnSpc>
                <a:spcPct val="115000"/>
              </a:lnSpc>
              <a:spcBef>
                <a:spcPts val="0"/>
              </a:spcBef>
              <a:spcAft>
                <a:spcPts val="0"/>
              </a:spcAft>
              <a:buClr>
                <a:schemeClr val="dk1"/>
              </a:buClr>
              <a:buSzPts val="1100"/>
              <a:buChar char="●"/>
            </a:pPr>
            <a:r>
              <a:rPr lang="en"/>
              <a:t>Take-home assessments are longer programming assignments with a bigger scope, and we encourage you to complete the checkpoints and learning reflections first before working on them, so you can have a quick assessment on your own mastery of the material and review the concepts before diving into the bigger projects.</a:t>
            </a:r>
            <a:endParaRPr/>
          </a:p>
          <a:p>
            <a:pPr marL="457200" lvl="0" indent="-298450" algn="l" rtl="0">
              <a:lnSpc>
                <a:spcPct val="115000"/>
              </a:lnSpc>
              <a:spcBef>
                <a:spcPts val="0"/>
              </a:spcBef>
              <a:spcAft>
                <a:spcPts val="0"/>
              </a:spcAft>
              <a:buClr>
                <a:schemeClr val="dk1"/>
              </a:buClr>
              <a:buSzPts val="1100"/>
              <a:buChar char="●"/>
            </a:pPr>
            <a:r>
              <a:rPr lang="en"/>
              <a:t>Finally, we also have a final project, which is for you to complete a data science project on something that you are interested in. You will be able to work in groups of up to three people, and we have smaller parts throughout the quarter to keep you on track, but I will not talk too much about the details project logistics until later. Just know that we don’t have a final exam, but you do need to complete the final project.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dcbb617117_0_1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dcbb61711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1">
  <p:cSld name="TITLE_2">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2">
            <a:alphaModFix/>
          </a:blip>
          <a:srcRect/>
          <a:stretch/>
        </p:blipFill>
        <p:spPr>
          <a:xfrm>
            <a:off x="4540335" y="0"/>
            <a:ext cx="4603667" cy="5143500"/>
          </a:xfrm>
          <a:prstGeom prst="rect">
            <a:avLst/>
          </a:prstGeom>
          <a:noFill/>
          <a:ln>
            <a:noFill/>
          </a:ln>
        </p:spPr>
      </p:pic>
      <p:sp>
        <p:nvSpPr>
          <p:cNvPr id="11" name="Google Shape;11;p26"/>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6"/>
          <p:cNvSpPr txBox="1">
            <a:spLocks noGrp="1"/>
          </p:cNvSpPr>
          <p:nvPr>
            <p:ph type="ctrTitle"/>
          </p:nvPr>
        </p:nvSpPr>
        <p:spPr>
          <a:xfrm>
            <a:off x="468925" y="2387250"/>
            <a:ext cx="3636600" cy="22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4"/>
              </a:buClr>
              <a:buSzPts val="3000"/>
              <a:buNone/>
              <a:defRPr sz="3000" b="1">
                <a:solidFill>
                  <a:schemeClr val="accent4"/>
                </a:solidFill>
              </a:defRPr>
            </a:lvl1pPr>
            <a:lvl2pPr lvl="1" algn="l">
              <a:lnSpc>
                <a:spcPct val="100000"/>
              </a:lnSpc>
              <a:spcBef>
                <a:spcPts val="0"/>
              </a:spcBef>
              <a:spcAft>
                <a:spcPts val="0"/>
              </a:spcAft>
              <a:buClr>
                <a:srgbClr val="F67031"/>
              </a:buClr>
              <a:buSzPts val="3000"/>
              <a:buNone/>
              <a:defRPr sz="3000" b="1">
                <a:solidFill>
                  <a:srgbClr val="F67031"/>
                </a:solidFill>
              </a:defRPr>
            </a:lvl2pPr>
            <a:lvl3pPr lvl="2" algn="l">
              <a:lnSpc>
                <a:spcPct val="100000"/>
              </a:lnSpc>
              <a:spcBef>
                <a:spcPts val="0"/>
              </a:spcBef>
              <a:spcAft>
                <a:spcPts val="0"/>
              </a:spcAft>
              <a:buClr>
                <a:srgbClr val="F67031"/>
              </a:buClr>
              <a:buSzPts val="3000"/>
              <a:buNone/>
              <a:defRPr sz="3000" b="1">
                <a:solidFill>
                  <a:srgbClr val="F67031"/>
                </a:solidFill>
              </a:defRPr>
            </a:lvl3pPr>
            <a:lvl4pPr lvl="3" algn="l">
              <a:lnSpc>
                <a:spcPct val="100000"/>
              </a:lnSpc>
              <a:spcBef>
                <a:spcPts val="0"/>
              </a:spcBef>
              <a:spcAft>
                <a:spcPts val="0"/>
              </a:spcAft>
              <a:buClr>
                <a:srgbClr val="F67031"/>
              </a:buClr>
              <a:buSzPts val="3000"/>
              <a:buNone/>
              <a:defRPr sz="3000" b="1">
                <a:solidFill>
                  <a:srgbClr val="F67031"/>
                </a:solidFill>
              </a:defRPr>
            </a:lvl4pPr>
            <a:lvl5pPr lvl="4" algn="l">
              <a:lnSpc>
                <a:spcPct val="100000"/>
              </a:lnSpc>
              <a:spcBef>
                <a:spcPts val="0"/>
              </a:spcBef>
              <a:spcAft>
                <a:spcPts val="0"/>
              </a:spcAft>
              <a:buClr>
                <a:srgbClr val="F67031"/>
              </a:buClr>
              <a:buSzPts val="3000"/>
              <a:buNone/>
              <a:defRPr sz="3000" b="1">
                <a:solidFill>
                  <a:srgbClr val="F67031"/>
                </a:solidFill>
              </a:defRPr>
            </a:lvl5pPr>
            <a:lvl6pPr lvl="5" algn="l">
              <a:lnSpc>
                <a:spcPct val="100000"/>
              </a:lnSpc>
              <a:spcBef>
                <a:spcPts val="0"/>
              </a:spcBef>
              <a:spcAft>
                <a:spcPts val="0"/>
              </a:spcAft>
              <a:buClr>
                <a:srgbClr val="F67031"/>
              </a:buClr>
              <a:buSzPts val="3000"/>
              <a:buNone/>
              <a:defRPr sz="3000" b="1">
                <a:solidFill>
                  <a:srgbClr val="F67031"/>
                </a:solidFill>
              </a:defRPr>
            </a:lvl6pPr>
            <a:lvl7pPr lvl="6" algn="l">
              <a:lnSpc>
                <a:spcPct val="100000"/>
              </a:lnSpc>
              <a:spcBef>
                <a:spcPts val="0"/>
              </a:spcBef>
              <a:spcAft>
                <a:spcPts val="0"/>
              </a:spcAft>
              <a:buClr>
                <a:srgbClr val="F67031"/>
              </a:buClr>
              <a:buSzPts val="3000"/>
              <a:buNone/>
              <a:defRPr sz="3000" b="1">
                <a:solidFill>
                  <a:srgbClr val="F67031"/>
                </a:solidFill>
              </a:defRPr>
            </a:lvl7pPr>
            <a:lvl8pPr lvl="7" algn="l">
              <a:lnSpc>
                <a:spcPct val="100000"/>
              </a:lnSpc>
              <a:spcBef>
                <a:spcPts val="0"/>
              </a:spcBef>
              <a:spcAft>
                <a:spcPts val="0"/>
              </a:spcAft>
              <a:buClr>
                <a:srgbClr val="F67031"/>
              </a:buClr>
              <a:buSzPts val="3000"/>
              <a:buNone/>
              <a:defRPr sz="3000" b="1">
                <a:solidFill>
                  <a:srgbClr val="F67031"/>
                </a:solidFill>
              </a:defRPr>
            </a:lvl8pPr>
            <a:lvl9pPr lvl="8" algn="l">
              <a:lnSpc>
                <a:spcPct val="100000"/>
              </a:lnSpc>
              <a:spcBef>
                <a:spcPts val="0"/>
              </a:spcBef>
              <a:spcAft>
                <a:spcPts val="0"/>
              </a:spcAft>
              <a:buClr>
                <a:srgbClr val="F67031"/>
              </a:buClr>
              <a:buSzPts val="3000"/>
              <a:buNone/>
              <a:defRPr sz="3000" b="1">
                <a:solidFill>
                  <a:srgbClr val="F67031"/>
                </a:solidFill>
              </a:defRPr>
            </a:lvl9pPr>
          </a:lstStyle>
          <a:p>
            <a:endParaRPr/>
          </a:p>
        </p:txBody>
      </p:sp>
      <p:sp>
        <p:nvSpPr>
          <p:cNvPr id="13" name="Google Shape;13;p26"/>
          <p:cNvSpPr/>
          <p:nvPr/>
        </p:nvSpPr>
        <p:spPr>
          <a:xfrm>
            <a:off x="4574900" y="-150"/>
            <a:ext cx="185400" cy="5143500"/>
          </a:xfrm>
          <a:prstGeom prst="rect">
            <a:avLst/>
          </a:prstGeom>
          <a:gradFill>
            <a:gsLst>
              <a:gs pos="0">
                <a:srgbClr val="000014">
                  <a:alpha val="49019"/>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1"/>
        <p:cNvGrpSpPr/>
        <p:nvPr/>
      </p:nvGrpSpPr>
      <p:grpSpPr>
        <a:xfrm>
          <a:off x="0" y="0"/>
          <a:ext cx="0" cy="0"/>
          <a:chOff x="0" y="0"/>
          <a:chExt cx="0" cy="0"/>
        </a:xfrm>
      </p:grpSpPr>
      <p:sp>
        <p:nvSpPr>
          <p:cNvPr id="72" name="Google Shape;72;p35"/>
          <p:cNvSpPr/>
          <p:nvPr/>
        </p:nvSpPr>
        <p:spPr>
          <a:xfrm rot="5400000" flipH="1">
            <a:off x="4518950" y="-3360875"/>
            <a:ext cx="113100" cy="91512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 name="Google Shape;73;p35"/>
          <p:cNvSpPr/>
          <p:nvPr/>
        </p:nvSpPr>
        <p:spPr>
          <a:xfrm>
            <a:off x="-7125" y="1271275"/>
            <a:ext cx="9151200" cy="3872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5"/>
          <p:cNvSpPr txBox="1">
            <a:spLocks noGrp="1"/>
          </p:cNvSpPr>
          <p:nvPr>
            <p:ph type="body" idx="1"/>
          </p:nvPr>
        </p:nvSpPr>
        <p:spPr>
          <a:xfrm>
            <a:off x="1847275" y="1704600"/>
            <a:ext cx="5449500" cy="2714700"/>
          </a:xfrm>
          <a:prstGeom prst="rect">
            <a:avLst/>
          </a:prstGeom>
          <a:noFill/>
          <a:ln>
            <a:noFill/>
          </a:ln>
        </p:spPr>
        <p:txBody>
          <a:bodyPr spcFirstLastPara="1" wrap="square" lIns="91425" tIns="91425" rIns="91425" bIns="91425" anchor="t" anchorCtr="0">
            <a:noAutofit/>
          </a:bodyPr>
          <a:lstStyle>
            <a:lvl1pPr marL="457200" lvl="0" indent="-381000" algn="ctr">
              <a:lnSpc>
                <a:spcPct val="115000"/>
              </a:lnSpc>
              <a:spcBef>
                <a:spcPts val="600"/>
              </a:spcBef>
              <a:spcAft>
                <a:spcPts val="0"/>
              </a:spcAft>
              <a:buSzPts val="2400"/>
              <a:buFont typeface="Georgia"/>
              <a:buChar char="▪"/>
              <a:defRPr sz="2400" i="1">
                <a:latin typeface="Georgia"/>
                <a:ea typeface="Georgia"/>
                <a:cs typeface="Georgia"/>
                <a:sym typeface="Georgia"/>
              </a:defRPr>
            </a:lvl1pPr>
            <a:lvl2pPr marL="914400" lvl="1"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2pPr>
            <a:lvl3pPr marL="1371600" lvl="2"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3pPr>
            <a:lvl4pPr marL="1828800" lvl="3"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4pPr>
            <a:lvl5pPr marL="2286000" lvl="4"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5pPr>
            <a:lvl6pPr marL="2743200" lvl="5"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6pPr>
            <a:lvl7pPr marL="3200400" lvl="6"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7pPr>
            <a:lvl8pPr marL="3657600" lvl="7"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8pPr>
            <a:lvl9pPr marL="4114800" lvl="8" indent="-381000" algn="ctr">
              <a:lnSpc>
                <a:spcPct val="115000"/>
              </a:lnSpc>
              <a:spcBef>
                <a:spcPts val="0"/>
              </a:spcBef>
              <a:spcAft>
                <a:spcPts val="0"/>
              </a:spcAft>
              <a:buSzPts val="2400"/>
              <a:buFont typeface="Georgia"/>
              <a:buChar char="-"/>
              <a:defRPr sz="2400" i="1">
                <a:latin typeface="Georgia"/>
                <a:ea typeface="Georgia"/>
                <a:cs typeface="Georgia"/>
                <a:sym typeface="Georgia"/>
              </a:defRPr>
            </a:lvl9pPr>
          </a:lstStyle>
          <a:p>
            <a:endParaRPr/>
          </a:p>
        </p:txBody>
      </p:sp>
      <p:sp>
        <p:nvSpPr>
          <p:cNvPr id="75" name="Google Shape;75;p35"/>
          <p:cNvSpPr txBox="1"/>
          <p:nvPr/>
        </p:nvSpPr>
        <p:spPr>
          <a:xfrm>
            <a:off x="3593400" y="227724"/>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 sz="7200" b="0" i="0" u="none" strike="noStrike" cap="none">
                <a:solidFill>
                  <a:srgbClr val="FFFFFF"/>
                </a:solidFill>
                <a:latin typeface="Nunito Sans"/>
                <a:ea typeface="Nunito Sans"/>
                <a:cs typeface="Nunito Sans"/>
                <a:sym typeface="Nunito Sans"/>
              </a:rPr>
              <a:t>“</a:t>
            </a:r>
            <a:endParaRPr sz="7200" b="0" i="0" u="none" strike="noStrike" cap="none">
              <a:solidFill>
                <a:srgbClr val="FFFFFF"/>
              </a:solidFill>
              <a:latin typeface="Nunito Sans"/>
              <a:ea typeface="Nunito Sans"/>
              <a:cs typeface="Nunito Sans"/>
              <a:sym typeface="Nunito Sans"/>
            </a:endParaRPr>
          </a:p>
        </p:txBody>
      </p:sp>
      <p:sp>
        <p:nvSpPr>
          <p:cNvPr id="76" name="Google Shape;76;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with intro text">
  <p:cSld name="TITLE_AND_BODY_1">
    <p:spTree>
      <p:nvGrpSpPr>
        <p:cNvPr id="1" name="Shape 77"/>
        <p:cNvGrpSpPr/>
        <p:nvPr/>
      </p:nvGrpSpPr>
      <p:grpSpPr>
        <a:xfrm>
          <a:off x="0" y="0"/>
          <a:ext cx="0" cy="0"/>
          <a:chOff x="0" y="0"/>
          <a:chExt cx="0" cy="0"/>
        </a:xfrm>
      </p:grpSpPr>
      <p:sp>
        <p:nvSpPr>
          <p:cNvPr id="78" name="Google Shape;78;p3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p3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6"/>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1" name="Google Shape;81;p36"/>
          <p:cNvSpPr txBox="1">
            <a:spLocks noGrp="1"/>
          </p:cNvSpPr>
          <p:nvPr>
            <p:ph type="body" idx="1"/>
          </p:nvPr>
        </p:nvSpPr>
        <p:spPr>
          <a:xfrm>
            <a:off x="3090625" y="575500"/>
            <a:ext cx="5596200" cy="12078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60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1pPr>
            <a:lvl2pPr marL="914400" lvl="1"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2pPr>
            <a:lvl3pPr marL="1371600" lvl="2"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3pPr>
            <a:lvl4pPr marL="1828800" lvl="3"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4pPr>
            <a:lvl5pPr marL="2286000" lvl="4"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5pPr>
            <a:lvl6pPr marL="2743200" lvl="5"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6pPr>
            <a:lvl7pPr marL="3200400" lvl="6"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7pPr>
            <a:lvl8pPr marL="3657600" lvl="7"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8pPr>
            <a:lvl9pPr marL="4114800" lvl="8"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9pPr>
          </a:lstStyle>
          <a:p>
            <a:endParaRPr/>
          </a:p>
        </p:txBody>
      </p:sp>
      <p:sp>
        <p:nvSpPr>
          <p:cNvPr id="82" name="Google Shape;82;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36"/>
          <p:cNvSpPr txBox="1">
            <a:spLocks noGrp="1"/>
          </p:cNvSpPr>
          <p:nvPr>
            <p:ph type="body" idx="2"/>
          </p:nvPr>
        </p:nvSpPr>
        <p:spPr>
          <a:xfrm>
            <a:off x="3090625" y="2004313"/>
            <a:ext cx="5596200" cy="25521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600"/>
              </a:spcBef>
              <a:spcAft>
                <a:spcPts val="0"/>
              </a:spcAft>
              <a:buSzPts val="14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with intro text">
  <p:cSld name="TITLE_AND_BODY_1_2">
    <p:spTree>
      <p:nvGrpSpPr>
        <p:cNvPr id="1" name="Shape 84"/>
        <p:cNvGrpSpPr/>
        <p:nvPr/>
      </p:nvGrpSpPr>
      <p:grpSpPr>
        <a:xfrm>
          <a:off x="0" y="0"/>
          <a:ext cx="0" cy="0"/>
          <a:chOff x="0" y="0"/>
          <a:chExt cx="0" cy="0"/>
        </a:xfrm>
      </p:grpSpPr>
      <p:sp>
        <p:nvSpPr>
          <p:cNvPr id="85" name="Google Shape;85;p37"/>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 name="Google Shape;86;p37"/>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7"/>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8" name="Google Shape;88;p37"/>
          <p:cNvSpPr txBox="1">
            <a:spLocks noGrp="1"/>
          </p:cNvSpPr>
          <p:nvPr>
            <p:ph type="body" idx="1"/>
          </p:nvPr>
        </p:nvSpPr>
        <p:spPr>
          <a:xfrm>
            <a:off x="3090625" y="575500"/>
            <a:ext cx="5596200" cy="12078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60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1pPr>
            <a:lvl2pPr marL="914400" lvl="1"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2pPr>
            <a:lvl3pPr marL="1371600" lvl="2"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3pPr>
            <a:lvl4pPr marL="1828800" lvl="3"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4pPr>
            <a:lvl5pPr marL="2286000" lvl="4"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5pPr>
            <a:lvl6pPr marL="2743200" lvl="5"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6pPr>
            <a:lvl7pPr marL="3200400" lvl="6"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7pPr>
            <a:lvl8pPr marL="3657600" lvl="7"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8pPr>
            <a:lvl9pPr marL="4114800" lvl="8" indent="-330200" algn="l">
              <a:lnSpc>
                <a:spcPct val="115000"/>
              </a:lnSpc>
              <a:spcBef>
                <a:spcPts val="0"/>
              </a:spcBef>
              <a:spcAft>
                <a:spcPts val="0"/>
              </a:spcAft>
              <a:buClr>
                <a:schemeClr val="accent4"/>
              </a:buClr>
              <a:buSzPts val="1600"/>
              <a:buFont typeface="Georgia"/>
              <a:buChar char="-"/>
              <a:defRPr sz="1600" i="1">
                <a:solidFill>
                  <a:schemeClr val="accent4"/>
                </a:solidFill>
                <a:latin typeface="Georgia"/>
                <a:ea typeface="Georgia"/>
                <a:cs typeface="Georgia"/>
                <a:sym typeface="Georgia"/>
              </a:defRPr>
            </a:lvl9pPr>
          </a:lstStyle>
          <a:p>
            <a:endParaRPr/>
          </a:p>
        </p:txBody>
      </p:sp>
      <p:sp>
        <p:nvSpPr>
          <p:cNvPr id="89" name="Google Shape;89;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37"/>
          <p:cNvSpPr txBox="1">
            <a:spLocks noGrp="1"/>
          </p:cNvSpPr>
          <p:nvPr>
            <p:ph type="body" idx="2"/>
          </p:nvPr>
        </p:nvSpPr>
        <p:spPr>
          <a:xfrm>
            <a:off x="3090625" y="2004325"/>
            <a:ext cx="2727000" cy="2552100"/>
          </a:xfrm>
          <a:prstGeom prst="rect">
            <a:avLst/>
          </a:prstGeom>
          <a:noFill/>
          <a:ln>
            <a:noFill/>
          </a:ln>
        </p:spPr>
        <p:txBody>
          <a:bodyPr spcFirstLastPara="1" wrap="square" lIns="91425" tIns="91425" rIns="91425" bIns="91425" anchor="t" anchorCtr="0">
            <a:noAutofit/>
          </a:bodyPr>
          <a:lstStyle>
            <a:lvl1pPr marL="457200" lvl="0" indent="-298450" algn="l">
              <a:lnSpc>
                <a:spcPct val="115000"/>
              </a:lnSpc>
              <a:spcBef>
                <a:spcPts val="600"/>
              </a:spcBef>
              <a:spcAft>
                <a:spcPts val="0"/>
              </a:spcAft>
              <a:buSzPts val="1100"/>
              <a:buChar char="▪"/>
              <a:defRPr sz="1100"/>
            </a:lvl1pPr>
            <a:lvl2pPr marL="914400" lvl="1" indent="-298450" algn="l">
              <a:lnSpc>
                <a:spcPct val="115000"/>
              </a:lnSpc>
              <a:spcBef>
                <a:spcPts val="0"/>
              </a:spcBef>
              <a:spcAft>
                <a:spcPts val="0"/>
              </a:spcAft>
              <a:buSzPts val="1100"/>
              <a:buChar char="-"/>
              <a:defRPr sz="1100"/>
            </a:lvl2pPr>
            <a:lvl3pPr marL="1371600" lvl="2" indent="-298450" algn="l">
              <a:lnSpc>
                <a:spcPct val="115000"/>
              </a:lnSpc>
              <a:spcBef>
                <a:spcPts val="0"/>
              </a:spcBef>
              <a:spcAft>
                <a:spcPts val="0"/>
              </a:spcAft>
              <a:buSzPts val="1100"/>
              <a:buChar char="-"/>
              <a:defRPr sz="1100"/>
            </a:lvl3pPr>
            <a:lvl4pPr marL="1828800" lvl="3" indent="-298450" algn="l">
              <a:lnSpc>
                <a:spcPct val="115000"/>
              </a:lnSpc>
              <a:spcBef>
                <a:spcPts val="0"/>
              </a:spcBef>
              <a:spcAft>
                <a:spcPts val="0"/>
              </a:spcAft>
              <a:buSzPts val="1100"/>
              <a:buChar char="-"/>
              <a:defRPr sz="1100"/>
            </a:lvl4pPr>
            <a:lvl5pPr marL="2286000" lvl="4" indent="-298450" algn="l">
              <a:lnSpc>
                <a:spcPct val="115000"/>
              </a:lnSpc>
              <a:spcBef>
                <a:spcPts val="0"/>
              </a:spcBef>
              <a:spcAft>
                <a:spcPts val="0"/>
              </a:spcAft>
              <a:buSzPts val="1100"/>
              <a:buChar char="-"/>
              <a:defRPr sz="1100"/>
            </a:lvl5pPr>
            <a:lvl6pPr marL="2743200" lvl="5" indent="-298450" algn="l">
              <a:lnSpc>
                <a:spcPct val="115000"/>
              </a:lnSpc>
              <a:spcBef>
                <a:spcPts val="0"/>
              </a:spcBef>
              <a:spcAft>
                <a:spcPts val="0"/>
              </a:spcAft>
              <a:buSzPts val="1100"/>
              <a:buChar char="-"/>
              <a:defRPr sz="1100"/>
            </a:lvl6pPr>
            <a:lvl7pPr marL="3200400" lvl="6" indent="-298450" algn="l">
              <a:lnSpc>
                <a:spcPct val="115000"/>
              </a:lnSpc>
              <a:spcBef>
                <a:spcPts val="0"/>
              </a:spcBef>
              <a:spcAft>
                <a:spcPts val="0"/>
              </a:spcAft>
              <a:buSzPts val="1100"/>
              <a:buChar char="-"/>
              <a:defRPr sz="1100"/>
            </a:lvl7pPr>
            <a:lvl8pPr marL="3657600" lvl="7" indent="-298450" algn="l">
              <a:lnSpc>
                <a:spcPct val="115000"/>
              </a:lnSpc>
              <a:spcBef>
                <a:spcPts val="0"/>
              </a:spcBef>
              <a:spcAft>
                <a:spcPts val="0"/>
              </a:spcAft>
              <a:buSzPts val="1100"/>
              <a:buChar char="-"/>
              <a:defRPr sz="1100"/>
            </a:lvl8pPr>
            <a:lvl9pPr marL="4114800" lvl="8" indent="-298450" algn="l">
              <a:lnSpc>
                <a:spcPct val="115000"/>
              </a:lnSpc>
              <a:spcBef>
                <a:spcPts val="0"/>
              </a:spcBef>
              <a:spcAft>
                <a:spcPts val="0"/>
              </a:spcAft>
              <a:buSzPts val="1100"/>
              <a:buChar char="-"/>
              <a:defRPr sz="1100"/>
            </a:lvl9pPr>
          </a:lstStyle>
          <a:p>
            <a:endParaRPr/>
          </a:p>
        </p:txBody>
      </p:sp>
      <p:sp>
        <p:nvSpPr>
          <p:cNvPr id="91" name="Google Shape;91;p37"/>
          <p:cNvSpPr txBox="1">
            <a:spLocks noGrp="1"/>
          </p:cNvSpPr>
          <p:nvPr>
            <p:ph type="body" idx="3"/>
          </p:nvPr>
        </p:nvSpPr>
        <p:spPr>
          <a:xfrm>
            <a:off x="5959744" y="2004325"/>
            <a:ext cx="2727000" cy="2552100"/>
          </a:xfrm>
          <a:prstGeom prst="rect">
            <a:avLst/>
          </a:prstGeom>
          <a:noFill/>
          <a:ln>
            <a:noFill/>
          </a:ln>
        </p:spPr>
        <p:txBody>
          <a:bodyPr spcFirstLastPara="1" wrap="square" lIns="91425" tIns="91425" rIns="91425" bIns="91425" anchor="t" anchorCtr="0">
            <a:noAutofit/>
          </a:bodyPr>
          <a:lstStyle>
            <a:lvl1pPr marL="457200" lvl="0" indent="-298450" algn="l">
              <a:lnSpc>
                <a:spcPct val="115000"/>
              </a:lnSpc>
              <a:spcBef>
                <a:spcPts val="600"/>
              </a:spcBef>
              <a:spcAft>
                <a:spcPts val="0"/>
              </a:spcAft>
              <a:buSzPts val="1100"/>
              <a:buChar char="▪"/>
              <a:defRPr sz="1100"/>
            </a:lvl1pPr>
            <a:lvl2pPr marL="914400" lvl="1" indent="-298450" algn="l">
              <a:lnSpc>
                <a:spcPct val="115000"/>
              </a:lnSpc>
              <a:spcBef>
                <a:spcPts val="0"/>
              </a:spcBef>
              <a:spcAft>
                <a:spcPts val="0"/>
              </a:spcAft>
              <a:buSzPts val="1100"/>
              <a:buChar char="-"/>
              <a:defRPr sz="1100"/>
            </a:lvl2pPr>
            <a:lvl3pPr marL="1371600" lvl="2" indent="-298450" algn="l">
              <a:lnSpc>
                <a:spcPct val="115000"/>
              </a:lnSpc>
              <a:spcBef>
                <a:spcPts val="0"/>
              </a:spcBef>
              <a:spcAft>
                <a:spcPts val="0"/>
              </a:spcAft>
              <a:buSzPts val="1100"/>
              <a:buChar char="-"/>
              <a:defRPr sz="1100"/>
            </a:lvl3pPr>
            <a:lvl4pPr marL="1828800" lvl="3" indent="-298450" algn="l">
              <a:lnSpc>
                <a:spcPct val="115000"/>
              </a:lnSpc>
              <a:spcBef>
                <a:spcPts val="0"/>
              </a:spcBef>
              <a:spcAft>
                <a:spcPts val="0"/>
              </a:spcAft>
              <a:buSzPts val="1100"/>
              <a:buChar char="-"/>
              <a:defRPr sz="1100"/>
            </a:lvl4pPr>
            <a:lvl5pPr marL="2286000" lvl="4" indent="-298450" algn="l">
              <a:lnSpc>
                <a:spcPct val="115000"/>
              </a:lnSpc>
              <a:spcBef>
                <a:spcPts val="0"/>
              </a:spcBef>
              <a:spcAft>
                <a:spcPts val="0"/>
              </a:spcAft>
              <a:buSzPts val="1100"/>
              <a:buChar char="-"/>
              <a:defRPr sz="1100"/>
            </a:lvl5pPr>
            <a:lvl6pPr marL="2743200" lvl="5" indent="-298450" algn="l">
              <a:lnSpc>
                <a:spcPct val="115000"/>
              </a:lnSpc>
              <a:spcBef>
                <a:spcPts val="0"/>
              </a:spcBef>
              <a:spcAft>
                <a:spcPts val="0"/>
              </a:spcAft>
              <a:buSzPts val="1100"/>
              <a:buChar char="-"/>
              <a:defRPr sz="1100"/>
            </a:lvl6pPr>
            <a:lvl7pPr marL="3200400" lvl="6" indent="-298450" algn="l">
              <a:lnSpc>
                <a:spcPct val="115000"/>
              </a:lnSpc>
              <a:spcBef>
                <a:spcPts val="0"/>
              </a:spcBef>
              <a:spcAft>
                <a:spcPts val="0"/>
              </a:spcAft>
              <a:buSzPts val="1100"/>
              <a:buChar char="-"/>
              <a:defRPr sz="1100"/>
            </a:lvl7pPr>
            <a:lvl8pPr marL="3657600" lvl="7" indent="-298450" algn="l">
              <a:lnSpc>
                <a:spcPct val="115000"/>
              </a:lnSpc>
              <a:spcBef>
                <a:spcPts val="0"/>
              </a:spcBef>
              <a:spcAft>
                <a:spcPts val="0"/>
              </a:spcAft>
              <a:buSzPts val="1100"/>
              <a:buChar char="-"/>
              <a:defRPr sz="1100"/>
            </a:lvl8pPr>
            <a:lvl9pPr marL="4114800" lvl="8" indent="-298450" algn="l">
              <a:lnSpc>
                <a:spcPct val="115000"/>
              </a:lnSpc>
              <a:spcBef>
                <a:spcPts val="0"/>
              </a:spcBef>
              <a:spcAft>
                <a:spcPts val="0"/>
              </a:spcAft>
              <a:buSzPts val="1100"/>
              <a:buChar char="-"/>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left">
  <p:cSld name="TITLE_AND_BODY_1_1">
    <p:spTree>
      <p:nvGrpSpPr>
        <p:cNvPr id="1" name="Shape 92"/>
        <p:cNvGrpSpPr/>
        <p:nvPr/>
      </p:nvGrpSpPr>
      <p:grpSpPr>
        <a:xfrm>
          <a:off x="0" y="0"/>
          <a:ext cx="0" cy="0"/>
          <a:chOff x="0" y="0"/>
          <a:chExt cx="0" cy="0"/>
        </a:xfrm>
      </p:grpSpPr>
      <p:sp>
        <p:nvSpPr>
          <p:cNvPr id="93" name="Google Shape;93;p38"/>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8"/>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 name="Google Shape;95;p38"/>
          <p:cNvSpPr txBox="1">
            <a:spLocks noGrp="1"/>
          </p:cNvSpPr>
          <p:nvPr>
            <p:ph type="title"/>
          </p:nvPr>
        </p:nvSpPr>
        <p:spPr>
          <a:xfrm>
            <a:off x="234450" y="575500"/>
            <a:ext cx="2046300" cy="1364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2400"/>
              <a:buNone/>
              <a:defRPr>
                <a:solidFill>
                  <a:schemeClr val="accent4"/>
                </a:solidFill>
              </a:defRPr>
            </a:lvl1pPr>
            <a:lvl2pPr lvl="1" algn="l">
              <a:lnSpc>
                <a:spcPct val="100000"/>
              </a:lnSpc>
              <a:spcBef>
                <a:spcPts val="0"/>
              </a:spcBef>
              <a:spcAft>
                <a:spcPts val="0"/>
              </a:spcAft>
              <a:buClr>
                <a:srgbClr val="F67031"/>
              </a:buClr>
              <a:buSzPts val="2400"/>
              <a:buNone/>
              <a:defRPr>
                <a:solidFill>
                  <a:srgbClr val="F67031"/>
                </a:solidFill>
              </a:defRPr>
            </a:lvl2pPr>
            <a:lvl3pPr lvl="2" algn="l">
              <a:lnSpc>
                <a:spcPct val="100000"/>
              </a:lnSpc>
              <a:spcBef>
                <a:spcPts val="0"/>
              </a:spcBef>
              <a:spcAft>
                <a:spcPts val="0"/>
              </a:spcAft>
              <a:buClr>
                <a:srgbClr val="F67031"/>
              </a:buClr>
              <a:buSzPts val="2400"/>
              <a:buNone/>
              <a:defRPr>
                <a:solidFill>
                  <a:srgbClr val="F67031"/>
                </a:solidFill>
              </a:defRPr>
            </a:lvl3pPr>
            <a:lvl4pPr lvl="3" algn="l">
              <a:lnSpc>
                <a:spcPct val="100000"/>
              </a:lnSpc>
              <a:spcBef>
                <a:spcPts val="0"/>
              </a:spcBef>
              <a:spcAft>
                <a:spcPts val="0"/>
              </a:spcAft>
              <a:buClr>
                <a:srgbClr val="F67031"/>
              </a:buClr>
              <a:buSzPts val="2400"/>
              <a:buNone/>
              <a:defRPr>
                <a:solidFill>
                  <a:srgbClr val="F67031"/>
                </a:solidFill>
              </a:defRPr>
            </a:lvl4pPr>
            <a:lvl5pPr lvl="4" algn="l">
              <a:lnSpc>
                <a:spcPct val="100000"/>
              </a:lnSpc>
              <a:spcBef>
                <a:spcPts val="0"/>
              </a:spcBef>
              <a:spcAft>
                <a:spcPts val="0"/>
              </a:spcAft>
              <a:buClr>
                <a:srgbClr val="F67031"/>
              </a:buClr>
              <a:buSzPts val="2400"/>
              <a:buNone/>
              <a:defRPr>
                <a:solidFill>
                  <a:srgbClr val="F67031"/>
                </a:solidFill>
              </a:defRPr>
            </a:lvl5pPr>
            <a:lvl6pPr lvl="5" algn="l">
              <a:lnSpc>
                <a:spcPct val="100000"/>
              </a:lnSpc>
              <a:spcBef>
                <a:spcPts val="0"/>
              </a:spcBef>
              <a:spcAft>
                <a:spcPts val="0"/>
              </a:spcAft>
              <a:buClr>
                <a:srgbClr val="F67031"/>
              </a:buClr>
              <a:buSzPts val="2400"/>
              <a:buNone/>
              <a:defRPr>
                <a:solidFill>
                  <a:srgbClr val="F67031"/>
                </a:solidFill>
              </a:defRPr>
            </a:lvl6pPr>
            <a:lvl7pPr lvl="6" algn="l">
              <a:lnSpc>
                <a:spcPct val="100000"/>
              </a:lnSpc>
              <a:spcBef>
                <a:spcPts val="0"/>
              </a:spcBef>
              <a:spcAft>
                <a:spcPts val="0"/>
              </a:spcAft>
              <a:buClr>
                <a:srgbClr val="F67031"/>
              </a:buClr>
              <a:buSzPts val="2400"/>
              <a:buNone/>
              <a:defRPr>
                <a:solidFill>
                  <a:srgbClr val="F67031"/>
                </a:solidFill>
              </a:defRPr>
            </a:lvl7pPr>
            <a:lvl8pPr lvl="7" algn="l">
              <a:lnSpc>
                <a:spcPct val="100000"/>
              </a:lnSpc>
              <a:spcBef>
                <a:spcPts val="0"/>
              </a:spcBef>
              <a:spcAft>
                <a:spcPts val="0"/>
              </a:spcAft>
              <a:buClr>
                <a:srgbClr val="F67031"/>
              </a:buClr>
              <a:buSzPts val="2400"/>
              <a:buNone/>
              <a:defRPr>
                <a:solidFill>
                  <a:srgbClr val="F67031"/>
                </a:solidFill>
              </a:defRPr>
            </a:lvl8pPr>
            <a:lvl9pPr lvl="8" algn="l">
              <a:lnSpc>
                <a:spcPct val="100000"/>
              </a:lnSpc>
              <a:spcBef>
                <a:spcPts val="0"/>
              </a:spcBef>
              <a:spcAft>
                <a:spcPts val="0"/>
              </a:spcAft>
              <a:buClr>
                <a:srgbClr val="F67031"/>
              </a:buClr>
              <a:buSzPts val="2400"/>
              <a:buNone/>
              <a:defRPr>
                <a:solidFill>
                  <a:srgbClr val="F67031"/>
                </a:solidFill>
              </a:defRPr>
            </a:lvl9pPr>
          </a:lstStyle>
          <a:p>
            <a:endParaRPr/>
          </a:p>
        </p:txBody>
      </p:sp>
      <p:sp>
        <p:nvSpPr>
          <p:cNvPr id="96" name="Google Shape;96;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38"/>
          <p:cNvSpPr txBox="1">
            <a:spLocks noGrp="1"/>
          </p:cNvSpPr>
          <p:nvPr>
            <p:ph type="body" idx="1"/>
          </p:nvPr>
        </p:nvSpPr>
        <p:spPr>
          <a:xfrm>
            <a:off x="234450" y="2004325"/>
            <a:ext cx="2046300" cy="25521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60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half">
  <p:cSld name="TITLE_AND_BODY_1_1_1">
    <p:spTree>
      <p:nvGrpSpPr>
        <p:cNvPr id="1" name="Shape 98"/>
        <p:cNvGrpSpPr/>
        <p:nvPr/>
      </p:nvGrpSpPr>
      <p:grpSpPr>
        <a:xfrm>
          <a:off x="0" y="0"/>
          <a:ext cx="0" cy="0"/>
          <a:chOff x="0" y="0"/>
          <a:chExt cx="0" cy="0"/>
        </a:xfrm>
      </p:grpSpPr>
      <p:sp>
        <p:nvSpPr>
          <p:cNvPr id="99" name="Google Shape;99;p39"/>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9"/>
          <p:cNvSpPr/>
          <p:nvPr/>
        </p:nvSpPr>
        <p:spPr>
          <a:xfrm>
            <a:off x="4574903"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 name="Google Shape;101;p39"/>
          <p:cNvSpPr txBox="1">
            <a:spLocks noGrp="1"/>
          </p:cNvSpPr>
          <p:nvPr>
            <p:ph type="title"/>
          </p:nvPr>
        </p:nvSpPr>
        <p:spPr>
          <a:xfrm>
            <a:off x="511425" y="575500"/>
            <a:ext cx="3517200" cy="973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2400"/>
              <a:buNone/>
              <a:defRPr>
                <a:solidFill>
                  <a:schemeClr val="accent4"/>
                </a:solidFill>
              </a:defRPr>
            </a:lvl1pPr>
            <a:lvl2pPr lvl="1" algn="l">
              <a:lnSpc>
                <a:spcPct val="100000"/>
              </a:lnSpc>
              <a:spcBef>
                <a:spcPts val="0"/>
              </a:spcBef>
              <a:spcAft>
                <a:spcPts val="0"/>
              </a:spcAft>
              <a:buClr>
                <a:srgbClr val="F67031"/>
              </a:buClr>
              <a:buSzPts val="2400"/>
              <a:buNone/>
              <a:defRPr>
                <a:solidFill>
                  <a:srgbClr val="F67031"/>
                </a:solidFill>
              </a:defRPr>
            </a:lvl2pPr>
            <a:lvl3pPr lvl="2" algn="l">
              <a:lnSpc>
                <a:spcPct val="100000"/>
              </a:lnSpc>
              <a:spcBef>
                <a:spcPts val="0"/>
              </a:spcBef>
              <a:spcAft>
                <a:spcPts val="0"/>
              </a:spcAft>
              <a:buClr>
                <a:srgbClr val="F67031"/>
              </a:buClr>
              <a:buSzPts val="2400"/>
              <a:buNone/>
              <a:defRPr>
                <a:solidFill>
                  <a:srgbClr val="F67031"/>
                </a:solidFill>
              </a:defRPr>
            </a:lvl3pPr>
            <a:lvl4pPr lvl="3" algn="l">
              <a:lnSpc>
                <a:spcPct val="100000"/>
              </a:lnSpc>
              <a:spcBef>
                <a:spcPts val="0"/>
              </a:spcBef>
              <a:spcAft>
                <a:spcPts val="0"/>
              </a:spcAft>
              <a:buClr>
                <a:srgbClr val="F67031"/>
              </a:buClr>
              <a:buSzPts val="2400"/>
              <a:buNone/>
              <a:defRPr>
                <a:solidFill>
                  <a:srgbClr val="F67031"/>
                </a:solidFill>
              </a:defRPr>
            </a:lvl4pPr>
            <a:lvl5pPr lvl="4" algn="l">
              <a:lnSpc>
                <a:spcPct val="100000"/>
              </a:lnSpc>
              <a:spcBef>
                <a:spcPts val="0"/>
              </a:spcBef>
              <a:spcAft>
                <a:spcPts val="0"/>
              </a:spcAft>
              <a:buClr>
                <a:srgbClr val="F67031"/>
              </a:buClr>
              <a:buSzPts val="2400"/>
              <a:buNone/>
              <a:defRPr>
                <a:solidFill>
                  <a:srgbClr val="F67031"/>
                </a:solidFill>
              </a:defRPr>
            </a:lvl5pPr>
            <a:lvl6pPr lvl="5" algn="l">
              <a:lnSpc>
                <a:spcPct val="100000"/>
              </a:lnSpc>
              <a:spcBef>
                <a:spcPts val="0"/>
              </a:spcBef>
              <a:spcAft>
                <a:spcPts val="0"/>
              </a:spcAft>
              <a:buClr>
                <a:srgbClr val="F67031"/>
              </a:buClr>
              <a:buSzPts val="2400"/>
              <a:buNone/>
              <a:defRPr>
                <a:solidFill>
                  <a:srgbClr val="F67031"/>
                </a:solidFill>
              </a:defRPr>
            </a:lvl6pPr>
            <a:lvl7pPr lvl="6" algn="l">
              <a:lnSpc>
                <a:spcPct val="100000"/>
              </a:lnSpc>
              <a:spcBef>
                <a:spcPts val="0"/>
              </a:spcBef>
              <a:spcAft>
                <a:spcPts val="0"/>
              </a:spcAft>
              <a:buClr>
                <a:srgbClr val="F67031"/>
              </a:buClr>
              <a:buSzPts val="2400"/>
              <a:buNone/>
              <a:defRPr>
                <a:solidFill>
                  <a:srgbClr val="F67031"/>
                </a:solidFill>
              </a:defRPr>
            </a:lvl7pPr>
            <a:lvl8pPr lvl="7" algn="l">
              <a:lnSpc>
                <a:spcPct val="100000"/>
              </a:lnSpc>
              <a:spcBef>
                <a:spcPts val="0"/>
              </a:spcBef>
              <a:spcAft>
                <a:spcPts val="0"/>
              </a:spcAft>
              <a:buClr>
                <a:srgbClr val="F67031"/>
              </a:buClr>
              <a:buSzPts val="2400"/>
              <a:buNone/>
              <a:defRPr>
                <a:solidFill>
                  <a:srgbClr val="F67031"/>
                </a:solidFill>
              </a:defRPr>
            </a:lvl8pPr>
            <a:lvl9pPr lvl="8" algn="l">
              <a:lnSpc>
                <a:spcPct val="100000"/>
              </a:lnSpc>
              <a:spcBef>
                <a:spcPts val="0"/>
              </a:spcBef>
              <a:spcAft>
                <a:spcPts val="0"/>
              </a:spcAft>
              <a:buClr>
                <a:srgbClr val="F67031"/>
              </a:buClr>
              <a:buSzPts val="2400"/>
              <a:buNone/>
              <a:defRPr>
                <a:solidFill>
                  <a:srgbClr val="F67031"/>
                </a:solidFill>
              </a:defRPr>
            </a:lvl9pPr>
          </a:lstStyle>
          <a:p>
            <a:endParaRPr/>
          </a:p>
        </p:txBody>
      </p:sp>
      <p:sp>
        <p:nvSpPr>
          <p:cNvPr id="102" name="Google Shape;102;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39"/>
          <p:cNvSpPr txBox="1">
            <a:spLocks noGrp="1"/>
          </p:cNvSpPr>
          <p:nvPr>
            <p:ph type="body" idx="1"/>
          </p:nvPr>
        </p:nvSpPr>
        <p:spPr>
          <a:xfrm>
            <a:off x="511425" y="1598600"/>
            <a:ext cx="3517200" cy="2957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60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04"/>
        <p:cNvGrpSpPr/>
        <p:nvPr/>
      </p:nvGrpSpPr>
      <p:grpSpPr>
        <a:xfrm>
          <a:off x="0" y="0"/>
          <a:ext cx="0" cy="0"/>
          <a:chOff x="0" y="0"/>
          <a:chExt cx="0" cy="0"/>
        </a:xfrm>
      </p:grpSpPr>
      <p:sp>
        <p:nvSpPr>
          <p:cNvPr id="105" name="Google Shape;105;p40"/>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40"/>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0"/>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08" name="Google Shape;108;p40"/>
          <p:cNvSpPr txBox="1">
            <a:spLocks noGrp="1"/>
          </p:cNvSpPr>
          <p:nvPr>
            <p:ph type="body" idx="1"/>
          </p:nvPr>
        </p:nvSpPr>
        <p:spPr>
          <a:xfrm>
            <a:off x="3062200" y="575500"/>
            <a:ext cx="2730000" cy="3981000"/>
          </a:xfrm>
          <a:prstGeom prst="rect">
            <a:avLst/>
          </a:prstGeom>
          <a:noFill/>
          <a:ln>
            <a:noFill/>
          </a:ln>
        </p:spPr>
        <p:txBody>
          <a:bodyPr spcFirstLastPara="1" wrap="square" lIns="91425" tIns="91425" rIns="91425" bIns="91425" anchor="t" anchorCtr="0">
            <a:noAutofit/>
          </a:bodyPr>
          <a:lstStyle>
            <a:lvl1pPr marL="457200" lvl="0" indent="-298450" algn="l">
              <a:lnSpc>
                <a:spcPct val="115000"/>
              </a:lnSpc>
              <a:spcBef>
                <a:spcPts val="600"/>
              </a:spcBef>
              <a:spcAft>
                <a:spcPts val="0"/>
              </a:spcAft>
              <a:buSzPts val="1100"/>
              <a:buChar char="▪"/>
              <a:defRPr sz="1100"/>
            </a:lvl1pPr>
            <a:lvl2pPr marL="914400" lvl="1" indent="-298450" algn="l">
              <a:lnSpc>
                <a:spcPct val="115000"/>
              </a:lnSpc>
              <a:spcBef>
                <a:spcPts val="0"/>
              </a:spcBef>
              <a:spcAft>
                <a:spcPts val="0"/>
              </a:spcAft>
              <a:buSzPts val="1100"/>
              <a:buChar char="-"/>
              <a:defRPr sz="1100"/>
            </a:lvl2pPr>
            <a:lvl3pPr marL="1371600" lvl="2" indent="-298450" algn="l">
              <a:lnSpc>
                <a:spcPct val="115000"/>
              </a:lnSpc>
              <a:spcBef>
                <a:spcPts val="0"/>
              </a:spcBef>
              <a:spcAft>
                <a:spcPts val="0"/>
              </a:spcAft>
              <a:buSzPts val="1100"/>
              <a:buChar char="-"/>
              <a:defRPr sz="1100"/>
            </a:lvl3pPr>
            <a:lvl4pPr marL="1828800" lvl="3" indent="-298450" algn="l">
              <a:lnSpc>
                <a:spcPct val="115000"/>
              </a:lnSpc>
              <a:spcBef>
                <a:spcPts val="0"/>
              </a:spcBef>
              <a:spcAft>
                <a:spcPts val="0"/>
              </a:spcAft>
              <a:buSzPts val="1100"/>
              <a:buChar char="-"/>
              <a:defRPr sz="1100"/>
            </a:lvl4pPr>
            <a:lvl5pPr marL="2286000" lvl="4" indent="-298450" algn="l">
              <a:lnSpc>
                <a:spcPct val="115000"/>
              </a:lnSpc>
              <a:spcBef>
                <a:spcPts val="0"/>
              </a:spcBef>
              <a:spcAft>
                <a:spcPts val="0"/>
              </a:spcAft>
              <a:buSzPts val="1100"/>
              <a:buChar char="-"/>
              <a:defRPr sz="1100"/>
            </a:lvl5pPr>
            <a:lvl6pPr marL="2743200" lvl="5" indent="-298450" algn="l">
              <a:lnSpc>
                <a:spcPct val="115000"/>
              </a:lnSpc>
              <a:spcBef>
                <a:spcPts val="0"/>
              </a:spcBef>
              <a:spcAft>
                <a:spcPts val="0"/>
              </a:spcAft>
              <a:buSzPts val="1100"/>
              <a:buChar char="-"/>
              <a:defRPr sz="1100"/>
            </a:lvl6pPr>
            <a:lvl7pPr marL="3200400" lvl="6" indent="-298450" algn="l">
              <a:lnSpc>
                <a:spcPct val="115000"/>
              </a:lnSpc>
              <a:spcBef>
                <a:spcPts val="0"/>
              </a:spcBef>
              <a:spcAft>
                <a:spcPts val="0"/>
              </a:spcAft>
              <a:buSzPts val="1100"/>
              <a:buChar char="-"/>
              <a:defRPr sz="1100"/>
            </a:lvl7pPr>
            <a:lvl8pPr marL="3657600" lvl="7" indent="-298450" algn="l">
              <a:lnSpc>
                <a:spcPct val="115000"/>
              </a:lnSpc>
              <a:spcBef>
                <a:spcPts val="0"/>
              </a:spcBef>
              <a:spcAft>
                <a:spcPts val="0"/>
              </a:spcAft>
              <a:buSzPts val="1100"/>
              <a:buChar char="-"/>
              <a:defRPr sz="1100"/>
            </a:lvl8pPr>
            <a:lvl9pPr marL="4114800" lvl="8" indent="-298450" algn="l">
              <a:lnSpc>
                <a:spcPct val="115000"/>
              </a:lnSpc>
              <a:spcBef>
                <a:spcPts val="0"/>
              </a:spcBef>
              <a:spcAft>
                <a:spcPts val="0"/>
              </a:spcAft>
              <a:buSzPts val="1100"/>
              <a:buChar char="-"/>
              <a:defRPr sz="1100"/>
            </a:lvl9pPr>
          </a:lstStyle>
          <a:p>
            <a:endParaRPr/>
          </a:p>
        </p:txBody>
      </p:sp>
      <p:sp>
        <p:nvSpPr>
          <p:cNvPr id="109" name="Google Shape;109;p40"/>
          <p:cNvSpPr txBox="1">
            <a:spLocks noGrp="1"/>
          </p:cNvSpPr>
          <p:nvPr>
            <p:ph type="body" idx="2"/>
          </p:nvPr>
        </p:nvSpPr>
        <p:spPr>
          <a:xfrm>
            <a:off x="5956701" y="575500"/>
            <a:ext cx="2730000" cy="3981000"/>
          </a:xfrm>
          <a:prstGeom prst="rect">
            <a:avLst/>
          </a:prstGeom>
          <a:noFill/>
          <a:ln>
            <a:noFill/>
          </a:ln>
        </p:spPr>
        <p:txBody>
          <a:bodyPr spcFirstLastPara="1" wrap="square" lIns="91425" tIns="91425" rIns="91425" bIns="91425" anchor="t" anchorCtr="0">
            <a:noAutofit/>
          </a:bodyPr>
          <a:lstStyle>
            <a:lvl1pPr marL="457200" lvl="0" indent="-298450" algn="l">
              <a:lnSpc>
                <a:spcPct val="115000"/>
              </a:lnSpc>
              <a:spcBef>
                <a:spcPts val="600"/>
              </a:spcBef>
              <a:spcAft>
                <a:spcPts val="0"/>
              </a:spcAft>
              <a:buSzPts val="1100"/>
              <a:buChar char="▪"/>
              <a:defRPr sz="1100"/>
            </a:lvl1pPr>
            <a:lvl2pPr marL="914400" lvl="1" indent="-298450" algn="l">
              <a:lnSpc>
                <a:spcPct val="115000"/>
              </a:lnSpc>
              <a:spcBef>
                <a:spcPts val="0"/>
              </a:spcBef>
              <a:spcAft>
                <a:spcPts val="0"/>
              </a:spcAft>
              <a:buSzPts val="1100"/>
              <a:buChar char="-"/>
              <a:defRPr sz="1100"/>
            </a:lvl2pPr>
            <a:lvl3pPr marL="1371600" lvl="2" indent="-298450" algn="l">
              <a:lnSpc>
                <a:spcPct val="115000"/>
              </a:lnSpc>
              <a:spcBef>
                <a:spcPts val="0"/>
              </a:spcBef>
              <a:spcAft>
                <a:spcPts val="0"/>
              </a:spcAft>
              <a:buSzPts val="1100"/>
              <a:buChar char="-"/>
              <a:defRPr sz="1100"/>
            </a:lvl3pPr>
            <a:lvl4pPr marL="1828800" lvl="3" indent="-298450" algn="l">
              <a:lnSpc>
                <a:spcPct val="115000"/>
              </a:lnSpc>
              <a:spcBef>
                <a:spcPts val="0"/>
              </a:spcBef>
              <a:spcAft>
                <a:spcPts val="0"/>
              </a:spcAft>
              <a:buSzPts val="1100"/>
              <a:buChar char="-"/>
              <a:defRPr sz="1100"/>
            </a:lvl4pPr>
            <a:lvl5pPr marL="2286000" lvl="4" indent="-298450" algn="l">
              <a:lnSpc>
                <a:spcPct val="115000"/>
              </a:lnSpc>
              <a:spcBef>
                <a:spcPts val="0"/>
              </a:spcBef>
              <a:spcAft>
                <a:spcPts val="0"/>
              </a:spcAft>
              <a:buSzPts val="1100"/>
              <a:buChar char="-"/>
              <a:defRPr sz="1100"/>
            </a:lvl5pPr>
            <a:lvl6pPr marL="2743200" lvl="5" indent="-298450" algn="l">
              <a:lnSpc>
                <a:spcPct val="115000"/>
              </a:lnSpc>
              <a:spcBef>
                <a:spcPts val="0"/>
              </a:spcBef>
              <a:spcAft>
                <a:spcPts val="0"/>
              </a:spcAft>
              <a:buSzPts val="1100"/>
              <a:buChar char="-"/>
              <a:defRPr sz="1100"/>
            </a:lvl6pPr>
            <a:lvl7pPr marL="3200400" lvl="6" indent="-298450" algn="l">
              <a:lnSpc>
                <a:spcPct val="115000"/>
              </a:lnSpc>
              <a:spcBef>
                <a:spcPts val="0"/>
              </a:spcBef>
              <a:spcAft>
                <a:spcPts val="0"/>
              </a:spcAft>
              <a:buSzPts val="1100"/>
              <a:buChar char="-"/>
              <a:defRPr sz="1100"/>
            </a:lvl7pPr>
            <a:lvl8pPr marL="3657600" lvl="7" indent="-298450" algn="l">
              <a:lnSpc>
                <a:spcPct val="115000"/>
              </a:lnSpc>
              <a:spcBef>
                <a:spcPts val="0"/>
              </a:spcBef>
              <a:spcAft>
                <a:spcPts val="0"/>
              </a:spcAft>
              <a:buSzPts val="1100"/>
              <a:buChar char="-"/>
              <a:defRPr sz="1100"/>
            </a:lvl8pPr>
            <a:lvl9pPr marL="4114800" lvl="8" indent="-298450" algn="l">
              <a:lnSpc>
                <a:spcPct val="115000"/>
              </a:lnSpc>
              <a:spcBef>
                <a:spcPts val="0"/>
              </a:spcBef>
              <a:spcAft>
                <a:spcPts val="0"/>
              </a:spcAft>
              <a:buSzPts val="1100"/>
              <a:buChar char="-"/>
              <a:defRPr sz="1100"/>
            </a:lvl9pPr>
          </a:lstStyle>
          <a:p>
            <a:endParaRPr/>
          </a:p>
        </p:txBody>
      </p:sp>
      <p:sp>
        <p:nvSpPr>
          <p:cNvPr id="110" name="Google Shape;11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1"/>
        <p:cNvGrpSpPr/>
        <p:nvPr/>
      </p:nvGrpSpPr>
      <p:grpSpPr>
        <a:xfrm>
          <a:off x="0" y="0"/>
          <a:ext cx="0" cy="0"/>
          <a:chOff x="0" y="0"/>
          <a:chExt cx="0" cy="0"/>
        </a:xfrm>
      </p:grpSpPr>
      <p:sp>
        <p:nvSpPr>
          <p:cNvPr id="112" name="Google Shape;112;p4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3" name="Google Shape;113;p4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4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15" name="Google Shape;115;p41"/>
          <p:cNvSpPr txBox="1">
            <a:spLocks noGrp="1"/>
          </p:cNvSpPr>
          <p:nvPr>
            <p:ph type="body" idx="1"/>
          </p:nvPr>
        </p:nvSpPr>
        <p:spPr>
          <a:xfrm>
            <a:off x="3069325" y="575500"/>
            <a:ext cx="1789800" cy="3981000"/>
          </a:xfrm>
          <a:prstGeom prst="rect">
            <a:avLst/>
          </a:prstGeom>
          <a:noFill/>
          <a:ln>
            <a:noFill/>
          </a:ln>
        </p:spPr>
        <p:txBody>
          <a:bodyPr spcFirstLastPara="1" wrap="square" lIns="91425" tIns="91425" rIns="91425" bIns="91425" anchor="t" anchorCtr="0">
            <a:noAutofit/>
          </a:bodyPr>
          <a:lstStyle>
            <a:lvl1pPr marL="457200" lvl="0" indent="-285750" algn="l">
              <a:lnSpc>
                <a:spcPct val="115000"/>
              </a:lnSpc>
              <a:spcBef>
                <a:spcPts val="60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16" name="Google Shape;116;p41"/>
          <p:cNvSpPr txBox="1">
            <a:spLocks noGrp="1"/>
          </p:cNvSpPr>
          <p:nvPr>
            <p:ph type="body" idx="2"/>
          </p:nvPr>
        </p:nvSpPr>
        <p:spPr>
          <a:xfrm>
            <a:off x="4951006" y="575500"/>
            <a:ext cx="1789800" cy="3981000"/>
          </a:xfrm>
          <a:prstGeom prst="rect">
            <a:avLst/>
          </a:prstGeom>
          <a:noFill/>
          <a:ln>
            <a:noFill/>
          </a:ln>
        </p:spPr>
        <p:txBody>
          <a:bodyPr spcFirstLastPara="1" wrap="square" lIns="91425" tIns="91425" rIns="91425" bIns="91425" anchor="t" anchorCtr="0">
            <a:noAutofit/>
          </a:bodyPr>
          <a:lstStyle>
            <a:lvl1pPr marL="457200" lvl="0" indent="-285750" algn="l">
              <a:lnSpc>
                <a:spcPct val="115000"/>
              </a:lnSpc>
              <a:spcBef>
                <a:spcPts val="60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17" name="Google Shape;117;p41"/>
          <p:cNvSpPr txBox="1">
            <a:spLocks noGrp="1"/>
          </p:cNvSpPr>
          <p:nvPr>
            <p:ph type="body" idx="3"/>
          </p:nvPr>
        </p:nvSpPr>
        <p:spPr>
          <a:xfrm>
            <a:off x="6832686" y="575500"/>
            <a:ext cx="1789800" cy="3981000"/>
          </a:xfrm>
          <a:prstGeom prst="rect">
            <a:avLst/>
          </a:prstGeom>
          <a:noFill/>
          <a:ln>
            <a:noFill/>
          </a:ln>
        </p:spPr>
        <p:txBody>
          <a:bodyPr spcFirstLastPara="1" wrap="square" lIns="91425" tIns="91425" rIns="91425" bIns="91425" anchor="t" anchorCtr="0">
            <a:noAutofit/>
          </a:bodyPr>
          <a:lstStyle>
            <a:lvl1pPr marL="457200" lvl="0" indent="-285750" algn="l">
              <a:lnSpc>
                <a:spcPct val="115000"/>
              </a:lnSpc>
              <a:spcBef>
                <a:spcPts val="600"/>
              </a:spcBef>
              <a:spcAft>
                <a:spcPts val="0"/>
              </a:spcAft>
              <a:buSzPts val="900"/>
              <a:buChar char="▪"/>
              <a:defRPr sz="900"/>
            </a:lvl1pPr>
            <a:lvl2pPr marL="914400" lvl="1" indent="-285750" algn="l">
              <a:lnSpc>
                <a:spcPct val="115000"/>
              </a:lnSpc>
              <a:spcBef>
                <a:spcPts val="0"/>
              </a:spcBef>
              <a:spcAft>
                <a:spcPts val="0"/>
              </a:spcAft>
              <a:buSzPts val="900"/>
              <a:buChar char="-"/>
              <a:defRPr sz="900"/>
            </a:lvl2pPr>
            <a:lvl3pPr marL="1371600" lvl="2" indent="-285750" algn="l">
              <a:lnSpc>
                <a:spcPct val="115000"/>
              </a:lnSpc>
              <a:spcBef>
                <a:spcPts val="0"/>
              </a:spcBef>
              <a:spcAft>
                <a:spcPts val="0"/>
              </a:spcAft>
              <a:buSzPts val="900"/>
              <a:buChar char="-"/>
              <a:defRPr sz="900"/>
            </a:lvl3pPr>
            <a:lvl4pPr marL="1828800" lvl="3" indent="-285750" algn="l">
              <a:lnSpc>
                <a:spcPct val="115000"/>
              </a:lnSpc>
              <a:spcBef>
                <a:spcPts val="0"/>
              </a:spcBef>
              <a:spcAft>
                <a:spcPts val="0"/>
              </a:spcAft>
              <a:buSzPts val="900"/>
              <a:buChar char="-"/>
              <a:defRPr sz="900"/>
            </a:lvl4pPr>
            <a:lvl5pPr marL="2286000" lvl="4" indent="-285750" algn="l">
              <a:lnSpc>
                <a:spcPct val="115000"/>
              </a:lnSpc>
              <a:spcBef>
                <a:spcPts val="0"/>
              </a:spcBef>
              <a:spcAft>
                <a:spcPts val="0"/>
              </a:spcAft>
              <a:buSzPts val="900"/>
              <a:buChar char="-"/>
              <a:defRPr sz="900"/>
            </a:lvl5pPr>
            <a:lvl6pPr marL="2743200" lvl="5" indent="-285750" algn="l">
              <a:lnSpc>
                <a:spcPct val="115000"/>
              </a:lnSpc>
              <a:spcBef>
                <a:spcPts val="0"/>
              </a:spcBef>
              <a:spcAft>
                <a:spcPts val="0"/>
              </a:spcAft>
              <a:buSzPts val="900"/>
              <a:buChar char="-"/>
              <a:defRPr sz="900"/>
            </a:lvl6pPr>
            <a:lvl7pPr marL="3200400" lvl="6" indent="-285750" algn="l">
              <a:lnSpc>
                <a:spcPct val="115000"/>
              </a:lnSpc>
              <a:spcBef>
                <a:spcPts val="0"/>
              </a:spcBef>
              <a:spcAft>
                <a:spcPts val="0"/>
              </a:spcAft>
              <a:buSzPts val="900"/>
              <a:buChar char="-"/>
              <a:defRPr sz="900"/>
            </a:lvl7pPr>
            <a:lvl8pPr marL="3657600" lvl="7" indent="-285750" algn="l">
              <a:lnSpc>
                <a:spcPct val="115000"/>
              </a:lnSpc>
              <a:spcBef>
                <a:spcPts val="0"/>
              </a:spcBef>
              <a:spcAft>
                <a:spcPts val="0"/>
              </a:spcAft>
              <a:buSzPts val="900"/>
              <a:buChar char="-"/>
              <a:defRPr sz="900"/>
            </a:lvl8pPr>
            <a:lvl9pPr marL="4114800" lvl="8" indent="-285750" algn="l">
              <a:lnSpc>
                <a:spcPct val="115000"/>
              </a:lnSpc>
              <a:spcBef>
                <a:spcPts val="0"/>
              </a:spcBef>
              <a:spcAft>
                <a:spcPts val="0"/>
              </a:spcAft>
              <a:buSzPts val="900"/>
              <a:buChar char="-"/>
              <a:defRPr sz="900"/>
            </a:lvl9pPr>
          </a:lstStyle>
          <a:p>
            <a:endParaRPr/>
          </a:p>
        </p:txBody>
      </p:sp>
      <p:sp>
        <p:nvSpPr>
          <p:cNvPr id="118" name="Google Shape;118;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
        <p:cNvGrpSpPr/>
        <p:nvPr/>
      </p:nvGrpSpPr>
      <p:grpSpPr>
        <a:xfrm>
          <a:off x="0" y="0"/>
          <a:ext cx="0" cy="0"/>
          <a:chOff x="0" y="0"/>
          <a:chExt cx="0" cy="0"/>
        </a:xfrm>
      </p:grpSpPr>
      <p:sp>
        <p:nvSpPr>
          <p:cNvPr id="120" name="Google Shape;120;p42"/>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 name="Google Shape;121;p42"/>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23" name="Google Shape;123;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
        <p:cNvGrpSpPr/>
        <p:nvPr/>
      </p:nvGrpSpPr>
      <p:grpSpPr>
        <a:xfrm>
          <a:off x="0" y="0"/>
          <a:ext cx="0" cy="0"/>
          <a:chOff x="0" y="0"/>
          <a:chExt cx="0" cy="0"/>
        </a:xfrm>
      </p:grpSpPr>
      <p:sp>
        <p:nvSpPr>
          <p:cNvPr id="15" name="Google Shape;15;p27"/>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 name="Google Shape;16;p27"/>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7"/>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 name="Google Shape;18;p27"/>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600"/>
              </a:spcBef>
              <a:spcAft>
                <a:spcPts val="0"/>
              </a:spcAft>
              <a:buSzPts val="14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0"/>
        <p:cNvGrpSpPr/>
        <p:nvPr/>
      </p:nvGrpSpPr>
      <p:grpSpPr>
        <a:xfrm>
          <a:off x="0" y="0"/>
          <a:ext cx="0" cy="0"/>
          <a:chOff x="0" y="0"/>
          <a:chExt cx="0" cy="0"/>
        </a:xfrm>
      </p:grpSpPr>
      <p:sp>
        <p:nvSpPr>
          <p:cNvPr id="21" name="Google Shape;21;p28"/>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8"/>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 name="Google Shape;23;p28"/>
          <p:cNvSpPr txBox="1">
            <a:spLocks noGrp="1"/>
          </p:cNvSpPr>
          <p:nvPr>
            <p:ph type="ctrTitle"/>
          </p:nvPr>
        </p:nvSpPr>
        <p:spPr>
          <a:xfrm>
            <a:off x="277100" y="284200"/>
            <a:ext cx="2024100" cy="367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4"/>
              </a:buClr>
              <a:buSzPts val="2400"/>
              <a:buNone/>
              <a:defRPr>
                <a:solidFill>
                  <a:schemeClr val="accent4"/>
                </a:solidFill>
              </a:defRPr>
            </a:lvl1pPr>
            <a:lvl2pPr lvl="1" algn="l">
              <a:lnSpc>
                <a:spcPct val="100000"/>
              </a:lnSpc>
              <a:spcBef>
                <a:spcPts val="0"/>
              </a:spcBef>
              <a:spcAft>
                <a:spcPts val="0"/>
              </a:spcAft>
              <a:buClr>
                <a:srgbClr val="F67031"/>
              </a:buClr>
              <a:buSzPts val="2400"/>
              <a:buNone/>
              <a:defRPr>
                <a:solidFill>
                  <a:srgbClr val="F67031"/>
                </a:solidFill>
              </a:defRPr>
            </a:lvl2pPr>
            <a:lvl3pPr lvl="2" algn="l">
              <a:lnSpc>
                <a:spcPct val="100000"/>
              </a:lnSpc>
              <a:spcBef>
                <a:spcPts val="0"/>
              </a:spcBef>
              <a:spcAft>
                <a:spcPts val="0"/>
              </a:spcAft>
              <a:buClr>
                <a:srgbClr val="F67031"/>
              </a:buClr>
              <a:buSzPts val="2400"/>
              <a:buNone/>
              <a:defRPr>
                <a:solidFill>
                  <a:srgbClr val="F67031"/>
                </a:solidFill>
              </a:defRPr>
            </a:lvl3pPr>
            <a:lvl4pPr lvl="3" algn="l">
              <a:lnSpc>
                <a:spcPct val="100000"/>
              </a:lnSpc>
              <a:spcBef>
                <a:spcPts val="0"/>
              </a:spcBef>
              <a:spcAft>
                <a:spcPts val="0"/>
              </a:spcAft>
              <a:buClr>
                <a:srgbClr val="F67031"/>
              </a:buClr>
              <a:buSzPts val="2400"/>
              <a:buNone/>
              <a:defRPr>
                <a:solidFill>
                  <a:srgbClr val="F67031"/>
                </a:solidFill>
              </a:defRPr>
            </a:lvl4pPr>
            <a:lvl5pPr lvl="4" algn="l">
              <a:lnSpc>
                <a:spcPct val="100000"/>
              </a:lnSpc>
              <a:spcBef>
                <a:spcPts val="0"/>
              </a:spcBef>
              <a:spcAft>
                <a:spcPts val="0"/>
              </a:spcAft>
              <a:buClr>
                <a:srgbClr val="F67031"/>
              </a:buClr>
              <a:buSzPts val="2400"/>
              <a:buNone/>
              <a:defRPr>
                <a:solidFill>
                  <a:srgbClr val="F67031"/>
                </a:solidFill>
              </a:defRPr>
            </a:lvl5pPr>
            <a:lvl6pPr lvl="5" algn="l">
              <a:lnSpc>
                <a:spcPct val="100000"/>
              </a:lnSpc>
              <a:spcBef>
                <a:spcPts val="0"/>
              </a:spcBef>
              <a:spcAft>
                <a:spcPts val="0"/>
              </a:spcAft>
              <a:buClr>
                <a:srgbClr val="F67031"/>
              </a:buClr>
              <a:buSzPts val="2400"/>
              <a:buNone/>
              <a:defRPr>
                <a:solidFill>
                  <a:srgbClr val="F67031"/>
                </a:solidFill>
              </a:defRPr>
            </a:lvl6pPr>
            <a:lvl7pPr lvl="6" algn="l">
              <a:lnSpc>
                <a:spcPct val="100000"/>
              </a:lnSpc>
              <a:spcBef>
                <a:spcPts val="0"/>
              </a:spcBef>
              <a:spcAft>
                <a:spcPts val="0"/>
              </a:spcAft>
              <a:buClr>
                <a:srgbClr val="F67031"/>
              </a:buClr>
              <a:buSzPts val="2400"/>
              <a:buNone/>
              <a:defRPr>
                <a:solidFill>
                  <a:srgbClr val="F67031"/>
                </a:solidFill>
              </a:defRPr>
            </a:lvl7pPr>
            <a:lvl8pPr lvl="7" algn="l">
              <a:lnSpc>
                <a:spcPct val="100000"/>
              </a:lnSpc>
              <a:spcBef>
                <a:spcPts val="0"/>
              </a:spcBef>
              <a:spcAft>
                <a:spcPts val="0"/>
              </a:spcAft>
              <a:buClr>
                <a:srgbClr val="F67031"/>
              </a:buClr>
              <a:buSzPts val="2400"/>
              <a:buNone/>
              <a:defRPr>
                <a:solidFill>
                  <a:srgbClr val="F67031"/>
                </a:solidFill>
              </a:defRPr>
            </a:lvl8pPr>
            <a:lvl9pPr lvl="8" algn="l">
              <a:lnSpc>
                <a:spcPct val="100000"/>
              </a:lnSpc>
              <a:spcBef>
                <a:spcPts val="0"/>
              </a:spcBef>
              <a:spcAft>
                <a:spcPts val="0"/>
              </a:spcAft>
              <a:buClr>
                <a:srgbClr val="F67031"/>
              </a:buClr>
              <a:buSzPts val="2400"/>
              <a:buNone/>
              <a:defRPr>
                <a:solidFill>
                  <a:srgbClr val="F67031"/>
                </a:solidFill>
              </a:defRPr>
            </a:lvl9pPr>
          </a:lstStyle>
          <a:p>
            <a:endParaRPr/>
          </a:p>
        </p:txBody>
      </p:sp>
      <p:sp>
        <p:nvSpPr>
          <p:cNvPr id="24" name="Google Shape;24;p28"/>
          <p:cNvSpPr txBox="1">
            <a:spLocks noGrp="1"/>
          </p:cNvSpPr>
          <p:nvPr>
            <p:ph type="subTitle" idx="1"/>
          </p:nvPr>
        </p:nvSpPr>
        <p:spPr>
          <a:xfrm>
            <a:off x="277100" y="3983050"/>
            <a:ext cx="2024100" cy="78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algn="l">
              <a:lnSpc>
                <a:spcPct val="115000"/>
              </a:lnSpc>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endParaRPr/>
          </a:p>
        </p:txBody>
      </p:sp>
      <p:sp>
        <p:nvSpPr>
          <p:cNvPr id="25" name="Google Shape;25;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ITLE_1_2">
    <p:spTree>
      <p:nvGrpSpPr>
        <p:cNvPr id="1" name="Shape 28"/>
        <p:cNvGrpSpPr/>
        <p:nvPr/>
      </p:nvGrpSpPr>
      <p:grpSpPr>
        <a:xfrm>
          <a:off x="0" y="0"/>
          <a:ext cx="0" cy="0"/>
          <a:chOff x="0" y="0"/>
          <a:chExt cx="0" cy="0"/>
        </a:xfrm>
      </p:grpSpPr>
      <p:sp>
        <p:nvSpPr>
          <p:cNvPr id="29" name="Google Shape;29;p30"/>
          <p:cNvSpPr/>
          <p:nvPr/>
        </p:nvSpPr>
        <p:spPr>
          <a:xfrm flipH="1">
            <a:off x="4568412"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0"/>
          <p:cNvSpPr txBox="1">
            <a:spLocks noGrp="1"/>
          </p:cNvSpPr>
          <p:nvPr>
            <p:ph type="subTitle" idx="1"/>
          </p:nvPr>
        </p:nvSpPr>
        <p:spPr>
          <a:xfrm>
            <a:off x="646550" y="1989500"/>
            <a:ext cx="3246900" cy="2126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400"/>
              <a:buFont typeface="Georgia"/>
              <a:buNone/>
              <a:defRPr i="1">
                <a:solidFill>
                  <a:srgbClr val="FFFFFF"/>
                </a:solidFill>
                <a:latin typeface="Georgia"/>
                <a:ea typeface="Georgia"/>
                <a:cs typeface="Georgia"/>
                <a:sym typeface="Georgia"/>
              </a:defRPr>
            </a:lvl1pPr>
            <a:lvl2pPr lvl="1"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2pPr>
            <a:lvl3pPr lvl="2"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3pPr>
            <a:lvl4pPr lvl="3"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4pPr>
            <a:lvl5pPr lvl="4"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5pPr>
            <a:lvl6pPr lvl="5"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6pPr>
            <a:lvl7pPr lvl="6"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7pPr>
            <a:lvl8pPr lvl="7"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8pPr>
            <a:lvl9pPr lvl="8" algn="l">
              <a:lnSpc>
                <a:spcPct val="115000"/>
              </a:lnSpc>
              <a:spcBef>
                <a:spcPts val="0"/>
              </a:spcBef>
              <a:spcAft>
                <a:spcPts val="0"/>
              </a:spcAft>
              <a:buClr>
                <a:srgbClr val="FFFFFF"/>
              </a:buClr>
              <a:buSzPts val="3000"/>
              <a:buFont typeface="Georgia"/>
              <a:buNone/>
              <a:defRPr sz="3000" i="1">
                <a:solidFill>
                  <a:srgbClr val="FFFFFF"/>
                </a:solidFill>
                <a:latin typeface="Georgia"/>
                <a:ea typeface="Georgia"/>
                <a:cs typeface="Georgia"/>
                <a:sym typeface="Georgia"/>
              </a:defRPr>
            </a:lvl9pPr>
          </a:lstStyle>
          <a:p>
            <a:endParaRPr/>
          </a:p>
        </p:txBody>
      </p:sp>
      <p:sp>
        <p:nvSpPr>
          <p:cNvPr id="31" name="Google Shape;31;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30"/>
          <p:cNvSpPr/>
          <p:nvPr/>
        </p:nvSpPr>
        <p:spPr>
          <a:xfrm flipH="1">
            <a:off x="4455300"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 name="Google Shape;33;p30"/>
          <p:cNvSpPr txBox="1">
            <a:spLocks noGrp="1"/>
          </p:cNvSpPr>
          <p:nvPr>
            <p:ph type="body" idx="2"/>
          </p:nvPr>
        </p:nvSpPr>
        <p:spPr>
          <a:xfrm>
            <a:off x="5130225" y="1016000"/>
            <a:ext cx="3470700" cy="3099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4"/>
              </a:buClr>
              <a:buSzPts val="1800"/>
              <a:buAutoNum type="arabicPeriod"/>
              <a:defRPr sz="1800"/>
            </a:lvl1pPr>
            <a:lvl2pPr marL="914400" lvl="1" indent="-317500" algn="l">
              <a:lnSpc>
                <a:spcPct val="115000"/>
              </a:lnSpc>
              <a:spcBef>
                <a:spcPts val="1000"/>
              </a:spcBef>
              <a:spcAft>
                <a:spcPts val="0"/>
              </a:spcAft>
              <a:buSzPts val="1400"/>
              <a:buAutoNum type="alphaLcPeriod"/>
              <a:defRPr>
                <a:solidFill>
                  <a:srgbClr val="999999"/>
                </a:solidFill>
              </a:defRPr>
            </a:lvl2pPr>
            <a:lvl3pPr marL="1371600" lvl="2" indent="-317500" algn="l">
              <a:lnSpc>
                <a:spcPct val="115000"/>
              </a:lnSpc>
              <a:spcBef>
                <a:spcPts val="1000"/>
              </a:spcBef>
              <a:spcAft>
                <a:spcPts val="0"/>
              </a:spcAft>
              <a:buSzPts val="1400"/>
              <a:buAutoNum type="romanLcPeriod"/>
              <a:defRPr>
                <a:solidFill>
                  <a:srgbClr val="999999"/>
                </a:solidFill>
              </a:defRPr>
            </a:lvl3pPr>
            <a:lvl4pPr marL="1828800" lvl="3" indent="-317500" algn="l">
              <a:lnSpc>
                <a:spcPct val="115000"/>
              </a:lnSpc>
              <a:spcBef>
                <a:spcPts val="1000"/>
              </a:spcBef>
              <a:spcAft>
                <a:spcPts val="0"/>
              </a:spcAft>
              <a:buSzPts val="1400"/>
              <a:buAutoNum type="arabicPeriod"/>
              <a:defRPr>
                <a:solidFill>
                  <a:srgbClr val="999999"/>
                </a:solidFill>
              </a:defRPr>
            </a:lvl4pPr>
            <a:lvl5pPr marL="2286000" lvl="4" indent="-317500" algn="l">
              <a:lnSpc>
                <a:spcPct val="115000"/>
              </a:lnSpc>
              <a:spcBef>
                <a:spcPts val="1000"/>
              </a:spcBef>
              <a:spcAft>
                <a:spcPts val="0"/>
              </a:spcAft>
              <a:buClr>
                <a:srgbClr val="999999"/>
              </a:buClr>
              <a:buSzPts val="1400"/>
              <a:buAutoNum type="alphaLcPeriod"/>
              <a:defRPr>
                <a:solidFill>
                  <a:srgbClr val="999999"/>
                </a:solidFill>
              </a:defRPr>
            </a:lvl5pPr>
            <a:lvl6pPr marL="2743200" lvl="5" indent="-317500" algn="l">
              <a:lnSpc>
                <a:spcPct val="115000"/>
              </a:lnSpc>
              <a:spcBef>
                <a:spcPts val="1000"/>
              </a:spcBef>
              <a:spcAft>
                <a:spcPts val="0"/>
              </a:spcAft>
              <a:buClr>
                <a:srgbClr val="999999"/>
              </a:buClr>
              <a:buSzPts val="1400"/>
              <a:buAutoNum type="romanLcPeriod"/>
              <a:defRPr>
                <a:solidFill>
                  <a:srgbClr val="999999"/>
                </a:solidFill>
              </a:defRPr>
            </a:lvl6pPr>
            <a:lvl7pPr marL="3200400" lvl="6" indent="-317500" algn="l">
              <a:lnSpc>
                <a:spcPct val="115000"/>
              </a:lnSpc>
              <a:spcBef>
                <a:spcPts val="1000"/>
              </a:spcBef>
              <a:spcAft>
                <a:spcPts val="0"/>
              </a:spcAft>
              <a:buClr>
                <a:srgbClr val="999999"/>
              </a:buClr>
              <a:buSzPts val="1400"/>
              <a:buAutoNum type="arabicPeriod"/>
              <a:defRPr>
                <a:solidFill>
                  <a:srgbClr val="999999"/>
                </a:solidFill>
              </a:defRPr>
            </a:lvl7pPr>
            <a:lvl8pPr marL="3657600" lvl="7" indent="-317500" algn="l">
              <a:lnSpc>
                <a:spcPct val="115000"/>
              </a:lnSpc>
              <a:spcBef>
                <a:spcPts val="1000"/>
              </a:spcBef>
              <a:spcAft>
                <a:spcPts val="0"/>
              </a:spcAft>
              <a:buClr>
                <a:srgbClr val="999999"/>
              </a:buClr>
              <a:buSzPts val="1400"/>
              <a:buAutoNum type="alphaLcPeriod"/>
              <a:defRPr>
                <a:solidFill>
                  <a:srgbClr val="999999"/>
                </a:solidFill>
              </a:defRPr>
            </a:lvl8pPr>
            <a:lvl9pPr marL="4114800" lvl="8" indent="-317500" algn="l">
              <a:lnSpc>
                <a:spcPct val="115000"/>
              </a:lnSpc>
              <a:spcBef>
                <a:spcPts val="1000"/>
              </a:spcBef>
              <a:spcAft>
                <a:spcPts val="1000"/>
              </a:spcAft>
              <a:buClr>
                <a:srgbClr val="999999"/>
              </a:buClr>
              <a:buSzPts val="1400"/>
              <a:buAutoNum type="romanLcPeriod"/>
              <a:defRPr>
                <a:solidFill>
                  <a:srgbClr val="999999"/>
                </a:solidFill>
              </a:defRPr>
            </a:lvl9pPr>
          </a:lstStyle>
          <a:p>
            <a:endParaRPr/>
          </a:p>
        </p:txBody>
      </p:sp>
      <p:sp>
        <p:nvSpPr>
          <p:cNvPr id="34" name="Google Shape;34;p30"/>
          <p:cNvSpPr txBox="1">
            <a:spLocks noGrp="1"/>
          </p:cNvSpPr>
          <p:nvPr>
            <p:ph type="title"/>
          </p:nvPr>
        </p:nvSpPr>
        <p:spPr>
          <a:xfrm>
            <a:off x="646573" y="1016000"/>
            <a:ext cx="3246900" cy="97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Information">
  <p:cSld name="TITLE_AND_BODY_2_1_1">
    <p:bg>
      <p:bgPr>
        <a:solidFill>
          <a:srgbClr val="6093C5"/>
        </a:solidFill>
        <a:effectLst/>
      </p:bgPr>
    </p:bg>
    <p:spTree>
      <p:nvGrpSpPr>
        <p:cNvPr id="1" name="Shape 35"/>
        <p:cNvGrpSpPr/>
        <p:nvPr/>
      </p:nvGrpSpPr>
      <p:grpSpPr>
        <a:xfrm>
          <a:off x="0" y="0"/>
          <a:ext cx="0" cy="0"/>
          <a:chOff x="0" y="0"/>
          <a:chExt cx="0" cy="0"/>
        </a:xfrm>
      </p:grpSpPr>
      <p:sp>
        <p:nvSpPr>
          <p:cNvPr id="36" name="Google Shape;36;p3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600"/>
              </a:spcBef>
              <a:spcAft>
                <a:spcPts val="0"/>
              </a:spcAft>
              <a:buSzPts val="14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38" name="Google Shape;38;p31"/>
          <p:cNvPicPr preferRelativeResize="0"/>
          <p:nvPr/>
        </p:nvPicPr>
        <p:blipFill rotWithShape="1">
          <a:blip r:embed="rId2">
            <a:alphaModFix/>
          </a:blip>
          <a:srcRect/>
          <a:stretch/>
        </p:blipFill>
        <p:spPr>
          <a:xfrm>
            <a:off x="0" y="0"/>
            <a:ext cx="2585475" cy="1357368"/>
          </a:xfrm>
          <a:prstGeom prst="rect">
            <a:avLst/>
          </a:prstGeom>
          <a:noFill/>
          <a:ln>
            <a:noFill/>
          </a:ln>
        </p:spPr>
      </p:pic>
      <p:sp>
        <p:nvSpPr>
          <p:cNvPr id="39" name="Google Shape;39;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3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 name="Google Shape;41;p31"/>
          <p:cNvSpPr txBox="1">
            <a:spLocks noGrp="1"/>
          </p:cNvSpPr>
          <p:nvPr>
            <p:ph type="title"/>
          </p:nvPr>
        </p:nvSpPr>
        <p:spPr>
          <a:xfrm>
            <a:off x="269575" y="1700325"/>
            <a:ext cx="2046300" cy="39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pic>
        <p:nvPicPr>
          <p:cNvPr id="42" name="Google Shape;42;p31"/>
          <p:cNvPicPr preferRelativeResize="0"/>
          <p:nvPr/>
        </p:nvPicPr>
        <p:blipFill rotWithShape="1">
          <a:blip r:embed="rId3">
            <a:alphaModFix/>
          </a:blip>
          <a:srcRect t="5404" b="5413"/>
          <a:stretch/>
        </p:blipFill>
        <p:spPr>
          <a:xfrm>
            <a:off x="1" y="3395354"/>
            <a:ext cx="2585474" cy="174814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Think">
  <p:cSld name="TITLE_AND_BODY_2">
    <p:bg>
      <p:bgPr>
        <a:solidFill>
          <a:srgbClr val="6093C5"/>
        </a:solidFill>
        <a:effectLst/>
      </p:bgPr>
    </p:bg>
    <p:spTree>
      <p:nvGrpSpPr>
        <p:cNvPr id="1" name="Shape 43"/>
        <p:cNvGrpSpPr/>
        <p:nvPr/>
      </p:nvGrpSpPr>
      <p:grpSpPr>
        <a:xfrm>
          <a:off x="0" y="0"/>
          <a:ext cx="0" cy="0"/>
          <a:chOff x="0" y="0"/>
          <a:chExt cx="0" cy="0"/>
        </a:xfrm>
      </p:grpSpPr>
      <p:sp>
        <p:nvSpPr>
          <p:cNvPr id="44" name="Google Shape;44;p32"/>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2"/>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600"/>
              </a:spcBef>
              <a:spcAft>
                <a:spcPts val="0"/>
              </a:spcAft>
              <a:buSzPts val="14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46" name="Google Shape;46;p32"/>
          <p:cNvPicPr preferRelativeResize="0"/>
          <p:nvPr/>
        </p:nvPicPr>
        <p:blipFill rotWithShape="1">
          <a:blip r:embed="rId2">
            <a:alphaModFix/>
          </a:blip>
          <a:srcRect/>
          <a:stretch/>
        </p:blipFill>
        <p:spPr>
          <a:xfrm>
            <a:off x="0" y="0"/>
            <a:ext cx="2585475" cy="1357368"/>
          </a:xfrm>
          <a:prstGeom prst="rect">
            <a:avLst/>
          </a:prstGeom>
          <a:noFill/>
          <a:ln>
            <a:noFill/>
          </a:ln>
        </p:spPr>
      </p:pic>
      <p:sp>
        <p:nvSpPr>
          <p:cNvPr id="47" name="Google Shape;47;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8" name="Google Shape;48;p32"/>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 name="Google Shape;49;p32"/>
          <p:cNvSpPr txBox="1"/>
          <p:nvPr/>
        </p:nvSpPr>
        <p:spPr>
          <a:xfrm>
            <a:off x="234450" y="1051100"/>
            <a:ext cx="2046300" cy="68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Arial"/>
                <a:ea typeface="Arial"/>
                <a:cs typeface="Arial"/>
                <a:sym typeface="Arial"/>
              </a:rPr>
              <a:t>Think</a:t>
            </a:r>
            <a:endParaRPr sz="2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0" name="Google Shape;50;p32"/>
          <p:cNvSpPr/>
          <p:nvPr/>
        </p:nvSpPr>
        <p:spPr>
          <a:xfrm>
            <a:off x="1166161" y="1232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2"/>
          <p:cNvSpPr txBox="1">
            <a:spLocks noGrp="1"/>
          </p:cNvSpPr>
          <p:nvPr>
            <p:ph type="title"/>
          </p:nvPr>
        </p:nvSpPr>
        <p:spPr>
          <a:xfrm>
            <a:off x="269575" y="1700200"/>
            <a:ext cx="2046300" cy="39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pic>
        <p:nvPicPr>
          <p:cNvPr id="52" name="Google Shape;52;p32"/>
          <p:cNvPicPr preferRelativeResize="0"/>
          <p:nvPr/>
        </p:nvPicPr>
        <p:blipFill rotWithShape="1">
          <a:blip r:embed="rId3">
            <a:alphaModFix/>
          </a:blip>
          <a:srcRect t="5437" b="5437"/>
          <a:stretch/>
        </p:blipFill>
        <p:spPr>
          <a:xfrm>
            <a:off x="1" y="3395354"/>
            <a:ext cx="2585474" cy="1748146"/>
          </a:xfrm>
          <a:prstGeom prst="rect">
            <a:avLst/>
          </a:prstGeom>
          <a:noFill/>
          <a:ln>
            <a:noFill/>
          </a:ln>
        </p:spPr>
      </p:pic>
      <p:sp>
        <p:nvSpPr>
          <p:cNvPr id="53" name="Google Shape;53;p32"/>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2"/>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Nunito Sans"/>
                <a:ea typeface="Nunito Sans"/>
                <a:cs typeface="Nunito Sans"/>
                <a:sym typeface="Nunito Sans"/>
              </a:rPr>
              <a:t>pollev.com/cse163</a:t>
            </a:r>
            <a:endParaRPr sz="1700" b="1" i="0" u="none" strike="noStrike" cap="none">
              <a:solidFill>
                <a:srgbClr val="FFFFFF"/>
              </a:solidFill>
              <a:latin typeface="Nunito Sans"/>
              <a:ea typeface="Nunito Sans"/>
              <a:cs typeface="Nunito Sans"/>
              <a:sym typeface="Nuni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cSld name="TITLE_AND_BODY_2_1">
    <p:bg>
      <p:bgPr>
        <a:solidFill>
          <a:srgbClr val="6093C5"/>
        </a:solidFill>
        <a:effectLst/>
      </p:bgPr>
    </p:bg>
    <p:spTree>
      <p:nvGrpSpPr>
        <p:cNvPr id="1" name="Shape 55"/>
        <p:cNvGrpSpPr/>
        <p:nvPr/>
      </p:nvGrpSpPr>
      <p:grpSpPr>
        <a:xfrm>
          <a:off x="0" y="0"/>
          <a:ext cx="0" cy="0"/>
          <a:chOff x="0" y="0"/>
          <a:chExt cx="0" cy="0"/>
        </a:xfrm>
      </p:grpSpPr>
      <p:sp>
        <p:nvSpPr>
          <p:cNvPr id="56" name="Google Shape;56;p33"/>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3"/>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600"/>
              </a:spcBef>
              <a:spcAft>
                <a:spcPts val="0"/>
              </a:spcAft>
              <a:buSzPts val="14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8" name="Google Shape;58;p33"/>
          <p:cNvPicPr preferRelativeResize="0"/>
          <p:nvPr/>
        </p:nvPicPr>
        <p:blipFill rotWithShape="1">
          <a:blip r:embed="rId2">
            <a:alphaModFix/>
          </a:blip>
          <a:srcRect/>
          <a:stretch/>
        </p:blipFill>
        <p:spPr>
          <a:xfrm>
            <a:off x="0" y="0"/>
            <a:ext cx="2585475" cy="1357368"/>
          </a:xfrm>
          <a:prstGeom prst="rect">
            <a:avLst/>
          </a:prstGeom>
          <a:noFill/>
          <a:ln>
            <a:noFill/>
          </a:ln>
        </p:spPr>
      </p:pic>
      <p:sp>
        <p:nvSpPr>
          <p:cNvPr id="59" name="Google Shape;59;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33"/>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Arial"/>
                <a:ea typeface="Arial"/>
                <a:cs typeface="Arial"/>
                <a:sym typeface="Arial"/>
              </a:rPr>
              <a:t>Pair</a:t>
            </a:r>
            <a:endParaRPr sz="2400" b="0" i="0" u="none" strike="noStrike" cap="none">
              <a:solidFill>
                <a:srgbClr val="FFFFFF"/>
              </a:solidFill>
              <a:latin typeface="Arial"/>
              <a:ea typeface="Arial"/>
              <a:cs typeface="Arial"/>
              <a:sym typeface="Arial"/>
            </a:endParaRPr>
          </a:p>
        </p:txBody>
      </p:sp>
      <p:sp>
        <p:nvSpPr>
          <p:cNvPr id="61" name="Google Shape;61;p33"/>
          <p:cNvSpPr txBox="1">
            <a:spLocks noGrp="1"/>
          </p:cNvSpPr>
          <p:nvPr>
            <p:ph type="title"/>
          </p:nvPr>
        </p:nvSpPr>
        <p:spPr>
          <a:xfrm>
            <a:off x="269575" y="1700325"/>
            <a:ext cx="2046300" cy="39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62" name="Google Shape;62;p33"/>
          <p:cNvSpPr/>
          <p:nvPr/>
        </p:nvSpPr>
        <p:spPr>
          <a:xfrm>
            <a:off x="1166161" y="1232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3"/>
          <p:cNvSpPr/>
          <p:nvPr/>
        </p:nvSpPr>
        <p:spPr>
          <a:xfrm>
            <a:off x="1349061" y="116231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33"/>
          <p:cNvPicPr preferRelativeResize="0"/>
          <p:nvPr/>
        </p:nvPicPr>
        <p:blipFill rotWithShape="1">
          <a:blip r:embed="rId3">
            <a:alphaModFix/>
          </a:blip>
          <a:srcRect t="5437" b="5437"/>
          <a:stretch/>
        </p:blipFill>
        <p:spPr>
          <a:xfrm>
            <a:off x="1" y="3395354"/>
            <a:ext cx="2585474" cy="1748146"/>
          </a:xfrm>
          <a:prstGeom prst="rect">
            <a:avLst/>
          </a:prstGeom>
          <a:noFill/>
          <a:ln>
            <a:noFill/>
          </a:ln>
        </p:spPr>
      </p:pic>
      <p:sp>
        <p:nvSpPr>
          <p:cNvPr id="65" name="Google Shape;65;p33"/>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Nunito Sans"/>
                <a:ea typeface="Nunito Sans"/>
                <a:cs typeface="Nunito Sans"/>
                <a:sym typeface="Nunito Sans"/>
              </a:rPr>
              <a:t>pollev.com/cse163</a:t>
            </a:r>
            <a:endParaRPr sz="1700" b="1" i="0" u="none" strike="noStrike" cap="none">
              <a:solidFill>
                <a:srgbClr val="FFFFFF"/>
              </a:solidFill>
              <a:latin typeface="Nunito Sans"/>
              <a:ea typeface="Nunito Sans"/>
              <a:cs typeface="Nunito Sans"/>
              <a:sym typeface="Nunito Sans"/>
            </a:endParaRPr>
          </a:p>
        </p:txBody>
      </p:sp>
      <p:sp>
        <p:nvSpPr>
          <p:cNvPr id="66" name="Google Shape;66;p33"/>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7"/>
        <p:cNvGrpSpPr/>
        <p:nvPr/>
      </p:nvGrpSpPr>
      <p:grpSpPr>
        <a:xfrm>
          <a:off x="0" y="0"/>
          <a:ext cx="0" cy="0"/>
          <a:chOff x="0" y="0"/>
          <a:chExt cx="0" cy="0"/>
        </a:xfrm>
      </p:grpSpPr>
      <p:sp>
        <p:nvSpPr>
          <p:cNvPr id="68" name="Google Shape;68;p34"/>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4"/>
          <p:cNvSpPr txBox="1">
            <a:spLocks noGrp="1"/>
          </p:cNvSpPr>
          <p:nvPr>
            <p:ph type="ctrTitle"/>
          </p:nvPr>
        </p:nvSpPr>
        <p:spPr>
          <a:xfrm>
            <a:off x="468925" y="2387250"/>
            <a:ext cx="3636600" cy="22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4"/>
              </a:buClr>
              <a:buSzPts val="3000"/>
              <a:buNone/>
              <a:defRPr sz="3000" b="1">
                <a:solidFill>
                  <a:schemeClr val="accent4"/>
                </a:solidFill>
              </a:defRPr>
            </a:lvl1pPr>
            <a:lvl2pPr lvl="1" algn="l">
              <a:lnSpc>
                <a:spcPct val="100000"/>
              </a:lnSpc>
              <a:spcBef>
                <a:spcPts val="0"/>
              </a:spcBef>
              <a:spcAft>
                <a:spcPts val="0"/>
              </a:spcAft>
              <a:buClr>
                <a:srgbClr val="F67031"/>
              </a:buClr>
              <a:buSzPts val="3000"/>
              <a:buNone/>
              <a:defRPr sz="3000" b="1">
                <a:solidFill>
                  <a:srgbClr val="F67031"/>
                </a:solidFill>
              </a:defRPr>
            </a:lvl2pPr>
            <a:lvl3pPr lvl="2" algn="l">
              <a:lnSpc>
                <a:spcPct val="100000"/>
              </a:lnSpc>
              <a:spcBef>
                <a:spcPts val="0"/>
              </a:spcBef>
              <a:spcAft>
                <a:spcPts val="0"/>
              </a:spcAft>
              <a:buClr>
                <a:srgbClr val="F67031"/>
              </a:buClr>
              <a:buSzPts val="3000"/>
              <a:buNone/>
              <a:defRPr sz="3000" b="1">
                <a:solidFill>
                  <a:srgbClr val="F67031"/>
                </a:solidFill>
              </a:defRPr>
            </a:lvl3pPr>
            <a:lvl4pPr lvl="3" algn="l">
              <a:lnSpc>
                <a:spcPct val="100000"/>
              </a:lnSpc>
              <a:spcBef>
                <a:spcPts val="0"/>
              </a:spcBef>
              <a:spcAft>
                <a:spcPts val="0"/>
              </a:spcAft>
              <a:buClr>
                <a:srgbClr val="F67031"/>
              </a:buClr>
              <a:buSzPts val="3000"/>
              <a:buNone/>
              <a:defRPr sz="3000" b="1">
                <a:solidFill>
                  <a:srgbClr val="F67031"/>
                </a:solidFill>
              </a:defRPr>
            </a:lvl4pPr>
            <a:lvl5pPr lvl="4" algn="l">
              <a:lnSpc>
                <a:spcPct val="100000"/>
              </a:lnSpc>
              <a:spcBef>
                <a:spcPts val="0"/>
              </a:spcBef>
              <a:spcAft>
                <a:spcPts val="0"/>
              </a:spcAft>
              <a:buClr>
                <a:srgbClr val="F67031"/>
              </a:buClr>
              <a:buSzPts val="3000"/>
              <a:buNone/>
              <a:defRPr sz="3000" b="1">
                <a:solidFill>
                  <a:srgbClr val="F67031"/>
                </a:solidFill>
              </a:defRPr>
            </a:lvl5pPr>
            <a:lvl6pPr lvl="5" algn="l">
              <a:lnSpc>
                <a:spcPct val="100000"/>
              </a:lnSpc>
              <a:spcBef>
                <a:spcPts val="0"/>
              </a:spcBef>
              <a:spcAft>
                <a:spcPts val="0"/>
              </a:spcAft>
              <a:buClr>
                <a:srgbClr val="F67031"/>
              </a:buClr>
              <a:buSzPts val="3000"/>
              <a:buNone/>
              <a:defRPr sz="3000" b="1">
                <a:solidFill>
                  <a:srgbClr val="F67031"/>
                </a:solidFill>
              </a:defRPr>
            </a:lvl6pPr>
            <a:lvl7pPr lvl="6" algn="l">
              <a:lnSpc>
                <a:spcPct val="100000"/>
              </a:lnSpc>
              <a:spcBef>
                <a:spcPts val="0"/>
              </a:spcBef>
              <a:spcAft>
                <a:spcPts val="0"/>
              </a:spcAft>
              <a:buClr>
                <a:srgbClr val="F67031"/>
              </a:buClr>
              <a:buSzPts val="3000"/>
              <a:buNone/>
              <a:defRPr sz="3000" b="1">
                <a:solidFill>
                  <a:srgbClr val="F67031"/>
                </a:solidFill>
              </a:defRPr>
            </a:lvl7pPr>
            <a:lvl8pPr lvl="7" algn="l">
              <a:lnSpc>
                <a:spcPct val="100000"/>
              </a:lnSpc>
              <a:spcBef>
                <a:spcPts val="0"/>
              </a:spcBef>
              <a:spcAft>
                <a:spcPts val="0"/>
              </a:spcAft>
              <a:buClr>
                <a:srgbClr val="F67031"/>
              </a:buClr>
              <a:buSzPts val="3000"/>
              <a:buNone/>
              <a:defRPr sz="3000" b="1">
                <a:solidFill>
                  <a:srgbClr val="F67031"/>
                </a:solidFill>
              </a:defRPr>
            </a:lvl8pPr>
            <a:lvl9pPr lvl="8" algn="l">
              <a:lnSpc>
                <a:spcPct val="100000"/>
              </a:lnSpc>
              <a:spcBef>
                <a:spcPts val="0"/>
              </a:spcBef>
              <a:spcAft>
                <a:spcPts val="0"/>
              </a:spcAft>
              <a:buClr>
                <a:srgbClr val="F67031"/>
              </a:buClr>
              <a:buSzPts val="3000"/>
              <a:buNone/>
              <a:defRPr sz="3000" b="1">
                <a:solidFill>
                  <a:srgbClr val="F67031"/>
                </a:solidFill>
              </a:defRPr>
            </a:lvl9pPr>
          </a:lstStyle>
          <a:p>
            <a:endParaRPr/>
          </a:p>
        </p:txBody>
      </p:sp>
      <p:sp>
        <p:nvSpPr>
          <p:cNvPr id="70" name="Google Shape;70;p34"/>
          <p:cNvSpPr/>
          <p:nvPr/>
        </p:nvSpPr>
        <p:spPr>
          <a:xfrm>
            <a:off x="4574900" y="-150"/>
            <a:ext cx="185400" cy="5143500"/>
          </a:xfrm>
          <a:prstGeom prst="rect">
            <a:avLst/>
          </a:prstGeom>
          <a:gradFill>
            <a:gsLst>
              <a:gs pos="0">
                <a:srgbClr val="000014">
                  <a:alpha val="49019"/>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4"/>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endParaRPr/>
          </a:p>
        </p:txBody>
      </p:sp>
      <p:sp>
        <p:nvSpPr>
          <p:cNvPr id="7" name="Google Shape;7;p25"/>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marR="0" lvl="0" indent="-317500" algn="l">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endParaRPr/>
          </a:p>
        </p:txBody>
      </p:sp>
      <p:sp>
        <p:nvSpPr>
          <p:cNvPr id="8" name="Google Shape;8;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slido.com/"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urses.cs.washington.edu/courses/cse163/26s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edstem.org/us/courses/97148/discussio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pdf/2601.2243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arxiv.org/pdf/2507.09089" TargetMode="External"/><Relationship Id="rId4" Type="http://schemas.openxmlformats.org/officeDocument/2006/relationships/hyperlink" Target="https://arxiv.org/pdf/2506.088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
          <p:cNvSpPr txBox="1">
            <a:spLocks noGrp="1"/>
          </p:cNvSpPr>
          <p:nvPr>
            <p:ph type="ctrTitle"/>
          </p:nvPr>
        </p:nvSpPr>
        <p:spPr>
          <a:xfrm>
            <a:off x="391886" y="1105456"/>
            <a:ext cx="3713639" cy="37225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CSE 163</a:t>
            </a:r>
            <a:endParaRPr/>
          </a:p>
          <a:p>
            <a:pPr marL="0" lvl="0" indent="0" algn="l" rtl="0">
              <a:lnSpc>
                <a:spcPct val="100000"/>
              </a:lnSpc>
              <a:spcBef>
                <a:spcPts val="0"/>
              </a:spcBef>
              <a:spcAft>
                <a:spcPts val="0"/>
              </a:spcAft>
              <a:buClr>
                <a:schemeClr val="dk1"/>
              </a:buClr>
              <a:buSzPts val="1100"/>
              <a:buFont typeface="Arial"/>
              <a:buNone/>
            </a:pPr>
            <a:r>
              <a:rPr lang="en" sz="2500"/>
              <a:t>Introduction &amp; Syllabus</a:t>
            </a:r>
            <a:endParaRPr sz="2500"/>
          </a:p>
          <a:p>
            <a:pPr marL="0" lvl="0" indent="0" algn="l" rtl="0">
              <a:lnSpc>
                <a:spcPct val="100000"/>
              </a:lnSpc>
              <a:spcBef>
                <a:spcPts val="0"/>
              </a:spcBef>
              <a:spcAft>
                <a:spcPts val="0"/>
              </a:spcAft>
              <a:buClr>
                <a:schemeClr val="dk1"/>
              </a:buClr>
              <a:buSzPts val="1100"/>
              <a:buFont typeface="Arial"/>
              <a:buNone/>
            </a:pPr>
            <a:br>
              <a:rPr lang="en"/>
            </a:br>
            <a:r>
              <a:rPr lang="en" sz="1200"/>
              <a:t>Adrian Salguero</a:t>
            </a:r>
            <a:br>
              <a:rPr lang="en" sz="1200"/>
            </a:br>
            <a:r>
              <a:rPr lang="en" sz="1200"/>
              <a:t>Spring 2026</a:t>
            </a:r>
            <a:br>
              <a:rPr lang="en" sz="1200"/>
            </a:br>
            <a:br>
              <a:rPr lang="en" sz="1200"/>
            </a:br>
            <a:r>
              <a:rPr lang="en" sz="1200"/>
              <a:t>💭Icebreaker (discuss with neighbors): </a:t>
            </a:r>
            <a:r>
              <a:rPr lang="en" sz="1200" b="0">
                <a:solidFill>
                  <a:srgbClr val="3F3F3F"/>
                </a:solidFill>
              </a:rPr>
              <a:t>How did you spend Spring Break? Add to our Slido!</a:t>
            </a:r>
            <a:endParaRPr sz="1200" b="0">
              <a:solidFill>
                <a:srgbClr val="3F3F3F"/>
              </a:solidFill>
            </a:endParaRPr>
          </a:p>
          <a:p>
            <a:pPr marL="0" lvl="0" indent="0" algn="l" rtl="0">
              <a:lnSpc>
                <a:spcPct val="100000"/>
              </a:lnSpc>
              <a:spcBef>
                <a:spcPts val="0"/>
              </a:spcBef>
              <a:spcAft>
                <a:spcPts val="0"/>
              </a:spcAft>
              <a:buClr>
                <a:schemeClr val="dk1"/>
              </a:buClr>
              <a:buSzPts val="1100"/>
              <a:buFont typeface="Arial"/>
              <a:buNone/>
            </a:pPr>
            <a:endParaRPr sz="1000"/>
          </a:p>
          <a:p>
            <a:pPr marL="0" lvl="0" indent="0" algn="l" rtl="0">
              <a:lnSpc>
                <a:spcPct val="115000"/>
              </a:lnSpc>
              <a:spcBef>
                <a:spcPts val="0"/>
              </a:spcBef>
              <a:spcAft>
                <a:spcPts val="0"/>
              </a:spcAft>
              <a:buClr>
                <a:schemeClr val="dk1"/>
              </a:buClr>
              <a:buSzPts val="1100"/>
              <a:buFont typeface="Arial"/>
              <a:buNone/>
            </a:pPr>
            <a:endParaRPr/>
          </a:p>
        </p:txBody>
      </p:sp>
      <p:pic>
        <p:nvPicPr>
          <p:cNvPr id="129" name="Google Shape;129;p1"/>
          <p:cNvPicPr preferRelativeResize="0"/>
          <p:nvPr/>
        </p:nvPicPr>
        <p:blipFill rotWithShape="1">
          <a:blip r:embed="rId3">
            <a:alphaModFix amt="31000"/>
          </a:blip>
          <a:srcRect/>
          <a:stretch/>
        </p:blipFill>
        <p:spPr>
          <a:xfrm>
            <a:off x="468937" y="644007"/>
            <a:ext cx="487974" cy="487974"/>
          </a:xfrm>
          <a:prstGeom prst="rect">
            <a:avLst/>
          </a:prstGeom>
          <a:noFill/>
          <a:ln>
            <a:noFill/>
          </a:ln>
        </p:spPr>
      </p:pic>
      <p:pic>
        <p:nvPicPr>
          <p:cNvPr id="130" name="Google Shape;130;p1" descr="The image shows a QR code, which is a two-dimensional barcode that can be scanned using a smartphone to display a link or information.&#10;&#10;AI-generated content may be incorrect."/>
          <p:cNvPicPr preferRelativeResize="0"/>
          <p:nvPr/>
        </p:nvPicPr>
        <p:blipFill rotWithShape="1">
          <a:blip r:embed="rId4">
            <a:alphaModFix/>
          </a:blip>
          <a:srcRect/>
          <a:stretch/>
        </p:blipFill>
        <p:spPr>
          <a:xfrm>
            <a:off x="1832778" y="3567732"/>
            <a:ext cx="1339835" cy="1298779"/>
          </a:xfrm>
          <a:prstGeom prst="rect">
            <a:avLst/>
          </a:prstGeom>
          <a:noFill/>
          <a:ln>
            <a:noFill/>
          </a:ln>
        </p:spPr>
      </p:pic>
      <p:sp>
        <p:nvSpPr>
          <p:cNvPr id="131" name="Google Shape;131;p1"/>
          <p:cNvSpPr txBox="1"/>
          <p:nvPr/>
        </p:nvSpPr>
        <p:spPr>
          <a:xfrm>
            <a:off x="327874" y="3955525"/>
            <a:ext cx="1306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0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slido.com</a:t>
            </a:r>
            <a:endParaRPr sz="20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2000" b="1" i="0" u="none" strike="noStrike" cap="none">
                <a:solidFill>
                  <a:srgbClr val="000000"/>
                </a:solidFill>
                <a:latin typeface="Calibri"/>
                <a:ea typeface="Calibri"/>
                <a:cs typeface="Calibri"/>
                <a:sym typeface="Calibri"/>
              </a:rPr>
              <a:t>#cse163</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9"/>
        <p:cNvGrpSpPr/>
        <p:nvPr/>
      </p:nvGrpSpPr>
      <p:grpSpPr>
        <a:xfrm>
          <a:off x="0" y="0"/>
          <a:ext cx="0" cy="0"/>
          <a:chOff x="0" y="0"/>
          <a:chExt cx="0" cy="0"/>
        </a:xfrm>
      </p:grpSpPr>
      <p:sp>
        <p:nvSpPr>
          <p:cNvPr id="220" name="Google Shape;220;p10"/>
          <p:cNvSpPr txBox="1">
            <a:spLocks noGrp="1"/>
          </p:cNvSpPr>
          <p:nvPr>
            <p:ph type="sldNum" idx="12"/>
          </p:nvPr>
        </p:nvSpPr>
        <p:spPr>
          <a:xfrm>
            <a:off x="8550159" y="4226226"/>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solidFill>
                  <a:srgbClr val="FFFFFF"/>
                </a:solidFill>
              </a:rPr>
              <a:t>10</a:t>
            </a:fld>
            <a:endParaRPr>
              <a:solidFill>
                <a:srgbClr val="FFFFFF"/>
              </a:solidFill>
            </a:endParaRPr>
          </a:p>
        </p:txBody>
      </p:sp>
      <p:grpSp>
        <p:nvGrpSpPr>
          <p:cNvPr id="221" name="Google Shape;221;p10"/>
          <p:cNvGrpSpPr/>
          <p:nvPr/>
        </p:nvGrpSpPr>
        <p:grpSpPr>
          <a:xfrm>
            <a:off x="820638" y="192550"/>
            <a:ext cx="1494742" cy="3711155"/>
            <a:chOff x="1118210" y="283725"/>
            <a:chExt cx="2090840" cy="4076400"/>
          </a:xfrm>
        </p:grpSpPr>
        <p:sp>
          <p:nvSpPr>
            <p:cNvPr id="222" name="Google Shape;222;p10"/>
            <p:cNvSpPr/>
            <p:nvPr/>
          </p:nvSpPr>
          <p:spPr>
            <a:xfrm>
              <a:off x="1178650" y="283725"/>
              <a:ext cx="2030400" cy="4076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0"/>
            <p:cNvSpPr/>
            <p:nvPr/>
          </p:nvSpPr>
          <p:spPr>
            <a:xfrm>
              <a:off x="1118210" y="341749"/>
              <a:ext cx="2030400" cy="2490600"/>
            </a:xfrm>
            <a:prstGeom prst="rect">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Prepare:</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Read lesson</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Attend:</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Class Session</a:t>
              </a:r>
              <a:endParaRPr sz="1200" b="0" i="0" u="none" strike="noStrike" cap="none">
                <a:solidFill>
                  <a:schemeClr val="accent4"/>
                </a:solidFill>
                <a:latin typeface="Roboto Medium"/>
                <a:ea typeface="Roboto Medium"/>
                <a:cs typeface="Roboto Medium"/>
                <a:sym typeface="Roboto Medium"/>
              </a:endParaRPr>
            </a:p>
          </p:txBody>
        </p:sp>
        <p:sp>
          <p:nvSpPr>
            <p:cNvPr id="225" name="Google Shape;225;p1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chemeClr val="accent4"/>
                  </a:solidFill>
                  <a:latin typeface="Roboto"/>
                  <a:ea typeface="Roboto"/>
                  <a:cs typeface="Roboto"/>
                  <a:sym typeface="Roboto"/>
                </a:rPr>
                <a:t>Mon</a:t>
              </a:r>
              <a:endParaRPr sz="4000" b="0" i="0" u="none" strike="noStrike" cap="none">
                <a:solidFill>
                  <a:schemeClr val="accent4"/>
                </a:solidFill>
                <a:latin typeface="Roboto Thin"/>
                <a:ea typeface="Roboto Thin"/>
                <a:cs typeface="Roboto Thin"/>
                <a:sym typeface="Roboto Thin"/>
              </a:endParaRPr>
            </a:p>
          </p:txBody>
        </p:sp>
        <p:sp>
          <p:nvSpPr>
            <p:cNvPr id="226" name="Google Shape;226;p10"/>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 name="Google Shape;227;p10"/>
          <p:cNvGrpSpPr/>
          <p:nvPr/>
        </p:nvGrpSpPr>
        <p:grpSpPr>
          <a:xfrm>
            <a:off x="2343275" y="192550"/>
            <a:ext cx="1494742" cy="3711155"/>
            <a:chOff x="1118210" y="283725"/>
            <a:chExt cx="2090840" cy="4076400"/>
          </a:xfrm>
        </p:grpSpPr>
        <p:sp>
          <p:nvSpPr>
            <p:cNvPr id="228" name="Google Shape;228;p10"/>
            <p:cNvSpPr/>
            <p:nvPr/>
          </p:nvSpPr>
          <p:spPr>
            <a:xfrm>
              <a:off x="1178650" y="283725"/>
              <a:ext cx="2030400" cy="4076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1118210" y="341749"/>
              <a:ext cx="2030400" cy="2490600"/>
            </a:xfrm>
            <a:prstGeom prst="rect">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Nothing  😢</a:t>
              </a:r>
              <a:endParaRPr sz="1200" b="0" i="0" u="none" strike="noStrike" cap="none">
                <a:solidFill>
                  <a:schemeClr val="accent4"/>
                </a:solidFill>
                <a:latin typeface="Roboto Medium"/>
                <a:ea typeface="Roboto Medium"/>
                <a:cs typeface="Roboto Medium"/>
                <a:sym typeface="Roboto Medium"/>
              </a:endParaRPr>
            </a:p>
          </p:txBody>
        </p:sp>
        <p:sp>
          <p:nvSpPr>
            <p:cNvPr id="231" name="Google Shape;231;p1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chemeClr val="accent4"/>
                  </a:solidFill>
                  <a:latin typeface="Roboto"/>
                  <a:ea typeface="Roboto"/>
                  <a:cs typeface="Roboto"/>
                  <a:sym typeface="Roboto"/>
                </a:rPr>
                <a:t>Tue</a:t>
              </a:r>
              <a:endParaRPr sz="4000" b="0" i="0" u="none" strike="noStrike" cap="none">
                <a:solidFill>
                  <a:schemeClr val="accent4"/>
                </a:solidFill>
                <a:latin typeface="Roboto Thin"/>
                <a:ea typeface="Roboto Thin"/>
                <a:cs typeface="Roboto Thin"/>
                <a:sym typeface="Roboto Thin"/>
              </a:endParaRPr>
            </a:p>
          </p:txBody>
        </p:sp>
        <p:sp>
          <p:nvSpPr>
            <p:cNvPr id="232" name="Google Shape;232;p10"/>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3" name="Google Shape;233;p10"/>
          <p:cNvGrpSpPr/>
          <p:nvPr/>
        </p:nvGrpSpPr>
        <p:grpSpPr>
          <a:xfrm>
            <a:off x="3865913" y="192550"/>
            <a:ext cx="1494742" cy="3711155"/>
            <a:chOff x="1118210" y="283725"/>
            <a:chExt cx="2090840" cy="4076400"/>
          </a:xfrm>
        </p:grpSpPr>
        <p:sp>
          <p:nvSpPr>
            <p:cNvPr id="234" name="Google Shape;234;p10"/>
            <p:cNvSpPr/>
            <p:nvPr/>
          </p:nvSpPr>
          <p:spPr>
            <a:xfrm>
              <a:off x="1178650" y="283725"/>
              <a:ext cx="2030400" cy="4076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1118210" y="341749"/>
              <a:ext cx="2030400" cy="2490600"/>
            </a:xfrm>
            <a:prstGeom prst="rect">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Prepare:</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Read lesson</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Attend:</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Class Session</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p:txBody>
        </p:sp>
        <p:sp>
          <p:nvSpPr>
            <p:cNvPr id="237" name="Google Shape;237;p1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chemeClr val="accent4"/>
                  </a:solidFill>
                  <a:latin typeface="Roboto"/>
                  <a:ea typeface="Roboto"/>
                  <a:cs typeface="Roboto"/>
                  <a:sym typeface="Roboto"/>
                </a:rPr>
                <a:t>Wed</a:t>
              </a:r>
              <a:endParaRPr sz="4000" b="0" i="0" u="none" strike="noStrike" cap="none">
                <a:solidFill>
                  <a:schemeClr val="accent4"/>
                </a:solidFill>
                <a:latin typeface="Roboto Thin"/>
                <a:ea typeface="Roboto Thin"/>
                <a:cs typeface="Roboto Thin"/>
                <a:sym typeface="Roboto Thin"/>
              </a:endParaRPr>
            </a:p>
          </p:txBody>
        </p:sp>
        <p:sp>
          <p:nvSpPr>
            <p:cNvPr id="238" name="Google Shape;238;p10"/>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9" name="Google Shape;239;p10"/>
          <p:cNvGrpSpPr/>
          <p:nvPr/>
        </p:nvGrpSpPr>
        <p:grpSpPr>
          <a:xfrm>
            <a:off x="5388550" y="192550"/>
            <a:ext cx="1494742" cy="3711155"/>
            <a:chOff x="1118210" y="283725"/>
            <a:chExt cx="2090840" cy="4076400"/>
          </a:xfrm>
        </p:grpSpPr>
        <p:sp>
          <p:nvSpPr>
            <p:cNvPr id="240" name="Google Shape;240;p10"/>
            <p:cNvSpPr/>
            <p:nvPr/>
          </p:nvSpPr>
          <p:spPr>
            <a:xfrm>
              <a:off x="1178650" y="283725"/>
              <a:ext cx="2030400" cy="4076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0"/>
            <p:cNvSpPr/>
            <p:nvPr/>
          </p:nvSpPr>
          <p:spPr>
            <a:xfrm>
              <a:off x="1118210" y="341749"/>
              <a:ext cx="2030400" cy="2490600"/>
            </a:xfrm>
            <a:prstGeom prst="rect">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Attend:</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Quiz Section</a:t>
              </a:r>
              <a:endParaRPr sz="1200" b="0" i="0" u="none" strike="noStrike" cap="none">
                <a:solidFill>
                  <a:schemeClr val="accent4"/>
                </a:solidFill>
                <a:latin typeface="Roboto Medium"/>
                <a:ea typeface="Roboto Medium"/>
                <a:cs typeface="Roboto Medium"/>
                <a:sym typeface="Roboto Medium"/>
              </a:endParaRPr>
            </a:p>
          </p:txBody>
        </p:sp>
        <p:sp>
          <p:nvSpPr>
            <p:cNvPr id="243" name="Google Shape;243;p1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chemeClr val="accent4"/>
                  </a:solidFill>
                  <a:latin typeface="Roboto"/>
                  <a:ea typeface="Roboto"/>
                  <a:cs typeface="Roboto"/>
                  <a:sym typeface="Roboto"/>
                </a:rPr>
                <a:t>Thur</a:t>
              </a:r>
              <a:endParaRPr sz="4000" b="0" i="0" u="none" strike="noStrike" cap="none">
                <a:solidFill>
                  <a:schemeClr val="accent4"/>
                </a:solidFill>
                <a:latin typeface="Roboto Thin"/>
                <a:ea typeface="Roboto Thin"/>
                <a:cs typeface="Roboto Thin"/>
                <a:sym typeface="Roboto Thin"/>
              </a:endParaRPr>
            </a:p>
          </p:txBody>
        </p:sp>
        <p:sp>
          <p:nvSpPr>
            <p:cNvPr id="244" name="Google Shape;244;p10"/>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45" name="Google Shape;245;p10"/>
          <p:cNvGrpSpPr/>
          <p:nvPr/>
        </p:nvGrpSpPr>
        <p:grpSpPr>
          <a:xfrm>
            <a:off x="6911188" y="192550"/>
            <a:ext cx="1597532" cy="3711155"/>
            <a:chOff x="1118210" y="283725"/>
            <a:chExt cx="2234622" cy="4076400"/>
          </a:xfrm>
        </p:grpSpPr>
        <p:sp>
          <p:nvSpPr>
            <p:cNvPr id="246" name="Google Shape;246;p10"/>
            <p:cNvSpPr/>
            <p:nvPr/>
          </p:nvSpPr>
          <p:spPr>
            <a:xfrm>
              <a:off x="1178650" y="283725"/>
              <a:ext cx="2030400" cy="4076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0"/>
            <p:cNvSpPr/>
            <p:nvPr/>
          </p:nvSpPr>
          <p:spPr>
            <a:xfrm>
              <a:off x="1118210" y="341749"/>
              <a:ext cx="2030400" cy="2490600"/>
            </a:xfrm>
            <a:prstGeom prst="rect">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Prepare:</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Read lesson</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Attend:</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Roboto Medium"/>
                  <a:ea typeface="Roboto Medium"/>
                  <a:cs typeface="Roboto Medium"/>
                  <a:sym typeface="Roboto Medium"/>
                </a:rPr>
                <a:t>Class Session</a:t>
              </a: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Roboto Medium"/>
                <a:ea typeface="Roboto Medium"/>
                <a:cs typeface="Roboto Medium"/>
                <a:sym typeface="Roboto Medium"/>
              </a:endParaRPr>
            </a:p>
          </p:txBody>
        </p:sp>
        <p:sp>
          <p:nvSpPr>
            <p:cNvPr id="249" name="Google Shape;249;p10"/>
            <p:cNvSpPr/>
            <p:nvPr/>
          </p:nvSpPr>
          <p:spPr>
            <a:xfrm>
              <a:off x="1233923" y="1846625"/>
              <a:ext cx="18150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endParaRPr sz="700" b="0" i="0" u="none" strike="noStrike" cap="none">
                <a:solidFill>
                  <a:srgbClr val="1D7E74"/>
                </a:solidFill>
                <a:latin typeface="Roboto"/>
                <a:ea typeface="Roboto"/>
                <a:cs typeface="Roboto"/>
                <a:sym typeface="Roboto"/>
              </a:endParaRPr>
            </a:p>
          </p:txBody>
        </p:sp>
        <p:sp>
          <p:nvSpPr>
            <p:cNvPr id="250" name="Google Shape;250;p1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chemeClr val="accent4"/>
                  </a:solidFill>
                  <a:latin typeface="Roboto"/>
                  <a:ea typeface="Roboto"/>
                  <a:cs typeface="Roboto"/>
                  <a:sym typeface="Roboto"/>
                </a:rPr>
                <a:t>Fri</a:t>
              </a:r>
              <a:endParaRPr sz="4000" b="0" i="0" u="none" strike="noStrike" cap="none">
                <a:solidFill>
                  <a:schemeClr val="accent4"/>
                </a:solidFill>
                <a:latin typeface="Roboto Thin"/>
                <a:ea typeface="Roboto Thin"/>
                <a:cs typeface="Roboto Thin"/>
                <a:sym typeface="Roboto Thin"/>
              </a:endParaRPr>
            </a:p>
          </p:txBody>
        </p:sp>
        <p:sp>
          <p:nvSpPr>
            <p:cNvPr id="251" name="Google Shape;251;p10"/>
            <p:cNvSpPr/>
            <p:nvPr/>
          </p:nvSpPr>
          <p:spPr>
            <a:xfrm rot="5400000">
              <a:off x="1938854"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0"/>
            <p:cNvSpPr/>
            <p:nvPr/>
          </p:nvSpPr>
          <p:spPr>
            <a:xfrm>
              <a:off x="1176032" y="3172455"/>
              <a:ext cx="2176800" cy="1085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dirty="0">
                  <a:solidFill>
                    <a:srgbClr val="FFFFFF"/>
                  </a:solidFill>
                  <a:latin typeface="Roboto"/>
                  <a:ea typeface="Roboto"/>
                  <a:cs typeface="Roboto"/>
                  <a:sym typeface="Roboto"/>
                </a:rPr>
                <a:t>Section </a:t>
              </a:r>
              <a:r>
                <a:rPr lang="en" sz="1000" b="1" dirty="0">
                  <a:solidFill>
                    <a:srgbClr val="FFFFFF"/>
                  </a:solidFill>
                  <a:latin typeface="Roboto"/>
                  <a:ea typeface="Roboto"/>
                  <a:cs typeface="Roboto"/>
                  <a:sym typeface="Roboto"/>
                </a:rPr>
                <a:t>Due</a:t>
              </a:r>
              <a:r>
                <a:rPr lang="en" sz="1000" dirty="0">
                  <a:solidFill>
                    <a:srgbClr val="FFFFFF"/>
                  </a:solidFill>
                  <a:latin typeface="Roboto"/>
                  <a:ea typeface="Roboto"/>
                  <a:cs typeface="Roboto"/>
                  <a:sym typeface="Roboto"/>
                </a:rPr>
                <a:t> (@11:59pm)</a:t>
              </a:r>
              <a:endParaRPr sz="1000" dirty="0">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dirty="0">
                  <a:solidFill>
                    <a:srgbClr val="FFFFFF"/>
                  </a:solidFill>
                  <a:latin typeface="Roboto"/>
                  <a:ea typeface="Roboto"/>
                  <a:cs typeface="Roboto"/>
                  <a:sym typeface="Roboto"/>
                </a:rPr>
                <a:t>Lesson </a:t>
              </a:r>
              <a:r>
                <a:rPr lang="en" sz="1000" b="1" i="0" u="none" strike="noStrike" cap="none" dirty="0">
                  <a:solidFill>
                    <a:srgbClr val="FFFFFF"/>
                  </a:solidFill>
                  <a:latin typeface="Roboto"/>
                  <a:ea typeface="Roboto"/>
                  <a:cs typeface="Roboto"/>
                  <a:sym typeface="Roboto"/>
                </a:rPr>
                <a:t>Due</a:t>
              </a:r>
              <a:endParaRPr sz="1000" b="1" i="0" u="none" strike="noStrike" cap="none" dirty="0">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dirty="0">
                  <a:solidFill>
                    <a:schemeClr val="lt1"/>
                  </a:solidFill>
                  <a:latin typeface="Roboto"/>
                  <a:ea typeface="Roboto"/>
                  <a:cs typeface="Roboto"/>
                  <a:sym typeface="Roboto"/>
                </a:rPr>
                <a:t>Next THA </a:t>
              </a:r>
              <a:r>
                <a:rPr lang="en" sz="1000" b="1" i="0" u="none" strike="noStrike" cap="none" dirty="0">
                  <a:solidFill>
                    <a:schemeClr val="lt1"/>
                  </a:solidFill>
                  <a:latin typeface="Roboto"/>
                  <a:ea typeface="Roboto"/>
                  <a:cs typeface="Roboto"/>
                  <a:sym typeface="Roboto"/>
                </a:rPr>
                <a:t>Released</a:t>
              </a:r>
              <a:endParaRPr sz="1000" b="0" i="0" u="none" strike="noStrike" cap="none" dirty="0">
                <a:solidFill>
                  <a:schemeClr val="lt1"/>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br>
                <a:rPr lang="en" sz="1000" b="0" i="0" u="none" strike="noStrike" cap="none" dirty="0">
                  <a:solidFill>
                    <a:srgbClr val="FFFFFF"/>
                  </a:solidFill>
                  <a:latin typeface="Roboto"/>
                  <a:ea typeface="Roboto"/>
                  <a:cs typeface="Roboto"/>
                  <a:sym typeface="Roboto"/>
                </a:rPr>
              </a:br>
              <a:endParaRPr sz="1000" b="0" i="0" u="none" strike="noStrike" cap="none" dirty="0">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FFFFFF"/>
                </a:solidFill>
                <a:latin typeface="Roboto"/>
                <a:ea typeface="Roboto"/>
                <a:cs typeface="Roboto"/>
                <a:sym typeface="Roboto"/>
              </a:endParaRPr>
            </a:p>
          </p:txBody>
        </p:sp>
      </p:grpSp>
      <p:sp>
        <p:nvSpPr>
          <p:cNvPr id="253" name="Google Shape;253;p10"/>
          <p:cNvSpPr/>
          <p:nvPr/>
        </p:nvSpPr>
        <p:spPr>
          <a:xfrm>
            <a:off x="5458375" y="2834550"/>
            <a:ext cx="1355100" cy="988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Current THA </a:t>
            </a:r>
            <a:r>
              <a:rPr lang="en" sz="1000" b="1" i="0" u="none" strike="noStrike" cap="none">
                <a:solidFill>
                  <a:srgbClr val="FFFFFF"/>
                </a:solidFill>
                <a:latin typeface="Roboto"/>
                <a:ea typeface="Roboto"/>
                <a:cs typeface="Roboto"/>
                <a:sym typeface="Roboto"/>
              </a:rPr>
              <a:t>Due</a:t>
            </a:r>
            <a:br>
              <a:rPr lang="en" sz="1000" b="1" i="0" u="none" strike="noStrike" cap="none">
                <a:solidFill>
                  <a:srgbClr val="FFFFFF"/>
                </a:solidFill>
                <a:latin typeface="Roboto"/>
                <a:ea typeface="Roboto"/>
                <a:cs typeface="Roboto"/>
                <a:sym typeface="Roboto"/>
              </a:rPr>
            </a:br>
            <a:br>
              <a:rPr lang="en" sz="1000" b="1" i="0" u="none" strike="noStrike" cap="none">
                <a:solidFill>
                  <a:srgbClr val="FFFFFF"/>
                </a:solidFill>
                <a:latin typeface="Roboto"/>
                <a:ea typeface="Roboto"/>
                <a:cs typeface="Roboto"/>
                <a:sym typeface="Roboto"/>
              </a:rPr>
            </a:br>
            <a:endParaRPr sz="1000" b="0" i="0" u="none" strike="noStrike" cap="none">
              <a:solidFill>
                <a:srgbClr val="FFFFFF"/>
              </a:solidFill>
              <a:latin typeface="Roboto"/>
              <a:ea typeface="Roboto"/>
              <a:cs typeface="Roboto"/>
              <a:sym typeface="Roboto"/>
            </a:endParaRPr>
          </a:p>
        </p:txBody>
      </p:sp>
      <p:sp>
        <p:nvSpPr>
          <p:cNvPr id="254" name="Google Shape;254;p10"/>
          <p:cNvSpPr txBox="1"/>
          <p:nvPr/>
        </p:nvSpPr>
        <p:spPr>
          <a:xfrm>
            <a:off x="828050" y="4155300"/>
            <a:ext cx="7578000" cy="6900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666666"/>
              </a:buClr>
              <a:buSzPts val="1400"/>
              <a:buFont typeface="Nunito Sans"/>
              <a:buChar char="●"/>
            </a:pPr>
            <a:r>
              <a:rPr lang="en" sz="1400" b="0" i="0" u="none" strike="noStrike" cap="none">
                <a:solidFill>
                  <a:srgbClr val="666666"/>
                </a:solidFill>
                <a:latin typeface="Nunito Sans"/>
                <a:ea typeface="Nunito Sans"/>
                <a:cs typeface="Nunito Sans"/>
                <a:sym typeface="Nunito Sans"/>
              </a:rPr>
              <a:t>We don’t record attendance in lecture/section, but attending these sessions is expected</a:t>
            </a:r>
            <a:endParaRPr sz="1400" b="0" i="0" u="none" strike="noStrike" cap="none">
              <a:solidFill>
                <a:srgbClr val="666666"/>
              </a:solidFill>
              <a:latin typeface="Nunito Sans"/>
              <a:ea typeface="Nunito Sans"/>
              <a:cs typeface="Nunito Sans"/>
              <a:sym typeface="Nunito Sans"/>
            </a:endParaRPr>
          </a:p>
          <a:p>
            <a:pPr marL="457200" marR="0" lvl="0" indent="-317500" algn="l" rtl="0">
              <a:lnSpc>
                <a:spcPct val="100000"/>
              </a:lnSpc>
              <a:spcBef>
                <a:spcPts val="0"/>
              </a:spcBef>
              <a:spcAft>
                <a:spcPts val="0"/>
              </a:spcAft>
              <a:buClr>
                <a:srgbClr val="666666"/>
              </a:buClr>
              <a:buSzPts val="1400"/>
              <a:buFont typeface="Nunito Sans"/>
              <a:buChar char="●"/>
            </a:pPr>
            <a:r>
              <a:rPr lang="en" sz="1400" b="0" i="0" u="none" strike="noStrike" cap="none">
                <a:solidFill>
                  <a:srgbClr val="666666"/>
                </a:solidFill>
                <a:latin typeface="Nunito Sans"/>
                <a:ea typeface="Nunito Sans"/>
                <a:cs typeface="Nunito Sans"/>
                <a:sym typeface="Nunito Sans"/>
              </a:rPr>
              <a:t>There are recordings of the class sessions, but the content comes from the lesson.</a:t>
            </a:r>
            <a:endParaRPr sz="1400" b="0" i="0" u="none" strike="noStrike" cap="none">
              <a:solidFill>
                <a:srgbClr val="666666"/>
              </a:solidFill>
              <a:latin typeface="Nunito Sans"/>
              <a:ea typeface="Nunito Sans"/>
              <a:cs typeface="Nunito Sans"/>
              <a:sym typeface="Nunito Sans"/>
            </a:endParaRPr>
          </a:p>
        </p:txBody>
      </p:sp>
      <p:sp>
        <p:nvSpPr>
          <p:cNvPr id="255" name="Google Shape;255;p10"/>
          <p:cNvSpPr txBox="1">
            <a:spLocks noGrp="1"/>
          </p:cNvSpPr>
          <p:nvPr>
            <p:ph type="title" idx="4294967295"/>
          </p:nvPr>
        </p:nvSpPr>
        <p:spPr>
          <a:xfrm>
            <a:off x="3935738" y="2834550"/>
            <a:ext cx="1355100" cy="988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Lesson </a:t>
            </a:r>
            <a:r>
              <a:rPr lang="en" sz="1000" b="1" i="0" u="none" strike="noStrike" cap="none">
                <a:solidFill>
                  <a:srgbClr val="FFFFFF"/>
                </a:solidFill>
                <a:latin typeface="Roboto"/>
                <a:ea typeface="Roboto"/>
                <a:cs typeface="Roboto"/>
                <a:sym typeface="Roboto"/>
              </a:rPr>
              <a:t>Due</a:t>
            </a:r>
            <a:endParaRPr/>
          </a:p>
        </p:txBody>
      </p:sp>
      <p:sp>
        <p:nvSpPr>
          <p:cNvPr id="256" name="Google Shape;256;p10"/>
          <p:cNvSpPr/>
          <p:nvPr/>
        </p:nvSpPr>
        <p:spPr>
          <a:xfrm>
            <a:off x="890438" y="2834550"/>
            <a:ext cx="1355100" cy="988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Lesson </a:t>
            </a:r>
            <a:r>
              <a:rPr lang="en" sz="1000" b="1" i="0" u="none" strike="noStrike" cap="none">
                <a:solidFill>
                  <a:srgbClr val="FFFFFF"/>
                </a:solidFill>
                <a:latin typeface="Roboto"/>
                <a:ea typeface="Roboto"/>
                <a:cs typeface="Roboto"/>
                <a:sym typeface="Roboto"/>
              </a:rPr>
              <a:t>Due</a:t>
            </a:r>
            <a:endParaRPr sz="1000" b="1" i="0" u="none" strike="noStrike" cap="none">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endParaRPr sz="1000" b="1" i="0" u="none" strike="noStrike" cap="none">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Weekly Assignment (WA) </a:t>
            </a:r>
            <a:r>
              <a:rPr lang="en" sz="1000" b="1" i="0" u="none" strike="noStrike" cap="none">
                <a:solidFill>
                  <a:srgbClr val="FFFFFF"/>
                </a:solidFill>
                <a:latin typeface="Roboto"/>
                <a:ea typeface="Roboto"/>
                <a:cs typeface="Roboto"/>
                <a:sym typeface="Roboto"/>
              </a:rPr>
              <a:t>Due</a:t>
            </a:r>
            <a:endParaRPr sz="1000" b="1" i="0" u="none" strike="noStrike" cap="none">
              <a:solidFill>
                <a:srgbClr val="FFFFFF"/>
              </a:solidFill>
              <a:latin typeface="Roboto"/>
              <a:ea typeface="Roboto"/>
              <a:cs typeface="Roboto"/>
              <a:sym typeface="Roboto"/>
            </a:endParaRPr>
          </a:p>
        </p:txBody>
      </p:sp>
      <p:sp>
        <p:nvSpPr>
          <p:cNvPr id="257" name="Google Shape;257;p10"/>
          <p:cNvSpPr/>
          <p:nvPr/>
        </p:nvSpPr>
        <p:spPr>
          <a:xfrm>
            <a:off x="2383974" y="2834550"/>
            <a:ext cx="1483200" cy="9882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br>
              <a:rPr lang="en" sz="1000" b="1" i="0" u="none" strike="noStrike" cap="none">
                <a:solidFill>
                  <a:srgbClr val="FFFFFF"/>
                </a:solidFill>
                <a:latin typeface="Roboto"/>
                <a:ea typeface="Roboto"/>
                <a:cs typeface="Roboto"/>
                <a:sym typeface="Roboto"/>
              </a:rPr>
            </a:br>
            <a:br>
              <a:rPr lang="en" sz="1000" b="1" i="0" u="none" strike="noStrike" cap="none">
                <a:solidFill>
                  <a:srgbClr val="FFFFFF"/>
                </a:solidFill>
                <a:latin typeface="Roboto"/>
                <a:ea typeface="Roboto"/>
                <a:cs typeface="Roboto"/>
                <a:sym typeface="Roboto"/>
              </a:rPr>
            </a:br>
            <a:endParaRPr sz="1000" b="1" i="0" u="none" strike="noStrike" cap="none">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Next WA </a:t>
            </a:r>
            <a:r>
              <a:rPr lang="en" sz="1000" b="1" i="0" u="none" strike="noStrike" cap="none">
                <a:solidFill>
                  <a:srgbClr val="FFFFFF"/>
                </a:solidFill>
                <a:latin typeface="Roboto"/>
                <a:ea typeface="Roboto"/>
                <a:cs typeface="Roboto"/>
                <a:sym typeface="Roboto"/>
              </a:rPr>
              <a:t>Released</a:t>
            </a:r>
            <a:endParaRPr sz="1000" b="1" i="0" u="none" strike="noStrike" cap="none">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lt1"/>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br>
              <a:rPr lang="en" sz="1000" b="0" i="0" u="none" strike="noStrike" cap="none">
                <a:solidFill>
                  <a:srgbClr val="FFFFFF"/>
                </a:solidFill>
                <a:latin typeface="Roboto"/>
                <a:ea typeface="Roboto"/>
                <a:cs typeface="Roboto"/>
                <a:sym typeface="Roboto"/>
              </a:rPr>
            </a:br>
            <a:endParaRPr sz="1000" b="0" i="0" u="none" strike="noStrike" cap="none">
              <a:solidFill>
                <a:srgbClr val="FFFFFF"/>
              </a:solidFill>
              <a:latin typeface="Roboto"/>
              <a:ea typeface="Roboto"/>
              <a:cs typeface="Roboto"/>
              <a:sym typeface="Roboto"/>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rgbClr val="FFFF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1"/>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1"/>
                                        <p:tgtEl>
                                          <p:spTgt spid="2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11</a:t>
            </a:fld>
            <a:endParaRPr/>
          </a:p>
        </p:txBody>
      </p:sp>
      <p:grpSp>
        <p:nvGrpSpPr>
          <p:cNvPr id="263" name="Google Shape;263;p11"/>
          <p:cNvGrpSpPr/>
          <p:nvPr/>
        </p:nvGrpSpPr>
        <p:grpSpPr>
          <a:xfrm flipH="1">
            <a:off x="5626075" y="1986775"/>
            <a:ext cx="2930700" cy="1047300"/>
            <a:chOff x="868649" y="1684220"/>
            <a:chExt cx="2930700" cy="1047300"/>
          </a:xfrm>
        </p:grpSpPr>
        <p:sp>
          <p:nvSpPr>
            <p:cNvPr id="264" name="Google Shape;264;p11"/>
            <p:cNvSpPr txBox="1"/>
            <p:nvPr/>
          </p:nvSpPr>
          <p:spPr>
            <a:xfrm>
              <a:off x="868649" y="1684220"/>
              <a:ext cx="2066100" cy="1047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accent4"/>
                  </a:solidFill>
                  <a:latin typeface="Nunito Sans"/>
                  <a:ea typeface="Nunito Sans"/>
                  <a:cs typeface="Nunito Sans"/>
                  <a:sym typeface="Nunito Sans"/>
                </a:rPr>
                <a:t>Class Sessions</a:t>
              </a: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chemeClr val="dk2"/>
                  </a:solidFill>
                  <a:latin typeface="Nunito Sans"/>
                  <a:ea typeface="Nunito Sans"/>
                  <a:cs typeface="Nunito Sans"/>
                  <a:sym typeface="Nunito Sans"/>
                </a:rPr>
                <a:t>Recap material from readings.</a:t>
              </a:r>
              <a:br>
                <a:rPr lang="en" sz="800" b="0" i="0" u="none" strike="noStrike" cap="none">
                  <a:solidFill>
                    <a:schemeClr val="dk2"/>
                  </a:solidFill>
                  <a:latin typeface="Nunito Sans"/>
                  <a:ea typeface="Nunito Sans"/>
                  <a:cs typeface="Nunito Sans"/>
                  <a:sym typeface="Nunito Sans"/>
                </a:rPr>
              </a:br>
              <a:br>
                <a:rPr lang="en" sz="800" b="0" i="0" u="none" strike="noStrike" cap="none">
                  <a:solidFill>
                    <a:schemeClr val="dk2"/>
                  </a:solidFill>
                  <a:latin typeface="Nunito Sans"/>
                  <a:ea typeface="Nunito Sans"/>
                  <a:cs typeface="Nunito Sans"/>
                  <a:sym typeface="Nunito Sans"/>
                </a:rPr>
              </a:br>
              <a:r>
                <a:rPr lang="en" sz="800" b="0" i="0" u="none" strike="noStrike" cap="none">
                  <a:solidFill>
                    <a:schemeClr val="dk2"/>
                  </a:solidFill>
                  <a:latin typeface="Nunito Sans"/>
                  <a:ea typeface="Nunito Sans"/>
                  <a:cs typeface="Nunito Sans"/>
                  <a:sym typeface="Nunito Sans"/>
                </a:rPr>
                <a:t>Most of time spent in small groups working on the practice problems from the lesson. </a:t>
              </a:r>
              <a:r>
                <a:rPr lang="en" sz="800" b="1" i="0" u="none" strike="noStrike" cap="none">
                  <a:solidFill>
                    <a:schemeClr val="dk2"/>
                  </a:solidFill>
                  <a:latin typeface="Nunito Sans"/>
                  <a:ea typeface="Nunito Sans"/>
                  <a:cs typeface="Nunito Sans"/>
                  <a:sym typeface="Nunito Sans"/>
                </a:rPr>
                <a:t>Emphasis on learn by doing.</a:t>
              </a:r>
              <a:br>
                <a:rPr lang="en" sz="800" b="0" i="0" u="none" strike="noStrike" cap="none">
                  <a:solidFill>
                    <a:schemeClr val="dk2"/>
                  </a:solidFill>
                  <a:latin typeface="Nunito Sans"/>
                  <a:ea typeface="Nunito Sans"/>
                  <a:cs typeface="Nunito Sans"/>
                  <a:sym typeface="Nunito Sans"/>
                </a:rPr>
              </a:br>
              <a:br>
                <a:rPr lang="en" sz="800" b="0" i="0" u="none" strike="noStrike" cap="none">
                  <a:solidFill>
                    <a:schemeClr val="dk2"/>
                  </a:solidFill>
                  <a:latin typeface="Nunito Sans"/>
                  <a:ea typeface="Nunito Sans"/>
                  <a:cs typeface="Nunito Sans"/>
                  <a:sym typeface="Nunito Sans"/>
                </a:rPr>
              </a:br>
              <a:r>
                <a:rPr lang="en" sz="800" b="0" i="0" u="none" strike="noStrike" cap="none">
                  <a:solidFill>
                    <a:schemeClr val="dk2"/>
                  </a:solidFill>
                  <a:latin typeface="Nunito Sans"/>
                  <a:ea typeface="Nunito Sans"/>
                  <a:cs typeface="Nunito Sans"/>
                  <a:sym typeface="Nunito Sans"/>
                </a:rPr>
                <a:t>On the road to proficiency!</a:t>
              </a:r>
              <a:endParaRPr sz="1200" b="1" i="0" u="none" strike="noStrike" cap="none">
                <a:solidFill>
                  <a:srgbClr val="000000"/>
                </a:solidFill>
                <a:latin typeface="Roboto"/>
                <a:ea typeface="Roboto"/>
                <a:cs typeface="Roboto"/>
                <a:sym typeface="Roboto"/>
              </a:endParaRPr>
            </a:p>
          </p:txBody>
        </p:sp>
        <p:cxnSp>
          <p:nvCxnSpPr>
            <p:cNvPr id="265" name="Google Shape;265;p11"/>
            <p:cNvCxnSpPr/>
            <p:nvPr/>
          </p:nvCxnSpPr>
          <p:spPr>
            <a:xfrm rot="10800000">
              <a:off x="3046949" y="2215320"/>
              <a:ext cx="752400" cy="0"/>
            </a:xfrm>
            <a:prstGeom prst="straightConnector1">
              <a:avLst/>
            </a:prstGeom>
            <a:noFill/>
            <a:ln w="9525" cap="flat" cmpd="sng">
              <a:solidFill>
                <a:srgbClr val="C2C2C2"/>
              </a:solidFill>
              <a:prstDash val="solid"/>
              <a:round/>
              <a:headEnd type="none" w="sm" len="sm"/>
              <a:tailEnd type="none" w="sm" len="sm"/>
            </a:ln>
          </p:spPr>
        </p:cxnSp>
        <p:sp>
          <p:nvSpPr>
            <p:cNvPr id="266" name="Google Shape;266;p11"/>
            <p:cNvSpPr/>
            <p:nvPr/>
          </p:nvSpPr>
          <p:spPr>
            <a:xfrm>
              <a:off x="3020371" y="2111851"/>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7" name="Google Shape;267;p11"/>
          <p:cNvGrpSpPr/>
          <p:nvPr/>
        </p:nvGrpSpPr>
        <p:grpSpPr>
          <a:xfrm>
            <a:off x="774356" y="2680105"/>
            <a:ext cx="3080898" cy="1047300"/>
            <a:chOff x="1096336" y="1684225"/>
            <a:chExt cx="3080898" cy="1047300"/>
          </a:xfrm>
        </p:grpSpPr>
        <p:sp>
          <p:nvSpPr>
            <p:cNvPr id="268" name="Google Shape;268;p11"/>
            <p:cNvSpPr txBox="1"/>
            <p:nvPr/>
          </p:nvSpPr>
          <p:spPr>
            <a:xfrm>
              <a:off x="1096336" y="1684225"/>
              <a:ext cx="1838400" cy="10473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accent4"/>
                  </a:solidFill>
                  <a:latin typeface="Nunito Sans"/>
                  <a:ea typeface="Nunito Sans"/>
                  <a:cs typeface="Nunito Sans"/>
                  <a:sym typeface="Nunito Sans"/>
                </a:rPr>
                <a:t>Lessons</a:t>
              </a:r>
              <a:endParaRPr sz="1200" b="1" i="0" u="none" strike="noStrike" cap="none">
                <a:solidFill>
                  <a:schemeClr val="accent4"/>
                </a:solidFill>
                <a:latin typeface="Nunito Sans"/>
                <a:ea typeface="Nunito Sans"/>
                <a:cs typeface="Nunito Sans"/>
                <a:sym typeface="Nunito Sans"/>
              </a:endParaRPr>
            </a:p>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Roboto"/>
                <a:ea typeface="Roboto"/>
                <a:cs typeface="Roboto"/>
                <a:sym typeface="Roboto"/>
              </a:endParaRPr>
            </a:p>
            <a:p>
              <a:pPr marL="0" marR="0" lvl="0" indent="0" algn="r" rtl="0">
                <a:lnSpc>
                  <a:spcPct val="100000"/>
                </a:lnSpc>
                <a:spcBef>
                  <a:spcPts val="0"/>
                </a:spcBef>
                <a:spcAft>
                  <a:spcPts val="1600"/>
                </a:spcAft>
                <a:buClr>
                  <a:srgbClr val="000000"/>
                </a:buClr>
                <a:buSzPts val="800"/>
                <a:buFont typeface="Arial"/>
                <a:buNone/>
              </a:pPr>
              <a:r>
                <a:rPr lang="en" sz="800" b="0" i="0" u="none" strike="noStrike" cap="none">
                  <a:solidFill>
                    <a:schemeClr val="dk2"/>
                  </a:solidFill>
                  <a:latin typeface="Nunito Sans"/>
                  <a:ea typeface="Nunito Sans"/>
                  <a:cs typeface="Nunito Sans"/>
                  <a:sym typeface="Nunito Sans"/>
                </a:rPr>
                <a:t>First introduction to material.</a:t>
              </a:r>
              <a:br>
                <a:rPr lang="en" sz="800" b="0" i="0" u="none" strike="noStrike" cap="none">
                  <a:solidFill>
                    <a:schemeClr val="dk2"/>
                  </a:solidFill>
                  <a:latin typeface="Nunito Sans"/>
                  <a:ea typeface="Nunito Sans"/>
                  <a:cs typeface="Nunito Sans"/>
                  <a:sym typeface="Nunito Sans"/>
                </a:rPr>
              </a:br>
              <a:br>
                <a:rPr lang="en" sz="800" b="0" i="0" u="none" strike="noStrike" cap="none">
                  <a:solidFill>
                    <a:schemeClr val="dk2"/>
                  </a:solidFill>
                  <a:latin typeface="Nunito Sans"/>
                  <a:ea typeface="Nunito Sans"/>
                  <a:cs typeface="Nunito Sans"/>
                  <a:sym typeface="Nunito Sans"/>
                </a:rPr>
              </a:br>
              <a:br>
                <a:rPr lang="en" sz="800" b="0" i="0" u="none" strike="noStrike" cap="none">
                  <a:solidFill>
                    <a:schemeClr val="dk2"/>
                  </a:solidFill>
                  <a:latin typeface="Nunito Sans"/>
                  <a:ea typeface="Nunito Sans"/>
                  <a:cs typeface="Nunito Sans"/>
                  <a:sym typeface="Nunito Sans"/>
                </a:rPr>
              </a:br>
              <a:r>
                <a:rPr lang="en" sz="800" b="0" i="0" u="none" strike="noStrike" cap="none">
                  <a:solidFill>
                    <a:schemeClr val="dk2"/>
                  </a:solidFill>
                  <a:latin typeface="Nunito Sans"/>
                  <a:ea typeface="Nunito Sans"/>
                  <a:cs typeface="Nunito Sans"/>
                  <a:sym typeface="Nunito Sans"/>
                </a:rPr>
                <a:t>No where near proficiency yet!</a:t>
              </a:r>
              <a:endParaRPr sz="1200" b="1" i="0" u="none" strike="noStrike" cap="none">
                <a:solidFill>
                  <a:srgbClr val="000000"/>
                </a:solidFill>
                <a:latin typeface="Roboto"/>
                <a:ea typeface="Roboto"/>
                <a:cs typeface="Roboto"/>
                <a:sym typeface="Roboto"/>
              </a:endParaRPr>
            </a:p>
          </p:txBody>
        </p:sp>
        <p:cxnSp>
          <p:nvCxnSpPr>
            <p:cNvPr id="269" name="Google Shape;269;p11"/>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270" name="Google Shape;270;p11"/>
            <p:cNvSpPr/>
            <p:nvPr/>
          </p:nvSpPr>
          <p:spPr>
            <a:xfrm>
              <a:off x="3020371" y="2111851"/>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1" name="Google Shape;271;p11"/>
          <p:cNvGrpSpPr/>
          <p:nvPr/>
        </p:nvGrpSpPr>
        <p:grpSpPr>
          <a:xfrm>
            <a:off x="2817423" y="2475193"/>
            <a:ext cx="3509166" cy="1722539"/>
            <a:chOff x="2817423" y="2475193"/>
            <a:chExt cx="3509166" cy="1722539"/>
          </a:xfrm>
        </p:grpSpPr>
        <p:sp>
          <p:nvSpPr>
            <p:cNvPr id="272" name="Google Shape;272;p11"/>
            <p:cNvSpPr/>
            <p:nvPr/>
          </p:nvSpPr>
          <p:spPr>
            <a:xfrm>
              <a:off x="3224482" y="2475193"/>
              <a:ext cx="2696900" cy="999533"/>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11"/>
            <p:cNvSpPr/>
            <p:nvPr/>
          </p:nvSpPr>
          <p:spPr>
            <a:xfrm>
              <a:off x="2817423" y="2931442"/>
              <a:ext cx="1754594" cy="1266290"/>
            </a:xfrm>
            <a:custGeom>
              <a:avLst/>
              <a:gdLst/>
              <a:ahLst/>
              <a:cxnLst/>
              <a:rect l="l" t="t" r="r" b="b"/>
              <a:pathLst>
                <a:path w="31954" h="20822" extrusionOk="0">
                  <a:moveTo>
                    <a:pt x="7355" y="0"/>
                  </a:moveTo>
                  <a:lnTo>
                    <a:pt x="31954" y="8796"/>
                  </a:lnTo>
                  <a:lnTo>
                    <a:pt x="31954" y="20822"/>
                  </a:lnTo>
                  <a:lnTo>
                    <a:pt x="0" y="8895"/>
                  </a:lnTo>
                  <a:close/>
                </a:path>
              </a:pathLst>
            </a:custGeom>
            <a:solidFill>
              <a:srgbClr val="509A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11"/>
            <p:cNvSpPr/>
            <p:nvPr/>
          </p:nvSpPr>
          <p:spPr>
            <a:xfrm flipH="1">
              <a:off x="4571995" y="2931442"/>
              <a:ext cx="1754594" cy="1266290"/>
            </a:xfrm>
            <a:custGeom>
              <a:avLst/>
              <a:gdLst/>
              <a:ahLst/>
              <a:cxnLst/>
              <a:rect l="l" t="t" r="r" b="b"/>
              <a:pathLst>
                <a:path w="31954" h="20822" extrusionOk="0">
                  <a:moveTo>
                    <a:pt x="7355" y="0"/>
                  </a:moveTo>
                  <a:lnTo>
                    <a:pt x="31954" y="8796"/>
                  </a:lnTo>
                  <a:lnTo>
                    <a:pt x="31954" y="20822"/>
                  </a:lnTo>
                  <a:lnTo>
                    <a:pt x="0" y="8895"/>
                  </a:lnTo>
                  <a:close/>
                </a:path>
              </a:pathLst>
            </a:custGeom>
            <a:solidFill>
              <a:srgbClr val="5BAFB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75" name="Google Shape;275;p11"/>
          <p:cNvGrpSpPr/>
          <p:nvPr/>
        </p:nvGrpSpPr>
        <p:grpSpPr>
          <a:xfrm>
            <a:off x="662400" y="1426000"/>
            <a:ext cx="3192854" cy="1047300"/>
            <a:chOff x="984380" y="1684230"/>
            <a:chExt cx="3192854" cy="1047300"/>
          </a:xfrm>
        </p:grpSpPr>
        <p:sp>
          <p:nvSpPr>
            <p:cNvPr id="276" name="Google Shape;276;p11"/>
            <p:cNvSpPr txBox="1"/>
            <p:nvPr/>
          </p:nvSpPr>
          <p:spPr>
            <a:xfrm>
              <a:off x="984380" y="1684230"/>
              <a:ext cx="1950308" cy="10473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chemeClr val="accent4"/>
                  </a:solidFill>
                  <a:latin typeface="Nunito Sans"/>
                  <a:ea typeface="Nunito Sans"/>
                  <a:cs typeface="Nunito Sans"/>
                  <a:sym typeface="Nunito Sans"/>
                </a:rPr>
                <a:t>Sections</a:t>
              </a:r>
              <a:endParaRPr sz="1200" b="1" i="0" u="none" strike="noStrike" cap="none">
                <a:solidFill>
                  <a:schemeClr val="accent4"/>
                </a:solidFill>
                <a:latin typeface="Nunito Sans"/>
                <a:ea typeface="Nunito Sans"/>
                <a:cs typeface="Nunito Sans"/>
                <a:sym typeface="Nunito Sans"/>
              </a:endParaRPr>
            </a:p>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Roboto"/>
                <a:ea typeface="Roboto"/>
                <a:cs typeface="Roboto"/>
                <a:sym typeface="Roboto"/>
              </a:endParaRPr>
            </a:p>
            <a:p>
              <a:pPr marL="0" marR="0" lvl="0" indent="0" algn="r" rtl="0">
                <a:lnSpc>
                  <a:spcPct val="100000"/>
                </a:lnSpc>
                <a:spcBef>
                  <a:spcPts val="0"/>
                </a:spcBef>
                <a:spcAft>
                  <a:spcPts val="1600"/>
                </a:spcAft>
                <a:buClr>
                  <a:srgbClr val="000000"/>
                </a:buClr>
                <a:buSzPts val="800"/>
                <a:buFont typeface="Arial"/>
                <a:buNone/>
              </a:pPr>
              <a:r>
                <a:rPr lang="en" sz="800" b="0" i="0" u="none" strike="noStrike" cap="none">
                  <a:solidFill>
                    <a:schemeClr val="dk2"/>
                  </a:solidFill>
                  <a:latin typeface="Nunito Sans"/>
                  <a:ea typeface="Nunito Sans"/>
                  <a:cs typeface="Nunito Sans"/>
                  <a:sym typeface="Nunito Sans"/>
                </a:rPr>
                <a:t>Practice material covered in </a:t>
              </a:r>
              <a:r>
                <a:rPr lang="en" sz="800" b="1" i="0" u="none" strike="noStrike" cap="none">
                  <a:solidFill>
                    <a:schemeClr val="dk2"/>
                  </a:solidFill>
                  <a:latin typeface="Nunito Sans"/>
                  <a:ea typeface="Nunito Sans"/>
                  <a:cs typeface="Nunito Sans"/>
                  <a:sym typeface="Nunito Sans"/>
                </a:rPr>
                <a:t>1 and 2 </a:t>
              </a:r>
              <a:r>
                <a:rPr lang="en" sz="800" b="0" i="0" u="none" strike="noStrike" cap="none">
                  <a:solidFill>
                    <a:schemeClr val="dk2"/>
                  </a:solidFill>
                  <a:latin typeface="Nunito Sans"/>
                  <a:ea typeface="Nunito Sans"/>
                  <a:cs typeface="Nunito Sans"/>
                  <a:sym typeface="Nunito Sans"/>
                </a:rPr>
                <a:t>in a context where a TA can help you</a:t>
              </a:r>
              <a:r>
                <a:rPr lang="en" sz="800" b="1" i="0" u="none" strike="noStrike" cap="none">
                  <a:solidFill>
                    <a:schemeClr val="dk2"/>
                  </a:solidFill>
                  <a:latin typeface="Nunito Sans"/>
                  <a:ea typeface="Nunito Sans"/>
                  <a:cs typeface="Nunito Sans"/>
                  <a:sym typeface="Nunito Sans"/>
                </a:rPr>
                <a:t>.</a:t>
              </a:r>
              <a:br>
                <a:rPr lang="en" sz="800" b="1" i="0" u="none" strike="noStrike" cap="none">
                  <a:solidFill>
                    <a:schemeClr val="dk2"/>
                  </a:solidFill>
                  <a:latin typeface="Nunito Sans"/>
                  <a:ea typeface="Nunito Sans"/>
                  <a:cs typeface="Nunito Sans"/>
                  <a:sym typeface="Nunito Sans"/>
                </a:rPr>
              </a:br>
              <a:br>
                <a:rPr lang="en" sz="800" b="1" i="0" u="none" strike="noStrike" cap="none">
                  <a:solidFill>
                    <a:schemeClr val="dk2"/>
                  </a:solidFill>
                  <a:latin typeface="Nunito Sans"/>
                  <a:ea typeface="Nunito Sans"/>
                  <a:cs typeface="Nunito Sans"/>
                  <a:sym typeface="Nunito Sans"/>
                </a:rPr>
              </a:br>
              <a:r>
                <a:rPr lang="en" sz="800" b="1" i="0" u="none" strike="noStrike" cap="none">
                  <a:solidFill>
                    <a:schemeClr val="dk2"/>
                  </a:solidFill>
                  <a:latin typeface="Nunito Sans"/>
                  <a:ea typeface="Nunito Sans"/>
                  <a:cs typeface="Nunito Sans"/>
                  <a:sym typeface="Nunito Sans"/>
                </a:rPr>
                <a:t> </a:t>
              </a:r>
              <a:r>
                <a:rPr lang="en" sz="800" b="0" i="0" u="none" strike="noStrike" cap="none">
                  <a:solidFill>
                    <a:schemeClr val="dk2"/>
                  </a:solidFill>
                  <a:latin typeface="Nunito Sans"/>
                  <a:ea typeface="Nunito Sans"/>
                  <a:cs typeface="Nunito Sans"/>
                  <a:sym typeface="Nunito Sans"/>
                </a:rPr>
                <a:t>Most of the time is spent with you working in groups! </a:t>
              </a:r>
              <a:br>
                <a:rPr lang="en" sz="800" b="0" i="0" u="none" strike="noStrike" cap="none">
                  <a:solidFill>
                    <a:schemeClr val="dk2"/>
                  </a:solidFill>
                  <a:latin typeface="Nunito Sans"/>
                  <a:ea typeface="Nunito Sans"/>
                  <a:cs typeface="Nunito Sans"/>
                  <a:sym typeface="Nunito Sans"/>
                </a:rPr>
              </a:br>
              <a:br>
                <a:rPr lang="en" sz="800" b="0" i="0" u="none" strike="noStrike" cap="none">
                  <a:solidFill>
                    <a:schemeClr val="dk2"/>
                  </a:solidFill>
                  <a:latin typeface="Nunito Sans"/>
                  <a:ea typeface="Nunito Sans"/>
                  <a:cs typeface="Nunito Sans"/>
                  <a:sym typeface="Nunito Sans"/>
                </a:rPr>
              </a:br>
              <a:r>
                <a:rPr lang="en" sz="800" b="0" i="0" u="none" strike="noStrike" cap="none">
                  <a:solidFill>
                    <a:schemeClr val="dk2"/>
                  </a:solidFill>
                  <a:latin typeface="Nunito Sans"/>
                  <a:ea typeface="Nunito Sans"/>
                  <a:cs typeface="Nunito Sans"/>
                  <a:sym typeface="Nunito Sans"/>
                </a:rPr>
                <a:t>The emphasis is still on you l</a:t>
              </a:r>
              <a:r>
                <a:rPr lang="en" sz="800" b="1" i="0" u="none" strike="noStrike" cap="none">
                  <a:solidFill>
                    <a:schemeClr val="dk2"/>
                  </a:solidFill>
                  <a:latin typeface="Nunito Sans"/>
                  <a:ea typeface="Nunito Sans"/>
                  <a:cs typeface="Nunito Sans"/>
                  <a:sym typeface="Nunito Sans"/>
                </a:rPr>
                <a:t>earning by doing.</a:t>
              </a:r>
              <a:endParaRPr sz="1200" b="1" i="0" u="none" strike="noStrike" cap="none">
                <a:solidFill>
                  <a:srgbClr val="000000"/>
                </a:solidFill>
                <a:latin typeface="Roboto"/>
                <a:ea typeface="Roboto"/>
                <a:cs typeface="Roboto"/>
                <a:sym typeface="Roboto"/>
              </a:endParaRPr>
            </a:p>
          </p:txBody>
        </p:sp>
        <p:cxnSp>
          <p:nvCxnSpPr>
            <p:cNvPr id="277" name="Google Shape;277;p11"/>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278" name="Google Shape;278;p11"/>
            <p:cNvSpPr/>
            <p:nvPr/>
          </p:nvSpPr>
          <p:spPr>
            <a:xfrm>
              <a:off x="3020371" y="2111851"/>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9" name="Google Shape;279;p11"/>
          <p:cNvGrpSpPr/>
          <p:nvPr/>
        </p:nvGrpSpPr>
        <p:grpSpPr>
          <a:xfrm flipH="1">
            <a:off x="4837475" y="792725"/>
            <a:ext cx="3566625" cy="1047300"/>
            <a:chOff x="1021324" y="1684220"/>
            <a:chExt cx="3566625" cy="1047300"/>
          </a:xfrm>
        </p:grpSpPr>
        <p:sp>
          <p:nvSpPr>
            <p:cNvPr id="280" name="Google Shape;280;p11"/>
            <p:cNvSpPr txBox="1"/>
            <p:nvPr/>
          </p:nvSpPr>
          <p:spPr>
            <a:xfrm>
              <a:off x="1021324" y="1684220"/>
              <a:ext cx="1913700" cy="1047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accent4"/>
                  </a:solidFill>
                  <a:latin typeface="Nunito Sans"/>
                  <a:ea typeface="Nunito Sans"/>
                  <a:cs typeface="Nunito Sans"/>
                  <a:sym typeface="Nunito Sans"/>
                </a:rPr>
                <a:t>Assessments</a:t>
              </a:r>
              <a:endParaRPr sz="1200" b="1" i="0" u="none" strike="noStrike" cap="none">
                <a:solidFill>
                  <a:schemeClr val="accent4"/>
                </a:solidFill>
                <a:latin typeface="Nunito Sans"/>
                <a:ea typeface="Nunito Sans"/>
                <a:cs typeface="Nunito Sans"/>
                <a:sym typeface="Nunito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800"/>
                <a:buFont typeface="Arial"/>
                <a:buNone/>
              </a:pPr>
              <a:r>
                <a:rPr lang="en" sz="800" b="0" i="0" u="none" strike="noStrike" cap="none">
                  <a:solidFill>
                    <a:srgbClr val="7F7F7F"/>
                  </a:solidFill>
                  <a:latin typeface="Nunito Sans"/>
                  <a:ea typeface="Nunito Sans"/>
                  <a:cs typeface="Nunito Sans"/>
                  <a:sym typeface="Nunito Sans"/>
                </a:rPr>
                <a:t>With the scaffolding from </a:t>
              </a:r>
              <a:r>
                <a:rPr lang="en" sz="800" b="1" i="0" u="none" strike="noStrike" cap="none">
                  <a:solidFill>
                    <a:srgbClr val="7F7F7F"/>
                  </a:solidFill>
                  <a:latin typeface="Nunito Sans"/>
                  <a:ea typeface="Nunito Sans"/>
                  <a:cs typeface="Nunito Sans"/>
                  <a:sym typeface="Nunito Sans"/>
                </a:rPr>
                <a:t>1 and 2</a:t>
              </a:r>
              <a:r>
                <a:rPr lang="en" sz="800" b="0" i="0" u="none" strike="noStrike" cap="none">
                  <a:solidFill>
                    <a:srgbClr val="7F7F7F"/>
                  </a:solidFill>
                  <a:latin typeface="Nunito Sans"/>
                  <a:ea typeface="Nunito Sans"/>
                  <a:cs typeface="Nunito Sans"/>
                  <a:sym typeface="Nunito Sans"/>
                </a:rPr>
                <a:t>, you are probably now capable to tackle the checkpoints and take-home assessments!. These will be complex and challenging, but you’ll continue to </a:t>
              </a:r>
              <a:r>
                <a:rPr lang="en" sz="800" b="1" i="0" u="none" strike="noStrike" cap="none">
                  <a:solidFill>
                    <a:srgbClr val="7F7F7F"/>
                  </a:solidFill>
                  <a:latin typeface="Nunito Sans"/>
                  <a:ea typeface="Nunito Sans"/>
                  <a:cs typeface="Nunito Sans"/>
                  <a:sym typeface="Nunito Sans"/>
                </a:rPr>
                <a:t>learn by doing.</a:t>
              </a:r>
              <a:endParaRPr sz="1200" b="1" i="0" u="none" strike="noStrike" cap="none">
                <a:solidFill>
                  <a:srgbClr val="7F7F7F"/>
                </a:solidFill>
                <a:latin typeface="Roboto"/>
                <a:ea typeface="Roboto"/>
                <a:cs typeface="Roboto"/>
                <a:sym typeface="Roboto"/>
              </a:endParaRPr>
            </a:p>
          </p:txBody>
        </p:sp>
        <p:cxnSp>
          <p:nvCxnSpPr>
            <p:cNvPr id="281" name="Google Shape;281;p11"/>
            <p:cNvCxnSpPr/>
            <p:nvPr/>
          </p:nvCxnSpPr>
          <p:spPr>
            <a:xfrm rot="10800000">
              <a:off x="3046849" y="2215320"/>
              <a:ext cx="1541100" cy="0"/>
            </a:xfrm>
            <a:prstGeom prst="straightConnector1">
              <a:avLst/>
            </a:prstGeom>
            <a:noFill/>
            <a:ln w="9525" cap="flat" cmpd="sng">
              <a:solidFill>
                <a:srgbClr val="C2C2C2"/>
              </a:solidFill>
              <a:prstDash val="solid"/>
              <a:round/>
              <a:headEnd type="none" w="sm" len="sm"/>
              <a:tailEnd type="none" w="sm" len="sm"/>
            </a:ln>
          </p:spPr>
        </p:cxnSp>
        <p:sp>
          <p:nvSpPr>
            <p:cNvPr id="282" name="Google Shape;282;p11"/>
            <p:cNvSpPr/>
            <p:nvPr/>
          </p:nvSpPr>
          <p:spPr>
            <a:xfrm>
              <a:off x="3020371" y="2111851"/>
              <a:ext cx="198600" cy="198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 name="Google Shape;283;p11"/>
          <p:cNvSpPr txBox="1"/>
          <p:nvPr/>
        </p:nvSpPr>
        <p:spPr>
          <a:xfrm flipH="1">
            <a:off x="6181997" y="1159939"/>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 sz="800" b="0" i="0" u="none" strike="noStrike" cap="none">
                <a:solidFill>
                  <a:srgbClr val="FFFFFF"/>
                </a:solidFill>
                <a:latin typeface="Roboto"/>
                <a:ea typeface="Roboto"/>
                <a:cs typeface="Roboto"/>
                <a:sym typeface="Roboto"/>
              </a:rPr>
              <a:t>4</a:t>
            </a:r>
            <a:endParaRPr sz="1400" b="0" i="0" u="none" strike="noStrike" cap="none">
              <a:solidFill>
                <a:srgbClr val="FFFFFF"/>
              </a:solidFill>
              <a:latin typeface="Arial"/>
              <a:ea typeface="Arial"/>
              <a:cs typeface="Arial"/>
              <a:sym typeface="Arial"/>
            </a:endParaRPr>
          </a:p>
        </p:txBody>
      </p:sp>
      <p:sp>
        <p:nvSpPr>
          <p:cNvPr id="284" name="Google Shape;284;p11"/>
          <p:cNvSpPr txBox="1"/>
          <p:nvPr/>
        </p:nvSpPr>
        <p:spPr>
          <a:xfrm flipH="1">
            <a:off x="6181997" y="2353989"/>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 sz="800" b="0" i="0" u="none" strike="noStrike" cap="none">
                <a:solidFill>
                  <a:srgbClr val="FFFFFF"/>
                </a:solidFill>
                <a:latin typeface="Roboto"/>
                <a:ea typeface="Roboto"/>
                <a:cs typeface="Roboto"/>
                <a:sym typeface="Roboto"/>
              </a:rPr>
              <a:t>2</a:t>
            </a:r>
            <a:endParaRPr sz="1400" b="0" i="0" u="none" strike="noStrike" cap="none">
              <a:solidFill>
                <a:srgbClr val="FFFFFF"/>
              </a:solidFill>
              <a:latin typeface="Arial"/>
              <a:ea typeface="Arial"/>
              <a:cs typeface="Arial"/>
              <a:sym typeface="Arial"/>
            </a:endParaRPr>
          </a:p>
        </p:txBody>
      </p:sp>
      <p:sp>
        <p:nvSpPr>
          <p:cNvPr id="285" name="Google Shape;285;p11"/>
          <p:cNvSpPr txBox="1"/>
          <p:nvPr/>
        </p:nvSpPr>
        <p:spPr>
          <a:xfrm>
            <a:off x="2673947" y="1793204"/>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 sz="800" b="0" i="0" u="none" strike="noStrike" cap="none">
                <a:solidFill>
                  <a:srgbClr val="FFFFFF"/>
                </a:solidFill>
                <a:latin typeface="Roboto"/>
                <a:ea typeface="Roboto"/>
                <a:cs typeface="Roboto"/>
                <a:sym typeface="Roboto"/>
              </a:rPr>
              <a:t>3</a:t>
            </a:r>
            <a:endParaRPr sz="1400" b="0" i="0" u="none" strike="noStrike" cap="none">
              <a:solidFill>
                <a:srgbClr val="FFFFFF"/>
              </a:solidFill>
              <a:latin typeface="Arial"/>
              <a:ea typeface="Arial"/>
              <a:cs typeface="Arial"/>
              <a:sym typeface="Arial"/>
            </a:endParaRPr>
          </a:p>
        </p:txBody>
      </p:sp>
      <p:sp>
        <p:nvSpPr>
          <p:cNvPr id="286" name="Google Shape;286;p11"/>
          <p:cNvSpPr txBox="1"/>
          <p:nvPr/>
        </p:nvSpPr>
        <p:spPr>
          <a:xfrm>
            <a:off x="2673947" y="3047314"/>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 sz="800" b="0" i="0" u="none" strike="noStrike" cap="none">
                <a:solidFill>
                  <a:srgbClr val="FFFFFF"/>
                </a:solidFill>
                <a:latin typeface="Roboto"/>
                <a:ea typeface="Roboto"/>
                <a:cs typeface="Roboto"/>
                <a:sym typeface="Roboto"/>
              </a:rPr>
              <a:t>1</a:t>
            </a:r>
            <a:endParaRPr sz="1400" b="0" i="0" u="none" strike="noStrike" cap="none">
              <a:solidFill>
                <a:srgbClr val="FFFFFF"/>
              </a:solidFill>
              <a:latin typeface="Arial"/>
              <a:ea typeface="Arial"/>
              <a:cs typeface="Arial"/>
              <a:sym typeface="Arial"/>
            </a:endParaRPr>
          </a:p>
        </p:txBody>
      </p:sp>
      <p:grpSp>
        <p:nvGrpSpPr>
          <p:cNvPr id="287" name="Google Shape;287;p11"/>
          <p:cNvGrpSpPr/>
          <p:nvPr/>
        </p:nvGrpSpPr>
        <p:grpSpPr>
          <a:xfrm>
            <a:off x="3288471" y="2002624"/>
            <a:ext cx="2556083" cy="1286248"/>
            <a:chOff x="3288471" y="2002624"/>
            <a:chExt cx="2556083" cy="1286248"/>
          </a:xfrm>
        </p:grpSpPr>
        <p:sp>
          <p:nvSpPr>
            <p:cNvPr id="288" name="Google Shape;288;p11"/>
            <p:cNvSpPr/>
            <p:nvPr/>
          </p:nvSpPr>
          <p:spPr>
            <a:xfrm>
              <a:off x="3637846" y="2002624"/>
              <a:ext cx="1854045" cy="68274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11"/>
            <p:cNvSpPr/>
            <p:nvPr/>
          </p:nvSpPr>
          <p:spPr>
            <a:xfrm>
              <a:off x="3288471" y="2312789"/>
              <a:ext cx="1279190" cy="974537"/>
            </a:xfrm>
            <a:custGeom>
              <a:avLst/>
              <a:gdLst/>
              <a:ahLst/>
              <a:cxnLst/>
              <a:rect l="l" t="t" r="r" b="b"/>
              <a:pathLst>
                <a:path w="65016" h="46623" extrusionOk="0">
                  <a:moveTo>
                    <a:pt x="17858" y="0"/>
                  </a:moveTo>
                  <a:lnTo>
                    <a:pt x="0" y="22135"/>
                  </a:lnTo>
                  <a:lnTo>
                    <a:pt x="65016" y="46623"/>
                  </a:lnTo>
                  <a:lnTo>
                    <a:pt x="65016" y="17537"/>
                  </a:lnTo>
                  <a:close/>
                </a:path>
              </a:pathLst>
            </a:custGeom>
            <a:solidFill>
              <a:srgbClr val="509A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11"/>
            <p:cNvSpPr/>
            <p:nvPr/>
          </p:nvSpPr>
          <p:spPr>
            <a:xfrm flipH="1">
              <a:off x="4565364" y="2314335"/>
              <a:ext cx="1279190" cy="974537"/>
            </a:xfrm>
            <a:custGeom>
              <a:avLst/>
              <a:gdLst/>
              <a:ahLst/>
              <a:cxnLst/>
              <a:rect l="l" t="t" r="r" b="b"/>
              <a:pathLst>
                <a:path w="65016" h="46623" extrusionOk="0">
                  <a:moveTo>
                    <a:pt x="17858" y="0"/>
                  </a:moveTo>
                  <a:lnTo>
                    <a:pt x="0" y="22135"/>
                  </a:lnTo>
                  <a:lnTo>
                    <a:pt x="65016" y="46623"/>
                  </a:lnTo>
                  <a:lnTo>
                    <a:pt x="65016" y="1753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91" name="Google Shape;291;p11"/>
          <p:cNvGrpSpPr/>
          <p:nvPr/>
        </p:nvGrpSpPr>
        <p:grpSpPr>
          <a:xfrm>
            <a:off x="3700955" y="1566283"/>
            <a:ext cx="1731223" cy="943839"/>
            <a:chOff x="3700955" y="1566283"/>
            <a:chExt cx="1731223" cy="943839"/>
          </a:xfrm>
        </p:grpSpPr>
        <p:sp>
          <p:nvSpPr>
            <p:cNvPr id="292" name="Google Shape;292;p11"/>
            <p:cNvSpPr/>
            <p:nvPr/>
          </p:nvSpPr>
          <p:spPr>
            <a:xfrm>
              <a:off x="3996811" y="1566283"/>
              <a:ext cx="1141195" cy="428710"/>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11"/>
            <p:cNvSpPr/>
            <p:nvPr/>
          </p:nvSpPr>
          <p:spPr>
            <a:xfrm>
              <a:off x="3700955" y="1767161"/>
              <a:ext cx="866761" cy="742961"/>
            </a:xfrm>
            <a:custGeom>
              <a:avLst/>
              <a:gdLst/>
              <a:ahLst/>
              <a:cxnLst/>
              <a:rect l="l" t="t" r="r" b="b"/>
              <a:pathLst>
                <a:path w="18238" h="14114" extrusionOk="0">
                  <a:moveTo>
                    <a:pt x="6262" y="0"/>
                  </a:moveTo>
                  <a:lnTo>
                    <a:pt x="18238" y="4324"/>
                  </a:lnTo>
                  <a:lnTo>
                    <a:pt x="18238" y="14114"/>
                  </a:lnTo>
                  <a:lnTo>
                    <a:pt x="0" y="7554"/>
                  </a:lnTo>
                  <a:close/>
                </a:path>
              </a:pathLst>
            </a:custGeom>
            <a:solidFill>
              <a:srgbClr val="509A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11"/>
            <p:cNvSpPr/>
            <p:nvPr/>
          </p:nvSpPr>
          <p:spPr>
            <a:xfrm flipH="1">
              <a:off x="4565417" y="1767161"/>
              <a:ext cx="866761" cy="742961"/>
            </a:xfrm>
            <a:custGeom>
              <a:avLst/>
              <a:gdLst/>
              <a:ahLst/>
              <a:cxnLst/>
              <a:rect l="l" t="t" r="r" b="b"/>
              <a:pathLst>
                <a:path w="18238" h="14114" extrusionOk="0">
                  <a:moveTo>
                    <a:pt x="6262" y="0"/>
                  </a:moveTo>
                  <a:lnTo>
                    <a:pt x="18238" y="4324"/>
                  </a:lnTo>
                  <a:lnTo>
                    <a:pt x="18238" y="14114"/>
                  </a:lnTo>
                  <a:lnTo>
                    <a:pt x="0" y="7554"/>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95" name="Google Shape;295;p11"/>
          <p:cNvGrpSpPr/>
          <p:nvPr/>
        </p:nvGrpSpPr>
        <p:grpSpPr>
          <a:xfrm>
            <a:off x="4062303" y="945750"/>
            <a:ext cx="1008526" cy="878930"/>
            <a:chOff x="4062303" y="945750"/>
            <a:chExt cx="1008526" cy="878930"/>
          </a:xfrm>
        </p:grpSpPr>
        <p:sp>
          <p:nvSpPr>
            <p:cNvPr id="296" name="Google Shape;296;p11"/>
            <p:cNvSpPr/>
            <p:nvPr/>
          </p:nvSpPr>
          <p:spPr>
            <a:xfrm>
              <a:off x="4062303" y="945750"/>
              <a:ext cx="505428" cy="878930"/>
            </a:xfrm>
            <a:custGeom>
              <a:avLst/>
              <a:gdLst/>
              <a:ahLst/>
              <a:cxnLst/>
              <a:rect l="l" t="t" r="r" b="b"/>
              <a:pathLst>
                <a:path w="10635" h="16697" extrusionOk="0">
                  <a:moveTo>
                    <a:pt x="10635" y="0"/>
                  </a:moveTo>
                  <a:lnTo>
                    <a:pt x="0" y="12722"/>
                  </a:lnTo>
                  <a:lnTo>
                    <a:pt x="10635" y="16697"/>
                  </a:lnTo>
                  <a:close/>
                </a:path>
              </a:pathLst>
            </a:custGeom>
            <a:solidFill>
              <a:srgbClr val="509A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11"/>
            <p:cNvSpPr/>
            <p:nvPr/>
          </p:nvSpPr>
          <p:spPr>
            <a:xfrm flipH="1">
              <a:off x="4565401" y="945750"/>
              <a:ext cx="505428" cy="878930"/>
            </a:xfrm>
            <a:custGeom>
              <a:avLst/>
              <a:gdLst/>
              <a:ahLst/>
              <a:cxnLst/>
              <a:rect l="l" t="t" r="r" b="b"/>
              <a:pathLst>
                <a:path w="10635" h="16697" extrusionOk="0">
                  <a:moveTo>
                    <a:pt x="10635" y="0"/>
                  </a:moveTo>
                  <a:lnTo>
                    <a:pt x="0" y="12722"/>
                  </a:lnTo>
                  <a:lnTo>
                    <a:pt x="10635" y="1669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1"/>
                                        <p:tgtEl>
                                          <p:spTgt spid="2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fade">
                                      <p:cBhvr>
                                        <p:cTn id="15" dur="1"/>
                                        <p:tgtEl>
                                          <p:spTgt spid="263"/>
                                        </p:tgtEl>
                                      </p:cBhvr>
                                    </p:animEffect>
                                  </p:childTnLst>
                                </p:cTn>
                              </p:par>
                              <p:par>
                                <p:cTn id="16" presetID="10"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
                                        <p:tgtEl>
                                          <p:spTgt spid="2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5"/>
                                        </p:tgtEl>
                                        <p:attrNameLst>
                                          <p:attrName>style.visibility</p:attrName>
                                        </p:attrNameLst>
                                      </p:cBhvr>
                                      <p:to>
                                        <p:strVal val="visible"/>
                                      </p:to>
                                    </p:set>
                                    <p:animEffect transition="in" filter="fade">
                                      <p:cBhvr>
                                        <p:cTn id="23" dur="1"/>
                                        <p:tgtEl>
                                          <p:spTgt spid="275"/>
                                        </p:tgtEl>
                                      </p:cBhvr>
                                    </p:animEffect>
                                  </p:childTnLst>
                                </p:cTn>
                              </p:par>
                              <p:par>
                                <p:cTn id="24" presetID="10" presetClass="entr" presetSubtype="0" fill="hold" nodeType="withEffect">
                                  <p:stCondLst>
                                    <p:cond delay="0"/>
                                  </p:stCondLst>
                                  <p:childTnLst>
                                    <p:set>
                                      <p:cBhvr>
                                        <p:cTn id="25" dur="1" fill="hold">
                                          <p:stCondLst>
                                            <p:cond delay="0"/>
                                          </p:stCondLst>
                                        </p:cTn>
                                        <p:tgtEl>
                                          <p:spTgt spid="291"/>
                                        </p:tgtEl>
                                        <p:attrNameLst>
                                          <p:attrName>style.visibility</p:attrName>
                                        </p:attrNameLst>
                                      </p:cBhvr>
                                      <p:to>
                                        <p:strVal val="visible"/>
                                      </p:to>
                                    </p:set>
                                    <p:animEffect transition="in" filter="fade">
                                      <p:cBhvr>
                                        <p:cTn id="26" dur="1"/>
                                        <p:tgtEl>
                                          <p:spTgt spid="29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9"/>
                                        </p:tgtEl>
                                        <p:attrNameLst>
                                          <p:attrName>style.visibility</p:attrName>
                                        </p:attrNameLst>
                                      </p:cBhvr>
                                      <p:to>
                                        <p:strVal val="visible"/>
                                      </p:to>
                                    </p:set>
                                    <p:animEffect transition="in" filter="fade">
                                      <p:cBhvr>
                                        <p:cTn id="31" dur="1"/>
                                        <p:tgtEl>
                                          <p:spTgt spid="279"/>
                                        </p:tgtEl>
                                      </p:cBhvr>
                                    </p:animEffect>
                                  </p:childTnLst>
                                </p:cTn>
                              </p:par>
                              <p:par>
                                <p:cTn id="32" presetID="10" presetClass="entr" presetSubtype="0" fill="hold" nodeType="withEffect">
                                  <p:stCondLst>
                                    <p:cond delay="0"/>
                                  </p:stCondLst>
                                  <p:childTnLst>
                                    <p:set>
                                      <p:cBhvr>
                                        <p:cTn id="33" dur="1" fill="hold">
                                          <p:stCondLst>
                                            <p:cond delay="0"/>
                                          </p:stCondLst>
                                        </p:cTn>
                                        <p:tgtEl>
                                          <p:spTgt spid="295"/>
                                        </p:tgtEl>
                                        <p:attrNameLst>
                                          <p:attrName>style.visibility</p:attrName>
                                        </p:attrNameLst>
                                      </p:cBhvr>
                                      <p:to>
                                        <p:strVal val="visible"/>
                                      </p:to>
                                    </p:set>
                                    <p:animEffect transition="in" filter="fade">
                                      <p:cBhvr>
                                        <p:cTn id="34" dur="1"/>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solidFill>
                  <a:srgbClr val="CCCCCC"/>
                </a:solidFill>
              </a:rPr>
              <a:t>12</a:t>
            </a:fld>
            <a:endParaRPr>
              <a:solidFill>
                <a:srgbClr val="CCCCCC"/>
              </a:solidFill>
            </a:endParaRPr>
          </a:p>
        </p:txBody>
      </p:sp>
      <p:sp>
        <p:nvSpPr>
          <p:cNvPr id="303" name="Google Shape;303;p12"/>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Pacing</a:t>
            </a:r>
            <a:endParaRPr/>
          </a:p>
        </p:txBody>
      </p:sp>
      <p:sp>
        <p:nvSpPr>
          <p:cNvPr id="304" name="Google Shape;304;p12"/>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n"/>
              <a:t>We are releasing the lessons and assessments as we move throughout the quarter</a:t>
            </a:r>
            <a:endParaRPr/>
          </a:p>
          <a:p>
            <a:pPr marL="0" lvl="0" indent="0" algn="l" rtl="0">
              <a:lnSpc>
                <a:spcPct val="115000"/>
              </a:lnSpc>
              <a:spcBef>
                <a:spcPts val="600"/>
              </a:spcBef>
              <a:spcAft>
                <a:spcPts val="0"/>
              </a:spcAft>
              <a:buSzPts val="1400"/>
              <a:buNone/>
            </a:pPr>
            <a:endParaRPr/>
          </a:p>
          <a:p>
            <a:pPr marL="0" lvl="0" indent="0" algn="l" rtl="0">
              <a:lnSpc>
                <a:spcPct val="115000"/>
              </a:lnSpc>
              <a:spcBef>
                <a:spcPts val="600"/>
              </a:spcBef>
              <a:spcAft>
                <a:spcPts val="0"/>
              </a:spcAft>
              <a:buSzPts val="1400"/>
              <a:buNone/>
            </a:pPr>
            <a:r>
              <a:rPr lang="en"/>
              <a:t>As a general note: Interacting compassionately and empathetically is key!</a:t>
            </a:r>
            <a:endParaRPr/>
          </a:p>
          <a:p>
            <a:pPr marL="457200" lvl="0" indent="0" algn="l" rtl="0">
              <a:lnSpc>
                <a:spcPct val="115000"/>
              </a:lnSpc>
              <a:spcBef>
                <a:spcPts val="600"/>
              </a:spcBef>
              <a:spcAft>
                <a:spcPts val="0"/>
              </a:spcAft>
              <a:buSzPts val="1400"/>
              <a:buNone/>
            </a:pPr>
            <a:endParaRPr/>
          </a:p>
          <a:p>
            <a:pPr marL="0" lvl="0" indent="0" algn="l" rtl="0">
              <a:lnSpc>
                <a:spcPct val="115000"/>
              </a:lnSpc>
              <a:spcBef>
                <a:spcPts val="600"/>
              </a:spcBef>
              <a:spcAft>
                <a:spcPts val="0"/>
              </a:spcAft>
              <a:buSzPts val="1400"/>
              <a:buNone/>
            </a:pPr>
            <a:r>
              <a:rPr lang="en"/>
              <a:t>Community is built by all of us! We need you to participate in the active classroom environment. This means</a:t>
            </a:r>
            <a:endParaRPr/>
          </a:p>
          <a:p>
            <a:pPr marL="457200" lvl="0" indent="-317500" algn="l" rtl="0">
              <a:lnSpc>
                <a:spcPct val="115000"/>
              </a:lnSpc>
              <a:spcBef>
                <a:spcPts val="600"/>
              </a:spcBef>
              <a:spcAft>
                <a:spcPts val="0"/>
              </a:spcAft>
              <a:buSzPts val="1400"/>
              <a:buChar char="▪"/>
            </a:pPr>
            <a:r>
              <a:rPr lang="en"/>
              <a:t>Attend class sessions and quiz sections when you can</a:t>
            </a:r>
            <a:endParaRPr/>
          </a:p>
          <a:p>
            <a:pPr marL="457200" lvl="0" indent="-317500" algn="l" rtl="0">
              <a:lnSpc>
                <a:spcPct val="115000"/>
              </a:lnSpc>
              <a:spcBef>
                <a:spcPts val="0"/>
              </a:spcBef>
              <a:spcAft>
                <a:spcPts val="0"/>
              </a:spcAft>
              <a:buSzPts val="1400"/>
              <a:buChar char="▪"/>
            </a:pPr>
            <a:r>
              <a:rPr lang="en"/>
              <a:t>Participate in discussions on Ed Discussion and chat</a:t>
            </a:r>
            <a:endParaRPr/>
          </a:p>
          <a:p>
            <a:pPr marL="457200" lvl="0" indent="-317500" algn="l" rtl="0">
              <a:lnSpc>
                <a:spcPct val="115000"/>
              </a:lnSpc>
              <a:spcBef>
                <a:spcPts val="0"/>
              </a:spcBef>
              <a:spcAft>
                <a:spcPts val="0"/>
              </a:spcAft>
              <a:buSzPts val="1400"/>
              <a:buChar char="▪"/>
            </a:pPr>
            <a:r>
              <a:rPr lang="en"/>
              <a:t>Reach out to your peers and the course staff when you need help!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3"/>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Assessments</a:t>
            </a:r>
            <a:br>
              <a:rPr lang="en"/>
            </a:br>
            <a:r>
              <a:rPr lang="en"/>
              <a:t>and Grading</a:t>
            </a:r>
            <a:endParaRPr/>
          </a:p>
        </p:txBody>
      </p:sp>
      <p:sp>
        <p:nvSpPr>
          <p:cNvPr id="310" name="Google Shape;310;p13"/>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600"/>
              </a:spcBef>
              <a:spcAft>
                <a:spcPts val="0"/>
              </a:spcAft>
              <a:buSzPts val="1400"/>
              <a:buChar char="▪"/>
            </a:pPr>
            <a:r>
              <a:rPr lang="en" sz="1300"/>
              <a:t>Our goal in the course is for you to </a:t>
            </a:r>
            <a:r>
              <a:rPr lang="en" sz="1300" b="1"/>
              <a:t>become proficient in the concepts and skills </a:t>
            </a:r>
            <a:r>
              <a:rPr lang="en" sz="1300"/>
              <a:t>we teach.</a:t>
            </a:r>
            <a:endParaRPr/>
          </a:p>
          <a:p>
            <a:pPr marL="285750" lvl="0" indent="-196850" algn="l" rtl="0">
              <a:lnSpc>
                <a:spcPct val="115000"/>
              </a:lnSpc>
              <a:spcBef>
                <a:spcPts val="600"/>
              </a:spcBef>
              <a:spcAft>
                <a:spcPts val="0"/>
              </a:spcAft>
              <a:buSzPts val="1400"/>
              <a:buNone/>
            </a:pPr>
            <a:endParaRPr sz="1300"/>
          </a:p>
          <a:p>
            <a:pPr marL="285750" lvl="0" indent="-285750" algn="l" rtl="0">
              <a:lnSpc>
                <a:spcPct val="115000"/>
              </a:lnSpc>
              <a:spcBef>
                <a:spcPts val="600"/>
              </a:spcBef>
              <a:spcAft>
                <a:spcPts val="0"/>
              </a:spcAft>
              <a:buSzPts val="1400"/>
              <a:buChar char="▪"/>
            </a:pPr>
            <a:r>
              <a:rPr lang="en" sz="1300"/>
              <a:t>We assess your proficiency by asking you to apply concepts and skills on tasks or problems. By necessity, we are assessing your </a:t>
            </a:r>
            <a:r>
              <a:rPr lang="en" sz="1300" i="1"/>
              <a:t>work </a:t>
            </a:r>
            <a:r>
              <a:rPr lang="en" sz="1300"/>
              <a:t>as a proxy for your </a:t>
            </a:r>
            <a:r>
              <a:rPr lang="en" sz="1300" i="1"/>
              <a:t>proficiency</a:t>
            </a:r>
            <a:endParaRPr/>
          </a:p>
          <a:p>
            <a:pPr marL="285750" lvl="0" indent="-196850" algn="l" rtl="0">
              <a:lnSpc>
                <a:spcPct val="115000"/>
              </a:lnSpc>
              <a:spcBef>
                <a:spcPts val="600"/>
              </a:spcBef>
              <a:spcAft>
                <a:spcPts val="0"/>
              </a:spcAft>
              <a:buSzPts val="1400"/>
              <a:buNone/>
            </a:pPr>
            <a:endParaRPr sz="1300" i="1"/>
          </a:p>
          <a:p>
            <a:pPr marL="285750" lvl="0" indent="-285750" algn="l" rtl="0">
              <a:lnSpc>
                <a:spcPct val="115000"/>
              </a:lnSpc>
              <a:spcBef>
                <a:spcPts val="600"/>
              </a:spcBef>
              <a:spcAft>
                <a:spcPts val="0"/>
              </a:spcAft>
              <a:buSzPts val="1400"/>
              <a:buChar char="▪"/>
            </a:pPr>
            <a:r>
              <a:rPr lang="en" sz="1300"/>
              <a:t>Your final grade should reflect </a:t>
            </a:r>
            <a:r>
              <a:rPr lang="en" sz="1300" b="1"/>
              <a:t>the extent to which you have demonstrated proficiency of the course objectives</a:t>
            </a:r>
            <a:endParaRPr sz="1300" b="1"/>
          </a:p>
          <a:p>
            <a:pPr marL="228600" lvl="0" indent="0" algn="l" rtl="0">
              <a:lnSpc>
                <a:spcPct val="115000"/>
              </a:lnSpc>
              <a:spcBef>
                <a:spcPts val="0"/>
              </a:spcBef>
              <a:spcAft>
                <a:spcPts val="0"/>
              </a:spcAft>
              <a:buSzPts val="1400"/>
              <a:buNone/>
            </a:pPr>
            <a:endParaRPr/>
          </a:p>
          <a:p>
            <a:pPr marL="914400" lvl="1" indent="-228600" algn="l" rtl="0">
              <a:lnSpc>
                <a:spcPct val="115000"/>
              </a:lnSpc>
              <a:spcBef>
                <a:spcPts val="0"/>
              </a:spcBef>
              <a:spcAft>
                <a:spcPts val="0"/>
              </a:spcAft>
              <a:buSzPts val="1400"/>
              <a:buNone/>
            </a:pPr>
            <a:endParaRPr/>
          </a:p>
          <a:p>
            <a:pPr marL="914400" lvl="1" indent="-228600" algn="l" rtl="0">
              <a:lnSpc>
                <a:spcPct val="115000"/>
              </a:lnSpc>
              <a:spcBef>
                <a:spcPts val="0"/>
              </a:spcBef>
              <a:spcAft>
                <a:spcPts val="0"/>
              </a:spcAft>
              <a:buSzPts val="1400"/>
              <a:buNone/>
            </a:pPr>
            <a:endParaRPr/>
          </a:p>
        </p:txBody>
      </p:sp>
      <p:sp>
        <p:nvSpPr>
          <p:cNvPr id="311" name="Google Shape;311;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Assessments</a:t>
            </a:r>
            <a:endParaRPr/>
          </a:p>
        </p:txBody>
      </p:sp>
      <p:sp>
        <p:nvSpPr>
          <p:cNvPr id="317" name="Google Shape;317;p14"/>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n"/>
              <a:t>We will have the following assessments in CSE 163:</a:t>
            </a:r>
            <a:endParaRPr/>
          </a:p>
          <a:p>
            <a:pPr marL="457200" lvl="0" indent="-317500" algn="l" rtl="0">
              <a:lnSpc>
                <a:spcPct val="115000"/>
              </a:lnSpc>
              <a:spcBef>
                <a:spcPts val="600"/>
              </a:spcBef>
              <a:spcAft>
                <a:spcPts val="0"/>
              </a:spcAft>
              <a:buSzPts val="1400"/>
              <a:buChar char="●"/>
            </a:pPr>
            <a:r>
              <a:rPr lang="en" b="1"/>
              <a:t>Checkpoints (biweekly)</a:t>
            </a:r>
            <a:endParaRPr b="1"/>
          </a:p>
          <a:p>
            <a:pPr marL="914400" lvl="1" indent="-317500" algn="l" rtl="0">
              <a:lnSpc>
                <a:spcPct val="115000"/>
              </a:lnSpc>
              <a:spcBef>
                <a:spcPts val="0"/>
              </a:spcBef>
              <a:spcAft>
                <a:spcPts val="0"/>
              </a:spcAft>
              <a:buSzPts val="1400"/>
              <a:buChar char="○"/>
            </a:pPr>
            <a:r>
              <a:rPr lang="en"/>
              <a:t>Short assignments consisting of a few problems to assess your learning on ~2 weeks of course content.</a:t>
            </a:r>
            <a:endParaRPr/>
          </a:p>
          <a:p>
            <a:pPr marL="457200" lvl="0" indent="-317500" algn="l" rtl="0">
              <a:lnSpc>
                <a:spcPct val="115000"/>
              </a:lnSpc>
              <a:spcBef>
                <a:spcPts val="0"/>
              </a:spcBef>
              <a:spcAft>
                <a:spcPts val="0"/>
              </a:spcAft>
              <a:buClr>
                <a:schemeClr val="lt2"/>
              </a:buClr>
              <a:buSzPts val="1400"/>
              <a:buChar char="●"/>
            </a:pPr>
            <a:r>
              <a:rPr lang="en" b="1">
                <a:solidFill>
                  <a:schemeClr val="dk2"/>
                </a:solidFill>
              </a:rPr>
              <a:t>Reading Assignments (biweekly)</a:t>
            </a:r>
            <a:endParaRPr b="1">
              <a:solidFill>
                <a:schemeClr val="dk2"/>
              </a:solidFill>
            </a:endParaRPr>
          </a:p>
          <a:p>
            <a:pPr marL="914400" lvl="1" indent="-317500" algn="l" rtl="0">
              <a:lnSpc>
                <a:spcPct val="115000"/>
              </a:lnSpc>
              <a:spcBef>
                <a:spcPts val="0"/>
              </a:spcBef>
              <a:spcAft>
                <a:spcPts val="0"/>
              </a:spcAft>
              <a:buClr>
                <a:schemeClr val="lt2"/>
              </a:buClr>
              <a:buSzPts val="1400"/>
              <a:buChar char="○"/>
            </a:pPr>
            <a:r>
              <a:rPr lang="en">
                <a:solidFill>
                  <a:schemeClr val="dk2"/>
                </a:solidFill>
              </a:rPr>
              <a:t>Reflect on readings related to course content</a:t>
            </a:r>
            <a:endParaRPr b="1"/>
          </a:p>
          <a:p>
            <a:pPr marL="457200" lvl="0" indent="-317500" algn="l" rtl="0">
              <a:lnSpc>
                <a:spcPct val="115000"/>
              </a:lnSpc>
              <a:spcBef>
                <a:spcPts val="0"/>
              </a:spcBef>
              <a:spcAft>
                <a:spcPts val="0"/>
              </a:spcAft>
              <a:buClr>
                <a:schemeClr val="lt2"/>
              </a:buClr>
              <a:buSzPts val="1400"/>
              <a:buChar char="●"/>
            </a:pPr>
            <a:r>
              <a:rPr lang="en" b="1"/>
              <a:t>Section Assignments </a:t>
            </a:r>
            <a:r>
              <a:rPr lang="en" b="1">
                <a:solidFill>
                  <a:schemeClr val="dk2"/>
                </a:solidFill>
              </a:rPr>
              <a:t>(weekly)</a:t>
            </a:r>
            <a:endParaRPr/>
          </a:p>
          <a:p>
            <a:pPr marL="914400" lvl="1" indent="-317500" algn="l" rtl="0">
              <a:lnSpc>
                <a:spcPct val="115000"/>
              </a:lnSpc>
              <a:spcBef>
                <a:spcPts val="0"/>
              </a:spcBef>
              <a:spcAft>
                <a:spcPts val="0"/>
              </a:spcAft>
              <a:buClr>
                <a:schemeClr val="lt2"/>
              </a:buClr>
              <a:buSzPts val="1400"/>
              <a:buChar char="○"/>
            </a:pPr>
            <a:r>
              <a:rPr lang="en">
                <a:solidFill>
                  <a:schemeClr val="dk2"/>
                </a:solidFill>
              </a:rPr>
              <a:t>Structured practice with code and concepts with TAs</a:t>
            </a:r>
            <a:endParaRPr b="1"/>
          </a:p>
          <a:p>
            <a:pPr marL="457200" lvl="0" indent="-317500" algn="l" rtl="0">
              <a:lnSpc>
                <a:spcPct val="115000"/>
              </a:lnSpc>
              <a:spcBef>
                <a:spcPts val="0"/>
              </a:spcBef>
              <a:spcAft>
                <a:spcPts val="0"/>
              </a:spcAft>
              <a:buSzPts val="1400"/>
              <a:buChar char="●"/>
            </a:pPr>
            <a:r>
              <a:rPr lang="en" b="1"/>
              <a:t>Take-Home Assessments (mostly weekly)</a:t>
            </a:r>
            <a:endParaRPr b="1"/>
          </a:p>
          <a:p>
            <a:pPr marL="914400" lvl="1" indent="-317500" algn="l" rtl="0">
              <a:lnSpc>
                <a:spcPct val="115000"/>
              </a:lnSpc>
              <a:spcBef>
                <a:spcPts val="0"/>
              </a:spcBef>
              <a:spcAft>
                <a:spcPts val="0"/>
              </a:spcAft>
              <a:buSzPts val="1400"/>
              <a:buChar char="○"/>
            </a:pPr>
            <a:r>
              <a:rPr lang="en"/>
              <a:t>Longer programming assignments.</a:t>
            </a:r>
            <a:endParaRPr/>
          </a:p>
          <a:p>
            <a:pPr marL="457200" lvl="0" indent="-317500" algn="l" rtl="0">
              <a:lnSpc>
                <a:spcPct val="115000"/>
              </a:lnSpc>
              <a:spcBef>
                <a:spcPts val="0"/>
              </a:spcBef>
              <a:spcAft>
                <a:spcPts val="0"/>
              </a:spcAft>
              <a:buSzPts val="1400"/>
              <a:buChar char="●"/>
            </a:pPr>
            <a:r>
              <a:rPr lang="en" b="1"/>
              <a:t>Final Project / Portfolio (parts throughout quarter)</a:t>
            </a:r>
            <a:endParaRPr b="1"/>
          </a:p>
          <a:p>
            <a:pPr marL="914400" lvl="1" indent="-317500" algn="l" rtl="0">
              <a:lnSpc>
                <a:spcPct val="115000"/>
              </a:lnSpc>
              <a:spcBef>
                <a:spcPts val="0"/>
              </a:spcBef>
              <a:spcAft>
                <a:spcPts val="0"/>
              </a:spcAft>
              <a:buSzPts val="1400"/>
              <a:buChar char="○"/>
            </a:pPr>
            <a:r>
              <a:rPr lang="en"/>
              <a:t>Create something new that you want to share!</a:t>
            </a:r>
            <a:endParaRPr/>
          </a:p>
        </p:txBody>
      </p:sp>
      <p:sp>
        <p:nvSpPr>
          <p:cNvPr id="318" name="Google Shape;318;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5"/>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Grading</a:t>
            </a:r>
            <a:endParaRPr/>
          </a:p>
        </p:txBody>
      </p:sp>
      <p:sp>
        <p:nvSpPr>
          <p:cNvPr id="324" name="Google Shape;324;p15"/>
          <p:cNvSpPr txBox="1">
            <a:spLocks noGrp="1"/>
          </p:cNvSpPr>
          <p:nvPr>
            <p:ph type="body" idx="1"/>
          </p:nvPr>
        </p:nvSpPr>
        <p:spPr>
          <a:xfrm>
            <a:off x="2912166" y="370985"/>
            <a:ext cx="5997384" cy="4185515"/>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Char char="●"/>
            </a:pPr>
            <a:r>
              <a:rPr lang="en" b="1"/>
              <a:t>Checkpoints and Reading Assignments </a:t>
            </a:r>
            <a:r>
              <a:rPr lang="en"/>
              <a:t>on correctness and completion, respectively</a:t>
            </a:r>
            <a:endParaRPr/>
          </a:p>
          <a:p>
            <a:pPr marL="457200" lvl="0" indent="-317500" algn="l" rtl="0">
              <a:lnSpc>
                <a:spcPct val="115000"/>
              </a:lnSpc>
              <a:spcBef>
                <a:spcPts val="600"/>
              </a:spcBef>
              <a:spcAft>
                <a:spcPts val="0"/>
              </a:spcAft>
              <a:buSzPts val="1400"/>
              <a:buChar char="●"/>
            </a:pPr>
            <a:r>
              <a:rPr lang="en" b="1"/>
              <a:t>Take-Home Assessments</a:t>
            </a:r>
            <a:r>
              <a:rPr lang="en"/>
              <a:t> are graded on correctness for the following dimensions:</a:t>
            </a:r>
            <a:endParaRPr/>
          </a:p>
          <a:p>
            <a:pPr marL="914400" lvl="1" indent="-317500" algn="l" rtl="0">
              <a:lnSpc>
                <a:spcPct val="115000"/>
              </a:lnSpc>
              <a:spcBef>
                <a:spcPts val="0"/>
              </a:spcBef>
              <a:spcAft>
                <a:spcPts val="0"/>
              </a:spcAft>
              <a:buSzPts val="1400"/>
              <a:buChar char="○"/>
            </a:pPr>
            <a:r>
              <a:rPr lang="en"/>
              <a:t>Technical Component</a:t>
            </a:r>
            <a:endParaRPr/>
          </a:p>
          <a:p>
            <a:pPr marL="1371600" lvl="2" indent="-317500" algn="l" rtl="0">
              <a:lnSpc>
                <a:spcPct val="115000"/>
              </a:lnSpc>
              <a:spcBef>
                <a:spcPts val="0"/>
              </a:spcBef>
              <a:spcAft>
                <a:spcPts val="0"/>
              </a:spcAft>
              <a:buSzPts val="1400"/>
              <a:buChar char="○"/>
            </a:pPr>
            <a:r>
              <a:rPr lang="en" sz="1200"/>
              <a:t>Behavior</a:t>
            </a:r>
            <a:endParaRPr/>
          </a:p>
          <a:p>
            <a:pPr marL="1371600" lvl="2" indent="-317500" algn="l" rtl="0">
              <a:lnSpc>
                <a:spcPct val="115000"/>
              </a:lnSpc>
              <a:spcBef>
                <a:spcPts val="0"/>
              </a:spcBef>
              <a:spcAft>
                <a:spcPts val="0"/>
              </a:spcAft>
              <a:buSzPts val="1400"/>
              <a:buChar char="○"/>
            </a:pPr>
            <a:r>
              <a:rPr lang="en" sz="1200"/>
              <a:t>Concepts</a:t>
            </a:r>
            <a:endParaRPr/>
          </a:p>
          <a:p>
            <a:pPr marL="1371600" lvl="2" indent="-317500" algn="l" rtl="0">
              <a:lnSpc>
                <a:spcPct val="115000"/>
              </a:lnSpc>
              <a:spcBef>
                <a:spcPts val="0"/>
              </a:spcBef>
              <a:spcAft>
                <a:spcPts val="0"/>
              </a:spcAft>
              <a:buSzPts val="1400"/>
              <a:buChar char="○"/>
            </a:pPr>
            <a:r>
              <a:rPr lang="en" sz="1200"/>
              <a:t>Quality</a:t>
            </a:r>
            <a:endParaRPr/>
          </a:p>
          <a:p>
            <a:pPr marL="1371600" lvl="2" indent="-317500" algn="l" rtl="0">
              <a:lnSpc>
                <a:spcPct val="115000"/>
              </a:lnSpc>
              <a:spcBef>
                <a:spcPts val="0"/>
              </a:spcBef>
              <a:spcAft>
                <a:spcPts val="0"/>
              </a:spcAft>
              <a:buSzPts val="1400"/>
              <a:buChar char="○"/>
            </a:pPr>
            <a:r>
              <a:rPr lang="en" sz="1200"/>
              <a:t>Testing/Writeup</a:t>
            </a:r>
            <a:endParaRPr sz="1200"/>
          </a:p>
          <a:p>
            <a:pPr marL="914400" lvl="1" indent="-317500" algn="l" rtl="0">
              <a:lnSpc>
                <a:spcPct val="115000"/>
              </a:lnSpc>
              <a:spcBef>
                <a:spcPts val="0"/>
              </a:spcBef>
              <a:spcAft>
                <a:spcPts val="0"/>
              </a:spcAft>
              <a:buSzPts val="1400"/>
              <a:buChar char="○"/>
            </a:pPr>
            <a:r>
              <a:rPr lang="en"/>
              <a:t>Creative Component</a:t>
            </a:r>
            <a:endParaRPr/>
          </a:p>
          <a:p>
            <a:pPr marL="1371600" lvl="2" indent="-317500" algn="l" rtl="0">
              <a:lnSpc>
                <a:spcPct val="115000"/>
              </a:lnSpc>
              <a:spcBef>
                <a:spcPts val="0"/>
              </a:spcBef>
              <a:spcAft>
                <a:spcPts val="0"/>
              </a:spcAft>
              <a:buSzPts val="1400"/>
              <a:buChar char="○"/>
            </a:pPr>
            <a:r>
              <a:rPr lang="en" sz="1200"/>
              <a:t>Requirements</a:t>
            </a:r>
            <a:endParaRPr sz="1200"/>
          </a:p>
          <a:p>
            <a:pPr marL="1371600" lvl="2" indent="-317500" algn="l" rtl="0">
              <a:lnSpc>
                <a:spcPct val="115000"/>
              </a:lnSpc>
              <a:spcBef>
                <a:spcPts val="0"/>
              </a:spcBef>
              <a:spcAft>
                <a:spcPts val="0"/>
              </a:spcAft>
              <a:buSzPts val="1400"/>
              <a:buChar char="○"/>
            </a:pPr>
            <a:r>
              <a:rPr lang="en" sz="1200"/>
              <a:t>Review</a:t>
            </a:r>
            <a:endParaRPr sz="1200"/>
          </a:p>
          <a:p>
            <a:pPr marL="457200" lvl="0" indent="-317500" algn="l" rtl="0">
              <a:lnSpc>
                <a:spcPct val="115000"/>
              </a:lnSpc>
              <a:spcBef>
                <a:spcPts val="0"/>
              </a:spcBef>
              <a:spcAft>
                <a:spcPts val="0"/>
              </a:spcAft>
              <a:buSzPts val="1400"/>
              <a:buChar char="●"/>
            </a:pPr>
            <a:r>
              <a:rPr lang="en" b="1"/>
              <a:t>Final Project / Portfolio </a:t>
            </a:r>
            <a:r>
              <a:rPr lang="en"/>
              <a:t>is graded on completion and correctness of minimum requirements.</a:t>
            </a:r>
            <a:endParaRPr b="1"/>
          </a:p>
          <a:p>
            <a:pPr marL="0" lvl="0" indent="0" algn="l" rtl="0">
              <a:lnSpc>
                <a:spcPct val="115000"/>
              </a:lnSpc>
              <a:spcBef>
                <a:spcPts val="600"/>
              </a:spcBef>
              <a:spcAft>
                <a:spcPts val="0"/>
              </a:spcAft>
              <a:buSzPts val="1400"/>
              <a:buNone/>
            </a:pPr>
            <a:endParaRPr/>
          </a:p>
          <a:p>
            <a:pPr marL="0" lvl="0" indent="0" algn="l" rtl="0">
              <a:lnSpc>
                <a:spcPct val="115000"/>
              </a:lnSpc>
              <a:spcBef>
                <a:spcPts val="600"/>
              </a:spcBef>
              <a:spcAft>
                <a:spcPts val="0"/>
              </a:spcAft>
              <a:buSzPts val="1400"/>
              <a:buNone/>
            </a:pPr>
            <a:r>
              <a:rPr lang="en"/>
              <a:t>Course component weights and GPA mapping can be found in syllabus</a:t>
            </a:r>
            <a:endParaRPr/>
          </a:p>
        </p:txBody>
      </p:sp>
      <p:sp>
        <p:nvSpPr>
          <p:cNvPr id="325" name="Google Shape;325;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6"/>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300"/>
              <a:t>Resubmission</a:t>
            </a:r>
            <a:endParaRPr sz="2300"/>
          </a:p>
        </p:txBody>
      </p:sp>
      <p:sp>
        <p:nvSpPr>
          <p:cNvPr id="331" name="Google Shape;331;p16"/>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n" i="1"/>
              <a:t>Learning is a challenging process that takes time; it doesn’t always  happen on your first try.</a:t>
            </a:r>
            <a:endParaRPr i="1"/>
          </a:p>
          <a:p>
            <a:pPr marL="457200" lvl="0" indent="-317500" algn="l" rtl="0">
              <a:lnSpc>
                <a:spcPct val="115000"/>
              </a:lnSpc>
              <a:spcBef>
                <a:spcPts val="600"/>
              </a:spcBef>
              <a:spcAft>
                <a:spcPts val="0"/>
              </a:spcAft>
              <a:buSzPts val="1400"/>
              <a:buChar char="●"/>
            </a:pPr>
            <a:r>
              <a:rPr lang="en"/>
              <a:t>One previous take-home assessment can be </a:t>
            </a:r>
            <a:r>
              <a:rPr lang="en" b="1"/>
              <a:t>resubmitted </a:t>
            </a:r>
            <a:r>
              <a:rPr lang="en"/>
              <a:t>each week.</a:t>
            </a:r>
            <a:endParaRPr/>
          </a:p>
          <a:p>
            <a:pPr marL="914400" lvl="1" indent="-317500" algn="l" rtl="0">
              <a:lnSpc>
                <a:spcPct val="115000"/>
              </a:lnSpc>
              <a:spcBef>
                <a:spcPts val="0"/>
              </a:spcBef>
              <a:spcAft>
                <a:spcPts val="0"/>
              </a:spcAft>
              <a:buSzPts val="1400"/>
              <a:buChar char="○"/>
            </a:pPr>
            <a:r>
              <a:rPr lang="en"/>
              <a:t>Must be accompanied by write up explaining changes</a:t>
            </a:r>
            <a:endParaRPr/>
          </a:p>
          <a:p>
            <a:pPr marL="914400" lvl="1" indent="-317500" algn="l" rtl="0">
              <a:lnSpc>
                <a:spcPct val="115000"/>
              </a:lnSpc>
              <a:spcBef>
                <a:spcPts val="0"/>
              </a:spcBef>
              <a:spcAft>
                <a:spcPts val="0"/>
              </a:spcAft>
              <a:buSzPts val="1400"/>
              <a:buChar char="○"/>
            </a:pPr>
            <a:r>
              <a:rPr lang="en"/>
              <a:t>Grade on resubmission </a:t>
            </a:r>
            <a:r>
              <a:rPr lang="en" b="1"/>
              <a:t>replaces</a:t>
            </a:r>
            <a:r>
              <a:rPr lang="en"/>
              <a:t> original grade</a:t>
            </a:r>
            <a:endParaRPr/>
          </a:p>
          <a:p>
            <a:pPr marL="457200" lvl="0" indent="-317500" algn="l" rtl="0">
              <a:lnSpc>
                <a:spcPct val="115000"/>
              </a:lnSpc>
              <a:spcBef>
                <a:spcPts val="0"/>
              </a:spcBef>
              <a:spcAft>
                <a:spcPts val="0"/>
              </a:spcAft>
              <a:buSzPts val="1400"/>
              <a:buChar char="●"/>
            </a:pPr>
            <a:r>
              <a:rPr lang="en"/>
              <a:t>To stay on-track with the course, each take-home assessment can only be resubmitted within two weeks of receiving feedback.</a:t>
            </a:r>
            <a:endParaRPr/>
          </a:p>
          <a:p>
            <a:pPr marL="914400" lvl="1" indent="-317500" algn="l" rtl="0">
              <a:lnSpc>
                <a:spcPct val="115000"/>
              </a:lnSpc>
              <a:spcBef>
                <a:spcPts val="0"/>
              </a:spcBef>
              <a:spcAft>
                <a:spcPts val="0"/>
              </a:spcAft>
              <a:buSzPts val="1400"/>
              <a:buChar char="○"/>
            </a:pPr>
            <a:r>
              <a:rPr lang="en"/>
              <a:t>If you find an unforeseen circumstance that causes you to fall behind on an assignment, please reach out to the course staff sooner than later!</a:t>
            </a:r>
            <a:endParaRPr/>
          </a:p>
          <a:p>
            <a:pPr marL="457200" lvl="0" indent="0" algn="l" rtl="0">
              <a:lnSpc>
                <a:spcPct val="115000"/>
              </a:lnSpc>
              <a:spcBef>
                <a:spcPts val="600"/>
              </a:spcBef>
              <a:spcAft>
                <a:spcPts val="0"/>
              </a:spcAft>
              <a:buSzPts val="1400"/>
              <a:buNone/>
            </a:pPr>
            <a:endParaRPr/>
          </a:p>
        </p:txBody>
      </p:sp>
      <p:sp>
        <p:nvSpPr>
          <p:cNvPr id="332" name="Google Shape;332;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7"/>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300"/>
              <a:t>Resubmission</a:t>
            </a:r>
            <a:br>
              <a:rPr lang="en" sz="2300"/>
            </a:br>
            <a:r>
              <a:rPr lang="en" sz="2300"/>
              <a:t>Example</a:t>
            </a:r>
            <a:endParaRPr sz="2300"/>
          </a:p>
        </p:txBody>
      </p:sp>
      <p:sp>
        <p:nvSpPr>
          <p:cNvPr id="338" name="Google Shape;338;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17</a:t>
            </a:fld>
            <a:endParaRPr/>
          </a:p>
        </p:txBody>
      </p:sp>
      <p:graphicFrame>
        <p:nvGraphicFramePr>
          <p:cNvPr id="339" name="Google Shape;339;p17"/>
          <p:cNvGraphicFramePr/>
          <p:nvPr/>
        </p:nvGraphicFramePr>
        <p:xfrm>
          <a:off x="2813551" y="438340"/>
          <a:ext cx="3000000" cy="3000000"/>
        </p:xfrm>
        <a:graphic>
          <a:graphicData uri="http://schemas.openxmlformats.org/drawingml/2006/table">
            <a:tbl>
              <a:tblPr firstRow="1" bandRow="1">
                <a:noFill/>
                <a:tableStyleId>{11E0B1A6-B439-4BB6-8364-6E513CCD996B}</a:tableStyleId>
              </a:tblPr>
              <a:tblGrid>
                <a:gridCol w="870850">
                  <a:extLst>
                    <a:ext uri="{9D8B030D-6E8A-4147-A177-3AD203B41FA5}">
                      <a16:colId xmlns:a16="http://schemas.microsoft.com/office/drawing/2014/main" val="20000"/>
                    </a:ext>
                  </a:extLst>
                </a:gridCol>
                <a:gridCol w="870850">
                  <a:extLst>
                    <a:ext uri="{9D8B030D-6E8A-4147-A177-3AD203B41FA5}">
                      <a16:colId xmlns:a16="http://schemas.microsoft.com/office/drawing/2014/main" val="20001"/>
                    </a:ext>
                  </a:extLst>
                </a:gridCol>
                <a:gridCol w="870850">
                  <a:extLst>
                    <a:ext uri="{9D8B030D-6E8A-4147-A177-3AD203B41FA5}">
                      <a16:colId xmlns:a16="http://schemas.microsoft.com/office/drawing/2014/main" val="20002"/>
                    </a:ext>
                  </a:extLst>
                </a:gridCol>
                <a:gridCol w="870850">
                  <a:extLst>
                    <a:ext uri="{9D8B030D-6E8A-4147-A177-3AD203B41FA5}">
                      <a16:colId xmlns:a16="http://schemas.microsoft.com/office/drawing/2014/main" val="20003"/>
                    </a:ext>
                  </a:extLst>
                </a:gridCol>
                <a:gridCol w="870850">
                  <a:extLst>
                    <a:ext uri="{9D8B030D-6E8A-4147-A177-3AD203B41FA5}">
                      <a16:colId xmlns:a16="http://schemas.microsoft.com/office/drawing/2014/main" val="20004"/>
                    </a:ext>
                  </a:extLst>
                </a:gridCol>
                <a:gridCol w="870850">
                  <a:extLst>
                    <a:ext uri="{9D8B030D-6E8A-4147-A177-3AD203B41FA5}">
                      <a16:colId xmlns:a16="http://schemas.microsoft.com/office/drawing/2014/main" val="20005"/>
                    </a:ext>
                  </a:extLst>
                </a:gridCol>
                <a:gridCol w="870850">
                  <a:extLst>
                    <a:ext uri="{9D8B030D-6E8A-4147-A177-3AD203B41FA5}">
                      <a16:colId xmlns:a16="http://schemas.microsoft.com/office/drawing/2014/main" val="20006"/>
                    </a:ext>
                  </a:extLst>
                </a:gridCol>
              </a:tblGrid>
              <a:tr h="596000">
                <a:tc>
                  <a:txBody>
                    <a:bodyPr/>
                    <a:lstStyle/>
                    <a:p>
                      <a:pPr marL="0" marR="0" lvl="0" indent="0" algn="l" rtl="0">
                        <a:lnSpc>
                          <a:spcPct val="100000"/>
                        </a:lnSpc>
                        <a:spcBef>
                          <a:spcPts val="0"/>
                        </a:spcBef>
                        <a:spcAft>
                          <a:spcPts val="0"/>
                        </a:spcAft>
                        <a:buNone/>
                      </a:pPr>
                      <a:r>
                        <a:rPr lang="en" sz="1400" u="none" strike="noStrike" cap="none"/>
                        <a:t>Sun</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Mon</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Tues</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Wed</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Thurs</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Fri</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Sat</a:t>
                      </a:r>
                      <a:endParaRPr/>
                    </a:p>
                  </a:txBody>
                  <a:tcPr marL="91450" marR="91450" marT="45725" marB="45725"/>
                </a:tc>
                <a:extLst>
                  <a:ext uri="{0D108BD9-81ED-4DB2-BD59-A6C34878D82A}">
                    <a16:rowId xmlns:a16="http://schemas.microsoft.com/office/drawing/2014/main" val="10000"/>
                  </a:ext>
                </a:extLst>
              </a:tr>
              <a:tr h="596000">
                <a:tc>
                  <a:txBody>
                    <a:bodyPr/>
                    <a:lstStyle/>
                    <a:p>
                      <a:pPr marL="0" marR="0" lvl="0" indent="0" algn="l" rtl="0">
                        <a:lnSpc>
                          <a:spcPct val="100000"/>
                        </a:lnSpc>
                        <a:spcBef>
                          <a:spcPts val="0"/>
                        </a:spcBef>
                        <a:spcAft>
                          <a:spcPts val="0"/>
                        </a:spcAft>
                        <a:buNone/>
                      </a:pPr>
                      <a:r>
                        <a:rPr lang="en"/>
                        <a:t>Mar 29</a:t>
                      </a:r>
                      <a:endParaRPr/>
                    </a:p>
                  </a:txBody>
                  <a:tcPr marL="91450" marR="91450" marT="45725" marB="45725"/>
                </a:tc>
                <a:tc>
                  <a:txBody>
                    <a:bodyPr/>
                    <a:lstStyle/>
                    <a:p>
                      <a:pPr marL="0" marR="0" lvl="0" indent="0" algn="l" rtl="0">
                        <a:lnSpc>
                          <a:spcPct val="100000"/>
                        </a:lnSpc>
                        <a:spcBef>
                          <a:spcPts val="0"/>
                        </a:spcBef>
                        <a:spcAft>
                          <a:spcPts val="0"/>
                        </a:spcAft>
                        <a:buNone/>
                      </a:pPr>
                      <a:r>
                        <a:rPr lang="en"/>
                        <a:t>30</a:t>
                      </a:r>
                      <a:endParaRPr/>
                    </a:p>
                  </a:txBody>
                  <a:tcPr marL="91450" marR="91450" marT="45725" marB="45725"/>
                </a:tc>
                <a:tc>
                  <a:txBody>
                    <a:bodyPr/>
                    <a:lstStyle/>
                    <a:p>
                      <a:pPr marL="0" marR="0" lvl="0" indent="0" algn="l" rtl="0">
                        <a:lnSpc>
                          <a:spcPct val="100000"/>
                        </a:lnSpc>
                        <a:spcBef>
                          <a:spcPts val="0"/>
                        </a:spcBef>
                        <a:spcAft>
                          <a:spcPts val="0"/>
                        </a:spcAft>
                        <a:buNone/>
                      </a:pPr>
                      <a:r>
                        <a:rPr lang="en"/>
                        <a:t>31</a:t>
                      </a:r>
                      <a:endParaRPr/>
                    </a:p>
                  </a:txBody>
                  <a:tcPr marL="91450" marR="91450" marT="45725" marB="45725"/>
                </a:tc>
                <a:tc>
                  <a:txBody>
                    <a:bodyPr/>
                    <a:lstStyle/>
                    <a:p>
                      <a:pPr marL="0" marR="0" lvl="0" indent="0" algn="l" rtl="0">
                        <a:lnSpc>
                          <a:spcPct val="100000"/>
                        </a:lnSpc>
                        <a:spcBef>
                          <a:spcPts val="0"/>
                        </a:spcBef>
                        <a:spcAft>
                          <a:spcPts val="0"/>
                        </a:spcAft>
                        <a:buNone/>
                      </a:pPr>
                      <a:r>
                        <a:rPr lang="en"/>
                        <a:t>Apr 1</a:t>
                      </a:r>
                      <a:endParaRPr/>
                    </a:p>
                  </a:txBody>
                  <a:tcPr marL="91450" marR="91450" marT="45725" marB="45725"/>
                </a:tc>
                <a:tc>
                  <a:txBody>
                    <a:bodyPr/>
                    <a:lstStyle/>
                    <a:p>
                      <a:pPr marL="0" marR="0" lvl="0" indent="0" algn="l" rtl="0">
                        <a:lnSpc>
                          <a:spcPct val="100000"/>
                        </a:lnSpc>
                        <a:spcBef>
                          <a:spcPts val="0"/>
                        </a:spcBef>
                        <a:spcAft>
                          <a:spcPts val="0"/>
                        </a:spcAft>
                        <a:buNone/>
                      </a:pPr>
                      <a:r>
                        <a:rPr lang="en"/>
                        <a:t>2</a:t>
                      </a:r>
                      <a:endParaRPr/>
                    </a:p>
                  </a:txBody>
                  <a:tcPr marL="91450" marR="91450" marT="45725" marB="45725"/>
                </a:tc>
                <a:tc>
                  <a:txBody>
                    <a:bodyPr/>
                    <a:lstStyle/>
                    <a:p>
                      <a:pPr marL="0" marR="0" lvl="0" indent="0" algn="l" rtl="0">
                        <a:lnSpc>
                          <a:spcPct val="100000"/>
                        </a:lnSpc>
                        <a:spcBef>
                          <a:spcPts val="0"/>
                        </a:spcBef>
                        <a:spcAft>
                          <a:spcPts val="0"/>
                        </a:spcAft>
                        <a:buNone/>
                      </a:pPr>
                      <a:r>
                        <a:rPr lang="en"/>
                        <a:t>3</a:t>
                      </a:r>
                      <a:endParaRPr/>
                    </a:p>
                  </a:txBody>
                  <a:tcPr marL="91450" marR="91450" marT="45725" marB="45725"/>
                </a:tc>
                <a:tc>
                  <a:txBody>
                    <a:bodyPr/>
                    <a:lstStyle/>
                    <a:p>
                      <a:pPr marL="0" marR="0" lvl="0" indent="0" algn="l" rtl="0">
                        <a:lnSpc>
                          <a:spcPct val="100000"/>
                        </a:lnSpc>
                        <a:spcBef>
                          <a:spcPts val="0"/>
                        </a:spcBef>
                        <a:spcAft>
                          <a:spcPts val="0"/>
                        </a:spcAft>
                        <a:buNone/>
                      </a:pPr>
                      <a:r>
                        <a:rPr lang="en"/>
                        <a:t>4</a:t>
                      </a:r>
                      <a:endParaRPr/>
                    </a:p>
                  </a:txBody>
                  <a:tcPr marL="91450" marR="91450" marT="45725" marB="45725"/>
                </a:tc>
                <a:extLst>
                  <a:ext uri="{0D108BD9-81ED-4DB2-BD59-A6C34878D82A}">
                    <a16:rowId xmlns:a16="http://schemas.microsoft.com/office/drawing/2014/main" val="10001"/>
                  </a:ext>
                </a:extLst>
              </a:tr>
              <a:tr h="596000">
                <a:tc>
                  <a:txBody>
                    <a:bodyPr/>
                    <a:lstStyle/>
                    <a:p>
                      <a:pPr marL="0" marR="0" lvl="0" indent="0" algn="l" rtl="0">
                        <a:lnSpc>
                          <a:spcPct val="100000"/>
                        </a:lnSpc>
                        <a:spcBef>
                          <a:spcPts val="0"/>
                        </a:spcBef>
                        <a:spcAft>
                          <a:spcPts val="0"/>
                        </a:spcAft>
                        <a:buNone/>
                      </a:pPr>
                      <a:r>
                        <a:rPr lang="en"/>
                        <a:t>5</a:t>
                      </a:r>
                      <a:endParaRPr/>
                    </a:p>
                  </a:txBody>
                  <a:tcPr marL="91450" marR="91450" marT="45725" marB="45725"/>
                </a:tc>
                <a:tc>
                  <a:txBody>
                    <a:bodyPr/>
                    <a:lstStyle/>
                    <a:p>
                      <a:pPr marL="0" marR="0" lvl="0" indent="0" algn="l" rtl="0">
                        <a:lnSpc>
                          <a:spcPct val="100000"/>
                        </a:lnSpc>
                        <a:spcBef>
                          <a:spcPts val="0"/>
                        </a:spcBef>
                        <a:spcAft>
                          <a:spcPts val="0"/>
                        </a:spcAft>
                        <a:buNone/>
                      </a:pPr>
                      <a:r>
                        <a:rPr lang="en"/>
                        <a:t>6</a:t>
                      </a:r>
                      <a:endParaRPr/>
                    </a:p>
                  </a:txBody>
                  <a:tcPr marL="91450" marR="91450" marT="45725" marB="45725"/>
                </a:tc>
                <a:tc>
                  <a:txBody>
                    <a:bodyPr/>
                    <a:lstStyle/>
                    <a:p>
                      <a:pPr marL="0" marR="0" lvl="0" indent="0" algn="l" rtl="0">
                        <a:lnSpc>
                          <a:spcPct val="100000"/>
                        </a:lnSpc>
                        <a:spcBef>
                          <a:spcPts val="0"/>
                        </a:spcBef>
                        <a:spcAft>
                          <a:spcPts val="0"/>
                        </a:spcAft>
                        <a:buNone/>
                      </a:pPr>
                      <a:r>
                        <a:rPr lang="en"/>
                        <a:t>7</a:t>
                      </a:r>
                      <a:endParaRPr/>
                    </a:p>
                  </a:txBody>
                  <a:tcPr marL="91450" marR="91450" marT="45725" marB="45725"/>
                </a:tc>
                <a:tc>
                  <a:txBody>
                    <a:bodyPr/>
                    <a:lstStyle/>
                    <a:p>
                      <a:pPr marL="0" marR="0" lvl="0" indent="0" algn="l" rtl="0">
                        <a:lnSpc>
                          <a:spcPct val="100000"/>
                        </a:lnSpc>
                        <a:spcBef>
                          <a:spcPts val="0"/>
                        </a:spcBef>
                        <a:spcAft>
                          <a:spcPts val="0"/>
                        </a:spcAft>
                        <a:buNone/>
                      </a:pPr>
                      <a:r>
                        <a:rPr lang="en"/>
                        <a:t>8</a:t>
                      </a:r>
                      <a:endParaRPr/>
                    </a:p>
                  </a:txBody>
                  <a:tcPr marL="91450" marR="91450" marT="45725" marB="45725"/>
                </a:tc>
                <a:tc>
                  <a:txBody>
                    <a:bodyPr/>
                    <a:lstStyle/>
                    <a:p>
                      <a:pPr marL="0" marR="0" lvl="0" indent="0" algn="l" rtl="0">
                        <a:lnSpc>
                          <a:spcPct val="100000"/>
                        </a:lnSpc>
                        <a:spcBef>
                          <a:spcPts val="0"/>
                        </a:spcBef>
                        <a:spcAft>
                          <a:spcPts val="0"/>
                        </a:spcAft>
                        <a:buNone/>
                      </a:pPr>
                      <a:r>
                        <a:rPr lang="en"/>
                        <a:t>9</a:t>
                      </a:r>
                      <a:endParaRPr/>
                    </a:p>
                  </a:txBody>
                  <a:tcPr marL="91450" marR="91450" marT="45725" marB="45725"/>
                </a:tc>
                <a:tc>
                  <a:txBody>
                    <a:bodyPr/>
                    <a:lstStyle/>
                    <a:p>
                      <a:pPr marL="0" marR="0" lvl="0" indent="0" algn="l" rtl="0">
                        <a:lnSpc>
                          <a:spcPct val="100000"/>
                        </a:lnSpc>
                        <a:spcBef>
                          <a:spcPts val="0"/>
                        </a:spcBef>
                        <a:spcAft>
                          <a:spcPts val="0"/>
                        </a:spcAft>
                        <a:buNone/>
                      </a:pPr>
                      <a:r>
                        <a:rPr lang="en"/>
                        <a:t>10</a:t>
                      </a:r>
                      <a:endParaRPr/>
                    </a:p>
                  </a:txBody>
                  <a:tcPr marL="91450" marR="91450" marT="45725" marB="45725"/>
                </a:tc>
                <a:tc>
                  <a:txBody>
                    <a:bodyPr/>
                    <a:lstStyle/>
                    <a:p>
                      <a:pPr marL="0" marR="0" lvl="0" indent="0" algn="l" rtl="0">
                        <a:lnSpc>
                          <a:spcPct val="100000"/>
                        </a:lnSpc>
                        <a:spcBef>
                          <a:spcPts val="0"/>
                        </a:spcBef>
                        <a:spcAft>
                          <a:spcPts val="0"/>
                        </a:spcAft>
                        <a:buNone/>
                      </a:pPr>
                      <a:r>
                        <a:rPr lang="en"/>
                        <a:t>11</a:t>
                      </a:r>
                      <a:endParaRPr/>
                    </a:p>
                  </a:txBody>
                  <a:tcPr marL="91450" marR="91450" marT="45725" marB="45725"/>
                </a:tc>
                <a:extLst>
                  <a:ext uri="{0D108BD9-81ED-4DB2-BD59-A6C34878D82A}">
                    <a16:rowId xmlns:a16="http://schemas.microsoft.com/office/drawing/2014/main" val="10002"/>
                  </a:ext>
                </a:extLst>
              </a:tr>
              <a:tr h="596000">
                <a:tc>
                  <a:txBody>
                    <a:bodyPr/>
                    <a:lstStyle/>
                    <a:p>
                      <a:pPr marL="0" marR="0" lvl="0" indent="0" algn="l" rtl="0">
                        <a:lnSpc>
                          <a:spcPct val="100000"/>
                        </a:lnSpc>
                        <a:spcBef>
                          <a:spcPts val="0"/>
                        </a:spcBef>
                        <a:spcAft>
                          <a:spcPts val="0"/>
                        </a:spcAft>
                        <a:buNone/>
                      </a:pPr>
                      <a:r>
                        <a:rPr lang="en"/>
                        <a:t>12</a:t>
                      </a:r>
                      <a:endParaRPr/>
                    </a:p>
                  </a:txBody>
                  <a:tcPr marL="91450" marR="91450" marT="45725" marB="45725"/>
                </a:tc>
                <a:tc>
                  <a:txBody>
                    <a:bodyPr/>
                    <a:lstStyle/>
                    <a:p>
                      <a:pPr marL="0" marR="0" lvl="0" indent="0" algn="l" rtl="0">
                        <a:lnSpc>
                          <a:spcPct val="100000"/>
                        </a:lnSpc>
                        <a:spcBef>
                          <a:spcPts val="0"/>
                        </a:spcBef>
                        <a:spcAft>
                          <a:spcPts val="0"/>
                        </a:spcAft>
                        <a:buNone/>
                      </a:pPr>
                      <a:r>
                        <a:rPr lang="en"/>
                        <a:t>13</a:t>
                      </a:r>
                      <a:endParaRPr/>
                    </a:p>
                  </a:txBody>
                  <a:tcPr marL="91450" marR="91450" marT="45725" marB="45725"/>
                </a:tc>
                <a:tc>
                  <a:txBody>
                    <a:bodyPr/>
                    <a:lstStyle/>
                    <a:p>
                      <a:pPr marL="0" marR="0" lvl="0" indent="0" algn="l" rtl="0">
                        <a:lnSpc>
                          <a:spcPct val="100000"/>
                        </a:lnSpc>
                        <a:spcBef>
                          <a:spcPts val="0"/>
                        </a:spcBef>
                        <a:spcAft>
                          <a:spcPts val="0"/>
                        </a:spcAft>
                        <a:buNone/>
                      </a:pPr>
                      <a:r>
                        <a:rPr lang="en"/>
                        <a:t>14</a:t>
                      </a:r>
                      <a:endParaRPr/>
                    </a:p>
                  </a:txBody>
                  <a:tcPr marL="91450" marR="91450" marT="45725" marB="45725"/>
                </a:tc>
                <a:tc>
                  <a:txBody>
                    <a:bodyPr/>
                    <a:lstStyle/>
                    <a:p>
                      <a:pPr marL="0" marR="0" lvl="0" indent="0" algn="l" rtl="0">
                        <a:lnSpc>
                          <a:spcPct val="100000"/>
                        </a:lnSpc>
                        <a:spcBef>
                          <a:spcPts val="0"/>
                        </a:spcBef>
                        <a:spcAft>
                          <a:spcPts val="0"/>
                        </a:spcAft>
                        <a:buNone/>
                      </a:pPr>
                      <a:r>
                        <a:rPr lang="en"/>
                        <a:t>15</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1</a:t>
                      </a:r>
                      <a:r>
                        <a:rPr lang="en"/>
                        <a:t>6</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1</a:t>
                      </a:r>
                      <a:r>
                        <a:rPr lang="en"/>
                        <a:t>7</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1</a:t>
                      </a:r>
                      <a:r>
                        <a:rPr lang="en"/>
                        <a:t>8</a:t>
                      </a:r>
                      <a:endParaRPr/>
                    </a:p>
                  </a:txBody>
                  <a:tcPr marL="91450" marR="91450" marT="45725" marB="45725"/>
                </a:tc>
                <a:extLst>
                  <a:ext uri="{0D108BD9-81ED-4DB2-BD59-A6C34878D82A}">
                    <a16:rowId xmlns:a16="http://schemas.microsoft.com/office/drawing/2014/main" val="10003"/>
                  </a:ext>
                </a:extLst>
              </a:tr>
              <a:tr h="596000">
                <a:tc>
                  <a:txBody>
                    <a:bodyPr/>
                    <a:lstStyle/>
                    <a:p>
                      <a:pPr marL="0" marR="0" lvl="0" indent="0" algn="l" rtl="0">
                        <a:lnSpc>
                          <a:spcPct val="100000"/>
                        </a:lnSpc>
                        <a:spcBef>
                          <a:spcPts val="0"/>
                        </a:spcBef>
                        <a:spcAft>
                          <a:spcPts val="0"/>
                        </a:spcAft>
                        <a:buNone/>
                      </a:pPr>
                      <a:r>
                        <a:rPr lang="en" sz="1400" u="none" strike="noStrike" cap="none"/>
                        <a:t>1</a:t>
                      </a:r>
                      <a:r>
                        <a:rPr lang="en"/>
                        <a:t>9</a:t>
                      </a:r>
                      <a:endParaRPr/>
                    </a:p>
                  </a:txBody>
                  <a:tcPr marL="91450" marR="91450" marT="45725" marB="45725"/>
                </a:tc>
                <a:tc>
                  <a:txBody>
                    <a:bodyPr/>
                    <a:lstStyle/>
                    <a:p>
                      <a:pPr marL="0" marR="0" lvl="0" indent="0" algn="l" rtl="0">
                        <a:lnSpc>
                          <a:spcPct val="100000"/>
                        </a:lnSpc>
                        <a:spcBef>
                          <a:spcPts val="0"/>
                        </a:spcBef>
                        <a:spcAft>
                          <a:spcPts val="0"/>
                        </a:spcAft>
                        <a:buNone/>
                      </a:pPr>
                      <a:r>
                        <a:rPr lang="en"/>
                        <a:t>20</a:t>
                      </a:r>
                      <a:endParaRPr/>
                    </a:p>
                  </a:txBody>
                  <a:tcPr marL="91450" marR="91450" marT="45725" marB="45725"/>
                </a:tc>
                <a:tc>
                  <a:txBody>
                    <a:bodyPr/>
                    <a:lstStyle/>
                    <a:p>
                      <a:pPr marL="0" marR="0" lvl="0" indent="0" algn="l" rtl="0">
                        <a:lnSpc>
                          <a:spcPct val="100000"/>
                        </a:lnSpc>
                        <a:spcBef>
                          <a:spcPts val="0"/>
                        </a:spcBef>
                        <a:spcAft>
                          <a:spcPts val="0"/>
                        </a:spcAft>
                        <a:buNone/>
                      </a:pPr>
                      <a:r>
                        <a:rPr lang="en"/>
                        <a:t>21</a:t>
                      </a:r>
                      <a:endParaRPr/>
                    </a:p>
                  </a:txBody>
                  <a:tcPr marL="91450" marR="91450" marT="45725" marB="45725"/>
                </a:tc>
                <a:tc>
                  <a:txBody>
                    <a:bodyPr/>
                    <a:lstStyle/>
                    <a:p>
                      <a:pPr marL="0" marR="0" lvl="0" indent="0" algn="l" rtl="0">
                        <a:lnSpc>
                          <a:spcPct val="100000"/>
                        </a:lnSpc>
                        <a:spcBef>
                          <a:spcPts val="0"/>
                        </a:spcBef>
                        <a:spcAft>
                          <a:spcPts val="0"/>
                        </a:spcAft>
                        <a:buNone/>
                      </a:pPr>
                      <a:r>
                        <a:rPr lang="en"/>
                        <a:t>22</a:t>
                      </a:r>
                      <a:endParaRPr/>
                    </a:p>
                  </a:txBody>
                  <a:tcPr marL="91450" marR="91450" marT="45725" marB="45725"/>
                </a:tc>
                <a:tc>
                  <a:txBody>
                    <a:bodyPr/>
                    <a:lstStyle/>
                    <a:p>
                      <a:pPr marL="0" marR="0" lvl="0" indent="0" algn="l" rtl="0">
                        <a:lnSpc>
                          <a:spcPct val="100000"/>
                        </a:lnSpc>
                        <a:spcBef>
                          <a:spcPts val="0"/>
                        </a:spcBef>
                        <a:spcAft>
                          <a:spcPts val="0"/>
                        </a:spcAft>
                        <a:buNone/>
                      </a:pPr>
                      <a:r>
                        <a:rPr lang="en"/>
                        <a:t>23</a:t>
                      </a:r>
                      <a:endParaRPr/>
                    </a:p>
                  </a:txBody>
                  <a:tcPr marL="91450" marR="91450" marT="45725" marB="45725"/>
                </a:tc>
                <a:tc>
                  <a:txBody>
                    <a:bodyPr/>
                    <a:lstStyle/>
                    <a:p>
                      <a:pPr marL="0" marR="0" lvl="0" indent="0" algn="l" rtl="0">
                        <a:lnSpc>
                          <a:spcPct val="100000"/>
                        </a:lnSpc>
                        <a:spcBef>
                          <a:spcPts val="0"/>
                        </a:spcBef>
                        <a:spcAft>
                          <a:spcPts val="0"/>
                        </a:spcAft>
                        <a:buNone/>
                      </a:pPr>
                      <a:r>
                        <a:rPr lang="en"/>
                        <a:t>24</a:t>
                      </a:r>
                      <a:endParaRPr/>
                    </a:p>
                  </a:txBody>
                  <a:tcPr marL="91450" marR="91450" marT="45725" marB="45725"/>
                </a:tc>
                <a:tc>
                  <a:txBody>
                    <a:bodyPr/>
                    <a:lstStyle/>
                    <a:p>
                      <a:pPr marL="0" marR="0" lvl="0" indent="0" algn="l" rtl="0">
                        <a:lnSpc>
                          <a:spcPct val="100000"/>
                        </a:lnSpc>
                        <a:spcBef>
                          <a:spcPts val="0"/>
                        </a:spcBef>
                        <a:spcAft>
                          <a:spcPts val="0"/>
                        </a:spcAft>
                        <a:buNone/>
                      </a:pPr>
                      <a:r>
                        <a:rPr lang="en"/>
                        <a:t>25</a:t>
                      </a:r>
                      <a:endParaRPr/>
                    </a:p>
                  </a:txBody>
                  <a:tcPr marL="91450" marR="91450" marT="45725" marB="45725"/>
                </a:tc>
                <a:extLst>
                  <a:ext uri="{0D108BD9-81ED-4DB2-BD59-A6C34878D82A}">
                    <a16:rowId xmlns:a16="http://schemas.microsoft.com/office/drawing/2014/main" val="10004"/>
                  </a:ext>
                </a:extLst>
              </a:tr>
              <a:tr h="596000">
                <a:tc>
                  <a:txBody>
                    <a:bodyPr/>
                    <a:lstStyle/>
                    <a:p>
                      <a:pPr marL="0" marR="0" lvl="0" indent="0" algn="l" rtl="0">
                        <a:lnSpc>
                          <a:spcPct val="100000"/>
                        </a:lnSpc>
                        <a:spcBef>
                          <a:spcPts val="0"/>
                        </a:spcBef>
                        <a:spcAft>
                          <a:spcPts val="0"/>
                        </a:spcAft>
                        <a:buNone/>
                      </a:pPr>
                      <a:r>
                        <a:rPr lang="en"/>
                        <a:t>26</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7</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8</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9</a:t>
                      </a:r>
                      <a:endParaRPr/>
                    </a:p>
                  </a:txBody>
                  <a:tcPr marL="91450" marR="91450" marT="45725" marB="45725"/>
                </a:tc>
                <a:tc>
                  <a:txBody>
                    <a:bodyPr/>
                    <a:lstStyle/>
                    <a:p>
                      <a:pPr marL="0" marR="0" lvl="0" indent="0" algn="l" rtl="0">
                        <a:lnSpc>
                          <a:spcPct val="100000"/>
                        </a:lnSpc>
                        <a:spcBef>
                          <a:spcPts val="0"/>
                        </a:spcBef>
                        <a:spcAft>
                          <a:spcPts val="0"/>
                        </a:spcAft>
                        <a:buNone/>
                      </a:pPr>
                      <a:r>
                        <a:rPr lang="en"/>
                        <a:t>30</a:t>
                      </a:r>
                      <a:endParaRPr/>
                    </a:p>
                  </a:txBody>
                  <a:tcPr marL="91450" marR="91450" marT="45725" marB="45725"/>
                </a:tc>
                <a:tc>
                  <a:txBody>
                    <a:bodyPr/>
                    <a:lstStyle/>
                    <a:p>
                      <a:pPr marL="0" marR="0" lvl="0" indent="0" algn="l" rtl="0">
                        <a:lnSpc>
                          <a:spcPct val="100000"/>
                        </a:lnSpc>
                        <a:spcBef>
                          <a:spcPts val="0"/>
                        </a:spcBef>
                        <a:spcAft>
                          <a:spcPts val="0"/>
                        </a:spcAft>
                        <a:buNone/>
                      </a:pPr>
                      <a:r>
                        <a:rPr lang="en"/>
                        <a:t>May 1</a:t>
                      </a:r>
                      <a:endParaRPr/>
                    </a:p>
                  </a:txBody>
                  <a:tcPr marL="91450" marR="91450" marT="45725" marB="45725"/>
                </a:tc>
                <a:tc>
                  <a:txBody>
                    <a:bodyPr/>
                    <a:lstStyle/>
                    <a:p>
                      <a:pPr marL="0" marR="0" lvl="0" indent="0" algn="l" rtl="0">
                        <a:lnSpc>
                          <a:spcPct val="100000"/>
                        </a:lnSpc>
                        <a:spcBef>
                          <a:spcPts val="0"/>
                        </a:spcBef>
                        <a:spcAft>
                          <a:spcPts val="0"/>
                        </a:spcAft>
                        <a:buNone/>
                      </a:pPr>
                      <a:r>
                        <a:rPr lang="en"/>
                        <a:t>2</a:t>
                      </a:r>
                      <a:endParaRPr/>
                    </a:p>
                  </a:txBody>
                  <a:tcPr marL="91450" marR="91450" marT="45725" marB="45725"/>
                </a:tc>
                <a:extLst>
                  <a:ext uri="{0D108BD9-81ED-4DB2-BD59-A6C34878D82A}">
                    <a16:rowId xmlns:a16="http://schemas.microsoft.com/office/drawing/2014/main" val="10005"/>
                  </a:ext>
                </a:extLst>
              </a:tr>
            </a:tbl>
          </a:graphicData>
        </a:graphic>
      </p:graphicFrame>
      <p:sp>
        <p:nvSpPr>
          <p:cNvPr id="340" name="Google Shape;340;p17"/>
          <p:cNvSpPr/>
          <p:nvPr/>
        </p:nvSpPr>
        <p:spPr>
          <a:xfrm>
            <a:off x="7178040" y="1021080"/>
            <a:ext cx="845820" cy="563880"/>
          </a:xfrm>
          <a:prstGeom prst="rect">
            <a:avLst/>
          </a:prstGeom>
          <a:solidFill>
            <a:srgbClr val="EFD7AE">
              <a:alpha val="50196"/>
            </a:srgbClr>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8"/>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300"/>
              <a:t>Resubmission</a:t>
            </a:r>
            <a:br>
              <a:rPr lang="en" sz="2300"/>
            </a:br>
            <a:r>
              <a:rPr lang="en" sz="2300"/>
              <a:t>Example</a:t>
            </a:r>
            <a:endParaRPr sz="2300"/>
          </a:p>
        </p:txBody>
      </p:sp>
      <p:sp>
        <p:nvSpPr>
          <p:cNvPr id="346" name="Google Shape;346;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18</a:t>
            </a:fld>
            <a:endParaRPr/>
          </a:p>
        </p:txBody>
      </p:sp>
      <p:graphicFrame>
        <p:nvGraphicFramePr>
          <p:cNvPr id="347" name="Google Shape;347;p18"/>
          <p:cNvGraphicFramePr/>
          <p:nvPr/>
        </p:nvGraphicFramePr>
        <p:xfrm>
          <a:off x="2813551" y="438340"/>
          <a:ext cx="3000000" cy="3000000"/>
        </p:xfrm>
        <a:graphic>
          <a:graphicData uri="http://schemas.openxmlformats.org/drawingml/2006/table">
            <a:tbl>
              <a:tblPr firstRow="1" bandRow="1">
                <a:noFill/>
                <a:tableStyleId>{11E0B1A6-B439-4BB6-8364-6E513CCD996B}</a:tableStyleId>
              </a:tblPr>
              <a:tblGrid>
                <a:gridCol w="870850">
                  <a:extLst>
                    <a:ext uri="{9D8B030D-6E8A-4147-A177-3AD203B41FA5}">
                      <a16:colId xmlns:a16="http://schemas.microsoft.com/office/drawing/2014/main" val="20000"/>
                    </a:ext>
                  </a:extLst>
                </a:gridCol>
                <a:gridCol w="870850">
                  <a:extLst>
                    <a:ext uri="{9D8B030D-6E8A-4147-A177-3AD203B41FA5}">
                      <a16:colId xmlns:a16="http://schemas.microsoft.com/office/drawing/2014/main" val="20001"/>
                    </a:ext>
                  </a:extLst>
                </a:gridCol>
                <a:gridCol w="870850">
                  <a:extLst>
                    <a:ext uri="{9D8B030D-6E8A-4147-A177-3AD203B41FA5}">
                      <a16:colId xmlns:a16="http://schemas.microsoft.com/office/drawing/2014/main" val="20002"/>
                    </a:ext>
                  </a:extLst>
                </a:gridCol>
                <a:gridCol w="870850">
                  <a:extLst>
                    <a:ext uri="{9D8B030D-6E8A-4147-A177-3AD203B41FA5}">
                      <a16:colId xmlns:a16="http://schemas.microsoft.com/office/drawing/2014/main" val="20003"/>
                    </a:ext>
                  </a:extLst>
                </a:gridCol>
                <a:gridCol w="870850">
                  <a:extLst>
                    <a:ext uri="{9D8B030D-6E8A-4147-A177-3AD203B41FA5}">
                      <a16:colId xmlns:a16="http://schemas.microsoft.com/office/drawing/2014/main" val="20004"/>
                    </a:ext>
                  </a:extLst>
                </a:gridCol>
                <a:gridCol w="870850">
                  <a:extLst>
                    <a:ext uri="{9D8B030D-6E8A-4147-A177-3AD203B41FA5}">
                      <a16:colId xmlns:a16="http://schemas.microsoft.com/office/drawing/2014/main" val="20005"/>
                    </a:ext>
                  </a:extLst>
                </a:gridCol>
                <a:gridCol w="870850">
                  <a:extLst>
                    <a:ext uri="{9D8B030D-6E8A-4147-A177-3AD203B41FA5}">
                      <a16:colId xmlns:a16="http://schemas.microsoft.com/office/drawing/2014/main" val="20006"/>
                    </a:ext>
                  </a:extLst>
                </a:gridCol>
              </a:tblGrid>
              <a:tr h="596000">
                <a:tc>
                  <a:txBody>
                    <a:bodyPr/>
                    <a:lstStyle/>
                    <a:p>
                      <a:pPr marL="0" marR="0" lvl="0" indent="0" algn="l" rtl="0">
                        <a:lnSpc>
                          <a:spcPct val="100000"/>
                        </a:lnSpc>
                        <a:spcBef>
                          <a:spcPts val="0"/>
                        </a:spcBef>
                        <a:spcAft>
                          <a:spcPts val="0"/>
                        </a:spcAft>
                        <a:buNone/>
                      </a:pPr>
                      <a:r>
                        <a:rPr lang="en" sz="1400" u="none" strike="noStrike" cap="none"/>
                        <a:t>Sun</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Mon</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Tues</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Wed</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Thurs</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Fri</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Sat</a:t>
                      </a:r>
                      <a:endParaRPr/>
                    </a:p>
                  </a:txBody>
                  <a:tcPr marL="91450" marR="91450" marT="45725" marB="45725"/>
                </a:tc>
                <a:extLst>
                  <a:ext uri="{0D108BD9-81ED-4DB2-BD59-A6C34878D82A}">
                    <a16:rowId xmlns:a16="http://schemas.microsoft.com/office/drawing/2014/main" val="10000"/>
                  </a:ext>
                </a:extLst>
              </a:tr>
              <a:tr h="596000">
                <a:tc>
                  <a:txBody>
                    <a:bodyPr/>
                    <a:lstStyle/>
                    <a:p>
                      <a:pPr marL="0" marR="0" lvl="0" indent="0" algn="l" rtl="0">
                        <a:lnSpc>
                          <a:spcPct val="100000"/>
                        </a:lnSpc>
                        <a:spcBef>
                          <a:spcPts val="0"/>
                        </a:spcBef>
                        <a:spcAft>
                          <a:spcPts val="0"/>
                        </a:spcAft>
                        <a:buNone/>
                      </a:pPr>
                      <a:r>
                        <a:rPr lang="en"/>
                        <a:t>Mar 29</a:t>
                      </a:r>
                      <a:endParaRPr/>
                    </a:p>
                  </a:txBody>
                  <a:tcPr marL="91450" marR="91450" marT="45725" marB="45725"/>
                </a:tc>
                <a:tc>
                  <a:txBody>
                    <a:bodyPr/>
                    <a:lstStyle/>
                    <a:p>
                      <a:pPr marL="0" marR="0" lvl="0" indent="0" algn="l" rtl="0">
                        <a:lnSpc>
                          <a:spcPct val="100000"/>
                        </a:lnSpc>
                        <a:spcBef>
                          <a:spcPts val="0"/>
                        </a:spcBef>
                        <a:spcAft>
                          <a:spcPts val="0"/>
                        </a:spcAft>
                        <a:buNone/>
                      </a:pPr>
                      <a:r>
                        <a:rPr lang="en"/>
                        <a:t>30</a:t>
                      </a:r>
                      <a:endParaRPr/>
                    </a:p>
                  </a:txBody>
                  <a:tcPr marL="91450" marR="91450" marT="45725" marB="45725"/>
                </a:tc>
                <a:tc>
                  <a:txBody>
                    <a:bodyPr/>
                    <a:lstStyle/>
                    <a:p>
                      <a:pPr marL="0" marR="0" lvl="0" indent="0" algn="l" rtl="0">
                        <a:lnSpc>
                          <a:spcPct val="100000"/>
                        </a:lnSpc>
                        <a:spcBef>
                          <a:spcPts val="0"/>
                        </a:spcBef>
                        <a:spcAft>
                          <a:spcPts val="0"/>
                        </a:spcAft>
                        <a:buNone/>
                      </a:pPr>
                      <a:r>
                        <a:rPr lang="en"/>
                        <a:t>31</a:t>
                      </a:r>
                      <a:endParaRPr/>
                    </a:p>
                  </a:txBody>
                  <a:tcPr marL="91450" marR="91450" marT="45725" marB="45725"/>
                </a:tc>
                <a:tc>
                  <a:txBody>
                    <a:bodyPr/>
                    <a:lstStyle/>
                    <a:p>
                      <a:pPr marL="0" marR="0" lvl="0" indent="0" algn="l" rtl="0">
                        <a:lnSpc>
                          <a:spcPct val="100000"/>
                        </a:lnSpc>
                        <a:spcBef>
                          <a:spcPts val="0"/>
                        </a:spcBef>
                        <a:spcAft>
                          <a:spcPts val="0"/>
                        </a:spcAft>
                        <a:buNone/>
                      </a:pPr>
                      <a:r>
                        <a:rPr lang="en"/>
                        <a:t>Apr 1</a:t>
                      </a:r>
                      <a:endParaRPr/>
                    </a:p>
                  </a:txBody>
                  <a:tcPr marL="91450" marR="91450" marT="45725" marB="45725"/>
                </a:tc>
                <a:tc>
                  <a:txBody>
                    <a:bodyPr/>
                    <a:lstStyle/>
                    <a:p>
                      <a:pPr marL="0" marR="0" lvl="0" indent="0" algn="l" rtl="0">
                        <a:lnSpc>
                          <a:spcPct val="100000"/>
                        </a:lnSpc>
                        <a:spcBef>
                          <a:spcPts val="0"/>
                        </a:spcBef>
                        <a:spcAft>
                          <a:spcPts val="0"/>
                        </a:spcAft>
                        <a:buNone/>
                      </a:pPr>
                      <a:r>
                        <a:rPr lang="en"/>
                        <a:t>2</a:t>
                      </a:r>
                      <a:endParaRPr/>
                    </a:p>
                  </a:txBody>
                  <a:tcPr marL="91450" marR="91450" marT="45725" marB="45725"/>
                </a:tc>
                <a:tc>
                  <a:txBody>
                    <a:bodyPr/>
                    <a:lstStyle/>
                    <a:p>
                      <a:pPr marL="0" marR="0" lvl="0" indent="0" algn="l" rtl="0">
                        <a:lnSpc>
                          <a:spcPct val="100000"/>
                        </a:lnSpc>
                        <a:spcBef>
                          <a:spcPts val="0"/>
                        </a:spcBef>
                        <a:spcAft>
                          <a:spcPts val="0"/>
                        </a:spcAft>
                        <a:buNone/>
                      </a:pPr>
                      <a:r>
                        <a:rPr lang="en"/>
                        <a:t>3</a:t>
                      </a:r>
                      <a:endParaRPr/>
                    </a:p>
                  </a:txBody>
                  <a:tcPr marL="91450" marR="91450" marT="45725" marB="45725"/>
                </a:tc>
                <a:tc>
                  <a:txBody>
                    <a:bodyPr/>
                    <a:lstStyle/>
                    <a:p>
                      <a:pPr marL="0" marR="0" lvl="0" indent="0" algn="l" rtl="0">
                        <a:lnSpc>
                          <a:spcPct val="100000"/>
                        </a:lnSpc>
                        <a:spcBef>
                          <a:spcPts val="0"/>
                        </a:spcBef>
                        <a:spcAft>
                          <a:spcPts val="0"/>
                        </a:spcAft>
                        <a:buNone/>
                      </a:pPr>
                      <a:r>
                        <a:rPr lang="en"/>
                        <a:t>4</a:t>
                      </a:r>
                      <a:endParaRPr/>
                    </a:p>
                  </a:txBody>
                  <a:tcPr marL="91450" marR="91450" marT="45725" marB="45725"/>
                </a:tc>
                <a:extLst>
                  <a:ext uri="{0D108BD9-81ED-4DB2-BD59-A6C34878D82A}">
                    <a16:rowId xmlns:a16="http://schemas.microsoft.com/office/drawing/2014/main" val="10001"/>
                  </a:ext>
                </a:extLst>
              </a:tr>
              <a:tr h="596000">
                <a:tc>
                  <a:txBody>
                    <a:bodyPr/>
                    <a:lstStyle/>
                    <a:p>
                      <a:pPr marL="0" marR="0" lvl="0" indent="0" algn="l" rtl="0">
                        <a:lnSpc>
                          <a:spcPct val="100000"/>
                        </a:lnSpc>
                        <a:spcBef>
                          <a:spcPts val="0"/>
                        </a:spcBef>
                        <a:spcAft>
                          <a:spcPts val="0"/>
                        </a:spcAft>
                        <a:buNone/>
                      </a:pPr>
                      <a:r>
                        <a:rPr lang="en"/>
                        <a:t>5</a:t>
                      </a:r>
                      <a:endParaRPr/>
                    </a:p>
                  </a:txBody>
                  <a:tcPr marL="91450" marR="91450" marT="45725" marB="45725"/>
                </a:tc>
                <a:tc>
                  <a:txBody>
                    <a:bodyPr/>
                    <a:lstStyle/>
                    <a:p>
                      <a:pPr marL="0" marR="0" lvl="0" indent="0" algn="l" rtl="0">
                        <a:lnSpc>
                          <a:spcPct val="100000"/>
                        </a:lnSpc>
                        <a:spcBef>
                          <a:spcPts val="0"/>
                        </a:spcBef>
                        <a:spcAft>
                          <a:spcPts val="0"/>
                        </a:spcAft>
                        <a:buNone/>
                      </a:pPr>
                      <a:r>
                        <a:rPr lang="en"/>
                        <a:t>6</a:t>
                      </a:r>
                      <a:endParaRPr/>
                    </a:p>
                  </a:txBody>
                  <a:tcPr marL="91450" marR="91450" marT="45725" marB="45725"/>
                </a:tc>
                <a:tc>
                  <a:txBody>
                    <a:bodyPr/>
                    <a:lstStyle/>
                    <a:p>
                      <a:pPr marL="0" marR="0" lvl="0" indent="0" algn="l" rtl="0">
                        <a:lnSpc>
                          <a:spcPct val="100000"/>
                        </a:lnSpc>
                        <a:spcBef>
                          <a:spcPts val="0"/>
                        </a:spcBef>
                        <a:spcAft>
                          <a:spcPts val="0"/>
                        </a:spcAft>
                        <a:buNone/>
                      </a:pPr>
                      <a:r>
                        <a:rPr lang="en"/>
                        <a:t>7</a:t>
                      </a:r>
                      <a:endParaRPr/>
                    </a:p>
                  </a:txBody>
                  <a:tcPr marL="91450" marR="91450" marT="45725" marB="45725"/>
                </a:tc>
                <a:tc>
                  <a:txBody>
                    <a:bodyPr/>
                    <a:lstStyle/>
                    <a:p>
                      <a:pPr marL="0" marR="0" lvl="0" indent="0" algn="l" rtl="0">
                        <a:lnSpc>
                          <a:spcPct val="100000"/>
                        </a:lnSpc>
                        <a:spcBef>
                          <a:spcPts val="0"/>
                        </a:spcBef>
                        <a:spcAft>
                          <a:spcPts val="0"/>
                        </a:spcAft>
                        <a:buNone/>
                      </a:pPr>
                      <a:r>
                        <a:rPr lang="en"/>
                        <a:t>8</a:t>
                      </a:r>
                      <a:endParaRPr/>
                    </a:p>
                  </a:txBody>
                  <a:tcPr marL="91450" marR="91450" marT="45725" marB="45725"/>
                </a:tc>
                <a:tc>
                  <a:txBody>
                    <a:bodyPr/>
                    <a:lstStyle/>
                    <a:p>
                      <a:pPr marL="0" marR="0" lvl="0" indent="0" algn="l" rtl="0">
                        <a:lnSpc>
                          <a:spcPct val="100000"/>
                        </a:lnSpc>
                        <a:spcBef>
                          <a:spcPts val="0"/>
                        </a:spcBef>
                        <a:spcAft>
                          <a:spcPts val="0"/>
                        </a:spcAft>
                        <a:buNone/>
                      </a:pPr>
                      <a:r>
                        <a:rPr lang="en"/>
                        <a:t>9</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1</a:t>
                      </a:r>
                      <a:r>
                        <a:rPr lang="en"/>
                        <a:t>0</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1</a:t>
                      </a:r>
                      <a:r>
                        <a:rPr lang="en"/>
                        <a:t>1</a:t>
                      </a:r>
                      <a:endParaRPr/>
                    </a:p>
                  </a:txBody>
                  <a:tcPr marL="91450" marR="91450" marT="45725" marB="45725"/>
                </a:tc>
                <a:extLst>
                  <a:ext uri="{0D108BD9-81ED-4DB2-BD59-A6C34878D82A}">
                    <a16:rowId xmlns:a16="http://schemas.microsoft.com/office/drawing/2014/main" val="10002"/>
                  </a:ext>
                </a:extLst>
              </a:tr>
              <a:tr h="596000">
                <a:tc>
                  <a:txBody>
                    <a:bodyPr/>
                    <a:lstStyle/>
                    <a:p>
                      <a:pPr marL="0" marR="0" lvl="0" indent="0" algn="l" rtl="0">
                        <a:lnSpc>
                          <a:spcPct val="100000"/>
                        </a:lnSpc>
                        <a:spcBef>
                          <a:spcPts val="0"/>
                        </a:spcBef>
                        <a:spcAft>
                          <a:spcPts val="0"/>
                        </a:spcAft>
                        <a:buNone/>
                      </a:pPr>
                      <a:r>
                        <a:rPr lang="en" sz="1400" u="none" strike="noStrike" cap="none"/>
                        <a:t>1</a:t>
                      </a:r>
                      <a:r>
                        <a:rPr lang="en"/>
                        <a:t>2</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1</a:t>
                      </a:r>
                      <a:r>
                        <a:rPr lang="en"/>
                        <a:t>3</a:t>
                      </a:r>
                      <a:endParaRPr/>
                    </a:p>
                  </a:txBody>
                  <a:tcPr marL="91450" marR="91450" marT="45725" marB="45725"/>
                </a:tc>
                <a:tc>
                  <a:txBody>
                    <a:bodyPr/>
                    <a:lstStyle/>
                    <a:p>
                      <a:pPr marL="0" marR="0" lvl="0" indent="0" algn="l" rtl="0">
                        <a:lnSpc>
                          <a:spcPct val="100000"/>
                        </a:lnSpc>
                        <a:spcBef>
                          <a:spcPts val="0"/>
                        </a:spcBef>
                        <a:spcAft>
                          <a:spcPts val="0"/>
                        </a:spcAft>
                        <a:buNone/>
                      </a:pPr>
                      <a:r>
                        <a:rPr lang="en"/>
                        <a:t>14</a:t>
                      </a:r>
                      <a:endParaRPr/>
                    </a:p>
                  </a:txBody>
                  <a:tcPr marL="91450" marR="91450" marT="45725" marB="45725"/>
                </a:tc>
                <a:tc>
                  <a:txBody>
                    <a:bodyPr/>
                    <a:lstStyle/>
                    <a:p>
                      <a:pPr marL="0" marR="0" lvl="0" indent="0" algn="l" rtl="0">
                        <a:lnSpc>
                          <a:spcPct val="100000"/>
                        </a:lnSpc>
                        <a:spcBef>
                          <a:spcPts val="0"/>
                        </a:spcBef>
                        <a:spcAft>
                          <a:spcPts val="0"/>
                        </a:spcAft>
                        <a:buNone/>
                      </a:pPr>
                      <a:r>
                        <a:rPr lang="en"/>
                        <a:t>15</a:t>
                      </a:r>
                      <a:endParaRPr/>
                    </a:p>
                  </a:txBody>
                  <a:tcPr marL="91450" marR="91450" marT="45725" marB="45725"/>
                </a:tc>
                <a:tc>
                  <a:txBody>
                    <a:bodyPr/>
                    <a:lstStyle/>
                    <a:p>
                      <a:pPr marL="0" marR="0" lvl="0" indent="0" algn="l" rtl="0">
                        <a:lnSpc>
                          <a:spcPct val="100000"/>
                        </a:lnSpc>
                        <a:spcBef>
                          <a:spcPts val="0"/>
                        </a:spcBef>
                        <a:spcAft>
                          <a:spcPts val="0"/>
                        </a:spcAft>
                        <a:buNone/>
                      </a:pPr>
                      <a:r>
                        <a:rPr lang="en"/>
                        <a:t>16</a:t>
                      </a:r>
                      <a:endParaRPr/>
                    </a:p>
                  </a:txBody>
                  <a:tcPr marL="91450" marR="91450" marT="45725" marB="45725"/>
                </a:tc>
                <a:tc>
                  <a:txBody>
                    <a:bodyPr/>
                    <a:lstStyle/>
                    <a:p>
                      <a:pPr marL="0" marR="0" lvl="0" indent="0" algn="l" rtl="0">
                        <a:lnSpc>
                          <a:spcPct val="100000"/>
                        </a:lnSpc>
                        <a:spcBef>
                          <a:spcPts val="0"/>
                        </a:spcBef>
                        <a:spcAft>
                          <a:spcPts val="0"/>
                        </a:spcAft>
                        <a:buNone/>
                      </a:pPr>
                      <a:r>
                        <a:rPr lang="en"/>
                        <a:t>17</a:t>
                      </a:r>
                      <a:endParaRPr/>
                    </a:p>
                  </a:txBody>
                  <a:tcPr marL="91450" marR="91450" marT="45725" marB="45725"/>
                </a:tc>
                <a:tc>
                  <a:txBody>
                    <a:bodyPr/>
                    <a:lstStyle/>
                    <a:p>
                      <a:pPr marL="0" marR="0" lvl="0" indent="0" algn="l" rtl="0">
                        <a:lnSpc>
                          <a:spcPct val="100000"/>
                        </a:lnSpc>
                        <a:spcBef>
                          <a:spcPts val="0"/>
                        </a:spcBef>
                        <a:spcAft>
                          <a:spcPts val="0"/>
                        </a:spcAft>
                        <a:buNone/>
                      </a:pPr>
                      <a:r>
                        <a:rPr lang="en"/>
                        <a:t>18</a:t>
                      </a:r>
                      <a:endParaRPr/>
                    </a:p>
                  </a:txBody>
                  <a:tcPr marL="91450" marR="91450" marT="45725" marB="45725"/>
                </a:tc>
                <a:extLst>
                  <a:ext uri="{0D108BD9-81ED-4DB2-BD59-A6C34878D82A}">
                    <a16:rowId xmlns:a16="http://schemas.microsoft.com/office/drawing/2014/main" val="10003"/>
                  </a:ext>
                </a:extLst>
              </a:tr>
              <a:tr h="596000">
                <a:tc>
                  <a:txBody>
                    <a:bodyPr/>
                    <a:lstStyle/>
                    <a:p>
                      <a:pPr marL="0" marR="0" lvl="0" indent="0" algn="l" rtl="0">
                        <a:lnSpc>
                          <a:spcPct val="100000"/>
                        </a:lnSpc>
                        <a:spcBef>
                          <a:spcPts val="0"/>
                        </a:spcBef>
                        <a:spcAft>
                          <a:spcPts val="0"/>
                        </a:spcAft>
                        <a:buNone/>
                      </a:pPr>
                      <a:r>
                        <a:rPr lang="en"/>
                        <a:t>19</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0</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1</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2</a:t>
                      </a:r>
                      <a:endParaRPr/>
                    </a:p>
                  </a:txBody>
                  <a:tcPr marL="91450" marR="91450" marT="45725" marB="45725"/>
                </a:tc>
                <a:tc>
                  <a:txBody>
                    <a:bodyPr/>
                    <a:lstStyle/>
                    <a:p>
                      <a:pPr marL="0" marR="0" lvl="0" indent="0" algn="l" rtl="0">
                        <a:lnSpc>
                          <a:spcPct val="100000"/>
                        </a:lnSpc>
                        <a:spcBef>
                          <a:spcPts val="0"/>
                        </a:spcBef>
                        <a:spcAft>
                          <a:spcPts val="0"/>
                        </a:spcAft>
                        <a:buNone/>
                      </a:pPr>
                      <a:r>
                        <a:rPr lang="en" sz="1400" u="none" strike="noStrike" cap="none"/>
                        <a:t>2</a:t>
                      </a:r>
                      <a:r>
                        <a:rPr lang="en"/>
                        <a:t>3</a:t>
                      </a:r>
                      <a:endParaRPr/>
                    </a:p>
                  </a:txBody>
                  <a:tcPr marL="91450" marR="91450" marT="45725" marB="45725"/>
                </a:tc>
                <a:tc>
                  <a:txBody>
                    <a:bodyPr/>
                    <a:lstStyle/>
                    <a:p>
                      <a:pPr marL="0" marR="0" lvl="0" indent="0" algn="l" rtl="0">
                        <a:lnSpc>
                          <a:spcPct val="100000"/>
                        </a:lnSpc>
                        <a:spcBef>
                          <a:spcPts val="0"/>
                        </a:spcBef>
                        <a:spcAft>
                          <a:spcPts val="0"/>
                        </a:spcAft>
                        <a:buNone/>
                      </a:pPr>
                      <a:r>
                        <a:rPr lang="en"/>
                        <a:t>24</a:t>
                      </a:r>
                      <a:endParaRPr/>
                    </a:p>
                  </a:txBody>
                  <a:tcPr marL="91450" marR="91450" marT="45725" marB="45725"/>
                </a:tc>
                <a:tc>
                  <a:txBody>
                    <a:bodyPr/>
                    <a:lstStyle/>
                    <a:p>
                      <a:pPr marL="0" marR="0" lvl="0" indent="0" algn="l" rtl="0">
                        <a:lnSpc>
                          <a:spcPct val="100000"/>
                        </a:lnSpc>
                        <a:spcBef>
                          <a:spcPts val="0"/>
                        </a:spcBef>
                        <a:spcAft>
                          <a:spcPts val="0"/>
                        </a:spcAft>
                        <a:buNone/>
                      </a:pPr>
                      <a:r>
                        <a:rPr lang="en"/>
                        <a:t>25</a:t>
                      </a:r>
                      <a:endParaRPr/>
                    </a:p>
                  </a:txBody>
                  <a:tcPr marL="91450" marR="91450" marT="45725" marB="45725"/>
                </a:tc>
                <a:extLst>
                  <a:ext uri="{0D108BD9-81ED-4DB2-BD59-A6C34878D82A}">
                    <a16:rowId xmlns:a16="http://schemas.microsoft.com/office/drawing/2014/main" val="10004"/>
                  </a:ext>
                </a:extLst>
              </a:tr>
              <a:tr h="596000">
                <a:tc>
                  <a:txBody>
                    <a:bodyPr/>
                    <a:lstStyle/>
                    <a:p>
                      <a:pPr marL="0" marR="0" lvl="0" indent="0" algn="l" rtl="0">
                        <a:lnSpc>
                          <a:spcPct val="100000"/>
                        </a:lnSpc>
                        <a:spcBef>
                          <a:spcPts val="0"/>
                        </a:spcBef>
                        <a:spcAft>
                          <a:spcPts val="0"/>
                        </a:spcAft>
                        <a:buNone/>
                      </a:pPr>
                      <a:r>
                        <a:rPr lang="en"/>
                        <a:t>26</a:t>
                      </a:r>
                      <a:endParaRPr/>
                    </a:p>
                  </a:txBody>
                  <a:tcPr marL="91450" marR="91450" marT="45725" marB="45725"/>
                </a:tc>
                <a:tc>
                  <a:txBody>
                    <a:bodyPr/>
                    <a:lstStyle/>
                    <a:p>
                      <a:pPr marL="0" marR="0" lvl="0" indent="0" algn="l" rtl="0">
                        <a:lnSpc>
                          <a:spcPct val="100000"/>
                        </a:lnSpc>
                        <a:spcBef>
                          <a:spcPts val="0"/>
                        </a:spcBef>
                        <a:spcAft>
                          <a:spcPts val="0"/>
                        </a:spcAft>
                        <a:buNone/>
                      </a:pPr>
                      <a:r>
                        <a:rPr lang="en"/>
                        <a:t>27</a:t>
                      </a:r>
                      <a:endParaRPr/>
                    </a:p>
                  </a:txBody>
                  <a:tcPr marL="91450" marR="91450" marT="45725" marB="45725"/>
                </a:tc>
                <a:tc>
                  <a:txBody>
                    <a:bodyPr/>
                    <a:lstStyle/>
                    <a:p>
                      <a:pPr marL="0" marR="0" lvl="0" indent="0" algn="l" rtl="0">
                        <a:lnSpc>
                          <a:spcPct val="100000"/>
                        </a:lnSpc>
                        <a:spcBef>
                          <a:spcPts val="0"/>
                        </a:spcBef>
                        <a:spcAft>
                          <a:spcPts val="0"/>
                        </a:spcAft>
                        <a:buNone/>
                      </a:pPr>
                      <a:r>
                        <a:rPr lang="en"/>
                        <a:t>28</a:t>
                      </a:r>
                      <a:endParaRPr/>
                    </a:p>
                  </a:txBody>
                  <a:tcPr marL="91450" marR="91450" marT="45725" marB="45725"/>
                </a:tc>
                <a:tc>
                  <a:txBody>
                    <a:bodyPr/>
                    <a:lstStyle/>
                    <a:p>
                      <a:pPr marL="0" marR="0" lvl="0" indent="0" algn="l" rtl="0">
                        <a:lnSpc>
                          <a:spcPct val="100000"/>
                        </a:lnSpc>
                        <a:spcBef>
                          <a:spcPts val="0"/>
                        </a:spcBef>
                        <a:spcAft>
                          <a:spcPts val="0"/>
                        </a:spcAft>
                        <a:buNone/>
                      </a:pPr>
                      <a:r>
                        <a:rPr lang="en"/>
                        <a:t>29</a:t>
                      </a:r>
                      <a:endParaRPr/>
                    </a:p>
                  </a:txBody>
                  <a:tcPr marL="91450" marR="91450" marT="45725" marB="45725"/>
                </a:tc>
                <a:tc>
                  <a:txBody>
                    <a:bodyPr/>
                    <a:lstStyle/>
                    <a:p>
                      <a:pPr marL="0" marR="0" lvl="0" indent="0" algn="l" rtl="0">
                        <a:lnSpc>
                          <a:spcPct val="100000"/>
                        </a:lnSpc>
                        <a:spcBef>
                          <a:spcPts val="0"/>
                        </a:spcBef>
                        <a:spcAft>
                          <a:spcPts val="0"/>
                        </a:spcAft>
                        <a:buNone/>
                      </a:pPr>
                      <a:r>
                        <a:rPr lang="en"/>
                        <a:t>30</a:t>
                      </a:r>
                      <a:endParaRPr/>
                    </a:p>
                  </a:txBody>
                  <a:tcPr marL="91450" marR="91450" marT="45725" marB="45725"/>
                </a:tc>
                <a:tc>
                  <a:txBody>
                    <a:bodyPr/>
                    <a:lstStyle/>
                    <a:p>
                      <a:pPr marL="0" marR="0" lvl="0" indent="0" algn="l" rtl="0">
                        <a:lnSpc>
                          <a:spcPct val="100000"/>
                        </a:lnSpc>
                        <a:spcBef>
                          <a:spcPts val="0"/>
                        </a:spcBef>
                        <a:spcAft>
                          <a:spcPts val="0"/>
                        </a:spcAft>
                        <a:buNone/>
                      </a:pPr>
                      <a:r>
                        <a:rPr lang="en"/>
                        <a:t>May 1</a:t>
                      </a:r>
                      <a:endParaRPr/>
                    </a:p>
                  </a:txBody>
                  <a:tcPr marL="91450" marR="91450" marT="45725" marB="45725"/>
                </a:tc>
                <a:tc>
                  <a:txBody>
                    <a:bodyPr/>
                    <a:lstStyle/>
                    <a:p>
                      <a:pPr marL="0" marR="0" lvl="0" indent="0" algn="l" rtl="0">
                        <a:lnSpc>
                          <a:spcPct val="100000"/>
                        </a:lnSpc>
                        <a:spcBef>
                          <a:spcPts val="0"/>
                        </a:spcBef>
                        <a:spcAft>
                          <a:spcPts val="0"/>
                        </a:spcAft>
                        <a:buNone/>
                      </a:pPr>
                      <a:r>
                        <a:rPr lang="en"/>
                        <a:t>2</a:t>
                      </a:r>
                      <a:endParaRPr/>
                    </a:p>
                  </a:txBody>
                  <a:tcPr marL="91450" marR="91450" marT="45725" marB="45725"/>
                </a:tc>
                <a:extLst>
                  <a:ext uri="{0D108BD9-81ED-4DB2-BD59-A6C34878D82A}">
                    <a16:rowId xmlns:a16="http://schemas.microsoft.com/office/drawing/2014/main" val="10005"/>
                  </a:ext>
                </a:extLst>
              </a:tr>
            </a:tbl>
          </a:graphicData>
        </a:graphic>
      </p:graphicFrame>
      <p:sp>
        <p:nvSpPr>
          <p:cNvPr id="348" name="Google Shape;348;p18"/>
          <p:cNvSpPr/>
          <p:nvPr/>
        </p:nvSpPr>
        <p:spPr>
          <a:xfrm>
            <a:off x="7178040" y="1021080"/>
            <a:ext cx="1731510" cy="563880"/>
          </a:xfrm>
          <a:prstGeom prst="rect">
            <a:avLst/>
          </a:prstGeom>
          <a:solidFill>
            <a:srgbClr val="EFD7AE">
              <a:alpha val="50196"/>
            </a:srgbClr>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9" name="Google Shape;349;p18"/>
          <p:cNvSpPr/>
          <p:nvPr/>
        </p:nvSpPr>
        <p:spPr>
          <a:xfrm>
            <a:off x="2813551" y="1628775"/>
            <a:ext cx="4364489" cy="597556"/>
          </a:xfrm>
          <a:prstGeom prst="rect">
            <a:avLst/>
          </a:prstGeom>
          <a:solidFill>
            <a:srgbClr val="EFD7AE">
              <a:alpha val="50196"/>
            </a:srgbClr>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50" name="Google Shape;350;p18"/>
          <p:cNvCxnSpPr>
            <a:stCxn id="349" idx="3"/>
          </p:cNvCxnSpPr>
          <p:nvPr/>
        </p:nvCxnSpPr>
        <p:spPr>
          <a:xfrm>
            <a:off x="7178040" y="1927553"/>
            <a:ext cx="1731600" cy="0"/>
          </a:xfrm>
          <a:prstGeom prst="straightConnector1">
            <a:avLst/>
          </a:prstGeom>
          <a:noFill/>
          <a:ln w="57150" cap="flat" cmpd="sng">
            <a:solidFill>
              <a:srgbClr val="347EB8"/>
            </a:solidFill>
            <a:prstDash val="solid"/>
            <a:round/>
            <a:headEnd type="none" w="sm" len="sm"/>
            <a:tailEnd type="none" w="sm" len="sm"/>
          </a:ln>
        </p:spPr>
      </p:cxnSp>
      <p:grpSp>
        <p:nvGrpSpPr>
          <p:cNvPr id="351" name="Google Shape;351;p18"/>
          <p:cNvGrpSpPr/>
          <p:nvPr/>
        </p:nvGrpSpPr>
        <p:grpSpPr>
          <a:xfrm>
            <a:off x="2813551" y="2407920"/>
            <a:ext cx="4128269" cy="342900"/>
            <a:chOff x="2813551" y="2407920"/>
            <a:chExt cx="4128269" cy="342900"/>
          </a:xfrm>
        </p:grpSpPr>
        <p:cxnSp>
          <p:nvCxnSpPr>
            <p:cNvPr id="352" name="Google Shape;352;p18"/>
            <p:cNvCxnSpPr/>
            <p:nvPr/>
          </p:nvCxnSpPr>
          <p:spPr>
            <a:xfrm>
              <a:off x="2813551" y="2601923"/>
              <a:ext cx="3960629" cy="0"/>
            </a:xfrm>
            <a:prstGeom prst="straightConnector1">
              <a:avLst/>
            </a:prstGeom>
            <a:noFill/>
            <a:ln w="57150" cap="flat" cmpd="sng">
              <a:solidFill>
                <a:srgbClr val="347EB8"/>
              </a:solidFill>
              <a:prstDash val="solid"/>
              <a:round/>
              <a:headEnd type="none" w="sm" len="sm"/>
              <a:tailEnd type="none" w="sm" len="sm"/>
            </a:ln>
          </p:spPr>
        </p:cxnSp>
        <p:sp>
          <p:nvSpPr>
            <p:cNvPr id="353" name="Google Shape;353;p18"/>
            <p:cNvSpPr/>
            <p:nvPr/>
          </p:nvSpPr>
          <p:spPr>
            <a:xfrm>
              <a:off x="6583680" y="2407920"/>
              <a:ext cx="358140" cy="342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354" name="Google Shape;354;p18"/>
          <p:cNvCxnSpPr/>
          <p:nvPr/>
        </p:nvCxnSpPr>
        <p:spPr>
          <a:xfrm>
            <a:off x="6941820" y="2601923"/>
            <a:ext cx="1967730" cy="0"/>
          </a:xfrm>
          <a:prstGeom prst="straightConnector1">
            <a:avLst/>
          </a:prstGeom>
          <a:noFill/>
          <a:ln w="57150" cap="flat" cmpd="sng">
            <a:solidFill>
              <a:schemeClr val="accent6"/>
            </a:solidFill>
            <a:prstDash val="solid"/>
            <a:round/>
            <a:headEnd type="none" w="sm" len="sm"/>
            <a:tailEnd type="none" w="sm" len="sm"/>
          </a:ln>
        </p:spPr>
      </p:cxnSp>
      <p:cxnSp>
        <p:nvCxnSpPr>
          <p:cNvPr id="355" name="Google Shape;355;p18"/>
          <p:cNvCxnSpPr/>
          <p:nvPr/>
        </p:nvCxnSpPr>
        <p:spPr>
          <a:xfrm>
            <a:off x="2813551" y="3173423"/>
            <a:ext cx="6095999" cy="0"/>
          </a:xfrm>
          <a:prstGeom prst="straightConnector1">
            <a:avLst/>
          </a:prstGeom>
          <a:noFill/>
          <a:ln w="57150" cap="flat" cmpd="sng">
            <a:solidFill>
              <a:schemeClr val="accent6"/>
            </a:solidFill>
            <a:prstDash val="solid"/>
            <a:round/>
            <a:headEnd type="none" w="sm" len="sm"/>
            <a:tailEnd type="none" w="sm" len="sm"/>
          </a:ln>
        </p:spPr>
      </p:cxnSp>
      <p:cxnSp>
        <p:nvCxnSpPr>
          <p:cNvPr id="356" name="Google Shape;356;p18"/>
          <p:cNvCxnSpPr/>
          <p:nvPr/>
        </p:nvCxnSpPr>
        <p:spPr>
          <a:xfrm>
            <a:off x="2813551" y="3760163"/>
            <a:ext cx="2200409" cy="0"/>
          </a:xfrm>
          <a:prstGeom prst="straightConnector1">
            <a:avLst/>
          </a:prstGeom>
          <a:noFill/>
          <a:ln w="57150" cap="flat" cmpd="sng">
            <a:solidFill>
              <a:schemeClr val="accent6"/>
            </a:solidFill>
            <a:prstDash val="solid"/>
            <a:round/>
            <a:headEnd type="none" w="sm" len="sm"/>
            <a:tailEnd type="none" w="sm" len="sm"/>
          </a:ln>
        </p:spPr>
      </p:cxnSp>
      <p:sp>
        <p:nvSpPr>
          <p:cNvPr id="357" name="Google Shape;357;p18"/>
          <p:cNvSpPr/>
          <p:nvPr/>
        </p:nvSpPr>
        <p:spPr>
          <a:xfrm>
            <a:off x="4861834" y="2981019"/>
            <a:ext cx="358140" cy="350514"/>
          </a:xfrm>
          <a:prstGeom prst="triangle">
            <a:avLst>
              <a:gd name="adj" fmla="val 50000"/>
            </a:avLst>
          </a:prstGeom>
          <a:solidFill>
            <a:schemeClr val="accent6"/>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8" name="Google Shape;358;p18"/>
          <p:cNvSpPr/>
          <p:nvPr/>
        </p:nvSpPr>
        <p:spPr>
          <a:xfrm>
            <a:off x="4861834" y="3561731"/>
            <a:ext cx="358140" cy="350514"/>
          </a:xfrm>
          <a:prstGeom prst="triangle">
            <a:avLst>
              <a:gd name="adj" fmla="val 50000"/>
            </a:avLst>
          </a:prstGeom>
          <a:solidFill>
            <a:schemeClr val="accent6"/>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
                                        </p:tgtEl>
                                        <p:attrNameLst>
                                          <p:attrName>style.visibility</p:attrName>
                                        </p:attrNameLst>
                                      </p:cBhvr>
                                      <p:to>
                                        <p:strVal val="visible"/>
                                      </p:to>
                                    </p:set>
                                    <p:animEffect transition="in" filter="fade">
                                      <p:cBhvr>
                                        <p:cTn id="12" dur="500"/>
                                        <p:tgtEl>
                                          <p:spTgt spid="35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51"/>
                                        </p:tgtEl>
                                        <p:attrNameLst>
                                          <p:attrName>style.visibility</p:attrName>
                                        </p:attrNameLst>
                                      </p:cBhvr>
                                      <p:to>
                                        <p:strVal val="visible"/>
                                      </p:to>
                                    </p:set>
                                    <p:animEffect transition="in" filter="fade">
                                      <p:cBhvr>
                                        <p:cTn id="16" dur="1000"/>
                                        <p:tgtEl>
                                          <p:spTgt spid="3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4"/>
                                        </p:tgtEl>
                                        <p:attrNameLst>
                                          <p:attrName>style.visibility</p:attrName>
                                        </p:attrNameLst>
                                      </p:cBhvr>
                                      <p:to>
                                        <p:strVal val="visible"/>
                                      </p:to>
                                    </p:set>
                                    <p:animEffect transition="in" filter="fade">
                                      <p:cBhvr>
                                        <p:cTn id="21" dur="500"/>
                                        <p:tgtEl>
                                          <p:spTgt spid="35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5"/>
                                        </p:tgtEl>
                                        <p:attrNameLst>
                                          <p:attrName>style.visibility</p:attrName>
                                        </p:attrNameLst>
                                      </p:cBhvr>
                                      <p:to>
                                        <p:strVal val="visible"/>
                                      </p:to>
                                    </p:set>
                                    <p:animEffect transition="in" filter="fade">
                                      <p:cBhvr>
                                        <p:cTn id="25" dur="500"/>
                                        <p:tgtEl>
                                          <p:spTgt spid="355"/>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56"/>
                                        </p:tgtEl>
                                        <p:attrNameLst>
                                          <p:attrName>style.visibility</p:attrName>
                                        </p:attrNameLst>
                                      </p:cBhvr>
                                      <p:to>
                                        <p:strVal val="visible"/>
                                      </p:to>
                                    </p:set>
                                    <p:animEffect transition="in" filter="fade">
                                      <p:cBhvr>
                                        <p:cTn id="29" dur="500"/>
                                        <p:tgtEl>
                                          <p:spTgt spid="35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7"/>
                                        </p:tgtEl>
                                        <p:attrNameLst>
                                          <p:attrName>style.visibility</p:attrName>
                                        </p:attrNameLst>
                                      </p:cBhvr>
                                      <p:to>
                                        <p:strVal val="visible"/>
                                      </p:to>
                                    </p:set>
                                    <p:animEffect transition="in" filter="fade">
                                      <p:cBhvr>
                                        <p:cTn id="34" dur="500"/>
                                        <p:tgtEl>
                                          <p:spTgt spid="35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8"/>
                                        </p:tgtEl>
                                        <p:attrNameLst>
                                          <p:attrName>style.visibility</p:attrName>
                                        </p:attrNameLst>
                                      </p:cBhvr>
                                      <p:to>
                                        <p:strVal val="visible"/>
                                      </p:to>
                                    </p:set>
                                    <p:animEffect transition="in" filter="fade">
                                      <p:cBhvr>
                                        <p:cTn id="39"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9"/>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300"/>
              <a:t>Late Work</a:t>
            </a:r>
            <a:endParaRPr sz="2300"/>
          </a:p>
        </p:txBody>
      </p:sp>
      <p:sp>
        <p:nvSpPr>
          <p:cNvPr id="364" name="Google Shape;364;p19"/>
          <p:cNvSpPr txBox="1">
            <a:spLocks noGrp="1"/>
          </p:cNvSpPr>
          <p:nvPr>
            <p:ph type="body" idx="1"/>
          </p:nvPr>
        </p:nvSpPr>
        <p:spPr>
          <a:xfrm>
            <a:off x="3090625" y="238549"/>
            <a:ext cx="5596200" cy="393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n"/>
              <a:t>Late work will generally only be accepted with one of the mechanisms outlined in the syllabus.</a:t>
            </a:r>
            <a:endParaRPr/>
          </a:p>
          <a:p>
            <a:pPr marL="457200" lvl="0" indent="-317500" algn="l" rtl="0">
              <a:lnSpc>
                <a:spcPct val="115000"/>
              </a:lnSpc>
              <a:spcBef>
                <a:spcPts val="600"/>
              </a:spcBef>
              <a:spcAft>
                <a:spcPts val="0"/>
              </a:spcAft>
              <a:buSzPts val="1400"/>
              <a:buChar char="▪"/>
            </a:pPr>
            <a:r>
              <a:rPr lang="en"/>
              <a:t>If you can’t finish a take-home assessment by the initial submission date, you will need to use a </a:t>
            </a:r>
            <a:r>
              <a:rPr lang="en" b="1" i="1"/>
              <a:t>resubmission</a:t>
            </a:r>
            <a:r>
              <a:rPr lang="en"/>
              <a:t> in a future week to turn it in.</a:t>
            </a:r>
            <a:endParaRPr/>
          </a:p>
          <a:p>
            <a:pPr marL="457200" lvl="0" indent="-317500" algn="l" rtl="0">
              <a:lnSpc>
                <a:spcPct val="115000"/>
              </a:lnSpc>
              <a:spcBef>
                <a:spcPts val="0"/>
              </a:spcBef>
              <a:spcAft>
                <a:spcPts val="0"/>
              </a:spcAft>
              <a:buSzPts val="1400"/>
              <a:buChar char="▪"/>
            </a:pPr>
            <a:r>
              <a:rPr lang="en"/>
              <a:t>Checkpoints and reading assignments are generally not accepted late unless you have sufficient </a:t>
            </a:r>
            <a:r>
              <a:rPr lang="en" b="1" i="1"/>
              <a:t>Weekly Tokens</a:t>
            </a:r>
            <a:r>
              <a:rPr lang="en"/>
              <a:t>.</a:t>
            </a:r>
            <a:endParaRPr/>
          </a:p>
          <a:p>
            <a:pPr marL="0" lvl="0" indent="0" algn="l" rtl="0">
              <a:lnSpc>
                <a:spcPct val="115000"/>
              </a:lnSpc>
              <a:spcBef>
                <a:spcPts val="600"/>
              </a:spcBef>
              <a:spcAft>
                <a:spcPts val="0"/>
              </a:spcAft>
              <a:buSzPts val="1400"/>
              <a:buNone/>
            </a:pPr>
            <a:endParaRPr/>
          </a:p>
          <a:p>
            <a:pPr marL="0" lvl="0" indent="0" algn="l" rtl="0">
              <a:lnSpc>
                <a:spcPct val="115000"/>
              </a:lnSpc>
              <a:spcBef>
                <a:spcPts val="600"/>
              </a:spcBef>
              <a:spcAft>
                <a:spcPts val="0"/>
              </a:spcAft>
              <a:buSzPts val="1400"/>
              <a:buNone/>
            </a:pPr>
            <a:r>
              <a:rPr lang="en"/>
              <a:t>Weekly Tokens: A single token lets you turn in </a:t>
            </a:r>
            <a:r>
              <a:rPr lang="en" b="1"/>
              <a:t>1 </a:t>
            </a:r>
            <a:r>
              <a:rPr lang="en"/>
              <a:t>checkpoint or </a:t>
            </a:r>
            <a:r>
              <a:rPr lang="en" b="1"/>
              <a:t>1</a:t>
            </a:r>
            <a:r>
              <a:rPr lang="en"/>
              <a:t> reading assignment late at any point in the quarter before the Friday of finals week.</a:t>
            </a:r>
            <a:endParaRPr/>
          </a:p>
          <a:p>
            <a:pPr marL="457200" lvl="0" indent="-317500" algn="l" rtl="0">
              <a:lnSpc>
                <a:spcPct val="115000"/>
              </a:lnSpc>
              <a:spcBef>
                <a:spcPts val="600"/>
              </a:spcBef>
              <a:spcAft>
                <a:spcPts val="0"/>
              </a:spcAft>
              <a:buSzPts val="1400"/>
              <a:buChar char="●"/>
            </a:pPr>
            <a:r>
              <a:rPr lang="en"/>
              <a:t>Every student will start with 1 Weekly Token</a:t>
            </a:r>
            <a:endParaRPr/>
          </a:p>
          <a:p>
            <a:pPr marL="457200" lvl="0" indent="-317500" algn="l" rtl="0">
              <a:lnSpc>
                <a:spcPct val="115000"/>
              </a:lnSpc>
              <a:spcBef>
                <a:spcPts val="0"/>
              </a:spcBef>
              <a:spcAft>
                <a:spcPts val="0"/>
              </a:spcAft>
              <a:buSzPts val="1400"/>
              <a:buChar char="●"/>
            </a:pPr>
            <a:r>
              <a:rPr lang="en"/>
              <a:t>Every 6 Lessons you complete on-time (by 11:59 pm the day of the Lesson), get converted to a Weekly Token.</a:t>
            </a:r>
            <a:endParaRPr/>
          </a:p>
          <a:p>
            <a:pPr marL="0" lvl="0" indent="0" algn="l" rtl="0">
              <a:lnSpc>
                <a:spcPct val="115000"/>
              </a:lnSpc>
              <a:spcBef>
                <a:spcPts val="600"/>
              </a:spcBef>
              <a:spcAft>
                <a:spcPts val="0"/>
              </a:spcAft>
              <a:buSzPts val="1400"/>
              <a:buNone/>
            </a:pPr>
            <a:endParaRPr/>
          </a:p>
        </p:txBody>
      </p:sp>
      <p:sp>
        <p:nvSpPr>
          <p:cNvPr id="365" name="Google Shape;365;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Agenda</a:t>
            </a:r>
            <a:endParaRPr/>
          </a:p>
        </p:txBody>
      </p:sp>
      <p:sp>
        <p:nvSpPr>
          <p:cNvPr id="137" name="Google Shape;137;p2"/>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Char char="●"/>
            </a:pPr>
            <a:r>
              <a:rPr lang="en"/>
              <a:t>Overview</a:t>
            </a:r>
            <a:endParaRPr/>
          </a:p>
          <a:p>
            <a:pPr marL="914400" lvl="1" indent="-317500" algn="l" rtl="0">
              <a:lnSpc>
                <a:spcPct val="115000"/>
              </a:lnSpc>
              <a:spcBef>
                <a:spcPts val="0"/>
              </a:spcBef>
              <a:spcAft>
                <a:spcPts val="0"/>
              </a:spcAft>
              <a:buSzPts val="1400"/>
              <a:buChar char="○"/>
            </a:pPr>
            <a:r>
              <a:rPr lang="en"/>
              <a:t>What is this class? Who is taking this class?</a:t>
            </a:r>
            <a:endParaRPr/>
          </a:p>
          <a:p>
            <a:pPr marL="914400" lvl="1" indent="-317500" algn="l" rtl="0">
              <a:lnSpc>
                <a:spcPct val="115000"/>
              </a:lnSpc>
              <a:spcBef>
                <a:spcPts val="0"/>
              </a:spcBef>
              <a:spcAft>
                <a:spcPts val="0"/>
              </a:spcAft>
              <a:buSzPts val="1400"/>
              <a:buChar char="○"/>
            </a:pPr>
            <a:r>
              <a:rPr lang="en"/>
              <a:t>Who are we (the people leading this class)?</a:t>
            </a:r>
            <a:endParaRPr/>
          </a:p>
          <a:p>
            <a:pPr marL="457200" lvl="0" indent="-317500" algn="l" rtl="0">
              <a:lnSpc>
                <a:spcPct val="115000"/>
              </a:lnSpc>
              <a:spcBef>
                <a:spcPts val="0"/>
              </a:spcBef>
              <a:spcAft>
                <a:spcPts val="0"/>
              </a:spcAft>
              <a:buSzPts val="1400"/>
              <a:buChar char="●"/>
            </a:pPr>
            <a:r>
              <a:rPr lang="en"/>
              <a:t>Course structure</a:t>
            </a:r>
            <a:endParaRPr/>
          </a:p>
          <a:p>
            <a:pPr marL="457200" lvl="0" indent="-317500" algn="l" rtl="0">
              <a:lnSpc>
                <a:spcPct val="115000"/>
              </a:lnSpc>
              <a:spcBef>
                <a:spcPts val="0"/>
              </a:spcBef>
              <a:spcAft>
                <a:spcPts val="0"/>
              </a:spcAft>
              <a:buSzPts val="1400"/>
              <a:buChar char="●"/>
            </a:pPr>
            <a:r>
              <a:rPr lang="en"/>
              <a:t>Assessments and Grading</a:t>
            </a:r>
            <a:endParaRPr/>
          </a:p>
          <a:p>
            <a:pPr marL="457200" lvl="0" indent="-317500" algn="l" rtl="0">
              <a:lnSpc>
                <a:spcPct val="115000"/>
              </a:lnSpc>
              <a:spcBef>
                <a:spcPts val="0"/>
              </a:spcBef>
              <a:spcAft>
                <a:spcPts val="0"/>
              </a:spcAft>
              <a:buSzPts val="1400"/>
              <a:buChar char="●"/>
            </a:pPr>
            <a:r>
              <a:rPr lang="en"/>
              <a:t>Introduction to course tools</a:t>
            </a:r>
            <a:endParaRPr/>
          </a:p>
          <a:p>
            <a:pPr marL="914400" lvl="1" indent="-317500" algn="l" rtl="0">
              <a:lnSpc>
                <a:spcPct val="115000"/>
              </a:lnSpc>
              <a:spcBef>
                <a:spcPts val="0"/>
              </a:spcBef>
              <a:spcAft>
                <a:spcPts val="0"/>
              </a:spcAft>
              <a:buSzPts val="1400"/>
              <a:buChar char="○"/>
            </a:pPr>
            <a:r>
              <a:rPr lang="en"/>
              <a:t>Course website – stay tuned for this!</a:t>
            </a:r>
            <a:endParaRPr/>
          </a:p>
          <a:p>
            <a:pPr marL="914400" lvl="1" indent="-317500" algn="l" rtl="0">
              <a:lnSpc>
                <a:spcPct val="115000"/>
              </a:lnSpc>
              <a:spcBef>
                <a:spcPts val="0"/>
              </a:spcBef>
              <a:spcAft>
                <a:spcPts val="0"/>
              </a:spcAft>
              <a:buSzPts val="1400"/>
              <a:buChar char="○"/>
            </a:pPr>
            <a:r>
              <a:rPr lang="en"/>
              <a:t>Ed</a:t>
            </a:r>
            <a:endParaRPr/>
          </a:p>
          <a:p>
            <a:pPr marL="914400" lvl="1" indent="-317500" algn="l" rtl="0">
              <a:lnSpc>
                <a:spcPct val="115000"/>
              </a:lnSpc>
              <a:spcBef>
                <a:spcPts val="0"/>
              </a:spcBef>
              <a:spcAft>
                <a:spcPts val="0"/>
              </a:spcAft>
              <a:buSzPts val="1400"/>
              <a:buChar char="○"/>
            </a:pPr>
            <a:r>
              <a:rPr lang="en"/>
              <a:t>Gradescope</a:t>
            </a:r>
            <a:endParaRPr/>
          </a:p>
          <a:p>
            <a:pPr marL="914400" lvl="1" indent="-317500" algn="l" rtl="0">
              <a:lnSpc>
                <a:spcPct val="115000"/>
              </a:lnSpc>
              <a:spcBef>
                <a:spcPts val="0"/>
              </a:spcBef>
              <a:spcAft>
                <a:spcPts val="0"/>
              </a:spcAft>
              <a:buSzPts val="1400"/>
              <a:buChar char="○"/>
            </a:pPr>
            <a:r>
              <a:rPr lang="en"/>
              <a:t>Hypothesis</a:t>
            </a:r>
            <a:endParaRPr/>
          </a:p>
        </p:txBody>
      </p:sp>
      <p:sp>
        <p:nvSpPr>
          <p:cNvPr id="138" name="Google Shape;138;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2</a:t>
            </a:fld>
            <a:endParaRPr/>
          </a:p>
        </p:txBody>
      </p:sp>
      <p:sp>
        <p:nvSpPr>
          <p:cNvPr id="139" name="Google Shape;139;p2"/>
          <p:cNvSpPr txBox="1"/>
          <p:nvPr/>
        </p:nvSpPr>
        <p:spPr>
          <a:xfrm>
            <a:off x="514675" y="4198668"/>
            <a:ext cx="1335024"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1" u="none" strike="noStrike" cap="none">
                <a:solidFill>
                  <a:schemeClr val="lt1"/>
                </a:solidFill>
                <a:latin typeface="Nunito Sans"/>
                <a:ea typeface="Nunito Sans"/>
                <a:cs typeface="Nunito Sans"/>
                <a:sym typeface="Nunito Sans"/>
              </a:rPr>
              <a:t>Slido Q&amp;A will be open all class</a:t>
            </a:r>
            <a:endParaRPr/>
          </a:p>
        </p:txBody>
      </p:sp>
      <p:pic>
        <p:nvPicPr>
          <p:cNvPr id="140" name="Google Shape;140;p2" descr="The image shows a QR code, which is a two-dimensional barcode that can be scanned using a smartphone to display a link or information.&#10;&#10;AI-generated content may be incorrect."/>
          <p:cNvPicPr preferRelativeResize="0"/>
          <p:nvPr/>
        </p:nvPicPr>
        <p:blipFill rotWithShape="1">
          <a:blip r:embed="rId3">
            <a:alphaModFix/>
          </a:blip>
          <a:srcRect/>
          <a:stretch/>
        </p:blipFill>
        <p:spPr>
          <a:xfrm>
            <a:off x="587683" y="2740628"/>
            <a:ext cx="1339834" cy="12987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0"/>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Collaboration Policy</a:t>
            </a:r>
            <a:endParaRPr/>
          </a:p>
        </p:txBody>
      </p:sp>
      <p:sp>
        <p:nvSpPr>
          <p:cNvPr id="371" name="Google Shape;371;p20"/>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Clr>
                <a:schemeClr val="lt2"/>
              </a:buClr>
              <a:buSzPts val="1400"/>
              <a:buFont typeface="Nunito Sans"/>
              <a:buChar char="●"/>
            </a:pPr>
            <a:r>
              <a:rPr lang="en">
                <a:solidFill>
                  <a:schemeClr val="dk2"/>
                </a:solidFill>
              </a:rPr>
              <a:t>Form study groups (you can use Ed/Canvas chat for this)! You are encouraged to discuss assessments and concepts </a:t>
            </a:r>
            <a:r>
              <a:rPr lang="en" b="1">
                <a:solidFill>
                  <a:schemeClr val="dk2"/>
                </a:solidFill>
              </a:rPr>
              <a:t>at a high level</a:t>
            </a:r>
            <a:endParaRPr>
              <a:solidFill>
                <a:schemeClr val="dk1"/>
              </a:solidFill>
              <a:latin typeface="Arial"/>
              <a:ea typeface="Arial"/>
              <a:cs typeface="Arial"/>
              <a:sym typeface="Arial"/>
            </a:endParaRPr>
          </a:p>
          <a:p>
            <a:pPr marL="914400" lvl="1" indent="-317500" algn="l" rtl="0">
              <a:lnSpc>
                <a:spcPct val="115000"/>
              </a:lnSpc>
              <a:spcBef>
                <a:spcPts val="0"/>
              </a:spcBef>
              <a:spcAft>
                <a:spcPts val="0"/>
              </a:spcAft>
              <a:buClr>
                <a:schemeClr val="lt2"/>
              </a:buClr>
              <a:buSzPts val="1400"/>
              <a:buFont typeface="Nunito Sans"/>
              <a:buChar char="○"/>
            </a:pPr>
            <a:r>
              <a:rPr lang="en">
                <a:solidFill>
                  <a:schemeClr val="dk2"/>
                </a:solidFill>
              </a:rPr>
              <a:t>If you have code in front of you in your discussion or showing each other solutions, probably </a:t>
            </a:r>
            <a:r>
              <a:rPr lang="en" b="1">
                <a:solidFill>
                  <a:schemeClr val="dk2"/>
                </a:solidFill>
              </a:rPr>
              <a:t>NOT</a:t>
            </a:r>
            <a:r>
              <a:rPr lang="en">
                <a:solidFill>
                  <a:schemeClr val="dk2"/>
                </a:solidFill>
              </a:rPr>
              <a:t> high level</a:t>
            </a:r>
            <a:endParaRPr>
              <a:solidFill>
                <a:schemeClr val="dk2"/>
              </a:solidFill>
            </a:endParaRPr>
          </a:p>
          <a:p>
            <a:pPr marL="914400" lvl="1" indent="-317500" algn="l" rtl="0">
              <a:lnSpc>
                <a:spcPct val="115000"/>
              </a:lnSpc>
              <a:spcBef>
                <a:spcPts val="0"/>
              </a:spcBef>
              <a:spcAft>
                <a:spcPts val="0"/>
              </a:spcAft>
              <a:buClr>
                <a:schemeClr val="dk2"/>
              </a:buClr>
              <a:buSzPts val="1400"/>
              <a:buFont typeface="Arial"/>
              <a:buChar char="○"/>
            </a:pPr>
            <a:r>
              <a:rPr lang="en">
                <a:solidFill>
                  <a:schemeClr val="dk2"/>
                </a:solidFill>
              </a:rPr>
              <a:t>If you discuss your ideas with others, you must </a:t>
            </a:r>
            <a:r>
              <a:rPr lang="en" b="1">
                <a:solidFill>
                  <a:schemeClr val="dk2"/>
                </a:solidFill>
              </a:rPr>
              <a:t>cite them</a:t>
            </a:r>
            <a:endParaRPr b="1">
              <a:solidFill>
                <a:schemeClr val="dk2"/>
              </a:solidFill>
            </a:endParaRPr>
          </a:p>
          <a:p>
            <a:pPr marL="457200" lvl="0" indent="-317500" algn="l" rtl="0">
              <a:lnSpc>
                <a:spcPct val="115000"/>
              </a:lnSpc>
              <a:spcBef>
                <a:spcPts val="600"/>
              </a:spcBef>
              <a:spcAft>
                <a:spcPts val="0"/>
              </a:spcAft>
              <a:buClr>
                <a:schemeClr val="lt2"/>
              </a:buClr>
              <a:buSzPts val="1400"/>
              <a:buFont typeface="Nunito Sans"/>
              <a:buChar char="●"/>
            </a:pPr>
            <a:r>
              <a:rPr lang="en">
                <a:solidFill>
                  <a:schemeClr val="dk2"/>
                </a:solidFill>
              </a:rPr>
              <a:t>All code and answers submitted must be your own</a:t>
            </a:r>
            <a:endParaRPr>
              <a:solidFill>
                <a:schemeClr val="dk2"/>
              </a:solidFill>
            </a:endParaRPr>
          </a:p>
          <a:p>
            <a:pPr marL="457200" lvl="0" indent="-317500" algn="l" rtl="0">
              <a:lnSpc>
                <a:spcPct val="115000"/>
              </a:lnSpc>
              <a:spcBef>
                <a:spcPts val="600"/>
              </a:spcBef>
              <a:spcAft>
                <a:spcPts val="0"/>
              </a:spcAft>
              <a:buClr>
                <a:schemeClr val="lt2"/>
              </a:buClr>
              <a:buSzPts val="1400"/>
              <a:buFont typeface="Nunito Sans"/>
              <a:buChar char="●"/>
            </a:pPr>
            <a:r>
              <a:rPr lang="en">
                <a:solidFill>
                  <a:schemeClr val="dk2"/>
                </a:solidFill>
              </a:rPr>
              <a:t>Any work found to not be your own will receive a grade of a </a:t>
            </a:r>
            <a:r>
              <a:rPr lang="en" b="1">
                <a:solidFill>
                  <a:schemeClr val="dk2"/>
                </a:solidFill>
              </a:rPr>
              <a:t>0 and may not be resubmitted</a:t>
            </a:r>
            <a:endParaRPr>
              <a:solidFill>
                <a:schemeClr val="dk2"/>
              </a:solidFill>
            </a:endParaRPr>
          </a:p>
          <a:p>
            <a:pPr marL="914400" lvl="1" indent="-317500" algn="l" rtl="0">
              <a:lnSpc>
                <a:spcPct val="115000"/>
              </a:lnSpc>
              <a:spcBef>
                <a:spcPts val="0"/>
              </a:spcBef>
              <a:spcAft>
                <a:spcPts val="0"/>
              </a:spcAft>
              <a:buClr>
                <a:schemeClr val="dk2"/>
              </a:buClr>
              <a:buSzPts val="1400"/>
              <a:buFont typeface="Arial"/>
              <a:buChar char="○"/>
            </a:pPr>
            <a:r>
              <a:rPr lang="en">
                <a:solidFill>
                  <a:schemeClr val="dk2"/>
                </a:solidFill>
              </a:rPr>
              <a:t>If it’s not your work, we can’t assess your mastery</a:t>
            </a:r>
            <a:endParaRPr>
              <a:solidFill>
                <a:schemeClr val="dk2"/>
              </a:solidFill>
            </a:endParaRPr>
          </a:p>
          <a:p>
            <a:pPr marL="457200" lvl="0" indent="0" algn="l" rtl="0">
              <a:lnSpc>
                <a:spcPct val="115000"/>
              </a:lnSpc>
              <a:spcBef>
                <a:spcPts val="600"/>
              </a:spcBef>
              <a:spcAft>
                <a:spcPts val="0"/>
              </a:spcAft>
              <a:buSzPts val="1400"/>
              <a:buNone/>
            </a:pPr>
            <a:endParaRPr>
              <a:solidFill>
                <a:schemeClr val="dk2"/>
              </a:solidFill>
            </a:endParaRPr>
          </a:p>
          <a:p>
            <a:pPr marL="0" lvl="0" indent="0" algn="l" rtl="0">
              <a:lnSpc>
                <a:spcPct val="115000"/>
              </a:lnSpc>
              <a:spcBef>
                <a:spcPts val="600"/>
              </a:spcBef>
              <a:spcAft>
                <a:spcPts val="0"/>
              </a:spcAft>
              <a:buSzPts val="1400"/>
              <a:buNone/>
            </a:pPr>
            <a:r>
              <a:rPr lang="en">
                <a:solidFill>
                  <a:schemeClr val="dk2"/>
                </a:solidFill>
              </a:rPr>
              <a:t>Final project can be done in groups of up to 3 (not more!)</a:t>
            </a:r>
            <a:endParaRPr/>
          </a:p>
          <a:p>
            <a:pPr marL="0" lvl="0" indent="0" algn="l" rtl="0">
              <a:lnSpc>
                <a:spcPct val="115000"/>
              </a:lnSpc>
              <a:spcBef>
                <a:spcPts val="600"/>
              </a:spcBef>
              <a:spcAft>
                <a:spcPts val="0"/>
              </a:spcAft>
              <a:buSzPts val="1400"/>
              <a:buNone/>
            </a:pPr>
            <a:r>
              <a:rPr lang="en">
                <a:solidFill>
                  <a:schemeClr val="dk2"/>
                </a:solidFill>
              </a:rPr>
              <a:t>Portfolios are individual work</a:t>
            </a:r>
            <a:endParaRPr/>
          </a:p>
        </p:txBody>
      </p:sp>
      <p:sp>
        <p:nvSpPr>
          <p:cNvPr id="372" name="Google Shape;372;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Project</a:t>
            </a:r>
            <a:endParaRPr/>
          </a:p>
        </p:txBody>
      </p:sp>
      <p:sp>
        <p:nvSpPr>
          <p:cNvPr id="378" name="Google Shape;378;p2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Char char="●"/>
            </a:pPr>
            <a:r>
              <a:rPr lang="en"/>
              <a:t>Culmination of all the things you learned in this class.</a:t>
            </a:r>
            <a:br>
              <a:rPr lang="en"/>
            </a:br>
            <a:endParaRPr/>
          </a:p>
          <a:p>
            <a:pPr marL="457200" lvl="0" indent="-317500" algn="l" rtl="0">
              <a:lnSpc>
                <a:spcPct val="115000"/>
              </a:lnSpc>
              <a:spcBef>
                <a:spcPts val="0"/>
              </a:spcBef>
              <a:spcAft>
                <a:spcPts val="0"/>
              </a:spcAft>
              <a:buSzPts val="1400"/>
              <a:buChar char="●"/>
            </a:pPr>
            <a:r>
              <a:rPr lang="en"/>
              <a:t>Open ended project where you find and use real-world datasets to answer an interesting question. Encouraged to work in groups with 1 or 2 other students!</a:t>
            </a:r>
            <a:endParaRPr/>
          </a:p>
          <a:p>
            <a:pPr marL="457200" lvl="0" indent="0" algn="l" rtl="0">
              <a:lnSpc>
                <a:spcPct val="115000"/>
              </a:lnSpc>
              <a:spcBef>
                <a:spcPts val="0"/>
              </a:spcBef>
              <a:spcAft>
                <a:spcPts val="0"/>
              </a:spcAft>
              <a:buSzPts val="1400"/>
              <a:buNone/>
            </a:pPr>
            <a:endParaRPr/>
          </a:p>
          <a:p>
            <a:pPr marL="457200" lvl="0" indent="-317500" algn="l" rtl="0">
              <a:lnSpc>
                <a:spcPct val="115000"/>
              </a:lnSpc>
              <a:spcBef>
                <a:spcPts val="0"/>
              </a:spcBef>
              <a:spcAft>
                <a:spcPts val="0"/>
              </a:spcAft>
              <a:buSzPts val="1400"/>
              <a:buChar char="●"/>
            </a:pPr>
            <a:r>
              <a:rPr lang="en"/>
              <a:t>Broken into various checkpoints throughout quarter:</a:t>
            </a:r>
            <a:endParaRPr/>
          </a:p>
          <a:p>
            <a:pPr marL="914400" lvl="1" indent="-317500" algn="l" rtl="0">
              <a:lnSpc>
                <a:spcPct val="115000"/>
              </a:lnSpc>
              <a:spcBef>
                <a:spcPts val="0"/>
              </a:spcBef>
              <a:spcAft>
                <a:spcPts val="0"/>
              </a:spcAft>
              <a:buSzPts val="1400"/>
              <a:buChar char="○"/>
            </a:pPr>
            <a:r>
              <a:rPr lang="en"/>
              <a:t>Pick a research question and your datasets + </a:t>
            </a:r>
            <a:br>
              <a:rPr lang="en"/>
            </a:br>
            <a:r>
              <a:rPr lang="en"/>
              <a:t>find a partner(s)</a:t>
            </a:r>
            <a:endParaRPr/>
          </a:p>
          <a:p>
            <a:pPr marL="914400" lvl="1" indent="-317500" algn="l" rtl="0">
              <a:lnSpc>
                <a:spcPct val="115000"/>
              </a:lnSpc>
              <a:spcBef>
                <a:spcPts val="0"/>
              </a:spcBef>
              <a:spcAft>
                <a:spcPts val="0"/>
              </a:spcAft>
              <a:buSzPts val="1400"/>
              <a:buChar char="○"/>
            </a:pPr>
            <a:r>
              <a:rPr lang="en"/>
              <a:t>Give preliminary findings about the data</a:t>
            </a:r>
            <a:endParaRPr/>
          </a:p>
          <a:p>
            <a:pPr marL="914400" lvl="1" indent="-317500" algn="l" rtl="0">
              <a:lnSpc>
                <a:spcPct val="115000"/>
              </a:lnSpc>
              <a:spcBef>
                <a:spcPts val="0"/>
              </a:spcBef>
              <a:spcAft>
                <a:spcPts val="0"/>
              </a:spcAft>
              <a:buSzPts val="1400"/>
              <a:buChar char="○"/>
            </a:pPr>
            <a:r>
              <a:rPr lang="en"/>
              <a:t>Gather results and write final report</a:t>
            </a:r>
            <a:endParaRPr/>
          </a:p>
          <a:p>
            <a:pPr marL="457200" lvl="0" indent="-317500" algn="l" rtl="0">
              <a:lnSpc>
                <a:spcPct val="115000"/>
              </a:lnSpc>
              <a:spcBef>
                <a:spcPts val="0"/>
              </a:spcBef>
              <a:spcAft>
                <a:spcPts val="0"/>
              </a:spcAft>
              <a:buSzPts val="1400"/>
              <a:buChar char="●"/>
            </a:pPr>
            <a:r>
              <a:rPr lang="en"/>
              <a:t>Final Project presentations will happen during the last section of the quarter</a:t>
            </a:r>
            <a:endParaRPr/>
          </a:p>
        </p:txBody>
      </p:sp>
      <p:sp>
        <p:nvSpPr>
          <p:cNvPr id="379" name="Google Shape;379;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2"/>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Portfolio</a:t>
            </a:r>
            <a:endParaRPr/>
          </a:p>
        </p:txBody>
      </p:sp>
      <p:sp>
        <p:nvSpPr>
          <p:cNvPr id="385" name="Google Shape;385;p22"/>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Char char="●"/>
            </a:pPr>
            <a:r>
              <a:rPr lang="en"/>
              <a:t>Reflection and revision for the creative work you have done in class</a:t>
            </a:r>
            <a:endParaRPr/>
          </a:p>
          <a:p>
            <a:pPr marL="457200" lvl="0" indent="-228600" algn="l" rtl="0">
              <a:lnSpc>
                <a:spcPct val="115000"/>
              </a:lnSpc>
              <a:spcBef>
                <a:spcPts val="600"/>
              </a:spcBef>
              <a:spcAft>
                <a:spcPts val="0"/>
              </a:spcAft>
              <a:buSzPts val="1400"/>
              <a:buNone/>
            </a:pPr>
            <a:endParaRPr/>
          </a:p>
          <a:p>
            <a:pPr marL="457200" lvl="0" indent="-317500" algn="l" rtl="0">
              <a:lnSpc>
                <a:spcPct val="115000"/>
              </a:lnSpc>
              <a:spcBef>
                <a:spcPts val="0"/>
              </a:spcBef>
              <a:spcAft>
                <a:spcPts val="0"/>
              </a:spcAft>
              <a:buSzPts val="1400"/>
              <a:buChar char="●"/>
            </a:pPr>
            <a:r>
              <a:rPr lang="en"/>
              <a:t>Polish your creative work from the quarter and give us your best showcase. This is a solo work!</a:t>
            </a:r>
            <a:endParaRPr/>
          </a:p>
          <a:p>
            <a:pPr marL="457200" lvl="0" indent="0" algn="l" rtl="0">
              <a:lnSpc>
                <a:spcPct val="115000"/>
              </a:lnSpc>
              <a:spcBef>
                <a:spcPts val="0"/>
              </a:spcBef>
              <a:spcAft>
                <a:spcPts val="0"/>
              </a:spcAft>
              <a:buSzPts val="1400"/>
              <a:buNone/>
            </a:pPr>
            <a:endParaRPr/>
          </a:p>
          <a:p>
            <a:pPr marL="457200" lvl="0" indent="-317500" algn="l" rtl="0">
              <a:lnSpc>
                <a:spcPct val="115000"/>
              </a:lnSpc>
              <a:spcBef>
                <a:spcPts val="0"/>
              </a:spcBef>
              <a:spcAft>
                <a:spcPts val="0"/>
              </a:spcAft>
              <a:buSzPts val="1400"/>
              <a:buChar char="●"/>
            </a:pPr>
            <a:r>
              <a:rPr lang="en"/>
              <a:t>Broken into various checkpoints throughout quarter:</a:t>
            </a:r>
            <a:endParaRPr/>
          </a:p>
          <a:p>
            <a:pPr marL="914400" lvl="1" indent="-317500" algn="l" rtl="0">
              <a:lnSpc>
                <a:spcPct val="115000"/>
              </a:lnSpc>
              <a:spcBef>
                <a:spcPts val="0"/>
              </a:spcBef>
              <a:spcAft>
                <a:spcPts val="0"/>
              </a:spcAft>
              <a:buSzPts val="1400"/>
              <a:buChar char="○"/>
            </a:pPr>
            <a:r>
              <a:rPr lang="en"/>
              <a:t>Vision statement describing your work at a high level</a:t>
            </a:r>
            <a:endParaRPr/>
          </a:p>
          <a:p>
            <a:pPr marL="914400" lvl="1" indent="-317500" algn="l" rtl="0">
              <a:lnSpc>
                <a:spcPct val="115000"/>
              </a:lnSpc>
              <a:spcBef>
                <a:spcPts val="0"/>
              </a:spcBef>
              <a:spcAft>
                <a:spcPts val="0"/>
              </a:spcAft>
              <a:buSzPts val="1400"/>
              <a:buChar char="○"/>
            </a:pPr>
            <a:r>
              <a:rPr lang="en"/>
              <a:t>Milestone “preview” of your final portfolio</a:t>
            </a:r>
            <a:endParaRPr/>
          </a:p>
          <a:p>
            <a:pPr marL="914400" lvl="1" indent="-317500" algn="l" rtl="0">
              <a:lnSpc>
                <a:spcPct val="115000"/>
              </a:lnSpc>
              <a:spcBef>
                <a:spcPts val="0"/>
              </a:spcBef>
              <a:spcAft>
                <a:spcPts val="0"/>
              </a:spcAft>
              <a:buSzPts val="1400"/>
              <a:buChar char="○"/>
            </a:pPr>
            <a:r>
              <a:rPr lang="en"/>
              <a:t>Finish your revisions and make your code presentation-ready</a:t>
            </a:r>
            <a:endParaRPr/>
          </a:p>
          <a:p>
            <a:pPr marL="457200" lvl="0" indent="-317500" algn="l" rtl="0">
              <a:lnSpc>
                <a:spcPct val="115000"/>
              </a:lnSpc>
              <a:spcBef>
                <a:spcPts val="0"/>
              </a:spcBef>
              <a:spcAft>
                <a:spcPts val="0"/>
              </a:spcAft>
              <a:buSzPts val="1400"/>
              <a:buChar char="●"/>
            </a:pPr>
            <a:r>
              <a:rPr lang="en"/>
              <a:t>Portfolio presentations will happen during the last section of the quarter</a:t>
            </a:r>
            <a:endParaRPr/>
          </a:p>
        </p:txBody>
      </p:sp>
      <p:sp>
        <p:nvSpPr>
          <p:cNvPr id="386" name="Google Shape;386;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3"/>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Technology</a:t>
            </a:r>
            <a:br>
              <a:rPr lang="en"/>
            </a:br>
            <a:r>
              <a:rPr lang="en"/>
              <a:t>Resources</a:t>
            </a:r>
            <a:endParaRPr/>
          </a:p>
        </p:txBody>
      </p:sp>
      <p:sp>
        <p:nvSpPr>
          <p:cNvPr id="392" name="Google Shape;392;p23"/>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Char char="●"/>
            </a:pPr>
            <a:r>
              <a:rPr lang="en"/>
              <a:t>Course website: </a:t>
            </a:r>
            <a:r>
              <a:rPr lang="en" u="sng">
                <a:solidFill>
                  <a:schemeClr val="hlink"/>
                </a:solidFill>
                <a:hlinkClick r:id="rId3"/>
              </a:rPr>
              <a:t>https://courses.cs.washington.edu/courses/cse163/26sp/</a:t>
            </a:r>
            <a:endParaRPr/>
          </a:p>
          <a:p>
            <a:pPr marL="914400" lvl="1" indent="-317500" algn="l" rtl="0">
              <a:lnSpc>
                <a:spcPct val="115000"/>
              </a:lnSpc>
              <a:spcBef>
                <a:spcPts val="0"/>
              </a:spcBef>
              <a:spcAft>
                <a:spcPts val="0"/>
              </a:spcAft>
              <a:buSzPts val="1400"/>
              <a:buChar char="○"/>
            </a:pPr>
            <a:r>
              <a:rPr lang="en"/>
              <a:t>Everything you need is linked from here!</a:t>
            </a:r>
            <a:endParaRPr/>
          </a:p>
          <a:p>
            <a:pPr marL="914400" lvl="1" indent="-317500" algn="l" rtl="0">
              <a:lnSpc>
                <a:spcPct val="115000"/>
              </a:lnSpc>
              <a:spcBef>
                <a:spcPts val="0"/>
              </a:spcBef>
              <a:spcAft>
                <a:spcPts val="0"/>
              </a:spcAft>
              <a:buSzPts val="1400"/>
              <a:buChar char="○"/>
            </a:pPr>
            <a:r>
              <a:rPr lang="en"/>
              <a:t>Check the calendar for all links for that day</a:t>
            </a:r>
            <a:endParaRPr/>
          </a:p>
          <a:p>
            <a:pPr marL="457200" lvl="0" indent="-317500" algn="l" rtl="0">
              <a:lnSpc>
                <a:spcPct val="115000"/>
              </a:lnSpc>
              <a:spcBef>
                <a:spcPts val="0"/>
              </a:spcBef>
              <a:spcAft>
                <a:spcPts val="0"/>
              </a:spcAft>
              <a:buSzPts val="1400"/>
              <a:buChar char="●"/>
            </a:pPr>
            <a:r>
              <a:rPr lang="en"/>
              <a:t>Ed: </a:t>
            </a:r>
            <a:r>
              <a:rPr lang="en" u="sng">
                <a:solidFill>
                  <a:schemeClr val="hlink"/>
                </a:solidFill>
                <a:hlinkClick r:id="rId4"/>
              </a:rPr>
              <a:t>https://edstem.org/us/courses/97148/discussion</a:t>
            </a:r>
            <a:endParaRPr/>
          </a:p>
          <a:p>
            <a:pPr marL="914400" lvl="1" indent="-317500" algn="l" rtl="0">
              <a:lnSpc>
                <a:spcPct val="115000"/>
              </a:lnSpc>
              <a:spcBef>
                <a:spcPts val="0"/>
              </a:spcBef>
              <a:spcAft>
                <a:spcPts val="0"/>
              </a:spcAft>
              <a:buSzPts val="1400"/>
              <a:buChar char="●"/>
            </a:pPr>
            <a:r>
              <a:rPr lang="en"/>
              <a:t>For discussion board and announcements</a:t>
            </a:r>
            <a:endParaRPr/>
          </a:p>
          <a:p>
            <a:pPr marL="457200" lvl="0" indent="-317500" algn="l" rtl="0">
              <a:lnSpc>
                <a:spcPct val="115000"/>
              </a:lnSpc>
              <a:spcBef>
                <a:spcPts val="0"/>
              </a:spcBef>
              <a:spcAft>
                <a:spcPts val="0"/>
              </a:spcAft>
              <a:buSzPts val="1400"/>
              <a:buChar char="●"/>
            </a:pPr>
            <a:r>
              <a:rPr lang="en"/>
              <a:t>Canvas for gradebook, assignment tracking, reading assignments</a:t>
            </a:r>
            <a:endParaRPr/>
          </a:p>
          <a:p>
            <a:pPr marL="139700" lvl="0" indent="0" algn="l" rtl="0">
              <a:lnSpc>
                <a:spcPct val="115000"/>
              </a:lnSpc>
              <a:spcBef>
                <a:spcPts val="0"/>
              </a:spcBef>
              <a:spcAft>
                <a:spcPts val="0"/>
              </a:spcAft>
              <a:buSzPts val="1400"/>
              <a:buNone/>
            </a:pPr>
            <a:endParaRPr/>
          </a:p>
          <a:p>
            <a:pPr marL="0" lvl="0" indent="0" algn="l" rtl="0">
              <a:lnSpc>
                <a:spcPct val="115000"/>
              </a:lnSpc>
              <a:spcBef>
                <a:spcPts val="600"/>
              </a:spcBef>
              <a:spcAft>
                <a:spcPts val="0"/>
              </a:spcAft>
              <a:buSzPts val="1400"/>
              <a:buNone/>
            </a:pPr>
            <a:r>
              <a:rPr lang="en"/>
              <a:t>VS Code setup guide can be found in Software page of the Course Website</a:t>
            </a:r>
            <a:endParaRPr/>
          </a:p>
          <a:p>
            <a:pPr marL="0" lvl="0" indent="0" algn="l" rtl="0">
              <a:lnSpc>
                <a:spcPct val="115000"/>
              </a:lnSpc>
              <a:spcBef>
                <a:spcPts val="600"/>
              </a:spcBef>
              <a:spcAft>
                <a:spcPts val="0"/>
              </a:spcAft>
              <a:buSzPts val="1400"/>
              <a:buNone/>
            </a:pPr>
            <a:endParaRPr/>
          </a:p>
          <a:p>
            <a:pPr marL="0" lvl="0" indent="0" algn="l" rtl="0">
              <a:lnSpc>
                <a:spcPct val="115000"/>
              </a:lnSpc>
              <a:spcBef>
                <a:spcPts val="600"/>
              </a:spcBef>
              <a:spcAft>
                <a:spcPts val="0"/>
              </a:spcAft>
              <a:buSzPts val="1400"/>
              <a:buNone/>
            </a:pPr>
            <a:r>
              <a:rPr lang="en"/>
              <a:t>More to come, but we will introduce them as necessary</a:t>
            </a:r>
            <a:endParaRPr/>
          </a:p>
        </p:txBody>
      </p:sp>
      <p:sp>
        <p:nvSpPr>
          <p:cNvPr id="393" name="Google Shape;393;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sp>
        <p:nvSpPr>
          <p:cNvPr id="399" name="Google Shape;399;p24"/>
          <p:cNvSpPr txBox="1">
            <a:spLocks noGrp="1"/>
          </p:cNvSpPr>
          <p:nvPr>
            <p:ph type="body" idx="2"/>
          </p:nvPr>
        </p:nvSpPr>
        <p:spPr>
          <a:xfrm>
            <a:off x="4911150" y="1021800"/>
            <a:ext cx="4107900" cy="309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400"/>
              <a:t>Before Next Time</a:t>
            </a:r>
            <a:endParaRPr sz="2400"/>
          </a:p>
          <a:p>
            <a:pPr marL="457200" lvl="0" indent="-342900" algn="l" rtl="0">
              <a:lnSpc>
                <a:spcPct val="115000"/>
              </a:lnSpc>
              <a:spcBef>
                <a:spcPts val="0"/>
              </a:spcBef>
              <a:spcAft>
                <a:spcPts val="0"/>
              </a:spcAft>
              <a:buSzPts val="1800"/>
              <a:buChar char="●"/>
            </a:pPr>
            <a:r>
              <a:rPr lang="en">
                <a:solidFill>
                  <a:schemeClr val="dk2"/>
                </a:solidFill>
              </a:rPr>
              <a:t>Get started on RA 1</a:t>
            </a:r>
            <a:endParaRPr/>
          </a:p>
          <a:p>
            <a:pPr marL="457200" lvl="0" indent="-342900" algn="l" rtl="0">
              <a:lnSpc>
                <a:spcPct val="115000"/>
              </a:lnSpc>
              <a:spcBef>
                <a:spcPts val="0"/>
              </a:spcBef>
              <a:spcAft>
                <a:spcPts val="0"/>
              </a:spcAft>
              <a:buSzPts val="1800"/>
              <a:buChar char="●"/>
            </a:pPr>
            <a:r>
              <a:rPr lang="en">
                <a:solidFill>
                  <a:schemeClr val="dk2"/>
                </a:solidFill>
              </a:rPr>
              <a:t>Introduce yourself on Ed!</a:t>
            </a:r>
            <a:endParaRPr>
              <a:solidFill>
                <a:schemeClr val="dk2"/>
              </a:solidFill>
            </a:endParaRPr>
          </a:p>
          <a:p>
            <a:pPr marL="457200" lvl="0" indent="-342900" algn="l" rtl="0">
              <a:lnSpc>
                <a:spcPct val="115000"/>
              </a:lnSpc>
              <a:spcBef>
                <a:spcPts val="0"/>
              </a:spcBef>
              <a:spcAft>
                <a:spcPts val="0"/>
              </a:spcAft>
              <a:buSzPts val="1800"/>
              <a:buChar char="●"/>
            </a:pPr>
            <a:r>
              <a:rPr lang="en">
                <a:solidFill>
                  <a:schemeClr val="dk2"/>
                </a:solidFill>
              </a:rPr>
              <a:t>Complete Lesson 1 on the course website</a:t>
            </a:r>
            <a:endParaRPr>
              <a:solidFill>
                <a:schemeClr val="dk2"/>
              </a:solidFill>
            </a:endParaRPr>
          </a:p>
          <a:p>
            <a:pPr marL="914400" lvl="1" indent="-317500" algn="l" rtl="0">
              <a:lnSpc>
                <a:spcPct val="115000"/>
              </a:lnSpc>
              <a:spcBef>
                <a:spcPts val="0"/>
              </a:spcBef>
              <a:spcAft>
                <a:spcPts val="0"/>
              </a:spcAft>
              <a:buClr>
                <a:schemeClr val="lt2"/>
              </a:buClr>
              <a:buSzPts val="1400"/>
              <a:buChar char="○"/>
            </a:pPr>
            <a:r>
              <a:rPr lang="en"/>
              <a:t>Read lesson slides. Stop after completing “Pause and Think”</a:t>
            </a:r>
            <a:endParaRPr/>
          </a:p>
          <a:p>
            <a:pPr marL="914400" lvl="1" indent="-317500" algn="l" rtl="0">
              <a:lnSpc>
                <a:spcPct val="115000"/>
              </a:lnSpc>
              <a:spcBef>
                <a:spcPts val="0"/>
              </a:spcBef>
              <a:spcAft>
                <a:spcPts val="0"/>
              </a:spcAft>
              <a:buClr>
                <a:schemeClr val="lt2"/>
              </a:buClr>
              <a:buSzPts val="1400"/>
              <a:buChar char="○"/>
            </a:pPr>
            <a:r>
              <a:rPr lang="en"/>
              <a:t>Encouraged to save problems for class session!</a:t>
            </a:r>
            <a:endParaRPr/>
          </a:p>
          <a:p>
            <a:pPr marL="914400" lvl="1" indent="-317500" algn="l" rtl="0">
              <a:lnSpc>
                <a:spcPct val="115000"/>
              </a:lnSpc>
              <a:spcBef>
                <a:spcPts val="0"/>
              </a:spcBef>
              <a:spcAft>
                <a:spcPts val="0"/>
              </a:spcAft>
              <a:buClr>
                <a:schemeClr val="lt2"/>
              </a:buClr>
              <a:buSzPts val="1400"/>
              <a:buChar char="○"/>
            </a:pPr>
            <a:r>
              <a:rPr lang="en"/>
              <a:t>Due for EC @ 11:59 pm Apr 4/1</a:t>
            </a:r>
            <a:endParaRPr>
              <a:solidFill>
                <a:schemeClr val="dk2"/>
              </a:solidFill>
            </a:endParaRPr>
          </a:p>
          <a:p>
            <a:pPr marL="0" lvl="0" indent="0" algn="l" rtl="0">
              <a:lnSpc>
                <a:spcPct val="115000"/>
              </a:lnSpc>
              <a:spcBef>
                <a:spcPts val="0"/>
              </a:spcBef>
              <a:spcAft>
                <a:spcPts val="0"/>
              </a:spcAft>
              <a:buSzPts val="1800"/>
              <a:buNone/>
            </a:pPr>
            <a:endParaRPr/>
          </a:p>
        </p:txBody>
      </p:sp>
      <p:sp>
        <p:nvSpPr>
          <p:cNvPr id="400" name="Google Shape;400;p24"/>
          <p:cNvSpPr txBox="1">
            <a:spLocks noGrp="1"/>
          </p:cNvSpPr>
          <p:nvPr>
            <p:ph type="body" idx="2"/>
          </p:nvPr>
        </p:nvSpPr>
        <p:spPr>
          <a:xfrm>
            <a:off x="386775" y="1021800"/>
            <a:ext cx="3642600" cy="309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400">
                <a:solidFill>
                  <a:srgbClr val="FFFFFF"/>
                </a:solidFill>
              </a:rPr>
              <a:t>Next Time</a:t>
            </a:r>
            <a:endParaRPr sz="2400">
              <a:solidFill>
                <a:srgbClr val="FFFFFF"/>
              </a:solidFill>
            </a:endParaRPr>
          </a:p>
          <a:p>
            <a:pPr marL="457200" lvl="0" indent="-342900" algn="l" rtl="0">
              <a:lnSpc>
                <a:spcPct val="115000"/>
              </a:lnSpc>
              <a:spcBef>
                <a:spcPts val="0"/>
              </a:spcBef>
              <a:spcAft>
                <a:spcPts val="0"/>
              </a:spcAft>
              <a:buClr>
                <a:srgbClr val="FFFFFF"/>
              </a:buClr>
              <a:buSzPts val="1800"/>
              <a:buChar char="●"/>
            </a:pPr>
            <a:r>
              <a:rPr lang="en">
                <a:solidFill>
                  <a:srgbClr val="FFFFFF"/>
                </a:solidFill>
              </a:rPr>
              <a:t>Intro to Python</a:t>
            </a:r>
            <a:endParaRPr>
              <a:solidFill>
                <a:srgbClr val="FFFFFF"/>
              </a:solidFill>
            </a:endParaRPr>
          </a:p>
          <a:p>
            <a:pPr marL="914400" lvl="1" indent="-317500" algn="l" rtl="0">
              <a:lnSpc>
                <a:spcPct val="115000"/>
              </a:lnSpc>
              <a:spcBef>
                <a:spcPts val="0"/>
              </a:spcBef>
              <a:spcAft>
                <a:spcPts val="0"/>
              </a:spcAft>
              <a:buClr>
                <a:srgbClr val="FFFFFF"/>
              </a:buClr>
              <a:buSzPts val="1400"/>
              <a:buChar char="○"/>
            </a:pPr>
            <a:r>
              <a:rPr lang="en">
                <a:solidFill>
                  <a:srgbClr val="FFFFFF"/>
                </a:solidFill>
              </a:rPr>
              <a:t>How to write a program</a:t>
            </a:r>
            <a:endParaRPr>
              <a:solidFill>
                <a:srgbClr val="FFFFFF"/>
              </a:solidFill>
            </a:endParaRPr>
          </a:p>
          <a:p>
            <a:pPr marL="914400" lvl="1" indent="-317500" algn="l" rtl="0">
              <a:lnSpc>
                <a:spcPct val="115000"/>
              </a:lnSpc>
              <a:spcBef>
                <a:spcPts val="0"/>
              </a:spcBef>
              <a:spcAft>
                <a:spcPts val="0"/>
              </a:spcAft>
              <a:buClr>
                <a:srgbClr val="FFFFFF"/>
              </a:buClr>
              <a:buSzPts val="1400"/>
              <a:buChar char="○"/>
            </a:pPr>
            <a:r>
              <a:rPr lang="en">
                <a:solidFill>
                  <a:srgbClr val="FFFFFF"/>
                </a:solidFill>
              </a:rPr>
              <a:t>Loops</a:t>
            </a:r>
            <a:endParaRPr>
              <a:solidFill>
                <a:srgbClr val="FFFFFF"/>
              </a:solidFill>
            </a:endParaRPr>
          </a:p>
          <a:p>
            <a:pPr marL="914400" lvl="1" indent="-317500" algn="l" rtl="0">
              <a:lnSpc>
                <a:spcPct val="115000"/>
              </a:lnSpc>
              <a:spcBef>
                <a:spcPts val="0"/>
              </a:spcBef>
              <a:spcAft>
                <a:spcPts val="0"/>
              </a:spcAft>
              <a:buClr>
                <a:srgbClr val="FFFFFF"/>
              </a:buClr>
              <a:buSzPts val="1400"/>
              <a:buChar char="○"/>
            </a:pPr>
            <a:r>
              <a:rPr lang="en">
                <a:solidFill>
                  <a:srgbClr val="FFFFFF"/>
                </a:solidFill>
              </a:rPr>
              <a:t>Conditionals</a:t>
            </a:r>
            <a:endParaRPr>
              <a:solidFill>
                <a:srgbClr val="FFFFFF"/>
              </a:solidFill>
            </a:endParaRPr>
          </a:p>
          <a:p>
            <a:pPr marL="914400" lvl="1" indent="-317500" algn="l" rtl="0">
              <a:lnSpc>
                <a:spcPct val="115000"/>
              </a:lnSpc>
              <a:spcBef>
                <a:spcPts val="0"/>
              </a:spcBef>
              <a:spcAft>
                <a:spcPts val="0"/>
              </a:spcAft>
              <a:buClr>
                <a:srgbClr val="FFFFFF"/>
              </a:buClr>
              <a:buSzPts val="1400"/>
              <a:buChar char="○"/>
            </a:pPr>
            <a:r>
              <a:rPr lang="en">
                <a:solidFill>
                  <a:srgbClr val="FFFFFF"/>
                </a:solidFill>
              </a:rPr>
              <a:t>Functions, parameters, returns</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
          <p:cNvSpPr txBox="1">
            <a:spLocks noGrp="1"/>
          </p:cNvSpPr>
          <p:nvPr>
            <p:ph type="body" idx="1"/>
          </p:nvPr>
        </p:nvSpPr>
        <p:spPr>
          <a:xfrm>
            <a:off x="3042775" y="339634"/>
            <a:ext cx="5691900" cy="4296216"/>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AutoNum type="arabicPeriod"/>
            </a:pPr>
            <a:r>
              <a:rPr lang="en" b="1">
                <a:solidFill>
                  <a:schemeClr val="accent4"/>
                </a:solidFill>
              </a:rPr>
              <a:t>More advanced programming concepts</a:t>
            </a:r>
            <a:r>
              <a:rPr lang="en"/>
              <a:t> than in CSE 122 or CSE 160 including how to write bigger programs with multiple classes and modules.</a:t>
            </a:r>
            <a:br>
              <a:rPr lang="en"/>
            </a:br>
            <a:endParaRPr/>
          </a:p>
          <a:p>
            <a:pPr marL="457200" lvl="0" indent="-317500" algn="l" rtl="0">
              <a:lnSpc>
                <a:spcPct val="115000"/>
              </a:lnSpc>
              <a:spcBef>
                <a:spcPts val="0"/>
              </a:spcBef>
              <a:spcAft>
                <a:spcPts val="0"/>
              </a:spcAft>
              <a:buSzPts val="1400"/>
              <a:buAutoNum type="arabicPeriod"/>
            </a:pPr>
            <a:r>
              <a:rPr lang="en"/>
              <a:t>How to </a:t>
            </a:r>
            <a:r>
              <a:rPr lang="en" b="1">
                <a:solidFill>
                  <a:schemeClr val="accent4"/>
                </a:solidFill>
              </a:rPr>
              <a:t>work with different types of data</a:t>
            </a:r>
            <a:r>
              <a:rPr lang="en"/>
              <a:t>: tabular, text, images, geo-spatial, etc.</a:t>
            </a:r>
            <a:br>
              <a:rPr lang="en"/>
            </a:br>
            <a:endParaRPr/>
          </a:p>
          <a:p>
            <a:pPr marL="457200" lvl="0" indent="-317500" algn="l" rtl="0">
              <a:lnSpc>
                <a:spcPct val="115000"/>
              </a:lnSpc>
              <a:spcBef>
                <a:spcPts val="0"/>
              </a:spcBef>
              <a:spcAft>
                <a:spcPts val="0"/>
              </a:spcAft>
              <a:buSzPts val="1400"/>
              <a:buAutoNum type="arabicPeriod"/>
            </a:pPr>
            <a:r>
              <a:rPr lang="en"/>
              <a:t>Ecosystem of </a:t>
            </a:r>
            <a:r>
              <a:rPr lang="en" b="1">
                <a:solidFill>
                  <a:schemeClr val="accent4"/>
                </a:solidFill>
              </a:rPr>
              <a:t>data science tools</a:t>
            </a:r>
            <a:r>
              <a:rPr lang="en"/>
              <a:t> including Jupyter Notebook and various </a:t>
            </a:r>
            <a:r>
              <a:rPr lang="en" b="1">
                <a:solidFill>
                  <a:schemeClr val="accent4"/>
                </a:solidFill>
              </a:rPr>
              <a:t>data science libraries</a:t>
            </a:r>
            <a:r>
              <a:rPr lang="en"/>
              <a:t> including scikit-image, scikit-learn, and pandas data frames.</a:t>
            </a:r>
            <a:br>
              <a:rPr lang="en"/>
            </a:br>
            <a:endParaRPr/>
          </a:p>
          <a:p>
            <a:pPr marL="457200" lvl="0" indent="-317500" algn="l" rtl="0">
              <a:lnSpc>
                <a:spcPct val="115000"/>
              </a:lnSpc>
              <a:spcBef>
                <a:spcPts val="0"/>
              </a:spcBef>
              <a:spcAft>
                <a:spcPts val="0"/>
              </a:spcAft>
              <a:buSzPts val="1400"/>
              <a:buAutoNum type="arabicPeriod"/>
            </a:pPr>
            <a:r>
              <a:rPr lang="en"/>
              <a:t>Basic concepts related to </a:t>
            </a:r>
            <a:r>
              <a:rPr lang="en" b="1">
                <a:solidFill>
                  <a:srgbClr val="57A7B5"/>
                </a:solidFill>
              </a:rPr>
              <a:t>code complexity</a:t>
            </a:r>
            <a:r>
              <a:rPr lang="en">
                <a:solidFill>
                  <a:srgbClr val="57A7B5"/>
                </a:solidFill>
              </a:rPr>
              <a:t>, </a:t>
            </a:r>
            <a:r>
              <a:rPr lang="en" b="1">
                <a:solidFill>
                  <a:srgbClr val="57A7B5"/>
                </a:solidFill>
              </a:rPr>
              <a:t>efficiency</a:t>
            </a:r>
            <a:r>
              <a:rPr lang="en">
                <a:solidFill>
                  <a:srgbClr val="57A7B5"/>
                </a:solidFill>
              </a:rPr>
              <a:t> </a:t>
            </a:r>
            <a:r>
              <a:rPr lang="en"/>
              <a:t>of different types of data structures, and </a:t>
            </a:r>
            <a:r>
              <a:rPr lang="en" b="1">
                <a:solidFill>
                  <a:srgbClr val="57A7B5"/>
                </a:solidFill>
              </a:rPr>
              <a:t>memory management</a:t>
            </a:r>
            <a:r>
              <a:rPr lang="en"/>
              <a:t>.</a:t>
            </a:r>
            <a:endParaRPr/>
          </a:p>
          <a:p>
            <a:pPr marL="457200" lvl="0" indent="-228600" algn="l" rtl="0">
              <a:lnSpc>
                <a:spcPct val="115000"/>
              </a:lnSpc>
              <a:spcBef>
                <a:spcPts val="0"/>
              </a:spcBef>
              <a:spcAft>
                <a:spcPts val="0"/>
              </a:spcAft>
              <a:buSzPts val="1400"/>
              <a:buNone/>
            </a:pPr>
            <a:endParaRPr/>
          </a:p>
          <a:p>
            <a:pPr marL="457200" lvl="0" indent="-317500" algn="l" rtl="0">
              <a:lnSpc>
                <a:spcPct val="115000"/>
              </a:lnSpc>
              <a:spcBef>
                <a:spcPts val="0"/>
              </a:spcBef>
              <a:spcAft>
                <a:spcPts val="0"/>
              </a:spcAft>
              <a:buSzPts val="1400"/>
              <a:buAutoNum type="arabicPeriod"/>
            </a:pPr>
            <a:r>
              <a:rPr lang="en"/>
              <a:t>Foundations of </a:t>
            </a:r>
            <a:r>
              <a:rPr lang="en" b="1">
                <a:solidFill>
                  <a:srgbClr val="57A7B5"/>
                </a:solidFill>
              </a:rPr>
              <a:t>data literacy and technical communication</a:t>
            </a:r>
            <a:r>
              <a:rPr lang="en"/>
              <a:t> for critical and conscientious data science.</a:t>
            </a:r>
            <a:endParaRPr/>
          </a:p>
        </p:txBody>
      </p:sp>
      <p:sp>
        <p:nvSpPr>
          <p:cNvPr id="146" name="Google Shape;146;p3"/>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Overview</a:t>
            </a:r>
            <a:endParaRPr/>
          </a:p>
          <a:p>
            <a:pPr marL="0" lvl="0" indent="0" algn="l" rtl="0">
              <a:lnSpc>
                <a:spcPct val="100000"/>
              </a:lnSpc>
              <a:spcBef>
                <a:spcPts val="0"/>
              </a:spcBef>
              <a:spcAft>
                <a:spcPts val="0"/>
              </a:spcAft>
              <a:buSzPts val="2400"/>
              <a:buNone/>
            </a:pPr>
            <a:r>
              <a:rPr lang="en" sz="1400"/>
              <a:t>What is this class?</a:t>
            </a:r>
            <a:endParaRPr sz="1400"/>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r>
              <a:rPr lang="en" sz="1400" b="1" i="1"/>
              <a:t>Competencies</a:t>
            </a:r>
            <a:endParaRPr sz="1400" b="1" i="1"/>
          </a:p>
          <a:p>
            <a:pPr marL="0" lvl="0" indent="0" algn="l" rtl="0">
              <a:lnSpc>
                <a:spcPct val="100000"/>
              </a:lnSpc>
              <a:spcBef>
                <a:spcPts val="0"/>
              </a:spcBef>
              <a:spcAft>
                <a:spcPts val="0"/>
              </a:spcAft>
              <a:buSzPts val="2400"/>
              <a:buNone/>
            </a:pPr>
            <a:endParaRPr sz="1400"/>
          </a:p>
        </p:txBody>
      </p:sp>
      <p:sp>
        <p:nvSpPr>
          <p:cNvPr id="147" name="Google Shape;147;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1"/>
                                        <p:tgtEl>
                                          <p:spTgt spid="1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xEl>
                                              <p:pRg st="1" end="1"/>
                                            </p:txEl>
                                          </p:spTgt>
                                        </p:tgtEl>
                                        <p:attrNameLst>
                                          <p:attrName>style.visibility</p:attrName>
                                        </p:attrNameLst>
                                      </p:cBhvr>
                                      <p:to>
                                        <p:strVal val="visible"/>
                                      </p:to>
                                    </p:set>
                                    <p:animEffect transition="in" filter="fade">
                                      <p:cBhvr>
                                        <p:cTn id="12" dur="1"/>
                                        <p:tgtEl>
                                          <p:spTgt spid="1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xEl>
                                              <p:pRg st="2" end="2"/>
                                            </p:txEl>
                                          </p:spTgt>
                                        </p:tgtEl>
                                        <p:attrNameLst>
                                          <p:attrName>style.visibility</p:attrName>
                                        </p:attrNameLst>
                                      </p:cBhvr>
                                      <p:to>
                                        <p:strVal val="visible"/>
                                      </p:to>
                                    </p:set>
                                    <p:animEffect transition="in" filter="fade">
                                      <p:cBhvr>
                                        <p:cTn id="17" dur="1"/>
                                        <p:tgtEl>
                                          <p:spTgt spid="1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
                                            <p:txEl>
                                              <p:pRg st="3" end="3"/>
                                            </p:txEl>
                                          </p:spTgt>
                                        </p:tgtEl>
                                        <p:attrNameLst>
                                          <p:attrName>style.visibility</p:attrName>
                                        </p:attrNameLst>
                                      </p:cBhvr>
                                      <p:to>
                                        <p:strVal val="visible"/>
                                      </p:to>
                                    </p:set>
                                    <p:animEffect transition="in" filter="fade">
                                      <p:cBhvr>
                                        <p:cTn id="22" dur="1"/>
                                        <p:tgtEl>
                                          <p:spTgt spid="1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5">
                                            <p:txEl>
                                              <p:pRg st="4" end="4"/>
                                            </p:txEl>
                                          </p:spTgt>
                                        </p:tgtEl>
                                        <p:attrNameLst>
                                          <p:attrName>style.visibility</p:attrName>
                                        </p:attrNameLst>
                                      </p:cBhvr>
                                      <p:to>
                                        <p:strVal val="visible"/>
                                      </p:to>
                                    </p:set>
                                    <p:animEffect transition="in" filter="fade">
                                      <p:cBhvr>
                                        <p:cTn id="27" dur="1"/>
                                        <p:tgtEl>
                                          <p:spTgt spid="1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5">
                                            <p:txEl>
                                              <p:pRg st="5" end="5"/>
                                            </p:txEl>
                                          </p:spTgt>
                                        </p:tgtEl>
                                        <p:attrNameLst>
                                          <p:attrName>style.visibility</p:attrName>
                                        </p:attrNameLst>
                                      </p:cBhvr>
                                      <p:to>
                                        <p:strVal val="visible"/>
                                      </p:to>
                                    </p:set>
                                    <p:animEffect transition="in" filter="fade">
                                      <p:cBhvr>
                                        <p:cTn id="32" dur="1"/>
                                        <p:tgtEl>
                                          <p:spTgt spid="14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234450" y="575500"/>
            <a:ext cx="21585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lt1"/>
                </a:solidFill>
              </a:rPr>
              <a:t>Overview</a:t>
            </a:r>
            <a:endParaRPr>
              <a:solidFill>
                <a:schemeClr val="lt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lt1"/>
                </a:solidFill>
              </a:rPr>
              <a:t>Who is taking this class?</a:t>
            </a:r>
            <a:endParaRPr/>
          </a:p>
        </p:txBody>
      </p:sp>
      <p:sp>
        <p:nvSpPr>
          <p:cNvPr id="153" name="Google Shape;153;p4"/>
          <p:cNvSpPr txBox="1">
            <a:spLocks noGrp="1"/>
          </p:cNvSpPr>
          <p:nvPr>
            <p:ph type="body" idx="1"/>
          </p:nvPr>
        </p:nvSpPr>
        <p:spPr>
          <a:xfrm>
            <a:off x="3090625" y="575500"/>
            <a:ext cx="5691900" cy="39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n"/>
              <a:t>This class is designed to have students from </a:t>
            </a:r>
            <a:endParaRPr/>
          </a:p>
          <a:p>
            <a:pPr marL="0" lvl="0" indent="0" algn="l" rtl="0">
              <a:lnSpc>
                <a:spcPct val="115000"/>
              </a:lnSpc>
              <a:spcBef>
                <a:spcPts val="600"/>
              </a:spcBef>
              <a:spcAft>
                <a:spcPts val="0"/>
              </a:spcAft>
              <a:buSzPts val="1400"/>
              <a:buNone/>
            </a:pPr>
            <a:endParaRPr/>
          </a:p>
          <a:p>
            <a:pPr marL="457200" lvl="0" indent="-317500" algn="l" rtl="0">
              <a:lnSpc>
                <a:spcPct val="115000"/>
              </a:lnSpc>
              <a:spcBef>
                <a:spcPts val="600"/>
              </a:spcBef>
              <a:spcAft>
                <a:spcPts val="0"/>
              </a:spcAft>
              <a:buSzPts val="1400"/>
              <a:buChar char="●"/>
            </a:pPr>
            <a:r>
              <a:rPr lang="en" b="1">
                <a:solidFill>
                  <a:schemeClr val="accent4"/>
                </a:solidFill>
              </a:rPr>
              <a:t>122</a:t>
            </a:r>
            <a:r>
              <a:rPr lang="en"/>
              <a:t>: Know control structures, file I/O, arrays in Java</a:t>
            </a:r>
            <a:endParaRPr/>
          </a:p>
          <a:p>
            <a:pPr marL="914400" lvl="1" indent="-317500" algn="l" rtl="0">
              <a:lnSpc>
                <a:spcPct val="115000"/>
              </a:lnSpc>
              <a:spcBef>
                <a:spcPts val="0"/>
              </a:spcBef>
              <a:spcAft>
                <a:spcPts val="0"/>
              </a:spcAft>
              <a:buSzPts val="1400"/>
              <a:buChar char="○"/>
            </a:pPr>
            <a:r>
              <a:rPr lang="en"/>
              <a:t>Will spend first weeks learning 122 in Python fast! </a:t>
            </a:r>
            <a:endParaRPr/>
          </a:p>
          <a:p>
            <a:pPr marL="914400" lvl="1" indent="-317500" algn="l" rtl="0">
              <a:lnSpc>
                <a:spcPct val="115000"/>
              </a:lnSpc>
              <a:spcBef>
                <a:spcPts val="0"/>
              </a:spcBef>
              <a:spcAft>
                <a:spcPts val="0"/>
              </a:spcAft>
              <a:buSzPts val="1400"/>
              <a:buChar char="○"/>
            </a:pPr>
            <a:r>
              <a:rPr lang="en"/>
              <a:t>Practice is </a:t>
            </a:r>
            <a:r>
              <a:rPr lang="en" b="1"/>
              <a:t>KEY</a:t>
            </a:r>
            <a:r>
              <a:rPr lang="en"/>
              <a:t>!</a:t>
            </a:r>
            <a:br>
              <a:rPr lang="en"/>
            </a:br>
            <a:endParaRPr/>
          </a:p>
          <a:p>
            <a:pPr marL="457200" lvl="0" indent="-317500" algn="l" rtl="0">
              <a:lnSpc>
                <a:spcPct val="115000"/>
              </a:lnSpc>
              <a:spcBef>
                <a:spcPts val="0"/>
              </a:spcBef>
              <a:spcAft>
                <a:spcPts val="0"/>
              </a:spcAft>
              <a:buSzPts val="1400"/>
              <a:buChar char="●"/>
            </a:pPr>
            <a:r>
              <a:rPr lang="en" b="1">
                <a:solidFill>
                  <a:schemeClr val="accent4"/>
                </a:solidFill>
              </a:rPr>
              <a:t>160</a:t>
            </a:r>
            <a:r>
              <a:rPr lang="en"/>
              <a:t>: Know control structures, file I/O, data structures in Python</a:t>
            </a:r>
            <a:endParaRPr/>
          </a:p>
          <a:p>
            <a:pPr marL="914400" lvl="1" indent="-317500" algn="l" rtl="0">
              <a:lnSpc>
                <a:spcPct val="115000"/>
              </a:lnSpc>
              <a:spcBef>
                <a:spcPts val="0"/>
              </a:spcBef>
              <a:spcAft>
                <a:spcPts val="0"/>
              </a:spcAft>
              <a:buSzPts val="1400"/>
              <a:buChar char="○"/>
            </a:pPr>
            <a:r>
              <a:rPr lang="en"/>
              <a:t>First week will be review while everyone learns Python</a:t>
            </a:r>
            <a:br>
              <a:rPr lang="en"/>
            </a:br>
            <a:endParaRPr/>
          </a:p>
          <a:p>
            <a:pPr marL="457200" lvl="0" indent="-317500" algn="l" rtl="0">
              <a:lnSpc>
                <a:spcPct val="115000"/>
              </a:lnSpc>
              <a:spcBef>
                <a:spcPts val="0"/>
              </a:spcBef>
              <a:spcAft>
                <a:spcPts val="0"/>
              </a:spcAft>
              <a:buSzPts val="1400"/>
              <a:buChar char="●"/>
            </a:pPr>
            <a:r>
              <a:rPr lang="en" b="1">
                <a:solidFill>
                  <a:schemeClr val="accent4"/>
                </a:solidFill>
              </a:rPr>
              <a:t>123 or Beyond</a:t>
            </a:r>
            <a:r>
              <a:rPr lang="en"/>
              <a:t>: Seen more advanced programming in Java</a:t>
            </a:r>
            <a:endParaRPr/>
          </a:p>
          <a:p>
            <a:pPr marL="914400" lvl="1" indent="-317500" algn="l" rtl="0">
              <a:lnSpc>
                <a:spcPct val="115000"/>
              </a:lnSpc>
              <a:spcBef>
                <a:spcPts val="0"/>
              </a:spcBef>
              <a:spcAft>
                <a:spcPts val="0"/>
              </a:spcAft>
              <a:buSzPts val="1400"/>
              <a:buChar char="○"/>
            </a:pPr>
            <a:r>
              <a:rPr lang="en"/>
              <a:t>Class material should be </a:t>
            </a:r>
            <a:r>
              <a:rPr lang="en" b="1"/>
              <a:t>complementary</a:t>
            </a:r>
            <a:r>
              <a:rPr lang="en"/>
              <a:t> to what you would have learned in 123</a:t>
            </a:r>
            <a:endParaRPr/>
          </a:p>
          <a:p>
            <a:pPr marL="914400" lvl="1" indent="-317500" algn="l" rtl="0">
              <a:lnSpc>
                <a:spcPct val="115000"/>
              </a:lnSpc>
              <a:spcBef>
                <a:spcPts val="0"/>
              </a:spcBef>
              <a:spcAft>
                <a:spcPts val="0"/>
              </a:spcAft>
              <a:buSzPts val="1400"/>
              <a:buChar char="○"/>
            </a:pPr>
            <a:r>
              <a:rPr lang="en" b="1"/>
              <a:t>Competency 1 </a:t>
            </a:r>
            <a:r>
              <a:rPr lang="en"/>
              <a:t>is aimed at the 123 level of programming</a:t>
            </a:r>
            <a:endParaRPr/>
          </a:p>
        </p:txBody>
      </p:sp>
      <p:sp>
        <p:nvSpPr>
          <p:cNvPr id="154" name="Google Shape;154;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4</a:t>
            </a:fld>
            <a:endParaRPr/>
          </a:p>
        </p:txBody>
      </p:sp>
      <p:sp>
        <p:nvSpPr>
          <p:cNvPr id="155" name="Google Shape;155;p4"/>
          <p:cNvSpPr txBox="1"/>
          <p:nvPr/>
        </p:nvSpPr>
        <p:spPr>
          <a:xfrm>
            <a:off x="571335" y="4638874"/>
            <a:ext cx="13350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1" u="none" strike="noStrike" cap="none">
                <a:solidFill>
                  <a:schemeClr val="lt1"/>
                </a:solidFill>
                <a:latin typeface="Nunito Sans"/>
                <a:ea typeface="Nunito Sans"/>
                <a:cs typeface="Nunito Sans"/>
                <a:sym typeface="Nunito Sans"/>
              </a:rPr>
              <a:t>Poll on Slido!</a:t>
            </a:r>
            <a:endParaRPr/>
          </a:p>
        </p:txBody>
      </p:sp>
      <p:pic>
        <p:nvPicPr>
          <p:cNvPr id="156" name="Google Shape;156;p4" descr="The image shows a QR code, which is a two-dimensional barcode that can be scanned using a smartphone to display a link or information.&#10;&#10;AI-generated content may be incorrect."/>
          <p:cNvPicPr preferRelativeResize="0"/>
          <p:nvPr/>
        </p:nvPicPr>
        <p:blipFill rotWithShape="1">
          <a:blip r:embed="rId3">
            <a:alphaModFix/>
          </a:blip>
          <a:srcRect/>
          <a:stretch/>
        </p:blipFill>
        <p:spPr>
          <a:xfrm>
            <a:off x="643783" y="3257720"/>
            <a:ext cx="1339834" cy="12987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Who am I?</a:t>
            </a:r>
            <a:endParaRPr/>
          </a:p>
        </p:txBody>
      </p:sp>
      <p:sp>
        <p:nvSpPr>
          <p:cNvPr id="162" name="Google Shape;162;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t>5</a:t>
            </a:fld>
            <a:endParaRPr/>
          </a:p>
        </p:txBody>
      </p:sp>
      <p:pic>
        <p:nvPicPr>
          <p:cNvPr id="163" name="Google Shape;163;p5"/>
          <p:cNvPicPr preferRelativeResize="0"/>
          <p:nvPr/>
        </p:nvPicPr>
        <p:blipFill rotWithShape="1">
          <a:blip r:embed="rId3">
            <a:alphaModFix/>
          </a:blip>
          <a:srcRect l="7038" r="7029" b="29503"/>
          <a:stretch/>
        </p:blipFill>
        <p:spPr>
          <a:xfrm>
            <a:off x="234450" y="1452450"/>
            <a:ext cx="2046300" cy="2238600"/>
          </a:xfrm>
          <a:prstGeom prst="flowChartConnector">
            <a:avLst/>
          </a:prstGeom>
          <a:noFill/>
          <a:ln>
            <a:noFill/>
          </a:ln>
        </p:spPr>
      </p:pic>
      <p:sp>
        <p:nvSpPr>
          <p:cNvPr id="164" name="Google Shape;164;p5"/>
          <p:cNvSpPr txBox="1"/>
          <p:nvPr/>
        </p:nvSpPr>
        <p:spPr>
          <a:xfrm>
            <a:off x="3037400" y="315600"/>
            <a:ext cx="5757300" cy="181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800" b="1">
                <a:solidFill>
                  <a:schemeClr val="accent4"/>
                </a:solidFill>
                <a:latin typeface="Nunito Sans"/>
                <a:ea typeface="Nunito Sans"/>
                <a:cs typeface="Nunito Sans"/>
                <a:sym typeface="Nunito Sans"/>
              </a:rPr>
              <a:t>Instructor: </a:t>
            </a:r>
            <a:r>
              <a:rPr lang="en" sz="1800" b="1">
                <a:solidFill>
                  <a:schemeClr val="dk2"/>
                </a:solidFill>
                <a:latin typeface="Nunito Sans"/>
                <a:ea typeface="Nunito Sans"/>
                <a:cs typeface="Nunito Sans"/>
                <a:sym typeface="Nunito Sans"/>
              </a:rPr>
              <a:t>Adrian Salguero</a:t>
            </a:r>
            <a:endParaRPr sz="1800" b="1">
              <a:solidFill>
                <a:schemeClr val="dk2"/>
              </a:solidFill>
              <a:latin typeface="Nunito Sans"/>
              <a:ea typeface="Nunito Sans"/>
              <a:cs typeface="Nunito Sans"/>
              <a:sym typeface="Nunito Sans"/>
            </a:endParaRPr>
          </a:p>
          <a:p>
            <a:pPr marL="457200" lvl="0" indent="-342900" algn="l" rtl="0">
              <a:lnSpc>
                <a:spcPct val="115000"/>
              </a:lnSpc>
              <a:spcBef>
                <a:spcPts val="600"/>
              </a:spcBef>
              <a:spcAft>
                <a:spcPts val="0"/>
              </a:spcAft>
              <a:buClr>
                <a:schemeClr val="dk2"/>
              </a:buClr>
              <a:buSzPts val="1800"/>
              <a:buFont typeface="Nunito Sans"/>
              <a:buChar char="●"/>
            </a:pPr>
            <a:r>
              <a:rPr lang="en" sz="1800">
                <a:solidFill>
                  <a:schemeClr val="dk2"/>
                </a:solidFill>
                <a:latin typeface="Nunito Sans"/>
                <a:ea typeface="Nunito Sans"/>
                <a:cs typeface="Nunito Sans"/>
                <a:sym typeface="Nunito Sans"/>
              </a:rPr>
              <a:t>From Los Angeles, CA (lived most of life in CA)</a:t>
            </a:r>
            <a:endParaRPr sz="1800">
              <a:solidFill>
                <a:schemeClr val="dk2"/>
              </a:solidFill>
              <a:latin typeface="Nunito Sans"/>
              <a:ea typeface="Nunito Sans"/>
              <a:cs typeface="Nunito Sans"/>
              <a:sym typeface="Nunito Sans"/>
            </a:endParaRPr>
          </a:p>
          <a:p>
            <a:pPr marL="457200" lvl="0" indent="-342900" algn="l" rtl="0">
              <a:lnSpc>
                <a:spcPct val="115000"/>
              </a:lnSpc>
              <a:spcBef>
                <a:spcPts val="0"/>
              </a:spcBef>
              <a:spcAft>
                <a:spcPts val="0"/>
              </a:spcAft>
              <a:buClr>
                <a:schemeClr val="dk2"/>
              </a:buClr>
              <a:buSzPts val="1800"/>
              <a:buFont typeface="Nunito Sans"/>
              <a:buChar char="●"/>
            </a:pPr>
            <a:r>
              <a:rPr lang="en" sz="1800">
                <a:solidFill>
                  <a:schemeClr val="dk2"/>
                </a:solidFill>
                <a:latin typeface="Nunito Sans"/>
                <a:ea typeface="Nunito Sans"/>
                <a:cs typeface="Nunito Sans"/>
                <a:sym typeface="Nunito Sans"/>
              </a:rPr>
              <a:t>Bachelors from UC Santa Cruz</a:t>
            </a:r>
            <a:endParaRPr sz="1800">
              <a:solidFill>
                <a:schemeClr val="dk2"/>
              </a:solidFill>
              <a:latin typeface="Nunito Sans"/>
              <a:ea typeface="Nunito Sans"/>
              <a:cs typeface="Nunito Sans"/>
              <a:sym typeface="Nunito Sans"/>
            </a:endParaRPr>
          </a:p>
          <a:p>
            <a:pPr marL="457200" lvl="0" indent="-342900" algn="l" rtl="0">
              <a:lnSpc>
                <a:spcPct val="115000"/>
              </a:lnSpc>
              <a:spcBef>
                <a:spcPts val="0"/>
              </a:spcBef>
              <a:spcAft>
                <a:spcPts val="0"/>
              </a:spcAft>
              <a:buClr>
                <a:schemeClr val="dk2"/>
              </a:buClr>
              <a:buSzPts val="1800"/>
              <a:buFont typeface="Nunito Sans"/>
              <a:buChar char="●"/>
            </a:pPr>
            <a:r>
              <a:rPr lang="en" sz="1800">
                <a:solidFill>
                  <a:schemeClr val="dk2"/>
                </a:solidFill>
                <a:latin typeface="Nunito Sans"/>
                <a:ea typeface="Nunito Sans"/>
                <a:cs typeface="Nunito Sans"/>
                <a:sym typeface="Nunito Sans"/>
              </a:rPr>
              <a:t>PhD from UC San Diego</a:t>
            </a:r>
            <a:endParaRPr sz="1800">
              <a:solidFill>
                <a:schemeClr val="dk2"/>
              </a:solidFill>
              <a:latin typeface="Nunito Sans"/>
              <a:ea typeface="Nunito Sans"/>
              <a:cs typeface="Nunito Sans"/>
              <a:sym typeface="Nunito Sans"/>
            </a:endParaRPr>
          </a:p>
          <a:p>
            <a:pPr marL="457200" lvl="0" indent="-342900" algn="l" rtl="0">
              <a:lnSpc>
                <a:spcPct val="115000"/>
              </a:lnSpc>
              <a:spcBef>
                <a:spcPts val="0"/>
              </a:spcBef>
              <a:spcAft>
                <a:spcPts val="0"/>
              </a:spcAft>
              <a:buClr>
                <a:schemeClr val="dk2"/>
              </a:buClr>
              <a:buSzPts val="1800"/>
              <a:buFont typeface="Nunito Sans"/>
              <a:buChar char="●"/>
            </a:pPr>
            <a:r>
              <a:rPr lang="en" sz="1800">
                <a:solidFill>
                  <a:schemeClr val="dk2"/>
                </a:solidFill>
                <a:latin typeface="Nunito Sans"/>
                <a:ea typeface="Nunito Sans"/>
                <a:cs typeface="Nunito Sans"/>
                <a:sym typeface="Nunito Sans"/>
              </a:rPr>
              <a:t>Running, comics, video games, weightlifting</a:t>
            </a:r>
            <a:endParaRPr sz="1800">
              <a:solidFill>
                <a:schemeClr val="dk2"/>
              </a:solidFill>
              <a:latin typeface="Nunito Sans"/>
              <a:ea typeface="Nunito Sans"/>
              <a:cs typeface="Nunito Sans"/>
              <a:sym typeface="Nunito Sans"/>
            </a:endParaRPr>
          </a:p>
        </p:txBody>
      </p:sp>
      <p:sp>
        <p:nvSpPr>
          <p:cNvPr id="165" name="Google Shape;165;p5"/>
          <p:cNvSpPr txBox="1"/>
          <p:nvPr/>
        </p:nvSpPr>
        <p:spPr>
          <a:xfrm>
            <a:off x="3037400" y="2128800"/>
            <a:ext cx="57573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800" b="1">
                <a:solidFill>
                  <a:schemeClr val="accent4"/>
                </a:solidFill>
                <a:latin typeface="Nunito Sans"/>
                <a:ea typeface="Nunito Sans"/>
                <a:cs typeface="Nunito Sans"/>
                <a:sym typeface="Nunito Sans"/>
              </a:rPr>
              <a:t>Call me: </a:t>
            </a:r>
            <a:r>
              <a:rPr lang="en" sz="1800">
                <a:solidFill>
                  <a:schemeClr val="dk2"/>
                </a:solidFill>
                <a:latin typeface="Nunito Sans"/>
                <a:ea typeface="Nunito Sans"/>
                <a:cs typeface="Nunito Sans"/>
                <a:sym typeface="Nunito Sans"/>
              </a:rPr>
              <a:t>Adrian or Professor Adrian</a:t>
            </a:r>
            <a:endParaRPr sz="1800"/>
          </a:p>
        </p:txBody>
      </p:sp>
      <p:sp>
        <p:nvSpPr>
          <p:cNvPr id="166" name="Google Shape;166;p5"/>
          <p:cNvSpPr txBox="1"/>
          <p:nvPr/>
        </p:nvSpPr>
        <p:spPr>
          <a:xfrm>
            <a:off x="3037400" y="2668150"/>
            <a:ext cx="5757300" cy="181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 sz="1800" b="1">
                <a:solidFill>
                  <a:schemeClr val="accent4"/>
                </a:solidFill>
                <a:latin typeface="Nunito Sans"/>
                <a:ea typeface="Nunito Sans"/>
                <a:cs typeface="Nunito Sans"/>
                <a:sym typeface="Nunito Sans"/>
              </a:rPr>
              <a:t>Teaching Assistants: </a:t>
            </a:r>
            <a:r>
              <a:rPr lang="en" sz="1800" b="1">
                <a:solidFill>
                  <a:schemeClr val="dk2"/>
                </a:solidFill>
                <a:latin typeface="Nunito Sans"/>
                <a:ea typeface="Nunito Sans"/>
                <a:cs typeface="Nunito Sans"/>
                <a:sym typeface="Nunito Sans"/>
              </a:rPr>
              <a:t>11 Amazing TAs!</a:t>
            </a:r>
            <a:endParaRPr sz="1800" b="1">
              <a:solidFill>
                <a:schemeClr val="dk2"/>
              </a:solidFill>
              <a:latin typeface="Nunito Sans"/>
              <a:ea typeface="Nunito Sans"/>
              <a:cs typeface="Nunito Sans"/>
              <a:sym typeface="Nunito Sans"/>
            </a:endParaRPr>
          </a:p>
          <a:p>
            <a:pPr marL="457200" lvl="0" indent="-342900" algn="l" rtl="0">
              <a:lnSpc>
                <a:spcPct val="115000"/>
              </a:lnSpc>
              <a:spcBef>
                <a:spcPts val="600"/>
              </a:spcBef>
              <a:spcAft>
                <a:spcPts val="0"/>
              </a:spcAft>
              <a:buClr>
                <a:schemeClr val="dk2"/>
              </a:buClr>
              <a:buSzPts val="1800"/>
              <a:buFont typeface="Nunito Sans"/>
              <a:buChar char="●"/>
            </a:pPr>
            <a:r>
              <a:rPr lang="en" sz="1800">
                <a:solidFill>
                  <a:schemeClr val="dk2"/>
                </a:solidFill>
                <a:latin typeface="Nunito Sans"/>
                <a:ea typeface="Nunito Sans"/>
                <a:cs typeface="Nunito Sans"/>
                <a:sym typeface="Nunito Sans"/>
              </a:rPr>
              <a:t>Available in section, office hours, and discussion board!</a:t>
            </a:r>
            <a:endParaRPr sz="1800">
              <a:solidFill>
                <a:schemeClr val="dk2"/>
              </a:solidFill>
              <a:latin typeface="Nunito Sans"/>
              <a:ea typeface="Nunito Sans"/>
              <a:cs typeface="Nunito Sans"/>
              <a:sym typeface="Nunito Sans"/>
            </a:endParaRPr>
          </a:p>
          <a:p>
            <a:pPr marL="457200" lvl="0" indent="-342900" algn="l" rtl="0">
              <a:lnSpc>
                <a:spcPct val="115000"/>
              </a:lnSpc>
              <a:spcBef>
                <a:spcPts val="0"/>
              </a:spcBef>
              <a:spcAft>
                <a:spcPts val="0"/>
              </a:spcAft>
              <a:buClr>
                <a:schemeClr val="dk2"/>
              </a:buClr>
              <a:buSzPts val="1800"/>
              <a:buFont typeface="Nunito Sans"/>
              <a:buChar char="●"/>
            </a:pPr>
            <a:r>
              <a:rPr lang="en" sz="1800">
                <a:solidFill>
                  <a:schemeClr val="dk2"/>
                </a:solidFill>
                <a:latin typeface="Nunito Sans"/>
                <a:ea typeface="Nunito Sans"/>
                <a:cs typeface="Nunito Sans"/>
                <a:sym typeface="Nunito Sans"/>
              </a:rPr>
              <a:t>Invaluable sources of information and help in this course!</a:t>
            </a:r>
            <a:endParaRPr sz="1800">
              <a:solidFill>
                <a:schemeClr val="dk2"/>
              </a:solidFill>
              <a:latin typeface="Nunito Sans"/>
              <a:ea typeface="Nunito Sans"/>
              <a:cs typeface="Nunito Sans"/>
              <a:sym typeface="Nuni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g3dcbb617117_0_1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6</a:t>
            </a:fld>
            <a:endParaRPr/>
          </a:p>
        </p:txBody>
      </p:sp>
      <p:sp>
        <p:nvSpPr>
          <p:cNvPr id="172" name="Google Shape;172;g3dcbb617117_0_135"/>
          <p:cNvSpPr txBox="1"/>
          <p:nvPr/>
        </p:nvSpPr>
        <p:spPr>
          <a:xfrm>
            <a:off x="7009000" y="3085065"/>
            <a:ext cx="2103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Laura Pong</a:t>
            </a:r>
            <a:endParaRPr/>
          </a:p>
        </p:txBody>
      </p:sp>
      <p:sp>
        <p:nvSpPr>
          <p:cNvPr id="173" name="Google Shape;173;g3dcbb617117_0_135"/>
          <p:cNvSpPr txBox="1"/>
          <p:nvPr/>
        </p:nvSpPr>
        <p:spPr>
          <a:xfrm>
            <a:off x="7012200" y="1382753"/>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Shaurya Jain</a:t>
            </a:r>
            <a:endParaRPr/>
          </a:p>
        </p:txBody>
      </p:sp>
      <p:sp>
        <p:nvSpPr>
          <p:cNvPr id="174" name="Google Shape;174;g3dcbb617117_0_135"/>
          <p:cNvSpPr txBox="1"/>
          <p:nvPr/>
        </p:nvSpPr>
        <p:spPr>
          <a:xfrm>
            <a:off x="2102725" y="1371603"/>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Skyler Choi</a:t>
            </a:r>
            <a:endParaRPr/>
          </a:p>
        </p:txBody>
      </p:sp>
      <p:sp>
        <p:nvSpPr>
          <p:cNvPr id="175" name="Google Shape;175;g3dcbb617117_0_135"/>
          <p:cNvSpPr txBox="1"/>
          <p:nvPr/>
        </p:nvSpPr>
        <p:spPr>
          <a:xfrm>
            <a:off x="7012200" y="4792450"/>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Guy Zur</a:t>
            </a:r>
            <a:endParaRPr/>
          </a:p>
        </p:txBody>
      </p:sp>
      <p:sp>
        <p:nvSpPr>
          <p:cNvPr id="176" name="Google Shape;176;g3dcbb617117_0_135"/>
          <p:cNvSpPr txBox="1"/>
          <p:nvPr/>
        </p:nvSpPr>
        <p:spPr>
          <a:xfrm>
            <a:off x="4544363" y="1382752"/>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Alexis Destefano</a:t>
            </a:r>
            <a:endParaRPr/>
          </a:p>
        </p:txBody>
      </p:sp>
      <p:sp>
        <p:nvSpPr>
          <p:cNvPr id="177" name="Google Shape;177;g3dcbb617117_0_135"/>
          <p:cNvSpPr txBox="1"/>
          <p:nvPr/>
        </p:nvSpPr>
        <p:spPr>
          <a:xfrm>
            <a:off x="4544363" y="4792453"/>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b="0" i="0" u="none" strike="noStrike" cap="none">
                <a:solidFill>
                  <a:schemeClr val="dk1"/>
                </a:solidFill>
                <a:latin typeface="Nunito Sans"/>
                <a:ea typeface="Nunito Sans"/>
                <a:cs typeface="Nunito Sans"/>
                <a:sym typeface="Nunito Sans"/>
              </a:rPr>
              <a:t>Patrick Yu</a:t>
            </a:r>
            <a:endParaRPr/>
          </a:p>
        </p:txBody>
      </p:sp>
      <p:sp>
        <p:nvSpPr>
          <p:cNvPr id="178" name="Google Shape;178;g3dcbb617117_0_135"/>
          <p:cNvSpPr txBox="1"/>
          <p:nvPr/>
        </p:nvSpPr>
        <p:spPr>
          <a:xfrm>
            <a:off x="-216415" y="4768090"/>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Kellen Rodriguez</a:t>
            </a:r>
            <a:endParaRPr/>
          </a:p>
        </p:txBody>
      </p:sp>
      <p:sp>
        <p:nvSpPr>
          <p:cNvPr id="179" name="Google Shape;179;g3dcbb617117_0_135"/>
          <p:cNvSpPr txBox="1"/>
          <p:nvPr/>
        </p:nvSpPr>
        <p:spPr>
          <a:xfrm>
            <a:off x="2098000" y="3060727"/>
            <a:ext cx="2103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Daniella Maor</a:t>
            </a:r>
            <a:endParaRPr/>
          </a:p>
        </p:txBody>
      </p:sp>
      <p:sp>
        <p:nvSpPr>
          <p:cNvPr id="180" name="Google Shape;180;g3dcbb617117_0_135"/>
          <p:cNvSpPr txBox="1"/>
          <p:nvPr/>
        </p:nvSpPr>
        <p:spPr>
          <a:xfrm>
            <a:off x="2102725" y="4816748"/>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Saesha Wadhwa</a:t>
            </a:r>
            <a:endParaRPr/>
          </a:p>
        </p:txBody>
      </p:sp>
      <p:sp>
        <p:nvSpPr>
          <p:cNvPr id="181" name="Google Shape;181;g3dcbb617117_0_135"/>
          <p:cNvSpPr txBox="1"/>
          <p:nvPr/>
        </p:nvSpPr>
        <p:spPr>
          <a:xfrm>
            <a:off x="4553488" y="3054152"/>
            <a:ext cx="2103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Anaya Pandit</a:t>
            </a:r>
            <a:endParaRPr/>
          </a:p>
        </p:txBody>
      </p:sp>
      <p:sp>
        <p:nvSpPr>
          <p:cNvPr id="182" name="Google Shape;182;g3dcbb617117_0_135"/>
          <p:cNvSpPr txBox="1"/>
          <p:nvPr/>
        </p:nvSpPr>
        <p:spPr>
          <a:xfrm>
            <a:off x="-216425" y="3029803"/>
            <a:ext cx="2103900" cy="3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400"/>
              <a:buFont typeface="Nunito Sans"/>
              <a:buNone/>
            </a:pPr>
            <a:r>
              <a:rPr lang="en" sz="1200">
                <a:solidFill>
                  <a:schemeClr val="dk1"/>
                </a:solidFill>
                <a:latin typeface="Nunito Sans"/>
                <a:ea typeface="Nunito Sans"/>
                <a:cs typeface="Nunito Sans"/>
                <a:sym typeface="Nunito Sans"/>
              </a:rPr>
              <a:t>Kaiyuan Liu</a:t>
            </a:r>
            <a:endParaRPr/>
          </a:p>
        </p:txBody>
      </p:sp>
      <p:pic>
        <p:nvPicPr>
          <p:cNvPr id="183" name="Google Shape;183;g3dcbb617117_0_135" title="CSE TA Profile Pic - Guy Guyzur@UW.Edu.jpg"/>
          <p:cNvPicPr preferRelativeResize="0"/>
          <p:nvPr/>
        </p:nvPicPr>
        <p:blipFill>
          <a:blip r:embed="rId3">
            <a:alphaModFix/>
          </a:blip>
          <a:stretch>
            <a:fillRect/>
          </a:stretch>
        </p:blipFill>
        <p:spPr>
          <a:xfrm>
            <a:off x="7377970" y="3416774"/>
            <a:ext cx="1371600" cy="1371600"/>
          </a:xfrm>
          <a:prstGeom prst="ellipse">
            <a:avLst/>
          </a:prstGeom>
          <a:noFill/>
          <a:ln>
            <a:noFill/>
          </a:ln>
        </p:spPr>
      </p:pic>
      <p:pic>
        <p:nvPicPr>
          <p:cNvPr id="184" name="Google Shape;184;g3dcbb617117_0_135" title="PXL_20240325_205257316 (1) - Anaya Pandit.jpg"/>
          <p:cNvPicPr preferRelativeResize="0"/>
          <p:nvPr/>
        </p:nvPicPr>
        <p:blipFill>
          <a:blip r:embed="rId4">
            <a:alphaModFix/>
          </a:blip>
          <a:stretch>
            <a:fillRect/>
          </a:stretch>
        </p:blipFill>
        <p:spPr>
          <a:xfrm>
            <a:off x="4919657" y="1761710"/>
            <a:ext cx="1371600" cy="1371600"/>
          </a:xfrm>
          <a:prstGeom prst="ellipse">
            <a:avLst/>
          </a:prstGeom>
          <a:noFill/>
          <a:ln>
            <a:noFill/>
          </a:ln>
        </p:spPr>
      </p:pic>
      <p:pic>
        <p:nvPicPr>
          <p:cNvPr id="185" name="Google Shape;185;g3dcbb617117_0_135" title="Lucy_Axolotl_JE2 - Kaiyuan Liu.png"/>
          <p:cNvPicPr preferRelativeResize="0"/>
          <p:nvPr/>
        </p:nvPicPr>
        <p:blipFill>
          <a:blip r:embed="rId5">
            <a:alphaModFix/>
          </a:blip>
          <a:stretch>
            <a:fillRect/>
          </a:stretch>
        </p:blipFill>
        <p:spPr>
          <a:xfrm>
            <a:off x="149733" y="1737360"/>
            <a:ext cx="1371600" cy="1371600"/>
          </a:xfrm>
          <a:prstGeom prst="ellipse">
            <a:avLst/>
          </a:prstGeom>
          <a:noFill/>
          <a:ln>
            <a:noFill/>
          </a:ln>
        </p:spPr>
      </p:pic>
      <p:pic>
        <p:nvPicPr>
          <p:cNvPr id="186" name="Google Shape;186;g3dcbb617117_0_135" title="Screenshot 2025-09-04 175401 - Saesha Wadhwa.png"/>
          <p:cNvPicPr preferRelativeResize="0"/>
          <p:nvPr/>
        </p:nvPicPr>
        <p:blipFill>
          <a:blip r:embed="rId6">
            <a:alphaModFix/>
          </a:blip>
          <a:stretch>
            <a:fillRect/>
          </a:stretch>
        </p:blipFill>
        <p:spPr>
          <a:xfrm>
            <a:off x="2468880" y="3389945"/>
            <a:ext cx="1371600" cy="1371600"/>
          </a:xfrm>
          <a:prstGeom prst="ellipse">
            <a:avLst/>
          </a:prstGeom>
          <a:noFill/>
          <a:ln>
            <a:noFill/>
          </a:ln>
        </p:spPr>
      </p:pic>
      <p:pic>
        <p:nvPicPr>
          <p:cNvPr id="187" name="Google Shape;187;g3dcbb617117_0_135" title="IMG_8648 - Daniella Maor.jpg"/>
          <p:cNvPicPr preferRelativeResize="0"/>
          <p:nvPr/>
        </p:nvPicPr>
        <p:blipFill>
          <a:blip r:embed="rId7">
            <a:alphaModFix/>
          </a:blip>
          <a:stretch>
            <a:fillRect/>
          </a:stretch>
        </p:blipFill>
        <p:spPr>
          <a:xfrm>
            <a:off x="2468880" y="1737512"/>
            <a:ext cx="1371600" cy="1371600"/>
          </a:xfrm>
          <a:prstGeom prst="ellipse">
            <a:avLst/>
          </a:prstGeom>
          <a:noFill/>
          <a:ln>
            <a:noFill/>
          </a:ln>
        </p:spPr>
      </p:pic>
      <p:pic>
        <p:nvPicPr>
          <p:cNvPr id="188" name="Google Shape;188;g3dcbb617117_0_135" title="CSE TA Pic - Shaurya Jain.jpeg"/>
          <p:cNvPicPr preferRelativeResize="0"/>
          <p:nvPr/>
        </p:nvPicPr>
        <p:blipFill>
          <a:blip r:embed="rId8">
            <a:alphaModFix/>
          </a:blip>
          <a:stretch>
            <a:fillRect/>
          </a:stretch>
        </p:blipFill>
        <p:spPr>
          <a:xfrm>
            <a:off x="7377970" y="24352"/>
            <a:ext cx="1371600" cy="1371600"/>
          </a:xfrm>
          <a:prstGeom prst="ellipse">
            <a:avLst/>
          </a:prstGeom>
          <a:noFill/>
          <a:ln>
            <a:noFill/>
          </a:ln>
        </p:spPr>
      </p:pic>
      <p:pic>
        <p:nvPicPr>
          <p:cNvPr id="189" name="Google Shape;189;g3dcbb617117_0_135" title="IMG_5462 - Younseo Choi.jpeg"/>
          <p:cNvPicPr preferRelativeResize="0"/>
          <p:nvPr/>
        </p:nvPicPr>
        <p:blipFill>
          <a:blip r:embed="rId9">
            <a:alphaModFix/>
          </a:blip>
          <a:stretch>
            <a:fillRect/>
          </a:stretch>
        </p:blipFill>
        <p:spPr>
          <a:xfrm>
            <a:off x="2468880" y="0"/>
            <a:ext cx="1371600" cy="1371600"/>
          </a:xfrm>
          <a:prstGeom prst="ellipse">
            <a:avLst/>
          </a:prstGeom>
          <a:noFill/>
          <a:ln>
            <a:noFill/>
          </a:ln>
          <a:effectLst>
            <a:outerShdw blurRad="57150" dist="19050" dir="5400000" algn="bl" rotWithShape="0">
              <a:srgbClr val="000000">
                <a:alpha val="50000"/>
              </a:srgbClr>
            </a:outerShdw>
          </a:effectLst>
        </p:spPr>
      </p:pic>
      <p:pic>
        <p:nvPicPr>
          <p:cNvPr id="190" name="Google Shape;190;g3dcbb617117_0_135"/>
          <p:cNvPicPr preferRelativeResize="0"/>
          <p:nvPr/>
        </p:nvPicPr>
        <p:blipFill>
          <a:blip r:embed="rId10">
            <a:alphaModFix/>
          </a:blip>
          <a:stretch>
            <a:fillRect/>
          </a:stretch>
        </p:blipFill>
        <p:spPr>
          <a:xfrm>
            <a:off x="4910513" y="3416774"/>
            <a:ext cx="1371600" cy="1371600"/>
          </a:xfrm>
          <a:prstGeom prst="rect">
            <a:avLst/>
          </a:prstGeom>
          <a:noFill/>
          <a:ln>
            <a:noFill/>
          </a:ln>
        </p:spPr>
      </p:pic>
      <p:pic>
        <p:nvPicPr>
          <p:cNvPr id="191" name="Google Shape;191;g3dcbb617117_0_135"/>
          <p:cNvPicPr preferRelativeResize="0"/>
          <p:nvPr/>
        </p:nvPicPr>
        <p:blipFill>
          <a:blip r:embed="rId11">
            <a:alphaModFix/>
          </a:blip>
          <a:stretch>
            <a:fillRect/>
          </a:stretch>
        </p:blipFill>
        <p:spPr>
          <a:xfrm>
            <a:off x="4919657" y="24346"/>
            <a:ext cx="1371600" cy="1371600"/>
          </a:xfrm>
          <a:prstGeom prst="rect">
            <a:avLst/>
          </a:prstGeom>
          <a:noFill/>
          <a:ln>
            <a:noFill/>
          </a:ln>
        </p:spPr>
      </p:pic>
      <p:pic>
        <p:nvPicPr>
          <p:cNvPr id="192" name="Google Shape;192;g3dcbb617117_0_135" title="PXL_20260321_165401307~2 - Laura Pong.jpg"/>
          <p:cNvPicPr preferRelativeResize="0"/>
          <p:nvPr/>
        </p:nvPicPr>
        <p:blipFill>
          <a:blip r:embed="rId12">
            <a:alphaModFix/>
          </a:blip>
          <a:stretch>
            <a:fillRect/>
          </a:stretch>
        </p:blipFill>
        <p:spPr>
          <a:xfrm>
            <a:off x="7377970" y="1761710"/>
            <a:ext cx="1371600" cy="1371600"/>
          </a:xfrm>
          <a:prstGeom prst="ellipse">
            <a:avLst/>
          </a:prstGeom>
          <a:noFill/>
          <a:ln>
            <a:noFill/>
          </a:ln>
        </p:spPr>
      </p:pic>
      <p:pic>
        <p:nvPicPr>
          <p:cNvPr id="193" name="Google Shape;193;g3dcbb617117_0_135" title="kellenx.png"/>
          <p:cNvPicPr preferRelativeResize="0"/>
          <p:nvPr/>
        </p:nvPicPr>
        <p:blipFill>
          <a:blip r:embed="rId13">
            <a:alphaModFix/>
          </a:blip>
          <a:stretch>
            <a:fillRect/>
          </a:stretch>
        </p:blipFill>
        <p:spPr>
          <a:xfrm>
            <a:off x="94869" y="3392424"/>
            <a:ext cx="1371600" cy="1371600"/>
          </a:xfrm>
          <a:prstGeom prst="ellipse">
            <a:avLst/>
          </a:prstGeom>
          <a:noFill/>
          <a:ln>
            <a:noFill/>
          </a:ln>
        </p:spPr>
      </p:pic>
      <p:sp>
        <p:nvSpPr>
          <p:cNvPr id="194" name="Google Shape;194;g3dcbb617117_0_135"/>
          <p:cNvSpPr txBox="1">
            <a:spLocks noGrp="1"/>
          </p:cNvSpPr>
          <p:nvPr>
            <p:ph type="title" idx="4294967295"/>
          </p:nvPr>
        </p:nvSpPr>
        <p:spPr>
          <a:xfrm>
            <a:off x="0" y="435675"/>
            <a:ext cx="2189400" cy="1018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2600" b="1">
                <a:solidFill>
                  <a:schemeClr val="accent4"/>
                </a:solidFill>
              </a:rPr>
              <a:t>CSE 163 TAs! </a:t>
            </a:r>
            <a:endParaRPr sz="2600" b="1">
              <a:solidFill>
                <a:schemeClr val="accent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7"/>
          <p:cNvSpPr txBox="1">
            <a:spLocks noGrp="1"/>
          </p:cNvSpPr>
          <p:nvPr>
            <p:ph type="ctrTitle"/>
          </p:nvPr>
        </p:nvSpPr>
        <p:spPr>
          <a:xfrm>
            <a:off x="277100" y="284200"/>
            <a:ext cx="2024100" cy="3678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Syllabus</a:t>
            </a:r>
            <a:endParaRPr/>
          </a:p>
        </p:txBody>
      </p:sp>
      <p:sp>
        <p:nvSpPr>
          <p:cNvPr id="200" name="Google Shape;200;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n">
                <a:solidFill>
                  <a:srgbClr val="FFFFFF"/>
                </a:solidFill>
              </a:rPr>
              <a:t>7</a:t>
            </a:fld>
            <a:endParaRPr>
              <a:solidFill>
                <a:srgbClr val="FFFFFF"/>
              </a:solidFill>
            </a:endParaRPr>
          </a:p>
        </p:txBody>
      </p:sp>
      <p:sp>
        <p:nvSpPr>
          <p:cNvPr id="201" name="Google Shape;201;p7"/>
          <p:cNvSpPr txBox="1">
            <a:spLocks noGrp="1"/>
          </p:cNvSpPr>
          <p:nvPr>
            <p:ph type="subTitle" idx="1"/>
          </p:nvPr>
        </p:nvSpPr>
        <p:spPr>
          <a:xfrm>
            <a:off x="277100" y="3983050"/>
            <a:ext cx="2024100" cy="78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Bicycles?</a:t>
            </a:r>
            <a:endParaRPr/>
          </a:p>
        </p:txBody>
      </p:sp>
      <p:sp>
        <p:nvSpPr>
          <p:cNvPr id="207" name="Google Shape;207;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solidFill>
                  <a:srgbClr val="CCCCCC"/>
                </a:solidFill>
              </a:rPr>
              <a:t>8</a:t>
            </a:fld>
            <a:endParaRPr>
              <a:solidFill>
                <a:srgbClr val="CCCCCC"/>
              </a:solidFill>
            </a:endParaRPr>
          </a:p>
        </p:txBody>
      </p:sp>
      <p:pic>
        <p:nvPicPr>
          <p:cNvPr id="208" name="Google Shape;208;p8"/>
          <p:cNvPicPr preferRelativeResize="0"/>
          <p:nvPr/>
        </p:nvPicPr>
        <p:blipFill rotWithShape="1">
          <a:blip r:embed="rId3">
            <a:alphaModFix/>
          </a:blip>
          <a:srcRect/>
          <a:stretch/>
        </p:blipFill>
        <p:spPr>
          <a:xfrm>
            <a:off x="3090625" y="700338"/>
            <a:ext cx="5596202" cy="3731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a:t>Having The Talk… ✨</a:t>
            </a:r>
            <a:br>
              <a:rPr lang="en"/>
            </a:br>
            <a:br>
              <a:rPr lang="en"/>
            </a:br>
            <a:endParaRPr/>
          </a:p>
        </p:txBody>
      </p:sp>
      <p:sp>
        <p:nvSpPr>
          <p:cNvPr id="214" name="Google Shape;214;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solidFill>
                  <a:srgbClr val="CCCCCC"/>
                </a:solidFill>
              </a:rPr>
              <a:t>9</a:t>
            </a:fld>
            <a:endParaRPr>
              <a:solidFill>
                <a:srgbClr val="CCCCCC"/>
              </a:solidFill>
            </a:endParaRPr>
          </a:p>
        </p:txBody>
      </p:sp>
      <p:sp>
        <p:nvSpPr>
          <p:cNvPr id="215" name="Google Shape;215;p9"/>
          <p:cNvSpPr txBox="1">
            <a:spLocks noGrp="1"/>
          </p:cNvSpPr>
          <p:nvPr>
            <p:ph type="body" idx="1"/>
          </p:nvPr>
        </p:nvSpPr>
        <p:spPr>
          <a:xfrm>
            <a:off x="3085300" y="84400"/>
            <a:ext cx="5691900" cy="4840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600"/>
              </a:spcBef>
              <a:spcAft>
                <a:spcPts val="0"/>
              </a:spcAft>
              <a:buSzPts val="1400"/>
              <a:buChar char="●"/>
            </a:pPr>
            <a:r>
              <a:rPr lang="en" b="1">
                <a:solidFill>
                  <a:schemeClr val="accent4"/>
                </a:solidFill>
              </a:rPr>
              <a:t>We discourage use of Gen AI in CSE 163</a:t>
            </a:r>
            <a:endParaRPr/>
          </a:p>
          <a:p>
            <a:pPr marL="914400" lvl="1" indent="-317500" algn="l" rtl="0">
              <a:lnSpc>
                <a:spcPct val="115000"/>
              </a:lnSpc>
              <a:spcBef>
                <a:spcPts val="0"/>
              </a:spcBef>
              <a:spcAft>
                <a:spcPts val="0"/>
              </a:spcAft>
              <a:buSzPts val="1400"/>
              <a:buChar char="○"/>
            </a:pPr>
            <a:r>
              <a:rPr lang="en"/>
              <a:t>It’s hard to strike a balance that is meaningful and sustainable</a:t>
            </a:r>
            <a:br>
              <a:rPr lang="en"/>
            </a:br>
            <a:endParaRPr/>
          </a:p>
          <a:p>
            <a:pPr marL="457200" lvl="0" indent="-317500" algn="l" rtl="0">
              <a:lnSpc>
                <a:spcPct val="115000"/>
              </a:lnSpc>
              <a:spcBef>
                <a:spcPts val="0"/>
              </a:spcBef>
              <a:spcAft>
                <a:spcPts val="0"/>
              </a:spcAft>
              <a:buSzPts val="1400"/>
              <a:buChar char="●"/>
            </a:pPr>
            <a:r>
              <a:rPr lang="en" b="1">
                <a:solidFill>
                  <a:schemeClr val="accent4"/>
                </a:solidFill>
              </a:rPr>
              <a:t>Can deprive you of real learning opportunities</a:t>
            </a:r>
            <a:endParaRPr/>
          </a:p>
          <a:p>
            <a:pPr marL="914400" lvl="1" indent="-317500" algn="l" rtl="0">
              <a:lnSpc>
                <a:spcPct val="115000"/>
              </a:lnSpc>
              <a:spcBef>
                <a:spcPts val="0"/>
              </a:spcBef>
              <a:spcAft>
                <a:spcPts val="0"/>
              </a:spcAft>
              <a:buSzPts val="1400"/>
              <a:buChar char="○"/>
            </a:pPr>
            <a:r>
              <a:rPr lang="en"/>
              <a:t>We want you to own your craft!</a:t>
            </a:r>
            <a:br>
              <a:rPr lang="en"/>
            </a:br>
            <a:endParaRPr/>
          </a:p>
          <a:p>
            <a:pPr marL="457200" lvl="0" indent="-317500" algn="l" rtl="0">
              <a:lnSpc>
                <a:spcPct val="115000"/>
              </a:lnSpc>
              <a:spcBef>
                <a:spcPts val="0"/>
              </a:spcBef>
              <a:spcAft>
                <a:spcPts val="0"/>
              </a:spcAft>
              <a:buSzPts val="1400"/>
              <a:buChar char="●"/>
            </a:pPr>
            <a:r>
              <a:rPr lang="en" b="1">
                <a:solidFill>
                  <a:schemeClr val="accent4"/>
                </a:solidFill>
              </a:rPr>
              <a:t>Treat it like any other external resource</a:t>
            </a:r>
            <a:endParaRPr/>
          </a:p>
          <a:p>
            <a:pPr marL="914400" lvl="1" indent="-317500" algn="l" rtl="0">
              <a:lnSpc>
                <a:spcPct val="115000"/>
              </a:lnSpc>
              <a:spcBef>
                <a:spcPts val="0"/>
              </a:spcBef>
              <a:spcAft>
                <a:spcPts val="0"/>
              </a:spcAft>
              <a:buSzPts val="1400"/>
              <a:buChar char="○"/>
            </a:pPr>
            <a:r>
              <a:rPr lang="en"/>
              <a:t>If you wouldn’t ask another human being, don’t ask AI!</a:t>
            </a:r>
            <a:endParaRPr/>
          </a:p>
          <a:p>
            <a:pPr marL="914400" lvl="1" indent="-228600" algn="l" rtl="0">
              <a:lnSpc>
                <a:spcPct val="115000"/>
              </a:lnSpc>
              <a:spcBef>
                <a:spcPts val="0"/>
              </a:spcBef>
              <a:spcAft>
                <a:spcPts val="0"/>
              </a:spcAft>
              <a:buSzPts val="1400"/>
              <a:buNone/>
            </a:pPr>
            <a:endParaRPr/>
          </a:p>
          <a:p>
            <a:pPr marL="457200" lvl="0" indent="-317500" algn="l" rtl="0">
              <a:lnSpc>
                <a:spcPct val="115000"/>
              </a:lnSpc>
              <a:spcBef>
                <a:spcPts val="0"/>
              </a:spcBef>
              <a:spcAft>
                <a:spcPts val="0"/>
              </a:spcAft>
              <a:buSzPts val="1400"/>
              <a:buChar char="●"/>
            </a:pPr>
            <a:r>
              <a:rPr lang="en" b="1">
                <a:solidFill>
                  <a:schemeClr val="accent4"/>
                </a:solidFill>
              </a:rPr>
              <a:t>We value humanity in CSE 163</a:t>
            </a:r>
            <a:endParaRPr/>
          </a:p>
          <a:p>
            <a:pPr marL="914400" lvl="1" indent="-317500" algn="l" rtl="0">
              <a:lnSpc>
                <a:spcPct val="115000"/>
              </a:lnSpc>
              <a:spcBef>
                <a:spcPts val="0"/>
              </a:spcBef>
              <a:spcAft>
                <a:spcPts val="0"/>
              </a:spcAft>
              <a:buSzPts val="1400"/>
              <a:buChar char="○"/>
            </a:pPr>
            <a:r>
              <a:rPr lang="en"/>
              <a:t>Being human is messy but rewarding. ☺</a:t>
            </a:r>
            <a:endParaRPr/>
          </a:p>
          <a:p>
            <a:pPr marL="0" lvl="0" indent="0" algn="l" rtl="0">
              <a:lnSpc>
                <a:spcPct val="115000"/>
              </a:lnSpc>
              <a:spcBef>
                <a:spcPts val="0"/>
              </a:spcBef>
              <a:spcAft>
                <a:spcPts val="0"/>
              </a:spcAft>
              <a:buNone/>
            </a:pPr>
            <a:endParaRPr/>
          </a:p>
          <a:p>
            <a:pPr marL="457200" lvl="0" indent="-317500" algn="l" rtl="0">
              <a:spcBef>
                <a:spcPts val="0"/>
              </a:spcBef>
              <a:spcAft>
                <a:spcPts val="0"/>
              </a:spcAft>
              <a:buClr>
                <a:schemeClr val="lt2"/>
              </a:buClr>
              <a:buSzPts val="1400"/>
              <a:buChar char="●"/>
            </a:pPr>
            <a:r>
              <a:rPr lang="en" b="1">
                <a:solidFill>
                  <a:schemeClr val="accent4"/>
                </a:solidFill>
              </a:rPr>
              <a:t>Some research on GenAI cognitive impact</a:t>
            </a:r>
            <a:endParaRPr b="1">
              <a:solidFill>
                <a:schemeClr val="accent4"/>
              </a:solidFill>
            </a:endParaRPr>
          </a:p>
          <a:p>
            <a:pPr marL="914400" lvl="1" indent="-317500" algn="l" rtl="0">
              <a:spcBef>
                <a:spcPts val="0"/>
              </a:spcBef>
              <a:spcAft>
                <a:spcPts val="0"/>
              </a:spcAft>
              <a:buClr>
                <a:schemeClr val="lt2"/>
              </a:buClr>
              <a:buSzPts val="1400"/>
              <a:buChar char="○"/>
            </a:pPr>
            <a:r>
              <a:rPr lang="en" u="sng">
                <a:solidFill>
                  <a:schemeClr val="hlink"/>
                </a:solidFill>
                <a:hlinkClick r:id="rId3"/>
              </a:rPr>
              <a:t>Why Johnny Can’t Think: Gen AI’s Impacts on Cognitive Engagement</a:t>
            </a:r>
            <a:r>
              <a:rPr lang="en" b="1">
                <a:solidFill>
                  <a:schemeClr val="lt2"/>
                </a:solidFill>
              </a:rPr>
              <a:t> </a:t>
            </a:r>
            <a:r>
              <a:rPr lang="en">
                <a:solidFill>
                  <a:schemeClr val="dk2"/>
                </a:solidFill>
              </a:rPr>
              <a:t>(2026)</a:t>
            </a:r>
            <a:endParaRPr b="1">
              <a:solidFill>
                <a:schemeClr val="lt2"/>
              </a:solidFill>
            </a:endParaRPr>
          </a:p>
          <a:p>
            <a:pPr marL="914400" lvl="1" indent="-317500" algn="l" rtl="0">
              <a:spcBef>
                <a:spcPts val="0"/>
              </a:spcBef>
              <a:spcAft>
                <a:spcPts val="0"/>
              </a:spcAft>
              <a:buClr>
                <a:schemeClr val="lt2"/>
              </a:buClr>
              <a:buSzPts val="1400"/>
              <a:buChar char="○"/>
            </a:pPr>
            <a:r>
              <a:rPr lang="en" u="sng">
                <a:solidFill>
                  <a:schemeClr val="hlink"/>
                </a:solidFill>
                <a:hlinkClick r:id="rId4"/>
              </a:rPr>
              <a:t>Your Brain on ChatGPT</a:t>
            </a:r>
            <a:r>
              <a:rPr lang="en">
                <a:solidFill>
                  <a:schemeClr val="dk2"/>
                </a:solidFill>
              </a:rPr>
              <a:t> (2025)</a:t>
            </a:r>
            <a:endParaRPr>
              <a:solidFill>
                <a:schemeClr val="dk2"/>
              </a:solidFill>
            </a:endParaRPr>
          </a:p>
          <a:p>
            <a:pPr marL="914400" lvl="1" indent="-317500" algn="l" rtl="0">
              <a:spcBef>
                <a:spcPts val="0"/>
              </a:spcBef>
              <a:spcAft>
                <a:spcPts val="0"/>
              </a:spcAft>
              <a:buClr>
                <a:schemeClr val="lt2"/>
              </a:buClr>
              <a:buSzPts val="1400"/>
              <a:buChar char="○"/>
            </a:pPr>
            <a:r>
              <a:rPr lang="en" u="sng">
                <a:solidFill>
                  <a:schemeClr val="hlink"/>
                </a:solidFill>
                <a:hlinkClick r:id="rId5"/>
              </a:rPr>
              <a:t>Measuring the Impact of Early-2025 AI on Experienced Open-Source Developer Productivity</a:t>
            </a:r>
            <a:r>
              <a:rPr lang="en">
                <a:solidFill>
                  <a:schemeClr val="dk2"/>
                </a:solidFill>
              </a:rPr>
              <a:t> (2025)</a:t>
            </a:r>
            <a:endParaRPr>
              <a:solidFill>
                <a:schemeClr val="dk2"/>
              </a:solidFill>
            </a:endParaRPr>
          </a:p>
          <a:p>
            <a:pPr marL="0" lvl="0" indent="0" algn="l" rtl="0">
              <a:spcBef>
                <a:spcPts val="0"/>
              </a:spcBef>
              <a:spcAft>
                <a:spcPts val="0"/>
              </a:spcAft>
              <a:buNone/>
            </a:pPr>
            <a:endParaRPr b="1">
              <a:solidFill>
                <a:schemeClr val="lt2"/>
              </a:solidFill>
            </a:endParaRPr>
          </a:p>
          <a:p>
            <a:pPr marL="0" lvl="0" indent="0" algn="l" rtl="0">
              <a:spcBef>
                <a:spcPts val="0"/>
              </a:spcBef>
              <a:spcAft>
                <a:spcPts val="0"/>
              </a:spcAft>
              <a:buNone/>
            </a:pPr>
            <a:endParaRPr b="1">
              <a:solidFill>
                <a:schemeClr val="lt2"/>
              </a:solidFill>
            </a:endParaRPr>
          </a:p>
          <a:p>
            <a:pPr marL="0" lvl="0" indent="0" algn="l" rtl="0">
              <a:lnSpc>
                <a:spcPct val="115000"/>
              </a:lnSpc>
              <a:spcBef>
                <a:spcPts val="0"/>
              </a:spcBef>
              <a:spcAft>
                <a:spcPts val="0"/>
              </a:spcAft>
              <a:buNone/>
            </a:pPr>
            <a:endParaRPr/>
          </a:p>
          <a:p>
            <a:pPr marL="914400" lvl="1" indent="-228600" algn="l" rtl="0">
              <a:lnSpc>
                <a:spcPct val="115000"/>
              </a:lnSpc>
              <a:spcBef>
                <a:spcPts val="0"/>
              </a:spcBef>
              <a:spcAft>
                <a:spcPts val="0"/>
              </a:spcAft>
              <a:buSzPts val="1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animEffect transition="in" filter="fade">
                                      <p:cBhvr>
                                        <p:cTn id="7" dur="500"/>
                                        <p:tgtEl>
                                          <p:spTgt spid="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xEl>
                                              <p:pRg st="1" end="1"/>
                                            </p:txEl>
                                          </p:spTgt>
                                        </p:tgtEl>
                                        <p:attrNameLst>
                                          <p:attrName>style.visibility</p:attrName>
                                        </p:attrNameLst>
                                      </p:cBhvr>
                                      <p:to>
                                        <p:strVal val="visible"/>
                                      </p:to>
                                    </p:set>
                                    <p:animEffect transition="in" filter="fade">
                                      <p:cBhvr>
                                        <p:cTn id="12" dur="500"/>
                                        <p:tgtEl>
                                          <p:spTgt spid="2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
                                            <p:txEl>
                                              <p:pRg st="2" end="2"/>
                                            </p:txEl>
                                          </p:spTgt>
                                        </p:tgtEl>
                                        <p:attrNameLst>
                                          <p:attrName>style.visibility</p:attrName>
                                        </p:attrNameLst>
                                      </p:cBhvr>
                                      <p:to>
                                        <p:strVal val="visible"/>
                                      </p:to>
                                    </p:set>
                                    <p:animEffect transition="in" filter="fade">
                                      <p:cBhvr>
                                        <p:cTn id="17" dur="500"/>
                                        <p:tgtEl>
                                          <p:spTgt spid="2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
                                            <p:txEl>
                                              <p:pRg st="3" end="3"/>
                                            </p:txEl>
                                          </p:spTgt>
                                        </p:tgtEl>
                                        <p:attrNameLst>
                                          <p:attrName>style.visibility</p:attrName>
                                        </p:attrNameLst>
                                      </p:cBhvr>
                                      <p:to>
                                        <p:strVal val="visible"/>
                                      </p:to>
                                    </p:set>
                                    <p:animEffect transition="in" filter="fade">
                                      <p:cBhvr>
                                        <p:cTn id="22" dur="500"/>
                                        <p:tgtEl>
                                          <p:spTgt spid="2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
                                            <p:txEl>
                                              <p:pRg st="4" end="4"/>
                                            </p:txEl>
                                          </p:spTgt>
                                        </p:tgtEl>
                                        <p:attrNameLst>
                                          <p:attrName>style.visibility</p:attrName>
                                        </p:attrNameLst>
                                      </p:cBhvr>
                                      <p:to>
                                        <p:strVal val="visible"/>
                                      </p:to>
                                    </p:set>
                                    <p:animEffect transition="in" filter="fade">
                                      <p:cBhvr>
                                        <p:cTn id="27" dur="500"/>
                                        <p:tgtEl>
                                          <p:spTgt spid="2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
                                            <p:txEl>
                                              <p:pRg st="5" end="5"/>
                                            </p:txEl>
                                          </p:spTgt>
                                        </p:tgtEl>
                                        <p:attrNameLst>
                                          <p:attrName>style.visibility</p:attrName>
                                        </p:attrNameLst>
                                      </p:cBhvr>
                                      <p:to>
                                        <p:strVal val="visible"/>
                                      </p:to>
                                    </p:set>
                                    <p:animEffect transition="in" filter="fade">
                                      <p:cBhvr>
                                        <p:cTn id="32" dur="500"/>
                                        <p:tgtEl>
                                          <p:spTgt spid="2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
                                            <p:txEl>
                                              <p:pRg st="6" end="6"/>
                                            </p:txEl>
                                          </p:spTgt>
                                        </p:tgtEl>
                                        <p:attrNameLst>
                                          <p:attrName>style.visibility</p:attrName>
                                        </p:attrNameLst>
                                      </p:cBhvr>
                                      <p:to>
                                        <p:strVal val="visible"/>
                                      </p:to>
                                    </p:set>
                                    <p:animEffect transition="in" filter="fade">
                                      <p:cBhvr>
                                        <p:cTn id="37" dur="500"/>
                                        <p:tgtEl>
                                          <p:spTgt spid="2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5">
                                            <p:txEl>
                                              <p:pRg st="7" end="7"/>
                                            </p:txEl>
                                          </p:spTgt>
                                        </p:tgtEl>
                                        <p:attrNameLst>
                                          <p:attrName>style.visibility</p:attrName>
                                        </p:attrNameLst>
                                      </p:cBhvr>
                                      <p:to>
                                        <p:strVal val="visible"/>
                                      </p:to>
                                    </p:set>
                                    <p:animEffect transition="in" filter="fade">
                                      <p:cBhvr>
                                        <p:cTn id="42" dur="500"/>
                                        <p:tgtEl>
                                          <p:spTgt spid="2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5">
                                            <p:txEl>
                                              <p:pRg st="8" end="8"/>
                                            </p:txEl>
                                          </p:spTgt>
                                        </p:tgtEl>
                                        <p:attrNameLst>
                                          <p:attrName>style.visibility</p:attrName>
                                        </p:attrNameLst>
                                      </p:cBhvr>
                                      <p:to>
                                        <p:strVal val="visible"/>
                                      </p:to>
                                    </p:set>
                                    <p:animEffect transition="in" filter="fade">
                                      <p:cBhvr>
                                        <p:cTn id="47" dur="500"/>
                                        <p:tgtEl>
                                          <p:spTgt spid="2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5">
                                            <p:txEl>
                                              <p:pRg st="9" end="9"/>
                                            </p:txEl>
                                          </p:spTgt>
                                        </p:tgtEl>
                                        <p:attrNameLst>
                                          <p:attrName>style.visibility</p:attrName>
                                        </p:attrNameLst>
                                      </p:cBhvr>
                                      <p:to>
                                        <p:strVal val="visible"/>
                                      </p:to>
                                    </p:set>
                                    <p:animEffect transition="in" filter="fade">
                                      <p:cBhvr>
                                        <p:cTn id="52" dur="500"/>
                                        <p:tgtEl>
                                          <p:spTgt spid="21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5">
                                            <p:txEl>
                                              <p:pRg st="10" end="10"/>
                                            </p:txEl>
                                          </p:spTgt>
                                        </p:tgtEl>
                                        <p:attrNameLst>
                                          <p:attrName>style.visibility</p:attrName>
                                        </p:attrNameLst>
                                      </p:cBhvr>
                                      <p:to>
                                        <p:strVal val="visible"/>
                                      </p:to>
                                    </p:set>
                                    <p:animEffect transition="in" filter="fade">
                                      <p:cBhvr>
                                        <p:cTn id="57" dur="500"/>
                                        <p:tgtEl>
                                          <p:spTgt spid="21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5">
                                            <p:txEl>
                                              <p:pRg st="11" end="11"/>
                                            </p:txEl>
                                          </p:spTgt>
                                        </p:tgtEl>
                                        <p:attrNameLst>
                                          <p:attrName>style.visibility</p:attrName>
                                        </p:attrNameLst>
                                      </p:cBhvr>
                                      <p:to>
                                        <p:strVal val="visible"/>
                                      </p:to>
                                    </p:set>
                                    <p:animEffect transition="in" filter="fade">
                                      <p:cBhvr>
                                        <p:cTn id="62" dur="500"/>
                                        <p:tgtEl>
                                          <p:spTgt spid="21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5">
                                            <p:txEl>
                                              <p:pRg st="12" end="12"/>
                                            </p:txEl>
                                          </p:spTgt>
                                        </p:tgtEl>
                                        <p:attrNameLst>
                                          <p:attrName>style.visibility</p:attrName>
                                        </p:attrNameLst>
                                      </p:cBhvr>
                                      <p:to>
                                        <p:strVal val="visible"/>
                                      </p:to>
                                    </p:set>
                                    <p:animEffect transition="in" filter="fade">
                                      <p:cBhvr>
                                        <p:cTn id="67" dur="500"/>
                                        <p:tgtEl>
                                          <p:spTgt spid="21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5">
                                            <p:txEl>
                                              <p:pRg st="13" end="13"/>
                                            </p:txEl>
                                          </p:spTgt>
                                        </p:tgtEl>
                                        <p:attrNameLst>
                                          <p:attrName>style.visibility</p:attrName>
                                        </p:attrNameLst>
                                      </p:cBhvr>
                                      <p:to>
                                        <p:strVal val="visible"/>
                                      </p:to>
                                    </p:set>
                                    <p:animEffect transition="in" filter="fade">
                                      <p:cBhvr>
                                        <p:cTn id="72" dur="500"/>
                                        <p:tgtEl>
                                          <p:spTgt spid="215">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5">
                                            <p:txEl>
                                              <p:pRg st="14" end="14"/>
                                            </p:txEl>
                                          </p:spTgt>
                                        </p:tgtEl>
                                        <p:attrNameLst>
                                          <p:attrName>style.visibility</p:attrName>
                                        </p:attrNameLst>
                                      </p:cBhvr>
                                      <p:to>
                                        <p:strVal val="visible"/>
                                      </p:to>
                                    </p:set>
                                    <p:animEffect transition="in" filter="fade">
                                      <p:cBhvr>
                                        <p:cTn id="77" dur="500"/>
                                        <p:tgtEl>
                                          <p:spTgt spid="215">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5">
                                            <p:txEl>
                                              <p:pRg st="15" end="15"/>
                                            </p:txEl>
                                          </p:spTgt>
                                        </p:tgtEl>
                                        <p:attrNameLst>
                                          <p:attrName>style.visibility</p:attrName>
                                        </p:attrNameLst>
                                      </p:cBhvr>
                                      <p:to>
                                        <p:strVal val="visible"/>
                                      </p:to>
                                    </p:set>
                                    <p:animEffect transition="in" filter="fade">
                                      <p:cBhvr>
                                        <p:cTn id="82" dur="500"/>
                                        <p:tgtEl>
                                          <p:spTgt spid="215">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15">
                                            <p:txEl>
                                              <p:pRg st="16" end="16"/>
                                            </p:txEl>
                                          </p:spTgt>
                                        </p:tgtEl>
                                        <p:attrNameLst>
                                          <p:attrName>style.visibility</p:attrName>
                                        </p:attrNameLst>
                                      </p:cBhvr>
                                      <p:to>
                                        <p:strVal val="visible"/>
                                      </p:to>
                                    </p:set>
                                    <p:animEffect transition="in" filter="fade">
                                      <p:cBhvr>
                                        <p:cTn id="87" dur="500"/>
                                        <p:tgtEl>
                                          <p:spTgt spid="215">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15">
                                            <p:txEl>
                                              <p:pRg st="17" end="17"/>
                                            </p:txEl>
                                          </p:spTgt>
                                        </p:tgtEl>
                                        <p:attrNameLst>
                                          <p:attrName>style.visibility</p:attrName>
                                        </p:attrNameLst>
                                      </p:cBhvr>
                                      <p:to>
                                        <p:strVal val="visible"/>
                                      </p:to>
                                    </p:set>
                                    <p:animEffect transition="in" filter="fade">
                                      <p:cBhvr>
                                        <p:cTn id="92" dur="500"/>
                                        <p:tgtEl>
                                          <p:spTgt spid="21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2187</Words>
  <Application>Microsoft Office PowerPoint</Application>
  <PresentationFormat>On-screen Show (16:9)</PresentationFormat>
  <Paragraphs>370</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Georgia</vt:lpstr>
      <vt:lpstr>Roboto</vt:lpstr>
      <vt:lpstr>Arial</vt:lpstr>
      <vt:lpstr>Roboto Medium</vt:lpstr>
      <vt:lpstr>Calibri</vt:lpstr>
      <vt:lpstr>Nunito Sans</vt:lpstr>
      <vt:lpstr>Roboto Thin</vt:lpstr>
      <vt:lpstr>Ulysses template</vt:lpstr>
      <vt:lpstr>CSE 163 Introduction &amp; Syllabus  Adrian Salguero Spring 2026  💭Icebreaker (discuss with neighbors): How did you spend Spring Break? Add to our Slido!  </vt:lpstr>
      <vt:lpstr>Agenda</vt:lpstr>
      <vt:lpstr>Overview What is this class?       Competencies </vt:lpstr>
      <vt:lpstr>Overview Who is taking this class?</vt:lpstr>
      <vt:lpstr>Who am I?</vt:lpstr>
      <vt:lpstr>CSE 163 TAs! </vt:lpstr>
      <vt:lpstr>Syllabus</vt:lpstr>
      <vt:lpstr>Bicycles?</vt:lpstr>
      <vt:lpstr>Having The Talk… ✨  </vt:lpstr>
      <vt:lpstr>Lesson Due</vt:lpstr>
      <vt:lpstr>PowerPoint Presentation</vt:lpstr>
      <vt:lpstr>Pacing</vt:lpstr>
      <vt:lpstr>Assessments and Grading</vt:lpstr>
      <vt:lpstr>Assessments</vt:lpstr>
      <vt:lpstr>Grading</vt:lpstr>
      <vt:lpstr>Resubmission</vt:lpstr>
      <vt:lpstr>Resubmission Example</vt:lpstr>
      <vt:lpstr>Resubmission Example</vt:lpstr>
      <vt:lpstr>Late Work</vt:lpstr>
      <vt:lpstr>Collaboration Policy</vt:lpstr>
      <vt:lpstr>Project</vt:lpstr>
      <vt:lpstr>Portfolio</vt:lpstr>
      <vt:lpstr>Technology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Awesome Master Jedi</dc:creator>
  <cp:lastModifiedBy>Adrian Salguero</cp:lastModifiedBy>
  <cp:revision>1</cp:revision>
  <dcterms:modified xsi:type="dcterms:W3CDTF">2026-04-03T20:56:29Z</dcterms:modified>
</cp:coreProperties>
</file>