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80" r:id="rId2"/>
    <p:sldId id="257" r:id="rId3"/>
    <p:sldId id="281" r:id="rId4"/>
    <p:sldId id="259" r:id="rId5"/>
    <p:sldId id="283" r:id="rId6"/>
    <p:sldId id="285" r:id="rId7"/>
    <p:sldId id="284" r:id="rId8"/>
    <p:sldId id="286" r:id="rId9"/>
    <p:sldId id="260" r:id="rId10"/>
    <p:sldId id="261" r:id="rId11"/>
    <p:sldId id="264" r:id="rId12"/>
    <p:sldId id="265" r:id="rId13"/>
    <p:sldId id="267" r:id="rId14"/>
    <p:sldId id="268" r:id="rId15"/>
    <p:sldId id="269" r:id="rId16"/>
    <p:sldId id="263" r:id="rId17"/>
    <p:sldId id="271" r:id="rId18"/>
    <p:sldId id="272" r:id="rId19"/>
    <p:sldId id="288" r:id="rId20"/>
    <p:sldId id="289" r:id="rId21"/>
    <p:sldId id="274" r:id="rId22"/>
    <p:sldId id="276" r:id="rId23"/>
  </p:sldIdLst>
  <p:sldSz cx="9144000" cy="5143500" type="screen16x9"/>
  <p:notesSz cx="6858000" cy="9144000"/>
  <p:embeddedFontLst>
    <p:embeddedFont>
      <p:font typeface="Nunito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EFB94"/>
    <a:srgbClr val="EFE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75463E-EFA5-4941-BE07-F83087129978}" v="2" dt="2026-06-22T04:27:29.469"/>
  </p1510:revLst>
</p1510:revInfo>
</file>

<file path=ppt/tableStyles.xml><?xml version="1.0" encoding="utf-8"?>
<a:tblStyleLst xmlns:a="http://schemas.openxmlformats.org/drawingml/2006/main" def="{FD8A0A76-F958-4780-8047-34CBA4738A5B}">
  <a:tblStyle styleId="{FD8A0A76-F958-4780-8047-34CBA4738A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99" d="100"/>
          <a:sy n="199" d="100"/>
        </p:scale>
        <p:origin x="68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Salguero" userId="f921b06be2346e4d" providerId="LiveId" clId="{42694335-63BB-46EC-AF38-63FE051D1C63}"/>
    <pc:docChg chg="undo custSel addSld delSld modSld sldOrd">
      <pc:chgData name="Adrian Salguero" userId="f921b06be2346e4d" providerId="LiveId" clId="{42694335-63BB-46EC-AF38-63FE051D1C63}" dt="2026-06-22T04:29:29.817" v="5436" actId="1076"/>
      <pc:docMkLst>
        <pc:docMk/>
      </pc:docMkLst>
      <pc:sldChg chg="delSp modSp mod modNotes">
        <pc:chgData name="Adrian Salguero" userId="f921b06be2346e4d" providerId="LiveId" clId="{42694335-63BB-46EC-AF38-63FE051D1C63}" dt="2026-06-15T22:01:32.662" v="378" actId="20577"/>
        <pc:sldMkLst>
          <pc:docMk/>
          <pc:sldMk cId="0" sldId="257"/>
        </pc:sldMkLst>
        <pc:spChg chg="mod">
          <ac:chgData name="Adrian Salguero" userId="f921b06be2346e4d" providerId="LiveId" clId="{42694335-63BB-46EC-AF38-63FE051D1C63}" dt="2026-06-15T22:01:32.662" v="378" actId="20577"/>
          <ac:spMkLst>
            <pc:docMk/>
            <pc:sldMk cId="0" sldId="257"/>
            <ac:spMk id="138" creationId="{00000000-0000-0000-0000-000000000000}"/>
          </ac:spMkLst>
        </pc:spChg>
      </pc:sldChg>
      <pc:sldChg chg="addSp delSp modSp mod modNotes">
        <pc:chgData name="Adrian Salguero" userId="f921b06be2346e4d" providerId="LiveId" clId="{42694335-63BB-46EC-AF38-63FE051D1C63}" dt="2026-06-22T04:26:19.738" v="5283" actId="1076"/>
        <pc:sldMkLst>
          <pc:docMk/>
          <pc:sldMk cId="0" sldId="259"/>
        </pc:sldMkLst>
        <pc:spChg chg="add mod">
          <ac:chgData name="Adrian Salguero" userId="f921b06be2346e4d" providerId="LiveId" clId="{42694335-63BB-46EC-AF38-63FE051D1C63}" dt="2026-06-22T04:25:45.208" v="5274" actId="1076"/>
          <ac:spMkLst>
            <pc:docMk/>
            <pc:sldMk cId="0" sldId="259"/>
            <ac:spMk id="8" creationId="{24BAC429-43E6-9940-FB75-1EC8F0DFBADD}"/>
          </ac:spMkLst>
        </pc:spChg>
        <pc:spChg chg="add mod">
          <ac:chgData name="Adrian Salguero" userId="f921b06be2346e4d" providerId="LiveId" clId="{42694335-63BB-46EC-AF38-63FE051D1C63}" dt="2026-06-22T04:25:45.208" v="5274" actId="1076"/>
          <ac:spMkLst>
            <pc:docMk/>
            <pc:sldMk cId="0" sldId="259"/>
            <ac:spMk id="9" creationId="{F9ADBE47-2F49-8395-5077-D15F9C34ED99}"/>
          </ac:spMkLst>
        </pc:spChg>
        <pc:spChg chg="add mod">
          <ac:chgData name="Adrian Salguero" userId="f921b06be2346e4d" providerId="LiveId" clId="{42694335-63BB-46EC-AF38-63FE051D1C63}" dt="2026-06-22T04:25:45.208" v="5274" actId="1076"/>
          <ac:spMkLst>
            <pc:docMk/>
            <pc:sldMk cId="0" sldId="259"/>
            <ac:spMk id="10" creationId="{3BB3EECF-69D0-B367-3C59-D737DABDCB1D}"/>
          </ac:spMkLst>
        </pc:spChg>
        <pc:spChg chg="mod">
          <ac:chgData name="Adrian Salguero" userId="f921b06be2346e4d" providerId="LiveId" clId="{42694335-63BB-46EC-AF38-63FE051D1C63}" dt="2026-06-22T04:26:19.738" v="5283" actId="1076"/>
          <ac:spMkLst>
            <pc:docMk/>
            <pc:sldMk cId="0" sldId="259"/>
            <ac:spMk id="153" creationId="{00000000-0000-0000-0000-000000000000}"/>
          </ac:spMkLst>
        </pc:spChg>
        <pc:spChg chg="mod">
          <ac:chgData name="Adrian Salguero" userId="f921b06be2346e4d" providerId="LiveId" clId="{42694335-63BB-46EC-AF38-63FE051D1C63}" dt="2026-06-22T04:25:45.208" v="5274" actId="1076"/>
          <ac:spMkLst>
            <pc:docMk/>
            <pc:sldMk cId="0" sldId="259"/>
            <ac:spMk id="157" creationId="{00000000-0000-0000-0000-000000000000}"/>
          </ac:spMkLst>
        </pc:spChg>
        <pc:picChg chg="add del mod">
          <ac:chgData name="Adrian Salguero" userId="f921b06be2346e4d" providerId="LiveId" clId="{42694335-63BB-46EC-AF38-63FE051D1C63}" dt="2026-06-22T04:23:49.351" v="5241" actId="478"/>
          <ac:picMkLst>
            <pc:docMk/>
            <pc:sldMk cId="0" sldId="259"/>
            <ac:picMk id="3" creationId="{FC76FC23-6D91-8B9C-529A-A60ACF2A74D8}"/>
          </ac:picMkLst>
        </pc:picChg>
        <pc:picChg chg="add mod">
          <ac:chgData name="Adrian Salguero" userId="f921b06be2346e4d" providerId="LiveId" clId="{42694335-63BB-46EC-AF38-63FE051D1C63}" dt="2026-06-22T04:25:45.208" v="5274" actId="1076"/>
          <ac:picMkLst>
            <pc:docMk/>
            <pc:sldMk cId="0" sldId="259"/>
            <ac:picMk id="4" creationId="{A9D771AD-F421-1877-8E58-273B60BE850D}"/>
          </ac:picMkLst>
        </pc:picChg>
        <pc:picChg chg="add mod">
          <ac:chgData name="Adrian Salguero" userId="f921b06be2346e4d" providerId="LiveId" clId="{42694335-63BB-46EC-AF38-63FE051D1C63}" dt="2026-06-22T04:25:45.208" v="5274" actId="1076"/>
          <ac:picMkLst>
            <pc:docMk/>
            <pc:sldMk cId="0" sldId="259"/>
            <ac:picMk id="15" creationId="{F60AFF1D-1ADF-A811-B1EF-9F1ECC7C3350}"/>
          </ac:picMkLst>
        </pc:picChg>
        <pc:picChg chg="add mod">
          <ac:chgData name="Adrian Salguero" userId="f921b06be2346e4d" providerId="LiveId" clId="{42694335-63BB-46EC-AF38-63FE051D1C63}" dt="2026-06-22T04:25:45.208" v="5274" actId="1076"/>
          <ac:picMkLst>
            <pc:docMk/>
            <pc:sldMk cId="0" sldId="259"/>
            <ac:picMk id="16" creationId="{F106B736-8660-9412-0A30-7FD27C9AA1E8}"/>
          </ac:picMkLst>
        </pc:picChg>
        <pc:picChg chg="mod">
          <ac:chgData name="Adrian Salguero" userId="f921b06be2346e4d" providerId="LiveId" clId="{42694335-63BB-46EC-AF38-63FE051D1C63}" dt="2026-06-22T04:25:45.208" v="5274" actId="1076"/>
          <ac:picMkLst>
            <pc:docMk/>
            <pc:sldMk cId="0" sldId="259"/>
            <ac:picMk id="158" creationId="{00000000-0000-0000-0000-000000000000}"/>
          </ac:picMkLst>
        </pc:picChg>
      </pc:sldChg>
      <pc:sldChg chg="addSp delSp modSp mod modAnim modNotes">
        <pc:chgData name="Adrian Salguero" userId="f921b06be2346e4d" providerId="LiveId" clId="{42694335-63BB-46EC-AF38-63FE051D1C63}" dt="2026-06-15T22:50:56.736" v="2946"/>
        <pc:sldMkLst>
          <pc:docMk/>
          <pc:sldMk cId="0" sldId="260"/>
        </pc:sldMkLst>
        <pc:spChg chg="add mod">
          <ac:chgData name="Adrian Salguero" userId="f921b06be2346e4d" providerId="LiveId" clId="{42694335-63BB-46EC-AF38-63FE051D1C63}" dt="2026-06-15T22:07:07.695" v="818" actId="13822"/>
          <ac:spMkLst>
            <pc:docMk/>
            <pc:sldMk cId="0" sldId="260"/>
            <ac:spMk id="4" creationId="{0F44604E-927B-5C57-B0CF-0603A9527C18}"/>
          </ac:spMkLst>
        </pc:spChg>
        <pc:spChg chg="add del mod">
          <ac:chgData name="Adrian Salguero" userId="f921b06be2346e4d" providerId="LiveId" clId="{42694335-63BB-46EC-AF38-63FE051D1C63}" dt="2026-06-15T22:09:45.481" v="1071" actId="14100"/>
          <ac:spMkLst>
            <pc:docMk/>
            <pc:sldMk cId="0" sldId="260"/>
            <ac:spMk id="7" creationId="{05F72FB7-F3C6-D076-6E69-48B005A8F4E6}"/>
          </ac:spMkLst>
        </pc:spChg>
        <pc:spChg chg="mod">
          <ac:chgData name="Adrian Salguero" userId="f921b06be2346e4d" providerId="LiveId" clId="{42694335-63BB-46EC-AF38-63FE051D1C63}" dt="2026-06-15T22:06:40.281" v="812" actId="14100"/>
          <ac:spMkLst>
            <pc:docMk/>
            <pc:sldMk cId="0" sldId="260"/>
            <ac:spMk id="168" creationId="{00000000-0000-0000-0000-000000000000}"/>
          </ac:spMkLst>
        </pc:spChg>
      </pc:sldChg>
      <pc:sldChg chg="modSp mod ord modNotes">
        <pc:chgData name="Adrian Salguero" userId="f921b06be2346e4d" providerId="LiveId" clId="{42694335-63BB-46EC-AF38-63FE051D1C63}" dt="2026-06-15T22:51:21.082" v="2949" actId="20578"/>
        <pc:sldMkLst>
          <pc:docMk/>
          <pc:sldMk cId="0" sldId="261"/>
        </pc:sldMkLst>
        <pc:spChg chg="mod">
          <ac:chgData name="Adrian Salguero" userId="f921b06be2346e4d" providerId="LiveId" clId="{42694335-63BB-46EC-AF38-63FE051D1C63}" dt="2026-06-15T22:12:27.347" v="1282" actId="27636"/>
          <ac:spMkLst>
            <pc:docMk/>
            <pc:sldMk cId="0" sldId="261"/>
            <ac:spMk id="174" creationId="{00000000-0000-0000-0000-000000000000}"/>
          </ac:spMkLst>
        </pc:spChg>
        <pc:spChg chg="mod">
          <ac:chgData name="Adrian Salguero" userId="f921b06be2346e4d" providerId="LiveId" clId="{42694335-63BB-46EC-AF38-63FE051D1C63}" dt="2026-06-15T22:12:31.642" v="1285" actId="27636"/>
          <ac:spMkLst>
            <pc:docMk/>
            <pc:sldMk cId="0" sldId="261"/>
            <ac:spMk id="175" creationId="{00000000-0000-0000-0000-000000000000}"/>
          </ac:spMkLst>
        </pc:spChg>
      </pc:sldChg>
      <pc:sldChg chg="addSp delSp modSp mod ord modAnim modNotes">
        <pc:chgData name="Adrian Salguero" userId="f921b06be2346e4d" providerId="LiveId" clId="{42694335-63BB-46EC-AF38-63FE051D1C63}" dt="2026-06-15T22:51:24.673" v="2951"/>
        <pc:sldMkLst>
          <pc:docMk/>
          <pc:sldMk cId="0" sldId="263"/>
        </pc:sldMkLst>
        <pc:spChg chg="add mod">
          <ac:chgData name="Adrian Salguero" userId="f921b06be2346e4d" providerId="LiveId" clId="{42694335-63BB-46EC-AF38-63FE051D1C63}" dt="2026-06-15T22:41:36.423" v="2653" actId="1076"/>
          <ac:spMkLst>
            <pc:docMk/>
            <pc:sldMk cId="0" sldId="263"/>
            <ac:spMk id="4" creationId="{5937EEA2-18F9-5A8B-171F-5BE09720F9E8}"/>
          </ac:spMkLst>
        </pc:spChg>
        <pc:spChg chg="add mod">
          <ac:chgData name="Adrian Salguero" userId="f921b06be2346e4d" providerId="LiveId" clId="{42694335-63BB-46EC-AF38-63FE051D1C63}" dt="2026-06-15T22:47:56.192" v="2850" actId="207"/>
          <ac:spMkLst>
            <pc:docMk/>
            <pc:sldMk cId="0" sldId="263"/>
            <ac:spMk id="6" creationId="{AF03970B-CE68-4427-B231-16B4BA7F20C6}"/>
          </ac:spMkLst>
        </pc:spChg>
        <pc:spChg chg="add mod">
          <ac:chgData name="Adrian Salguero" userId="f921b06be2346e4d" providerId="LiveId" clId="{42694335-63BB-46EC-AF38-63FE051D1C63}" dt="2026-06-15T22:48:22.849" v="2860" actId="20577"/>
          <ac:spMkLst>
            <pc:docMk/>
            <pc:sldMk cId="0" sldId="263"/>
            <ac:spMk id="7" creationId="{EAA67F1E-14F7-4577-4EA0-D72584400C38}"/>
          </ac:spMkLst>
        </pc:spChg>
        <pc:spChg chg="mod">
          <ac:chgData name="Adrian Salguero" userId="f921b06be2346e4d" providerId="LiveId" clId="{42694335-63BB-46EC-AF38-63FE051D1C63}" dt="2026-06-15T22:40:09.554" v="2413" actId="1076"/>
          <ac:spMkLst>
            <pc:docMk/>
            <pc:sldMk cId="0" sldId="263"/>
            <ac:spMk id="190" creationId="{00000000-0000-0000-0000-000000000000}"/>
          </ac:spMkLst>
        </pc:spChg>
        <pc:spChg chg="mod">
          <ac:chgData name="Adrian Salguero" userId="f921b06be2346e4d" providerId="LiveId" clId="{42694335-63BB-46EC-AF38-63FE051D1C63}" dt="2026-06-15T22:50:21.887" v="2938" actId="1076"/>
          <ac:spMkLst>
            <pc:docMk/>
            <pc:sldMk cId="0" sldId="263"/>
            <ac:spMk id="191" creationId="{00000000-0000-0000-0000-000000000000}"/>
          </ac:spMkLst>
        </pc:spChg>
        <pc:spChg chg="mod">
          <ac:chgData name="Adrian Salguero" userId="f921b06be2346e4d" providerId="LiveId" clId="{42694335-63BB-46EC-AF38-63FE051D1C63}" dt="2026-06-15T22:47:49.780" v="2849" actId="207"/>
          <ac:spMkLst>
            <pc:docMk/>
            <pc:sldMk cId="0" sldId="263"/>
            <ac:spMk id="192" creationId="{00000000-0000-0000-0000-000000000000}"/>
          </ac:spMkLst>
        </pc:spChg>
        <pc:spChg chg="mod">
          <ac:chgData name="Adrian Salguero" userId="f921b06be2346e4d" providerId="LiveId" clId="{42694335-63BB-46EC-AF38-63FE051D1C63}" dt="2026-06-15T22:39:04.050" v="2401" actId="27636"/>
          <ac:spMkLst>
            <pc:docMk/>
            <pc:sldMk cId="0" sldId="263"/>
            <ac:spMk id="193" creationId="{00000000-0000-0000-0000-000000000000}"/>
          </ac:spMkLst>
        </pc:spChg>
        <pc:spChg chg="mod">
          <ac:chgData name="Adrian Salguero" userId="f921b06be2346e4d" providerId="LiveId" clId="{42694335-63BB-46EC-AF38-63FE051D1C63}" dt="2026-06-15T22:50:14.933" v="2937" actId="1076"/>
          <ac:spMkLst>
            <pc:docMk/>
            <pc:sldMk cId="0" sldId="263"/>
            <ac:spMk id="194" creationId="{00000000-0000-0000-0000-000000000000}"/>
          </ac:spMkLst>
        </pc:spChg>
      </pc:sldChg>
      <pc:sldChg chg="addSp delSp modSp mod ord delAnim modAnim modNotes">
        <pc:chgData name="Adrian Salguero" userId="f921b06be2346e4d" providerId="LiveId" clId="{42694335-63BB-46EC-AF38-63FE051D1C63}" dt="2026-06-15T22:50:51.247" v="2945"/>
        <pc:sldMkLst>
          <pc:docMk/>
          <pc:sldMk cId="0" sldId="264"/>
        </pc:sldMkLst>
        <pc:spChg chg="add mod">
          <ac:chgData name="Adrian Salguero" userId="f921b06be2346e4d" providerId="LiveId" clId="{42694335-63BB-46EC-AF38-63FE051D1C63}" dt="2026-06-15T22:43:24.896" v="2743" actId="207"/>
          <ac:spMkLst>
            <pc:docMk/>
            <pc:sldMk cId="0" sldId="264"/>
            <ac:spMk id="2" creationId="{60D782D0-3993-B763-6AEE-500845D5A7D7}"/>
          </ac:spMkLst>
        </pc:spChg>
        <pc:spChg chg="mod">
          <ac:chgData name="Adrian Salguero" userId="f921b06be2346e4d" providerId="LiveId" clId="{42694335-63BB-46EC-AF38-63FE051D1C63}" dt="2026-06-15T22:42:29.863" v="2665" actId="1076"/>
          <ac:spMkLst>
            <pc:docMk/>
            <pc:sldMk cId="0" sldId="264"/>
            <ac:spMk id="200" creationId="{00000000-0000-0000-0000-000000000000}"/>
          </ac:spMkLst>
        </pc:spChg>
        <pc:spChg chg="mod">
          <ac:chgData name="Adrian Salguero" userId="f921b06be2346e4d" providerId="LiveId" clId="{42694335-63BB-46EC-AF38-63FE051D1C63}" dt="2026-06-15T22:42:35.042" v="2666" actId="1076"/>
          <ac:spMkLst>
            <pc:docMk/>
            <pc:sldMk cId="0" sldId="264"/>
            <ac:spMk id="201" creationId="{00000000-0000-0000-0000-000000000000}"/>
          </ac:spMkLst>
        </pc:spChg>
      </pc:sldChg>
      <pc:sldChg chg="addSp delSp modSp mod modAnim modNotes">
        <pc:chgData name="Adrian Salguero" userId="f921b06be2346e4d" providerId="LiveId" clId="{42694335-63BB-46EC-AF38-63FE051D1C63}" dt="2026-06-15T22:50:45.660" v="2944"/>
        <pc:sldMkLst>
          <pc:docMk/>
          <pc:sldMk cId="0" sldId="265"/>
        </pc:sldMkLst>
        <pc:spChg chg="add mod">
          <ac:chgData name="Adrian Salguero" userId="f921b06be2346e4d" providerId="LiveId" clId="{42694335-63BB-46EC-AF38-63FE051D1C63}" dt="2026-06-15T22:29:27.177" v="2072" actId="1076"/>
          <ac:spMkLst>
            <pc:docMk/>
            <pc:sldMk cId="0" sldId="265"/>
            <ac:spMk id="5" creationId="{A22E8BF0-5785-EFD6-8AF1-491C89B9586C}"/>
          </ac:spMkLst>
        </pc:spChg>
        <pc:spChg chg="mod">
          <ac:chgData name="Adrian Salguero" userId="f921b06be2346e4d" providerId="LiveId" clId="{42694335-63BB-46EC-AF38-63FE051D1C63}" dt="2026-06-15T22:29:27.177" v="2072" actId="1076"/>
          <ac:spMkLst>
            <pc:docMk/>
            <pc:sldMk cId="0" sldId="265"/>
            <ac:spMk id="213" creationId="{00000000-0000-0000-0000-000000000000}"/>
          </ac:spMkLst>
        </pc:spChg>
        <pc:spChg chg="mod">
          <ac:chgData name="Adrian Salguero" userId="f921b06be2346e4d" providerId="LiveId" clId="{42694335-63BB-46EC-AF38-63FE051D1C63}" dt="2026-06-15T22:29:27.177" v="2072" actId="1076"/>
          <ac:spMkLst>
            <pc:docMk/>
            <pc:sldMk cId="0" sldId="265"/>
            <ac:spMk id="219" creationId="{00000000-0000-0000-0000-000000000000}"/>
          </ac:spMkLst>
        </pc:spChg>
        <pc:spChg chg="mod">
          <ac:chgData name="Adrian Salguero" userId="f921b06be2346e4d" providerId="LiveId" clId="{42694335-63BB-46EC-AF38-63FE051D1C63}" dt="2026-06-15T22:29:27.177" v="2072" actId="1076"/>
          <ac:spMkLst>
            <pc:docMk/>
            <pc:sldMk cId="0" sldId="265"/>
            <ac:spMk id="221" creationId="{00000000-0000-0000-0000-000000000000}"/>
          </ac:spMkLst>
        </pc:spChg>
        <pc:picChg chg="add mod">
          <ac:chgData name="Adrian Salguero" userId="f921b06be2346e4d" providerId="LiveId" clId="{42694335-63BB-46EC-AF38-63FE051D1C63}" dt="2026-06-15T22:29:27.177" v="2072" actId="1076"/>
          <ac:picMkLst>
            <pc:docMk/>
            <pc:sldMk cId="0" sldId="265"/>
            <ac:picMk id="4" creationId="{CD43939B-7FBB-8A5F-0B91-0CD35A25AE3E}"/>
          </ac:picMkLst>
        </pc:picChg>
        <pc:picChg chg="mod">
          <ac:chgData name="Adrian Salguero" userId="f921b06be2346e4d" providerId="LiveId" clId="{42694335-63BB-46EC-AF38-63FE051D1C63}" dt="2026-06-15T22:29:27.177" v="2072" actId="1076"/>
          <ac:picMkLst>
            <pc:docMk/>
            <pc:sldMk cId="0" sldId="265"/>
            <ac:picMk id="215" creationId="{00000000-0000-0000-0000-000000000000}"/>
          </ac:picMkLst>
        </pc:picChg>
        <pc:picChg chg="mod">
          <ac:chgData name="Adrian Salguero" userId="f921b06be2346e4d" providerId="LiveId" clId="{42694335-63BB-46EC-AF38-63FE051D1C63}" dt="2026-06-15T22:29:27.177" v="2072" actId="1076"/>
          <ac:picMkLst>
            <pc:docMk/>
            <pc:sldMk cId="0" sldId="265"/>
            <ac:picMk id="218" creationId="{00000000-0000-0000-0000-000000000000}"/>
          </ac:picMkLst>
        </pc:picChg>
        <pc:picChg chg="mod">
          <ac:chgData name="Adrian Salguero" userId="f921b06be2346e4d" providerId="LiveId" clId="{42694335-63BB-46EC-AF38-63FE051D1C63}" dt="2026-06-15T22:29:27.177" v="2072" actId="1076"/>
          <ac:picMkLst>
            <pc:docMk/>
            <pc:sldMk cId="0" sldId="265"/>
            <ac:picMk id="220" creationId="{00000000-0000-0000-0000-000000000000}"/>
          </ac:picMkLst>
        </pc:picChg>
        <pc:picChg chg="mod">
          <ac:chgData name="Adrian Salguero" userId="f921b06be2346e4d" providerId="LiveId" clId="{42694335-63BB-46EC-AF38-63FE051D1C63}" dt="2026-06-15T22:29:27.177" v="2072" actId="1076"/>
          <ac:picMkLst>
            <pc:docMk/>
            <pc:sldMk cId="0" sldId="265"/>
            <ac:picMk id="222" creationId="{00000000-0000-0000-0000-000000000000}"/>
          </ac:picMkLst>
        </pc:picChg>
      </pc:sldChg>
      <pc:sldChg chg="modSp mod modNotes">
        <pc:chgData name="Adrian Salguero" userId="f921b06be2346e4d" providerId="LiveId" clId="{42694335-63BB-46EC-AF38-63FE051D1C63}" dt="2026-06-15T22:13:05.675" v="1308" actId="20577"/>
        <pc:sldMkLst>
          <pc:docMk/>
          <pc:sldMk cId="0" sldId="267"/>
        </pc:sldMkLst>
        <pc:graphicFrameChg chg="modGraphic">
          <ac:chgData name="Adrian Salguero" userId="f921b06be2346e4d" providerId="LiveId" clId="{42694335-63BB-46EC-AF38-63FE051D1C63}" dt="2026-06-15T22:13:05.675" v="1308" actId="20577"/>
          <ac:graphicFrameMkLst>
            <pc:docMk/>
            <pc:sldMk cId="0" sldId="267"/>
            <ac:graphicFrameMk id="237" creationId="{00000000-0000-0000-0000-000000000000}"/>
          </ac:graphicFrameMkLst>
        </pc:graphicFrameChg>
      </pc:sldChg>
      <pc:sldChg chg="modSp mod modNotes">
        <pc:chgData name="Adrian Salguero" userId="f921b06be2346e4d" providerId="LiveId" clId="{42694335-63BB-46EC-AF38-63FE051D1C63}" dt="2026-06-15T22:20:29.415" v="1602" actId="1076"/>
        <pc:sldMkLst>
          <pc:docMk/>
          <pc:sldMk cId="0" sldId="268"/>
        </pc:sldMkLst>
        <pc:spChg chg="mod">
          <ac:chgData name="Adrian Salguero" userId="f921b06be2346e4d" providerId="LiveId" clId="{42694335-63BB-46EC-AF38-63FE051D1C63}" dt="2026-06-15T22:20:23.871" v="1601" actId="14100"/>
          <ac:spMkLst>
            <pc:docMk/>
            <pc:sldMk cId="0" sldId="268"/>
            <ac:spMk id="242" creationId="{00000000-0000-0000-0000-000000000000}"/>
          </ac:spMkLst>
        </pc:spChg>
        <pc:spChg chg="mod">
          <ac:chgData name="Adrian Salguero" userId="f921b06be2346e4d" providerId="LiveId" clId="{42694335-63BB-46EC-AF38-63FE051D1C63}" dt="2026-06-15T22:20:29.415" v="1602" actId="1076"/>
          <ac:spMkLst>
            <pc:docMk/>
            <pc:sldMk cId="0" sldId="268"/>
            <ac:spMk id="243" creationId="{00000000-0000-0000-0000-000000000000}"/>
          </ac:spMkLst>
        </pc:spChg>
      </pc:sldChg>
      <pc:sldChg chg="modSp mod modNotes">
        <pc:chgData name="Adrian Salguero" userId="f921b06be2346e4d" providerId="LiveId" clId="{42694335-63BB-46EC-AF38-63FE051D1C63}" dt="2026-06-22T04:28:03.835" v="5422" actId="20577"/>
        <pc:sldMkLst>
          <pc:docMk/>
          <pc:sldMk cId="0" sldId="269"/>
        </pc:sldMkLst>
        <pc:spChg chg="mod">
          <ac:chgData name="Adrian Salguero" userId="f921b06be2346e4d" providerId="LiveId" clId="{42694335-63BB-46EC-AF38-63FE051D1C63}" dt="2026-06-22T04:28:03.835" v="5422" actId="20577"/>
          <ac:spMkLst>
            <pc:docMk/>
            <pc:sldMk cId="0" sldId="269"/>
            <ac:spMk id="250" creationId="{00000000-0000-0000-0000-000000000000}"/>
          </ac:spMkLst>
        </pc:spChg>
        <pc:graphicFrameChg chg="mod">
          <ac:chgData name="Adrian Salguero" userId="f921b06be2346e4d" providerId="LiveId" clId="{42694335-63BB-46EC-AF38-63FE051D1C63}" dt="2026-06-15T22:15:48.549" v="1591" actId="1076"/>
          <ac:graphicFrameMkLst>
            <pc:docMk/>
            <pc:sldMk cId="0" sldId="269"/>
            <ac:graphicFrameMk id="252" creationId="{00000000-0000-0000-0000-000000000000}"/>
          </ac:graphicFrameMkLst>
        </pc:graphicFrameChg>
      </pc:sldChg>
      <pc:sldChg chg="modSp mod modNotes">
        <pc:chgData name="Adrian Salguero" userId="f921b06be2346e4d" providerId="LiveId" clId="{42694335-63BB-46EC-AF38-63FE051D1C63}" dt="2026-06-15T21:52:16.774" v="13" actId="27636"/>
        <pc:sldMkLst>
          <pc:docMk/>
          <pc:sldMk cId="0" sldId="271"/>
        </pc:sldMkLst>
        <pc:spChg chg="mod">
          <ac:chgData name="Adrian Salguero" userId="f921b06be2346e4d" providerId="LiveId" clId="{42694335-63BB-46EC-AF38-63FE051D1C63}" dt="2026-06-15T21:52:16.774" v="13" actId="27636"/>
          <ac:spMkLst>
            <pc:docMk/>
            <pc:sldMk cId="0" sldId="271"/>
            <ac:spMk id="266" creationId="{00000000-0000-0000-0000-000000000000}"/>
          </ac:spMkLst>
        </pc:spChg>
      </pc:sldChg>
      <pc:sldChg chg="modSp mod modNotes">
        <pc:chgData name="Adrian Salguero" userId="f921b06be2346e4d" providerId="LiveId" clId="{42694335-63BB-46EC-AF38-63FE051D1C63}" dt="2026-06-15T22:33:00.201" v="2075" actId="1076"/>
        <pc:sldMkLst>
          <pc:docMk/>
          <pc:sldMk cId="0" sldId="272"/>
        </pc:sldMkLst>
        <pc:spChg chg="mod">
          <ac:chgData name="Adrian Salguero" userId="f921b06be2346e4d" providerId="LiveId" clId="{42694335-63BB-46EC-AF38-63FE051D1C63}" dt="2026-06-15T22:33:00.201" v="2075" actId="1076"/>
          <ac:spMkLst>
            <pc:docMk/>
            <pc:sldMk cId="0" sldId="272"/>
            <ac:spMk id="272" creationId="{00000000-0000-0000-0000-000000000000}"/>
          </ac:spMkLst>
        </pc:spChg>
        <pc:spChg chg="mod">
          <ac:chgData name="Adrian Salguero" userId="f921b06be2346e4d" providerId="LiveId" clId="{42694335-63BB-46EC-AF38-63FE051D1C63}" dt="2026-06-15T22:33:00.201" v="2075" actId="1076"/>
          <ac:spMkLst>
            <pc:docMk/>
            <pc:sldMk cId="0" sldId="272"/>
            <ac:spMk id="273" creationId="{00000000-0000-0000-0000-000000000000}"/>
          </ac:spMkLst>
        </pc:spChg>
      </pc:sldChg>
      <pc:sldChg chg="modSp mod modNotes">
        <pc:chgData name="Adrian Salguero" userId="f921b06be2346e4d" providerId="LiveId" clId="{42694335-63BB-46EC-AF38-63FE051D1C63}" dt="2026-06-15T23:10:16.426" v="5050" actId="404"/>
        <pc:sldMkLst>
          <pc:docMk/>
          <pc:sldMk cId="0" sldId="274"/>
        </pc:sldMkLst>
        <pc:spChg chg="mod">
          <ac:chgData name="Adrian Salguero" userId="f921b06be2346e4d" providerId="LiveId" clId="{42694335-63BB-46EC-AF38-63FE051D1C63}" dt="2026-06-15T22:33:07.439" v="2076" actId="1076"/>
          <ac:spMkLst>
            <pc:docMk/>
            <pc:sldMk cId="0" sldId="274"/>
            <ac:spMk id="287" creationId="{00000000-0000-0000-0000-000000000000}"/>
          </ac:spMkLst>
        </pc:spChg>
        <pc:spChg chg="mod">
          <ac:chgData name="Adrian Salguero" userId="f921b06be2346e4d" providerId="LiveId" clId="{42694335-63BB-46EC-AF38-63FE051D1C63}" dt="2026-06-15T23:10:16.426" v="5050" actId="404"/>
          <ac:spMkLst>
            <pc:docMk/>
            <pc:sldMk cId="0" sldId="274"/>
            <ac:spMk id="288" creationId="{00000000-0000-0000-0000-000000000000}"/>
          </ac:spMkLst>
        </pc:spChg>
      </pc:sldChg>
      <pc:sldChg chg="modSp mod modNotes">
        <pc:chgData name="Adrian Salguero" userId="f921b06be2346e4d" providerId="LiveId" clId="{42694335-63BB-46EC-AF38-63FE051D1C63}" dt="2026-06-15T23:11:47.935" v="5231" actId="1076"/>
        <pc:sldMkLst>
          <pc:docMk/>
          <pc:sldMk cId="0" sldId="276"/>
        </pc:sldMkLst>
        <pc:spChg chg="mod">
          <ac:chgData name="Adrian Salguero" userId="f921b06be2346e4d" providerId="LiveId" clId="{42694335-63BB-46EC-AF38-63FE051D1C63}" dt="2026-06-15T23:11:25.147" v="5154" actId="1076"/>
          <ac:spMkLst>
            <pc:docMk/>
            <pc:sldMk cId="0" sldId="276"/>
            <ac:spMk id="301" creationId="{00000000-0000-0000-0000-000000000000}"/>
          </ac:spMkLst>
        </pc:spChg>
        <pc:spChg chg="mod">
          <ac:chgData name="Adrian Salguero" userId="f921b06be2346e4d" providerId="LiveId" clId="{42694335-63BB-46EC-AF38-63FE051D1C63}" dt="2026-06-15T23:11:47.935" v="5231" actId="1076"/>
          <ac:spMkLst>
            <pc:docMk/>
            <pc:sldMk cId="0" sldId="276"/>
            <ac:spMk id="302" creationId="{00000000-0000-0000-0000-000000000000}"/>
          </ac:spMkLst>
        </pc:spChg>
      </pc:sldChg>
      <pc:sldChg chg="addSp delSp modSp add mod">
        <pc:chgData name="Adrian Salguero" userId="f921b06be2346e4d" providerId="LiveId" clId="{42694335-63BB-46EC-AF38-63FE051D1C63}" dt="2026-06-22T04:29:29.817" v="5436" actId="1076"/>
        <pc:sldMkLst>
          <pc:docMk/>
          <pc:sldMk cId="0" sldId="280"/>
        </pc:sldMkLst>
        <pc:spChg chg="mod">
          <ac:chgData name="Adrian Salguero" userId="f921b06be2346e4d" providerId="LiveId" clId="{42694335-63BB-46EC-AF38-63FE051D1C63}" dt="2026-06-15T21:52:43.759" v="75" actId="1076"/>
          <ac:spMkLst>
            <pc:docMk/>
            <pc:sldMk cId="0" sldId="280"/>
            <ac:spMk id="128" creationId="{00000000-0000-0000-0000-000000000000}"/>
          </ac:spMkLst>
        </pc:spChg>
        <pc:spChg chg="del">
          <ac:chgData name="Adrian Salguero" userId="f921b06be2346e4d" providerId="LiveId" clId="{42694335-63BB-46EC-AF38-63FE051D1C63}" dt="2026-06-22T04:29:21.048" v="5434" actId="478"/>
          <ac:spMkLst>
            <pc:docMk/>
            <pc:sldMk cId="0" sldId="280"/>
            <ac:spMk id="129" creationId="{00000000-0000-0000-0000-000000000000}"/>
          </ac:spMkLst>
        </pc:spChg>
        <pc:picChg chg="add mod">
          <ac:chgData name="Adrian Salguero" userId="f921b06be2346e4d" providerId="LiveId" clId="{42694335-63BB-46EC-AF38-63FE051D1C63}" dt="2026-06-22T04:29:24.478" v="5435" actId="1076"/>
          <ac:picMkLst>
            <pc:docMk/>
            <pc:sldMk cId="0" sldId="280"/>
            <ac:picMk id="3" creationId="{EDCA3116-B190-049B-85FF-A2CDC05F4819}"/>
          </ac:picMkLst>
        </pc:picChg>
        <pc:picChg chg="mod">
          <ac:chgData name="Adrian Salguero" userId="f921b06be2346e4d" providerId="LiveId" clId="{42694335-63BB-46EC-AF38-63FE051D1C63}" dt="2026-06-22T04:29:15.893" v="5432" actId="1076"/>
          <ac:picMkLst>
            <pc:docMk/>
            <pc:sldMk cId="0" sldId="280"/>
            <ac:picMk id="130" creationId="{00000000-0000-0000-0000-000000000000}"/>
          </ac:picMkLst>
        </pc:picChg>
        <pc:picChg chg="mod">
          <ac:chgData name="Adrian Salguero" userId="f921b06be2346e4d" providerId="LiveId" clId="{42694335-63BB-46EC-AF38-63FE051D1C63}" dt="2026-06-22T04:29:29.817" v="5436" actId="1076"/>
          <ac:picMkLst>
            <pc:docMk/>
            <pc:sldMk cId="0" sldId="280"/>
            <ac:picMk id="131" creationId="{00000000-0000-0000-0000-000000000000}"/>
          </ac:picMkLst>
        </pc:picChg>
      </pc:sldChg>
      <pc:sldChg chg="modSp add mod">
        <pc:chgData name="Adrian Salguero" userId="f921b06be2346e4d" providerId="LiveId" clId="{42694335-63BB-46EC-AF38-63FE051D1C63}" dt="2026-06-22T04:26:52.843" v="5403" actId="20577"/>
        <pc:sldMkLst>
          <pc:docMk/>
          <pc:sldMk cId="0" sldId="281"/>
        </pc:sldMkLst>
        <pc:spChg chg="mod">
          <ac:chgData name="Adrian Salguero" userId="f921b06be2346e4d" providerId="LiveId" clId="{42694335-63BB-46EC-AF38-63FE051D1C63}" dt="2026-06-22T04:26:52.843" v="5403" actId="20577"/>
          <ac:spMkLst>
            <pc:docMk/>
            <pc:sldMk cId="0" sldId="281"/>
            <ac:spMk id="145" creationId="{00000000-0000-0000-0000-000000000000}"/>
          </ac:spMkLst>
        </pc:spChg>
      </pc:sldChg>
      <pc:sldChg chg="delSp modSp add mod">
        <pc:chgData name="Adrian Salguero" userId="f921b06be2346e4d" providerId="LiveId" clId="{42694335-63BB-46EC-AF38-63FE051D1C63}" dt="2026-06-15T22:02:13.008" v="426" actId="1076"/>
        <pc:sldMkLst>
          <pc:docMk/>
          <pc:sldMk cId="3756943545" sldId="283"/>
        </pc:sldMkLst>
        <pc:spChg chg="mod">
          <ac:chgData name="Adrian Salguero" userId="f921b06be2346e4d" providerId="LiveId" clId="{42694335-63BB-46EC-AF38-63FE051D1C63}" dt="2026-06-15T22:02:13.008" v="426" actId="1076"/>
          <ac:spMkLst>
            <pc:docMk/>
            <pc:sldMk cId="3756943545" sldId="283"/>
            <ac:spMk id="128" creationId="{94287DFF-9280-28E4-9570-18C6B1C834D9}"/>
          </ac:spMkLst>
        </pc:spChg>
      </pc:sldChg>
      <pc:sldChg chg="modSp add mod ord">
        <pc:chgData name="Adrian Salguero" userId="f921b06be2346e4d" providerId="LiveId" clId="{42694335-63BB-46EC-AF38-63FE051D1C63}" dt="2026-06-15T22:05:01.450" v="768"/>
        <pc:sldMkLst>
          <pc:docMk/>
          <pc:sldMk cId="3519930753" sldId="284"/>
        </pc:sldMkLst>
        <pc:spChg chg="mod">
          <ac:chgData name="Adrian Salguero" userId="f921b06be2346e4d" providerId="LiveId" clId="{42694335-63BB-46EC-AF38-63FE051D1C63}" dt="2026-06-15T22:04:56.611" v="764" actId="20577"/>
          <ac:spMkLst>
            <pc:docMk/>
            <pc:sldMk cId="3519930753" sldId="284"/>
            <ac:spMk id="128" creationId="{71887EA8-1627-C8AD-F342-34663EE11F23}"/>
          </ac:spMkLst>
        </pc:spChg>
      </pc:sldChg>
      <pc:sldChg chg="modSp add mod ord">
        <pc:chgData name="Adrian Salguero" userId="f921b06be2346e4d" providerId="LiveId" clId="{42694335-63BB-46EC-AF38-63FE051D1C63}" dt="2026-06-15T22:05:22.596" v="784" actId="20577"/>
        <pc:sldMkLst>
          <pc:docMk/>
          <pc:sldMk cId="3265424287" sldId="285"/>
        </pc:sldMkLst>
        <pc:spChg chg="mod">
          <ac:chgData name="Adrian Salguero" userId="f921b06be2346e4d" providerId="LiveId" clId="{42694335-63BB-46EC-AF38-63FE051D1C63}" dt="2026-06-15T22:05:22.596" v="784" actId="20577"/>
          <ac:spMkLst>
            <pc:docMk/>
            <pc:sldMk cId="3265424287" sldId="285"/>
            <ac:spMk id="128" creationId="{0F380D95-401B-FD31-D538-8DCBA5FD8CD3}"/>
          </ac:spMkLst>
        </pc:spChg>
      </pc:sldChg>
      <pc:sldChg chg="modSp add mod">
        <pc:chgData name="Adrian Salguero" userId="f921b06be2346e4d" providerId="LiveId" clId="{42694335-63BB-46EC-AF38-63FE051D1C63}" dt="2026-06-15T22:05:31.567" v="801" actId="20577"/>
        <pc:sldMkLst>
          <pc:docMk/>
          <pc:sldMk cId="894185362" sldId="286"/>
        </pc:sldMkLst>
        <pc:spChg chg="mod">
          <ac:chgData name="Adrian Salguero" userId="f921b06be2346e4d" providerId="LiveId" clId="{42694335-63BB-46EC-AF38-63FE051D1C63}" dt="2026-06-15T22:05:31.567" v="801" actId="20577"/>
          <ac:spMkLst>
            <pc:docMk/>
            <pc:sldMk cId="894185362" sldId="286"/>
            <ac:spMk id="128" creationId="{278B0B6F-E407-A2B1-87AC-129B5E8A2ED4}"/>
          </ac:spMkLst>
        </pc:spChg>
      </pc:sldChg>
      <pc:sldChg chg="addSp modSp add mod modAnim">
        <pc:chgData name="Adrian Salguero" userId="f921b06be2346e4d" providerId="LiveId" clId="{42694335-63BB-46EC-AF38-63FE051D1C63}" dt="2026-06-15T23:07:47.915" v="4770"/>
        <pc:sldMkLst>
          <pc:docMk/>
          <pc:sldMk cId="3874161981" sldId="288"/>
        </pc:sldMkLst>
        <pc:spChg chg="add mod">
          <ac:chgData name="Adrian Salguero" userId="f921b06be2346e4d" providerId="LiveId" clId="{42694335-63BB-46EC-AF38-63FE051D1C63}" dt="2026-06-15T23:07:20.538" v="4768" actId="20577"/>
          <ac:spMkLst>
            <pc:docMk/>
            <pc:sldMk cId="3874161981" sldId="288"/>
            <ac:spMk id="2" creationId="{33E1251D-3D92-69B3-7D63-CF66B0EF11D1}"/>
          </ac:spMkLst>
        </pc:spChg>
        <pc:spChg chg="mod">
          <ac:chgData name="Adrian Salguero" userId="f921b06be2346e4d" providerId="LiveId" clId="{42694335-63BB-46EC-AF38-63FE051D1C63}" dt="2026-06-15T23:02:50.780" v="4327" actId="20577"/>
          <ac:spMkLst>
            <pc:docMk/>
            <pc:sldMk cId="3874161981" sldId="288"/>
            <ac:spMk id="272" creationId="{B7DE22FA-7FC3-A1F6-2B65-EAB38B402434}"/>
          </ac:spMkLst>
        </pc:spChg>
        <pc:spChg chg="mod">
          <ac:chgData name="Adrian Salguero" userId="f921b06be2346e4d" providerId="LiveId" clId="{42694335-63BB-46EC-AF38-63FE051D1C63}" dt="2026-06-15T23:07:42.078" v="4769" actId="1076"/>
          <ac:spMkLst>
            <pc:docMk/>
            <pc:sldMk cId="3874161981" sldId="288"/>
            <ac:spMk id="273" creationId="{D2901684-B9B2-EE1F-3412-A96D3B7E2AC5}"/>
          </ac:spMkLst>
        </pc:spChg>
      </pc:sldChg>
      <pc:sldChg chg="addSp delSp modSp add mod delAnim modAnim">
        <pc:chgData name="Adrian Salguero" userId="f921b06be2346e4d" providerId="LiveId" clId="{42694335-63BB-46EC-AF38-63FE051D1C63}" dt="2026-06-15T23:06:24.744" v="4737" actId="20577"/>
        <pc:sldMkLst>
          <pc:docMk/>
          <pc:sldMk cId="1601390501" sldId="289"/>
        </pc:sldMkLst>
        <pc:spChg chg="mod">
          <ac:chgData name="Adrian Salguero" userId="f921b06be2346e4d" providerId="LiveId" clId="{42694335-63BB-46EC-AF38-63FE051D1C63}" dt="2026-06-15T23:04:06.803" v="4454" actId="1076"/>
          <ac:spMkLst>
            <pc:docMk/>
            <pc:sldMk cId="1601390501" sldId="289"/>
            <ac:spMk id="272" creationId="{576FD87F-FA99-2483-6282-103FEC9A148A}"/>
          </ac:spMkLst>
        </pc:spChg>
        <pc:spChg chg="mod">
          <ac:chgData name="Adrian Salguero" userId="f921b06be2346e4d" providerId="LiveId" clId="{42694335-63BB-46EC-AF38-63FE051D1C63}" dt="2026-06-15T23:06:24.744" v="4737" actId="20577"/>
          <ac:spMkLst>
            <pc:docMk/>
            <pc:sldMk cId="1601390501" sldId="289"/>
            <ac:spMk id="273" creationId="{47F16333-F765-967B-1E75-A2C22F68186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627525889d_0_10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627525889d_0_10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27525889d_0_10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27525889d_0_10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627525889d_0_1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627525889d_0_10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627525889d_0_1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627525889d_0_1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627525889d_0_1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627525889d_0_1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627525889d_0_1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627525889d_0_1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27525889d_0_10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27525889d_0_10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627525889d_0_1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627525889d_0_1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627525889d_0_1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627525889d_0_1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>
          <a:extLst>
            <a:ext uri="{FF2B5EF4-FFF2-40B4-BE49-F238E27FC236}">
              <a16:creationId xmlns:a16="http://schemas.microsoft.com/office/drawing/2014/main" id="{630803EA-7F16-A398-CB51-167794BBD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627525889d_0_1141:notes">
            <a:extLst>
              <a:ext uri="{FF2B5EF4-FFF2-40B4-BE49-F238E27FC236}">
                <a16:creationId xmlns:a16="http://schemas.microsoft.com/office/drawing/2014/main" id="{137F01D0-2A31-D24C-74EA-276C5C3E46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627525889d_0_1141:notes">
            <a:extLst>
              <a:ext uri="{FF2B5EF4-FFF2-40B4-BE49-F238E27FC236}">
                <a16:creationId xmlns:a16="http://schemas.microsoft.com/office/drawing/2014/main" id="{BE61E5E2-A821-8DD8-56DD-D5A53C66EC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0142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627525889d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627525889d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>
          <a:extLst>
            <a:ext uri="{FF2B5EF4-FFF2-40B4-BE49-F238E27FC236}">
              <a16:creationId xmlns:a16="http://schemas.microsoft.com/office/drawing/2014/main" id="{F6A99E21-B4CA-8C7A-1F23-B2A891685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627525889d_0_1141:notes">
            <a:extLst>
              <a:ext uri="{FF2B5EF4-FFF2-40B4-BE49-F238E27FC236}">
                <a16:creationId xmlns:a16="http://schemas.microsoft.com/office/drawing/2014/main" id="{5452D0F3-1206-740A-D848-87843B8C46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627525889d_0_1141:notes">
            <a:extLst>
              <a:ext uri="{FF2B5EF4-FFF2-40B4-BE49-F238E27FC236}">
                <a16:creationId xmlns:a16="http://schemas.microsoft.com/office/drawing/2014/main" id="{A7CA3D60-62B3-5A96-759A-7DD7B213DF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6462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627525889d_0_1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627525889d_0_1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627525889d_0_1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627525889d_0_1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627525889d_0_1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627525889d_0_1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27525889d_0_10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27525889d_0_10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9780D36C-3167-E264-0D9A-4D4DACC73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>
            <a:extLst>
              <a:ext uri="{FF2B5EF4-FFF2-40B4-BE49-F238E27FC236}">
                <a16:creationId xmlns:a16="http://schemas.microsoft.com/office/drawing/2014/main" id="{9D497303-80C0-A957-B52C-48535CE25D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>
            <a:extLst>
              <a:ext uri="{FF2B5EF4-FFF2-40B4-BE49-F238E27FC236}">
                <a16:creationId xmlns:a16="http://schemas.microsoft.com/office/drawing/2014/main" id="{06C40798-1D79-AC4A-F83B-00847125C7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1147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0B0B2523-F70F-63E4-10B8-1B2555C08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>
            <a:extLst>
              <a:ext uri="{FF2B5EF4-FFF2-40B4-BE49-F238E27FC236}">
                <a16:creationId xmlns:a16="http://schemas.microsoft.com/office/drawing/2014/main" id="{9C6D53C9-BF2A-50DA-0100-1B53996085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>
            <a:extLst>
              <a:ext uri="{FF2B5EF4-FFF2-40B4-BE49-F238E27FC236}">
                <a16:creationId xmlns:a16="http://schemas.microsoft.com/office/drawing/2014/main" id="{80B20996-91E3-3B09-0B6F-344AAA4A59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639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FD75A2FE-87DE-FD12-8CE7-4F77A4116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>
            <a:extLst>
              <a:ext uri="{FF2B5EF4-FFF2-40B4-BE49-F238E27FC236}">
                <a16:creationId xmlns:a16="http://schemas.microsoft.com/office/drawing/2014/main" id="{E286001D-FC39-C95E-26D6-09B437DADD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>
            <a:extLst>
              <a:ext uri="{FF2B5EF4-FFF2-40B4-BE49-F238E27FC236}">
                <a16:creationId xmlns:a16="http://schemas.microsoft.com/office/drawing/2014/main" id="{02EB9225-F032-1CDA-7094-1996331C3B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2367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DBA2B008-C92B-6BF5-78DA-994BF4406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>
            <a:extLst>
              <a:ext uri="{FF2B5EF4-FFF2-40B4-BE49-F238E27FC236}">
                <a16:creationId xmlns:a16="http://schemas.microsoft.com/office/drawing/2014/main" id="{9D20949E-AF11-2EA6-577D-1C22D5A110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>
            <a:extLst>
              <a:ext uri="{FF2B5EF4-FFF2-40B4-BE49-F238E27FC236}">
                <a16:creationId xmlns:a16="http://schemas.microsoft.com/office/drawing/2014/main" id="{01A0A421-C995-C1E7-4D69-6B7ACB8D6A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6458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627525889d_0_10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627525889d_0_10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87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s.uw.edu/16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ourses.cs.washington.edu/courses/cse163/26s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s.uw.edu/16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60/26su/syllabus/#permitted-and-prohibited-action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a.mit.edu/people/mres/overview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63/26su/office_hours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maps/#!/cs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918792" y="1277153"/>
            <a:ext cx="5306400" cy="20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Welcome to CSE 160: Data Programming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Summer 2026</a:t>
            </a:r>
            <a:endParaRPr sz="2200" dirty="0"/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545" y="3216745"/>
            <a:ext cx="1736837" cy="1926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7532" y="3311753"/>
            <a:ext cx="372892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CA3116-B190-049B-85FF-A2CDC05F48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6246" y="3311753"/>
            <a:ext cx="2012193" cy="15185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 txBox="1">
            <a:spLocks noGrp="1"/>
          </p:cNvSpPr>
          <p:nvPr>
            <p:ph type="title"/>
          </p:nvPr>
        </p:nvSpPr>
        <p:spPr>
          <a:xfrm>
            <a:off x="819150" y="430975"/>
            <a:ext cx="7505700" cy="6844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Prerequisite Knowledge</a:t>
            </a:r>
            <a:endParaRPr dirty="0"/>
          </a:p>
        </p:txBody>
      </p:sp>
      <p:sp>
        <p:nvSpPr>
          <p:cNvPr id="175" name="Google Shape;175;p18"/>
          <p:cNvSpPr txBox="1">
            <a:spLocks noGrp="1"/>
          </p:cNvSpPr>
          <p:nvPr>
            <p:ph type="body" idx="1"/>
          </p:nvPr>
        </p:nvSpPr>
        <p:spPr>
          <a:xfrm>
            <a:off x="819150" y="1004469"/>
            <a:ext cx="7505700" cy="37080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There are no prerequisites for this course!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We do assume that you are familiar with high school math and basic computer usage (e.g. running apps, editing files, etc.)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We assume everyone has </a:t>
            </a:r>
            <a:r>
              <a:rPr lang="en" b="1" i="1" dirty="0"/>
              <a:t>zero</a:t>
            </a:r>
            <a:r>
              <a:rPr lang="en" i="1" dirty="0"/>
              <a:t> prior programming experience</a:t>
            </a:r>
            <a:endParaRPr i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If you have already taken CSE 143 or CSE 123, you cannot receive credit for this course!</a:t>
            </a:r>
            <a:endParaRPr b="1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dirty="0"/>
              <a:t>I encourage you to enroll in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CSE 163</a:t>
            </a:r>
            <a:r>
              <a:rPr lang="en" dirty="0"/>
              <a:t> instead.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If you’ve taken CSE 122</a:t>
            </a:r>
            <a:r>
              <a:rPr lang="en" dirty="0"/>
              <a:t>, you can still receive credit but in my opinion you are too advanced for this course.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If you already have extensive knowledge in Python or another programming language (such as Java or C), you should take </a:t>
            </a:r>
            <a:r>
              <a:rPr lang="en" u="sng" dirty="0">
                <a:hlinkClick r:id="rId4"/>
              </a:rPr>
              <a:t>CSE 163!</a:t>
            </a:r>
            <a:endParaRPr u="sng" dirty="0"/>
          </a:p>
        </p:txBody>
      </p:sp>
      <p:sp>
        <p:nvSpPr>
          <p:cNvPr id="176" name="Google Shape;176;p1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"/>
          <p:cNvSpPr txBox="1">
            <a:spLocks noGrp="1"/>
          </p:cNvSpPr>
          <p:nvPr>
            <p:ph type="title"/>
          </p:nvPr>
        </p:nvSpPr>
        <p:spPr>
          <a:xfrm>
            <a:off x="819150" y="576560"/>
            <a:ext cx="7505700" cy="7043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Course Website</a:t>
            </a:r>
            <a:endParaRPr dirty="0"/>
          </a:p>
        </p:txBody>
      </p:sp>
      <p:sp>
        <p:nvSpPr>
          <p:cNvPr id="201" name="Google Shape;201;p21"/>
          <p:cNvSpPr txBox="1">
            <a:spLocks noGrp="1"/>
          </p:cNvSpPr>
          <p:nvPr>
            <p:ph type="body" idx="1"/>
          </p:nvPr>
        </p:nvSpPr>
        <p:spPr>
          <a:xfrm>
            <a:off x="2114550" y="2070371"/>
            <a:ext cx="4914900" cy="1002758"/>
          </a:xfrm>
          <a:prstGeom prst="rect">
            <a:avLst/>
          </a:prstGeom>
          <a:solidFill>
            <a:srgbClr val="D0E0E3"/>
          </a:solidFill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400" b="1" u="sng" dirty="0">
                <a:solidFill>
                  <a:schemeClr val="hlink"/>
                </a:solidFill>
                <a:hlinkClick r:id="rId3"/>
              </a:rPr>
              <a:t>cs.uw.edu/160</a:t>
            </a:r>
            <a:r>
              <a:rPr lang="en" sz="3400" b="1" dirty="0"/>
              <a:t> </a:t>
            </a:r>
            <a:endParaRPr sz="3400" b="1" dirty="0"/>
          </a:p>
        </p:txBody>
      </p:sp>
      <p:sp>
        <p:nvSpPr>
          <p:cNvPr id="206" name="Google Shape;206;p2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" name="Google Shape;201;p21">
            <a:extLst>
              <a:ext uri="{FF2B5EF4-FFF2-40B4-BE49-F238E27FC236}">
                <a16:creationId xmlns:a16="http://schemas.microsoft.com/office/drawing/2014/main" id="{60D782D0-3993-B763-6AEE-500845D5A7D7}"/>
              </a:ext>
            </a:extLst>
          </p:cNvPr>
          <p:cNvSpPr txBox="1">
            <a:spLocks/>
          </p:cNvSpPr>
          <p:nvPr/>
        </p:nvSpPr>
        <p:spPr>
          <a:xfrm>
            <a:off x="1575566" y="3633784"/>
            <a:ext cx="5992867" cy="10027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○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■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○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■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○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■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Aft>
                <a:spcPts val="1200"/>
              </a:spcAft>
              <a:buFont typeface="Calibri"/>
              <a:buNone/>
            </a:pPr>
            <a:r>
              <a:rPr lang="en-US" sz="3400" b="1" dirty="0"/>
              <a:t>We do NOT use Canvas in this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"/>
          <p:cNvSpPr txBox="1">
            <a:spLocks noGrp="1"/>
          </p:cNvSpPr>
          <p:nvPr>
            <p:ph type="title"/>
          </p:nvPr>
        </p:nvSpPr>
        <p:spPr>
          <a:xfrm>
            <a:off x="819150" y="2839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Course Tools</a:t>
            </a:r>
            <a:endParaRPr/>
          </a:p>
        </p:txBody>
      </p:sp>
      <p:sp>
        <p:nvSpPr>
          <p:cNvPr id="213" name="Google Shape;213;p22"/>
          <p:cNvSpPr txBox="1">
            <a:spLocks noGrp="1"/>
          </p:cNvSpPr>
          <p:nvPr>
            <p:ph type="body" idx="1"/>
          </p:nvPr>
        </p:nvSpPr>
        <p:spPr>
          <a:xfrm>
            <a:off x="293513" y="2740576"/>
            <a:ext cx="22350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Ed</a:t>
            </a:r>
            <a:endParaRPr b="1" dirty="0"/>
          </a:p>
          <a:p>
            <a:pPr marL="457200" lvl="0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Announcements</a:t>
            </a: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Q&amp;A</a:t>
            </a:r>
            <a:endParaRPr sz="1600" dirty="0"/>
          </a:p>
        </p:txBody>
      </p:sp>
      <p:sp>
        <p:nvSpPr>
          <p:cNvPr id="214" name="Google Shape;214;p2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215" name="Google Shape;2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257" y="1229601"/>
            <a:ext cx="1412975" cy="141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6890" y="1269437"/>
            <a:ext cx="1832651" cy="1209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2"/>
          <p:cNvSpPr txBox="1">
            <a:spLocks noGrp="1"/>
          </p:cNvSpPr>
          <p:nvPr>
            <p:ph type="body" idx="1"/>
          </p:nvPr>
        </p:nvSpPr>
        <p:spPr>
          <a:xfrm>
            <a:off x="6616890" y="2357222"/>
            <a:ext cx="1892700" cy="16743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Gradescope</a:t>
            </a:r>
            <a:endParaRPr b="1" dirty="0"/>
          </a:p>
          <a:p>
            <a:pPr marL="457200" lvl="0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Assignment submissions, grades, and feedback</a:t>
            </a:r>
            <a:endParaRPr sz="1600" dirty="0"/>
          </a:p>
        </p:txBody>
      </p:sp>
      <p:pic>
        <p:nvPicPr>
          <p:cNvPr id="220" name="Google Shape;22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5953" y="1042712"/>
            <a:ext cx="995280" cy="995263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2"/>
          <p:cNvSpPr txBox="1">
            <a:spLocks noGrp="1"/>
          </p:cNvSpPr>
          <p:nvPr>
            <p:ph type="body" idx="1"/>
          </p:nvPr>
        </p:nvSpPr>
        <p:spPr>
          <a:xfrm>
            <a:off x="2499274" y="2704588"/>
            <a:ext cx="2067000" cy="15521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/>
              <a:t>JupyterHub</a:t>
            </a:r>
            <a:endParaRPr b="1" dirty="0"/>
          </a:p>
          <a:p>
            <a:pPr marL="457200" lvl="0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Coding environment</a:t>
            </a:r>
          </a:p>
          <a:p>
            <a:pPr marL="457200" lvl="0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No need to install anything!</a:t>
            </a:r>
            <a:endParaRPr sz="1600" dirty="0"/>
          </a:p>
        </p:txBody>
      </p:sp>
      <p:pic>
        <p:nvPicPr>
          <p:cNvPr id="222" name="Google Shape;22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05953" y="2165276"/>
            <a:ext cx="954600" cy="9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JupyterHub | Cuahsi.org">
            <a:extLst>
              <a:ext uri="{FF2B5EF4-FFF2-40B4-BE49-F238E27FC236}">
                <a16:creationId xmlns:a16="http://schemas.microsoft.com/office/drawing/2014/main" id="{CD43939B-7FBB-8A5F-0B91-0CD35A25AE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2358" y="1157133"/>
            <a:ext cx="2640832" cy="1600667"/>
          </a:xfrm>
          <a:prstGeom prst="rect">
            <a:avLst/>
          </a:prstGeom>
        </p:spPr>
      </p:pic>
      <p:sp>
        <p:nvSpPr>
          <p:cNvPr id="5" name="Google Shape;221;p22">
            <a:extLst>
              <a:ext uri="{FF2B5EF4-FFF2-40B4-BE49-F238E27FC236}">
                <a16:creationId xmlns:a16="http://schemas.microsoft.com/office/drawing/2014/main" id="{A22E8BF0-5785-EFD6-8AF1-491C89B9586C}"/>
              </a:ext>
            </a:extLst>
          </p:cNvPr>
          <p:cNvSpPr txBox="1">
            <a:spLocks/>
          </p:cNvSpPr>
          <p:nvPr/>
        </p:nvSpPr>
        <p:spPr>
          <a:xfrm>
            <a:off x="4591707" y="3251551"/>
            <a:ext cx="2328483" cy="1385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○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■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○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■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○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■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buFont typeface="Calibri"/>
              <a:buNone/>
            </a:pPr>
            <a:r>
              <a:rPr lang="en-US" b="1" dirty="0"/>
              <a:t>Anaconda/VS Code</a:t>
            </a:r>
          </a:p>
          <a:p>
            <a:pPr indent="-330200">
              <a:lnSpc>
                <a:spcPct val="100000"/>
              </a:lnSpc>
              <a:spcBef>
                <a:spcPts val="1200"/>
              </a:spcBef>
              <a:buSzPts val="1600"/>
            </a:pPr>
            <a:r>
              <a:rPr lang="en-US" sz="1600" dirty="0"/>
              <a:t>[Optional] Coding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 build="p"/>
      <p:bldP spid="219" grpId="0" build="p"/>
      <p:bldP spid="221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4"/>
          <p:cNvSpPr txBox="1">
            <a:spLocks noGrp="1"/>
          </p:cNvSpPr>
          <p:nvPr>
            <p:ph type="title"/>
          </p:nvPr>
        </p:nvSpPr>
        <p:spPr>
          <a:xfrm>
            <a:off x="819150" y="397375"/>
            <a:ext cx="7505700" cy="6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Grade Breakdown</a:t>
            </a:r>
            <a:endParaRPr/>
          </a:p>
        </p:txBody>
      </p:sp>
      <p:sp>
        <p:nvSpPr>
          <p:cNvPr id="236" name="Google Shape;236;p2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aphicFrame>
        <p:nvGraphicFramePr>
          <p:cNvPr id="237" name="Google Shape;237;p24"/>
          <p:cNvGraphicFramePr/>
          <p:nvPr>
            <p:extLst>
              <p:ext uri="{D42A27DB-BD31-4B8C-83A1-F6EECF244321}">
                <p14:modId xmlns:p14="http://schemas.microsoft.com/office/powerpoint/2010/main" val="3638563245"/>
              </p:ext>
            </p:extLst>
          </p:nvPr>
        </p:nvGraphicFramePr>
        <p:xfrm>
          <a:off x="952500" y="1619250"/>
          <a:ext cx="7239000" cy="2042010"/>
        </p:xfrm>
        <a:graphic>
          <a:graphicData uri="http://schemas.openxmlformats.org/drawingml/2006/table">
            <a:tbl>
              <a:tblPr>
                <a:noFill/>
                <a:tableStyleId>{FD8A0A76-F958-4780-8047-34CBA4738A5B}</a:tableStyleId>
              </a:tblPr>
              <a:tblGrid>
                <a:gridCol w="504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9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Category</a:t>
                      </a:r>
                      <a:endParaRPr sz="18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Weight</a:t>
                      </a:r>
                      <a:endParaRPr sz="18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Homework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30%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Midterm Exam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30%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Final Exam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30%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Participation (Written Check-ins + Coding Practice)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10%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5"/>
          <p:cNvSpPr txBox="1">
            <a:spLocks noGrp="1"/>
          </p:cNvSpPr>
          <p:nvPr>
            <p:ph type="title"/>
          </p:nvPr>
        </p:nvSpPr>
        <p:spPr>
          <a:xfrm>
            <a:off x="819150" y="624770"/>
            <a:ext cx="7505700" cy="7113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 Grading Policy</a:t>
            </a:r>
            <a:endParaRPr dirty="0"/>
          </a:p>
        </p:txBody>
      </p:sp>
      <p:sp>
        <p:nvSpPr>
          <p:cNvPr id="243" name="Google Shape;243;p25"/>
          <p:cNvSpPr txBox="1">
            <a:spLocks noGrp="1"/>
          </p:cNvSpPr>
          <p:nvPr>
            <p:ph type="body" idx="1"/>
          </p:nvPr>
        </p:nvSpPr>
        <p:spPr>
          <a:xfrm>
            <a:off x="819150" y="1535002"/>
            <a:ext cx="7505700" cy="27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Sometimes when we take an exam, we don’t give it our best shot or we wish we could have done better. Therefore in this class has the following policy: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If your final exam score is </a:t>
            </a:r>
            <a:r>
              <a:rPr lang="en" b="1" u="sng" dirty="0"/>
              <a:t>higher</a:t>
            </a:r>
            <a:r>
              <a:rPr lang="en" dirty="0"/>
              <a:t> than your midterm score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→ Your final exam score </a:t>
            </a:r>
            <a:r>
              <a:rPr lang="en" b="1" dirty="0"/>
              <a:t>replaces</a:t>
            </a:r>
            <a:r>
              <a:rPr lang="en" dirty="0"/>
              <a:t> your midterm score.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If your final exam score is </a:t>
            </a:r>
            <a:r>
              <a:rPr lang="en" b="1" u="sng" dirty="0"/>
              <a:t>lower or the same</a:t>
            </a:r>
            <a:r>
              <a:rPr lang="en" dirty="0"/>
              <a:t> as your midterm score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→ Your midterm score </a:t>
            </a:r>
            <a:r>
              <a:rPr lang="en" b="1" dirty="0"/>
              <a:t>remains unchanged.</a:t>
            </a:r>
            <a:endParaRPr b="1" dirty="0"/>
          </a:p>
        </p:txBody>
      </p:sp>
      <p:sp>
        <p:nvSpPr>
          <p:cNvPr id="244" name="Google Shape;244;p2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6"/>
          <p:cNvSpPr txBox="1">
            <a:spLocks noGrp="1"/>
          </p:cNvSpPr>
          <p:nvPr>
            <p:ph type="title"/>
          </p:nvPr>
        </p:nvSpPr>
        <p:spPr>
          <a:xfrm>
            <a:off x="819150" y="3962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Course Grades</a:t>
            </a:r>
            <a:endParaRPr dirty="0"/>
          </a:p>
        </p:txBody>
      </p:sp>
      <p:sp>
        <p:nvSpPr>
          <p:cNvPr id="250" name="Google Shape;250;p26"/>
          <p:cNvSpPr txBox="1">
            <a:spLocks noGrp="1"/>
          </p:cNvSpPr>
          <p:nvPr>
            <p:ph type="body" idx="1"/>
          </p:nvPr>
        </p:nvSpPr>
        <p:spPr>
          <a:xfrm>
            <a:off x="819150" y="981403"/>
            <a:ext cx="7505700" cy="14504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 dirty="0"/>
              <a:t>The following are minimum GPA guarantees - grade can always (and are usually) higher than minimum guarantee 😊. 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 b="1" u="sng" dirty="0"/>
              <a:t>Example</a:t>
            </a:r>
            <a:r>
              <a:rPr lang="en" sz="1400" dirty="0"/>
              <a:t>: You earn a 95% in the course, that doesn’t mean you can only get a 3.5. This only means </a:t>
            </a:r>
            <a:r>
              <a:rPr lang="en" sz="1400" b="1" i="1" dirty="0"/>
              <a:t>you can’t get anything lower than a 3.5</a:t>
            </a:r>
            <a:endParaRPr sz="1400" b="1" i="1" dirty="0"/>
          </a:p>
        </p:txBody>
      </p:sp>
      <p:sp>
        <p:nvSpPr>
          <p:cNvPr id="251" name="Google Shape;251;p2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aphicFrame>
        <p:nvGraphicFramePr>
          <p:cNvPr id="252" name="Google Shape;252;p26"/>
          <p:cNvGraphicFramePr/>
          <p:nvPr>
            <p:extLst>
              <p:ext uri="{D42A27DB-BD31-4B8C-83A1-F6EECF244321}">
                <p14:modId xmlns:p14="http://schemas.microsoft.com/office/powerpoint/2010/main" val="2937587573"/>
              </p:ext>
            </p:extLst>
          </p:nvPr>
        </p:nvGraphicFramePr>
        <p:xfrm>
          <a:off x="952500" y="2332728"/>
          <a:ext cx="7239000" cy="2407740"/>
        </p:xfrm>
        <a:graphic>
          <a:graphicData uri="http://schemas.openxmlformats.org/drawingml/2006/table">
            <a:tbl>
              <a:tblPr>
                <a:noFill/>
                <a:tableStyleId>{FD8A0A76-F958-4780-8047-34CBA4738A5B}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Percent Earned</a:t>
                      </a:r>
                      <a:endParaRPr sz="16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Course Grade</a:t>
                      </a:r>
                      <a:endParaRPr sz="16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95 - 100%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&gt;= 3.5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85 - 95%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&gt;= 3.0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75 - 85%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&gt;= 2.5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65 - 75%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&gt;= 2.0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50 - 65%</a:t>
                      </a: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&gt;= 0.7</a:t>
                      </a: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0"/>
          <p:cNvSpPr txBox="1">
            <a:spLocks noGrp="1"/>
          </p:cNvSpPr>
          <p:nvPr>
            <p:ph type="title"/>
          </p:nvPr>
        </p:nvSpPr>
        <p:spPr>
          <a:xfrm>
            <a:off x="819150" y="330125"/>
            <a:ext cx="7505700" cy="6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Course Components</a:t>
            </a:r>
            <a:endParaRPr/>
          </a:p>
        </p:txBody>
      </p:sp>
      <p:sp>
        <p:nvSpPr>
          <p:cNvPr id="190" name="Google Shape;190;p20"/>
          <p:cNvSpPr txBox="1">
            <a:spLocks noGrp="1"/>
          </p:cNvSpPr>
          <p:nvPr>
            <p:ph type="body" idx="1"/>
          </p:nvPr>
        </p:nvSpPr>
        <p:spPr>
          <a:xfrm>
            <a:off x="349153" y="1187606"/>
            <a:ext cx="2524382" cy="14821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u="sng" dirty="0"/>
              <a:t>Lectures</a:t>
            </a:r>
            <a:endParaRPr sz="1600" b="1" u="sng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400" dirty="0"/>
              <a:t>Introduce concepts, practice ideas, discuss applications</a:t>
            </a:r>
            <a:endParaRPr sz="14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400" dirty="0"/>
              <a:t>Recorded </a:t>
            </a:r>
            <a:r>
              <a:rPr lang="en" sz="1400" dirty="0">
                <a:solidFill>
                  <a:srgbClr val="000000"/>
                </a:solidFill>
              </a:rPr>
              <a:t>🎥</a:t>
            </a:r>
            <a:endParaRPr sz="1400" dirty="0"/>
          </a:p>
        </p:txBody>
      </p:sp>
      <p:sp>
        <p:nvSpPr>
          <p:cNvPr id="191" name="Google Shape;191;p20"/>
          <p:cNvSpPr txBox="1">
            <a:spLocks noGrp="1"/>
          </p:cNvSpPr>
          <p:nvPr>
            <p:ph type="body" idx="1"/>
          </p:nvPr>
        </p:nvSpPr>
        <p:spPr>
          <a:xfrm>
            <a:off x="5813959" y="1187606"/>
            <a:ext cx="2869275" cy="18396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u="sng" dirty="0"/>
              <a:t>Sections</a:t>
            </a:r>
            <a:endParaRPr sz="1600" b="1" u="sng" dirty="0"/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400" dirty="0"/>
              <a:t>Held in person</a:t>
            </a:r>
            <a:endParaRPr sz="14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400" dirty="0"/>
              <a:t>More practice, reviews, and </a:t>
            </a:r>
            <a:r>
              <a:rPr lang="en" sz="1400" b="1" dirty="0"/>
              <a:t>written check-ins</a:t>
            </a:r>
            <a:endParaRPr sz="1400" b="1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400" dirty="0"/>
              <a:t>TA-led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>
                <a:solidFill>
                  <a:srgbClr val="000000"/>
                </a:solidFill>
              </a:rPr>
              <a:t>🚨 </a:t>
            </a:r>
            <a:r>
              <a:rPr lang="en" sz="1400" b="1" dirty="0">
                <a:solidFill>
                  <a:srgbClr val="000000"/>
                </a:solidFill>
              </a:rPr>
              <a:t>Not Recorded!</a:t>
            </a:r>
            <a:r>
              <a:rPr lang="en" sz="1400" dirty="0">
                <a:solidFill>
                  <a:srgbClr val="000000"/>
                </a:solidFill>
              </a:rPr>
              <a:t> 🚨</a:t>
            </a:r>
            <a:endParaRPr sz="1400" dirty="0"/>
          </a:p>
        </p:txBody>
      </p:sp>
      <p:sp>
        <p:nvSpPr>
          <p:cNvPr id="192" name="Google Shape;192;p20"/>
          <p:cNvSpPr txBox="1">
            <a:spLocks noGrp="1"/>
          </p:cNvSpPr>
          <p:nvPr>
            <p:ph type="body" idx="1"/>
          </p:nvPr>
        </p:nvSpPr>
        <p:spPr>
          <a:xfrm>
            <a:off x="266384" y="2880184"/>
            <a:ext cx="2524382" cy="147478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 dirty="0"/>
              <a:t>Homework</a:t>
            </a:r>
            <a:endParaRPr sz="1600" b="1" u="sng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400" dirty="0"/>
              <a:t>Programming in Python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400" dirty="0"/>
              <a:t>Structured Assignments</a:t>
            </a:r>
            <a:endParaRPr sz="14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400" dirty="0"/>
              <a:t>Applying &amp; Implementing course concepts</a:t>
            </a:r>
            <a:endParaRPr sz="1400" dirty="0"/>
          </a:p>
        </p:txBody>
      </p:sp>
      <p:sp>
        <p:nvSpPr>
          <p:cNvPr id="193" name="Google Shape;193;p20"/>
          <p:cNvSpPr txBox="1">
            <a:spLocks noGrp="1"/>
          </p:cNvSpPr>
          <p:nvPr>
            <p:ph type="body" idx="1"/>
          </p:nvPr>
        </p:nvSpPr>
        <p:spPr>
          <a:xfrm>
            <a:off x="2726716" y="2880184"/>
            <a:ext cx="3288000" cy="16851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u="sng" dirty="0"/>
              <a:t>Coding Practice</a:t>
            </a:r>
            <a:endParaRPr sz="1600" b="1" u="sng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400" dirty="0"/>
              <a:t>Meant to give you more practice with Python fundamentals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400" dirty="0"/>
              <a:t>Smaller programming questions 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400" dirty="0"/>
              <a:t>Creative components</a:t>
            </a:r>
            <a:endParaRPr sz="1400" dirty="0"/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5886616" y="2879782"/>
            <a:ext cx="2723963" cy="14238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u="sng" dirty="0"/>
              <a:t>Exams</a:t>
            </a:r>
            <a:endParaRPr sz="1600" b="1" u="sng" dirty="0"/>
          </a:p>
          <a:p>
            <a:pPr lvl="0" indent="-330200">
              <a:spcBef>
                <a:spcPts val="1200"/>
              </a:spcBef>
              <a:buSzPts val="1600"/>
            </a:pPr>
            <a:r>
              <a:rPr lang="en-US" sz="1400" dirty="0"/>
              <a:t>One </a:t>
            </a:r>
            <a:r>
              <a:rPr lang="en-US" sz="1400" b="1" dirty="0"/>
              <a:t>midterm exam (July 20)</a:t>
            </a:r>
          </a:p>
          <a:p>
            <a:pPr lvl="0" indent="-330200">
              <a:buSzPts val="1600"/>
            </a:pPr>
            <a:r>
              <a:rPr lang="en-US" sz="1400" dirty="0"/>
              <a:t>One </a:t>
            </a:r>
            <a:r>
              <a:rPr lang="en-US" sz="1400" b="1" dirty="0"/>
              <a:t>final exam (August 21)</a:t>
            </a: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4" name="Google Shape;191;p20">
            <a:extLst>
              <a:ext uri="{FF2B5EF4-FFF2-40B4-BE49-F238E27FC236}">
                <a16:creationId xmlns:a16="http://schemas.microsoft.com/office/drawing/2014/main" id="{5937EEA2-18F9-5A8B-171F-5BE09720F9E8}"/>
              </a:ext>
            </a:extLst>
          </p:cNvPr>
          <p:cNvSpPr txBox="1">
            <a:spLocks/>
          </p:cNvSpPr>
          <p:nvPr/>
        </p:nvSpPr>
        <p:spPr>
          <a:xfrm>
            <a:off x="2726716" y="1207487"/>
            <a:ext cx="3159900" cy="1641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○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■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○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■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○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■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Font typeface="Calibri"/>
              <a:buNone/>
            </a:pPr>
            <a:r>
              <a:rPr lang="en-US" sz="1600" b="1" u="sng" dirty="0"/>
              <a:t>Written Check-Ins</a:t>
            </a:r>
          </a:p>
          <a:p>
            <a:pPr indent="-330200">
              <a:spcBef>
                <a:spcPts val="1200"/>
              </a:spcBef>
              <a:buSzPts val="1600"/>
            </a:pPr>
            <a:r>
              <a:rPr lang="en-US" sz="1400" dirty="0"/>
              <a:t>Started in section, due the day after section!</a:t>
            </a:r>
          </a:p>
          <a:p>
            <a:pPr indent="-317500">
              <a:buSzPts val="1400"/>
            </a:pPr>
            <a:r>
              <a:rPr lang="en-US" sz="1400" dirty="0">
                <a:solidFill>
                  <a:srgbClr val="000000"/>
                </a:solidFill>
              </a:rPr>
              <a:t>Additional conceptual practice questions</a:t>
            </a:r>
            <a:endParaRPr lang="en-US" sz="1400" dirty="0"/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AF03970B-CE68-4427-B231-16B4BA7F20C6}"/>
              </a:ext>
            </a:extLst>
          </p:cNvPr>
          <p:cNvSpPr/>
          <p:nvPr/>
        </p:nvSpPr>
        <p:spPr>
          <a:xfrm flipH="1">
            <a:off x="1466462" y="4354966"/>
            <a:ext cx="1194238" cy="539968"/>
          </a:xfrm>
          <a:prstGeom prst="bentUp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Google Shape;201;p21">
            <a:extLst>
              <a:ext uri="{FF2B5EF4-FFF2-40B4-BE49-F238E27FC236}">
                <a16:creationId xmlns:a16="http://schemas.microsoft.com/office/drawing/2014/main" id="{EAA67F1E-14F7-4577-4EA0-D72584400C38}"/>
              </a:ext>
            </a:extLst>
          </p:cNvPr>
          <p:cNvSpPr txBox="1">
            <a:spLocks/>
          </p:cNvSpPr>
          <p:nvPr/>
        </p:nvSpPr>
        <p:spPr>
          <a:xfrm>
            <a:off x="2707008" y="4386631"/>
            <a:ext cx="4064281" cy="550637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○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■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○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■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○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■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1200"/>
              </a:spcAft>
              <a:buFont typeface="Calibri"/>
              <a:buNone/>
            </a:pPr>
            <a:r>
              <a:rPr lang="en-US" sz="1200" b="1" dirty="0"/>
              <a:t>ONLY </a:t>
            </a:r>
            <a:r>
              <a:rPr lang="en-US" sz="1200" b="1" u="sng" dirty="0"/>
              <a:t>Homework</a:t>
            </a:r>
            <a:r>
              <a:rPr lang="en-US" sz="1200" b="1" dirty="0"/>
              <a:t> assignments are eligible for </a:t>
            </a:r>
            <a:r>
              <a:rPr lang="en-US" sz="1200" b="1" u="sng" dirty="0"/>
              <a:t>resubmissions</a:t>
            </a:r>
            <a:r>
              <a:rPr lang="en-US" sz="1200" b="1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8"/>
          <p:cNvSpPr txBox="1">
            <a:spLocks noGrp="1"/>
          </p:cNvSpPr>
          <p:nvPr>
            <p:ph type="title"/>
          </p:nvPr>
        </p:nvSpPr>
        <p:spPr>
          <a:xfrm>
            <a:off x="819150" y="373800"/>
            <a:ext cx="75057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Resubmissions</a:t>
            </a:r>
            <a:endParaRPr/>
          </a:p>
        </p:txBody>
      </p:sp>
      <p:sp>
        <p:nvSpPr>
          <p:cNvPr id="266" name="Google Shape;266;p28"/>
          <p:cNvSpPr txBox="1">
            <a:spLocks noGrp="1"/>
          </p:cNvSpPr>
          <p:nvPr>
            <p:ph type="body" idx="1"/>
          </p:nvPr>
        </p:nvSpPr>
        <p:spPr>
          <a:xfrm>
            <a:off x="819150" y="1092050"/>
            <a:ext cx="7505700" cy="33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 dirty="0"/>
              <a:t>Learning is a challenging process that takes time, it doesn’t always happen on your first try!</a:t>
            </a:r>
            <a:endParaRPr sz="20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At a certain point in the course, each week you will have the opportunity to resubmit one of your previous programming assignments.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Grade on resubmission replaces original grade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You cannot resubmit an assignment until you receive feedback (~ 1 week)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Accompanied by a short write up of changes made (helps your TA 😊)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An assignment found to involve academic misconduct </a:t>
            </a:r>
            <a:r>
              <a:rPr lang="en" b="1" dirty="0"/>
              <a:t>may not be resubmitted</a:t>
            </a:r>
            <a:endParaRPr b="1" dirty="0"/>
          </a:p>
        </p:txBody>
      </p:sp>
      <p:sp>
        <p:nvSpPr>
          <p:cNvPr id="267" name="Google Shape;267;p2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9"/>
          <p:cNvSpPr txBox="1">
            <a:spLocks noGrp="1"/>
          </p:cNvSpPr>
          <p:nvPr>
            <p:ph type="title"/>
          </p:nvPr>
        </p:nvSpPr>
        <p:spPr>
          <a:xfrm>
            <a:off x="756087" y="582693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Collaboration</a:t>
            </a:r>
            <a:endParaRPr dirty="0"/>
          </a:p>
        </p:txBody>
      </p:sp>
      <p:sp>
        <p:nvSpPr>
          <p:cNvPr id="273" name="Google Shape;273;p29"/>
          <p:cNvSpPr txBox="1">
            <a:spLocks noGrp="1"/>
          </p:cNvSpPr>
          <p:nvPr>
            <p:ph type="body" idx="1"/>
          </p:nvPr>
        </p:nvSpPr>
        <p:spPr>
          <a:xfrm>
            <a:off x="756087" y="1300943"/>
            <a:ext cx="7505700" cy="30976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Programming concepts can be challenging – we strongly encourage discussion and collaboration!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dirty="0"/>
              <a:t>Don’t attempt to gain credit for something you didn’t do!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dirty="0"/>
              <a:t>In general, share ideas and work together, but don’t copy work! 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 dirty="0"/>
              <a:t>Never show someone else your code or solutions!</a:t>
            </a:r>
            <a:endParaRPr b="1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dirty="0"/>
              <a:t>Be aware of and avoid use of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Prohibited Actions</a:t>
            </a:r>
            <a:r>
              <a:rPr lang="en" dirty="0"/>
              <a:t> in submitted work.</a:t>
            </a:r>
            <a:endParaRPr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b="1" i="1" dirty="0"/>
              <a:t>Using any AI-assisted tools</a:t>
            </a:r>
            <a:r>
              <a:rPr lang="en" dirty="0"/>
              <a:t> to write code</a:t>
            </a:r>
            <a:endParaRPr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dirty="0"/>
              <a:t>Looking at another person’s submission or solution</a:t>
            </a:r>
            <a:endParaRPr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dirty="0"/>
              <a:t>Copying or using code copied from another resource (even with edits)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Read full policy in the Syllabus</a:t>
            </a:r>
            <a:endParaRPr dirty="0"/>
          </a:p>
        </p:txBody>
      </p:sp>
      <p:sp>
        <p:nvSpPr>
          <p:cNvPr id="274" name="Google Shape;274;p2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>
          <a:extLst>
            <a:ext uri="{FF2B5EF4-FFF2-40B4-BE49-F238E27FC236}">
              <a16:creationId xmlns:a16="http://schemas.microsoft.com/office/drawing/2014/main" id="{9F3BA85F-0E87-D696-4835-F37F9C741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9">
            <a:extLst>
              <a:ext uri="{FF2B5EF4-FFF2-40B4-BE49-F238E27FC236}">
                <a16:creationId xmlns:a16="http://schemas.microsoft.com/office/drawing/2014/main" id="{B7DE22FA-7FC3-A1F6-2B65-EAB38B4024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6087" y="389565"/>
            <a:ext cx="7505700" cy="6667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CSE 160 AI Policy</a:t>
            </a:r>
            <a:endParaRPr dirty="0"/>
          </a:p>
        </p:txBody>
      </p:sp>
      <p:sp>
        <p:nvSpPr>
          <p:cNvPr id="273" name="Google Shape;273;p29">
            <a:extLst>
              <a:ext uri="{FF2B5EF4-FFF2-40B4-BE49-F238E27FC236}">
                <a16:creationId xmlns:a16="http://schemas.microsoft.com/office/drawing/2014/main" id="{D2901684-B9B2-EE1F-3412-A96D3B7E2A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19150" y="1347951"/>
            <a:ext cx="7505700" cy="19273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No use of AI is allowed in CSE 160</a:t>
            </a:r>
          </a:p>
          <a:p>
            <a:pPr lvl="1"/>
            <a:r>
              <a:rPr lang="en-US" dirty="0"/>
              <a:t>Any work we suspect of using AI (for code or documentation) will be flagged as academic misconduct and result in a 0 grade.</a:t>
            </a:r>
          </a:p>
          <a:p>
            <a:pPr lvl="1"/>
            <a:r>
              <a:rPr lang="en-US" dirty="0"/>
              <a:t>Multiple misconduct flags will result in being reported to CSSC. More than 1 report will result in a 0 in the course.</a:t>
            </a:r>
          </a:p>
          <a:p>
            <a:pPr lvl="1"/>
            <a:r>
              <a:rPr lang="en-US" b="1" i="1" dirty="0"/>
              <a:t>Any assignment flagged for misconduct cannot be resubmitted.</a:t>
            </a:r>
          </a:p>
        </p:txBody>
      </p:sp>
      <p:sp>
        <p:nvSpPr>
          <p:cNvPr id="274" name="Google Shape;274;p29">
            <a:extLst>
              <a:ext uri="{FF2B5EF4-FFF2-40B4-BE49-F238E27FC236}">
                <a16:creationId xmlns:a16="http://schemas.microsoft.com/office/drawing/2014/main" id="{240DD099-1D6A-CD2B-1439-123025A8EB4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" name="Google Shape;128;p13">
            <a:extLst>
              <a:ext uri="{FF2B5EF4-FFF2-40B4-BE49-F238E27FC236}">
                <a16:creationId xmlns:a16="http://schemas.microsoft.com/office/drawing/2014/main" id="{33E1251D-3D92-69B3-7D63-CF66B0EF11D1}"/>
              </a:ext>
            </a:extLst>
          </p:cNvPr>
          <p:cNvSpPr txBox="1">
            <a:spLocks/>
          </p:cNvSpPr>
          <p:nvPr/>
        </p:nvSpPr>
        <p:spPr>
          <a:xfrm>
            <a:off x="415777" y="3443812"/>
            <a:ext cx="8198069" cy="807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5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algn="ctr"/>
            <a:r>
              <a:rPr lang="en-US" i="1" dirty="0"/>
              <a:t>“You can choose to teach your kid to play the stereo, or play the piano” </a:t>
            </a:r>
            <a:br>
              <a:rPr lang="en-US" i="1" dirty="0"/>
            </a:br>
            <a:endParaRPr lang="en-US" i="1" dirty="0"/>
          </a:p>
          <a:p>
            <a:pPr algn="ctr"/>
            <a:r>
              <a:rPr lang="en-US" dirty="0"/>
              <a:t>– </a:t>
            </a:r>
            <a:r>
              <a:rPr lang="en-US" dirty="0">
                <a:hlinkClick r:id="rId3"/>
              </a:rPr>
              <a:t>Mitch Resnick</a:t>
            </a:r>
            <a:r>
              <a:rPr lang="en-US" dirty="0"/>
              <a:t>, professor at MIT and founder of Scratch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7416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 txBox="1">
            <a:spLocks noGrp="1"/>
          </p:cNvSpPr>
          <p:nvPr>
            <p:ph type="title"/>
          </p:nvPr>
        </p:nvSpPr>
        <p:spPr>
          <a:xfrm>
            <a:off x="729450" y="5408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Lecture Overview</a:t>
            </a:r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body" idx="1"/>
          </p:nvPr>
        </p:nvSpPr>
        <p:spPr>
          <a:xfrm>
            <a:off x="729450" y="1295574"/>
            <a:ext cx="7688700" cy="3371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/>
              <a:t>Introductions!</a:t>
            </a:r>
          </a:p>
          <a:p>
            <a:pPr lvl="0"/>
            <a:r>
              <a:rPr lang="en-US" dirty="0"/>
              <a:t>Who is in this class?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About this Course</a:t>
            </a:r>
            <a:endParaRPr sz="18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/>
              <a:t>Course Components &amp; Tools</a:t>
            </a:r>
            <a:endParaRPr sz="16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/>
              <a:t>Grading</a:t>
            </a:r>
            <a:endParaRPr sz="16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/>
              <a:t>Policies</a:t>
            </a:r>
            <a:endParaRPr sz="16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/>
              <a:t>Making the Most of this Class</a:t>
            </a: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Introduction to Python</a:t>
            </a:r>
            <a:endParaRPr sz="1800" dirty="0"/>
          </a:p>
        </p:txBody>
      </p:sp>
      <p:sp>
        <p:nvSpPr>
          <p:cNvPr id="140" name="Google Shape;140;p1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>
          <a:extLst>
            <a:ext uri="{FF2B5EF4-FFF2-40B4-BE49-F238E27FC236}">
              <a16:creationId xmlns:a16="http://schemas.microsoft.com/office/drawing/2014/main" id="{163B8EF2-A35F-C709-8988-C65D91F8C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9">
            <a:extLst>
              <a:ext uri="{FF2B5EF4-FFF2-40B4-BE49-F238E27FC236}">
                <a16:creationId xmlns:a16="http://schemas.microsoft.com/office/drawing/2014/main" id="{576FD87F-FA99-2483-6282-103FEC9A14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9150" y="634563"/>
            <a:ext cx="7505700" cy="6667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CSE 160 Out-of-Scope Policy</a:t>
            </a:r>
            <a:endParaRPr dirty="0"/>
          </a:p>
        </p:txBody>
      </p:sp>
      <p:sp>
        <p:nvSpPr>
          <p:cNvPr id="273" name="Google Shape;273;p29">
            <a:extLst>
              <a:ext uri="{FF2B5EF4-FFF2-40B4-BE49-F238E27FC236}">
                <a16:creationId xmlns:a16="http://schemas.microsoft.com/office/drawing/2014/main" id="{47F16333-F765-967B-1E75-A2C22F6818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19150" y="1438601"/>
            <a:ext cx="7505700" cy="33265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Any out-of-scope work on your assignments will result in lost points.</a:t>
            </a: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dirty="0"/>
              <a:t>All your work on any assignment (e.g. homework, exams, programming practice, written check-ins) </a:t>
            </a:r>
            <a:r>
              <a:rPr lang="en-US" b="1" i="1" dirty="0"/>
              <a:t>must only use material covered in class, unless otherwise specified</a:t>
            </a:r>
            <a:r>
              <a:rPr lang="en-US" dirty="0"/>
              <a:t>.</a:t>
            </a: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dirty="0"/>
              <a:t>Assignments using out-of-scope content </a:t>
            </a:r>
            <a:r>
              <a:rPr lang="en-US" b="1" dirty="0"/>
              <a:t>can be resubmitted </a:t>
            </a:r>
            <a:r>
              <a:rPr lang="en-US" dirty="0"/>
              <a:t>for full credit. </a:t>
            </a: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dirty="0"/>
              <a:t>Example: We do not cover </a:t>
            </a:r>
            <a:r>
              <a:rPr lang="en-US" i="1" dirty="0"/>
              <a:t>case</a:t>
            </a:r>
            <a:r>
              <a:rPr lang="en-US" dirty="0"/>
              <a:t> and </a:t>
            </a:r>
            <a:r>
              <a:rPr lang="en-US" i="1" dirty="0"/>
              <a:t>match</a:t>
            </a:r>
            <a:r>
              <a:rPr lang="en-US" dirty="0"/>
              <a:t> in this course, using either on any of your work counts as out-of-scope content use and will result in losing points.</a:t>
            </a:r>
          </a:p>
          <a:p>
            <a:pPr marL="412750" indent="-285750"/>
            <a:r>
              <a:rPr lang="en-US" dirty="0"/>
              <a:t>If you are relying heavily on out-of-scope content on your assignments, this course is likely too easy for you and I suggest enrolling in CSE 163.</a:t>
            </a:r>
          </a:p>
          <a:p>
            <a:pPr marL="58420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lang="en-US" dirty="0"/>
          </a:p>
        </p:txBody>
      </p:sp>
      <p:sp>
        <p:nvSpPr>
          <p:cNvPr id="274" name="Google Shape;274;p29">
            <a:extLst>
              <a:ext uri="{FF2B5EF4-FFF2-40B4-BE49-F238E27FC236}">
                <a16:creationId xmlns:a16="http://schemas.microsoft.com/office/drawing/2014/main" id="{99BC7393-BF0A-0970-5E49-C1A1D2B0FD4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1390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1"/>
          <p:cNvSpPr txBox="1">
            <a:spLocks noGrp="1"/>
          </p:cNvSpPr>
          <p:nvPr>
            <p:ph type="title"/>
          </p:nvPr>
        </p:nvSpPr>
        <p:spPr>
          <a:xfrm>
            <a:off x="744264" y="633012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Learning Works</a:t>
            </a:r>
            <a:endParaRPr dirty="0"/>
          </a:p>
        </p:txBody>
      </p:sp>
      <p:sp>
        <p:nvSpPr>
          <p:cNvPr id="288" name="Google Shape;288;p31"/>
          <p:cNvSpPr txBox="1">
            <a:spLocks noGrp="1"/>
          </p:cNvSpPr>
          <p:nvPr>
            <p:ph type="body" idx="1"/>
          </p:nvPr>
        </p:nvSpPr>
        <p:spPr>
          <a:xfrm>
            <a:off x="744264" y="1316421"/>
            <a:ext cx="7505700" cy="2912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Learning requires </a:t>
            </a:r>
            <a:r>
              <a:rPr lang="en" b="1" i="1" dirty="0"/>
              <a:t>active participation</a:t>
            </a:r>
            <a:r>
              <a:rPr lang="en" dirty="0"/>
              <a:t> in the process. It’s not as simple as sitting and listening to someone talk about it.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dirty="0"/>
              <a:t>Requires deliberate practice and learning by doing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dirty="0"/>
              <a:t>Benefits from collaborative learning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Active learning during lecture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dirty="0"/>
              <a:t>Attendance isn’t graded but showing up will help you stay on track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dirty="0"/>
              <a:t>Active discussions and exercises in lecture</a:t>
            </a:r>
          </a:p>
          <a:p>
            <a:pPr marL="412750" indent="-285750">
              <a:buSzPts val="1600"/>
            </a:pPr>
            <a:r>
              <a:rPr lang="en" dirty="0"/>
              <a:t>Lecture attendance is not required but you will be responsible for staying on track with the material and announcements made in lecture.</a:t>
            </a: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endParaRPr lang="en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endParaRPr dirty="0"/>
          </a:p>
        </p:txBody>
      </p:sp>
      <p:sp>
        <p:nvSpPr>
          <p:cNvPr id="289" name="Google Shape;289;p3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title"/>
          </p:nvPr>
        </p:nvSpPr>
        <p:spPr>
          <a:xfrm>
            <a:off x="819150" y="356869"/>
            <a:ext cx="7505700" cy="6639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Getting Help</a:t>
            </a:r>
            <a:endParaRPr dirty="0"/>
          </a:p>
        </p:txBody>
      </p:sp>
      <p:sp>
        <p:nvSpPr>
          <p:cNvPr id="302" name="Google Shape;302;p33"/>
          <p:cNvSpPr txBox="1">
            <a:spLocks noGrp="1"/>
          </p:cNvSpPr>
          <p:nvPr>
            <p:ph type="body" idx="1"/>
          </p:nvPr>
        </p:nvSpPr>
        <p:spPr>
          <a:xfrm>
            <a:off x="819150" y="971377"/>
            <a:ext cx="7505700" cy="38152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i="1" dirty="0"/>
              <a:t>Discussion Board (Ed)</a:t>
            </a:r>
            <a:endParaRPr b="1" i="1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dirty="0"/>
              <a:t>Make a public or private post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dirty="0"/>
              <a:t>We encourage others to answer others’ questions!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i="1" dirty="0"/>
              <a:t>Section</a:t>
            </a:r>
            <a:endParaRPr b="1" i="1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dirty="0"/>
              <a:t>Smaller groups and face-to-face interaction with your TAs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i="1" dirty="0"/>
              <a:t>Office Hours</a:t>
            </a:r>
            <a:endParaRPr b="1" i="1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dirty="0"/>
              <a:t>Instructor or TA office hours! </a:t>
            </a:r>
            <a:r>
              <a:rPr lang="en" dirty="0">
                <a:hlinkClick r:id="rId3"/>
              </a:rPr>
              <a:t>Check out the calendar on the website</a:t>
            </a:r>
            <a:r>
              <a:rPr lang="en" dirty="0"/>
              <a:t>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i="1" dirty="0"/>
              <a:t>Email</a:t>
            </a:r>
            <a:endParaRPr b="1" i="1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dirty="0"/>
              <a:t>Prefer any content and logistics questions go to Ed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dirty="0"/>
              <a:t>For serious or personal circumstances, please email Adrian directly.</a:t>
            </a: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dirty="0"/>
              <a:t>Please ask any grading related questions to your T</a:t>
            </a:r>
            <a:r>
              <a:rPr lang="en-US" dirty="0"/>
              <a:t>a</a:t>
            </a:r>
            <a:r>
              <a:rPr lang="en" dirty="0"/>
              <a:t>s or post on Ed! Adrian gets too much email already!</a:t>
            </a:r>
            <a:endParaRPr dirty="0"/>
          </a:p>
        </p:txBody>
      </p:sp>
      <p:sp>
        <p:nvSpPr>
          <p:cNvPr id="303" name="Google Shape;303;p3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"/>
          <p:cNvSpPr txBox="1">
            <a:spLocks noGrp="1"/>
          </p:cNvSpPr>
          <p:nvPr>
            <p:ph type="title"/>
          </p:nvPr>
        </p:nvSpPr>
        <p:spPr>
          <a:xfrm>
            <a:off x="819150" y="441975"/>
            <a:ext cx="75057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Course Instructor: Adrian Salguero</a:t>
            </a:r>
            <a:endParaRPr/>
          </a:p>
        </p:txBody>
      </p:sp>
      <p:sp>
        <p:nvSpPr>
          <p:cNvPr id="145" name="Google Shape;145;p15"/>
          <p:cNvSpPr txBox="1">
            <a:spLocks noGrp="1"/>
          </p:cNvSpPr>
          <p:nvPr>
            <p:ph type="body" idx="1"/>
          </p:nvPr>
        </p:nvSpPr>
        <p:spPr>
          <a:xfrm>
            <a:off x="819150" y="1161899"/>
            <a:ext cx="4385100" cy="3539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Born and raised in Los Angeles, CA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Bachelors in Computer Science from UC Santa Cruz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PhD in Computer Science from UC San Diego</a:t>
            </a:r>
            <a:endParaRPr sz="18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/>
              <a:t>Research focus in Computer Science Education</a:t>
            </a: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Office Location: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CSE</a:t>
            </a:r>
            <a:r>
              <a:rPr lang="en" dirty="0"/>
              <a:t> 442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Some things I enjoy doing:</a:t>
            </a:r>
            <a:r>
              <a:rPr lang="en" sz="1800" dirty="0"/>
              <a:t> weightlifting, running, video games, reading comics, and baseball.</a:t>
            </a:r>
            <a:endParaRPr sz="1800" dirty="0"/>
          </a:p>
        </p:txBody>
      </p:sp>
      <p:sp>
        <p:nvSpPr>
          <p:cNvPr id="146" name="Google Shape;146;p1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47" name="Google Shape;147;p15" title="asalguer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3325" y="1320050"/>
            <a:ext cx="2262102" cy="301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>
            <a:spLocks noGrp="1"/>
          </p:cNvSpPr>
          <p:nvPr>
            <p:ph type="title"/>
          </p:nvPr>
        </p:nvSpPr>
        <p:spPr>
          <a:xfrm>
            <a:off x="819150" y="603560"/>
            <a:ext cx="75057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Your Amazing Course TAs! </a:t>
            </a:r>
            <a:r>
              <a:rPr lang="en-US" dirty="0"/>
              <a:t>🎉</a:t>
            </a:r>
            <a:endParaRPr dirty="0"/>
          </a:p>
        </p:txBody>
      </p:sp>
      <p:sp>
        <p:nvSpPr>
          <p:cNvPr id="157" name="Google Shape;157;p16"/>
          <p:cNvSpPr txBox="1">
            <a:spLocks noGrp="1"/>
          </p:cNvSpPr>
          <p:nvPr>
            <p:ph type="body" idx="1"/>
          </p:nvPr>
        </p:nvSpPr>
        <p:spPr>
          <a:xfrm>
            <a:off x="558646" y="3665786"/>
            <a:ext cx="20382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dirty="0"/>
              <a:t>Varun Atray</a:t>
            </a:r>
            <a:endParaRPr sz="1600" dirty="0"/>
          </a:p>
        </p:txBody>
      </p:sp>
      <p:pic>
        <p:nvPicPr>
          <p:cNvPr id="158" name="Google Shape;158;p16" title="kellen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5046" y="1685442"/>
            <a:ext cx="1837566" cy="191623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8" name="Google Shape;157;p16">
            <a:extLst>
              <a:ext uri="{FF2B5EF4-FFF2-40B4-BE49-F238E27FC236}">
                <a16:creationId xmlns:a16="http://schemas.microsoft.com/office/drawing/2014/main" id="{24BAC429-43E6-9940-FB75-1EC8F0DFBADD}"/>
              </a:ext>
            </a:extLst>
          </p:cNvPr>
          <p:cNvSpPr txBox="1">
            <a:spLocks/>
          </p:cNvSpPr>
          <p:nvPr/>
        </p:nvSpPr>
        <p:spPr>
          <a:xfrm>
            <a:off x="4574065" y="3665786"/>
            <a:ext cx="20382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○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■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○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■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○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■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Aft>
                <a:spcPts val="1200"/>
              </a:spcAft>
              <a:buFont typeface="Calibri"/>
              <a:buNone/>
            </a:pPr>
            <a:r>
              <a:rPr lang="en-US" sz="1600" dirty="0"/>
              <a:t>Kellen Rodriguez</a:t>
            </a:r>
          </a:p>
        </p:txBody>
      </p:sp>
      <p:sp>
        <p:nvSpPr>
          <p:cNvPr id="9" name="Google Shape;157;p16">
            <a:extLst>
              <a:ext uri="{FF2B5EF4-FFF2-40B4-BE49-F238E27FC236}">
                <a16:creationId xmlns:a16="http://schemas.microsoft.com/office/drawing/2014/main" id="{F9ADBE47-2F49-8395-5077-D15F9C34ED99}"/>
              </a:ext>
            </a:extLst>
          </p:cNvPr>
          <p:cNvSpPr txBox="1">
            <a:spLocks/>
          </p:cNvSpPr>
          <p:nvPr/>
        </p:nvSpPr>
        <p:spPr>
          <a:xfrm>
            <a:off x="2535865" y="3665786"/>
            <a:ext cx="20382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○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■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○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■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○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■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Aft>
                <a:spcPts val="1200"/>
              </a:spcAft>
              <a:buFont typeface="Calibri"/>
              <a:buNone/>
            </a:pPr>
            <a:r>
              <a:rPr lang="en-US" sz="1600" dirty="0"/>
              <a:t>Daniella Maor</a:t>
            </a:r>
          </a:p>
        </p:txBody>
      </p:sp>
      <p:sp>
        <p:nvSpPr>
          <p:cNvPr id="10" name="Google Shape;157;p16">
            <a:extLst>
              <a:ext uri="{FF2B5EF4-FFF2-40B4-BE49-F238E27FC236}">
                <a16:creationId xmlns:a16="http://schemas.microsoft.com/office/drawing/2014/main" id="{3BB3EECF-69D0-B367-3C59-D737DABDCB1D}"/>
              </a:ext>
            </a:extLst>
          </p:cNvPr>
          <p:cNvSpPr txBox="1">
            <a:spLocks/>
          </p:cNvSpPr>
          <p:nvPr/>
        </p:nvSpPr>
        <p:spPr>
          <a:xfrm>
            <a:off x="6531597" y="3665786"/>
            <a:ext cx="20382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○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■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○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■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○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■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Aft>
                <a:spcPts val="1200"/>
              </a:spcAft>
              <a:buFont typeface="Calibri"/>
              <a:buNone/>
            </a:pPr>
            <a:r>
              <a:rPr lang="en-US" sz="1600" dirty="0"/>
              <a:t>Guy Zur</a:t>
            </a:r>
          </a:p>
        </p:txBody>
      </p:sp>
      <p:pic>
        <p:nvPicPr>
          <p:cNvPr id="15" name="Picture 14" descr="The image depicts a person standing in a snowy, wintery parking lot with a car parked behind them.&#10;&#10;AI-generated content may be incorrect.">
            <a:extLst>
              <a:ext uri="{FF2B5EF4-FFF2-40B4-BE49-F238E27FC236}">
                <a16:creationId xmlns:a16="http://schemas.microsoft.com/office/drawing/2014/main" id="{F60AFF1D-1ADF-A811-B1EF-9F1ECC7C3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6846" y="1685442"/>
            <a:ext cx="1916238" cy="19162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06B736-8660-9412-0A30-7FD27C9AA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6013" y="1685442"/>
            <a:ext cx="1929369" cy="19293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D771AD-F421-1877-8E58-273B60BE85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27" y="1685442"/>
            <a:ext cx="1916238" cy="19162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09887C83-CB63-CCF1-9458-62CFF1EAF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>
            <a:extLst>
              <a:ext uri="{FF2B5EF4-FFF2-40B4-BE49-F238E27FC236}">
                <a16:creationId xmlns:a16="http://schemas.microsoft.com/office/drawing/2014/main" id="{94287DFF-9280-28E4-9570-18C6B1C834D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918800" y="1554450"/>
            <a:ext cx="5306400" cy="20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many of you…</a:t>
            </a:r>
            <a:endParaRPr sz="2200" dirty="0"/>
          </a:p>
        </p:txBody>
      </p:sp>
      <p:sp>
        <p:nvSpPr>
          <p:cNvPr id="129" name="Google Shape;129;p13">
            <a:extLst>
              <a:ext uri="{FF2B5EF4-FFF2-40B4-BE49-F238E27FC236}">
                <a16:creationId xmlns:a16="http://schemas.microsoft.com/office/drawing/2014/main" id="{250A2D37-CCEC-DE08-CD66-E1978DECA28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6943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FAE7B991-D78C-7B2C-7061-E0A8D67BD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>
            <a:extLst>
              <a:ext uri="{FF2B5EF4-FFF2-40B4-BE49-F238E27FC236}">
                <a16:creationId xmlns:a16="http://schemas.microsoft.com/office/drawing/2014/main" id="{0F380D95-401B-FD31-D538-8DCBA5FD8CD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918800" y="1554450"/>
            <a:ext cx="5306400" cy="20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…have taken a CS programming course anywhere? </a:t>
            </a:r>
            <a:endParaRPr sz="2200" dirty="0"/>
          </a:p>
        </p:txBody>
      </p:sp>
      <p:sp>
        <p:nvSpPr>
          <p:cNvPr id="129" name="Google Shape;129;p13">
            <a:extLst>
              <a:ext uri="{FF2B5EF4-FFF2-40B4-BE49-F238E27FC236}">
                <a16:creationId xmlns:a16="http://schemas.microsoft.com/office/drawing/2014/main" id="{E8D48A69-D134-9FCC-0B4D-EDBE323F1A3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5424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D300F491-AFD7-21FC-033E-06953D891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>
            <a:extLst>
              <a:ext uri="{FF2B5EF4-FFF2-40B4-BE49-F238E27FC236}">
                <a16:creationId xmlns:a16="http://schemas.microsoft.com/office/drawing/2014/main" id="{71887EA8-1627-C8AD-F342-34663EE11F2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918800" y="1554450"/>
            <a:ext cx="5306400" cy="20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…have written code in Java, C, C++, Python, or any other similar language?</a:t>
            </a:r>
            <a:endParaRPr sz="2200" dirty="0"/>
          </a:p>
        </p:txBody>
      </p:sp>
      <p:sp>
        <p:nvSpPr>
          <p:cNvPr id="129" name="Google Shape;129;p13">
            <a:extLst>
              <a:ext uri="{FF2B5EF4-FFF2-40B4-BE49-F238E27FC236}">
                <a16:creationId xmlns:a16="http://schemas.microsoft.com/office/drawing/2014/main" id="{587CFB7F-3CFE-2F87-4732-80C319AB879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9930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BF1BC0F7-12A1-1992-9FA3-4900522C9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>
            <a:extLst>
              <a:ext uri="{FF2B5EF4-FFF2-40B4-BE49-F238E27FC236}">
                <a16:creationId xmlns:a16="http://schemas.microsoft.com/office/drawing/2014/main" id="{278B0B6F-E407-A2B1-87AC-129B5E8A2ED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918800" y="1554450"/>
            <a:ext cx="5306400" cy="20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…have written code on your own to create some awesome projects?</a:t>
            </a:r>
            <a:endParaRPr sz="2200" dirty="0"/>
          </a:p>
        </p:txBody>
      </p:sp>
      <p:sp>
        <p:nvSpPr>
          <p:cNvPr id="129" name="Google Shape;129;p13">
            <a:extLst>
              <a:ext uri="{FF2B5EF4-FFF2-40B4-BE49-F238E27FC236}">
                <a16:creationId xmlns:a16="http://schemas.microsoft.com/office/drawing/2014/main" id="{177A3B5F-9F69-8C9A-E975-EB5214947A9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4185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 txBox="1">
            <a:spLocks noGrp="1"/>
          </p:cNvSpPr>
          <p:nvPr>
            <p:ph type="title"/>
          </p:nvPr>
        </p:nvSpPr>
        <p:spPr>
          <a:xfrm>
            <a:off x="819150" y="330725"/>
            <a:ext cx="75057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this Class?</a:t>
            </a:r>
            <a:endParaRPr dirty="0"/>
          </a:p>
        </p:txBody>
      </p:sp>
      <p:sp>
        <p:nvSpPr>
          <p:cNvPr id="168" name="Google Shape;168;p17"/>
          <p:cNvSpPr txBox="1">
            <a:spLocks noGrp="1"/>
          </p:cNvSpPr>
          <p:nvPr>
            <p:ph type="body" idx="1"/>
          </p:nvPr>
        </p:nvSpPr>
        <p:spPr>
          <a:xfrm>
            <a:off x="819150" y="1025525"/>
            <a:ext cx="7505700" cy="36686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Python fundamentals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dirty="0"/>
              <a:t>Variables &amp; Expressions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dirty="0"/>
              <a:t>Loops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dirty="0"/>
              <a:t>Lists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dirty="0"/>
              <a:t>Conditionals (If-statements)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dirty="0"/>
              <a:t>File I/O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dirty="0"/>
              <a:t>Dictionaries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dirty="0"/>
              <a:t>Nested Structures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Data Visualization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Python Classes and Objects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A </a:t>
            </a:r>
            <a:r>
              <a:rPr lang="en-US" i="1" u="sng" dirty="0"/>
              <a:t>tiny bit</a:t>
            </a:r>
            <a:r>
              <a:rPr lang="en-US" i="1" dirty="0"/>
              <a:t> </a:t>
            </a:r>
            <a:r>
              <a:rPr lang="en-US" dirty="0"/>
              <a:t>of "Data Science“ tools (e.g. </a:t>
            </a:r>
            <a:r>
              <a:rPr lang="en-US" dirty="0" err="1"/>
              <a:t>Jupyter</a:t>
            </a:r>
            <a:r>
              <a:rPr lang="en-US" dirty="0"/>
              <a:t> Notebook and Pandas)</a:t>
            </a:r>
          </a:p>
        </p:txBody>
      </p:sp>
      <p:sp>
        <p:nvSpPr>
          <p:cNvPr id="169" name="Google Shape;169;p1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0F44604E-927B-5C57-B0CF-0603A9527C18}"/>
              </a:ext>
            </a:extLst>
          </p:cNvPr>
          <p:cNvSpPr/>
          <p:nvPr/>
        </p:nvSpPr>
        <p:spPr>
          <a:xfrm>
            <a:off x="4449817" y="1221828"/>
            <a:ext cx="232542" cy="2211113"/>
          </a:xfrm>
          <a:prstGeom prst="rightBrac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F72FB7-F3C6-D076-6E69-48B005A8F4E6}"/>
              </a:ext>
            </a:extLst>
          </p:cNvPr>
          <p:cNvSpPr txBox="1"/>
          <p:nvPr/>
        </p:nvSpPr>
        <p:spPr>
          <a:xfrm>
            <a:off x="4910958" y="2065774"/>
            <a:ext cx="2029811" cy="738664"/>
          </a:xfrm>
          <a:prstGeom prst="rect">
            <a:avLst/>
          </a:prstGeom>
          <a:solidFill>
            <a:srgbClr val="FEFB9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~60% of the course is going to focus on </a:t>
            </a:r>
            <a:r>
              <a:rPr lang="en-US" b="1" i="1" dirty="0"/>
              <a:t>Python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1275</Words>
  <Application>Microsoft Office PowerPoint</Application>
  <PresentationFormat>On-screen Show (16:9)</PresentationFormat>
  <Paragraphs>189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Nunito</vt:lpstr>
      <vt:lpstr>Calibri</vt:lpstr>
      <vt:lpstr>Arial</vt:lpstr>
      <vt:lpstr>Shift</vt:lpstr>
      <vt:lpstr>Welcome to CSE 160: Data Programming Summer 2026</vt:lpstr>
      <vt:lpstr>Lecture Overview</vt:lpstr>
      <vt:lpstr>Course Instructor: Adrian Salguero</vt:lpstr>
      <vt:lpstr>Your Amazing Course TAs! 🎉</vt:lpstr>
      <vt:lpstr>How many of you…</vt:lpstr>
      <vt:lpstr>…have taken a CS programming course anywhere? </vt:lpstr>
      <vt:lpstr>…have written code in Java, C, C++, Python, or any other similar language?</vt:lpstr>
      <vt:lpstr>…have written code on your own to create some awesome projects?</vt:lpstr>
      <vt:lpstr>What is this Class?</vt:lpstr>
      <vt:lpstr>Prerequisite Knowledge</vt:lpstr>
      <vt:lpstr>Course Website</vt:lpstr>
      <vt:lpstr>Course Tools</vt:lpstr>
      <vt:lpstr>Grade Breakdown</vt:lpstr>
      <vt:lpstr>Exam Grading Policy</vt:lpstr>
      <vt:lpstr>Course Grades</vt:lpstr>
      <vt:lpstr>Course Components</vt:lpstr>
      <vt:lpstr>Resubmissions</vt:lpstr>
      <vt:lpstr>Collaboration</vt:lpstr>
      <vt:lpstr>CSE 160 AI Policy</vt:lpstr>
      <vt:lpstr>CSE 160 Out-of-Scope Policy</vt:lpstr>
      <vt:lpstr>How Learning Works</vt:lpstr>
      <vt:lpstr>Getting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Adrian Salguero</cp:lastModifiedBy>
  <cp:revision>1</cp:revision>
  <dcterms:modified xsi:type="dcterms:W3CDTF">2026-06-22T04:29:35Z</dcterms:modified>
</cp:coreProperties>
</file>