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0" r:id="rId5"/>
    <p:sldId id="257" r:id="rId6"/>
    <p:sldId id="259" r:id="rId7"/>
    <p:sldId id="263" r:id="rId8"/>
    <p:sldId id="264" r:id="rId9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8980" autoAdjust="0"/>
  </p:normalViewPr>
  <p:slideViewPr>
    <p:cSldViewPr>
      <p:cViewPr varScale="1">
        <p:scale>
          <a:sx n="113" d="100"/>
          <a:sy n="113" d="100"/>
        </p:scale>
        <p:origin x="21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article describes the structure of the adolescent romantic and sexual network in a population of over 800 adolescents residing in a midsized town in the </a:t>
            </a:r>
            <a:r>
              <a:rPr lang="en-US" dirty="0" err="1"/>
              <a:t>midwestern</a:t>
            </a:r>
            <a:r>
              <a:rPr lang="en-US" dirty="0"/>
              <a:t> United States. Precise images and measures of network structure are derived from reports of relationships that occurred over a period of 18 months between 1993 and 1995. The study offers a comparison of the structural characteristics of the observed network to simulated networks conditioned on the distribution of ties; the observed structure reveals networks characterized by longer contact chains and fewer cycles than expected. This article identifies the </a:t>
            </a:r>
            <a:r>
              <a:rPr lang="en-US" dirty="0" err="1"/>
              <a:t>micromechanisms</a:t>
            </a:r>
            <a:r>
              <a:rPr lang="en-US" dirty="0"/>
              <a:t> that generate networks with structural features similar to the observed network. Implications for disease transmission dynamics and social policy are explored.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3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2/7/22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hyperlink" Target="https://networkx.github.io/documentation/stable/tutorial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S.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graph contains nodes and edges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6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5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6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+ 350 students in no romantic and/or sexual relationship</a:t>
            </a:r>
          </a:p>
          <a:p>
            <a:r>
              <a:rPr lang="en-US" dirty="0"/>
              <a:t>From:  “Chains of Affection: The Structure of Adolescent Romantic and Sexual Networks”, </a:t>
            </a:r>
            <a:r>
              <a:rPr lang="en-US" i="1" dirty="0"/>
              <a:t>American Journal of Sociology</a:t>
            </a:r>
            <a:r>
              <a:rPr lang="en-US" dirty="0"/>
              <a:t>, by Peter </a:t>
            </a:r>
            <a:r>
              <a:rPr lang="en-US" dirty="0" err="1"/>
              <a:t>Bearman</a:t>
            </a:r>
            <a:r>
              <a:rPr lang="en-US" dirty="0"/>
              <a:t> of (Columbia), James Moody (Ohio State), and Katherine </a:t>
            </a:r>
            <a:r>
              <a:rPr lang="en-US" dirty="0" err="1"/>
              <a:t>Stovel</a:t>
            </a:r>
            <a:r>
              <a:rPr lang="en-US" dirty="0"/>
              <a:t> (U. of </a:t>
            </a:r>
            <a:r>
              <a:rPr lang="en-US" dirty="0" err="1"/>
              <a:t>Washngton</a:t>
            </a:r>
            <a:r>
              <a:rPr lang="en-US" dirty="0"/>
              <a:t>);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 graph can be thought of as either of:</a:t>
            </a:r>
          </a:p>
          <a:p>
            <a:pPr lvl="1"/>
            <a:r>
              <a:rPr lang="en-US" dirty="0"/>
              <a:t>a collection of edges</a:t>
            </a:r>
          </a:p>
          <a:p>
            <a:pPr lvl="2"/>
            <a:r>
              <a:rPr lang="en-US" dirty="0"/>
              <a:t>Each edge represents some relationship</a:t>
            </a:r>
          </a:p>
          <a:p>
            <a:pPr lvl="1"/>
            <a:r>
              <a:rPr lang="en-US" dirty="0"/>
              <a:t>for each node, a collection of neighbors</a:t>
            </a:r>
          </a:p>
          <a:p>
            <a:pPr lvl="2"/>
            <a:r>
              <a:rPr lang="en-US" dirty="0"/>
              <a:t>The neighbors are those connected by an edge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Operations on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Creation:</a:t>
            </a:r>
          </a:p>
          <a:p>
            <a:r>
              <a:rPr lang="en-US" dirty="0"/>
              <a:t>Create an empty graph</a:t>
            </a:r>
          </a:p>
          <a:p>
            <a:pPr marL="0" indent="0">
              <a:buNone/>
            </a:pPr>
            <a:r>
              <a:rPr lang="en-US" dirty="0"/>
              <a:t>Querying:</a:t>
            </a:r>
          </a:p>
          <a:p>
            <a:r>
              <a:rPr lang="en-US" dirty="0"/>
              <a:t>Look up a node:  Does it exist?  What are its neighbors?</a:t>
            </a:r>
          </a:p>
          <a:p>
            <a:r>
              <a:rPr lang="en-US" dirty="0"/>
              <a:t>Look up an edge (= a pair of nodes):  does it exist?  (You know the nodes it connects.)</a:t>
            </a:r>
          </a:p>
          <a:p>
            <a:r>
              <a:rPr lang="en-US" dirty="0"/>
              <a:t>Iterate through the nodes or edges</a:t>
            </a:r>
          </a:p>
          <a:p>
            <a:pPr marL="0" indent="0">
              <a:buNone/>
            </a:pPr>
            <a:r>
              <a:rPr lang="en-US" dirty="0"/>
              <a:t>Modification:</a:t>
            </a:r>
          </a:p>
          <a:p>
            <a:r>
              <a:rPr lang="en-US" dirty="0"/>
              <a:t>Add/remove a node</a:t>
            </a:r>
          </a:p>
          <a:p>
            <a:r>
              <a:rPr lang="en-US" dirty="0"/>
              <a:t>Add/remove an 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networkx</a:t>
            </a:r>
            <a:r>
              <a:rPr lang="en-US" dirty="0"/>
              <a:t> Graph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26497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Used in Homework 5</a:t>
            </a:r>
          </a:p>
          <a:p>
            <a:r>
              <a:rPr lang="en-US" dirty="0"/>
              <a:t>Included in the Anaconda Distribution</a:t>
            </a:r>
          </a:p>
          <a:p>
            <a:r>
              <a:rPr lang="en-US" sz="2000" dirty="0">
                <a:hlinkClick r:id="rId6"/>
              </a:rPr>
              <a:t>https://networkx.github.io/documentation/stable/tutorial.html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25002"/>
            <a:ext cx="725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It is also o.k. to just add an edge before you add the individual nodes;</a:t>
            </a:r>
            <a:br>
              <a:rPr lang="en-US" dirty="0"/>
            </a:br>
            <a:r>
              <a:rPr lang="en-US" dirty="0"/>
              <a:t>the nodes will be added for you in that case.</a:t>
            </a:r>
          </a:p>
        </p:txBody>
      </p:sp>
    </p:spTree>
    <p:extLst>
      <p:ext uri="{BB962C8B-B14F-4D97-AF65-F5344CB8AC3E}">
        <p14:creationId xmlns:p14="http://schemas.microsoft.com/office/powerpoint/2010/main" val="322688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# Creates a graph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    # Adds edge from node 1 to node 2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	       # Adds node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print("Edges:",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print("Nodes:",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print("Neighbors of node 1:", list(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g.neighbors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4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2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nx.draw_networkx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(g)  # Draw the graph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	 # Show the graph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0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558</Words>
  <Application>Microsoft Macintosh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  <vt:lpstr>networkx Graph Library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Andrew Fitz Gibbon</cp:lastModifiedBy>
  <cp:revision>50</cp:revision>
  <cp:lastPrinted>2020-02-07T21:54:16Z</cp:lastPrinted>
  <dcterms:created xsi:type="dcterms:W3CDTF">2012-11-24T22:23:59Z</dcterms:created>
  <dcterms:modified xsi:type="dcterms:W3CDTF">2022-02-07T22:08:15Z</dcterms:modified>
</cp:coreProperties>
</file>