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15"/>
  </p:notesMasterIdLst>
  <p:sldIdLst>
    <p:sldId id="256" r:id="rId2"/>
    <p:sldId id="271" r:id="rId3"/>
    <p:sldId id="272" r:id="rId4"/>
    <p:sldId id="279" r:id="rId5"/>
    <p:sldId id="280" r:id="rId6"/>
    <p:sldId id="273" r:id="rId7"/>
    <p:sldId id="274" r:id="rId8"/>
    <p:sldId id="275" r:id="rId9"/>
    <p:sldId id="276" r:id="rId10"/>
    <p:sldId id="282" r:id="rId11"/>
    <p:sldId id="281" r:id="rId12"/>
    <p:sldId id="283" r:id="rId13"/>
    <p:sldId id="278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65876" autoAdjust="0"/>
  </p:normalViewPr>
  <p:slideViewPr>
    <p:cSldViewPr snapToGrid="0">
      <p:cViewPr varScale="1">
        <p:scale>
          <a:sx n="81" d="100"/>
          <a:sy n="81" d="100"/>
        </p:scale>
        <p:origin x="28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the_list</a:t>
            </a:r>
            <a:r>
              <a:rPr lang="en-US" dirty="0"/>
              <a:t> = [10 ** </a:t>
            </a:r>
            <a:r>
              <a:rPr lang="en-US" dirty="0" err="1"/>
              <a:t>i</a:t>
            </a:r>
            <a:r>
              <a:rPr lang="en-US" dirty="0"/>
              <a:t> for </a:t>
            </a:r>
            <a:r>
              <a:rPr lang="en-US" dirty="0" err="1"/>
              <a:t>i</a:t>
            </a:r>
            <a:r>
              <a:rPr lang="en-US" dirty="0"/>
              <a:t> in range(10)]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)):</a:t>
            </a:r>
          </a:p>
          <a:p>
            <a:r>
              <a:rPr lang="en-US" dirty="0"/>
              <a:t>    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+ ': ' +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for index, value in enumerate(</a:t>
            </a:r>
            <a:r>
              <a:rPr lang="en-US" dirty="0" err="1"/>
              <a:t>the_list</a:t>
            </a:r>
            <a:r>
              <a:rPr lang="en-US" dirty="0"/>
              <a:t>):</a:t>
            </a:r>
          </a:p>
          <a:p>
            <a:r>
              <a:rPr lang="en-US" dirty="0"/>
              <a:t>    print(</a:t>
            </a:r>
            <a:r>
              <a:rPr lang="en-US" dirty="0" err="1"/>
              <a:t>tr</a:t>
            </a:r>
            <a:r>
              <a:rPr lang="en-US" dirty="0"/>
              <a:t>(index) + ': ' + </a:t>
            </a:r>
            <a:r>
              <a:rPr lang="en-US" dirty="0" err="1"/>
              <a:t>str</a:t>
            </a:r>
            <a:r>
              <a:rPr lang="en-US" dirty="0"/>
              <a:t>(value))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6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D2B3-71EA-42C7-8818-3F36F95C3837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1A1-2C15-4CDE-82AD-4422098E4321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709E-B97D-460E-B52B-2A44140B082D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B91-2D08-44CE-8D4F-F5AF97207B92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0F05-304A-400F-800F-B07656BBBE94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AEC3-7EBB-4E10-A23F-DD2969F0DFEF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3115-807B-4F3F-8602-8AF9E064FD61}" type="datetime1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F70-BE10-4E49-95ED-787BF454F689}" type="datetime1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BCBD-FA23-4FAD-9D93-102511F05EB0}" type="datetime1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03F8-19C3-4D60-9AA8-E27E001ED181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DB9-C015-4EE8-8D6E-76393F1C0266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5AC3-8A15-480B-9368-9233CF74962E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3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hyperlink" Target="https://tinyurl.com/ykrm2mv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hyperlink" Target="https://tinyurl.com/ykrm2mvm" TargetMode="Externa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hyperlink" Target="https://tinyurl.com/ykrm2mv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hyperlink" Target="https://tinyurl.com/5n74chnb" TargetMode="External"/><Relationship Id="rId5" Type="http://schemas.openxmlformats.org/officeDocument/2006/relationships/tags" Target="../tags/tag8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7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s://tinyurl.com/45kebp9s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s://tinyurl.com/45kebp9s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hyperlink" Target="https://tinyurl.com/4uxsym2j" TargetMode="Externa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hyperlink" Target="https://tinyurl.com/ykrm2mv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 tiny bit more Python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Autumn 2022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211283"/>
            <a:ext cx="9021981" cy="4865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211283"/>
            <a:ext cx="9021981" cy="4865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300"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sz="300"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FF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4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211283"/>
            <a:ext cx="9021981" cy="4865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300"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sz="300"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11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FF0000"/>
              </a:solidFill>
              <a:latin typeface="Courier New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Courier New"/>
              </a:rPr>
              <a:t>lst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 = ['even' if </a:t>
            </a:r>
            <a:r>
              <a:rPr lang="en-US" b="1" dirty="0" err="1">
                <a:solidFill>
                  <a:srgbClr val="FF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 % 2 == 0 else 'odd' for </a:t>
            </a:r>
            <a:r>
              <a:rPr lang="en-US" b="1" dirty="0" err="1">
                <a:solidFill>
                  <a:srgbClr val="FF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 in range(8)]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6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(x, y)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				      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"Over" 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"Under"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45" name="CustomShape 2"/>
          <p:cNvSpPr/>
          <p:nvPr>
            <p:custDataLst>
              <p:tags r:id="rId2"/>
            </p:custDataLst>
          </p:nvPr>
        </p:nvSpPr>
        <p:spPr>
          <a:xfrm>
            <a:off x="274320" y="1585151"/>
            <a:ext cx="8912234" cy="40003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[10 ** x for x in range(10)]</a:t>
            </a:r>
          </a:p>
          <a:p>
            <a:pPr>
              <a:lnSpc>
                <a:spcPct val="100000"/>
              </a:lnSpc>
            </a:pPr>
            <a:endParaRPr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print('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index',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'is',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index,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val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400" b="1" dirty="0">
                <a:solidFill>
                  <a:srgbClr val="0070C0"/>
                </a:solidFill>
                <a:latin typeface="Courier New"/>
              </a:rPr>
              <a:t>enumerate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print(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index',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index,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'is',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06440" y="3153860"/>
            <a:ext cx="798061" cy="550280"/>
            <a:chOff x="2522219" y="3320681"/>
            <a:chExt cx="798061" cy="550280"/>
          </a:xfrm>
        </p:grpSpPr>
        <p:sp>
          <p:nvSpPr>
            <p:cNvPr id="147" name="CustomShape 4"/>
            <p:cNvSpPr/>
            <p:nvPr>
              <p:custDataLst>
                <p:tags r:id="rId7"/>
              </p:custDataLst>
            </p:nvPr>
          </p:nvSpPr>
          <p:spPr>
            <a:xfrm rot="5400000">
              <a:off x="2795747" y="3182983"/>
              <a:ext cx="166092" cy="441488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8"/>
              </p:custDataLst>
            </p:nvPr>
          </p:nvSpPr>
          <p:spPr>
            <a:xfrm>
              <a:off x="2522219" y="3468785"/>
              <a:ext cx="798061" cy="402176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/>
                </a:rPr>
                <a:t>index</a:t>
              </a:r>
              <a:endParaRPr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18491" y="3214195"/>
            <a:ext cx="913858" cy="577714"/>
            <a:chOff x="5382955" y="2874424"/>
            <a:chExt cx="2754663" cy="1089321"/>
          </a:xfrm>
        </p:grpSpPr>
        <p:sp>
          <p:nvSpPr>
            <p:cNvPr id="149" name="CustomShape 6"/>
            <p:cNvSpPr/>
            <p:nvPr>
              <p:custDataLst>
                <p:tags r:id="rId5"/>
              </p:custDataLst>
            </p:nvPr>
          </p:nvSpPr>
          <p:spPr>
            <a:xfrm rot="5400000">
              <a:off x="6671026" y="1586353"/>
              <a:ext cx="178521" cy="2754663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50" name="CustomShape 7"/>
            <p:cNvSpPr/>
            <p:nvPr>
              <p:custDataLst>
                <p:tags r:id="rId6"/>
              </p:custDataLst>
            </p:nvPr>
          </p:nvSpPr>
          <p:spPr>
            <a:xfrm>
              <a:off x="5382955" y="3052944"/>
              <a:ext cx="2754663" cy="910801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 err="1">
                  <a:solidFill>
                    <a:srgbClr val="000000"/>
                  </a:solidFill>
                  <a:latin typeface="Calibri"/>
                </a:rPr>
                <a:t>val</a:t>
              </a:r>
              <a:endParaRPr dirty="0"/>
            </a:p>
          </p:txBody>
        </p:sp>
      </p:grpSp>
      <p:sp>
        <p:nvSpPr>
          <p:cNvPr id="151" name="CustomShape 8"/>
          <p:cNvSpPr/>
          <p:nvPr>
            <p:custDataLst>
              <p:tags r:id="rId3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2</a:t>
            </a:fld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element’s 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[x for x in range(10)]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new_lst.append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[x for x in range(10)]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Activity: Enumerate 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racers = ['Dino', 'Wilma', 'Barney', 'Fred’]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  <a:sym typeface="Wingdings" panose="05000000000000000000" pitchFamily="2" charset="2"/>
              </a:rPr>
              <a:t>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= {'Dino':1, 'Wilma':2, 'Barney':3, 'Fred':4}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90"/>
                </a:solidFill>
                <a:latin typeface="Calibri"/>
              </a:rPr>
              <a:t>With a dictionary comprehension:</a:t>
            </a:r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{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key: value for &lt;item&gt; in &lt;sequence&gt;}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2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Activity: Enumerate 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racers = ['Dino', 'Wilma', 'Barney', 'Fred’]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  <a:sym typeface="Wingdings" panose="05000000000000000000" pitchFamily="2" charset="2"/>
              </a:rPr>
              <a:t>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= {'Dino':1, 'Wilma':2, 'Barney':3, 'Fred':4}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enumerate(racers):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index + 1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90"/>
                </a:solidFill>
                <a:latin typeface="Calibri"/>
              </a:rPr>
              <a:t>With a dictionary comprehension:</a:t>
            </a:r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{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key: value for &lt;item&gt; in &lt;sequence&gt;}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7EDB4-F8F8-4A9A-B1AD-DD88BFA19030}"/>
              </a:ext>
            </a:extLst>
          </p:cNvPr>
          <p:cNvSpPr txBox="1"/>
          <p:nvPr/>
        </p:nvSpPr>
        <p:spPr>
          <a:xfrm>
            <a:off x="157504" y="6493058"/>
            <a:ext cx="928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urier New"/>
              </a:rPr>
              <a:t>race_dict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 = {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</a:rPr>
              <a:t>val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: index + 1 for index, 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</a:rPr>
              <a:t>val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 in enumerate(racers)}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34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Ternary Assignment Motivation  </a:t>
            </a:r>
            <a:endParaRPr dirty="0"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9" name="CustomShape 4"/>
          <p:cNvSpPr/>
          <p:nvPr>
            <p:custDataLst>
              <p:tags r:id="rId3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3" name="CustomShape 4"/>
          <p:cNvSpPr/>
          <p:nvPr>
            <p:custDataLst>
              <p:tags r:id="rId3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With a ternary expression:</a:t>
            </a: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4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"Three elements”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4"/>
          <p:cNvSpPr/>
          <p:nvPr>
            <p:custDataLst>
              <p:tags r:id="rId3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/>
              </a:rPr>
              <a:t>flag = &lt;result if True&gt; &lt;Condition&gt; else &lt;result if False&gt;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4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5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6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7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8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9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211283"/>
            <a:ext cx="9021981" cy="4865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                             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A3293-6E66-45AB-86FE-C48ED0161B74}"/>
              </a:ext>
            </a:extLst>
          </p:cNvPr>
          <p:cNvSpPr txBox="1"/>
          <p:nvPr/>
        </p:nvSpPr>
        <p:spPr>
          <a:xfrm>
            <a:off x="313899" y="6260728"/>
            <a:ext cx="818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/>
              </a:rPr>
              <a:t>flag = &lt;result if True&gt; &lt;Condition&gt; else &lt;result if False&gt;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1119</Words>
  <Application>Microsoft Office PowerPoint</Application>
  <PresentationFormat>On-screen Show (4:3)</PresentationFormat>
  <Paragraphs>208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104</cp:revision>
  <cp:lastPrinted>2022-12-09T19:25:30Z</cp:lastPrinted>
  <dcterms:modified xsi:type="dcterms:W3CDTF">2022-12-09T21:18:14Z</dcterms:modified>
</cp:coreProperties>
</file>