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7" r:id="rId16"/>
    <p:sldId id="296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135" d="100"/>
          <a:sy n="135" d="100"/>
        </p:scale>
        <p:origin x="20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err="1"/>
              <a:t>Jupyter</a:t>
            </a:r>
            <a:r>
              <a:rPr lang="en-US" dirty="0"/>
              <a:t> notebook through copying files from the command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how the file should be closed after each opening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to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num_words</a:t>
            </a:r>
            <a:r>
              <a:rPr lang="en-US" dirty="0"/>
              <a:t> = 0</a:t>
            </a:r>
          </a:p>
          <a:p>
            <a:r>
              <a:rPr lang="en-US" dirty="0" err="1"/>
              <a:t>silly_file</a:t>
            </a:r>
            <a:r>
              <a:rPr lang="en-US" dirty="0"/>
              <a:t> = open("</a:t>
            </a:r>
            <a:r>
              <a:rPr lang="en-US" dirty="0" err="1"/>
              <a:t>silly.txt</a:t>
            </a:r>
            <a:r>
              <a:rPr lang="en-US" dirty="0"/>
              <a:t>", "r")</a:t>
            </a:r>
          </a:p>
          <a:p>
            <a:r>
              <a:rPr lang="en-US" dirty="0"/>
              <a:t>wordlist = []for line in </a:t>
            </a:r>
            <a:r>
              <a:rPr lang="en-US" dirty="0" err="1"/>
              <a:t>silly_file</a:t>
            </a:r>
            <a:r>
              <a:rPr lang="en-US" dirty="0"/>
              <a:t>:    print(line,)    </a:t>
            </a:r>
          </a:p>
          <a:p>
            <a:r>
              <a:rPr lang="en-US" dirty="0"/>
              <a:t># for word in line: (this won't work - try it and see)    </a:t>
            </a:r>
          </a:p>
          <a:p>
            <a:r>
              <a:rPr lang="en-US" dirty="0"/>
              <a:t>for word in </a:t>
            </a:r>
            <a:r>
              <a:rPr lang="en-US" dirty="0" err="1"/>
              <a:t>line.split</a:t>
            </a:r>
            <a:r>
              <a:rPr lang="en-US" dirty="0"/>
              <a:t>():        </a:t>
            </a:r>
          </a:p>
          <a:p>
            <a:r>
              <a:rPr lang="en-US" dirty="0" err="1"/>
              <a:t>wordlist.append</a:t>
            </a:r>
            <a:r>
              <a:rPr lang="en-US" dirty="0"/>
              <a:t>(word)       </a:t>
            </a:r>
          </a:p>
          <a:p>
            <a:r>
              <a:rPr lang="en-US" dirty="0"/>
              <a:t> </a:t>
            </a:r>
            <a:r>
              <a:rPr lang="en-US" dirty="0" err="1"/>
              <a:t>num_words</a:t>
            </a:r>
            <a:r>
              <a:rPr lang="en-US" dirty="0"/>
              <a:t> = </a:t>
            </a:r>
            <a:r>
              <a:rPr lang="en-US" dirty="0" err="1"/>
              <a:t>num_words</a:t>
            </a:r>
            <a:r>
              <a:rPr lang="en-US" dirty="0"/>
              <a:t> + 1</a:t>
            </a:r>
          </a:p>
          <a:p>
            <a:r>
              <a:rPr lang="en-US" dirty="0" err="1"/>
              <a:t>silly_file.close</a:t>
            </a:r>
            <a:r>
              <a:rPr lang="en-US" dirty="0"/>
              <a:t>()</a:t>
            </a:r>
          </a:p>
          <a:p>
            <a:r>
              <a:rPr lang="en-US" dirty="0"/>
              <a:t>print("Total words in file: ", </a:t>
            </a:r>
            <a:r>
              <a:rPr lang="en-US" dirty="0" err="1"/>
              <a:t>num_words</a:t>
            </a:r>
            <a:r>
              <a:rPr lang="en-US" dirty="0"/>
              <a:t>)print(wordlist)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u="sng" dirty="0"/>
              <a:t>Reading</a:t>
            </a:r>
            <a:r>
              <a:rPr lang="en-US" dirty="0"/>
              <a:t> a file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"student_info.txt"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Reading</a:t>
            </a:r>
            <a:r>
              <a:rPr lang="en-US" dirty="0"/>
              <a:t> a file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"thesis.txt"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print("Total words in file: 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Reading a file multiple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You can iterate over a </a:t>
            </a:r>
            <a:r>
              <a:rPr lang="en-US" sz="1600" b="1" u="sng" dirty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[ 3, 1, 4, 1, 5, 9 ]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Iterating over a </a:t>
            </a:r>
            <a:r>
              <a:rPr lang="en-US" sz="1600" b="1" u="sng" dirty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uses it up: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>
                <a:cs typeface="Courier New" pitchFamily="49" charset="0"/>
              </a:rPr>
              <a:t>How to read a </a:t>
            </a:r>
            <a:r>
              <a:rPr lang="en-US" sz="8000" u="sng" dirty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loop body will never be executed!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general, try to </a:t>
            </a:r>
            <a:r>
              <a:rPr lang="en-US" dirty="0">
                <a:solidFill>
                  <a:srgbClr val="FF0000"/>
                </a:solidFill>
              </a:rPr>
              <a:t>avoid</a:t>
            </a:r>
            <a:r>
              <a:rPr lang="en-US" dirty="0"/>
              <a:t> reading a file more than on time.  Reading files is slow.</a:t>
            </a:r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Writing</a:t>
            </a:r>
            <a:r>
              <a:rPr lang="en-US" dirty="0"/>
              <a:t> 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bunch of 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 for </a:t>
            </a:r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riting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(no argument, 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>
                <a:solidFill>
                  <a:schemeClr val="tx1"/>
                </a:solidFill>
              </a:rPr>
              <a:t>, for </a:t>
            </a: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eading)</a:t>
            </a: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“\n” means end of line (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ewline)</a:t>
            </a: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Correct.  Argument must be a string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close when done with all writing</a:t>
            </a: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open("silly.txt", "r")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print(line, end="")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what should come next? (Hint: use split())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print("Total words in file: 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silly.txt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word_list.extend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print("Total word count:",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008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more silly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Files store information</a:t>
            </a:r>
            <a:br>
              <a:rPr lang="en-US" dirty="0"/>
            </a:br>
            <a:r>
              <a:rPr lang="en-US" dirty="0"/>
              <a:t>when a program is not running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Important operations:</a:t>
            </a:r>
          </a:p>
          <a:p>
            <a:r>
              <a:rPr lang="en-US" dirty="0"/>
              <a:t>open 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Files and 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object</a:t>
            </a:r>
            <a:r>
              <a:rPr lang="en-US" dirty="0"/>
              <a:t> represents data on your disk drive</a:t>
            </a:r>
          </a:p>
          <a:p>
            <a:pPr lvl="1"/>
            <a:r>
              <a:rPr lang="en-US" dirty="0"/>
              <a:t>It is an object in your Python program that you create</a:t>
            </a:r>
          </a:p>
          <a:p>
            <a:pPr lvl="1"/>
            <a:r>
              <a:rPr lang="en-US" dirty="0"/>
              <a:t>Can read from it and write to it in your program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filename</a:t>
            </a:r>
            <a:r>
              <a:rPr lang="en-US" dirty="0"/>
              <a:t> (usually a string) states where to find the data on your disk drive</a:t>
            </a:r>
          </a:p>
          <a:p>
            <a:pPr lvl="1"/>
            <a:r>
              <a:rPr lang="en-US" dirty="0"/>
              <a:t>Can be used to find/create a file</a:t>
            </a:r>
          </a:p>
          <a:p>
            <a:pPr lvl="1"/>
            <a:r>
              <a:rPr lang="en-US" dirty="0"/>
              <a:t>Examples of filenames:</a:t>
            </a:r>
          </a:p>
          <a:p>
            <a:pPr lvl="2"/>
            <a:r>
              <a:rPr lang="en-US" sz="1800" dirty="0"/>
              <a:t>Linux/Mac: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/class/160/lectures/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:\Users\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Documents\cute_dog.jpg"</a:t>
            </a:r>
          </a:p>
          <a:p>
            <a:pPr lvl="2"/>
            <a:r>
              <a:rPr lang="en-US" sz="1600" dirty="0"/>
              <a:t>Linux/Mac: 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Two types of 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/>
              <a:t>An</a:t>
            </a:r>
            <a:r>
              <a:rPr lang="en-US" dirty="0">
                <a:solidFill>
                  <a:srgbClr val="FF0000"/>
                </a:solidFill>
              </a:rPr>
              <a:t> Absolute</a:t>
            </a:r>
            <a:r>
              <a:rPr lang="en-US" dirty="0">
                <a:solidFill>
                  <a:prstClr val="black"/>
                </a:solidFill>
              </a:rPr>
              <a:t> filename gives a specific location on disk: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/class/160/20au/lectures/file_io.pptx"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"C:\Users\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move or rename files or run your program on a different 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 Relative</a:t>
            </a:r>
            <a:r>
              <a:rPr lang="en-US" dirty="0"/>
              <a:t> filename gives a location relative to the </a:t>
            </a:r>
            <a:r>
              <a:rPr lang="en-US" i="1" dirty="0"/>
              <a:t>current working directory</a:t>
            </a:r>
            <a:r>
              <a:rPr lang="en-US" dirty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"lectures/file_io.pptx"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/>
              <a:t>Warning:  code will fail to find the file unless you run your program from a directory that contains the given contents</a:t>
            </a:r>
          </a:p>
          <a:p>
            <a:pPr lvl="1"/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A relative filename is usually a better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Linux/Mac: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/class/160/homework3/images/</a:t>
            </a:r>
            <a:r>
              <a:rPr lang="en-US" sz="1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"Husky.png“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file: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</a:t>
            </a:r>
            <a:r>
              <a:rPr lang="en-US" sz="1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Documents\class\160\homework3\images\Husky.png"</a:t>
            </a:r>
            <a:b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Aside: 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Current Working Directory  - the directory from which you ran Python</a:t>
            </a:r>
          </a:p>
          <a:p>
            <a:pPr marL="0" indent="0">
              <a:buNone/>
            </a:pPr>
            <a:r>
              <a:rPr lang="en-US" sz="2400" dirty="0"/>
              <a:t>To determine it from a Python program:</a:t>
            </a:r>
          </a:p>
          <a:p>
            <a:pPr marL="0" indent="0">
              <a:buNone/>
            </a:pPr>
            <a:endParaRPr lang="en-US" sz="24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/Documents’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stands for “operating system”</a:t>
            </a: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Opening </a:t>
            </a:r>
            <a:r>
              <a:rPr lang="en-US" dirty="0"/>
              <a:t>a 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reading: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exist, if datafile.dat already exists, then it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"w")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If datafile.dat already exists, then we will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append what we write to the end of that file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"a")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default, file is opened for reading</a:t>
            </a: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Reading</a:t>
            </a:r>
            <a:r>
              <a:rPr lang="en-US" dirty="0"/>
              <a:t>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lines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Where does Python expect to find this file (note the relative pathname)?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1669</Words>
  <Application>Microsoft Office PowerPoint</Application>
  <PresentationFormat>On-screen Show (4:3)</PresentationFormat>
  <Paragraphs>233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Rob No</cp:lastModifiedBy>
  <cp:revision>200</cp:revision>
  <cp:lastPrinted>2020-01-31T22:41:23Z</cp:lastPrinted>
  <dcterms:created xsi:type="dcterms:W3CDTF">2012-06-20T04:14:54Z</dcterms:created>
  <dcterms:modified xsi:type="dcterms:W3CDTF">2021-01-25T18:40:26Z</dcterms:modified>
</cp:coreProperties>
</file>