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1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6" r:id="rId3"/>
    <p:sldId id="281" r:id="rId4"/>
    <p:sldId id="317" r:id="rId5"/>
    <p:sldId id="320" r:id="rId6"/>
    <p:sldId id="319" r:id="rId7"/>
    <p:sldId id="279" r:id="rId8"/>
    <p:sldId id="308" r:id="rId9"/>
    <p:sldId id="283" r:id="rId10"/>
    <p:sldId id="272" r:id="rId11"/>
    <p:sldId id="303" r:id="rId12"/>
    <p:sldId id="284" r:id="rId13"/>
    <p:sldId id="282" r:id="rId14"/>
    <p:sldId id="309" r:id="rId15"/>
    <p:sldId id="310" r:id="rId16"/>
    <p:sldId id="285" r:id="rId17"/>
    <p:sldId id="286" r:id="rId18"/>
    <p:sldId id="311" r:id="rId19"/>
    <p:sldId id="274" r:id="rId20"/>
    <p:sldId id="304" r:id="rId21"/>
    <p:sldId id="276" r:id="rId22"/>
    <p:sldId id="305" r:id="rId23"/>
    <p:sldId id="268" r:id="rId24"/>
    <p:sldId id="314" r:id="rId25"/>
    <p:sldId id="315" r:id="rId26"/>
    <p:sldId id="321" r:id="rId27"/>
    <p:sldId id="322" r:id="rId28"/>
    <p:sldId id="313" r:id="rId29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0"/>
    <p:restoredTop sz="84672" autoAdjust="0"/>
  </p:normalViewPr>
  <p:slideViewPr>
    <p:cSldViewPr>
      <p:cViewPr varScale="1">
        <p:scale>
          <a:sx n="95" d="100"/>
          <a:sy n="95" d="100"/>
        </p:scale>
        <p:origin x="23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d7lz8v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q5lmuu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https://tinyurl.com/y6d7lz8v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Problem:</a:t>
            </a:r>
            <a:r>
              <a:rPr lang="en-US" baseline="0" dirty="0"/>
              <a:t> Does not print out ANY of the numbers that end in 0.</a:t>
            </a:r>
          </a:p>
          <a:p>
            <a:r>
              <a:rPr lang="en-US" baseline="0" dirty="0"/>
              <a:t>Probably your first try at a fix will still not print out the last value 50</a:t>
            </a:r>
          </a:p>
          <a:p>
            <a:r>
              <a:rPr lang="en-US" baseline="0" dirty="0"/>
              <a:t>(and might print out a staring 0).</a:t>
            </a:r>
          </a:p>
          <a:p>
            <a:r>
              <a:rPr lang="en-US" dirty="0"/>
              <a:t>There are multiple ways to correct it.</a:t>
            </a:r>
          </a:p>
          <a:p>
            <a:endParaRPr lang="en-US" dirty="0"/>
          </a:p>
          <a:p>
            <a:r>
              <a:rPr lang="en-US" dirty="0"/>
              <a:t>1)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+ 1</a:t>
            </a:r>
          </a:p>
          <a:p>
            <a:endParaRPr lang="en-US" dirty="0"/>
          </a:p>
          <a:p>
            <a:r>
              <a:rPr lang="en-US" dirty="0"/>
              <a:t>2)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[1, 2, 3, 4, 5, 6, 7, 8, 9, 10]: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3)</a:t>
            </a:r>
          </a:p>
          <a:p>
            <a:r>
              <a:rPr lang="en-US" dirty="0"/>
              <a:t>for </a:t>
            </a:r>
            <a:r>
              <a:rPr lang="en-US" dirty="0" err="1"/>
              <a:t>ones_digit</a:t>
            </a:r>
            <a:r>
              <a:rPr lang="en-US" dirty="0"/>
              <a:t> in [1,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print 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9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</a:t>
            </a:r>
            <a:r>
              <a:rPr lang="en-US" baseline="0" dirty="0"/>
              <a:t> Does not print out ANY of the numbers that end in 0.</a:t>
            </a:r>
          </a:p>
          <a:p>
            <a:r>
              <a:rPr lang="en-US" baseline="0" dirty="0"/>
              <a:t>Probably your first try at a fix will still not print out the last value 50</a:t>
            </a:r>
          </a:p>
          <a:p>
            <a:r>
              <a:rPr lang="en-US" baseline="0" dirty="0"/>
              <a:t>(and might print out a staring 0).</a:t>
            </a:r>
          </a:p>
          <a:p>
            <a:r>
              <a:rPr lang="en-US" dirty="0"/>
              <a:t>There are multiple ways to correct it.</a:t>
            </a:r>
          </a:p>
          <a:p>
            <a:endParaRPr lang="en-US" dirty="0"/>
          </a:p>
          <a:p>
            <a:r>
              <a:rPr lang="en-US" dirty="0"/>
              <a:t>1)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+ 1</a:t>
            </a:r>
          </a:p>
          <a:p>
            <a:endParaRPr lang="en-US" dirty="0"/>
          </a:p>
          <a:p>
            <a:r>
              <a:rPr lang="en-US" dirty="0"/>
              <a:t>2)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[1, 2, 3, 4, 5, 6, 7, 8, 9, 10]: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3)</a:t>
            </a:r>
          </a:p>
          <a:p>
            <a:r>
              <a:rPr lang="en-US" dirty="0"/>
              <a:t>for </a:t>
            </a:r>
            <a:r>
              <a:rPr lang="en-US" dirty="0" err="1"/>
              <a:t>ones_digit</a:t>
            </a:r>
            <a:r>
              <a:rPr lang="en-US" dirty="0"/>
              <a:t> in [1,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print 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tell what this means, but the computer cannot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http://en.wikipedia.org/wiki/Geometric_series#Example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https://tinyurl.com/y2q5lmuu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ze3up" TargetMode="Externa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hyperlink" Target="https://tinyurl.com/y3ggjt7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3xprvm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hyperlink" Target="https://tinyurl.com/y3spr4w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hyperlink" Target="https://tinyurl.com/y4farko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hyperlink" Target="https://tinyurl.com/y4farko4" TargetMode="Externa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hyperlink" Target="https://tinyurl.com/y54p7n44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hyperlink" Target="https://tinyurl.com/y3ojpncu" TargetMode="External"/><Relationship Id="rId5" Type="http://schemas.openxmlformats.org/officeDocument/2006/relationships/tags" Target="../tags/tag1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hyperlink" Target="https://tinyurl.com/y3ojpncu" TargetMode="Externa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7" Type="http://schemas.openxmlformats.org/officeDocument/2006/relationships/hyperlink" Target="https://tinyurl.com/y6tbcjyq" TargetMode="Externa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7" Type="http://schemas.openxmlformats.org/officeDocument/2006/relationships/hyperlink" Target="https://tinyurl.com/yycnfohc" TargetMode="Externa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hyperlink" Target="https://tinyurl.com/y2qe5hlj" TargetMode="Externa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hyperlink" Target="https://tinyurl.com/yx96d3bu" TargetMode="External"/><Relationship Id="rId4" Type="http://schemas.openxmlformats.org/officeDocument/2006/relationships/tags" Target="../tags/tag1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1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hyperlink" Target="https://tinyurl.com/yxmh66lx" TargetMode="Externa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hyperlink" Target="https://tinyurl.com/y6a34bpd" TargetMode="Externa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hyperlink" Target="https://tinyurl.com/y67hxv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 flow: Loops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loop is executed:</a:t>
            </a:r>
            <a:br>
              <a:rPr lang="en-US" dirty="0"/>
            </a:br>
            <a:r>
              <a:rPr lang="en-US" dirty="0"/>
              <a:t>Direct approach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</a:p>
          <a:p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Current location in list</a:t>
              </a:r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</a:t>
            </a:r>
            <a:br>
              <a:rPr lang="en-US" dirty="0"/>
            </a:br>
            <a:r>
              <a:rPr lang="en-US" dirty="0"/>
              <a:t>computer:</a:t>
            </a:r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body can be multiple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Convention:  often use </a:t>
            </a:r>
            <a:r>
              <a:rPr lang="en-US" dirty="0" err="1"/>
              <a:t>i</a:t>
            </a:r>
            <a:r>
              <a:rPr lang="en-US" dirty="0"/>
              <a:t> or j as loop variable if values are integers</a:t>
            </a:r>
          </a:p>
          <a:p>
            <a:pPr marL="457200" lvl="1" indent="0">
              <a:buNone/>
            </a:pPr>
            <a:r>
              <a:rPr lang="en-US" dirty="0"/>
              <a:t>This is an exception to the rule that</a:t>
            </a:r>
            <a:br>
              <a:rPr lang="en-US" dirty="0"/>
            </a:br>
            <a:r>
              <a:rPr lang="en-US" dirty="0"/>
              <a:t>variable 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body can be multiple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Convention:  often use </a:t>
            </a:r>
            <a:r>
              <a:rPr lang="en-US" dirty="0" err="1"/>
              <a:t>i</a:t>
            </a:r>
            <a:r>
              <a:rPr lang="en-US" dirty="0"/>
              <a:t> or j as loop variable if values are integers</a:t>
            </a:r>
          </a:p>
          <a:p>
            <a:pPr marL="457200" lvl="1" indent="0">
              <a:buNone/>
            </a:pPr>
            <a:r>
              <a:rPr lang="en-US" dirty="0"/>
              <a:t>This is an exception to the rule that</a:t>
            </a:r>
            <a:br>
              <a:rPr lang="en-US" dirty="0"/>
            </a:br>
            <a:r>
              <a:rPr lang="en-US" dirty="0"/>
              <a:t>variable 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Output: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16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25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NOT: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16</a:t>
            </a:r>
          </a:p>
          <a:p>
            <a:r>
              <a:rPr lang="en-US" dirty="0"/>
              <a:t>25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Indentation is significant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Every statement in the body must have exactly the same indentation</a:t>
            </a:r>
          </a:p>
          <a:p>
            <a:r>
              <a:rPr lang="en-US" dirty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Compare the results of these loops: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 40, 50, 60, 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print(f, (f - 32) / 9.0 * 5)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 40, 50, 60, 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print(f, (f - 32) / 9.0 * 5)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Error!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 </a:t>
            </a:r>
            <a:r>
              <a:rPr lang="en-US" dirty="0">
                <a:cs typeface="Courier New" pitchFamily="49" charset="0"/>
              </a:rPr>
              <a:t>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>
                <a:cs typeface="Courier New" pitchFamily="49" charset="0"/>
              </a:rPr>
              <a:t>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>
                <a:cs typeface="Courier New" pitchFamily="49" charset="0"/>
              </a:rPr>
              <a:t> [1,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a range object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Some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range(5):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range(5, 1, -1):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is:", 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range(0, 8, 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is:", 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 is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process a list:</a:t>
            </a:r>
            <a:br>
              <a:rPr lang="en-US" dirty="0"/>
            </a:br>
            <a:r>
              <a:rPr lang="en-US" dirty="0"/>
              <a:t>One element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/>
              <a:t>As each element is processed,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/>
              <a:t>  is a correct result for a prefix of the list</a:t>
            </a:r>
          </a:p>
          <a:p>
            <a:r>
              <a:rPr lang="en-US" dirty="0"/>
              <a:t>When all elements have been processed,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Examples of list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Product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result =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result * element</a:t>
            </a:r>
          </a:p>
          <a:p>
            <a:r>
              <a:rPr lang="en-US" dirty="0"/>
              <a:t>Maximum of a list: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element)</a:t>
            </a:r>
          </a:p>
          <a:p>
            <a:r>
              <a:rPr lang="en-US" dirty="0"/>
              <a:t>Approximate the value 3 by 1 + 2/3 + 4/9 + 8/27 + 16/81 + … = (2/3)</a:t>
            </a:r>
            <a:r>
              <a:rPr lang="en-US" baseline="30000" dirty="0"/>
              <a:t>0</a:t>
            </a:r>
            <a:r>
              <a:rPr lang="en-US" dirty="0"/>
              <a:t> + (2/3)</a:t>
            </a:r>
            <a:r>
              <a:rPr lang="en-US" baseline="30000" dirty="0"/>
              <a:t>1</a:t>
            </a:r>
            <a:r>
              <a:rPr lang="en-US" dirty="0"/>
              <a:t> + (2/3)</a:t>
            </a:r>
            <a:r>
              <a:rPr lang="en-US" baseline="30000" dirty="0"/>
              <a:t>2</a:t>
            </a:r>
            <a:r>
              <a:rPr lang="en-US" dirty="0"/>
              <a:t> + (2/3)</a:t>
            </a:r>
            <a:r>
              <a:rPr lang="en-US" baseline="30000" dirty="0"/>
              <a:t>3</a:t>
            </a:r>
            <a:r>
              <a:rPr lang="en-US" dirty="0"/>
              <a:t> + … + (2/3)</a:t>
            </a:r>
            <a:r>
              <a:rPr lang="en-US" baseline="30000" dirty="0"/>
              <a:t>10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range(11):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result + 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result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first element of the list (counting from zero)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[1, 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is",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j in [50, 100]: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print("j is",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for j in [2,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 Sum",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Make a temperature conversion chart, from Fahrenheit to Centigrade, for these Fahrenheit values: 30, 40, 50, 60, 70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Output (approximate):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30 -1.11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40 4.44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50 10.0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60 15.56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70 21.11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All done</a:t>
            </a:r>
            <a:r>
              <a:rPr lang="en-US" altLang="zh-TW" dirty="0"/>
              <a:t>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Hint: 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for j in [2,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 Sum",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Outer 0</a:t>
            </a:r>
          </a:p>
          <a:p>
            <a:r>
              <a:rPr lang="en-US" sz="2000" dirty="0"/>
              <a:t>  Inner 2</a:t>
            </a:r>
          </a:p>
          <a:p>
            <a:r>
              <a:rPr lang="en-US" sz="2000" dirty="0"/>
              <a:t>    Sum 2</a:t>
            </a:r>
          </a:p>
          <a:p>
            <a:r>
              <a:rPr lang="en-US" sz="2000" dirty="0"/>
              <a:t>  Inner 3</a:t>
            </a:r>
          </a:p>
          <a:p>
            <a:r>
              <a:rPr lang="en-US" sz="2000" dirty="0"/>
              <a:t>    Sum 3</a:t>
            </a:r>
          </a:p>
          <a:p>
            <a:r>
              <a:rPr lang="en-US" sz="2000" dirty="0"/>
              <a:t>Outer 0</a:t>
            </a:r>
          </a:p>
          <a:p>
            <a:r>
              <a:rPr lang="en-US" sz="2000" dirty="0"/>
              <a:t>Outer 1</a:t>
            </a:r>
          </a:p>
          <a:p>
            <a:r>
              <a:rPr lang="en-US" sz="2000" dirty="0"/>
              <a:t>  Inner 2</a:t>
            </a:r>
          </a:p>
          <a:p>
            <a:r>
              <a:rPr lang="en-US" sz="2000" dirty="0"/>
              <a:t>    Sum 3</a:t>
            </a:r>
          </a:p>
          <a:p>
            <a:r>
              <a:rPr lang="en-US" sz="2000" dirty="0"/>
              <a:t>  Inner 3</a:t>
            </a:r>
          </a:p>
          <a:p>
            <a:r>
              <a:rPr lang="en-US" sz="2000" dirty="0"/>
              <a:t>    Sum 4</a:t>
            </a:r>
          </a:p>
          <a:p>
            <a:r>
              <a:rPr lang="en-US" sz="2000" dirty="0"/>
              <a:t>Outer 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“nested”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loop body: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2 statements</a:t>
            </a: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Duplicate the body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 loops through the transformation approach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 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print(" Inner", j)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print(" Inner", j)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9418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print(" Inner", j)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Test your understanding of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Puzzle 3: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 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Output: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Reusing loop variable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(don’t </a:t>
            </a:r>
            <a:r>
              <a:rPr lang="en-US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Test your understanding of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Puzzle 3: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 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Outer 0</a:t>
            </a:r>
          </a:p>
          <a:p>
            <a:r>
              <a:rPr lang="en-US" dirty="0"/>
              <a:t>  Inner 2</a:t>
            </a:r>
          </a:p>
          <a:p>
            <a:r>
              <a:rPr lang="en-US" dirty="0"/>
              <a:t>  Inner 3</a:t>
            </a:r>
          </a:p>
          <a:p>
            <a:r>
              <a:rPr lang="en-US" dirty="0"/>
              <a:t>Outer 3</a:t>
            </a:r>
          </a:p>
          <a:p>
            <a:r>
              <a:rPr lang="en-US" dirty="0"/>
              <a:t>Outer 1</a:t>
            </a:r>
          </a:p>
          <a:p>
            <a:r>
              <a:rPr lang="en-US" dirty="0"/>
              <a:t>  Inner 2</a:t>
            </a:r>
          </a:p>
          <a:p>
            <a:r>
              <a:rPr lang="en-US" dirty="0"/>
              <a:t>  Inner 3</a:t>
            </a:r>
          </a:p>
          <a:p>
            <a:r>
              <a:rPr lang="en-US" dirty="0"/>
              <a:t>Outer 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Output:</a:t>
            </a:r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(no output)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print("element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(element))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 We are done!")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to be the first line of the program instead?</a:t>
            </a:r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Fix this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does it actually print?</a:t>
            </a:r>
          </a:p>
          <a:p>
            <a:pPr marL="0" indent="0">
              <a:buNone/>
            </a:pPr>
            <a:r>
              <a:rPr lang="en-US" dirty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Moral:  Watch out for </a:t>
            </a:r>
            <a:r>
              <a:rPr lang="en-US" i="1" dirty="0"/>
              <a:t>edge conditions</a:t>
            </a:r>
            <a:r>
              <a:rPr lang="en-US" dirty="0"/>
              <a:t> (beginning or end of loop)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Some 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23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Loops over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"hello"</a:t>
            </a:r>
            <a:r>
              <a:rPr lang="en-US" dirty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count = count + 1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One possible Python program that solves this: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30 -1.11</a:t>
            </a:r>
          </a:p>
          <a:p>
            <a:r>
              <a:rPr lang="en-US" sz="2000" dirty="0"/>
              <a:t>40 4.44</a:t>
            </a:r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60 15.56</a:t>
            </a:r>
          </a:p>
          <a:p>
            <a:r>
              <a:rPr lang="en-US" sz="2000" dirty="0"/>
              <a:t>70 21.11</a:t>
            </a:r>
          </a:p>
          <a:p>
            <a:r>
              <a:rPr lang="en-US" sz="2000" dirty="0"/>
              <a:t>All done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and Paste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Error prone</a:t>
            </a:r>
          </a:p>
          <a:p>
            <a:r>
              <a:rPr lang="en-US" dirty="0"/>
              <a:t>Can take a long time (luckily this list only had 5 values in it!)</a:t>
            </a:r>
          </a:p>
          <a:p>
            <a:r>
              <a:rPr lang="en-US" dirty="0"/>
              <a:t>What about …</a:t>
            </a:r>
          </a:p>
          <a:p>
            <a:pPr lvl="1"/>
            <a:r>
              <a:rPr lang="en-US" b="1" dirty="0"/>
              <a:t>Modifications</a:t>
            </a:r>
            <a:r>
              <a:rPr lang="en-US" dirty="0"/>
              <a:t>: I decide I want to change the output format?</a:t>
            </a:r>
          </a:p>
          <a:p>
            <a:pPr lvl="1"/>
            <a:r>
              <a:rPr lang="en-US" b="1" dirty="0"/>
              <a:t>Bugs</a:t>
            </a:r>
            <a:r>
              <a:rPr lang="en-US" dirty="0"/>
              <a:t>: I made a mistake in the formula?</a:t>
            </a:r>
          </a:p>
          <a:p>
            <a:pPr lvl="1"/>
            <a:r>
              <a:rPr lang="en-US" b="1" dirty="0"/>
              <a:t>Readability</a:t>
            </a:r>
            <a:r>
              <a:rPr lang="en-US" dirty="0"/>
              <a:t>: Is it obvious to a human reader that all 5 chunks of code are identical without looking carefully?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/>
              <a:t>, do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Where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is:</a:t>
            </a:r>
          </a:p>
          <a:p>
            <a:endParaRPr lang="en-US" sz="2600" dirty="0"/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/>
              <a:t>Would be nice if we could write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/>
              <a:t>just once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modify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fix bugs </a:t>
            </a:r>
          </a:p>
          <a:p>
            <a:pPr lvl="1"/>
            <a:r>
              <a:rPr lang="en-US" dirty="0"/>
              <a:t>Easier for a human to </a:t>
            </a:r>
            <a:r>
              <a:rPr lang="en-US" b="1" dirty="0"/>
              <a:t>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sz="2600" dirty="0"/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/>
              <a:t>Would be nice if we could write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/>
              <a:t>just once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modify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fix bugs </a:t>
            </a:r>
          </a:p>
          <a:p>
            <a:pPr lvl="1"/>
            <a:r>
              <a:rPr lang="en-US" dirty="0"/>
              <a:t>Easier for a human to </a:t>
            </a:r>
            <a:r>
              <a:rPr lang="en-US" b="1" dirty="0"/>
              <a:t>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87923" y="3182824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Loop </a:t>
            </a:r>
            <a:r>
              <a:rPr lang="en-US" i="1" dirty="0">
                <a:solidFill>
                  <a:schemeClr val="tx1"/>
                </a:solidFill>
              </a:rPr>
              <a:t>body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is indented</a:t>
            </a: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list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(sequence expression can be any sequence type e.g. string)</a:t>
            </a: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152399" y="5375325"/>
            <a:ext cx="2639401" cy="339676"/>
          </a:xfrm>
          <a:prstGeom prst="wedgeRectCallout">
            <a:avLst>
              <a:gd name="adj1" fmla="val 18926"/>
              <a:gd name="adj2" fmla="val -142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Indentation is significant!</a:t>
            </a: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381000" y="2453789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loop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3462582" y="5248673"/>
            <a:ext cx="2710911" cy="1377786"/>
          </a:xfrm>
          <a:prstGeom prst="wedgeRectCallout">
            <a:avLst>
              <a:gd name="adj1" fmla="val 18610"/>
              <a:gd name="adj2" fmla="val -49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Excutes</a:t>
            </a:r>
            <a:r>
              <a:rPr lang="en-US" dirty="0">
                <a:solidFill>
                  <a:schemeClr val="tx1"/>
                </a:solidFill>
              </a:rPr>
              <a:t> the </a:t>
            </a:r>
            <a:r>
              <a:rPr lang="en-US" i="1" dirty="0">
                <a:solidFill>
                  <a:schemeClr val="tx1"/>
                </a:solidFill>
              </a:rPr>
              <a:t>body </a:t>
            </a:r>
            <a:r>
              <a:rPr lang="en-US" dirty="0">
                <a:solidFill>
                  <a:srgbClr val="FF0000"/>
                </a:solidFill>
              </a:rPr>
              <a:t>5 times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>
                <a:solidFill>
                  <a:schemeClr val="tx1"/>
                </a:solidFill>
              </a:rPr>
              <a:t>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>
                <a:solidFill>
                  <a:schemeClr val="tx1"/>
                </a:solidFill>
              </a:rPr>
              <a:t>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118946" y="2241735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iteration variable</a:t>
            </a: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30 -1.11</a:t>
            </a:r>
          </a:p>
          <a:p>
            <a:r>
              <a:rPr lang="en-US" sz="2000" dirty="0"/>
              <a:t>40 4.44</a:t>
            </a:r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60 15.56</a:t>
            </a:r>
          </a:p>
          <a:p>
            <a:r>
              <a:rPr lang="en-US" sz="2000" dirty="0"/>
              <a:t>70 21.11</a:t>
            </a:r>
          </a:p>
          <a:p>
            <a:r>
              <a:rPr lang="en-US" sz="2000" dirty="0"/>
              <a:t>All done</a:t>
            </a:r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81074" y="2274095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Colon is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9"/>
              </a:rPr>
              <a:t>See in python tutor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5"/>
            </p:custDataLst>
          </p:nvPr>
        </p:nvSpPr>
        <p:spPr>
          <a:xfrm>
            <a:off x="2667000" y="3663795"/>
            <a:ext cx="6096000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/>
              <a:t>Loop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"happy"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print(char)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Does not use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loop is executed:</a:t>
            </a:r>
            <a:br>
              <a:rPr lang="en-US" dirty="0"/>
            </a:br>
            <a:r>
              <a:rPr lang="en-US" dirty="0"/>
              <a:t>Transformation approach</a:t>
            </a:r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</a:t>
            </a:r>
            <a:br>
              <a:rPr lang="en-US" dirty="0"/>
            </a:br>
            <a:r>
              <a:rPr lang="en-US" dirty="0"/>
              <a:t>computer: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</a:p>
          <a:p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/>
              <a:t>Idea:  convert a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/>
              <a:t> loop into something we know how to execute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variable, 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the resulting statements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9388</TotalTime>
  <Words>3294</Words>
  <Application>Microsoft Office PowerPoint</Application>
  <PresentationFormat>On-screen Show (4:3)</PresentationFormat>
  <Paragraphs>565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Office Theme</vt:lpstr>
      <vt:lpstr>Control flow: Loops </vt:lpstr>
      <vt:lpstr>Exercise:  Convert temperatures</vt:lpstr>
      <vt:lpstr>Temperature conversion chart</vt:lpstr>
      <vt:lpstr>Copy and Paste Problems</vt:lpstr>
      <vt:lpstr>For each fahr, do “this”</vt:lpstr>
      <vt:lpstr>A for loop</vt:lpstr>
      <vt:lpstr>for Loop Explained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Some More Loops</vt:lpstr>
      <vt:lpstr>Even More Loops</vt:lpstr>
      <vt:lpstr>Fix this loop</vt:lpstr>
      <vt:lpstr>Some Fixes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Rob No</cp:lastModifiedBy>
  <cp:revision>261</cp:revision>
  <cp:lastPrinted>2018-03-30T20:43:11Z</cp:lastPrinted>
  <dcterms:created xsi:type="dcterms:W3CDTF">2012-06-20T04:14:54Z</dcterms:created>
  <dcterms:modified xsi:type="dcterms:W3CDTF">2021-01-06T19:55:07Z</dcterms:modified>
</cp:coreProperties>
</file>