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4" r:id="rId9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991" autoAdjust="0"/>
  </p:normalViewPr>
  <p:slideViewPr>
    <p:cSldViewPr>
      <p:cViewPr varScale="1">
        <p:scale>
          <a:sx n="55" d="100"/>
          <a:sy n="55" d="100"/>
        </p:scale>
        <p:origin x="70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article describes the structure of the adolescent romantic and sexual network in a population of over 800 adolescents residing in a midsized town in the </a:t>
            </a:r>
            <a:r>
              <a:rPr lang="en-US" dirty="0" err="1"/>
              <a:t>midwestern</a:t>
            </a:r>
            <a:r>
              <a:rPr lang="en-US" dirty="0"/>
              <a:t> United States. Precise images and measures of network structure are derived from reports of relationships that occurred over a period of 18 months between 1993 and 1995. The study offers a comparison of the structural characteristics of the observed network to simulated networks conditioned on the distribution of ties; the observed structure reveals networks characterized by longer contact chains and fewer cycles than expected. This article identifies the </a:t>
            </a:r>
            <a:r>
              <a:rPr lang="en-US" dirty="0" err="1"/>
              <a:t>micromechanisms</a:t>
            </a:r>
            <a:r>
              <a:rPr lang="en-US" dirty="0"/>
              <a:t> that generate networks with structural features similar to the observed network. Implications for disease transmission dynamics and social policy are explored.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hyperlink" Target="https://networkx.github.io/documentation/stable/tutorial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 smtClean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6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5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6497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in Homework </a:t>
            </a:r>
            <a:r>
              <a:rPr lang="en-US" dirty="0" smtClean="0"/>
              <a:t>5</a:t>
            </a:r>
            <a:endParaRPr lang="en-US" dirty="0" smtClean="0"/>
          </a:p>
          <a:p>
            <a:r>
              <a:rPr lang="en-US" dirty="0" smtClean="0"/>
              <a:t>Included in the Anaconda Distribution</a:t>
            </a:r>
          </a:p>
          <a:p>
            <a:r>
              <a:rPr lang="en-US" sz="2000" dirty="0" smtClean="0">
                <a:hlinkClick r:id="rId6"/>
              </a:rPr>
              <a:t>https://networkx.github.io/documentation/stable/tutorial.html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25002"/>
            <a:ext cx="725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also o.k. to just add an edge before you add the individual nodes;</a:t>
            </a:r>
            <a:br>
              <a:rPr lang="en-US" dirty="0" smtClean="0"/>
            </a:br>
            <a:r>
              <a:rPr lang="en-US" dirty="0" smtClean="0"/>
              <a:t>the nodes will be added for you in that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# Creates a graph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Adds edge from node 1 to node 2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	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Adds node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print("Edges:",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print("Nodes:",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print("Neighbors of node 1:", list(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g.neighbors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(g)  # Draw the graph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	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Show the graph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460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Ruth Anderson</cp:lastModifiedBy>
  <cp:revision>49</cp:revision>
  <cp:lastPrinted>2020-02-07T21:54:16Z</cp:lastPrinted>
  <dcterms:created xsi:type="dcterms:W3CDTF">2012-11-24T22:23:59Z</dcterms:created>
  <dcterms:modified xsi:type="dcterms:W3CDTF">2021-11-09T21:17:58Z</dcterms:modified>
</cp:coreProperties>
</file>