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71" r:id="rId6"/>
    <p:sldId id="269" r:id="rId7"/>
    <p:sldId id="259" r:id="rId8"/>
    <p:sldId id="265" r:id="rId9"/>
    <p:sldId id="266" r:id="rId10"/>
    <p:sldId id="267" r:id="rId11"/>
    <p:sldId id="270" r:id="rId12"/>
    <p:sldId id="260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57" d="100"/>
          <a:sy n="57" d="100"/>
        </p:scale>
        <p:origin x="6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set() for declaring and what python prints out for</a:t>
            </a:r>
            <a:r>
              <a:rPr lang="en-US" baseline="0" dirty="0" smtClean="0"/>
              <a:t> empty set. Python 3 just prints out {1, 2, 3} </a:t>
            </a:r>
            <a:r>
              <a:rPr lang="en-US" baseline="0" smtClean="0"/>
              <a:t>for non-empty sets.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6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4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3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hyperlink" Target="http://www.pythontutor.com/visualize.html#code=z%20%3D%20%7B5,%206,%207,%208%7D%0Ay%20%3D%20%7B1,%202,%203,%201,%205%7D%0Ak%20%3D%20z%20%26%20y%0Aj%20%3D%20z%20%7C%20y%0Am%20%3D%20y%20-%20z%0An%20%3D%20z%20-%20y%0A&amp;cumulative=false&amp;heapPrimitives=false&amp;mode=edit&amp;origin=opt-frontend.js&amp;py=3&amp;rawInputLstJSON=%5B%5D&amp;textReferences=false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://www.pythontutor.com/visualize.html#code=z%20%3D%20%7B5,%206,%207,%208%7D%0Ay%20%3D%20%7B1,%202,%203,%201,%205%7D%0Ap%20%3D%20z%0Aq%20%3D%20set%28z%29%20%20%23%20Makes%20a%20copy%20of%20set%20z%0Az.add%289%29%0Aq%20%3D%20q%20%7C%20%7B35%7D%0Az.discard%287%29%0Aq%20%3D%20q%20-%20%7B6,%201,%208%7D%0A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</a:rPr>
              <a:t>Aside: List</a:t>
            </a:r>
            <a:r>
              <a:rPr lang="en-US" sz="7200" dirty="0" smtClean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out2: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 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 </a:t>
            </a:r>
            <a:r>
              <a:rPr lang="en-US" sz="3600" i="1" u="sng" dirty="0" smtClean="0"/>
              <a:t>elements</a:t>
            </a:r>
            <a:r>
              <a:rPr lang="en-US" sz="3600" dirty="0" smtClean="0"/>
              <a:t> must </a:t>
            </a:r>
            <a:r>
              <a:rPr lang="en-US" sz="3600" dirty="0"/>
              <a:t>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</a:t>
            </a:r>
            <a:r>
              <a:rPr lang="en-US" sz="3200" dirty="0" smtClean="0"/>
              <a:t>dictionary</a:t>
            </a:r>
          </a:p>
          <a:p>
            <a:r>
              <a:rPr lang="en-US" sz="3600" dirty="0" smtClean="0"/>
              <a:t>The set itself is </a:t>
            </a:r>
            <a:r>
              <a:rPr lang="en-US" sz="3600" b="1" dirty="0" smtClean="0"/>
              <a:t>mutable</a:t>
            </a:r>
            <a:r>
              <a:rPr lang="en-US" sz="3600" dirty="0" smtClean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 smtClean="0"/>
              <a:t>Aside: </a:t>
            </a:r>
            <a:r>
              <a:rPr lang="en-US" sz="2000" i="1" dirty="0" err="1" smtClean="0"/>
              <a:t>frozenset</a:t>
            </a:r>
            <a:r>
              <a:rPr lang="en-US" sz="2000" dirty="0" smtClean="0"/>
              <a:t> must contain immutable values and is itself immutable (cannot add and remove elements)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docs.python.org/3/library/stdtypes.html#set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Cannot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use “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”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 to express empty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set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 smtClean="0">
                <a:cs typeface="Courier New" pitchFamily="49" charset="0"/>
              </a:rPr>
              <a:t>it means empty dictionary! Use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set()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instead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.</a:t>
            </a:r>
            <a:endParaRPr lang="en-US" dirty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([]) # or set()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{1</a:t>
            </a:r>
            <a:r>
              <a:rPr lang="en-US" dirty="0"/>
              <a:t>, 2, 3, </a:t>
            </a:r>
            <a:r>
              <a:rPr lang="en-US" dirty="0" smtClean="0"/>
              <a:t>5}</a:t>
            </a:r>
            <a:endParaRPr lang="en-US" dirty="0"/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{3</a:t>
            </a:r>
            <a:r>
              <a:rPr lang="en-US" dirty="0"/>
              <a:t>, </a:t>
            </a:r>
            <a:r>
              <a:rPr lang="en-US" dirty="0" smtClean="0"/>
              <a:t>5}</a:t>
            </a:r>
            <a:endParaRPr lang="en-US" dirty="0"/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{1}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error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errors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 smtClean="0"/>
              <a:t>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Makes a copy of set z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q | {35}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z.discard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q – {6, 1, 8}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Aside: 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list2: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list1:</a:t>
            </a:r>
            <a:endParaRPr lang="en-US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out1.append(</a:t>
            </a:r>
            <a:r>
              <a:rPr lang="en-US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&amp;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</a:rPr>
              <a:t>Aside: List</a:t>
            </a:r>
            <a:r>
              <a:rPr lang="en-US" sz="7200" dirty="0" smtClean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list(list1)	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a copy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list1:	# don’t append elements already in out2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out2.append(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an item is in BOTH lists, it will appear TWICE!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out1:  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out1 = common elements in both lists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out2.remove(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 common elements, leaving just a single copy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|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1091</Words>
  <Application>Microsoft Office PowerPoint</Application>
  <PresentationFormat>On-screen Show (4:3)</PresentationFormat>
  <Paragraphs>163</Paragraphs>
  <Slides>12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Wingdings</vt:lpstr>
      <vt:lpstr>Office Theme</vt:lpstr>
      <vt:lpstr>Sets</vt:lpstr>
      <vt:lpstr>Sets</vt:lpstr>
      <vt:lpstr>Two ways to create a set</vt:lpstr>
      <vt:lpstr>Set operations</vt:lpstr>
      <vt:lpstr>Practice with sets</vt:lpstr>
      <vt:lpstr>Modifying a set</vt:lpstr>
      <vt:lpstr>Practice with sets</vt:lpstr>
      <vt:lpstr>Aside: List vs. set operations (1)</vt:lpstr>
      <vt:lpstr>Aside: List vs. set operations(2)</vt:lpstr>
      <vt:lpstr>Aside: 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80</cp:revision>
  <cp:lastPrinted>2015-04-11T01:13:11Z</cp:lastPrinted>
  <dcterms:created xsi:type="dcterms:W3CDTF">2012-11-24T16:40:42Z</dcterms:created>
  <dcterms:modified xsi:type="dcterms:W3CDTF">2021-11-05T17:32:30Z</dcterms:modified>
</cp:coreProperties>
</file>