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3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4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5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7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6" r:id="rId4"/>
    <p:sldId id="270" r:id="rId5"/>
    <p:sldId id="261" r:id="rId6"/>
    <p:sldId id="262" r:id="rId7"/>
    <p:sldId id="272" r:id="rId8"/>
    <p:sldId id="268" r:id="rId9"/>
    <p:sldId id="269" r:id="rId10"/>
    <p:sldId id="271" r:id="rId11"/>
    <p:sldId id="267" r:id="rId12"/>
    <p:sldId id="273" r:id="rId13"/>
    <p:sldId id="259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35" autoAdjust="0"/>
    <p:restoredTop sz="83442" autoAdjust="0"/>
  </p:normalViewPr>
  <p:slideViewPr>
    <p:cSldViewPr>
      <p:cViewPr varScale="1">
        <p:scale>
          <a:sx n="85" d="100"/>
          <a:sy n="85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d = {}</a:t>
            </a:r>
          </a:p>
          <a:p>
            <a:r>
              <a:rPr lang="nn-NO" dirty="0" smtClean="0"/>
              <a:t>for i in [5, 6, 7]: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k= {}</a:t>
            </a:r>
          </a:p>
          <a:p>
            <a:r>
              <a:rPr lang="nn-NO" dirty="0" smtClean="0"/>
              <a:t>for i in d.keys():</a:t>
            </a:r>
          </a:p>
          <a:p>
            <a:r>
              <a:rPr lang="nn-NO" baseline="0" dirty="0" smtClean="0"/>
              <a:t>    </a:t>
            </a:r>
            <a:r>
              <a:rPr lang="nn-NO" dirty="0" smtClean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[HIDE]</a:t>
            </a:r>
          </a:p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range(5, 8):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2.xml"/><Relationship Id="rId7" Type="http://schemas.openxmlformats.org/officeDocument/2006/relationships/hyperlink" Target="https://tinyurl.com/y6j73zzy" TargetMode="Externa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notesSlide" Target="../notesSlides/notesSlide2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hyperlink" Target="https://tinyurl.com/y3vf3lyu" TargetMode="Externa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hyperlink" Target="https://goo.gl/c5N83x" TargetMode="Externa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10" Type="http://schemas.openxmlformats.org/officeDocument/2006/relationships/tags" Target="../tags/tag93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7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26" Type="http://schemas.openxmlformats.org/officeDocument/2006/relationships/tags" Target="../tags/tag141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5" Type="http://schemas.openxmlformats.org/officeDocument/2006/relationships/tags" Target="../tags/tag140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29" Type="http://schemas.openxmlformats.org/officeDocument/2006/relationships/tags" Target="../tags/tag144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24" Type="http://schemas.openxmlformats.org/officeDocument/2006/relationships/tags" Target="../tags/tag139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tags" Target="../tags/tag138.xml"/><Relationship Id="rId28" Type="http://schemas.openxmlformats.org/officeDocument/2006/relationships/tags" Target="../tags/tag143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tags" Target="../tags/tag137.xml"/><Relationship Id="rId27" Type="http://schemas.openxmlformats.org/officeDocument/2006/relationships/tags" Target="../tags/tag142.xml"/><Relationship Id="rId30" Type="http://schemas.openxmlformats.org/officeDocument/2006/relationships/tags" Target="../tags/tag14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Dictionary Exercise (Answers)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produce {5</a:t>
            </a:r>
            <a:r>
              <a:rPr lang="en-US" sz="2400" dirty="0" smtClean="0"/>
              <a:t>: 25</a:t>
            </a:r>
            <a:r>
              <a:rPr lang="en-US" sz="2400" dirty="0"/>
              <a:t>, 6</a:t>
            </a:r>
            <a:r>
              <a:rPr lang="en-US" sz="2400" dirty="0" smtClean="0"/>
              <a:t>: 36</a:t>
            </a:r>
            <a:r>
              <a:rPr lang="en-US" sz="2400" dirty="0"/>
              <a:t>, </a:t>
            </a:r>
            <a:r>
              <a:rPr lang="en-US" sz="2400" dirty="0" smtClean="0"/>
              <a:t>7: 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key with value in a dictionary:</a:t>
            </a:r>
          </a:p>
          <a:p>
            <a:pPr lvl="1"/>
            <a:r>
              <a:rPr lang="en-US" sz="2400" dirty="0" smtClean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Aside: A </a:t>
            </a:r>
            <a:r>
              <a:rPr lang="en-US" dirty="0"/>
              <a:t>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</a:t>
            </a:r>
            <a:r>
              <a:rPr lang="en-US" dirty="0" smtClean="0"/>
              <a:t>index to </a:t>
            </a:r>
            <a:r>
              <a:rPr lang="en-US" dirty="0"/>
              <a:t>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</a:t>
            </a:r>
            <a:r>
              <a:rPr lang="en-US" u="sng" dirty="0" smtClean="0"/>
              <a:t>key</a:t>
            </a:r>
            <a:r>
              <a:rPr lang="en-US" dirty="0" smtClean="0"/>
              <a:t> in a </a:t>
            </a:r>
            <a:r>
              <a:rPr lang="en-US" u="sng" dirty="0" smtClean="0"/>
              <a:t>dictionary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Dictionaries </a:t>
            </a:r>
            <a:r>
              <a:rPr lang="en-US" dirty="0"/>
              <a:t>hold </a:t>
            </a:r>
            <a:r>
              <a:rPr lang="en-US" b="1" dirty="0" err="1"/>
              <a:t>key:value</a:t>
            </a:r>
            <a:r>
              <a:rPr lang="en-US" dirty="0"/>
              <a:t> pairs</a:t>
            </a:r>
          </a:p>
          <a:p>
            <a:r>
              <a:rPr lang="en-US" b="1" u="sng" dirty="0"/>
              <a:t>Keys</a:t>
            </a:r>
            <a:r>
              <a:rPr lang="en-US" dirty="0"/>
              <a:t> must be </a:t>
            </a:r>
            <a:r>
              <a:rPr lang="en-US" b="1" dirty="0"/>
              <a:t>immutable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, float, bool,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u="sng" dirty="0"/>
              <a:t>Values</a:t>
            </a:r>
            <a:r>
              <a:rPr lang="en-US" dirty="0"/>
              <a:t> in a dictionary can </a:t>
            </a:r>
            <a:r>
              <a:rPr lang="en-US" dirty="0" smtClean="0"/>
              <a:t>be anything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b="1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Hypothetical; actually illegal in Python</a:t>
            </a:r>
            <a:endParaRPr lang="en-US" sz="2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Keeping track of favorite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a program that keeps track of the favorite color of each staff member. </a:t>
            </a:r>
          </a:p>
          <a:p>
            <a:r>
              <a:rPr lang="en-US" sz="2400" dirty="0" smtClean="0"/>
              <a:t>If I give you a staff member </a:t>
            </a:r>
            <a:r>
              <a:rPr lang="en-US" sz="2400" dirty="0" err="1" smtClean="0"/>
              <a:t>UWNetID</a:t>
            </a:r>
            <a:r>
              <a:rPr lang="en-US" sz="2400" dirty="0" smtClean="0"/>
              <a:t>, you should be able to tell me what their favorite color is.</a:t>
            </a:r>
          </a:p>
          <a:p>
            <a:pPr lvl="1"/>
            <a:r>
              <a:rPr lang="en-US" sz="1800" dirty="0" err="1" smtClean="0"/>
              <a:t>UWNetIDs</a:t>
            </a:r>
            <a:r>
              <a:rPr lang="en-US" sz="1800" dirty="0" smtClean="0"/>
              <a:t> are unique</a:t>
            </a:r>
          </a:p>
          <a:p>
            <a:pPr lvl="1"/>
            <a:r>
              <a:rPr lang="en-US" sz="1800" dirty="0" smtClean="0"/>
              <a:t>Favorite colors are not unique!  More than one person may have the same favorite color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Data structure? List of ??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store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GA" :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Atlanta",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": "Olympia" 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“GA” → “Atlanta”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“WA” → “Olympia”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4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6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9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10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11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2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See in python tutor</a:t>
            </a:r>
            <a:endParaRPr lang="en-US" dirty="0"/>
          </a:p>
        </p:txBody>
      </p:sp>
      <p:sp>
        <p:nvSpPr>
          <p:cNvPr id="13" name="Rectangular Callout 12"/>
          <p:cNvSpPr/>
          <p:nvPr>
            <p:custDataLst>
              <p:tags r:id="rId8"/>
            </p:custDataLst>
          </p:nvPr>
        </p:nvSpPr>
        <p:spPr>
          <a:xfrm>
            <a:off x="1485900" y="5943570"/>
            <a:ext cx="1600200" cy="825560"/>
          </a:xfrm>
          <a:prstGeom prst="wedgeRectCallout">
            <a:avLst>
              <a:gd name="adj1" fmla="val -50806"/>
              <a:gd name="adj2" fmla="val -780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This is a tuple, not a list.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Uses </a:t>
            </a:r>
            <a:r>
              <a:rPr lang="en-US" sz="1600" dirty="0" err="1" smtClean="0">
                <a:solidFill>
                  <a:schemeClr val="tx1"/>
                </a:solidFill>
              </a:rPr>
              <a:t>parens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print("name:",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number:",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":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us_wars1["Civil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{1: 1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2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4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3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9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, 4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 16}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 25</a:t>
            </a:r>
            <a:r>
              <a:rPr lang="en-US" sz="2800" dirty="0"/>
              <a:t>, 6</a:t>
            </a:r>
            <a:r>
              <a:rPr lang="en-US" sz="2800" dirty="0" smtClean="0"/>
              <a:t>: 36</a:t>
            </a:r>
            <a:r>
              <a:rPr lang="en-US" sz="2800" dirty="0"/>
              <a:t>, 7</a:t>
            </a:r>
            <a:r>
              <a:rPr lang="en-US" sz="2800" dirty="0" smtClean="0"/>
              <a:t>: 49}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{5:25, 6:36, 7:49}, produce {25:5, 36:6, 49:7}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7695</TotalTime>
  <Words>1509</Words>
  <Application>Microsoft Office PowerPoint</Application>
  <PresentationFormat>On-screen Show (4:3)</PresentationFormat>
  <Paragraphs>307</Paragraphs>
  <Slides>13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Dictionaries</vt:lpstr>
      <vt:lpstr>Keeping track of favorite colors</vt:lpstr>
      <vt:lpstr>Dictionaries store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Aside: A list is like a dictionary</vt:lpstr>
      <vt:lpstr>Not every value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94</cp:revision>
  <cp:lastPrinted>2020-02-05T23:04:36Z</cp:lastPrinted>
  <dcterms:created xsi:type="dcterms:W3CDTF">2012-11-24T16:40:29Z</dcterms:created>
  <dcterms:modified xsi:type="dcterms:W3CDTF">2021-11-08T23:01:59Z</dcterms:modified>
</cp:coreProperties>
</file>