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5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6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  <p:sldId id="295" r:id="rId15"/>
    <p:sldId id="297" r:id="rId16"/>
    <p:sldId id="296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57" d="100"/>
          <a:sy n="57" d="100"/>
        </p:scale>
        <p:origin x="6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Jupyter</a:t>
            </a:r>
            <a:r>
              <a:rPr lang="en-US" dirty="0" smtClean="0"/>
              <a:t> notebook through copying files from the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 on how the file should be closed after each opening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7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num_words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silly_file</a:t>
            </a:r>
            <a:r>
              <a:rPr lang="en-US" dirty="0" smtClean="0"/>
              <a:t> = open("</a:t>
            </a:r>
            <a:r>
              <a:rPr lang="en-US" dirty="0" err="1" smtClean="0"/>
              <a:t>silly.txt</a:t>
            </a:r>
            <a:r>
              <a:rPr lang="en-US" dirty="0" smtClean="0"/>
              <a:t>", "r")</a:t>
            </a:r>
          </a:p>
          <a:p>
            <a:r>
              <a:rPr lang="en-US" dirty="0" smtClean="0"/>
              <a:t>wordlist = []for line in </a:t>
            </a:r>
            <a:r>
              <a:rPr lang="en-US" dirty="0" err="1" smtClean="0"/>
              <a:t>silly_file</a:t>
            </a:r>
            <a:r>
              <a:rPr lang="en-US" dirty="0" smtClean="0"/>
              <a:t>:    print(line,)    </a:t>
            </a:r>
          </a:p>
          <a:p>
            <a:r>
              <a:rPr lang="en-US" dirty="0" smtClean="0"/>
              <a:t># for word in line: (this won't work - try it and see)    </a:t>
            </a:r>
          </a:p>
          <a:p>
            <a:r>
              <a:rPr lang="en-US" dirty="0" smtClean="0"/>
              <a:t>for word in </a:t>
            </a:r>
            <a:r>
              <a:rPr lang="en-US" dirty="0" err="1" smtClean="0"/>
              <a:t>line.split</a:t>
            </a:r>
            <a:r>
              <a:rPr lang="en-US" dirty="0" smtClean="0"/>
              <a:t>():        </a:t>
            </a:r>
          </a:p>
          <a:p>
            <a:r>
              <a:rPr lang="en-US" dirty="0" err="1" smtClean="0"/>
              <a:t>wordlist.append</a:t>
            </a:r>
            <a:r>
              <a:rPr lang="en-US" dirty="0" smtClean="0"/>
              <a:t>(word)     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num_words</a:t>
            </a:r>
            <a:r>
              <a:rPr lang="en-US" dirty="0" smtClean="0"/>
              <a:t> = </a:t>
            </a:r>
            <a:r>
              <a:rPr lang="en-US" dirty="0" err="1" smtClean="0"/>
              <a:t>num_words</a:t>
            </a:r>
            <a:r>
              <a:rPr lang="en-US" dirty="0" smtClean="0"/>
              <a:t> + 1</a:t>
            </a:r>
          </a:p>
          <a:p>
            <a:r>
              <a:rPr lang="en-US" dirty="0" err="1" smtClean="0"/>
              <a:t>silly_file.close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print("Total words in file: ", </a:t>
            </a:r>
            <a:r>
              <a:rPr lang="en-US" dirty="0" err="1" smtClean="0"/>
              <a:t>num_words</a:t>
            </a:r>
            <a:r>
              <a:rPr lang="en-US" dirty="0" smtClean="0"/>
              <a:t>)print(wordlist)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5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"student_info.txt"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cs typeface="Courier New" pitchFamily="49" charset="0"/>
              </a:rPr>
              <a:t>How to read a </a:t>
            </a:r>
            <a:r>
              <a:rPr lang="en-US" sz="80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smtClean="0">
                <a:cs typeface="Courier New" pitchFamily="49" charset="0"/>
              </a:rPr>
              <a:t>Solution </a:t>
            </a:r>
            <a:r>
              <a:rPr lang="en-US" sz="6400" b="1" dirty="0">
                <a:cs typeface="Courier New" pitchFamily="49" charset="0"/>
              </a:rPr>
              <a:t>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09599" y="128582"/>
            <a:ext cx="74087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general, try to </a:t>
            </a:r>
            <a:r>
              <a:rPr lang="en-US" dirty="0" smtClean="0">
                <a:solidFill>
                  <a:srgbClr val="FF0000"/>
                </a:solidFill>
              </a:rPr>
              <a:t>avoid</a:t>
            </a:r>
            <a:r>
              <a:rPr lang="en-US" dirty="0" smtClean="0"/>
              <a:t> reading a file more than on time.  Reading files is slow.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/>
              <a:t>Similar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except you must add newline if desired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and the argument must be a string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437863" y="3529470"/>
            <a:ext cx="1295400" cy="838200"/>
          </a:xfrm>
          <a:prstGeom prst="wedgeRectCallout">
            <a:avLst>
              <a:gd name="adj1" fmla="val -132366"/>
              <a:gd name="adj2" fmla="val 9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5399030" y="4550232"/>
            <a:ext cx="3711516" cy="665760"/>
          </a:xfrm>
          <a:prstGeom prst="wedgeRectCallout">
            <a:avLst>
              <a:gd name="adj1" fmla="val -108027"/>
              <a:gd name="adj2" fmla="val -82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5719141" y="5398554"/>
            <a:ext cx="2148509" cy="612648"/>
          </a:xfrm>
          <a:prstGeom prst="wedgeRectCallout">
            <a:avLst>
              <a:gd name="adj1" fmla="val -124121"/>
              <a:gd name="adj2" fmla="val -645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Correct.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3657600" y="6050026"/>
            <a:ext cx="1828800" cy="612648"/>
          </a:xfrm>
          <a:prstGeom prst="wedgeRectCallout">
            <a:avLst>
              <a:gd name="adj1" fmla="val -80647"/>
              <a:gd name="adj2" fmla="val -777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9"/>
            </p:custDataLst>
          </p:nvPr>
        </p:nvSpPr>
        <p:spPr>
          <a:xfrm>
            <a:off x="6705600" y="2394408"/>
            <a:ext cx="2286000" cy="838200"/>
          </a:xfrm>
          <a:prstGeom prst="wedgeRectCallout">
            <a:avLst>
              <a:gd name="adj1" fmla="val -73829"/>
              <a:gd name="adj2" fmla="val 452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Next thing written will be on this same line.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 and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make a list of all the words in the file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("silly.txt",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print(line,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end="")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what should come next? (Hint: use split())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9144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silly.txt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"r")</a:t>
            </a:r>
          </a:p>
          <a:p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word_list.extend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illy_file.close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 count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is a silly file.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Here is some more silly text.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even another silly line.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fourth silly line.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represents data on your disk drive</a:t>
            </a:r>
          </a:p>
          <a:p>
            <a:pPr lvl="1"/>
            <a:r>
              <a:rPr lang="en-US" dirty="0" smtClean="0"/>
              <a:t>It is an object in your Python program that you create</a:t>
            </a:r>
          </a:p>
          <a:p>
            <a:pPr lvl="1"/>
            <a:r>
              <a:rPr lang="en-US" dirty="0" smtClean="0"/>
              <a:t>Can read from it and write to it in your program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 of filenames:</a:t>
            </a:r>
          </a:p>
          <a:p>
            <a:pPr lvl="2"/>
            <a:r>
              <a:rPr lang="en-US" sz="1800" dirty="0"/>
              <a:t>Linux/Mac: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/class/160/lectures/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file_io.pptx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1800" dirty="0" err="1"/>
              <a:t>Windows: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Documents\cute_dog.jpg"</a:t>
            </a:r>
          </a:p>
          <a:p>
            <a:pPr lvl="2"/>
            <a:r>
              <a:rPr lang="en-US" sz="1600" dirty="0"/>
              <a:t>Linux/Mac</a:t>
            </a:r>
            <a:r>
              <a:rPr lang="en-US" sz="1600" dirty="0" smtClean="0"/>
              <a:t>: 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endParaRPr lang="en-US" dirty="0" smtClean="0">
              <a:solidFill>
                <a:prstClr val="black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/class/160/21au/lectures/file_io.pptx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Documents\homework3\images\Husky.png"</a:t>
            </a:r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</a:t>
            </a:r>
            <a:r>
              <a:rPr lang="en-US" dirty="0" smtClean="0"/>
              <a:t>move or rename </a:t>
            </a:r>
            <a:r>
              <a:rPr lang="en-US" dirty="0"/>
              <a:t>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 smtClean="0"/>
              <a:t>: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lectures/file_io.pptx"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"data\test-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small.fastq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r>
              <a:rPr lang="en-US" dirty="0" smtClean="0"/>
              <a:t>Warning</a:t>
            </a:r>
            <a:r>
              <a:rPr lang="en-US" dirty="0"/>
              <a:t>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</a:t>
            </a:r>
            <a:r>
              <a:rPr lang="en-US" i="1" dirty="0" smtClean="0">
                <a:solidFill>
                  <a:srgbClr val="FF0000"/>
                </a:solidFill>
              </a:rPr>
              <a:t>choice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/class/160/homework3/images/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Documents\class\160\homework3\images\Husky.png"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Aside: “Current </a:t>
            </a:r>
            <a:r>
              <a:rPr lang="en-US" sz="3600" dirty="0"/>
              <a:t>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Current </a:t>
            </a:r>
            <a:r>
              <a:rPr lang="en-US" sz="2400" dirty="0"/>
              <a:t>Working </a:t>
            </a:r>
            <a:r>
              <a:rPr lang="en-US" sz="2400" dirty="0" smtClean="0"/>
              <a:t>Directory  - the directory from which you ran Python</a:t>
            </a:r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</a:p>
          <a:p>
            <a:pPr marL="0" indent="0">
              <a:buNone/>
            </a:pP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rint("The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current working directory is",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Might print: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'/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Users/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/Documents'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096000" y="2895600"/>
            <a:ext cx="2362200" cy="685800"/>
          </a:xfrm>
          <a:prstGeom prst="wedgeRectCallout">
            <a:avLst>
              <a:gd name="adj1" fmla="val -222783"/>
              <a:gd name="adj2" fmla="val 540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stands for “operating system”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Opening </a:t>
            </a:r>
            <a:r>
              <a:rPr lang="en-US" dirty="0" smtClean="0"/>
              <a:t>a </a:t>
            </a:r>
            <a:r>
              <a:rPr lang="en-US" dirty="0"/>
              <a:t>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</a:t>
            </a:r>
            <a:r>
              <a:rPr lang="en-US" sz="2000" dirty="0" smtClean="0"/>
              <a:t>reading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 takes a filename and returns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 smtClean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exist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if 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will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"w")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will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 what we write to the end of that file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default, file is opened for reading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1285</Words>
  <Application>Microsoft Office PowerPoint</Application>
  <PresentationFormat>On-screen Show (4:3)</PresentationFormat>
  <Paragraphs>235</Paragraphs>
  <Slides>16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Aside: 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202</cp:revision>
  <cp:lastPrinted>2020-01-31T22:41:23Z</cp:lastPrinted>
  <dcterms:created xsi:type="dcterms:W3CDTF">2012-06-20T04:14:54Z</dcterms:created>
  <dcterms:modified xsi:type="dcterms:W3CDTF">2021-10-25T21:25:25Z</dcterms:modified>
</cp:coreProperties>
</file>