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7010400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5" autoAdjust="0"/>
  </p:normalViewPr>
  <p:slideViewPr>
    <p:cSldViewPr snapToGrid="0">
      <p:cViewPr varScale="1">
        <p:scale>
          <a:sx n="69" d="100"/>
          <a:sy n="69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Ruth Anderson</a:t>
            </a:r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UW CSE 160</a:t>
            </a:r>
            <a:endParaRPr dirty="0" smtClean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Winter 2020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[(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set([8, 9, 10, 11, 12])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3]]  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10 ** 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print(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]))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print(</a:t>
              </a:r>
              <a:r>
                <a:rPr lang="en-US" sz="2400" dirty="0" err="1" smtClean="0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(index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))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With a ternary expression: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 smtClean="0">
                <a:latin typeface="Arial"/>
              </a:rPr>
              <a:t>"Three elements”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 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27797" y="5891269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2: (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 smtClean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2656989"/>
            <a:ext cx="89206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powers = [2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**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423985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evens = [x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1603</Words>
  <Application>Microsoft Office PowerPoint</Application>
  <PresentationFormat>On-screen Show (4:3)</PresentationFormat>
  <Paragraphs>263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Ruth Anderson</cp:lastModifiedBy>
  <cp:revision>77</cp:revision>
  <cp:lastPrinted>2018-05-17T21:51:24Z</cp:lastPrinted>
  <dcterms:modified xsi:type="dcterms:W3CDTF">2020-03-14T22:07:22Z</dcterms:modified>
</cp:coreProperties>
</file>