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76" r:id="rId4"/>
    <p:sldId id="277" r:id="rId5"/>
    <p:sldId id="278" r:id="rId6"/>
    <p:sldId id="279" r:id="rId7"/>
    <p:sldId id="275" r:id="rId8"/>
    <p:sldId id="258" r:id="rId9"/>
    <p:sldId id="262" r:id="rId10"/>
    <p:sldId id="263" r:id="rId11"/>
    <p:sldId id="264" r:id="rId12"/>
    <p:sldId id="265" r:id="rId13"/>
    <p:sldId id="272" r:id="rId14"/>
    <p:sldId id="273" r:id="rId15"/>
    <p:sldId id="266" r:id="rId16"/>
    <p:sldId id="267" r:id="rId17"/>
    <p:sldId id="269" r:id="rId18"/>
    <p:sldId id="271" r:id="rId19"/>
    <p:sldId id="268" r:id="rId20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36" autoAdjust="0"/>
  </p:normalViewPr>
  <p:slideViewPr>
    <p:cSldViewPr>
      <p:cViewPr varScale="1">
        <p:scale>
          <a:sx n="61" d="100"/>
          <a:sy n="61" d="100"/>
        </p:scale>
        <p:origin x="46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.github.io/styleguide/pyguide.html#32-line-length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http://google.github.io/styleguide/pyguide.html#32-line-length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55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computations that WILL NOT CHANGE outside/above the loop whenever possible.</a:t>
            </a:r>
          </a:p>
          <a:p>
            <a:r>
              <a:rPr lang="en-US" dirty="0" smtClean="0"/>
              <a:t>Try to print handout without the red box around things.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87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Move computations that WILL NOT CHANGE outside/above the loop whenever possible.</a:t>
            </a:r>
          </a:p>
          <a:p>
            <a:pPr marL="0" marR="0" lvl="0" indent="0" algn="l" defTabSz="9317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Try to print handout without the red box around things.</a:t>
            </a:r>
          </a:p>
          <a:p>
            <a:pPr defTabSz="931706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8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without the loop,</a:t>
            </a:r>
            <a:r>
              <a:rPr lang="en-US" baseline="0" dirty="0" smtClean="0"/>
              <a:t> it is more efficient to use the if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than multiple if statements (Potentially fewer cases will be checked with the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option vs. the if option where all four options will always be checked.)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9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BF83-FC2B-4A26-88B5-4EAE6A77DBA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9E1-95AA-43B2-A48A-09D29EC5FE4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C056-E882-4927-802F-D6C55C20A318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51-8E41-4291-8DFF-F0E02068553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B51D-0F57-485D-84B1-89AE9ECC09D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58E3-450A-4FC1-9484-DD5AFEE51B49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C2ED-D1D7-47E8-822B-CA2AF6048F8D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F4DE-087F-43F5-BDF2-73583DC6ED72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B9D4-8424-4C64-B630-E43B3BD47AE1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4A54-046D-4D47-AE00-96269BE9F4FE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CF6C-6BE2-4D86-8ECB-3C5387C7A14B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FBA-08D2-4731-9B33-222A5D2A94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160/20wi/computing/style_guid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.github.io/styleguide/pyguide.html#32-line-lengt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python.org/reference/lexical_analysis.html#implicit-line-join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Correctness, Style, &amp; Speed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</a:t>
            </a:r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2020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expensive_function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5.0 * y / 2.0 + z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219200" y="3352800"/>
            <a:ext cx="6248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j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do stuff with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and 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76600" y="3200400"/>
            <a:ext cx="45720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763976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'A':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'C':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'T':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'G':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77624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for base in nucleotides: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if base == 'A':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'C':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'T':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'G':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13904" y="1143000"/>
            <a:ext cx="941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iterating over data multiple times when </a:t>
            </a:r>
            <a:r>
              <a:rPr lang="en-US" sz="2800" dirty="0" smtClean="0"/>
              <a:t>possible</a:t>
            </a:r>
            <a:endParaRPr lang="en-US" sz="28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152400" y="5934670"/>
            <a:ext cx="8573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 without the loop, it is more efficient to use the if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elif</a:t>
            </a:r>
            <a:r>
              <a:rPr lang="en-US" dirty="0"/>
              <a:t> than multiple if statements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Potentially fewer cases will be checked with the </a:t>
            </a:r>
            <a:r>
              <a:rPr lang="en-US" dirty="0" err="1"/>
              <a:t>elif</a:t>
            </a:r>
            <a:r>
              <a:rPr lang="en-US" dirty="0"/>
              <a:t> option vs. the if option where 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 </a:t>
            </a:r>
            <a:r>
              <a:rPr lang="en-US" dirty="0"/>
              <a:t>options will always be checked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Coding Practices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Expensive operations:</a:t>
            </a:r>
          </a:p>
          <a:p>
            <a:pPr lvl="1"/>
            <a:r>
              <a:rPr lang="en-US" dirty="0" smtClean="0"/>
              <a:t>Reading files</a:t>
            </a:r>
          </a:p>
          <a:p>
            <a:pPr lvl="1"/>
            <a:r>
              <a:rPr lang="en-US" dirty="0" smtClean="0"/>
              <a:t>Writing files</a:t>
            </a:r>
          </a:p>
          <a:p>
            <a:pPr lvl="1"/>
            <a:r>
              <a:rPr lang="en-US" dirty="0" smtClean="0"/>
              <a:t>Printing to the screen</a:t>
            </a:r>
          </a:p>
          <a:p>
            <a:r>
              <a:rPr lang="en-US" dirty="0" smtClean="0"/>
              <a:t>Try to open the file once and read in all the data you need into a data structure. </a:t>
            </a:r>
          </a:p>
          <a:p>
            <a:r>
              <a:rPr lang="en-US" dirty="0" smtClean="0"/>
              <a:t>Accessing the data structure will be MUCH faster than reading the file a second time.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and Developing your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8001000" cy="214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your program on a SMALL input file.  </a:t>
            </a:r>
          </a:p>
          <a:p>
            <a:pPr lvl="1"/>
            <a:r>
              <a:rPr lang="en-US" dirty="0" smtClean="0"/>
              <a:t>This will allow you to calculate expected results by hand to check for correctness</a:t>
            </a:r>
          </a:p>
          <a:p>
            <a:pPr lvl="1"/>
            <a:r>
              <a:rPr lang="en-US" dirty="0" smtClean="0"/>
              <a:t>But it can also make your development process easier if you have to wait a shorter time for your program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choice of </a:t>
            </a:r>
            <a:r>
              <a:rPr lang="en-US" dirty="0"/>
              <a:t>algorithm </a:t>
            </a:r>
            <a:r>
              <a:rPr lang="en-US" dirty="0" smtClean="0"/>
              <a:t>can have a much bigger impact on performance than the good coding practices mentioned.</a:t>
            </a:r>
          </a:p>
          <a:p>
            <a:r>
              <a:rPr lang="en-US" dirty="0" smtClean="0"/>
              <a:t>However good coding practices can be applied fairly easily</a:t>
            </a:r>
          </a:p>
          <a:p>
            <a:r>
              <a:rPr lang="en-US" dirty="0" smtClean="0"/>
              <a:t>Trying to come up with a better algorithm can be a (fun!) challenge </a:t>
            </a:r>
          </a:p>
          <a:p>
            <a:r>
              <a:rPr lang="en-US" dirty="0" smtClean="0"/>
              <a:t>Remember: </a:t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Correctness </a:t>
            </a:r>
            <a:r>
              <a:rPr lang="en-US" dirty="0" smtClean="0"/>
              <a:t>is </a:t>
            </a:r>
            <a:r>
              <a:rPr lang="en-US" dirty="0"/>
              <a:t>more important than </a:t>
            </a:r>
            <a:r>
              <a:rPr lang="en-US" b="1" u="sng" dirty="0" smtClean="0">
                <a:solidFill>
                  <a:srgbClr val="FF0000"/>
                </a:solidFill>
              </a:rPr>
              <a:t>speed!!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fast is an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Describe running time of algorithm as a </a:t>
            </a:r>
            <a:r>
              <a:rPr lang="en-US" b="1" dirty="0"/>
              <a:t>function of data set </a:t>
            </a:r>
            <a:r>
              <a:rPr lang="en-US" b="1" dirty="0" smtClean="0"/>
              <a:t>size (n)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Comparing “Orders of Growth”</a:t>
            </a:r>
          </a:p>
          <a:p>
            <a:r>
              <a:rPr lang="en-US" dirty="0" smtClean="0"/>
              <a:t>This approach works </a:t>
            </a:r>
            <a:r>
              <a:rPr lang="en-US" u="sng" dirty="0" smtClean="0"/>
              <a:t>when problem size is large</a:t>
            </a:r>
          </a:p>
          <a:p>
            <a:pPr lvl="1"/>
            <a:r>
              <a:rPr lang="en-US" dirty="0" smtClean="0"/>
              <a:t>When problem size is small, “constant factors” matter</a:t>
            </a:r>
          </a:p>
          <a:p>
            <a:r>
              <a:rPr lang="en-US" dirty="0" smtClean="0"/>
              <a:t>A few </a:t>
            </a:r>
            <a:r>
              <a:rPr lang="en-US" dirty="0"/>
              <a:t>c</a:t>
            </a:r>
            <a:r>
              <a:rPr lang="en-US" dirty="0" smtClean="0"/>
              <a:t>ommon Orders of Growth: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Constant	O(1)		integer + integer	</a:t>
            </a:r>
          </a:p>
          <a:p>
            <a:pPr lvl="1"/>
            <a:r>
              <a:rPr lang="en-US" dirty="0" smtClean="0"/>
              <a:t>Linear		O(n)		iterating through a list</a:t>
            </a:r>
          </a:p>
          <a:p>
            <a:pPr lvl="1"/>
            <a:r>
              <a:rPr lang="en-US" dirty="0" smtClean="0"/>
              <a:t>Quadratic	O(n</a:t>
            </a:r>
            <a:r>
              <a:rPr lang="en-US" baseline="30000" dirty="0" smtClean="0"/>
              <a:t>2</a:t>
            </a:r>
            <a:r>
              <a:rPr lang="en-US" dirty="0" smtClean="0"/>
              <a:t>)		iterating through a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Times of Python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260144"/>
            <a:ext cx="8686800" cy="47431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u="sng" dirty="0" smtClean="0"/>
              <a:t>Constant Time operations</a:t>
            </a:r>
            <a:r>
              <a:rPr lang="en-US" sz="3400" dirty="0" smtClean="0"/>
              <a:t>: </a:t>
            </a:r>
            <a:r>
              <a:rPr lang="en-US" sz="3400" dirty="0"/>
              <a:t>O(1) </a:t>
            </a:r>
            <a:endParaRPr lang="en-US" sz="3400" dirty="0" smtClean="0"/>
          </a:p>
          <a:p>
            <a:pPr lvl="1"/>
            <a:r>
              <a:rPr lang="en-US" dirty="0"/>
              <a:t>Basic Math on numbers (+ - * /) </a:t>
            </a:r>
            <a:endParaRPr lang="en-US" dirty="0" smtClean="0"/>
          </a:p>
          <a:p>
            <a:pPr lvl="1"/>
            <a:r>
              <a:rPr lang="en-US" dirty="0" smtClean="0"/>
              <a:t>Indexing into a sequence (</a:t>
            </a:r>
            <a:r>
              <a:rPr lang="en-US" dirty="0" err="1" smtClean="0"/>
              <a:t>eg</a:t>
            </a:r>
            <a:r>
              <a:rPr lang="en-US" dirty="0" smtClean="0"/>
              <a:t>. list, string, tuple) or dictionary</a:t>
            </a:r>
          </a:p>
          <a:p>
            <a:pPr lvl="2"/>
            <a:r>
              <a:rPr lang="en-US" dirty="0" smtClean="0"/>
              <a:t>E.g.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= 25</a:t>
            </a:r>
          </a:p>
          <a:p>
            <a:pPr lvl="1"/>
            <a:r>
              <a:rPr lang="en-US" dirty="0" smtClean="0"/>
              <a:t>List operations: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 smtClean="0"/>
              <a:t>(at </a:t>
            </a:r>
            <a:r>
              <a:rPr lang="en-US" u="sng" dirty="0" smtClean="0"/>
              <a:t>end</a:t>
            </a:r>
            <a:r>
              <a:rPr lang="en-US" dirty="0" smtClean="0"/>
              <a:t> of list)</a:t>
            </a:r>
          </a:p>
          <a:p>
            <a:pPr lvl="1"/>
            <a:r>
              <a:rPr lang="en-US" sz="2900" dirty="0"/>
              <a:t>Sequence </a:t>
            </a:r>
            <a:r>
              <a:rPr lang="en-US" sz="2900" dirty="0" smtClean="0"/>
              <a:t>operation: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lvl="1"/>
            <a:r>
              <a:rPr lang="en-US" sz="2900" dirty="0"/>
              <a:t>Dictionary </a:t>
            </a:r>
            <a:r>
              <a:rPr lang="en-US" sz="2900" dirty="0" smtClean="0"/>
              <a:t>operation</a:t>
            </a:r>
            <a:r>
              <a:rPr lang="en-US" sz="2900" dirty="0"/>
              <a:t>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 lvl="1"/>
            <a:r>
              <a:rPr lang="en-US" dirty="0" smtClean="0"/>
              <a:t>Set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in, add, remove,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marL="0" indent="0">
              <a:buNone/>
            </a:pPr>
            <a:r>
              <a:rPr lang="en-US" sz="3400" u="sng" dirty="0"/>
              <a:t>Linear Time operations</a:t>
            </a:r>
            <a:r>
              <a:rPr lang="en-US" sz="3400" dirty="0"/>
              <a:t>: O(n)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traversing an entire sequence or dictionary</a:t>
            </a:r>
          </a:p>
          <a:p>
            <a:pPr lvl="1"/>
            <a:r>
              <a:rPr lang="en-US" dirty="0" smtClean="0"/>
              <a:t>Built in functions: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sum, min, 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/>
              <a:t>slicing a sequence</a:t>
            </a:r>
          </a:p>
          <a:p>
            <a:pPr lvl="1"/>
            <a:r>
              <a:rPr lang="en-US" dirty="0" smtClean="0"/>
              <a:t>Sequence operations: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index, count</a:t>
            </a:r>
            <a:endParaRPr lang="en-US" dirty="0"/>
          </a:p>
          <a:p>
            <a:pPr lvl="1"/>
            <a:r>
              <a:rPr lang="en-US" dirty="0" smtClean="0"/>
              <a:t>Dictionary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keys(), values(), items()</a:t>
            </a:r>
          </a:p>
          <a:p>
            <a:pPr lvl="1"/>
            <a:r>
              <a:rPr lang="en-US" sz="2900" dirty="0"/>
              <a:t>Set </a:t>
            </a:r>
            <a:r>
              <a:rPr lang="en-US" sz="2900" dirty="0" smtClean="0"/>
              <a:t>operations: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&amp;, |, - </a:t>
            </a:r>
            <a:endParaRPr lang="en-US" dirty="0"/>
          </a:p>
          <a:p>
            <a:pPr lvl="1"/>
            <a:r>
              <a:rPr lang="en-US" dirty="0" smtClean="0"/>
              <a:t>String concatenation (linear in length of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94481" y="6034586"/>
            <a:ext cx="880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These are general guidelines, may vary, or may have a more costly worst case. Built in </a:t>
            </a:r>
          </a:p>
          <a:p>
            <a:r>
              <a:rPr lang="en-US" dirty="0" smtClean="0"/>
              <a:t>functions (e.g. sum, max, min, sort) are often faster than implementing them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Better Way to Compare </a:t>
            </a:r>
            <a:r>
              <a:rPr lang="en-US" dirty="0"/>
              <a:t>T</a:t>
            </a:r>
            <a:r>
              <a:rPr lang="en-US" dirty="0" smtClean="0"/>
              <a:t>wo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2392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Hardware?</a:t>
            </a:r>
          </a:p>
          <a:p>
            <a:pPr lvl="1"/>
            <a:r>
              <a:rPr lang="en-US" dirty="0" smtClean="0"/>
              <a:t>Count number of “operations” something independent of speed of processor</a:t>
            </a:r>
            <a:endParaRPr lang="en-US" dirty="0"/>
          </a:p>
          <a:p>
            <a:r>
              <a:rPr lang="en-US" dirty="0" smtClean="0"/>
              <a:t>Properties of data set? </a:t>
            </a:r>
            <a:r>
              <a:rPr lang="en-US" sz="2400" dirty="0" smtClean="0"/>
              <a:t>(e.g. almost sorted, all one value, reverse sorted order)</a:t>
            </a:r>
          </a:p>
          <a:p>
            <a:pPr lvl="1"/>
            <a:r>
              <a:rPr lang="en-US" dirty="0" smtClean="0"/>
              <a:t>Pick the worst possible data set: gives you an upper bound on how long the algorithm will take</a:t>
            </a:r>
          </a:p>
          <a:p>
            <a:pPr lvl="1"/>
            <a:r>
              <a:rPr lang="en-US" dirty="0" smtClean="0"/>
              <a:t>Also it can be hard to decide on what is and “average” data set</a:t>
            </a:r>
          </a:p>
          <a:p>
            <a:r>
              <a:rPr lang="en-US" dirty="0" smtClean="0"/>
              <a:t>Size of data set?</a:t>
            </a:r>
          </a:p>
          <a:p>
            <a:pPr lvl="1"/>
            <a:r>
              <a:rPr lang="en-US" dirty="0" smtClean="0"/>
              <a:t>Describe running time of algorithm as a function of data set size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Correctness is the most important property of a program!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We’ve talked about: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Testing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Debugging</a:t>
            </a:r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are read by humans</a:t>
            </a:r>
          </a:p>
          <a:p>
            <a:pPr lvl="1"/>
            <a:r>
              <a:rPr lang="en-US" dirty="0" smtClean="0"/>
              <a:t>Good style is important so human can understand what you are doing</a:t>
            </a:r>
          </a:p>
          <a:p>
            <a:pPr lvl="2"/>
            <a:r>
              <a:rPr lang="en-US" dirty="0" smtClean="0"/>
              <a:t>to modify your code and re-use it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 debug your code</a:t>
            </a:r>
          </a:p>
          <a:p>
            <a:pPr lvl="1"/>
            <a:r>
              <a:rPr lang="en-US" dirty="0" smtClean="0"/>
              <a:t>Sometimes this human if you</a:t>
            </a:r>
          </a:p>
          <a:p>
            <a:pPr lvl="1"/>
            <a:r>
              <a:rPr lang="en-US" dirty="0" smtClean="0"/>
              <a:t>Sometimes it is another person</a:t>
            </a:r>
          </a:p>
          <a:p>
            <a:pPr lvl="1"/>
            <a:r>
              <a:rPr lang="en-US" dirty="0" smtClean="0"/>
              <a:t>Sometimes it is you a year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6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will be grading on style in all remaining </a:t>
            </a:r>
            <a:r>
              <a:rPr lang="en-US" dirty="0" err="1" smtClean="0"/>
              <a:t>homeworks</a:t>
            </a:r>
            <a:endParaRPr lang="en-US" dirty="0" smtClean="0"/>
          </a:p>
          <a:p>
            <a:r>
              <a:rPr lang="en-US" dirty="0" smtClean="0"/>
              <a:t>Things that were -0 will now actually take off points</a:t>
            </a:r>
          </a:p>
          <a:p>
            <a:endParaRPr lang="en-US" dirty="0" smtClean="0"/>
          </a:p>
          <a:p>
            <a:r>
              <a:rPr lang="en-US" dirty="0" smtClean="0"/>
              <a:t>CSE 160 Style guide: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courses.cs.washington.edu/courses/cse160/20wi/computing/style_guide.html</a:t>
            </a:r>
            <a:endParaRPr lang="en-US" dirty="0" smtClean="0"/>
          </a:p>
          <a:p>
            <a:r>
              <a:rPr lang="en-US" dirty="0" smtClean="0"/>
              <a:t>Flake8 – helps enforce good style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59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Names vs. Line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Using good names for variables and functions can make lines long! We want lines =&lt; 80 characters!</a:t>
            </a:r>
            <a:endParaRPr lang="en-US" dirty="0" smtClean="0">
              <a:hlinkClick r:id="rId3"/>
            </a:endParaRPr>
          </a:p>
          <a:p>
            <a:r>
              <a:rPr lang="en-US" dirty="0" smtClean="0"/>
              <a:t>Make </a:t>
            </a:r>
            <a:r>
              <a:rPr lang="en-US" dirty="0"/>
              <a:t>use of Python’s </a:t>
            </a:r>
            <a:r>
              <a:rPr lang="en-US" dirty="0">
                <a:hlinkClick r:id="rId4"/>
              </a:rPr>
              <a:t>implicit line joining inside parentheses, brackets and braces</a:t>
            </a:r>
            <a:r>
              <a:rPr lang="en-US" dirty="0"/>
              <a:t>. If necessary, you can add an extra pair of parentheses around an expression</a:t>
            </a:r>
            <a:r>
              <a:rPr lang="en-US" dirty="0" smtClean="0"/>
              <a:t>.</a:t>
            </a:r>
          </a:p>
          <a:p>
            <a:endParaRPr lang="en-US" sz="900" dirty="0" smtClean="0"/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foo_bar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width, height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page_size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grid_size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(width == 0 and height == 0 and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color == 'red' and emphasis ==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3):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Can also use \ (as we have done in test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7164" y="6193276"/>
            <a:ext cx="6135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http://google.github.io/styleguide/pyguide.html#32-line-length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3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functions allows us to re-use code</a:t>
            </a:r>
          </a:p>
          <a:p>
            <a:pPr lvl="1"/>
            <a:r>
              <a:rPr lang="en-US" dirty="0" smtClean="0"/>
              <a:t>Avoid duplication – only one place to fix/modify</a:t>
            </a:r>
          </a:p>
          <a:p>
            <a:pPr lvl="1"/>
            <a:endParaRPr lang="en-US" dirty="0"/>
          </a:p>
          <a:p>
            <a:r>
              <a:rPr lang="en-US" dirty="0" smtClean="0"/>
              <a:t>Calling helper functions</a:t>
            </a:r>
          </a:p>
          <a:p>
            <a:pPr lvl="1"/>
            <a:r>
              <a:rPr lang="en-US" dirty="0" smtClean="0"/>
              <a:t>Keeps our functions shorter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9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</a:t>
            </a:r>
            <a:r>
              <a:rPr lang="en-US" dirty="0" smtClean="0"/>
              <a:t>is more important than speed</a:t>
            </a:r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you results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Programs that need to run in real time </a:t>
            </a:r>
          </a:p>
          <a:p>
            <a:pPr lvl="1"/>
            <a:r>
              <a:rPr lang="en-US" dirty="0" smtClean="0"/>
              <a:t>e.g. will my car crash into the car in front of me?</a:t>
            </a:r>
          </a:p>
          <a:p>
            <a:r>
              <a:rPr lang="en-US" dirty="0" smtClean="0"/>
              <a:t>Very large datasets </a:t>
            </a:r>
          </a:p>
          <a:p>
            <a:pPr lvl="1"/>
            <a:r>
              <a:rPr lang="en-US" dirty="0" smtClean="0"/>
              <a:t>Even inefficient algorithms usually run quickly enough on a small dataset</a:t>
            </a:r>
          </a:p>
          <a:p>
            <a:pPr lvl="1"/>
            <a:r>
              <a:rPr lang="en-US" dirty="0" smtClean="0"/>
              <a:t>Example large data set:</a:t>
            </a:r>
          </a:p>
          <a:p>
            <a:pPr marL="857250" lvl="2" indent="0">
              <a:buNone/>
            </a:pPr>
            <a:r>
              <a:rPr lang="en-US" dirty="0" smtClean="0"/>
              <a:t>Google:</a:t>
            </a:r>
          </a:p>
          <a:p>
            <a:pPr marL="857250" lvl="2" indent="0">
              <a:buNone/>
            </a:pPr>
            <a:r>
              <a:rPr lang="en-US" dirty="0" smtClean="0"/>
              <a:t>67 billion pages indexed (2014)</a:t>
            </a:r>
          </a:p>
          <a:p>
            <a:pPr marL="857250" lvl="2" indent="0">
              <a:buNone/>
            </a:pPr>
            <a:r>
              <a:rPr lang="en-US" dirty="0" smtClean="0"/>
              <a:t>5.7 billion searches per day (2014)</a:t>
            </a:r>
          </a:p>
          <a:p>
            <a:pPr marL="857250" lvl="2" indent="0">
              <a:buNone/>
            </a:pPr>
            <a:r>
              <a:rPr lang="en-US" dirty="0" smtClean="0"/>
              <a:t>Number of pages searched per day??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discuss two things a programmer can do to improve program performance:</a:t>
            </a:r>
          </a:p>
          <a:p>
            <a:r>
              <a:rPr lang="en-US" dirty="0" smtClean="0"/>
              <a:t>Good Coding Practices</a:t>
            </a:r>
          </a:p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4909</TotalTime>
  <Words>1347</Words>
  <Application>Microsoft Office PowerPoint</Application>
  <PresentationFormat>On-screen Show (4:3)</PresentationFormat>
  <Paragraphs>195</Paragraphs>
  <Slides>19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Office Theme</vt:lpstr>
      <vt:lpstr>Correctness, Style, &amp; Speed</vt:lpstr>
      <vt:lpstr>Correctness</vt:lpstr>
      <vt:lpstr>Style</vt:lpstr>
      <vt:lpstr>Style</vt:lpstr>
      <vt:lpstr>Good Names vs. Line Length</vt:lpstr>
      <vt:lpstr>Helper functions</vt:lpstr>
      <vt:lpstr>Speed</vt:lpstr>
      <vt:lpstr>Sometimes, speed does matter</vt:lpstr>
      <vt:lpstr>Program Performance</vt:lpstr>
      <vt:lpstr>Good Coding Practices (1)</vt:lpstr>
      <vt:lpstr>Good Coding Practices (2)</vt:lpstr>
      <vt:lpstr>Good Coding Practices (3)</vt:lpstr>
      <vt:lpstr>Good Coding Practices (4)</vt:lpstr>
      <vt:lpstr>Testing and Developing your Program</vt:lpstr>
      <vt:lpstr>Good Algorithm Choice</vt:lpstr>
      <vt:lpstr>How fast is an algorithm?</vt:lpstr>
      <vt:lpstr>Asymptotic Analysis</vt:lpstr>
      <vt:lpstr>Running Times of Python Operations</vt:lpstr>
      <vt:lpstr>A Better Way to Compare Two Algorithms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Ruth Anderson</cp:lastModifiedBy>
  <cp:revision>66</cp:revision>
  <cp:lastPrinted>2018-05-30T19:30:14Z</cp:lastPrinted>
  <dcterms:created xsi:type="dcterms:W3CDTF">2012-08-10T03:40:00Z</dcterms:created>
  <dcterms:modified xsi:type="dcterms:W3CDTF">2020-02-28T21:57:10Z</dcterms:modified>
</cp:coreProperties>
</file>