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84255" autoAdjust="0"/>
  </p:normalViewPr>
  <p:slideViewPr>
    <p:cSldViewPr>
      <p:cViewPr varScale="1">
        <p:scale>
          <a:sx n="105" d="100"/>
          <a:sy n="105" d="100"/>
        </p:scale>
        <p:origin x="24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hyperlink" Target="http://docs.python.org/3/library/exceptions.html#bltin-exceptions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Winter 2020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subscript 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mapping (dictionary)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Base class for 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In the program code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test cases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Divide &amp; conquer in the </a:t>
            </a:r>
            <a:r>
              <a:rPr lang="en-US" u="sng" dirty="0" smtClean="0"/>
              <a:t>program code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set({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(user)})</a:t>
            </a: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err="1" smtClean="0"/>
              <a:t>nbors</a:t>
            </a:r>
            <a:r>
              <a:rPr lang="en-US" dirty="0" smtClean="0"/>
              <a:t>}"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B. Divide &amp; conquer in </a:t>
            </a:r>
            <a:r>
              <a:rPr lang="en-US" u="sng" dirty="0" smtClean="0"/>
              <a:t>test cases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duplicates, zeroes in data,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Divide &amp; conquer in </a:t>
            </a:r>
            <a:r>
              <a:rPr lang="en-US" u="sng" dirty="0" smtClean="0"/>
              <a:t>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</a:t>
            </a:r>
            <a:r>
              <a:rPr lang="en-US" dirty="0" smtClean="0"/>
              <a:t>statement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Divide &amp; conquer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u="sng" dirty="0" smtClean="0"/>
              <a:t>development history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Time-Saving Tip: </a:t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B0F0"/>
                </a:solidFill>
              </a:rPr>
              <a:t>A</a:t>
            </a:r>
            <a:r>
              <a:rPr lang="en-US" smtClean="0"/>
              <a:t> </a:t>
            </a:r>
            <a:r>
              <a:rPr lang="en-US" dirty="0"/>
              <a:t>works, so celebrate a little</a:t>
            </a:r>
          </a:p>
          <a:p>
            <a:r>
              <a:rPr lang="en-US" dirty="0"/>
              <a:t>Now try </a:t>
            </a:r>
            <a:r>
              <a:rPr lang="en-US" sz="2800" b="1" dirty="0" smtClean="0">
                <a:solidFill>
                  <a:srgbClr val="00B0F0"/>
                </a:solidFill>
              </a:rPr>
              <a:t>B</a:t>
            </a:r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doesn’t work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 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better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works, so celebrate a little</a:t>
            </a:r>
          </a:p>
          <a:p>
            <a:r>
              <a:rPr lang="en-US" sz="2400" dirty="0"/>
              <a:t>Now try </a:t>
            </a:r>
            <a:r>
              <a:rPr lang="en-US" sz="2400" b="1" dirty="0" smtClean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/>
              <a:t>doesn’t work</a:t>
            </a:r>
          </a:p>
          <a:p>
            <a:r>
              <a:rPr lang="en-US" sz="2400" i="1" dirty="0"/>
              <a:t>Rollback to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</a:p>
          <a:p>
            <a:r>
              <a:rPr lang="en-US" sz="2400" dirty="0"/>
              <a:t>Does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still work?  </a:t>
            </a:r>
          </a:p>
          <a:p>
            <a:pPr lvl="1"/>
            <a:r>
              <a:rPr lang="en-US" sz="2000" dirty="0"/>
              <a:t>Yes: Find </a:t>
            </a:r>
            <a:r>
              <a:rPr lang="en-US" sz="2400" b="1" dirty="0">
                <a:solidFill>
                  <a:srgbClr val="00B0F0"/>
                </a:solidFill>
              </a:rPr>
              <a:t>A’</a:t>
            </a:r>
            <a:r>
              <a:rPr lang="en-US" sz="2000" dirty="0"/>
              <a:t> that is somewhere between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000" dirty="0"/>
              <a:t> and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000" dirty="0"/>
              <a:t>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Write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will return the set of a user’s friends with a particular user removed </a:t>
            </a:r>
            <a:r>
              <a:rPr lang="en-US" smtClean="0"/>
              <a:t>from that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you have </a:t>
            </a:r>
            <a:r>
              <a:rPr lang="en-US" dirty="0">
                <a:solidFill>
                  <a:srgbClr val="0000FF"/>
                </a:solidFill>
              </a:rPr>
              <a:t>something that 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something that doesn’t work</a:t>
            </a:r>
            <a:r>
              <a:rPr lang="en-US" dirty="0"/>
              <a:t>, it’s only a matter of time</a:t>
            </a:r>
          </a:p>
          <a:p>
            <a:r>
              <a:rPr lang="en-US" dirty="0"/>
              <a:t>You just need to incrementally change the working code into the non-working code, and the problem will reveal itself.</a:t>
            </a:r>
          </a:p>
          <a:p>
            <a:r>
              <a:rPr lang="en-US" b="1" dirty="0"/>
              <a:t>Variation</a:t>
            </a:r>
            <a:r>
              <a:rPr lang="en-US" dirty="0"/>
              <a:t>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print(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Note: This is what you see when running from </a:t>
            </a:r>
            <a:r>
              <a:rPr lang="en-US" sz="1600" u="sng" dirty="0" smtClean="0"/>
              <a:t>command line</a:t>
            </a:r>
            <a:r>
              <a:rPr lang="en-US" sz="1600" dirty="0" smtClean="0"/>
              <a:t>.  In Canopy  you </a:t>
            </a:r>
            <a:br>
              <a:rPr lang="en-US" sz="1600" dirty="0" smtClean="0"/>
            </a:br>
            <a:r>
              <a:rPr lang="en-US" sz="1600" dirty="0" smtClean="0"/>
              <a:t>also see the surrounding code and a link to take you to the line with the error.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18"/>
              </a:rPr>
              <a:t>http</a:t>
            </a:r>
            <a:r>
              <a:rPr lang="en-US" sz="1700" dirty="0">
                <a:hlinkClick r:id="rId18"/>
              </a:rPr>
              <a:t>://</a:t>
            </a:r>
            <a:r>
              <a:rPr lang="en-US" sz="1700" dirty="0" smtClean="0">
                <a:hlinkClick r:id="rId18"/>
              </a:rPr>
              <a:t>docs.python.org/3/library/exceptions.html#bltin-exceptions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</a:t>
            </a:r>
            <a:r>
              <a:rPr lang="en-US" sz="1700" dirty="0" smtClean="0">
                <a:hlinkClick r:id="rId19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</a:t>
            </a:r>
            <a:r>
              <a:rPr lang="en-US" sz="1700" dirty="0" smtClean="0">
                <a:hlinkClick r:id="rId20"/>
              </a:rPr>
              <a:t>www.cs.arizona.edu/people/mccann/errors-python</a:t>
            </a:r>
            <a:endParaRPr lang="en-US" sz="1700" dirty="0" smtClean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1629</Words>
  <Application>Microsoft Office PowerPoint</Application>
  <PresentationFormat>On-screen Show (4:3)</PresentationFormat>
  <Paragraphs>240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A. Divide &amp; conquer in the program code</vt:lpstr>
      <vt:lpstr>B. Divide &amp; conquer in test cases</vt:lpstr>
      <vt:lpstr>C. Divide &amp; conquer in execution time via print (or “logging”) statements</vt:lpstr>
      <vt:lpstr>D. Divide &amp; conquer in development history</vt:lpstr>
      <vt:lpstr>A metaphor about debugging</vt:lpstr>
      <vt:lpstr>Time-Saving Tip: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Ruth Anderson</cp:lastModifiedBy>
  <cp:revision>40</cp:revision>
  <cp:lastPrinted>2018-05-02T19:34:13Z</cp:lastPrinted>
  <dcterms:created xsi:type="dcterms:W3CDTF">2012-08-01T15:53:59Z</dcterms:created>
  <dcterms:modified xsi:type="dcterms:W3CDTF">2020-02-21T22:29:25Z</dcterms:modified>
</cp:coreProperties>
</file>